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Default Extension="png" ContentType="image/png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tableStyles.xml" ContentType="application/vnd.openxmlformats-officedocument.presentationml.tableStyles+xml"/>
  <Override PartName="/docProps/custom.xml" ContentType="application/vnd.openxmlformats-officedocument.custom-properties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</p:sldIdLst>
  <p:sldSz cx="9144000" cy="6858000" type="screen4x3"/>
  <p:notesSz cx="9144000" cy="6858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5620"/>
    <p:restoredTop sz="94660"/>
  </p:normalViewPr>
  <p:slideViewPr>
    <p:cSldViewPr>
      <p:cViewPr varScale="1">
        <p:scale>
          <a:sx n="68" d="100"/>
          <a:sy n="68" d="100"/>
        </p:scale>
        <p:origin x="-1446" y="-9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" Type="http://schemas.openxmlformats.org/officeDocument/2006/relationships/image" Target="../media/image1.png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24" Type="http://schemas.openxmlformats.org/officeDocument/2006/relationships/image" Target="../media/image23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pn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Layouts/_rels/slideLayout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" Type="http://schemas.openxmlformats.org/officeDocument/2006/relationships/image" Target="../media/image1.png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24" Type="http://schemas.openxmlformats.org/officeDocument/2006/relationships/image" Target="../media/image23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2125980"/>
            <a:ext cx="7772400" cy="14401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0"/>
            <a:ext cx="64008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9/4/2018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0" y="0"/>
            <a:ext cx="9144000" cy="6858000"/>
          </a:xfrm>
          <a:custGeom>
            <a:avLst/>
            <a:gdLst/>
            <a:ahLst/>
            <a:cxnLst/>
            <a:rect l="l" t="t" r="r" b="b"/>
            <a:pathLst>
              <a:path w="9144000" h="6858000">
                <a:moveTo>
                  <a:pt x="9144000" y="0"/>
                </a:moveTo>
                <a:lnTo>
                  <a:pt x="0" y="0"/>
                </a:lnTo>
                <a:lnTo>
                  <a:pt x="0" y="6858000"/>
                </a:lnTo>
                <a:lnTo>
                  <a:pt x="9144000" y="6858000"/>
                </a:lnTo>
                <a:lnTo>
                  <a:pt x="9144000" y="0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k object 17"/>
          <p:cNvSpPr/>
          <p:nvPr/>
        </p:nvSpPr>
        <p:spPr>
          <a:xfrm>
            <a:off x="6628130" y="6428740"/>
            <a:ext cx="287020" cy="21208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k object 18"/>
          <p:cNvSpPr/>
          <p:nvPr/>
        </p:nvSpPr>
        <p:spPr>
          <a:xfrm>
            <a:off x="2540" y="4265929"/>
            <a:ext cx="9142730" cy="0"/>
          </a:xfrm>
          <a:custGeom>
            <a:avLst/>
            <a:gdLst/>
            <a:ahLst/>
            <a:cxnLst/>
            <a:rect l="l" t="t" r="r" b="b"/>
            <a:pathLst>
              <a:path w="9142730">
                <a:moveTo>
                  <a:pt x="0" y="0"/>
                </a:moveTo>
                <a:lnTo>
                  <a:pt x="9142730" y="0"/>
                </a:lnTo>
              </a:path>
            </a:pathLst>
          </a:custGeom>
          <a:ln w="3175">
            <a:solidFill>
              <a:srgbClr val="0067A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k object 19"/>
          <p:cNvSpPr/>
          <p:nvPr/>
        </p:nvSpPr>
        <p:spPr>
          <a:xfrm>
            <a:off x="2540" y="426592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k object 20"/>
          <p:cNvSpPr/>
          <p:nvPr/>
        </p:nvSpPr>
        <p:spPr>
          <a:xfrm>
            <a:off x="2540" y="4314190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90"/>
                </a:moveTo>
                <a:lnTo>
                  <a:pt x="9142730" y="46990"/>
                </a:lnTo>
                <a:lnTo>
                  <a:pt x="9142730" y="0"/>
                </a:lnTo>
                <a:lnTo>
                  <a:pt x="0" y="0"/>
                </a:lnTo>
                <a:lnTo>
                  <a:pt x="0" y="46990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k object 21"/>
          <p:cNvSpPr/>
          <p:nvPr/>
        </p:nvSpPr>
        <p:spPr>
          <a:xfrm>
            <a:off x="2540" y="436117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8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k object 22"/>
          <p:cNvSpPr/>
          <p:nvPr/>
        </p:nvSpPr>
        <p:spPr>
          <a:xfrm>
            <a:off x="2540" y="440944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6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k object 23"/>
          <p:cNvSpPr/>
          <p:nvPr/>
        </p:nvSpPr>
        <p:spPr>
          <a:xfrm>
            <a:off x="2540" y="445770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69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k object 24"/>
          <p:cNvSpPr/>
          <p:nvPr/>
        </p:nvSpPr>
        <p:spPr>
          <a:xfrm>
            <a:off x="2540" y="450595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9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k object 25"/>
          <p:cNvSpPr/>
          <p:nvPr/>
        </p:nvSpPr>
        <p:spPr>
          <a:xfrm>
            <a:off x="2540" y="455422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k object 26"/>
          <p:cNvSpPr/>
          <p:nvPr/>
        </p:nvSpPr>
        <p:spPr>
          <a:xfrm>
            <a:off x="2540" y="460247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k object 27"/>
          <p:cNvSpPr/>
          <p:nvPr/>
        </p:nvSpPr>
        <p:spPr>
          <a:xfrm>
            <a:off x="2540" y="4650740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90"/>
                </a:moveTo>
                <a:lnTo>
                  <a:pt x="9142730" y="46990"/>
                </a:lnTo>
                <a:lnTo>
                  <a:pt x="9142730" y="0"/>
                </a:lnTo>
                <a:lnTo>
                  <a:pt x="0" y="0"/>
                </a:lnTo>
                <a:lnTo>
                  <a:pt x="0" y="46990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k object 28"/>
          <p:cNvSpPr/>
          <p:nvPr/>
        </p:nvSpPr>
        <p:spPr>
          <a:xfrm>
            <a:off x="2540" y="469772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k object 29"/>
          <p:cNvSpPr/>
          <p:nvPr/>
        </p:nvSpPr>
        <p:spPr>
          <a:xfrm>
            <a:off x="2540" y="474599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6C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k object 30"/>
          <p:cNvSpPr/>
          <p:nvPr/>
        </p:nvSpPr>
        <p:spPr>
          <a:xfrm>
            <a:off x="2540" y="479425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k object 31"/>
          <p:cNvSpPr/>
          <p:nvPr/>
        </p:nvSpPr>
        <p:spPr>
          <a:xfrm>
            <a:off x="2540" y="484250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k object 32"/>
          <p:cNvSpPr/>
          <p:nvPr/>
        </p:nvSpPr>
        <p:spPr>
          <a:xfrm>
            <a:off x="2540" y="4890770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90"/>
                </a:moveTo>
                <a:lnTo>
                  <a:pt x="9142730" y="46990"/>
                </a:lnTo>
                <a:lnTo>
                  <a:pt x="9142730" y="0"/>
                </a:lnTo>
                <a:lnTo>
                  <a:pt x="0" y="0"/>
                </a:lnTo>
                <a:lnTo>
                  <a:pt x="0" y="4699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k object 33"/>
          <p:cNvSpPr/>
          <p:nvPr/>
        </p:nvSpPr>
        <p:spPr>
          <a:xfrm>
            <a:off x="2540" y="493775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k object 34"/>
          <p:cNvSpPr/>
          <p:nvPr/>
        </p:nvSpPr>
        <p:spPr>
          <a:xfrm>
            <a:off x="2540" y="498602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k object 35"/>
          <p:cNvSpPr/>
          <p:nvPr/>
        </p:nvSpPr>
        <p:spPr>
          <a:xfrm>
            <a:off x="2540" y="503427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k object 36"/>
          <p:cNvSpPr/>
          <p:nvPr/>
        </p:nvSpPr>
        <p:spPr>
          <a:xfrm>
            <a:off x="2540" y="5082540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90"/>
                </a:moveTo>
                <a:lnTo>
                  <a:pt x="9142730" y="46990"/>
                </a:lnTo>
                <a:lnTo>
                  <a:pt x="9142730" y="0"/>
                </a:lnTo>
                <a:lnTo>
                  <a:pt x="0" y="0"/>
                </a:lnTo>
                <a:lnTo>
                  <a:pt x="0" y="46990"/>
                </a:lnTo>
                <a:close/>
              </a:path>
            </a:pathLst>
          </a:custGeom>
          <a:solidFill>
            <a:srgbClr val="007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k object 37"/>
          <p:cNvSpPr/>
          <p:nvPr/>
        </p:nvSpPr>
        <p:spPr>
          <a:xfrm>
            <a:off x="2540" y="512952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k object 38"/>
          <p:cNvSpPr/>
          <p:nvPr/>
        </p:nvSpPr>
        <p:spPr>
          <a:xfrm>
            <a:off x="2540" y="517779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k object 39"/>
          <p:cNvSpPr/>
          <p:nvPr/>
        </p:nvSpPr>
        <p:spPr>
          <a:xfrm>
            <a:off x="2540" y="522605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k object 40"/>
          <p:cNvSpPr/>
          <p:nvPr/>
        </p:nvSpPr>
        <p:spPr>
          <a:xfrm>
            <a:off x="2540" y="527430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k object 41"/>
          <p:cNvSpPr/>
          <p:nvPr/>
        </p:nvSpPr>
        <p:spPr>
          <a:xfrm>
            <a:off x="2540" y="5322570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89"/>
                </a:moveTo>
                <a:lnTo>
                  <a:pt x="9142730" y="46989"/>
                </a:lnTo>
                <a:lnTo>
                  <a:pt x="9142730" y="0"/>
                </a:lnTo>
                <a:lnTo>
                  <a:pt x="0" y="0"/>
                </a:lnTo>
                <a:lnTo>
                  <a:pt x="0" y="46989"/>
                </a:lnTo>
                <a:close/>
              </a:path>
            </a:pathLst>
          </a:custGeom>
          <a:solidFill>
            <a:srgbClr val="0073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k object 42"/>
          <p:cNvSpPr/>
          <p:nvPr/>
        </p:nvSpPr>
        <p:spPr>
          <a:xfrm>
            <a:off x="2540" y="536955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4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k object 43"/>
          <p:cNvSpPr/>
          <p:nvPr/>
        </p:nvSpPr>
        <p:spPr>
          <a:xfrm>
            <a:off x="2540" y="541782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74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k object 44"/>
          <p:cNvSpPr/>
          <p:nvPr/>
        </p:nvSpPr>
        <p:spPr>
          <a:xfrm>
            <a:off x="2540" y="546607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k object 45"/>
          <p:cNvSpPr/>
          <p:nvPr/>
        </p:nvSpPr>
        <p:spPr>
          <a:xfrm>
            <a:off x="2540" y="551434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k object 46"/>
          <p:cNvSpPr/>
          <p:nvPr/>
        </p:nvSpPr>
        <p:spPr>
          <a:xfrm>
            <a:off x="2540" y="556260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6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k object 47"/>
          <p:cNvSpPr/>
          <p:nvPr/>
        </p:nvSpPr>
        <p:spPr>
          <a:xfrm>
            <a:off x="2540" y="5610859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89"/>
                </a:moveTo>
                <a:lnTo>
                  <a:pt x="9142730" y="46989"/>
                </a:lnTo>
                <a:lnTo>
                  <a:pt x="9142730" y="0"/>
                </a:lnTo>
                <a:lnTo>
                  <a:pt x="0" y="0"/>
                </a:lnTo>
                <a:lnTo>
                  <a:pt x="0" y="46989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k object 48"/>
          <p:cNvSpPr/>
          <p:nvPr/>
        </p:nvSpPr>
        <p:spPr>
          <a:xfrm>
            <a:off x="2540" y="565785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7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k object 49"/>
          <p:cNvSpPr/>
          <p:nvPr/>
        </p:nvSpPr>
        <p:spPr>
          <a:xfrm>
            <a:off x="2540" y="570610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k object 50"/>
          <p:cNvSpPr/>
          <p:nvPr/>
        </p:nvSpPr>
        <p:spPr>
          <a:xfrm>
            <a:off x="2540" y="575437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k object 51"/>
          <p:cNvSpPr/>
          <p:nvPr/>
        </p:nvSpPr>
        <p:spPr>
          <a:xfrm>
            <a:off x="2540" y="580262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k object 52"/>
          <p:cNvSpPr/>
          <p:nvPr/>
        </p:nvSpPr>
        <p:spPr>
          <a:xfrm>
            <a:off x="2540" y="585089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k object 53"/>
          <p:cNvSpPr/>
          <p:nvPr/>
        </p:nvSpPr>
        <p:spPr>
          <a:xfrm>
            <a:off x="2540" y="5899150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89"/>
                </a:moveTo>
                <a:lnTo>
                  <a:pt x="9142730" y="46989"/>
                </a:lnTo>
                <a:lnTo>
                  <a:pt x="9142730" y="0"/>
                </a:lnTo>
                <a:lnTo>
                  <a:pt x="0" y="0"/>
                </a:lnTo>
                <a:lnTo>
                  <a:pt x="0" y="46989"/>
                </a:lnTo>
                <a:close/>
              </a:path>
            </a:pathLst>
          </a:custGeom>
          <a:solidFill>
            <a:srgbClr val="007A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k object 54"/>
          <p:cNvSpPr/>
          <p:nvPr/>
        </p:nvSpPr>
        <p:spPr>
          <a:xfrm>
            <a:off x="7655559" y="5946140"/>
            <a:ext cx="1489710" cy="48260"/>
          </a:xfrm>
          <a:custGeom>
            <a:avLst/>
            <a:gdLst/>
            <a:ahLst/>
            <a:cxnLst/>
            <a:rect l="l" t="t" r="r" b="b"/>
            <a:pathLst>
              <a:path w="1489709" h="48260">
                <a:moveTo>
                  <a:pt x="0" y="48260"/>
                </a:moveTo>
                <a:lnTo>
                  <a:pt x="1489710" y="48260"/>
                </a:lnTo>
                <a:lnTo>
                  <a:pt x="148971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k object 55"/>
          <p:cNvSpPr/>
          <p:nvPr/>
        </p:nvSpPr>
        <p:spPr>
          <a:xfrm>
            <a:off x="2540" y="5946140"/>
            <a:ext cx="7598409" cy="48260"/>
          </a:xfrm>
          <a:custGeom>
            <a:avLst/>
            <a:gdLst/>
            <a:ahLst/>
            <a:cxnLst/>
            <a:rect l="l" t="t" r="r" b="b"/>
            <a:pathLst>
              <a:path w="7598409" h="48260">
                <a:moveTo>
                  <a:pt x="0" y="48260"/>
                </a:moveTo>
                <a:lnTo>
                  <a:pt x="7598409" y="48260"/>
                </a:lnTo>
                <a:lnTo>
                  <a:pt x="7598409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k object 56"/>
          <p:cNvSpPr/>
          <p:nvPr/>
        </p:nvSpPr>
        <p:spPr>
          <a:xfrm>
            <a:off x="7655559" y="5994400"/>
            <a:ext cx="1489710" cy="48260"/>
          </a:xfrm>
          <a:custGeom>
            <a:avLst/>
            <a:gdLst/>
            <a:ahLst/>
            <a:cxnLst/>
            <a:rect l="l" t="t" r="r" b="b"/>
            <a:pathLst>
              <a:path w="1489709" h="48260">
                <a:moveTo>
                  <a:pt x="0" y="48260"/>
                </a:moveTo>
                <a:lnTo>
                  <a:pt x="1489710" y="48260"/>
                </a:lnTo>
                <a:lnTo>
                  <a:pt x="148971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B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k object 57"/>
          <p:cNvSpPr/>
          <p:nvPr/>
        </p:nvSpPr>
        <p:spPr>
          <a:xfrm>
            <a:off x="2540" y="5994400"/>
            <a:ext cx="7598409" cy="48260"/>
          </a:xfrm>
          <a:custGeom>
            <a:avLst/>
            <a:gdLst/>
            <a:ahLst/>
            <a:cxnLst/>
            <a:rect l="l" t="t" r="r" b="b"/>
            <a:pathLst>
              <a:path w="7598409" h="48260">
                <a:moveTo>
                  <a:pt x="0" y="48260"/>
                </a:moveTo>
                <a:lnTo>
                  <a:pt x="7598409" y="48260"/>
                </a:lnTo>
                <a:lnTo>
                  <a:pt x="7598409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B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k object 58"/>
          <p:cNvSpPr/>
          <p:nvPr/>
        </p:nvSpPr>
        <p:spPr>
          <a:xfrm>
            <a:off x="2540" y="604265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k object 59"/>
          <p:cNvSpPr/>
          <p:nvPr/>
        </p:nvSpPr>
        <p:spPr>
          <a:xfrm>
            <a:off x="2540" y="609092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k object 60"/>
          <p:cNvSpPr/>
          <p:nvPr/>
        </p:nvSpPr>
        <p:spPr>
          <a:xfrm>
            <a:off x="2540" y="6139179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90"/>
                </a:moveTo>
                <a:lnTo>
                  <a:pt x="9142730" y="46990"/>
                </a:lnTo>
                <a:lnTo>
                  <a:pt x="9142730" y="0"/>
                </a:lnTo>
                <a:lnTo>
                  <a:pt x="0" y="0"/>
                </a:lnTo>
                <a:lnTo>
                  <a:pt x="0" y="4699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k object 61"/>
          <p:cNvSpPr/>
          <p:nvPr/>
        </p:nvSpPr>
        <p:spPr>
          <a:xfrm>
            <a:off x="2540" y="618617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k object 62"/>
          <p:cNvSpPr/>
          <p:nvPr/>
        </p:nvSpPr>
        <p:spPr>
          <a:xfrm>
            <a:off x="2540" y="623442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E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k object 63"/>
          <p:cNvSpPr/>
          <p:nvPr/>
        </p:nvSpPr>
        <p:spPr>
          <a:xfrm>
            <a:off x="2540" y="628269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k object 64"/>
          <p:cNvSpPr/>
          <p:nvPr/>
        </p:nvSpPr>
        <p:spPr>
          <a:xfrm>
            <a:off x="2540" y="633095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k object 65"/>
          <p:cNvSpPr/>
          <p:nvPr/>
        </p:nvSpPr>
        <p:spPr>
          <a:xfrm>
            <a:off x="2540" y="6379209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89"/>
                </a:moveTo>
                <a:lnTo>
                  <a:pt x="9142730" y="46989"/>
                </a:lnTo>
                <a:lnTo>
                  <a:pt x="9142730" y="0"/>
                </a:lnTo>
                <a:lnTo>
                  <a:pt x="0" y="0"/>
                </a:lnTo>
                <a:lnTo>
                  <a:pt x="0" y="46989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k object 66"/>
          <p:cNvSpPr/>
          <p:nvPr/>
        </p:nvSpPr>
        <p:spPr>
          <a:xfrm>
            <a:off x="2540" y="642620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k object 67"/>
          <p:cNvSpPr/>
          <p:nvPr/>
        </p:nvSpPr>
        <p:spPr>
          <a:xfrm>
            <a:off x="2540" y="647445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59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k object 68"/>
          <p:cNvSpPr/>
          <p:nvPr/>
        </p:nvSpPr>
        <p:spPr>
          <a:xfrm>
            <a:off x="2540" y="652271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59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k object 69"/>
          <p:cNvSpPr/>
          <p:nvPr/>
        </p:nvSpPr>
        <p:spPr>
          <a:xfrm>
            <a:off x="2540" y="657098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59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k object 70"/>
          <p:cNvSpPr/>
          <p:nvPr/>
        </p:nvSpPr>
        <p:spPr>
          <a:xfrm>
            <a:off x="2540" y="6619240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90">
                <a:moveTo>
                  <a:pt x="0" y="46989"/>
                </a:moveTo>
                <a:lnTo>
                  <a:pt x="9142730" y="46989"/>
                </a:lnTo>
                <a:lnTo>
                  <a:pt x="9142730" y="0"/>
                </a:lnTo>
                <a:lnTo>
                  <a:pt x="0" y="0"/>
                </a:lnTo>
                <a:lnTo>
                  <a:pt x="0" y="46989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k object 71"/>
          <p:cNvSpPr/>
          <p:nvPr/>
        </p:nvSpPr>
        <p:spPr>
          <a:xfrm>
            <a:off x="2540" y="666623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59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k object 72"/>
          <p:cNvSpPr/>
          <p:nvPr/>
        </p:nvSpPr>
        <p:spPr>
          <a:xfrm>
            <a:off x="2540" y="671449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59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k object 73"/>
          <p:cNvSpPr/>
          <p:nvPr/>
        </p:nvSpPr>
        <p:spPr>
          <a:xfrm>
            <a:off x="2540" y="676275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59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k object 74"/>
          <p:cNvSpPr/>
          <p:nvPr/>
        </p:nvSpPr>
        <p:spPr>
          <a:xfrm>
            <a:off x="2540" y="681100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59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k object 75"/>
          <p:cNvSpPr/>
          <p:nvPr/>
        </p:nvSpPr>
        <p:spPr>
          <a:xfrm>
            <a:off x="5852159" y="6049009"/>
            <a:ext cx="844550" cy="519430"/>
          </a:xfrm>
          <a:custGeom>
            <a:avLst/>
            <a:gdLst/>
            <a:ahLst/>
            <a:cxnLst/>
            <a:rect l="l" t="t" r="r" b="b"/>
            <a:pathLst>
              <a:path w="844550" h="519429">
                <a:moveTo>
                  <a:pt x="11429" y="203199"/>
                </a:moveTo>
                <a:lnTo>
                  <a:pt x="10160" y="203199"/>
                </a:lnTo>
                <a:lnTo>
                  <a:pt x="10160" y="208279"/>
                </a:lnTo>
                <a:lnTo>
                  <a:pt x="8889" y="208279"/>
                </a:lnTo>
                <a:lnTo>
                  <a:pt x="8889" y="210819"/>
                </a:lnTo>
                <a:lnTo>
                  <a:pt x="11429" y="210819"/>
                </a:lnTo>
                <a:lnTo>
                  <a:pt x="11429" y="203199"/>
                </a:lnTo>
                <a:close/>
              </a:path>
              <a:path w="844550" h="519429">
                <a:moveTo>
                  <a:pt x="834389" y="201929"/>
                </a:moveTo>
                <a:lnTo>
                  <a:pt x="833119" y="201929"/>
                </a:lnTo>
                <a:lnTo>
                  <a:pt x="833119" y="210819"/>
                </a:lnTo>
                <a:lnTo>
                  <a:pt x="838199" y="210819"/>
                </a:lnTo>
                <a:lnTo>
                  <a:pt x="838199" y="209549"/>
                </a:lnTo>
                <a:lnTo>
                  <a:pt x="836930" y="209549"/>
                </a:lnTo>
                <a:lnTo>
                  <a:pt x="836930" y="208279"/>
                </a:lnTo>
                <a:lnTo>
                  <a:pt x="835660" y="208279"/>
                </a:lnTo>
                <a:lnTo>
                  <a:pt x="835660" y="203199"/>
                </a:lnTo>
                <a:lnTo>
                  <a:pt x="834389" y="203199"/>
                </a:lnTo>
                <a:lnTo>
                  <a:pt x="834389" y="201929"/>
                </a:lnTo>
                <a:close/>
              </a:path>
              <a:path w="844550" h="519429">
                <a:moveTo>
                  <a:pt x="529589" y="8889"/>
                </a:moveTo>
                <a:lnTo>
                  <a:pt x="309879" y="8889"/>
                </a:lnTo>
                <a:lnTo>
                  <a:pt x="309879" y="11429"/>
                </a:lnTo>
                <a:lnTo>
                  <a:pt x="529589" y="11429"/>
                </a:lnTo>
                <a:lnTo>
                  <a:pt x="529589" y="8889"/>
                </a:lnTo>
                <a:close/>
              </a:path>
              <a:path w="844550" h="519429">
                <a:moveTo>
                  <a:pt x="521970" y="7619"/>
                </a:moveTo>
                <a:lnTo>
                  <a:pt x="317500" y="7619"/>
                </a:lnTo>
                <a:lnTo>
                  <a:pt x="317500" y="8889"/>
                </a:lnTo>
                <a:lnTo>
                  <a:pt x="521970" y="8889"/>
                </a:lnTo>
                <a:lnTo>
                  <a:pt x="521970" y="7619"/>
                </a:lnTo>
                <a:close/>
              </a:path>
              <a:path w="844550" h="519429">
                <a:moveTo>
                  <a:pt x="514350" y="6349"/>
                </a:moveTo>
                <a:lnTo>
                  <a:pt x="326389" y="6349"/>
                </a:lnTo>
                <a:lnTo>
                  <a:pt x="326389" y="7619"/>
                </a:lnTo>
                <a:lnTo>
                  <a:pt x="514350" y="7619"/>
                </a:lnTo>
                <a:lnTo>
                  <a:pt x="514350" y="6349"/>
                </a:lnTo>
                <a:close/>
              </a:path>
              <a:path w="844550" h="519429">
                <a:moveTo>
                  <a:pt x="474980" y="2539"/>
                </a:moveTo>
                <a:lnTo>
                  <a:pt x="359410" y="2539"/>
                </a:lnTo>
                <a:lnTo>
                  <a:pt x="359410" y="6349"/>
                </a:lnTo>
                <a:lnTo>
                  <a:pt x="474980" y="6349"/>
                </a:lnTo>
                <a:lnTo>
                  <a:pt x="474980" y="2539"/>
                </a:lnTo>
                <a:close/>
              </a:path>
              <a:path w="844550" h="519429">
                <a:moveTo>
                  <a:pt x="467359" y="1269"/>
                </a:moveTo>
                <a:lnTo>
                  <a:pt x="379729" y="1269"/>
                </a:lnTo>
                <a:lnTo>
                  <a:pt x="379729" y="2539"/>
                </a:lnTo>
                <a:lnTo>
                  <a:pt x="467359" y="2539"/>
                </a:lnTo>
                <a:lnTo>
                  <a:pt x="467359" y="1269"/>
                </a:lnTo>
                <a:close/>
              </a:path>
              <a:path w="844550" h="519429">
                <a:moveTo>
                  <a:pt x="435610" y="0"/>
                </a:moveTo>
                <a:lnTo>
                  <a:pt x="391160" y="0"/>
                </a:lnTo>
                <a:lnTo>
                  <a:pt x="391160" y="1269"/>
                </a:lnTo>
                <a:lnTo>
                  <a:pt x="435610" y="1269"/>
                </a:lnTo>
                <a:lnTo>
                  <a:pt x="435610" y="0"/>
                </a:lnTo>
                <a:close/>
              </a:path>
              <a:path w="844550" h="519429">
                <a:moveTo>
                  <a:pt x="11429" y="210819"/>
                </a:moveTo>
                <a:lnTo>
                  <a:pt x="7619" y="210819"/>
                </a:lnTo>
                <a:lnTo>
                  <a:pt x="7619" y="215899"/>
                </a:lnTo>
                <a:lnTo>
                  <a:pt x="11429" y="215899"/>
                </a:lnTo>
                <a:lnTo>
                  <a:pt x="11429" y="210819"/>
                </a:lnTo>
                <a:close/>
              </a:path>
              <a:path w="844550" h="519429">
                <a:moveTo>
                  <a:pt x="838199" y="210819"/>
                </a:moveTo>
                <a:lnTo>
                  <a:pt x="833119" y="210819"/>
                </a:lnTo>
                <a:lnTo>
                  <a:pt x="833119" y="215899"/>
                </a:lnTo>
                <a:lnTo>
                  <a:pt x="839469" y="215899"/>
                </a:lnTo>
                <a:lnTo>
                  <a:pt x="839469" y="214629"/>
                </a:lnTo>
                <a:lnTo>
                  <a:pt x="838199" y="214629"/>
                </a:lnTo>
                <a:lnTo>
                  <a:pt x="838199" y="210819"/>
                </a:lnTo>
                <a:close/>
              </a:path>
              <a:path w="844550" h="519429">
                <a:moveTo>
                  <a:pt x="11429" y="215899"/>
                </a:moveTo>
                <a:lnTo>
                  <a:pt x="6350" y="215899"/>
                </a:lnTo>
                <a:lnTo>
                  <a:pt x="6350" y="220979"/>
                </a:lnTo>
                <a:lnTo>
                  <a:pt x="5079" y="220979"/>
                </a:lnTo>
                <a:lnTo>
                  <a:pt x="5079" y="226059"/>
                </a:lnTo>
                <a:lnTo>
                  <a:pt x="3810" y="226059"/>
                </a:lnTo>
                <a:lnTo>
                  <a:pt x="3810" y="231139"/>
                </a:lnTo>
                <a:lnTo>
                  <a:pt x="2539" y="231139"/>
                </a:lnTo>
                <a:lnTo>
                  <a:pt x="2539" y="240029"/>
                </a:lnTo>
                <a:lnTo>
                  <a:pt x="1269" y="240029"/>
                </a:lnTo>
                <a:lnTo>
                  <a:pt x="1269" y="252729"/>
                </a:lnTo>
                <a:lnTo>
                  <a:pt x="0" y="252729"/>
                </a:lnTo>
                <a:lnTo>
                  <a:pt x="0" y="266699"/>
                </a:lnTo>
                <a:lnTo>
                  <a:pt x="1269" y="266699"/>
                </a:lnTo>
                <a:lnTo>
                  <a:pt x="1269" y="279399"/>
                </a:lnTo>
                <a:lnTo>
                  <a:pt x="2539" y="279399"/>
                </a:lnTo>
                <a:lnTo>
                  <a:pt x="2539" y="289559"/>
                </a:lnTo>
                <a:lnTo>
                  <a:pt x="3810" y="289559"/>
                </a:lnTo>
                <a:lnTo>
                  <a:pt x="3810" y="294639"/>
                </a:lnTo>
                <a:lnTo>
                  <a:pt x="5079" y="294639"/>
                </a:lnTo>
                <a:lnTo>
                  <a:pt x="5079" y="299719"/>
                </a:lnTo>
                <a:lnTo>
                  <a:pt x="11429" y="299719"/>
                </a:lnTo>
                <a:lnTo>
                  <a:pt x="11429" y="215899"/>
                </a:lnTo>
                <a:close/>
              </a:path>
              <a:path w="844550" h="519429">
                <a:moveTo>
                  <a:pt x="839469" y="215899"/>
                </a:moveTo>
                <a:lnTo>
                  <a:pt x="833119" y="215899"/>
                </a:lnTo>
                <a:lnTo>
                  <a:pt x="833119" y="299719"/>
                </a:lnTo>
                <a:lnTo>
                  <a:pt x="839469" y="299719"/>
                </a:lnTo>
                <a:lnTo>
                  <a:pt x="839469" y="298449"/>
                </a:lnTo>
                <a:lnTo>
                  <a:pt x="840739" y="298449"/>
                </a:lnTo>
                <a:lnTo>
                  <a:pt x="840739" y="293369"/>
                </a:lnTo>
                <a:lnTo>
                  <a:pt x="842010" y="293369"/>
                </a:lnTo>
                <a:lnTo>
                  <a:pt x="842010" y="288289"/>
                </a:lnTo>
                <a:lnTo>
                  <a:pt x="843280" y="288289"/>
                </a:lnTo>
                <a:lnTo>
                  <a:pt x="843280" y="279399"/>
                </a:lnTo>
                <a:lnTo>
                  <a:pt x="844549" y="279399"/>
                </a:lnTo>
                <a:lnTo>
                  <a:pt x="844549" y="238759"/>
                </a:lnTo>
                <a:lnTo>
                  <a:pt x="843280" y="238759"/>
                </a:lnTo>
                <a:lnTo>
                  <a:pt x="843280" y="229869"/>
                </a:lnTo>
                <a:lnTo>
                  <a:pt x="842010" y="229869"/>
                </a:lnTo>
                <a:lnTo>
                  <a:pt x="842010" y="224789"/>
                </a:lnTo>
                <a:lnTo>
                  <a:pt x="840739" y="224789"/>
                </a:lnTo>
                <a:lnTo>
                  <a:pt x="840739" y="219709"/>
                </a:lnTo>
                <a:lnTo>
                  <a:pt x="839469" y="219709"/>
                </a:lnTo>
                <a:lnTo>
                  <a:pt x="839469" y="215899"/>
                </a:lnTo>
                <a:close/>
              </a:path>
              <a:path w="844550" h="519429">
                <a:moveTo>
                  <a:pt x="11429" y="299719"/>
                </a:moveTo>
                <a:lnTo>
                  <a:pt x="6350" y="299719"/>
                </a:lnTo>
                <a:lnTo>
                  <a:pt x="6350" y="304799"/>
                </a:lnTo>
                <a:lnTo>
                  <a:pt x="11429" y="304799"/>
                </a:lnTo>
                <a:lnTo>
                  <a:pt x="11429" y="299719"/>
                </a:lnTo>
                <a:close/>
              </a:path>
              <a:path w="844550" h="519429">
                <a:moveTo>
                  <a:pt x="839469" y="299719"/>
                </a:moveTo>
                <a:lnTo>
                  <a:pt x="833119" y="299719"/>
                </a:lnTo>
                <a:lnTo>
                  <a:pt x="833119" y="304799"/>
                </a:lnTo>
                <a:lnTo>
                  <a:pt x="838199" y="304799"/>
                </a:lnTo>
                <a:lnTo>
                  <a:pt x="838199" y="303529"/>
                </a:lnTo>
                <a:lnTo>
                  <a:pt x="839469" y="303529"/>
                </a:lnTo>
                <a:lnTo>
                  <a:pt x="839469" y="299719"/>
                </a:lnTo>
                <a:close/>
              </a:path>
              <a:path w="844550" h="519429">
                <a:moveTo>
                  <a:pt x="422910" y="518159"/>
                </a:moveTo>
                <a:lnTo>
                  <a:pt x="379729" y="518159"/>
                </a:lnTo>
                <a:lnTo>
                  <a:pt x="379729" y="519429"/>
                </a:lnTo>
                <a:lnTo>
                  <a:pt x="422910" y="519429"/>
                </a:lnTo>
                <a:lnTo>
                  <a:pt x="422910" y="518159"/>
                </a:lnTo>
                <a:close/>
              </a:path>
              <a:path w="844550" h="519429">
                <a:moveTo>
                  <a:pt x="467359" y="518159"/>
                </a:moveTo>
                <a:lnTo>
                  <a:pt x="424180" y="518159"/>
                </a:lnTo>
                <a:lnTo>
                  <a:pt x="424180" y="519429"/>
                </a:lnTo>
                <a:lnTo>
                  <a:pt x="467359" y="519429"/>
                </a:lnTo>
                <a:lnTo>
                  <a:pt x="467359" y="518159"/>
                </a:lnTo>
                <a:close/>
              </a:path>
              <a:path w="844550" h="519429">
                <a:moveTo>
                  <a:pt x="487680" y="515619"/>
                </a:moveTo>
                <a:lnTo>
                  <a:pt x="372110" y="515619"/>
                </a:lnTo>
                <a:lnTo>
                  <a:pt x="372110" y="518159"/>
                </a:lnTo>
                <a:lnTo>
                  <a:pt x="487680" y="518159"/>
                </a:lnTo>
                <a:lnTo>
                  <a:pt x="487680" y="515619"/>
                </a:lnTo>
                <a:close/>
              </a:path>
              <a:path w="844550" h="519429">
                <a:moveTo>
                  <a:pt x="509269" y="513079"/>
                </a:moveTo>
                <a:lnTo>
                  <a:pt x="337819" y="513079"/>
                </a:lnTo>
                <a:lnTo>
                  <a:pt x="337819" y="515619"/>
                </a:lnTo>
                <a:lnTo>
                  <a:pt x="358139" y="515619"/>
                </a:lnTo>
                <a:lnTo>
                  <a:pt x="358139" y="514349"/>
                </a:lnTo>
                <a:lnTo>
                  <a:pt x="509269" y="514349"/>
                </a:lnTo>
                <a:lnTo>
                  <a:pt x="509269" y="513079"/>
                </a:lnTo>
                <a:close/>
              </a:path>
              <a:path w="844550" h="519429">
                <a:moveTo>
                  <a:pt x="509269" y="514349"/>
                </a:moveTo>
                <a:lnTo>
                  <a:pt x="501650" y="514349"/>
                </a:lnTo>
                <a:lnTo>
                  <a:pt x="501650" y="515619"/>
                </a:lnTo>
                <a:lnTo>
                  <a:pt x="509269" y="515619"/>
                </a:lnTo>
                <a:lnTo>
                  <a:pt x="509269" y="514349"/>
                </a:lnTo>
                <a:close/>
              </a:path>
              <a:path w="844550" h="519429">
                <a:moveTo>
                  <a:pt x="332739" y="511809"/>
                </a:moveTo>
                <a:lnTo>
                  <a:pt x="325119" y="511809"/>
                </a:lnTo>
                <a:lnTo>
                  <a:pt x="325119" y="513079"/>
                </a:lnTo>
                <a:lnTo>
                  <a:pt x="332739" y="513079"/>
                </a:lnTo>
                <a:lnTo>
                  <a:pt x="332739" y="511809"/>
                </a:lnTo>
                <a:close/>
              </a:path>
              <a:path w="844550" h="519429">
                <a:moveTo>
                  <a:pt x="528319" y="511809"/>
                </a:moveTo>
                <a:lnTo>
                  <a:pt x="520700" y="511809"/>
                </a:lnTo>
                <a:lnTo>
                  <a:pt x="520700" y="513079"/>
                </a:lnTo>
                <a:lnTo>
                  <a:pt x="528319" y="513079"/>
                </a:lnTo>
                <a:lnTo>
                  <a:pt x="528319" y="511809"/>
                </a:lnTo>
                <a:close/>
              </a:path>
              <a:path w="844550" h="519429">
                <a:moveTo>
                  <a:pt x="535939" y="509269"/>
                </a:moveTo>
                <a:lnTo>
                  <a:pt x="317500" y="509269"/>
                </a:lnTo>
                <a:lnTo>
                  <a:pt x="317500" y="511809"/>
                </a:lnTo>
                <a:lnTo>
                  <a:pt x="535939" y="511809"/>
                </a:lnTo>
                <a:lnTo>
                  <a:pt x="535939" y="509269"/>
                </a:lnTo>
                <a:close/>
              </a:path>
              <a:path w="844550" h="519429">
                <a:moveTo>
                  <a:pt x="548639" y="506729"/>
                </a:moveTo>
                <a:lnTo>
                  <a:pt x="297179" y="506729"/>
                </a:lnTo>
                <a:lnTo>
                  <a:pt x="297179" y="509269"/>
                </a:lnTo>
                <a:lnTo>
                  <a:pt x="308610" y="509269"/>
                </a:lnTo>
                <a:lnTo>
                  <a:pt x="308610" y="507999"/>
                </a:lnTo>
                <a:lnTo>
                  <a:pt x="548639" y="507999"/>
                </a:lnTo>
                <a:lnTo>
                  <a:pt x="548639" y="506729"/>
                </a:lnTo>
                <a:close/>
              </a:path>
              <a:path w="844550" h="519429">
                <a:moveTo>
                  <a:pt x="548639" y="507999"/>
                </a:moveTo>
                <a:lnTo>
                  <a:pt x="543560" y="507999"/>
                </a:lnTo>
                <a:lnTo>
                  <a:pt x="543560" y="509269"/>
                </a:lnTo>
                <a:lnTo>
                  <a:pt x="548639" y="509269"/>
                </a:lnTo>
                <a:lnTo>
                  <a:pt x="548639" y="507999"/>
                </a:lnTo>
                <a:close/>
              </a:path>
              <a:path w="844550" h="519429">
                <a:moveTo>
                  <a:pt x="838199" y="306196"/>
                </a:moveTo>
                <a:lnTo>
                  <a:pt x="833119" y="306196"/>
                </a:lnTo>
                <a:lnTo>
                  <a:pt x="833119" y="320166"/>
                </a:lnTo>
                <a:lnTo>
                  <a:pt x="834389" y="320166"/>
                </a:lnTo>
                <a:lnTo>
                  <a:pt x="834389" y="317499"/>
                </a:lnTo>
                <a:lnTo>
                  <a:pt x="835660" y="317499"/>
                </a:lnTo>
                <a:lnTo>
                  <a:pt x="835660" y="313816"/>
                </a:lnTo>
                <a:lnTo>
                  <a:pt x="836930" y="313816"/>
                </a:lnTo>
                <a:lnTo>
                  <a:pt x="836929" y="310006"/>
                </a:lnTo>
                <a:lnTo>
                  <a:pt x="838199" y="310006"/>
                </a:lnTo>
                <a:lnTo>
                  <a:pt x="838199" y="306196"/>
                </a:lnTo>
                <a:close/>
              </a:path>
              <a:path w="844550" h="519429">
                <a:moveTo>
                  <a:pt x="11429" y="306196"/>
                </a:moveTo>
                <a:lnTo>
                  <a:pt x="7619" y="306196"/>
                </a:lnTo>
                <a:lnTo>
                  <a:pt x="7619" y="311149"/>
                </a:lnTo>
                <a:lnTo>
                  <a:pt x="8889" y="311149"/>
                </a:lnTo>
                <a:lnTo>
                  <a:pt x="8889" y="313816"/>
                </a:lnTo>
                <a:lnTo>
                  <a:pt x="10160" y="313816"/>
                </a:lnTo>
                <a:lnTo>
                  <a:pt x="10160" y="317499"/>
                </a:lnTo>
                <a:lnTo>
                  <a:pt x="11429" y="317499"/>
                </a:lnTo>
                <a:lnTo>
                  <a:pt x="11429" y="306196"/>
                </a:lnTo>
                <a:close/>
              </a:path>
              <a:path w="844550" h="519429">
                <a:moveTo>
                  <a:pt x="833119" y="306069"/>
                </a:moveTo>
                <a:lnTo>
                  <a:pt x="11429" y="306196"/>
                </a:lnTo>
                <a:lnTo>
                  <a:pt x="833119" y="306196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k object 76"/>
          <p:cNvSpPr/>
          <p:nvPr/>
        </p:nvSpPr>
        <p:spPr>
          <a:xfrm>
            <a:off x="5863590" y="6060440"/>
            <a:ext cx="821690" cy="495300"/>
          </a:xfrm>
          <a:custGeom>
            <a:avLst/>
            <a:gdLst/>
            <a:ahLst/>
            <a:cxnLst/>
            <a:rect l="l" t="t" r="r" b="b"/>
            <a:pathLst>
              <a:path w="821690" h="495300">
                <a:moveTo>
                  <a:pt x="11430" y="165100"/>
                </a:moveTo>
                <a:lnTo>
                  <a:pt x="10160" y="165100"/>
                </a:lnTo>
                <a:lnTo>
                  <a:pt x="10160" y="167640"/>
                </a:lnTo>
                <a:lnTo>
                  <a:pt x="8889" y="167640"/>
                </a:lnTo>
                <a:lnTo>
                  <a:pt x="8889" y="171450"/>
                </a:lnTo>
                <a:lnTo>
                  <a:pt x="7620" y="171450"/>
                </a:lnTo>
                <a:lnTo>
                  <a:pt x="7620" y="172720"/>
                </a:lnTo>
                <a:lnTo>
                  <a:pt x="6350" y="172720"/>
                </a:lnTo>
                <a:lnTo>
                  <a:pt x="6350" y="177800"/>
                </a:lnTo>
                <a:lnTo>
                  <a:pt x="5080" y="177800"/>
                </a:lnTo>
                <a:lnTo>
                  <a:pt x="5080" y="179070"/>
                </a:lnTo>
                <a:lnTo>
                  <a:pt x="3810" y="179070"/>
                </a:lnTo>
                <a:lnTo>
                  <a:pt x="3810" y="184150"/>
                </a:lnTo>
                <a:lnTo>
                  <a:pt x="2539" y="184150"/>
                </a:lnTo>
                <a:lnTo>
                  <a:pt x="2539" y="185420"/>
                </a:lnTo>
                <a:lnTo>
                  <a:pt x="1270" y="185420"/>
                </a:lnTo>
                <a:lnTo>
                  <a:pt x="1270" y="190500"/>
                </a:lnTo>
                <a:lnTo>
                  <a:pt x="0" y="190500"/>
                </a:lnTo>
                <a:lnTo>
                  <a:pt x="0" y="199390"/>
                </a:lnTo>
                <a:lnTo>
                  <a:pt x="11430" y="199390"/>
                </a:lnTo>
                <a:lnTo>
                  <a:pt x="11430" y="196850"/>
                </a:lnTo>
                <a:lnTo>
                  <a:pt x="810260" y="196850"/>
                </a:lnTo>
                <a:lnTo>
                  <a:pt x="11430" y="195580"/>
                </a:lnTo>
                <a:lnTo>
                  <a:pt x="11430" y="165100"/>
                </a:lnTo>
                <a:close/>
              </a:path>
              <a:path w="821690" h="495300">
                <a:moveTo>
                  <a:pt x="812800" y="165100"/>
                </a:moveTo>
                <a:lnTo>
                  <a:pt x="811530" y="165100"/>
                </a:lnTo>
                <a:lnTo>
                  <a:pt x="811530" y="166370"/>
                </a:lnTo>
                <a:lnTo>
                  <a:pt x="810260" y="166370"/>
                </a:lnTo>
                <a:lnTo>
                  <a:pt x="810260" y="199390"/>
                </a:lnTo>
                <a:lnTo>
                  <a:pt x="821689" y="199390"/>
                </a:lnTo>
                <a:lnTo>
                  <a:pt x="821689" y="185420"/>
                </a:lnTo>
                <a:lnTo>
                  <a:pt x="820419" y="185420"/>
                </a:lnTo>
                <a:lnTo>
                  <a:pt x="820419" y="184150"/>
                </a:lnTo>
                <a:lnTo>
                  <a:pt x="819150" y="184150"/>
                </a:lnTo>
                <a:lnTo>
                  <a:pt x="819150" y="179070"/>
                </a:lnTo>
                <a:lnTo>
                  <a:pt x="817880" y="179070"/>
                </a:lnTo>
                <a:lnTo>
                  <a:pt x="817880" y="177800"/>
                </a:lnTo>
                <a:lnTo>
                  <a:pt x="816610" y="177800"/>
                </a:lnTo>
                <a:lnTo>
                  <a:pt x="816610" y="172720"/>
                </a:lnTo>
                <a:lnTo>
                  <a:pt x="815339" y="172720"/>
                </a:lnTo>
                <a:lnTo>
                  <a:pt x="815339" y="171450"/>
                </a:lnTo>
                <a:lnTo>
                  <a:pt x="814069" y="171450"/>
                </a:lnTo>
                <a:lnTo>
                  <a:pt x="814069" y="167640"/>
                </a:lnTo>
                <a:lnTo>
                  <a:pt x="812800" y="167640"/>
                </a:lnTo>
                <a:lnTo>
                  <a:pt x="812800" y="165100"/>
                </a:lnTo>
                <a:close/>
              </a:path>
              <a:path w="821690" h="495300">
                <a:moveTo>
                  <a:pt x="11430" y="189230"/>
                </a:moveTo>
                <a:lnTo>
                  <a:pt x="11430" y="190500"/>
                </a:lnTo>
                <a:lnTo>
                  <a:pt x="810260" y="190500"/>
                </a:lnTo>
                <a:lnTo>
                  <a:pt x="11430" y="189230"/>
                </a:lnTo>
                <a:close/>
              </a:path>
              <a:path w="821690" h="495300">
                <a:moveTo>
                  <a:pt x="11430" y="182880"/>
                </a:moveTo>
                <a:lnTo>
                  <a:pt x="11430" y="184150"/>
                </a:lnTo>
                <a:lnTo>
                  <a:pt x="810260" y="184150"/>
                </a:lnTo>
                <a:lnTo>
                  <a:pt x="11430" y="182880"/>
                </a:lnTo>
                <a:close/>
              </a:path>
              <a:path w="821690" h="495300">
                <a:moveTo>
                  <a:pt x="579120" y="10160"/>
                </a:moveTo>
                <a:lnTo>
                  <a:pt x="240030" y="10160"/>
                </a:lnTo>
                <a:lnTo>
                  <a:pt x="240030" y="12700"/>
                </a:lnTo>
                <a:lnTo>
                  <a:pt x="579120" y="12700"/>
                </a:lnTo>
                <a:lnTo>
                  <a:pt x="579120" y="10160"/>
                </a:lnTo>
                <a:close/>
              </a:path>
              <a:path w="821690" h="495300">
                <a:moveTo>
                  <a:pt x="576580" y="8890"/>
                </a:moveTo>
                <a:lnTo>
                  <a:pt x="246380" y="8890"/>
                </a:lnTo>
                <a:lnTo>
                  <a:pt x="246380" y="10160"/>
                </a:lnTo>
                <a:lnTo>
                  <a:pt x="576580" y="10160"/>
                </a:lnTo>
                <a:lnTo>
                  <a:pt x="576580" y="8890"/>
                </a:lnTo>
                <a:close/>
              </a:path>
              <a:path w="821690" h="495300">
                <a:moveTo>
                  <a:pt x="568960" y="7620"/>
                </a:moveTo>
                <a:lnTo>
                  <a:pt x="250189" y="7620"/>
                </a:lnTo>
                <a:lnTo>
                  <a:pt x="250189" y="8890"/>
                </a:lnTo>
                <a:lnTo>
                  <a:pt x="568960" y="8890"/>
                </a:lnTo>
                <a:lnTo>
                  <a:pt x="568960" y="7620"/>
                </a:lnTo>
                <a:close/>
              </a:path>
              <a:path w="821690" h="495300">
                <a:moveTo>
                  <a:pt x="552450" y="3810"/>
                </a:moveTo>
                <a:lnTo>
                  <a:pt x="266700" y="3810"/>
                </a:lnTo>
                <a:lnTo>
                  <a:pt x="266700" y="7620"/>
                </a:lnTo>
                <a:lnTo>
                  <a:pt x="552450" y="7620"/>
                </a:lnTo>
                <a:lnTo>
                  <a:pt x="552450" y="3810"/>
                </a:lnTo>
                <a:close/>
              </a:path>
              <a:path w="821690" h="495300">
                <a:moveTo>
                  <a:pt x="547370" y="2540"/>
                </a:moveTo>
                <a:lnTo>
                  <a:pt x="271780" y="2540"/>
                </a:lnTo>
                <a:lnTo>
                  <a:pt x="271780" y="3810"/>
                </a:lnTo>
                <a:lnTo>
                  <a:pt x="547370" y="3810"/>
                </a:lnTo>
                <a:lnTo>
                  <a:pt x="547370" y="2540"/>
                </a:lnTo>
                <a:close/>
              </a:path>
              <a:path w="821690" h="495300">
                <a:moveTo>
                  <a:pt x="542290" y="1270"/>
                </a:moveTo>
                <a:lnTo>
                  <a:pt x="278130" y="1270"/>
                </a:lnTo>
                <a:lnTo>
                  <a:pt x="278130" y="2540"/>
                </a:lnTo>
                <a:lnTo>
                  <a:pt x="542290" y="2540"/>
                </a:lnTo>
                <a:lnTo>
                  <a:pt x="542290" y="1270"/>
                </a:lnTo>
                <a:close/>
              </a:path>
              <a:path w="821690" h="495300">
                <a:moveTo>
                  <a:pt x="518160" y="0"/>
                </a:moveTo>
                <a:lnTo>
                  <a:pt x="298450" y="0"/>
                </a:lnTo>
                <a:lnTo>
                  <a:pt x="298450" y="1270"/>
                </a:lnTo>
                <a:lnTo>
                  <a:pt x="518160" y="1270"/>
                </a:lnTo>
                <a:lnTo>
                  <a:pt x="518160" y="0"/>
                </a:lnTo>
                <a:close/>
              </a:path>
              <a:path w="821690" h="495300">
                <a:moveTo>
                  <a:pt x="11430" y="199390"/>
                </a:moveTo>
                <a:lnTo>
                  <a:pt x="0" y="199390"/>
                </a:lnTo>
                <a:lnTo>
                  <a:pt x="0" y="204470"/>
                </a:lnTo>
                <a:lnTo>
                  <a:pt x="11430" y="204470"/>
                </a:lnTo>
                <a:lnTo>
                  <a:pt x="11430" y="199390"/>
                </a:lnTo>
                <a:close/>
              </a:path>
              <a:path w="821690" h="495300">
                <a:moveTo>
                  <a:pt x="821689" y="199390"/>
                </a:moveTo>
                <a:lnTo>
                  <a:pt x="810260" y="199390"/>
                </a:lnTo>
                <a:lnTo>
                  <a:pt x="810260" y="204470"/>
                </a:lnTo>
                <a:lnTo>
                  <a:pt x="821689" y="204470"/>
                </a:lnTo>
                <a:lnTo>
                  <a:pt x="821689" y="199390"/>
                </a:lnTo>
                <a:close/>
              </a:path>
              <a:path w="821690" h="495300">
                <a:moveTo>
                  <a:pt x="11430" y="204470"/>
                </a:moveTo>
                <a:lnTo>
                  <a:pt x="0" y="204470"/>
                </a:lnTo>
                <a:lnTo>
                  <a:pt x="0" y="288290"/>
                </a:lnTo>
                <a:lnTo>
                  <a:pt x="11430" y="288290"/>
                </a:lnTo>
                <a:lnTo>
                  <a:pt x="11430" y="204470"/>
                </a:lnTo>
                <a:close/>
              </a:path>
              <a:path w="821690" h="495300">
                <a:moveTo>
                  <a:pt x="821689" y="204470"/>
                </a:moveTo>
                <a:lnTo>
                  <a:pt x="810260" y="204470"/>
                </a:lnTo>
                <a:lnTo>
                  <a:pt x="810259" y="288290"/>
                </a:lnTo>
                <a:lnTo>
                  <a:pt x="821689" y="288290"/>
                </a:lnTo>
                <a:lnTo>
                  <a:pt x="821689" y="204470"/>
                </a:lnTo>
                <a:close/>
              </a:path>
              <a:path w="821690" h="495300">
                <a:moveTo>
                  <a:pt x="11430" y="288290"/>
                </a:moveTo>
                <a:lnTo>
                  <a:pt x="0" y="288290"/>
                </a:lnTo>
                <a:lnTo>
                  <a:pt x="0" y="293370"/>
                </a:lnTo>
                <a:lnTo>
                  <a:pt x="11430" y="293370"/>
                </a:lnTo>
                <a:lnTo>
                  <a:pt x="11430" y="288290"/>
                </a:lnTo>
                <a:close/>
              </a:path>
              <a:path w="821690" h="495300">
                <a:moveTo>
                  <a:pt x="821689" y="288290"/>
                </a:moveTo>
                <a:lnTo>
                  <a:pt x="810260" y="288290"/>
                </a:lnTo>
                <a:lnTo>
                  <a:pt x="810260" y="293370"/>
                </a:lnTo>
                <a:lnTo>
                  <a:pt x="821689" y="293370"/>
                </a:lnTo>
                <a:lnTo>
                  <a:pt x="821689" y="288290"/>
                </a:lnTo>
                <a:close/>
              </a:path>
              <a:path w="821690" h="495300">
                <a:moveTo>
                  <a:pt x="281939" y="494030"/>
                </a:moveTo>
                <a:lnTo>
                  <a:pt x="276860" y="494030"/>
                </a:lnTo>
                <a:lnTo>
                  <a:pt x="276860" y="495300"/>
                </a:lnTo>
                <a:lnTo>
                  <a:pt x="281939" y="495300"/>
                </a:lnTo>
                <a:lnTo>
                  <a:pt x="281939" y="494030"/>
                </a:lnTo>
                <a:close/>
              </a:path>
              <a:path w="821690" h="495300">
                <a:moveTo>
                  <a:pt x="551180" y="494030"/>
                </a:moveTo>
                <a:lnTo>
                  <a:pt x="544829" y="494030"/>
                </a:lnTo>
                <a:lnTo>
                  <a:pt x="544829" y="495300"/>
                </a:lnTo>
                <a:lnTo>
                  <a:pt x="551180" y="495300"/>
                </a:lnTo>
                <a:lnTo>
                  <a:pt x="551180" y="494030"/>
                </a:lnTo>
                <a:close/>
              </a:path>
              <a:path w="821690" h="495300">
                <a:moveTo>
                  <a:pt x="556260" y="491490"/>
                </a:moveTo>
                <a:lnTo>
                  <a:pt x="271780" y="491490"/>
                </a:lnTo>
                <a:lnTo>
                  <a:pt x="271780" y="494030"/>
                </a:lnTo>
                <a:lnTo>
                  <a:pt x="556260" y="494030"/>
                </a:lnTo>
                <a:lnTo>
                  <a:pt x="556260" y="491490"/>
                </a:lnTo>
                <a:close/>
              </a:path>
              <a:path w="821690" h="495300">
                <a:moveTo>
                  <a:pt x="567689" y="488950"/>
                </a:moveTo>
                <a:lnTo>
                  <a:pt x="260350" y="488950"/>
                </a:lnTo>
                <a:lnTo>
                  <a:pt x="260350" y="491490"/>
                </a:lnTo>
                <a:lnTo>
                  <a:pt x="266700" y="491490"/>
                </a:lnTo>
                <a:lnTo>
                  <a:pt x="266700" y="490220"/>
                </a:lnTo>
                <a:lnTo>
                  <a:pt x="567689" y="490220"/>
                </a:lnTo>
                <a:lnTo>
                  <a:pt x="567689" y="488950"/>
                </a:lnTo>
                <a:close/>
              </a:path>
              <a:path w="821690" h="495300">
                <a:moveTo>
                  <a:pt x="567689" y="490220"/>
                </a:moveTo>
                <a:lnTo>
                  <a:pt x="561339" y="490220"/>
                </a:lnTo>
                <a:lnTo>
                  <a:pt x="561339" y="491490"/>
                </a:lnTo>
                <a:lnTo>
                  <a:pt x="567689" y="491490"/>
                </a:lnTo>
                <a:lnTo>
                  <a:pt x="567689" y="490220"/>
                </a:lnTo>
                <a:close/>
              </a:path>
              <a:path w="821690" h="495300">
                <a:moveTo>
                  <a:pt x="255270" y="487680"/>
                </a:moveTo>
                <a:lnTo>
                  <a:pt x="247650" y="487680"/>
                </a:lnTo>
                <a:lnTo>
                  <a:pt x="247650" y="488950"/>
                </a:lnTo>
                <a:lnTo>
                  <a:pt x="255270" y="488950"/>
                </a:lnTo>
                <a:lnTo>
                  <a:pt x="255270" y="487680"/>
                </a:lnTo>
                <a:close/>
              </a:path>
              <a:path w="821690" h="495300">
                <a:moveTo>
                  <a:pt x="576579" y="487680"/>
                </a:moveTo>
                <a:lnTo>
                  <a:pt x="572770" y="487680"/>
                </a:lnTo>
                <a:lnTo>
                  <a:pt x="572770" y="488950"/>
                </a:lnTo>
                <a:lnTo>
                  <a:pt x="576579" y="488950"/>
                </a:lnTo>
                <a:lnTo>
                  <a:pt x="576579" y="487680"/>
                </a:lnTo>
                <a:close/>
              </a:path>
              <a:path w="821690" h="495300">
                <a:moveTo>
                  <a:pt x="582930" y="485140"/>
                </a:moveTo>
                <a:lnTo>
                  <a:pt x="245110" y="485140"/>
                </a:lnTo>
                <a:lnTo>
                  <a:pt x="245110" y="487680"/>
                </a:lnTo>
                <a:lnTo>
                  <a:pt x="582930" y="487680"/>
                </a:lnTo>
                <a:lnTo>
                  <a:pt x="582930" y="485140"/>
                </a:lnTo>
                <a:close/>
              </a:path>
              <a:path w="821690" h="495300">
                <a:moveTo>
                  <a:pt x="240030" y="483870"/>
                </a:moveTo>
                <a:lnTo>
                  <a:pt x="234950" y="483870"/>
                </a:lnTo>
                <a:lnTo>
                  <a:pt x="234950" y="485140"/>
                </a:lnTo>
                <a:lnTo>
                  <a:pt x="240030" y="485140"/>
                </a:lnTo>
                <a:lnTo>
                  <a:pt x="240030" y="483870"/>
                </a:lnTo>
                <a:close/>
              </a:path>
              <a:path w="821690" h="495300">
                <a:moveTo>
                  <a:pt x="591820" y="483870"/>
                </a:moveTo>
                <a:lnTo>
                  <a:pt x="588010" y="483870"/>
                </a:lnTo>
                <a:lnTo>
                  <a:pt x="588010" y="485140"/>
                </a:lnTo>
                <a:lnTo>
                  <a:pt x="591820" y="485140"/>
                </a:lnTo>
                <a:lnTo>
                  <a:pt x="591820" y="483870"/>
                </a:lnTo>
                <a:close/>
              </a:path>
              <a:path w="821690" h="495300">
                <a:moveTo>
                  <a:pt x="812800" y="330327"/>
                </a:moveTo>
                <a:lnTo>
                  <a:pt x="810260" y="330327"/>
                </a:lnTo>
                <a:lnTo>
                  <a:pt x="810260" y="334137"/>
                </a:lnTo>
                <a:lnTo>
                  <a:pt x="811530" y="334137"/>
                </a:lnTo>
                <a:lnTo>
                  <a:pt x="811530" y="331470"/>
                </a:lnTo>
                <a:lnTo>
                  <a:pt x="812800" y="331470"/>
                </a:lnTo>
                <a:lnTo>
                  <a:pt x="812800" y="330327"/>
                </a:lnTo>
                <a:close/>
              </a:path>
              <a:path w="821690" h="495300">
                <a:moveTo>
                  <a:pt x="11430" y="330327"/>
                </a:moveTo>
                <a:lnTo>
                  <a:pt x="10160" y="330327"/>
                </a:lnTo>
                <a:lnTo>
                  <a:pt x="10160" y="331470"/>
                </a:lnTo>
                <a:lnTo>
                  <a:pt x="11430" y="331470"/>
                </a:lnTo>
                <a:lnTo>
                  <a:pt x="11430" y="330327"/>
                </a:lnTo>
                <a:close/>
              </a:path>
              <a:path w="821690" h="495300">
                <a:moveTo>
                  <a:pt x="11430" y="325120"/>
                </a:moveTo>
                <a:lnTo>
                  <a:pt x="7620" y="325120"/>
                </a:lnTo>
                <a:lnTo>
                  <a:pt x="7620" y="326517"/>
                </a:lnTo>
                <a:lnTo>
                  <a:pt x="8889" y="326517"/>
                </a:lnTo>
                <a:lnTo>
                  <a:pt x="8889" y="330327"/>
                </a:lnTo>
                <a:lnTo>
                  <a:pt x="10160" y="330327"/>
                </a:lnTo>
                <a:lnTo>
                  <a:pt x="10160" y="329057"/>
                </a:lnTo>
                <a:lnTo>
                  <a:pt x="11430" y="329057"/>
                </a:lnTo>
                <a:lnTo>
                  <a:pt x="11430" y="325120"/>
                </a:lnTo>
                <a:close/>
              </a:path>
              <a:path w="821690" h="495300">
                <a:moveTo>
                  <a:pt x="815339" y="325120"/>
                </a:moveTo>
                <a:lnTo>
                  <a:pt x="810260" y="325120"/>
                </a:lnTo>
                <a:lnTo>
                  <a:pt x="810260" y="329057"/>
                </a:lnTo>
                <a:lnTo>
                  <a:pt x="812800" y="329057"/>
                </a:lnTo>
                <a:lnTo>
                  <a:pt x="812800" y="330327"/>
                </a:lnTo>
                <a:lnTo>
                  <a:pt x="814069" y="330327"/>
                </a:lnTo>
                <a:lnTo>
                  <a:pt x="814069" y="326517"/>
                </a:lnTo>
                <a:lnTo>
                  <a:pt x="815339" y="326517"/>
                </a:lnTo>
                <a:lnTo>
                  <a:pt x="815339" y="325120"/>
                </a:lnTo>
                <a:close/>
              </a:path>
              <a:path w="821690" h="495300">
                <a:moveTo>
                  <a:pt x="821689" y="294640"/>
                </a:moveTo>
                <a:lnTo>
                  <a:pt x="0" y="294767"/>
                </a:lnTo>
                <a:lnTo>
                  <a:pt x="0" y="308737"/>
                </a:lnTo>
                <a:lnTo>
                  <a:pt x="1270" y="308737"/>
                </a:lnTo>
                <a:lnTo>
                  <a:pt x="1270" y="312420"/>
                </a:lnTo>
                <a:lnTo>
                  <a:pt x="2539" y="312420"/>
                </a:lnTo>
                <a:lnTo>
                  <a:pt x="2539" y="315087"/>
                </a:lnTo>
                <a:lnTo>
                  <a:pt x="3810" y="315087"/>
                </a:lnTo>
                <a:lnTo>
                  <a:pt x="3810" y="318770"/>
                </a:lnTo>
                <a:lnTo>
                  <a:pt x="5080" y="318770"/>
                </a:lnTo>
                <a:lnTo>
                  <a:pt x="5080" y="321437"/>
                </a:lnTo>
                <a:lnTo>
                  <a:pt x="6350" y="321437"/>
                </a:lnTo>
                <a:lnTo>
                  <a:pt x="6350" y="325120"/>
                </a:lnTo>
                <a:lnTo>
                  <a:pt x="7620" y="325120"/>
                </a:lnTo>
                <a:lnTo>
                  <a:pt x="7620" y="323977"/>
                </a:lnTo>
                <a:lnTo>
                  <a:pt x="11430" y="323977"/>
                </a:lnTo>
                <a:lnTo>
                  <a:pt x="11430" y="294767"/>
                </a:lnTo>
                <a:lnTo>
                  <a:pt x="821689" y="294767"/>
                </a:lnTo>
                <a:close/>
              </a:path>
              <a:path w="821690" h="495300">
                <a:moveTo>
                  <a:pt x="821689" y="294767"/>
                </a:moveTo>
                <a:lnTo>
                  <a:pt x="810260" y="294767"/>
                </a:lnTo>
                <a:lnTo>
                  <a:pt x="810260" y="323977"/>
                </a:lnTo>
                <a:lnTo>
                  <a:pt x="815339" y="323977"/>
                </a:lnTo>
                <a:lnTo>
                  <a:pt x="815339" y="325120"/>
                </a:lnTo>
                <a:lnTo>
                  <a:pt x="816610" y="325120"/>
                </a:lnTo>
                <a:lnTo>
                  <a:pt x="816610" y="321437"/>
                </a:lnTo>
                <a:lnTo>
                  <a:pt x="817880" y="321437"/>
                </a:lnTo>
                <a:lnTo>
                  <a:pt x="817880" y="318770"/>
                </a:lnTo>
                <a:lnTo>
                  <a:pt x="819150" y="318770"/>
                </a:lnTo>
                <a:lnTo>
                  <a:pt x="819150" y="315087"/>
                </a:lnTo>
                <a:lnTo>
                  <a:pt x="820419" y="315087"/>
                </a:lnTo>
                <a:lnTo>
                  <a:pt x="820419" y="312420"/>
                </a:lnTo>
                <a:lnTo>
                  <a:pt x="821689" y="312420"/>
                </a:lnTo>
                <a:lnTo>
                  <a:pt x="821689" y="294767"/>
                </a:lnTo>
                <a:close/>
              </a:path>
            </a:pathLst>
          </a:custGeom>
          <a:solidFill>
            <a:srgbClr val="007A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k object 77"/>
          <p:cNvSpPr/>
          <p:nvPr/>
        </p:nvSpPr>
        <p:spPr>
          <a:xfrm>
            <a:off x="5875020" y="6071870"/>
            <a:ext cx="798830" cy="472440"/>
          </a:xfrm>
          <a:custGeom>
            <a:avLst/>
            <a:gdLst/>
            <a:ahLst/>
            <a:cxnLst/>
            <a:rect l="l" t="t" r="r" b="b"/>
            <a:pathLst>
              <a:path w="798829" h="472440">
                <a:moveTo>
                  <a:pt x="12700" y="160019"/>
                </a:moveTo>
                <a:lnTo>
                  <a:pt x="0" y="160019"/>
                </a:lnTo>
                <a:lnTo>
                  <a:pt x="0" y="193039"/>
                </a:lnTo>
                <a:lnTo>
                  <a:pt x="12700" y="193039"/>
                </a:lnTo>
                <a:lnTo>
                  <a:pt x="12700" y="160019"/>
                </a:lnTo>
                <a:close/>
              </a:path>
              <a:path w="798829" h="472440">
                <a:moveTo>
                  <a:pt x="798829" y="160019"/>
                </a:moveTo>
                <a:lnTo>
                  <a:pt x="786129" y="160019"/>
                </a:lnTo>
                <a:lnTo>
                  <a:pt x="786129" y="193039"/>
                </a:lnTo>
                <a:lnTo>
                  <a:pt x="798829" y="193039"/>
                </a:lnTo>
                <a:lnTo>
                  <a:pt x="798829" y="160019"/>
                </a:lnTo>
                <a:close/>
              </a:path>
              <a:path w="798829" h="472440">
                <a:moveTo>
                  <a:pt x="12700" y="154939"/>
                </a:moveTo>
                <a:lnTo>
                  <a:pt x="0" y="154939"/>
                </a:lnTo>
                <a:lnTo>
                  <a:pt x="0" y="158749"/>
                </a:lnTo>
                <a:lnTo>
                  <a:pt x="12700" y="158749"/>
                </a:lnTo>
                <a:lnTo>
                  <a:pt x="12700" y="154939"/>
                </a:lnTo>
                <a:close/>
              </a:path>
              <a:path w="798829" h="472440">
                <a:moveTo>
                  <a:pt x="798829" y="154939"/>
                </a:moveTo>
                <a:lnTo>
                  <a:pt x="786129" y="154939"/>
                </a:lnTo>
                <a:lnTo>
                  <a:pt x="786129" y="158749"/>
                </a:lnTo>
                <a:lnTo>
                  <a:pt x="798829" y="158749"/>
                </a:lnTo>
                <a:lnTo>
                  <a:pt x="798829" y="154939"/>
                </a:lnTo>
                <a:close/>
              </a:path>
              <a:path w="798829" h="472440">
                <a:moveTo>
                  <a:pt x="12700" y="153649"/>
                </a:moveTo>
                <a:lnTo>
                  <a:pt x="0" y="153669"/>
                </a:lnTo>
                <a:lnTo>
                  <a:pt x="12700" y="153669"/>
                </a:lnTo>
                <a:close/>
              </a:path>
              <a:path w="798829" h="472440">
                <a:moveTo>
                  <a:pt x="798829" y="152399"/>
                </a:moveTo>
                <a:lnTo>
                  <a:pt x="786129" y="152420"/>
                </a:lnTo>
                <a:lnTo>
                  <a:pt x="786129" y="153669"/>
                </a:lnTo>
                <a:lnTo>
                  <a:pt x="798829" y="153669"/>
                </a:lnTo>
                <a:lnTo>
                  <a:pt x="798829" y="152399"/>
                </a:lnTo>
                <a:close/>
              </a:path>
              <a:path w="798829" h="472440">
                <a:moveTo>
                  <a:pt x="786129" y="152399"/>
                </a:moveTo>
                <a:lnTo>
                  <a:pt x="12700" y="152399"/>
                </a:lnTo>
                <a:lnTo>
                  <a:pt x="12700" y="153649"/>
                </a:lnTo>
                <a:lnTo>
                  <a:pt x="786129" y="152420"/>
                </a:lnTo>
                <a:close/>
              </a:path>
              <a:path w="798829" h="472440">
                <a:moveTo>
                  <a:pt x="3809" y="147319"/>
                </a:moveTo>
                <a:lnTo>
                  <a:pt x="2539" y="147319"/>
                </a:lnTo>
                <a:lnTo>
                  <a:pt x="2539" y="149859"/>
                </a:lnTo>
                <a:lnTo>
                  <a:pt x="1269" y="149859"/>
                </a:lnTo>
                <a:lnTo>
                  <a:pt x="1269" y="152399"/>
                </a:lnTo>
                <a:lnTo>
                  <a:pt x="12700" y="152399"/>
                </a:lnTo>
                <a:lnTo>
                  <a:pt x="12700" y="148589"/>
                </a:lnTo>
                <a:lnTo>
                  <a:pt x="3809" y="148589"/>
                </a:lnTo>
                <a:lnTo>
                  <a:pt x="3809" y="147319"/>
                </a:lnTo>
                <a:close/>
              </a:path>
              <a:path w="798829" h="472440">
                <a:moveTo>
                  <a:pt x="797559" y="147319"/>
                </a:moveTo>
                <a:lnTo>
                  <a:pt x="796289" y="147319"/>
                </a:lnTo>
                <a:lnTo>
                  <a:pt x="796289" y="148589"/>
                </a:lnTo>
                <a:lnTo>
                  <a:pt x="786129" y="148589"/>
                </a:lnTo>
                <a:lnTo>
                  <a:pt x="786129" y="152399"/>
                </a:lnTo>
                <a:lnTo>
                  <a:pt x="798829" y="152399"/>
                </a:lnTo>
                <a:lnTo>
                  <a:pt x="798829" y="149859"/>
                </a:lnTo>
                <a:lnTo>
                  <a:pt x="797559" y="149859"/>
                </a:lnTo>
                <a:lnTo>
                  <a:pt x="797559" y="147319"/>
                </a:lnTo>
                <a:close/>
              </a:path>
              <a:path w="798829" h="472440">
                <a:moveTo>
                  <a:pt x="7619" y="140969"/>
                </a:moveTo>
                <a:lnTo>
                  <a:pt x="6350" y="140969"/>
                </a:lnTo>
                <a:lnTo>
                  <a:pt x="6350" y="143509"/>
                </a:lnTo>
                <a:lnTo>
                  <a:pt x="5079" y="143509"/>
                </a:lnTo>
                <a:lnTo>
                  <a:pt x="5079" y="146049"/>
                </a:lnTo>
                <a:lnTo>
                  <a:pt x="3809" y="146049"/>
                </a:lnTo>
                <a:lnTo>
                  <a:pt x="3809" y="147319"/>
                </a:lnTo>
                <a:lnTo>
                  <a:pt x="12700" y="147319"/>
                </a:lnTo>
                <a:lnTo>
                  <a:pt x="12700" y="142239"/>
                </a:lnTo>
                <a:lnTo>
                  <a:pt x="7619" y="142239"/>
                </a:lnTo>
                <a:lnTo>
                  <a:pt x="7619" y="140969"/>
                </a:lnTo>
                <a:close/>
              </a:path>
              <a:path w="798829" h="472440">
                <a:moveTo>
                  <a:pt x="793750" y="140969"/>
                </a:moveTo>
                <a:lnTo>
                  <a:pt x="792479" y="140969"/>
                </a:lnTo>
                <a:lnTo>
                  <a:pt x="792479" y="142239"/>
                </a:lnTo>
                <a:lnTo>
                  <a:pt x="786129" y="142239"/>
                </a:lnTo>
                <a:lnTo>
                  <a:pt x="786129" y="147319"/>
                </a:lnTo>
                <a:lnTo>
                  <a:pt x="796289" y="147319"/>
                </a:lnTo>
                <a:lnTo>
                  <a:pt x="796289" y="146049"/>
                </a:lnTo>
                <a:lnTo>
                  <a:pt x="795020" y="146049"/>
                </a:lnTo>
                <a:lnTo>
                  <a:pt x="795020" y="143509"/>
                </a:lnTo>
                <a:lnTo>
                  <a:pt x="793750" y="143509"/>
                </a:lnTo>
                <a:lnTo>
                  <a:pt x="793750" y="140969"/>
                </a:lnTo>
                <a:close/>
              </a:path>
              <a:path w="798829" h="472440">
                <a:moveTo>
                  <a:pt x="786129" y="140969"/>
                </a:moveTo>
                <a:lnTo>
                  <a:pt x="12700" y="140969"/>
                </a:lnTo>
                <a:lnTo>
                  <a:pt x="12700" y="142239"/>
                </a:lnTo>
                <a:lnTo>
                  <a:pt x="786129" y="140969"/>
                </a:lnTo>
                <a:close/>
              </a:path>
              <a:path w="798829" h="472440">
                <a:moveTo>
                  <a:pt x="12700" y="135889"/>
                </a:moveTo>
                <a:lnTo>
                  <a:pt x="8889" y="135889"/>
                </a:lnTo>
                <a:lnTo>
                  <a:pt x="8889" y="139699"/>
                </a:lnTo>
                <a:lnTo>
                  <a:pt x="7619" y="139699"/>
                </a:lnTo>
                <a:lnTo>
                  <a:pt x="7619" y="140969"/>
                </a:lnTo>
                <a:lnTo>
                  <a:pt x="12700" y="140969"/>
                </a:lnTo>
                <a:lnTo>
                  <a:pt x="12700" y="135889"/>
                </a:lnTo>
                <a:close/>
              </a:path>
              <a:path w="798829" h="472440">
                <a:moveTo>
                  <a:pt x="786129" y="139699"/>
                </a:moveTo>
                <a:lnTo>
                  <a:pt x="12700" y="139699"/>
                </a:lnTo>
                <a:lnTo>
                  <a:pt x="12700" y="140969"/>
                </a:lnTo>
                <a:lnTo>
                  <a:pt x="786129" y="139699"/>
                </a:lnTo>
                <a:close/>
              </a:path>
              <a:path w="798829" h="472440">
                <a:moveTo>
                  <a:pt x="791209" y="135889"/>
                </a:moveTo>
                <a:lnTo>
                  <a:pt x="786129" y="135889"/>
                </a:lnTo>
                <a:lnTo>
                  <a:pt x="786129" y="140969"/>
                </a:lnTo>
                <a:lnTo>
                  <a:pt x="792479" y="140969"/>
                </a:lnTo>
                <a:lnTo>
                  <a:pt x="792479" y="139699"/>
                </a:lnTo>
                <a:lnTo>
                  <a:pt x="791209" y="139699"/>
                </a:lnTo>
                <a:lnTo>
                  <a:pt x="791209" y="135889"/>
                </a:lnTo>
                <a:close/>
              </a:path>
              <a:path w="798829" h="472440">
                <a:moveTo>
                  <a:pt x="11429" y="134619"/>
                </a:moveTo>
                <a:lnTo>
                  <a:pt x="10159" y="134619"/>
                </a:lnTo>
                <a:lnTo>
                  <a:pt x="10159" y="135889"/>
                </a:lnTo>
                <a:lnTo>
                  <a:pt x="11429" y="135889"/>
                </a:lnTo>
                <a:lnTo>
                  <a:pt x="11429" y="134619"/>
                </a:lnTo>
                <a:close/>
              </a:path>
              <a:path w="798829" h="472440">
                <a:moveTo>
                  <a:pt x="789939" y="134619"/>
                </a:moveTo>
                <a:lnTo>
                  <a:pt x="788670" y="134619"/>
                </a:lnTo>
                <a:lnTo>
                  <a:pt x="788670" y="135889"/>
                </a:lnTo>
                <a:lnTo>
                  <a:pt x="789939" y="135889"/>
                </a:lnTo>
                <a:lnTo>
                  <a:pt x="789939" y="134619"/>
                </a:lnTo>
                <a:close/>
              </a:path>
              <a:path w="798829" h="472440">
                <a:moveTo>
                  <a:pt x="13969" y="133349"/>
                </a:moveTo>
                <a:lnTo>
                  <a:pt x="12700" y="133349"/>
                </a:lnTo>
                <a:lnTo>
                  <a:pt x="12700" y="134619"/>
                </a:lnTo>
                <a:lnTo>
                  <a:pt x="13969" y="133349"/>
                </a:lnTo>
                <a:close/>
              </a:path>
              <a:path w="798829" h="472440">
                <a:moveTo>
                  <a:pt x="787400" y="130809"/>
                </a:moveTo>
                <a:lnTo>
                  <a:pt x="786129" y="130809"/>
                </a:lnTo>
                <a:lnTo>
                  <a:pt x="786129" y="134619"/>
                </a:lnTo>
                <a:lnTo>
                  <a:pt x="787400" y="134619"/>
                </a:lnTo>
                <a:lnTo>
                  <a:pt x="787400" y="130809"/>
                </a:lnTo>
                <a:close/>
              </a:path>
              <a:path w="798829" h="472440">
                <a:moveTo>
                  <a:pt x="608329" y="10159"/>
                </a:moveTo>
                <a:lnTo>
                  <a:pt x="190500" y="10159"/>
                </a:lnTo>
                <a:lnTo>
                  <a:pt x="190500" y="11429"/>
                </a:lnTo>
                <a:lnTo>
                  <a:pt x="608329" y="11429"/>
                </a:lnTo>
                <a:lnTo>
                  <a:pt x="608329" y="10159"/>
                </a:lnTo>
                <a:close/>
              </a:path>
              <a:path w="798829" h="472440">
                <a:moveTo>
                  <a:pt x="604519" y="8889"/>
                </a:moveTo>
                <a:lnTo>
                  <a:pt x="193039" y="8889"/>
                </a:lnTo>
                <a:lnTo>
                  <a:pt x="193039" y="10159"/>
                </a:lnTo>
                <a:lnTo>
                  <a:pt x="604519" y="10159"/>
                </a:lnTo>
                <a:lnTo>
                  <a:pt x="604519" y="8889"/>
                </a:lnTo>
                <a:close/>
              </a:path>
              <a:path w="798829" h="472440">
                <a:moveTo>
                  <a:pt x="590550" y="5079"/>
                </a:moveTo>
                <a:lnTo>
                  <a:pt x="205739" y="5079"/>
                </a:lnTo>
                <a:lnTo>
                  <a:pt x="205739" y="8889"/>
                </a:lnTo>
                <a:lnTo>
                  <a:pt x="590550" y="8889"/>
                </a:lnTo>
                <a:lnTo>
                  <a:pt x="590550" y="5079"/>
                </a:lnTo>
                <a:close/>
              </a:path>
              <a:path w="798829" h="472440">
                <a:moveTo>
                  <a:pt x="586739" y="3809"/>
                </a:moveTo>
                <a:lnTo>
                  <a:pt x="210819" y="3809"/>
                </a:lnTo>
                <a:lnTo>
                  <a:pt x="210819" y="5079"/>
                </a:lnTo>
                <a:lnTo>
                  <a:pt x="586739" y="5079"/>
                </a:lnTo>
                <a:lnTo>
                  <a:pt x="586739" y="3809"/>
                </a:lnTo>
                <a:close/>
              </a:path>
              <a:path w="798829" h="472440">
                <a:moveTo>
                  <a:pt x="581659" y="2539"/>
                </a:moveTo>
                <a:lnTo>
                  <a:pt x="214629" y="2539"/>
                </a:lnTo>
                <a:lnTo>
                  <a:pt x="214629" y="3809"/>
                </a:lnTo>
                <a:lnTo>
                  <a:pt x="581659" y="3809"/>
                </a:lnTo>
                <a:lnTo>
                  <a:pt x="581659" y="2539"/>
                </a:lnTo>
                <a:close/>
              </a:path>
              <a:path w="798829" h="472440">
                <a:moveTo>
                  <a:pt x="567689" y="0"/>
                </a:moveTo>
                <a:lnTo>
                  <a:pt x="228600" y="0"/>
                </a:lnTo>
                <a:lnTo>
                  <a:pt x="228600" y="2539"/>
                </a:lnTo>
                <a:lnTo>
                  <a:pt x="567689" y="2539"/>
                </a:lnTo>
                <a:lnTo>
                  <a:pt x="567689" y="0"/>
                </a:lnTo>
                <a:close/>
              </a:path>
              <a:path w="798829" h="472440">
                <a:moveTo>
                  <a:pt x="12700" y="193039"/>
                </a:moveTo>
                <a:lnTo>
                  <a:pt x="0" y="193039"/>
                </a:lnTo>
                <a:lnTo>
                  <a:pt x="0" y="276859"/>
                </a:lnTo>
                <a:lnTo>
                  <a:pt x="12700" y="276859"/>
                </a:lnTo>
                <a:lnTo>
                  <a:pt x="12700" y="193039"/>
                </a:lnTo>
                <a:close/>
              </a:path>
              <a:path w="798829" h="472440">
                <a:moveTo>
                  <a:pt x="798829" y="193039"/>
                </a:moveTo>
                <a:lnTo>
                  <a:pt x="786129" y="193039"/>
                </a:lnTo>
                <a:lnTo>
                  <a:pt x="786129" y="276859"/>
                </a:lnTo>
                <a:lnTo>
                  <a:pt x="798829" y="276859"/>
                </a:lnTo>
                <a:lnTo>
                  <a:pt x="798829" y="193039"/>
                </a:lnTo>
                <a:close/>
              </a:path>
              <a:path w="798829" h="472440">
                <a:moveTo>
                  <a:pt x="12700" y="276859"/>
                </a:moveTo>
                <a:lnTo>
                  <a:pt x="0" y="276859"/>
                </a:lnTo>
                <a:lnTo>
                  <a:pt x="0" y="281939"/>
                </a:lnTo>
                <a:lnTo>
                  <a:pt x="12700" y="281939"/>
                </a:lnTo>
                <a:lnTo>
                  <a:pt x="12700" y="276859"/>
                </a:lnTo>
                <a:close/>
              </a:path>
              <a:path w="798829" h="472440">
                <a:moveTo>
                  <a:pt x="798829" y="276859"/>
                </a:moveTo>
                <a:lnTo>
                  <a:pt x="786129" y="276859"/>
                </a:lnTo>
                <a:lnTo>
                  <a:pt x="786129" y="281939"/>
                </a:lnTo>
                <a:lnTo>
                  <a:pt x="798829" y="281939"/>
                </a:lnTo>
                <a:lnTo>
                  <a:pt x="798829" y="276859"/>
                </a:lnTo>
                <a:close/>
              </a:path>
              <a:path w="798829" h="472440">
                <a:moveTo>
                  <a:pt x="580389" y="471169"/>
                </a:moveTo>
                <a:lnTo>
                  <a:pt x="223519" y="471169"/>
                </a:lnTo>
                <a:lnTo>
                  <a:pt x="223519" y="472439"/>
                </a:lnTo>
                <a:lnTo>
                  <a:pt x="580389" y="472439"/>
                </a:lnTo>
                <a:lnTo>
                  <a:pt x="580389" y="471169"/>
                </a:lnTo>
                <a:close/>
              </a:path>
              <a:path w="798829" h="472440">
                <a:moveTo>
                  <a:pt x="218439" y="469899"/>
                </a:moveTo>
                <a:lnTo>
                  <a:pt x="214629" y="469899"/>
                </a:lnTo>
                <a:lnTo>
                  <a:pt x="214629" y="471169"/>
                </a:lnTo>
                <a:lnTo>
                  <a:pt x="218439" y="471169"/>
                </a:lnTo>
                <a:lnTo>
                  <a:pt x="218439" y="469899"/>
                </a:lnTo>
                <a:close/>
              </a:path>
              <a:path w="798829" h="472440">
                <a:moveTo>
                  <a:pt x="589279" y="469899"/>
                </a:moveTo>
                <a:lnTo>
                  <a:pt x="585469" y="469899"/>
                </a:lnTo>
                <a:lnTo>
                  <a:pt x="585469" y="471169"/>
                </a:lnTo>
                <a:lnTo>
                  <a:pt x="589279" y="471169"/>
                </a:lnTo>
                <a:lnTo>
                  <a:pt x="589279" y="469899"/>
                </a:lnTo>
                <a:close/>
              </a:path>
              <a:path w="798829" h="472440">
                <a:moveTo>
                  <a:pt x="594360" y="467359"/>
                </a:moveTo>
                <a:lnTo>
                  <a:pt x="209550" y="467359"/>
                </a:lnTo>
                <a:lnTo>
                  <a:pt x="209550" y="469899"/>
                </a:lnTo>
                <a:lnTo>
                  <a:pt x="594360" y="469899"/>
                </a:lnTo>
                <a:lnTo>
                  <a:pt x="594360" y="467359"/>
                </a:lnTo>
                <a:close/>
              </a:path>
              <a:path w="798829" h="472440">
                <a:moveTo>
                  <a:pt x="601979" y="464819"/>
                </a:moveTo>
                <a:lnTo>
                  <a:pt x="198119" y="464819"/>
                </a:lnTo>
                <a:lnTo>
                  <a:pt x="198119" y="467359"/>
                </a:lnTo>
                <a:lnTo>
                  <a:pt x="204469" y="467359"/>
                </a:lnTo>
                <a:lnTo>
                  <a:pt x="204469" y="466089"/>
                </a:lnTo>
                <a:lnTo>
                  <a:pt x="601979" y="466089"/>
                </a:lnTo>
                <a:lnTo>
                  <a:pt x="601979" y="464819"/>
                </a:lnTo>
                <a:close/>
              </a:path>
              <a:path w="798829" h="472440">
                <a:moveTo>
                  <a:pt x="601979" y="466089"/>
                </a:moveTo>
                <a:lnTo>
                  <a:pt x="599439" y="466089"/>
                </a:lnTo>
                <a:lnTo>
                  <a:pt x="599439" y="467359"/>
                </a:lnTo>
                <a:lnTo>
                  <a:pt x="601979" y="467359"/>
                </a:lnTo>
                <a:lnTo>
                  <a:pt x="601979" y="466089"/>
                </a:lnTo>
                <a:close/>
              </a:path>
              <a:path w="798829" h="472440">
                <a:moveTo>
                  <a:pt x="195579" y="463549"/>
                </a:moveTo>
                <a:lnTo>
                  <a:pt x="193039" y="463549"/>
                </a:lnTo>
                <a:lnTo>
                  <a:pt x="193039" y="464819"/>
                </a:lnTo>
                <a:lnTo>
                  <a:pt x="195579" y="464819"/>
                </a:lnTo>
                <a:lnTo>
                  <a:pt x="195579" y="463549"/>
                </a:lnTo>
                <a:close/>
              </a:path>
              <a:path w="798829" h="472440">
                <a:moveTo>
                  <a:pt x="609600" y="463549"/>
                </a:moveTo>
                <a:lnTo>
                  <a:pt x="605789" y="463549"/>
                </a:lnTo>
                <a:lnTo>
                  <a:pt x="605789" y="464819"/>
                </a:lnTo>
                <a:lnTo>
                  <a:pt x="609600" y="464819"/>
                </a:lnTo>
                <a:lnTo>
                  <a:pt x="609600" y="463549"/>
                </a:lnTo>
                <a:close/>
              </a:path>
              <a:path w="798829" h="472440">
                <a:moveTo>
                  <a:pt x="612139" y="461009"/>
                </a:moveTo>
                <a:lnTo>
                  <a:pt x="189229" y="461009"/>
                </a:lnTo>
                <a:lnTo>
                  <a:pt x="189229" y="463549"/>
                </a:lnTo>
                <a:lnTo>
                  <a:pt x="612139" y="463549"/>
                </a:lnTo>
                <a:lnTo>
                  <a:pt x="612139" y="461009"/>
                </a:lnTo>
                <a:close/>
              </a:path>
              <a:path w="798829" h="472440">
                <a:moveTo>
                  <a:pt x="186689" y="459739"/>
                </a:moveTo>
                <a:lnTo>
                  <a:pt x="182879" y="459739"/>
                </a:lnTo>
                <a:lnTo>
                  <a:pt x="182879" y="461009"/>
                </a:lnTo>
                <a:lnTo>
                  <a:pt x="186689" y="461009"/>
                </a:lnTo>
                <a:lnTo>
                  <a:pt x="186689" y="459739"/>
                </a:lnTo>
                <a:close/>
              </a:path>
              <a:path w="798829" h="472440">
                <a:moveTo>
                  <a:pt x="618489" y="459739"/>
                </a:moveTo>
                <a:lnTo>
                  <a:pt x="615950" y="459739"/>
                </a:lnTo>
                <a:lnTo>
                  <a:pt x="615950" y="461009"/>
                </a:lnTo>
                <a:lnTo>
                  <a:pt x="618489" y="461009"/>
                </a:lnTo>
                <a:lnTo>
                  <a:pt x="618489" y="459739"/>
                </a:lnTo>
                <a:close/>
              </a:path>
              <a:path w="798829" h="472440">
                <a:moveTo>
                  <a:pt x="788670" y="339089"/>
                </a:moveTo>
                <a:lnTo>
                  <a:pt x="786129" y="339089"/>
                </a:lnTo>
                <a:lnTo>
                  <a:pt x="786129" y="344169"/>
                </a:lnTo>
                <a:lnTo>
                  <a:pt x="787400" y="344169"/>
                </a:lnTo>
                <a:lnTo>
                  <a:pt x="787400" y="340359"/>
                </a:lnTo>
                <a:lnTo>
                  <a:pt x="788670" y="340359"/>
                </a:lnTo>
                <a:lnTo>
                  <a:pt x="788670" y="339089"/>
                </a:lnTo>
                <a:close/>
              </a:path>
              <a:path w="798829" h="472440">
                <a:moveTo>
                  <a:pt x="12700" y="339089"/>
                </a:moveTo>
                <a:lnTo>
                  <a:pt x="11429" y="339089"/>
                </a:lnTo>
                <a:lnTo>
                  <a:pt x="11429" y="340359"/>
                </a:lnTo>
                <a:lnTo>
                  <a:pt x="12700" y="340359"/>
                </a:lnTo>
                <a:lnTo>
                  <a:pt x="12700" y="339089"/>
                </a:lnTo>
                <a:close/>
              </a:path>
              <a:path w="798829" h="472440">
                <a:moveTo>
                  <a:pt x="12700" y="331469"/>
                </a:moveTo>
                <a:lnTo>
                  <a:pt x="6350" y="331469"/>
                </a:lnTo>
                <a:lnTo>
                  <a:pt x="6350" y="332739"/>
                </a:lnTo>
                <a:lnTo>
                  <a:pt x="7619" y="332739"/>
                </a:lnTo>
                <a:lnTo>
                  <a:pt x="7619" y="335279"/>
                </a:lnTo>
                <a:lnTo>
                  <a:pt x="8889" y="335279"/>
                </a:lnTo>
                <a:lnTo>
                  <a:pt x="8889" y="339089"/>
                </a:lnTo>
                <a:lnTo>
                  <a:pt x="10159" y="339089"/>
                </a:lnTo>
                <a:lnTo>
                  <a:pt x="10159" y="337819"/>
                </a:lnTo>
                <a:lnTo>
                  <a:pt x="12700" y="337819"/>
                </a:lnTo>
                <a:lnTo>
                  <a:pt x="12700" y="331469"/>
                </a:lnTo>
                <a:close/>
              </a:path>
              <a:path w="798829" h="472440">
                <a:moveTo>
                  <a:pt x="793750" y="331469"/>
                </a:moveTo>
                <a:lnTo>
                  <a:pt x="786129" y="331469"/>
                </a:lnTo>
                <a:lnTo>
                  <a:pt x="786129" y="337819"/>
                </a:lnTo>
                <a:lnTo>
                  <a:pt x="789939" y="337819"/>
                </a:lnTo>
                <a:lnTo>
                  <a:pt x="789939" y="339089"/>
                </a:lnTo>
                <a:lnTo>
                  <a:pt x="791209" y="339089"/>
                </a:lnTo>
                <a:lnTo>
                  <a:pt x="791209" y="335279"/>
                </a:lnTo>
                <a:lnTo>
                  <a:pt x="792479" y="335279"/>
                </a:lnTo>
                <a:lnTo>
                  <a:pt x="792479" y="332739"/>
                </a:lnTo>
                <a:lnTo>
                  <a:pt x="793750" y="332739"/>
                </a:lnTo>
                <a:lnTo>
                  <a:pt x="793750" y="331469"/>
                </a:lnTo>
                <a:close/>
              </a:path>
              <a:path w="798829" h="472440">
                <a:moveTo>
                  <a:pt x="12700" y="325119"/>
                </a:moveTo>
                <a:lnTo>
                  <a:pt x="2539" y="325119"/>
                </a:lnTo>
                <a:lnTo>
                  <a:pt x="2539" y="326389"/>
                </a:lnTo>
                <a:lnTo>
                  <a:pt x="3809" y="326389"/>
                </a:lnTo>
                <a:lnTo>
                  <a:pt x="3809" y="328929"/>
                </a:lnTo>
                <a:lnTo>
                  <a:pt x="5079" y="328929"/>
                </a:lnTo>
                <a:lnTo>
                  <a:pt x="5079" y="331469"/>
                </a:lnTo>
                <a:lnTo>
                  <a:pt x="6350" y="331469"/>
                </a:lnTo>
                <a:lnTo>
                  <a:pt x="6350" y="330199"/>
                </a:lnTo>
                <a:lnTo>
                  <a:pt x="12700" y="330199"/>
                </a:lnTo>
                <a:lnTo>
                  <a:pt x="12700" y="325119"/>
                </a:lnTo>
                <a:close/>
              </a:path>
              <a:path w="798829" h="472440">
                <a:moveTo>
                  <a:pt x="797559" y="325119"/>
                </a:moveTo>
                <a:lnTo>
                  <a:pt x="786129" y="325119"/>
                </a:lnTo>
                <a:lnTo>
                  <a:pt x="786129" y="330199"/>
                </a:lnTo>
                <a:lnTo>
                  <a:pt x="793750" y="330199"/>
                </a:lnTo>
                <a:lnTo>
                  <a:pt x="793750" y="331469"/>
                </a:lnTo>
                <a:lnTo>
                  <a:pt x="795020" y="331469"/>
                </a:lnTo>
                <a:lnTo>
                  <a:pt x="795020" y="328929"/>
                </a:lnTo>
                <a:lnTo>
                  <a:pt x="796289" y="328929"/>
                </a:lnTo>
                <a:lnTo>
                  <a:pt x="796289" y="326389"/>
                </a:lnTo>
                <a:lnTo>
                  <a:pt x="797559" y="326389"/>
                </a:lnTo>
                <a:lnTo>
                  <a:pt x="797559" y="325119"/>
                </a:lnTo>
                <a:close/>
              </a:path>
              <a:path w="798829" h="472440">
                <a:moveTo>
                  <a:pt x="12700" y="318769"/>
                </a:moveTo>
                <a:lnTo>
                  <a:pt x="0" y="318769"/>
                </a:lnTo>
                <a:lnTo>
                  <a:pt x="0" y="322579"/>
                </a:lnTo>
                <a:lnTo>
                  <a:pt x="1269" y="322579"/>
                </a:lnTo>
                <a:lnTo>
                  <a:pt x="1269" y="325119"/>
                </a:lnTo>
                <a:lnTo>
                  <a:pt x="2539" y="325119"/>
                </a:lnTo>
                <a:lnTo>
                  <a:pt x="2539" y="323849"/>
                </a:lnTo>
                <a:lnTo>
                  <a:pt x="12700" y="323849"/>
                </a:lnTo>
                <a:lnTo>
                  <a:pt x="12700" y="318769"/>
                </a:lnTo>
                <a:close/>
              </a:path>
              <a:path w="798829" h="472440">
                <a:moveTo>
                  <a:pt x="798829" y="318769"/>
                </a:moveTo>
                <a:lnTo>
                  <a:pt x="786129" y="318769"/>
                </a:lnTo>
                <a:lnTo>
                  <a:pt x="786129" y="323849"/>
                </a:lnTo>
                <a:lnTo>
                  <a:pt x="797559" y="323849"/>
                </a:lnTo>
                <a:lnTo>
                  <a:pt x="797559" y="325119"/>
                </a:lnTo>
                <a:lnTo>
                  <a:pt x="798829" y="325119"/>
                </a:lnTo>
                <a:lnTo>
                  <a:pt x="798829" y="318769"/>
                </a:lnTo>
                <a:close/>
              </a:path>
              <a:path w="798829" h="472440">
                <a:moveTo>
                  <a:pt x="12700" y="313689"/>
                </a:moveTo>
                <a:lnTo>
                  <a:pt x="0" y="313689"/>
                </a:lnTo>
                <a:lnTo>
                  <a:pt x="0" y="317499"/>
                </a:lnTo>
                <a:lnTo>
                  <a:pt x="12700" y="317499"/>
                </a:lnTo>
                <a:lnTo>
                  <a:pt x="12700" y="313689"/>
                </a:lnTo>
                <a:close/>
              </a:path>
              <a:path w="798829" h="472440">
                <a:moveTo>
                  <a:pt x="798829" y="313689"/>
                </a:moveTo>
                <a:lnTo>
                  <a:pt x="786129" y="313689"/>
                </a:lnTo>
                <a:lnTo>
                  <a:pt x="786129" y="317499"/>
                </a:lnTo>
                <a:lnTo>
                  <a:pt x="798829" y="317499"/>
                </a:lnTo>
                <a:lnTo>
                  <a:pt x="798829" y="313689"/>
                </a:lnTo>
                <a:close/>
              </a:path>
              <a:path w="798829" h="472440">
                <a:moveTo>
                  <a:pt x="12700" y="283209"/>
                </a:moveTo>
                <a:lnTo>
                  <a:pt x="0" y="283209"/>
                </a:lnTo>
                <a:lnTo>
                  <a:pt x="0" y="312419"/>
                </a:lnTo>
                <a:lnTo>
                  <a:pt x="12700" y="312419"/>
                </a:lnTo>
                <a:lnTo>
                  <a:pt x="12700" y="283209"/>
                </a:lnTo>
                <a:close/>
              </a:path>
              <a:path w="798829" h="472440">
                <a:moveTo>
                  <a:pt x="798829" y="283209"/>
                </a:moveTo>
                <a:lnTo>
                  <a:pt x="786129" y="283209"/>
                </a:lnTo>
                <a:lnTo>
                  <a:pt x="786129" y="312419"/>
                </a:lnTo>
                <a:lnTo>
                  <a:pt x="798829" y="312419"/>
                </a:lnTo>
                <a:lnTo>
                  <a:pt x="798829" y="283209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k object 78"/>
          <p:cNvSpPr/>
          <p:nvPr/>
        </p:nvSpPr>
        <p:spPr>
          <a:xfrm>
            <a:off x="5887720" y="6083427"/>
            <a:ext cx="773430" cy="448309"/>
          </a:xfrm>
          <a:custGeom>
            <a:avLst/>
            <a:gdLst/>
            <a:ahLst/>
            <a:cxnLst/>
            <a:rect l="l" t="t" r="r" b="b"/>
            <a:pathLst>
              <a:path w="773429" h="448309">
                <a:moveTo>
                  <a:pt x="11429" y="148463"/>
                </a:moveTo>
                <a:lnTo>
                  <a:pt x="0" y="148463"/>
                </a:lnTo>
                <a:lnTo>
                  <a:pt x="0" y="181483"/>
                </a:lnTo>
                <a:lnTo>
                  <a:pt x="11429" y="181483"/>
                </a:lnTo>
                <a:lnTo>
                  <a:pt x="11429" y="148463"/>
                </a:lnTo>
                <a:close/>
              </a:path>
              <a:path w="773429" h="448309">
                <a:moveTo>
                  <a:pt x="773429" y="148463"/>
                </a:moveTo>
                <a:lnTo>
                  <a:pt x="762000" y="148463"/>
                </a:lnTo>
                <a:lnTo>
                  <a:pt x="762000" y="181483"/>
                </a:lnTo>
                <a:lnTo>
                  <a:pt x="773429" y="181483"/>
                </a:lnTo>
                <a:lnTo>
                  <a:pt x="773429" y="148463"/>
                </a:lnTo>
                <a:close/>
              </a:path>
              <a:path w="773429" h="448309">
                <a:moveTo>
                  <a:pt x="11429" y="143383"/>
                </a:moveTo>
                <a:lnTo>
                  <a:pt x="0" y="143383"/>
                </a:lnTo>
                <a:lnTo>
                  <a:pt x="0" y="147193"/>
                </a:lnTo>
                <a:lnTo>
                  <a:pt x="11429" y="147193"/>
                </a:lnTo>
                <a:lnTo>
                  <a:pt x="11429" y="143383"/>
                </a:lnTo>
                <a:close/>
              </a:path>
              <a:path w="773429" h="448309">
                <a:moveTo>
                  <a:pt x="773429" y="143383"/>
                </a:moveTo>
                <a:lnTo>
                  <a:pt x="762000" y="143383"/>
                </a:lnTo>
                <a:lnTo>
                  <a:pt x="762000" y="147193"/>
                </a:lnTo>
                <a:lnTo>
                  <a:pt x="773429" y="147193"/>
                </a:lnTo>
                <a:lnTo>
                  <a:pt x="773429" y="143383"/>
                </a:lnTo>
                <a:close/>
              </a:path>
              <a:path w="773429" h="448309">
                <a:moveTo>
                  <a:pt x="11429" y="137033"/>
                </a:moveTo>
                <a:lnTo>
                  <a:pt x="0" y="137033"/>
                </a:lnTo>
                <a:lnTo>
                  <a:pt x="0" y="142113"/>
                </a:lnTo>
                <a:lnTo>
                  <a:pt x="11429" y="142113"/>
                </a:lnTo>
                <a:lnTo>
                  <a:pt x="11429" y="137033"/>
                </a:lnTo>
                <a:close/>
              </a:path>
              <a:path w="773429" h="448309">
                <a:moveTo>
                  <a:pt x="773429" y="137033"/>
                </a:moveTo>
                <a:lnTo>
                  <a:pt x="762000" y="137033"/>
                </a:lnTo>
                <a:lnTo>
                  <a:pt x="762000" y="142113"/>
                </a:lnTo>
                <a:lnTo>
                  <a:pt x="773429" y="142113"/>
                </a:lnTo>
                <a:lnTo>
                  <a:pt x="773429" y="137033"/>
                </a:lnTo>
                <a:close/>
              </a:path>
              <a:path w="773429" h="448309">
                <a:moveTo>
                  <a:pt x="11429" y="130683"/>
                </a:moveTo>
                <a:lnTo>
                  <a:pt x="0" y="130683"/>
                </a:lnTo>
                <a:lnTo>
                  <a:pt x="0" y="135763"/>
                </a:lnTo>
                <a:lnTo>
                  <a:pt x="11429" y="135763"/>
                </a:lnTo>
                <a:lnTo>
                  <a:pt x="11429" y="130683"/>
                </a:lnTo>
                <a:close/>
              </a:path>
              <a:path w="773429" h="448309">
                <a:moveTo>
                  <a:pt x="773429" y="130683"/>
                </a:moveTo>
                <a:lnTo>
                  <a:pt x="762000" y="130683"/>
                </a:lnTo>
                <a:lnTo>
                  <a:pt x="762000" y="135763"/>
                </a:lnTo>
                <a:lnTo>
                  <a:pt x="773429" y="135763"/>
                </a:lnTo>
                <a:lnTo>
                  <a:pt x="773429" y="130683"/>
                </a:lnTo>
                <a:close/>
              </a:path>
              <a:path w="773429" h="448309">
                <a:moveTo>
                  <a:pt x="11429" y="124333"/>
                </a:moveTo>
                <a:lnTo>
                  <a:pt x="0" y="124333"/>
                </a:lnTo>
                <a:lnTo>
                  <a:pt x="0" y="129413"/>
                </a:lnTo>
                <a:lnTo>
                  <a:pt x="11429" y="129413"/>
                </a:lnTo>
                <a:lnTo>
                  <a:pt x="11429" y="124333"/>
                </a:lnTo>
                <a:close/>
              </a:path>
              <a:path w="773429" h="448309">
                <a:moveTo>
                  <a:pt x="773429" y="124333"/>
                </a:moveTo>
                <a:lnTo>
                  <a:pt x="762000" y="124333"/>
                </a:lnTo>
                <a:lnTo>
                  <a:pt x="762000" y="129413"/>
                </a:lnTo>
                <a:lnTo>
                  <a:pt x="773429" y="129413"/>
                </a:lnTo>
                <a:lnTo>
                  <a:pt x="773429" y="124333"/>
                </a:lnTo>
                <a:close/>
              </a:path>
              <a:path w="773429" h="448309">
                <a:moveTo>
                  <a:pt x="11429" y="118110"/>
                </a:moveTo>
                <a:lnTo>
                  <a:pt x="1269" y="118110"/>
                </a:lnTo>
                <a:lnTo>
                  <a:pt x="1269" y="121920"/>
                </a:lnTo>
                <a:lnTo>
                  <a:pt x="0" y="121920"/>
                </a:lnTo>
                <a:lnTo>
                  <a:pt x="0" y="123063"/>
                </a:lnTo>
                <a:lnTo>
                  <a:pt x="11429" y="123063"/>
                </a:lnTo>
                <a:lnTo>
                  <a:pt x="11429" y="118110"/>
                </a:lnTo>
                <a:close/>
              </a:path>
              <a:path w="773429" h="448309">
                <a:moveTo>
                  <a:pt x="773429" y="118110"/>
                </a:moveTo>
                <a:lnTo>
                  <a:pt x="762000" y="118110"/>
                </a:lnTo>
                <a:lnTo>
                  <a:pt x="762000" y="123063"/>
                </a:lnTo>
                <a:lnTo>
                  <a:pt x="773429" y="123063"/>
                </a:lnTo>
                <a:lnTo>
                  <a:pt x="773429" y="118110"/>
                </a:lnTo>
                <a:close/>
              </a:path>
              <a:path w="773429" h="448309">
                <a:moveTo>
                  <a:pt x="3809" y="116713"/>
                </a:moveTo>
                <a:lnTo>
                  <a:pt x="2539" y="116713"/>
                </a:lnTo>
                <a:lnTo>
                  <a:pt x="2539" y="118110"/>
                </a:lnTo>
                <a:lnTo>
                  <a:pt x="3809" y="118110"/>
                </a:lnTo>
                <a:lnTo>
                  <a:pt x="3809" y="116713"/>
                </a:lnTo>
                <a:close/>
              </a:path>
              <a:path w="773429" h="448309">
                <a:moveTo>
                  <a:pt x="772159" y="116713"/>
                </a:moveTo>
                <a:lnTo>
                  <a:pt x="770889" y="116713"/>
                </a:lnTo>
                <a:lnTo>
                  <a:pt x="770889" y="118110"/>
                </a:lnTo>
                <a:lnTo>
                  <a:pt x="772159" y="118110"/>
                </a:lnTo>
                <a:lnTo>
                  <a:pt x="772159" y="116713"/>
                </a:lnTo>
                <a:close/>
              </a:path>
              <a:path w="773429" h="448309">
                <a:moveTo>
                  <a:pt x="8889" y="110363"/>
                </a:moveTo>
                <a:lnTo>
                  <a:pt x="7619" y="110363"/>
                </a:lnTo>
                <a:lnTo>
                  <a:pt x="7619" y="113030"/>
                </a:lnTo>
                <a:lnTo>
                  <a:pt x="6350" y="113030"/>
                </a:lnTo>
                <a:lnTo>
                  <a:pt x="6350" y="115570"/>
                </a:lnTo>
                <a:lnTo>
                  <a:pt x="5079" y="115570"/>
                </a:lnTo>
                <a:lnTo>
                  <a:pt x="5079" y="116713"/>
                </a:lnTo>
                <a:lnTo>
                  <a:pt x="11429" y="116713"/>
                </a:lnTo>
                <a:lnTo>
                  <a:pt x="11429" y="111760"/>
                </a:lnTo>
                <a:lnTo>
                  <a:pt x="8889" y="111760"/>
                </a:lnTo>
                <a:lnTo>
                  <a:pt x="8889" y="110363"/>
                </a:lnTo>
                <a:close/>
              </a:path>
              <a:path w="773429" h="448309">
                <a:moveTo>
                  <a:pt x="768350" y="111760"/>
                </a:moveTo>
                <a:lnTo>
                  <a:pt x="762000" y="111760"/>
                </a:lnTo>
                <a:lnTo>
                  <a:pt x="762000" y="116713"/>
                </a:lnTo>
                <a:lnTo>
                  <a:pt x="770889" y="116713"/>
                </a:lnTo>
                <a:lnTo>
                  <a:pt x="770889" y="115570"/>
                </a:lnTo>
                <a:lnTo>
                  <a:pt x="769620" y="115570"/>
                </a:lnTo>
                <a:lnTo>
                  <a:pt x="769620" y="113030"/>
                </a:lnTo>
                <a:lnTo>
                  <a:pt x="768350" y="113030"/>
                </a:lnTo>
                <a:lnTo>
                  <a:pt x="768350" y="111760"/>
                </a:lnTo>
                <a:close/>
              </a:path>
              <a:path w="773429" h="448309">
                <a:moveTo>
                  <a:pt x="11429" y="115443"/>
                </a:moveTo>
                <a:lnTo>
                  <a:pt x="762000" y="115570"/>
                </a:lnTo>
                <a:lnTo>
                  <a:pt x="11429" y="115443"/>
                </a:lnTo>
                <a:close/>
              </a:path>
              <a:path w="773429" h="448309">
                <a:moveTo>
                  <a:pt x="767079" y="110363"/>
                </a:moveTo>
                <a:lnTo>
                  <a:pt x="765809" y="110363"/>
                </a:lnTo>
                <a:lnTo>
                  <a:pt x="765809" y="111760"/>
                </a:lnTo>
                <a:lnTo>
                  <a:pt x="767079" y="111760"/>
                </a:lnTo>
                <a:lnTo>
                  <a:pt x="767079" y="110363"/>
                </a:lnTo>
                <a:close/>
              </a:path>
              <a:path w="773429" h="448309">
                <a:moveTo>
                  <a:pt x="11429" y="109220"/>
                </a:moveTo>
                <a:lnTo>
                  <a:pt x="10159" y="109220"/>
                </a:lnTo>
                <a:lnTo>
                  <a:pt x="10159" y="110363"/>
                </a:lnTo>
                <a:lnTo>
                  <a:pt x="11429" y="110363"/>
                </a:lnTo>
                <a:lnTo>
                  <a:pt x="11429" y="109220"/>
                </a:lnTo>
                <a:close/>
              </a:path>
              <a:path w="773429" h="448309">
                <a:moveTo>
                  <a:pt x="763270" y="105410"/>
                </a:moveTo>
                <a:lnTo>
                  <a:pt x="762000" y="105410"/>
                </a:lnTo>
                <a:lnTo>
                  <a:pt x="762000" y="110363"/>
                </a:lnTo>
                <a:lnTo>
                  <a:pt x="765809" y="110363"/>
                </a:lnTo>
                <a:lnTo>
                  <a:pt x="765809" y="109220"/>
                </a:lnTo>
                <a:lnTo>
                  <a:pt x="764539" y="109220"/>
                </a:lnTo>
                <a:lnTo>
                  <a:pt x="764539" y="106680"/>
                </a:lnTo>
                <a:lnTo>
                  <a:pt x="763270" y="106680"/>
                </a:lnTo>
                <a:lnTo>
                  <a:pt x="763270" y="105410"/>
                </a:lnTo>
                <a:close/>
              </a:path>
              <a:path w="773429" h="448309">
                <a:moveTo>
                  <a:pt x="627379" y="10160"/>
                </a:moveTo>
                <a:lnTo>
                  <a:pt x="147319" y="10160"/>
                </a:lnTo>
                <a:lnTo>
                  <a:pt x="147319" y="11430"/>
                </a:lnTo>
                <a:lnTo>
                  <a:pt x="627379" y="11430"/>
                </a:lnTo>
                <a:lnTo>
                  <a:pt x="627379" y="10160"/>
                </a:lnTo>
                <a:close/>
              </a:path>
              <a:path w="773429" h="448309">
                <a:moveTo>
                  <a:pt x="153669" y="8890"/>
                </a:moveTo>
                <a:lnTo>
                  <a:pt x="151129" y="8890"/>
                </a:lnTo>
                <a:lnTo>
                  <a:pt x="151129" y="10160"/>
                </a:lnTo>
                <a:lnTo>
                  <a:pt x="153669" y="10160"/>
                </a:lnTo>
                <a:lnTo>
                  <a:pt x="153669" y="8890"/>
                </a:lnTo>
                <a:close/>
              </a:path>
              <a:path w="773429" h="448309">
                <a:moveTo>
                  <a:pt x="624839" y="8890"/>
                </a:moveTo>
                <a:lnTo>
                  <a:pt x="619759" y="8890"/>
                </a:lnTo>
                <a:lnTo>
                  <a:pt x="619759" y="10160"/>
                </a:lnTo>
                <a:lnTo>
                  <a:pt x="624839" y="10160"/>
                </a:lnTo>
                <a:lnTo>
                  <a:pt x="624839" y="8890"/>
                </a:lnTo>
                <a:close/>
              </a:path>
              <a:path w="773429" h="448309">
                <a:moveTo>
                  <a:pt x="615950" y="6350"/>
                </a:moveTo>
                <a:lnTo>
                  <a:pt x="157479" y="6350"/>
                </a:lnTo>
                <a:lnTo>
                  <a:pt x="157479" y="8890"/>
                </a:lnTo>
                <a:lnTo>
                  <a:pt x="615950" y="8890"/>
                </a:lnTo>
                <a:lnTo>
                  <a:pt x="615950" y="6350"/>
                </a:lnTo>
                <a:close/>
              </a:path>
              <a:path w="773429" h="448309">
                <a:moveTo>
                  <a:pt x="613409" y="5080"/>
                </a:moveTo>
                <a:lnTo>
                  <a:pt x="160019" y="5080"/>
                </a:lnTo>
                <a:lnTo>
                  <a:pt x="160019" y="6350"/>
                </a:lnTo>
                <a:lnTo>
                  <a:pt x="613409" y="6350"/>
                </a:lnTo>
                <a:lnTo>
                  <a:pt x="613409" y="5080"/>
                </a:lnTo>
                <a:close/>
              </a:path>
              <a:path w="773429" h="448309">
                <a:moveTo>
                  <a:pt x="609600" y="3810"/>
                </a:moveTo>
                <a:lnTo>
                  <a:pt x="163829" y="3810"/>
                </a:lnTo>
                <a:lnTo>
                  <a:pt x="163829" y="5080"/>
                </a:lnTo>
                <a:lnTo>
                  <a:pt x="609600" y="5080"/>
                </a:lnTo>
                <a:lnTo>
                  <a:pt x="609600" y="3810"/>
                </a:lnTo>
                <a:close/>
              </a:path>
              <a:path w="773429" h="448309">
                <a:moveTo>
                  <a:pt x="170179" y="2540"/>
                </a:moveTo>
                <a:lnTo>
                  <a:pt x="167639" y="2540"/>
                </a:lnTo>
                <a:lnTo>
                  <a:pt x="167639" y="3810"/>
                </a:lnTo>
                <a:lnTo>
                  <a:pt x="170179" y="3810"/>
                </a:lnTo>
                <a:lnTo>
                  <a:pt x="170179" y="2540"/>
                </a:lnTo>
                <a:close/>
              </a:path>
              <a:path w="773429" h="448309">
                <a:moveTo>
                  <a:pt x="605789" y="2540"/>
                </a:moveTo>
                <a:lnTo>
                  <a:pt x="601979" y="2540"/>
                </a:lnTo>
                <a:lnTo>
                  <a:pt x="601979" y="3810"/>
                </a:lnTo>
                <a:lnTo>
                  <a:pt x="605789" y="3810"/>
                </a:lnTo>
                <a:lnTo>
                  <a:pt x="605789" y="2540"/>
                </a:lnTo>
                <a:close/>
              </a:path>
              <a:path w="773429" h="448309">
                <a:moveTo>
                  <a:pt x="598169" y="0"/>
                </a:moveTo>
                <a:lnTo>
                  <a:pt x="173989" y="0"/>
                </a:lnTo>
                <a:lnTo>
                  <a:pt x="173989" y="2540"/>
                </a:lnTo>
                <a:lnTo>
                  <a:pt x="598169" y="2540"/>
                </a:lnTo>
                <a:lnTo>
                  <a:pt x="598169" y="0"/>
                </a:lnTo>
                <a:close/>
              </a:path>
              <a:path w="773429" h="448309">
                <a:moveTo>
                  <a:pt x="11429" y="181483"/>
                </a:moveTo>
                <a:lnTo>
                  <a:pt x="0" y="181483"/>
                </a:lnTo>
                <a:lnTo>
                  <a:pt x="0" y="265303"/>
                </a:lnTo>
                <a:lnTo>
                  <a:pt x="11429" y="265303"/>
                </a:lnTo>
                <a:lnTo>
                  <a:pt x="11429" y="181483"/>
                </a:lnTo>
                <a:close/>
              </a:path>
              <a:path w="773429" h="448309">
                <a:moveTo>
                  <a:pt x="773429" y="181483"/>
                </a:moveTo>
                <a:lnTo>
                  <a:pt x="762000" y="181483"/>
                </a:lnTo>
                <a:lnTo>
                  <a:pt x="762000" y="265303"/>
                </a:lnTo>
                <a:lnTo>
                  <a:pt x="773429" y="265303"/>
                </a:lnTo>
                <a:lnTo>
                  <a:pt x="773429" y="181483"/>
                </a:lnTo>
                <a:close/>
              </a:path>
              <a:path w="773429" h="448309">
                <a:moveTo>
                  <a:pt x="11429" y="265303"/>
                </a:moveTo>
                <a:lnTo>
                  <a:pt x="0" y="265303"/>
                </a:lnTo>
                <a:lnTo>
                  <a:pt x="0" y="270383"/>
                </a:lnTo>
                <a:lnTo>
                  <a:pt x="11429" y="270383"/>
                </a:lnTo>
                <a:lnTo>
                  <a:pt x="11429" y="265303"/>
                </a:lnTo>
                <a:close/>
              </a:path>
              <a:path w="773429" h="448309">
                <a:moveTo>
                  <a:pt x="773429" y="265303"/>
                </a:moveTo>
                <a:lnTo>
                  <a:pt x="762000" y="265303"/>
                </a:lnTo>
                <a:lnTo>
                  <a:pt x="762000" y="270383"/>
                </a:lnTo>
                <a:lnTo>
                  <a:pt x="773429" y="270383"/>
                </a:lnTo>
                <a:lnTo>
                  <a:pt x="773429" y="265303"/>
                </a:lnTo>
                <a:close/>
              </a:path>
              <a:path w="773429" h="448309">
                <a:moveTo>
                  <a:pt x="605789" y="446913"/>
                </a:moveTo>
                <a:lnTo>
                  <a:pt x="170179" y="446913"/>
                </a:lnTo>
                <a:lnTo>
                  <a:pt x="170179" y="448183"/>
                </a:lnTo>
                <a:lnTo>
                  <a:pt x="605789" y="448183"/>
                </a:lnTo>
                <a:lnTo>
                  <a:pt x="605789" y="446913"/>
                </a:lnTo>
                <a:close/>
              </a:path>
              <a:path w="773429" h="448309">
                <a:moveTo>
                  <a:pt x="167639" y="445643"/>
                </a:moveTo>
                <a:lnTo>
                  <a:pt x="165100" y="445643"/>
                </a:lnTo>
                <a:lnTo>
                  <a:pt x="165100" y="446913"/>
                </a:lnTo>
                <a:lnTo>
                  <a:pt x="167639" y="446913"/>
                </a:lnTo>
                <a:lnTo>
                  <a:pt x="167639" y="445643"/>
                </a:lnTo>
                <a:close/>
              </a:path>
              <a:path w="773429" h="448309">
                <a:moveTo>
                  <a:pt x="612139" y="445643"/>
                </a:moveTo>
                <a:lnTo>
                  <a:pt x="608329" y="445643"/>
                </a:lnTo>
                <a:lnTo>
                  <a:pt x="608329" y="446913"/>
                </a:lnTo>
                <a:lnTo>
                  <a:pt x="612139" y="446913"/>
                </a:lnTo>
                <a:lnTo>
                  <a:pt x="612139" y="445643"/>
                </a:lnTo>
                <a:close/>
              </a:path>
              <a:path w="773429" h="448309">
                <a:moveTo>
                  <a:pt x="614679" y="443103"/>
                </a:moveTo>
                <a:lnTo>
                  <a:pt x="161289" y="443103"/>
                </a:lnTo>
                <a:lnTo>
                  <a:pt x="161289" y="445643"/>
                </a:lnTo>
                <a:lnTo>
                  <a:pt x="614679" y="445643"/>
                </a:lnTo>
                <a:lnTo>
                  <a:pt x="614679" y="443103"/>
                </a:lnTo>
                <a:close/>
              </a:path>
              <a:path w="773429" h="448309">
                <a:moveTo>
                  <a:pt x="621029" y="440563"/>
                </a:moveTo>
                <a:lnTo>
                  <a:pt x="154939" y="440563"/>
                </a:lnTo>
                <a:lnTo>
                  <a:pt x="154939" y="443103"/>
                </a:lnTo>
                <a:lnTo>
                  <a:pt x="158750" y="443103"/>
                </a:lnTo>
                <a:lnTo>
                  <a:pt x="158750" y="441833"/>
                </a:lnTo>
                <a:lnTo>
                  <a:pt x="621029" y="441833"/>
                </a:lnTo>
                <a:lnTo>
                  <a:pt x="621029" y="440563"/>
                </a:lnTo>
                <a:close/>
              </a:path>
              <a:path w="773429" h="448309">
                <a:moveTo>
                  <a:pt x="621029" y="441833"/>
                </a:moveTo>
                <a:lnTo>
                  <a:pt x="618490" y="441833"/>
                </a:lnTo>
                <a:lnTo>
                  <a:pt x="618490" y="443103"/>
                </a:lnTo>
                <a:lnTo>
                  <a:pt x="621029" y="443103"/>
                </a:lnTo>
                <a:lnTo>
                  <a:pt x="621029" y="441833"/>
                </a:lnTo>
                <a:close/>
              </a:path>
              <a:path w="773429" h="448309">
                <a:moveTo>
                  <a:pt x="151129" y="439293"/>
                </a:moveTo>
                <a:lnTo>
                  <a:pt x="148589" y="439293"/>
                </a:lnTo>
                <a:lnTo>
                  <a:pt x="148589" y="440563"/>
                </a:lnTo>
                <a:lnTo>
                  <a:pt x="151129" y="440563"/>
                </a:lnTo>
                <a:lnTo>
                  <a:pt x="151129" y="439293"/>
                </a:lnTo>
                <a:close/>
              </a:path>
              <a:path w="773429" h="448309">
                <a:moveTo>
                  <a:pt x="627379" y="439293"/>
                </a:moveTo>
                <a:lnTo>
                  <a:pt x="623570" y="439293"/>
                </a:lnTo>
                <a:lnTo>
                  <a:pt x="623570" y="440563"/>
                </a:lnTo>
                <a:lnTo>
                  <a:pt x="627379" y="440563"/>
                </a:lnTo>
                <a:lnTo>
                  <a:pt x="627379" y="439293"/>
                </a:lnTo>
                <a:close/>
              </a:path>
              <a:path w="773429" h="448309">
                <a:moveTo>
                  <a:pt x="629920" y="436753"/>
                </a:moveTo>
                <a:lnTo>
                  <a:pt x="146050" y="436753"/>
                </a:lnTo>
                <a:lnTo>
                  <a:pt x="146050" y="439293"/>
                </a:lnTo>
                <a:lnTo>
                  <a:pt x="629920" y="439293"/>
                </a:lnTo>
                <a:lnTo>
                  <a:pt x="629920" y="436753"/>
                </a:lnTo>
                <a:close/>
              </a:path>
              <a:path w="773429" h="448309">
                <a:moveTo>
                  <a:pt x="765809" y="340233"/>
                </a:moveTo>
                <a:lnTo>
                  <a:pt x="762000" y="340233"/>
                </a:lnTo>
                <a:lnTo>
                  <a:pt x="762000" y="345313"/>
                </a:lnTo>
                <a:lnTo>
                  <a:pt x="763270" y="345313"/>
                </a:lnTo>
                <a:lnTo>
                  <a:pt x="763270" y="342773"/>
                </a:lnTo>
                <a:lnTo>
                  <a:pt x="764539" y="342773"/>
                </a:lnTo>
                <a:lnTo>
                  <a:pt x="764539" y="341503"/>
                </a:lnTo>
                <a:lnTo>
                  <a:pt x="765809" y="341503"/>
                </a:lnTo>
                <a:lnTo>
                  <a:pt x="765809" y="340233"/>
                </a:lnTo>
                <a:close/>
              </a:path>
              <a:path w="773429" h="448309">
                <a:moveTo>
                  <a:pt x="11429" y="340233"/>
                </a:moveTo>
                <a:lnTo>
                  <a:pt x="10159" y="340233"/>
                </a:lnTo>
                <a:lnTo>
                  <a:pt x="10159" y="341503"/>
                </a:lnTo>
                <a:lnTo>
                  <a:pt x="11429" y="341503"/>
                </a:lnTo>
                <a:lnTo>
                  <a:pt x="11429" y="340233"/>
                </a:lnTo>
                <a:close/>
              </a:path>
              <a:path w="773429" h="448309">
                <a:moveTo>
                  <a:pt x="8889" y="338963"/>
                </a:moveTo>
                <a:lnTo>
                  <a:pt x="7619" y="338963"/>
                </a:lnTo>
                <a:lnTo>
                  <a:pt x="7619" y="340233"/>
                </a:lnTo>
                <a:lnTo>
                  <a:pt x="8889" y="340233"/>
                </a:lnTo>
                <a:lnTo>
                  <a:pt x="8889" y="338963"/>
                </a:lnTo>
                <a:close/>
              </a:path>
              <a:path w="773429" h="448309">
                <a:moveTo>
                  <a:pt x="770889" y="333883"/>
                </a:moveTo>
                <a:lnTo>
                  <a:pt x="762000" y="333883"/>
                </a:lnTo>
                <a:lnTo>
                  <a:pt x="762000" y="338963"/>
                </a:lnTo>
                <a:lnTo>
                  <a:pt x="767079" y="338963"/>
                </a:lnTo>
                <a:lnTo>
                  <a:pt x="767079" y="340233"/>
                </a:lnTo>
                <a:lnTo>
                  <a:pt x="768350" y="340233"/>
                </a:lnTo>
                <a:lnTo>
                  <a:pt x="768350" y="336423"/>
                </a:lnTo>
                <a:lnTo>
                  <a:pt x="769620" y="336423"/>
                </a:lnTo>
                <a:lnTo>
                  <a:pt x="769620" y="335153"/>
                </a:lnTo>
                <a:lnTo>
                  <a:pt x="770889" y="335153"/>
                </a:lnTo>
                <a:lnTo>
                  <a:pt x="770889" y="333883"/>
                </a:lnTo>
                <a:close/>
              </a:path>
              <a:path w="773429" h="448309">
                <a:moveTo>
                  <a:pt x="11429" y="333883"/>
                </a:moveTo>
                <a:lnTo>
                  <a:pt x="3809" y="333883"/>
                </a:lnTo>
                <a:lnTo>
                  <a:pt x="3809" y="335153"/>
                </a:lnTo>
                <a:lnTo>
                  <a:pt x="5079" y="335153"/>
                </a:lnTo>
                <a:lnTo>
                  <a:pt x="5079" y="336423"/>
                </a:lnTo>
                <a:lnTo>
                  <a:pt x="6350" y="336423"/>
                </a:lnTo>
                <a:lnTo>
                  <a:pt x="6350" y="338963"/>
                </a:lnTo>
                <a:lnTo>
                  <a:pt x="11429" y="338963"/>
                </a:lnTo>
                <a:lnTo>
                  <a:pt x="11429" y="333883"/>
                </a:lnTo>
                <a:close/>
              </a:path>
              <a:path w="773429" h="448309">
                <a:moveTo>
                  <a:pt x="773429" y="327533"/>
                </a:moveTo>
                <a:lnTo>
                  <a:pt x="762000" y="327533"/>
                </a:lnTo>
                <a:lnTo>
                  <a:pt x="762000" y="332613"/>
                </a:lnTo>
                <a:lnTo>
                  <a:pt x="772159" y="332613"/>
                </a:lnTo>
                <a:lnTo>
                  <a:pt x="772159" y="333883"/>
                </a:lnTo>
                <a:lnTo>
                  <a:pt x="773429" y="333883"/>
                </a:lnTo>
                <a:lnTo>
                  <a:pt x="773429" y="327533"/>
                </a:lnTo>
                <a:close/>
              </a:path>
              <a:path w="773429" h="448309">
                <a:moveTo>
                  <a:pt x="11429" y="327533"/>
                </a:moveTo>
                <a:lnTo>
                  <a:pt x="0" y="327533"/>
                </a:lnTo>
                <a:lnTo>
                  <a:pt x="0" y="330073"/>
                </a:lnTo>
                <a:lnTo>
                  <a:pt x="1269" y="330073"/>
                </a:lnTo>
                <a:lnTo>
                  <a:pt x="1269" y="332613"/>
                </a:lnTo>
                <a:lnTo>
                  <a:pt x="11429" y="332613"/>
                </a:lnTo>
                <a:lnTo>
                  <a:pt x="11429" y="327533"/>
                </a:lnTo>
                <a:close/>
              </a:path>
              <a:path w="773429" h="448309">
                <a:moveTo>
                  <a:pt x="11429" y="319913"/>
                </a:moveTo>
                <a:lnTo>
                  <a:pt x="0" y="319913"/>
                </a:lnTo>
                <a:lnTo>
                  <a:pt x="0" y="326263"/>
                </a:lnTo>
                <a:lnTo>
                  <a:pt x="11429" y="326263"/>
                </a:lnTo>
                <a:lnTo>
                  <a:pt x="11429" y="319913"/>
                </a:lnTo>
                <a:close/>
              </a:path>
              <a:path w="773429" h="448309">
                <a:moveTo>
                  <a:pt x="773429" y="319913"/>
                </a:moveTo>
                <a:lnTo>
                  <a:pt x="762000" y="319913"/>
                </a:lnTo>
                <a:lnTo>
                  <a:pt x="762000" y="326263"/>
                </a:lnTo>
                <a:lnTo>
                  <a:pt x="773429" y="326263"/>
                </a:lnTo>
                <a:lnTo>
                  <a:pt x="773429" y="319913"/>
                </a:lnTo>
                <a:close/>
              </a:path>
              <a:path w="773429" h="448309">
                <a:moveTo>
                  <a:pt x="11429" y="313563"/>
                </a:moveTo>
                <a:lnTo>
                  <a:pt x="0" y="313563"/>
                </a:lnTo>
                <a:lnTo>
                  <a:pt x="0" y="318643"/>
                </a:lnTo>
                <a:lnTo>
                  <a:pt x="11429" y="318643"/>
                </a:lnTo>
                <a:lnTo>
                  <a:pt x="11429" y="313563"/>
                </a:lnTo>
                <a:close/>
              </a:path>
              <a:path w="773429" h="448309">
                <a:moveTo>
                  <a:pt x="773429" y="313563"/>
                </a:moveTo>
                <a:lnTo>
                  <a:pt x="762000" y="313563"/>
                </a:lnTo>
                <a:lnTo>
                  <a:pt x="762000" y="318643"/>
                </a:lnTo>
                <a:lnTo>
                  <a:pt x="773429" y="318643"/>
                </a:lnTo>
                <a:lnTo>
                  <a:pt x="773429" y="313563"/>
                </a:lnTo>
                <a:close/>
              </a:path>
              <a:path w="773429" h="448309">
                <a:moveTo>
                  <a:pt x="11429" y="307213"/>
                </a:moveTo>
                <a:lnTo>
                  <a:pt x="0" y="307213"/>
                </a:lnTo>
                <a:lnTo>
                  <a:pt x="0" y="312293"/>
                </a:lnTo>
                <a:lnTo>
                  <a:pt x="11429" y="312293"/>
                </a:lnTo>
                <a:lnTo>
                  <a:pt x="11429" y="307213"/>
                </a:lnTo>
                <a:close/>
              </a:path>
              <a:path w="773429" h="448309">
                <a:moveTo>
                  <a:pt x="773429" y="307213"/>
                </a:moveTo>
                <a:lnTo>
                  <a:pt x="762000" y="307213"/>
                </a:lnTo>
                <a:lnTo>
                  <a:pt x="762000" y="312293"/>
                </a:lnTo>
                <a:lnTo>
                  <a:pt x="773429" y="312293"/>
                </a:lnTo>
                <a:lnTo>
                  <a:pt x="773429" y="307213"/>
                </a:lnTo>
                <a:close/>
              </a:path>
              <a:path w="773429" h="448309">
                <a:moveTo>
                  <a:pt x="11429" y="302133"/>
                </a:moveTo>
                <a:lnTo>
                  <a:pt x="0" y="302133"/>
                </a:lnTo>
                <a:lnTo>
                  <a:pt x="0" y="305943"/>
                </a:lnTo>
                <a:lnTo>
                  <a:pt x="11429" y="305943"/>
                </a:lnTo>
                <a:lnTo>
                  <a:pt x="11429" y="302133"/>
                </a:lnTo>
                <a:close/>
              </a:path>
              <a:path w="773429" h="448309">
                <a:moveTo>
                  <a:pt x="773429" y="302133"/>
                </a:moveTo>
                <a:lnTo>
                  <a:pt x="762000" y="302133"/>
                </a:lnTo>
                <a:lnTo>
                  <a:pt x="762000" y="305943"/>
                </a:lnTo>
                <a:lnTo>
                  <a:pt x="773429" y="305943"/>
                </a:lnTo>
                <a:lnTo>
                  <a:pt x="773429" y="302133"/>
                </a:lnTo>
                <a:close/>
              </a:path>
              <a:path w="773429" h="448309">
                <a:moveTo>
                  <a:pt x="11429" y="271653"/>
                </a:moveTo>
                <a:lnTo>
                  <a:pt x="0" y="271653"/>
                </a:lnTo>
                <a:lnTo>
                  <a:pt x="0" y="300863"/>
                </a:lnTo>
                <a:lnTo>
                  <a:pt x="11429" y="300863"/>
                </a:lnTo>
                <a:lnTo>
                  <a:pt x="11429" y="271653"/>
                </a:lnTo>
                <a:close/>
              </a:path>
              <a:path w="773429" h="448309">
                <a:moveTo>
                  <a:pt x="773429" y="271653"/>
                </a:moveTo>
                <a:lnTo>
                  <a:pt x="762000" y="271653"/>
                </a:lnTo>
                <a:lnTo>
                  <a:pt x="762000" y="300863"/>
                </a:lnTo>
                <a:lnTo>
                  <a:pt x="773429" y="300863"/>
                </a:lnTo>
                <a:lnTo>
                  <a:pt x="773429" y="271653"/>
                </a:lnTo>
                <a:close/>
              </a:path>
            </a:pathLst>
          </a:custGeom>
          <a:solidFill>
            <a:srgbClr val="007B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k object 79"/>
          <p:cNvSpPr/>
          <p:nvPr/>
        </p:nvSpPr>
        <p:spPr>
          <a:xfrm>
            <a:off x="5899150" y="6094857"/>
            <a:ext cx="750570" cy="425450"/>
          </a:xfrm>
          <a:custGeom>
            <a:avLst/>
            <a:gdLst/>
            <a:ahLst/>
            <a:cxnLst/>
            <a:rect l="l" t="t" r="r" b="b"/>
            <a:pathLst>
              <a:path w="750570" h="425450">
                <a:moveTo>
                  <a:pt x="11429" y="137033"/>
                </a:moveTo>
                <a:lnTo>
                  <a:pt x="0" y="137033"/>
                </a:lnTo>
                <a:lnTo>
                  <a:pt x="0" y="164973"/>
                </a:lnTo>
                <a:lnTo>
                  <a:pt x="11429" y="164973"/>
                </a:lnTo>
                <a:lnTo>
                  <a:pt x="11429" y="137033"/>
                </a:lnTo>
                <a:close/>
              </a:path>
              <a:path w="750570" h="425450">
                <a:moveTo>
                  <a:pt x="750570" y="137033"/>
                </a:moveTo>
                <a:lnTo>
                  <a:pt x="739140" y="137033"/>
                </a:lnTo>
                <a:lnTo>
                  <a:pt x="739140" y="164973"/>
                </a:lnTo>
                <a:lnTo>
                  <a:pt x="750570" y="164973"/>
                </a:lnTo>
                <a:lnTo>
                  <a:pt x="750570" y="137033"/>
                </a:lnTo>
                <a:close/>
              </a:path>
              <a:path w="750570" h="425450">
                <a:moveTo>
                  <a:pt x="11429" y="131953"/>
                </a:moveTo>
                <a:lnTo>
                  <a:pt x="0" y="131953"/>
                </a:lnTo>
                <a:lnTo>
                  <a:pt x="0" y="135763"/>
                </a:lnTo>
                <a:lnTo>
                  <a:pt x="11429" y="135763"/>
                </a:lnTo>
                <a:lnTo>
                  <a:pt x="11429" y="131953"/>
                </a:lnTo>
                <a:close/>
              </a:path>
              <a:path w="750570" h="425450">
                <a:moveTo>
                  <a:pt x="750570" y="131953"/>
                </a:moveTo>
                <a:lnTo>
                  <a:pt x="739140" y="131953"/>
                </a:lnTo>
                <a:lnTo>
                  <a:pt x="739140" y="135763"/>
                </a:lnTo>
                <a:lnTo>
                  <a:pt x="750570" y="135763"/>
                </a:lnTo>
                <a:lnTo>
                  <a:pt x="750570" y="131953"/>
                </a:lnTo>
                <a:close/>
              </a:path>
              <a:path w="750570" h="425450">
                <a:moveTo>
                  <a:pt x="11429" y="125603"/>
                </a:moveTo>
                <a:lnTo>
                  <a:pt x="0" y="125603"/>
                </a:lnTo>
                <a:lnTo>
                  <a:pt x="0" y="130683"/>
                </a:lnTo>
                <a:lnTo>
                  <a:pt x="11429" y="130683"/>
                </a:lnTo>
                <a:lnTo>
                  <a:pt x="11429" y="125603"/>
                </a:lnTo>
                <a:close/>
              </a:path>
              <a:path w="750570" h="425450">
                <a:moveTo>
                  <a:pt x="750570" y="125603"/>
                </a:moveTo>
                <a:lnTo>
                  <a:pt x="739140" y="125603"/>
                </a:lnTo>
                <a:lnTo>
                  <a:pt x="739140" y="130683"/>
                </a:lnTo>
                <a:lnTo>
                  <a:pt x="750570" y="130683"/>
                </a:lnTo>
                <a:lnTo>
                  <a:pt x="750570" y="125603"/>
                </a:lnTo>
                <a:close/>
              </a:path>
              <a:path w="750570" h="425450">
                <a:moveTo>
                  <a:pt x="11429" y="119253"/>
                </a:moveTo>
                <a:lnTo>
                  <a:pt x="0" y="119253"/>
                </a:lnTo>
                <a:lnTo>
                  <a:pt x="0" y="124333"/>
                </a:lnTo>
                <a:lnTo>
                  <a:pt x="11429" y="124333"/>
                </a:lnTo>
                <a:lnTo>
                  <a:pt x="11429" y="119253"/>
                </a:lnTo>
                <a:close/>
              </a:path>
              <a:path w="750570" h="425450">
                <a:moveTo>
                  <a:pt x="750570" y="119253"/>
                </a:moveTo>
                <a:lnTo>
                  <a:pt x="739140" y="119253"/>
                </a:lnTo>
                <a:lnTo>
                  <a:pt x="739140" y="124333"/>
                </a:lnTo>
                <a:lnTo>
                  <a:pt x="750570" y="124333"/>
                </a:lnTo>
                <a:lnTo>
                  <a:pt x="750570" y="119253"/>
                </a:lnTo>
                <a:close/>
              </a:path>
              <a:path w="750570" h="425450">
                <a:moveTo>
                  <a:pt x="11429" y="112903"/>
                </a:moveTo>
                <a:lnTo>
                  <a:pt x="0" y="112903"/>
                </a:lnTo>
                <a:lnTo>
                  <a:pt x="0" y="117983"/>
                </a:lnTo>
                <a:lnTo>
                  <a:pt x="11429" y="117983"/>
                </a:lnTo>
                <a:lnTo>
                  <a:pt x="11429" y="112903"/>
                </a:lnTo>
                <a:close/>
              </a:path>
              <a:path w="750570" h="425450">
                <a:moveTo>
                  <a:pt x="750570" y="112903"/>
                </a:moveTo>
                <a:lnTo>
                  <a:pt x="739140" y="112903"/>
                </a:lnTo>
                <a:lnTo>
                  <a:pt x="739140" y="117983"/>
                </a:lnTo>
                <a:lnTo>
                  <a:pt x="750570" y="117983"/>
                </a:lnTo>
                <a:lnTo>
                  <a:pt x="750570" y="112903"/>
                </a:lnTo>
                <a:close/>
              </a:path>
              <a:path w="750570" h="425450">
                <a:moveTo>
                  <a:pt x="11429" y="106553"/>
                </a:moveTo>
                <a:lnTo>
                  <a:pt x="0" y="106553"/>
                </a:lnTo>
                <a:lnTo>
                  <a:pt x="0" y="111633"/>
                </a:lnTo>
                <a:lnTo>
                  <a:pt x="11429" y="111633"/>
                </a:lnTo>
                <a:lnTo>
                  <a:pt x="11429" y="106553"/>
                </a:lnTo>
                <a:close/>
              </a:path>
              <a:path w="750570" h="425450">
                <a:moveTo>
                  <a:pt x="750570" y="106553"/>
                </a:moveTo>
                <a:lnTo>
                  <a:pt x="739140" y="106553"/>
                </a:lnTo>
                <a:lnTo>
                  <a:pt x="739140" y="111633"/>
                </a:lnTo>
                <a:lnTo>
                  <a:pt x="750570" y="111633"/>
                </a:lnTo>
                <a:lnTo>
                  <a:pt x="750570" y="106553"/>
                </a:lnTo>
                <a:close/>
              </a:path>
              <a:path w="750570" h="425450">
                <a:moveTo>
                  <a:pt x="11429" y="100203"/>
                </a:moveTo>
                <a:lnTo>
                  <a:pt x="0" y="100203"/>
                </a:lnTo>
                <a:lnTo>
                  <a:pt x="0" y="105283"/>
                </a:lnTo>
                <a:lnTo>
                  <a:pt x="11429" y="105283"/>
                </a:lnTo>
                <a:lnTo>
                  <a:pt x="11429" y="100203"/>
                </a:lnTo>
                <a:close/>
              </a:path>
              <a:path w="750570" h="425450">
                <a:moveTo>
                  <a:pt x="750570" y="100203"/>
                </a:moveTo>
                <a:lnTo>
                  <a:pt x="739140" y="100203"/>
                </a:lnTo>
                <a:lnTo>
                  <a:pt x="739140" y="105283"/>
                </a:lnTo>
                <a:lnTo>
                  <a:pt x="750570" y="105283"/>
                </a:lnTo>
                <a:lnTo>
                  <a:pt x="750570" y="100203"/>
                </a:lnTo>
                <a:close/>
              </a:path>
              <a:path w="750570" h="425450">
                <a:moveTo>
                  <a:pt x="3810" y="91440"/>
                </a:moveTo>
                <a:lnTo>
                  <a:pt x="2539" y="91440"/>
                </a:lnTo>
                <a:lnTo>
                  <a:pt x="2539" y="93980"/>
                </a:lnTo>
                <a:lnTo>
                  <a:pt x="1270" y="93980"/>
                </a:lnTo>
                <a:lnTo>
                  <a:pt x="1270" y="95250"/>
                </a:lnTo>
                <a:lnTo>
                  <a:pt x="0" y="95250"/>
                </a:lnTo>
                <a:lnTo>
                  <a:pt x="0" y="98933"/>
                </a:lnTo>
                <a:lnTo>
                  <a:pt x="11429" y="98933"/>
                </a:lnTo>
                <a:lnTo>
                  <a:pt x="11429" y="92583"/>
                </a:lnTo>
                <a:lnTo>
                  <a:pt x="3810" y="92583"/>
                </a:lnTo>
                <a:lnTo>
                  <a:pt x="3810" y="91440"/>
                </a:lnTo>
                <a:close/>
              </a:path>
              <a:path w="750570" h="425450">
                <a:moveTo>
                  <a:pt x="750570" y="91440"/>
                </a:moveTo>
                <a:lnTo>
                  <a:pt x="749300" y="91440"/>
                </a:lnTo>
                <a:lnTo>
                  <a:pt x="749300" y="92583"/>
                </a:lnTo>
                <a:lnTo>
                  <a:pt x="739140" y="92583"/>
                </a:lnTo>
                <a:lnTo>
                  <a:pt x="739140" y="98933"/>
                </a:lnTo>
                <a:lnTo>
                  <a:pt x="750570" y="98933"/>
                </a:lnTo>
                <a:lnTo>
                  <a:pt x="750570" y="91440"/>
                </a:lnTo>
                <a:close/>
              </a:path>
              <a:path w="750570" h="425450">
                <a:moveTo>
                  <a:pt x="11429" y="97663"/>
                </a:moveTo>
                <a:lnTo>
                  <a:pt x="739140" y="97790"/>
                </a:lnTo>
                <a:lnTo>
                  <a:pt x="11429" y="97663"/>
                </a:lnTo>
                <a:close/>
              </a:path>
              <a:path w="750570" h="425450">
                <a:moveTo>
                  <a:pt x="11429" y="87630"/>
                </a:moveTo>
                <a:lnTo>
                  <a:pt x="6350" y="87630"/>
                </a:lnTo>
                <a:lnTo>
                  <a:pt x="6350" y="88900"/>
                </a:lnTo>
                <a:lnTo>
                  <a:pt x="5079" y="88900"/>
                </a:lnTo>
                <a:lnTo>
                  <a:pt x="5079" y="91440"/>
                </a:lnTo>
                <a:lnTo>
                  <a:pt x="11429" y="91440"/>
                </a:lnTo>
                <a:lnTo>
                  <a:pt x="11429" y="87630"/>
                </a:lnTo>
                <a:close/>
              </a:path>
              <a:path w="750570" h="425450">
                <a:moveTo>
                  <a:pt x="746759" y="87630"/>
                </a:moveTo>
                <a:lnTo>
                  <a:pt x="739140" y="87630"/>
                </a:lnTo>
                <a:lnTo>
                  <a:pt x="739140" y="91440"/>
                </a:lnTo>
                <a:lnTo>
                  <a:pt x="748029" y="91440"/>
                </a:lnTo>
                <a:lnTo>
                  <a:pt x="748029" y="88900"/>
                </a:lnTo>
                <a:lnTo>
                  <a:pt x="746759" y="88900"/>
                </a:lnTo>
                <a:lnTo>
                  <a:pt x="746759" y="87630"/>
                </a:lnTo>
                <a:close/>
              </a:path>
              <a:path w="750570" h="425450">
                <a:moveTo>
                  <a:pt x="8889" y="86233"/>
                </a:moveTo>
                <a:lnTo>
                  <a:pt x="7620" y="86233"/>
                </a:lnTo>
                <a:lnTo>
                  <a:pt x="7620" y="87630"/>
                </a:lnTo>
                <a:lnTo>
                  <a:pt x="8889" y="87630"/>
                </a:lnTo>
                <a:lnTo>
                  <a:pt x="8889" y="86233"/>
                </a:lnTo>
                <a:close/>
              </a:path>
              <a:path w="750570" h="425450">
                <a:moveTo>
                  <a:pt x="745490" y="86233"/>
                </a:moveTo>
                <a:lnTo>
                  <a:pt x="744220" y="86233"/>
                </a:lnTo>
                <a:lnTo>
                  <a:pt x="744220" y="87630"/>
                </a:lnTo>
                <a:lnTo>
                  <a:pt x="745490" y="87630"/>
                </a:lnTo>
                <a:lnTo>
                  <a:pt x="745490" y="86233"/>
                </a:lnTo>
                <a:close/>
              </a:path>
              <a:path w="750570" h="425450">
                <a:moveTo>
                  <a:pt x="739140" y="86233"/>
                </a:moveTo>
                <a:lnTo>
                  <a:pt x="11429" y="86233"/>
                </a:lnTo>
                <a:lnTo>
                  <a:pt x="739140" y="86233"/>
                </a:lnTo>
                <a:close/>
              </a:path>
              <a:path w="750570" h="425450">
                <a:moveTo>
                  <a:pt x="11429" y="85090"/>
                </a:moveTo>
                <a:lnTo>
                  <a:pt x="10160" y="85090"/>
                </a:lnTo>
                <a:lnTo>
                  <a:pt x="10160" y="86233"/>
                </a:lnTo>
                <a:lnTo>
                  <a:pt x="11429" y="86233"/>
                </a:lnTo>
                <a:lnTo>
                  <a:pt x="11429" y="85090"/>
                </a:lnTo>
                <a:close/>
              </a:path>
              <a:path w="750570" h="425450">
                <a:moveTo>
                  <a:pt x="740409" y="81280"/>
                </a:moveTo>
                <a:lnTo>
                  <a:pt x="739140" y="81280"/>
                </a:lnTo>
                <a:lnTo>
                  <a:pt x="739140" y="86233"/>
                </a:lnTo>
                <a:lnTo>
                  <a:pt x="742950" y="86233"/>
                </a:lnTo>
                <a:lnTo>
                  <a:pt x="742950" y="85090"/>
                </a:lnTo>
                <a:lnTo>
                  <a:pt x="741679" y="85090"/>
                </a:lnTo>
                <a:lnTo>
                  <a:pt x="741679" y="82550"/>
                </a:lnTo>
                <a:lnTo>
                  <a:pt x="740409" y="82550"/>
                </a:lnTo>
                <a:lnTo>
                  <a:pt x="740409" y="81280"/>
                </a:lnTo>
                <a:close/>
              </a:path>
              <a:path w="750570" h="425450">
                <a:moveTo>
                  <a:pt x="11429" y="84963"/>
                </a:moveTo>
                <a:lnTo>
                  <a:pt x="739140" y="85090"/>
                </a:lnTo>
                <a:lnTo>
                  <a:pt x="11429" y="84963"/>
                </a:lnTo>
                <a:close/>
              </a:path>
              <a:path w="750570" h="425450">
                <a:moveTo>
                  <a:pt x="641350" y="11430"/>
                </a:moveTo>
                <a:lnTo>
                  <a:pt x="109220" y="11430"/>
                </a:lnTo>
                <a:lnTo>
                  <a:pt x="109220" y="12700"/>
                </a:lnTo>
                <a:lnTo>
                  <a:pt x="641350" y="12700"/>
                </a:lnTo>
                <a:lnTo>
                  <a:pt x="641350" y="11430"/>
                </a:lnTo>
                <a:close/>
              </a:path>
              <a:path w="750570" h="425450">
                <a:moveTo>
                  <a:pt x="114300" y="10160"/>
                </a:moveTo>
                <a:lnTo>
                  <a:pt x="111760" y="10160"/>
                </a:lnTo>
                <a:lnTo>
                  <a:pt x="111760" y="11430"/>
                </a:lnTo>
                <a:lnTo>
                  <a:pt x="114300" y="11430"/>
                </a:lnTo>
                <a:lnTo>
                  <a:pt x="114300" y="10160"/>
                </a:lnTo>
                <a:close/>
              </a:path>
              <a:path w="750570" h="425450">
                <a:moveTo>
                  <a:pt x="638809" y="10160"/>
                </a:moveTo>
                <a:lnTo>
                  <a:pt x="636270" y="10160"/>
                </a:lnTo>
                <a:lnTo>
                  <a:pt x="636270" y="11430"/>
                </a:lnTo>
                <a:lnTo>
                  <a:pt x="638809" y="11430"/>
                </a:lnTo>
                <a:lnTo>
                  <a:pt x="638809" y="10160"/>
                </a:lnTo>
                <a:close/>
              </a:path>
              <a:path w="750570" h="425450">
                <a:moveTo>
                  <a:pt x="633729" y="8763"/>
                </a:moveTo>
                <a:lnTo>
                  <a:pt x="116839" y="8763"/>
                </a:lnTo>
                <a:lnTo>
                  <a:pt x="116839" y="10160"/>
                </a:lnTo>
                <a:lnTo>
                  <a:pt x="633729" y="10160"/>
                </a:lnTo>
                <a:lnTo>
                  <a:pt x="633729" y="8763"/>
                </a:lnTo>
                <a:close/>
              </a:path>
              <a:path w="750570" h="425450">
                <a:moveTo>
                  <a:pt x="631189" y="6350"/>
                </a:moveTo>
                <a:lnTo>
                  <a:pt x="119379" y="6350"/>
                </a:lnTo>
                <a:lnTo>
                  <a:pt x="119379" y="8763"/>
                </a:lnTo>
                <a:lnTo>
                  <a:pt x="631189" y="8763"/>
                </a:lnTo>
                <a:lnTo>
                  <a:pt x="631189" y="6350"/>
                </a:lnTo>
                <a:close/>
              </a:path>
              <a:path w="750570" h="425450">
                <a:moveTo>
                  <a:pt x="628650" y="5080"/>
                </a:moveTo>
                <a:lnTo>
                  <a:pt x="121920" y="5080"/>
                </a:lnTo>
                <a:lnTo>
                  <a:pt x="121920" y="6350"/>
                </a:lnTo>
                <a:lnTo>
                  <a:pt x="628650" y="6350"/>
                </a:lnTo>
                <a:lnTo>
                  <a:pt x="628650" y="5080"/>
                </a:lnTo>
                <a:close/>
              </a:path>
              <a:path w="750570" h="425450">
                <a:moveTo>
                  <a:pt x="128270" y="3810"/>
                </a:moveTo>
                <a:lnTo>
                  <a:pt x="125729" y="3810"/>
                </a:lnTo>
                <a:lnTo>
                  <a:pt x="125729" y="5080"/>
                </a:lnTo>
                <a:lnTo>
                  <a:pt x="128270" y="5080"/>
                </a:lnTo>
                <a:lnTo>
                  <a:pt x="128270" y="3810"/>
                </a:lnTo>
                <a:close/>
              </a:path>
              <a:path w="750570" h="425450">
                <a:moveTo>
                  <a:pt x="626109" y="3810"/>
                </a:moveTo>
                <a:lnTo>
                  <a:pt x="623570" y="3810"/>
                </a:lnTo>
                <a:lnTo>
                  <a:pt x="623570" y="5080"/>
                </a:lnTo>
                <a:lnTo>
                  <a:pt x="626109" y="5080"/>
                </a:lnTo>
                <a:lnTo>
                  <a:pt x="626109" y="3810"/>
                </a:lnTo>
                <a:close/>
              </a:path>
              <a:path w="750570" h="425450">
                <a:moveTo>
                  <a:pt x="621029" y="1270"/>
                </a:moveTo>
                <a:lnTo>
                  <a:pt x="130810" y="1270"/>
                </a:lnTo>
                <a:lnTo>
                  <a:pt x="130810" y="3810"/>
                </a:lnTo>
                <a:lnTo>
                  <a:pt x="621029" y="3810"/>
                </a:lnTo>
                <a:lnTo>
                  <a:pt x="621029" y="1270"/>
                </a:lnTo>
                <a:close/>
              </a:path>
              <a:path w="750570" h="425450">
                <a:moveTo>
                  <a:pt x="618490" y="0"/>
                </a:moveTo>
                <a:lnTo>
                  <a:pt x="133350" y="0"/>
                </a:lnTo>
                <a:lnTo>
                  <a:pt x="133350" y="1270"/>
                </a:lnTo>
                <a:lnTo>
                  <a:pt x="618490" y="1270"/>
                </a:lnTo>
                <a:lnTo>
                  <a:pt x="618490" y="0"/>
                </a:lnTo>
                <a:close/>
              </a:path>
              <a:path w="750570" h="425450">
                <a:moveTo>
                  <a:pt x="11429" y="164973"/>
                </a:moveTo>
                <a:lnTo>
                  <a:pt x="0" y="164973"/>
                </a:lnTo>
                <a:lnTo>
                  <a:pt x="0" y="170053"/>
                </a:lnTo>
                <a:lnTo>
                  <a:pt x="11429" y="170053"/>
                </a:lnTo>
                <a:lnTo>
                  <a:pt x="11429" y="164973"/>
                </a:lnTo>
                <a:close/>
              </a:path>
              <a:path w="750570" h="425450">
                <a:moveTo>
                  <a:pt x="750570" y="164973"/>
                </a:moveTo>
                <a:lnTo>
                  <a:pt x="739140" y="164973"/>
                </a:lnTo>
                <a:lnTo>
                  <a:pt x="739140" y="170053"/>
                </a:lnTo>
                <a:lnTo>
                  <a:pt x="750570" y="170053"/>
                </a:lnTo>
                <a:lnTo>
                  <a:pt x="750570" y="164973"/>
                </a:lnTo>
                <a:close/>
              </a:path>
              <a:path w="750570" h="425450">
                <a:moveTo>
                  <a:pt x="11429" y="170053"/>
                </a:moveTo>
                <a:lnTo>
                  <a:pt x="0" y="170053"/>
                </a:lnTo>
                <a:lnTo>
                  <a:pt x="0" y="253873"/>
                </a:lnTo>
                <a:lnTo>
                  <a:pt x="11429" y="253873"/>
                </a:lnTo>
                <a:lnTo>
                  <a:pt x="11429" y="170053"/>
                </a:lnTo>
                <a:close/>
              </a:path>
              <a:path w="750570" h="425450">
                <a:moveTo>
                  <a:pt x="750570" y="170053"/>
                </a:moveTo>
                <a:lnTo>
                  <a:pt x="739140" y="170053"/>
                </a:lnTo>
                <a:lnTo>
                  <a:pt x="739140" y="253873"/>
                </a:lnTo>
                <a:lnTo>
                  <a:pt x="750570" y="253873"/>
                </a:lnTo>
                <a:lnTo>
                  <a:pt x="750570" y="170053"/>
                </a:lnTo>
                <a:close/>
              </a:path>
              <a:path w="750570" h="425450">
                <a:moveTo>
                  <a:pt x="11429" y="253873"/>
                </a:moveTo>
                <a:lnTo>
                  <a:pt x="0" y="253873"/>
                </a:lnTo>
                <a:lnTo>
                  <a:pt x="0" y="258953"/>
                </a:lnTo>
                <a:lnTo>
                  <a:pt x="11429" y="258953"/>
                </a:lnTo>
                <a:lnTo>
                  <a:pt x="11429" y="253873"/>
                </a:lnTo>
                <a:close/>
              </a:path>
              <a:path w="750570" h="425450">
                <a:moveTo>
                  <a:pt x="750570" y="253873"/>
                </a:moveTo>
                <a:lnTo>
                  <a:pt x="739140" y="253873"/>
                </a:lnTo>
                <a:lnTo>
                  <a:pt x="739140" y="258953"/>
                </a:lnTo>
                <a:lnTo>
                  <a:pt x="750570" y="258953"/>
                </a:lnTo>
                <a:lnTo>
                  <a:pt x="750570" y="253873"/>
                </a:lnTo>
                <a:close/>
              </a:path>
              <a:path w="750570" h="425450">
                <a:moveTo>
                  <a:pt x="623570" y="422783"/>
                </a:moveTo>
                <a:lnTo>
                  <a:pt x="129539" y="422783"/>
                </a:lnTo>
                <a:lnTo>
                  <a:pt x="129539" y="425323"/>
                </a:lnTo>
                <a:lnTo>
                  <a:pt x="132079" y="425323"/>
                </a:lnTo>
                <a:lnTo>
                  <a:pt x="132079" y="424053"/>
                </a:lnTo>
                <a:lnTo>
                  <a:pt x="623570" y="424053"/>
                </a:lnTo>
                <a:lnTo>
                  <a:pt x="623570" y="422783"/>
                </a:lnTo>
                <a:close/>
              </a:path>
              <a:path w="750570" h="425450">
                <a:moveTo>
                  <a:pt x="623570" y="424053"/>
                </a:moveTo>
                <a:lnTo>
                  <a:pt x="621029" y="424053"/>
                </a:lnTo>
                <a:lnTo>
                  <a:pt x="621029" y="425323"/>
                </a:lnTo>
                <a:lnTo>
                  <a:pt x="623570" y="425323"/>
                </a:lnTo>
                <a:lnTo>
                  <a:pt x="623570" y="424053"/>
                </a:lnTo>
                <a:close/>
              </a:path>
              <a:path w="750570" h="425450">
                <a:moveTo>
                  <a:pt x="127000" y="421513"/>
                </a:moveTo>
                <a:lnTo>
                  <a:pt x="124460" y="421513"/>
                </a:lnTo>
                <a:lnTo>
                  <a:pt x="124460" y="422783"/>
                </a:lnTo>
                <a:lnTo>
                  <a:pt x="127000" y="422783"/>
                </a:lnTo>
                <a:lnTo>
                  <a:pt x="127000" y="421513"/>
                </a:lnTo>
                <a:close/>
              </a:path>
              <a:path w="750570" h="425450">
                <a:moveTo>
                  <a:pt x="629920" y="421513"/>
                </a:moveTo>
                <a:lnTo>
                  <a:pt x="626109" y="421513"/>
                </a:lnTo>
                <a:lnTo>
                  <a:pt x="626109" y="422783"/>
                </a:lnTo>
                <a:lnTo>
                  <a:pt x="629920" y="422783"/>
                </a:lnTo>
                <a:lnTo>
                  <a:pt x="629920" y="421513"/>
                </a:lnTo>
                <a:close/>
              </a:path>
              <a:path w="750570" h="425450">
                <a:moveTo>
                  <a:pt x="632459" y="418973"/>
                </a:moveTo>
                <a:lnTo>
                  <a:pt x="120650" y="418973"/>
                </a:lnTo>
                <a:lnTo>
                  <a:pt x="120650" y="421513"/>
                </a:lnTo>
                <a:lnTo>
                  <a:pt x="632459" y="421513"/>
                </a:lnTo>
                <a:lnTo>
                  <a:pt x="632459" y="418973"/>
                </a:lnTo>
                <a:close/>
              </a:path>
              <a:path w="750570" h="425450">
                <a:moveTo>
                  <a:pt x="637540" y="416433"/>
                </a:moveTo>
                <a:lnTo>
                  <a:pt x="115570" y="416433"/>
                </a:lnTo>
                <a:lnTo>
                  <a:pt x="115570" y="418973"/>
                </a:lnTo>
                <a:lnTo>
                  <a:pt x="118110" y="418973"/>
                </a:lnTo>
                <a:lnTo>
                  <a:pt x="118110" y="417703"/>
                </a:lnTo>
                <a:lnTo>
                  <a:pt x="637540" y="417703"/>
                </a:lnTo>
                <a:lnTo>
                  <a:pt x="637540" y="416433"/>
                </a:lnTo>
                <a:close/>
              </a:path>
              <a:path w="750570" h="425450">
                <a:moveTo>
                  <a:pt x="637540" y="417703"/>
                </a:moveTo>
                <a:lnTo>
                  <a:pt x="635000" y="417703"/>
                </a:lnTo>
                <a:lnTo>
                  <a:pt x="635000" y="418973"/>
                </a:lnTo>
                <a:lnTo>
                  <a:pt x="637540" y="418973"/>
                </a:lnTo>
                <a:lnTo>
                  <a:pt x="637540" y="417703"/>
                </a:lnTo>
                <a:close/>
              </a:path>
              <a:path w="750570" h="425450">
                <a:moveTo>
                  <a:pt x="113029" y="415163"/>
                </a:moveTo>
                <a:lnTo>
                  <a:pt x="110489" y="415163"/>
                </a:lnTo>
                <a:lnTo>
                  <a:pt x="110489" y="416433"/>
                </a:lnTo>
                <a:lnTo>
                  <a:pt x="113029" y="416433"/>
                </a:lnTo>
                <a:lnTo>
                  <a:pt x="113029" y="415163"/>
                </a:lnTo>
                <a:close/>
              </a:path>
              <a:path w="750570" h="425450">
                <a:moveTo>
                  <a:pt x="642620" y="415163"/>
                </a:moveTo>
                <a:lnTo>
                  <a:pt x="640079" y="415163"/>
                </a:lnTo>
                <a:lnTo>
                  <a:pt x="640079" y="416433"/>
                </a:lnTo>
                <a:lnTo>
                  <a:pt x="642620" y="416433"/>
                </a:lnTo>
                <a:lnTo>
                  <a:pt x="642620" y="415163"/>
                </a:lnTo>
                <a:close/>
              </a:path>
              <a:path w="750570" h="425450">
                <a:moveTo>
                  <a:pt x="645159" y="413893"/>
                </a:moveTo>
                <a:lnTo>
                  <a:pt x="106679" y="413893"/>
                </a:lnTo>
                <a:lnTo>
                  <a:pt x="106679" y="415163"/>
                </a:lnTo>
                <a:lnTo>
                  <a:pt x="645159" y="415163"/>
                </a:lnTo>
                <a:lnTo>
                  <a:pt x="645159" y="413893"/>
                </a:lnTo>
                <a:close/>
              </a:path>
              <a:path w="750570" h="425450">
                <a:moveTo>
                  <a:pt x="742950" y="341503"/>
                </a:moveTo>
                <a:lnTo>
                  <a:pt x="739140" y="341503"/>
                </a:lnTo>
                <a:lnTo>
                  <a:pt x="739140" y="346583"/>
                </a:lnTo>
                <a:lnTo>
                  <a:pt x="740409" y="346583"/>
                </a:lnTo>
                <a:lnTo>
                  <a:pt x="740409" y="344043"/>
                </a:lnTo>
                <a:lnTo>
                  <a:pt x="741679" y="344043"/>
                </a:lnTo>
                <a:lnTo>
                  <a:pt x="741679" y="342773"/>
                </a:lnTo>
                <a:lnTo>
                  <a:pt x="742950" y="342773"/>
                </a:lnTo>
                <a:lnTo>
                  <a:pt x="742950" y="341503"/>
                </a:lnTo>
                <a:close/>
              </a:path>
              <a:path w="750570" h="425450">
                <a:moveTo>
                  <a:pt x="11429" y="341503"/>
                </a:moveTo>
                <a:lnTo>
                  <a:pt x="10160" y="341503"/>
                </a:lnTo>
                <a:lnTo>
                  <a:pt x="10160" y="342773"/>
                </a:lnTo>
                <a:lnTo>
                  <a:pt x="11429" y="342773"/>
                </a:lnTo>
                <a:lnTo>
                  <a:pt x="11429" y="341503"/>
                </a:lnTo>
                <a:close/>
              </a:path>
              <a:path w="750570" h="425450">
                <a:moveTo>
                  <a:pt x="8889" y="340233"/>
                </a:moveTo>
                <a:lnTo>
                  <a:pt x="7620" y="340233"/>
                </a:lnTo>
                <a:lnTo>
                  <a:pt x="7620" y="341503"/>
                </a:lnTo>
                <a:lnTo>
                  <a:pt x="8889" y="341503"/>
                </a:lnTo>
                <a:lnTo>
                  <a:pt x="8889" y="340233"/>
                </a:lnTo>
                <a:close/>
              </a:path>
              <a:path w="750570" h="425450">
                <a:moveTo>
                  <a:pt x="745490" y="340233"/>
                </a:moveTo>
                <a:lnTo>
                  <a:pt x="744220" y="340233"/>
                </a:lnTo>
                <a:lnTo>
                  <a:pt x="744220" y="341503"/>
                </a:lnTo>
                <a:lnTo>
                  <a:pt x="745490" y="341503"/>
                </a:lnTo>
                <a:lnTo>
                  <a:pt x="745490" y="340233"/>
                </a:lnTo>
                <a:close/>
              </a:path>
              <a:path w="750570" h="425450">
                <a:moveTo>
                  <a:pt x="11429" y="335153"/>
                </a:moveTo>
                <a:lnTo>
                  <a:pt x="3810" y="335153"/>
                </a:lnTo>
                <a:lnTo>
                  <a:pt x="3810" y="336423"/>
                </a:lnTo>
                <a:lnTo>
                  <a:pt x="5079" y="336423"/>
                </a:lnTo>
                <a:lnTo>
                  <a:pt x="5079" y="337693"/>
                </a:lnTo>
                <a:lnTo>
                  <a:pt x="6350" y="337693"/>
                </a:lnTo>
                <a:lnTo>
                  <a:pt x="6350" y="340233"/>
                </a:lnTo>
                <a:lnTo>
                  <a:pt x="11429" y="340233"/>
                </a:lnTo>
                <a:lnTo>
                  <a:pt x="11429" y="335153"/>
                </a:lnTo>
                <a:close/>
              </a:path>
              <a:path w="750570" h="425450">
                <a:moveTo>
                  <a:pt x="749300" y="335153"/>
                </a:moveTo>
                <a:lnTo>
                  <a:pt x="739140" y="335153"/>
                </a:lnTo>
                <a:lnTo>
                  <a:pt x="739140" y="340233"/>
                </a:lnTo>
                <a:lnTo>
                  <a:pt x="746759" y="340233"/>
                </a:lnTo>
                <a:lnTo>
                  <a:pt x="746759" y="337693"/>
                </a:lnTo>
                <a:lnTo>
                  <a:pt x="748029" y="337693"/>
                </a:lnTo>
                <a:lnTo>
                  <a:pt x="748029" y="336423"/>
                </a:lnTo>
                <a:lnTo>
                  <a:pt x="749300" y="336423"/>
                </a:lnTo>
                <a:lnTo>
                  <a:pt x="749300" y="335153"/>
                </a:lnTo>
                <a:close/>
              </a:path>
              <a:path w="750570" h="425450">
                <a:moveTo>
                  <a:pt x="2539" y="333883"/>
                </a:moveTo>
                <a:lnTo>
                  <a:pt x="1270" y="333883"/>
                </a:lnTo>
                <a:lnTo>
                  <a:pt x="1270" y="335153"/>
                </a:lnTo>
                <a:lnTo>
                  <a:pt x="2539" y="335153"/>
                </a:lnTo>
                <a:lnTo>
                  <a:pt x="2539" y="333883"/>
                </a:lnTo>
                <a:close/>
              </a:path>
              <a:path w="750570" h="425450">
                <a:moveTo>
                  <a:pt x="11429" y="328803"/>
                </a:moveTo>
                <a:lnTo>
                  <a:pt x="0" y="328803"/>
                </a:lnTo>
                <a:lnTo>
                  <a:pt x="0" y="333883"/>
                </a:lnTo>
                <a:lnTo>
                  <a:pt x="11429" y="333883"/>
                </a:lnTo>
                <a:lnTo>
                  <a:pt x="11429" y="328803"/>
                </a:lnTo>
                <a:close/>
              </a:path>
              <a:path w="750570" h="425450">
                <a:moveTo>
                  <a:pt x="750570" y="328803"/>
                </a:moveTo>
                <a:lnTo>
                  <a:pt x="739140" y="328803"/>
                </a:lnTo>
                <a:lnTo>
                  <a:pt x="739140" y="333883"/>
                </a:lnTo>
                <a:lnTo>
                  <a:pt x="750570" y="333883"/>
                </a:lnTo>
                <a:lnTo>
                  <a:pt x="750570" y="328803"/>
                </a:lnTo>
                <a:close/>
              </a:path>
              <a:path w="750570" h="425450">
                <a:moveTo>
                  <a:pt x="11429" y="322453"/>
                </a:moveTo>
                <a:lnTo>
                  <a:pt x="0" y="322453"/>
                </a:lnTo>
                <a:lnTo>
                  <a:pt x="0" y="327533"/>
                </a:lnTo>
                <a:lnTo>
                  <a:pt x="11429" y="327533"/>
                </a:lnTo>
                <a:lnTo>
                  <a:pt x="11429" y="322453"/>
                </a:lnTo>
                <a:close/>
              </a:path>
              <a:path w="750570" h="425450">
                <a:moveTo>
                  <a:pt x="750570" y="322453"/>
                </a:moveTo>
                <a:lnTo>
                  <a:pt x="739140" y="322453"/>
                </a:lnTo>
                <a:lnTo>
                  <a:pt x="739140" y="327533"/>
                </a:lnTo>
                <a:lnTo>
                  <a:pt x="750570" y="327533"/>
                </a:lnTo>
                <a:lnTo>
                  <a:pt x="750570" y="322453"/>
                </a:lnTo>
                <a:close/>
              </a:path>
              <a:path w="750570" h="425450">
                <a:moveTo>
                  <a:pt x="11429" y="316103"/>
                </a:moveTo>
                <a:lnTo>
                  <a:pt x="0" y="316103"/>
                </a:lnTo>
                <a:lnTo>
                  <a:pt x="0" y="321183"/>
                </a:lnTo>
                <a:lnTo>
                  <a:pt x="11429" y="321183"/>
                </a:lnTo>
                <a:lnTo>
                  <a:pt x="11429" y="316103"/>
                </a:lnTo>
                <a:close/>
              </a:path>
              <a:path w="750570" h="425450">
                <a:moveTo>
                  <a:pt x="750570" y="316103"/>
                </a:moveTo>
                <a:lnTo>
                  <a:pt x="739140" y="316103"/>
                </a:lnTo>
                <a:lnTo>
                  <a:pt x="739140" y="321183"/>
                </a:lnTo>
                <a:lnTo>
                  <a:pt x="750570" y="321183"/>
                </a:lnTo>
                <a:lnTo>
                  <a:pt x="750570" y="316103"/>
                </a:lnTo>
                <a:close/>
              </a:path>
              <a:path w="750570" h="425450">
                <a:moveTo>
                  <a:pt x="11429" y="308483"/>
                </a:moveTo>
                <a:lnTo>
                  <a:pt x="0" y="308483"/>
                </a:lnTo>
                <a:lnTo>
                  <a:pt x="0" y="314833"/>
                </a:lnTo>
                <a:lnTo>
                  <a:pt x="11429" y="314833"/>
                </a:lnTo>
                <a:lnTo>
                  <a:pt x="11429" y="308483"/>
                </a:lnTo>
                <a:close/>
              </a:path>
              <a:path w="750570" h="425450">
                <a:moveTo>
                  <a:pt x="750570" y="308483"/>
                </a:moveTo>
                <a:lnTo>
                  <a:pt x="739140" y="308483"/>
                </a:lnTo>
                <a:lnTo>
                  <a:pt x="739140" y="314833"/>
                </a:lnTo>
                <a:lnTo>
                  <a:pt x="750570" y="314833"/>
                </a:lnTo>
                <a:lnTo>
                  <a:pt x="750570" y="308483"/>
                </a:lnTo>
                <a:close/>
              </a:path>
              <a:path w="750570" h="425450">
                <a:moveTo>
                  <a:pt x="11429" y="302133"/>
                </a:moveTo>
                <a:lnTo>
                  <a:pt x="0" y="302133"/>
                </a:lnTo>
                <a:lnTo>
                  <a:pt x="0" y="307213"/>
                </a:lnTo>
                <a:lnTo>
                  <a:pt x="11429" y="307213"/>
                </a:lnTo>
                <a:lnTo>
                  <a:pt x="11429" y="302133"/>
                </a:lnTo>
                <a:close/>
              </a:path>
              <a:path w="750570" h="425450">
                <a:moveTo>
                  <a:pt x="750570" y="302133"/>
                </a:moveTo>
                <a:lnTo>
                  <a:pt x="739140" y="302133"/>
                </a:lnTo>
                <a:lnTo>
                  <a:pt x="739140" y="307213"/>
                </a:lnTo>
                <a:lnTo>
                  <a:pt x="750570" y="307213"/>
                </a:lnTo>
                <a:lnTo>
                  <a:pt x="750570" y="302133"/>
                </a:lnTo>
                <a:close/>
              </a:path>
              <a:path w="750570" h="425450">
                <a:moveTo>
                  <a:pt x="11429" y="295783"/>
                </a:moveTo>
                <a:lnTo>
                  <a:pt x="0" y="295783"/>
                </a:lnTo>
                <a:lnTo>
                  <a:pt x="0" y="300863"/>
                </a:lnTo>
                <a:lnTo>
                  <a:pt x="11429" y="300863"/>
                </a:lnTo>
                <a:lnTo>
                  <a:pt x="11429" y="295783"/>
                </a:lnTo>
                <a:close/>
              </a:path>
              <a:path w="750570" h="425450">
                <a:moveTo>
                  <a:pt x="750570" y="295783"/>
                </a:moveTo>
                <a:lnTo>
                  <a:pt x="739140" y="295783"/>
                </a:lnTo>
                <a:lnTo>
                  <a:pt x="739140" y="300863"/>
                </a:lnTo>
                <a:lnTo>
                  <a:pt x="750570" y="300863"/>
                </a:lnTo>
                <a:lnTo>
                  <a:pt x="750570" y="295783"/>
                </a:lnTo>
                <a:close/>
              </a:path>
              <a:path w="750570" h="425450">
                <a:moveTo>
                  <a:pt x="11429" y="290703"/>
                </a:moveTo>
                <a:lnTo>
                  <a:pt x="0" y="290703"/>
                </a:lnTo>
                <a:lnTo>
                  <a:pt x="0" y="294513"/>
                </a:lnTo>
                <a:lnTo>
                  <a:pt x="11429" y="294513"/>
                </a:lnTo>
                <a:lnTo>
                  <a:pt x="11429" y="290703"/>
                </a:lnTo>
                <a:close/>
              </a:path>
              <a:path w="750570" h="425450">
                <a:moveTo>
                  <a:pt x="750570" y="290703"/>
                </a:moveTo>
                <a:lnTo>
                  <a:pt x="739140" y="290703"/>
                </a:lnTo>
                <a:lnTo>
                  <a:pt x="739140" y="294513"/>
                </a:lnTo>
                <a:lnTo>
                  <a:pt x="750570" y="294513"/>
                </a:lnTo>
                <a:lnTo>
                  <a:pt x="750570" y="290703"/>
                </a:lnTo>
                <a:close/>
              </a:path>
              <a:path w="750570" h="425450">
                <a:moveTo>
                  <a:pt x="11429" y="260223"/>
                </a:moveTo>
                <a:lnTo>
                  <a:pt x="0" y="260223"/>
                </a:lnTo>
                <a:lnTo>
                  <a:pt x="0" y="289433"/>
                </a:lnTo>
                <a:lnTo>
                  <a:pt x="11429" y="289433"/>
                </a:lnTo>
                <a:lnTo>
                  <a:pt x="11429" y="260223"/>
                </a:lnTo>
                <a:close/>
              </a:path>
              <a:path w="750570" h="425450">
                <a:moveTo>
                  <a:pt x="750570" y="260223"/>
                </a:moveTo>
                <a:lnTo>
                  <a:pt x="739140" y="260223"/>
                </a:lnTo>
                <a:lnTo>
                  <a:pt x="739140" y="289433"/>
                </a:lnTo>
                <a:lnTo>
                  <a:pt x="750570" y="289433"/>
                </a:lnTo>
                <a:lnTo>
                  <a:pt x="750570" y="260223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k object 80"/>
          <p:cNvSpPr/>
          <p:nvPr/>
        </p:nvSpPr>
        <p:spPr>
          <a:xfrm>
            <a:off x="5910579" y="6107429"/>
            <a:ext cx="727710" cy="401320"/>
          </a:xfrm>
          <a:custGeom>
            <a:avLst/>
            <a:gdLst/>
            <a:ahLst/>
            <a:cxnLst/>
            <a:rect l="l" t="t" r="r" b="b"/>
            <a:pathLst>
              <a:path w="727709" h="401320">
                <a:moveTo>
                  <a:pt x="12700" y="124460"/>
                </a:moveTo>
                <a:lnTo>
                  <a:pt x="0" y="124460"/>
                </a:lnTo>
                <a:lnTo>
                  <a:pt x="0" y="157480"/>
                </a:lnTo>
                <a:lnTo>
                  <a:pt x="12700" y="157480"/>
                </a:lnTo>
                <a:lnTo>
                  <a:pt x="12700" y="124460"/>
                </a:lnTo>
                <a:close/>
              </a:path>
              <a:path w="727709" h="401320">
                <a:moveTo>
                  <a:pt x="727710" y="124460"/>
                </a:moveTo>
                <a:lnTo>
                  <a:pt x="715010" y="124460"/>
                </a:lnTo>
                <a:lnTo>
                  <a:pt x="715010" y="157480"/>
                </a:lnTo>
                <a:lnTo>
                  <a:pt x="727710" y="157480"/>
                </a:lnTo>
                <a:lnTo>
                  <a:pt x="727710" y="124460"/>
                </a:lnTo>
                <a:close/>
              </a:path>
              <a:path w="727709" h="401320">
                <a:moveTo>
                  <a:pt x="12700" y="119380"/>
                </a:moveTo>
                <a:lnTo>
                  <a:pt x="0" y="119380"/>
                </a:lnTo>
                <a:lnTo>
                  <a:pt x="0" y="123190"/>
                </a:lnTo>
                <a:lnTo>
                  <a:pt x="12700" y="123190"/>
                </a:lnTo>
                <a:lnTo>
                  <a:pt x="12700" y="119380"/>
                </a:lnTo>
                <a:close/>
              </a:path>
              <a:path w="727709" h="401320">
                <a:moveTo>
                  <a:pt x="727710" y="119380"/>
                </a:moveTo>
                <a:lnTo>
                  <a:pt x="715010" y="119380"/>
                </a:lnTo>
                <a:lnTo>
                  <a:pt x="715010" y="123190"/>
                </a:lnTo>
                <a:lnTo>
                  <a:pt x="727710" y="123190"/>
                </a:lnTo>
                <a:lnTo>
                  <a:pt x="727710" y="119380"/>
                </a:lnTo>
                <a:close/>
              </a:path>
              <a:path w="727709" h="401320">
                <a:moveTo>
                  <a:pt x="12700" y="113030"/>
                </a:moveTo>
                <a:lnTo>
                  <a:pt x="0" y="113030"/>
                </a:lnTo>
                <a:lnTo>
                  <a:pt x="0" y="118110"/>
                </a:lnTo>
                <a:lnTo>
                  <a:pt x="12700" y="118110"/>
                </a:lnTo>
                <a:lnTo>
                  <a:pt x="12700" y="113030"/>
                </a:lnTo>
                <a:close/>
              </a:path>
              <a:path w="727709" h="401320">
                <a:moveTo>
                  <a:pt x="727710" y="113030"/>
                </a:moveTo>
                <a:lnTo>
                  <a:pt x="715010" y="113030"/>
                </a:lnTo>
                <a:lnTo>
                  <a:pt x="715010" y="118110"/>
                </a:lnTo>
                <a:lnTo>
                  <a:pt x="727710" y="118110"/>
                </a:lnTo>
                <a:lnTo>
                  <a:pt x="727710" y="113030"/>
                </a:lnTo>
                <a:close/>
              </a:path>
              <a:path w="727709" h="401320">
                <a:moveTo>
                  <a:pt x="12700" y="106680"/>
                </a:moveTo>
                <a:lnTo>
                  <a:pt x="0" y="106680"/>
                </a:lnTo>
                <a:lnTo>
                  <a:pt x="0" y="111760"/>
                </a:lnTo>
                <a:lnTo>
                  <a:pt x="12700" y="111760"/>
                </a:lnTo>
                <a:lnTo>
                  <a:pt x="12700" y="106680"/>
                </a:lnTo>
                <a:close/>
              </a:path>
              <a:path w="727709" h="401320">
                <a:moveTo>
                  <a:pt x="727710" y="106680"/>
                </a:moveTo>
                <a:lnTo>
                  <a:pt x="715010" y="106680"/>
                </a:lnTo>
                <a:lnTo>
                  <a:pt x="715010" y="111760"/>
                </a:lnTo>
                <a:lnTo>
                  <a:pt x="727710" y="111760"/>
                </a:lnTo>
                <a:lnTo>
                  <a:pt x="727710" y="106680"/>
                </a:lnTo>
                <a:close/>
              </a:path>
              <a:path w="727709" h="401320">
                <a:moveTo>
                  <a:pt x="12700" y="100330"/>
                </a:moveTo>
                <a:lnTo>
                  <a:pt x="0" y="100330"/>
                </a:lnTo>
                <a:lnTo>
                  <a:pt x="0" y="105410"/>
                </a:lnTo>
                <a:lnTo>
                  <a:pt x="12700" y="105410"/>
                </a:lnTo>
                <a:lnTo>
                  <a:pt x="12700" y="100330"/>
                </a:lnTo>
                <a:close/>
              </a:path>
              <a:path w="727709" h="401320">
                <a:moveTo>
                  <a:pt x="727710" y="100330"/>
                </a:moveTo>
                <a:lnTo>
                  <a:pt x="715010" y="100330"/>
                </a:lnTo>
                <a:lnTo>
                  <a:pt x="715010" y="105410"/>
                </a:lnTo>
                <a:lnTo>
                  <a:pt x="727710" y="105410"/>
                </a:lnTo>
                <a:lnTo>
                  <a:pt x="727710" y="100330"/>
                </a:lnTo>
                <a:close/>
              </a:path>
              <a:path w="727709" h="401320">
                <a:moveTo>
                  <a:pt x="12700" y="93980"/>
                </a:moveTo>
                <a:lnTo>
                  <a:pt x="0" y="93980"/>
                </a:lnTo>
                <a:lnTo>
                  <a:pt x="0" y="99060"/>
                </a:lnTo>
                <a:lnTo>
                  <a:pt x="12700" y="99060"/>
                </a:lnTo>
                <a:lnTo>
                  <a:pt x="12700" y="93980"/>
                </a:lnTo>
                <a:close/>
              </a:path>
              <a:path w="727709" h="401320">
                <a:moveTo>
                  <a:pt x="727710" y="93980"/>
                </a:moveTo>
                <a:lnTo>
                  <a:pt x="715010" y="93980"/>
                </a:lnTo>
                <a:lnTo>
                  <a:pt x="715010" y="99060"/>
                </a:lnTo>
                <a:lnTo>
                  <a:pt x="727710" y="99060"/>
                </a:lnTo>
                <a:lnTo>
                  <a:pt x="727710" y="93980"/>
                </a:lnTo>
                <a:close/>
              </a:path>
              <a:path w="727709" h="401320">
                <a:moveTo>
                  <a:pt x="12700" y="87630"/>
                </a:moveTo>
                <a:lnTo>
                  <a:pt x="0" y="87630"/>
                </a:lnTo>
                <a:lnTo>
                  <a:pt x="0" y="92710"/>
                </a:lnTo>
                <a:lnTo>
                  <a:pt x="12700" y="92710"/>
                </a:lnTo>
                <a:lnTo>
                  <a:pt x="12700" y="87630"/>
                </a:lnTo>
                <a:close/>
              </a:path>
              <a:path w="727709" h="401320">
                <a:moveTo>
                  <a:pt x="727710" y="87630"/>
                </a:moveTo>
                <a:lnTo>
                  <a:pt x="715010" y="87630"/>
                </a:lnTo>
                <a:lnTo>
                  <a:pt x="715010" y="92710"/>
                </a:lnTo>
                <a:lnTo>
                  <a:pt x="727710" y="92710"/>
                </a:lnTo>
                <a:lnTo>
                  <a:pt x="727710" y="87630"/>
                </a:lnTo>
                <a:close/>
              </a:path>
              <a:path w="727709" h="401320">
                <a:moveTo>
                  <a:pt x="12700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12700" y="86360"/>
                </a:lnTo>
                <a:lnTo>
                  <a:pt x="12700" y="80010"/>
                </a:lnTo>
                <a:close/>
              </a:path>
              <a:path w="727709" h="401320">
                <a:moveTo>
                  <a:pt x="727710" y="80010"/>
                </a:moveTo>
                <a:lnTo>
                  <a:pt x="715010" y="80010"/>
                </a:lnTo>
                <a:lnTo>
                  <a:pt x="715010" y="86360"/>
                </a:lnTo>
                <a:lnTo>
                  <a:pt x="727710" y="86360"/>
                </a:lnTo>
                <a:lnTo>
                  <a:pt x="727710" y="80010"/>
                </a:lnTo>
                <a:close/>
              </a:path>
              <a:path w="727709" h="401320">
                <a:moveTo>
                  <a:pt x="12700" y="74930"/>
                </a:moveTo>
                <a:lnTo>
                  <a:pt x="0" y="74930"/>
                </a:lnTo>
                <a:lnTo>
                  <a:pt x="0" y="78740"/>
                </a:lnTo>
                <a:lnTo>
                  <a:pt x="12700" y="78740"/>
                </a:lnTo>
                <a:lnTo>
                  <a:pt x="12700" y="74930"/>
                </a:lnTo>
                <a:close/>
              </a:path>
              <a:path w="727709" h="401320">
                <a:moveTo>
                  <a:pt x="727710" y="74930"/>
                </a:moveTo>
                <a:lnTo>
                  <a:pt x="715010" y="74930"/>
                </a:lnTo>
                <a:lnTo>
                  <a:pt x="715010" y="78740"/>
                </a:lnTo>
                <a:lnTo>
                  <a:pt x="727710" y="78740"/>
                </a:lnTo>
                <a:lnTo>
                  <a:pt x="727710" y="74930"/>
                </a:lnTo>
                <a:close/>
              </a:path>
              <a:path w="727709" h="401320">
                <a:moveTo>
                  <a:pt x="12700" y="68580"/>
                </a:moveTo>
                <a:lnTo>
                  <a:pt x="1270" y="68580"/>
                </a:lnTo>
                <a:lnTo>
                  <a:pt x="1270" y="69850"/>
                </a:lnTo>
                <a:lnTo>
                  <a:pt x="0" y="69850"/>
                </a:lnTo>
                <a:lnTo>
                  <a:pt x="0" y="73660"/>
                </a:lnTo>
                <a:lnTo>
                  <a:pt x="12700" y="73660"/>
                </a:lnTo>
                <a:lnTo>
                  <a:pt x="12700" y="68580"/>
                </a:lnTo>
                <a:close/>
              </a:path>
              <a:path w="727709" h="401320">
                <a:moveTo>
                  <a:pt x="727710" y="67310"/>
                </a:moveTo>
                <a:lnTo>
                  <a:pt x="725170" y="67310"/>
                </a:lnTo>
                <a:lnTo>
                  <a:pt x="725170" y="68580"/>
                </a:lnTo>
                <a:lnTo>
                  <a:pt x="715010" y="68580"/>
                </a:lnTo>
                <a:lnTo>
                  <a:pt x="715010" y="73660"/>
                </a:lnTo>
                <a:lnTo>
                  <a:pt x="727710" y="73660"/>
                </a:lnTo>
                <a:lnTo>
                  <a:pt x="727710" y="67310"/>
                </a:lnTo>
                <a:close/>
              </a:path>
              <a:path w="727709" h="401320">
                <a:moveTo>
                  <a:pt x="3810" y="67310"/>
                </a:moveTo>
                <a:lnTo>
                  <a:pt x="2540" y="67310"/>
                </a:lnTo>
                <a:lnTo>
                  <a:pt x="2540" y="68580"/>
                </a:lnTo>
                <a:lnTo>
                  <a:pt x="3810" y="68580"/>
                </a:lnTo>
                <a:lnTo>
                  <a:pt x="3810" y="67310"/>
                </a:lnTo>
                <a:close/>
              </a:path>
              <a:path w="727709" h="401320">
                <a:moveTo>
                  <a:pt x="12700" y="62230"/>
                </a:moveTo>
                <a:lnTo>
                  <a:pt x="7620" y="62230"/>
                </a:lnTo>
                <a:lnTo>
                  <a:pt x="7620" y="63500"/>
                </a:lnTo>
                <a:lnTo>
                  <a:pt x="6350" y="63500"/>
                </a:lnTo>
                <a:lnTo>
                  <a:pt x="6350" y="66040"/>
                </a:lnTo>
                <a:lnTo>
                  <a:pt x="5080" y="66040"/>
                </a:lnTo>
                <a:lnTo>
                  <a:pt x="5080" y="67310"/>
                </a:lnTo>
                <a:lnTo>
                  <a:pt x="12700" y="67310"/>
                </a:lnTo>
                <a:lnTo>
                  <a:pt x="12700" y="62230"/>
                </a:lnTo>
                <a:close/>
              </a:path>
              <a:path w="727709" h="401320">
                <a:moveTo>
                  <a:pt x="721360" y="62230"/>
                </a:moveTo>
                <a:lnTo>
                  <a:pt x="715010" y="62230"/>
                </a:lnTo>
                <a:lnTo>
                  <a:pt x="715010" y="67310"/>
                </a:lnTo>
                <a:lnTo>
                  <a:pt x="723900" y="67310"/>
                </a:lnTo>
                <a:lnTo>
                  <a:pt x="723900" y="66040"/>
                </a:lnTo>
                <a:lnTo>
                  <a:pt x="722629" y="66040"/>
                </a:lnTo>
                <a:lnTo>
                  <a:pt x="722629" y="63500"/>
                </a:lnTo>
                <a:lnTo>
                  <a:pt x="721360" y="63500"/>
                </a:lnTo>
                <a:lnTo>
                  <a:pt x="721360" y="62230"/>
                </a:lnTo>
                <a:close/>
              </a:path>
              <a:path w="727709" h="401320">
                <a:moveTo>
                  <a:pt x="10160" y="60960"/>
                </a:moveTo>
                <a:lnTo>
                  <a:pt x="8890" y="60960"/>
                </a:lnTo>
                <a:lnTo>
                  <a:pt x="8890" y="62230"/>
                </a:lnTo>
                <a:lnTo>
                  <a:pt x="10160" y="62230"/>
                </a:lnTo>
                <a:lnTo>
                  <a:pt x="10160" y="60960"/>
                </a:lnTo>
                <a:close/>
              </a:path>
              <a:path w="727709" h="401320">
                <a:moveTo>
                  <a:pt x="720090" y="60960"/>
                </a:moveTo>
                <a:lnTo>
                  <a:pt x="718820" y="60960"/>
                </a:lnTo>
                <a:lnTo>
                  <a:pt x="718820" y="62230"/>
                </a:lnTo>
                <a:lnTo>
                  <a:pt x="720090" y="62230"/>
                </a:lnTo>
                <a:lnTo>
                  <a:pt x="720090" y="60960"/>
                </a:lnTo>
                <a:close/>
              </a:path>
              <a:path w="727709" h="401320">
                <a:moveTo>
                  <a:pt x="715010" y="59690"/>
                </a:moveTo>
                <a:lnTo>
                  <a:pt x="11430" y="59690"/>
                </a:lnTo>
                <a:lnTo>
                  <a:pt x="11430" y="60960"/>
                </a:lnTo>
                <a:lnTo>
                  <a:pt x="12700" y="60960"/>
                </a:lnTo>
                <a:lnTo>
                  <a:pt x="12700" y="59817"/>
                </a:lnTo>
                <a:lnTo>
                  <a:pt x="715010" y="59690"/>
                </a:lnTo>
                <a:close/>
              </a:path>
              <a:path w="727709" h="401320">
                <a:moveTo>
                  <a:pt x="716279" y="57150"/>
                </a:moveTo>
                <a:lnTo>
                  <a:pt x="715010" y="57150"/>
                </a:lnTo>
                <a:lnTo>
                  <a:pt x="715010" y="60960"/>
                </a:lnTo>
                <a:lnTo>
                  <a:pt x="717550" y="60960"/>
                </a:lnTo>
                <a:lnTo>
                  <a:pt x="717550" y="59690"/>
                </a:lnTo>
                <a:lnTo>
                  <a:pt x="716279" y="59690"/>
                </a:lnTo>
                <a:lnTo>
                  <a:pt x="716279" y="57150"/>
                </a:lnTo>
                <a:close/>
              </a:path>
              <a:path w="727709" h="401320">
                <a:moveTo>
                  <a:pt x="715010" y="57150"/>
                </a:moveTo>
                <a:lnTo>
                  <a:pt x="12700" y="57150"/>
                </a:lnTo>
                <a:lnTo>
                  <a:pt x="715010" y="57150"/>
                </a:lnTo>
                <a:close/>
              </a:path>
              <a:path w="727709" h="401320">
                <a:moveTo>
                  <a:pt x="78740" y="10160"/>
                </a:moveTo>
                <a:lnTo>
                  <a:pt x="76200" y="10160"/>
                </a:lnTo>
                <a:lnTo>
                  <a:pt x="76200" y="11430"/>
                </a:lnTo>
                <a:lnTo>
                  <a:pt x="78740" y="11430"/>
                </a:lnTo>
                <a:lnTo>
                  <a:pt x="78740" y="10160"/>
                </a:lnTo>
                <a:close/>
              </a:path>
              <a:path w="727709" h="401320">
                <a:moveTo>
                  <a:pt x="651509" y="10160"/>
                </a:moveTo>
                <a:lnTo>
                  <a:pt x="648970" y="10160"/>
                </a:lnTo>
                <a:lnTo>
                  <a:pt x="648970" y="11430"/>
                </a:lnTo>
                <a:lnTo>
                  <a:pt x="651509" y="11430"/>
                </a:lnTo>
                <a:lnTo>
                  <a:pt x="651509" y="10160"/>
                </a:lnTo>
                <a:close/>
              </a:path>
              <a:path w="727709" h="401320">
                <a:moveTo>
                  <a:pt x="647700" y="8890"/>
                </a:moveTo>
                <a:lnTo>
                  <a:pt x="81280" y="8890"/>
                </a:lnTo>
                <a:lnTo>
                  <a:pt x="81280" y="10160"/>
                </a:lnTo>
                <a:lnTo>
                  <a:pt x="647700" y="10160"/>
                </a:lnTo>
                <a:lnTo>
                  <a:pt x="647700" y="8890"/>
                </a:lnTo>
                <a:close/>
              </a:path>
              <a:path w="727709" h="401320">
                <a:moveTo>
                  <a:pt x="645160" y="6350"/>
                </a:moveTo>
                <a:lnTo>
                  <a:pt x="83820" y="6350"/>
                </a:lnTo>
                <a:lnTo>
                  <a:pt x="83820" y="8890"/>
                </a:lnTo>
                <a:lnTo>
                  <a:pt x="645160" y="8890"/>
                </a:lnTo>
                <a:lnTo>
                  <a:pt x="645160" y="6350"/>
                </a:lnTo>
                <a:close/>
              </a:path>
              <a:path w="727709" h="401320">
                <a:moveTo>
                  <a:pt x="642620" y="5080"/>
                </a:moveTo>
                <a:lnTo>
                  <a:pt x="86360" y="5080"/>
                </a:lnTo>
                <a:lnTo>
                  <a:pt x="86360" y="6350"/>
                </a:lnTo>
                <a:lnTo>
                  <a:pt x="642620" y="6350"/>
                </a:lnTo>
                <a:lnTo>
                  <a:pt x="642620" y="5080"/>
                </a:lnTo>
                <a:close/>
              </a:path>
              <a:path w="727709" h="401320">
                <a:moveTo>
                  <a:pt x="90170" y="3810"/>
                </a:moveTo>
                <a:lnTo>
                  <a:pt x="87630" y="3810"/>
                </a:lnTo>
                <a:lnTo>
                  <a:pt x="87630" y="5080"/>
                </a:lnTo>
                <a:lnTo>
                  <a:pt x="90170" y="5080"/>
                </a:lnTo>
                <a:lnTo>
                  <a:pt x="90170" y="3810"/>
                </a:lnTo>
                <a:close/>
              </a:path>
              <a:path w="727709" h="401320">
                <a:moveTo>
                  <a:pt x="640079" y="3810"/>
                </a:moveTo>
                <a:lnTo>
                  <a:pt x="637540" y="3810"/>
                </a:lnTo>
                <a:lnTo>
                  <a:pt x="637540" y="5080"/>
                </a:lnTo>
                <a:lnTo>
                  <a:pt x="640079" y="5080"/>
                </a:lnTo>
                <a:lnTo>
                  <a:pt x="640079" y="3810"/>
                </a:lnTo>
                <a:close/>
              </a:path>
              <a:path w="727709" h="401320">
                <a:moveTo>
                  <a:pt x="635000" y="2540"/>
                </a:moveTo>
                <a:lnTo>
                  <a:pt x="92710" y="2540"/>
                </a:lnTo>
                <a:lnTo>
                  <a:pt x="92710" y="3810"/>
                </a:lnTo>
                <a:lnTo>
                  <a:pt x="635000" y="3810"/>
                </a:lnTo>
                <a:lnTo>
                  <a:pt x="635000" y="2540"/>
                </a:lnTo>
                <a:close/>
              </a:path>
              <a:path w="727709" h="401320">
                <a:moveTo>
                  <a:pt x="633729" y="0"/>
                </a:moveTo>
                <a:lnTo>
                  <a:pt x="95250" y="0"/>
                </a:lnTo>
                <a:lnTo>
                  <a:pt x="95250" y="2540"/>
                </a:lnTo>
                <a:lnTo>
                  <a:pt x="633729" y="2540"/>
                </a:lnTo>
                <a:lnTo>
                  <a:pt x="633729" y="0"/>
                </a:lnTo>
                <a:close/>
              </a:path>
              <a:path w="727709" h="401320">
                <a:moveTo>
                  <a:pt x="12700" y="157480"/>
                </a:moveTo>
                <a:lnTo>
                  <a:pt x="0" y="157480"/>
                </a:lnTo>
                <a:lnTo>
                  <a:pt x="0" y="241300"/>
                </a:lnTo>
                <a:lnTo>
                  <a:pt x="12700" y="241300"/>
                </a:lnTo>
                <a:lnTo>
                  <a:pt x="12700" y="157480"/>
                </a:lnTo>
                <a:close/>
              </a:path>
              <a:path w="727709" h="401320">
                <a:moveTo>
                  <a:pt x="727710" y="157480"/>
                </a:moveTo>
                <a:lnTo>
                  <a:pt x="715010" y="157480"/>
                </a:lnTo>
                <a:lnTo>
                  <a:pt x="715010" y="241300"/>
                </a:lnTo>
                <a:lnTo>
                  <a:pt x="727710" y="241300"/>
                </a:lnTo>
                <a:lnTo>
                  <a:pt x="727710" y="157480"/>
                </a:lnTo>
                <a:close/>
              </a:path>
              <a:path w="727709" h="401320">
                <a:moveTo>
                  <a:pt x="12700" y="241300"/>
                </a:moveTo>
                <a:lnTo>
                  <a:pt x="0" y="241300"/>
                </a:lnTo>
                <a:lnTo>
                  <a:pt x="0" y="246380"/>
                </a:lnTo>
                <a:lnTo>
                  <a:pt x="12700" y="246380"/>
                </a:lnTo>
                <a:lnTo>
                  <a:pt x="12700" y="241300"/>
                </a:lnTo>
                <a:close/>
              </a:path>
              <a:path w="727709" h="401320">
                <a:moveTo>
                  <a:pt x="727710" y="241300"/>
                </a:moveTo>
                <a:lnTo>
                  <a:pt x="715010" y="241300"/>
                </a:lnTo>
                <a:lnTo>
                  <a:pt x="715010" y="246380"/>
                </a:lnTo>
                <a:lnTo>
                  <a:pt x="727710" y="246380"/>
                </a:lnTo>
                <a:lnTo>
                  <a:pt x="727710" y="241300"/>
                </a:lnTo>
                <a:close/>
              </a:path>
              <a:path w="727709" h="401320">
                <a:moveTo>
                  <a:pt x="633729" y="400050"/>
                </a:moveTo>
                <a:lnTo>
                  <a:pt x="95250" y="400050"/>
                </a:lnTo>
                <a:lnTo>
                  <a:pt x="95250" y="401320"/>
                </a:lnTo>
                <a:lnTo>
                  <a:pt x="633729" y="401320"/>
                </a:lnTo>
                <a:lnTo>
                  <a:pt x="633729" y="400050"/>
                </a:lnTo>
                <a:close/>
              </a:path>
              <a:path w="727709" h="401320">
                <a:moveTo>
                  <a:pt x="638810" y="397510"/>
                </a:moveTo>
                <a:lnTo>
                  <a:pt x="91440" y="397510"/>
                </a:lnTo>
                <a:lnTo>
                  <a:pt x="91440" y="400050"/>
                </a:lnTo>
                <a:lnTo>
                  <a:pt x="93980" y="400050"/>
                </a:lnTo>
                <a:lnTo>
                  <a:pt x="93980" y="398780"/>
                </a:lnTo>
                <a:lnTo>
                  <a:pt x="638810" y="398780"/>
                </a:lnTo>
                <a:lnTo>
                  <a:pt x="638810" y="397510"/>
                </a:lnTo>
                <a:close/>
              </a:path>
              <a:path w="727709" h="401320">
                <a:moveTo>
                  <a:pt x="638810" y="398780"/>
                </a:moveTo>
                <a:lnTo>
                  <a:pt x="636270" y="398780"/>
                </a:lnTo>
                <a:lnTo>
                  <a:pt x="636270" y="400050"/>
                </a:lnTo>
                <a:lnTo>
                  <a:pt x="638810" y="400050"/>
                </a:lnTo>
                <a:lnTo>
                  <a:pt x="638810" y="398780"/>
                </a:lnTo>
                <a:close/>
              </a:path>
              <a:path w="727709" h="401320">
                <a:moveTo>
                  <a:pt x="88900" y="396240"/>
                </a:moveTo>
                <a:lnTo>
                  <a:pt x="86360" y="396240"/>
                </a:lnTo>
                <a:lnTo>
                  <a:pt x="86360" y="397510"/>
                </a:lnTo>
                <a:lnTo>
                  <a:pt x="88900" y="397510"/>
                </a:lnTo>
                <a:lnTo>
                  <a:pt x="88900" y="396240"/>
                </a:lnTo>
                <a:close/>
              </a:path>
              <a:path w="727709" h="401320">
                <a:moveTo>
                  <a:pt x="643890" y="396240"/>
                </a:moveTo>
                <a:lnTo>
                  <a:pt x="641350" y="396240"/>
                </a:lnTo>
                <a:lnTo>
                  <a:pt x="641350" y="397510"/>
                </a:lnTo>
                <a:lnTo>
                  <a:pt x="643890" y="397510"/>
                </a:lnTo>
                <a:lnTo>
                  <a:pt x="643890" y="396240"/>
                </a:lnTo>
                <a:close/>
              </a:path>
              <a:path w="727709" h="401320">
                <a:moveTo>
                  <a:pt x="646430" y="393700"/>
                </a:moveTo>
                <a:lnTo>
                  <a:pt x="85090" y="393700"/>
                </a:lnTo>
                <a:lnTo>
                  <a:pt x="85090" y="396240"/>
                </a:lnTo>
                <a:lnTo>
                  <a:pt x="646430" y="396240"/>
                </a:lnTo>
                <a:lnTo>
                  <a:pt x="646430" y="393700"/>
                </a:lnTo>
                <a:close/>
              </a:path>
              <a:path w="727709" h="401320">
                <a:moveTo>
                  <a:pt x="650240" y="391160"/>
                </a:moveTo>
                <a:lnTo>
                  <a:pt x="80010" y="391160"/>
                </a:lnTo>
                <a:lnTo>
                  <a:pt x="80010" y="393700"/>
                </a:lnTo>
                <a:lnTo>
                  <a:pt x="82550" y="393700"/>
                </a:lnTo>
                <a:lnTo>
                  <a:pt x="82550" y="392430"/>
                </a:lnTo>
                <a:lnTo>
                  <a:pt x="650240" y="392430"/>
                </a:lnTo>
                <a:lnTo>
                  <a:pt x="650240" y="391160"/>
                </a:lnTo>
                <a:close/>
              </a:path>
              <a:path w="727709" h="401320">
                <a:moveTo>
                  <a:pt x="650240" y="392430"/>
                </a:moveTo>
                <a:lnTo>
                  <a:pt x="648970" y="392430"/>
                </a:lnTo>
                <a:lnTo>
                  <a:pt x="648970" y="393700"/>
                </a:lnTo>
                <a:lnTo>
                  <a:pt x="650240" y="393700"/>
                </a:lnTo>
                <a:lnTo>
                  <a:pt x="650240" y="392430"/>
                </a:lnTo>
                <a:close/>
              </a:path>
              <a:path w="727709" h="401320">
                <a:moveTo>
                  <a:pt x="77470" y="389890"/>
                </a:moveTo>
                <a:lnTo>
                  <a:pt x="74930" y="389890"/>
                </a:lnTo>
                <a:lnTo>
                  <a:pt x="74930" y="391160"/>
                </a:lnTo>
                <a:lnTo>
                  <a:pt x="77470" y="391160"/>
                </a:lnTo>
                <a:lnTo>
                  <a:pt x="77470" y="389890"/>
                </a:lnTo>
                <a:close/>
              </a:path>
              <a:path w="727709" h="401320">
                <a:moveTo>
                  <a:pt x="655320" y="389890"/>
                </a:moveTo>
                <a:lnTo>
                  <a:pt x="652779" y="389890"/>
                </a:lnTo>
                <a:lnTo>
                  <a:pt x="652779" y="391160"/>
                </a:lnTo>
                <a:lnTo>
                  <a:pt x="655320" y="391160"/>
                </a:lnTo>
                <a:lnTo>
                  <a:pt x="655320" y="389890"/>
                </a:lnTo>
                <a:close/>
              </a:path>
              <a:path w="727709" h="401320">
                <a:moveTo>
                  <a:pt x="657860" y="388620"/>
                </a:moveTo>
                <a:lnTo>
                  <a:pt x="73660" y="388620"/>
                </a:lnTo>
                <a:lnTo>
                  <a:pt x="73660" y="389890"/>
                </a:lnTo>
                <a:lnTo>
                  <a:pt x="657860" y="389890"/>
                </a:lnTo>
                <a:lnTo>
                  <a:pt x="657860" y="388620"/>
                </a:lnTo>
                <a:close/>
              </a:path>
              <a:path w="727709" h="401320">
                <a:moveTo>
                  <a:pt x="718820" y="341630"/>
                </a:moveTo>
                <a:lnTo>
                  <a:pt x="715010" y="341630"/>
                </a:lnTo>
                <a:lnTo>
                  <a:pt x="715010" y="346710"/>
                </a:lnTo>
                <a:lnTo>
                  <a:pt x="716279" y="346710"/>
                </a:lnTo>
                <a:lnTo>
                  <a:pt x="716279" y="344297"/>
                </a:lnTo>
                <a:lnTo>
                  <a:pt x="717550" y="344297"/>
                </a:lnTo>
                <a:lnTo>
                  <a:pt x="717550" y="342900"/>
                </a:lnTo>
                <a:lnTo>
                  <a:pt x="718820" y="342900"/>
                </a:lnTo>
                <a:lnTo>
                  <a:pt x="718820" y="341630"/>
                </a:lnTo>
                <a:close/>
              </a:path>
              <a:path w="727709" h="401320">
                <a:moveTo>
                  <a:pt x="12700" y="341630"/>
                </a:moveTo>
                <a:lnTo>
                  <a:pt x="10160" y="341630"/>
                </a:lnTo>
                <a:lnTo>
                  <a:pt x="10160" y="342900"/>
                </a:lnTo>
                <a:lnTo>
                  <a:pt x="11430" y="342900"/>
                </a:lnTo>
                <a:lnTo>
                  <a:pt x="11430" y="344297"/>
                </a:lnTo>
                <a:lnTo>
                  <a:pt x="12700" y="344297"/>
                </a:lnTo>
                <a:lnTo>
                  <a:pt x="12700" y="341630"/>
                </a:lnTo>
                <a:close/>
              </a:path>
              <a:path w="727709" h="401320">
                <a:moveTo>
                  <a:pt x="8890" y="340360"/>
                </a:moveTo>
                <a:lnTo>
                  <a:pt x="7620" y="340360"/>
                </a:lnTo>
                <a:lnTo>
                  <a:pt x="7620" y="341630"/>
                </a:lnTo>
                <a:lnTo>
                  <a:pt x="8890" y="341630"/>
                </a:lnTo>
                <a:lnTo>
                  <a:pt x="8890" y="340360"/>
                </a:lnTo>
                <a:close/>
              </a:path>
              <a:path w="727709" h="401320">
                <a:moveTo>
                  <a:pt x="721360" y="340360"/>
                </a:moveTo>
                <a:lnTo>
                  <a:pt x="720090" y="340360"/>
                </a:lnTo>
                <a:lnTo>
                  <a:pt x="720090" y="341630"/>
                </a:lnTo>
                <a:lnTo>
                  <a:pt x="721360" y="341630"/>
                </a:lnTo>
                <a:lnTo>
                  <a:pt x="721360" y="340360"/>
                </a:lnTo>
                <a:close/>
              </a:path>
              <a:path w="727709" h="401320">
                <a:moveTo>
                  <a:pt x="12700" y="335280"/>
                </a:moveTo>
                <a:lnTo>
                  <a:pt x="3810" y="335280"/>
                </a:lnTo>
                <a:lnTo>
                  <a:pt x="3810" y="336550"/>
                </a:lnTo>
                <a:lnTo>
                  <a:pt x="5080" y="336550"/>
                </a:lnTo>
                <a:lnTo>
                  <a:pt x="5080" y="337820"/>
                </a:lnTo>
                <a:lnTo>
                  <a:pt x="6350" y="337820"/>
                </a:lnTo>
                <a:lnTo>
                  <a:pt x="6350" y="340360"/>
                </a:lnTo>
                <a:lnTo>
                  <a:pt x="12700" y="340360"/>
                </a:lnTo>
                <a:lnTo>
                  <a:pt x="12700" y="335280"/>
                </a:lnTo>
                <a:close/>
              </a:path>
              <a:path w="727709" h="401320">
                <a:moveTo>
                  <a:pt x="725170" y="335280"/>
                </a:moveTo>
                <a:lnTo>
                  <a:pt x="715010" y="335280"/>
                </a:lnTo>
                <a:lnTo>
                  <a:pt x="715010" y="340360"/>
                </a:lnTo>
                <a:lnTo>
                  <a:pt x="722629" y="340360"/>
                </a:lnTo>
                <a:lnTo>
                  <a:pt x="722629" y="337820"/>
                </a:lnTo>
                <a:lnTo>
                  <a:pt x="723900" y="337820"/>
                </a:lnTo>
                <a:lnTo>
                  <a:pt x="723900" y="336550"/>
                </a:lnTo>
                <a:lnTo>
                  <a:pt x="725170" y="336550"/>
                </a:lnTo>
                <a:lnTo>
                  <a:pt x="725170" y="335280"/>
                </a:lnTo>
                <a:close/>
              </a:path>
              <a:path w="727709" h="401320">
                <a:moveTo>
                  <a:pt x="3810" y="334010"/>
                </a:moveTo>
                <a:lnTo>
                  <a:pt x="2540" y="334010"/>
                </a:lnTo>
                <a:lnTo>
                  <a:pt x="2540" y="335280"/>
                </a:lnTo>
                <a:lnTo>
                  <a:pt x="3810" y="335280"/>
                </a:lnTo>
                <a:lnTo>
                  <a:pt x="3810" y="334010"/>
                </a:lnTo>
                <a:close/>
              </a:path>
              <a:path w="727709" h="401320">
                <a:moveTo>
                  <a:pt x="727710" y="328930"/>
                </a:moveTo>
                <a:lnTo>
                  <a:pt x="715010" y="328930"/>
                </a:lnTo>
                <a:lnTo>
                  <a:pt x="715010" y="334010"/>
                </a:lnTo>
                <a:lnTo>
                  <a:pt x="726440" y="334010"/>
                </a:lnTo>
                <a:lnTo>
                  <a:pt x="726440" y="335280"/>
                </a:lnTo>
                <a:lnTo>
                  <a:pt x="727710" y="335280"/>
                </a:lnTo>
                <a:lnTo>
                  <a:pt x="727710" y="328930"/>
                </a:lnTo>
                <a:close/>
              </a:path>
              <a:path w="727709" h="401320">
                <a:moveTo>
                  <a:pt x="12700" y="328930"/>
                </a:moveTo>
                <a:lnTo>
                  <a:pt x="0" y="328930"/>
                </a:lnTo>
                <a:lnTo>
                  <a:pt x="0" y="331470"/>
                </a:lnTo>
                <a:lnTo>
                  <a:pt x="1270" y="331470"/>
                </a:lnTo>
                <a:lnTo>
                  <a:pt x="1270" y="334010"/>
                </a:lnTo>
                <a:lnTo>
                  <a:pt x="12700" y="334010"/>
                </a:lnTo>
                <a:lnTo>
                  <a:pt x="12700" y="328930"/>
                </a:lnTo>
                <a:close/>
              </a:path>
              <a:path w="727709" h="401320">
                <a:moveTo>
                  <a:pt x="12700" y="322580"/>
                </a:moveTo>
                <a:lnTo>
                  <a:pt x="0" y="322580"/>
                </a:lnTo>
                <a:lnTo>
                  <a:pt x="0" y="327660"/>
                </a:lnTo>
                <a:lnTo>
                  <a:pt x="12700" y="327660"/>
                </a:lnTo>
                <a:lnTo>
                  <a:pt x="12700" y="322580"/>
                </a:lnTo>
                <a:close/>
              </a:path>
              <a:path w="727709" h="401320">
                <a:moveTo>
                  <a:pt x="727710" y="322580"/>
                </a:moveTo>
                <a:lnTo>
                  <a:pt x="715010" y="322580"/>
                </a:lnTo>
                <a:lnTo>
                  <a:pt x="715010" y="327660"/>
                </a:lnTo>
                <a:lnTo>
                  <a:pt x="727710" y="327660"/>
                </a:lnTo>
                <a:lnTo>
                  <a:pt x="727710" y="322580"/>
                </a:lnTo>
                <a:close/>
              </a:path>
              <a:path w="727709" h="401320">
                <a:moveTo>
                  <a:pt x="12700" y="316230"/>
                </a:moveTo>
                <a:lnTo>
                  <a:pt x="0" y="316230"/>
                </a:lnTo>
                <a:lnTo>
                  <a:pt x="0" y="321310"/>
                </a:lnTo>
                <a:lnTo>
                  <a:pt x="12700" y="321310"/>
                </a:lnTo>
                <a:lnTo>
                  <a:pt x="12700" y="316230"/>
                </a:lnTo>
                <a:close/>
              </a:path>
              <a:path w="727709" h="401320">
                <a:moveTo>
                  <a:pt x="727710" y="316230"/>
                </a:moveTo>
                <a:lnTo>
                  <a:pt x="715010" y="316230"/>
                </a:lnTo>
                <a:lnTo>
                  <a:pt x="715010" y="321310"/>
                </a:lnTo>
                <a:lnTo>
                  <a:pt x="727710" y="321310"/>
                </a:lnTo>
                <a:lnTo>
                  <a:pt x="727710" y="316230"/>
                </a:lnTo>
                <a:close/>
              </a:path>
              <a:path w="727709" h="401320">
                <a:moveTo>
                  <a:pt x="12700" y="309880"/>
                </a:moveTo>
                <a:lnTo>
                  <a:pt x="0" y="309880"/>
                </a:lnTo>
                <a:lnTo>
                  <a:pt x="0" y="314960"/>
                </a:lnTo>
                <a:lnTo>
                  <a:pt x="12700" y="314960"/>
                </a:lnTo>
                <a:lnTo>
                  <a:pt x="12700" y="309880"/>
                </a:lnTo>
                <a:close/>
              </a:path>
              <a:path w="727709" h="401320">
                <a:moveTo>
                  <a:pt x="727710" y="309880"/>
                </a:moveTo>
                <a:lnTo>
                  <a:pt x="715010" y="309880"/>
                </a:lnTo>
                <a:lnTo>
                  <a:pt x="715010" y="314960"/>
                </a:lnTo>
                <a:lnTo>
                  <a:pt x="727710" y="314960"/>
                </a:lnTo>
                <a:lnTo>
                  <a:pt x="727710" y="309880"/>
                </a:lnTo>
                <a:close/>
              </a:path>
              <a:path w="727709" h="401320">
                <a:moveTo>
                  <a:pt x="12700" y="303530"/>
                </a:moveTo>
                <a:lnTo>
                  <a:pt x="0" y="303530"/>
                </a:lnTo>
                <a:lnTo>
                  <a:pt x="0" y="308610"/>
                </a:lnTo>
                <a:lnTo>
                  <a:pt x="12700" y="308610"/>
                </a:lnTo>
                <a:lnTo>
                  <a:pt x="12700" y="303530"/>
                </a:lnTo>
                <a:close/>
              </a:path>
              <a:path w="727709" h="401320">
                <a:moveTo>
                  <a:pt x="727710" y="303530"/>
                </a:moveTo>
                <a:lnTo>
                  <a:pt x="715010" y="303530"/>
                </a:lnTo>
                <a:lnTo>
                  <a:pt x="715010" y="308610"/>
                </a:lnTo>
                <a:lnTo>
                  <a:pt x="727710" y="308610"/>
                </a:lnTo>
                <a:lnTo>
                  <a:pt x="727710" y="303530"/>
                </a:lnTo>
                <a:close/>
              </a:path>
              <a:path w="727709" h="401320">
                <a:moveTo>
                  <a:pt x="12700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12700" y="302260"/>
                </a:lnTo>
                <a:lnTo>
                  <a:pt x="12700" y="295910"/>
                </a:lnTo>
                <a:close/>
              </a:path>
              <a:path w="727709" h="401320">
                <a:moveTo>
                  <a:pt x="727710" y="295910"/>
                </a:moveTo>
                <a:lnTo>
                  <a:pt x="715010" y="295910"/>
                </a:lnTo>
                <a:lnTo>
                  <a:pt x="715010" y="302260"/>
                </a:lnTo>
                <a:lnTo>
                  <a:pt x="727710" y="302260"/>
                </a:lnTo>
                <a:lnTo>
                  <a:pt x="727710" y="295910"/>
                </a:lnTo>
                <a:close/>
              </a:path>
              <a:path w="727709" h="401320">
                <a:moveTo>
                  <a:pt x="12700" y="289560"/>
                </a:moveTo>
                <a:lnTo>
                  <a:pt x="0" y="289560"/>
                </a:lnTo>
                <a:lnTo>
                  <a:pt x="0" y="294640"/>
                </a:lnTo>
                <a:lnTo>
                  <a:pt x="12700" y="294640"/>
                </a:lnTo>
                <a:lnTo>
                  <a:pt x="12700" y="289560"/>
                </a:lnTo>
                <a:close/>
              </a:path>
              <a:path w="727709" h="401320">
                <a:moveTo>
                  <a:pt x="727710" y="289560"/>
                </a:moveTo>
                <a:lnTo>
                  <a:pt x="715010" y="289560"/>
                </a:lnTo>
                <a:lnTo>
                  <a:pt x="715010" y="294640"/>
                </a:lnTo>
                <a:lnTo>
                  <a:pt x="727710" y="294640"/>
                </a:lnTo>
                <a:lnTo>
                  <a:pt x="727710" y="289560"/>
                </a:lnTo>
                <a:close/>
              </a:path>
              <a:path w="727709" h="401320">
                <a:moveTo>
                  <a:pt x="12700" y="283210"/>
                </a:moveTo>
                <a:lnTo>
                  <a:pt x="0" y="283210"/>
                </a:lnTo>
                <a:lnTo>
                  <a:pt x="0" y="288290"/>
                </a:lnTo>
                <a:lnTo>
                  <a:pt x="12700" y="288290"/>
                </a:lnTo>
                <a:lnTo>
                  <a:pt x="12700" y="283210"/>
                </a:lnTo>
                <a:close/>
              </a:path>
              <a:path w="727709" h="401320">
                <a:moveTo>
                  <a:pt x="727710" y="283210"/>
                </a:moveTo>
                <a:lnTo>
                  <a:pt x="715010" y="283210"/>
                </a:lnTo>
                <a:lnTo>
                  <a:pt x="715010" y="288290"/>
                </a:lnTo>
                <a:lnTo>
                  <a:pt x="727710" y="288290"/>
                </a:lnTo>
                <a:lnTo>
                  <a:pt x="727710" y="283210"/>
                </a:lnTo>
                <a:close/>
              </a:path>
              <a:path w="727709" h="401320">
                <a:moveTo>
                  <a:pt x="12700" y="278130"/>
                </a:moveTo>
                <a:lnTo>
                  <a:pt x="0" y="278130"/>
                </a:lnTo>
                <a:lnTo>
                  <a:pt x="0" y="281940"/>
                </a:lnTo>
                <a:lnTo>
                  <a:pt x="12700" y="281940"/>
                </a:lnTo>
                <a:lnTo>
                  <a:pt x="12700" y="278130"/>
                </a:lnTo>
                <a:close/>
              </a:path>
              <a:path w="727709" h="401320">
                <a:moveTo>
                  <a:pt x="727710" y="278130"/>
                </a:moveTo>
                <a:lnTo>
                  <a:pt x="715010" y="278130"/>
                </a:lnTo>
                <a:lnTo>
                  <a:pt x="715010" y="281940"/>
                </a:lnTo>
                <a:lnTo>
                  <a:pt x="727710" y="281940"/>
                </a:lnTo>
                <a:lnTo>
                  <a:pt x="727710" y="278130"/>
                </a:lnTo>
                <a:close/>
              </a:path>
              <a:path w="727709" h="401320">
                <a:moveTo>
                  <a:pt x="12700" y="247650"/>
                </a:moveTo>
                <a:lnTo>
                  <a:pt x="0" y="247650"/>
                </a:lnTo>
                <a:lnTo>
                  <a:pt x="0" y="276860"/>
                </a:lnTo>
                <a:lnTo>
                  <a:pt x="12700" y="276860"/>
                </a:lnTo>
                <a:lnTo>
                  <a:pt x="12700" y="247650"/>
                </a:lnTo>
                <a:close/>
              </a:path>
              <a:path w="727709" h="401320">
                <a:moveTo>
                  <a:pt x="727710" y="247650"/>
                </a:moveTo>
                <a:lnTo>
                  <a:pt x="715010" y="247650"/>
                </a:lnTo>
                <a:lnTo>
                  <a:pt x="715010" y="276860"/>
                </a:lnTo>
                <a:lnTo>
                  <a:pt x="727710" y="276860"/>
                </a:lnTo>
                <a:lnTo>
                  <a:pt x="727710" y="247650"/>
                </a:lnTo>
                <a:close/>
              </a:path>
            </a:pathLst>
          </a:custGeom>
          <a:solidFill>
            <a:srgbClr val="007C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k object 81"/>
          <p:cNvSpPr/>
          <p:nvPr/>
        </p:nvSpPr>
        <p:spPr>
          <a:xfrm>
            <a:off x="5923279" y="6118986"/>
            <a:ext cx="702310" cy="377190"/>
          </a:xfrm>
          <a:custGeom>
            <a:avLst/>
            <a:gdLst/>
            <a:ahLst/>
            <a:cxnLst/>
            <a:rect l="l" t="t" r="r" b="b"/>
            <a:pathLst>
              <a:path w="702309" h="377189">
                <a:moveTo>
                  <a:pt x="11430" y="112902"/>
                </a:moveTo>
                <a:lnTo>
                  <a:pt x="0" y="112902"/>
                </a:lnTo>
                <a:lnTo>
                  <a:pt x="0" y="145922"/>
                </a:lnTo>
                <a:lnTo>
                  <a:pt x="11430" y="145922"/>
                </a:lnTo>
                <a:lnTo>
                  <a:pt x="11430" y="112902"/>
                </a:lnTo>
                <a:close/>
              </a:path>
              <a:path w="702309" h="377189">
                <a:moveTo>
                  <a:pt x="702310" y="112902"/>
                </a:moveTo>
                <a:lnTo>
                  <a:pt x="690879" y="112902"/>
                </a:lnTo>
                <a:lnTo>
                  <a:pt x="690879" y="145922"/>
                </a:lnTo>
                <a:lnTo>
                  <a:pt x="702310" y="145922"/>
                </a:lnTo>
                <a:lnTo>
                  <a:pt x="702310" y="112902"/>
                </a:lnTo>
                <a:close/>
              </a:path>
              <a:path w="702309" h="377189">
                <a:moveTo>
                  <a:pt x="11430" y="107822"/>
                </a:moveTo>
                <a:lnTo>
                  <a:pt x="0" y="107822"/>
                </a:lnTo>
                <a:lnTo>
                  <a:pt x="0" y="111632"/>
                </a:lnTo>
                <a:lnTo>
                  <a:pt x="11430" y="111632"/>
                </a:lnTo>
                <a:lnTo>
                  <a:pt x="11430" y="107822"/>
                </a:lnTo>
                <a:close/>
              </a:path>
              <a:path w="702309" h="377189">
                <a:moveTo>
                  <a:pt x="702310" y="107822"/>
                </a:moveTo>
                <a:lnTo>
                  <a:pt x="690879" y="107822"/>
                </a:lnTo>
                <a:lnTo>
                  <a:pt x="690879" y="111632"/>
                </a:lnTo>
                <a:lnTo>
                  <a:pt x="702310" y="111632"/>
                </a:lnTo>
                <a:lnTo>
                  <a:pt x="702310" y="107822"/>
                </a:lnTo>
                <a:close/>
              </a:path>
              <a:path w="702309" h="377189">
                <a:moveTo>
                  <a:pt x="11430" y="101472"/>
                </a:moveTo>
                <a:lnTo>
                  <a:pt x="0" y="101472"/>
                </a:lnTo>
                <a:lnTo>
                  <a:pt x="0" y="106552"/>
                </a:lnTo>
                <a:lnTo>
                  <a:pt x="11430" y="106552"/>
                </a:lnTo>
                <a:lnTo>
                  <a:pt x="11430" y="101472"/>
                </a:lnTo>
                <a:close/>
              </a:path>
              <a:path w="702309" h="377189">
                <a:moveTo>
                  <a:pt x="702310" y="101472"/>
                </a:moveTo>
                <a:lnTo>
                  <a:pt x="690879" y="101472"/>
                </a:lnTo>
                <a:lnTo>
                  <a:pt x="690879" y="106552"/>
                </a:lnTo>
                <a:lnTo>
                  <a:pt x="702310" y="106552"/>
                </a:lnTo>
                <a:lnTo>
                  <a:pt x="702310" y="101472"/>
                </a:lnTo>
                <a:close/>
              </a:path>
              <a:path w="702309" h="377189">
                <a:moveTo>
                  <a:pt x="11430" y="95122"/>
                </a:moveTo>
                <a:lnTo>
                  <a:pt x="0" y="95122"/>
                </a:lnTo>
                <a:lnTo>
                  <a:pt x="0" y="100203"/>
                </a:lnTo>
                <a:lnTo>
                  <a:pt x="11430" y="100203"/>
                </a:lnTo>
                <a:lnTo>
                  <a:pt x="11430" y="95122"/>
                </a:lnTo>
                <a:close/>
              </a:path>
              <a:path w="702309" h="377189">
                <a:moveTo>
                  <a:pt x="702310" y="95122"/>
                </a:moveTo>
                <a:lnTo>
                  <a:pt x="690879" y="95122"/>
                </a:lnTo>
                <a:lnTo>
                  <a:pt x="690879" y="100203"/>
                </a:lnTo>
                <a:lnTo>
                  <a:pt x="702310" y="100203"/>
                </a:lnTo>
                <a:lnTo>
                  <a:pt x="702310" y="95122"/>
                </a:lnTo>
                <a:close/>
              </a:path>
              <a:path w="702309" h="377189">
                <a:moveTo>
                  <a:pt x="11430" y="88772"/>
                </a:moveTo>
                <a:lnTo>
                  <a:pt x="0" y="88772"/>
                </a:lnTo>
                <a:lnTo>
                  <a:pt x="0" y="93852"/>
                </a:lnTo>
                <a:lnTo>
                  <a:pt x="11430" y="93852"/>
                </a:lnTo>
                <a:lnTo>
                  <a:pt x="11430" y="88772"/>
                </a:lnTo>
                <a:close/>
              </a:path>
              <a:path w="702309" h="377189">
                <a:moveTo>
                  <a:pt x="702310" y="88772"/>
                </a:moveTo>
                <a:lnTo>
                  <a:pt x="690879" y="88772"/>
                </a:lnTo>
                <a:lnTo>
                  <a:pt x="690879" y="93852"/>
                </a:lnTo>
                <a:lnTo>
                  <a:pt x="702310" y="93852"/>
                </a:lnTo>
                <a:lnTo>
                  <a:pt x="702310" y="88772"/>
                </a:lnTo>
                <a:close/>
              </a:path>
              <a:path w="702309" h="377189">
                <a:moveTo>
                  <a:pt x="11430" y="82422"/>
                </a:moveTo>
                <a:lnTo>
                  <a:pt x="0" y="82422"/>
                </a:lnTo>
                <a:lnTo>
                  <a:pt x="0" y="87503"/>
                </a:lnTo>
                <a:lnTo>
                  <a:pt x="11430" y="87503"/>
                </a:lnTo>
                <a:lnTo>
                  <a:pt x="11430" y="82422"/>
                </a:lnTo>
                <a:close/>
              </a:path>
              <a:path w="702309" h="377189">
                <a:moveTo>
                  <a:pt x="702310" y="82422"/>
                </a:moveTo>
                <a:lnTo>
                  <a:pt x="690879" y="82422"/>
                </a:lnTo>
                <a:lnTo>
                  <a:pt x="690879" y="87503"/>
                </a:lnTo>
                <a:lnTo>
                  <a:pt x="702310" y="87503"/>
                </a:lnTo>
                <a:lnTo>
                  <a:pt x="702310" y="82422"/>
                </a:lnTo>
                <a:close/>
              </a:path>
              <a:path w="702309" h="377189">
                <a:moveTo>
                  <a:pt x="11430" y="76072"/>
                </a:moveTo>
                <a:lnTo>
                  <a:pt x="0" y="76072"/>
                </a:lnTo>
                <a:lnTo>
                  <a:pt x="0" y="81152"/>
                </a:lnTo>
                <a:lnTo>
                  <a:pt x="11430" y="81152"/>
                </a:lnTo>
                <a:lnTo>
                  <a:pt x="11430" y="76072"/>
                </a:lnTo>
                <a:close/>
              </a:path>
              <a:path w="702309" h="377189">
                <a:moveTo>
                  <a:pt x="702310" y="76072"/>
                </a:moveTo>
                <a:lnTo>
                  <a:pt x="690879" y="76072"/>
                </a:lnTo>
                <a:lnTo>
                  <a:pt x="690879" y="81152"/>
                </a:lnTo>
                <a:lnTo>
                  <a:pt x="702310" y="81152"/>
                </a:lnTo>
                <a:lnTo>
                  <a:pt x="702310" y="76072"/>
                </a:lnTo>
                <a:close/>
              </a:path>
              <a:path w="702309" h="377189">
                <a:moveTo>
                  <a:pt x="11430" y="68452"/>
                </a:moveTo>
                <a:lnTo>
                  <a:pt x="0" y="68452"/>
                </a:lnTo>
                <a:lnTo>
                  <a:pt x="0" y="74802"/>
                </a:lnTo>
                <a:lnTo>
                  <a:pt x="11430" y="74802"/>
                </a:lnTo>
                <a:lnTo>
                  <a:pt x="11430" y="68452"/>
                </a:lnTo>
                <a:close/>
              </a:path>
              <a:path w="702309" h="377189">
                <a:moveTo>
                  <a:pt x="702310" y="68452"/>
                </a:moveTo>
                <a:lnTo>
                  <a:pt x="690879" y="68452"/>
                </a:lnTo>
                <a:lnTo>
                  <a:pt x="690879" y="74802"/>
                </a:lnTo>
                <a:lnTo>
                  <a:pt x="702310" y="74802"/>
                </a:lnTo>
                <a:lnTo>
                  <a:pt x="702310" y="68452"/>
                </a:lnTo>
                <a:close/>
              </a:path>
              <a:path w="702309" h="377189">
                <a:moveTo>
                  <a:pt x="11430" y="63372"/>
                </a:moveTo>
                <a:lnTo>
                  <a:pt x="0" y="63372"/>
                </a:lnTo>
                <a:lnTo>
                  <a:pt x="0" y="67183"/>
                </a:lnTo>
                <a:lnTo>
                  <a:pt x="11430" y="67183"/>
                </a:lnTo>
                <a:lnTo>
                  <a:pt x="11430" y="63372"/>
                </a:lnTo>
                <a:close/>
              </a:path>
              <a:path w="702309" h="377189">
                <a:moveTo>
                  <a:pt x="702310" y="63372"/>
                </a:moveTo>
                <a:lnTo>
                  <a:pt x="690879" y="63372"/>
                </a:lnTo>
                <a:lnTo>
                  <a:pt x="690879" y="67183"/>
                </a:lnTo>
                <a:lnTo>
                  <a:pt x="702310" y="67183"/>
                </a:lnTo>
                <a:lnTo>
                  <a:pt x="702310" y="63372"/>
                </a:lnTo>
                <a:close/>
              </a:path>
              <a:path w="702309" h="377189">
                <a:moveTo>
                  <a:pt x="11430" y="57022"/>
                </a:moveTo>
                <a:lnTo>
                  <a:pt x="0" y="57022"/>
                </a:lnTo>
                <a:lnTo>
                  <a:pt x="0" y="62103"/>
                </a:lnTo>
                <a:lnTo>
                  <a:pt x="11430" y="62103"/>
                </a:lnTo>
                <a:lnTo>
                  <a:pt x="11430" y="57022"/>
                </a:lnTo>
                <a:close/>
              </a:path>
              <a:path w="702309" h="377189">
                <a:moveTo>
                  <a:pt x="702310" y="57022"/>
                </a:moveTo>
                <a:lnTo>
                  <a:pt x="690879" y="57022"/>
                </a:lnTo>
                <a:lnTo>
                  <a:pt x="690879" y="62103"/>
                </a:lnTo>
                <a:lnTo>
                  <a:pt x="702310" y="62103"/>
                </a:lnTo>
                <a:lnTo>
                  <a:pt x="702310" y="57022"/>
                </a:lnTo>
                <a:close/>
              </a:path>
              <a:path w="702309" h="377189">
                <a:moveTo>
                  <a:pt x="11430" y="50672"/>
                </a:moveTo>
                <a:lnTo>
                  <a:pt x="0" y="50672"/>
                </a:lnTo>
                <a:lnTo>
                  <a:pt x="0" y="55752"/>
                </a:lnTo>
                <a:lnTo>
                  <a:pt x="11430" y="55752"/>
                </a:lnTo>
                <a:lnTo>
                  <a:pt x="11430" y="50672"/>
                </a:lnTo>
                <a:close/>
              </a:path>
              <a:path w="702309" h="377189">
                <a:moveTo>
                  <a:pt x="702310" y="50672"/>
                </a:moveTo>
                <a:lnTo>
                  <a:pt x="690879" y="50672"/>
                </a:lnTo>
                <a:lnTo>
                  <a:pt x="690879" y="55752"/>
                </a:lnTo>
                <a:lnTo>
                  <a:pt x="702310" y="55752"/>
                </a:lnTo>
                <a:lnTo>
                  <a:pt x="702310" y="50672"/>
                </a:lnTo>
                <a:close/>
              </a:path>
              <a:path w="702309" h="377189">
                <a:moveTo>
                  <a:pt x="11430" y="44449"/>
                </a:moveTo>
                <a:lnTo>
                  <a:pt x="1270" y="44449"/>
                </a:lnTo>
                <a:lnTo>
                  <a:pt x="1270" y="45719"/>
                </a:lnTo>
                <a:lnTo>
                  <a:pt x="0" y="45719"/>
                </a:lnTo>
                <a:lnTo>
                  <a:pt x="0" y="49402"/>
                </a:lnTo>
                <a:lnTo>
                  <a:pt x="11430" y="49402"/>
                </a:lnTo>
                <a:lnTo>
                  <a:pt x="11430" y="44449"/>
                </a:lnTo>
                <a:close/>
              </a:path>
              <a:path w="702309" h="377189">
                <a:moveTo>
                  <a:pt x="702310" y="44449"/>
                </a:moveTo>
                <a:lnTo>
                  <a:pt x="690879" y="44449"/>
                </a:lnTo>
                <a:lnTo>
                  <a:pt x="690879" y="49402"/>
                </a:lnTo>
                <a:lnTo>
                  <a:pt x="702310" y="49402"/>
                </a:lnTo>
                <a:lnTo>
                  <a:pt x="702310" y="44449"/>
                </a:lnTo>
                <a:close/>
              </a:path>
              <a:path w="702309" h="377189">
                <a:moveTo>
                  <a:pt x="3810" y="43052"/>
                </a:moveTo>
                <a:lnTo>
                  <a:pt x="2540" y="43052"/>
                </a:lnTo>
                <a:lnTo>
                  <a:pt x="2540" y="44449"/>
                </a:lnTo>
                <a:lnTo>
                  <a:pt x="3810" y="44449"/>
                </a:lnTo>
                <a:lnTo>
                  <a:pt x="3810" y="43052"/>
                </a:lnTo>
                <a:close/>
              </a:path>
              <a:path w="702309" h="377189">
                <a:moveTo>
                  <a:pt x="701040" y="43052"/>
                </a:moveTo>
                <a:lnTo>
                  <a:pt x="699770" y="43052"/>
                </a:lnTo>
                <a:lnTo>
                  <a:pt x="699770" y="44449"/>
                </a:lnTo>
                <a:lnTo>
                  <a:pt x="701040" y="44449"/>
                </a:lnTo>
                <a:lnTo>
                  <a:pt x="701040" y="43052"/>
                </a:lnTo>
                <a:close/>
              </a:path>
              <a:path w="702309" h="377189">
                <a:moveTo>
                  <a:pt x="690879" y="43052"/>
                </a:moveTo>
                <a:lnTo>
                  <a:pt x="11430" y="43052"/>
                </a:lnTo>
                <a:lnTo>
                  <a:pt x="690879" y="43052"/>
                </a:lnTo>
                <a:close/>
              </a:path>
              <a:path w="702309" h="377189">
                <a:moveTo>
                  <a:pt x="11430" y="36829"/>
                </a:moveTo>
                <a:lnTo>
                  <a:pt x="10160" y="36829"/>
                </a:lnTo>
                <a:lnTo>
                  <a:pt x="10160" y="38099"/>
                </a:lnTo>
                <a:lnTo>
                  <a:pt x="8890" y="38099"/>
                </a:lnTo>
                <a:lnTo>
                  <a:pt x="8890" y="39369"/>
                </a:lnTo>
                <a:lnTo>
                  <a:pt x="7620" y="39369"/>
                </a:lnTo>
                <a:lnTo>
                  <a:pt x="7620" y="41909"/>
                </a:lnTo>
                <a:lnTo>
                  <a:pt x="5080" y="41909"/>
                </a:lnTo>
                <a:lnTo>
                  <a:pt x="5080" y="43052"/>
                </a:lnTo>
                <a:lnTo>
                  <a:pt x="11430" y="43052"/>
                </a:lnTo>
                <a:lnTo>
                  <a:pt x="11430" y="36829"/>
                </a:lnTo>
                <a:close/>
              </a:path>
              <a:path w="702309" h="377189">
                <a:moveTo>
                  <a:pt x="694690" y="38099"/>
                </a:moveTo>
                <a:lnTo>
                  <a:pt x="690879" y="38099"/>
                </a:lnTo>
                <a:lnTo>
                  <a:pt x="690879" y="43052"/>
                </a:lnTo>
                <a:lnTo>
                  <a:pt x="697229" y="43052"/>
                </a:lnTo>
                <a:lnTo>
                  <a:pt x="697229" y="41909"/>
                </a:lnTo>
                <a:lnTo>
                  <a:pt x="695960" y="41909"/>
                </a:lnTo>
                <a:lnTo>
                  <a:pt x="695960" y="39369"/>
                </a:lnTo>
                <a:lnTo>
                  <a:pt x="694690" y="39369"/>
                </a:lnTo>
                <a:lnTo>
                  <a:pt x="694690" y="38099"/>
                </a:lnTo>
                <a:close/>
              </a:path>
              <a:path w="702309" h="377189">
                <a:moveTo>
                  <a:pt x="11430" y="39242"/>
                </a:moveTo>
                <a:lnTo>
                  <a:pt x="690879" y="39369"/>
                </a:lnTo>
                <a:lnTo>
                  <a:pt x="11430" y="39242"/>
                </a:lnTo>
                <a:close/>
              </a:path>
              <a:path w="702309" h="377189">
                <a:moveTo>
                  <a:pt x="693420" y="36829"/>
                </a:moveTo>
                <a:lnTo>
                  <a:pt x="692150" y="36829"/>
                </a:lnTo>
                <a:lnTo>
                  <a:pt x="692150" y="38099"/>
                </a:lnTo>
                <a:lnTo>
                  <a:pt x="693420" y="38099"/>
                </a:lnTo>
                <a:lnTo>
                  <a:pt x="693420" y="36829"/>
                </a:lnTo>
                <a:close/>
              </a:path>
              <a:path w="702309" h="377189">
                <a:moveTo>
                  <a:pt x="656590" y="10032"/>
                </a:moveTo>
                <a:lnTo>
                  <a:pt x="46990" y="10032"/>
                </a:lnTo>
                <a:lnTo>
                  <a:pt x="46990" y="11429"/>
                </a:lnTo>
                <a:lnTo>
                  <a:pt x="656590" y="11429"/>
                </a:lnTo>
                <a:lnTo>
                  <a:pt x="656590" y="10032"/>
                </a:lnTo>
                <a:close/>
              </a:path>
              <a:path w="702309" h="377189">
                <a:moveTo>
                  <a:pt x="655320" y="7619"/>
                </a:moveTo>
                <a:lnTo>
                  <a:pt x="49530" y="7619"/>
                </a:lnTo>
                <a:lnTo>
                  <a:pt x="49530" y="10032"/>
                </a:lnTo>
                <a:lnTo>
                  <a:pt x="655320" y="10032"/>
                </a:lnTo>
                <a:lnTo>
                  <a:pt x="655320" y="7619"/>
                </a:lnTo>
                <a:close/>
              </a:path>
              <a:path w="702309" h="377189">
                <a:moveTo>
                  <a:pt x="652779" y="6349"/>
                </a:moveTo>
                <a:lnTo>
                  <a:pt x="50800" y="6349"/>
                </a:lnTo>
                <a:lnTo>
                  <a:pt x="50800" y="7619"/>
                </a:lnTo>
                <a:lnTo>
                  <a:pt x="652779" y="7619"/>
                </a:lnTo>
                <a:lnTo>
                  <a:pt x="652779" y="6349"/>
                </a:lnTo>
                <a:close/>
              </a:path>
              <a:path w="702309" h="377189">
                <a:moveTo>
                  <a:pt x="54610" y="5079"/>
                </a:moveTo>
                <a:lnTo>
                  <a:pt x="53340" y="5079"/>
                </a:lnTo>
                <a:lnTo>
                  <a:pt x="53340" y="6349"/>
                </a:lnTo>
                <a:lnTo>
                  <a:pt x="54610" y="6349"/>
                </a:lnTo>
                <a:lnTo>
                  <a:pt x="54610" y="5079"/>
                </a:lnTo>
                <a:close/>
              </a:path>
              <a:path w="702309" h="377189">
                <a:moveTo>
                  <a:pt x="651510" y="5079"/>
                </a:moveTo>
                <a:lnTo>
                  <a:pt x="648970" y="5079"/>
                </a:lnTo>
                <a:lnTo>
                  <a:pt x="648970" y="6349"/>
                </a:lnTo>
                <a:lnTo>
                  <a:pt x="651510" y="6349"/>
                </a:lnTo>
                <a:lnTo>
                  <a:pt x="651510" y="5079"/>
                </a:lnTo>
                <a:close/>
              </a:path>
              <a:path w="702309" h="377189">
                <a:moveTo>
                  <a:pt x="646429" y="3682"/>
                </a:moveTo>
                <a:lnTo>
                  <a:pt x="57150" y="3682"/>
                </a:lnTo>
                <a:lnTo>
                  <a:pt x="57150" y="5079"/>
                </a:lnTo>
                <a:lnTo>
                  <a:pt x="646429" y="5079"/>
                </a:lnTo>
                <a:lnTo>
                  <a:pt x="646429" y="3682"/>
                </a:lnTo>
                <a:close/>
              </a:path>
              <a:path w="702309" h="377189">
                <a:moveTo>
                  <a:pt x="643890" y="1269"/>
                </a:moveTo>
                <a:lnTo>
                  <a:pt x="59690" y="1269"/>
                </a:lnTo>
                <a:lnTo>
                  <a:pt x="59690" y="3682"/>
                </a:lnTo>
                <a:lnTo>
                  <a:pt x="643890" y="3682"/>
                </a:lnTo>
                <a:lnTo>
                  <a:pt x="643890" y="1269"/>
                </a:lnTo>
                <a:close/>
              </a:path>
              <a:path w="702309" h="377189">
                <a:moveTo>
                  <a:pt x="641350" y="0"/>
                </a:moveTo>
                <a:lnTo>
                  <a:pt x="62230" y="0"/>
                </a:lnTo>
                <a:lnTo>
                  <a:pt x="62230" y="1269"/>
                </a:lnTo>
                <a:lnTo>
                  <a:pt x="641350" y="1269"/>
                </a:lnTo>
                <a:lnTo>
                  <a:pt x="641350" y="0"/>
                </a:lnTo>
                <a:close/>
              </a:path>
              <a:path w="702309" h="377189">
                <a:moveTo>
                  <a:pt x="11430" y="145923"/>
                </a:moveTo>
                <a:lnTo>
                  <a:pt x="0" y="145923"/>
                </a:lnTo>
                <a:lnTo>
                  <a:pt x="0" y="229742"/>
                </a:lnTo>
                <a:lnTo>
                  <a:pt x="11430" y="229742"/>
                </a:lnTo>
                <a:lnTo>
                  <a:pt x="11430" y="145923"/>
                </a:lnTo>
                <a:close/>
              </a:path>
              <a:path w="702309" h="377189">
                <a:moveTo>
                  <a:pt x="702310" y="145923"/>
                </a:moveTo>
                <a:lnTo>
                  <a:pt x="690879" y="145923"/>
                </a:lnTo>
                <a:lnTo>
                  <a:pt x="690879" y="229742"/>
                </a:lnTo>
                <a:lnTo>
                  <a:pt x="702310" y="229742"/>
                </a:lnTo>
                <a:lnTo>
                  <a:pt x="702310" y="145923"/>
                </a:lnTo>
                <a:close/>
              </a:path>
              <a:path w="702309" h="377189">
                <a:moveTo>
                  <a:pt x="11430" y="229743"/>
                </a:moveTo>
                <a:lnTo>
                  <a:pt x="0" y="229743"/>
                </a:lnTo>
                <a:lnTo>
                  <a:pt x="0" y="234822"/>
                </a:lnTo>
                <a:lnTo>
                  <a:pt x="11430" y="234822"/>
                </a:lnTo>
                <a:lnTo>
                  <a:pt x="11430" y="229743"/>
                </a:lnTo>
                <a:close/>
              </a:path>
              <a:path w="702309" h="377189">
                <a:moveTo>
                  <a:pt x="702310" y="229743"/>
                </a:moveTo>
                <a:lnTo>
                  <a:pt x="690879" y="229743"/>
                </a:lnTo>
                <a:lnTo>
                  <a:pt x="690879" y="234822"/>
                </a:lnTo>
                <a:lnTo>
                  <a:pt x="702310" y="234822"/>
                </a:lnTo>
                <a:lnTo>
                  <a:pt x="702310" y="229743"/>
                </a:lnTo>
                <a:close/>
              </a:path>
              <a:path w="702309" h="377189">
                <a:moveTo>
                  <a:pt x="645160" y="375792"/>
                </a:moveTo>
                <a:lnTo>
                  <a:pt x="60960" y="375792"/>
                </a:lnTo>
                <a:lnTo>
                  <a:pt x="60960" y="377063"/>
                </a:lnTo>
                <a:lnTo>
                  <a:pt x="645160" y="377063"/>
                </a:lnTo>
                <a:lnTo>
                  <a:pt x="645160" y="375792"/>
                </a:lnTo>
                <a:close/>
              </a:path>
              <a:path w="702309" h="377189">
                <a:moveTo>
                  <a:pt x="650240" y="373252"/>
                </a:moveTo>
                <a:lnTo>
                  <a:pt x="55880" y="373252"/>
                </a:lnTo>
                <a:lnTo>
                  <a:pt x="55880" y="375792"/>
                </a:lnTo>
                <a:lnTo>
                  <a:pt x="58420" y="375792"/>
                </a:lnTo>
                <a:lnTo>
                  <a:pt x="58420" y="374522"/>
                </a:lnTo>
                <a:lnTo>
                  <a:pt x="650240" y="374522"/>
                </a:lnTo>
                <a:lnTo>
                  <a:pt x="650240" y="373252"/>
                </a:lnTo>
                <a:close/>
              </a:path>
              <a:path w="702309" h="377189">
                <a:moveTo>
                  <a:pt x="650240" y="374522"/>
                </a:moveTo>
                <a:lnTo>
                  <a:pt x="647700" y="374522"/>
                </a:lnTo>
                <a:lnTo>
                  <a:pt x="647700" y="375792"/>
                </a:lnTo>
                <a:lnTo>
                  <a:pt x="650240" y="375792"/>
                </a:lnTo>
                <a:lnTo>
                  <a:pt x="650240" y="374522"/>
                </a:lnTo>
                <a:close/>
              </a:path>
              <a:path w="702309" h="377189">
                <a:moveTo>
                  <a:pt x="53340" y="372109"/>
                </a:moveTo>
                <a:lnTo>
                  <a:pt x="52070" y="372109"/>
                </a:lnTo>
                <a:lnTo>
                  <a:pt x="52070" y="373252"/>
                </a:lnTo>
                <a:lnTo>
                  <a:pt x="53340" y="373252"/>
                </a:lnTo>
                <a:lnTo>
                  <a:pt x="53340" y="372109"/>
                </a:lnTo>
                <a:close/>
              </a:path>
              <a:path w="702309" h="377189">
                <a:moveTo>
                  <a:pt x="654050" y="372109"/>
                </a:moveTo>
                <a:lnTo>
                  <a:pt x="651510" y="372109"/>
                </a:lnTo>
                <a:lnTo>
                  <a:pt x="651510" y="373252"/>
                </a:lnTo>
                <a:lnTo>
                  <a:pt x="654050" y="373252"/>
                </a:lnTo>
                <a:lnTo>
                  <a:pt x="654050" y="372109"/>
                </a:lnTo>
                <a:close/>
              </a:path>
              <a:path w="702309" h="377189">
                <a:moveTo>
                  <a:pt x="655320" y="369442"/>
                </a:moveTo>
                <a:lnTo>
                  <a:pt x="49530" y="369442"/>
                </a:lnTo>
                <a:lnTo>
                  <a:pt x="49530" y="372109"/>
                </a:lnTo>
                <a:lnTo>
                  <a:pt x="655320" y="372109"/>
                </a:lnTo>
                <a:lnTo>
                  <a:pt x="655320" y="369442"/>
                </a:lnTo>
                <a:close/>
              </a:path>
              <a:path w="702309" h="377189">
                <a:moveTo>
                  <a:pt x="659129" y="366902"/>
                </a:moveTo>
                <a:lnTo>
                  <a:pt x="45720" y="366902"/>
                </a:lnTo>
                <a:lnTo>
                  <a:pt x="45720" y="369442"/>
                </a:lnTo>
                <a:lnTo>
                  <a:pt x="48260" y="369442"/>
                </a:lnTo>
                <a:lnTo>
                  <a:pt x="48260" y="368173"/>
                </a:lnTo>
                <a:lnTo>
                  <a:pt x="659129" y="368173"/>
                </a:lnTo>
                <a:lnTo>
                  <a:pt x="659129" y="366902"/>
                </a:lnTo>
                <a:close/>
              </a:path>
              <a:path w="702309" h="377189">
                <a:moveTo>
                  <a:pt x="659129" y="368173"/>
                </a:moveTo>
                <a:lnTo>
                  <a:pt x="657860" y="368173"/>
                </a:lnTo>
                <a:lnTo>
                  <a:pt x="657860" y="369442"/>
                </a:lnTo>
                <a:lnTo>
                  <a:pt x="659129" y="369442"/>
                </a:lnTo>
                <a:lnTo>
                  <a:pt x="659129" y="368173"/>
                </a:lnTo>
                <a:close/>
              </a:path>
              <a:path w="702309" h="377189">
                <a:moveTo>
                  <a:pt x="43180" y="365759"/>
                </a:moveTo>
                <a:lnTo>
                  <a:pt x="41910" y="365759"/>
                </a:lnTo>
                <a:lnTo>
                  <a:pt x="41910" y="366902"/>
                </a:lnTo>
                <a:lnTo>
                  <a:pt x="43180" y="366902"/>
                </a:lnTo>
                <a:lnTo>
                  <a:pt x="43180" y="365759"/>
                </a:lnTo>
                <a:close/>
              </a:path>
              <a:path w="702309" h="377189">
                <a:moveTo>
                  <a:pt x="662940" y="365759"/>
                </a:moveTo>
                <a:lnTo>
                  <a:pt x="661670" y="365759"/>
                </a:lnTo>
                <a:lnTo>
                  <a:pt x="661670" y="366902"/>
                </a:lnTo>
                <a:lnTo>
                  <a:pt x="662940" y="366902"/>
                </a:lnTo>
                <a:lnTo>
                  <a:pt x="662940" y="365759"/>
                </a:lnTo>
                <a:close/>
              </a:path>
              <a:path w="702309" h="377189">
                <a:moveTo>
                  <a:pt x="11430" y="341502"/>
                </a:moveTo>
                <a:lnTo>
                  <a:pt x="10160" y="341502"/>
                </a:lnTo>
                <a:lnTo>
                  <a:pt x="10160" y="344042"/>
                </a:lnTo>
                <a:lnTo>
                  <a:pt x="11430" y="344042"/>
                </a:lnTo>
                <a:lnTo>
                  <a:pt x="11430" y="341502"/>
                </a:lnTo>
                <a:close/>
              </a:path>
              <a:path w="702309" h="377189">
                <a:moveTo>
                  <a:pt x="693420" y="341502"/>
                </a:moveTo>
                <a:lnTo>
                  <a:pt x="11430" y="341502"/>
                </a:lnTo>
                <a:lnTo>
                  <a:pt x="690879" y="341630"/>
                </a:lnTo>
                <a:lnTo>
                  <a:pt x="690879" y="342773"/>
                </a:lnTo>
                <a:lnTo>
                  <a:pt x="692150" y="342773"/>
                </a:lnTo>
                <a:lnTo>
                  <a:pt x="692150" y="344042"/>
                </a:lnTo>
                <a:lnTo>
                  <a:pt x="693420" y="344042"/>
                </a:lnTo>
                <a:lnTo>
                  <a:pt x="693420" y="341502"/>
                </a:lnTo>
                <a:close/>
              </a:path>
              <a:path w="702309" h="377189">
                <a:moveTo>
                  <a:pt x="690879" y="342773"/>
                </a:moveTo>
                <a:lnTo>
                  <a:pt x="11430" y="342773"/>
                </a:lnTo>
                <a:lnTo>
                  <a:pt x="690879" y="342899"/>
                </a:lnTo>
                <a:close/>
              </a:path>
              <a:path w="702309" h="377189">
                <a:moveTo>
                  <a:pt x="11430" y="337692"/>
                </a:moveTo>
                <a:lnTo>
                  <a:pt x="6350" y="337692"/>
                </a:lnTo>
                <a:lnTo>
                  <a:pt x="6350" y="339089"/>
                </a:lnTo>
                <a:lnTo>
                  <a:pt x="7620" y="339089"/>
                </a:lnTo>
                <a:lnTo>
                  <a:pt x="7620" y="341502"/>
                </a:lnTo>
                <a:lnTo>
                  <a:pt x="8890" y="341502"/>
                </a:lnTo>
                <a:lnTo>
                  <a:pt x="8890" y="340359"/>
                </a:lnTo>
                <a:lnTo>
                  <a:pt x="11430" y="340359"/>
                </a:lnTo>
                <a:lnTo>
                  <a:pt x="11430" y="337692"/>
                </a:lnTo>
                <a:close/>
              </a:path>
              <a:path w="702309" h="377189">
                <a:moveTo>
                  <a:pt x="698500" y="337692"/>
                </a:moveTo>
                <a:lnTo>
                  <a:pt x="690879" y="337692"/>
                </a:lnTo>
                <a:lnTo>
                  <a:pt x="690879" y="340359"/>
                </a:lnTo>
                <a:lnTo>
                  <a:pt x="694690" y="340359"/>
                </a:lnTo>
                <a:lnTo>
                  <a:pt x="694690" y="341502"/>
                </a:lnTo>
                <a:lnTo>
                  <a:pt x="695960" y="341502"/>
                </a:lnTo>
                <a:lnTo>
                  <a:pt x="695960" y="339089"/>
                </a:lnTo>
                <a:lnTo>
                  <a:pt x="698500" y="339089"/>
                </a:lnTo>
                <a:lnTo>
                  <a:pt x="698500" y="337692"/>
                </a:lnTo>
                <a:close/>
              </a:path>
              <a:path w="702309" h="377189">
                <a:moveTo>
                  <a:pt x="11430" y="335152"/>
                </a:moveTo>
                <a:lnTo>
                  <a:pt x="2540" y="335152"/>
                </a:lnTo>
                <a:lnTo>
                  <a:pt x="2540" y="337692"/>
                </a:lnTo>
                <a:lnTo>
                  <a:pt x="3810" y="337692"/>
                </a:lnTo>
                <a:lnTo>
                  <a:pt x="3810" y="336423"/>
                </a:lnTo>
                <a:lnTo>
                  <a:pt x="11430" y="336423"/>
                </a:lnTo>
                <a:lnTo>
                  <a:pt x="11430" y="335152"/>
                </a:lnTo>
                <a:close/>
              </a:path>
              <a:path w="702309" h="377189">
                <a:moveTo>
                  <a:pt x="701040" y="335152"/>
                </a:moveTo>
                <a:lnTo>
                  <a:pt x="690879" y="335152"/>
                </a:lnTo>
                <a:lnTo>
                  <a:pt x="690879" y="336423"/>
                </a:lnTo>
                <a:lnTo>
                  <a:pt x="699770" y="336423"/>
                </a:lnTo>
                <a:lnTo>
                  <a:pt x="699770" y="337692"/>
                </a:lnTo>
                <a:lnTo>
                  <a:pt x="701040" y="337692"/>
                </a:lnTo>
                <a:lnTo>
                  <a:pt x="701040" y="335152"/>
                </a:lnTo>
                <a:close/>
              </a:path>
              <a:path w="702309" h="377189">
                <a:moveTo>
                  <a:pt x="11430" y="330072"/>
                </a:moveTo>
                <a:lnTo>
                  <a:pt x="0" y="330072"/>
                </a:lnTo>
                <a:lnTo>
                  <a:pt x="0" y="335152"/>
                </a:lnTo>
                <a:lnTo>
                  <a:pt x="1270" y="335152"/>
                </a:lnTo>
                <a:lnTo>
                  <a:pt x="1270" y="334009"/>
                </a:lnTo>
                <a:lnTo>
                  <a:pt x="11430" y="334009"/>
                </a:lnTo>
                <a:lnTo>
                  <a:pt x="11430" y="330072"/>
                </a:lnTo>
                <a:close/>
              </a:path>
              <a:path w="702309" h="377189">
                <a:moveTo>
                  <a:pt x="702310" y="330072"/>
                </a:moveTo>
                <a:lnTo>
                  <a:pt x="690879" y="330072"/>
                </a:lnTo>
                <a:lnTo>
                  <a:pt x="690879" y="333882"/>
                </a:lnTo>
                <a:lnTo>
                  <a:pt x="11430" y="334009"/>
                </a:lnTo>
                <a:lnTo>
                  <a:pt x="702310" y="334009"/>
                </a:lnTo>
                <a:lnTo>
                  <a:pt x="702310" y="330072"/>
                </a:lnTo>
                <a:close/>
              </a:path>
              <a:path w="702309" h="377189">
                <a:moveTo>
                  <a:pt x="11430" y="323722"/>
                </a:moveTo>
                <a:lnTo>
                  <a:pt x="0" y="323722"/>
                </a:lnTo>
                <a:lnTo>
                  <a:pt x="0" y="328803"/>
                </a:lnTo>
                <a:lnTo>
                  <a:pt x="11430" y="328803"/>
                </a:lnTo>
                <a:lnTo>
                  <a:pt x="11430" y="323722"/>
                </a:lnTo>
                <a:close/>
              </a:path>
              <a:path w="702309" h="377189">
                <a:moveTo>
                  <a:pt x="702310" y="323722"/>
                </a:moveTo>
                <a:lnTo>
                  <a:pt x="690879" y="323722"/>
                </a:lnTo>
                <a:lnTo>
                  <a:pt x="690879" y="328803"/>
                </a:lnTo>
                <a:lnTo>
                  <a:pt x="702310" y="328803"/>
                </a:lnTo>
                <a:lnTo>
                  <a:pt x="702310" y="323722"/>
                </a:lnTo>
                <a:close/>
              </a:path>
              <a:path w="702309" h="377189">
                <a:moveTo>
                  <a:pt x="11430" y="317372"/>
                </a:moveTo>
                <a:lnTo>
                  <a:pt x="0" y="317372"/>
                </a:lnTo>
                <a:lnTo>
                  <a:pt x="0" y="322453"/>
                </a:lnTo>
                <a:lnTo>
                  <a:pt x="11430" y="322453"/>
                </a:lnTo>
                <a:lnTo>
                  <a:pt x="11430" y="317372"/>
                </a:lnTo>
                <a:close/>
              </a:path>
              <a:path w="702309" h="377189">
                <a:moveTo>
                  <a:pt x="702310" y="317372"/>
                </a:moveTo>
                <a:lnTo>
                  <a:pt x="690879" y="317372"/>
                </a:lnTo>
                <a:lnTo>
                  <a:pt x="690879" y="322453"/>
                </a:lnTo>
                <a:lnTo>
                  <a:pt x="702310" y="322453"/>
                </a:lnTo>
                <a:lnTo>
                  <a:pt x="702310" y="317372"/>
                </a:lnTo>
                <a:close/>
              </a:path>
              <a:path w="702309" h="377189">
                <a:moveTo>
                  <a:pt x="11430" y="311022"/>
                </a:moveTo>
                <a:lnTo>
                  <a:pt x="0" y="311022"/>
                </a:lnTo>
                <a:lnTo>
                  <a:pt x="0" y="316103"/>
                </a:lnTo>
                <a:lnTo>
                  <a:pt x="11430" y="316103"/>
                </a:lnTo>
                <a:lnTo>
                  <a:pt x="11430" y="311022"/>
                </a:lnTo>
                <a:close/>
              </a:path>
              <a:path w="702309" h="377189">
                <a:moveTo>
                  <a:pt x="702310" y="311022"/>
                </a:moveTo>
                <a:lnTo>
                  <a:pt x="690879" y="311022"/>
                </a:lnTo>
                <a:lnTo>
                  <a:pt x="690879" y="316103"/>
                </a:lnTo>
                <a:lnTo>
                  <a:pt x="702310" y="316103"/>
                </a:lnTo>
                <a:lnTo>
                  <a:pt x="702310" y="311022"/>
                </a:lnTo>
                <a:close/>
              </a:path>
              <a:path w="702309" h="377189">
                <a:moveTo>
                  <a:pt x="11430" y="304672"/>
                </a:moveTo>
                <a:lnTo>
                  <a:pt x="0" y="304672"/>
                </a:lnTo>
                <a:lnTo>
                  <a:pt x="0" y="309753"/>
                </a:lnTo>
                <a:lnTo>
                  <a:pt x="11430" y="309753"/>
                </a:lnTo>
                <a:lnTo>
                  <a:pt x="11430" y="304672"/>
                </a:lnTo>
                <a:close/>
              </a:path>
              <a:path w="702309" h="377189">
                <a:moveTo>
                  <a:pt x="702310" y="304672"/>
                </a:moveTo>
                <a:lnTo>
                  <a:pt x="690879" y="304672"/>
                </a:lnTo>
                <a:lnTo>
                  <a:pt x="690879" y="309753"/>
                </a:lnTo>
                <a:lnTo>
                  <a:pt x="702310" y="309753"/>
                </a:lnTo>
                <a:lnTo>
                  <a:pt x="702310" y="304672"/>
                </a:lnTo>
                <a:close/>
              </a:path>
              <a:path w="702309" h="377189">
                <a:moveTo>
                  <a:pt x="11430" y="298322"/>
                </a:moveTo>
                <a:lnTo>
                  <a:pt x="0" y="298322"/>
                </a:lnTo>
                <a:lnTo>
                  <a:pt x="0" y="303403"/>
                </a:lnTo>
                <a:lnTo>
                  <a:pt x="11430" y="303403"/>
                </a:lnTo>
                <a:lnTo>
                  <a:pt x="11430" y="298322"/>
                </a:lnTo>
                <a:close/>
              </a:path>
              <a:path w="702309" h="377189">
                <a:moveTo>
                  <a:pt x="702310" y="298322"/>
                </a:moveTo>
                <a:lnTo>
                  <a:pt x="690879" y="298322"/>
                </a:lnTo>
                <a:lnTo>
                  <a:pt x="690879" y="303403"/>
                </a:lnTo>
                <a:lnTo>
                  <a:pt x="702310" y="303403"/>
                </a:lnTo>
                <a:lnTo>
                  <a:pt x="702310" y="298322"/>
                </a:lnTo>
                <a:close/>
              </a:path>
              <a:path w="702309" h="377189">
                <a:moveTo>
                  <a:pt x="11430" y="291972"/>
                </a:moveTo>
                <a:lnTo>
                  <a:pt x="0" y="291972"/>
                </a:lnTo>
                <a:lnTo>
                  <a:pt x="0" y="297053"/>
                </a:lnTo>
                <a:lnTo>
                  <a:pt x="11430" y="297053"/>
                </a:lnTo>
                <a:lnTo>
                  <a:pt x="11430" y="291972"/>
                </a:lnTo>
                <a:close/>
              </a:path>
              <a:path w="702309" h="377189">
                <a:moveTo>
                  <a:pt x="702310" y="291972"/>
                </a:moveTo>
                <a:lnTo>
                  <a:pt x="690879" y="291972"/>
                </a:lnTo>
                <a:lnTo>
                  <a:pt x="690879" y="297053"/>
                </a:lnTo>
                <a:lnTo>
                  <a:pt x="702310" y="297053"/>
                </a:lnTo>
                <a:lnTo>
                  <a:pt x="702310" y="291972"/>
                </a:lnTo>
                <a:close/>
              </a:path>
              <a:path w="702309" h="377189">
                <a:moveTo>
                  <a:pt x="11430" y="284353"/>
                </a:moveTo>
                <a:lnTo>
                  <a:pt x="0" y="284353"/>
                </a:lnTo>
                <a:lnTo>
                  <a:pt x="0" y="290703"/>
                </a:lnTo>
                <a:lnTo>
                  <a:pt x="11430" y="290703"/>
                </a:lnTo>
                <a:lnTo>
                  <a:pt x="11430" y="284353"/>
                </a:lnTo>
                <a:close/>
              </a:path>
              <a:path w="702309" h="377189">
                <a:moveTo>
                  <a:pt x="702310" y="284353"/>
                </a:moveTo>
                <a:lnTo>
                  <a:pt x="690879" y="284353"/>
                </a:lnTo>
                <a:lnTo>
                  <a:pt x="690879" y="290703"/>
                </a:lnTo>
                <a:lnTo>
                  <a:pt x="702310" y="290703"/>
                </a:lnTo>
                <a:lnTo>
                  <a:pt x="702310" y="284353"/>
                </a:lnTo>
                <a:close/>
              </a:path>
              <a:path w="702309" h="377189">
                <a:moveTo>
                  <a:pt x="11430" y="278003"/>
                </a:moveTo>
                <a:lnTo>
                  <a:pt x="0" y="278003"/>
                </a:lnTo>
                <a:lnTo>
                  <a:pt x="0" y="283083"/>
                </a:lnTo>
                <a:lnTo>
                  <a:pt x="11430" y="283083"/>
                </a:lnTo>
                <a:lnTo>
                  <a:pt x="11430" y="278003"/>
                </a:lnTo>
                <a:close/>
              </a:path>
              <a:path w="702309" h="377189">
                <a:moveTo>
                  <a:pt x="702310" y="278003"/>
                </a:moveTo>
                <a:lnTo>
                  <a:pt x="690879" y="278003"/>
                </a:lnTo>
                <a:lnTo>
                  <a:pt x="690879" y="283083"/>
                </a:lnTo>
                <a:lnTo>
                  <a:pt x="702310" y="283083"/>
                </a:lnTo>
                <a:lnTo>
                  <a:pt x="702310" y="278003"/>
                </a:lnTo>
                <a:close/>
              </a:path>
              <a:path w="702309" h="377189">
                <a:moveTo>
                  <a:pt x="11430" y="271653"/>
                </a:moveTo>
                <a:lnTo>
                  <a:pt x="0" y="271653"/>
                </a:lnTo>
                <a:lnTo>
                  <a:pt x="0" y="276733"/>
                </a:lnTo>
                <a:lnTo>
                  <a:pt x="11430" y="276733"/>
                </a:lnTo>
                <a:lnTo>
                  <a:pt x="11430" y="271653"/>
                </a:lnTo>
                <a:close/>
              </a:path>
              <a:path w="702309" h="377189">
                <a:moveTo>
                  <a:pt x="702310" y="271653"/>
                </a:moveTo>
                <a:lnTo>
                  <a:pt x="690879" y="271653"/>
                </a:lnTo>
                <a:lnTo>
                  <a:pt x="690879" y="276733"/>
                </a:lnTo>
                <a:lnTo>
                  <a:pt x="702310" y="276733"/>
                </a:lnTo>
                <a:lnTo>
                  <a:pt x="702310" y="271653"/>
                </a:lnTo>
                <a:close/>
              </a:path>
              <a:path w="702309" h="377189">
                <a:moveTo>
                  <a:pt x="11430" y="266572"/>
                </a:moveTo>
                <a:lnTo>
                  <a:pt x="0" y="266572"/>
                </a:lnTo>
                <a:lnTo>
                  <a:pt x="0" y="270383"/>
                </a:lnTo>
                <a:lnTo>
                  <a:pt x="11430" y="270383"/>
                </a:lnTo>
                <a:lnTo>
                  <a:pt x="11430" y="266572"/>
                </a:lnTo>
                <a:close/>
              </a:path>
              <a:path w="702309" h="377189">
                <a:moveTo>
                  <a:pt x="702310" y="266572"/>
                </a:moveTo>
                <a:lnTo>
                  <a:pt x="690879" y="266572"/>
                </a:lnTo>
                <a:lnTo>
                  <a:pt x="690879" y="270383"/>
                </a:lnTo>
                <a:lnTo>
                  <a:pt x="702310" y="270383"/>
                </a:lnTo>
                <a:lnTo>
                  <a:pt x="702310" y="266572"/>
                </a:lnTo>
                <a:close/>
              </a:path>
              <a:path w="702309" h="377189">
                <a:moveTo>
                  <a:pt x="11430" y="236092"/>
                </a:moveTo>
                <a:lnTo>
                  <a:pt x="0" y="236092"/>
                </a:lnTo>
                <a:lnTo>
                  <a:pt x="0" y="265303"/>
                </a:lnTo>
                <a:lnTo>
                  <a:pt x="11430" y="265303"/>
                </a:lnTo>
                <a:lnTo>
                  <a:pt x="11430" y="236092"/>
                </a:lnTo>
                <a:close/>
              </a:path>
              <a:path w="702309" h="377189">
                <a:moveTo>
                  <a:pt x="702310" y="236092"/>
                </a:moveTo>
                <a:lnTo>
                  <a:pt x="690879" y="236092"/>
                </a:lnTo>
                <a:lnTo>
                  <a:pt x="690879" y="265303"/>
                </a:lnTo>
                <a:lnTo>
                  <a:pt x="702310" y="265303"/>
                </a:lnTo>
                <a:lnTo>
                  <a:pt x="702310" y="236092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k object 82"/>
          <p:cNvSpPr/>
          <p:nvPr/>
        </p:nvSpPr>
        <p:spPr>
          <a:xfrm>
            <a:off x="5934709" y="6130290"/>
            <a:ext cx="679450" cy="354330"/>
          </a:xfrm>
          <a:custGeom>
            <a:avLst/>
            <a:gdLst/>
            <a:ahLst/>
            <a:cxnLst/>
            <a:rect l="l" t="t" r="r" b="b"/>
            <a:pathLst>
              <a:path w="679450" h="354329">
                <a:moveTo>
                  <a:pt x="11429" y="101600"/>
                </a:moveTo>
                <a:lnTo>
                  <a:pt x="0" y="101600"/>
                </a:lnTo>
                <a:lnTo>
                  <a:pt x="0" y="129540"/>
                </a:lnTo>
                <a:lnTo>
                  <a:pt x="11429" y="129540"/>
                </a:lnTo>
                <a:lnTo>
                  <a:pt x="11429" y="101600"/>
                </a:lnTo>
                <a:close/>
              </a:path>
              <a:path w="679450" h="354329">
                <a:moveTo>
                  <a:pt x="679449" y="101600"/>
                </a:moveTo>
                <a:lnTo>
                  <a:pt x="668019" y="101600"/>
                </a:lnTo>
                <a:lnTo>
                  <a:pt x="668019" y="129540"/>
                </a:lnTo>
                <a:lnTo>
                  <a:pt x="679449" y="129540"/>
                </a:lnTo>
                <a:lnTo>
                  <a:pt x="679449" y="101600"/>
                </a:lnTo>
                <a:close/>
              </a:path>
              <a:path w="679450" h="354329">
                <a:moveTo>
                  <a:pt x="11429" y="96520"/>
                </a:moveTo>
                <a:lnTo>
                  <a:pt x="0" y="96520"/>
                </a:lnTo>
                <a:lnTo>
                  <a:pt x="0" y="100330"/>
                </a:lnTo>
                <a:lnTo>
                  <a:pt x="11429" y="100330"/>
                </a:lnTo>
                <a:lnTo>
                  <a:pt x="11429" y="96520"/>
                </a:lnTo>
                <a:close/>
              </a:path>
              <a:path w="679450" h="354329">
                <a:moveTo>
                  <a:pt x="679449" y="96520"/>
                </a:moveTo>
                <a:lnTo>
                  <a:pt x="668019" y="96520"/>
                </a:lnTo>
                <a:lnTo>
                  <a:pt x="668019" y="100330"/>
                </a:lnTo>
                <a:lnTo>
                  <a:pt x="679449" y="100330"/>
                </a:lnTo>
                <a:lnTo>
                  <a:pt x="679449" y="96520"/>
                </a:lnTo>
                <a:close/>
              </a:path>
              <a:path w="679450" h="354329">
                <a:moveTo>
                  <a:pt x="11429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11429" y="95250"/>
                </a:lnTo>
                <a:lnTo>
                  <a:pt x="11429" y="90170"/>
                </a:lnTo>
                <a:close/>
              </a:path>
              <a:path w="679450" h="354329">
                <a:moveTo>
                  <a:pt x="679449" y="90170"/>
                </a:moveTo>
                <a:lnTo>
                  <a:pt x="668019" y="90170"/>
                </a:lnTo>
                <a:lnTo>
                  <a:pt x="668019" y="95250"/>
                </a:lnTo>
                <a:lnTo>
                  <a:pt x="679449" y="95250"/>
                </a:lnTo>
                <a:lnTo>
                  <a:pt x="679449" y="90170"/>
                </a:lnTo>
                <a:close/>
              </a:path>
              <a:path w="679450" h="354329">
                <a:moveTo>
                  <a:pt x="11429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11429" y="88900"/>
                </a:lnTo>
                <a:lnTo>
                  <a:pt x="11429" y="83820"/>
                </a:lnTo>
                <a:close/>
              </a:path>
              <a:path w="679450" h="354329">
                <a:moveTo>
                  <a:pt x="679449" y="83820"/>
                </a:moveTo>
                <a:lnTo>
                  <a:pt x="668019" y="83820"/>
                </a:lnTo>
                <a:lnTo>
                  <a:pt x="668019" y="88900"/>
                </a:lnTo>
                <a:lnTo>
                  <a:pt x="679449" y="88900"/>
                </a:lnTo>
                <a:lnTo>
                  <a:pt x="679449" y="83820"/>
                </a:lnTo>
                <a:close/>
              </a:path>
              <a:path w="679450" h="354329">
                <a:moveTo>
                  <a:pt x="11429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11429" y="82550"/>
                </a:lnTo>
                <a:lnTo>
                  <a:pt x="11429" y="77470"/>
                </a:lnTo>
                <a:close/>
              </a:path>
              <a:path w="679450" h="354329">
                <a:moveTo>
                  <a:pt x="679449" y="77470"/>
                </a:moveTo>
                <a:lnTo>
                  <a:pt x="668019" y="77470"/>
                </a:lnTo>
                <a:lnTo>
                  <a:pt x="668019" y="82550"/>
                </a:lnTo>
                <a:lnTo>
                  <a:pt x="679449" y="82550"/>
                </a:lnTo>
                <a:lnTo>
                  <a:pt x="679449" y="77470"/>
                </a:lnTo>
                <a:close/>
              </a:path>
              <a:path w="679450" h="354329">
                <a:moveTo>
                  <a:pt x="11429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11429" y="76200"/>
                </a:lnTo>
                <a:lnTo>
                  <a:pt x="11429" y="71120"/>
                </a:lnTo>
                <a:close/>
              </a:path>
              <a:path w="679450" h="354329">
                <a:moveTo>
                  <a:pt x="679449" y="71120"/>
                </a:moveTo>
                <a:lnTo>
                  <a:pt x="668019" y="71120"/>
                </a:lnTo>
                <a:lnTo>
                  <a:pt x="668019" y="76200"/>
                </a:lnTo>
                <a:lnTo>
                  <a:pt x="679449" y="76200"/>
                </a:lnTo>
                <a:lnTo>
                  <a:pt x="679449" y="71120"/>
                </a:lnTo>
                <a:close/>
              </a:path>
              <a:path w="679450" h="354329">
                <a:moveTo>
                  <a:pt x="11429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11429" y="69850"/>
                </a:lnTo>
                <a:lnTo>
                  <a:pt x="11429" y="64770"/>
                </a:lnTo>
                <a:close/>
              </a:path>
              <a:path w="679450" h="354329">
                <a:moveTo>
                  <a:pt x="679449" y="64770"/>
                </a:moveTo>
                <a:lnTo>
                  <a:pt x="668019" y="64770"/>
                </a:lnTo>
                <a:lnTo>
                  <a:pt x="668019" y="69850"/>
                </a:lnTo>
                <a:lnTo>
                  <a:pt x="679449" y="69850"/>
                </a:lnTo>
                <a:lnTo>
                  <a:pt x="679449" y="64770"/>
                </a:lnTo>
                <a:close/>
              </a:path>
              <a:path w="679450" h="354329">
                <a:moveTo>
                  <a:pt x="11429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11429" y="63500"/>
                </a:lnTo>
                <a:lnTo>
                  <a:pt x="11429" y="57150"/>
                </a:lnTo>
                <a:close/>
              </a:path>
              <a:path w="679450" h="354329">
                <a:moveTo>
                  <a:pt x="679449" y="57150"/>
                </a:moveTo>
                <a:lnTo>
                  <a:pt x="668019" y="57150"/>
                </a:lnTo>
                <a:lnTo>
                  <a:pt x="668019" y="63500"/>
                </a:lnTo>
                <a:lnTo>
                  <a:pt x="679449" y="63500"/>
                </a:lnTo>
                <a:lnTo>
                  <a:pt x="679449" y="57150"/>
                </a:lnTo>
                <a:close/>
              </a:path>
              <a:path w="679450" h="354329">
                <a:moveTo>
                  <a:pt x="11429" y="52070"/>
                </a:moveTo>
                <a:lnTo>
                  <a:pt x="0" y="52070"/>
                </a:lnTo>
                <a:lnTo>
                  <a:pt x="0" y="55880"/>
                </a:lnTo>
                <a:lnTo>
                  <a:pt x="11429" y="55880"/>
                </a:lnTo>
                <a:lnTo>
                  <a:pt x="11429" y="52070"/>
                </a:lnTo>
                <a:close/>
              </a:path>
              <a:path w="679450" h="354329">
                <a:moveTo>
                  <a:pt x="679449" y="52070"/>
                </a:moveTo>
                <a:lnTo>
                  <a:pt x="668019" y="52070"/>
                </a:lnTo>
                <a:lnTo>
                  <a:pt x="668019" y="55880"/>
                </a:lnTo>
                <a:lnTo>
                  <a:pt x="679449" y="55880"/>
                </a:lnTo>
                <a:lnTo>
                  <a:pt x="679449" y="52070"/>
                </a:lnTo>
                <a:close/>
              </a:path>
              <a:path w="679450" h="354329">
                <a:moveTo>
                  <a:pt x="11429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1429" y="50800"/>
                </a:lnTo>
                <a:lnTo>
                  <a:pt x="11429" y="45720"/>
                </a:lnTo>
                <a:close/>
              </a:path>
              <a:path w="679450" h="354329">
                <a:moveTo>
                  <a:pt x="679449" y="45720"/>
                </a:moveTo>
                <a:lnTo>
                  <a:pt x="668019" y="45720"/>
                </a:lnTo>
                <a:lnTo>
                  <a:pt x="668019" y="50800"/>
                </a:lnTo>
                <a:lnTo>
                  <a:pt x="679449" y="50800"/>
                </a:lnTo>
                <a:lnTo>
                  <a:pt x="679449" y="45720"/>
                </a:lnTo>
                <a:close/>
              </a:path>
              <a:path w="679450" h="354329">
                <a:moveTo>
                  <a:pt x="11429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1429" y="44450"/>
                </a:lnTo>
                <a:lnTo>
                  <a:pt x="11429" y="39370"/>
                </a:lnTo>
                <a:close/>
              </a:path>
              <a:path w="679450" h="354329">
                <a:moveTo>
                  <a:pt x="679449" y="39370"/>
                </a:moveTo>
                <a:lnTo>
                  <a:pt x="668019" y="39370"/>
                </a:lnTo>
                <a:lnTo>
                  <a:pt x="668019" y="44450"/>
                </a:lnTo>
                <a:lnTo>
                  <a:pt x="679449" y="44450"/>
                </a:lnTo>
                <a:lnTo>
                  <a:pt x="679449" y="39370"/>
                </a:lnTo>
                <a:close/>
              </a:path>
              <a:path w="679450" h="354329">
                <a:moveTo>
                  <a:pt x="11429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1429" y="38100"/>
                </a:lnTo>
                <a:lnTo>
                  <a:pt x="11429" y="33020"/>
                </a:lnTo>
                <a:close/>
              </a:path>
              <a:path w="679450" h="354329">
                <a:moveTo>
                  <a:pt x="679449" y="33020"/>
                </a:moveTo>
                <a:lnTo>
                  <a:pt x="668019" y="33020"/>
                </a:lnTo>
                <a:lnTo>
                  <a:pt x="668019" y="38100"/>
                </a:lnTo>
                <a:lnTo>
                  <a:pt x="679449" y="38100"/>
                </a:lnTo>
                <a:lnTo>
                  <a:pt x="679449" y="33020"/>
                </a:lnTo>
                <a:close/>
              </a:path>
              <a:path w="679450" h="354329">
                <a:moveTo>
                  <a:pt x="11429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1429" y="31750"/>
                </a:lnTo>
                <a:lnTo>
                  <a:pt x="11429" y="26670"/>
                </a:lnTo>
                <a:close/>
              </a:path>
              <a:path w="679450" h="354329">
                <a:moveTo>
                  <a:pt x="679449" y="26670"/>
                </a:moveTo>
                <a:lnTo>
                  <a:pt x="668019" y="26670"/>
                </a:lnTo>
                <a:lnTo>
                  <a:pt x="668019" y="31750"/>
                </a:lnTo>
                <a:lnTo>
                  <a:pt x="679449" y="31750"/>
                </a:lnTo>
                <a:lnTo>
                  <a:pt x="679449" y="26670"/>
                </a:lnTo>
                <a:close/>
              </a:path>
              <a:path w="679450" h="354329">
                <a:moveTo>
                  <a:pt x="11429" y="20320"/>
                </a:moveTo>
                <a:lnTo>
                  <a:pt x="5079" y="20320"/>
                </a:lnTo>
                <a:lnTo>
                  <a:pt x="5079" y="21590"/>
                </a:lnTo>
                <a:lnTo>
                  <a:pt x="3810" y="21590"/>
                </a:lnTo>
                <a:lnTo>
                  <a:pt x="3810" y="24130"/>
                </a:lnTo>
                <a:lnTo>
                  <a:pt x="1269" y="24130"/>
                </a:lnTo>
                <a:lnTo>
                  <a:pt x="1269" y="25400"/>
                </a:lnTo>
                <a:lnTo>
                  <a:pt x="11429" y="25400"/>
                </a:lnTo>
                <a:lnTo>
                  <a:pt x="11429" y="20320"/>
                </a:lnTo>
                <a:close/>
              </a:path>
              <a:path w="679450" h="354329">
                <a:moveTo>
                  <a:pt x="675639" y="20320"/>
                </a:moveTo>
                <a:lnTo>
                  <a:pt x="668019" y="20320"/>
                </a:lnTo>
                <a:lnTo>
                  <a:pt x="668019" y="25400"/>
                </a:lnTo>
                <a:lnTo>
                  <a:pt x="678179" y="25400"/>
                </a:lnTo>
                <a:lnTo>
                  <a:pt x="678179" y="24130"/>
                </a:lnTo>
                <a:lnTo>
                  <a:pt x="676910" y="24130"/>
                </a:lnTo>
                <a:lnTo>
                  <a:pt x="676910" y="21590"/>
                </a:lnTo>
                <a:lnTo>
                  <a:pt x="675639" y="21590"/>
                </a:lnTo>
                <a:lnTo>
                  <a:pt x="675639" y="20320"/>
                </a:lnTo>
                <a:close/>
              </a:path>
              <a:path w="679450" h="354329">
                <a:moveTo>
                  <a:pt x="7619" y="19050"/>
                </a:moveTo>
                <a:lnTo>
                  <a:pt x="6350" y="19050"/>
                </a:lnTo>
                <a:lnTo>
                  <a:pt x="6350" y="20320"/>
                </a:lnTo>
                <a:lnTo>
                  <a:pt x="7619" y="20320"/>
                </a:lnTo>
                <a:lnTo>
                  <a:pt x="7619" y="19050"/>
                </a:lnTo>
                <a:close/>
              </a:path>
              <a:path w="679450" h="354329">
                <a:moveTo>
                  <a:pt x="674369" y="19050"/>
                </a:moveTo>
                <a:lnTo>
                  <a:pt x="673099" y="19050"/>
                </a:lnTo>
                <a:lnTo>
                  <a:pt x="673099" y="20320"/>
                </a:lnTo>
                <a:lnTo>
                  <a:pt x="674369" y="20320"/>
                </a:lnTo>
                <a:lnTo>
                  <a:pt x="674369" y="19050"/>
                </a:lnTo>
                <a:close/>
              </a:path>
              <a:path w="679450" h="354329">
                <a:moveTo>
                  <a:pt x="11429" y="17780"/>
                </a:moveTo>
                <a:lnTo>
                  <a:pt x="8889" y="17780"/>
                </a:lnTo>
                <a:lnTo>
                  <a:pt x="8889" y="19050"/>
                </a:lnTo>
                <a:lnTo>
                  <a:pt x="11429" y="19050"/>
                </a:lnTo>
                <a:lnTo>
                  <a:pt x="11429" y="17780"/>
                </a:lnTo>
                <a:close/>
              </a:path>
              <a:path w="679450" h="354329">
                <a:moveTo>
                  <a:pt x="669289" y="15240"/>
                </a:moveTo>
                <a:lnTo>
                  <a:pt x="668019" y="15240"/>
                </a:lnTo>
                <a:lnTo>
                  <a:pt x="668019" y="19050"/>
                </a:lnTo>
                <a:lnTo>
                  <a:pt x="670560" y="19050"/>
                </a:lnTo>
                <a:lnTo>
                  <a:pt x="670560" y="17780"/>
                </a:lnTo>
                <a:lnTo>
                  <a:pt x="669289" y="17780"/>
                </a:lnTo>
                <a:lnTo>
                  <a:pt x="669289" y="15240"/>
                </a:lnTo>
                <a:close/>
              </a:path>
              <a:path w="679450" h="354329">
                <a:moveTo>
                  <a:pt x="661669" y="8890"/>
                </a:moveTo>
                <a:lnTo>
                  <a:pt x="19050" y="8890"/>
                </a:lnTo>
                <a:lnTo>
                  <a:pt x="19050" y="11430"/>
                </a:lnTo>
                <a:lnTo>
                  <a:pt x="661669" y="11430"/>
                </a:lnTo>
                <a:lnTo>
                  <a:pt x="661669" y="8890"/>
                </a:lnTo>
                <a:close/>
              </a:path>
              <a:path w="679450" h="354329">
                <a:moveTo>
                  <a:pt x="659130" y="7620"/>
                </a:moveTo>
                <a:lnTo>
                  <a:pt x="21589" y="7620"/>
                </a:lnTo>
                <a:lnTo>
                  <a:pt x="21589" y="8890"/>
                </a:lnTo>
                <a:lnTo>
                  <a:pt x="659130" y="8890"/>
                </a:lnTo>
                <a:lnTo>
                  <a:pt x="659130" y="7620"/>
                </a:lnTo>
                <a:close/>
              </a:path>
              <a:path w="679450" h="354329">
                <a:moveTo>
                  <a:pt x="25400" y="6350"/>
                </a:moveTo>
                <a:lnTo>
                  <a:pt x="22860" y="6350"/>
                </a:lnTo>
                <a:lnTo>
                  <a:pt x="22860" y="7620"/>
                </a:lnTo>
                <a:lnTo>
                  <a:pt x="25400" y="7620"/>
                </a:lnTo>
                <a:lnTo>
                  <a:pt x="25400" y="6350"/>
                </a:lnTo>
                <a:close/>
              </a:path>
              <a:path w="679450" h="354329">
                <a:moveTo>
                  <a:pt x="657860" y="6350"/>
                </a:moveTo>
                <a:lnTo>
                  <a:pt x="655319" y="6350"/>
                </a:lnTo>
                <a:lnTo>
                  <a:pt x="655319" y="7620"/>
                </a:lnTo>
                <a:lnTo>
                  <a:pt x="657860" y="7620"/>
                </a:lnTo>
                <a:lnTo>
                  <a:pt x="657860" y="6350"/>
                </a:lnTo>
                <a:close/>
              </a:path>
              <a:path w="679450" h="354329">
                <a:moveTo>
                  <a:pt x="654049" y="5080"/>
                </a:moveTo>
                <a:lnTo>
                  <a:pt x="26669" y="5080"/>
                </a:lnTo>
                <a:lnTo>
                  <a:pt x="26669" y="6350"/>
                </a:lnTo>
                <a:lnTo>
                  <a:pt x="654049" y="6350"/>
                </a:lnTo>
                <a:lnTo>
                  <a:pt x="654049" y="5080"/>
                </a:lnTo>
                <a:close/>
              </a:path>
              <a:path w="679450" h="354329">
                <a:moveTo>
                  <a:pt x="652780" y="2540"/>
                </a:moveTo>
                <a:lnTo>
                  <a:pt x="27939" y="2540"/>
                </a:lnTo>
                <a:lnTo>
                  <a:pt x="27939" y="5080"/>
                </a:lnTo>
                <a:lnTo>
                  <a:pt x="652780" y="5080"/>
                </a:lnTo>
                <a:lnTo>
                  <a:pt x="652780" y="2540"/>
                </a:lnTo>
                <a:close/>
              </a:path>
              <a:path w="679450" h="354329">
                <a:moveTo>
                  <a:pt x="650239" y="1270"/>
                </a:moveTo>
                <a:lnTo>
                  <a:pt x="30479" y="1270"/>
                </a:lnTo>
                <a:lnTo>
                  <a:pt x="30479" y="2540"/>
                </a:lnTo>
                <a:lnTo>
                  <a:pt x="650239" y="2540"/>
                </a:lnTo>
                <a:lnTo>
                  <a:pt x="650239" y="1270"/>
                </a:lnTo>
                <a:close/>
              </a:path>
              <a:path w="679450" h="354329">
                <a:moveTo>
                  <a:pt x="34289" y="0"/>
                </a:moveTo>
                <a:lnTo>
                  <a:pt x="31750" y="0"/>
                </a:lnTo>
                <a:lnTo>
                  <a:pt x="3175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  <a:path w="679450" h="354329">
                <a:moveTo>
                  <a:pt x="648969" y="0"/>
                </a:moveTo>
                <a:lnTo>
                  <a:pt x="646430" y="0"/>
                </a:lnTo>
                <a:lnTo>
                  <a:pt x="646430" y="1270"/>
                </a:lnTo>
                <a:lnTo>
                  <a:pt x="648969" y="1270"/>
                </a:lnTo>
                <a:lnTo>
                  <a:pt x="648969" y="0"/>
                </a:lnTo>
                <a:close/>
              </a:path>
              <a:path w="679450" h="354329">
                <a:moveTo>
                  <a:pt x="11429" y="129540"/>
                </a:moveTo>
                <a:lnTo>
                  <a:pt x="0" y="129540"/>
                </a:lnTo>
                <a:lnTo>
                  <a:pt x="0" y="134620"/>
                </a:lnTo>
                <a:lnTo>
                  <a:pt x="11429" y="134620"/>
                </a:lnTo>
                <a:lnTo>
                  <a:pt x="11429" y="129540"/>
                </a:lnTo>
                <a:close/>
              </a:path>
              <a:path w="679450" h="354329">
                <a:moveTo>
                  <a:pt x="679449" y="129540"/>
                </a:moveTo>
                <a:lnTo>
                  <a:pt x="668019" y="129540"/>
                </a:lnTo>
                <a:lnTo>
                  <a:pt x="668019" y="134620"/>
                </a:lnTo>
                <a:lnTo>
                  <a:pt x="679449" y="134620"/>
                </a:lnTo>
                <a:lnTo>
                  <a:pt x="679449" y="129540"/>
                </a:lnTo>
                <a:close/>
              </a:path>
              <a:path w="679450" h="354329">
                <a:moveTo>
                  <a:pt x="11429" y="134620"/>
                </a:moveTo>
                <a:lnTo>
                  <a:pt x="0" y="134620"/>
                </a:lnTo>
                <a:lnTo>
                  <a:pt x="0" y="218440"/>
                </a:lnTo>
                <a:lnTo>
                  <a:pt x="11429" y="218440"/>
                </a:lnTo>
                <a:lnTo>
                  <a:pt x="11429" y="134620"/>
                </a:lnTo>
                <a:close/>
              </a:path>
              <a:path w="679450" h="354329">
                <a:moveTo>
                  <a:pt x="679449" y="134620"/>
                </a:moveTo>
                <a:lnTo>
                  <a:pt x="668019" y="134620"/>
                </a:lnTo>
                <a:lnTo>
                  <a:pt x="668019" y="218440"/>
                </a:lnTo>
                <a:lnTo>
                  <a:pt x="679449" y="218440"/>
                </a:lnTo>
                <a:lnTo>
                  <a:pt x="679449" y="134620"/>
                </a:lnTo>
                <a:close/>
              </a:path>
              <a:path w="679450" h="354329">
                <a:moveTo>
                  <a:pt x="11429" y="218440"/>
                </a:moveTo>
                <a:lnTo>
                  <a:pt x="0" y="218440"/>
                </a:lnTo>
                <a:lnTo>
                  <a:pt x="0" y="223520"/>
                </a:lnTo>
                <a:lnTo>
                  <a:pt x="11429" y="223520"/>
                </a:lnTo>
                <a:lnTo>
                  <a:pt x="11429" y="218440"/>
                </a:lnTo>
                <a:close/>
              </a:path>
              <a:path w="679450" h="354329">
                <a:moveTo>
                  <a:pt x="679449" y="218440"/>
                </a:moveTo>
                <a:lnTo>
                  <a:pt x="668019" y="218440"/>
                </a:lnTo>
                <a:lnTo>
                  <a:pt x="668019" y="223520"/>
                </a:lnTo>
                <a:lnTo>
                  <a:pt x="679449" y="223520"/>
                </a:lnTo>
                <a:lnTo>
                  <a:pt x="679449" y="218440"/>
                </a:lnTo>
                <a:close/>
              </a:path>
              <a:path w="679450" h="354329">
                <a:moveTo>
                  <a:pt x="651510" y="353060"/>
                </a:moveTo>
                <a:lnTo>
                  <a:pt x="30479" y="353060"/>
                </a:lnTo>
                <a:lnTo>
                  <a:pt x="30479" y="354330"/>
                </a:lnTo>
                <a:lnTo>
                  <a:pt x="651510" y="354330"/>
                </a:lnTo>
                <a:lnTo>
                  <a:pt x="651510" y="353060"/>
                </a:lnTo>
                <a:close/>
              </a:path>
              <a:path w="679450" h="354329">
                <a:moveTo>
                  <a:pt x="654049" y="351790"/>
                </a:moveTo>
                <a:lnTo>
                  <a:pt x="27939" y="351790"/>
                </a:lnTo>
                <a:lnTo>
                  <a:pt x="27939" y="353060"/>
                </a:lnTo>
                <a:lnTo>
                  <a:pt x="654049" y="353060"/>
                </a:lnTo>
                <a:lnTo>
                  <a:pt x="654049" y="351790"/>
                </a:lnTo>
                <a:close/>
              </a:path>
              <a:path w="679450" h="354329">
                <a:moveTo>
                  <a:pt x="657860" y="349250"/>
                </a:moveTo>
                <a:lnTo>
                  <a:pt x="24129" y="349250"/>
                </a:lnTo>
                <a:lnTo>
                  <a:pt x="24129" y="351790"/>
                </a:lnTo>
                <a:lnTo>
                  <a:pt x="26669" y="351790"/>
                </a:lnTo>
                <a:lnTo>
                  <a:pt x="26669" y="350520"/>
                </a:lnTo>
                <a:lnTo>
                  <a:pt x="657860" y="350520"/>
                </a:lnTo>
                <a:lnTo>
                  <a:pt x="657860" y="349250"/>
                </a:lnTo>
                <a:close/>
              </a:path>
              <a:path w="679450" h="354329">
                <a:moveTo>
                  <a:pt x="657860" y="350520"/>
                </a:moveTo>
                <a:lnTo>
                  <a:pt x="655319" y="350520"/>
                </a:lnTo>
                <a:lnTo>
                  <a:pt x="655319" y="351790"/>
                </a:lnTo>
                <a:lnTo>
                  <a:pt x="657860" y="351790"/>
                </a:lnTo>
                <a:lnTo>
                  <a:pt x="657860" y="350520"/>
                </a:lnTo>
                <a:close/>
              </a:path>
              <a:path w="679450" h="354329">
                <a:moveTo>
                  <a:pt x="661669" y="346710"/>
                </a:moveTo>
                <a:lnTo>
                  <a:pt x="20319" y="346710"/>
                </a:lnTo>
                <a:lnTo>
                  <a:pt x="20319" y="349250"/>
                </a:lnTo>
                <a:lnTo>
                  <a:pt x="22860" y="349250"/>
                </a:lnTo>
                <a:lnTo>
                  <a:pt x="22860" y="347980"/>
                </a:lnTo>
                <a:lnTo>
                  <a:pt x="661669" y="347980"/>
                </a:lnTo>
                <a:lnTo>
                  <a:pt x="661669" y="346710"/>
                </a:lnTo>
                <a:close/>
              </a:path>
              <a:path w="679450" h="354329">
                <a:moveTo>
                  <a:pt x="661669" y="347980"/>
                </a:moveTo>
                <a:lnTo>
                  <a:pt x="659130" y="347980"/>
                </a:lnTo>
                <a:lnTo>
                  <a:pt x="659130" y="349250"/>
                </a:lnTo>
                <a:lnTo>
                  <a:pt x="661669" y="349250"/>
                </a:lnTo>
                <a:lnTo>
                  <a:pt x="661669" y="347980"/>
                </a:lnTo>
                <a:close/>
              </a:path>
              <a:path w="679450" h="354329">
                <a:moveTo>
                  <a:pt x="662939" y="345440"/>
                </a:moveTo>
                <a:lnTo>
                  <a:pt x="17779" y="345440"/>
                </a:lnTo>
                <a:lnTo>
                  <a:pt x="17779" y="346710"/>
                </a:lnTo>
                <a:lnTo>
                  <a:pt x="662939" y="346710"/>
                </a:lnTo>
                <a:lnTo>
                  <a:pt x="662939" y="345440"/>
                </a:lnTo>
                <a:close/>
              </a:path>
              <a:path w="679450" h="354329">
                <a:moveTo>
                  <a:pt x="666749" y="342900"/>
                </a:moveTo>
                <a:lnTo>
                  <a:pt x="13969" y="342900"/>
                </a:lnTo>
                <a:lnTo>
                  <a:pt x="13969" y="345440"/>
                </a:lnTo>
                <a:lnTo>
                  <a:pt x="16510" y="345440"/>
                </a:lnTo>
                <a:lnTo>
                  <a:pt x="16510" y="344170"/>
                </a:lnTo>
                <a:lnTo>
                  <a:pt x="666749" y="344170"/>
                </a:lnTo>
                <a:lnTo>
                  <a:pt x="666749" y="342900"/>
                </a:lnTo>
                <a:close/>
              </a:path>
              <a:path w="679450" h="354329">
                <a:moveTo>
                  <a:pt x="666749" y="344170"/>
                </a:moveTo>
                <a:lnTo>
                  <a:pt x="665480" y="344170"/>
                </a:lnTo>
                <a:lnTo>
                  <a:pt x="665480" y="345440"/>
                </a:lnTo>
                <a:lnTo>
                  <a:pt x="666749" y="345440"/>
                </a:lnTo>
                <a:lnTo>
                  <a:pt x="666749" y="344170"/>
                </a:lnTo>
                <a:close/>
              </a:path>
              <a:path w="679450" h="354329">
                <a:moveTo>
                  <a:pt x="671830" y="339090"/>
                </a:moveTo>
                <a:lnTo>
                  <a:pt x="668019" y="339090"/>
                </a:lnTo>
                <a:lnTo>
                  <a:pt x="668019" y="342900"/>
                </a:lnTo>
                <a:lnTo>
                  <a:pt x="669289" y="342900"/>
                </a:lnTo>
                <a:lnTo>
                  <a:pt x="669289" y="340360"/>
                </a:lnTo>
                <a:lnTo>
                  <a:pt x="671830" y="340360"/>
                </a:lnTo>
                <a:lnTo>
                  <a:pt x="671830" y="339090"/>
                </a:lnTo>
                <a:close/>
              </a:path>
              <a:path w="679450" h="354329">
                <a:moveTo>
                  <a:pt x="11429" y="339090"/>
                </a:moveTo>
                <a:lnTo>
                  <a:pt x="10160" y="339090"/>
                </a:lnTo>
                <a:lnTo>
                  <a:pt x="10160" y="340360"/>
                </a:lnTo>
                <a:lnTo>
                  <a:pt x="11429" y="340360"/>
                </a:lnTo>
                <a:lnTo>
                  <a:pt x="11429" y="339090"/>
                </a:lnTo>
                <a:close/>
              </a:path>
              <a:path w="679450" h="354329">
                <a:moveTo>
                  <a:pt x="11429" y="336550"/>
                </a:moveTo>
                <a:lnTo>
                  <a:pt x="6350" y="336550"/>
                </a:lnTo>
                <a:lnTo>
                  <a:pt x="6350" y="339090"/>
                </a:lnTo>
                <a:lnTo>
                  <a:pt x="7619" y="339090"/>
                </a:lnTo>
                <a:lnTo>
                  <a:pt x="7619" y="337820"/>
                </a:lnTo>
                <a:lnTo>
                  <a:pt x="11429" y="337820"/>
                </a:lnTo>
                <a:lnTo>
                  <a:pt x="11429" y="336550"/>
                </a:lnTo>
                <a:close/>
              </a:path>
              <a:path w="679450" h="354329">
                <a:moveTo>
                  <a:pt x="674369" y="336550"/>
                </a:moveTo>
                <a:lnTo>
                  <a:pt x="668019" y="336550"/>
                </a:lnTo>
                <a:lnTo>
                  <a:pt x="668019" y="337820"/>
                </a:lnTo>
                <a:lnTo>
                  <a:pt x="673099" y="337820"/>
                </a:lnTo>
                <a:lnTo>
                  <a:pt x="673099" y="339090"/>
                </a:lnTo>
                <a:lnTo>
                  <a:pt x="674369" y="339090"/>
                </a:lnTo>
                <a:lnTo>
                  <a:pt x="674369" y="336550"/>
                </a:lnTo>
                <a:close/>
              </a:path>
              <a:path w="679450" h="354329">
                <a:moveTo>
                  <a:pt x="11429" y="332740"/>
                </a:moveTo>
                <a:lnTo>
                  <a:pt x="2539" y="332740"/>
                </a:lnTo>
                <a:lnTo>
                  <a:pt x="2539" y="334010"/>
                </a:lnTo>
                <a:lnTo>
                  <a:pt x="3810" y="334010"/>
                </a:lnTo>
                <a:lnTo>
                  <a:pt x="3810" y="336550"/>
                </a:lnTo>
                <a:lnTo>
                  <a:pt x="5079" y="336550"/>
                </a:lnTo>
                <a:lnTo>
                  <a:pt x="5079" y="335280"/>
                </a:lnTo>
                <a:lnTo>
                  <a:pt x="11429" y="335280"/>
                </a:lnTo>
                <a:lnTo>
                  <a:pt x="11429" y="332740"/>
                </a:lnTo>
                <a:close/>
              </a:path>
              <a:path w="679450" h="354329">
                <a:moveTo>
                  <a:pt x="679449" y="332740"/>
                </a:moveTo>
                <a:lnTo>
                  <a:pt x="668019" y="332740"/>
                </a:lnTo>
                <a:lnTo>
                  <a:pt x="668019" y="335280"/>
                </a:lnTo>
                <a:lnTo>
                  <a:pt x="675639" y="335280"/>
                </a:lnTo>
                <a:lnTo>
                  <a:pt x="675639" y="336550"/>
                </a:lnTo>
                <a:lnTo>
                  <a:pt x="676910" y="336550"/>
                </a:lnTo>
                <a:lnTo>
                  <a:pt x="676910" y="334010"/>
                </a:lnTo>
                <a:lnTo>
                  <a:pt x="679449" y="334010"/>
                </a:lnTo>
                <a:lnTo>
                  <a:pt x="679449" y="332740"/>
                </a:lnTo>
                <a:close/>
              </a:path>
              <a:path w="679450" h="354329">
                <a:moveTo>
                  <a:pt x="11429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11429" y="331470"/>
                </a:lnTo>
                <a:lnTo>
                  <a:pt x="11429" y="330200"/>
                </a:lnTo>
                <a:close/>
              </a:path>
              <a:path w="679450" h="354329">
                <a:moveTo>
                  <a:pt x="679449" y="330200"/>
                </a:moveTo>
                <a:lnTo>
                  <a:pt x="668019" y="330200"/>
                </a:lnTo>
                <a:lnTo>
                  <a:pt x="668019" y="331470"/>
                </a:lnTo>
                <a:lnTo>
                  <a:pt x="679449" y="331470"/>
                </a:lnTo>
                <a:lnTo>
                  <a:pt x="679449" y="330200"/>
                </a:lnTo>
                <a:close/>
              </a:path>
              <a:path w="679450" h="354329">
                <a:moveTo>
                  <a:pt x="11429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11429" y="328930"/>
                </a:lnTo>
                <a:lnTo>
                  <a:pt x="11429" y="326390"/>
                </a:lnTo>
                <a:close/>
              </a:path>
              <a:path w="679450" h="354329">
                <a:moveTo>
                  <a:pt x="679449" y="326390"/>
                </a:moveTo>
                <a:lnTo>
                  <a:pt x="668019" y="326390"/>
                </a:lnTo>
                <a:lnTo>
                  <a:pt x="668019" y="328930"/>
                </a:lnTo>
                <a:lnTo>
                  <a:pt x="679449" y="328930"/>
                </a:lnTo>
                <a:lnTo>
                  <a:pt x="679449" y="326390"/>
                </a:lnTo>
                <a:close/>
              </a:path>
              <a:path w="679450" h="354329">
                <a:moveTo>
                  <a:pt x="11429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11429" y="325120"/>
                </a:lnTo>
                <a:lnTo>
                  <a:pt x="11429" y="323850"/>
                </a:lnTo>
                <a:close/>
              </a:path>
              <a:path w="679450" h="354329">
                <a:moveTo>
                  <a:pt x="679449" y="323850"/>
                </a:moveTo>
                <a:lnTo>
                  <a:pt x="668019" y="323850"/>
                </a:lnTo>
                <a:lnTo>
                  <a:pt x="668019" y="325120"/>
                </a:lnTo>
                <a:lnTo>
                  <a:pt x="679449" y="325120"/>
                </a:lnTo>
                <a:lnTo>
                  <a:pt x="679449" y="323850"/>
                </a:lnTo>
                <a:close/>
              </a:path>
              <a:path w="679450" h="354329">
                <a:moveTo>
                  <a:pt x="11429" y="318770"/>
                </a:moveTo>
                <a:lnTo>
                  <a:pt x="0" y="318770"/>
                </a:lnTo>
                <a:lnTo>
                  <a:pt x="0" y="322580"/>
                </a:lnTo>
                <a:lnTo>
                  <a:pt x="11429" y="322580"/>
                </a:lnTo>
                <a:lnTo>
                  <a:pt x="11429" y="318770"/>
                </a:lnTo>
                <a:close/>
              </a:path>
              <a:path w="679450" h="354329">
                <a:moveTo>
                  <a:pt x="679449" y="318770"/>
                </a:moveTo>
                <a:lnTo>
                  <a:pt x="668019" y="318770"/>
                </a:lnTo>
                <a:lnTo>
                  <a:pt x="668019" y="322580"/>
                </a:lnTo>
                <a:lnTo>
                  <a:pt x="679449" y="322580"/>
                </a:lnTo>
                <a:lnTo>
                  <a:pt x="679449" y="318770"/>
                </a:lnTo>
                <a:close/>
              </a:path>
              <a:path w="679450" h="354329">
                <a:moveTo>
                  <a:pt x="11429" y="312420"/>
                </a:moveTo>
                <a:lnTo>
                  <a:pt x="0" y="312420"/>
                </a:lnTo>
                <a:lnTo>
                  <a:pt x="0" y="317500"/>
                </a:lnTo>
                <a:lnTo>
                  <a:pt x="11429" y="317500"/>
                </a:lnTo>
                <a:lnTo>
                  <a:pt x="11429" y="312420"/>
                </a:lnTo>
                <a:close/>
              </a:path>
              <a:path w="679450" h="354329">
                <a:moveTo>
                  <a:pt x="679449" y="312420"/>
                </a:moveTo>
                <a:lnTo>
                  <a:pt x="668019" y="312420"/>
                </a:lnTo>
                <a:lnTo>
                  <a:pt x="668019" y="317500"/>
                </a:lnTo>
                <a:lnTo>
                  <a:pt x="679449" y="317500"/>
                </a:lnTo>
                <a:lnTo>
                  <a:pt x="679449" y="312420"/>
                </a:lnTo>
                <a:close/>
              </a:path>
              <a:path w="679450" h="354329">
                <a:moveTo>
                  <a:pt x="11429" y="306070"/>
                </a:moveTo>
                <a:lnTo>
                  <a:pt x="0" y="306070"/>
                </a:lnTo>
                <a:lnTo>
                  <a:pt x="0" y="311150"/>
                </a:lnTo>
                <a:lnTo>
                  <a:pt x="11429" y="311150"/>
                </a:lnTo>
                <a:lnTo>
                  <a:pt x="11429" y="306070"/>
                </a:lnTo>
                <a:close/>
              </a:path>
              <a:path w="679450" h="354329">
                <a:moveTo>
                  <a:pt x="679449" y="306070"/>
                </a:moveTo>
                <a:lnTo>
                  <a:pt x="668019" y="306070"/>
                </a:lnTo>
                <a:lnTo>
                  <a:pt x="668019" y="311150"/>
                </a:lnTo>
                <a:lnTo>
                  <a:pt x="679449" y="311150"/>
                </a:lnTo>
                <a:lnTo>
                  <a:pt x="679449" y="306070"/>
                </a:lnTo>
                <a:close/>
              </a:path>
              <a:path w="679450" h="354329">
                <a:moveTo>
                  <a:pt x="11429" y="299720"/>
                </a:moveTo>
                <a:lnTo>
                  <a:pt x="0" y="299720"/>
                </a:lnTo>
                <a:lnTo>
                  <a:pt x="0" y="304800"/>
                </a:lnTo>
                <a:lnTo>
                  <a:pt x="11429" y="304800"/>
                </a:lnTo>
                <a:lnTo>
                  <a:pt x="11429" y="299720"/>
                </a:lnTo>
                <a:close/>
              </a:path>
              <a:path w="679450" h="354329">
                <a:moveTo>
                  <a:pt x="679449" y="299720"/>
                </a:moveTo>
                <a:lnTo>
                  <a:pt x="668019" y="299720"/>
                </a:lnTo>
                <a:lnTo>
                  <a:pt x="668019" y="304800"/>
                </a:lnTo>
                <a:lnTo>
                  <a:pt x="679449" y="304800"/>
                </a:lnTo>
                <a:lnTo>
                  <a:pt x="679449" y="299720"/>
                </a:lnTo>
                <a:close/>
              </a:path>
              <a:path w="679450" h="354329">
                <a:moveTo>
                  <a:pt x="11429" y="293370"/>
                </a:moveTo>
                <a:lnTo>
                  <a:pt x="0" y="293370"/>
                </a:lnTo>
                <a:lnTo>
                  <a:pt x="0" y="298450"/>
                </a:lnTo>
                <a:lnTo>
                  <a:pt x="11429" y="298450"/>
                </a:lnTo>
                <a:lnTo>
                  <a:pt x="11429" y="293370"/>
                </a:lnTo>
                <a:close/>
              </a:path>
              <a:path w="679450" h="354329">
                <a:moveTo>
                  <a:pt x="679449" y="293370"/>
                </a:moveTo>
                <a:lnTo>
                  <a:pt x="668019" y="293370"/>
                </a:lnTo>
                <a:lnTo>
                  <a:pt x="668019" y="298450"/>
                </a:lnTo>
                <a:lnTo>
                  <a:pt x="679449" y="298450"/>
                </a:lnTo>
                <a:lnTo>
                  <a:pt x="679449" y="293370"/>
                </a:lnTo>
                <a:close/>
              </a:path>
              <a:path w="679450" h="354329">
                <a:moveTo>
                  <a:pt x="11429" y="287020"/>
                </a:moveTo>
                <a:lnTo>
                  <a:pt x="0" y="287020"/>
                </a:lnTo>
                <a:lnTo>
                  <a:pt x="0" y="292100"/>
                </a:lnTo>
                <a:lnTo>
                  <a:pt x="11429" y="292100"/>
                </a:lnTo>
                <a:lnTo>
                  <a:pt x="11429" y="287020"/>
                </a:lnTo>
                <a:close/>
              </a:path>
              <a:path w="679450" h="354329">
                <a:moveTo>
                  <a:pt x="679449" y="287020"/>
                </a:moveTo>
                <a:lnTo>
                  <a:pt x="668019" y="287020"/>
                </a:lnTo>
                <a:lnTo>
                  <a:pt x="668019" y="292100"/>
                </a:lnTo>
                <a:lnTo>
                  <a:pt x="679449" y="292100"/>
                </a:lnTo>
                <a:lnTo>
                  <a:pt x="679449" y="287020"/>
                </a:lnTo>
                <a:close/>
              </a:path>
              <a:path w="679450" h="354329">
                <a:moveTo>
                  <a:pt x="11429" y="280670"/>
                </a:moveTo>
                <a:lnTo>
                  <a:pt x="0" y="280670"/>
                </a:lnTo>
                <a:lnTo>
                  <a:pt x="0" y="285750"/>
                </a:lnTo>
                <a:lnTo>
                  <a:pt x="11429" y="285750"/>
                </a:lnTo>
                <a:lnTo>
                  <a:pt x="11429" y="280670"/>
                </a:lnTo>
                <a:close/>
              </a:path>
              <a:path w="679450" h="354329">
                <a:moveTo>
                  <a:pt x="679449" y="280670"/>
                </a:moveTo>
                <a:lnTo>
                  <a:pt x="668019" y="280670"/>
                </a:lnTo>
                <a:lnTo>
                  <a:pt x="668019" y="285750"/>
                </a:lnTo>
                <a:lnTo>
                  <a:pt x="679449" y="285750"/>
                </a:lnTo>
                <a:lnTo>
                  <a:pt x="679449" y="280670"/>
                </a:lnTo>
                <a:close/>
              </a:path>
              <a:path w="679450" h="354329">
                <a:moveTo>
                  <a:pt x="11429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11429" y="279400"/>
                </a:lnTo>
                <a:lnTo>
                  <a:pt x="11429" y="273050"/>
                </a:lnTo>
                <a:close/>
              </a:path>
              <a:path w="679450" h="354329">
                <a:moveTo>
                  <a:pt x="679449" y="273050"/>
                </a:moveTo>
                <a:lnTo>
                  <a:pt x="668019" y="273050"/>
                </a:lnTo>
                <a:lnTo>
                  <a:pt x="668019" y="279400"/>
                </a:lnTo>
                <a:lnTo>
                  <a:pt x="679449" y="279400"/>
                </a:lnTo>
                <a:lnTo>
                  <a:pt x="679449" y="273050"/>
                </a:lnTo>
                <a:close/>
              </a:path>
              <a:path w="679450" h="354329">
                <a:moveTo>
                  <a:pt x="11429" y="266700"/>
                </a:moveTo>
                <a:lnTo>
                  <a:pt x="0" y="266700"/>
                </a:lnTo>
                <a:lnTo>
                  <a:pt x="0" y="271780"/>
                </a:lnTo>
                <a:lnTo>
                  <a:pt x="11429" y="271780"/>
                </a:lnTo>
                <a:lnTo>
                  <a:pt x="11429" y="266700"/>
                </a:lnTo>
                <a:close/>
              </a:path>
              <a:path w="679450" h="354329">
                <a:moveTo>
                  <a:pt x="679449" y="266700"/>
                </a:moveTo>
                <a:lnTo>
                  <a:pt x="668019" y="266700"/>
                </a:lnTo>
                <a:lnTo>
                  <a:pt x="668019" y="271780"/>
                </a:lnTo>
                <a:lnTo>
                  <a:pt x="679449" y="271780"/>
                </a:lnTo>
                <a:lnTo>
                  <a:pt x="679449" y="266700"/>
                </a:lnTo>
                <a:close/>
              </a:path>
              <a:path w="679450" h="354329">
                <a:moveTo>
                  <a:pt x="11429" y="260350"/>
                </a:moveTo>
                <a:lnTo>
                  <a:pt x="0" y="260350"/>
                </a:lnTo>
                <a:lnTo>
                  <a:pt x="0" y="265430"/>
                </a:lnTo>
                <a:lnTo>
                  <a:pt x="11429" y="265430"/>
                </a:lnTo>
                <a:lnTo>
                  <a:pt x="11429" y="260350"/>
                </a:lnTo>
                <a:close/>
              </a:path>
              <a:path w="679450" h="354329">
                <a:moveTo>
                  <a:pt x="679449" y="260350"/>
                </a:moveTo>
                <a:lnTo>
                  <a:pt x="668019" y="260350"/>
                </a:lnTo>
                <a:lnTo>
                  <a:pt x="668019" y="265430"/>
                </a:lnTo>
                <a:lnTo>
                  <a:pt x="679449" y="265430"/>
                </a:lnTo>
                <a:lnTo>
                  <a:pt x="679449" y="260350"/>
                </a:lnTo>
                <a:close/>
              </a:path>
              <a:path w="679450" h="354329">
                <a:moveTo>
                  <a:pt x="11429" y="255270"/>
                </a:moveTo>
                <a:lnTo>
                  <a:pt x="0" y="255270"/>
                </a:lnTo>
                <a:lnTo>
                  <a:pt x="0" y="259080"/>
                </a:lnTo>
                <a:lnTo>
                  <a:pt x="11429" y="259080"/>
                </a:lnTo>
                <a:lnTo>
                  <a:pt x="11429" y="255270"/>
                </a:lnTo>
                <a:close/>
              </a:path>
              <a:path w="679450" h="354329">
                <a:moveTo>
                  <a:pt x="679449" y="255270"/>
                </a:moveTo>
                <a:lnTo>
                  <a:pt x="668019" y="255270"/>
                </a:lnTo>
                <a:lnTo>
                  <a:pt x="668019" y="259080"/>
                </a:lnTo>
                <a:lnTo>
                  <a:pt x="679449" y="259080"/>
                </a:lnTo>
                <a:lnTo>
                  <a:pt x="679449" y="255270"/>
                </a:lnTo>
                <a:close/>
              </a:path>
              <a:path w="679450" h="354329">
                <a:moveTo>
                  <a:pt x="11429" y="224790"/>
                </a:moveTo>
                <a:lnTo>
                  <a:pt x="0" y="224790"/>
                </a:lnTo>
                <a:lnTo>
                  <a:pt x="0" y="254000"/>
                </a:lnTo>
                <a:lnTo>
                  <a:pt x="11429" y="254000"/>
                </a:lnTo>
                <a:lnTo>
                  <a:pt x="11429" y="224790"/>
                </a:lnTo>
                <a:close/>
              </a:path>
              <a:path w="679450" h="354329">
                <a:moveTo>
                  <a:pt x="679449" y="224790"/>
                </a:moveTo>
                <a:lnTo>
                  <a:pt x="668019" y="224790"/>
                </a:lnTo>
                <a:lnTo>
                  <a:pt x="668019" y="254000"/>
                </a:lnTo>
                <a:lnTo>
                  <a:pt x="679449" y="254000"/>
                </a:lnTo>
                <a:lnTo>
                  <a:pt x="679449" y="22479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k object 83"/>
          <p:cNvSpPr/>
          <p:nvPr/>
        </p:nvSpPr>
        <p:spPr>
          <a:xfrm>
            <a:off x="5946140" y="6141720"/>
            <a:ext cx="656590" cy="331470"/>
          </a:xfrm>
          <a:custGeom>
            <a:avLst/>
            <a:gdLst/>
            <a:ahLst/>
            <a:cxnLst/>
            <a:rect l="l" t="t" r="r" b="b"/>
            <a:pathLst>
              <a:path w="656590" h="331470">
                <a:moveTo>
                  <a:pt x="12700" y="90169"/>
                </a:moveTo>
                <a:lnTo>
                  <a:pt x="0" y="90169"/>
                </a:lnTo>
                <a:lnTo>
                  <a:pt x="0" y="118109"/>
                </a:lnTo>
                <a:lnTo>
                  <a:pt x="12700" y="118109"/>
                </a:lnTo>
                <a:lnTo>
                  <a:pt x="12700" y="90169"/>
                </a:lnTo>
                <a:close/>
              </a:path>
              <a:path w="656590" h="331470">
                <a:moveTo>
                  <a:pt x="656589" y="90169"/>
                </a:moveTo>
                <a:lnTo>
                  <a:pt x="643889" y="90169"/>
                </a:lnTo>
                <a:lnTo>
                  <a:pt x="643889" y="118109"/>
                </a:lnTo>
                <a:lnTo>
                  <a:pt x="656589" y="118109"/>
                </a:lnTo>
                <a:lnTo>
                  <a:pt x="656589" y="90169"/>
                </a:lnTo>
                <a:close/>
              </a:path>
              <a:path w="656590" h="331470">
                <a:moveTo>
                  <a:pt x="12700" y="85089"/>
                </a:moveTo>
                <a:lnTo>
                  <a:pt x="0" y="85089"/>
                </a:lnTo>
                <a:lnTo>
                  <a:pt x="0" y="88899"/>
                </a:lnTo>
                <a:lnTo>
                  <a:pt x="12700" y="88899"/>
                </a:lnTo>
                <a:lnTo>
                  <a:pt x="12700" y="85089"/>
                </a:lnTo>
                <a:close/>
              </a:path>
              <a:path w="656590" h="331470">
                <a:moveTo>
                  <a:pt x="656589" y="85089"/>
                </a:moveTo>
                <a:lnTo>
                  <a:pt x="643889" y="85089"/>
                </a:lnTo>
                <a:lnTo>
                  <a:pt x="643889" y="88899"/>
                </a:lnTo>
                <a:lnTo>
                  <a:pt x="656589" y="88899"/>
                </a:lnTo>
                <a:lnTo>
                  <a:pt x="656589" y="85089"/>
                </a:lnTo>
                <a:close/>
              </a:path>
              <a:path w="656590" h="331470">
                <a:moveTo>
                  <a:pt x="12700" y="78739"/>
                </a:moveTo>
                <a:lnTo>
                  <a:pt x="0" y="78739"/>
                </a:lnTo>
                <a:lnTo>
                  <a:pt x="0" y="83819"/>
                </a:lnTo>
                <a:lnTo>
                  <a:pt x="12700" y="83819"/>
                </a:lnTo>
                <a:lnTo>
                  <a:pt x="12700" y="78739"/>
                </a:lnTo>
                <a:close/>
              </a:path>
              <a:path w="656590" h="331470">
                <a:moveTo>
                  <a:pt x="656589" y="78739"/>
                </a:moveTo>
                <a:lnTo>
                  <a:pt x="643889" y="78739"/>
                </a:lnTo>
                <a:lnTo>
                  <a:pt x="643889" y="83819"/>
                </a:lnTo>
                <a:lnTo>
                  <a:pt x="656589" y="83819"/>
                </a:lnTo>
                <a:lnTo>
                  <a:pt x="656589" y="78739"/>
                </a:lnTo>
                <a:close/>
              </a:path>
              <a:path w="656590" h="331470">
                <a:moveTo>
                  <a:pt x="12700" y="72389"/>
                </a:moveTo>
                <a:lnTo>
                  <a:pt x="0" y="72389"/>
                </a:lnTo>
                <a:lnTo>
                  <a:pt x="0" y="77469"/>
                </a:lnTo>
                <a:lnTo>
                  <a:pt x="12700" y="77469"/>
                </a:lnTo>
                <a:lnTo>
                  <a:pt x="12700" y="72389"/>
                </a:lnTo>
                <a:close/>
              </a:path>
              <a:path w="656590" h="331470">
                <a:moveTo>
                  <a:pt x="656589" y="72389"/>
                </a:moveTo>
                <a:lnTo>
                  <a:pt x="643889" y="72389"/>
                </a:lnTo>
                <a:lnTo>
                  <a:pt x="643889" y="77469"/>
                </a:lnTo>
                <a:lnTo>
                  <a:pt x="656589" y="77469"/>
                </a:lnTo>
                <a:lnTo>
                  <a:pt x="656589" y="72389"/>
                </a:lnTo>
                <a:close/>
              </a:path>
              <a:path w="656590" h="331470">
                <a:moveTo>
                  <a:pt x="12700" y="66039"/>
                </a:moveTo>
                <a:lnTo>
                  <a:pt x="0" y="66039"/>
                </a:lnTo>
                <a:lnTo>
                  <a:pt x="0" y="71119"/>
                </a:lnTo>
                <a:lnTo>
                  <a:pt x="12700" y="71119"/>
                </a:lnTo>
                <a:lnTo>
                  <a:pt x="12700" y="66039"/>
                </a:lnTo>
                <a:close/>
              </a:path>
              <a:path w="656590" h="331470">
                <a:moveTo>
                  <a:pt x="656589" y="66039"/>
                </a:moveTo>
                <a:lnTo>
                  <a:pt x="643889" y="66039"/>
                </a:lnTo>
                <a:lnTo>
                  <a:pt x="643889" y="71119"/>
                </a:lnTo>
                <a:lnTo>
                  <a:pt x="656589" y="71119"/>
                </a:lnTo>
                <a:lnTo>
                  <a:pt x="656589" y="66039"/>
                </a:lnTo>
                <a:close/>
              </a:path>
              <a:path w="656590" h="331470">
                <a:moveTo>
                  <a:pt x="12700" y="59689"/>
                </a:moveTo>
                <a:lnTo>
                  <a:pt x="0" y="59689"/>
                </a:lnTo>
                <a:lnTo>
                  <a:pt x="0" y="64769"/>
                </a:lnTo>
                <a:lnTo>
                  <a:pt x="12700" y="64769"/>
                </a:lnTo>
                <a:lnTo>
                  <a:pt x="12700" y="59689"/>
                </a:lnTo>
                <a:close/>
              </a:path>
              <a:path w="656590" h="331470">
                <a:moveTo>
                  <a:pt x="656589" y="59689"/>
                </a:moveTo>
                <a:lnTo>
                  <a:pt x="643889" y="59689"/>
                </a:lnTo>
                <a:lnTo>
                  <a:pt x="643889" y="64769"/>
                </a:lnTo>
                <a:lnTo>
                  <a:pt x="656589" y="64769"/>
                </a:lnTo>
                <a:lnTo>
                  <a:pt x="656589" y="59689"/>
                </a:lnTo>
                <a:close/>
              </a:path>
              <a:path w="656590" h="331470">
                <a:moveTo>
                  <a:pt x="12700" y="53339"/>
                </a:moveTo>
                <a:lnTo>
                  <a:pt x="0" y="53339"/>
                </a:lnTo>
                <a:lnTo>
                  <a:pt x="0" y="58419"/>
                </a:lnTo>
                <a:lnTo>
                  <a:pt x="12700" y="58419"/>
                </a:lnTo>
                <a:lnTo>
                  <a:pt x="12700" y="53339"/>
                </a:lnTo>
                <a:close/>
              </a:path>
              <a:path w="656590" h="331470">
                <a:moveTo>
                  <a:pt x="656589" y="53339"/>
                </a:moveTo>
                <a:lnTo>
                  <a:pt x="643889" y="53339"/>
                </a:lnTo>
                <a:lnTo>
                  <a:pt x="643889" y="58419"/>
                </a:lnTo>
                <a:lnTo>
                  <a:pt x="656589" y="58419"/>
                </a:lnTo>
                <a:lnTo>
                  <a:pt x="656589" y="53339"/>
                </a:lnTo>
                <a:close/>
              </a:path>
              <a:path w="656590" h="331470">
                <a:moveTo>
                  <a:pt x="1270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12700" y="52069"/>
                </a:lnTo>
                <a:lnTo>
                  <a:pt x="12700" y="45719"/>
                </a:lnTo>
                <a:close/>
              </a:path>
              <a:path w="656590" h="331470">
                <a:moveTo>
                  <a:pt x="656589" y="45719"/>
                </a:moveTo>
                <a:lnTo>
                  <a:pt x="643889" y="45719"/>
                </a:lnTo>
                <a:lnTo>
                  <a:pt x="643889" y="52069"/>
                </a:lnTo>
                <a:lnTo>
                  <a:pt x="656589" y="52069"/>
                </a:lnTo>
                <a:lnTo>
                  <a:pt x="656589" y="45719"/>
                </a:lnTo>
                <a:close/>
              </a:path>
              <a:path w="656590" h="331470">
                <a:moveTo>
                  <a:pt x="12700" y="40639"/>
                </a:moveTo>
                <a:lnTo>
                  <a:pt x="0" y="40639"/>
                </a:lnTo>
                <a:lnTo>
                  <a:pt x="0" y="44449"/>
                </a:lnTo>
                <a:lnTo>
                  <a:pt x="12700" y="44449"/>
                </a:lnTo>
                <a:lnTo>
                  <a:pt x="12700" y="40639"/>
                </a:lnTo>
                <a:close/>
              </a:path>
              <a:path w="656590" h="331470">
                <a:moveTo>
                  <a:pt x="656589" y="40639"/>
                </a:moveTo>
                <a:lnTo>
                  <a:pt x="643889" y="40639"/>
                </a:lnTo>
                <a:lnTo>
                  <a:pt x="643889" y="44449"/>
                </a:lnTo>
                <a:lnTo>
                  <a:pt x="656589" y="44449"/>
                </a:lnTo>
                <a:lnTo>
                  <a:pt x="656589" y="40639"/>
                </a:lnTo>
                <a:close/>
              </a:path>
              <a:path w="656590" h="331470">
                <a:moveTo>
                  <a:pt x="12700" y="34289"/>
                </a:moveTo>
                <a:lnTo>
                  <a:pt x="0" y="34289"/>
                </a:lnTo>
                <a:lnTo>
                  <a:pt x="0" y="39369"/>
                </a:lnTo>
                <a:lnTo>
                  <a:pt x="12700" y="39369"/>
                </a:lnTo>
                <a:lnTo>
                  <a:pt x="12700" y="34289"/>
                </a:lnTo>
                <a:close/>
              </a:path>
              <a:path w="656590" h="331470">
                <a:moveTo>
                  <a:pt x="656589" y="34289"/>
                </a:moveTo>
                <a:lnTo>
                  <a:pt x="643889" y="34289"/>
                </a:lnTo>
                <a:lnTo>
                  <a:pt x="643889" y="39369"/>
                </a:lnTo>
                <a:lnTo>
                  <a:pt x="656589" y="39369"/>
                </a:lnTo>
                <a:lnTo>
                  <a:pt x="656589" y="34289"/>
                </a:lnTo>
                <a:close/>
              </a:path>
              <a:path w="656590" h="331470">
                <a:moveTo>
                  <a:pt x="12700" y="27939"/>
                </a:moveTo>
                <a:lnTo>
                  <a:pt x="0" y="27939"/>
                </a:lnTo>
                <a:lnTo>
                  <a:pt x="0" y="33019"/>
                </a:lnTo>
                <a:lnTo>
                  <a:pt x="12700" y="33019"/>
                </a:lnTo>
                <a:lnTo>
                  <a:pt x="12700" y="27939"/>
                </a:lnTo>
                <a:close/>
              </a:path>
              <a:path w="656590" h="331470">
                <a:moveTo>
                  <a:pt x="656589" y="27939"/>
                </a:moveTo>
                <a:lnTo>
                  <a:pt x="643889" y="27939"/>
                </a:lnTo>
                <a:lnTo>
                  <a:pt x="643889" y="33019"/>
                </a:lnTo>
                <a:lnTo>
                  <a:pt x="656589" y="33019"/>
                </a:lnTo>
                <a:lnTo>
                  <a:pt x="656589" y="27939"/>
                </a:lnTo>
                <a:close/>
              </a:path>
              <a:path w="656590" h="331470">
                <a:moveTo>
                  <a:pt x="12700" y="21589"/>
                </a:moveTo>
                <a:lnTo>
                  <a:pt x="0" y="21589"/>
                </a:lnTo>
                <a:lnTo>
                  <a:pt x="0" y="26669"/>
                </a:lnTo>
                <a:lnTo>
                  <a:pt x="12700" y="26669"/>
                </a:lnTo>
                <a:lnTo>
                  <a:pt x="12700" y="21589"/>
                </a:lnTo>
                <a:close/>
              </a:path>
              <a:path w="656590" h="331470">
                <a:moveTo>
                  <a:pt x="656589" y="21589"/>
                </a:moveTo>
                <a:lnTo>
                  <a:pt x="643889" y="21589"/>
                </a:lnTo>
                <a:lnTo>
                  <a:pt x="643889" y="26669"/>
                </a:lnTo>
                <a:lnTo>
                  <a:pt x="656589" y="26669"/>
                </a:lnTo>
                <a:lnTo>
                  <a:pt x="656589" y="21589"/>
                </a:lnTo>
                <a:close/>
              </a:path>
              <a:path w="656590" h="331470">
                <a:moveTo>
                  <a:pt x="12700" y="15239"/>
                </a:moveTo>
                <a:lnTo>
                  <a:pt x="0" y="15239"/>
                </a:lnTo>
                <a:lnTo>
                  <a:pt x="0" y="20319"/>
                </a:lnTo>
                <a:lnTo>
                  <a:pt x="12700" y="20319"/>
                </a:lnTo>
                <a:lnTo>
                  <a:pt x="12700" y="15239"/>
                </a:lnTo>
                <a:close/>
              </a:path>
              <a:path w="656590" h="331470">
                <a:moveTo>
                  <a:pt x="656589" y="15239"/>
                </a:moveTo>
                <a:lnTo>
                  <a:pt x="643889" y="15239"/>
                </a:lnTo>
                <a:lnTo>
                  <a:pt x="643889" y="20319"/>
                </a:lnTo>
                <a:lnTo>
                  <a:pt x="656589" y="20319"/>
                </a:lnTo>
                <a:lnTo>
                  <a:pt x="656589" y="15239"/>
                </a:lnTo>
                <a:close/>
              </a:path>
              <a:path w="656590" h="331470">
                <a:moveTo>
                  <a:pt x="656589" y="8889"/>
                </a:moveTo>
                <a:lnTo>
                  <a:pt x="0" y="8889"/>
                </a:lnTo>
                <a:lnTo>
                  <a:pt x="0" y="13969"/>
                </a:lnTo>
                <a:lnTo>
                  <a:pt x="12700" y="13969"/>
                </a:lnTo>
                <a:lnTo>
                  <a:pt x="12700" y="12699"/>
                </a:lnTo>
                <a:lnTo>
                  <a:pt x="656589" y="12699"/>
                </a:lnTo>
                <a:lnTo>
                  <a:pt x="656589" y="8889"/>
                </a:lnTo>
                <a:close/>
              </a:path>
              <a:path w="656590" h="331470">
                <a:moveTo>
                  <a:pt x="656589" y="12699"/>
                </a:moveTo>
                <a:lnTo>
                  <a:pt x="643889" y="12699"/>
                </a:lnTo>
                <a:lnTo>
                  <a:pt x="643889" y="13969"/>
                </a:lnTo>
                <a:lnTo>
                  <a:pt x="656589" y="13969"/>
                </a:lnTo>
                <a:lnTo>
                  <a:pt x="656589" y="12699"/>
                </a:lnTo>
                <a:close/>
              </a:path>
              <a:path w="656590" h="331470">
                <a:moveTo>
                  <a:pt x="656589" y="2539"/>
                </a:moveTo>
                <a:lnTo>
                  <a:pt x="1270" y="2539"/>
                </a:lnTo>
                <a:lnTo>
                  <a:pt x="1270" y="3809"/>
                </a:lnTo>
                <a:lnTo>
                  <a:pt x="0" y="3809"/>
                </a:lnTo>
                <a:lnTo>
                  <a:pt x="0" y="7619"/>
                </a:lnTo>
                <a:lnTo>
                  <a:pt x="656589" y="7619"/>
                </a:lnTo>
                <a:lnTo>
                  <a:pt x="656589" y="2539"/>
                </a:lnTo>
                <a:close/>
              </a:path>
              <a:path w="656590" h="331470">
                <a:moveTo>
                  <a:pt x="3810" y="1269"/>
                </a:moveTo>
                <a:lnTo>
                  <a:pt x="2539" y="1269"/>
                </a:lnTo>
                <a:lnTo>
                  <a:pt x="2539" y="2539"/>
                </a:lnTo>
                <a:lnTo>
                  <a:pt x="3810" y="2539"/>
                </a:lnTo>
                <a:lnTo>
                  <a:pt x="3810" y="1269"/>
                </a:lnTo>
                <a:close/>
              </a:path>
              <a:path w="656590" h="331470">
                <a:moveTo>
                  <a:pt x="655319" y="1269"/>
                </a:moveTo>
                <a:lnTo>
                  <a:pt x="652780" y="1269"/>
                </a:lnTo>
                <a:lnTo>
                  <a:pt x="652780" y="2539"/>
                </a:lnTo>
                <a:lnTo>
                  <a:pt x="655319" y="2539"/>
                </a:lnTo>
                <a:lnTo>
                  <a:pt x="655319" y="1269"/>
                </a:lnTo>
                <a:close/>
              </a:path>
              <a:path w="656590" h="331470">
                <a:moveTo>
                  <a:pt x="651510" y="0"/>
                </a:moveTo>
                <a:lnTo>
                  <a:pt x="6350" y="0"/>
                </a:lnTo>
                <a:lnTo>
                  <a:pt x="6350" y="1269"/>
                </a:lnTo>
                <a:lnTo>
                  <a:pt x="651510" y="1269"/>
                </a:lnTo>
                <a:lnTo>
                  <a:pt x="651510" y="0"/>
                </a:lnTo>
                <a:close/>
              </a:path>
              <a:path w="656590" h="331470">
                <a:moveTo>
                  <a:pt x="12700" y="118109"/>
                </a:moveTo>
                <a:lnTo>
                  <a:pt x="0" y="118109"/>
                </a:lnTo>
                <a:lnTo>
                  <a:pt x="0" y="123189"/>
                </a:lnTo>
                <a:lnTo>
                  <a:pt x="12700" y="123189"/>
                </a:lnTo>
                <a:lnTo>
                  <a:pt x="12700" y="118109"/>
                </a:lnTo>
                <a:close/>
              </a:path>
              <a:path w="656590" h="331470">
                <a:moveTo>
                  <a:pt x="656589" y="118109"/>
                </a:moveTo>
                <a:lnTo>
                  <a:pt x="643889" y="118109"/>
                </a:lnTo>
                <a:lnTo>
                  <a:pt x="643889" y="123189"/>
                </a:lnTo>
                <a:lnTo>
                  <a:pt x="656589" y="123189"/>
                </a:lnTo>
                <a:lnTo>
                  <a:pt x="656589" y="118109"/>
                </a:lnTo>
                <a:close/>
              </a:path>
              <a:path w="656590" h="331470">
                <a:moveTo>
                  <a:pt x="12700" y="123189"/>
                </a:moveTo>
                <a:lnTo>
                  <a:pt x="0" y="123189"/>
                </a:lnTo>
                <a:lnTo>
                  <a:pt x="0" y="207009"/>
                </a:lnTo>
                <a:lnTo>
                  <a:pt x="12700" y="207009"/>
                </a:lnTo>
                <a:lnTo>
                  <a:pt x="12700" y="123189"/>
                </a:lnTo>
                <a:close/>
              </a:path>
              <a:path w="656590" h="331470">
                <a:moveTo>
                  <a:pt x="656589" y="123189"/>
                </a:moveTo>
                <a:lnTo>
                  <a:pt x="643889" y="123189"/>
                </a:lnTo>
                <a:lnTo>
                  <a:pt x="643889" y="207009"/>
                </a:lnTo>
                <a:lnTo>
                  <a:pt x="656589" y="207009"/>
                </a:lnTo>
                <a:lnTo>
                  <a:pt x="656589" y="123189"/>
                </a:lnTo>
                <a:close/>
              </a:path>
              <a:path w="656590" h="331470">
                <a:moveTo>
                  <a:pt x="12700" y="207009"/>
                </a:moveTo>
                <a:lnTo>
                  <a:pt x="0" y="207009"/>
                </a:lnTo>
                <a:lnTo>
                  <a:pt x="0" y="212089"/>
                </a:lnTo>
                <a:lnTo>
                  <a:pt x="12700" y="212089"/>
                </a:lnTo>
                <a:lnTo>
                  <a:pt x="12700" y="207009"/>
                </a:lnTo>
                <a:close/>
              </a:path>
              <a:path w="656590" h="331470">
                <a:moveTo>
                  <a:pt x="656589" y="207009"/>
                </a:moveTo>
                <a:lnTo>
                  <a:pt x="643889" y="207009"/>
                </a:lnTo>
                <a:lnTo>
                  <a:pt x="643889" y="212089"/>
                </a:lnTo>
                <a:lnTo>
                  <a:pt x="656589" y="212089"/>
                </a:lnTo>
                <a:lnTo>
                  <a:pt x="656589" y="207009"/>
                </a:lnTo>
                <a:close/>
              </a:path>
              <a:path w="656590" h="331470">
                <a:moveTo>
                  <a:pt x="656589" y="327659"/>
                </a:moveTo>
                <a:lnTo>
                  <a:pt x="0" y="327659"/>
                </a:lnTo>
                <a:lnTo>
                  <a:pt x="0" y="331469"/>
                </a:lnTo>
                <a:lnTo>
                  <a:pt x="1270" y="331469"/>
                </a:lnTo>
                <a:lnTo>
                  <a:pt x="1270" y="330199"/>
                </a:lnTo>
                <a:lnTo>
                  <a:pt x="656589" y="330199"/>
                </a:lnTo>
                <a:lnTo>
                  <a:pt x="656589" y="327659"/>
                </a:lnTo>
                <a:close/>
              </a:path>
              <a:path w="656590" h="331470">
                <a:moveTo>
                  <a:pt x="656589" y="325119"/>
                </a:moveTo>
                <a:lnTo>
                  <a:pt x="0" y="325119"/>
                </a:lnTo>
                <a:lnTo>
                  <a:pt x="0" y="326389"/>
                </a:lnTo>
                <a:lnTo>
                  <a:pt x="656589" y="326389"/>
                </a:lnTo>
                <a:lnTo>
                  <a:pt x="656589" y="325119"/>
                </a:lnTo>
                <a:close/>
              </a:path>
              <a:path w="656590" h="331470">
                <a:moveTo>
                  <a:pt x="656589" y="321309"/>
                </a:moveTo>
                <a:lnTo>
                  <a:pt x="0" y="321309"/>
                </a:lnTo>
                <a:lnTo>
                  <a:pt x="0" y="323849"/>
                </a:lnTo>
                <a:lnTo>
                  <a:pt x="656589" y="323849"/>
                </a:lnTo>
                <a:lnTo>
                  <a:pt x="656589" y="321309"/>
                </a:lnTo>
                <a:close/>
              </a:path>
              <a:path w="656590" h="331470">
                <a:moveTo>
                  <a:pt x="12700" y="318769"/>
                </a:moveTo>
                <a:lnTo>
                  <a:pt x="0" y="318769"/>
                </a:lnTo>
                <a:lnTo>
                  <a:pt x="0" y="320039"/>
                </a:lnTo>
                <a:lnTo>
                  <a:pt x="12700" y="320039"/>
                </a:lnTo>
                <a:lnTo>
                  <a:pt x="12700" y="318769"/>
                </a:lnTo>
                <a:close/>
              </a:path>
              <a:path w="656590" h="331470">
                <a:moveTo>
                  <a:pt x="656589" y="318769"/>
                </a:moveTo>
                <a:lnTo>
                  <a:pt x="643889" y="318769"/>
                </a:lnTo>
                <a:lnTo>
                  <a:pt x="643889" y="320039"/>
                </a:lnTo>
                <a:lnTo>
                  <a:pt x="656589" y="320039"/>
                </a:lnTo>
                <a:lnTo>
                  <a:pt x="656589" y="318769"/>
                </a:lnTo>
                <a:close/>
              </a:path>
              <a:path w="656590" h="331470">
                <a:moveTo>
                  <a:pt x="12700" y="314959"/>
                </a:moveTo>
                <a:lnTo>
                  <a:pt x="0" y="314959"/>
                </a:lnTo>
                <a:lnTo>
                  <a:pt x="0" y="317499"/>
                </a:lnTo>
                <a:lnTo>
                  <a:pt x="12700" y="317499"/>
                </a:lnTo>
                <a:lnTo>
                  <a:pt x="12700" y="314959"/>
                </a:lnTo>
                <a:close/>
              </a:path>
              <a:path w="656590" h="331470">
                <a:moveTo>
                  <a:pt x="656589" y="314959"/>
                </a:moveTo>
                <a:lnTo>
                  <a:pt x="643889" y="314959"/>
                </a:lnTo>
                <a:lnTo>
                  <a:pt x="643889" y="317499"/>
                </a:lnTo>
                <a:lnTo>
                  <a:pt x="656589" y="317499"/>
                </a:lnTo>
                <a:lnTo>
                  <a:pt x="656589" y="314959"/>
                </a:lnTo>
                <a:close/>
              </a:path>
              <a:path w="656590" h="331470">
                <a:moveTo>
                  <a:pt x="12700" y="312419"/>
                </a:moveTo>
                <a:lnTo>
                  <a:pt x="0" y="312419"/>
                </a:lnTo>
                <a:lnTo>
                  <a:pt x="0" y="313689"/>
                </a:lnTo>
                <a:lnTo>
                  <a:pt x="12700" y="313689"/>
                </a:lnTo>
                <a:lnTo>
                  <a:pt x="12700" y="312419"/>
                </a:lnTo>
                <a:close/>
              </a:path>
              <a:path w="656590" h="331470">
                <a:moveTo>
                  <a:pt x="656589" y="312419"/>
                </a:moveTo>
                <a:lnTo>
                  <a:pt x="643889" y="312419"/>
                </a:lnTo>
                <a:lnTo>
                  <a:pt x="643889" y="313689"/>
                </a:lnTo>
                <a:lnTo>
                  <a:pt x="656589" y="313689"/>
                </a:lnTo>
                <a:lnTo>
                  <a:pt x="656589" y="312419"/>
                </a:lnTo>
                <a:close/>
              </a:path>
              <a:path w="656590" h="331470">
                <a:moveTo>
                  <a:pt x="12700" y="307339"/>
                </a:moveTo>
                <a:lnTo>
                  <a:pt x="0" y="307339"/>
                </a:lnTo>
                <a:lnTo>
                  <a:pt x="0" y="311149"/>
                </a:lnTo>
                <a:lnTo>
                  <a:pt x="12700" y="311149"/>
                </a:lnTo>
                <a:lnTo>
                  <a:pt x="12700" y="307339"/>
                </a:lnTo>
                <a:close/>
              </a:path>
              <a:path w="656590" h="331470">
                <a:moveTo>
                  <a:pt x="656589" y="307339"/>
                </a:moveTo>
                <a:lnTo>
                  <a:pt x="643889" y="307339"/>
                </a:lnTo>
                <a:lnTo>
                  <a:pt x="643889" y="311149"/>
                </a:lnTo>
                <a:lnTo>
                  <a:pt x="656589" y="311149"/>
                </a:lnTo>
                <a:lnTo>
                  <a:pt x="656589" y="307339"/>
                </a:lnTo>
                <a:close/>
              </a:path>
              <a:path w="656590" h="331470">
                <a:moveTo>
                  <a:pt x="12700" y="300989"/>
                </a:moveTo>
                <a:lnTo>
                  <a:pt x="0" y="300989"/>
                </a:lnTo>
                <a:lnTo>
                  <a:pt x="0" y="306069"/>
                </a:lnTo>
                <a:lnTo>
                  <a:pt x="12700" y="306069"/>
                </a:lnTo>
                <a:lnTo>
                  <a:pt x="12700" y="300989"/>
                </a:lnTo>
                <a:close/>
              </a:path>
              <a:path w="656590" h="331470">
                <a:moveTo>
                  <a:pt x="656589" y="300989"/>
                </a:moveTo>
                <a:lnTo>
                  <a:pt x="643889" y="300989"/>
                </a:lnTo>
                <a:lnTo>
                  <a:pt x="643889" y="306069"/>
                </a:lnTo>
                <a:lnTo>
                  <a:pt x="656589" y="306069"/>
                </a:lnTo>
                <a:lnTo>
                  <a:pt x="656589" y="300989"/>
                </a:lnTo>
                <a:close/>
              </a:path>
              <a:path w="656590" h="331470">
                <a:moveTo>
                  <a:pt x="12700" y="294639"/>
                </a:moveTo>
                <a:lnTo>
                  <a:pt x="0" y="294639"/>
                </a:lnTo>
                <a:lnTo>
                  <a:pt x="0" y="299719"/>
                </a:lnTo>
                <a:lnTo>
                  <a:pt x="12700" y="299719"/>
                </a:lnTo>
                <a:lnTo>
                  <a:pt x="12700" y="294639"/>
                </a:lnTo>
                <a:close/>
              </a:path>
              <a:path w="656590" h="331470">
                <a:moveTo>
                  <a:pt x="656589" y="294639"/>
                </a:moveTo>
                <a:lnTo>
                  <a:pt x="643889" y="294639"/>
                </a:lnTo>
                <a:lnTo>
                  <a:pt x="643889" y="299719"/>
                </a:lnTo>
                <a:lnTo>
                  <a:pt x="656589" y="299719"/>
                </a:lnTo>
                <a:lnTo>
                  <a:pt x="656589" y="294639"/>
                </a:lnTo>
                <a:close/>
              </a:path>
              <a:path w="656590" h="331470">
                <a:moveTo>
                  <a:pt x="12700" y="288289"/>
                </a:moveTo>
                <a:lnTo>
                  <a:pt x="0" y="288289"/>
                </a:lnTo>
                <a:lnTo>
                  <a:pt x="0" y="293369"/>
                </a:lnTo>
                <a:lnTo>
                  <a:pt x="12700" y="293369"/>
                </a:lnTo>
                <a:lnTo>
                  <a:pt x="12700" y="288289"/>
                </a:lnTo>
                <a:close/>
              </a:path>
              <a:path w="656590" h="331470">
                <a:moveTo>
                  <a:pt x="656589" y="288289"/>
                </a:moveTo>
                <a:lnTo>
                  <a:pt x="643889" y="288289"/>
                </a:lnTo>
                <a:lnTo>
                  <a:pt x="643889" y="293369"/>
                </a:lnTo>
                <a:lnTo>
                  <a:pt x="656589" y="293369"/>
                </a:lnTo>
                <a:lnTo>
                  <a:pt x="656589" y="288289"/>
                </a:lnTo>
                <a:close/>
              </a:path>
              <a:path w="656590" h="331470">
                <a:moveTo>
                  <a:pt x="12700" y="281939"/>
                </a:moveTo>
                <a:lnTo>
                  <a:pt x="0" y="281939"/>
                </a:lnTo>
                <a:lnTo>
                  <a:pt x="0" y="287019"/>
                </a:lnTo>
                <a:lnTo>
                  <a:pt x="12700" y="287019"/>
                </a:lnTo>
                <a:lnTo>
                  <a:pt x="12700" y="281939"/>
                </a:lnTo>
                <a:close/>
              </a:path>
              <a:path w="656590" h="331470">
                <a:moveTo>
                  <a:pt x="656589" y="281939"/>
                </a:moveTo>
                <a:lnTo>
                  <a:pt x="643889" y="281939"/>
                </a:lnTo>
                <a:lnTo>
                  <a:pt x="643889" y="287019"/>
                </a:lnTo>
                <a:lnTo>
                  <a:pt x="656589" y="287019"/>
                </a:lnTo>
                <a:lnTo>
                  <a:pt x="656589" y="281939"/>
                </a:lnTo>
                <a:close/>
              </a:path>
              <a:path w="656590" h="331470">
                <a:moveTo>
                  <a:pt x="12700" y="275589"/>
                </a:moveTo>
                <a:lnTo>
                  <a:pt x="0" y="275589"/>
                </a:lnTo>
                <a:lnTo>
                  <a:pt x="0" y="280669"/>
                </a:lnTo>
                <a:lnTo>
                  <a:pt x="12700" y="280669"/>
                </a:lnTo>
                <a:lnTo>
                  <a:pt x="12700" y="275589"/>
                </a:lnTo>
                <a:close/>
              </a:path>
              <a:path w="656590" h="331470">
                <a:moveTo>
                  <a:pt x="656589" y="275589"/>
                </a:moveTo>
                <a:lnTo>
                  <a:pt x="643889" y="275589"/>
                </a:lnTo>
                <a:lnTo>
                  <a:pt x="643889" y="280669"/>
                </a:lnTo>
                <a:lnTo>
                  <a:pt x="656589" y="280669"/>
                </a:lnTo>
                <a:lnTo>
                  <a:pt x="656589" y="275589"/>
                </a:lnTo>
                <a:close/>
              </a:path>
              <a:path w="656590" h="331470">
                <a:moveTo>
                  <a:pt x="12700" y="269239"/>
                </a:moveTo>
                <a:lnTo>
                  <a:pt x="0" y="269239"/>
                </a:lnTo>
                <a:lnTo>
                  <a:pt x="0" y="274319"/>
                </a:lnTo>
                <a:lnTo>
                  <a:pt x="12700" y="274319"/>
                </a:lnTo>
                <a:lnTo>
                  <a:pt x="12700" y="269239"/>
                </a:lnTo>
                <a:close/>
              </a:path>
              <a:path w="656590" h="331470">
                <a:moveTo>
                  <a:pt x="656589" y="269239"/>
                </a:moveTo>
                <a:lnTo>
                  <a:pt x="643889" y="269239"/>
                </a:lnTo>
                <a:lnTo>
                  <a:pt x="643889" y="274319"/>
                </a:lnTo>
                <a:lnTo>
                  <a:pt x="656589" y="274319"/>
                </a:lnTo>
                <a:lnTo>
                  <a:pt x="656589" y="269239"/>
                </a:lnTo>
                <a:close/>
              </a:path>
              <a:path w="656590" h="331470">
                <a:moveTo>
                  <a:pt x="12700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12700" y="267969"/>
                </a:lnTo>
                <a:lnTo>
                  <a:pt x="12700" y="261619"/>
                </a:lnTo>
                <a:close/>
              </a:path>
              <a:path w="656590" h="331470">
                <a:moveTo>
                  <a:pt x="656589" y="261619"/>
                </a:moveTo>
                <a:lnTo>
                  <a:pt x="643889" y="261619"/>
                </a:lnTo>
                <a:lnTo>
                  <a:pt x="643889" y="267969"/>
                </a:lnTo>
                <a:lnTo>
                  <a:pt x="656589" y="267969"/>
                </a:lnTo>
                <a:lnTo>
                  <a:pt x="656589" y="261619"/>
                </a:lnTo>
                <a:close/>
              </a:path>
              <a:path w="656590" h="331470">
                <a:moveTo>
                  <a:pt x="12700" y="255269"/>
                </a:moveTo>
                <a:lnTo>
                  <a:pt x="0" y="255269"/>
                </a:lnTo>
                <a:lnTo>
                  <a:pt x="0" y="260349"/>
                </a:lnTo>
                <a:lnTo>
                  <a:pt x="12700" y="260349"/>
                </a:lnTo>
                <a:lnTo>
                  <a:pt x="12700" y="255269"/>
                </a:lnTo>
                <a:close/>
              </a:path>
              <a:path w="656590" h="331470">
                <a:moveTo>
                  <a:pt x="656589" y="255269"/>
                </a:moveTo>
                <a:lnTo>
                  <a:pt x="643889" y="255269"/>
                </a:lnTo>
                <a:lnTo>
                  <a:pt x="643889" y="260349"/>
                </a:lnTo>
                <a:lnTo>
                  <a:pt x="656589" y="260349"/>
                </a:lnTo>
                <a:lnTo>
                  <a:pt x="656589" y="255269"/>
                </a:lnTo>
                <a:close/>
              </a:path>
              <a:path w="656590" h="331470">
                <a:moveTo>
                  <a:pt x="12700" y="248919"/>
                </a:moveTo>
                <a:lnTo>
                  <a:pt x="0" y="248919"/>
                </a:lnTo>
                <a:lnTo>
                  <a:pt x="0" y="253999"/>
                </a:lnTo>
                <a:lnTo>
                  <a:pt x="12700" y="253999"/>
                </a:lnTo>
                <a:lnTo>
                  <a:pt x="12700" y="248919"/>
                </a:lnTo>
                <a:close/>
              </a:path>
              <a:path w="656590" h="331470">
                <a:moveTo>
                  <a:pt x="656589" y="248919"/>
                </a:moveTo>
                <a:lnTo>
                  <a:pt x="643889" y="248919"/>
                </a:lnTo>
                <a:lnTo>
                  <a:pt x="643889" y="253999"/>
                </a:lnTo>
                <a:lnTo>
                  <a:pt x="656589" y="253999"/>
                </a:lnTo>
                <a:lnTo>
                  <a:pt x="656589" y="248919"/>
                </a:lnTo>
                <a:close/>
              </a:path>
              <a:path w="656590" h="331470">
                <a:moveTo>
                  <a:pt x="12700" y="243839"/>
                </a:moveTo>
                <a:lnTo>
                  <a:pt x="0" y="243839"/>
                </a:lnTo>
                <a:lnTo>
                  <a:pt x="0" y="247649"/>
                </a:lnTo>
                <a:lnTo>
                  <a:pt x="12700" y="247649"/>
                </a:lnTo>
                <a:lnTo>
                  <a:pt x="12700" y="243839"/>
                </a:lnTo>
                <a:close/>
              </a:path>
              <a:path w="656590" h="331470">
                <a:moveTo>
                  <a:pt x="656589" y="243839"/>
                </a:moveTo>
                <a:lnTo>
                  <a:pt x="643889" y="243839"/>
                </a:lnTo>
                <a:lnTo>
                  <a:pt x="643889" y="247649"/>
                </a:lnTo>
                <a:lnTo>
                  <a:pt x="656589" y="247649"/>
                </a:lnTo>
                <a:lnTo>
                  <a:pt x="656589" y="243839"/>
                </a:lnTo>
                <a:close/>
              </a:path>
              <a:path w="656590" h="331470">
                <a:moveTo>
                  <a:pt x="12700" y="213359"/>
                </a:moveTo>
                <a:lnTo>
                  <a:pt x="0" y="213359"/>
                </a:lnTo>
                <a:lnTo>
                  <a:pt x="0" y="242569"/>
                </a:lnTo>
                <a:lnTo>
                  <a:pt x="12700" y="242569"/>
                </a:lnTo>
                <a:lnTo>
                  <a:pt x="12700" y="213359"/>
                </a:lnTo>
                <a:close/>
              </a:path>
              <a:path w="656590" h="331470">
                <a:moveTo>
                  <a:pt x="656589" y="213359"/>
                </a:moveTo>
                <a:lnTo>
                  <a:pt x="643889" y="213359"/>
                </a:lnTo>
                <a:lnTo>
                  <a:pt x="643889" y="242569"/>
                </a:lnTo>
                <a:lnTo>
                  <a:pt x="656589" y="242569"/>
                </a:lnTo>
                <a:lnTo>
                  <a:pt x="656589" y="213359"/>
                </a:lnTo>
                <a:close/>
              </a:path>
            </a:pathLst>
          </a:custGeom>
          <a:solidFill>
            <a:srgbClr val="007E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k object 84"/>
          <p:cNvSpPr/>
          <p:nvPr/>
        </p:nvSpPr>
        <p:spPr>
          <a:xfrm>
            <a:off x="5958840" y="6154420"/>
            <a:ext cx="631190" cy="307340"/>
          </a:xfrm>
          <a:custGeom>
            <a:avLst/>
            <a:gdLst/>
            <a:ahLst/>
            <a:cxnLst/>
            <a:rect l="l" t="t" r="r" b="b"/>
            <a:pathLst>
              <a:path w="631190" h="307339">
                <a:moveTo>
                  <a:pt x="11430" y="77469"/>
                </a:moveTo>
                <a:lnTo>
                  <a:pt x="0" y="77469"/>
                </a:lnTo>
                <a:lnTo>
                  <a:pt x="0" y="105409"/>
                </a:lnTo>
                <a:lnTo>
                  <a:pt x="11430" y="105409"/>
                </a:lnTo>
                <a:lnTo>
                  <a:pt x="11430" y="77469"/>
                </a:lnTo>
                <a:close/>
              </a:path>
              <a:path w="631190" h="307339">
                <a:moveTo>
                  <a:pt x="631189" y="77469"/>
                </a:moveTo>
                <a:lnTo>
                  <a:pt x="619760" y="77469"/>
                </a:lnTo>
                <a:lnTo>
                  <a:pt x="619760" y="105409"/>
                </a:lnTo>
                <a:lnTo>
                  <a:pt x="631189" y="105409"/>
                </a:lnTo>
                <a:lnTo>
                  <a:pt x="631189" y="77469"/>
                </a:lnTo>
                <a:close/>
              </a:path>
              <a:path w="631190" h="307339">
                <a:moveTo>
                  <a:pt x="11430" y="72389"/>
                </a:moveTo>
                <a:lnTo>
                  <a:pt x="0" y="72389"/>
                </a:lnTo>
                <a:lnTo>
                  <a:pt x="0" y="76199"/>
                </a:lnTo>
                <a:lnTo>
                  <a:pt x="11430" y="76199"/>
                </a:lnTo>
                <a:lnTo>
                  <a:pt x="11430" y="72389"/>
                </a:lnTo>
                <a:close/>
              </a:path>
              <a:path w="631190" h="307339">
                <a:moveTo>
                  <a:pt x="631189" y="72389"/>
                </a:moveTo>
                <a:lnTo>
                  <a:pt x="619760" y="72389"/>
                </a:lnTo>
                <a:lnTo>
                  <a:pt x="619760" y="76199"/>
                </a:lnTo>
                <a:lnTo>
                  <a:pt x="631189" y="76199"/>
                </a:lnTo>
                <a:lnTo>
                  <a:pt x="631189" y="72389"/>
                </a:lnTo>
                <a:close/>
              </a:path>
              <a:path w="631190" h="307339">
                <a:moveTo>
                  <a:pt x="11430" y="66039"/>
                </a:moveTo>
                <a:lnTo>
                  <a:pt x="0" y="66039"/>
                </a:lnTo>
                <a:lnTo>
                  <a:pt x="0" y="71119"/>
                </a:lnTo>
                <a:lnTo>
                  <a:pt x="11430" y="71119"/>
                </a:lnTo>
                <a:lnTo>
                  <a:pt x="11430" y="66039"/>
                </a:lnTo>
                <a:close/>
              </a:path>
              <a:path w="631190" h="307339">
                <a:moveTo>
                  <a:pt x="631189" y="66039"/>
                </a:moveTo>
                <a:lnTo>
                  <a:pt x="619760" y="66039"/>
                </a:lnTo>
                <a:lnTo>
                  <a:pt x="619760" y="71119"/>
                </a:lnTo>
                <a:lnTo>
                  <a:pt x="631189" y="71119"/>
                </a:lnTo>
                <a:lnTo>
                  <a:pt x="631189" y="66039"/>
                </a:lnTo>
                <a:close/>
              </a:path>
              <a:path w="631190" h="307339">
                <a:moveTo>
                  <a:pt x="11430" y="59689"/>
                </a:moveTo>
                <a:lnTo>
                  <a:pt x="0" y="59689"/>
                </a:lnTo>
                <a:lnTo>
                  <a:pt x="0" y="64769"/>
                </a:lnTo>
                <a:lnTo>
                  <a:pt x="11430" y="64769"/>
                </a:lnTo>
                <a:lnTo>
                  <a:pt x="11430" y="59689"/>
                </a:lnTo>
                <a:close/>
              </a:path>
              <a:path w="631190" h="307339">
                <a:moveTo>
                  <a:pt x="631189" y="59689"/>
                </a:moveTo>
                <a:lnTo>
                  <a:pt x="619760" y="59689"/>
                </a:lnTo>
                <a:lnTo>
                  <a:pt x="619760" y="64769"/>
                </a:lnTo>
                <a:lnTo>
                  <a:pt x="631189" y="64769"/>
                </a:lnTo>
                <a:lnTo>
                  <a:pt x="631189" y="59689"/>
                </a:lnTo>
                <a:close/>
              </a:path>
              <a:path w="631190" h="307339">
                <a:moveTo>
                  <a:pt x="11430" y="53339"/>
                </a:moveTo>
                <a:lnTo>
                  <a:pt x="0" y="53339"/>
                </a:lnTo>
                <a:lnTo>
                  <a:pt x="0" y="58419"/>
                </a:lnTo>
                <a:lnTo>
                  <a:pt x="11430" y="58419"/>
                </a:lnTo>
                <a:lnTo>
                  <a:pt x="11430" y="53339"/>
                </a:lnTo>
                <a:close/>
              </a:path>
              <a:path w="631190" h="307339">
                <a:moveTo>
                  <a:pt x="631189" y="53339"/>
                </a:moveTo>
                <a:lnTo>
                  <a:pt x="619760" y="53339"/>
                </a:lnTo>
                <a:lnTo>
                  <a:pt x="619760" y="58419"/>
                </a:lnTo>
                <a:lnTo>
                  <a:pt x="631189" y="58419"/>
                </a:lnTo>
                <a:lnTo>
                  <a:pt x="631189" y="53339"/>
                </a:lnTo>
                <a:close/>
              </a:path>
              <a:path w="631190" h="307339">
                <a:moveTo>
                  <a:pt x="11430" y="46989"/>
                </a:moveTo>
                <a:lnTo>
                  <a:pt x="0" y="46989"/>
                </a:lnTo>
                <a:lnTo>
                  <a:pt x="0" y="52069"/>
                </a:lnTo>
                <a:lnTo>
                  <a:pt x="11430" y="52069"/>
                </a:lnTo>
                <a:lnTo>
                  <a:pt x="11430" y="46989"/>
                </a:lnTo>
                <a:close/>
              </a:path>
              <a:path w="631190" h="307339">
                <a:moveTo>
                  <a:pt x="631189" y="46989"/>
                </a:moveTo>
                <a:lnTo>
                  <a:pt x="619760" y="46989"/>
                </a:lnTo>
                <a:lnTo>
                  <a:pt x="619760" y="52069"/>
                </a:lnTo>
                <a:lnTo>
                  <a:pt x="631189" y="52069"/>
                </a:lnTo>
                <a:lnTo>
                  <a:pt x="631189" y="46989"/>
                </a:lnTo>
                <a:close/>
              </a:path>
              <a:path w="631190" h="307339">
                <a:moveTo>
                  <a:pt x="11430" y="40639"/>
                </a:moveTo>
                <a:lnTo>
                  <a:pt x="0" y="40639"/>
                </a:lnTo>
                <a:lnTo>
                  <a:pt x="0" y="45719"/>
                </a:lnTo>
                <a:lnTo>
                  <a:pt x="11430" y="45719"/>
                </a:lnTo>
                <a:lnTo>
                  <a:pt x="11430" y="40639"/>
                </a:lnTo>
                <a:close/>
              </a:path>
              <a:path w="631190" h="307339">
                <a:moveTo>
                  <a:pt x="631189" y="40639"/>
                </a:moveTo>
                <a:lnTo>
                  <a:pt x="619760" y="40639"/>
                </a:lnTo>
                <a:lnTo>
                  <a:pt x="619760" y="45719"/>
                </a:lnTo>
                <a:lnTo>
                  <a:pt x="631189" y="45719"/>
                </a:lnTo>
                <a:lnTo>
                  <a:pt x="631189" y="40639"/>
                </a:lnTo>
                <a:close/>
              </a:path>
              <a:path w="631190" h="307339">
                <a:moveTo>
                  <a:pt x="1143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11430" y="39369"/>
                </a:lnTo>
                <a:lnTo>
                  <a:pt x="11430" y="33019"/>
                </a:lnTo>
                <a:close/>
              </a:path>
              <a:path w="631190" h="307339">
                <a:moveTo>
                  <a:pt x="631189" y="33019"/>
                </a:moveTo>
                <a:lnTo>
                  <a:pt x="619760" y="33019"/>
                </a:lnTo>
                <a:lnTo>
                  <a:pt x="619760" y="39369"/>
                </a:lnTo>
                <a:lnTo>
                  <a:pt x="631189" y="39369"/>
                </a:lnTo>
                <a:lnTo>
                  <a:pt x="631189" y="33019"/>
                </a:lnTo>
                <a:close/>
              </a:path>
              <a:path w="631190" h="307339">
                <a:moveTo>
                  <a:pt x="11430" y="27939"/>
                </a:moveTo>
                <a:lnTo>
                  <a:pt x="0" y="27939"/>
                </a:lnTo>
                <a:lnTo>
                  <a:pt x="0" y="31749"/>
                </a:lnTo>
                <a:lnTo>
                  <a:pt x="11430" y="31749"/>
                </a:lnTo>
                <a:lnTo>
                  <a:pt x="11430" y="27939"/>
                </a:lnTo>
                <a:close/>
              </a:path>
              <a:path w="631190" h="307339">
                <a:moveTo>
                  <a:pt x="631189" y="27939"/>
                </a:moveTo>
                <a:lnTo>
                  <a:pt x="619760" y="27939"/>
                </a:lnTo>
                <a:lnTo>
                  <a:pt x="619760" y="31749"/>
                </a:lnTo>
                <a:lnTo>
                  <a:pt x="631189" y="31749"/>
                </a:lnTo>
                <a:lnTo>
                  <a:pt x="631189" y="27939"/>
                </a:lnTo>
                <a:close/>
              </a:path>
              <a:path w="631190" h="307339">
                <a:moveTo>
                  <a:pt x="11430" y="21589"/>
                </a:moveTo>
                <a:lnTo>
                  <a:pt x="0" y="21589"/>
                </a:lnTo>
                <a:lnTo>
                  <a:pt x="0" y="26669"/>
                </a:lnTo>
                <a:lnTo>
                  <a:pt x="11430" y="26669"/>
                </a:lnTo>
                <a:lnTo>
                  <a:pt x="11430" y="21589"/>
                </a:lnTo>
                <a:close/>
              </a:path>
              <a:path w="631190" h="307339">
                <a:moveTo>
                  <a:pt x="631189" y="21589"/>
                </a:moveTo>
                <a:lnTo>
                  <a:pt x="619760" y="21589"/>
                </a:lnTo>
                <a:lnTo>
                  <a:pt x="619760" y="26669"/>
                </a:lnTo>
                <a:lnTo>
                  <a:pt x="631189" y="26669"/>
                </a:lnTo>
                <a:lnTo>
                  <a:pt x="631189" y="21589"/>
                </a:lnTo>
                <a:close/>
              </a:path>
              <a:path w="631190" h="307339">
                <a:moveTo>
                  <a:pt x="11430" y="15239"/>
                </a:moveTo>
                <a:lnTo>
                  <a:pt x="0" y="15239"/>
                </a:lnTo>
                <a:lnTo>
                  <a:pt x="0" y="20319"/>
                </a:lnTo>
                <a:lnTo>
                  <a:pt x="11430" y="20319"/>
                </a:lnTo>
                <a:lnTo>
                  <a:pt x="11430" y="15239"/>
                </a:lnTo>
                <a:close/>
              </a:path>
              <a:path w="631190" h="307339">
                <a:moveTo>
                  <a:pt x="631189" y="15239"/>
                </a:moveTo>
                <a:lnTo>
                  <a:pt x="619760" y="15239"/>
                </a:lnTo>
                <a:lnTo>
                  <a:pt x="619760" y="20319"/>
                </a:lnTo>
                <a:lnTo>
                  <a:pt x="631189" y="20319"/>
                </a:lnTo>
                <a:lnTo>
                  <a:pt x="631189" y="15239"/>
                </a:lnTo>
                <a:close/>
              </a:path>
              <a:path w="631190" h="307339">
                <a:moveTo>
                  <a:pt x="631189" y="8889"/>
                </a:moveTo>
                <a:lnTo>
                  <a:pt x="0" y="8889"/>
                </a:lnTo>
                <a:lnTo>
                  <a:pt x="0" y="13969"/>
                </a:lnTo>
                <a:lnTo>
                  <a:pt x="11430" y="13969"/>
                </a:lnTo>
                <a:lnTo>
                  <a:pt x="11430" y="11429"/>
                </a:lnTo>
                <a:lnTo>
                  <a:pt x="631189" y="11429"/>
                </a:lnTo>
                <a:lnTo>
                  <a:pt x="631189" y="8889"/>
                </a:lnTo>
                <a:close/>
              </a:path>
              <a:path w="631190" h="307339">
                <a:moveTo>
                  <a:pt x="631189" y="11429"/>
                </a:moveTo>
                <a:lnTo>
                  <a:pt x="619760" y="11429"/>
                </a:lnTo>
                <a:lnTo>
                  <a:pt x="619760" y="13969"/>
                </a:lnTo>
                <a:lnTo>
                  <a:pt x="631189" y="13969"/>
                </a:lnTo>
                <a:lnTo>
                  <a:pt x="631189" y="11429"/>
                </a:lnTo>
                <a:close/>
              </a:path>
              <a:path w="631190" h="307339">
                <a:moveTo>
                  <a:pt x="631189" y="2539"/>
                </a:moveTo>
                <a:lnTo>
                  <a:pt x="0" y="2539"/>
                </a:lnTo>
                <a:lnTo>
                  <a:pt x="0" y="7619"/>
                </a:lnTo>
                <a:lnTo>
                  <a:pt x="631189" y="7619"/>
                </a:lnTo>
                <a:lnTo>
                  <a:pt x="631189" y="2539"/>
                </a:lnTo>
                <a:close/>
              </a:path>
              <a:path w="631190" h="307339">
                <a:moveTo>
                  <a:pt x="631189" y="0"/>
                </a:moveTo>
                <a:lnTo>
                  <a:pt x="0" y="0"/>
                </a:lnTo>
                <a:lnTo>
                  <a:pt x="0" y="1269"/>
                </a:lnTo>
                <a:lnTo>
                  <a:pt x="631189" y="1269"/>
                </a:lnTo>
                <a:lnTo>
                  <a:pt x="631189" y="0"/>
                </a:lnTo>
                <a:close/>
              </a:path>
              <a:path w="631190" h="307339">
                <a:moveTo>
                  <a:pt x="11430" y="105409"/>
                </a:moveTo>
                <a:lnTo>
                  <a:pt x="0" y="105409"/>
                </a:lnTo>
                <a:lnTo>
                  <a:pt x="0" y="110489"/>
                </a:lnTo>
                <a:lnTo>
                  <a:pt x="11430" y="110489"/>
                </a:lnTo>
                <a:lnTo>
                  <a:pt x="11430" y="105409"/>
                </a:lnTo>
                <a:close/>
              </a:path>
              <a:path w="631190" h="307339">
                <a:moveTo>
                  <a:pt x="631189" y="105409"/>
                </a:moveTo>
                <a:lnTo>
                  <a:pt x="619760" y="105409"/>
                </a:lnTo>
                <a:lnTo>
                  <a:pt x="619760" y="110489"/>
                </a:lnTo>
                <a:lnTo>
                  <a:pt x="631189" y="110489"/>
                </a:lnTo>
                <a:lnTo>
                  <a:pt x="631189" y="105409"/>
                </a:lnTo>
                <a:close/>
              </a:path>
              <a:path w="631190" h="307339">
                <a:moveTo>
                  <a:pt x="11430" y="110489"/>
                </a:moveTo>
                <a:lnTo>
                  <a:pt x="0" y="110489"/>
                </a:lnTo>
                <a:lnTo>
                  <a:pt x="0" y="194309"/>
                </a:lnTo>
                <a:lnTo>
                  <a:pt x="11430" y="194309"/>
                </a:lnTo>
                <a:lnTo>
                  <a:pt x="11430" y="110489"/>
                </a:lnTo>
                <a:close/>
              </a:path>
              <a:path w="631190" h="307339">
                <a:moveTo>
                  <a:pt x="631189" y="110489"/>
                </a:moveTo>
                <a:lnTo>
                  <a:pt x="619760" y="110489"/>
                </a:lnTo>
                <a:lnTo>
                  <a:pt x="619760" y="194309"/>
                </a:lnTo>
                <a:lnTo>
                  <a:pt x="631189" y="194309"/>
                </a:lnTo>
                <a:lnTo>
                  <a:pt x="631189" y="110489"/>
                </a:lnTo>
                <a:close/>
              </a:path>
              <a:path w="631190" h="307339">
                <a:moveTo>
                  <a:pt x="11430" y="194309"/>
                </a:moveTo>
                <a:lnTo>
                  <a:pt x="0" y="194309"/>
                </a:lnTo>
                <a:lnTo>
                  <a:pt x="0" y="199389"/>
                </a:lnTo>
                <a:lnTo>
                  <a:pt x="11430" y="199389"/>
                </a:lnTo>
                <a:lnTo>
                  <a:pt x="11430" y="194309"/>
                </a:lnTo>
                <a:close/>
              </a:path>
              <a:path w="631190" h="307339">
                <a:moveTo>
                  <a:pt x="631189" y="194309"/>
                </a:moveTo>
                <a:lnTo>
                  <a:pt x="619760" y="194309"/>
                </a:lnTo>
                <a:lnTo>
                  <a:pt x="619760" y="199389"/>
                </a:lnTo>
                <a:lnTo>
                  <a:pt x="631189" y="199389"/>
                </a:lnTo>
                <a:lnTo>
                  <a:pt x="631189" y="194309"/>
                </a:lnTo>
                <a:close/>
              </a:path>
              <a:path w="631190" h="307339">
                <a:moveTo>
                  <a:pt x="631189" y="306069"/>
                </a:moveTo>
                <a:lnTo>
                  <a:pt x="0" y="306069"/>
                </a:lnTo>
                <a:lnTo>
                  <a:pt x="0" y="307339"/>
                </a:lnTo>
                <a:lnTo>
                  <a:pt x="631189" y="307339"/>
                </a:lnTo>
                <a:lnTo>
                  <a:pt x="631189" y="306069"/>
                </a:lnTo>
                <a:close/>
              </a:path>
              <a:path w="631190" h="307339">
                <a:moveTo>
                  <a:pt x="631189" y="302259"/>
                </a:moveTo>
                <a:lnTo>
                  <a:pt x="0" y="302259"/>
                </a:lnTo>
                <a:lnTo>
                  <a:pt x="0" y="304799"/>
                </a:lnTo>
                <a:lnTo>
                  <a:pt x="631189" y="304799"/>
                </a:lnTo>
                <a:lnTo>
                  <a:pt x="631189" y="302259"/>
                </a:lnTo>
                <a:close/>
              </a:path>
              <a:path w="631190" h="307339">
                <a:moveTo>
                  <a:pt x="631189" y="299719"/>
                </a:moveTo>
                <a:lnTo>
                  <a:pt x="0" y="299719"/>
                </a:lnTo>
                <a:lnTo>
                  <a:pt x="0" y="300989"/>
                </a:lnTo>
                <a:lnTo>
                  <a:pt x="631189" y="300989"/>
                </a:lnTo>
                <a:lnTo>
                  <a:pt x="631189" y="299719"/>
                </a:lnTo>
                <a:close/>
              </a:path>
              <a:path w="631190" h="307339">
                <a:moveTo>
                  <a:pt x="631189" y="294639"/>
                </a:moveTo>
                <a:lnTo>
                  <a:pt x="0" y="294639"/>
                </a:lnTo>
                <a:lnTo>
                  <a:pt x="0" y="298449"/>
                </a:lnTo>
                <a:lnTo>
                  <a:pt x="631189" y="298449"/>
                </a:lnTo>
                <a:lnTo>
                  <a:pt x="631189" y="294639"/>
                </a:lnTo>
                <a:close/>
              </a:path>
              <a:path w="631190" h="307339">
                <a:moveTo>
                  <a:pt x="11430" y="288289"/>
                </a:moveTo>
                <a:lnTo>
                  <a:pt x="0" y="288289"/>
                </a:lnTo>
                <a:lnTo>
                  <a:pt x="0" y="293369"/>
                </a:lnTo>
                <a:lnTo>
                  <a:pt x="11430" y="293369"/>
                </a:lnTo>
                <a:lnTo>
                  <a:pt x="11430" y="288289"/>
                </a:lnTo>
                <a:close/>
              </a:path>
              <a:path w="631190" h="307339">
                <a:moveTo>
                  <a:pt x="631189" y="288289"/>
                </a:moveTo>
                <a:lnTo>
                  <a:pt x="619760" y="288289"/>
                </a:lnTo>
                <a:lnTo>
                  <a:pt x="619760" y="293369"/>
                </a:lnTo>
                <a:lnTo>
                  <a:pt x="631189" y="293369"/>
                </a:lnTo>
                <a:lnTo>
                  <a:pt x="631189" y="288289"/>
                </a:lnTo>
                <a:close/>
              </a:path>
              <a:path w="631190" h="307339">
                <a:moveTo>
                  <a:pt x="11430" y="281939"/>
                </a:moveTo>
                <a:lnTo>
                  <a:pt x="0" y="281939"/>
                </a:lnTo>
                <a:lnTo>
                  <a:pt x="0" y="287019"/>
                </a:lnTo>
                <a:lnTo>
                  <a:pt x="11430" y="287019"/>
                </a:lnTo>
                <a:lnTo>
                  <a:pt x="11430" y="281939"/>
                </a:lnTo>
                <a:close/>
              </a:path>
              <a:path w="631190" h="307339">
                <a:moveTo>
                  <a:pt x="631189" y="281939"/>
                </a:moveTo>
                <a:lnTo>
                  <a:pt x="619760" y="281939"/>
                </a:lnTo>
                <a:lnTo>
                  <a:pt x="619760" y="287019"/>
                </a:lnTo>
                <a:lnTo>
                  <a:pt x="631189" y="287019"/>
                </a:lnTo>
                <a:lnTo>
                  <a:pt x="631189" y="281939"/>
                </a:lnTo>
                <a:close/>
              </a:path>
              <a:path w="631190" h="307339">
                <a:moveTo>
                  <a:pt x="11430" y="275589"/>
                </a:moveTo>
                <a:lnTo>
                  <a:pt x="0" y="275589"/>
                </a:lnTo>
                <a:lnTo>
                  <a:pt x="0" y="280669"/>
                </a:lnTo>
                <a:lnTo>
                  <a:pt x="11430" y="280669"/>
                </a:lnTo>
                <a:lnTo>
                  <a:pt x="11430" y="275589"/>
                </a:lnTo>
                <a:close/>
              </a:path>
              <a:path w="631190" h="307339">
                <a:moveTo>
                  <a:pt x="631189" y="275589"/>
                </a:moveTo>
                <a:lnTo>
                  <a:pt x="619760" y="275589"/>
                </a:lnTo>
                <a:lnTo>
                  <a:pt x="619760" y="280669"/>
                </a:lnTo>
                <a:lnTo>
                  <a:pt x="631189" y="280669"/>
                </a:lnTo>
                <a:lnTo>
                  <a:pt x="631189" y="275589"/>
                </a:lnTo>
                <a:close/>
              </a:path>
              <a:path w="631190" h="307339">
                <a:moveTo>
                  <a:pt x="11430" y="269239"/>
                </a:moveTo>
                <a:lnTo>
                  <a:pt x="0" y="269239"/>
                </a:lnTo>
                <a:lnTo>
                  <a:pt x="0" y="274319"/>
                </a:lnTo>
                <a:lnTo>
                  <a:pt x="11430" y="274319"/>
                </a:lnTo>
                <a:lnTo>
                  <a:pt x="11430" y="269239"/>
                </a:lnTo>
                <a:close/>
              </a:path>
              <a:path w="631190" h="307339">
                <a:moveTo>
                  <a:pt x="631189" y="269239"/>
                </a:moveTo>
                <a:lnTo>
                  <a:pt x="619760" y="269239"/>
                </a:lnTo>
                <a:lnTo>
                  <a:pt x="619760" y="274319"/>
                </a:lnTo>
                <a:lnTo>
                  <a:pt x="631189" y="274319"/>
                </a:lnTo>
                <a:lnTo>
                  <a:pt x="631189" y="269239"/>
                </a:lnTo>
                <a:close/>
              </a:path>
              <a:path w="631190" h="307339">
                <a:moveTo>
                  <a:pt x="11430" y="262889"/>
                </a:moveTo>
                <a:lnTo>
                  <a:pt x="0" y="262889"/>
                </a:lnTo>
                <a:lnTo>
                  <a:pt x="0" y="267969"/>
                </a:lnTo>
                <a:lnTo>
                  <a:pt x="11430" y="267969"/>
                </a:lnTo>
                <a:lnTo>
                  <a:pt x="11430" y="262889"/>
                </a:lnTo>
                <a:close/>
              </a:path>
              <a:path w="631190" h="307339">
                <a:moveTo>
                  <a:pt x="631189" y="262889"/>
                </a:moveTo>
                <a:lnTo>
                  <a:pt x="619760" y="262889"/>
                </a:lnTo>
                <a:lnTo>
                  <a:pt x="619760" y="267969"/>
                </a:lnTo>
                <a:lnTo>
                  <a:pt x="631189" y="267969"/>
                </a:lnTo>
                <a:lnTo>
                  <a:pt x="631189" y="262889"/>
                </a:lnTo>
                <a:close/>
              </a:path>
              <a:path w="631190" h="307339">
                <a:moveTo>
                  <a:pt x="11430" y="256539"/>
                </a:moveTo>
                <a:lnTo>
                  <a:pt x="0" y="256539"/>
                </a:lnTo>
                <a:lnTo>
                  <a:pt x="0" y="261619"/>
                </a:lnTo>
                <a:lnTo>
                  <a:pt x="11430" y="261619"/>
                </a:lnTo>
                <a:lnTo>
                  <a:pt x="11430" y="256539"/>
                </a:lnTo>
                <a:close/>
              </a:path>
              <a:path w="631190" h="307339">
                <a:moveTo>
                  <a:pt x="631189" y="256539"/>
                </a:moveTo>
                <a:lnTo>
                  <a:pt x="619760" y="256539"/>
                </a:lnTo>
                <a:lnTo>
                  <a:pt x="619760" y="261619"/>
                </a:lnTo>
                <a:lnTo>
                  <a:pt x="631189" y="261619"/>
                </a:lnTo>
                <a:lnTo>
                  <a:pt x="631189" y="256539"/>
                </a:lnTo>
                <a:close/>
              </a:path>
              <a:path w="631190" h="307339">
                <a:moveTo>
                  <a:pt x="11430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11430" y="255269"/>
                </a:lnTo>
                <a:lnTo>
                  <a:pt x="11430" y="248919"/>
                </a:lnTo>
                <a:close/>
              </a:path>
              <a:path w="631190" h="307339">
                <a:moveTo>
                  <a:pt x="631189" y="248919"/>
                </a:moveTo>
                <a:lnTo>
                  <a:pt x="619760" y="248919"/>
                </a:lnTo>
                <a:lnTo>
                  <a:pt x="619760" y="255269"/>
                </a:lnTo>
                <a:lnTo>
                  <a:pt x="631189" y="255269"/>
                </a:lnTo>
                <a:lnTo>
                  <a:pt x="631189" y="248919"/>
                </a:lnTo>
                <a:close/>
              </a:path>
              <a:path w="631190" h="307339">
                <a:moveTo>
                  <a:pt x="11430" y="242569"/>
                </a:moveTo>
                <a:lnTo>
                  <a:pt x="0" y="242569"/>
                </a:lnTo>
                <a:lnTo>
                  <a:pt x="0" y="247649"/>
                </a:lnTo>
                <a:lnTo>
                  <a:pt x="11430" y="247649"/>
                </a:lnTo>
                <a:lnTo>
                  <a:pt x="11430" y="242569"/>
                </a:lnTo>
                <a:close/>
              </a:path>
              <a:path w="631190" h="307339">
                <a:moveTo>
                  <a:pt x="631189" y="242569"/>
                </a:moveTo>
                <a:lnTo>
                  <a:pt x="619760" y="242569"/>
                </a:lnTo>
                <a:lnTo>
                  <a:pt x="619760" y="247649"/>
                </a:lnTo>
                <a:lnTo>
                  <a:pt x="631189" y="247649"/>
                </a:lnTo>
                <a:lnTo>
                  <a:pt x="631189" y="242569"/>
                </a:lnTo>
                <a:close/>
              </a:path>
              <a:path w="631190" h="307339">
                <a:moveTo>
                  <a:pt x="11430" y="236219"/>
                </a:moveTo>
                <a:lnTo>
                  <a:pt x="0" y="236219"/>
                </a:lnTo>
                <a:lnTo>
                  <a:pt x="0" y="241299"/>
                </a:lnTo>
                <a:lnTo>
                  <a:pt x="11430" y="241299"/>
                </a:lnTo>
                <a:lnTo>
                  <a:pt x="11430" y="236219"/>
                </a:lnTo>
                <a:close/>
              </a:path>
              <a:path w="631190" h="307339">
                <a:moveTo>
                  <a:pt x="631189" y="236219"/>
                </a:moveTo>
                <a:lnTo>
                  <a:pt x="619760" y="236219"/>
                </a:lnTo>
                <a:lnTo>
                  <a:pt x="619760" y="241299"/>
                </a:lnTo>
                <a:lnTo>
                  <a:pt x="631189" y="241299"/>
                </a:lnTo>
                <a:lnTo>
                  <a:pt x="631189" y="236219"/>
                </a:lnTo>
                <a:close/>
              </a:path>
              <a:path w="631190" h="307339">
                <a:moveTo>
                  <a:pt x="11430" y="231139"/>
                </a:moveTo>
                <a:lnTo>
                  <a:pt x="0" y="231139"/>
                </a:lnTo>
                <a:lnTo>
                  <a:pt x="0" y="234949"/>
                </a:lnTo>
                <a:lnTo>
                  <a:pt x="11430" y="234949"/>
                </a:lnTo>
                <a:lnTo>
                  <a:pt x="11430" y="231139"/>
                </a:lnTo>
                <a:close/>
              </a:path>
              <a:path w="631190" h="307339">
                <a:moveTo>
                  <a:pt x="631189" y="231139"/>
                </a:moveTo>
                <a:lnTo>
                  <a:pt x="619760" y="231139"/>
                </a:lnTo>
                <a:lnTo>
                  <a:pt x="619760" y="234949"/>
                </a:lnTo>
                <a:lnTo>
                  <a:pt x="631189" y="234949"/>
                </a:lnTo>
                <a:lnTo>
                  <a:pt x="631189" y="231139"/>
                </a:lnTo>
                <a:close/>
              </a:path>
              <a:path w="631190" h="307339">
                <a:moveTo>
                  <a:pt x="11430" y="200659"/>
                </a:moveTo>
                <a:lnTo>
                  <a:pt x="0" y="200659"/>
                </a:lnTo>
                <a:lnTo>
                  <a:pt x="0" y="229869"/>
                </a:lnTo>
                <a:lnTo>
                  <a:pt x="11430" y="229869"/>
                </a:lnTo>
                <a:lnTo>
                  <a:pt x="11430" y="200659"/>
                </a:lnTo>
                <a:close/>
              </a:path>
              <a:path w="631190" h="307339">
                <a:moveTo>
                  <a:pt x="631189" y="200659"/>
                </a:moveTo>
                <a:lnTo>
                  <a:pt x="619760" y="200659"/>
                </a:lnTo>
                <a:lnTo>
                  <a:pt x="619760" y="229869"/>
                </a:lnTo>
                <a:lnTo>
                  <a:pt x="631189" y="229869"/>
                </a:lnTo>
                <a:lnTo>
                  <a:pt x="631189" y="200659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k object 85"/>
          <p:cNvSpPr/>
          <p:nvPr/>
        </p:nvSpPr>
        <p:spPr>
          <a:xfrm>
            <a:off x="5970270" y="6165850"/>
            <a:ext cx="608330" cy="281940"/>
          </a:xfrm>
          <a:custGeom>
            <a:avLst/>
            <a:gdLst/>
            <a:ahLst/>
            <a:cxnLst/>
            <a:rect l="l" t="t" r="r" b="b"/>
            <a:pathLst>
              <a:path w="608329" h="281939">
                <a:moveTo>
                  <a:pt x="11429" y="66039"/>
                </a:moveTo>
                <a:lnTo>
                  <a:pt x="0" y="66039"/>
                </a:lnTo>
                <a:lnTo>
                  <a:pt x="0" y="93979"/>
                </a:lnTo>
                <a:lnTo>
                  <a:pt x="11429" y="93979"/>
                </a:lnTo>
                <a:lnTo>
                  <a:pt x="11429" y="66039"/>
                </a:lnTo>
                <a:close/>
              </a:path>
              <a:path w="608329" h="281939">
                <a:moveTo>
                  <a:pt x="608329" y="66039"/>
                </a:moveTo>
                <a:lnTo>
                  <a:pt x="596900" y="66039"/>
                </a:lnTo>
                <a:lnTo>
                  <a:pt x="596900" y="93979"/>
                </a:lnTo>
                <a:lnTo>
                  <a:pt x="608329" y="93979"/>
                </a:lnTo>
                <a:lnTo>
                  <a:pt x="608329" y="66039"/>
                </a:lnTo>
                <a:close/>
              </a:path>
              <a:path w="608329" h="281939">
                <a:moveTo>
                  <a:pt x="11429" y="60959"/>
                </a:moveTo>
                <a:lnTo>
                  <a:pt x="0" y="60959"/>
                </a:lnTo>
                <a:lnTo>
                  <a:pt x="0" y="64770"/>
                </a:lnTo>
                <a:lnTo>
                  <a:pt x="11429" y="64770"/>
                </a:lnTo>
                <a:lnTo>
                  <a:pt x="11429" y="60959"/>
                </a:lnTo>
                <a:close/>
              </a:path>
              <a:path w="608329" h="281939">
                <a:moveTo>
                  <a:pt x="608329" y="60959"/>
                </a:moveTo>
                <a:lnTo>
                  <a:pt x="596900" y="60959"/>
                </a:lnTo>
                <a:lnTo>
                  <a:pt x="596900" y="64770"/>
                </a:lnTo>
                <a:lnTo>
                  <a:pt x="608329" y="64770"/>
                </a:lnTo>
                <a:lnTo>
                  <a:pt x="608329" y="60959"/>
                </a:lnTo>
                <a:close/>
              </a:path>
              <a:path w="608329" h="281939">
                <a:moveTo>
                  <a:pt x="11429" y="54609"/>
                </a:moveTo>
                <a:lnTo>
                  <a:pt x="0" y="54609"/>
                </a:lnTo>
                <a:lnTo>
                  <a:pt x="0" y="59689"/>
                </a:lnTo>
                <a:lnTo>
                  <a:pt x="11429" y="59689"/>
                </a:lnTo>
                <a:lnTo>
                  <a:pt x="11429" y="54609"/>
                </a:lnTo>
                <a:close/>
              </a:path>
              <a:path w="608329" h="281939">
                <a:moveTo>
                  <a:pt x="608329" y="54609"/>
                </a:moveTo>
                <a:lnTo>
                  <a:pt x="596900" y="54609"/>
                </a:lnTo>
                <a:lnTo>
                  <a:pt x="596900" y="59689"/>
                </a:lnTo>
                <a:lnTo>
                  <a:pt x="608329" y="59689"/>
                </a:lnTo>
                <a:lnTo>
                  <a:pt x="608329" y="54609"/>
                </a:lnTo>
                <a:close/>
              </a:path>
              <a:path w="608329" h="281939">
                <a:moveTo>
                  <a:pt x="11429" y="48259"/>
                </a:moveTo>
                <a:lnTo>
                  <a:pt x="0" y="48259"/>
                </a:lnTo>
                <a:lnTo>
                  <a:pt x="0" y="53339"/>
                </a:lnTo>
                <a:lnTo>
                  <a:pt x="11429" y="53339"/>
                </a:lnTo>
                <a:lnTo>
                  <a:pt x="11429" y="48259"/>
                </a:lnTo>
                <a:close/>
              </a:path>
              <a:path w="608329" h="281939">
                <a:moveTo>
                  <a:pt x="608329" y="48259"/>
                </a:moveTo>
                <a:lnTo>
                  <a:pt x="596900" y="48259"/>
                </a:lnTo>
                <a:lnTo>
                  <a:pt x="596900" y="53339"/>
                </a:lnTo>
                <a:lnTo>
                  <a:pt x="608329" y="53339"/>
                </a:lnTo>
                <a:lnTo>
                  <a:pt x="608329" y="48259"/>
                </a:lnTo>
                <a:close/>
              </a:path>
              <a:path w="608329" h="281939">
                <a:moveTo>
                  <a:pt x="11429" y="41909"/>
                </a:moveTo>
                <a:lnTo>
                  <a:pt x="0" y="41909"/>
                </a:lnTo>
                <a:lnTo>
                  <a:pt x="0" y="46990"/>
                </a:lnTo>
                <a:lnTo>
                  <a:pt x="11429" y="46990"/>
                </a:lnTo>
                <a:lnTo>
                  <a:pt x="11429" y="41909"/>
                </a:lnTo>
                <a:close/>
              </a:path>
              <a:path w="608329" h="281939">
                <a:moveTo>
                  <a:pt x="608329" y="41909"/>
                </a:moveTo>
                <a:lnTo>
                  <a:pt x="596900" y="41909"/>
                </a:lnTo>
                <a:lnTo>
                  <a:pt x="596900" y="46990"/>
                </a:lnTo>
                <a:lnTo>
                  <a:pt x="608329" y="46990"/>
                </a:lnTo>
                <a:lnTo>
                  <a:pt x="608329" y="41909"/>
                </a:lnTo>
                <a:close/>
              </a:path>
              <a:path w="608329" h="281939">
                <a:moveTo>
                  <a:pt x="11429" y="35559"/>
                </a:moveTo>
                <a:lnTo>
                  <a:pt x="0" y="35559"/>
                </a:lnTo>
                <a:lnTo>
                  <a:pt x="0" y="40639"/>
                </a:lnTo>
                <a:lnTo>
                  <a:pt x="11429" y="40639"/>
                </a:lnTo>
                <a:lnTo>
                  <a:pt x="11429" y="35559"/>
                </a:lnTo>
                <a:close/>
              </a:path>
              <a:path w="608329" h="281939">
                <a:moveTo>
                  <a:pt x="608329" y="35559"/>
                </a:moveTo>
                <a:lnTo>
                  <a:pt x="596900" y="35559"/>
                </a:lnTo>
                <a:lnTo>
                  <a:pt x="596900" y="40639"/>
                </a:lnTo>
                <a:lnTo>
                  <a:pt x="608329" y="40639"/>
                </a:lnTo>
                <a:lnTo>
                  <a:pt x="608329" y="35559"/>
                </a:lnTo>
                <a:close/>
              </a:path>
              <a:path w="608329" h="281939">
                <a:moveTo>
                  <a:pt x="11429" y="29209"/>
                </a:moveTo>
                <a:lnTo>
                  <a:pt x="0" y="29209"/>
                </a:lnTo>
                <a:lnTo>
                  <a:pt x="0" y="34290"/>
                </a:lnTo>
                <a:lnTo>
                  <a:pt x="11429" y="34290"/>
                </a:lnTo>
                <a:lnTo>
                  <a:pt x="11429" y="29209"/>
                </a:lnTo>
                <a:close/>
              </a:path>
              <a:path w="608329" h="281939">
                <a:moveTo>
                  <a:pt x="608329" y="29209"/>
                </a:moveTo>
                <a:lnTo>
                  <a:pt x="596900" y="29209"/>
                </a:lnTo>
                <a:lnTo>
                  <a:pt x="596900" y="34290"/>
                </a:lnTo>
                <a:lnTo>
                  <a:pt x="608329" y="34290"/>
                </a:lnTo>
                <a:lnTo>
                  <a:pt x="608329" y="29209"/>
                </a:lnTo>
                <a:close/>
              </a:path>
              <a:path w="608329" h="281939">
                <a:moveTo>
                  <a:pt x="11430" y="21589"/>
                </a:moveTo>
                <a:lnTo>
                  <a:pt x="0" y="21589"/>
                </a:lnTo>
                <a:lnTo>
                  <a:pt x="0" y="27940"/>
                </a:lnTo>
                <a:lnTo>
                  <a:pt x="11429" y="27940"/>
                </a:lnTo>
                <a:lnTo>
                  <a:pt x="11430" y="21589"/>
                </a:lnTo>
                <a:close/>
              </a:path>
              <a:path w="608329" h="281939">
                <a:moveTo>
                  <a:pt x="608329" y="21589"/>
                </a:moveTo>
                <a:lnTo>
                  <a:pt x="596900" y="21589"/>
                </a:lnTo>
                <a:lnTo>
                  <a:pt x="596900" y="27940"/>
                </a:lnTo>
                <a:lnTo>
                  <a:pt x="608329" y="27940"/>
                </a:lnTo>
                <a:lnTo>
                  <a:pt x="608329" y="21589"/>
                </a:lnTo>
                <a:close/>
              </a:path>
              <a:path w="608329" h="281939">
                <a:moveTo>
                  <a:pt x="11429" y="16509"/>
                </a:moveTo>
                <a:lnTo>
                  <a:pt x="0" y="16509"/>
                </a:lnTo>
                <a:lnTo>
                  <a:pt x="0" y="20320"/>
                </a:lnTo>
                <a:lnTo>
                  <a:pt x="11429" y="20320"/>
                </a:lnTo>
                <a:lnTo>
                  <a:pt x="11429" y="16509"/>
                </a:lnTo>
                <a:close/>
              </a:path>
              <a:path w="608329" h="281939">
                <a:moveTo>
                  <a:pt x="608329" y="16509"/>
                </a:moveTo>
                <a:lnTo>
                  <a:pt x="596900" y="16509"/>
                </a:lnTo>
                <a:lnTo>
                  <a:pt x="596900" y="20320"/>
                </a:lnTo>
                <a:lnTo>
                  <a:pt x="608329" y="20320"/>
                </a:lnTo>
                <a:lnTo>
                  <a:pt x="608329" y="16509"/>
                </a:lnTo>
                <a:close/>
              </a:path>
              <a:path w="608329" h="281939">
                <a:moveTo>
                  <a:pt x="608329" y="10159"/>
                </a:moveTo>
                <a:lnTo>
                  <a:pt x="0" y="10159"/>
                </a:lnTo>
                <a:lnTo>
                  <a:pt x="0" y="15239"/>
                </a:lnTo>
                <a:lnTo>
                  <a:pt x="11429" y="15239"/>
                </a:lnTo>
                <a:lnTo>
                  <a:pt x="11429" y="12700"/>
                </a:lnTo>
                <a:lnTo>
                  <a:pt x="608329" y="12700"/>
                </a:lnTo>
                <a:lnTo>
                  <a:pt x="608329" y="10159"/>
                </a:lnTo>
                <a:close/>
              </a:path>
              <a:path w="608329" h="281939">
                <a:moveTo>
                  <a:pt x="608329" y="12700"/>
                </a:moveTo>
                <a:lnTo>
                  <a:pt x="596900" y="12700"/>
                </a:lnTo>
                <a:lnTo>
                  <a:pt x="596900" y="15239"/>
                </a:lnTo>
                <a:lnTo>
                  <a:pt x="608329" y="15239"/>
                </a:lnTo>
                <a:lnTo>
                  <a:pt x="608329" y="12700"/>
                </a:lnTo>
                <a:close/>
              </a:path>
              <a:path w="608329" h="281939">
                <a:moveTo>
                  <a:pt x="608329" y="3809"/>
                </a:moveTo>
                <a:lnTo>
                  <a:pt x="0" y="3809"/>
                </a:lnTo>
                <a:lnTo>
                  <a:pt x="0" y="8890"/>
                </a:lnTo>
                <a:lnTo>
                  <a:pt x="608329" y="8890"/>
                </a:lnTo>
                <a:lnTo>
                  <a:pt x="608329" y="3809"/>
                </a:lnTo>
                <a:close/>
              </a:path>
              <a:path w="608329" h="281939">
                <a:moveTo>
                  <a:pt x="608329" y="0"/>
                </a:moveTo>
                <a:lnTo>
                  <a:pt x="0" y="0"/>
                </a:lnTo>
                <a:lnTo>
                  <a:pt x="0" y="2539"/>
                </a:lnTo>
                <a:lnTo>
                  <a:pt x="608329" y="2539"/>
                </a:lnTo>
                <a:lnTo>
                  <a:pt x="608329" y="0"/>
                </a:lnTo>
                <a:close/>
              </a:path>
              <a:path w="608329" h="281939">
                <a:moveTo>
                  <a:pt x="11429" y="93980"/>
                </a:moveTo>
                <a:lnTo>
                  <a:pt x="0" y="93980"/>
                </a:lnTo>
                <a:lnTo>
                  <a:pt x="0" y="99059"/>
                </a:lnTo>
                <a:lnTo>
                  <a:pt x="11429" y="99059"/>
                </a:lnTo>
                <a:lnTo>
                  <a:pt x="11429" y="93980"/>
                </a:lnTo>
                <a:close/>
              </a:path>
              <a:path w="608329" h="281939">
                <a:moveTo>
                  <a:pt x="608329" y="93980"/>
                </a:moveTo>
                <a:lnTo>
                  <a:pt x="596900" y="93980"/>
                </a:lnTo>
                <a:lnTo>
                  <a:pt x="596900" y="99059"/>
                </a:lnTo>
                <a:lnTo>
                  <a:pt x="608329" y="99059"/>
                </a:lnTo>
                <a:lnTo>
                  <a:pt x="608329" y="93980"/>
                </a:lnTo>
                <a:close/>
              </a:path>
              <a:path w="608329" h="281939">
                <a:moveTo>
                  <a:pt x="11429" y="99060"/>
                </a:moveTo>
                <a:lnTo>
                  <a:pt x="0" y="99060"/>
                </a:lnTo>
                <a:lnTo>
                  <a:pt x="0" y="182879"/>
                </a:lnTo>
                <a:lnTo>
                  <a:pt x="11429" y="182879"/>
                </a:lnTo>
                <a:lnTo>
                  <a:pt x="11429" y="99060"/>
                </a:lnTo>
                <a:close/>
              </a:path>
              <a:path w="608329" h="281939">
                <a:moveTo>
                  <a:pt x="608329" y="99060"/>
                </a:moveTo>
                <a:lnTo>
                  <a:pt x="596900" y="99060"/>
                </a:lnTo>
                <a:lnTo>
                  <a:pt x="596900" y="182879"/>
                </a:lnTo>
                <a:lnTo>
                  <a:pt x="608329" y="182879"/>
                </a:lnTo>
                <a:lnTo>
                  <a:pt x="608329" y="99060"/>
                </a:lnTo>
                <a:close/>
              </a:path>
              <a:path w="608329" h="281939">
                <a:moveTo>
                  <a:pt x="11429" y="182880"/>
                </a:moveTo>
                <a:lnTo>
                  <a:pt x="0" y="182880"/>
                </a:lnTo>
                <a:lnTo>
                  <a:pt x="0" y="187959"/>
                </a:lnTo>
                <a:lnTo>
                  <a:pt x="11429" y="187959"/>
                </a:lnTo>
                <a:lnTo>
                  <a:pt x="11429" y="182880"/>
                </a:lnTo>
                <a:close/>
              </a:path>
              <a:path w="608329" h="281939">
                <a:moveTo>
                  <a:pt x="608329" y="182880"/>
                </a:moveTo>
                <a:lnTo>
                  <a:pt x="596900" y="182880"/>
                </a:lnTo>
                <a:lnTo>
                  <a:pt x="596900" y="187959"/>
                </a:lnTo>
                <a:lnTo>
                  <a:pt x="608329" y="187959"/>
                </a:lnTo>
                <a:lnTo>
                  <a:pt x="608329" y="182880"/>
                </a:lnTo>
                <a:close/>
              </a:path>
              <a:path w="608329" h="281939">
                <a:moveTo>
                  <a:pt x="608329" y="276859"/>
                </a:moveTo>
                <a:lnTo>
                  <a:pt x="0" y="276859"/>
                </a:lnTo>
                <a:lnTo>
                  <a:pt x="0" y="281940"/>
                </a:lnTo>
                <a:lnTo>
                  <a:pt x="608329" y="281940"/>
                </a:lnTo>
                <a:lnTo>
                  <a:pt x="608329" y="276859"/>
                </a:lnTo>
                <a:close/>
              </a:path>
              <a:path w="608329" h="281939">
                <a:moveTo>
                  <a:pt x="11429" y="270509"/>
                </a:moveTo>
                <a:lnTo>
                  <a:pt x="0" y="270509"/>
                </a:lnTo>
                <a:lnTo>
                  <a:pt x="0" y="275590"/>
                </a:lnTo>
                <a:lnTo>
                  <a:pt x="608329" y="275590"/>
                </a:lnTo>
                <a:lnTo>
                  <a:pt x="608329" y="271780"/>
                </a:lnTo>
                <a:lnTo>
                  <a:pt x="11430" y="271780"/>
                </a:lnTo>
                <a:lnTo>
                  <a:pt x="11429" y="270509"/>
                </a:lnTo>
                <a:close/>
              </a:path>
              <a:path w="608329" h="281939">
                <a:moveTo>
                  <a:pt x="608329" y="270509"/>
                </a:moveTo>
                <a:lnTo>
                  <a:pt x="596900" y="270509"/>
                </a:lnTo>
                <a:lnTo>
                  <a:pt x="596900" y="271780"/>
                </a:lnTo>
                <a:lnTo>
                  <a:pt x="608329" y="271780"/>
                </a:lnTo>
                <a:lnTo>
                  <a:pt x="608329" y="270509"/>
                </a:lnTo>
                <a:close/>
              </a:path>
              <a:path w="608329" h="281939">
                <a:moveTo>
                  <a:pt x="11429" y="264159"/>
                </a:moveTo>
                <a:lnTo>
                  <a:pt x="0" y="264159"/>
                </a:lnTo>
                <a:lnTo>
                  <a:pt x="0" y="269240"/>
                </a:lnTo>
                <a:lnTo>
                  <a:pt x="11429" y="269240"/>
                </a:lnTo>
                <a:lnTo>
                  <a:pt x="11429" y="264159"/>
                </a:lnTo>
                <a:close/>
              </a:path>
              <a:path w="608329" h="281939">
                <a:moveTo>
                  <a:pt x="608329" y="264159"/>
                </a:moveTo>
                <a:lnTo>
                  <a:pt x="596900" y="264159"/>
                </a:lnTo>
                <a:lnTo>
                  <a:pt x="596900" y="269240"/>
                </a:lnTo>
                <a:lnTo>
                  <a:pt x="608329" y="269240"/>
                </a:lnTo>
                <a:lnTo>
                  <a:pt x="608329" y="264159"/>
                </a:lnTo>
                <a:close/>
              </a:path>
              <a:path w="608329" h="281939">
                <a:moveTo>
                  <a:pt x="11429" y="257809"/>
                </a:moveTo>
                <a:lnTo>
                  <a:pt x="0" y="257809"/>
                </a:lnTo>
                <a:lnTo>
                  <a:pt x="0" y="262890"/>
                </a:lnTo>
                <a:lnTo>
                  <a:pt x="11429" y="262890"/>
                </a:lnTo>
                <a:lnTo>
                  <a:pt x="11429" y="257809"/>
                </a:lnTo>
                <a:close/>
              </a:path>
              <a:path w="608329" h="281939">
                <a:moveTo>
                  <a:pt x="608329" y="257809"/>
                </a:moveTo>
                <a:lnTo>
                  <a:pt x="596900" y="257809"/>
                </a:lnTo>
                <a:lnTo>
                  <a:pt x="596900" y="262890"/>
                </a:lnTo>
                <a:lnTo>
                  <a:pt x="608329" y="262890"/>
                </a:lnTo>
                <a:lnTo>
                  <a:pt x="608329" y="257809"/>
                </a:lnTo>
                <a:close/>
              </a:path>
              <a:path w="608329" h="281939">
                <a:moveTo>
                  <a:pt x="11429" y="251459"/>
                </a:moveTo>
                <a:lnTo>
                  <a:pt x="0" y="251459"/>
                </a:lnTo>
                <a:lnTo>
                  <a:pt x="0" y="256540"/>
                </a:lnTo>
                <a:lnTo>
                  <a:pt x="11429" y="256540"/>
                </a:lnTo>
                <a:lnTo>
                  <a:pt x="11429" y="251459"/>
                </a:lnTo>
                <a:close/>
              </a:path>
              <a:path w="608329" h="281939">
                <a:moveTo>
                  <a:pt x="608329" y="251459"/>
                </a:moveTo>
                <a:lnTo>
                  <a:pt x="596900" y="251459"/>
                </a:lnTo>
                <a:lnTo>
                  <a:pt x="596900" y="256540"/>
                </a:lnTo>
                <a:lnTo>
                  <a:pt x="608329" y="256540"/>
                </a:lnTo>
                <a:lnTo>
                  <a:pt x="608329" y="251459"/>
                </a:lnTo>
                <a:close/>
              </a:path>
              <a:path w="608329" h="281939">
                <a:moveTo>
                  <a:pt x="11429" y="245109"/>
                </a:moveTo>
                <a:lnTo>
                  <a:pt x="0" y="245109"/>
                </a:lnTo>
                <a:lnTo>
                  <a:pt x="0" y="250190"/>
                </a:lnTo>
                <a:lnTo>
                  <a:pt x="11429" y="250190"/>
                </a:lnTo>
                <a:lnTo>
                  <a:pt x="11429" y="245109"/>
                </a:lnTo>
                <a:close/>
              </a:path>
              <a:path w="608329" h="281939">
                <a:moveTo>
                  <a:pt x="608329" y="245109"/>
                </a:moveTo>
                <a:lnTo>
                  <a:pt x="596900" y="245109"/>
                </a:lnTo>
                <a:lnTo>
                  <a:pt x="596900" y="250190"/>
                </a:lnTo>
                <a:lnTo>
                  <a:pt x="608329" y="250190"/>
                </a:lnTo>
                <a:lnTo>
                  <a:pt x="608329" y="245109"/>
                </a:lnTo>
                <a:close/>
              </a:path>
              <a:path w="608329" h="281939">
                <a:moveTo>
                  <a:pt x="11429" y="237490"/>
                </a:moveTo>
                <a:lnTo>
                  <a:pt x="0" y="237490"/>
                </a:lnTo>
                <a:lnTo>
                  <a:pt x="0" y="243840"/>
                </a:lnTo>
                <a:lnTo>
                  <a:pt x="11429" y="243840"/>
                </a:lnTo>
                <a:lnTo>
                  <a:pt x="11429" y="237490"/>
                </a:lnTo>
                <a:close/>
              </a:path>
              <a:path w="608329" h="281939">
                <a:moveTo>
                  <a:pt x="608329" y="237490"/>
                </a:moveTo>
                <a:lnTo>
                  <a:pt x="596900" y="237490"/>
                </a:lnTo>
                <a:lnTo>
                  <a:pt x="596900" y="243840"/>
                </a:lnTo>
                <a:lnTo>
                  <a:pt x="608329" y="243840"/>
                </a:lnTo>
                <a:lnTo>
                  <a:pt x="608329" y="237490"/>
                </a:lnTo>
                <a:close/>
              </a:path>
              <a:path w="608329" h="281939">
                <a:moveTo>
                  <a:pt x="11429" y="231140"/>
                </a:moveTo>
                <a:lnTo>
                  <a:pt x="0" y="231140"/>
                </a:lnTo>
                <a:lnTo>
                  <a:pt x="0" y="236220"/>
                </a:lnTo>
                <a:lnTo>
                  <a:pt x="11429" y="236220"/>
                </a:lnTo>
                <a:lnTo>
                  <a:pt x="11429" y="231140"/>
                </a:lnTo>
                <a:close/>
              </a:path>
              <a:path w="608329" h="281939">
                <a:moveTo>
                  <a:pt x="608329" y="231140"/>
                </a:moveTo>
                <a:lnTo>
                  <a:pt x="596900" y="231140"/>
                </a:lnTo>
                <a:lnTo>
                  <a:pt x="596900" y="236220"/>
                </a:lnTo>
                <a:lnTo>
                  <a:pt x="608329" y="236220"/>
                </a:lnTo>
                <a:lnTo>
                  <a:pt x="608329" y="231140"/>
                </a:lnTo>
                <a:close/>
              </a:path>
              <a:path w="608329" h="281939">
                <a:moveTo>
                  <a:pt x="11429" y="224790"/>
                </a:moveTo>
                <a:lnTo>
                  <a:pt x="0" y="224790"/>
                </a:lnTo>
                <a:lnTo>
                  <a:pt x="0" y="229870"/>
                </a:lnTo>
                <a:lnTo>
                  <a:pt x="11429" y="229870"/>
                </a:lnTo>
                <a:lnTo>
                  <a:pt x="11429" y="224790"/>
                </a:lnTo>
                <a:close/>
              </a:path>
              <a:path w="608329" h="281939">
                <a:moveTo>
                  <a:pt x="608329" y="224790"/>
                </a:moveTo>
                <a:lnTo>
                  <a:pt x="596900" y="224790"/>
                </a:lnTo>
                <a:lnTo>
                  <a:pt x="596900" y="229870"/>
                </a:lnTo>
                <a:lnTo>
                  <a:pt x="608329" y="229870"/>
                </a:lnTo>
                <a:lnTo>
                  <a:pt x="608329" y="224790"/>
                </a:lnTo>
                <a:close/>
              </a:path>
              <a:path w="608329" h="281939">
                <a:moveTo>
                  <a:pt x="11429" y="219709"/>
                </a:moveTo>
                <a:lnTo>
                  <a:pt x="0" y="219709"/>
                </a:lnTo>
                <a:lnTo>
                  <a:pt x="0" y="223520"/>
                </a:lnTo>
                <a:lnTo>
                  <a:pt x="11429" y="223520"/>
                </a:lnTo>
                <a:lnTo>
                  <a:pt x="11429" y="219709"/>
                </a:lnTo>
                <a:close/>
              </a:path>
              <a:path w="608329" h="281939">
                <a:moveTo>
                  <a:pt x="608329" y="219709"/>
                </a:moveTo>
                <a:lnTo>
                  <a:pt x="596900" y="219709"/>
                </a:lnTo>
                <a:lnTo>
                  <a:pt x="596900" y="223520"/>
                </a:lnTo>
                <a:lnTo>
                  <a:pt x="608329" y="223520"/>
                </a:lnTo>
                <a:lnTo>
                  <a:pt x="608329" y="219709"/>
                </a:lnTo>
                <a:close/>
              </a:path>
              <a:path w="608329" h="281939">
                <a:moveTo>
                  <a:pt x="11429" y="189229"/>
                </a:moveTo>
                <a:lnTo>
                  <a:pt x="0" y="189229"/>
                </a:lnTo>
                <a:lnTo>
                  <a:pt x="0" y="218440"/>
                </a:lnTo>
                <a:lnTo>
                  <a:pt x="11429" y="218440"/>
                </a:lnTo>
                <a:lnTo>
                  <a:pt x="11429" y="189229"/>
                </a:lnTo>
                <a:close/>
              </a:path>
              <a:path w="608329" h="281939">
                <a:moveTo>
                  <a:pt x="608329" y="189229"/>
                </a:moveTo>
                <a:lnTo>
                  <a:pt x="596900" y="189229"/>
                </a:lnTo>
                <a:lnTo>
                  <a:pt x="596900" y="218440"/>
                </a:lnTo>
                <a:lnTo>
                  <a:pt x="608329" y="218440"/>
                </a:lnTo>
                <a:lnTo>
                  <a:pt x="608329" y="189229"/>
                </a:lnTo>
                <a:close/>
              </a:path>
            </a:pathLst>
          </a:custGeom>
          <a:solidFill>
            <a:srgbClr val="007F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k object 86"/>
          <p:cNvSpPr/>
          <p:nvPr/>
        </p:nvSpPr>
        <p:spPr>
          <a:xfrm>
            <a:off x="5981700" y="6178550"/>
            <a:ext cx="585470" cy="259079"/>
          </a:xfrm>
          <a:custGeom>
            <a:avLst/>
            <a:gdLst/>
            <a:ahLst/>
            <a:cxnLst/>
            <a:rect l="l" t="t" r="r" b="b"/>
            <a:pathLst>
              <a:path w="585470" h="259079">
                <a:moveTo>
                  <a:pt x="12700" y="53339"/>
                </a:moveTo>
                <a:lnTo>
                  <a:pt x="0" y="53339"/>
                </a:lnTo>
                <a:lnTo>
                  <a:pt x="0" y="81279"/>
                </a:lnTo>
                <a:lnTo>
                  <a:pt x="12700" y="81279"/>
                </a:lnTo>
                <a:lnTo>
                  <a:pt x="12700" y="53339"/>
                </a:lnTo>
                <a:close/>
              </a:path>
              <a:path w="585470" h="259079">
                <a:moveTo>
                  <a:pt x="585470" y="53339"/>
                </a:moveTo>
                <a:lnTo>
                  <a:pt x="572770" y="53339"/>
                </a:lnTo>
                <a:lnTo>
                  <a:pt x="572770" y="81279"/>
                </a:lnTo>
                <a:lnTo>
                  <a:pt x="585470" y="81279"/>
                </a:lnTo>
                <a:lnTo>
                  <a:pt x="585470" y="53339"/>
                </a:lnTo>
                <a:close/>
              </a:path>
              <a:path w="585470" h="259079">
                <a:moveTo>
                  <a:pt x="12700" y="48259"/>
                </a:moveTo>
                <a:lnTo>
                  <a:pt x="0" y="48259"/>
                </a:lnTo>
                <a:lnTo>
                  <a:pt x="0" y="52070"/>
                </a:lnTo>
                <a:lnTo>
                  <a:pt x="12700" y="52070"/>
                </a:lnTo>
                <a:lnTo>
                  <a:pt x="12700" y="48259"/>
                </a:lnTo>
                <a:close/>
              </a:path>
              <a:path w="585470" h="259079">
                <a:moveTo>
                  <a:pt x="585470" y="48259"/>
                </a:moveTo>
                <a:lnTo>
                  <a:pt x="572770" y="48259"/>
                </a:lnTo>
                <a:lnTo>
                  <a:pt x="572770" y="52070"/>
                </a:lnTo>
                <a:lnTo>
                  <a:pt x="585470" y="52070"/>
                </a:lnTo>
                <a:lnTo>
                  <a:pt x="585470" y="48259"/>
                </a:lnTo>
                <a:close/>
              </a:path>
              <a:path w="585470" h="259079">
                <a:moveTo>
                  <a:pt x="12700" y="41909"/>
                </a:moveTo>
                <a:lnTo>
                  <a:pt x="0" y="41909"/>
                </a:lnTo>
                <a:lnTo>
                  <a:pt x="0" y="46989"/>
                </a:lnTo>
                <a:lnTo>
                  <a:pt x="12700" y="46989"/>
                </a:lnTo>
                <a:lnTo>
                  <a:pt x="12700" y="41909"/>
                </a:lnTo>
                <a:close/>
              </a:path>
              <a:path w="585470" h="259079">
                <a:moveTo>
                  <a:pt x="585470" y="41909"/>
                </a:moveTo>
                <a:lnTo>
                  <a:pt x="572770" y="41909"/>
                </a:lnTo>
                <a:lnTo>
                  <a:pt x="572770" y="46989"/>
                </a:lnTo>
                <a:lnTo>
                  <a:pt x="585470" y="46989"/>
                </a:lnTo>
                <a:lnTo>
                  <a:pt x="585470" y="41909"/>
                </a:lnTo>
                <a:close/>
              </a:path>
              <a:path w="585470" h="259079">
                <a:moveTo>
                  <a:pt x="12700" y="35559"/>
                </a:moveTo>
                <a:lnTo>
                  <a:pt x="0" y="35559"/>
                </a:lnTo>
                <a:lnTo>
                  <a:pt x="0" y="40639"/>
                </a:lnTo>
                <a:lnTo>
                  <a:pt x="12700" y="40639"/>
                </a:lnTo>
                <a:lnTo>
                  <a:pt x="12700" y="35559"/>
                </a:lnTo>
                <a:close/>
              </a:path>
              <a:path w="585470" h="259079">
                <a:moveTo>
                  <a:pt x="585470" y="35559"/>
                </a:moveTo>
                <a:lnTo>
                  <a:pt x="572770" y="35559"/>
                </a:lnTo>
                <a:lnTo>
                  <a:pt x="572770" y="40639"/>
                </a:lnTo>
                <a:lnTo>
                  <a:pt x="585470" y="40639"/>
                </a:lnTo>
                <a:lnTo>
                  <a:pt x="585470" y="35559"/>
                </a:lnTo>
                <a:close/>
              </a:path>
              <a:path w="585470" h="259079">
                <a:moveTo>
                  <a:pt x="12700" y="29209"/>
                </a:moveTo>
                <a:lnTo>
                  <a:pt x="0" y="29209"/>
                </a:lnTo>
                <a:lnTo>
                  <a:pt x="0" y="34289"/>
                </a:lnTo>
                <a:lnTo>
                  <a:pt x="12700" y="34289"/>
                </a:lnTo>
                <a:lnTo>
                  <a:pt x="12700" y="29209"/>
                </a:lnTo>
                <a:close/>
              </a:path>
              <a:path w="585470" h="259079">
                <a:moveTo>
                  <a:pt x="585470" y="29209"/>
                </a:moveTo>
                <a:lnTo>
                  <a:pt x="572770" y="29209"/>
                </a:lnTo>
                <a:lnTo>
                  <a:pt x="572770" y="34289"/>
                </a:lnTo>
                <a:lnTo>
                  <a:pt x="585470" y="34289"/>
                </a:lnTo>
                <a:lnTo>
                  <a:pt x="585470" y="29209"/>
                </a:lnTo>
                <a:close/>
              </a:path>
              <a:path w="585470" h="259079">
                <a:moveTo>
                  <a:pt x="12700" y="22859"/>
                </a:moveTo>
                <a:lnTo>
                  <a:pt x="0" y="22859"/>
                </a:lnTo>
                <a:lnTo>
                  <a:pt x="0" y="27940"/>
                </a:lnTo>
                <a:lnTo>
                  <a:pt x="12700" y="27940"/>
                </a:lnTo>
                <a:lnTo>
                  <a:pt x="12700" y="22859"/>
                </a:lnTo>
                <a:close/>
              </a:path>
              <a:path w="585470" h="259079">
                <a:moveTo>
                  <a:pt x="585470" y="22859"/>
                </a:moveTo>
                <a:lnTo>
                  <a:pt x="572770" y="22859"/>
                </a:lnTo>
                <a:lnTo>
                  <a:pt x="572770" y="27940"/>
                </a:lnTo>
                <a:lnTo>
                  <a:pt x="585470" y="27940"/>
                </a:lnTo>
                <a:lnTo>
                  <a:pt x="585470" y="22859"/>
                </a:lnTo>
                <a:close/>
              </a:path>
              <a:path w="585470" h="259079">
                <a:moveTo>
                  <a:pt x="12700" y="16509"/>
                </a:moveTo>
                <a:lnTo>
                  <a:pt x="0" y="16509"/>
                </a:lnTo>
                <a:lnTo>
                  <a:pt x="0" y="21590"/>
                </a:lnTo>
                <a:lnTo>
                  <a:pt x="12700" y="21590"/>
                </a:lnTo>
                <a:lnTo>
                  <a:pt x="12700" y="16509"/>
                </a:lnTo>
                <a:close/>
              </a:path>
              <a:path w="585470" h="259079">
                <a:moveTo>
                  <a:pt x="585470" y="16509"/>
                </a:moveTo>
                <a:lnTo>
                  <a:pt x="572770" y="16509"/>
                </a:lnTo>
                <a:lnTo>
                  <a:pt x="572770" y="21590"/>
                </a:lnTo>
                <a:lnTo>
                  <a:pt x="585470" y="21590"/>
                </a:lnTo>
                <a:lnTo>
                  <a:pt x="585470" y="16509"/>
                </a:lnTo>
                <a:close/>
              </a:path>
              <a:path w="585470" h="259079">
                <a:moveTo>
                  <a:pt x="585470" y="8889"/>
                </a:moveTo>
                <a:lnTo>
                  <a:pt x="0" y="8889"/>
                </a:lnTo>
                <a:lnTo>
                  <a:pt x="0" y="15240"/>
                </a:lnTo>
                <a:lnTo>
                  <a:pt x="12700" y="15240"/>
                </a:lnTo>
                <a:lnTo>
                  <a:pt x="12700" y="11429"/>
                </a:lnTo>
                <a:lnTo>
                  <a:pt x="585470" y="11429"/>
                </a:lnTo>
                <a:lnTo>
                  <a:pt x="585470" y="8889"/>
                </a:lnTo>
                <a:close/>
              </a:path>
              <a:path w="585470" h="259079">
                <a:moveTo>
                  <a:pt x="585470" y="11429"/>
                </a:moveTo>
                <a:lnTo>
                  <a:pt x="572770" y="11429"/>
                </a:lnTo>
                <a:lnTo>
                  <a:pt x="572770" y="15240"/>
                </a:lnTo>
                <a:lnTo>
                  <a:pt x="585470" y="15240"/>
                </a:lnTo>
                <a:lnTo>
                  <a:pt x="585470" y="11429"/>
                </a:lnTo>
                <a:close/>
              </a:path>
              <a:path w="585470" h="259079">
                <a:moveTo>
                  <a:pt x="585470" y="3809"/>
                </a:moveTo>
                <a:lnTo>
                  <a:pt x="0" y="3809"/>
                </a:lnTo>
                <a:lnTo>
                  <a:pt x="0" y="7620"/>
                </a:lnTo>
                <a:lnTo>
                  <a:pt x="585470" y="7620"/>
                </a:lnTo>
                <a:lnTo>
                  <a:pt x="585470" y="3809"/>
                </a:lnTo>
                <a:close/>
              </a:path>
              <a:path w="585470" h="259079">
                <a:moveTo>
                  <a:pt x="585470" y="0"/>
                </a:moveTo>
                <a:lnTo>
                  <a:pt x="0" y="0"/>
                </a:lnTo>
                <a:lnTo>
                  <a:pt x="0" y="2539"/>
                </a:lnTo>
                <a:lnTo>
                  <a:pt x="585470" y="2539"/>
                </a:lnTo>
                <a:lnTo>
                  <a:pt x="585470" y="0"/>
                </a:lnTo>
                <a:close/>
              </a:path>
              <a:path w="585470" h="259079">
                <a:moveTo>
                  <a:pt x="12700" y="81280"/>
                </a:moveTo>
                <a:lnTo>
                  <a:pt x="0" y="81280"/>
                </a:lnTo>
                <a:lnTo>
                  <a:pt x="0" y="86359"/>
                </a:lnTo>
                <a:lnTo>
                  <a:pt x="12700" y="86359"/>
                </a:lnTo>
                <a:lnTo>
                  <a:pt x="12700" y="81280"/>
                </a:lnTo>
                <a:close/>
              </a:path>
              <a:path w="585470" h="259079">
                <a:moveTo>
                  <a:pt x="585470" y="81280"/>
                </a:moveTo>
                <a:lnTo>
                  <a:pt x="572770" y="81280"/>
                </a:lnTo>
                <a:lnTo>
                  <a:pt x="572770" y="86359"/>
                </a:lnTo>
                <a:lnTo>
                  <a:pt x="585470" y="86359"/>
                </a:lnTo>
                <a:lnTo>
                  <a:pt x="585470" y="81280"/>
                </a:lnTo>
                <a:close/>
              </a:path>
              <a:path w="585470" h="259079">
                <a:moveTo>
                  <a:pt x="12700" y="86360"/>
                </a:moveTo>
                <a:lnTo>
                  <a:pt x="0" y="86360"/>
                </a:lnTo>
                <a:lnTo>
                  <a:pt x="0" y="170179"/>
                </a:lnTo>
                <a:lnTo>
                  <a:pt x="12700" y="170179"/>
                </a:lnTo>
                <a:lnTo>
                  <a:pt x="12700" y="86360"/>
                </a:lnTo>
                <a:close/>
              </a:path>
              <a:path w="585470" h="259079">
                <a:moveTo>
                  <a:pt x="585470" y="86360"/>
                </a:moveTo>
                <a:lnTo>
                  <a:pt x="572770" y="86360"/>
                </a:lnTo>
                <a:lnTo>
                  <a:pt x="572770" y="170179"/>
                </a:lnTo>
                <a:lnTo>
                  <a:pt x="585470" y="170179"/>
                </a:lnTo>
                <a:lnTo>
                  <a:pt x="585470" y="86360"/>
                </a:lnTo>
                <a:close/>
              </a:path>
              <a:path w="585470" h="259079">
                <a:moveTo>
                  <a:pt x="12700" y="170180"/>
                </a:moveTo>
                <a:lnTo>
                  <a:pt x="0" y="170180"/>
                </a:lnTo>
                <a:lnTo>
                  <a:pt x="0" y="175259"/>
                </a:lnTo>
                <a:lnTo>
                  <a:pt x="12700" y="175259"/>
                </a:lnTo>
                <a:lnTo>
                  <a:pt x="12700" y="170180"/>
                </a:lnTo>
                <a:close/>
              </a:path>
              <a:path w="585470" h="259079">
                <a:moveTo>
                  <a:pt x="585470" y="170180"/>
                </a:moveTo>
                <a:lnTo>
                  <a:pt x="572770" y="170180"/>
                </a:lnTo>
                <a:lnTo>
                  <a:pt x="572770" y="175259"/>
                </a:lnTo>
                <a:lnTo>
                  <a:pt x="585470" y="175259"/>
                </a:lnTo>
                <a:lnTo>
                  <a:pt x="585470" y="170180"/>
                </a:lnTo>
                <a:close/>
              </a:path>
              <a:path w="585470" h="259079">
                <a:moveTo>
                  <a:pt x="585470" y="257809"/>
                </a:moveTo>
                <a:lnTo>
                  <a:pt x="0" y="257809"/>
                </a:lnTo>
                <a:lnTo>
                  <a:pt x="0" y="259079"/>
                </a:lnTo>
                <a:lnTo>
                  <a:pt x="585470" y="259079"/>
                </a:lnTo>
                <a:lnTo>
                  <a:pt x="585470" y="257809"/>
                </a:lnTo>
                <a:close/>
              </a:path>
              <a:path w="585470" h="259079">
                <a:moveTo>
                  <a:pt x="585470" y="251459"/>
                </a:moveTo>
                <a:lnTo>
                  <a:pt x="0" y="251459"/>
                </a:lnTo>
                <a:lnTo>
                  <a:pt x="0" y="256540"/>
                </a:lnTo>
                <a:lnTo>
                  <a:pt x="585470" y="256540"/>
                </a:lnTo>
                <a:lnTo>
                  <a:pt x="585470" y="251459"/>
                </a:lnTo>
                <a:close/>
              </a:path>
              <a:path w="585470" h="259079">
                <a:moveTo>
                  <a:pt x="12700" y="245109"/>
                </a:moveTo>
                <a:lnTo>
                  <a:pt x="0" y="245109"/>
                </a:lnTo>
                <a:lnTo>
                  <a:pt x="0" y="250190"/>
                </a:lnTo>
                <a:lnTo>
                  <a:pt x="585470" y="250190"/>
                </a:lnTo>
                <a:lnTo>
                  <a:pt x="585470" y="247650"/>
                </a:lnTo>
                <a:lnTo>
                  <a:pt x="12700" y="247650"/>
                </a:lnTo>
                <a:lnTo>
                  <a:pt x="12700" y="245109"/>
                </a:lnTo>
                <a:close/>
              </a:path>
              <a:path w="585470" h="259079">
                <a:moveTo>
                  <a:pt x="585470" y="245109"/>
                </a:moveTo>
                <a:lnTo>
                  <a:pt x="572770" y="245109"/>
                </a:lnTo>
                <a:lnTo>
                  <a:pt x="572770" y="247650"/>
                </a:lnTo>
                <a:lnTo>
                  <a:pt x="585470" y="247650"/>
                </a:lnTo>
                <a:lnTo>
                  <a:pt x="585470" y="245109"/>
                </a:lnTo>
                <a:close/>
              </a:path>
              <a:path w="585470" h="259079">
                <a:moveTo>
                  <a:pt x="12700" y="238759"/>
                </a:moveTo>
                <a:lnTo>
                  <a:pt x="0" y="238759"/>
                </a:lnTo>
                <a:lnTo>
                  <a:pt x="0" y="243840"/>
                </a:lnTo>
                <a:lnTo>
                  <a:pt x="12700" y="243840"/>
                </a:lnTo>
                <a:lnTo>
                  <a:pt x="12700" y="238759"/>
                </a:lnTo>
                <a:close/>
              </a:path>
              <a:path w="585470" h="259079">
                <a:moveTo>
                  <a:pt x="585470" y="238759"/>
                </a:moveTo>
                <a:lnTo>
                  <a:pt x="572770" y="238759"/>
                </a:lnTo>
                <a:lnTo>
                  <a:pt x="572770" y="243840"/>
                </a:lnTo>
                <a:lnTo>
                  <a:pt x="585470" y="243840"/>
                </a:lnTo>
                <a:lnTo>
                  <a:pt x="585470" y="238759"/>
                </a:lnTo>
                <a:close/>
              </a:path>
              <a:path w="585470" h="259079">
                <a:moveTo>
                  <a:pt x="12700" y="232409"/>
                </a:moveTo>
                <a:lnTo>
                  <a:pt x="0" y="232409"/>
                </a:lnTo>
                <a:lnTo>
                  <a:pt x="0" y="237490"/>
                </a:lnTo>
                <a:lnTo>
                  <a:pt x="12700" y="237490"/>
                </a:lnTo>
                <a:lnTo>
                  <a:pt x="12700" y="232409"/>
                </a:lnTo>
                <a:close/>
              </a:path>
              <a:path w="585470" h="259079">
                <a:moveTo>
                  <a:pt x="585470" y="232409"/>
                </a:moveTo>
                <a:lnTo>
                  <a:pt x="572770" y="232409"/>
                </a:lnTo>
                <a:lnTo>
                  <a:pt x="572770" y="237490"/>
                </a:lnTo>
                <a:lnTo>
                  <a:pt x="585470" y="237490"/>
                </a:lnTo>
                <a:lnTo>
                  <a:pt x="585470" y="232409"/>
                </a:lnTo>
                <a:close/>
              </a:path>
              <a:path w="585470" h="259079">
                <a:moveTo>
                  <a:pt x="12700" y="224790"/>
                </a:moveTo>
                <a:lnTo>
                  <a:pt x="0" y="224790"/>
                </a:lnTo>
                <a:lnTo>
                  <a:pt x="0" y="231140"/>
                </a:lnTo>
                <a:lnTo>
                  <a:pt x="12700" y="231140"/>
                </a:lnTo>
                <a:lnTo>
                  <a:pt x="12700" y="224790"/>
                </a:lnTo>
                <a:close/>
              </a:path>
              <a:path w="585470" h="259079">
                <a:moveTo>
                  <a:pt x="585470" y="224790"/>
                </a:moveTo>
                <a:lnTo>
                  <a:pt x="572770" y="224790"/>
                </a:lnTo>
                <a:lnTo>
                  <a:pt x="572770" y="231140"/>
                </a:lnTo>
                <a:lnTo>
                  <a:pt x="585470" y="231140"/>
                </a:lnTo>
                <a:lnTo>
                  <a:pt x="585470" y="224790"/>
                </a:lnTo>
                <a:close/>
              </a:path>
              <a:path w="585470" h="259079">
                <a:moveTo>
                  <a:pt x="12700" y="218440"/>
                </a:moveTo>
                <a:lnTo>
                  <a:pt x="0" y="218440"/>
                </a:lnTo>
                <a:lnTo>
                  <a:pt x="0" y="223520"/>
                </a:lnTo>
                <a:lnTo>
                  <a:pt x="12700" y="223520"/>
                </a:lnTo>
                <a:lnTo>
                  <a:pt x="12700" y="218440"/>
                </a:lnTo>
                <a:close/>
              </a:path>
              <a:path w="585470" h="259079">
                <a:moveTo>
                  <a:pt x="585470" y="218440"/>
                </a:moveTo>
                <a:lnTo>
                  <a:pt x="572770" y="218440"/>
                </a:lnTo>
                <a:lnTo>
                  <a:pt x="572770" y="223520"/>
                </a:lnTo>
                <a:lnTo>
                  <a:pt x="585470" y="223520"/>
                </a:lnTo>
                <a:lnTo>
                  <a:pt x="585470" y="218440"/>
                </a:lnTo>
                <a:close/>
              </a:path>
              <a:path w="585470" h="259079">
                <a:moveTo>
                  <a:pt x="12700" y="212090"/>
                </a:moveTo>
                <a:lnTo>
                  <a:pt x="0" y="212090"/>
                </a:lnTo>
                <a:lnTo>
                  <a:pt x="0" y="217170"/>
                </a:lnTo>
                <a:lnTo>
                  <a:pt x="12700" y="217170"/>
                </a:lnTo>
                <a:lnTo>
                  <a:pt x="12700" y="212090"/>
                </a:lnTo>
                <a:close/>
              </a:path>
              <a:path w="585470" h="259079">
                <a:moveTo>
                  <a:pt x="585470" y="212090"/>
                </a:moveTo>
                <a:lnTo>
                  <a:pt x="572770" y="212090"/>
                </a:lnTo>
                <a:lnTo>
                  <a:pt x="572770" y="217170"/>
                </a:lnTo>
                <a:lnTo>
                  <a:pt x="585470" y="217170"/>
                </a:lnTo>
                <a:lnTo>
                  <a:pt x="585470" y="212090"/>
                </a:lnTo>
                <a:close/>
              </a:path>
              <a:path w="585470" h="259079">
                <a:moveTo>
                  <a:pt x="12700" y="207009"/>
                </a:moveTo>
                <a:lnTo>
                  <a:pt x="0" y="207009"/>
                </a:lnTo>
                <a:lnTo>
                  <a:pt x="0" y="210820"/>
                </a:lnTo>
                <a:lnTo>
                  <a:pt x="12700" y="210820"/>
                </a:lnTo>
                <a:lnTo>
                  <a:pt x="12700" y="207009"/>
                </a:lnTo>
                <a:close/>
              </a:path>
              <a:path w="585470" h="259079">
                <a:moveTo>
                  <a:pt x="585470" y="207009"/>
                </a:moveTo>
                <a:lnTo>
                  <a:pt x="572770" y="207009"/>
                </a:lnTo>
                <a:lnTo>
                  <a:pt x="572770" y="210820"/>
                </a:lnTo>
                <a:lnTo>
                  <a:pt x="585470" y="210820"/>
                </a:lnTo>
                <a:lnTo>
                  <a:pt x="585470" y="207009"/>
                </a:lnTo>
                <a:close/>
              </a:path>
              <a:path w="585470" h="259079">
                <a:moveTo>
                  <a:pt x="12700" y="176529"/>
                </a:moveTo>
                <a:lnTo>
                  <a:pt x="0" y="176529"/>
                </a:lnTo>
                <a:lnTo>
                  <a:pt x="0" y="205740"/>
                </a:lnTo>
                <a:lnTo>
                  <a:pt x="12700" y="205740"/>
                </a:lnTo>
                <a:lnTo>
                  <a:pt x="12700" y="176529"/>
                </a:lnTo>
                <a:close/>
              </a:path>
              <a:path w="585470" h="259079">
                <a:moveTo>
                  <a:pt x="585470" y="176529"/>
                </a:moveTo>
                <a:lnTo>
                  <a:pt x="572770" y="176529"/>
                </a:lnTo>
                <a:lnTo>
                  <a:pt x="572770" y="205740"/>
                </a:lnTo>
                <a:lnTo>
                  <a:pt x="585470" y="205740"/>
                </a:lnTo>
                <a:lnTo>
                  <a:pt x="585470" y="176529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k object 87"/>
          <p:cNvSpPr/>
          <p:nvPr/>
        </p:nvSpPr>
        <p:spPr>
          <a:xfrm>
            <a:off x="5994400" y="6189979"/>
            <a:ext cx="560070" cy="236220"/>
          </a:xfrm>
          <a:custGeom>
            <a:avLst/>
            <a:gdLst/>
            <a:ahLst/>
            <a:cxnLst/>
            <a:rect l="l" t="t" r="r" b="b"/>
            <a:pathLst>
              <a:path w="560070" h="236220">
                <a:moveTo>
                  <a:pt x="11429" y="41910"/>
                </a:moveTo>
                <a:lnTo>
                  <a:pt x="0" y="41910"/>
                </a:lnTo>
                <a:lnTo>
                  <a:pt x="0" y="69850"/>
                </a:lnTo>
                <a:lnTo>
                  <a:pt x="11429" y="69850"/>
                </a:lnTo>
                <a:lnTo>
                  <a:pt x="11429" y="41910"/>
                </a:lnTo>
                <a:close/>
              </a:path>
              <a:path w="560070" h="236220">
                <a:moveTo>
                  <a:pt x="560070" y="41910"/>
                </a:moveTo>
                <a:lnTo>
                  <a:pt x="548640" y="41910"/>
                </a:lnTo>
                <a:lnTo>
                  <a:pt x="548640" y="69850"/>
                </a:lnTo>
                <a:lnTo>
                  <a:pt x="560070" y="69850"/>
                </a:lnTo>
                <a:lnTo>
                  <a:pt x="560070" y="41910"/>
                </a:lnTo>
                <a:close/>
              </a:path>
              <a:path w="560070" h="236220">
                <a:moveTo>
                  <a:pt x="11429" y="36830"/>
                </a:moveTo>
                <a:lnTo>
                  <a:pt x="0" y="36830"/>
                </a:lnTo>
                <a:lnTo>
                  <a:pt x="0" y="40640"/>
                </a:lnTo>
                <a:lnTo>
                  <a:pt x="11429" y="40640"/>
                </a:lnTo>
                <a:lnTo>
                  <a:pt x="11429" y="36830"/>
                </a:lnTo>
                <a:close/>
              </a:path>
              <a:path w="560070" h="236220">
                <a:moveTo>
                  <a:pt x="560070" y="36830"/>
                </a:moveTo>
                <a:lnTo>
                  <a:pt x="548640" y="36830"/>
                </a:lnTo>
                <a:lnTo>
                  <a:pt x="548640" y="40640"/>
                </a:lnTo>
                <a:lnTo>
                  <a:pt x="560070" y="40640"/>
                </a:lnTo>
                <a:lnTo>
                  <a:pt x="560070" y="36830"/>
                </a:lnTo>
                <a:close/>
              </a:path>
              <a:path w="560070" h="236220">
                <a:moveTo>
                  <a:pt x="11429" y="30480"/>
                </a:moveTo>
                <a:lnTo>
                  <a:pt x="0" y="30480"/>
                </a:lnTo>
                <a:lnTo>
                  <a:pt x="0" y="35560"/>
                </a:lnTo>
                <a:lnTo>
                  <a:pt x="11429" y="35560"/>
                </a:lnTo>
                <a:lnTo>
                  <a:pt x="11429" y="30480"/>
                </a:lnTo>
                <a:close/>
              </a:path>
              <a:path w="560070" h="236220">
                <a:moveTo>
                  <a:pt x="560070" y="30480"/>
                </a:moveTo>
                <a:lnTo>
                  <a:pt x="548640" y="30480"/>
                </a:lnTo>
                <a:lnTo>
                  <a:pt x="548640" y="35560"/>
                </a:lnTo>
                <a:lnTo>
                  <a:pt x="560070" y="35560"/>
                </a:lnTo>
                <a:lnTo>
                  <a:pt x="560070" y="30480"/>
                </a:lnTo>
                <a:close/>
              </a:path>
              <a:path w="560070" h="236220">
                <a:moveTo>
                  <a:pt x="11429" y="24130"/>
                </a:moveTo>
                <a:lnTo>
                  <a:pt x="0" y="24130"/>
                </a:lnTo>
                <a:lnTo>
                  <a:pt x="0" y="29210"/>
                </a:lnTo>
                <a:lnTo>
                  <a:pt x="11429" y="29210"/>
                </a:lnTo>
                <a:lnTo>
                  <a:pt x="11429" y="24130"/>
                </a:lnTo>
                <a:close/>
              </a:path>
              <a:path w="560070" h="236220">
                <a:moveTo>
                  <a:pt x="560070" y="24130"/>
                </a:moveTo>
                <a:lnTo>
                  <a:pt x="548640" y="24130"/>
                </a:lnTo>
                <a:lnTo>
                  <a:pt x="548640" y="29210"/>
                </a:lnTo>
                <a:lnTo>
                  <a:pt x="560070" y="29210"/>
                </a:lnTo>
                <a:lnTo>
                  <a:pt x="560070" y="24130"/>
                </a:lnTo>
                <a:close/>
              </a:path>
              <a:path w="560070" h="236220">
                <a:moveTo>
                  <a:pt x="11429" y="17780"/>
                </a:moveTo>
                <a:lnTo>
                  <a:pt x="0" y="17780"/>
                </a:lnTo>
                <a:lnTo>
                  <a:pt x="0" y="22860"/>
                </a:lnTo>
                <a:lnTo>
                  <a:pt x="11429" y="22860"/>
                </a:lnTo>
                <a:lnTo>
                  <a:pt x="11429" y="17780"/>
                </a:lnTo>
                <a:close/>
              </a:path>
              <a:path w="560070" h="236220">
                <a:moveTo>
                  <a:pt x="560070" y="17780"/>
                </a:moveTo>
                <a:lnTo>
                  <a:pt x="548640" y="17780"/>
                </a:lnTo>
                <a:lnTo>
                  <a:pt x="548640" y="22860"/>
                </a:lnTo>
                <a:lnTo>
                  <a:pt x="560070" y="22860"/>
                </a:lnTo>
                <a:lnTo>
                  <a:pt x="560070" y="17780"/>
                </a:lnTo>
                <a:close/>
              </a:path>
              <a:path w="560070" h="236220">
                <a:moveTo>
                  <a:pt x="11429" y="11430"/>
                </a:moveTo>
                <a:lnTo>
                  <a:pt x="0" y="11430"/>
                </a:lnTo>
                <a:lnTo>
                  <a:pt x="0" y="16510"/>
                </a:lnTo>
                <a:lnTo>
                  <a:pt x="11429" y="16510"/>
                </a:lnTo>
                <a:lnTo>
                  <a:pt x="11429" y="11430"/>
                </a:lnTo>
                <a:close/>
              </a:path>
              <a:path w="560070" h="236220">
                <a:moveTo>
                  <a:pt x="560070" y="11430"/>
                </a:moveTo>
                <a:lnTo>
                  <a:pt x="548640" y="11430"/>
                </a:lnTo>
                <a:lnTo>
                  <a:pt x="548640" y="16510"/>
                </a:lnTo>
                <a:lnTo>
                  <a:pt x="560070" y="16510"/>
                </a:lnTo>
                <a:lnTo>
                  <a:pt x="560070" y="11430"/>
                </a:lnTo>
                <a:close/>
              </a:path>
              <a:path w="560070" h="236220">
                <a:moveTo>
                  <a:pt x="560070" y="5080"/>
                </a:moveTo>
                <a:lnTo>
                  <a:pt x="0" y="5080"/>
                </a:lnTo>
                <a:lnTo>
                  <a:pt x="0" y="10160"/>
                </a:lnTo>
                <a:lnTo>
                  <a:pt x="560070" y="10160"/>
                </a:lnTo>
                <a:lnTo>
                  <a:pt x="560070" y="5080"/>
                </a:lnTo>
                <a:close/>
              </a:path>
              <a:path w="560070" h="236220">
                <a:moveTo>
                  <a:pt x="560070" y="0"/>
                </a:moveTo>
                <a:lnTo>
                  <a:pt x="0" y="0"/>
                </a:lnTo>
                <a:lnTo>
                  <a:pt x="0" y="3810"/>
                </a:lnTo>
                <a:lnTo>
                  <a:pt x="560070" y="3810"/>
                </a:lnTo>
                <a:lnTo>
                  <a:pt x="560070" y="0"/>
                </a:lnTo>
                <a:close/>
              </a:path>
              <a:path w="560070" h="236220">
                <a:moveTo>
                  <a:pt x="11429" y="69850"/>
                </a:moveTo>
                <a:lnTo>
                  <a:pt x="0" y="69850"/>
                </a:lnTo>
                <a:lnTo>
                  <a:pt x="0" y="74930"/>
                </a:lnTo>
                <a:lnTo>
                  <a:pt x="11429" y="74930"/>
                </a:lnTo>
                <a:lnTo>
                  <a:pt x="11429" y="69850"/>
                </a:lnTo>
                <a:close/>
              </a:path>
              <a:path w="560070" h="236220">
                <a:moveTo>
                  <a:pt x="560070" y="69850"/>
                </a:moveTo>
                <a:lnTo>
                  <a:pt x="548640" y="69850"/>
                </a:lnTo>
                <a:lnTo>
                  <a:pt x="548640" y="74930"/>
                </a:lnTo>
                <a:lnTo>
                  <a:pt x="560070" y="74930"/>
                </a:lnTo>
                <a:lnTo>
                  <a:pt x="560070" y="69850"/>
                </a:lnTo>
                <a:close/>
              </a:path>
              <a:path w="560070" h="236220">
                <a:moveTo>
                  <a:pt x="11429" y="74930"/>
                </a:moveTo>
                <a:lnTo>
                  <a:pt x="0" y="74930"/>
                </a:lnTo>
                <a:lnTo>
                  <a:pt x="0" y="158750"/>
                </a:lnTo>
                <a:lnTo>
                  <a:pt x="11429" y="158750"/>
                </a:lnTo>
                <a:lnTo>
                  <a:pt x="11429" y="74930"/>
                </a:lnTo>
                <a:close/>
              </a:path>
              <a:path w="560070" h="236220">
                <a:moveTo>
                  <a:pt x="560070" y="74930"/>
                </a:moveTo>
                <a:lnTo>
                  <a:pt x="548640" y="74930"/>
                </a:lnTo>
                <a:lnTo>
                  <a:pt x="548640" y="158750"/>
                </a:lnTo>
                <a:lnTo>
                  <a:pt x="560070" y="158750"/>
                </a:lnTo>
                <a:lnTo>
                  <a:pt x="560070" y="74930"/>
                </a:lnTo>
                <a:close/>
              </a:path>
              <a:path w="560070" h="236220">
                <a:moveTo>
                  <a:pt x="11429" y="158750"/>
                </a:moveTo>
                <a:lnTo>
                  <a:pt x="0" y="158750"/>
                </a:lnTo>
                <a:lnTo>
                  <a:pt x="0" y="163830"/>
                </a:lnTo>
                <a:lnTo>
                  <a:pt x="11429" y="163830"/>
                </a:lnTo>
                <a:lnTo>
                  <a:pt x="11429" y="158750"/>
                </a:lnTo>
                <a:close/>
              </a:path>
              <a:path w="560070" h="236220">
                <a:moveTo>
                  <a:pt x="560070" y="158750"/>
                </a:moveTo>
                <a:lnTo>
                  <a:pt x="548640" y="158750"/>
                </a:lnTo>
                <a:lnTo>
                  <a:pt x="548640" y="163830"/>
                </a:lnTo>
                <a:lnTo>
                  <a:pt x="560070" y="163830"/>
                </a:lnTo>
                <a:lnTo>
                  <a:pt x="560070" y="158750"/>
                </a:lnTo>
                <a:close/>
              </a:path>
              <a:path w="560070" h="236220">
                <a:moveTo>
                  <a:pt x="560070" y="233680"/>
                </a:moveTo>
                <a:lnTo>
                  <a:pt x="0" y="233680"/>
                </a:lnTo>
                <a:lnTo>
                  <a:pt x="0" y="236220"/>
                </a:lnTo>
                <a:lnTo>
                  <a:pt x="560070" y="236220"/>
                </a:lnTo>
                <a:lnTo>
                  <a:pt x="560070" y="233680"/>
                </a:lnTo>
                <a:close/>
              </a:path>
              <a:path w="560070" h="236220">
                <a:moveTo>
                  <a:pt x="560070" y="227330"/>
                </a:moveTo>
                <a:lnTo>
                  <a:pt x="0" y="227330"/>
                </a:lnTo>
                <a:lnTo>
                  <a:pt x="0" y="232410"/>
                </a:lnTo>
                <a:lnTo>
                  <a:pt x="560070" y="232410"/>
                </a:lnTo>
                <a:lnTo>
                  <a:pt x="560070" y="227330"/>
                </a:lnTo>
                <a:close/>
              </a:path>
              <a:path w="560070" h="236220">
                <a:moveTo>
                  <a:pt x="11429" y="220980"/>
                </a:moveTo>
                <a:lnTo>
                  <a:pt x="0" y="220980"/>
                </a:lnTo>
                <a:lnTo>
                  <a:pt x="0" y="226060"/>
                </a:lnTo>
                <a:lnTo>
                  <a:pt x="560070" y="226060"/>
                </a:lnTo>
                <a:lnTo>
                  <a:pt x="560070" y="223520"/>
                </a:lnTo>
                <a:lnTo>
                  <a:pt x="11429" y="223520"/>
                </a:lnTo>
                <a:lnTo>
                  <a:pt x="11429" y="220980"/>
                </a:lnTo>
                <a:close/>
              </a:path>
              <a:path w="560070" h="236220">
                <a:moveTo>
                  <a:pt x="560070" y="220980"/>
                </a:moveTo>
                <a:lnTo>
                  <a:pt x="548640" y="220980"/>
                </a:lnTo>
                <a:lnTo>
                  <a:pt x="548640" y="223520"/>
                </a:lnTo>
                <a:lnTo>
                  <a:pt x="560070" y="223520"/>
                </a:lnTo>
                <a:lnTo>
                  <a:pt x="560070" y="220980"/>
                </a:lnTo>
                <a:close/>
              </a:path>
              <a:path w="560070" h="236220">
                <a:moveTo>
                  <a:pt x="11429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11429" y="219710"/>
                </a:lnTo>
                <a:lnTo>
                  <a:pt x="11429" y="213360"/>
                </a:lnTo>
                <a:close/>
              </a:path>
              <a:path w="560070" h="236220">
                <a:moveTo>
                  <a:pt x="560070" y="213360"/>
                </a:moveTo>
                <a:lnTo>
                  <a:pt x="548640" y="213360"/>
                </a:lnTo>
                <a:lnTo>
                  <a:pt x="548640" y="219710"/>
                </a:lnTo>
                <a:lnTo>
                  <a:pt x="560070" y="219710"/>
                </a:lnTo>
                <a:lnTo>
                  <a:pt x="560070" y="213360"/>
                </a:lnTo>
                <a:close/>
              </a:path>
              <a:path w="560070" h="236220">
                <a:moveTo>
                  <a:pt x="11429" y="207010"/>
                </a:moveTo>
                <a:lnTo>
                  <a:pt x="0" y="207010"/>
                </a:lnTo>
                <a:lnTo>
                  <a:pt x="0" y="212090"/>
                </a:lnTo>
                <a:lnTo>
                  <a:pt x="11429" y="212090"/>
                </a:lnTo>
                <a:lnTo>
                  <a:pt x="11429" y="207010"/>
                </a:lnTo>
                <a:close/>
              </a:path>
              <a:path w="560070" h="236220">
                <a:moveTo>
                  <a:pt x="560070" y="207010"/>
                </a:moveTo>
                <a:lnTo>
                  <a:pt x="548640" y="207010"/>
                </a:lnTo>
                <a:lnTo>
                  <a:pt x="548640" y="212090"/>
                </a:lnTo>
                <a:lnTo>
                  <a:pt x="560070" y="212090"/>
                </a:lnTo>
                <a:lnTo>
                  <a:pt x="560070" y="207010"/>
                </a:lnTo>
                <a:close/>
              </a:path>
              <a:path w="560070" h="236220">
                <a:moveTo>
                  <a:pt x="11429" y="200660"/>
                </a:moveTo>
                <a:lnTo>
                  <a:pt x="0" y="200660"/>
                </a:lnTo>
                <a:lnTo>
                  <a:pt x="0" y="205740"/>
                </a:lnTo>
                <a:lnTo>
                  <a:pt x="11429" y="205740"/>
                </a:lnTo>
                <a:lnTo>
                  <a:pt x="11429" y="200660"/>
                </a:lnTo>
                <a:close/>
              </a:path>
              <a:path w="560070" h="236220">
                <a:moveTo>
                  <a:pt x="560070" y="200660"/>
                </a:moveTo>
                <a:lnTo>
                  <a:pt x="548640" y="200660"/>
                </a:lnTo>
                <a:lnTo>
                  <a:pt x="548640" y="205740"/>
                </a:lnTo>
                <a:lnTo>
                  <a:pt x="560070" y="205740"/>
                </a:lnTo>
                <a:lnTo>
                  <a:pt x="560070" y="200660"/>
                </a:lnTo>
                <a:close/>
              </a:path>
              <a:path w="560070" h="236220">
                <a:moveTo>
                  <a:pt x="11429" y="195580"/>
                </a:moveTo>
                <a:lnTo>
                  <a:pt x="0" y="195580"/>
                </a:lnTo>
                <a:lnTo>
                  <a:pt x="0" y="199390"/>
                </a:lnTo>
                <a:lnTo>
                  <a:pt x="11429" y="199390"/>
                </a:lnTo>
                <a:lnTo>
                  <a:pt x="11429" y="195580"/>
                </a:lnTo>
                <a:close/>
              </a:path>
              <a:path w="560070" h="236220">
                <a:moveTo>
                  <a:pt x="560070" y="195580"/>
                </a:moveTo>
                <a:lnTo>
                  <a:pt x="548640" y="195580"/>
                </a:lnTo>
                <a:lnTo>
                  <a:pt x="548640" y="199390"/>
                </a:lnTo>
                <a:lnTo>
                  <a:pt x="560070" y="199390"/>
                </a:lnTo>
                <a:lnTo>
                  <a:pt x="560070" y="195580"/>
                </a:lnTo>
                <a:close/>
              </a:path>
              <a:path w="560070" h="236220">
                <a:moveTo>
                  <a:pt x="11429" y="165100"/>
                </a:moveTo>
                <a:lnTo>
                  <a:pt x="0" y="165100"/>
                </a:lnTo>
                <a:lnTo>
                  <a:pt x="0" y="194310"/>
                </a:lnTo>
                <a:lnTo>
                  <a:pt x="11429" y="194310"/>
                </a:lnTo>
                <a:lnTo>
                  <a:pt x="11429" y="165100"/>
                </a:lnTo>
                <a:close/>
              </a:path>
              <a:path w="560070" h="236220">
                <a:moveTo>
                  <a:pt x="560070" y="165100"/>
                </a:moveTo>
                <a:lnTo>
                  <a:pt x="548640" y="165100"/>
                </a:lnTo>
                <a:lnTo>
                  <a:pt x="548640" y="194310"/>
                </a:lnTo>
                <a:lnTo>
                  <a:pt x="560070" y="194310"/>
                </a:lnTo>
                <a:lnTo>
                  <a:pt x="560070" y="16510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k object 88"/>
          <p:cNvSpPr/>
          <p:nvPr/>
        </p:nvSpPr>
        <p:spPr>
          <a:xfrm>
            <a:off x="6005829" y="6231890"/>
            <a:ext cx="11430" cy="27940"/>
          </a:xfrm>
          <a:custGeom>
            <a:avLst/>
            <a:gdLst/>
            <a:ahLst/>
            <a:cxnLst/>
            <a:rect l="l" t="t" r="r" b="b"/>
            <a:pathLst>
              <a:path w="11429" h="27939">
                <a:moveTo>
                  <a:pt x="11430" y="0"/>
                </a:moveTo>
                <a:lnTo>
                  <a:pt x="0" y="0"/>
                </a:lnTo>
                <a:lnTo>
                  <a:pt x="0" y="27940"/>
                </a:lnTo>
                <a:lnTo>
                  <a:pt x="11430" y="2794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k object 89"/>
          <p:cNvSpPr/>
          <p:nvPr/>
        </p:nvSpPr>
        <p:spPr>
          <a:xfrm>
            <a:off x="6531609" y="6231890"/>
            <a:ext cx="11430" cy="27940"/>
          </a:xfrm>
          <a:custGeom>
            <a:avLst/>
            <a:gdLst/>
            <a:ahLst/>
            <a:cxnLst/>
            <a:rect l="l" t="t" r="r" b="b"/>
            <a:pathLst>
              <a:path w="11429" h="27939">
                <a:moveTo>
                  <a:pt x="11430" y="0"/>
                </a:moveTo>
                <a:lnTo>
                  <a:pt x="0" y="0"/>
                </a:lnTo>
                <a:lnTo>
                  <a:pt x="0" y="27940"/>
                </a:lnTo>
                <a:lnTo>
                  <a:pt x="11430" y="2794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bk object 90"/>
          <p:cNvSpPr/>
          <p:nvPr/>
        </p:nvSpPr>
        <p:spPr>
          <a:xfrm>
            <a:off x="6005829" y="622680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30" y="0"/>
                </a:moveTo>
                <a:lnTo>
                  <a:pt x="0" y="0"/>
                </a:lnTo>
                <a:lnTo>
                  <a:pt x="0" y="3809"/>
                </a:lnTo>
                <a:lnTo>
                  <a:pt x="11430" y="380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bk object 91"/>
          <p:cNvSpPr/>
          <p:nvPr/>
        </p:nvSpPr>
        <p:spPr>
          <a:xfrm>
            <a:off x="6531609" y="622680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30" y="0"/>
                </a:moveTo>
                <a:lnTo>
                  <a:pt x="0" y="0"/>
                </a:lnTo>
                <a:lnTo>
                  <a:pt x="0" y="3809"/>
                </a:lnTo>
                <a:lnTo>
                  <a:pt x="11430" y="380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bk object 92"/>
          <p:cNvSpPr/>
          <p:nvPr/>
        </p:nvSpPr>
        <p:spPr>
          <a:xfrm>
            <a:off x="6005829" y="622045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79"/>
                </a:lnTo>
                <a:lnTo>
                  <a:pt x="11430" y="507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bk object 93"/>
          <p:cNvSpPr/>
          <p:nvPr/>
        </p:nvSpPr>
        <p:spPr>
          <a:xfrm>
            <a:off x="6531609" y="622045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79"/>
                </a:lnTo>
                <a:lnTo>
                  <a:pt x="11430" y="507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bk object 94"/>
          <p:cNvSpPr/>
          <p:nvPr/>
        </p:nvSpPr>
        <p:spPr>
          <a:xfrm>
            <a:off x="6005829" y="621410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79"/>
                </a:lnTo>
                <a:lnTo>
                  <a:pt x="11430" y="507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bk object 95"/>
          <p:cNvSpPr/>
          <p:nvPr/>
        </p:nvSpPr>
        <p:spPr>
          <a:xfrm>
            <a:off x="6531609" y="621410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79"/>
                </a:lnTo>
                <a:lnTo>
                  <a:pt x="11430" y="507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bk object 96"/>
          <p:cNvSpPr/>
          <p:nvPr/>
        </p:nvSpPr>
        <p:spPr>
          <a:xfrm>
            <a:off x="6005829" y="621030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5079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bk object 97"/>
          <p:cNvSpPr/>
          <p:nvPr/>
        </p:nvSpPr>
        <p:spPr>
          <a:xfrm>
            <a:off x="6005829" y="620395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5079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bk object 98"/>
          <p:cNvSpPr/>
          <p:nvPr/>
        </p:nvSpPr>
        <p:spPr>
          <a:xfrm>
            <a:off x="6005829" y="625982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80"/>
                </a:lnTo>
                <a:lnTo>
                  <a:pt x="1143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bk object 99"/>
          <p:cNvSpPr/>
          <p:nvPr/>
        </p:nvSpPr>
        <p:spPr>
          <a:xfrm>
            <a:off x="6531609" y="625982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80"/>
                </a:lnTo>
                <a:lnTo>
                  <a:pt x="1143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bk object 100"/>
          <p:cNvSpPr/>
          <p:nvPr/>
        </p:nvSpPr>
        <p:spPr>
          <a:xfrm>
            <a:off x="6011545" y="6264909"/>
            <a:ext cx="0" cy="119380"/>
          </a:xfrm>
          <a:custGeom>
            <a:avLst/>
            <a:gdLst/>
            <a:ahLst/>
            <a:cxnLst/>
            <a:rect l="l" t="t" r="r" b="b"/>
            <a:pathLst>
              <a:path h="119379">
                <a:moveTo>
                  <a:pt x="0" y="119379"/>
                </a:moveTo>
                <a:lnTo>
                  <a:pt x="0" y="0"/>
                </a:lnTo>
                <a:lnTo>
                  <a:pt x="0" y="119379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bk object 101"/>
          <p:cNvSpPr/>
          <p:nvPr/>
        </p:nvSpPr>
        <p:spPr>
          <a:xfrm>
            <a:off x="6537325" y="626490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899"/>
                </a:moveTo>
                <a:lnTo>
                  <a:pt x="0" y="0"/>
                </a:lnTo>
                <a:lnTo>
                  <a:pt x="0" y="88899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bk object 102"/>
          <p:cNvSpPr/>
          <p:nvPr/>
        </p:nvSpPr>
        <p:spPr>
          <a:xfrm>
            <a:off x="6005829" y="6412229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bk object 103"/>
          <p:cNvSpPr/>
          <p:nvPr/>
        </p:nvSpPr>
        <p:spPr>
          <a:xfrm>
            <a:off x="6005829" y="640651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6350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bk object 104"/>
          <p:cNvSpPr/>
          <p:nvPr/>
        </p:nvSpPr>
        <p:spPr>
          <a:xfrm>
            <a:off x="6005829" y="639699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80"/>
                </a:lnTo>
                <a:lnTo>
                  <a:pt x="1143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bk object 105"/>
          <p:cNvSpPr/>
          <p:nvPr/>
        </p:nvSpPr>
        <p:spPr>
          <a:xfrm>
            <a:off x="6531609" y="639699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80"/>
                </a:lnTo>
                <a:lnTo>
                  <a:pt x="1143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bk object 106"/>
          <p:cNvSpPr/>
          <p:nvPr/>
        </p:nvSpPr>
        <p:spPr>
          <a:xfrm>
            <a:off x="6005829" y="639064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80"/>
                </a:lnTo>
                <a:lnTo>
                  <a:pt x="1143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bk object 107"/>
          <p:cNvSpPr/>
          <p:nvPr/>
        </p:nvSpPr>
        <p:spPr>
          <a:xfrm>
            <a:off x="6531609" y="639064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80"/>
                </a:lnTo>
                <a:lnTo>
                  <a:pt x="1143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bk object 108"/>
          <p:cNvSpPr/>
          <p:nvPr/>
        </p:nvSpPr>
        <p:spPr>
          <a:xfrm>
            <a:off x="6005829" y="638555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30" y="0"/>
                </a:moveTo>
                <a:lnTo>
                  <a:pt x="0" y="0"/>
                </a:lnTo>
                <a:lnTo>
                  <a:pt x="0" y="3809"/>
                </a:lnTo>
                <a:lnTo>
                  <a:pt x="11430" y="380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bk object 109"/>
          <p:cNvSpPr/>
          <p:nvPr/>
        </p:nvSpPr>
        <p:spPr>
          <a:xfrm>
            <a:off x="6531609" y="638555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30" y="0"/>
                </a:moveTo>
                <a:lnTo>
                  <a:pt x="0" y="0"/>
                </a:lnTo>
                <a:lnTo>
                  <a:pt x="0" y="3809"/>
                </a:lnTo>
                <a:lnTo>
                  <a:pt x="11430" y="380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bk object 110"/>
          <p:cNvSpPr/>
          <p:nvPr/>
        </p:nvSpPr>
        <p:spPr>
          <a:xfrm>
            <a:off x="6531609" y="6355079"/>
            <a:ext cx="11430" cy="29209"/>
          </a:xfrm>
          <a:custGeom>
            <a:avLst/>
            <a:gdLst/>
            <a:ahLst/>
            <a:cxnLst/>
            <a:rect l="l" t="t" r="r" b="b"/>
            <a:pathLst>
              <a:path w="11429" h="29210">
                <a:moveTo>
                  <a:pt x="11430" y="0"/>
                </a:moveTo>
                <a:lnTo>
                  <a:pt x="0" y="0"/>
                </a:lnTo>
                <a:lnTo>
                  <a:pt x="0" y="29210"/>
                </a:lnTo>
                <a:lnTo>
                  <a:pt x="11430" y="2921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bk object 111"/>
          <p:cNvSpPr/>
          <p:nvPr/>
        </p:nvSpPr>
        <p:spPr>
          <a:xfrm>
            <a:off x="6017259" y="6231890"/>
            <a:ext cx="11430" cy="27940"/>
          </a:xfrm>
          <a:custGeom>
            <a:avLst/>
            <a:gdLst/>
            <a:ahLst/>
            <a:cxnLst/>
            <a:rect l="l" t="t" r="r" b="b"/>
            <a:pathLst>
              <a:path w="11429" h="27939">
                <a:moveTo>
                  <a:pt x="11429" y="0"/>
                </a:moveTo>
                <a:lnTo>
                  <a:pt x="0" y="0"/>
                </a:lnTo>
                <a:lnTo>
                  <a:pt x="0" y="27940"/>
                </a:lnTo>
                <a:lnTo>
                  <a:pt x="11429" y="27940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bk object 112"/>
          <p:cNvSpPr/>
          <p:nvPr/>
        </p:nvSpPr>
        <p:spPr>
          <a:xfrm>
            <a:off x="6520180" y="6231890"/>
            <a:ext cx="11430" cy="27940"/>
          </a:xfrm>
          <a:custGeom>
            <a:avLst/>
            <a:gdLst/>
            <a:ahLst/>
            <a:cxnLst/>
            <a:rect l="l" t="t" r="r" b="b"/>
            <a:pathLst>
              <a:path w="11429" h="27939">
                <a:moveTo>
                  <a:pt x="11429" y="0"/>
                </a:moveTo>
                <a:lnTo>
                  <a:pt x="0" y="0"/>
                </a:lnTo>
                <a:lnTo>
                  <a:pt x="0" y="27940"/>
                </a:lnTo>
                <a:lnTo>
                  <a:pt x="11429" y="27940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bk object 113"/>
          <p:cNvSpPr/>
          <p:nvPr/>
        </p:nvSpPr>
        <p:spPr>
          <a:xfrm>
            <a:off x="6017259" y="622680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bk object 114"/>
          <p:cNvSpPr/>
          <p:nvPr/>
        </p:nvSpPr>
        <p:spPr>
          <a:xfrm>
            <a:off x="6520180" y="622680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bk object 115"/>
          <p:cNvSpPr/>
          <p:nvPr/>
        </p:nvSpPr>
        <p:spPr>
          <a:xfrm>
            <a:off x="6017259" y="6223000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49" y="0"/>
                </a:lnTo>
              </a:path>
            </a:pathLst>
          </a:custGeom>
          <a:ln w="507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bk object 116"/>
          <p:cNvSpPr/>
          <p:nvPr/>
        </p:nvSpPr>
        <p:spPr>
          <a:xfrm>
            <a:off x="6017259" y="6216650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49" y="0"/>
                </a:lnTo>
              </a:path>
            </a:pathLst>
          </a:custGeom>
          <a:ln w="507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bk object 117"/>
          <p:cNvSpPr/>
          <p:nvPr/>
        </p:nvSpPr>
        <p:spPr>
          <a:xfrm>
            <a:off x="6017259" y="625982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0" y="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bk object 118"/>
          <p:cNvSpPr/>
          <p:nvPr/>
        </p:nvSpPr>
        <p:spPr>
          <a:xfrm>
            <a:off x="6520180" y="625982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0" y="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bk object 119"/>
          <p:cNvSpPr/>
          <p:nvPr/>
        </p:nvSpPr>
        <p:spPr>
          <a:xfrm>
            <a:off x="6022975" y="6264909"/>
            <a:ext cx="0" cy="124460"/>
          </a:xfrm>
          <a:custGeom>
            <a:avLst/>
            <a:gdLst/>
            <a:ahLst/>
            <a:cxnLst/>
            <a:rect l="l" t="t" r="r" b="b"/>
            <a:pathLst>
              <a:path h="124460">
                <a:moveTo>
                  <a:pt x="0" y="124459"/>
                </a:moveTo>
                <a:lnTo>
                  <a:pt x="0" y="0"/>
                </a:lnTo>
                <a:lnTo>
                  <a:pt x="0" y="12445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bk object 120"/>
          <p:cNvSpPr/>
          <p:nvPr/>
        </p:nvSpPr>
        <p:spPr>
          <a:xfrm>
            <a:off x="6525894" y="6264909"/>
            <a:ext cx="0" cy="124460"/>
          </a:xfrm>
          <a:custGeom>
            <a:avLst/>
            <a:gdLst/>
            <a:ahLst/>
            <a:cxnLst/>
            <a:rect l="l" t="t" r="r" b="b"/>
            <a:pathLst>
              <a:path h="124460">
                <a:moveTo>
                  <a:pt x="0" y="124459"/>
                </a:moveTo>
                <a:lnTo>
                  <a:pt x="0" y="0"/>
                </a:lnTo>
                <a:lnTo>
                  <a:pt x="0" y="12445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bk object 121"/>
          <p:cNvSpPr/>
          <p:nvPr/>
        </p:nvSpPr>
        <p:spPr>
          <a:xfrm>
            <a:off x="6017259" y="634872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0" y="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bk object 122"/>
          <p:cNvSpPr/>
          <p:nvPr/>
        </p:nvSpPr>
        <p:spPr>
          <a:xfrm>
            <a:off x="6017259" y="6399529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49" y="0"/>
                </a:lnTo>
              </a:path>
            </a:pathLst>
          </a:custGeom>
          <a:ln w="507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bk object 123"/>
          <p:cNvSpPr/>
          <p:nvPr/>
        </p:nvSpPr>
        <p:spPr>
          <a:xfrm>
            <a:off x="6017259" y="6393179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49" y="0"/>
                </a:lnTo>
              </a:path>
            </a:pathLst>
          </a:custGeom>
          <a:ln w="507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bk object 124"/>
          <p:cNvSpPr/>
          <p:nvPr/>
        </p:nvSpPr>
        <p:spPr>
          <a:xfrm>
            <a:off x="6028690" y="6236970"/>
            <a:ext cx="12700" cy="22860"/>
          </a:xfrm>
          <a:custGeom>
            <a:avLst/>
            <a:gdLst/>
            <a:ahLst/>
            <a:cxnLst/>
            <a:rect l="l" t="t" r="r" b="b"/>
            <a:pathLst>
              <a:path w="12700" h="22860">
                <a:moveTo>
                  <a:pt x="0" y="22859"/>
                </a:moveTo>
                <a:lnTo>
                  <a:pt x="12700" y="22859"/>
                </a:lnTo>
                <a:lnTo>
                  <a:pt x="12700" y="0"/>
                </a:lnTo>
                <a:lnTo>
                  <a:pt x="0" y="0"/>
                </a:lnTo>
                <a:lnTo>
                  <a:pt x="0" y="22859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bk object 125"/>
          <p:cNvSpPr/>
          <p:nvPr/>
        </p:nvSpPr>
        <p:spPr>
          <a:xfrm>
            <a:off x="6028690" y="6234429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5079">
            <a:solidFill>
              <a:srgbClr val="0082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bk object 126"/>
          <p:cNvSpPr/>
          <p:nvPr/>
        </p:nvSpPr>
        <p:spPr>
          <a:xfrm>
            <a:off x="6507480" y="6236970"/>
            <a:ext cx="12700" cy="22860"/>
          </a:xfrm>
          <a:custGeom>
            <a:avLst/>
            <a:gdLst/>
            <a:ahLst/>
            <a:cxnLst/>
            <a:rect l="l" t="t" r="r" b="b"/>
            <a:pathLst>
              <a:path w="12700" h="22860">
                <a:moveTo>
                  <a:pt x="12700" y="0"/>
                </a:moveTo>
                <a:lnTo>
                  <a:pt x="0" y="0"/>
                </a:lnTo>
                <a:lnTo>
                  <a:pt x="0" y="22859"/>
                </a:lnTo>
                <a:lnTo>
                  <a:pt x="12700" y="22859"/>
                </a:lnTo>
                <a:lnTo>
                  <a:pt x="12700" y="0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bk object 127"/>
          <p:cNvSpPr/>
          <p:nvPr/>
        </p:nvSpPr>
        <p:spPr>
          <a:xfrm>
            <a:off x="6028690" y="622871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810">
            <a:solidFill>
              <a:srgbClr val="0082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bk object 128"/>
          <p:cNvSpPr/>
          <p:nvPr/>
        </p:nvSpPr>
        <p:spPr>
          <a:xfrm>
            <a:off x="6028690" y="625982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2700" y="0"/>
                </a:moveTo>
                <a:lnTo>
                  <a:pt x="0" y="0"/>
                </a:lnTo>
                <a:lnTo>
                  <a:pt x="0" y="5080"/>
                </a:lnTo>
                <a:lnTo>
                  <a:pt x="12700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bk object 129"/>
          <p:cNvSpPr/>
          <p:nvPr/>
        </p:nvSpPr>
        <p:spPr>
          <a:xfrm>
            <a:off x="6507480" y="625982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2700" y="0"/>
                </a:moveTo>
                <a:lnTo>
                  <a:pt x="0" y="0"/>
                </a:lnTo>
                <a:lnTo>
                  <a:pt x="0" y="5080"/>
                </a:lnTo>
                <a:lnTo>
                  <a:pt x="12700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bk object 130"/>
          <p:cNvSpPr/>
          <p:nvPr/>
        </p:nvSpPr>
        <p:spPr>
          <a:xfrm>
            <a:off x="6035040" y="6264909"/>
            <a:ext cx="0" cy="113030"/>
          </a:xfrm>
          <a:custGeom>
            <a:avLst/>
            <a:gdLst/>
            <a:ahLst/>
            <a:cxnLst/>
            <a:rect l="l" t="t" r="r" b="b"/>
            <a:pathLst>
              <a:path h="113029">
                <a:moveTo>
                  <a:pt x="0" y="113029"/>
                </a:moveTo>
                <a:lnTo>
                  <a:pt x="0" y="0"/>
                </a:lnTo>
                <a:lnTo>
                  <a:pt x="0" y="113029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bk object 131"/>
          <p:cNvSpPr/>
          <p:nvPr/>
        </p:nvSpPr>
        <p:spPr>
          <a:xfrm>
            <a:off x="6513830" y="6264909"/>
            <a:ext cx="0" cy="113030"/>
          </a:xfrm>
          <a:custGeom>
            <a:avLst/>
            <a:gdLst/>
            <a:ahLst/>
            <a:cxnLst/>
            <a:rect l="l" t="t" r="r" b="b"/>
            <a:pathLst>
              <a:path h="113029">
                <a:moveTo>
                  <a:pt x="0" y="113029"/>
                </a:moveTo>
                <a:lnTo>
                  <a:pt x="0" y="0"/>
                </a:lnTo>
                <a:lnTo>
                  <a:pt x="0" y="113029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bk object 132"/>
          <p:cNvSpPr/>
          <p:nvPr/>
        </p:nvSpPr>
        <p:spPr>
          <a:xfrm>
            <a:off x="6028690" y="638746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810">
            <a:solidFill>
              <a:srgbClr val="0082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bk object 133"/>
          <p:cNvSpPr/>
          <p:nvPr/>
        </p:nvSpPr>
        <p:spPr>
          <a:xfrm>
            <a:off x="6028690" y="638111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6350">
            <a:solidFill>
              <a:srgbClr val="0082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bk object 134"/>
          <p:cNvSpPr/>
          <p:nvPr/>
        </p:nvSpPr>
        <p:spPr>
          <a:xfrm>
            <a:off x="6041390" y="6236970"/>
            <a:ext cx="466090" cy="140970"/>
          </a:xfrm>
          <a:custGeom>
            <a:avLst/>
            <a:gdLst/>
            <a:ahLst/>
            <a:cxnLst/>
            <a:rect l="l" t="t" r="r" b="b"/>
            <a:pathLst>
              <a:path w="466090" h="140970">
                <a:moveTo>
                  <a:pt x="466089" y="0"/>
                </a:moveTo>
                <a:lnTo>
                  <a:pt x="0" y="0"/>
                </a:lnTo>
                <a:lnTo>
                  <a:pt x="0" y="22859"/>
                </a:lnTo>
                <a:lnTo>
                  <a:pt x="11430" y="22859"/>
                </a:lnTo>
                <a:lnTo>
                  <a:pt x="11430" y="11429"/>
                </a:lnTo>
                <a:lnTo>
                  <a:pt x="466089" y="11429"/>
                </a:lnTo>
                <a:lnTo>
                  <a:pt x="466089" y="0"/>
                </a:lnTo>
                <a:close/>
              </a:path>
              <a:path w="466090" h="140970">
                <a:moveTo>
                  <a:pt x="466089" y="11429"/>
                </a:moveTo>
                <a:lnTo>
                  <a:pt x="454660" y="11429"/>
                </a:lnTo>
                <a:lnTo>
                  <a:pt x="454660" y="22859"/>
                </a:lnTo>
                <a:lnTo>
                  <a:pt x="466089" y="22859"/>
                </a:lnTo>
                <a:lnTo>
                  <a:pt x="466089" y="11429"/>
                </a:lnTo>
                <a:close/>
              </a:path>
              <a:path w="466090" h="140970">
                <a:moveTo>
                  <a:pt x="11430" y="22859"/>
                </a:moveTo>
                <a:lnTo>
                  <a:pt x="0" y="22859"/>
                </a:lnTo>
                <a:lnTo>
                  <a:pt x="0" y="27939"/>
                </a:lnTo>
                <a:lnTo>
                  <a:pt x="11430" y="27939"/>
                </a:lnTo>
                <a:lnTo>
                  <a:pt x="11430" y="22859"/>
                </a:lnTo>
                <a:close/>
              </a:path>
              <a:path w="466090" h="140970">
                <a:moveTo>
                  <a:pt x="466089" y="22859"/>
                </a:moveTo>
                <a:lnTo>
                  <a:pt x="454660" y="22859"/>
                </a:lnTo>
                <a:lnTo>
                  <a:pt x="454660" y="27939"/>
                </a:lnTo>
                <a:lnTo>
                  <a:pt x="466089" y="27939"/>
                </a:lnTo>
                <a:lnTo>
                  <a:pt x="466089" y="22859"/>
                </a:lnTo>
                <a:close/>
              </a:path>
              <a:path w="466090" h="140970">
                <a:moveTo>
                  <a:pt x="11430" y="27939"/>
                </a:moveTo>
                <a:lnTo>
                  <a:pt x="0" y="27939"/>
                </a:lnTo>
                <a:lnTo>
                  <a:pt x="0" y="111759"/>
                </a:lnTo>
                <a:lnTo>
                  <a:pt x="11430" y="111759"/>
                </a:lnTo>
                <a:lnTo>
                  <a:pt x="11430" y="27939"/>
                </a:lnTo>
                <a:close/>
              </a:path>
              <a:path w="466090" h="140970">
                <a:moveTo>
                  <a:pt x="466089" y="27939"/>
                </a:moveTo>
                <a:lnTo>
                  <a:pt x="454660" y="27939"/>
                </a:lnTo>
                <a:lnTo>
                  <a:pt x="454660" y="111759"/>
                </a:lnTo>
                <a:lnTo>
                  <a:pt x="466089" y="111759"/>
                </a:lnTo>
                <a:lnTo>
                  <a:pt x="466089" y="27939"/>
                </a:lnTo>
                <a:close/>
              </a:path>
              <a:path w="466090" h="140970">
                <a:moveTo>
                  <a:pt x="11430" y="111759"/>
                </a:moveTo>
                <a:lnTo>
                  <a:pt x="0" y="111759"/>
                </a:lnTo>
                <a:lnTo>
                  <a:pt x="0" y="116839"/>
                </a:lnTo>
                <a:lnTo>
                  <a:pt x="11430" y="116839"/>
                </a:lnTo>
                <a:lnTo>
                  <a:pt x="11430" y="111759"/>
                </a:lnTo>
                <a:close/>
              </a:path>
              <a:path w="466090" h="140970">
                <a:moveTo>
                  <a:pt x="466089" y="111759"/>
                </a:moveTo>
                <a:lnTo>
                  <a:pt x="454660" y="111759"/>
                </a:lnTo>
                <a:lnTo>
                  <a:pt x="454660" y="116839"/>
                </a:lnTo>
                <a:lnTo>
                  <a:pt x="466089" y="116839"/>
                </a:lnTo>
                <a:lnTo>
                  <a:pt x="466089" y="111759"/>
                </a:lnTo>
                <a:close/>
              </a:path>
              <a:path w="466090" h="140970">
                <a:moveTo>
                  <a:pt x="11430" y="118109"/>
                </a:moveTo>
                <a:lnTo>
                  <a:pt x="0" y="118109"/>
                </a:lnTo>
                <a:lnTo>
                  <a:pt x="0" y="140969"/>
                </a:lnTo>
                <a:lnTo>
                  <a:pt x="466089" y="140969"/>
                </a:lnTo>
                <a:lnTo>
                  <a:pt x="466089" y="129539"/>
                </a:lnTo>
                <a:lnTo>
                  <a:pt x="11430" y="129539"/>
                </a:lnTo>
                <a:lnTo>
                  <a:pt x="11430" y="118109"/>
                </a:lnTo>
                <a:close/>
              </a:path>
              <a:path w="466090" h="140970">
                <a:moveTo>
                  <a:pt x="466089" y="118109"/>
                </a:moveTo>
                <a:lnTo>
                  <a:pt x="454660" y="118109"/>
                </a:lnTo>
                <a:lnTo>
                  <a:pt x="454660" y="129539"/>
                </a:lnTo>
                <a:lnTo>
                  <a:pt x="466089" y="129539"/>
                </a:lnTo>
                <a:lnTo>
                  <a:pt x="466089" y="118109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bk object 135"/>
          <p:cNvSpPr/>
          <p:nvPr/>
        </p:nvSpPr>
        <p:spPr>
          <a:xfrm>
            <a:off x="6052820" y="625411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3229" y="0"/>
                </a:lnTo>
              </a:path>
            </a:pathLst>
          </a:custGeom>
          <a:ln w="1142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bk object 136"/>
          <p:cNvSpPr/>
          <p:nvPr/>
        </p:nvSpPr>
        <p:spPr>
          <a:xfrm>
            <a:off x="6052820" y="626110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3809"/>
                </a:moveTo>
                <a:lnTo>
                  <a:pt x="12700" y="3809"/>
                </a:lnTo>
                <a:lnTo>
                  <a:pt x="1270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bk object 137"/>
          <p:cNvSpPr/>
          <p:nvPr/>
        </p:nvSpPr>
        <p:spPr>
          <a:xfrm>
            <a:off x="6052820" y="626046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32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bk object 138"/>
          <p:cNvSpPr/>
          <p:nvPr/>
        </p:nvSpPr>
        <p:spPr>
          <a:xfrm>
            <a:off x="6483350" y="626110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700" y="0"/>
                </a:moveTo>
                <a:lnTo>
                  <a:pt x="0" y="0"/>
                </a:lnTo>
                <a:lnTo>
                  <a:pt x="0" y="3809"/>
                </a:lnTo>
                <a:lnTo>
                  <a:pt x="12700" y="3809"/>
                </a:lnTo>
                <a:lnTo>
                  <a:pt x="1270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bk object 139"/>
          <p:cNvSpPr/>
          <p:nvPr/>
        </p:nvSpPr>
        <p:spPr>
          <a:xfrm>
            <a:off x="6059170" y="626490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899"/>
                </a:moveTo>
                <a:lnTo>
                  <a:pt x="0" y="0"/>
                </a:lnTo>
                <a:lnTo>
                  <a:pt x="0" y="88899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bk object 140"/>
          <p:cNvSpPr/>
          <p:nvPr/>
        </p:nvSpPr>
        <p:spPr>
          <a:xfrm>
            <a:off x="6489700" y="626490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899"/>
                </a:moveTo>
                <a:lnTo>
                  <a:pt x="0" y="0"/>
                </a:lnTo>
                <a:lnTo>
                  <a:pt x="0" y="88899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bk object 141"/>
          <p:cNvSpPr/>
          <p:nvPr/>
        </p:nvSpPr>
        <p:spPr>
          <a:xfrm>
            <a:off x="6052820" y="636079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3229" y="0"/>
                </a:lnTo>
              </a:path>
            </a:pathLst>
          </a:custGeom>
          <a:ln w="1142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bk object 142"/>
          <p:cNvSpPr/>
          <p:nvPr/>
        </p:nvSpPr>
        <p:spPr>
          <a:xfrm>
            <a:off x="6065520" y="6263004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3809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bk object 143"/>
          <p:cNvSpPr/>
          <p:nvPr/>
        </p:nvSpPr>
        <p:spPr>
          <a:xfrm>
            <a:off x="6065520" y="6346190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5079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bk object 144"/>
          <p:cNvSpPr/>
          <p:nvPr/>
        </p:nvSpPr>
        <p:spPr>
          <a:xfrm>
            <a:off x="6065520" y="6272529"/>
            <a:ext cx="11430" cy="71120"/>
          </a:xfrm>
          <a:custGeom>
            <a:avLst/>
            <a:gdLst/>
            <a:ahLst/>
            <a:cxnLst/>
            <a:rect l="l" t="t" r="r" b="b"/>
            <a:pathLst>
              <a:path w="11429" h="71120">
                <a:moveTo>
                  <a:pt x="0" y="71120"/>
                </a:moveTo>
                <a:lnTo>
                  <a:pt x="11429" y="71120"/>
                </a:lnTo>
                <a:lnTo>
                  <a:pt x="11429" y="0"/>
                </a:lnTo>
                <a:lnTo>
                  <a:pt x="0" y="0"/>
                </a:lnTo>
                <a:lnTo>
                  <a:pt x="0" y="7112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bk object 145"/>
          <p:cNvSpPr/>
          <p:nvPr/>
        </p:nvSpPr>
        <p:spPr>
          <a:xfrm>
            <a:off x="6065520" y="6268720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7620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bk object 146"/>
          <p:cNvSpPr/>
          <p:nvPr/>
        </p:nvSpPr>
        <p:spPr>
          <a:xfrm>
            <a:off x="6471920" y="6272529"/>
            <a:ext cx="11430" cy="24130"/>
          </a:xfrm>
          <a:custGeom>
            <a:avLst/>
            <a:gdLst/>
            <a:ahLst/>
            <a:cxnLst/>
            <a:rect l="l" t="t" r="r" b="b"/>
            <a:pathLst>
              <a:path w="11429" h="24129">
                <a:moveTo>
                  <a:pt x="0" y="24130"/>
                </a:moveTo>
                <a:lnTo>
                  <a:pt x="11429" y="24130"/>
                </a:lnTo>
                <a:lnTo>
                  <a:pt x="11429" y="0"/>
                </a:lnTo>
                <a:lnTo>
                  <a:pt x="0" y="0"/>
                </a:lnTo>
                <a:lnTo>
                  <a:pt x="0" y="2413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bk object 147"/>
          <p:cNvSpPr/>
          <p:nvPr/>
        </p:nvSpPr>
        <p:spPr>
          <a:xfrm>
            <a:off x="6471920" y="632460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0" y="19050"/>
                </a:moveTo>
                <a:lnTo>
                  <a:pt x="11429" y="19050"/>
                </a:lnTo>
                <a:lnTo>
                  <a:pt x="11429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bk object 148"/>
          <p:cNvSpPr/>
          <p:nvPr/>
        </p:nvSpPr>
        <p:spPr>
          <a:xfrm>
            <a:off x="6065520" y="6351270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5079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bk object 149"/>
          <p:cNvSpPr/>
          <p:nvPr/>
        </p:nvSpPr>
        <p:spPr>
          <a:xfrm>
            <a:off x="6076950" y="633730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12700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bk object 150"/>
          <p:cNvSpPr/>
          <p:nvPr/>
        </p:nvSpPr>
        <p:spPr>
          <a:xfrm>
            <a:off x="6076950" y="628395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699"/>
                </a:moveTo>
                <a:lnTo>
                  <a:pt x="11429" y="12699"/>
                </a:lnTo>
                <a:lnTo>
                  <a:pt x="1142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bk object 151"/>
          <p:cNvSpPr/>
          <p:nvPr/>
        </p:nvSpPr>
        <p:spPr>
          <a:xfrm>
            <a:off x="6076950" y="632460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0" y="6350"/>
                </a:moveTo>
                <a:lnTo>
                  <a:pt x="11429" y="6350"/>
                </a:lnTo>
                <a:lnTo>
                  <a:pt x="11429" y="0"/>
                </a:ln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bk object 152"/>
          <p:cNvSpPr/>
          <p:nvPr/>
        </p:nvSpPr>
        <p:spPr>
          <a:xfrm>
            <a:off x="6076950" y="6278245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11429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bk object 153"/>
          <p:cNvSpPr/>
          <p:nvPr/>
        </p:nvSpPr>
        <p:spPr>
          <a:xfrm>
            <a:off x="6460490" y="628395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699"/>
                </a:moveTo>
                <a:lnTo>
                  <a:pt x="11430" y="12699"/>
                </a:lnTo>
                <a:lnTo>
                  <a:pt x="1143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bk object 154"/>
          <p:cNvSpPr/>
          <p:nvPr/>
        </p:nvSpPr>
        <p:spPr>
          <a:xfrm>
            <a:off x="6460490" y="632460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0" y="6350"/>
                </a:moveTo>
                <a:lnTo>
                  <a:pt x="11430" y="6350"/>
                </a:lnTo>
                <a:lnTo>
                  <a:pt x="11430" y="0"/>
                </a:ln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bk object 155"/>
          <p:cNvSpPr/>
          <p:nvPr/>
        </p:nvSpPr>
        <p:spPr>
          <a:xfrm>
            <a:off x="6088379" y="632777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6350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bk object 156"/>
          <p:cNvSpPr/>
          <p:nvPr/>
        </p:nvSpPr>
        <p:spPr>
          <a:xfrm>
            <a:off x="6088379" y="6290309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12700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bk object 157"/>
          <p:cNvSpPr/>
          <p:nvPr/>
        </p:nvSpPr>
        <p:spPr>
          <a:xfrm>
            <a:off x="6130290" y="611441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bk object 158"/>
          <p:cNvSpPr/>
          <p:nvPr/>
        </p:nvSpPr>
        <p:spPr>
          <a:xfrm>
            <a:off x="6135370" y="6113145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bk object 159"/>
          <p:cNvSpPr/>
          <p:nvPr/>
        </p:nvSpPr>
        <p:spPr>
          <a:xfrm>
            <a:off x="6139179" y="6111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bk object 160"/>
          <p:cNvSpPr/>
          <p:nvPr/>
        </p:nvSpPr>
        <p:spPr>
          <a:xfrm>
            <a:off x="6403340" y="6111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bk object 161"/>
          <p:cNvSpPr/>
          <p:nvPr/>
        </p:nvSpPr>
        <p:spPr>
          <a:xfrm>
            <a:off x="6149340" y="6110604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bk object 162"/>
          <p:cNvSpPr/>
          <p:nvPr/>
        </p:nvSpPr>
        <p:spPr>
          <a:xfrm>
            <a:off x="6155690" y="6108700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>
                <a:moveTo>
                  <a:pt x="0" y="0"/>
                </a:moveTo>
                <a:lnTo>
                  <a:pt x="23622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bk object 163"/>
          <p:cNvSpPr/>
          <p:nvPr/>
        </p:nvSpPr>
        <p:spPr>
          <a:xfrm>
            <a:off x="6160770" y="610679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bk object 164"/>
          <p:cNvSpPr/>
          <p:nvPr/>
        </p:nvSpPr>
        <p:spPr>
          <a:xfrm>
            <a:off x="6168390" y="6104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bk object 165"/>
          <p:cNvSpPr/>
          <p:nvPr/>
        </p:nvSpPr>
        <p:spPr>
          <a:xfrm>
            <a:off x="6370320" y="610489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699" y="0"/>
                </a:moveTo>
                <a:lnTo>
                  <a:pt x="0" y="0"/>
                </a:lnTo>
                <a:lnTo>
                  <a:pt x="0" y="1270"/>
                </a:lnTo>
                <a:lnTo>
                  <a:pt x="12699" y="1270"/>
                </a:lnTo>
                <a:lnTo>
                  <a:pt x="1269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bk object 166"/>
          <p:cNvSpPr/>
          <p:nvPr/>
        </p:nvSpPr>
        <p:spPr>
          <a:xfrm>
            <a:off x="6182359" y="610425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bk object 167"/>
          <p:cNvSpPr/>
          <p:nvPr/>
        </p:nvSpPr>
        <p:spPr>
          <a:xfrm>
            <a:off x="6189979" y="6102350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bk object 168"/>
          <p:cNvSpPr/>
          <p:nvPr/>
        </p:nvSpPr>
        <p:spPr>
          <a:xfrm>
            <a:off x="6202679" y="610044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bk object 169"/>
          <p:cNvSpPr/>
          <p:nvPr/>
        </p:nvSpPr>
        <p:spPr>
          <a:xfrm>
            <a:off x="6209029" y="60985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bk object 170"/>
          <p:cNvSpPr/>
          <p:nvPr/>
        </p:nvSpPr>
        <p:spPr>
          <a:xfrm>
            <a:off x="6319520" y="60985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bk object 171"/>
          <p:cNvSpPr/>
          <p:nvPr/>
        </p:nvSpPr>
        <p:spPr>
          <a:xfrm>
            <a:off x="6238240" y="609727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bk object 172"/>
          <p:cNvSpPr/>
          <p:nvPr/>
        </p:nvSpPr>
        <p:spPr>
          <a:xfrm>
            <a:off x="6076950" y="6132829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bk object 173"/>
          <p:cNvSpPr/>
          <p:nvPr/>
        </p:nvSpPr>
        <p:spPr>
          <a:xfrm>
            <a:off x="6080759" y="6130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bk object 174"/>
          <p:cNvSpPr/>
          <p:nvPr/>
        </p:nvSpPr>
        <p:spPr>
          <a:xfrm>
            <a:off x="6466840" y="6130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bk object 175"/>
          <p:cNvSpPr/>
          <p:nvPr/>
        </p:nvSpPr>
        <p:spPr>
          <a:xfrm>
            <a:off x="6088379" y="6129654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bk object 176"/>
          <p:cNvSpPr/>
          <p:nvPr/>
        </p:nvSpPr>
        <p:spPr>
          <a:xfrm>
            <a:off x="6090920" y="6128384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bk object 177"/>
          <p:cNvSpPr/>
          <p:nvPr/>
        </p:nvSpPr>
        <p:spPr>
          <a:xfrm>
            <a:off x="6094729" y="6126479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bk object 178"/>
          <p:cNvSpPr/>
          <p:nvPr/>
        </p:nvSpPr>
        <p:spPr>
          <a:xfrm>
            <a:off x="6098540" y="6123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bk object 179"/>
          <p:cNvSpPr/>
          <p:nvPr/>
        </p:nvSpPr>
        <p:spPr>
          <a:xfrm>
            <a:off x="6450329" y="6123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bk object 180"/>
          <p:cNvSpPr/>
          <p:nvPr/>
        </p:nvSpPr>
        <p:spPr>
          <a:xfrm>
            <a:off x="6106159" y="612330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bk object 181"/>
          <p:cNvSpPr/>
          <p:nvPr/>
        </p:nvSpPr>
        <p:spPr>
          <a:xfrm>
            <a:off x="6109970" y="6121400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bk object 182"/>
          <p:cNvSpPr/>
          <p:nvPr/>
        </p:nvSpPr>
        <p:spPr>
          <a:xfrm>
            <a:off x="6113779" y="611949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bk object 183"/>
          <p:cNvSpPr/>
          <p:nvPr/>
        </p:nvSpPr>
        <p:spPr>
          <a:xfrm>
            <a:off x="6117590" y="61175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bk object 184"/>
          <p:cNvSpPr/>
          <p:nvPr/>
        </p:nvSpPr>
        <p:spPr>
          <a:xfrm>
            <a:off x="6427470" y="61175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bk object 185"/>
          <p:cNvSpPr/>
          <p:nvPr/>
        </p:nvSpPr>
        <p:spPr>
          <a:xfrm>
            <a:off x="6126479" y="6116954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bk object 186"/>
          <p:cNvSpPr/>
          <p:nvPr/>
        </p:nvSpPr>
        <p:spPr>
          <a:xfrm>
            <a:off x="6130290" y="6115684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bk object 187"/>
          <p:cNvSpPr/>
          <p:nvPr/>
        </p:nvSpPr>
        <p:spPr>
          <a:xfrm>
            <a:off x="6035040" y="6153784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3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bk object 188"/>
          <p:cNvSpPr/>
          <p:nvPr/>
        </p:nvSpPr>
        <p:spPr>
          <a:xfrm>
            <a:off x="6037579" y="6151879"/>
            <a:ext cx="476250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bk object 189"/>
          <p:cNvSpPr/>
          <p:nvPr/>
        </p:nvSpPr>
        <p:spPr>
          <a:xfrm>
            <a:off x="6038850" y="6149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bk object 190"/>
          <p:cNvSpPr/>
          <p:nvPr/>
        </p:nvSpPr>
        <p:spPr>
          <a:xfrm>
            <a:off x="6508750" y="6149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bk object 191"/>
          <p:cNvSpPr/>
          <p:nvPr/>
        </p:nvSpPr>
        <p:spPr>
          <a:xfrm>
            <a:off x="6043929" y="6148704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7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bk object 192"/>
          <p:cNvSpPr/>
          <p:nvPr/>
        </p:nvSpPr>
        <p:spPr>
          <a:xfrm>
            <a:off x="6046470" y="6147434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bk object 193"/>
          <p:cNvSpPr/>
          <p:nvPr/>
        </p:nvSpPr>
        <p:spPr>
          <a:xfrm>
            <a:off x="6049009" y="6145529"/>
            <a:ext cx="452120" cy="0"/>
          </a:xfrm>
          <a:custGeom>
            <a:avLst/>
            <a:gdLst/>
            <a:ahLst/>
            <a:cxnLst/>
            <a:rect l="l" t="t" r="r" b="b"/>
            <a:pathLst>
              <a:path w="452120">
                <a:moveTo>
                  <a:pt x="0" y="0"/>
                </a:moveTo>
                <a:lnTo>
                  <a:pt x="45212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bk object 194"/>
          <p:cNvSpPr/>
          <p:nvPr/>
        </p:nvSpPr>
        <p:spPr>
          <a:xfrm>
            <a:off x="6051550" y="6142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bk object 195"/>
          <p:cNvSpPr/>
          <p:nvPr/>
        </p:nvSpPr>
        <p:spPr>
          <a:xfrm>
            <a:off x="6496050" y="6142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bk object 196"/>
          <p:cNvSpPr/>
          <p:nvPr/>
        </p:nvSpPr>
        <p:spPr>
          <a:xfrm>
            <a:off x="6056629" y="6142354"/>
            <a:ext cx="436880" cy="0"/>
          </a:xfrm>
          <a:custGeom>
            <a:avLst/>
            <a:gdLst/>
            <a:ahLst/>
            <a:cxnLst/>
            <a:rect l="l" t="t" r="r" b="b"/>
            <a:pathLst>
              <a:path w="436879">
                <a:moveTo>
                  <a:pt x="0" y="0"/>
                </a:moveTo>
                <a:lnTo>
                  <a:pt x="43687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bk object 197"/>
          <p:cNvSpPr/>
          <p:nvPr/>
        </p:nvSpPr>
        <p:spPr>
          <a:xfrm>
            <a:off x="6059170" y="6141084"/>
            <a:ext cx="430530" cy="0"/>
          </a:xfrm>
          <a:custGeom>
            <a:avLst/>
            <a:gdLst/>
            <a:ahLst/>
            <a:cxnLst/>
            <a:rect l="l" t="t" r="r" b="b"/>
            <a:pathLst>
              <a:path w="430529">
                <a:moveTo>
                  <a:pt x="0" y="0"/>
                </a:moveTo>
                <a:lnTo>
                  <a:pt x="43052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bk object 198"/>
          <p:cNvSpPr/>
          <p:nvPr/>
        </p:nvSpPr>
        <p:spPr>
          <a:xfrm>
            <a:off x="6062979" y="6139179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bk object 199"/>
          <p:cNvSpPr/>
          <p:nvPr/>
        </p:nvSpPr>
        <p:spPr>
          <a:xfrm>
            <a:off x="6065520" y="6136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bk object 200"/>
          <p:cNvSpPr/>
          <p:nvPr/>
        </p:nvSpPr>
        <p:spPr>
          <a:xfrm>
            <a:off x="6482079" y="6136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bk object 201"/>
          <p:cNvSpPr/>
          <p:nvPr/>
        </p:nvSpPr>
        <p:spPr>
          <a:xfrm>
            <a:off x="6070600" y="6136004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bk object 202"/>
          <p:cNvSpPr/>
          <p:nvPr/>
        </p:nvSpPr>
        <p:spPr>
          <a:xfrm>
            <a:off x="6074409" y="6134734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bk object 203"/>
          <p:cNvSpPr/>
          <p:nvPr/>
        </p:nvSpPr>
        <p:spPr>
          <a:xfrm>
            <a:off x="6002020" y="6174104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37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bk object 204"/>
          <p:cNvSpPr/>
          <p:nvPr/>
        </p:nvSpPr>
        <p:spPr>
          <a:xfrm>
            <a:off x="6003290" y="617283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59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bk object 205"/>
          <p:cNvSpPr/>
          <p:nvPr/>
        </p:nvSpPr>
        <p:spPr>
          <a:xfrm>
            <a:off x="6005829" y="6170929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bk object 206"/>
          <p:cNvSpPr/>
          <p:nvPr/>
        </p:nvSpPr>
        <p:spPr>
          <a:xfrm>
            <a:off x="6008370" y="6168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bk object 207"/>
          <p:cNvSpPr/>
          <p:nvPr/>
        </p:nvSpPr>
        <p:spPr>
          <a:xfrm>
            <a:off x="6541769" y="6168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bk object 208"/>
          <p:cNvSpPr/>
          <p:nvPr/>
        </p:nvSpPr>
        <p:spPr>
          <a:xfrm>
            <a:off x="6012179" y="6167754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bk object 209"/>
          <p:cNvSpPr/>
          <p:nvPr/>
        </p:nvSpPr>
        <p:spPr>
          <a:xfrm>
            <a:off x="6013450" y="6166484"/>
            <a:ext cx="524510" cy="0"/>
          </a:xfrm>
          <a:custGeom>
            <a:avLst/>
            <a:gdLst/>
            <a:ahLst/>
            <a:cxnLst/>
            <a:rect l="l" t="t" r="r" b="b"/>
            <a:pathLst>
              <a:path w="524509">
                <a:moveTo>
                  <a:pt x="0" y="0"/>
                </a:moveTo>
                <a:lnTo>
                  <a:pt x="52450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bk object 210"/>
          <p:cNvSpPr/>
          <p:nvPr/>
        </p:nvSpPr>
        <p:spPr>
          <a:xfrm>
            <a:off x="6015990" y="6164579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bk object 211"/>
          <p:cNvSpPr/>
          <p:nvPr/>
        </p:nvSpPr>
        <p:spPr>
          <a:xfrm>
            <a:off x="6018529" y="6162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bk object 212"/>
          <p:cNvSpPr/>
          <p:nvPr/>
        </p:nvSpPr>
        <p:spPr>
          <a:xfrm>
            <a:off x="6531609" y="6162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bk object 213"/>
          <p:cNvSpPr/>
          <p:nvPr/>
        </p:nvSpPr>
        <p:spPr>
          <a:xfrm>
            <a:off x="6022340" y="6161404"/>
            <a:ext cx="508000" cy="0"/>
          </a:xfrm>
          <a:custGeom>
            <a:avLst/>
            <a:gdLst/>
            <a:ahLst/>
            <a:cxnLst/>
            <a:rect l="l" t="t" r="r" b="b"/>
            <a:pathLst>
              <a:path w="508000">
                <a:moveTo>
                  <a:pt x="0" y="0"/>
                </a:moveTo>
                <a:lnTo>
                  <a:pt x="50800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bk object 214"/>
          <p:cNvSpPr/>
          <p:nvPr/>
        </p:nvSpPr>
        <p:spPr>
          <a:xfrm>
            <a:off x="6023609" y="6160134"/>
            <a:ext cx="504190" cy="0"/>
          </a:xfrm>
          <a:custGeom>
            <a:avLst/>
            <a:gdLst/>
            <a:ahLst/>
            <a:cxnLst/>
            <a:rect l="l" t="t" r="r" b="b"/>
            <a:pathLst>
              <a:path w="504190">
                <a:moveTo>
                  <a:pt x="0" y="0"/>
                </a:moveTo>
                <a:lnTo>
                  <a:pt x="50418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bk object 215"/>
          <p:cNvSpPr/>
          <p:nvPr/>
        </p:nvSpPr>
        <p:spPr>
          <a:xfrm>
            <a:off x="6026150" y="6158229"/>
            <a:ext cx="499109" cy="0"/>
          </a:xfrm>
          <a:custGeom>
            <a:avLst/>
            <a:gdLst/>
            <a:ahLst/>
            <a:cxnLst/>
            <a:rect l="l" t="t" r="r" b="b"/>
            <a:pathLst>
              <a:path w="499109">
                <a:moveTo>
                  <a:pt x="0" y="0"/>
                </a:moveTo>
                <a:lnTo>
                  <a:pt x="49910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bk object 216"/>
          <p:cNvSpPr/>
          <p:nvPr/>
        </p:nvSpPr>
        <p:spPr>
          <a:xfrm>
            <a:off x="6028690" y="6155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bk object 217"/>
          <p:cNvSpPr/>
          <p:nvPr/>
        </p:nvSpPr>
        <p:spPr>
          <a:xfrm>
            <a:off x="6520180" y="6155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bk object 218"/>
          <p:cNvSpPr/>
          <p:nvPr/>
        </p:nvSpPr>
        <p:spPr>
          <a:xfrm>
            <a:off x="6032500" y="6155054"/>
            <a:ext cx="485140" cy="0"/>
          </a:xfrm>
          <a:custGeom>
            <a:avLst/>
            <a:gdLst/>
            <a:ahLst/>
            <a:cxnLst/>
            <a:rect l="l" t="t" r="r" b="b"/>
            <a:pathLst>
              <a:path w="485140">
                <a:moveTo>
                  <a:pt x="0" y="0"/>
                </a:moveTo>
                <a:lnTo>
                  <a:pt x="48514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bk object 219"/>
          <p:cNvSpPr/>
          <p:nvPr/>
        </p:nvSpPr>
        <p:spPr>
          <a:xfrm>
            <a:off x="5979159" y="6193154"/>
            <a:ext cx="593090" cy="0"/>
          </a:xfrm>
          <a:custGeom>
            <a:avLst/>
            <a:gdLst/>
            <a:ahLst/>
            <a:cxnLst/>
            <a:rect l="l" t="t" r="r" b="b"/>
            <a:pathLst>
              <a:path w="593090">
                <a:moveTo>
                  <a:pt x="0" y="0"/>
                </a:moveTo>
                <a:lnTo>
                  <a:pt x="59308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bk object 220"/>
          <p:cNvSpPr/>
          <p:nvPr/>
        </p:nvSpPr>
        <p:spPr>
          <a:xfrm>
            <a:off x="5980429" y="6191884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bk object 221"/>
          <p:cNvSpPr/>
          <p:nvPr/>
        </p:nvSpPr>
        <p:spPr>
          <a:xfrm>
            <a:off x="5981700" y="6189979"/>
            <a:ext cx="586740" cy="0"/>
          </a:xfrm>
          <a:custGeom>
            <a:avLst/>
            <a:gdLst/>
            <a:ahLst/>
            <a:cxnLst/>
            <a:rect l="l" t="t" r="r" b="b"/>
            <a:pathLst>
              <a:path w="586740">
                <a:moveTo>
                  <a:pt x="0" y="0"/>
                </a:moveTo>
                <a:lnTo>
                  <a:pt x="58674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bk object 222"/>
          <p:cNvSpPr/>
          <p:nvPr/>
        </p:nvSpPr>
        <p:spPr>
          <a:xfrm>
            <a:off x="5982970" y="6187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bk object 223"/>
          <p:cNvSpPr/>
          <p:nvPr/>
        </p:nvSpPr>
        <p:spPr>
          <a:xfrm>
            <a:off x="6565900" y="6187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bk object 224"/>
          <p:cNvSpPr/>
          <p:nvPr/>
        </p:nvSpPr>
        <p:spPr>
          <a:xfrm>
            <a:off x="5986779" y="6186804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>
                <a:moveTo>
                  <a:pt x="0" y="0"/>
                </a:moveTo>
                <a:lnTo>
                  <a:pt x="57785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bk object 225"/>
          <p:cNvSpPr/>
          <p:nvPr/>
        </p:nvSpPr>
        <p:spPr>
          <a:xfrm>
            <a:off x="5988050" y="6185534"/>
            <a:ext cx="575310" cy="0"/>
          </a:xfrm>
          <a:custGeom>
            <a:avLst/>
            <a:gdLst/>
            <a:ahLst/>
            <a:cxnLst/>
            <a:rect l="l" t="t" r="r" b="b"/>
            <a:pathLst>
              <a:path w="575309">
                <a:moveTo>
                  <a:pt x="0" y="0"/>
                </a:moveTo>
                <a:lnTo>
                  <a:pt x="57530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bk object 226"/>
          <p:cNvSpPr/>
          <p:nvPr/>
        </p:nvSpPr>
        <p:spPr>
          <a:xfrm>
            <a:off x="5989320" y="6183629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bk object 227"/>
          <p:cNvSpPr/>
          <p:nvPr/>
        </p:nvSpPr>
        <p:spPr>
          <a:xfrm>
            <a:off x="5990590" y="6181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bk object 228"/>
          <p:cNvSpPr/>
          <p:nvPr/>
        </p:nvSpPr>
        <p:spPr>
          <a:xfrm>
            <a:off x="6558280" y="6181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bk object 229"/>
          <p:cNvSpPr/>
          <p:nvPr/>
        </p:nvSpPr>
        <p:spPr>
          <a:xfrm>
            <a:off x="5993129" y="6180454"/>
            <a:ext cx="563880" cy="0"/>
          </a:xfrm>
          <a:custGeom>
            <a:avLst/>
            <a:gdLst/>
            <a:ahLst/>
            <a:cxnLst/>
            <a:rect l="l" t="t" r="r" b="b"/>
            <a:pathLst>
              <a:path w="563879">
                <a:moveTo>
                  <a:pt x="0" y="0"/>
                </a:moveTo>
                <a:lnTo>
                  <a:pt x="56387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bk object 230"/>
          <p:cNvSpPr/>
          <p:nvPr/>
        </p:nvSpPr>
        <p:spPr>
          <a:xfrm>
            <a:off x="5995670" y="6179184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bk object 231"/>
          <p:cNvSpPr/>
          <p:nvPr/>
        </p:nvSpPr>
        <p:spPr>
          <a:xfrm>
            <a:off x="5996940" y="6177279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bk object 232"/>
          <p:cNvSpPr/>
          <p:nvPr/>
        </p:nvSpPr>
        <p:spPr>
          <a:xfrm>
            <a:off x="5998209" y="6174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bk object 233"/>
          <p:cNvSpPr/>
          <p:nvPr/>
        </p:nvSpPr>
        <p:spPr>
          <a:xfrm>
            <a:off x="6550659" y="6174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bk object 234"/>
          <p:cNvSpPr/>
          <p:nvPr/>
        </p:nvSpPr>
        <p:spPr>
          <a:xfrm>
            <a:off x="5957570" y="6212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bk object 235"/>
          <p:cNvSpPr/>
          <p:nvPr/>
        </p:nvSpPr>
        <p:spPr>
          <a:xfrm>
            <a:off x="6592569" y="6212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bk object 236"/>
          <p:cNvSpPr/>
          <p:nvPr/>
        </p:nvSpPr>
        <p:spPr>
          <a:xfrm>
            <a:off x="5960109" y="6212204"/>
            <a:ext cx="631190" cy="0"/>
          </a:xfrm>
          <a:custGeom>
            <a:avLst/>
            <a:gdLst/>
            <a:ahLst/>
            <a:cxnLst/>
            <a:rect l="l" t="t" r="r" b="b"/>
            <a:pathLst>
              <a:path w="631190">
                <a:moveTo>
                  <a:pt x="0" y="0"/>
                </a:moveTo>
                <a:lnTo>
                  <a:pt x="63118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bk object 237"/>
          <p:cNvSpPr/>
          <p:nvPr/>
        </p:nvSpPr>
        <p:spPr>
          <a:xfrm>
            <a:off x="5961379" y="6210934"/>
            <a:ext cx="628650" cy="0"/>
          </a:xfrm>
          <a:custGeom>
            <a:avLst/>
            <a:gdLst/>
            <a:ahLst/>
            <a:cxnLst/>
            <a:rect l="l" t="t" r="r" b="b"/>
            <a:pathLst>
              <a:path w="628650">
                <a:moveTo>
                  <a:pt x="0" y="0"/>
                </a:moveTo>
                <a:lnTo>
                  <a:pt x="62865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bk object 238"/>
          <p:cNvSpPr/>
          <p:nvPr/>
        </p:nvSpPr>
        <p:spPr>
          <a:xfrm>
            <a:off x="5962650" y="6209029"/>
            <a:ext cx="626110" cy="0"/>
          </a:xfrm>
          <a:custGeom>
            <a:avLst/>
            <a:gdLst/>
            <a:ahLst/>
            <a:cxnLst/>
            <a:rect l="l" t="t" r="r" b="b"/>
            <a:pathLst>
              <a:path w="626109">
                <a:moveTo>
                  <a:pt x="0" y="0"/>
                </a:moveTo>
                <a:lnTo>
                  <a:pt x="62610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bk object 239"/>
          <p:cNvSpPr/>
          <p:nvPr/>
        </p:nvSpPr>
        <p:spPr>
          <a:xfrm>
            <a:off x="5963920" y="6206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bk object 240"/>
          <p:cNvSpPr/>
          <p:nvPr/>
        </p:nvSpPr>
        <p:spPr>
          <a:xfrm>
            <a:off x="6586219" y="6206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bk object 241"/>
          <p:cNvSpPr/>
          <p:nvPr/>
        </p:nvSpPr>
        <p:spPr>
          <a:xfrm>
            <a:off x="5966459" y="6205854"/>
            <a:ext cx="618490" cy="0"/>
          </a:xfrm>
          <a:custGeom>
            <a:avLst/>
            <a:gdLst/>
            <a:ahLst/>
            <a:cxnLst/>
            <a:rect l="l" t="t" r="r" b="b"/>
            <a:pathLst>
              <a:path w="618490">
                <a:moveTo>
                  <a:pt x="0" y="0"/>
                </a:moveTo>
                <a:lnTo>
                  <a:pt x="61848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bk object 242"/>
          <p:cNvSpPr/>
          <p:nvPr/>
        </p:nvSpPr>
        <p:spPr>
          <a:xfrm>
            <a:off x="5967729" y="6204584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bk object 243"/>
          <p:cNvSpPr/>
          <p:nvPr/>
        </p:nvSpPr>
        <p:spPr>
          <a:xfrm>
            <a:off x="5969000" y="6202679"/>
            <a:ext cx="613410" cy="0"/>
          </a:xfrm>
          <a:custGeom>
            <a:avLst/>
            <a:gdLst/>
            <a:ahLst/>
            <a:cxnLst/>
            <a:rect l="l" t="t" r="r" b="b"/>
            <a:pathLst>
              <a:path w="613409">
                <a:moveTo>
                  <a:pt x="0" y="0"/>
                </a:moveTo>
                <a:lnTo>
                  <a:pt x="61340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bk object 244"/>
          <p:cNvSpPr/>
          <p:nvPr/>
        </p:nvSpPr>
        <p:spPr>
          <a:xfrm>
            <a:off x="5970270" y="6200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bk object 245"/>
          <p:cNvSpPr/>
          <p:nvPr/>
        </p:nvSpPr>
        <p:spPr>
          <a:xfrm>
            <a:off x="6579869" y="6200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bk object 246"/>
          <p:cNvSpPr/>
          <p:nvPr/>
        </p:nvSpPr>
        <p:spPr>
          <a:xfrm>
            <a:off x="5972809" y="6199504"/>
            <a:ext cx="605790" cy="0"/>
          </a:xfrm>
          <a:custGeom>
            <a:avLst/>
            <a:gdLst/>
            <a:ahLst/>
            <a:cxnLst/>
            <a:rect l="l" t="t" r="r" b="b"/>
            <a:pathLst>
              <a:path w="605790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bk object 247"/>
          <p:cNvSpPr/>
          <p:nvPr/>
        </p:nvSpPr>
        <p:spPr>
          <a:xfrm>
            <a:off x="5974079" y="6198234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bk object 248"/>
          <p:cNvSpPr/>
          <p:nvPr/>
        </p:nvSpPr>
        <p:spPr>
          <a:xfrm>
            <a:off x="5975350" y="6196329"/>
            <a:ext cx="600710" cy="0"/>
          </a:xfrm>
          <a:custGeom>
            <a:avLst/>
            <a:gdLst/>
            <a:ahLst/>
            <a:cxnLst/>
            <a:rect l="l" t="t" r="r" b="b"/>
            <a:pathLst>
              <a:path w="600709">
                <a:moveTo>
                  <a:pt x="0" y="0"/>
                </a:moveTo>
                <a:lnTo>
                  <a:pt x="60070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bk object 249"/>
          <p:cNvSpPr/>
          <p:nvPr/>
        </p:nvSpPr>
        <p:spPr>
          <a:xfrm>
            <a:off x="5976620" y="6193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bk object 250"/>
          <p:cNvSpPr/>
          <p:nvPr/>
        </p:nvSpPr>
        <p:spPr>
          <a:xfrm>
            <a:off x="6573519" y="6193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bk object 251"/>
          <p:cNvSpPr/>
          <p:nvPr/>
        </p:nvSpPr>
        <p:spPr>
          <a:xfrm>
            <a:off x="5942329" y="623379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bk object 252"/>
          <p:cNvSpPr/>
          <p:nvPr/>
        </p:nvSpPr>
        <p:spPr>
          <a:xfrm>
            <a:off x="5943600" y="6232525"/>
            <a:ext cx="664210" cy="0"/>
          </a:xfrm>
          <a:custGeom>
            <a:avLst/>
            <a:gdLst/>
            <a:ahLst/>
            <a:cxnLst/>
            <a:rect l="l" t="t" r="r" b="b"/>
            <a:pathLst>
              <a:path w="664209">
                <a:moveTo>
                  <a:pt x="0" y="0"/>
                </a:moveTo>
                <a:lnTo>
                  <a:pt x="664209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bk object 253"/>
          <p:cNvSpPr/>
          <p:nvPr/>
        </p:nvSpPr>
        <p:spPr>
          <a:xfrm>
            <a:off x="5943600" y="62306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bk object 254"/>
          <p:cNvSpPr/>
          <p:nvPr/>
        </p:nvSpPr>
        <p:spPr>
          <a:xfrm>
            <a:off x="6606540" y="62306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bk object 255"/>
          <p:cNvSpPr/>
          <p:nvPr/>
        </p:nvSpPr>
        <p:spPr>
          <a:xfrm>
            <a:off x="5946140" y="6229984"/>
            <a:ext cx="659130" cy="0"/>
          </a:xfrm>
          <a:custGeom>
            <a:avLst/>
            <a:gdLst/>
            <a:ahLst/>
            <a:cxnLst/>
            <a:rect l="l" t="t" r="r" b="b"/>
            <a:pathLst>
              <a:path w="659129">
                <a:moveTo>
                  <a:pt x="0" y="0"/>
                </a:moveTo>
                <a:lnTo>
                  <a:pt x="65913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bk object 256"/>
          <p:cNvSpPr/>
          <p:nvPr/>
        </p:nvSpPr>
        <p:spPr>
          <a:xfrm>
            <a:off x="5947409" y="6228079"/>
            <a:ext cx="656590" cy="0"/>
          </a:xfrm>
          <a:custGeom>
            <a:avLst/>
            <a:gdLst/>
            <a:ahLst/>
            <a:cxnLst/>
            <a:rect l="l" t="t" r="r" b="b"/>
            <a:pathLst>
              <a:path w="656590">
                <a:moveTo>
                  <a:pt x="0" y="0"/>
                </a:moveTo>
                <a:lnTo>
                  <a:pt x="656589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bk object 257"/>
          <p:cNvSpPr/>
          <p:nvPr/>
        </p:nvSpPr>
        <p:spPr>
          <a:xfrm>
            <a:off x="5947409" y="62255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bk object 258"/>
          <p:cNvSpPr/>
          <p:nvPr/>
        </p:nvSpPr>
        <p:spPr>
          <a:xfrm>
            <a:off x="6602730" y="62255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bk object 259"/>
          <p:cNvSpPr/>
          <p:nvPr/>
        </p:nvSpPr>
        <p:spPr>
          <a:xfrm>
            <a:off x="5949950" y="6224904"/>
            <a:ext cx="651510" cy="0"/>
          </a:xfrm>
          <a:custGeom>
            <a:avLst/>
            <a:gdLst/>
            <a:ahLst/>
            <a:cxnLst/>
            <a:rect l="l" t="t" r="r" b="b"/>
            <a:pathLst>
              <a:path w="651509">
                <a:moveTo>
                  <a:pt x="0" y="0"/>
                </a:moveTo>
                <a:lnTo>
                  <a:pt x="651509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bk object 260"/>
          <p:cNvSpPr/>
          <p:nvPr/>
        </p:nvSpPr>
        <p:spPr>
          <a:xfrm>
            <a:off x="5951220" y="6223634"/>
            <a:ext cx="648970" cy="0"/>
          </a:xfrm>
          <a:custGeom>
            <a:avLst/>
            <a:gdLst/>
            <a:ahLst/>
            <a:cxnLst/>
            <a:rect l="l" t="t" r="r" b="b"/>
            <a:pathLst>
              <a:path w="648970">
                <a:moveTo>
                  <a:pt x="0" y="0"/>
                </a:moveTo>
                <a:lnTo>
                  <a:pt x="64897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bk object 261"/>
          <p:cNvSpPr/>
          <p:nvPr/>
        </p:nvSpPr>
        <p:spPr>
          <a:xfrm>
            <a:off x="5952490" y="6221729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3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bk object 262"/>
          <p:cNvSpPr/>
          <p:nvPr/>
        </p:nvSpPr>
        <p:spPr>
          <a:xfrm>
            <a:off x="5952490" y="6219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bk object 263"/>
          <p:cNvSpPr/>
          <p:nvPr/>
        </p:nvSpPr>
        <p:spPr>
          <a:xfrm>
            <a:off x="6597650" y="6219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bk object 264"/>
          <p:cNvSpPr/>
          <p:nvPr/>
        </p:nvSpPr>
        <p:spPr>
          <a:xfrm>
            <a:off x="5955029" y="6218554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bk object 265"/>
          <p:cNvSpPr/>
          <p:nvPr/>
        </p:nvSpPr>
        <p:spPr>
          <a:xfrm>
            <a:off x="5956300" y="6217284"/>
            <a:ext cx="638810" cy="0"/>
          </a:xfrm>
          <a:custGeom>
            <a:avLst/>
            <a:gdLst/>
            <a:ahLst/>
            <a:cxnLst/>
            <a:rect l="l" t="t" r="r" b="b"/>
            <a:pathLst>
              <a:path w="638809">
                <a:moveTo>
                  <a:pt x="0" y="0"/>
                </a:moveTo>
                <a:lnTo>
                  <a:pt x="638809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bk object 266"/>
          <p:cNvSpPr/>
          <p:nvPr/>
        </p:nvSpPr>
        <p:spPr>
          <a:xfrm>
            <a:off x="5957570" y="6215379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bk object 267"/>
          <p:cNvSpPr/>
          <p:nvPr/>
        </p:nvSpPr>
        <p:spPr>
          <a:xfrm>
            <a:off x="5930900" y="6252845"/>
            <a:ext cx="689610" cy="0"/>
          </a:xfrm>
          <a:custGeom>
            <a:avLst/>
            <a:gdLst/>
            <a:ahLst/>
            <a:cxnLst/>
            <a:rect l="l" t="t" r="r" b="b"/>
            <a:pathLst>
              <a:path w="689609">
                <a:moveTo>
                  <a:pt x="0" y="0"/>
                </a:moveTo>
                <a:lnTo>
                  <a:pt x="689609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bk object 268"/>
          <p:cNvSpPr/>
          <p:nvPr/>
        </p:nvSpPr>
        <p:spPr>
          <a:xfrm>
            <a:off x="5932170" y="6251575"/>
            <a:ext cx="687070" cy="0"/>
          </a:xfrm>
          <a:custGeom>
            <a:avLst/>
            <a:gdLst/>
            <a:ahLst/>
            <a:cxnLst/>
            <a:rect l="l" t="t" r="r" b="b"/>
            <a:pathLst>
              <a:path w="687070">
                <a:moveTo>
                  <a:pt x="0" y="0"/>
                </a:moveTo>
                <a:lnTo>
                  <a:pt x="68707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bk object 269"/>
          <p:cNvSpPr/>
          <p:nvPr/>
        </p:nvSpPr>
        <p:spPr>
          <a:xfrm>
            <a:off x="5932170" y="62496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bk object 270"/>
          <p:cNvSpPr/>
          <p:nvPr/>
        </p:nvSpPr>
        <p:spPr>
          <a:xfrm>
            <a:off x="6617969" y="62496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bk object 271"/>
          <p:cNvSpPr/>
          <p:nvPr/>
        </p:nvSpPr>
        <p:spPr>
          <a:xfrm>
            <a:off x="5933440" y="6249034"/>
            <a:ext cx="684530" cy="0"/>
          </a:xfrm>
          <a:custGeom>
            <a:avLst/>
            <a:gdLst/>
            <a:ahLst/>
            <a:cxnLst/>
            <a:rect l="l" t="t" r="r" b="b"/>
            <a:pathLst>
              <a:path w="684529">
                <a:moveTo>
                  <a:pt x="0" y="0"/>
                </a:moveTo>
                <a:lnTo>
                  <a:pt x="68453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bk object 272"/>
          <p:cNvSpPr/>
          <p:nvPr/>
        </p:nvSpPr>
        <p:spPr>
          <a:xfrm>
            <a:off x="5934709" y="6247129"/>
            <a:ext cx="681990" cy="0"/>
          </a:xfrm>
          <a:custGeom>
            <a:avLst/>
            <a:gdLst/>
            <a:ahLst/>
            <a:cxnLst/>
            <a:rect l="l" t="t" r="r" b="b"/>
            <a:pathLst>
              <a:path w="681990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bk object 273"/>
          <p:cNvSpPr/>
          <p:nvPr/>
        </p:nvSpPr>
        <p:spPr>
          <a:xfrm>
            <a:off x="6615430" y="6244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bk object 274"/>
          <p:cNvSpPr/>
          <p:nvPr/>
        </p:nvSpPr>
        <p:spPr>
          <a:xfrm>
            <a:off x="5937250" y="6243320"/>
            <a:ext cx="676910" cy="0"/>
          </a:xfrm>
          <a:custGeom>
            <a:avLst/>
            <a:gdLst/>
            <a:ahLst/>
            <a:cxnLst/>
            <a:rect l="l" t="t" r="r" b="b"/>
            <a:pathLst>
              <a:path w="676909">
                <a:moveTo>
                  <a:pt x="0" y="0"/>
                </a:moveTo>
                <a:lnTo>
                  <a:pt x="676909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bk object 275"/>
          <p:cNvSpPr/>
          <p:nvPr/>
        </p:nvSpPr>
        <p:spPr>
          <a:xfrm>
            <a:off x="5938520" y="6240779"/>
            <a:ext cx="674370" cy="0"/>
          </a:xfrm>
          <a:custGeom>
            <a:avLst/>
            <a:gdLst/>
            <a:ahLst/>
            <a:cxnLst/>
            <a:rect l="l" t="t" r="r" b="b"/>
            <a:pathLst>
              <a:path w="674370">
                <a:moveTo>
                  <a:pt x="0" y="0"/>
                </a:moveTo>
                <a:lnTo>
                  <a:pt x="67437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bk object 276"/>
          <p:cNvSpPr/>
          <p:nvPr/>
        </p:nvSpPr>
        <p:spPr>
          <a:xfrm>
            <a:off x="5939790" y="6238875"/>
            <a:ext cx="671830" cy="0"/>
          </a:xfrm>
          <a:custGeom>
            <a:avLst/>
            <a:gdLst/>
            <a:ahLst/>
            <a:cxnLst/>
            <a:rect l="l" t="t" r="r" b="b"/>
            <a:pathLst>
              <a:path w="671829">
                <a:moveTo>
                  <a:pt x="0" y="0"/>
                </a:moveTo>
                <a:lnTo>
                  <a:pt x="67183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bk object 277"/>
          <p:cNvSpPr/>
          <p:nvPr/>
        </p:nvSpPr>
        <p:spPr>
          <a:xfrm>
            <a:off x="5939790" y="6236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bk object 278"/>
          <p:cNvSpPr/>
          <p:nvPr/>
        </p:nvSpPr>
        <p:spPr>
          <a:xfrm>
            <a:off x="6610350" y="6236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bk object 279"/>
          <p:cNvSpPr/>
          <p:nvPr/>
        </p:nvSpPr>
        <p:spPr>
          <a:xfrm>
            <a:off x="5942329" y="6236334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2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bk object 280"/>
          <p:cNvSpPr/>
          <p:nvPr/>
        </p:nvSpPr>
        <p:spPr>
          <a:xfrm>
            <a:off x="5942329" y="623506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bk object 281"/>
          <p:cNvSpPr/>
          <p:nvPr/>
        </p:nvSpPr>
        <p:spPr>
          <a:xfrm>
            <a:off x="5923279" y="6271895"/>
            <a:ext cx="704850" cy="0"/>
          </a:xfrm>
          <a:custGeom>
            <a:avLst/>
            <a:gdLst/>
            <a:ahLst/>
            <a:cxnLst/>
            <a:rect l="l" t="t" r="r" b="b"/>
            <a:pathLst>
              <a:path w="704850">
                <a:moveTo>
                  <a:pt x="0" y="0"/>
                </a:moveTo>
                <a:lnTo>
                  <a:pt x="704850" y="0"/>
                </a:lnTo>
              </a:path>
            </a:pathLst>
          </a:custGeom>
          <a:ln w="3810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bk object 282"/>
          <p:cNvSpPr/>
          <p:nvPr/>
        </p:nvSpPr>
        <p:spPr>
          <a:xfrm>
            <a:off x="5924550" y="6268720"/>
            <a:ext cx="702310" cy="0"/>
          </a:xfrm>
          <a:custGeom>
            <a:avLst/>
            <a:gdLst/>
            <a:ahLst/>
            <a:cxnLst/>
            <a:rect l="l" t="t" r="r" b="b"/>
            <a:pathLst>
              <a:path w="702309">
                <a:moveTo>
                  <a:pt x="0" y="0"/>
                </a:moveTo>
                <a:lnTo>
                  <a:pt x="70230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bk object 283"/>
          <p:cNvSpPr/>
          <p:nvPr/>
        </p:nvSpPr>
        <p:spPr>
          <a:xfrm>
            <a:off x="5925820" y="6266179"/>
            <a:ext cx="699770" cy="0"/>
          </a:xfrm>
          <a:custGeom>
            <a:avLst/>
            <a:gdLst/>
            <a:ahLst/>
            <a:cxnLst/>
            <a:rect l="l" t="t" r="r" b="b"/>
            <a:pathLst>
              <a:path w="699770">
                <a:moveTo>
                  <a:pt x="0" y="0"/>
                </a:moveTo>
                <a:lnTo>
                  <a:pt x="69977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bk object 284"/>
          <p:cNvSpPr/>
          <p:nvPr/>
        </p:nvSpPr>
        <p:spPr>
          <a:xfrm>
            <a:off x="592582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bk object 285"/>
          <p:cNvSpPr/>
          <p:nvPr/>
        </p:nvSpPr>
        <p:spPr>
          <a:xfrm>
            <a:off x="662431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bk object 286"/>
          <p:cNvSpPr/>
          <p:nvPr/>
        </p:nvSpPr>
        <p:spPr>
          <a:xfrm>
            <a:off x="5927090" y="6263004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3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bk object 287"/>
          <p:cNvSpPr/>
          <p:nvPr/>
        </p:nvSpPr>
        <p:spPr>
          <a:xfrm>
            <a:off x="5928359" y="6261734"/>
            <a:ext cx="695960" cy="0"/>
          </a:xfrm>
          <a:custGeom>
            <a:avLst/>
            <a:gdLst/>
            <a:ahLst/>
            <a:cxnLst/>
            <a:rect l="l" t="t" r="r" b="b"/>
            <a:pathLst>
              <a:path w="695959">
                <a:moveTo>
                  <a:pt x="0" y="0"/>
                </a:moveTo>
                <a:lnTo>
                  <a:pt x="69596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bk object 288"/>
          <p:cNvSpPr/>
          <p:nvPr/>
        </p:nvSpPr>
        <p:spPr>
          <a:xfrm>
            <a:off x="5928359" y="6259829"/>
            <a:ext cx="694690" cy="0"/>
          </a:xfrm>
          <a:custGeom>
            <a:avLst/>
            <a:gdLst/>
            <a:ahLst/>
            <a:cxnLst/>
            <a:rect l="l" t="t" r="r" b="b"/>
            <a:pathLst>
              <a:path w="694690">
                <a:moveTo>
                  <a:pt x="0" y="0"/>
                </a:moveTo>
                <a:lnTo>
                  <a:pt x="69468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bk object 289"/>
          <p:cNvSpPr/>
          <p:nvPr/>
        </p:nvSpPr>
        <p:spPr>
          <a:xfrm>
            <a:off x="59283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bk object 290"/>
          <p:cNvSpPr/>
          <p:nvPr/>
        </p:nvSpPr>
        <p:spPr>
          <a:xfrm>
            <a:off x="662178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bk object 291"/>
          <p:cNvSpPr/>
          <p:nvPr/>
        </p:nvSpPr>
        <p:spPr>
          <a:xfrm>
            <a:off x="5929629" y="6256654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bk object 292"/>
          <p:cNvSpPr/>
          <p:nvPr/>
        </p:nvSpPr>
        <p:spPr>
          <a:xfrm>
            <a:off x="5930900" y="625475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09">
                <a:moveTo>
                  <a:pt x="0" y="0"/>
                </a:moveTo>
                <a:lnTo>
                  <a:pt x="68960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bk object 293"/>
          <p:cNvSpPr/>
          <p:nvPr/>
        </p:nvSpPr>
        <p:spPr>
          <a:xfrm>
            <a:off x="5920740" y="6282054"/>
            <a:ext cx="709930" cy="0"/>
          </a:xfrm>
          <a:custGeom>
            <a:avLst/>
            <a:gdLst/>
            <a:ahLst/>
            <a:cxnLst/>
            <a:rect l="l" t="t" r="r" b="b"/>
            <a:pathLst>
              <a:path w="709929">
                <a:moveTo>
                  <a:pt x="0" y="0"/>
                </a:moveTo>
                <a:lnTo>
                  <a:pt x="709930" y="0"/>
                </a:lnTo>
              </a:path>
            </a:pathLst>
          </a:custGeom>
          <a:ln w="3809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bk object 294"/>
          <p:cNvSpPr/>
          <p:nvPr/>
        </p:nvSpPr>
        <p:spPr>
          <a:xfrm>
            <a:off x="5922009" y="6277609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5080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bk object 295"/>
          <p:cNvSpPr/>
          <p:nvPr/>
        </p:nvSpPr>
        <p:spPr>
          <a:xfrm>
            <a:off x="5923279" y="6274434"/>
            <a:ext cx="704850" cy="0"/>
          </a:xfrm>
          <a:custGeom>
            <a:avLst/>
            <a:gdLst/>
            <a:ahLst/>
            <a:cxnLst/>
            <a:rect l="l" t="t" r="r" b="b"/>
            <a:pathLst>
              <a:path w="704850">
                <a:moveTo>
                  <a:pt x="0" y="0"/>
                </a:moveTo>
                <a:lnTo>
                  <a:pt x="70485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bk object 296"/>
          <p:cNvSpPr/>
          <p:nvPr/>
        </p:nvSpPr>
        <p:spPr>
          <a:xfrm>
            <a:off x="5918200" y="6292215"/>
            <a:ext cx="715010" cy="0"/>
          </a:xfrm>
          <a:custGeom>
            <a:avLst/>
            <a:gdLst/>
            <a:ahLst/>
            <a:cxnLst/>
            <a:rect l="l" t="t" r="r" b="b"/>
            <a:pathLst>
              <a:path w="715009">
                <a:moveTo>
                  <a:pt x="0" y="0"/>
                </a:moveTo>
                <a:lnTo>
                  <a:pt x="715009" y="0"/>
                </a:lnTo>
              </a:path>
            </a:pathLst>
          </a:custGeom>
          <a:ln w="3809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bk object 297"/>
          <p:cNvSpPr/>
          <p:nvPr/>
        </p:nvSpPr>
        <p:spPr>
          <a:xfrm>
            <a:off x="591820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bk object 298"/>
          <p:cNvSpPr/>
          <p:nvPr/>
        </p:nvSpPr>
        <p:spPr>
          <a:xfrm>
            <a:off x="663194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bk object 299"/>
          <p:cNvSpPr/>
          <p:nvPr/>
        </p:nvSpPr>
        <p:spPr>
          <a:xfrm>
            <a:off x="5919470" y="6287134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810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bk object 300"/>
          <p:cNvSpPr/>
          <p:nvPr/>
        </p:nvSpPr>
        <p:spPr>
          <a:xfrm>
            <a:off x="6484620" y="630555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15240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bk object 301"/>
          <p:cNvSpPr/>
          <p:nvPr/>
        </p:nvSpPr>
        <p:spPr>
          <a:xfrm>
            <a:off x="5916929" y="6305550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15240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bk object 302"/>
          <p:cNvSpPr/>
          <p:nvPr/>
        </p:nvSpPr>
        <p:spPr>
          <a:xfrm>
            <a:off x="5918200" y="6296025"/>
            <a:ext cx="715010" cy="0"/>
          </a:xfrm>
          <a:custGeom>
            <a:avLst/>
            <a:gdLst/>
            <a:ahLst/>
            <a:cxnLst/>
            <a:rect l="l" t="t" r="r" b="b"/>
            <a:pathLst>
              <a:path w="715009">
                <a:moveTo>
                  <a:pt x="0" y="0"/>
                </a:moveTo>
                <a:lnTo>
                  <a:pt x="715009" y="0"/>
                </a:lnTo>
              </a:path>
            </a:pathLst>
          </a:custGeom>
          <a:ln w="3809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bk object 303"/>
          <p:cNvSpPr/>
          <p:nvPr/>
        </p:nvSpPr>
        <p:spPr>
          <a:xfrm>
            <a:off x="5918200" y="6332220"/>
            <a:ext cx="715010" cy="0"/>
          </a:xfrm>
          <a:custGeom>
            <a:avLst/>
            <a:gdLst/>
            <a:ahLst/>
            <a:cxnLst/>
            <a:rect l="l" t="t" r="r" b="b"/>
            <a:pathLst>
              <a:path w="715009">
                <a:moveTo>
                  <a:pt x="0" y="0"/>
                </a:moveTo>
                <a:lnTo>
                  <a:pt x="71500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bk object 304"/>
          <p:cNvSpPr/>
          <p:nvPr/>
        </p:nvSpPr>
        <p:spPr>
          <a:xfrm>
            <a:off x="5916929" y="6322059"/>
            <a:ext cx="717550" cy="0"/>
          </a:xfrm>
          <a:custGeom>
            <a:avLst/>
            <a:gdLst/>
            <a:ahLst/>
            <a:cxnLst/>
            <a:rect l="l" t="t" r="r" b="b"/>
            <a:pathLst>
              <a:path w="717550">
                <a:moveTo>
                  <a:pt x="0" y="0"/>
                </a:moveTo>
                <a:lnTo>
                  <a:pt x="717550" y="0"/>
                </a:lnTo>
              </a:path>
            </a:pathLst>
          </a:custGeom>
          <a:ln w="17779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bk object 305"/>
          <p:cNvSpPr/>
          <p:nvPr/>
        </p:nvSpPr>
        <p:spPr>
          <a:xfrm>
            <a:off x="5922009" y="6351904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809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bk object 306"/>
          <p:cNvSpPr/>
          <p:nvPr/>
        </p:nvSpPr>
        <p:spPr>
          <a:xfrm>
            <a:off x="5920740" y="6348095"/>
            <a:ext cx="709930" cy="0"/>
          </a:xfrm>
          <a:custGeom>
            <a:avLst/>
            <a:gdLst/>
            <a:ahLst/>
            <a:cxnLst/>
            <a:rect l="l" t="t" r="r" b="b"/>
            <a:pathLst>
              <a:path w="709929">
                <a:moveTo>
                  <a:pt x="0" y="0"/>
                </a:moveTo>
                <a:lnTo>
                  <a:pt x="709930" y="0"/>
                </a:lnTo>
              </a:path>
            </a:pathLst>
          </a:custGeom>
          <a:ln w="3809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bk object 307"/>
          <p:cNvSpPr/>
          <p:nvPr/>
        </p:nvSpPr>
        <p:spPr>
          <a:xfrm>
            <a:off x="5919470" y="634365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5080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bk object 308"/>
          <p:cNvSpPr/>
          <p:nvPr/>
        </p:nvSpPr>
        <p:spPr>
          <a:xfrm>
            <a:off x="5918200" y="6337300"/>
            <a:ext cx="715010" cy="0"/>
          </a:xfrm>
          <a:custGeom>
            <a:avLst/>
            <a:gdLst/>
            <a:ahLst/>
            <a:cxnLst/>
            <a:rect l="l" t="t" r="r" b="b"/>
            <a:pathLst>
              <a:path w="715009">
                <a:moveTo>
                  <a:pt x="0" y="0"/>
                </a:moveTo>
                <a:lnTo>
                  <a:pt x="715009" y="0"/>
                </a:lnTo>
              </a:path>
            </a:pathLst>
          </a:custGeom>
          <a:ln w="7619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bk object 309"/>
          <p:cNvSpPr/>
          <p:nvPr/>
        </p:nvSpPr>
        <p:spPr>
          <a:xfrm>
            <a:off x="5929629" y="6373495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bk object 310"/>
          <p:cNvSpPr/>
          <p:nvPr/>
        </p:nvSpPr>
        <p:spPr>
          <a:xfrm>
            <a:off x="5928359" y="6370954"/>
            <a:ext cx="694690" cy="0"/>
          </a:xfrm>
          <a:custGeom>
            <a:avLst/>
            <a:gdLst/>
            <a:ahLst/>
            <a:cxnLst/>
            <a:rect l="l" t="t" r="r" b="b"/>
            <a:pathLst>
              <a:path w="694690">
                <a:moveTo>
                  <a:pt x="0" y="0"/>
                </a:moveTo>
                <a:lnTo>
                  <a:pt x="694689" y="0"/>
                </a:lnTo>
              </a:path>
            </a:pathLst>
          </a:custGeom>
          <a:ln w="3809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bk object 311"/>
          <p:cNvSpPr/>
          <p:nvPr/>
        </p:nvSpPr>
        <p:spPr>
          <a:xfrm>
            <a:off x="5927090" y="6367779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3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bk object 312"/>
          <p:cNvSpPr/>
          <p:nvPr/>
        </p:nvSpPr>
        <p:spPr>
          <a:xfrm>
            <a:off x="5925820" y="6364604"/>
            <a:ext cx="699770" cy="0"/>
          </a:xfrm>
          <a:custGeom>
            <a:avLst/>
            <a:gdLst/>
            <a:ahLst/>
            <a:cxnLst/>
            <a:rect l="l" t="t" r="r" b="b"/>
            <a:pathLst>
              <a:path w="699770">
                <a:moveTo>
                  <a:pt x="0" y="0"/>
                </a:moveTo>
                <a:lnTo>
                  <a:pt x="699770" y="0"/>
                </a:lnTo>
              </a:path>
            </a:pathLst>
          </a:custGeom>
          <a:ln w="3809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bk object 313"/>
          <p:cNvSpPr/>
          <p:nvPr/>
        </p:nvSpPr>
        <p:spPr>
          <a:xfrm>
            <a:off x="5924550" y="6361429"/>
            <a:ext cx="702310" cy="0"/>
          </a:xfrm>
          <a:custGeom>
            <a:avLst/>
            <a:gdLst/>
            <a:ahLst/>
            <a:cxnLst/>
            <a:rect l="l" t="t" r="r" b="b"/>
            <a:pathLst>
              <a:path w="702309">
                <a:moveTo>
                  <a:pt x="0" y="0"/>
                </a:moveTo>
                <a:lnTo>
                  <a:pt x="70230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bk object 314"/>
          <p:cNvSpPr/>
          <p:nvPr/>
        </p:nvSpPr>
        <p:spPr>
          <a:xfrm>
            <a:off x="5923279" y="6357620"/>
            <a:ext cx="704850" cy="0"/>
          </a:xfrm>
          <a:custGeom>
            <a:avLst/>
            <a:gdLst/>
            <a:ahLst/>
            <a:cxnLst/>
            <a:rect l="l" t="t" r="r" b="b"/>
            <a:pathLst>
              <a:path w="704850">
                <a:moveTo>
                  <a:pt x="0" y="0"/>
                </a:moveTo>
                <a:lnTo>
                  <a:pt x="704850" y="0"/>
                </a:lnTo>
              </a:path>
            </a:pathLst>
          </a:custGeom>
          <a:ln w="5079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bk object 315"/>
          <p:cNvSpPr/>
          <p:nvPr/>
        </p:nvSpPr>
        <p:spPr>
          <a:xfrm>
            <a:off x="5922009" y="635444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bk object 316"/>
          <p:cNvSpPr/>
          <p:nvPr/>
        </p:nvSpPr>
        <p:spPr>
          <a:xfrm>
            <a:off x="5939790" y="6392545"/>
            <a:ext cx="671830" cy="0"/>
          </a:xfrm>
          <a:custGeom>
            <a:avLst/>
            <a:gdLst/>
            <a:ahLst/>
            <a:cxnLst/>
            <a:rect l="l" t="t" r="r" b="b"/>
            <a:pathLst>
              <a:path w="671829">
                <a:moveTo>
                  <a:pt x="0" y="0"/>
                </a:moveTo>
                <a:lnTo>
                  <a:pt x="67183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bk object 317"/>
          <p:cNvSpPr/>
          <p:nvPr/>
        </p:nvSpPr>
        <p:spPr>
          <a:xfrm>
            <a:off x="5938520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bk object 318"/>
          <p:cNvSpPr/>
          <p:nvPr/>
        </p:nvSpPr>
        <p:spPr>
          <a:xfrm>
            <a:off x="661161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bk object 319"/>
          <p:cNvSpPr/>
          <p:nvPr/>
        </p:nvSpPr>
        <p:spPr>
          <a:xfrm>
            <a:off x="5937250" y="6388734"/>
            <a:ext cx="676910" cy="0"/>
          </a:xfrm>
          <a:custGeom>
            <a:avLst/>
            <a:gdLst/>
            <a:ahLst/>
            <a:cxnLst/>
            <a:rect l="l" t="t" r="r" b="b"/>
            <a:pathLst>
              <a:path w="676909">
                <a:moveTo>
                  <a:pt x="0" y="0"/>
                </a:moveTo>
                <a:lnTo>
                  <a:pt x="676909" y="0"/>
                </a:lnTo>
              </a:path>
            </a:pathLst>
          </a:custGeom>
          <a:ln w="3810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bk object 320"/>
          <p:cNvSpPr/>
          <p:nvPr/>
        </p:nvSpPr>
        <p:spPr>
          <a:xfrm>
            <a:off x="5935979" y="6386195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45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bk object 321"/>
          <p:cNvSpPr/>
          <p:nvPr/>
        </p:nvSpPr>
        <p:spPr>
          <a:xfrm>
            <a:off x="661543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bk object 322"/>
          <p:cNvSpPr/>
          <p:nvPr/>
        </p:nvSpPr>
        <p:spPr>
          <a:xfrm>
            <a:off x="5933440" y="6382384"/>
            <a:ext cx="684530" cy="0"/>
          </a:xfrm>
          <a:custGeom>
            <a:avLst/>
            <a:gdLst/>
            <a:ahLst/>
            <a:cxnLst/>
            <a:rect l="l" t="t" r="r" b="b"/>
            <a:pathLst>
              <a:path w="684529">
                <a:moveTo>
                  <a:pt x="0" y="0"/>
                </a:moveTo>
                <a:lnTo>
                  <a:pt x="684530" y="0"/>
                </a:lnTo>
              </a:path>
            </a:pathLst>
          </a:custGeom>
          <a:ln w="3810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bk object 323"/>
          <p:cNvSpPr/>
          <p:nvPr/>
        </p:nvSpPr>
        <p:spPr>
          <a:xfrm>
            <a:off x="5932170" y="6379845"/>
            <a:ext cx="687070" cy="0"/>
          </a:xfrm>
          <a:custGeom>
            <a:avLst/>
            <a:gdLst/>
            <a:ahLst/>
            <a:cxnLst/>
            <a:rect l="l" t="t" r="r" b="b"/>
            <a:pathLst>
              <a:path w="687070">
                <a:moveTo>
                  <a:pt x="0" y="0"/>
                </a:moveTo>
                <a:lnTo>
                  <a:pt x="68707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bk object 324"/>
          <p:cNvSpPr/>
          <p:nvPr/>
        </p:nvSpPr>
        <p:spPr>
          <a:xfrm>
            <a:off x="593090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bk object 325"/>
          <p:cNvSpPr/>
          <p:nvPr/>
        </p:nvSpPr>
        <p:spPr>
          <a:xfrm>
            <a:off x="5930900" y="6377304"/>
            <a:ext cx="689610" cy="0"/>
          </a:xfrm>
          <a:custGeom>
            <a:avLst/>
            <a:gdLst/>
            <a:ahLst/>
            <a:cxnLst/>
            <a:rect l="l" t="t" r="r" b="b"/>
            <a:pathLst>
              <a:path w="689609">
                <a:moveTo>
                  <a:pt x="0" y="0"/>
                </a:moveTo>
                <a:lnTo>
                  <a:pt x="68960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bk object 326"/>
          <p:cNvSpPr/>
          <p:nvPr/>
        </p:nvSpPr>
        <p:spPr>
          <a:xfrm>
            <a:off x="661924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bk object 327"/>
          <p:cNvSpPr/>
          <p:nvPr/>
        </p:nvSpPr>
        <p:spPr>
          <a:xfrm>
            <a:off x="5929629" y="6375400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bk object 328"/>
          <p:cNvSpPr/>
          <p:nvPr/>
        </p:nvSpPr>
        <p:spPr>
          <a:xfrm>
            <a:off x="5955029" y="641286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bk object 329"/>
          <p:cNvSpPr/>
          <p:nvPr/>
        </p:nvSpPr>
        <p:spPr>
          <a:xfrm>
            <a:off x="5953759" y="6411595"/>
            <a:ext cx="643890" cy="0"/>
          </a:xfrm>
          <a:custGeom>
            <a:avLst/>
            <a:gdLst/>
            <a:ahLst/>
            <a:cxnLst/>
            <a:rect l="l" t="t" r="r" b="b"/>
            <a:pathLst>
              <a:path w="643890">
                <a:moveTo>
                  <a:pt x="0" y="0"/>
                </a:moveTo>
                <a:lnTo>
                  <a:pt x="64388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bk object 330"/>
          <p:cNvSpPr/>
          <p:nvPr/>
        </p:nvSpPr>
        <p:spPr>
          <a:xfrm>
            <a:off x="5952490" y="641032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3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bk object 331"/>
          <p:cNvSpPr/>
          <p:nvPr/>
        </p:nvSpPr>
        <p:spPr>
          <a:xfrm>
            <a:off x="5951220" y="64084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bk object 332"/>
          <p:cNvSpPr/>
          <p:nvPr/>
        </p:nvSpPr>
        <p:spPr>
          <a:xfrm>
            <a:off x="6598919" y="64084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bk object 333"/>
          <p:cNvSpPr/>
          <p:nvPr/>
        </p:nvSpPr>
        <p:spPr>
          <a:xfrm>
            <a:off x="5949950" y="6407150"/>
            <a:ext cx="651510" cy="0"/>
          </a:xfrm>
          <a:custGeom>
            <a:avLst/>
            <a:gdLst/>
            <a:ahLst/>
            <a:cxnLst/>
            <a:rect l="l" t="t" r="r" b="b"/>
            <a:pathLst>
              <a:path w="651509">
                <a:moveTo>
                  <a:pt x="0" y="0"/>
                </a:moveTo>
                <a:lnTo>
                  <a:pt x="65150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bk object 334"/>
          <p:cNvSpPr/>
          <p:nvPr/>
        </p:nvSpPr>
        <p:spPr>
          <a:xfrm>
            <a:off x="5948679" y="6405245"/>
            <a:ext cx="654050" cy="0"/>
          </a:xfrm>
          <a:custGeom>
            <a:avLst/>
            <a:gdLst/>
            <a:ahLst/>
            <a:cxnLst/>
            <a:rect l="l" t="t" r="r" b="b"/>
            <a:pathLst>
              <a:path w="654050">
                <a:moveTo>
                  <a:pt x="0" y="0"/>
                </a:moveTo>
                <a:lnTo>
                  <a:pt x="65405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bk object 335"/>
          <p:cNvSpPr/>
          <p:nvPr/>
        </p:nvSpPr>
        <p:spPr>
          <a:xfrm>
            <a:off x="5947409" y="6403975"/>
            <a:ext cx="656590" cy="0"/>
          </a:xfrm>
          <a:custGeom>
            <a:avLst/>
            <a:gdLst/>
            <a:ahLst/>
            <a:cxnLst/>
            <a:rect l="l" t="t" r="r" b="b"/>
            <a:pathLst>
              <a:path w="656590">
                <a:moveTo>
                  <a:pt x="0" y="0"/>
                </a:moveTo>
                <a:lnTo>
                  <a:pt x="65658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bk object 336"/>
          <p:cNvSpPr/>
          <p:nvPr/>
        </p:nvSpPr>
        <p:spPr>
          <a:xfrm>
            <a:off x="5946140" y="64020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bk object 337"/>
          <p:cNvSpPr/>
          <p:nvPr/>
        </p:nvSpPr>
        <p:spPr>
          <a:xfrm>
            <a:off x="6604000" y="64020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bk object 338"/>
          <p:cNvSpPr/>
          <p:nvPr/>
        </p:nvSpPr>
        <p:spPr>
          <a:xfrm>
            <a:off x="5944870" y="6400800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7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bk object 339"/>
          <p:cNvSpPr/>
          <p:nvPr/>
        </p:nvSpPr>
        <p:spPr>
          <a:xfrm>
            <a:off x="5943600" y="6398895"/>
            <a:ext cx="664210" cy="0"/>
          </a:xfrm>
          <a:custGeom>
            <a:avLst/>
            <a:gdLst/>
            <a:ahLst/>
            <a:cxnLst/>
            <a:rect l="l" t="t" r="r" b="b"/>
            <a:pathLst>
              <a:path w="664209">
                <a:moveTo>
                  <a:pt x="0" y="0"/>
                </a:moveTo>
                <a:lnTo>
                  <a:pt x="66420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bk object 340"/>
          <p:cNvSpPr/>
          <p:nvPr/>
        </p:nvSpPr>
        <p:spPr>
          <a:xfrm>
            <a:off x="594232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bk object 341"/>
          <p:cNvSpPr/>
          <p:nvPr/>
        </p:nvSpPr>
        <p:spPr>
          <a:xfrm>
            <a:off x="660780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bk object 342"/>
          <p:cNvSpPr/>
          <p:nvPr/>
        </p:nvSpPr>
        <p:spPr>
          <a:xfrm>
            <a:off x="5941059" y="6396354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bk object 343"/>
          <p:cNvSpPr/>
          <p:nvPr/>
        </p:nvSpPr>
        <p:spPr>
          <a:xfrm>
            <a:off x="5941059" y="6394450"/>
            <a:ext cx="669290" cy="0"/>
          </a:xfrm>
          <a:custGeom>
            <a:avLst/>
            <a:gdLst/>
            <a:ahLst/>
            <a:cxnLst/>
            <a:rect l="l" t="t" r="r" b="b"/>
            <a:pathLst>
              <a:path w="669290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bk object 344"/>
          <p:cNvSpPr/>
          <p:nvPr/>
        </p:nvSpPr>
        <p:spPr>
          <a:xfrm>
            <a:off x="5972809" y="6432550"/>
            <a:ext cx="605790" cy="0"/>
          </a:xfrm>
          <a:custGeom>
            <a:avLst/>
            <a:gdLst/>
            <a:ahLst/>
            <a:cxnLst/>
            <a:rect l="l" t="t" r="r" b="b"/>
            <a:pathLst>
              <a:path w="605790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bk object 345"/>
          <p:cNvSpPr/>
          <p:nvPr/>
        </p:nvSpPr>
        <p:spPr>
          <a:xfrm>
            <a:off x="5971540" y="6430645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33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bk object 346"/>
          <p:cNvSpPr/>
          <p:nvPr/>
        </p:nvSpPr>
        <p:spPr>
          <a:xfrm>
            <a:off x="5969000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bk object 347"/>
          <p:cNvSpPr/>
          <p:nvPr/>
        </p:nvSpPr>
        <p:spPr>
          <a:xfrm>
            <a:off x="6581140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bk object 348"/>
          <p:cNvSpPr/>
          <p:nvPr/>
        </p:nvSpPr>
        <p:spPr>
          <a:xfrm>
            <a:off x="5967729" y="6428104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bk object 349"/>
          <p:cNvSpPr/>
          <p:nvPr/>
        </p:nvSpPr>
        <p:spPr>
          <a:xfrm>
            <a:off x="5966459" y="6426200"/>
            <a:ext cx="618490" cy="0"/>
          </a:xfrm>
          <a:custGeom>
            <a:avLst/>
            <a:gdLst/>
            <a:ahLst/>
            <a:cxnLst/>
            <a:rect l="l" t="t" r="r" b="b"/>
            <a:pathLst>
              <a:path w="618490">
                <a:moveTo>
                  <a:pt x="0" y="0"/>
                </a:moveTo>
                <a:lnTo>
                  <a:pt x="6184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bk object 350"/>
          <p:cNvSpPr/>
          <p:nvPr/>
        </p:nvSpPr>
        <p:spPr>
          <a:xfrm>
            <a:off x="5965190" y="642429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3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bk object 351"/>
          <p:cNvSpPr/>
          <p:nvPr/>
        </p:nvSpPr>
        <p:spPr>
          <a:xfrm>
            <a:off x="5962650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bk object 352"/>
          <p:cNvSpPr/>
          <p:nvPr/>
        </p:nvSpPr>
        <p:spPr>
          <a:xfrm>
            <a:off x="6587490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bk object 353"/>
          <p:cNvSpPr/>
          <p:nvPr/>
        </p:nvSpPr>
        <p:spPr>
          <a:xfrm>
            <a:off x="5961379" y="6421754"/>
            <a:ext cx="628650" cy="0"/>
          </a:xfrm>
          <a:custGeom>
            <a:avLst/>
            <a:gdLst/>
            <a:ahLst/>
            <a:cxnLst/>
            <a:rect l="l" t="t" r="r" b="b"/>
            <a:pathLst>
              <a:path w="628650">
                <a:moveTo>
                  <a:pt x="0" y="0"/>
                </a:moveTo>
                <a:lnTo>
                  <a:pt x="6286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bk object 354"/>
          <p:cNvSpPr/>
          <p:nvPr/>
        </p:nvSpPr>
        <p:spPr>
          <a:xfrm>
            <a:off x="5960109" y="6419850"/>
            <a:ext cx="631190" cy="0"/>
          </a:xfrm>
          <a:custGeom>
            <a:avLst/>
            <a:gdLst/>
            <a:ahLst/>
            <a:cxnLst/>
            <a:rect l="l" t="t" r="r" b="b"/>
            <a:pathLst>
              <a:path w="631190">
                <a:moveTo>
                  <a:pt x="0" y="0"/>
                </a:moveTo>
                <a:lnTo>
                  <a:pt x="6311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bk object 355"/>
          <p:cNvSpPr/>
          <p:nvPr/>
        </p:nvSpPr>
        <p:spPr>
          <a:xfrm>
            <a:off x="5958840" y="641794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3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bk object 356"/>
          <p:cNvSpPr/>
          <p:nvPr/>
        </p:nvSpPr>
        <p:spPr>
          <a:xfrm>
            <a:off x="5957570" y="6416675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bk object 357"/>
          <p:cNvSpPr/>
          <p:nvPr/>
        </p:nvSpPr>
        <p:spPr>
          <a:xfrm>
            <a:off x="5956300" y="64147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bk object 358"/>
          <p:cNvSpPr/>
          <p:nvPr/>
        </p:nvSpPr>
        <p:spPr>
          <a:xfrm>
            <a:off x="6593840" y="64147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bk object 359"/>
          <p:cNvSpPr/>
          <p:nvPr/>
        </p:nvSpPr>
        <p:spPr>
          <a:xfrm>
            <a:off x="5955029" y="6414134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bk object 360"/>
          <p:cNvSpPr/>
          <p:nvPr/>
        </p:nvSpPr>
        <p:spPr>
          <a:xfrm>
            <a:off x="5995670" y="645160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40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bk object 361"/>
          <p:cNvSpPr/>
          <p:nvPr/>
        </p:nvSpPr>
        <p:spPr>
          <a:xfrm>
            <a:off x="5993129" y="6449695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bk object 362"/>
          <p:cNvSpPr/>
          <p:nvPr/>
        </p:nvSpPr>
        <p:spPr>
          <a:xfrm>
            <a:off x="599059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bk object 363"/>
          <p:cNvSpPr/>
          <p:nvPr/>
        </p:nvSpPr>
        <p:spPr>
          <a:xfrm>
            <a:off x="655955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bk object 364"/>
          <p:cNvSpPr/>
          <p:nvPr/>
        </p:nvSpPr>
        <p:spPr>
          <a:xfrm>
            <a:off x="5989320" y="6447154"/>
            <a:ext cx="574040" cy="0"/>
          </a:xfrm>
          <a:custGeom>
            <a:avLst/>
            <a:gdLst/>
            <a:ahLst/>
            <a:cxnLst/>
            <a:rect l="l" t="t" r="r" b="b"/>
            <a:pathLst>
              <a:path w="574040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bk object 365"/>
          <p:cNvSpPr/>
          <p:nvPr/>
        </p:nvSpPr>
        <p:spPr>
          <a:xfrm>
            <a:off x="5988050" y="6445250"/>
            <a:ext cx="576580" cy="0"/>
          </a:xfrm>
          <a:custGeom>
            <a:avLst/>
            <a:gdLst/>
            <a:ahLst/>
            <a:cxnLst/>
            <a:rect l="l" t="t" r="r" b="b"/>
            <a:pathLst>
              <a:path w="576579">
                <a:moveTo>
                  <a:pt x="0" y="0"/>
                </a:moveTo>
                <a:lnTo>
                  <a:pt x="57657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bk object 366"/>
          <p:cNvSpPr/>
          <p:nvPr/>
        </p:nvSpPr>
        <p:spPr>
          <a:xfrm>
            <a:off x="5985509" y="644334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90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bk object 367"/>
          <p:cNvSpPr/>
          <p:nvPr/>
        </p:nvSpPr>
        <p:spPr>
          <a:xfrm>
            <a:off x="598297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bk object 368"/>
          <p:cNvSpPr/>
          <p:nvPr/>
        </p:nvSpPr>
        <p:spPr>
          <a:xfrm>
            <a:off x="656716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bk object 369"/>
          <p:cNvSpPr/>
          <p:nvPr/>
        </p:nvSpPr>
        <p:spPr>
          <a:xfrm>
            <a:off x="5981700" y="6440804"/>
            <a:ext cx="589280" cy="0"/>
          </a:xfrm>
          <a:custGeom>
            <a:avLst/>
            <a:gdLst/>
            <a:ahLst/>
            <a:cxnLst/>
            <a:rect l="l" t="t" r="r" b="b"/>
            <a:pathLst>
              <a:path w="589279">
                <a:moveTo>
                  <a:pt x="0" y="0"/>
                </a:moveTo>
                <a:lnTo>
                  <a:pt x="58927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bk object 370"/>
          <p:cNvSpPr/>
          <p:nvPr/>
        </p:nvSpPr>
        <p:spPr>
          <a:xfrm>
            <a:off x="5979159" y="6438900"/>
            <a:ext cx="593090" cy="0"/>
          </a:xfrm>
          <a:custGeom>
            <a:avLst/>
            <a:gdLst/>
            <a:ahLst/>
            <a:cxnLst/>
            <a:rect l="l" t="t" r="r" b="b"/>
            <a:pathLst>
              <a:path w="593090">
                <a:moveTo>
                  <a:pt x="0" y="0"/>
                </a:moveTo>
                <a:lnTo>
                  <a:pt x="5930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bk object 371"/>
          <p:cNvSpPr/>
          <p:nvPr/>
        </p:nvSpPr>
        <p:spPr>
          <a:xfrm>
            <a:off x="5977890" y="643699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3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bk object 372"/>
          <p:cNvSpPr/>
          <p:nvPr/>
        </p:nvSpPr>
        <p:spPr>
          <a:xfrm>
            <a:off x="597535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bk object 373"/>
          <p:cNvSpPr/>
          <p:nvPr/>
        </p:nvSpPr>
        <p:spPr>
          <a:xfrm>
            <a:off x="657479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bk object 374"/>
          <p:cNvSpPr/>
          <p:nvPr/>
        </p:nvSpPr>
        <p:spPr>
          <a:xfrm>
            <a:off x="5974079" y="6434454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bk object 375"/>
          <p:cNvSpPr/>
          <p:nvPr/>
        </p:nvSpPr>
        <p:spPr>
          <a:xfrm>
            <a:off x="602742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bk object 376"/>
          <p:cNvSpPr/>
          <p:nvPr/>
        </p:nvSpPr>
        <p:spPr>
          <a:xfrm>
            <a:off x="65239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bk object 377"/>
          <p:cNvSpPr/>
          <p:nvPr/>
        </p:nvSpPr>
        <p:spPr>
          <a:xfrm>
            <a:off x="6024879" y="6470650"/>
            <a:ext cx="504190" cy="0"/>
          </a:xfrm>
          <a:custGeom>
            <a:avLst/>
            <a:gdLst/>
            <a:ahLst/>
            <a:cxnLst/>
            <a:rect l="l" t="t" r="r" b="b"/>
            <a:pathLst>
              <a:path w="504190">
                <a:moveTo>
                  <a:pt x="0" y="0"/>
                </a:moveTo>
                <a:lnTo>
                  <a:pt x="50419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bk object 378"/>
          <p:cNvSpPr/>
          <p:nvPr/>
        </p:nvSpPr>
        <p:spPr>
          <a:xfrm>
            <a:off x="6021070" y="6468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bk object 379"/>
          <p:cNvSpPr/>
          <p:nvPr/>
        </p:nvSpPr>
        <p:spPr>
          <a:xfrm>
            <a:off x="6530340" y="6468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bk object 380"/>
          <p:cNvSpPr/>
          <p:nvPr/>
        </p:nvSpPr>
        <p:spPr>
          <a:xfrm>
            <a:off x="6018529" y="6467475"/>
            <a:ext cx="515620" cy="0"/>
          </a:xfrm>
          <a:custGeom>
            <a:avLst/>
            <a:gdLst/>
            <a:ahLst/>
            <a:cxnLst/>
            <a:rect l="l" t="t" r="r" b="b"/>
            <a:pathLst>
              <a:path w="515620">
                <a:moveTo>
                  <a:pt x="0" y="0"/>
                </a:moveTo>
                <a:lnTo>
                  <a:pt x="51562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bk object 381"/>
          <p:cNvSpPr/>
          <p:nvPr/>
        </p:nvSpPr>
        <p:spPr>
          <a:xfrm>
            <a:off x="601725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bk object 382"/>
          <p:cNvSpPr/>
          <p:nvPr/>
        </p:nvSpPr>
        <p:spPr>
          <a:xfrm>
            <a:off x="653415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bk object 383"/>
          <p:cNvSpPr/>
          <p:nvPr/>
        </p:nvSpPr>
        <p:spPr>
          <a:xfrm>
            <a:off x="6014720" y="6464300"/>
            <a:ext cx="523240" cy="0"/>
          </a:xfrm>
          <a:custGeom>
            <a:avLst/>
            <a:gdLst/>
            <a:ahLst/>
            <a:cxnLst/>
            <a:rect l="l" t="t" r="r" b="b"/>
            <a:pathLst>
              <a:path w="523240">
                <a:moveTo>
                  <a:pt x="0" y="0"/>
                </a:moveTo>
                <a:lnTo>
                  <a:pt x="52324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bk object 384"/>
          <p:cNvSpPr/>
          <p:nvPr/>
        </p:nvSpPr>
        <p:spPr>
          <a:xfrm>
            <a:off x="6010909" y="6461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bk object 385"/>
          <p:cNvSpPr/>
          <p:nvPr/>
        </p:nvSpPr>
        <p:spPr>
          <a:xfrm>
            <a:off x="6540500" y="6461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bk object 386"/>
          <p:cNvSpPr/>
          <p:nvPr/>
        </p:nvSpPr>
        <p:spPr>
          <a:xfrm>
            <a:off x="6008370" y="646112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bk object 387"/>
          <p:cNvSpPr/>
          <p:nvPr/>
        </p:nvSpPr>
        <p:spPr>
          <a:xfrm>
            <a:off x="600710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bk object 388"/>
          <p:cNvSpPr/>
          <p:nvPr/>
        </p:nvSpPr>
        <p:spPr>
          <a:xfrm>
            <a:off x="6544309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bk object 389"/>
          <p:cNvSpPr/>
          <p:nvPr/>
        </p:nvSpPr>
        <p:spPr>
          <a:xfrm>
            <a:off x="6004559" y="6457950"/>
            <a:ext cx="543560" cy="0"/>
          </a:xfrm>
          <a:custGeom>
            <a:avLst/>
            <a:gdLst/>
            <a:ahLst/>
            <a:cxnLst/>
            <a:rect l="l" t="t" r="r" b="b"/>
            <a:pathLst>
              <a:path w="543559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bk object 390"/>
          <p:cNvSpPr/>
          <p:nvPr/>
        </p:nvSpPr>
        <p:spPr>
          <a:xfrm>
            <a:off x="6000750" y="6455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bk object 391"/>
          <p:cNvSpPr/>
          <p:nvPr/>
        </p:nvSpPr>
        <p:spPr>
          <a:xfrm>
            <a:off x="6549390" y="6455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bk object 392"/>
          <p:cNvSpPr/>
          <p:nvPr/>
        </p:nvSpPr>
        <p:spPr>
          <a:xfrm>
            <a:off x="5998209" y="6454775"/>
            <a:ext cx="554990" cy="0"/>
          </a:xfrm>
          <a:custGeom>
            <a:avLst/>
            <a:gdLst/>
            <a:ahLst/>
            <a:cxnLst/>
            <a:rect l="l" t="t" r="r" b="b"/>
            <a:pathLst>
              <a:path w="554990">
                <a:moveTo>
                  <a:pt x="0" y="0"/>
                </a:moveTo>
                <a:lnTo>
                  <a:pt x="55498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bk object 393"/>
          <p:cNvSpPr/>
          <p:nvPr/>
        </p:nvSpPr>
        <p:spPr>
          <a:xfrm>
            <a:off x="5996940" y="64528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bk object 394"/>
          <p:cNvSpPr/>
          <p:nvPr/>
        </p:nvSpPr>
        <p:spPr>
          <a:xfrm>
            <a:off x="6553200" y="64528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bk object 395"/>
          <p:cNvSpPr/>
          <p:nvPr/>
        </p:nvSpPr>
        <p:spPr>
          <a:xfrm>
            <a:off x="6066790" y="649287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bk object 396"/>
          <p:cNvSpPr/>
          <p:nvPr/>
        </p:nvSpPr>
        <p:spPr>
          <a:xfrm>
            <a:off x="606425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bk object 397"/>
          <p:cNvSpPr/>
          <p:nvPr/>
        </p:nvSpPr>
        <p:spPr>
          <a:xfrm>
            <a:off x="648589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bk object 398"/>
          <p:cNvSpPr/>
          <p:nvPr/>
        </p:nvSpPr>
        <p:spPr>
          <a:xfrm>
            <a:off x="6061709" y="6489700"/>
            <a:ext cx="430530" cy="0"/>
          </a:xfrm>
          <a:custGeom>
            <a:avLst/>
            <a:gdLst/>
            <a:ahLst/>
            <a:cxnLst/>
            <a:rect l="l" t="t" r="r" b="b"/>
            <a:pathLst>
              <a:path w="430529">
                <a:moveTo>
                  <a:pt x="0" y="0"/>
                </a:moveTo>
                <a:lnTo>
                  <a:pt x="43052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bk object 399"/>
          <p:cNvSpPr/>
          <p:nvPr/>
        </p:nvSpPr>
        <p:spPr>
          <a:xfrm>
            <a:off x="6055359" y="64871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bk object 400"/>
          <p:cNvSpPr/>
          <p:nvPr/>
        </p:nvSpPr>
        <p:spPr>
          <a:xfrm>
            <a:off x="6494779" y="64871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bk object 401"/>
          <p:cNvSpPr/>
          <p:nvPr/>
        </p:nvSpPr>
        <p:spPr>
          <a:xfrm>
            <a:off x="6052820" y="6486525"/>
            <a:ext cx="447040" cy="0"/>
          </a:xfrm>
          <a:custGeom>
            <a:avLst/>
            <a:gdLst/>
            <a:ahLst/>
            <a:cxnLst/>
            <a:rect l="l" t="t" r="r" b="b"/>
            <a:pathLst>
              <a:path w="447039">
                <a:moveTo>
                  <a:pt x="0" y="0"/>
                </a:moveTo>
                <a:lnTo>
                  <a:pt x="44703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bk object 402"/>
          <p:cNvSpPr/>
          <p:nvPr/>
        </p:nvSpPr>
        <p:spPr>
          <a:xfrm>
            <a:off x="605027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bk object 403"/>
          <p:cNvSpPr/>
          <p:nvPr/>
        </p:nvSpPr>
        <p:spPr>
          <a:xfrm>
            <a:off x="649985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bk object 404"/>
          <p:cNvSpPr/>
          <p:nvPr/>
        </p:nvSpPr>
        <p:spPr>
          <a:xfrm>
            <a:off x="6046470" y="6483350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bk object 405"/>
          <p:cNvSpPr/>
          <p:nvPr/>
        </p:nvSpPr>
        <p:spPr>
          <a:xfrm>
            <a:off x="6042659" y="6480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bk object 406"/>
          <p:cNvSpPr/>
          <p:nvPr/>
        </p:nvSpPr>
        <p:spPr>
          <a:xfrm>
            <a:off x="6507480" y="6480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bk object 407"/>
          <p:cNvSpPr/>
          <p:nvPr/>
        </p:nvSpPr>
        <p:spPr>
          <a:xfrm>
            <a:off x="6040120" y="6480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40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bk object 408"/>
          <p:cNvSpPr/>
          <p:nvPr/>
        </p:nvSpPr>
        <p:spPr>
          <a:xfrm>
            <a:off x="603757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bk object 409"/>
          <p:cNvSpPr/>
          <p:nvPr/>
        </p:nvSpPr>
        <p:spPr>
          <a:xfrm>
            <a:off x="6512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bk object 410"/>
          <p:cNvSpPr/>
          <p:nvPr/>
        </p:nvSpPr>
        <p:spPr>
          <a:xfrm>
            <a:off x="6036309" y="6477000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3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bk object 411"/>
          <p:cNvSpPr/>
          <p:nvPr/>
        </p:nvSpPr>
        <p:spPr>
          <a:xfrm>
            <a:off x="6031229" y="64744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bk object 412"/>
          <p:cNvSpPr/>
          <p:nvPr/>
        </p:nvSpPr>
        <p:spPr>
          <a:xfrm>
            <a:off x="6518909" y="64744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bk object 413"/>
          <p:cNvSpPr/>
          <p:nvPr/>
        </p:nvSpPr>
        <p:spPr>
          <a:xfrm>
            <a:off x="6029959" y="6473825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403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bk object 414"/>
          <p:cNvSpPr/>
          <p:nvPr/>
        </p:nvSpPr>
        <p:spPr>
          <a:xfrm>
            <a:off x="6118859" y="651192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bk object 415"/>
          <p:cNvSpPr/>
          <p:nvPr/>
        </p:nvSpPr>
        <p:spPr>
          <a:xfrm>
            <a:off x="6113779" y="6510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69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bk object 416"/>
          <p:cNvSpPr/>
          <p:nvPr/>
        </p:nvSpPr>
        <p:spPr>
          <a:xfrm>
            <a:off x="6436359" y="651001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bk object 417"/>
          <p:cNvSpPr/>
          <p:nvPr/>
        </p:nvSpPr>
        <p:spPr>
          <a:xfrm>
            <a:off x="6109970" y="6508750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bk object 418"/>
          <p:cNvSpPr/>
          <p:nvPr/>
        </p:nvSpPr>
        <p:spPr>
          <a:xfrm>
            <a:off x="610107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bk object 419"/>
          <p:cNvSpPr/>
          <p:nvPr/>
        </p:nvSpPr>
        <p:spPr>
          <a:xfrm>
            <a:off x="6447790" y="65062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bk object 420"/>
          <p:cNvSpPr/>
          <p:nvPr/>
        </p:nvSpPr>
        <p:spPr>
          <a:xfrm>
            <a:off x="6098540" y="650557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bk object 421"/>
          <p:cNvSpPr/>
          <p:nvPr/>
        </p:nvSpPr>
        <p:spPr>
          <a:xfrm>
            <a:off x="6094729" y="650366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bk object 422"/>
          <p:cNvSpPr/>
          <p:nvPr/>
        </p:nvSpPr>
        <p:spPr>
          <a:xfrm>
            <a:off x="6455409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bk object 423"/>
          <p:cNvSpPr/>
          <p:nvPr/>
        </p:nvSpPr>
        <p:spPr>
          <a:xfrm>
            <a:off x="6092190" y="6502400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bk object 424"/>
          <p:cNvSpPr/>
          <p:nvPr/>
        </p:nvSpPr>
        <p:spPr>
          <a:xfrm>
            <a:off x="6084570" y="64998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bk object 425"/>
          <p:cNvSpPr/>
          <p:nvPr/>
        </p:nvSpPr>
        <p:spPr>
          <a:xfrm>
            <a:off x="646557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bk object 426"/>
          <p:cNvSpPr/>
          <p:nvPr/>
        </p:nvSpPr>
        <p:spPr>
          <a:xfrm>
            <a:off x="6082029" y="6499225"/>
            <a:ext cx="389890" cy="0"/>
          </a:xfrm>
          <a:custGeom>
            <a:avLst/>
            <a:gdLst/>
            <a:ahLst/>
            <a:cxnLst/>
            <a:rect l="l" t="t" r="r" b="b"/>
            <a:pathLst>
              <a:path w="389889">
                <a:moveTo>
                  <a:pt x="0" y="0"/>
                </a:moveTo>
                <a:lnTo>
                  <a:pt x="3898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bk object 427"/>
          <p:cNvSpPr/>
          <p:nvPr/>
        </p:nvSpPr>
        <p:spPr>
          <a:xfrm>
            <a:off x="6078220" y="64973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bk object 428"/>
          <p:cNvSpPr/>
          <p:nvPr/>
        </p:nvSpPr>
        <p:spPr>
          <a:xfrm>
            <a:off x="647192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bk object 429"/>
          <p:cNvSpPr/>
          <p:nvPr/>
        </p:nvSpPr>
        <p:spPr>
          <a:xfrm>
            <a:off x="6074409" y="6496050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bk object 430"/>
          <p:cNvSpPr/>
          <p:nvPr/>
        </p:nvSpPr>
        <p:spPr>
          <a:xfrm>
            <a:off x="6069329" y="6493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bk object 431"/>
          <p:cNvSpPr/>
          <p:nvPr/>
        </p:nvSpPr>
        <p:spPr>
          <a:xfrm>
            <a:off x="6480809" y="6493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bk object 432"/>
          <p:cNvSpPr/>
          <p:nvPr/>
        </p:nvSpPr>
        <p:spPr>
          <a:xfrm>
            <a:off x="6231890" y="65316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bk object 433"/>
          <p:cNvSpPr/>
          <p:nvPr/>
        </p:nvSpPr>
        <p:spPr>
          <a:xfrm>
            <a:off x="6313170" y="6531609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80" y="0"/>
                </a:moveTo>
                <a:lnTo>
                  <a:pt x="0" y="0"/>
                </a:lnTo>
                <a:lnTo>
                  <a:pt x="0" y="1270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bk object 434"/>
          <p:cNvSpPr/>
          <p:nvPr/>
        </p:nvSpPr>
        <p:spPr>
          <a:xfrm>
            <a:off x="6220459" y="65309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bk object 435"/>
          <p:cNvSpPr/>
          <p:nvPr/>
        </p:nvSpPr>
        <p:spPr>
          <a:xfrm>
            <a:off x="6202679" y="6529069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80" y="0"/>
                </a:moveTo>
                <a:lnTo>
                  <a:pt x="0" y="0"/>
                </a:lnTo>
                <a:lnTo>
                  <a:pt x="0" y="1269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bk object 436"/>
          <p:cNvSpPr/>
          <p:nvPr/>
        </p:nvSpPr>
        <p:spPr>
          <a:xfrm>
            <a:off x="6342379" y="65290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49" y="0"/>
                </a:moveTo>
                <a:lnTo>
                  <a:pt x="0" y="0"/>
                </a:lnTo>
                <a:lnTo>
                  <a:pt x="0" y="1269"/>
                </a:lnTo>
                <a:lnTo>
                  <a:pt x="6349" y="1269"/>
                </a:lnTo>
                <a:lnTo>
                  <a:pt x="634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bk object 437"/>
          <p:cNvSpPr/>
          <p:nvPr/>
        </p:nvSpPr>
        <p:spPr>
          <a:xfrm>
            <a:off x="6197600" y="6527800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bk object 438"/>
          <p:cNvSpPr/>
          <p:nvPr/>
        </p:nvSpPr>
        <p:spPr>
          <a:xfrm>
            <a:off x="6181090" y="6525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bk object 439"/>
          <p:cNvSpPr/>
          <p:nvPr/>
        </p:nvSpPr>
        <p:spPr>
          <a:xfrm>
            <a:off x="636905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bk object 440"/>
          <p:cNvSpPr/>
          <p:nvPr/>
        </p:nvSpPr>
        <p:spPr>
          <a:xfrm>
            <a:off x="6168390" y="6524625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bk object 441"/>
          <p:cNvSpPr/>
          <p:nvPr/>
        </p:nvSpPr>
        <p:spPr>
          <a:xfrm>
            <a:off x="6164579" y="652271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bk object 442"/>
          <p:cNvSpPr/>
          <p:nvPr/>
        </p:nvSpPr>
        <p:spPr>
          <a:xfrm>
            <a:off x="6383020" y="65227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bk object 443"/>
          <p:cNvSpPr/>
          <p:nvPr/>
        </p:nvSpPr>
        <p:spPr>
          <a:xfrm>
            <a:off x="6159500" y="6521450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>
                <a:moveTo>
                  <a:pt x="0" y="0"/>
                </a:moveTo>
                <a:lnTo>
                  <a:pt x="2362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bk object 444"/>
          <p:cNvSpPr/>
          <p:nvPr/>
        </p:nvSpPr>
        <p:spPr>
          <a:xfrm>
            <a:off x="6148070" y="65189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bk object 445"/>
          <p:cNvSpPr/>
          <p:nvPr/>
        </p:nvSpPr>
        <p:spPr>
          <a:xfrm>
            <a:off x="6402070" y="6518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bk object 446"/>
          <p:cNvSpPr/>
          <p:nvPr/>
        </p:nvSpPr>
        <p:spPr>
          <a:xfrm>
            <a:off x="6142990" y="651827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bk object 447"/>
          <p:cNvSpPr/>
          <p:nvPr/>
        </p:nvSpPr>
        <p:spPr>
          <a:xfrm>
            <a:off x="6135370" y="6516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bk object 448"/>
          <p:cNvSpPr/>
          <p:nvPr/>
        </p:nvSpPr>
        <p:spPr>
          <a:xfrm>
            <a:off x="6412229" y="651636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bk object 449"/>
          <p:cNvSpPr/>
          <p:nvPr/>
        </p:nvSpPr>
        <p:spPr>
          <a:xfrm>
            <a:off x="6132829" y="6515100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bk object 450"/>
          <p:cNvSpPr/>
          <p:nvPr/>
        </p:nvSpPr>
        <p:spPr>
          <a:xfrm>
            <a:off x="6123940" y="65125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bk object 451"/>
          <p:cNvSpPr/>
          <p:nvPr/>
        </p:nvSpPr>
        <p:spPr>
          <a:xfrm>
            <a:off x="6426200" y="6512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bk object 452"/>
          <p:cNvSpPr/>
          <p:nvPr/>
        </p:nvSpPr>
        <p:spPr>
          <a:xfrm>
            <a:off x="6150609" y="6165850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bk object 453"/>
          <p:cNvSpPr/>
          <p:nvPr/>
        </p:nvSpPr>
        <p:spPr>
          <a:xfrm>
            <a:off x="6155690" y="616394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bk object 454"/>
          <p:cNvSpPr/>
          <p:nvPr/>
        </p:nvSpPr>
        <p:spPr>
          <a:xfrm>
            <a:off x="6160770" y="6162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bk object 455"/>
          <p:cNvSpPr/>
          <p:nvPr/>
        </p:nvSpPr>
        <p:spPr>
          <a:xfrm>
            <a:off x="6388100" y="6162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bk object 456"/>
          <p:cNvSpPr/>
          <p:nvPr/>
        </p:nvSpPr>
        <p:spPr>
          <a:xfrm>
            <a:off x="6172200" y="616140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bk object 457"/>
          <p:cNvSpPr/>
          <p:nvPr/>
        </p:nvSpPr>
        <p:spPr>
          <a:xfrm>
            <a:off x="6176009" y="6159500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bk object 458"/>
          <p:cNvSpPr/>
          <p:nvPr/>
        </p:nvSpPr>
        <p:spPr>
          <a:xfrm>
            <a:off x="6182359" y="615759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bk object 459"/>
          <p:cNvSpPr/>
          <p:nvPr/>
        </p:nvSpPr>
        <p:spPr>
          <a:xfrm>
            <a:off x="6188709" y="61556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bk object 460"/>
          <p:cNvSpPr/>
          <p:nvPr/>
        </p:nvSpPr>
        <p:spPr>
          <a:xfrm>
            <a:off x="6363970" y="6155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bk object 461"/>
          <p:cNvSpPr/>
          <p:nvPr/>
        </p:nvSpPr>
        <p:spPr>
          <a:xfrm>
            <a:off x="6201409" y="615505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bk object 462"/>
          <p:cNvSpPr/>
          <p:nvPr/>
        </p:nvSpPr>
        <p:spPr>
          <a:xfrm>
            <a:off x="6207759" y="6153150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bk object 463"/>
          <p:cNvSpPr/>
          <p:nvPr/>
        </p:nvSpPr>
        <p:spPr>
          <a:xfrm>
            <a:off x="6214109" y="615124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bk object 464"/>
          <p:cNvSpPr/>
          <p:nvPr/>
        </p:nvSpPr>
        <p:spPr>
          <a:xfrm>
            <a:off x="6223000" y="61493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bk object 465"/>
          <p:cNvSpPr/>
          <p:nvPr/>
        </p:nvSpPr>
        <p:spPr>
          <a:xfrm>
            <a:off x="6315709" y="614934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7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bk object 466"/>
          <p:cNvSpPr/>
          <p:nvPr/>
        </p:nvSpPr>
        <p:spPr>
          <a:xfrm>
            <a:off x="6250940" y="614807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bk object 467"/>
          <p:cNvSpPr/>
          <p:nvPr/>
        </p:nvSpPr>
        <p:spPr>
          <a:xfrm>
            <a:off x="6096000" y="618934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bk object 468"/>
          <p:cNvSpPr/>
          <p:nvPr/>
        </p:nvSpPr>
        <p:spPr>
          <a:xfrm>
            <a:off x="6098540" y="6187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bk object 469"/>
          <p:cNvSpPr/>
          <p:nvPr/>
        </p:nvSpPr>
        <p:spPr>
          <a:xfrm>
            <a:off x="6456679" y="6187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bk object 470"/>
          <p:cNvSpPr/>
          <p:nvPr/>
        </p:nvSpPr>
        <p:spPr>
          <a:xfrm>
            <a:off x="6102350" y="6186804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bk object 471"/>
          <p:cNvSpPr/>
          <p:nvPr/>
        </p:nvSpPr>
        <p:spPr>
          <a:xfrm>
            <a:off x="6104890" y="6185534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bk object 472"/>
          <p:cNvSpPr/>
          <p:nvPr/>
        </p:nvSpPr>
        <p:spPr>
          <a:xfrm>
            <a:off x="6107429" y="6183629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bk object 473"/>
          <p:cNvSpPr/>
          <p:nvPr/>
        </p:nvSpPr>
        <p:spPr>
          <a:xfrm>
            <a:off x="6109970" y="6181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bk object 474"/>
          <p:cNvSpPr/>
          <p:nvPr/>
        </p:nvSpPr>
        <p:spPr>
          <a:xfrm>
            <a:off x="6442709" y="6181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bk object 475"/>
          <p:cNvSpPr/>
          <p:nvPr/>
        </p:nvSpPr>
        <p:spPr>
          <a:xfrm>
            <a:off x="6115050" y="6180454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bk object 476"/>
          <p:cNvSpPr/>
          <p:nvPr/>
        </p:nvSpPr>
        <p:spPr>
          <a:xfrm>
            <a:off x="6118859" y="617855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bk object 477"/>
          <p:cNvSpPr/>
          <p:nvPr/>
        </p:nvSpPr>
        <p:spPr>
          <a:xfrm>
            <a:off x="6121400" y="61766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bk object 478"/>
          <p:cNvSpPr/>
          <p:nvPr/>
        </p:nvSpPr>
        <p:spPr>
          <a:xfrm>
            <a:off x="6125209" y="6174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bk object 479"/>
          <p:cNvSpPr/>
          <p:nvPr/>
        </p:nvSpPr>
        <p:spPr>
          <a:xfrm>
            <a:off x="6428740" y="6174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bk object 480"/>
          <p:cNvSpPr/>
          <p:nvPr/>
        </p:nvSpPr>
        <p:spPr>
          <a:xfrm>
            <a:off x="6130290" y="6174104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bk object 481"/>
          <p:cNvSpPr/>
          <p:nvPr/>
        </p:nvSpPr>
        <p:spPr>
          <a:xfrm>
            <a:off x="6134100" y="617220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bk object 482"/>
          <p:cNvSpPr/>
          <p:nvPr/>
        </p:nvSpPr>
        <p:spPr>
          <a:xfrm>
            <a:off x="6136640" y="617029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bk object 483"/>
          <p:cNvSpPr/>
          <p:nvPr/>
        </p:nvSpPr>
        <p:spPr>
          <a:xfrm>
            <a:off x="6140450" y="6168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bk object 484"/>
          <p:cNvSpPr/>
          <p:nvPr/>
        </p:nvSpPr>
        <p:spPr>
          <a:xfrm>
            <a:off x="6412229" y="6168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bk object 485"/>
          <p:cNvSpPr/>
          <p:nvPr/>
        </p:nvSpPr>
        <p:spPr>
          <a:xfrm>
            <a:off x="6148070" y="616775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bk object 486"/>
          <p:cNvSpPr/>
          <p:nvPr/>
        </p:nvSpPr>
        <p:spPr>
          <a:xfrm>
            <a:off x="6064250" y="6210934"/>
            <a:ext cx="427990" cy="0"/>
          </a:xfrm>
          <a:custGeom>
            <a:avLst/>
            <a:gdLst/>
            <a:ahLst/>
            <a:cxnLst/>
            <a:rect l="l" t="t" r="r" b="b"/>
            <a:pathLst>
              <a:path w="427989">
                <a:moveTo>
                  <a:pt x="0" y="0"/>
                </a:moveTo>
                <a:lnTo>
                  <a:pt x="42798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bk object 487"/>
          <p:cNvSpPr/>
          <p:nvPr/>
        </p:nvSpPr>
        <p:spPr>
          <a:xfrm>
            <a:off x="6066790" y="6209029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bk object 488"/>
          <p:cNvSpPr/>
          <p:nvPr/>
        </p:nvSpPr>
        <p:spPr>
          <a:xfrm>
            <a:off x="6068059" y="6206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bk object 489"/>
          <p:cNvSpPr/>
          <p:nvPr/>
        </p:nvSpPr>
        <p:spPr>
          <a:xfrm>
            <a:off x="6487159" y="6206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bk object 490"/>
          <p:cNvSpPr/>
          <p:nvPr/>
        </p:nvSpPr>
        <p:spPr>
          <a:xfrm>
            <a:off x="6071870" y="6205854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bk object 491"/>
          <p:cNvSpPr/>
          <p:nvPr/>
        </p:nvSpPr>
        <p:spPr>
          <a:xfrm>
            <a:off x="6073140" y="6204584"/>
            <a:ext cx="410209" cy="0"/>
          </a:xfrm>
          <a:custGeom>
            <a:avLst/>
            <a:gdLst/>
            <a:ahLst/>
            <a:cxnLst/>
            <a:rect l="l" t="t" r="r" b="b"/>
            <a:pathLst>
              <a:path w="410210">
                <a:moveTo>
                  <a:pt x="0" y="0"/>
                </a:moveTo>
                <a:lnTo>
                  <a:pt x="41021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bk object 492"/>
          <p:cNvSpPr/>
          <p:nvPr/>
        </p:nvSpPr>
        <p:spPr>
          <a:xfrm>
            <a:off x="6075679" y="6202679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>
                <a:moveTo>
                  <a:pt x="0" y="0"/>
                </a:moveTo>
                <a:lnTo>
                  <a:pt x="4064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bk object 493"/>
          <p:cNvSpPr/>
          <p:nvPr/>
        </p:nvSpPr>
        <p:spPr>
          <a:xfrm>
            <a:off x="6076950" y="6200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bk object 494"/>
          <p:cNvSpPr/>
          <p:nvPr/>
        </p:nvSpPr>
        <p:spPr>
          <a:xfrm>
            <a:off x="6478270" y="6200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bk object 495"/>
          <p:cNvSpPr/>
          <p:nvPr/>
        </p:nvSpPr>
        <p:spPr>
          <a:xfrm>
            <a:off x="6082029" y="6199504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bk object 496"/>
          <p:cNvSpPr/>
          <p:nvPr/>
        </p:nvSpPr>
        <p:spPr>
          <a:xfrm>
            <a:off x="6083300" y="6198234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bk object 497"/>
          <p:cNvSpPr/>
          <p:nvPr/>
        </p:nvSpPr>
        <p:spPr>
          <a:xfrm>
            <a:off x="6085840" y="6196329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bk object 498"/>
          <p:cNvSpPr/>
          <p:nvPr/>
        </p:nvSpPr>
        <p:spPr>
          <a:xfrm>
            <a:off x="6087109" y="6193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bk object 499"/>
          <p:cNvSpPr/>
          <p:nvPr/>
        </p:nvSpPr>
        <p:spPr>
          <a:xfrm>
            <a:off x="6468109" y="6193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bk object 500"/>
          <p:cNvSpPr/>
          <p:nvPr/>
        </p:nvSpPr>
        <p:spPr>
          <a:xfrm>
            <a:off x="6092190" y="6193154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bk object 501"/>
          <p:cNvSpPr/>
          <p:nvPr/>
        </p:nvSpPr>
        <p:spPr>
          <a:xfrm>
            <a:off x="6093459" y="6191884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bk object 502"/>
          <p:cNvSpPr/>
          <p:nvPr/>
        </p:nvSpPr>
        <p:spPr>
          <a:xfrm>
            <a:off x="6096000" y="619061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bk object 503"/>
          <p:cNvSpPr/>
          <p:nvPr/>
        </p:nvSpPr>
        <p:spPr>
          <a:xfrm>
            <a:off x="6038850" y="62318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bk object 504"/>
          <p:cNvSpPr/>
          <p:nvPr/>
        </p:nvSpPr>
        <p:spPr>
          <a:xfrm>
            <a:off x="6518909" y="62318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bk object 505"/>
          <p:cNvSpPr/>
          <p:nvPr/>
        </p:nvSpPr>
        <p:spPr>
          <a:xfrm>
            <a:off x="6041390" y="6231254"/>
            <a:ext cx="476250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bk object 506"/>
          <p:cNvSpPr/>
          <p:nvPr/>
        </p:nvSpPr>
        <p:spPr>
          <a:xfrm>
            <a:off x="6042659" y="6229984"/>
            <a:ext cx="473709" cy="0"/>
          </a:xfrm>
          <a:custGeom>
            <a:avLst/>
            <a:gdLst/>
            <a:ahLst/>
            <a:cxnLst/>
            <a:rect l="l" t="t" r="r" b="b"/>
            <a:pathLst>
              <a:path w="473709">
                <a:moveTo>
                  <a:pt x="0" y="0"/>
                </a:moveTo>
                <a:lnTo>
                  <a:pt x="47371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bk object 507"/>
          <p:cNvSpPr/>
          <p:nvPr/>
        </p:nvSpPr>
        <p:spPr>
          <a:xfrm>
            <a:off x="6043929" y="6228079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bk object 508"/>
          <p:cNvSpPr/>
          <p:nvPr/>
        </p:nvSpPr>
        <p:spPr>
          <a:xfrm>
            <a:off x="6045200" y="62255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bk object 509"/>
          <p:cNvSpPr/>
          <p:nvPr/>
        </p:nvSpPr>
        <p:spPr>
          <a:xfrm>
            <a:off x="6511290" y="62255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bk object 510"/>
          <p:cNvSpPr/>
          <p:nvPr/>
        </p:nvSpPr>
        <p:spPr>
          <a:xfrm>
            <a:off x="6047740" y="6224904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bk object 511"/>
          <p:cNvSpPr/>
          <p:nvPr/>
        </p:nvSpPr>
        <p:spPr>
          <a:xfrm>
            <a:off x="6049009" y="622363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40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bk object 512"/>
          <p:cNvSpPr/>
          <p:nvPr/>
        </p:nvSpPr>
        <p:spPr>
          <a:xfrm>
            <a:off x="6050279" y="6221729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bk object 513"/>
          <p:cNvSpPr/>
          <p:nvPr/>
        </p:nvSpPr>
        <p:spPr>
          <a:xfrm>
            <a:off x="6051550" y="6219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bk object 514"/>
          <p:cNvSpPr/>
          <p:nvPr/>
        </p:nvSpPr>
        <p:spPr>
          <a:xfrm>
            <a:off x="6504940" y="6219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bk object 515"/>
          <p:cNvSpPr/>
          <p:nvPr/>
        </p:nvSpPr>
        <p:spPr>
          <a:xfrm>
            <a:off x="6054090" y="6218554"/>
            <a:ext cx="448309" cy="0"/>
          </a:xfrm>
          <a:custGeom>
            <a:avLst/>
            <a:gdLst/>
            <a:ahLst/>
            <a:cxnLst/>
            <a:rect l="l" t="t" r="r" b="b"/>
            <a:pathLst>
              <a:path w="448309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bk object 516"/>
          <p:cNvSpPr/>
          <p:nvPr/>
        </p:nvSpPr>
        <p:spPr>
          <a:xfrm>
            <a:off x="6056629" y="621728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bk object 517"/>
          <p:cNvSpPr/>
          <p:nvPr/>
        </p:nvSpPr>
        <p:spPr>
          <a:xfrm>
            <a:off x="6057900" y="6215379"/>
            <a:ext cx="441959" cy="0"/>
          </a:xfrm>
          <a:custGeom>
            <a:avLst/>
            <a:gdLst/>
            <a:ahLst/>
            <a:cxnLst/>
            <a:rect l="l" t="t" r="r" b="b"/>
            <a:pathLst>
              <a:path w="441960">
                <a:moveTo>
                  <a:pt x="0" y="0"/>
                </a:moveTo>
                <a:lnTo>
                  <a:pt x="44196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bk object 518"/>
          <p:cNvSpPr/>
          <p:nvPr/>
        </p:nvSpPr>
        <p:spPr>
          <a:xfrm>
            <a:off x="6059170" y="62128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bk object 519"/>
          <p:cNvSpPr/>
          <p:nvPr/>
        </p:nvSpPr>
        <p:spPr>
          <a:xfrm>
            <a:off x="6496050" y="6212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bk object 520"/>
          <p:cNvSpPr/>
          <p:nvPr/>
        </p:nvSpPr>
        <p:spPr>
          <a:xfrm>
            <a:off x="6062979" y="6212204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bk object 521"/>
          <p:cNvSpPr/>
          <p:nvPr/>
        </p:nvSpPr>
        <p:spPr>
          <a:xfrm>
            <a:off x="6023609" y="625411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40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809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bk object 522"/>
          <p:cNvSpPr/>
          <p:nvPr/>
        </p:nvSpPr>
        <p:spPr>
          <a:xfrm>
            <a:off x="6024879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bk object 523"/>
          <p:cNvSpPr/>
          <p:nvPr/>
        </p:nvSpPr>
        <p:spPr>
          <a:xfrm>
            <a:off x="6531609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bk object 524"/>
          <p:cNvSpPr/>
          <p:nvPr/>
        </p:nvSpPr>
        <p:spPr>
          <a:xfrm>
            <a:off x="6026150" y="6250304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5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bk object 525"/>
          <p:cNvSpPr/>
          <p:nvPr/>
        </p:nvSpPr>
        <p:spPr>
          <a:xfrm>
            <a:off x="6027420" y="6249034"/>
            <a:ext cx="502920" cy="0"/>
          </a:xfrm>
          <a:custGeom>
            <a:avLst/>
            <a:gdLst/>
            <a:ahLst/>
            <a:cxnLst/>
            <a:rect l="l" t="t" r="r" b="b"/>
            <a:pathLst>
              <a:path w="502920">
                <a:moveTo>
                  <a:pt x="0" y="0"/>
                </a:moveTo>
                <a:lnTo>
                  <a:pt x="5029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bk object 526"/>
          <p:cNvSpPr/>
          <p:nvPr/>
        </p:nvSpPr>
        <p:spPr>
          <a:xfrm>
            <a:off x="6028690" y="6247129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8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bk object 527"/>
          <p:cNvSpPr/>
          <p:nvPr/>
        </p:nvSpPr>
        <p:spPr>
          <a:xfrm>
            <a:off x="6527800" y="6244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bk object 528"/>
          <p:cNvSpPr/>
          <p:nvPr/>
        </p:nvSpPr>
        <p:spPr>
          <a:xfrm>
            <a:off x="6031229" y="6243954"/>
            <a:ext cx="495300" cy="0"/>
          </a:xfrm>
          <a:custGeom>
            <a:avLst/>
            <a:gdLst/>
            <a:ahLst/>
            <a:cxnLst/>
            <a:rect l="l" t="t" r="r" b="b"/>
            <a:pathLst>
              <a:path w="495300">
                <a:moveTo>
                  <a:pt x="0" y="0"/>
                </a:moveTo>
                <a:lnTo>
                  <a:pt x="4953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bk object 529"/>
          <p:cNvSpPr/>
          <p:nvPr/>
        </p:nvSpPr>
        <p:spPr>
          <a:xfrm>
            <a:off x="6032500" y="6242684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40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bk object 530"/>
          <p:cNvSpPr/>
          <p:nvPr/>
        </p:nvSpPr>
        <p:spPr>
          <a:xfrm>
            <a:off x="6033770" y="6240779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9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bk object 531"/>
          <p:cNvSpPr/>
          <p:nvPr/>
        </p:nvSpPr>
        <p:spPr>
          <a:xfrm>
            <a:off x="6033770" y="62382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bk object 532"/>
          <p:cNvSpPr/>
          <p:nvPr/>
        </p:nvSpPr>
        <p:spPr>
          <a:xfrm>
            <a:off x="6036309" y="6237604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bk object 533"/>
          <p:cNvSpPr/>
          <p:nvPr/>
        </p:nvSpPr>
        <p:spPr>
          <a:xfrm>
            <a:off x="6037579" y="6235065"/>
            <a:ext cx="483870" cy="0"/>
          </a:xfrm>
          <a:custGeom>
            <a:avLst/>
            <a:gdLst/>
            <a:ahLst/>
            <a:cxnLst/>
            <a:rect l="l" t="t" r="r" b="b"/>
            <a:pathLst>
              <a:path w="483870">
                <a:moveTo>
                  <a:pt x="0" y="0"/>
                </a:moveTo>
                <a:lnTo>
                  <a:pt x="483870" y="0"/>
                </a:lnTo>
              </a:path>
            </a:pathLst>
          </a:custGeom>
          <a:ln w="3809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bk object 534"/>
          <p:cNvSpPr/>
          <p:nvPr/>
        </p:nvSpPr>
        <p:spPr>
          <a:xfrm>
            <a:off x="6012179" y="6276340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bk object 535"/>
          <p:cNvSpPr/>
          <p:nvPr/>
        </p:nvSpPr>
        <p:spPr>
          <a:xfrm>
            <a:off x="6013450" y="627316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59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809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bk object 536"/>
          <p:cNvSpPr/>
          <p:nvPr/>
        </p:nvSpPr>
        <p:spPr>
          <a:xfrm>
            <a:off x="654304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bk object 537"/>
          <p:cNvSpPr/>
          <p:nvPr/>
        </p:nvSpPr>
        <p:spPr>
          <a:xfrm>
            <a:off x="6014720" y="6269354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bk object 538"/>
          <p:cNvSpPr/>
          <p:nvPr/>
        </p:nvSpPr>
        <p:spPr>
          <a:xfrm>
            <a:off x="6015990" y="626681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80" y="0"/>
                </a:lnTo>
              </a:path>
            </a:pathLst>
          </a:custGeom>
          <a:ln w="3809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bk object 539"/>
          <p:cNvSpPr/>
          <p:nvPr/>
        </p:nvSpPr>
        <p:spPr>
          <a:xfrm>
            <a:off x="6017259" y="6264275"/>
            <a:ext cx="523240" cy="0"/>
          </a:xfrm>
          <a:custGeom>
            <a:avLst/>
            <a:gdLst/>
            <a:ahLst/>
            <a:cxnLst/>
            <a:rect l="l" t="t" r="r" b="b"/>
            <a:pathLst>
              <a:path w="523240">
                <a:moveTo>
                  <a:pt x="0" y="0"/>
                </a:moveTo>
                <a:lnTo>
                  <a:pt x="52323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bk object 540"/>
          <p:cNvSpPr/>
          <p:nvPr/>
        </p:nvSpPr>
        <p:spPr>
          <a:xfrm>
            <a:off x="6017259" y="62623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bk object 541"/>
          <p:cNvSpPr/>
          <p:nvPr/>
        </p:nvSpPr>
        <p:spPr>
          <a:xfrm>
            <a:off x="6539230" y="62623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bk object 542"/>
          <p:cNvSpPr/>
          <p:nvPr/>
        </p:nvSpPr>
        <p:spPr>
          <a:xfrm>
            <a:off x="6018529" y="6261734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bk object 543"/>
          <p:cNvSpPr/>
          <p:nvPr/>
        </p:nvSpPr>
        <p:spPr>
          <a:xfrm>
            <a:off x="6019800" y="6259829"/>
            <a:ext cx="518159" cy="0"/>
          </a:xfrm>
          <a:custGeom>
            <a:avLst/>
            <a:gdLst/>
            <a:ahLst/>
            <a:cxnLst/>
            <a:rect l="l" t="t" r="r" b="b"/>
            <a:pathLst>
              <a:path w="518159">
                <a:moveTo>
                  <a:pt x="0" y="0"/>
                </a:moveTo>
                <a:lnTo>
                  <a:pt x="51815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bk object 544"/>
          <p:cNvSpPr/>
          <p:nvPr/>
        </p:nvSpPr>
        <p:spPr>
          <a:xfrm>
            <a:off x="6021070" y="6257925"/>
            <a:ext cx="515620" cy="0"/>
          </a:xfrm>
          <a:custGeom>
            <a:avLst/>
            <a:gdLst/>
            <a:ahLst/>
            <a:cxnLst/>
            <a:rect l="l" t="t" r="r" b="b"/>
            <a:pathLst>
              <a:path w="515620">
                <a:moveTo>
                  <a:pt x="0" y="0"/>
                </a:moveTo>
                <a:lnTo>
                  <a:pt x="51562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bk object 545"/>
          <p:cNvSpPr/>
          <p:nvPr/>
        </p:nvSpPr>
        <p:spPr>
          <a:xfrm>
            <a:off x="6021070" y="62560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bk object 546"/>
          <p:cNvSpPr/>
          <p:nvPr/>
        </p:nvSpPr>
        <p:spPr>
          <a:xfrm>
            <a:off x="6535419" y="62560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bk object 547"/>
          <p:cNvSpPr/>
          <p:nvPr/>
        </p:nvSpPr>
        <p:spPr>
          <a:xfrm>
            <a:off x="6007100" y="6296025"/>
            <a:ext cx="543560" cy="0"/>
          </a:xfrm>
          <a:custGeom>
            <a:avLst/>
            <a:gdLst/>
            <a:ahLst/>
            <a:cxnLst/>
            <a:rect l="l" t="t" r="r" b="b"/>
            <a:pathLst>
              <a:path w="543559">
                <a:moveTo>
                  <a:pt x="0" y="0"/>
                </a:moveTo>
                <a:lnTo>
                  <a:pt x="543559" y="0"/>
                </a:lnTo>
              </a:path>
            </a:pathLst>
          </a:custGeom>
          <a:ln w="6350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bk object 548"/>
          <p:cNvSpPr/>
          <p:nvPr/>
        </p:nvSpPr>
        <p:spPr>
          <a:xfrm>
            <a:off x="6008370" y="6290309"/>
            <a:ext cx="541020" cy="0"/>
          </a:xfrm>
          <a:custGeom>
            <a:avLst/>
            <a:gdLst/>
            <a:ahLst/>
            <a:cxnLst/>
            <a:rect l="l" t="t" r="r" b="b"/>
            <a:pathLst>
              <a:path w="541020">
                <a:moveTo>
                  <a:pt x="0" y="0"/>
                </a:moveTo>
                <a:lnTo>
                  <a:pt x="541020" y="0"/>
                </a:lnTo>
              </a:path>
            </a:pathLst>
          </a:custGeom>
          <a:ln w="5080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bk object 549"/>
          <p:cNvSpPr/>
          <p:nvPr/>
        </p:nvSpPr>
        <p:spPr>
          <a:xfrm>
            <a:off x="6009640" y="6285229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80" y="0"/>
                </a:lnTo>
              </a:path>
            </a:pathLst>
          </a:custGeom>
          <a:ln w="507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bk object 550"/>
          <p:cNvSpPr/>
          <p:nvPr/>
        </p:nvSpPr>
        <p:spPr>
          <a:xfrm>
            <a:off x="6010909" y="6280150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39" y="0"/>
                </a:lnTo>
              </a:path>
            </a:pathLst>
          </a:custGeom>
          <a:ln w="507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bk object 551"/>
          <p:cNvSpPr/>
          <p:nvPr/>
        </p:nvSpPr>
        <p:spPr>
          <a:xfrm>
            <a:off x="6484620" y="6311265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309" y="0"/>
                </a:lnTo>
              </a:path>
            </a:pathLst>
          </a:custGeom>
          <a:ln w="21590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bk object 552"/>
          <p:cNvSpPr/>
          <p:nvPr/>
        </p:nvSpPr>
        <p:spPr>
          <a:xfrm>
            <a:off x="6005829" y="6311265"/>
            <a:ext cx="63500" cy="0"/>
          </a:xfrm>
          <a:custGeom>
            <a:avLst/>
            <a:gdLst/>
            <a:ahLst/>
            <a:cxnLst/>
            <a:rect l="l" t="t" r="r" b="b"/>
            <a:pathLst>
              <a:path w="63500">
                <a:moveTo>
                  <a:pt x="0" y="0"/>
                </a:moveTo>
                <a:lnTo>
                  <a:pt x="63500" y="0"/>
                </a:lnTo>
              </a:path>
            </a:pathLst>
          </a:custGeom>
          <a:ln w="21590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bk object 553"/>
          <p:cNvSpPr/>
          <p:nvPr/>
        </p:nvSpPr>
        <p:spPr>
          <a:xfrm>
            <a:off x="6484620" y="6299834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309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bk object 554"/>
          <p:cNvSpPr/>
          <p:nvPr/>
        </p:nvSpPr>
        <p:spPr>
          <a:xfrm>
            <a:off x="6007100" y="6299834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>
                <a:moveTo>
                  <a:pt x="0" y="0"/>
                </a:moveTo>
                <a:lnTo>
                  <a:pt x="62229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bk object 555"/>
          <p:cNvSpPr/>
          <p:nvPr/>
        </p:nvSpPr>
        <p:spPr>
          <a:xfrm>
            <a:off x="6009640" y="6339204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80" y="0"/>
                </a:lnTo>
              </a:path>
            </a:pathLst>
          </a:custGeom>
          <a:ln w="3809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bk object 556"/>
          <p:cNvSpPr/>
          <p:nvPr/>
        </p:nvSpPr>
        <p:spPr>
          <a:xfrm>
            <a:off x="6008370" y="6334759"/>
            <a:ext cx="541020" cy="0"/>
          </a:xfrm>
          <a:custGeom>
            <a:avLst/>
            <a:gdLst/>
            <a:ahLst/>
            <a:cxnLst/>
            <a:rect l="l" t="t" r="r" b="b"/>
            <a:pathLst>
              <a:path w="541020">
                <a:moveTo>
                  <a:pt x="0" y="0"/>
                </a:moveTo>
                <a:lnTo>
                  <a:pt x="541020" y="0"/>
                </a:lnTo>
              </a:path>
            </a:pathLst>
          </a:custGeom>
          <a:ln w="5080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bk object 557"/>
          <p:cNvSpPr/>
          <p:nvPr/>
        </p:nvSpPr>
        <p:spPr>
          <a:xfrm>
            <a:off x="6007100" y="6329045"/>
            <a:ext cx="543560" cy="0"/>
          </a:xfrm>
          <a:custGeom>
            <a:avLst/>
            <a:gdLst/>
            <a:ahLst/>
            <a:cxnLst/>
            <a:rect l="l" t="t" r="r" b="b"/>
            <a:pathLst>
              <a:path w="543559">
                <a:moveTo>
                  <a:pt x="0" y="0"/>
                </a:moveTo>
                <a:lnTo>
                  <a:pt x="543559" y="0"/>
                </a:lnTo>
              </a:path>
            </a:pathLst>
          </a:custGeom>
          <a:ln w="6350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bk object 558"/>
          <p:cNvSpPr/>
          <p:nvPr/>
        </p:nvSpPr>
        <p:spPr>
          <a:xfrm>
            <a:off x="6005829" y="6325234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bk object 559"/>
          <p:cNvSpPr/>
          <p:nvPr/>
        </p:nvSpPr>
        <p:spPr>
          <a:xfrm>
            <a:off x="6484620" y="6323329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30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bk object 560"/>
          <p:cNvSpPr/>
          <p:nvPr/>
        </p:nvSpPr>
        <p:spPr>
          <a:xfrm>
            <a:off x="6005829" y="6323329"/>
            <a:ext cx="63500" cy="0"/>
          </a:xfrm>
          <a:custGeom>
            <a:avLst/>
            <a:gdLst/>
            <a:ahLst/>
            <a:cxnLst/>
            <a:rect l="l" t="t" r="r" b="b"/>
            <a:pathLst>
              <a:path w="63500">
                <a:moveTo>
                  <a:pt x="0" y="0"/>
                </a:moveTo>
                <a:lnTo>
                  <a:pt x="635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bk object 561"/>
          <p:cNvSpPr/>
          <p:nvPr/>
        </p:nvSpPr>
        <p:spPr>
          <a:xfrm>
            <a:off x="6010909" y="6342379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3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bk object 562"/>
          <p:cNvSpPr/>
          <p:nvPr/>
        </p:nvSpPr>
        <p:spPr>
          <a:xfrm>
            <a:off x="6012179" y="6347459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bk object 563"/>
          <p:cNvSpPr/>
          <p:nvPr/>
        </p:nvSpPr>
        <p:spPr>
          <a:xfrm>
            <a:off x="6010909" y="6344920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3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bk object 564"/>
          <p:cNvSpPr/>
          <p:nvPr/>
        </p:nvSpPr>
        <p:spPr>
          <a:xfrm>
            <a:off x="6021070" y="6365938"/>
            <a:ext cx="515620" cy="0"/>
          </a:xfrm>
          <a:custGeom>
            <a:avLst/>
            <a:gdLst/>
            <a:ahLst/>
            <a:cxnLst/>
            <a:rect l="l" t="t" r="r" b="b"/>
            <a:pathLst>
              <a:path w="515620">
                <a:moveTo>
                  <a:pt x="0" y="0"/>
                </a:moveTo>
                <a:lnTo>
                  <a:pt x="5156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bk object 565"/>
          <p:cNvSpPr/>
          <p:nvPr/>
        </p:nvSpPr>
        <p:spPr>
          <a:xfrm>
            <a:off x="6019800" y="6364604"/>
            <a:ext cx="518159" cy="0"/>
          </a:xfrm>
          <a:custGeom>
            <a:avLst/>
            <a:gdLst/>
            <a:ahLst/>
            <a:cxnLst/>
            <a:rect l="l" t="t" r="r" b="b"/>
            <a:pathLst>
              <a:path w="518159">
                <a:moveTo>
                  <a:pt x="0" y="0"/>
                </a:moveTo>
                <a:lnTo>
                  <a:pt x="51815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bk object 566"/>
          <p:cNvSpPr/>
          <p:nvPr/>
        </p:nvSpPr>
        <p:spPr>
          <a:xfrm>
            <a:off x="6536690" y="63652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bk object 567"/>
          <p:cNvSpPr/>
          <p:nvPr/>
        </p:nvSpPr>
        <p:spPr>
          <a:xfrm>
            <a:off x="6018529" y="6362763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bk object 568"/>
          <p:cNvSpPr/>
          <p:nvPr/>
        </p:nvSpPr>
        <p:spPr>
          <a:xfrm>
            <a:off x="6017259" y="6360223"/>
            <a:ext cx="523240" cy="0"/>
          </a:xfrm>
          <a:custGeom>
            <a:avLst/>
            <a:gdLst/>
            <a:ahLst/>
            <a:cxnLst/>
            <a:rect l="l" t="t" r="r" b="b"/>
            <a:pathLst>
              <a:path w="523240">
                <a:moveTo>
                  <a:pt x="0" y="0"/>
                </a:moveTo>
                <a:lnTo>
                  <a:pt x="52323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bk object 569"/>
          <p:cNvSpPr/>
          <p:nvPr/>
        </p:nvSpPr>
        <p:spPr>
          <a:xfrm>
            <a:off x="6015990" y="6357620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8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bk object 570"/>
          <p:cNvSpPr/>
          <p:nvPr/>
        </p:nvSpPr>
        <p:spPr>
          <a:xfrm>
            <a:off x="6540500" y="63588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bk object 571"/>
          <p:cNvSpPr/>
          <p:nvPr/>
        </p:nvSpPr>
        <p:spPr>
          <a:xfrm>
            <a:off x="6014720" y="6354571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80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bk object 572"/>
          <p:cNvSpPr/>
          <p:nvPr/>
        </p:nvSpPr>
        <p:spPr>
          <a:xfrm>
            <a:off x="6013450" y="6350761"/>
            <a:ext cx="530860" cy="0"/>
          </a:xfrm>
          <a:custGeom>
            <a:avLst/>
            <a:gdLst/>
            <a:ahLst/>
            <a:cxnLst/>
            <a:rect l="l" t="t" r="r" b="b"/>
            <a:pathLst>
              <a:path w="530859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810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bk object 573"/>
          <p:cNvSpPr/>
          <p:nvPr/>
        </p:nvSpPr>
        <p:spPr>
          <a:xfrm>
            <a:off x="6036309" y="638746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40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bk object 574"/>
          <p:cNvSpPr/>
          <p:nvPr/>
        </p:nvSpPr>
        <p:spPr>
          <a:xfrm>
            <a:off x="6036309" y="638619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bk object 575"/>
          <p:cNvSpPr/>
          <p:nvPr/>
        </p:nvSpPr>
        <p:spPr>
          <a:xfrm>
            <a:off x="6035040" y="6384988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bk object 576"/>
          <p:cNvSpPr/>
          <p:nvPr/>
        </p:nvSpPr>
        <p:spPr>
          <a:xfrm>
            <a:off x="6033770" y="6383654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9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bk object 577"/>
          <p:cNvSpPr/>
          <p:nvPr/>
        </p:nvSpPr>
        <p:spPr>
          <a:xfrm>
            <a:off x="6032500" y="6382384"/>
            <a:ext cx="492759" cy="0"/>
          </a:xfrm>
          <a:custGeom>
            <a:avLst/>
            <a:gdLst/>
            <a:ahLst/>
            <a:cxnLst/>
            <a:rect l="l" t="t" r="r" b="b"/>
            <a:pathLst>
              <a:path w="492759">
                <a:moveTo>
                  <a:pt x="0" y="0"/>
                </a:moveTo>
                <a:lnTo>
                  <a:pt x="49275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bk object 578"/>
          <p:cNvSpPr/>
          <p:nvPr/>
        </p:nvSpPr>
        <p:spPr>
          <a:xfrm>
            <a:off x="6523990" y="63842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7"/>
                </a:lnTo>
                <a:lnTo>
                  <a:pt x="1270" y="127"/>
                </a:lnTo>
                <a:lnTo>
                  <a:pt x="127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bk object 579"/>
          <p:cNvSpPr/>
          <p:nvPr/>
        </p:nvSpPr>
        <p:spPr>
          <a:xfrm>
            <a:off x="6031229" y="6381178"/>
            <a:ext cx="495300" cy="0"/>
          </a:xfrm>
          <a:custGeom>
            <a:avLst/>
            <a:gdLst/>
            <a:ahLst/>
            <a:cxnLst/>
            <a:rect l="l" t="t" r="r" b="b"/>
            <a:pathLst>
              <a:path w="495300">
                <a:moveTo>
                  <a:pt x="0" y="0"/>
                </a:moveTo>
                <a:lnTo>
                  <a:pt x="49530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bk object 580"/>
          <p:cNvSpPr/>
          <p:nvPr/>
        </p:nvSpPr>
        <p:spPr>
          <a:xfrm>
            <a:off x="6029959" y="637984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40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bk object 581"/>
          <p:cNvSpPr/>
          <p:nvPr/>
        </p:nvSpPr>
        <p:spPr>
          <a:xfrm>
            <a:off x="6029959" y="6378575"/>
            <a:ext cx="499109" cy="0"/>
          </a:xfrm>
          <a:custGeom>
            <a:avLst/>
            <a:gdLst/>
            <a:ahLst/>
            <a:cxnLst/>
            <a:rect l="l" t="t" r="r" b="b"/>
            <a:pathLst>
              <a:path w="499109">
                <a:moveTo>
                  <a:pt x="0" y="0"/>
                </a:moveTo>
                <a:lnTo>
                  <a:pt x="49911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bk object 582"/>
          <p:cNvSpPr/>
          <p:nvPr/>
        </p:nvSpPr>
        <p:spPr>
          <a:xfrm>
            <a:off x="6028690" y="6377304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8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bk object 583"/>
          <p:cNvSpPr/>
          <p:nvPr/>
        </p:nvSpPr>
        <p:spPr>
          <a:xfrm>
            <a:off x="6027420" y="6376161"/>
            <a:ext cx="502920" cy="0"/>
          </a:xfrm>
          <a:custGeom>
            <a:avLst/>
            <a:gdLst/>
            <a:ahLst/>
            <a:cxnLst/>
            <a:rect l="l" t="t" r="r" b="b"/>
            <a:pathLst>
              <a:path w="502920">
                <a:moveTo>
                  <a:pt x="0" y="0"/>
                </a:moveTo>
                <a:lnTo>
                  <a:pt x="5029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bk object 584"/>
          <p:cNvSpPr/>
          <p:nvPr/>
        </p:nvSpPr>
        <p:spPr>
          <a:xfrm>
            <a:off x="6026150" y="6374193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5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bk object 585"/>
          <p:cNvSpPr/>
          <p:nvPr/>
        </p:nvSpPr>
        <p:spPr>
          <a:xfrm>
            <a:off x="6024879" y="6372288"/>
            <a:ext cx="508000" cy="0"/>
          </a:xfrm>
          <a:custGeom>
            <a:avLst/>
            <a:gdLst/>
            <a:ahLst/>
            <a:cxnLst/>
            <a:rect l="l" t="t" r="r" b="b"/>
            <a:pathLst>
              <a:path w="508000">
                <a:moveTo>
                  <a:pt x="0" y="0"/>
                </a:moveTo>
                <a:lnTo>
                  <a:pt x="50800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bk object 586"/>
          <p:cNvSpPr/>
          <p:nvPr/>
        </p:nvSpPr>
        <p:spPr>
          <a:xfrm>
            <a:off x="6023609" y="6370320"/>
            <a:ext cx="510540" cy="0"/>
          </a:xfrm>
          <a:custGeom>
            <a:avLst/>
            <a:gdLst/>
            <a:ahLst/>
            <a:cxnLst/>
            <a:rect l="l" t="t" r="r" b="b"/>
            <a:pathLst>
              <a:path w="510540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bk object 587"/>
          <p:cNvSpPr/>
          <p:nvPr/>
        </p:nvSpPr>
        <p:spPr>
          <a:xfrm>
            <a:off x="6532880" y="63715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bk object 588"/>
          <p:cNvSpPr/>
          <p:nvPr/>
        </p:nvSpPr>
        <p:spPr>
          <a:xfrm>
            <a:off x="6022340" y="6368478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bk object 589"/>
          <p:cNvSpPr/>
          <p:nvPr/>
        </p:nvSpPr>
        <p:spPr>
          <a:xfrm>
            <a:off x="6021070" y="6367145"/>
            <a:ext cx="515620" cy="0"/>
          </a:xfrm>
          <a:custGeom>
            <a:avLst/>
            <a:gdLst/>
            <a:ahLst/>
            <a:cxnLst/>
            <a:rect l="l" t="t" r="r" b="b"/>
            <a:pathLst>
              <a:path w="515620">
                <a:moveTo>
                  <a:pt x="0" y="0"/>
                </a:moveTo>
                <a:lnTo>
                  <a:pt x="5156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bk object 590"/>
          <p:cNvSpPr/>
          <p:nvPr/>
        </p:nvSpPr>
        <p:spPr>
          <a:xfrm>
            <a:off x="6060440" y="6409118"/>
            <a:ext cx="438150" cy="0"/>
          </a:xfrm>
          <a:custGeom>
            <a:avLst/>
            <a:gdLst/>
            <a:ahLst/>
            <a:cxnLst/>
            <a:rect l="l" t="t" r="r" b="b"/>
            <a:pathLst>
              <a:path w="438150">
                <a:moveTo>
                  <a:pt x="0" y="0"/>
                </a:moveTo>
                <a:lnTo>
                  <a:pt x="4381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bk object 591"/>
          <p:cNvSpPr/>
          <p:nvPr/>
        </p:nvSpPr>
        <p:spPr>
          <a:xfrm>
            <a:off x="6057900" y="6407911"/>
            <a:ext cx="441959" cy="0"/>
          </a:xfrm>
          <a:custGeom>
            <a:avLst/>
            <a:gdLst/>
            <a:ahLst/>
            <a:cxnLst/>
            <a:rect l="l" t="t" r="r" b="b"/>
            <a:pathLst>
              <a:path w="441960">
                <a:moveTo>
                  <a:pt x="0" y="0"/>
                </a:moveTo>
                <a:lnTo>
                  <a:pt x="44196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bk object 592"/>
          <p:cNvSpPr/>
          <p:nvPr/>
        </p:nvSpPr>
        <p:spPr>
          <a:xfrm>
            <a:off x="6056629" y="6406578"/>
            <a:ext cx="445770" cy="0"/>
          </a:xfrm>
          <a:custGeom>
            <a:avLst/>
            <a:gdLst/>
            <a:ahLst/>
            <a:cxnLst/>
            <a:rect l="l" t="t" r="r" b="b"/>
            <a:pathLst>
              <a:path w="445770">
                <a:moveTo>
                  <a:pt x="0" y="0"/>
                </a:moveTo>
                <a:lnTo>
                  <a:pt x="4457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bk object 593"/>
          <p:cNvSpPr/>
          <p:nvPr/>
        </p:nvSpPr>
        <p:spPr>
          <a:xfrm>
            <a:off x="6055359" y="640524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09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bk object 594"/>
          <p:cNvSpPr/>
          <p:nvPr/>
        </p:nvSpPr>
        <p:spPr>
          <a:xfrm>
            <a:off x="6052820" y="6404038"/>
            <a:ext cx="452120" cy="0"/>
          </a:xfrm>
          <a:custGeom>
            <a:avLst/>
            <a:gdLst/>
            <a:ahLst/>
            <a:cxnLst/>
            <a:rect l="l" t="t" r="r" b="b"/>
            <a:pathLst>
              <a:path w="452120">
                <a:moveTo>
                  <a:pt x="0" y="0"/>
                </a:moveTo>
                <a:lnTo>
                  <a:pt x="4521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bk object 595"/>
          <p:cNvSpPr/>
          <p:nvPr/>
        </p:nvSpPr>
        <p:spPr>
          <a:xfrm>
            <a:off x="6051550" y="640270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bk object 596"/>
          <p:cNvSpPr/>
          <p:nvPr/>
        </p:nvSpPr>
        <p:spPr>
          <a:xfrm>
            <a:off x="6504940" y="64033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bk object 597"/>
          <p:cNvSpPr/>
          <p:nvPr/>
        </p:nvSpPr>
        <p:spPr>
          <a:xfrm>
            <a:off x="6050279" y="6401561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bk object 598"/>
          <p:cNvSpPr/>
          <p:nvPr/>
        </p:nvSpPr>
        <p:spPr>
          <a:xfrm>
            <a:off x="6049009" y="6400228"/>
            <a:ext cx="459740" cy="0"/>
          </a:xfrm>
          <a:custGeom>
            <a:avLst/>
            <a:gdLst/>
            <a:ahLst/>
            <a:cxnLst/>
            <a:rect l="l" t="t" r="r" b="b"/>
            <a:pathLst>
              <a:path w="459740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bk object 599"/>
          <p:cNvSpPr/>
          <p:nvPr/>
        </p:nvSpPr>
        <p:spPr>
          <a:xfrm>
            <a:off x="6047740" y="6398895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bk object 600"/>
          <p:cNvSpPr/>
          <p:nvPr/>
        </p:nvSpPr>
        <p:spPr>
          <a:xfrm>
            <a:off x="6046470" y="6397688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bk object 601"/>
          <p:cNvSpPr/>
          <p:nvPr/>
        </p:nvSpPr>
        <p:spPr>
          <a:xfrm>
            <a:off x="6045200" y="6396354"/>
            <a:ext cx="468630" cy="0"/>
          </a:xfrm>
          <a:custGeom>
            <a:avLst/>
            <a:gdLst/>
            <a:ahLst/>
            <a:cxnLst/>
            <a:rect l="l" t="t" r="r" b="b"/>
            <a:pathLst>
              <a:path w="468629">
                <a:moveTo>
                  <a:pt x="0" y="0"/>
                </a:moveTo>
                <a:lnTo>
                  <a:pt x="4686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bk object 602"/>
          <p:cNvSpPr/>
          <p:nvPr/>
        </p:nvSpPr>
        <p:spPr>
          <a:xfrm>
            <a:off x="6511290" y="639699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bk object 603"/>
          <p:cNvSpPr/>
          <p:nvPr/>
        </p:nvSpPr>
        <p:spPr>
          <a:xfrm>
            <a:off x="6043929" y="6395211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bk object 604"/>
          <p:cNvSpPr/>
          <p:nvPr/>
        </p:nvSpPr>
        <p:spPr>
          <a:xfrm>
            <a:off x="6042659" y="6393878"/>
            <a:ext cx="473709" cy="0"/>
          </a:xfrm>
          <a:custGeom>
            <a:avLst/>
            <a:gdLst/>
            <a:ahLst/>
            <a:cxnLst/>
            <a:rect l="l" t="t" r="r" b="b"/>
            <a:pathLst>
              <a:path w="473709">
                <a:moveTo>
                  <a:pt x="0" y="0"/>
                </a:moveTo>
                <a:lnTo>
                  <a:pt x="47371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bk object 605"/>
          <p:cNvSpPr/>
          <p:nvPr/>
        </p:nvSpPr>
        <p:spPr>
          <a:xfrm>
            <a:off x="6041390" y="6392545"/>
            <a:ext cx="476250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bk object 606"/>
          <p:cNvSpPr/>
          <p:nvPr/>
        </p:nvSpPr>
        <p:spPr>
          <a:xfrm>
            <a:off x="6040120" y="6391338"/>
            <a:ext cx="478790" cy="0"/>
          </a:xfrm>
          <a:custGeom>
            <a:avLst/>
            <a:gdLst/>
            <a:ahLst/>
            <a:cxnLst/>
            <a:rect l="l" t="t" r="r" b="b"/>
            <a:pathLst>
              <a:path w="478790">
                <a:moveTo>
                  <a:pt x="0" y="0"/>
                </a:moveTo>
                <a:lnTo>
                  <a:pt x="4787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bk object 607"/>
          <p:cNvSpPr/>
          <p:nvPr/>
        </p:nvSpPr>
        <p:spPr>
          <a:xfrm>
            <a:off x="6038850" y="6390004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bk object 608"/>
          <p:cNvSpPr/>
          <p:nvPr/>
        </p:nvSpPr>
        <p:spPr>
          <a:xfrm>
            <a:off x="6518909" y="63906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bk object 609"/>
          <p:cNvSpPr/>
          <p:nvPr/>
        </p:nvSpPr>
        <p:spPr>
          <a:xfrm>
            <a:off x="6037579" y="6388734"/>
            <a:ext cx="483870" cy="0"/>
          </a:xfrm>
          <a:custGeom>
            <a:avLst/>
            <a:gdLst/>
            <a:ahLst/>
            <a:cxnLst/>
            <a:rect l="l" t="t" r="r" b="b"/>
            <a:pathLst>
              <a:path w="483870">
                <a:moveTo>
                  <a:pt x="0" y="0"/>
                </a:moveTo>
                <a:lnTo>
                  <a:pt x="4838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bk object 610"/>
          <p:cNvSpPr/>
          <p:nvPr/>
        </p:nvSpPr>
        <p:spPr>
          <a:xfrm>
            <a:off x="6090920" y="643064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bk object 611"/>
          <p:cNvSpPr/>
          <p:nvPr/>
        </p:nvSpPr>
        <p:spPr>
          <a:xfrm>
            <a:off x="6088379" y="6429438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bk object 612"/>
          <p:cNvSpPr/>
          <p:nvPr/>
        </p:nvSpPr>
        <p:spPr>
          <a:xfrm>
            <a:off x="6085840" y="6428104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bk object 613"/>
          <p:cNvSpPr/>
          <p:nvPr/>
        </p:nvSpPr>
        <p:spPr>
          <a:xfrm>
            <a:off x="6471920" y="64287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7"/>
                </a:lnTo>
                <a:lnTo>
                  <a:pt x="1270" y="127"/>
                </a:lnTo>
                <a:lnTo>
                  <a:pt x="1270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bk object 614"/>
          <p:cNvSpPr/>
          <p:nvPr/>
        </p:nvSpPr>
        <p:spPr>
          <a:xfrm>
            <a:off x="6084570" y="6426961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bk object 615"/>
          <p:cNvSpPr/>
          <p:nvPr/>
        </p:nvSpPr>
        <p:spPr>
          <a:xfrm>
            <a:off x="6082029" y="6425628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bk object 616"/>
          <p:cNvSpPr/>
          <p:nvPr/>
        </p:nvSpPr>
        <p:spPr>
          <a:xfrm>
            <a:off x="6080759" y="6424295"/>
            <a:ext cx="398780" cy="0"/>
          </a:xfrm>
          <a:custGeom>
            <a:avLst/>
            <a:gdLst/>
            <a:ahLst/>
            <a:cxnLst/>
            <a:rect l="l" t="t" r="r" b="b"/>
            <a:pathLst>
              <a:path w="398779">
                <a:moveTo>
                  <a:pt x="0" y="0"/>
                </a:moveTo>
                <a:lnTo>
                  <a:pt x="39877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bk object 617"/>
          <p:cNvSpPr/>
          <p:nvPr/>
        </p:nvSpPr>
        <p:spPr>
          <a:xfrm>
            <a:off x="6079490" y="6423088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bk object 618"/>
          <p:cNvSpPr/>
          <p:nvPr/>
        </p:nvSpPr>
        <p:spPr>
          <a:xfrm>
            <a:off x="6076950" y="6421754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bk object 619"/>
          <p:cNvSpPr/>
          <p:nvPr/>
        </p:nvSpPr>
        <p:spPr>
          <a:xfrm>
            <a:off x="6480809" y="64223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bk object 620"/>
          <p:cNvSpPr/>
          <p:nvPr/>
        </p:nvSpPr>
        <p:spPr>
          <a:xfrm>
            <a:off x="6075679" y="6420611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bk object 621"/>
          <p:cNvSpPr/>
          <p:nvPr/>
        </p:nvSpPr>
        <p:spPr>
          <a:xfrm>
            <a:off x="6073140" y="6419278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bk object 622"/>
          <p:cNvSpPr/>
          <p:nvPr/>
        </p:nvSpPr>
        <p:spPr>
          <a:xfrm>
            <a:off x="6071870" y="6417945"/>
            <a:ext cx="416559" cy="0"/>
          </a:xfrm>
          <a:custGeom>
            <a:avLst/>
            <a:gdLst/>
            <a:ahLst/>
            <a:cxnLst/>
            <a:rect l="l" t="t" r="r" b="b"/>
            <a:pathLst>
              <a:path w="416560">
                <a:moveTo>
                  <a:pt x="0" y="0"/>
                </a:moveTo>
                <a:lnTo>
                  <a:pt x="41656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bk object 623"/>
          <p:cNvSpPr/>
          <p:nvPr/>
        </p:nvSpPr>
        <p:spPr>
          <a:xfrm>
            <a:off x="6070600" y="6416738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bk object 624"/>
          <p:cNvSpPr/>
          <p:nvPr/>
        </p:nvSpPr>
        <p:spPr>
          <a:xfrm>
            <a:off x="6068059" y="6415404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bk object 625"/>
          <p:cNvSpPr/>
          <p:nvPr/>
        </p:nvSpPr>
        <p:spPr>
          <a:xfrm>
            <a:off x="6489700" y="64160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7"/>
                </a:lnTo>
                <a:lnTo>
                  <a:pt x="1270" y="127"/>
                </a:lnTo>
                <a:lnTo>
                  <a:pt x="1270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bk object 626"/>
          <p:cNvSpPr/>
          <p:nvPr/>
        </p:nvSpPr>
        <p:spPr>
          <a:xfrm>
            <a:off x="6066790" y="6414261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bk object 627"/>
          <p:cNvSpPr/>
          <p:nvPr/>
        </p:nvSpPr>
        <p:spPr>
          <a:xfrm>
            <a:off x="6065520" y="6412928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bk object 628"/>
          <p:cNvSpPr/>
          <p:nvPr/>
        </p:nvSpPr>
        <p:spPr>
          <a:xfrm>
            <a:off x="6062979" y="641159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70">
                <a:moveTo>
                  <a:pt x="0" y="0"/>
                </a:moveTo>
                <a:lnTo>
                  <a:pt x="43307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bk object 629"/>
          <p:cNvSpPr/>
          <p:nvPr/>
        </p:nvSpPr>
        <p:spPr>
          <a:xfrm>
            <a:off x="6061709" y="6410388"/>
            <a:ext cx="435609" cy="0"/>
          </a:xfrm>
          <a:custGeom>
            <a:avLst/>
            <a:gdLst/>
            <a:ahLst/>
            <a:cxnLst/>
            <a:rect l="l" t="t" r="r" b="b"/>
            <a:pathLst>
              <a:path w="435610">
                <a:moveTo>
                  <a:pt x="0" y="0"/>
                </a:moveTo>
                <a:lnTo>
                  <a:pt x="43561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bk object 630"/>
          <p:cNvSpPr/>
          <p:nvPr/>
        </p:nvSpPr>
        <p:spPr>
          <a:xfrm>
            <a:off x="6060440" y="64096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bk object 631"/>
          <p:cNvSpPr/>
          <p:nvPr/>
        </p:nvSpPr>
        <p:spPr>
          <a:xfrm>
            <a:off x="6497320" y="64096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bk object 632"/>
          <p:cNvSpPr/>
          <p:nvPr/>
        </p:nvSpPr>
        <p:spPr>
          <a:xfrm>
            <a:off x="6142990" y="6453568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bk object 633"/>
          <p:cNvSpPr/>
          <p:nvPr/>
        </p:nvSpPr>
        <p:spPr>
          <a:xfrm>
            <a:off x="6139179" y="6452234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bk object 634"/>
          <p:cNvSpPr/>
          <p:nvPr/>
        </p:nvSpPr>
        <p:spPr>
          <a:xfrm>
            <a:off x="6417309" y="645287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09" y="0"/>
                </a:moveTo>
                <a:lnTo>
                  <a:pt x="0" y="0"/>
                </a:lnTo>
                <a:lnTo>
                  <a:pt x="0" y="126"/>
                </a:lnTo>
                <a:lnTo>
                  <a:pt x="3809" y="126"/>
                </a:lnTo>
                <a:lnTo>
                  <a:pt x="380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bk object 635"/>
          <p:cNvSpPr/>
          <p:nvPr/>
        </p:nvSpPr>
        <p:spPr>
          <a:xfrm>
            <a:off x="6136640" y="6451028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bk object 636"/>
          <p:cNvSpPr/>
          <p:nvPr/>
        </p:nvSpPr>
        <p:spPr>
          <a:xfrm>
            <a:off x="6132829" y="644969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bk object 637"/>
          <p:cNvSpPr/>
          <p:nvPr/>
        </p:nvSpPr>
        <p:spPr>
          <a:xfrm>
            <a:off x="6129020" y="6448488"/>
            <a:ext cx="300990" cy="0"/>
          </a:xfrm>
          <a:custGeom>
            <a:avLst/>
            <a:gdLst/>
            <a:ahLst/>
            <a:cxnLst/>
            <a:rect l="l" t="t" r="r" b="b"/>
            <a:pathLst>
              <a:path w="300989">
                <a:moveTo>
                  <a:pt x="0" y="0"/>
                </a:moveTo>
                <a:lnTo>
                  <a:pt x="30098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bk object 638"/>
          <p:cNvSpPr/>
          <p:nvPr/>
        </p:nvSpPr>
        <p:spPr>
          <a:xfrm>
            <a:off x="6125209" y="6447154"/>
            <a:ext cx="307340" cy="0"/>
          </a:xfrm>
          <a:custGeom>
            <a:avLst/>
            <a:gdLst/>
            <a:ahLst/>
            <a:cxnLst/>
            <a:rect l="l" t="t" r="r" b="b"/>
            <a:pathLst>
              <a:path w="307339">
                <a:moveTo>
                  <a:pt x="0" y="0"/>
                </a:moveTo>
                <a:lnTo>
                  <a:pt x="30733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bk object 639"/>
          <p:cNvSpPr/>
          <p:nvPr/>
        </p:nvSpPr>
        <p:spPr>
          <a:xfrm>
            <a:off x="6430009" y="64477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bk object 640"/>
          <p:cNvSpPr/>
          <p:nvPr/>
        </p:nvSpPr>
        <p:spPr>
          <a:xfrm>
            <a:off x="6122670" y="6446011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bk object 641"/>
          <p:cNvSpPr/>
          <p:nvPr/>
        </p:nvSpPr>
        <p:spPr>
          <a:xfrm>
            <a:off x="6120129" y="6444678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bk object 642"/>
          <p:cNvSpPr/>
          <p:nvPr/>
        </p:nvSpPr>
        <p:spPr>
          <a:xfrm>
            <a:off x="6117590" y="644334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bk object 643"/>
          <p:cNvSpPr/>
          <p:nvPr/>
        </p:nvSpPr>
        <p:spPr>
          <a:xfrm>
            <a:off x="6115050" y="6442138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bk object 644"/>
          <p:cNvSpPr/>
          <p:nvPr/>
        </p:nvSpPr>
        <p:spPr>
          <a:xfrm>
            <a:off x="6111240" y="644080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bk object 645"/>
          <p:cNvSpPr/>
          <p:nvPr/>
        </p:nvSpPr>
        <p:spPr>
          <a:xfrm>
            <a:off x="6445250" y="64414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bk object 646"/>
          <p:cNvSpPr/>
          <p:nvPr/>
        </p:nvSpPr>
        <p:spPr>
          <a:xfrm>
            <a:off x="6108700" y="6439661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bk object 647"/>
          <p:cNvSpPr/>
          <p:nvPr/>
        </p:nvSpPr>
        <p:spPr>
          <a:xfrm>
            <a:off x="6104890" y="6438328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bk object 648"/>
          <p:cNvSpPr/>
          <p:nvPr/>
        </p:nvSpPr>
        <p:spPr>
          <a:xfrm>
            <a:off x="6103620" y="643699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bk object 649"/>
          <p:cNvSpPr/>
          <p:nvPr/>
        </p:nvSpPr>
        <p:spPr>
          <a:xfrm>
            <a:off x="6101079" y="6435788"/>
            <a:ext cx="358140" cy="0"/>
          </a:xfrm>
          <a:custGeom>
            <a:avLst/>
            <a:gdLst/>
            <a:ahLst/>
            <a:cxnLst/>
            <a:rect l="l" t="t" r="r" b="b"/>
            <a:pathLst>
              <a:path w="358139">
                <a:moveTo>
                  <a:pt x="0" y="0"/>
                </a:moveTo>
                <a:lnTo>
                  <a:pt x="35813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bk object 650"/>
          <p:cNvSpPr/>
          <p:nvPr/>
        </p:nvSpPr>
        <p:spPr>
          <a:xfrm>
            <a:off x="6098540" y="6434454"/>
            <a:ext cx="363220" cy="0"/>
          </a:xfrm>
          <a:custGeom>
            <a:avLst/>
            <a:gdLst/>
            <a:ahLst/>
            <a:cxnLst/>
            <a:rect l="l" t="t" r="r" b="b"/>
            <a:pathLst>
              <a:path w="363220">
                <a:moveTo>
                  <a:pt x="0" y="0"/>
                </a:moveTo>
                <a:lnTo>
                  <a:pt x="3632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bk object 651"/>
          <p:cNvSpPr/>
          <p:nvPr/>
        </p:nvSpPr>
        <p:spPr>
          <a:xfrm>
            <a:off x="6459220" y="64350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bk object 652"/>
          <p:cNvSpPr/>
          <p:nvPr/>
        </p:nvSpPr>
        <p:spPr>
          <a:xfrm>
            <a:off x="6096000" y="6433311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bk object 653"/>
          <p:cNvSpPr/>
          <p:nvPr/>
        </p:nvSpPr>
        <p:spPr>
          <a:xfrm>
            <a:off x="6093459" y="6431978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bk object 654"/>
          <p:cNvSpPr/>
          <p:nvPr/>
        </p:nvSpPr>
        <p:spPr>
          <a:xfrm>
            <a:off x="6250940" y="6474586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142"/>
                </a:lnTo>
                <a:lnTo>
                  <a:pt x="57150" y="1142"/>
                </a:lnTo>
                <a:lnTo>
                  <a:pt x="5715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bk object 655"/>
          <p:cNvSpPr/>
          <p:nvPr/>
        </p:nvSpPr>
        <p:spPr>
          <a:xfrm>
            <a:off x="6243320" y="647319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0" y="1270"/>
                </a:moveTo>
                <a:lnTo>
                  <a:pt x="83820" y="1270"/>
                </a:lnTo>
                <a:lnTo>
                  <a:pt x="838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bk object 656"/>
          <p:cNvSpPr/>
          <p:nvPr/>
        </p:nvSpPr>
        <p:spPr>
          <a:xfrm>
            <a:off x="6308090" y="6474459"/>
            <a:ext cx="19050" cy="635"/>
          </a:xfrm>
          <a:custGeom>
            <a:avLst/>
            <a:gdLst/>
            <a:ahLst/>
            <a:cxnLst/>
            <a:rect l="l" t="t" r="r" b="b"/>
            <a:pathLst>
              <a:path w="19050" h="635">
                <a:moveTo>
                  <a:pt x="19050" y="0"/>
                </a:moveTo>
                <a:lnTo>
                  <a:pt x="0" y="0"/>
                </a:lnTo>
                <a:lnTo>
                  <a:pt x="0" y="126"/>
                </a:lnTo>
                <a:lnTo>
                  <a:pt x="19050" y="126"/>
                </a:lnTo>
                <a:lnTo>
                  <a:pt x="1905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bk object 657"/>
          <p:cNvSpPr/>
          <p:nvPr/>
        </p:nvSpPr>
        <p:spPr>
          <a:xfrm>
            <a:off x="6223000" y="6472682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bk object 658"/>
          <p:cNvSpPr/>
          <p:nvPr/>
        </p:nvSpPr>
        <p:spPr>
          <a:xfrm>
            <a:off x="6217920" y="64712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bk object 659"/>
          <p:cNvSpPr/>
          <p:nvPr/>
        </p:nvSpPr>
        <p:spPr>
          <a:xfrm>
            <a:off x="6334759" y="6471920"/>
            <a:ext cx="12700" cy="635"/>
          </a:xfrm>
          <a:custGeom>
            <a:avLst/>
            <a:gdLst/>
            <a:ahLst/>
            <a:cxnLst/>
            <a:rect l="l" t="t" r="r" b="b"/>
            <a:pathLst>
              <a:path w="12700" h="635">
                <a:moveTo>
                  <a:pt x="12700" y="0"/>
                </a:moveTo>
                <a:lnTo>
                  <a:pt x="0" y="0"/>
                </a:lnTo>
                <a:lnTo>
                  <a:pt x="0" y="126"/>
                </a:lnTo>
                <a:lnTo>
                  <a:pt x="12700" y="126"/>
                </a:lnTo>
                <a:lnTo>
                  <a:pt x="1270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bk object 660"/>
          <p:cNvSpPr/>
          <p:nvPr/>
        </p:nvSpPr>
        <p:spPr>
          <a:xfrm>
            <a:off x="6210300" y="6470078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bk object 661"/>
          <p:cNvSpPr/>
          <p:nvPr/>
        </p:nvSpPr>
        <p:spPr>
          <a:xfrm>
            <a:off x="6197600" y="6468808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bk object 662"/>
          <p:cNvSpPr/>
          <p:nvPr/>
        </p:nvSpPr>
        <p:spPr>
          <a:xfrm>
            <a:off x="6195059" y="646747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bk object 663"/>
          <p:cNvSpPr/>
          <p:nvPr/>
        </p:nvSpPr>
        <p:spPr>
          <a:xfrm>
            <a:off x="6361429" y="6468109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6350" y="0"/>
                </a:moveTo>
                <a:lnTo>
                  <a:pt x="0" y="0"/>
                </a:lnTo>
                <a:lnTo>
                  <a:pt x="0" y="126"/>
                </a:lnTo>
                <a:lnTo>
                  <a:pt x="6350" y="126"/>
                </a:lnTo>
                <a:lnTo>
                  <a:pt x="635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bk object 664"/>
          <p:cNvSpPr/>
          <p:nvPr/>
        </p:nvSpPr>
        <p:spPr>
          <a:xfrm>
            <a:off x="6189979" y="646633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bk object 665"/>
          <p:cNvSpPr/>
          <p:nvPr/>
        </p:nvSpPr>
        <p:spPr>
          <a:xfrm>
            <a:off x="6184900" y="6464934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bk object 666"/>
          <p:cNvSpPr/>
          <p:nvPr/>
        </p:nvSpPr>
        <p:spPr>
          <a:xfrm>
            <a:off x="6372859" y="646557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80" y="0"/>
                </a:moveTo>
                <a:lnTo>
                  <a:pt x="0" y="0"/>
                </a:lnTo>
                <a:lnTo>
                  <a:pt x="0" y="126"/>
                </a:lnTo>
                <a:lnTo>
                  <a:pt x="5080" y="126"/>
                </a:lnTo>
                <a:lnTo>
                  <a:pt x="508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bk object 667"/>
          <p:cNvSpPr/>
          <p:nvPr/>
        </p:nvSpPr>
        <p:spPr>
          <a:xfrm>
            <a:off x="6179820" y="6463728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bk object 668"/>
          <p:cNvSpPr/>
          <p:nvPr/>
        </p:nvSpPr>
        <p:spPr>
          <a:xfrm>
            <a:off x="6172200" y="6462458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bk object 669"/>
          <p:cNvSpPr/>
          <p:nvPr/>
        </p:nvSpPr>
        <p:spPr>
          <a:xfrm>
            <a:off x="6169659" y="646112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bk object 670"/>
          <p:cNvSpPr/>
          <p:nvPr/>
        </p:nvSpPr>
        <p:spPr>
          <a:xfrm>
            <a:off x="6385559" y="6461759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6350" y="0"/>
                </a:moveTo>
                <a:lnTo>
                  <a:pt x="0" y="0"/>
                </a:lnTo>
                <a:lnTo>
                  <a:pt x="0" y="126"/>
                </a:lnTo>
                <a:lnTo>
                  <a:pt x="6350" y="126"/>
                </a:lnTo>
                <a:lnTo>
                  <a:pt x="635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bk object 671"/>
          <p:cNvSpPr/>
          <p:nvPr/>
        </p:nvSpPr>
        <p:spPr>
          <a:xfrm>
            <a:off x="6164579" y="6459982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bk object 672"/>
          <p:cNvSpPr/>
          <p:nvPr/>
        </p:nvSpPr>
        <p:spPr>
          <a:xfrm>
            <a:off x="6159500" y="6458584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bk object 673"/>
          <p:cNvSpPr/>
          <p:nvPr/>
        </p:nvSpPr>
        <p:spPr>
          <a:xfrm>
            <a:off x="6396990" y="645922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80" y="0"/>
                </a:moveTo>
                <a:lnTo>
                  <a:pt x="0" y="0"/>
                </a:lnTo>
                <a:lnTo>
                  <a:pt x="0" y="126"/>
                </a:lnTo>
                <a:lnTo>
                  <a:pt x="5080" y="126"/>
                </a:lnTo>
                <a:lnTo>
                  <a:pt x="508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bk object 674"/>
          <p:cNvSpPr/>
          <p:nvPr/>
        </p:nvSpPr>
        <p:spPr>
          <a:xfrm>
            <a:off x="6154420" y="6457378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bk object 675"/>
          <p:cNvSpPr/>
          <p:nvPr/>
        </p:nvSpPr>
        <p:spPr>
          <a:xfrm>
            <a:off x="6148070" y="6456108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bk object 676"/>
          <p:cNvSpPr/>
          <p:nvPr/>
        </p:nvSpPr>
        <p:spPr>
          <a:xfrm>
            <a:off x="6145529" y="6454775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bk object 677"/>
          <p:cNvSpPr/>
          <p:nvPr/>
        </p:nvSpPr>
        <p:spPr>
          <a:xfrm>
            <a:off x="6409690" y="6455409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09" y="0"/>
                </a:moveTo>
                <a:lnTo>
                  <a:pt x="0" y="0"/>
                </a:lnTo>
                <a:lnTo>
                  <a:pt x="0" y="126"/>
                </a:lnTo>
                <a:lnTo>
                  <a:pt x="3809" y="126"/>
                </a:lnTo>
                <a:lnTo>
                  <a:pt x="3809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bk object 678"/>
          <p:cNvSpPr/>
          <p:nvPr/>
        </p:nvSpPr>
        <p:spPr>
          <a:xfrm>
            <a:off x="6142990" y="6454203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bk object 679"/>
          <p:cNvSpPr/>
          <p:nvPr/>
        </p:nvSpPr>
        <p:spPr>
          <a:xfrm>
            <a:off x="6149340" y="6210998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bk object 680"/>
          <p:cNvSpPr/>
          <p:nvPr/>
        </p:nvSpPr>
        <p:spPr>
          <a:xfrm>
            <a:off x="6153150" y="6209791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bk object 681"/>
          <p:cNvSpPr/>
          <p:nvPr/>
        </p:nvSpPr>
        <p:spPr>
          <a:xfrm>
            <a:off x="6156959" y="6208458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bk object 682"/>
          <p:cNvSpPr/>
          <p:nvPr/>
        </p:nvSpPr>
        <p:spPr>
          <a:xfrm>
            <a:off x="6160770" y="620712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bk object 683"/>
          <p:cNvSpPr/>
          <p:nvPr/>
        </p:nvSpPr>
        <p:spPr>
          <a:xfrm>
            <a:off x="6389370" y="620649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79" y="0"/>
                </a:moveTo>
                <a:lnTo>
                  <a:pt x="0" y="0"/>
                </a:lnTo>
                <a:lnTo>
                  <a:pt x="5079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bk object 684"/>
          <p:cNvSpPr/>
          <p:nvPr/>
        </p:nvSpPr>
        <p:spPr>
          <a:xfrm>
            <a:off x="6163309" y="620591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bk object 685"/>
          <p:cNvSpPr/>
          <p:nvPr/>
        </p:nvSpPr>
        <p:spPr>
          <a:xfrm>
            <a:off x="6165850" y="620471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bk object 686"/>
          <p:cNvSpPr/>
          <p:nvPr/>
        </p:nvSpPr>
        <p:spPr>
          <a:xfrm>
            <a:off x="6169659" y="6203441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bk object 687"/>
          <p:cNvSpPr/>
          <p:nvPr/>
        </p:nvSpPr>
        <p:spPr>
          <a:xfrm>
            <a:off x="6173470" y="6202108"/>
            <a:ext cx="205740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bk object 688"/>
          <p:cNvSpPr/>
          <p:nvPr/>
        </p:nvSpPr>
        <p:spPr>
          <a:xfrm>
            <a:off x="6177279" y="6200775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bk object 689"/>
          <p:cNvSpPr/>
          <p:nvPr/>
        </p:nvSpPr>
        <p:spPr>
          <a:xfrm>
            <a:off x="6370320" y="620014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6349" y="0"/>
                </a:moveTo>
                <a:lnTo>
                  <a:pt x="0" y="0"/>
                </a:lnTo>
                <a:lnTo>
                  <a:pt x="6349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bk object 690"/>
          <p:cNvSpPr/>
          <p:nvPr/>
        </p:nvSpPr>
        <p:spPr>
          <a:xfrm>
            <a:off x="6179820" y="6199568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bk object 691"/>
          <p:cNvSpPr/>
          <p:nvPr/>
        </p:nvSpPr>
        <p:spPr>
          <a:xfrm>
            <a:off x="6184900" y="6198361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bk object 692"/>
          <p:cNvSpPr/>
          <p:nvPr/>
        </p:nvSpPr>
        <p:spPr>
          <a:xfrm>
            <a:off x="6188709" y="6197091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bk object 693"/>
          <p:cNvSpPr/>
          <p:nvPr/>
        </p:nvSpPr>
        <p:spPr>
          <a:xfrm>
            <a:off x="6195059" y="6195758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bk object 694"/>
          <p:cNvSpPr/>
          <p:nvPr/>
        </p:nvSpPr>
        <p:spPr>
          <a:xfrm>
            <a:off x="6197600" y="619442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bk object 695"/>
          <p:cNvSpPr/>
          <p:nvPr/>
        </p:nvSpPr>
        <p:spPr>
          <a:xfrm>
            <a:off x="6347459" y="619379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80" y="0"/>
                </a:moveTo>
                <a:lnTo>
                  <a:pt x="0" y="0"/>
                </a:lnTo>
                <a:lnTo>
                  <a:pt x="5080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bk object 696"/>
          <p:cNvSpPr/>
          <p:nvPr/>
        </p:nvSpPr>
        <p:spPr>
          <a:xfrm>
            <a:off x="6202679" y="6193218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bk object 697"/>
          <p:cNvSpPr/>
          <p:nvPr/>
        </p:nvSpPr>
        <p:spPr>
          <a:xfrm>
            <a:off x="6207759" y="619201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bk object 698"/>
          <p:cNvSpPr/>
          <p:nvPr/>
        </p:nvSpPr>
        <p:spPr>
          <a:xfrm>
            <a:off x="6214109" y="6190741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bk object 699"/>
          <p:cNvSpPr/>
          <p:nvPr/>
        </p:nvSpPr>
        <p:spPr>
          <a:xfrm>
            <a:off x="6219190" y="6189408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bk object 700"/>
          <p:cNvSpPr/>
          <p:nvPr/>
        </p:nvSpPr>
        <p:spPr>
          <a:xfrm>
            <a:off x="6234429" y="618744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0" y="1270"/>
                </a:moveTo>
                <a:lnTo>
                  <a:pt x="85089" y="1270"/>
                </a:lnTo>
                <a:lnTo>
                  <a:pt x="850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bk object 701"/>
          <p:cNvSpPr/>
          <p:nvPr/>
        </p:nvSpPr>
        <p:spPr>
          <a:xfrm>
            <a:off x="6304279" y="6187440"/>
            <a:ext cx="15240" cy="635"/>
          </a:xfrm>
          <a:custGeom>
            <a:avLst/>
            <a:gdLst/>
            <a:ahLst/>
            <a:cxnLst/>
            <a:rect l="l" t="t" r="r" b="b"/>
            <a:pathLst>
              <a:path w="15239" h="635">
                <a:moveTo>
                  <a:pt x="15239" y="0"/>
                </a:moveTo>
                <a:lnTo>
                  <a:pt x="0" y="0"/>
                </a:lnTo>
                <a:lnTo>
                  <a:pt x="15239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bk object 702"/>
          <p:cNvSpPr/>
          <p:nvPr/>
        </p:nvSpPr>
        <p:spPr>
          <a:xfrm>
            <a:off x="6239509" y="6186296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142"/>
                </a:lnTo>
                <a:lnTo>
                  <a:pt x="64770" y="1142"/>
                </a:lnTo>
                <a:lnTo>
                  <a:pt x="6477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bk object 703"/>
          <p:cNvSpPr/>
          <p:nvPr/>
        </p:nvSpPr>
        <p:spPr>
          <a:xfrm>
            <a:off x="6254750" y="6185027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44450" y="0"/>
                </a:moveTo>
                <a:lnTo>
                  <a:pt x="0" y="0"/>
                </a:lnTo>
                <a:lnTo>
                  <a:pt x="0" y="1270"/>
                </a:lnTo>
                <a:lnTo>
                  <a:pt x="44450" y="1270"/>
                </a:lnTo>
                <a:lnTo>
                  <a:pt x="4445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bk object 704"/>
          <p:cNvSpPr/>
          <p:nvPr/>
        </p:nvSpPr>
        <p:spPr>
          <a:xfrm>
            <a:off x="6106159" y="623887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bk object 705"/>
          <p:cNvSpPr/>
          <p:nvPr/>
        </p:nvSpPr>
        <p:spPr>
          <a:xfrm>
            <a:off x="6445250" y="62382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bk object 706"/>
          <p:cNvSpPr/>
          <p:nvPr/>
        </p:nvSpPr>
        <p:spPr>
          <a:xfrm>
            <a:off x="6108700" y="6237668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bk object 707"/>
          <p:cNvSpPr/>
          <p:nvPr/>
        </p:nvSpPr>
        <p:spPr>
          <a:xfrm>
            <a:off x="6109970" y="6236461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bk object 708"/>
          <p:cNvSpPr/>
          <p:nvPr/>
        </p:nvSpPr>
        <p:spPr>
          <a:xfrm>
            <a:off x="6111240" y="6235191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bk object 709"/>
          <p:cNvSpPr/>
          <p:nvPr/>
        </p:nvSpPr>
        <p:spPr>
          <a:xfrm>
            <a:off x="6112509" y="6233858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bk object 710"/>
          <p:cNvSpPr/>
          <p:nvPr/>
        </p:nvSpPr>
        <p:spPr>
          <a:xfrm>
            <a:off x="6115050" y="623252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bk object 711"/>
          <p:cNvSpPr/>
          <p:nvPr/>
        </p:nvSpPr>
        <p:spPr>
          <a:xfrm>
            <a:off x="6437629" y="62318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bk object 712"/>
          <p:cNvSpPr/>
          <p:nvPr/>
        </p:nvSpPr>
        <p:spPr>
          <a:xfrm>
            <a:off x="6116320" y="6231318"/>
            <a:ext cx="321310" cy="0"/>
          </a:xfrm>
          <a:custGeom>
            <a:avLst/>
            <a:gdLst/>
            <a:ahLst/>
            <a:cxnLst/>
            <a:rect l="l" t="t" r="r" b="b"/>
            <a:pathLst>
              <a:path w="321310">
                <a:moveTo>
                  <a:pt x="0" y="0"/>
                </a:moveTo>
                <a:lnTo>
                  <a:pt x="32131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bk object 713"/>
          <p:cNvSpPr/>
          <p:nvPr/>
        </p:nvSpPr>
        <p:spPr>
          <a:xfrm>
            <a:off x="6117590" y="6230111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bk object 714"/>
          <p:cNvSpPr/>
          <p:nvPr/>
        </p:nvSpPr>
        <p:spPr>
          <a:xfrm>
            <a:off x="6120129" y="6228841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bk object 715"/>
          <p:cNvSpPr/>
          <p:nvPr/>
        </p:nvSpPr>
        <p:spPr>
          <a:xfrm>
            <a:off x="6121400" y="6227508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bk object 716"/>
          <p:cNvSpPr/>
          <p:nvPr/>
        </p:nvSpPr>
        <p:spPr>
          <a:xfrm>
            <a:off x="6123940" y="62261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bk object 717"/>
          <p:cNvSpPr/>
          <p:nvPr/>
        </p:nvSpPr>
        <p:spPr>
          <a:xfrm>
            <a:off x="6428740" y="62255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bk object 718"/>
          <p:cNvSpPr/>
          <p:nvPr/>
        </p:nvSpPr>
        <p:spPr>
          <a:xfrm>
            <a:off x="6126479" y="6224968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226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bk object 719"/>
          <p:cNvSpPr/>
          <p:nvPr/>
        </p:nvSpPr>
        <p:spPr>
          <a:xfrm>
            <a:off x="6127750" y="6223761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bk object 720"/>
          <p:cNvSpPr/>
          <p:nvPr/>
        </p:nvSpPr>
        <p:spPr>
          <a:xfrm>
            <a:off x="6130290" y="6222491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bk object 721"/>
          <p:cNvSpPr/>
          <p:nvPr/>
        </p:nvSpPr>
        <p:spPr>
          <a:xfrm>
            <a:off x="6131559" y="6221158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bk object 722"/>
          <p:cNvSpPr/>
          <p:nvPr/>
        </p:nvSpPr>
        <p:spPr>
          <a:xfrm>
            <a:off x="6134100" y="621982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bk object 723"/>
          <p:cNvSpPr/>
          <p:nvPr/>
        </p:nvSpPr>
        <p:spPr>
          <a:xfrm>
            <a:off x="6417309" y="62191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2539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bk object 724"/>
          <p:cNvSpPr/>
          <p:nvPr/>
        </p:nvSpPr>
        <p:spPr>
          <a:xfrm>
            <a:off x="6135370" y="6218618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bk object 725"/>
          <p:cNvSpPr/>
          <p:nvPr/>
        </p:nvSpPr>
        <p:spPr>
          <a:xfrm>
            <a:off x="6137909" y="6217411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bk object 726"/>
          <p:cNvSpPr/>
          <p:nvPr/>
        </p:nvSpPr>
        <p:spPr>
          <a:xfrm>
            <a:off x="6140450" y="6216141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bk object 727"/>
          <p:cNvSpPr/>
          <p:nvPr/>
        </p:nvSpPr>
        <p:spPr>
          <a:xfrm>
            <a:off x="6141720" y="6214808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bk object 728"/>
          <p:cNvSpPr/>
          <p:nvPr/>
        </p:nvSpPr>
        <p:spPr>
          <a:xfrm>
            <a:off x="6144259" y="621347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bk object 729"/>
          <p:cNvSpPr/>
          <p:nvPr/>
        </p:nvSpPr>
        <p:spPr>
          <a:xfrm>
            <a:off x="6405879" y="621284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10" y="0"/>
                </a:moveTo>
                <a:lnTo>
                  <a:pt x="0" y="0"/>
                </a:lnTo>
                <a:lnTo>
                  <a:pt x="3810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bk object 730"/>
          <p:cNvSpPr/>
          <p:nvPr/>
        </p:nvSpPr>
        <p:spPr>
          <a:xfrm>
            <a:off x="6146800" y="6212268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bk object 731"/>
          <p:cNvSpPr/>
          <p:nvPr/>
        </p:nvSpPr>
        <p:spPr>
          <a:xfrm>
            <a:off x="6149340" y="6211633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bk object 732"/>
          <p:cNvSpPr/>
          <p:nvPr/>
        </p:nvSpPr>
        <p:spPr>
          <a:xfrm>
            <a:off x="6082029" y="6268084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bk object 733"/>
          <p:cNvSpPr/>
          <p:nvPr/>
        </p:nvSpPr>
        <p:spPr>
          <a:xfrm>
            <a:off x="6082029" y="6266815"/>
            <a:ext cx="389890" cy="0"/>
          </a:xfrm>
          <a:custGeom>
            <a:avLst/>
            <a:gdLst/>
            <a:ahLst/>
            <a:cxnLst/>
            <a:rect l="l" t="t" r="r" b="b"/>
            <a:pathLst>
              <a:path w="389889">
                <a:moveTo>
                  <a:pt x="0" y="0"/>
                </a:moveTo>
                <a:lnTo>
                  <a:pt x="38988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bk object 734"/>
          <p:cNvSpPr/>
          <p:nvPr/>
        </p:nvSpPr>
        <p:spPr>
          <a:xfrm>
            <a:off x="6083300" y="6265545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bk object 735"/>
          <p:cNvSpPr/>
          <p:nvPr/>
        </p:nvSpPr>
        <p:spPr>
          <a:xfrm>
            <a:off x="6083300" y="626427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bk object 736"/>
          <p:cNvSpPr/>
          <p:nvPr/>
        </p:nvSpPr>
        <p:spPr>
          <a:xfrm>
            <a:off x="6084570" y="6263068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bk object 737"/>
          <p:cNvSpPr/>
          <p:nvPr/>
        </p:nvSpPr>
        <p:spPr>
          <a:xfrm>
            <a:off x="6085840" y="6261861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bk object 738"/>
          <p:cNvSpPr/>
          <p:nvPr/>
        </p:nvSpPr>
        <p:spPr>
          <a:xfrm>
            <a:off x="6087109" y="62604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bk object 739"/>
          <p:cNvSpPr/>
          <p:nvPr/>
        </p:nvSpPr>
        <p:spPr>
          <a:xfrm>
            <a:off x="6087109" y="6259195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>
                <a:moveTo>
                  <a:pt x="0" y="0"/>
                </a:moveTo>
                <a:lnTo>
                  <a:pt x="37972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bk object 740"/>
          <p:cNvSpPr/>
          <p:nvPr/>
        </p:nvSpPr>
        <p:spPr>
          <a:xfrm>
            <a:off x="6088379" y="6257925"/>
            <a:ext cx="377190" cy="0"/>
          </a:xfrm>
          <a:custGeom>
            <a:avLst/>
            <a:gdLst/>
            <a:ahLst/>
            <a:cxnLst/>
            <a:rect l="l" t="t" r="r" b="b"/>
            <a:pathLst>
              <a:path w="377189">
                <a:moveTo>
                  <a:pt x="0" y="0"/>
                </a:moveTo>
                <a:lnTo>
                  <a:pt x="37718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bk object 741"/>
          <p:cNvSpPr/>
          <p:nvPr/>
        </p:nvSpPr>
        <p:spPr>
          <a:xfrm>
            <a:off x="6089650" y="6256718"/>
            <a:ext cx="375920" cy="0"/>
          </a:xfrm>
          <a:custGeom>
            <a:avLst/>
            <a:gdLst/>
            <a:ahLst/>
            <a:cxnLst/>
            <a:rect l="l" t="t" r="r" b="b"/>
            <a:pathLst>
              <a:path w="375920">
                <a:moveTo>
                  <a:pt x="0" y="0"/>
                </a:moveTo>
                <a:lnTo>
                  <a:pt x="37592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bk object 742"/>
          <p:cNvSpPr/>
          <p:nvPr/>
        </p:nvSpPr>
        <p:spPr>
          <a:xfrm>
            <a:off x="6090920" y="6255384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bk object 743"/>
          <p:cNvSpPr/>
          <p:nvPr/>
        </p:nvSpPr>
        <p:spPr>
          <a:xfrm>
            <a:off x="6090920" y="625411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bk object 744"/>
          <p:cNvSpPr/>
          <p:nvPr/>
        </p:nvSpPr>
        <p:spPr>
          <a:xfrm>
            <a:off x="6092190" y="6252908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bk object 745"/>
          <p:cNvSpPr/>
          <p:nvPr/>
        </p:nvSpPr>
        <p:spPr>
          <a:xfrm>
            <a:off x="6093459" y="625157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bk object 746"/>
          <p:cNvSpPr/>
          <p:nvPr/>
        </p:nvSpPr>
        <p:spPr>
          <a:xfrm>
            <a:off x="6459220" y="62509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3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bk object 747"/>
          <p:cNvSpPr/>
          <p:nvPr/>
        </p:nvSpPr>
        <p:spPr>
          <a:xfrm>
            <a:off x="6094729" y="6250368"/>
            <a:ext cx="364490" cy="0"/>
          </a:xfrm>
          <a:custGeom>
            <a:avLst/>
            <a:gdLst/>
            <a:ahLst/>
            <a:cxnLst/>
            <a:rect l="l" t="t" r="r" b="b"/>
            <a:pathLst>
              <a:path w="364489">
                <a:moveTo>
                  <a:pt x="0" y="0"/>
                </a:moveTo>
                <a:lnTo>
                  <a:pt x="36448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bk object 748"/>
          <p:cNvSpPr/>
          <p:nvPr/>
        </p:nvSpPr>
        <p:spPr>
          <a:xfrm>
            <a:off x="6096000" y="6249161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bk object 749"/>
          <p:cNvSpPr/>
          <p:nvPr/>
        </p:nvSpPr>
        <p:spPr>
          <a:xfrm>
            <a:off x="6097270" y="6247891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bk object 750"/>
          <p:cNvSpPr/>
          <p:nvPr/>
        </p:nvSpPr>
        <p:spPr>
          <a:xfrm>
            <a:off x="6098540" y="6246558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bk object 751"/>
          <p:cNvSpPr/>
          <p:nvPr/>
        </p:nvSpPr>
        <p:spPr>
          <a:xfrm>
            <a:off x="6099809" y="624522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bk object 752"/>
          <p:cNvSpPr/>
          <p:nvPr/>
        </p:nvSpPr>
        <p:spPr>
          <a:xfrm>
            <a:off x="6452870" y="62445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3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bk object 753"/>
          <p:cNvSpPr/>
          <p:nvPr/>
        </p:nvSpPr>
        <p:spPr>
          <a:xfrm>
            <a:off x="6101079" y="6244018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bk object 754"/>
          <p:cNvSpPr/>
          <p:nvPr/>
        </p:nvSpPr>
        <p:spPr>
          <a:xfrm>
            <a:off x="6102350" y="6242811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bk object 755"/>
          <p:cNvSpPr/>
          <p:nvPr/>
        </p:nvSpPr>
        <p:spPr>
          <a:xfrm>
            <a:off x="6103620" y="6241541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1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bk object 756"/>
          <p:cNvSpPr/>
          <p:nvPr/>
        </p:nvSpPr>
        <p:spPr>
          <a:xfrm>
            <a:off x="6104890" y="6240208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bk object 757"/>
          <p:cNvSpPr/>
          <p:nvPr/>
        </p:nvSpPr>
        <p:spPr>
          <a:xfrm>
            <a:off x="6074409" y="6282690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bk object 758"/>
          <p:cNvSpPr/>
          <p:nvPr/>
        </p:nvSpPr>
        <p:spPr>
          <a:xfrm>
            <a:off x="6478270" y="62814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bk object 759"/>
          <p:cNvSpPr/>
          <p:nvPr/>
        </p:nvSpPr>
        <p:spPr>
          <a:xfrm>
            <a:off x="6075679" y="6280213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bk object 760"/>
          <p:cNvSpPr/>
          <p:nvPr/>
        </p:nvSpPr>
        <p:spPr>
          <a:xfrm>
            <a:off x="6076950" y="6277609"/>
            <a:ext cx="400050" cy="0"/>
          </a:xfrm>
          <a:custGeom>
            <a:avLst/>
            <a:gdLst/>
            <a:ahLst/>
            <a:cxnLst/>
            <a:rect l="l" t="t" r="r" b="b"/>
            <a:pathLst>
              <a:path w="400050">
                <a:moveTo>
                  <a:pt x="0" y="0"/>
                </a:moveTo>
                <a:lnTo>
                  <a:pt x="4000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bk object 761"/>
          <p:cNvSpPr/>
          <p:nvPr/>
        </p:nvSpPr>
        <p:spPr>
          <a:xfrm>
            <a:off x="6475729" y="62763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bk object 762"/>
          <p:cNvSpPr/>
          <p:nvPr/>
        </p:nvSpPr>
        <p:spPr>
          <a:xfrm>
            <a:off x="6078220" y="6275070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bk object 763"/>
          <p:cNvSpPr/>
          <p:nvPr/>
        </p:nvSpPr>
        <p:spPr>
          <a:xfrm>
            <a:off x="6079490" y="627316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bk object 764"/>
          <p:cNvSpPr/>
          <p:nvPr/>
        </p:nvSpPr>
        <p:spPr>
          <a:xfrm>
            <a:off x="6079490" y="6271895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bk object 765"/>
          <p:cNvSpPr/>
          <p:nvPr/>
        </p:nvSpPr>
        <p:spPr>
          <a:xfrm>
            <a:off x="6080759" y="627062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bk object 766"/>
          <p:cNvSpPr/>
          <p:nvPr/>
        </p:nvSpPr>
        <p:spPr>
          <a:xfrm>
            <a:off x="6080759" y="6269354"/>
            <a:ext cx="392430" cy="0"/>
          </a:xfrm>
          <a:custGeom>
            <a:avLst/>
            <a:gdLst/>
            <a:ahLst/>
            <a:cxnLst/>
            <a:rect l="l" t="t" r="r" b="b"/>
            <a:pathLst>
              <a:path w="392429">
                <a:moveTo>
                  <a:pt x="0" y="0"/>
                </a:moveTo>
                <a:lnTo>
                  <a:pt x="39242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bk object 767"/>
          <p:cNvSpPr/>
          <p:nvPr/>
        </p:nvSpPr>
        <p:spPr>
          <a:xfrm>
            <a:off x="6070600" y="62947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809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bk object 768"/>
          <p:cNvSpPr/>
          <p:nvPr/>
        </p:nvSpPr>
        <p:spPr>
          <a:xfrm>
            <a:off x="6071870" y="6292215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bk object 769"/>
          <p:cNvSpPr/>
          <p:nvPr/>
        </p:nvSpPr>
        <p:spPr>
          <a:xfrm>
            <a:off x="6071870" y="6289675"/>
            <a:ext cx="410209" cy="0"/>
          </a:xfrm>
          <a:custGeom>
            <a:avLst/>
            <a:gdLst/>
            <a:ahLst/>
            <a:cxnLst/>
            <a:rect l="l" t="t" r="r" b="b"/>
            <a:pathLst>
              <a:path w="410210">
                <a:moveTo>
                  <a:pt x="0" y="0"/>
                </a:moveTo>
                <a:lnTo>
                  <a:pt x="410210" y="0"/>
                </a:lnTo>
              </a:path>
            </a:pathLst>
          </a:custGeom>
          <a:ln w="3810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bk object 770"/>
          <p:cNvSpPr/>
          <p:nvPr/>
        </p:nvSpPr>
        <p:spPr>
          <a:xfrm>
            <a:off x="6073140" y="628586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70">
                <a:moveTo>
                  <a:pt x="0" y="0"/>
                </a:moveTo>
                <a:lnTo>
                  <a:pt x="407670" y="0"/>
                </a:lnTo>
              </a:path>
            </a:pathLst>
          </a:custGeom>
          <a:ln w="3809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bk object 771"/>
          <p:cNvSpPr/>
          <p:nvPr/>
        </p:nvSpPr>
        <p:spPr>
          <a:xfrm>
            <a:off x="6069329" y="6310629"/>
            <a:ext cx="415290" cy="0"/>
          </a:xfrm>
          <a:custGeom>
            <a:avLst/>
            <a:gdLst/>
            <a:ahLst/>
            <a:cxnLst/>
            <a:rect l="l" t="t" r="r" b="b"/>
            <a:pathLst>
              <a:path w="415289">
                <a:moveTo>
                  <a:pt x="0" y="0"/>
                </a:moveTo>
                <a:lnTo>
                  <a:pt x="415290" y="0"/>
                </a:lnTo>
              </a:path>
            </a:pathLst>
          </a:custGeom>
          <a:ln w="27940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bk object 772"/>
          <p:cNvSpPr/>
          <p:nvPr/>
        </p:nvSpPr>
        <p:spPr>
          <a:xfrm>
            <a:off x="6071870" y="6332854"/>
            <a:ext cx="410209" cy="0"/>
          </a:xfrm>
          <a:custGeom>
            <a:avLst/>
            <a:gdLst/>
            <a:ahLst/>
            <a:cxnLst/>
            <a:rect l="l" t="t" r="r" b="b"/>
            <a:pathLst>
              <a:path w="410210">
                <a:moveTo>
                  <a:pt x="0" y="0"/>
                </a:moveTo>
                <a:lnTo>
                  <a:pt x="410210" y="0"/>
                </a:lnTo>
              </a:path>
            </a:pathLst>
          </a:custGeom>
          <a:ln w="380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bk object 773"/>
          <p:cNvSpPr/>
          <p:nvPr/>
        </p:nvSpPr>
        <p:spPr>
          <a:xfrm>
            <a:off x="6070600" y="6330315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bk object 774"/>
          <p:cNvSpPr/>
          <p:nvPr/>
        </p:nvSpPr>
        <p:spPr>
          <a:xfrm>
            <a:off x="6070600" y="632777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810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bk object 775"/>
          <p:cNvSpPr/>
          <p:nvPr/>
        </p:nvSpPr>
        <p:spPr>
          <a:xfrm>
            <a:off x="6069329" y="6325234"/>
            <a:ext cx="415290" cy="0"/>
          </a:xfrm>
          <a:custGeom>
            <a:avLst/>
            <a:gdLst/>
            <a:ahLst/>
            <a:cxnLst/>
            <a:rect l="l" t="t" r="r" b="b"/>
            <a:pathLst>
              <a:path w="415289">
                <a:moveTo>
                  <a:pt x="0" y="0"/>
                </a:moveTo>
                <a:lnTo>
                  <a:pt x="41529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bk object 776"/>
          <p:cNvSpPr/>
          <p:nvPr/>
        </p:nvSpPr>
        <p:spPr>
          <a:xfrm>
            <a:off x="6074409" y="6339840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bk object 777"/>
          <p:cNvSpPr/>
          <p:nvPr/>
        </p:nvSpPr>
        <p:spPr>
          <a:xfrm>
            <a:off x="6073140" y="633666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70">
                <a:moveTo>
                  <a:pt x="0" y="0"/>
                </a:moveTo>
                <a:lnTo>
                  <a:pt x="407670" y="0"/>
                </a:lnTo>
              </a:path>
            </a:pathLst>
          </a:custGeom>
          <a:ln w="380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bk object 778"/>
          <p:cNvSpPr/>
          <p:nvPr/>
        </p:nvSpPr>
        <p:spPr>
          <a:xfrm>
            <a:off x="6079490" y="6351333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bk object 779"/>
          <p:cNvSpPr/>
          <p:nvPr/>
        </p:nvSpPr>
        <p:spPr>
          <a:xfrm>
            <a:off x="6078220" y="6348793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bk object 780"/>
          <p:cNvSpPr/>
          <p:nvPr/>
        </p:nvSpPr>
        <p:spPr>
          <a:xfrm>
            <a:off x="6076950" y="6346253"/>
            <a:ext cx="400050" cy="0"/>
          </a:xfrm>
          <a:custGeom>
            <a:avLst/>
            <a:gdLst/>
            <a:ahLst/>
            <a:cxnLst/>
            <a:rect l="l" t="t" r="r" b="b"/>
            <a:pathLst>
              <a:path w="400050">
                <a:moveTo>
                  <a:pt x="0" y="0"/>
                </a:moveTo>
                <a:lnTo>
                  <a:pt x="4000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bk object 781"/>
          <p:cNvSpPr/>
          <p:nvPr/>
        </p:nvSpPr>
        <p:spPr>
          <a:xfrm>
            <a:off x="6075679" y="634301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80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bk object 782"/>
          <p:cNvSpPr/>
          <p:nvPr/>
        </p:nvSpPr>
        <p:spPr>
          <a:xfrm>
            <a:off x="6477000" y="63449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6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bk object 783"/>
          <p:cNvSpPr/>
          <p:nvPr/>
        </p:nvSpPr>
        <p:spPr>
          <a:xfrm>
            <a:off x="6102350" y="6381115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bk object 784"/>
          <p:cNvSpPr/>
          <p:nvPr/>
        </p:nvSpPr>
        <p:spPr>
          <a:xfrm>
            <a:off x="6101079" y="637984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bk object 785"/>
          <p:cNvSpPr/>
          <p:nvPr/>
        </p:nvSpPr>
        <p:spPr>
          <a:xfrm>
            <a:off x="6099809" y="6378638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bk object 786"/>
          <p:cNvSpPr/>
          <p:nvPr/>
        </p:nvSpPr>
        <p:spPr>
          <a:xfrm>
            <a:off x="6098540" y="6376670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bk object 787"/>
          <p:cNvSpPr/>
          <p:nvPr/>
        </p:nvSpPr>
        <p:spPr>
          <a:xfrm>
            <a:off x="6454140" y="63779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7"/>
                </a:lnTo>
                <a:lnTo>
                  <a:pt x="1270" y="127"/>
                </a:lnTo>
                <a:lnTo>
                  <a:pt x="127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bk object 788"/>
          <p:cNvSpPr/>
          <p:nvPr/>
        </p:nvSpPr>
        <p:spPr>
          <a:xfrm>
            <a:off x="6097270" y="6374828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bk object 789"/>
          <p:cNvSpPr/>
          <p:nvPr/>
        </p:nvSpPr>
        <p:spPr>
          <a:xfrm>
            <a:off x="6096000" y="637349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bk object 790"/>
          <p:cNvSpPr/>
          <p:nvPr/>
        </p:nvSpPr>
        <p:spPr>
          <a:xfrm>
            <a:off x="6094729" y="6372288"/>
            <a:ext cx="364490" cy="0"/>
          </a:xfrm>
          <a:custGeom>
            <a:avLst/>
            <a:gdLst/>
            <a:ahLst/>
            <a:cxnLst/>
            <a:rect l="l" t="t" r="r" b="b"/>
            <a:pathLst>
              <a:path w="364489">
                <a:moveTo>
                  <a:pt x="0" y="0"/>
                </a:moveTo>
                <a:lnTo>
                  <a:pt x="36448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bk object 791"/>
          <p:cNvSpPr/>
          <p:nvPr/>
        </p:nvSpPr>
        <p:spPr>
          <a:xfrm>
            <a:off x="6093459" y="637095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bk object 792"/>
          <p:cNvSpPr/>
          <p:nvPr/>
        </p:nvSpPr>
        <p:spPr>
          <a:xfrm>
            <a:off x="6459220" y="63715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7"/>
                </a:lnTo>
                <a:lnTo>
                  <a:pt x="1270" y="127"/>
                </a:lnTo>
                <a:lnTo>
                  <a:pt x="127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bk object 793"/>
          <p:cNvSpPr/>
          <p:nvPr/>
        </p:nvSpPr>
        <p:spPr>
          <a:xfrm>
            <a:off x="6092190" y="6369811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bk object 794"/>
          <p:cNvSpPr/>
          <p:nvPr/>
        </p:nvSpPr>
        <p:spPr>
          <a:xfrm>
            <a:off x="6090920" y="6368478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bk object 795"/>
          <p:cNvSpPr/>
          <p:nvPr/>
        </p:nvSpPr>
        <p:spPr>
          <a:xfrm>
            <a:off x="6089650" y="636714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bk object 796"/>
          <p:cNvSpPr/>
          <p:nvPr/>
        </p:nvSpPr>
        <p:spPr>
          <a:xfrm>
            <a:off x="6088379" y="6365875"/>
            <a:ext cx="375920" cy="0"/>
          </a:xfrm>
          <a:custGeom>
            <a:avLst/>
            <a:gdLst/>
            <a:ahLst/>
            <a:cxnLst/>
            <a:rect l="l" t="t" r="r" b="b"/>
            <a:pathLst>
              <a:path w="375920">
                <a:moveTo>
                  <a:pt x="0" y="0"/>
                </a:moveTo>
                <a:lnTo>
                  <a:pt x="37592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bk object 797"/>
          <p:cNvSpPr/>
          <p:nvPr/>
        </p:nvSpPr>
        <p:spPr>
          <a:xfrm>
            <a:off x="6088379" y="6364604"/>
            <a:ext cx="377190" cy="0"/>
          </a:xfrm>
          <a:custGeom>
            <a:avLst/>
            <a:gdLst/>
            <a:ahLst/>
            <a:cxnLst/>
            <a:rect l="l" t="t" r="r" b="b"/>
            <a:pathLst>
              <a:path w="377189">
                <a:moveTo>
                  <a:pt x="0" y="0"/>
                </a:moveTo>
                <a:lnTo>
                  <a:pt x="37718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bk object 798"/>
          <p:cNvSpPr/>
          <p:nvPr/>
        </p:nvSpPr>
        <p:spPr>
          <a:xfrm>
            <a:off x="6087109" y="6363461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>
                <a:moveTo>
                  <a:pt x="0" y="0"/>
                </a:moveTo>
                <a:lnTo>
                  <a:pt x="37972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bk object 799"/>
          <p:cNvSpPr/>
          <p:nvPr/>
        </p:nvSpPr>
        <p:spPr>
          <a:xfrm>
            <a:off x="6085840" y="6362128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bk object 800"/>
          <p:cNvSpPr/>
          <p:nvPr/>
        </p:nvSpPr>
        <p:spPr>
          <a:xfrm>
            <a:off x="6084570" y="6360795"/>
            <a:ext cx="384810" cy="0"/>
          </a:xfrm>
          <a:custGeom>
            <a:avLst/>
            <a:gdLst/>
            <a:ahLst/>
            <a:cxnLst/>
            <a:rect l="l" t="t" r="r" b="b"/>
            <a:pathLst>
              <a:path w="384810">
                <a:moveTo>
                  <a:pt x="0" y="0"/>
                </a:moveTo>
                <a:lnTo>
                  <a:pt x="38481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bk object 801"/>
          <p:cNvSpPr/>
          <p:nvPr/>
        </p:nvSpPr>
        <p:spPr>
          <a:xfrm>
            <a:off x="6083300" y="6358953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bk object 802"/>
          <p:cNvSpPr/>
          <p:nvPr/>
        </p:nvSpPr>
        <p:spPr>
          <a:xfrm>
            <a:off x="6082029" y="6356350"/>
            <a:ext cx="389890" cy="0"/>
          </a:xfrm>
          <a:custGeom>
            <a:avLst/>
            <a:gdLst/>
            <a:ahLst/>
            <a:cxnLst/>
            <a:rect l="l" t="t" r="r" b="b"/>
            <a:pathLst>
              <a:path w="389889">
                <a:moveTo>
                  <a:pt x="0" y="0"/>
                </a:moveTo>
                <a:lnTo>
                  <a:pt x="38988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bk object 803"/>
          <p:cNvSpPr/>
          <p:nvPr/>
        </p:nvSpPr>
        <p:spPr>
          <a:xfrm>
            <a:off x="6470650" y="63576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6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bk object 804"/>
          <p:cNvSpPr/>
          <p:nvPr/>
        </p:nvSpPr>
        <p:spPr>
          <a:xfrm>
            <a:off x="6080759" y="6353873"/>
            <a:ext cx="392430" cy="0"/>
          </a:xfrm>
          <a:custGeom>
            <a:avLst/>
            <a:gdLst/>
            <a:ahLst/>
            <a:cxnLst/>
            <a:rect l="l" t="t" r="r" b="b"/>
            <a:pathLst>
              <a:path w="392429">
                <a:moveTo>
                  <a:pt x="0" y="0"/>
                </a:moveTo>
                <a:lnTo>
                  <a:pt x="39242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bk object 805"/>
          <p:cNvSpPr/>
          <p:nvPr/>
        </p:nvSpPr>
        <p:spPr>
          <a:xfrm>
            <a:off x="6079490" y="63525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bk object 806"/>
          <p:cNvSpPr/>
          <p:nvPr/>
        </p:nvSpPr>
        <p:spPr>
          <a:xfrm>
            <a:off x="6473190" y="63525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bk object 807"/>
          <p:cNvSpPr/>
          <p:nvPr/>
        </p:nvSpPr>
        <p:spPr>
          <a:xfrm>
            <a:off x="6144259" y="6409118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bk object 808"/>
          <p:cNvSpPr/>
          <p:nvPr/>
        </p:nvSpPr>
        <p:spPr>
          <a:xfrm>
            <a:off x="6142990" y="6407911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bk object 809"/>
          <p:cNvSpPr/>
          <p:nvPr/>
        </p:nvSpPr>
        <p:spPr>
          <a:xfrm>
            <a:off x="6140450" y="6406578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bk object 810"/>
          <p:cNvSpPr/>
          <p:nvPr/>
        </p:nvSpPr>
        <p:spPr>
          <a:xfrm>
            <a:off x="6139179" y="640524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bk object 811"/>
          <p:cNvSpPr/>
          <p:nvPr/>
        </p:nvSpPr>
        <p:spPr>
          <a:xfrm>
            <a:off x="6136640" y="6404038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bk object 812"/>
          <p:cNvSpPr/>
          <p:nvPr/>
        </p:nvSpPr>
        <p:spPr>
          <a:xfrm>
            <a:off x="6134100" y="640270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bk object 813"/>
          <p:cNvSpPr/>
          <p:nvPr/>
        </p:nvSpPr>
        <p:spPr>
          <a:xfrm>
            <a:off x="6418579" y="64033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bk object 814"/>
          <p:cNvSpPr/>
          <p:nvPr/>
        </p:nvSpPr>
        <p:spPr>
          <a:xfrm>
            <a:off x="6132829" y="6401561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bk object 815"/>
          <p:cNvSpPr/>
          <p:nvPr/>
        </p:nvSpPr>
        <p:spPr>
          <a:xfrm>
            <a:off x="6130290" y="6400228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bk object 816"/>
          <p:cNvSpPr/>
          <p:nvPr/>
        </p:nvSpPr>
        <p:spPr>
          <a:xfrm>
            <a:off x="6129020" y="6398895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bk object 817"/>
          <p:cNvSpPr/>
          <p:nvPr/>
        </p:nvSpPr>
        <p:spPr>
          <a:xfrm>
            <a:off x="6126479" y="6397688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226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bk object 818"/>
          <p:cNvSpPr/>
          <p:nvPr/>
        </p:nvSpPr>
        <p:spPr>
          <a:xfrm>
            <a:off x="6125209" y="6396354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bk object 819"/>
          <p:cNvSpPr/>
          <p:nvPr/>
        </p:nvSpPr>
        <p:spPr>
          <a:xfrm>
            <a:off x="6428740" y="63969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bk object 820"/>
          <p:cNvSpPr/>
          <p:nvPr/>
        </p:nvSpPr>
        <p:spPr>
          <a:xfrm>
            <a:off x="6122670" y="6395211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bk object 821"/>
          <p:cNvSpPr/>
          <p:nvPr/>
        </p:nvSpPr>
        <p:spPr>
          <a:xfrm>
            <a:off x="6120129" y="6393878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bk object 822"/>
          <p:cNvSpPr/>
          <p:nvPr/>
        </p:nvSpPr>
        <p:spPr>
          <a:xfrm>
            <a:off x="6118859" y="639254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bk object 823"/>
          <p:cNvSpPr/>
          <p:nvPr/>
        </p:nvSpPr>
        <p:spPr>
          <a:xfrm>
            <a:off x="6116320" y="6391338"/>
            <a:ext cx="321310" cy="0"/>
          </a:xfrm>
          <a:custGeom>
            <a:avLst/>
            <a:gdLst/>
            <a:ahLst/>
            <a:cxnLst/>
            <a:rect l="l" t="t" r="r" b="b"/>
            <a:pathLst>
              <a:path w="321310">
                <a:moveTo>
                  <a:pt x="0" y="0"/>
                </a:moveTo>
                <a:lnTo>
                  <a:pt x="32131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bk object 824"/>
          <p:cNvSpPr/>
          <p:nvPr/>
        </p:nvSpPr>
        <p:spPr>
          <a:xfrm>
            <a:off x="6115050" y="6390004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bk object 825"/>
          <p:cNvSpPr/>
          <p:nvPr/>
        </p:nvSpPr>
        <p:spPr>
          <a:xfrm>
            <a:off x="6437629" y="63906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bk object 826"/>
          <p:cNvSpPr/>
          <p:nvPr/>
        </p:nvSpPr>
        <p:spPr>
          <a:xfrm>
            <a:off x="6112509" y="6388861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bk object 827"/>
          <p:cNvSpPr/>
          <p:nvPr/>
        </p:nvSpPr>
        <p:spPr>
          <a:xfrm>
            <a:off x="6111240" y="6387528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bk object 828"/>
          <p:cNvSpPr/>
          <p:nvPr/>
        </p:nvSpPr>
        <p:spPr>
          <a:xfrm>
            <a:off x="6109970" y="638619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bk object 829"/>
          <p:cNvSpPr/>
          <p:nvPr/>
        </p:nvSpPr>
        <p:spPr>
          <a:xfrm>
            <a:off x="6107429" y="6384988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bk object 830"/>
          <p:cNvSpPr/>
          <p:nvPr/>
        </p:nvSpPr>
        <p:spPr>
          <a:xfrm>
            <a:off x="6106159" y="6383654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bk object 831"/>
          <p:cNvSpPr/>
          <p:nvPr/>
        </p:nvSpPr>
        <p:spPr>
          <a:xfrm>
            <a:off x="6446520" y="63842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bk object 832"/>
          <p:cNvSpPr/>
          <p:nvPr/>
        </p:nvSpPr>
        <p:spPr>
          <a:xfrm>
            <a:off x="6103620" y="6382511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1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bk object 833"/>
          <p:cNvSpPr/>
          <p:nvPr/>
        </p:nvSpPr>
        <p:spPr>
          <a:xfrm>
            <a:off x="6102350" y="6381813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bk object 834"/>
          <p:cNvSpPr/>
          <p:nvPr/>
        </p:nvSpPr>
        <p:spPr>
          <a:xfrm>
            <a:off x="6254750" y="643635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44450" y="0"/>
                </a:moveTo>
                <a:lnTo>
                  <a:pt x="0" y="0"/>
                </a:lnTo>
                <a:lnTo>
                  <a:pt x="0" y="1269"/>
                </a:lnTo>
                <a:lnTo>
                  <a:pt x="44450" y="1269"/>
                </a:lnTo>
                <a:lnTo>
                  <a:pt x="4445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bk object 835"/>
          <p:cNvSpPr/>
          <p:nvPr/>
        </p:nvSpPr>
        <p:spPr>
          <a:xfrm>
            <a:off x="6249670" y="6435216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143"/>
                </a:lnTo>
                <a:lnTo>
                  <a:pt x="64770" y="1143"/>
                </a:lnTo>
                <a:lnTo>
                  <a:pt x="647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bk object 836"/>
          <p:cNvSpPr/>
          <p:nvPr/>
        </p:nvSpPr>
        <p:spPr>
          <a:xfrm>
            <a:off x="6234429" y="643382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bk object 837"/>
          <p:cNvSpPr/>
          <p:nvPr/>
        </p:nvSpPr>
        <p:spPr>
          <a:xfrm>
            <a:off x="6314440" y="643509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79" y="0"/>
                </a:moveTo>
                <a:lnTo>
                  <a:pt x="0" y="0"/>
                </a:lnTo>
                <a:lnTo>
                  <a:pt x="0" y="127"/>
                </a:lnTo>
                <a:lnTo>
                  <a:pt x="5079" y="127"/>
                </a:lnTo>
                <a:lnTo>
                  <a:pt x="507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bk object 838"/>
          <p:cNvSpPr/>
          <p:nvPr/>
        </p:nvSpPr>
        <p:spPr>
          <a:xfrm>
            <a:off x="6229350" y="6433311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bk object 839"/>
          <p:cNvSpPr/>
          <p:nvPr/>
        </p:nvSpPr>
        <p:spPr>
          <a:xfrm>
            <a:off x="6214109" y="6431978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bk object 840"/>
          <p:cNvSpPr/>
          <p:nvPr/>
        </p:nvSpPr>
        <p:spPr>
          <a:xfrm>
            <a:off x="6211570" y="64306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bk object 841"/>
          <p:cNvSpPr/>
          <p:nvPr/>
        </p:nvSpPr>
        <p:spPr>
          <a:xfrm>
            <a:off x="6206490" y="6429438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bk object 842"/>
          <p:cNvSpPr/>
          <p:nvPr/>
        </p:nvSpPr>
        <p:spPr>
          <a:xfrm>
            <a:off x="6201409" y="642810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bk object 843"/>
          <p:cNvSpPr/>
          <p:nvPr/>
        </p:nvSpPr>
        <p:spPr>
          <a:xfrm>
            <a:off x="6355079" y="642874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10" y="0"/>
                </a:moveTo>
                <a:lnTo>
                  <a:pt x="0" y="0"/>
                </a:lnTo>
                <a:lnTo>
                  <a:pt x="0" y="127"/>
                </a:lnTo>
                <a:lnTo>
                  <a:pt x="3810" y="127"/>
                </a:lnTo>
                <a:lnTo>
                  <a:pt x="381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bk object 844"/>
          <p:cNvSpPr/>
          <p:nvPr/>
        </p:nvSpPr>
        <p:spPr>
          <a:xfrm>
            <a:off x="6195059" y="6426961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bk object 845"/>
          <p:cNvSpPr/>
          <p:nvPr/>
        </p:nvSpPr>
        <p:spPr>
          <a:xfrm>
            <a:off x="6192520" y="6425628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bk object 846"/>
          <p:cNvSpPr/>
          <p:nvPr/>
        </p:nvSpPr>
        <p:spPr>
          <a:xfrm>
            <a:off x="6187440" y="642429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bk object 847"/>
          <p:cNvSpPr/>
          <p:nvPr/>
        </p:nvSpPr>
        <p:spPr>
          <a:xfrm>
            <a:off x="6183629" y="6423088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bk object 848"/>
          <p:cNvSpPr/>
          <p:nvPr/>
        </p:nvSpPr>
        <p:spPr>
          <a:xfrm>
            <a:off x="6177279" y="642175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bk object 849"/>
          <p:cNvSpPr/>
          <p:nvPr/>
        </p:nvSpPr>
        <p:spPr>
          <a:xfrm>
            <a:off x="6374129" y="64223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bk object 850"/>
          <p:cNvSpPr/>
          <p:nvPr/>
        </p:nvSpPr>
        <p:spPr>
          <a:xfrm>
            <a:off x="6174740" y="6420611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bk object 851"/>
          <p:cNvSpPr/>
          <p:nvPr/>
        </p:nvSpPr>
        <p:spPr>
          <a:xfrm>
            <a:off x="6172200" y="6419278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bk object 852"/>
          <p:cNvSpPr/>
          <p:nvPr/>
        </p:nvSpPr>
        <p:spPr>
          <a:xfrm>
            <a:off x="6168390" y="6417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bk object 853"/>
          <p:cNvSpPr/>
          <p:nvPr/>
        </p:nvSpPr>
        <p:spPr>
          <a:xfrm>
            <a:off x="6164579" y="6416738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bk object 854"/>
          <p:cNvSpPr/>
          <p:nvPr/>
        </p:nvSpPr>
        <p:spPr>
          <a:xfrm>
            <a:off x="6160770" y="6415404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bk object 855"/>
          <p:cNvSpPr/>
          <p:nvPr/>
        </p:nvSpPr>
        <p:spPr>
          <a:xfrm>
            <a:off x="6391909" y="64160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bk object 856"/>
          <p:cNvSpPr/>
          <p:nvPr/>
        </p:nvSpPr>
        <p:spPr>
          <a:xfrm>
            <a:off x="6158229" y="6414261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bk object 857"/>
          <p:cNvSpPr/>
          <p:nvPr/>
        </p:nvSpPr>
        <p:spPr>
          <a:xfrm>
            <a:off x="6155690" y="6412928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bk object 858"/>
          <p:cNvSpPr/>
          <p:nvPr/>
        </p:nvSpPr>
        <p:spPr>
          <a:xfrm>
            <a:off x="6151879" y="6411595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bk object 859"/>
          <p:cNvSpPr/>
          <p:nvPr/>
        </p:nvSpPr>
        <p:spPr>
          <a:xfrm>
            <a:off x="6148070" y="6410388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bk object 860"/>
          <p:cNvSpPr/>
          <p:nvPr/>
        </p:nvSpPr>
        <p:spPr>
          <a:xfrm>
            <a:off x="6144259" y="640969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10" y="0"/>
                </a:moveTo>
                <a:lnTo>
                  <a:pt x="0" y="0"/>
                </a:lnTo>
                <a:lnTo>
                  <a:pt x="3810" y="127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bk object 861"/>
          <p:cNvSpPr/>
          <p:nvPr/>
        </p:nvSpPr>
        <p:spPr>
          <a:xfrm>
            <a:off x="6407150" y="64096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2539" y="127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bk object 862"/>
          <p:cNvSpPr/>
          <p:nvPr/>
        </p:nvSpPr>
        <p:spPr>
          <a:xfrm>
            <a:off x="6205220" y="6236398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bk object 863"/>
          <p:cNvSpPr/>
          <p:nvPr/>
        </p:nvSpPr>
        <p:spPr>
          <a:xfrm>
            <a:off x="6209029" y="6235128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bk object 864"/>
          <p:cNvSpPr/>
          <p:nvPr/>
        </p:nvSpPr>
        <p:spPr>
          <a:xfrm>
            <a:off x="6215379" y="623379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bk object 865"/>
          <p:cNvSpPr/>
          <p:nvPr/>
        </p:nvSpPr>
        <p:spPr>
          <a:xfrm>
            <a:off x="6219190" y="623252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bk object 866"/>
          <p:cNvSpPr/>
          <p:nvPr/>
        </p:nvSpPr>
        <p:spPr>
          <a:xfrm>
            <a:off x="6322059" y="623189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09" y="0"/>
                </a:moveTo>
                <a:lnTo>
                  <a:pt x="0" y="0"/>
                </a:lnTo>
                <a:lnTo>
                  <a:pt x="0" y="127"/>
                </a:lnTo>
                <a:lnTo>
                  <a:pt x="3809" y="127"/>
                </a:lnTo>
                <a:lnTo>
                  <a:pt x="380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bk object 867"/>
          <p:cNvSpPr/>
          <p:nvPr/>
        </p:nvSpPr>
        <p:spPr>
          <a:xfrm>
            <a:off x="6229350" y="6231318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bk object 868"/>
          <p:cNvSpPr/>
          <p:nvPr/>
        </p:nvSpPr>
        <p:spPr>
          <a:xfrm>
            <a:off x="6233159" y="6229477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bk object 869"/>
          <p:cNvSpPr/>
          <p:nvPr/>
        </p:nvSpPr>
        <p:spPr>
          <a:xfrm>
            <a:off x="6244590" y="6228079"/>
            <a:ext cx="62230" cy="1905"/>
          </a:xfrm>
          <a:custGeom>
            <a:avLst/>
            <a:gdLst/>
            <a:ahLst/>
            <a:cxnLst/>
            <a:rect l="l" t="t" r="r" b="b"/>
            <a:pathLst>
              <a:path w="62229" h="1904">
                <a:moveTo>
                  <a:pt x="62229" y="0"/>
                </a:moveTo>
                <a:lnTo>
                  <a:pt x="0" y="0"/>
                </a:lnTo>
                <a:lnTo>
                  <a:pt x="0" y="1397"/>
                </a:lnTo>
                <a:lnTo>
                  <a:pt x="62229" y="1397"/>
                </a:lnTo>
                <a:lnTo>
                  <a:pt x="6222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bk object 870"/>
          <p:cNvSpPr/>
          <p:nvPr/>
        </p:nvSpPr>
        <p:spPr>
          <a:xfrm>
            <a:off x="6259829" y="6226809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31750" y="0"/>
                </a:moveTo>
                <a:lnTo>
                  <a:pt x="0" y="0"/>
                </a:lnTo>
                <a:lnTo>
                  <a:pt x="0" y="1269"/>
                </a:lnTo>
                <a:lnTo>
                  <a:pt x="31750" y="1269"/>
                </a:lnTo>
                <a:lnTo>
                  <a:pt x="317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bk object 871"/>
          <p:cNvSpPr/>
          <p:nvPr/>
        </p:nvSpPr>
        <p:spPr>
          <a:xfrm>
            <a:off x="6174740" y="624776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60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bk object 872"/>
          <p:cNvSpPr/>
          <p:nvPr/>
        </p:nvSpPr>
        <p:spPr>
          <a:xfrm>
            <a:off x="6178550" y="624649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bk object 873"/>
          <p:cNvSpPr/>
          <p:nvPr/>
        </p:nvSpPr>
        <p:spPr>
          <a:xfrm>
            <a:off x="6181090" y="624522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bk object 874"/>
          <p:cNvSpPr/>
          <p:nvPr/>
        </p:nvSpPr>
        <p:spPr>
          <a:xfrm>
            <a:off x="6366509" y="62445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bk object 875"/>
          <p:cNvSpPr/>
          <p:nvPr/>
        </p:nvSpPr>
        <p:spPr>
          <a:xfrm>
            <a:off x="6183629" y="6244018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bk object 876"/>
          <p:cNvSpPr/>
          <p:nvPr/>
        </p:nvSpPr>
        <p:spPr>
          <a:xfrm>
            <a:off x="6186170" y="6242811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bk object 877"/>
          <p:cNvSpPr/>
          <p:nvPr/>
        </p:nvSpPr>
        <p:spPr>
          <a:xfrm>
            <a:off x="6189979" y="6241478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bk object 878"/>
          <p:cNvSpPr/>
          <p:nvPr/>
        </p:nvSpPr>
        <p:spPr>
          <a:xfrm>
            <a:off x="6192520" y="62401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bk object 879"/>
          <p:cNvSpPr/>
          <p:nvPr/>
        </p:nvSpPr>
        <p:spPr>
          <a:xfrm>
            <a:off x="6196329" y="623887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bk object 880"/>
          <p:cNvSpPr/>
          <p:nvPr/>
        </p:nvSpPr>
        <p:spPr>
          <a:xfrm>
            <a:off x="6348729" y="62382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bk object 881"/>
          <p:cNvSpPr/>
          <p:nvPr/>
        </p:nvSpPr>
        <p:spPr>
          <a:xfrm>
            <a:off x="6202679" y="6237668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bk object 882"/>
          <p:cNvSpPr/>
          <p:nvPr/>
        </p:nvSpPr>
        <p:spPr>
          <a:xfrm>
            <a:off x="6205220" y="623703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bk object 883"/>
          <p:cNvSpPr/>
          <p:nvPr/>
        </p:nvSpPr>
        <p:spPr>
          <a:xfrm>
            <a:off x="6155690" y="625919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bk object 884"/>
          <p:cNvSpPr/>
          <p:nvPr/>
        </p:nvSpPr>
        <p:spPr>
          <a:xfrm>
            <a:off x="6156959" y="625792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bk object 885"/>
          <p:cNvSpPr/>
          <p:nvPr/>
        </p:nvSpPr>
        <p:spPr>
          <a:xfrm>
            <a:off x="6391909" y="62572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bk object 886"/>
          <p:cNvSpPr/>
          <p:nvPr/>
        </p:nvSpPr>
        <p:spPr>
          <a:xfrm>
            <a:off x="6158229" y="6256718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bk object 887"/>
          <p:cNvSpPr/>
          <p:nvPr/>
        </p:nvSpPr>
        <p:spPr>
          <a:xfrm>
            <a:off x="6160770" y="6255511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bk object 888"/>
          <p:cNvSpPr/>
          <p:nvPr/>
        </p:nvSpPr>
        <p:spPr>
          <a:xfrm>
            <a:off x="6162040" y="625417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bk object 889"/>
          <p:cNvSpPr/>
          <p:nvPr/>
        </p:nvSpPr>
        <p:spPr>
          <a:xfrm>
            <a:off x="6164579" y="6252845"/>
            <a:ext cx="220979" cy="0"/>
          </a:xfrm>
          <a:custGeom>
            <a:avLst/>
            <a:gdLst/>
            <a:ahLst/>
            <a:cxnLst/>
            <a:rect l="l" t="t" r="r" b="b"/>
            <a:pathLst>
              <a:path w="220979">
                <a:moveTo>
                  <a:pt x="0" y="0"/>
                </a:moveTo>
                <a:lnTo>
                  <a:pt x="2209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bk object 890"/>
          <p:cNvSpPr/>
          <p:nvPr/>
        </p:nvSpPr>
        <p:spPr>
          <a:xfrm>
            <a:off x="6167120" y="625157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bk object 891"/>
          <p:cNvSpPr/>
          <p:nvPr/>
        </p:nvSpPr>
        <p:spPr>
          <a:xfrm>
            <a:off x="6380479" y="625094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10" y="0"/>
                </a:moveTo>
                <a:lnTo>
                  <a:pt x="0" y="0"/>
                </a:lnTo>
                <a:lnTo>
                  <a:pt x="0" y="127"/>
                </a:lnTo>
                <a:lnTo>
                  <a:pt x="3810" y="127"/>
                </a:lnTo>
                <a:lnTo>
                  <a:pt x="381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bk object 892"/>
          <p:cNvSpPr/>
          <p:nvPr/>
        </p:nvSpPr>
        <p:spPr>
          <a:xfrm>
            <a:off x="6169659" y="6250368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bk object 893"/>
          <p:cNvSpPr/>
          <p:nvPr/>
        </p:nvSpPr>
        <p:spPr>
          <a:xfrm>
            <a:off x="6172200" y="6249161"/>
            <a:ext cx="205740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bk object 894"/>
          <p:cNvSpPr/>
          <p:nvPr/>
        </p:nvSpPr>
        <p:spPr>
          <a:xfrm>
            <a:off x="6174740" y="6248463"/>
            <a:ext cx="200660" cy="0"/>
          </a:xfrm>
          <a:custGeom>
            <a:avLst/>
            <a:gdLst/>
            <a:ahLst/>
            <a:cxnLst/>
            <a:rect l="l" t="t" r="r" b="b"/>
            <a:pathLst>
              <a:path w="200660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bk object 895"/>
          <p:cNvSpPr/>
          <p:nvPr/>
        </p:nvSpPr>
        <p:spPr>
          <a:xfrm>
            <a:off x="6142990" y="627062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bk object 896"/>
          <p:cNvSpPr/>
          <p:nvPr/>
        </p:nvSpPr>
        <p:spPr>
          <a:xfrm>
            <a:off x="6408420" y="62699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bk object 897"/>
          <p:cNvSpPr/>
          <p:nvPr/>
        </p:nvSpPr>
        <p:spPr>
          <a:xfrm>
            <a:off x="6144259" y="6269418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bk object 898"/>
          <p:cNvSpPr/>
          <p:nvPr/>
        </p:nvSpPr>
        <p:spPr>
          <a:xfrm>
            <a:off x="6145529" y="6268211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bk object 899"/>
          <p:cNvSpPr/>
          <p:nvPr/>
        </p:nvSpPr>
        <p:spPr>
          <a:xfrm>
            <a:off x="6146800" y="6266878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bk object 900"/>
          <p:cNvSpPr/>
          <p:nvPr/>
        </p:nvSpPr>
        <p:spPr>
          <a:xfrm>
            <a:off x="6148070" y="626554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53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bk object 901"/>
          <p:cNvSpPr/>
          <p:nvPr/>
        </p:nvSpPr>
        <p:spPr>
          <a:xfrm>
            <a:off x="6149340" y="626427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bk object 902"/>
          <p:cNvSpPr/>
          <p:nvPr/>
        </p:nvSpPr>
        <p:spPr>
          <a:xfrm>
            <a:off x="6400800" y="62636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bk object 903"/>
          <p:cNvSpPr/>
          <p:nvPr/>
        </p:nvSpPr>
        <p:spPr>
          <a:xfrm>
            <a:off x="6150609" y="626306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bk object 904"/>
          <p:cNvSpPr/>
          <p:nvPr/>
        </p:nvSpPr>
        <p:spPr>
          <a:xfrm>
            <a:off x="6151879" y="6261861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bk object 905"/>
          <p:cNvSpPr/>
          <p:nvPr/>
        </p:nvSpPr>
        <p:spPr>
          <a:xfrm>
            <a:off x="6153150" y="6260528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bk object 906"/>
          <p:cNvSpPr/>
          <p:nvPr/>
        </p:nvSpPr>
        <p:spPr>
          <a:xfrm>
            <a:off x="6132829" y="628205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bk object 907"/>
          <p:cNvSpPr/>
          <p:nvPr/>
        </p:nvSpPr>
        <p:spPr>
          <a:xfrm>
            <a:off x="6418579" y="62814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6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bk object 908"/>
          <p:cNvSpPr/>
          <p:nvPr/>
        </p:nvSpPr>
        <p:spPr>
          <a:xfrm>
            <a:off x="6134100" y="6280150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bk object 909"/>
          <p:cNvSpPr/>
          <p:nvPr/>
        </p:nvSpPr>
        <p:spPr>
          <a:xfrm>
            <a:off x="6135370" y="62782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bk object 910"/>
          <p:cNvSpPr/>
          <p:nvPr/>
        </p:nvSpPr>
        <p:spPr>
          <a:xfrm>
            <a:off x="6136640" y="6276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bk object 911"/>
          <p:cNvSpPr/>
          <p:nvPr/>
        </p:nvSpPr>
        <p:spPr>
          <a:xfrm>
            <a:off x="6414770" y="62763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bk object 912"/>
          <p:cNvSpPr/>
          <p:nvPr/>
        </p:nvSpPr>
        <p:spPr>
          <a:xfrm>
            <a:off x="6137909" y="6275768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bk object 913"/>
          <p:cNvSpPr/>
          <p:nvPr/>
        </p:nvSpPr>
        <p:spPr>
          <a:xfrm>
            <a:off x="6139179" y="6274561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bk object 914"/>
          <p:cNvSpPr/>
          <p:nvPr/>
        </p:nvSpPr>
        <p:spPr>
          <a:xfrm>
            <a:off x="6140450" y="6273228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bk object 915"/>
          <p:cNvSpPr/>
          <p:nvPr/>
        </p:nvSpPr>
        <p:spPr>
          <a:xfrm>
            <a:off x="6141720" y="62718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bk object 916"/>
          <p:cNvSpPr/>
          <p:nvPr/>
        </p:nvSpPr>
        <p:spPr>
          <a:xfrm>
            <a:off x="6127750" y="6293484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bk object 917"/>
          <p:cNvSpPr/>
          <p:nvPr/>
        </p:nvSpPr>
        <p:spPr>
          <a:xfrm>
            <a:off x="6127750" y="6292215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91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bk object 918"/>
          <p:cNvSpPr/>
          <p:nvPr/>
        </p:nvSpPr>
        <p:spPr>
          <a:xfrm>
            <a:off x="6129020" y="6290309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bk object 919"/>
          <p:cNvSpPr/>
          <p:nvPr/>
        </p:nvSpPr>
        <p:spPr>
          <a:xfrm>
            <a:off x="6422390" y="62890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7"/>
                </a:lnTo>
                <a:lnTo>
                  <a:pt x="1270" y="127"/>
                </a:lnTo>
                <a:lnTo>
                  <a:pt x="127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bk object 920"/>
          <p:cNvSpPr/>
          <p:nvPr/>
        </p:nvSpPr>
        <p:spPr>
          <a:xfrm>
            <a:off x="6130290" y="6287833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bk object 921"/>
          <p:cNvSpPr/>
          <p:nvPr/>
        </p:nvSpPr>
        <p:spPr>
          <a:xfrm>
            <a:off x="6131559" y="6285293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bk object 922"/>
          <p:cNvSpPr/>
          <p:nvPr/>
        </p:nvSpPr>
        <p:spPr>
          <a:xfrm>
            <a:off x="6132829" y="628332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bk object 923"/>
          <p:cNvSpPr/>
          <p:nvPr/>
        </p:nvSpPr>
        <p:spPr>
          <a:xfrm>
            <a:off x="6125209" y="6297295"/>
            <a:ext cx="300990" cy="0"/>
          </a:xfrm>
          <a:custGeom>
            <a:avLst/>
            <a:gdLst/>
            <a:ahLst/>
            <a:cxnLst/>
            <a:rect l="l" t="t" r="r" b="b"/>
            <a:pathLst>
              <a:path w="300989">
                <a:moveTo>
                  <a:pt x="0" y="0"/>
                </a:moveTo>
                <a:lnTo>
                  <a:pt x="30098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bk object 924"/>
          <p:cNvSpPr/>
          <p:nvPr/>
        </p:nvSpPr>
        <p:spPr>
          <a:xfrm>
            <a:off x="6126479" y="62960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bk object 925"/>
          <p:cNvSpPr/>
          <p:nvPr/>
        </p:nvSpPr>
        <p:spPr>
          <a:xfrm>
            <a:off x="6126479" y="6294754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bk object 926"/>
          <p:cNvSpPr/>
          <p:nvPr/>
        </p:nvSpPr>
        <p:spPr>
          <a:xfrm>
            <a:off x="6123940" y="630364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810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bk object 927"/>
          <p:cNvSpPr/>
          <p:nvPr/>
        </p:nvSpPr>
        <p:spPr>
          <a:xfrm>
            <a:off x="6125209" y="6299834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2260" y="0"/>
                </a:lnTo>
              </a:path>
            </a:pathLst>
          </a:custGeom>
          <a:ln w="380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bk object 928"/>
          <p:cNvSpPr/>
          <p:nvPr/>
        </p:nvSpPr>
        <p:spPr>
          <a:xfrm>
            <a:off x="6122670" y="63112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11429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bk object 929"/>
          <p:cNvSpPr/>
          <p:nvPr/>
        </p:nvSpPr>
        <p:spPr>
          <a:xfrm>
            <a:off x="6126479" y="632777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bk object 930"/>
          <p:cNvSpPr/>
          <p:nvPr/>
        </p:nvSpPr>
        <p:spPr>
          <a:xfrm>
            <a:off x="6125209" y="6326504"/>
            <a:ext cx="300990" cy="0"/>
          </a:xfrm>
          <a:custGeom>
            <a:avLst/>
            <a:gdLst/>
            <a:ahLst/>
            <a:cxnLst/>
            <a:rect l="l" t="t" r="r" b="b"/>
            <a:pathLst>
              <a:path w="300989">
                <a:moveTo>
                  <a:pt x="0" y="0"/>
                </a:moveTo>
                <a:lnTo>
                  <a:pt x="3009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bk object 931"/>
          <p:cNvSpPr/>
          <p:nvPr/>
        </p:nvSpPr>
        <p:spPr>
          <a:xfrm>
            <a:off x="6125209" y="6324600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226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bk object 932"/>
          <p:cNvSpPr/>
          <p:nvPr/>
        </p:nvSpPr>
        <p:spPr>
          <a:xfrm>
            <a:off x="6123940" y="6320790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5079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bk object 933"/>
          <p:cNvSpPr/>
          <p:nvPr/>
        </p:nvSpPr>
        <p:spPr>
          <a:xfrm>
            <a:off x="6122670" y="631761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bk object 934"/>
          <p:cNvSpPr/>
          <p:nvPr/>
        </p:nvSpPr>
        <p:spPr>
          <a:xfrm>
            <a:off x="6131559" y="6338570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bk object 935"/>
          <p:cNvSpPr/>
          <p:nvPr/>
        </p:nvSpPr>
        <p:spPr>
          <a:xfrm>
            <a:off x="6130290" y="6336665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bk object 936"/>
          <p:cNvSpPr/>
          <p:nvPr/>
        </p:nvSpPr>
        <p:spPr>
          <a:xfrm>
            <a:off x="6129020" y="633539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bk object 937"/>
          <p:cNvSpPr/>
          <p:nvPr/>
        </p:nvSpPr>
        <p:spPr>
          <a:xfrm>
            <a:off x="6129020" y="633412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bk object 938"/>
          <p:cNvSpPr/>
          <p:nvPr/>
        </p:nvSpPr>
        <p:spPr>
          <a:xfrm>
            <a:off x="6127750" y="6332220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91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bk object 939"/>
          <p:cNvSpPr/>
          <p:nvPr/>
        </p:nvSpPr>
        <p:spPr>
          <a:xfrm>
            <a:off x="6126479" y="6329679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bk object 940"/>
          <p:cNvSpPr/>
          <p:nvPr/>
        </p:nvSpPr>
        <p:spPr>
          <a:xfrm>
            <a:off x="6140450" y="6350634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bk object 941"/>
          <p:cNvSpPr/>
          <p:nvPr/>
        </p:nvSpPr>
        <p:spPr>
          <a:xfrm>
            <a:off x="6139179" y="634936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bk object 942"/>
          <p:cNvSpPr/>
          <p:nvPr/>
        </p:nvSpPr>
        <p:spPr>
          <a:xfrm>
            <a:off x="6137909" y="6348095"/>
            <a:ext cx="275590" cy="0"/>
          </a:xfrm>
          <a:custGeom>
            <a:avLst/>
            <a:gdLst/>
            <a:ahLst/>
            <a:cxnLst/>
            <a:rect l="l" t="t" r="r" b="b"/>
            <a:pathLst>
              <a:path w="275589">
                <a:moveTo>
                  <a:pt x="0" y="0"/>
                </a:moveTo>
                <a:lnTo>
                  <a:pt x="27558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bk object 943"/>
          <p:cNvSpPr/>
          <p:nvPr/>
        </p:nvSpPr>
        <p:spPr>
          <a:xfrm>
            <a:off x="6137909" y="6346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bk object 944"/>
          <p:cNvSpPr/>
          <p:nvPr/>
        </p:nvSpPr>
        <p:spPr>
          <a:xfrm>
            <a:off x="6136640" y="634555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bk object 945"/>
          <p:cNvSpPr/>
          <p:nvPr/>
        </p:nvSpPr>
        <p:spPr>
          <a:xfrm>
            <a:off x="6135370" y="6344284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bk object 946"/>
          <p:cNvSpPr/>
          <p:nvPr/>
        </p:nvSpPr>
        <p:spPr>
          <a:xfrm>
            <a:off x="6134100" y="6342379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bk object 947"/>
          <p:cNvSpPr/>
          <p:nvPr/>
        </p:nvSpPr>
        <p:spPr>
          <a:xfrm>
            <a:off x="6132829" y="634047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bk object 948"/>
          <p:cNvSpPr/>
          <p:nvPr/>
        </p:nvSpPr>
        <p:spPr>
          <a:xfrm>
            <a:off x="6153150" y="636206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bk object 949"/>
          <p:cNvSpPr/>
          <p:nvPr/>
        </p:nvSpPr>
        <p:spPr>
          <a:xfrm>
            <a:off x="6150609" y="6360795"/>
            <a:ext cx="251460" cy="0"/>
          </a:xfrm>
          <a:custGeom>
            <a:avLst/>
            <a:gdLst/>
            <a:ahLst/>
            <a:cxnLst/>
            <a:rect l="l" t="t" r="r" b="b"/>
            <a:pathLst>
              <a:path w="251460">
                <a:moveTo>
                  <a:pt x="0" y="0"/>
                </a:moveTo>
                <a:lnTo>
                  <a:pt x="25146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bk object 950"/>
          <p:cNvSpPr/>
          <p:nvPr/>
        </p:nvSpPr>
        <p:spPr>
          <a:xfrm>
            <a:off x="6149340" y="635952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bk object 951"/>
          <p:cNvSpPr/>
          <p:nvPr/>
        </p:nvSpPr>
        <p:spPr>
          <a:xfrm>
            <a:off x="6148070" y="635825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53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bk object 952"/>
          <p:cNvSpPr/>
          <p:nvPr/>
        </p:nvSpPr>
        <p:spPr>
          <a:xfrm>
            <a:off x="6146800" y="6356984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bk object 953"/>
          <p:cNvSpPr/>
          <p:nvPr/>
        </p:nvSpPr>
        <p:spPr>
          <a:xfrm>
            <a:off x="6145529" y="635571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bk object 954"/>
          <p:cNvSpPr/>
          <p:nvPr/>
        </p:nvSpPr>
        <p:spPr>
          <a:xfrm>
            <a:off x="6144259" y="635444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bk object 955"/>
          <p:cNvSpPr/>
          <p:nvPr/>
        </p:nvSpPr>
        <p:spPr>
          <a:xfrm>
            <a:off x="6142990" y="635317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bk object 956"/>
          <p:cNvSpPr/>
          <p:nvPr/>
        </p:nvSpPr>
        <p:spPr>
          <a:xfrm>
            <a:off x="6141720" y="635190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bk object 957"/>
          <p:cNvSpPr/>
          <p:nvPr/>
        </p:nvSpPr>
        <p:spPr>
          <a:xfrm>
            <a:off x="6170929" y="637349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bk object 958"/>
          <p:cNvSpPr/>
          <p:nvPr/>
        </p:nvSpPr>
        <p:spPr>
          <a:xfrm>
            <a:off x="6167120" y="637222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bk object 959"/>
          <p:cNvSpPr/>
          <p:nvPr/>
        </p:nvSpPr>
        <p:spPr>
          <a:xfrm>
            <a:off x="6165850" y="6370954"/>
            <a:ext cx="220979" cy="0"/>
          </a:xfrm>
          <a:custGeom>
            <a:avLst/>
            <a:gdLst/>
            <a:ahLst/>
            <a:cxnLst/>
            <a:rect l="l" t="t" r="r" b="b"/>
            <a:pathLst>
              <a:path w="220979">
                <a:moveTo>
                  <a:pt x="0" y="0"/>
                </a:moveTo>
                <a:lnTo>
                  <a:pt x="22097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bk object 960"/>
          <p:cNvSpPr/>
          <p:nvPr/>
        </p:nvSpPr>
        <p:spPr>
          <a:xfrm>
            <a:off x="6163309" y="63696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bk object 961"/>
          <p:cNvSpPr/>
          <p:nvPr/>
        </p:nvSpPr>
        <p:spPr>
          <a:xfrm>
            <a:off x="6162040" y="636841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bk object 962"/>
          <p:cNvSpPr/>
          <p:nvPr/>
        </p:nvSpPr>
        <p:spPr>
          <a:xfrm>
            <a:off x="6159500" y="636714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bk object 963"/>
          <p:cNvSpPr/>
          <p:nvPr/>
        </p:nvSpPr>
        <p:spPr>
          <a:xfrm>
            <a:off x="6156959" y="636587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bk object 964"/>
          <p:cNvSpPr/>
          <p:nvPr/>
        </p:nvSpPr>
        <p:spPr>
          <a:xfrm>
            <a:off x="6155690" y="6364604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bk object 965"/>
          <p:cNvSpPr/>
          <p:nvPr/>
        </p:nvSpPr>
        <p:spPr>
          <a:xfrm>
            <a:off x="6154420" y="636333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bk object 966"/>
          <p:cNvSpPr/>
          <p:nvPr/>
        </p:nvSpPr>
        <p:spPr>
          <a:xfrm>
            <a:off x="6200140" y="638492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bk object 967"/>
          <p:cNvSpPr/>
          <p:nvPr/>
        </p:nvSpPr>
        <p:spPr>
          <a:xfrm>
            <a:off x="6196329" y="6383654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bk object 968"/>
          <p:cNvSpPr/>
          <p:nvPr/>
        </p:nvSpPr>
        <p:spPr>
          <a:xfrm>
            <a:off x="6189979" y="6382384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bk object 969"/>
          <p:cNvSpPr/>
          <p:nvPr/>
        </p:nvSpPr>
        <p:spPr>
          <a:xfrm>
            <a:off x="6187440" y="638111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bk object 970"/>
          <p:cNvSpPr/>
          <p:nvPr/>
        </p:nvSpPr>
        <p:spPr>
          <a:xfrm>
            <a:off x="6184900" y="637984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bk object 971"/>
          <p:cNvSpPr/>
          <p:nvPr/>
        </p:nvSpPr>
        <p:spPr>
          <a:xfrm>
            <a:off x="6182359" y="637857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bk object 972"/>
          <p:cNvSpPr/>
          <p:nvPr/>
        </p:nvSpPr>
        <p:spPr>
          <a:xfrm>
            <a:off x="6178550" y="637730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bk object 973"/>
          <p:cNvSpPr/>
          <p:nvPr/>
        </p:nvSpPr>
        <p:spPr>
          <a:xfrm>
            <a:off x="6176009" y="6376034"/>
            <a:ext cx="200660" cy="0"/>
          </a:xfrm>
          <a:custGeom>
            <a:avLst/>
            <a:gdLst/>
            <a:ahLst/>
            <a:cxnLst/>
            <a:rect l="l" t="t" r="r" b="b"/>
            <a:pathLst>
              <a:path w="200660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bk object 974"/>
          <p:cNvSpPr/>
          <p:nvPr/>
        </p:nvSpPr>
        <p:spPr>
          <a:xfrm>
            <a:off x="6173470" y="6374765"/>
            <a:ext cx="205740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bk object 975"/>
          <p:cNvSpPr/>
          <p:nvPr/>
        </p:nvSpPr>
        <p:spPr>
          <a:xfrm>
            <a:off x="6259829" y="6395720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31750" y="0"/>
                </a:moveTo>
                <a:lnTo>
                  <a:pt x="0" y="0"/>
                </a:lnTo>
                <a:lnTo>
                  <a:pt x="0" y="1269"/>
                </a:lnTo>
                <a:lnTo>
                  <a:pt x="31750" y="1269"/>
                </a:lnTo>
                <a:lnTo>
                  <a:pt x="3175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bk object 976"/>
          <p:cNvSpPr/>
          <p:nvPr/>
        </p:nvSpPr>
        <p:spPr>
          <a:xfrm>
            <a:off x="6244590" y="639445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bk object 977"/>
          <p:cNvSpPr/>
          <p:nvPr/>
        </p:nvSpPr>
        <p:spPr>
          <a:xfrm>
            <a:off x="6240779" y="63931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bk object 978"/>
          <p:cNvSpPr/>
          <p:nvPr/>
        </p:nvSpPr>
        <p:spPr>
          <a:xfrm>
            <a:off x="6229350" y="639254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bk object 979"/>
          <p:cNvSpPr/>
          <p:nvPr/>
        </p:nvSpPr>
        <p:spPr>
          <a:xfrm>
            <a:off x="6225540" y="639127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bk object 980"/>
          <p:cNvSpPr/>
          <p:nvPr/>
        </p:nvSpPr>
        <p:spPr>
          <a:xfrm>
            <a:off x="6215379" y="639000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bk object 981"/>
          <p:cNvSpPr/>
          <p:nvPr/>
        </p:nvSpPr>
        <p:spPr>
          <a:xfrm>
            <a:off x="6212840" y="638873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bk object 982"/>
          <p:cNvSpPr/>
          <p:nvPr/>
        </p:nvSpPr>
        <p:spPr>
          <a:xfrm>
            <a:off x="6209029" y="638746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bk object 983"/>
          <p:cNvSpPr/>
          <p:nvPr/>
        </p:nvSpPr>
        <p:spPr>
          <a:xfrm>
            <a:off x="6202679" y="63861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bk object 984"/>
          <p:cNvSpPr/>
          <p:nvPr/>
        </p:nvSpPr>
        <p:spPr>
          <a:xfrm>
            <a:off x="6256020" y="589915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70">
                <a:moveTo>
                  <a:pt x="0" y="1269"/>
                </a:moveTo>
                <a:lnTo>
                  <a:pt x="29209" y="1269"/>
                </a:lnTo>
                <a:lnTo>
                  <a:pt x="292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bk object 985"/>
          <p:cNvSpPr/>
          <p:nvPr/>
        </p:nvSpPr>
        <p:spPr>
          <a:xfrm>
            <a:off x="6275070" y="58978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1270"/>
                </a:moveTo>
                <a:lnTo>
                  <a:pt x="10159" y="1270"/>
                </a:lnTo>
                <a:lnTo>
                  <a:pt x="101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bk object 986"/>
          <p:cNvSpPr/>
          <p:nvPr/>
        </p:nvSpPr>
        <p:spPr>
          <a:xfrm>
            <a:off x="6228079" y="590169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0" y="1270"/>
                </a:moveTo>
                <a:lnTo>
                  <a:pt x="57150" y="1270"/>
                </a:lnTo>
                <a:lnTo>
                  <a:pt x="571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bk object 987"/>
          <p:cNvSpPr/>
          <p:nvPr/>
        </p:nvSpPr>
        <p:spPr>
          <a:xfrm>
            <a:off x="6242050" y="5900420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79" h="1270">
                <a:moveTo>
                  <a:pt x="0" y="1269"/>
                </a:moveTo>
                <a:lnTo>
                  <a:pt x="43179" y="1269"/>
                </a:lnTo>
                <a:lnTo>
                  <a:pt x="431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bk object 988"/>
          <p:cNvSpPr/>
          <p:nvPr/>
        </p:nvSpPr>
        <p:spPr>
          <a:xfrm>
            <a:off x="6187440" y="5906134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bk object 989"/>
          <p:cNvSpPr/>
          <p:nvPr/>
        </p:nvSpPr>
        <p:spPr>
          <a:xfrm>
            <a:off x="6201409" y="5904229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0" y="1270"/>
                </a:moveTo>
                <a:lnTo>
                  <a:pt x="83819" y="1270"/>
                </a:lnTo>
                <a:lnTo>
                  <a:pt x="838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bk object 990"/>
          <p:cNvSpPr/>
          <p:nvPr/>
        </p:nvSpPr>
        <p:spPr>
          <a:xfrm>
            <a:off x="6215379" y="5902959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bk object 991"/>
          <p:cNvSpPr/>
          <p:nvPr/>
        </p:nvSpPr>
        <p:spPr>
          <a:xfrm>
            <a:off x="6160770" y="590867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bk object 992"/>
          <p:cNvSpPr/>
          <p:nvPr/>
        </p:nvSpPr>
        <p:spPr>
          <a:xfrm>
            <a:off x="6174740" y="5907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bk object 993"/>
          <p:cNvSpPr/>
          <p:nvPr/>
        </p:nvSpPr>
        <p:spPr>
          <a:xfrm>
            <a:off x="6120129" y="5912484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bk object 994"/>
          <p:cNvSpPr/>
          <p:nvPr/>
        </p:nvSpPr>
        <p:spPr>
          <a:xfrm>
            <a:off x="6134100" y="591121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bk object 995"/>
          <p:cNvSpPr/>
          <p:nvPr/>
        </p:nvSpPr>
        <p:spPr>
          <a:xfrm>
            <a:off x="6146800" y="590994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bk object 996"/>
          <p:cNvSpPr/>
          <p:nvPr/>
        </p:nvSpPr>
        <p:spPr>
          <a:xfrm>
            <a:off x="6093459" y="591502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bk object 997"/>
          <p:cNvSpPr/>
          <p:nvPr/>
        </p:nvSpPr>
        <p:spPr>
          <a:xfrm>
            <a:off x="6106159" y="591375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6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bk object 998"/>
          <p:cNvSpPr/>
          <p:nvPr/>
        </p:nvSpPr>
        <p:spPr>
          <a:xfrm>
            <a:off x="6073140" y="59188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bk object 999"/>
          <p:cNvSpPr/>
          <p:nvPr/>
        </p:nvSpPr>
        <p:spPr>
          <a:xfrm>
            <a:off x="6078220" y="59175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bk object 1000"/>
          <p:cNvSpPr/>
          <p:nvPr/>
        </p:nvSpPr>
        <p:spPr>
          <a:xfrm>
            <a:off x="6085840" y="591629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bk object 1001"/>
          <p:cNvSpPr/>
          <p:nvPr/>
        </p:nvSpPr>
        <p:spPr>
          <a:xfrm>
            <a:off x="6062979" y="592137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bk object 1002"/>
          <p:cNvSpPr/>
          <p:nvPr/>
        </p:nvSpPr>
        <p:spPr>
          <a:xfrm>
            <a:off x="6068059" y="5920104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bk object 1003"/>
          <p:cNvSpPr/>
          <p:nvPr/>
        </p:nvSpPr>
        <p:spPr>
          <a:xfrm>
            <a:off x="6047740" y="5925184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bk object 1004"/>
          <p:cNvSpPr/>
          <p:nvPr/>
        </p:nvSpPr>
        <p:spPr>
          <a:xfrm>
            <a:off x="6052820" y="592391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bk object 1005"/>
          <p:cNvSpPr/>
          <p:nvPr/>
        </p:nvSpPr>
        <p:spPr>
          <a:xfrm>
            <a:off x="6057900" y="59226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bk object 1006"/>
          <p:cNvSpPr/>
          <p:nvPr/>
        </p:nvSpPr>
        <p:spPr>
          <a:xfrm>
            <a:off x="6036309" y="592772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bk object 1007"/>
          <p:cNvSpPr/>
          <p:nvPr/>
        </p:nvSpPr>
        <p:spPr>
          <a:xfrm>
            <a:off x="6041390" y="592645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bk object 1008"/>
          <p:cNvSpPr/>
          <p:nvPr/>
        </p:nvSpPr>
        <p:spPr>
          <a:xfrm>
            <a:off x="6026150" y="593026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bk object 1009"/>
          <p:cNvSpPr/>
          <p:nvPr/>
        </p:nvSpPr>
        <p:spPr>
          <a:xfrm>
            <a:off x="6031229" y="592899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bk object 1010"/>
          <p:cNvSpPr/>
          <p:nvPr/>
        </p:nvSpPr>
        <p:spPr>
          <a:xfrm>
            <a:off x="6021070" y="593153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bk object 1011"/>
          <p:cNvSpPr/>
          <p:nvPr/>
        </p:nvSpPr>
        <p:spPr>
          <a:xfrm>
            <a:off x="6010909" y="593407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bk object 1012"/>
          <p:cNvSpPr/>
          <p:nvPr/>
        </p:nvSpPr>
        <p:spPr>
          <a:xfrm>
            <a:off x="6015990" y="593280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bk object 1013"/>
          <p:cNvSpPr/>
          <p:nvPr/>
        </p:nvSpPr>
        <p:spPr>
          <a:xfrm>
            <a:off x="5994400" y="593725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85089" y="0"/>
                </a:moveTo>
                <a:lnTo>
                  <a:pt x="0" y="0"/>
                </a:lnTo>
                <a:lnTo>
                  <a:pt x="0" y="1269"/>
                </a:lnTo>
                <a:lnTo>
                  <a:pt x="85089" y="1269"/>
                </a:lnTo>
                <a:lnTo>
                  <a:pt x="8508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bk object 1014"/>
          <p:cNvSpPr/>
          <p:nvPr/>
        </p:nvSpPr>
        <p:spPr>
          <a:xfrm>
            <a:off x="5999479" y="5935979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85089" y="0"/>
                </a:moveTo>
                <a:lnTo>
                  <a:pt x="0" y="0"/>
                </a:lnTo>
                <a:lnTo>
                  <a:pt x="0" y="1270"/>
                </a:lnTo>
                <a:lnTo>
                  <a:pt x="85089" y="1270"/>
                </a:lnTo>
                <a:lnTo>
                  <a:pt x="8508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bk object 1015"/>
          <p:cNvSpPr/>
          <p:nvPr/>
        </p:nvSpPr>
        <p:spPr>
          <a:xfrm>
            <a:off x="6004559" y="5934709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bk object 1016"/>
          <p:cNvSpPr/>
          <p:nvPr/>
        </p:nvSpPr>
        <p:spPr>
          <a:xfrm>
            <a:off x="5984240" y="594042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bk object 1017"/>
          <p:cNvSpPr/>
          <p:nvPr/>
        </p:nvSpPr>
        <p:spPr>
          <a:xfrm>
            <a:off x="5989320" y="59391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bk object 1018"/>
          <p:cNvSpPr/>
          <p:nvPr/>
        </p:nvSpPr>
        <p:spPr>
          <a:xfrm>
            <a:off x="5969000" y="5944234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bk object 1019"/>
          <p:cNvSpPr/>
          <p:nvPr/>
        </p:nvSpPr>
        <p:spPr>
          <a:xfrm>
            <a:off x="5974079" y="594296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bk object 1020"/>
          <p:cNvSpPr/>
          <p:nvPr/>
        </p:nvSpPr>
        <p:spPr>
          <a:xfrm>
            <a:off x="5979159" y="594169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bk object 1021"/>
          <p:cNvSpPr/>
          <p:nvPr/>
        </p:nvSpPr>
        <p:spPr>
          <a:xfrm>
            <a:off x="5957570" y="594677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bk object 1022"/>
          <p:cNvSpPr/>
          <p:nvPr/>
        </p:nvSpPr>
        <p:spPr>
          <a:xfrm>
            <a:off x="5962650" y="594550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bk object 1023"/>
          <p:cNvSpPr/>
          <p:nvPr/>
        </p:nvSpPr>
        <p:spPr>
          <a:xfrm>
            <a:off x="5952490" y="594804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bk object 1024"/>
          <p:cNvSpPr/>
          <p:nvPr/>
        </p:nvSpPr>
        <p:spPr>
          <a:xfrm>
            <a:off x="5942329" y="595058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bk object 1025"/>
          <p:cNvSpPr/>
          <p:nvPr/>
        </p:nvSpPr>
        <p:spPr>
          <a:xfrm>
            <a:off x="5947409" y="594931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bk object 1026"/>
          <p:cNvSpPr/>
          <p:nvPr/>
        </p:nvSpPr>
        <p:spPr>
          <a:xfrm>
            <a:off x="5932170" y="59531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bk object 1027"/>
          <p:cNvSpPr/>
          <p:nvPr/>
        </p:nvSpPr>
        <p:spPr>
          <a:xfrm>
            <a:off x="5937250" y="5951854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bk object 1028"/>
          <p:cNvSpPr/>
          <p:nvPr/>
        </p:nvSpPr>
        <p:spPr>
          <a:xfrm>
            <a:off x="5920740" y="595693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bk object 1029"/>
          <p:cNvSpPr/>
          <p:nvPr/>
        </p:nvSpPr>
        <p:spPr>
          <a:xfrm>
            <a:off x="5923279" y="595566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bk object 1030"/>
          <p:cNvSpPr/>
          <p:nvPr/>
        </p:nvSpPr>
        <p:spPr>
          <a:xfrm>
            <a:off x="5927090" y="595439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bk object 1031"/>
          <p:cNvSpPr/>
          <p:nvPr/>
        </p:nvSpPr>
        <p:spPr>
          <a:xfrm>
            <a:off x="5915659" y="59594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bk object 1032"/>
          <p:cNvSpPr/>
          <p:nvPr/>
        </p:nvSpPr>
        <p:spPr>
          <a:xfrm>
            <a:off x="5918200" y="595820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bk object 1033"/>
          <p:cNvSpPr/>
          <p:nvPr/>
        </p:nvSpPr>
        <p:spPr>
          <a:xfrm>
            <a:off x="5908040" y="596265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bk object 1034"/>
          <p:cNvSpPr/>
          <p:nvPr/>
        </p:nvSpPr>
        <p:spPr>
          <a:xfrm>
            <a:off x="5910579" y="5961379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70"/>
                </a:lnTo>
                <a:lnTo>
                  <a:pt x="82550" y="1270"/>
                </a:lnTo>
                <a:lnTo>
                  <a:pt x="82550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bk object 1035"/>
          <p:cNvSpPr/>
          <p:nvPr/>
        </p:nvSpPr>
        <p:spPr>
          <a:xfrm>
            <a:off x="5913120" y="5960109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85089" y="0"/>
                </a:moveTo>
                <a:lnTo>
                  <a:pt x="0" y="0"/>
                </a:lnTo>
                <a:lnTo>
                  <a:pt x="0" y="1269"/>
                </a:lnTo>
                <a:lnTo>
                  <a:pt x="85089" y="1269"/>
                </a:lnTo>
                <a:lnTo>
                  <a:pt x="8508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bk object 1036"/>
          <p:cNvSpPr/>
          <p:nvPr/>
        </p:nvSpPr>
        <p:spPr>
          <a:xfrm>
            <a:off x="5905500" y="596392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bk object 1037"/>
          <p:cNvSpPr/>
          <p:nvPr/>
        </p:nvSpPr>
        <p:spPr>
          <a:xfrm>
            <a:off x="5902959" y="596519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bk object 1038"/>
          <p:cNvSpPr/>
          <p:nvPr/>
        </p:nvSpPr>
        <p:spPr>
          <a:xfrm>
            <a:off x="5895340" y="596900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70">
                <a:moveTo>
                  <a:pt x="71120" y="0"/>
                </a:moveTo>
                <a:lnTo>
                  <a:pt x="0" y="0"/>
                </a:lnTo>
                <a:lnTo>
                  <a:pt x="0" y="1269"/>
                </a:lnTo>
                <a:lnTo>
                  <a:pt x="71120" y="1269"/>
                </a:lnTo>
                <a:lnTo>
                  <a:pt x="7112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bk object 1039"/>
          <p:cNvSpPr/>
          <p:nvPr/>
        </p:nvSpPr>
        <p:spPr>
          <a:xfrm>
            <a:off x="5897879" y="596772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bk object 1040"/>
          <p:cNvSpPr/>
          <p:nvPr/>
        </p:nvSpPr>
        <p:spPr>
          <a:xfrm>
            <a:off x="5900420" y="596645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bk object 1041"/>
          <p:cNvSpPr/>
          <p:nvPr/>
        </p:nvSpPr>
        <p:spPr>
          <a:xfrm>
            <a:off x="5890259" y="59715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bk object 1042"/>
          <p:cNvSpPr/>
          <p:nvPr/>
        </p:nvSpPr>
        <p:spPr>
          <a:xfrm>
            <a:off x="5892800" y="597027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bk object 1043"/>
          <p:cNvSpPr/>
          <p:nvPr/>
        </p:nvSpPr>
        <p:spPr>
          <a:xfrm>
            <a:off x="5882640" y="597535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69"/>
                </a:lnTo>
                <a:lnTo>
                  <a:pt x="60960" y="1269"/>
                </a:lnTo>
                <a:lnTo>
                  <a:pt x="6096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bk object 1044"/>
          <p:cNvSpPr/>
          <p:nvPr/>
        </p:nvSpPr>
        <p:spPr>
          <a:xfrm>
            <a:off x="5885179" y="597407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bk object 1045"/>
          <p:cNvSpPr/>
          <p:nvPr/>
        </p:nvSpPr>
        <p:spPr>
          <a:xfrm>
            <a:off x="5887720" y="597280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bk object 1046"/>
          <p:cNvSpPr/>
          <p:nvPr/>
        </p:nvSpPr>
        <p:spPr>
          <a:xfrm>
            <a:off x="5877559" y="597789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bk object 1047"/>
          <p:cNvSpPr/>
          <p:nvPr/>
        </p:nvSpPr>
        <p:spPr>
          <a:xfrm>
            <a:off x="5880100" y="597662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bk object 1048"/>
          <p:cNvSpPr/>
          <p:nvPr/>
        </p:nvSpPr>
        <p:spPr>
          <a:xfrm>
            <a:off x="5871209" y="598170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bk object 1049"/>
          <p:cNvSpPr/>
          <p:nvPr/>
        </p:nvSpPr>
        <p:spPr>
          <a:xfrm>
            <a:off x="5873750" y="5980429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bk object 1050"/>
          <p:cNvSpPr/>
          <p:nvPr/>
        </p:nvSpPr>
        <p:spPr>
          <a:xfrm>
            <a:off x="5876290" y="597915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69"/>
                </a:lnTo>
                <a:lnTo>
                  <a:pt x="53339" y="1269"/>
                </a:lnTo>
                <a:lnTo>
                  <a:pt x="5333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bk object 1051"/>
          <p:cNvSpPr/>
          <p:nvPr/>
        </p:nvSpPr>
        <p:spPr>
          <a:xfrm>
            <a:off x="5838190" y="5982970"/>
            <a:ext cx="76200" cy="16510"/>
          </a:xfrm>
          <a:custGeom>
            <a:avLst/>
            <a:gdLst/>
            <a:ahLst/>
            <a:cxnLst/>
            <a:rect l="l" t="t" r="r" b="b"/>
            <a:pathLst>
              <a:path w="76200" h="16510">
                <a:moveTo>
                  <a:pt x="73660" y="1269"/>
                </a:moveTo>
                <a:lnTo>
                  <a:pt x="27939" y="1269"/>
                </a:lnTo>
                <a:lnTo>
                  <a:pt x="27939" y="2539"/>
                </a:lnTo>
                <a:lnTo>
                  <a:pt x="73660" y="2539"/>
                </a:lnTo>
                <a:lnTo>
                  <a:pt x="73660" y="1269"/>
                </a:lnTo>
                <a:close/>
              </a:path>
              <a:path w="76200" h="16510">
                <a:moveTo>
                  <a:pt x="76200" y="0"/>
                </a:moveTo>
                <a:lnTo>
                  <a:pt x="30480" y="0"/>
                </a:lnTo>
                <a:lnTo>
                  <a:pt x="3048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  <a:path w="76200" h="16510">
                <a:moveTo>
                  <a:pt x="66040" y="5079"/>
                </a:moveTo>
                <a:lnTo>
                  <a:pt x="20320" y="5079"/>
                </a:lnTo>
                <a:lnTo>
                  <a:pt x="20320" y="6349"/>
                </a:lnTo>
                <a:lnTo>
                  <a:pt x="66040" y="6349"/>
                </a:lnTo>
                <a:lnTo>
                  <a:pt x="66040" y="5079"/>
                </a:lnTo>
                <a:close/>
              </a:path>
              <a:path w="76200" h="16510">
                <a:moveTo>
                  <a:pt x="68580" y="3809"/>
                </a:moveTo>
                <a:lnTo>
                  <a:pt x="22860" y="3809"/>
                </a:lnTo>
                <a:lnTo>
                  <a:pt x="22860" y="5079"/>
                </a:lnTo>
                <a:lnTo>
                  <a:pt x="68580" y="5079"/>
                </a:lnTo>
                <a:lnTo>
                  <a:pt x="68580" y="3809"/>
                </a:lnTo>
                <a:close/>
              </a:path>
              <a:path w="76200" h="16510">
                <a:moveTo>
                  <a:pt x="71120" y="2539"/>
                </a:moveTo>
                <a:lnTo>
                  <a:pt x="25400" y="2539"/>
                </a:lnTo>
                <a:lnTo>
                  <a:pt x="25400" y="3809"/>
                </a:lnTo>
                <a:lnTo>
                  <a:pt x="71120" y="3809"/>
                </a:lnTo>
                <a:lnTo>
                  <a:pt x="71120" y="2539"/>
                </a:lnTo>
                <a:close/>
              </a:path>
              <a:path w="76200" h="16510">
                <a:moveTo>
                  <a:pt x="60960" y="7619"/>
                </a:moveTo>
                <a:lnTo>
                  <a:pt x="15239" y="7619"/>
                </a:lnTo>
                <a:lnTo>
                  <a:pt x="15239" y="8889"/>
                </a:lnTo>
                <a:lnTo>
                  <a:pt x="60960" y="8889"/>
                </a:lnTo>
                <a:lnTo>
                  <a:pt x="60960" y="7619"/>
                </a:lnTo>
                <a:close/>
              </a:path>
              <a:path w="76200" h="16510">
                <a:moveTo>
                  <a:pt x="63500" y="6349"/>
                </a:moveTo>
                <a:lnTo>
                  <a:pt x="17780" y="6349"/>
                </a:lnTo>
                <a:lnTo>
                  <a:pt x="17780" y="7619"/>
                </a:lnTo>
                <a:lnTo>
                  <a:pt x="63500" y="7619"/>
                </a:lnTo>
                <a:lnTo>
                  <a:pt x="63500" y="6349"/>
                </a:lnTo>
                <a:close/>
              </a:path>
              <a:path w="76200" h="16510">
                <a:moveTo>
                  <a:pt x="53340" y="11429"/>
                </a:moveTo>
                <a:lnTo>
                  <a:pt x="7620" y="11429"/>
                </a:lnTo>
                <a:lnTo>
                  <a:pt x="7620" y="12699"/>
                </a:lnTo>
                <a:lnTo>
                  <a:pt x="53340" y="12699"/>
                </a:lnTo>
                <a:lnTo>
                  <a:pt x="53340" y="11429"/>
                </a:lnTo>
                <a:close/>
              </a:path>
              <a:path w="76200" h="16510">
                <a:moveTo>
                  <a:pt x="55880" y="10159"/>
                </a:moveTo>
                <a:lnTo>
                  <a:pt x="10160" y="10159"/>
                </a:lnTo>
                <a:lnTo>
                  <a:pt x="10160" y="11429"/>
                </a:lnTo>
                <a:lnTo>
                  <a:pt x="55880" y="11429"/>
                </a:lnTo>
                <a:lnTo>
                  <a:pt x="55880" y="10159"/>
                </a:lnTo>
                <a:close/>
              </a:path>
              <a:path w="76200" h="16510">
                <a:moveTo>
                  <a:pt x="58420" y="8889"/>
                </a:moveTo>
                <a:lnTo>
                  <a:pt x="12700" y="8889"/>
                </a:lnTo>
                <a:lnTo>
                  <a:pt x="12700" y="10159"/>
                </a:lnTo>
                <a:lnTo>
                  <a:pt x="58420" y="10159"/>
                </a:lnTo>
                <a:lnTo>
                  <a:pt x="58420" y="8889"/>
                </a:lnTo>
                <a:close/>
              </a:path>
              <a:path w="76200" h="16510">
                <a:moveTo>
                  <a:pt x="48260" y="13969"/>
                </a:moveTo>
                <a:lnTo>
                  <a:pt x="2539" y="13969"/>
                </a:lnTo>
                <a:lnTo>
                  <a:pt x="2539" y="15239"/>
                </a:lnTo>
                <a:lnTo>
                  <a:pt x="48260" y="15239"/>
                </a:lnTo>
                <a:lnTo>
                  <a:pt x="48260" y="13969"/>
                </a:lnTo>
                <a:close/>
              </a:path>
              <a:path w="76200" h="16510">
                <a:moveTo>
                  <a:pt x="50800" y="12699"/>
                </a:moveTo>
                <a:lnTo>
                  <a:pt x="5080" y="12699"/>
                </a:lnTo>
                <a:lnTo>
                  <a:pt x="5080" y="13969"/>
                </a:lnTo>
                <a:lnTo>
                  <a:pt x="50800" y="13969"/>
                </a:lnTo>
                <a:lnTo>
                  <a:pt x="50800" y="12699"/>
                </a:lnTo>
                <a:close/>
              </a:path>
              <a:path w="76200" h="16510">
                <a:moveTo>
                  <a:pt x="45720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45720" y="16509"/>
                </a:lnTo>
                <a:lnTo>
                  <a:pt x="45720" y="15239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bk object 1052"/>
          <p:cNvSpPr/>
          <p:nvPr/>
        </p:nvSpPr>
        <p:spPr>
          <a:xfrm>
            <a:off x="5803900" y="5999479"/>
            <a:ext cx="77470" cy="17780"/>
          </a:xfrm>
          <a:custGeom>
            <a:avLst/>
            <a:gdLst/>
            <a:ahLst/>
            <a:cxnLst/>
            <a:rect l="l" t="t" r="r" b="b"/>
            <a:pathLst>
              <a:path w="77470" h="17779">
                <a:moveTo>
                  <a:pt x="74930" y="1270"/>
                </a:moveTo>
                <a:lnTo>
                  <a:pt x="29210" y="1270"/>
                </a:lnTo>
                <a:lnTo>
                  <a:pt x="29210" y="2540"/>
                </a:lnTo>
                <a:lnTo>
                  <a:pt x="74930" y="2540"/>
                </a:lnTo>
                <a:lnTo>
                  <a:pt x="74930" y="1270"/>
                </a:lnTo>
                <a:close/>
              </a:path>
              <a:path w="77470" h="17779">
                <a:moveTo>
                  <a:pt x="77470" y="0"/>
                </a:moveTo>
                <a:lnTo>
                  <a:pt x="31750" y="0"/>
                </a:lnTo>
                <a:lnTo>
                  <a:pt x="3175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  <a:path w="77470" h="17779">
                <a:moveTo>
                  <a:pt x="68579" y="3810"/>
                </a:moveTo>
                <a:lnTo>
                  <a:pt x="24129" y="3810"/>
                </a:lnTo>
                <a:lnTo>
                  <a:pt x="24129" y="5080"/>
                </a:lnTo>
                <a:lnTo>
                  <a:pt x="68579" y="5080"/>
                </a:lnTo>
                <a:lnTo>
                  <a:pt x="68579" y="3810"/>
                </a:lnTo>
                <a:close/>
              </a:path>
              <a:path w="77470" h="17779">
                <a:moveTo>
                  <a:pt x="72390" y="2540"/>
                </a:moveTo>
                <a:lnTo>
                  <a:pt x="26670" y="2540"/>
                </a:lnTo>
                <a:lnTo>
                  <a:pt x="26670" y="3810"/>
                </a:lnTo>
                <a:lnTo>
                  <a:pt x="72390" y="3810"/>
                </a:lnTo>
                <a:lnTo>
                  <a:pt x="72390" y="2540"/>
                </a:lnTo>
                <a:close/>
              </a:path>
              <a:path w="77470" h="17779">
                <a:moveTo>
                  <a:pt x="60959" y="7620"/>
                </a:moveTo>
                <a:lnTo>
                  <a:pt x="17779" y="7620"/>
                </a:lnTo>
                <a:lnTo>
                  <a:pt x="17779" y="8890"/>
                </a:lnTo>
                <a:lnTo>
                  <a:pt x="60959" y="8890"/>
                </a:lnTo>
                <a:lnTo>
                  <a:pt x="60959" y="7620"/>
                </a:lnTo>
                <a:close/>
              </a:path>
              <a:path w="77470" h="17779">
                <a:moveTo>
                  <a:pt x="63500" y="6350"/>
                </a:moveTo>
                <a:lnTo>
                  <a:pt x="20320" y="6350"/>
                </a:lnTo>
                <a:lnTo>
                  <a:pt x="20320" y="7620"/>
                </a:lnTo>
                <a:lnTo>
                  <a:pt x="63500" y="7620"/>
                </a:lnTo>
                <a:lnTo>
                  <a:pt x="63500" y="6350"/>
                </a:lnTo>
                <a:close/>
              </a:path>
              <a:path w="77470" h="17779">
                <a:moveTo>
                  <a:pt x="66039" y="5080"/>
                </a:moveTo>
                <a:lnTo>
                  <a:pt x="22860" y="5080"/>
                </a:lnTo>
                <a:lnTo>
                  <a:pt x="22860" y="6350"/>
                </a:lnTo>
                <a:lnTo>
                  <a:pt x="66039" y="6350"/>
                </a:lnTo>
                <a:lnTo>
                  <a:pt x="66039" y="5080"/>
                </a:lnTo>
                <a:close/>
              </a:path>
              <a:path w="77470" h="17779">
                <a:moveTo>
                  <a:pt x="55879" y="10160"/>
                </a:moveTo>
                <a:lnTo>
                  <a:pt x="12700" y="10160"/>
                </a:lnTo>
                <a:lnTo>
                  <a:pt x="12700" y="11430"/>
                </a:lnTo>
                <a:lnTo>
                  <a:pt x="55879" y="11430"/>
                </a:lnTo>
                <a:lnTo>
                  <a:pt x="55879" y="10160"/>
                </a:lnTo>
                <a:close/>
              </a:path>
              <a:path w="77470" h="17779">
                <a:moveTo>
                  <a:pt x="58419" y="8890"/>
                </a:moveTo>
                <a:lnTo>
                  <a:pt x="15239" y="8890"/>
                </a:lnTo>
                <a:lnTo>
                  <a:pt x="15239" y="10160"/>
                </a:lnTo>
                <a:lnTo>
                  <a:pt x="58419" y="10160"/>
                </a:lnTo>
                <a:lnTo>
                  <a:pt x="58419" y="8890"/>
                </a:lnTo>
                <a:close/>
              </a:path>
              <a:path w="77470" h="17779">
                <a:moveTo>
                  <a:pt x="48259" y="13970"/>
                </a:moveTo>
                <a:lnTo>
                  <a:pt x="5079" y="13970"/>
                </a:lnTo>
                <a:lnTo>
                  <a:pt x="5079" y="15240"/>
                </a:lnTo>
                <a:lnTo>
                  <a:pt x="48259" y="15240"/>
                </a:lnTo>
                <a:lnTo>
                  <a:pt x="48259" y="13970"/>
                </a:lnTo>
                <a:close/>
              </a:path>
              <a:path w="77470" h="17779">
                <a:moveTo>
                  <a:pt x="50800" y="12700"/>
                </a:moveTo>
                <a:lnTo>
                  <a:pt x="7620" y="12700"/>
                </a:lnTo>
                <a:lnTo>
                  <a:pt x="7620" y="13970"/>
                </a:lnTo>
                <a:lnTo>
                  <a:pt x="50800" y="13970"/>
                </a:lnTo>
                <a:lnTo>
                  <a:pt x="50800" y="12700"/>
                </a:lnTo>
                <a:close/>
              </a:path>
              <a:path w="77470" h="17779">
                <a:moveTo>
                  <a:pt x="53339" y="11430"/>
                </a:moveTo>
                <a:lnTo>
                  <a:pt x="10160" y="11430"/>
                </a:lnTo>
                <a:lnTo>
                  <a:pt x="10160" y="12700"/>
                </a:lnTo>
                <a:lnTo>
                  <a:pt x="53339" y="12700"/>
                </a:lnTo>
                <a:lnTo>
                  <a:pt x="53339" y="11430"/>
                </a:lnTo>
                <a:close/>
              </a:path>
              <a:path w="77470" h="17779">
                <a:moveTo>
                  <a:pt x="43179" y="16510"/>
                </a:moveTo>
                <a:lnTo>
                  <a:pt x="0" y="16510"/>
                </a:lnTo>
                <a:lnTo>
                  <a:pt x="0" y="17780"/>
                </a:lnTo>
                <a:lnTo>
                  <a:pt x="43179" y="17780"/>
                </a:lnTo>
                <a:lnTo>
                  <a:pt x="43179" y="16510"/>
                </a:lnTo>
                <a:close/>
              </a:path>
              <a:path w="77470" h="17779">
                <a:moveTo>
                  <a:pt x="45719" y="15240"/>
                </a:moveTo>
                <a:lnTo>
                  <a:pt x="2539" y="15240"/>
                </a:lnTo>
                <a:lnTo>
                  <a:pt x="2539" y="16510"/>
                </a:lnTo>
                <a:lnTo>
                  <a:pt x="45719" y="16510"/>
                </a:lnTo>
                <a:lnTo>
                  <a:pt x="45719" y="1524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bk object 1053"/>
          <p:cNvSpPr/>
          <p:nvPr/>
        </p:nvSpPr>
        <p:spPr>
          <a:xfrm>
            <a:off x="5773420" y="6017259"/>
            <a:ext cx="71120" cy="16510"/>
          </a:xfrm>
          <a:custGeom>
            <a:avLst/>
            <a:gdLst/>
            <a:ahLst/>
            <a:cxnLst/>
            <a:rect l="l" t="t" r="r" b="b"/>
            <a:pathLst>
              <a:path w="71120" h="16510">
                <a:moveTo>
                  <a:pt x="64769" y="2539"/>
                </a:moveTo>
                <a:lnTo>
                  <a:pt x="22859" y="2539"/>
                </a:lnTo>
                <a:lnTo>
                  <a:pt x="22859" y="3809"/>
                </a:lnTo>
                <a:lnTo>
                  <a:pt x="64769" y="3809"/>
                </a:lnTo>
                <a:lnTo>
                  <a:pt x="64769" y="2539"/>
                </a:lnTo>
                <a:close/>
              </a:path>
              <a:path w="71120" h="16510">
                <a:moveTo>
                  <a:pt x="68579" y="1269"/>
                </a:moveTo>
                <a:lnTo>
                  <a:pt x="25400" y="1269"/>
                </a:lnTo>
                <a:lnTo>
                  <a:pt x="25400" y="2539"/>
                </a:lnTo>
                <a:lnTo>
                  <a:pt x="68579" y="2539"/>
                </a:lnTo>
                <a:lnTo>
                  <a:pt x="68579" y="1269"/>
                </a:lnTo>
                <a:close/>
              </a:path>
              <a:path w="71120" h="16510">
                <a:moveTo>
                  <a:pt x="71119" y="0"/>
                </a:moveTo>
                <a:lnTo>
                  <a:pt x="27939" y="0"/>
                </a:lnTo>
                <a:lnTo>
                  <a:pt x="27939" y="1269"/>
                </a:lnTo>
                <a:lnTo>
                  <a:pt x="71119" y="1269"/>
                </a:lnTo>
                <a:lnTo>
                  <a:pt x="71119" y="0"/>
                </a:lnTo>
                <a:close/>
              </a:path>
              <a:path w="71120" h="16510">
                <a:moveTo>
                  <a:pt x="60959" y="5079"/>
                </a:moveTo>
                <a:lnTo>
                  <a:pt x="17779" y="5079"/>
                </a:lnTo>
                <a:lnTo>
                  <a:pt x="17779" y="6349"/>
                </a:lnTo>
                <a:lnTo>
                  <a:pt x="60959" y="6349"/>
                </a:lnTo>
                <a:lnTo>
                  <a:pt x="60959" y="5079"/>
                </a:lnTo>
                <a:close/>
              </a:path>
              <a:path w="71120" h="16510">
                <a:moveTo>
                  <a:pt x="63499" y="3809"/>
                </a:moveTo>
                <a:lnTo>
                  <a:pt x="20319" y="3809"/>
                </a:lnTo>
                <a:lnTo>
                  <a:pt x="20319" y="5079"/>
                </a:lnTo>
                <a:lnTo>
                  <a:pt x="63499" y="5079"/>
                </a:lnTo>
                <a:lnTo>
                  <a:pt x="63499" y="3809"/>
                </a:lnTo>
                <a:close/>
              </a:path>
              <a:path w="71120" h="16510">
                <a:moveTo>
                  <a:pt x="54609" y="8889"/>
                </a:moveTo>
                <a:lnTo>
                  <a:pt x="10159" y="8889"/>
                </a:lnTo>
                <a:lnTo>
                  <a:pt x="10159" y="10159"/>
                </a:lnTo>
                <a:lnTo>
                  <a:pt x="54609" y="10159"/>
                </a:lnTo>
                <a:lnTo>
                  <a:pt x="54609" y="8889"/>
                </a:lnTo>
                <a:close/>
              </a:path>
              <a:path w="71120" h="16510">
                <a:moveTo>
                  <a:pt x="55879" y="7619"/>
                </a:moveTo>
                <a:lnTo>
                  <a:pt x="12700" y="7619"/>
                </a:lnTo>
                <a:lnTo>
                  <a:pt x="12700" y="8889"/>
                </a:lnTo>
                <a:lnTo>
                  <a:pt x="55879" y="8889"/>
                </a:lnTo>
                <a:lnTo>
                  <a:pt x="55879" y="7619"/>
                </a:lnTo>
                <a:close/>
              </a:path>
              <a:path w="71120" h="16510">
                <a:moveTo>
                  <a:pt x="58419" y="6350"/>
                </a:moveTo>
                <a:lnTo>
                  <a:pt x="15239" y="6350"/>
                </a:lnTo>
                <a:lnTo>
                  <a:pt x="15239" y="7619"/>
                </a:lnTo>
                <a:lnTo>
                  <a:pt x="58419" y="7619"/>
                </a:lnTo>
                <a:lnTo>
                  <a:pt x="58419" y="6350"/>
                </a:lnTo>
                <a:close/>
              </a:path>
              <a:path w="71120" h="16510">
                <a:moveTo>
                  <a:pt x="49529" y="11429"/>
                </a:moveTo>
                <a:lnTo>
                  <a:pt x="6350" y="11429"/>
                </a:lnTo>
                <a:lnTo>
                  <a:pt x="6350" y="12699"/>
                </a:lnTo>
                <a:lnTo>
                  <a:pt x="49529" y="12699"/>
                </a:lnTo>
                <a:lnTo>
                  <a:pt x="49529" y="11429"/>
                </a:lnTo>
                <a:close/>
              </a:path>
              <a:path w="71120" h="16510">
                <a:moveTo>
                  <a:pt x="52069" y="10159"/>
                </a:moveTo>
                <a:lnTo>
                  <a:pt x="7619" y="10159"/>
                </a:lnTo>
                <a:lnTo>
                  <a:pt x="7619" y="11429"/>
                </a:lnTo>
                <a:lnTo>
                  <a:pt x="52069" y="11429"/>
                </a:lnTo>
                <a:lnTo>
                  <a:pt x="52069" y="10159"/>
                </a:lnTo>
                <a:close/>
              </a:path>
              <a:path w="71120" h="16510">
                <a:moveTo>
                  <a:pt x="43179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43179" y="16509"/>
                </a:lnTo>
                <a:lnTo>
                  <a:pt x="43179" y="15239"/>
                </a:lnTo>
                <a:close/>
              </a:path>
              <a:path w="71120" h="16510">
                <a:moveTo>
                  <a:pt x="45719" y="13969"/>
                </a:moveTo>
                <a:lnTo>
                  <a:pt x="2539" y="13969"/>
                </a:lnTo>
                <a:lnTo>
                  <a:pt x="2539" y="15239"/>
                </a:lnTo>
                <a:lnTo>
                  <a:pt x="45719" y="15239"/>
                </a:lnTo>
                <a:lnTo>
                  <a:pt x="45719" y="13969"/>
                </a:lnTo>
                <a:close/>
              </a:path>
              <a:path w="71120" h="16510">
                <a:moveTo>
                  <a:pt x="48259" y="12700"/>
                </a:moveTo>
                <a:lnTo>
                  <a:pt x="3809" y="12700"/>
                </a:lnTo>
                <a:lnTo>
                  <a:pt x="3809" y="13969"/>
                </a:lnTo>
                <a:lnTo>
                  <a:pt x="48259" y="13969"/>
                </a:lnTo>
                <a:lnTo>
                  <a:pt x="48259" y="1270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bk object 1054"/>
          <p:cNvSpPr/>
          <p:nvPr/>
        </p:nvSpPr>
        <p:spPr>
          <a:xfrm>
            <a:off x="5748020" y="6033770"/>
            <a:ext cx="66040" cy="17780"/>
          </a:xfrm>
          <a:custGeom>
            <a:avLst/>
            <a:gdLst/>
            <a:ahLst/>
            <a:cxnLst/>
            <a:rect l="l" t="t" r="r" b="b"/>
            <a:pathLst>
              <a:path w="66039" h="17779">
                <a:moveTo>
                  <a:pt x="64769" y="1269"/>
                </a:moveTo>
                <a:lnTo>
                  <a:pt x="22859" y="1269"/>
                </a:lnTo>
                <a:lnTo>
                  <a:pt x="22859" y="2539"/>
                </a:lnTo>
                <a:lnTo>
                  <a:pt x="64769" y="2539"/>
                </a:lnTo>
                <a:lnTo>
                  <a:pt x="64769" y="1269"/>
                </a:lnTo>
                <a:close/>
              </a:path>
              <a:path w="66039" h="17779">
                <a:moveTo>
                  <a:pt x="66039" y="0"/>
                </a:moveTo>
                <a:lnTo>
                  <a:pt x="24129" y="0"/>
                </a:lnTo>
                <a:lnTo>
                  <a:pt x="24129" y="1269"/>
                </a:lnTo>
                <a:lnTo>
                  <a:pt x="66039" y="1269"/>
                </a:lnTo>
                <a:lnTo>
                  <a:pt x="66039" y="0"/>
                </a:lnTo>
                <a:close/>
              </a:path>
              <a:path w="66039" h="17779">
                <a:moveTo>
                  <a:pt x="57149" y="5079"/>
                </a:moveTo>
                <a:lnTo>
                  <a:pt x="16509" y="5079"/>
                </a:lnTo>
                <a:lnTo>
                  <a:pt x="16509" y="6349"/>
                </a:lnTo>
                <a:lnTo>
                  <a:pt x="57149" y="6349"/>
                </a:lnTo>
                <a:lnTo>
                  <a:pt x="57149" y="5079"/>
                </a:lnTo>
                <a:close/>
              </a:path>
              <a:path w="66039" h="17779">
                <a:moveTo>
                  <a:pt x="59689" y="3809"/>
                </a:moveTo>
                <a:lnTo>
                  <a:pt x="19050" y="3809"/>
                </a:lnTo>
                <a:lnTo>
                  <a:pt x="19050" y="5079"/>
                </a:lnTo>
                <a:lnTo>
                  <a:pt x="59689" y="5079"/>
                </a:lnTo>
                <a:lnTo>
                  <a:pt x="59689" y="3809"/>
                </a:lnTo>
                <a:close/>
              </a:path>
              <a:path w="66039" h="17779">
                <a:moveTo>
                  <a:pt x="62229" y="2539"/>
                </a:moveTo>
                <a:lnTo>
                  <a:pt x="20319" y="2539"/>
                </a:lnTo>
                <a:lnTo>
                  <a:pt x="20319" y="3809"/>
                </a:lnTo>
                <a:lnTo>
                  <a:pt x="62229" y="3809"/>
                </a:lnTo>
                <a:lnTo>
                  <a:pt x="62229" y="2539"/>
                </a:lnTo>
                <a:close/>
              </a:path>
              <a:path w="66039" h="17779">
                <a:moveTo>
                  <a:pt x="53339" y="7619"/>
                </a:moveTo>
                <a:lnTo>
                  <a:pt x="12700" y="7619"/>
                </a:lnTo>
                <a:lnTo>
                  <a:pt x="12700" y="8889"/>
                </a:lnTo>
                <a:lnTo>
                  <a:pt x="53339" y="8889"/>
                </a:lnTo>
                <a:lnTo>
                  <a:pt x="53339" y="7619"/>
                </a:lnTo>
                <a:close/>
              </a:path>
              <a:path w="66039" h="17779">
                <a:moveTo>
                  <a:pt x="55879" y="6349"/>
                </a:moveTo>
                <a:lnTo>
                  <a:pt x="15239" y="6349"/>
                </a:lnTo>
                <a:lnTo>
                  <a:pt x="15239" y="7619"/>
                </a:lnTo>
                <a:lnTo>
                  <a:pt x="55879" y="7619"/>
                </a:lnTo>
                <a:lnTo>
                  <a:pt x="55879" y="6349"/>
                </a:lnTo>
                <a:close/>
              </a:path>
              <a:path w="66039" h="17779">
                <a:moveTo>
                  <a:pt x="38100" y="16509"/>
                </a:moveTo>
                <a:lnTo>
                  <a:pt x="0" y="16509"/>
                </a:lnTo>
                <a:lnTo>
                  <a:pt x="0" y="17779"/>
                </a:lnTo>
                <a:lnTo>
                  <a:pt x="38100" y="17779"/>
                </a:lnTo>
                <a:lnTo>
                  <a:pt x="38100" y="16509"/>
                </a:lnTo>
                <a:close/>
              </a:path>
              <a:path w="66039" h="17779">
                <a:moveTo>
                  <a:pt x="40639" y="15239"/>
                </a:moveTo>
                <a:lnTo>
                  <a:pt x="2539" y="15239"/>
                </a:lnTo>
                <a:lnTo>
                  <a:pt x="2539" y="16509"/>
                </a:lnTo>
                <a:lnTo>
                  <a:pt x="40639" y="16509"/>
                </a:lnTo>
                <a:lnTo>
                  <a:pt x="40639" y="15239"/>
                </a:lnTo>
                <a:close/>
              </a:path>
              <a:path w="66039" h="17779">
                <a:moveTo>
                  <a:pt x="5079" y="13969"/>
                </a:moveTo>
                <a:lnTo>
                  <a:pt x="3809" y="13969"/>
                </a:lnTo>
                <a:lnTo>
                  <a:pt x="3809" y="15239"/>
                </a:lnTo>
                <a:lnTo>
                  <a:pt x="41909" y="15239"/>
                </a:lnTo>
                <a:lnTo>
                  <a:pt x="41909" y="14096"/>
                </a:lnTo>
                <a:lnTo>
                  <a:pt x="5079" y="14096"/>
                </a:lnTo>
                <a:close/>
              </a:path>
              <a:path w="66039" h="17779">
                <a:moveTo>
                  <a:pt x="44450" y="12699"/>
                </a:moveTo>
                <a:lnTo>
                  <a:pt x="5079" y="12699"/>
                </a:lnTo>
                <a:lnTo>
                  <a:pt x="5079" y="13969"/>
                </a:lnTo>
                <a:lnTo>
                  <a:pt x="41909" y="13969"/>
                </a:lnTo>
                <a:lnTo>
                  <a:pt x="44450" y="14096"/>
                </a:lnTo>
                <a:lnTo>
                  <a:pt x="44450" y="12699"/>
                </a:lnTo>
                <a:close/>
              </a:path>
              <a:path w="66039" h="17779">
                <a:moveTo>
                  <a:pt x="46989" y="11429"/>
                </a:moveTo>
                <a:lnTo>
                  <a:pt x="7619" y="11429"/>
                </a:lnTo>
                <a:lnTo>
                  <a:pt x="7619" y="12699"/>
                </a:lnTo>
                <a:lnTo>
                  <a:pt x="46989" y="12699"/>
                </a:lnTo>
                <a:lnTo>
                  <a:pt x="46989" y="11429"/>
                </a:lnTo>
                <a:close/>
              </a:path>
              <a:path w="66039" h="17779">
                <a:moveTo>
                  <a:pt x="48260" y="10286"/>
                </a:moveTo>
                <a:lnTo>
                  <a:pt x="8889" y="10286"/>
                </a:lnTo>
                <a:lnTo>
                  <a:pt x="8889" y="11429"/>
                </a:lnTo>
                <a:lnTo>
                  <a:pt x="48260" y="11429"/>
                </a:lnTo>
                <a:lnTo>
                  <a:pt x="48260" y="10286"/>
                </a:lnTo>
                <a:close/>
              </a:path>
              <a:path w="66039" h="17779">
                <a:moveTo>
                  <a:pt x="50800" y="9016"/>
                </a:moveTo>
                <a:lnTo>
                  <a:pt x="11429" y="9016"/>
                </a:lnTo>
                <a:lnTo>
                  <a:pt x="11429" y="10286"/>
                </a:lnTo>
                <a:lnTo>
                  <a:pt x="50800" y="10286"/>
                </a:lnTo>
                <a:lnTo>
                  <a:pt x="50800" y="9016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bk object 1055"/>
          <p:cNvSpPr/>
          <p:nvPr/>
        </p:nvSpPr>
        <p:spPr>
          <a:xfrm>
            <a:off x="5723890" y="6051550"/>
            <a:ext cx="59690" cy="16510"/>
          </a:xfrm>
          <a:custGeom>
            <a:avLst/>
            <a:gdLst/>
            <a:ahLst/>
            <a:cxnLst/>
            <a:rect l="l" t="t" r="r" b="b"/>
            <a:pathLst>
              <a:path w="59689" h="16510">
                <a:moveTo>
                  <a:pt x="2539" y="15240"/>
                </a:moveTo>
                <a:lnTo>
                  <a:pt x="0" y="15240"/>
                </a:lnTo>
                <a:lnTo>
                  <a:pt x="0" y="16509"/>
                </a:lnTo>
                <a:lnTo>
                  <a:pt x="38100" y="16509"/>
                </a:lnTo>
                <a:lnTo>
                  <a:pt x="38100" y="15367"/>
                </a:lnTo>
                <a:lnTo>
                  <a:pt x="2539" y="15367"/>
                </a:lnTo>
                <a:close/>
              </a:path>
              <a:path w="59689" h="16510">
                <a:moveTo>
                  <a:pt x="39369" y="13970"/>
                </a:moveTo>
                <a:lnTo>
                  <a:pt x="2539" y="13970"/>
                </a:lnTo>
                <a:lnTo>
                  <a:pt x="2539" y="15240"/>
                </a:lnTo>
                <a:lnTo>
                  <a:pt x="38100" y="15240"/>
                </a:lnTo>
                <a:lnTo>
                  <a:pt x="39369" y="15367"/>
                </a:lnTo>
                <a:lnTo>
                  <a:pt x="39369" y="13970"/>
                </a:lnTo>
                <a:close/>
              </a:path>
              <a:path w="59689" h="16510">
                <a:moveTo>
                  <a:pt x="40639" y="12700"/>
                </a:moveTo>
                <a:lnTo>
                  <a:pt x="3810" y="12700"/>
                </a:lnTo>
                <a:lnTo>
                  <a:pt x="3810" y="13970"/>
                </a:lnTo>
                <a:lnTo>
                  <a:pt x="40639" y="13970"/>
                </a:lnTo>
                <a:lnTo>
                  <a:pt x="40639" y="12700"/>
                </a:lnTo>
                <a:close/>
              </a:path>
              <a:path w="59689" h="16510">
                <a:moveTo>
                  <a:pt x="41910" y="11429"/>
                </a:moveTo>
                <a:lnTo>
                  <a:pt x="6350" y="11429"/>
                </a:lnTo>
                <a:lnTo>
                  <a:pt x="6350" y="12700"/>
                </a:lnTo>
                <a:lnTo>
                  <a:pt x="41910" y="12700"/>
                </a:lnTo>
                <a:lnTo>
                  <a:pt x="41910" y="11429"/>
                </a:lnTo>
                <a:close/>
              </a:path>
              <a:path w="59689" h="16510">
                <a:moveTo>
                  <a:pt x="44450" y="10160"/>
                </a:moveTo>
                <a:lnTo>
                  <a:pt x="7620" y="10160"/>
                </a:lnTo>
                <a:lnTo>
                  <a:pt x="7620" y="11429"/>
                </a:lnTo>
                <a:lnTo>
                  <a:pt x="44450" y="11429"/>
                </a:lnTo>
                <a:lnTo>
                  <a:pt x="44450" y="10160"/>
                </a:lnTo>
                <a:close/>
              </a:path>
              <a:path w="59689" h="16510">
                <a:moveTo>
                  <a:pt x="11430" y="8890"/>
                </a:moveTo>
                <a:lnTo>
                  <a:pt x="8889" y="8890"/>
                </a:lnTo>
                <a:lnTo>
                  <a:pt x="8889" y="10160"/>
                </a:lnTo>
                <a:lnTo>
                  <a:pt x="45719" y="10160"/>
                </a:lnTo>
                <a:lnTo>
                  <a:pt x="45719" y="9017"/>
                </a:lnTo>
                <a:lnTo>
                  <a:pt x="11430" y="9017"/>
                </a:lnTo>
                <a:close/>
              </a:path>
              <a:path w="59689" h="16510">
                <a:moveTo>
                  <a:pt x="46990" y="7620"/>
                </a:moveTo>
                <a:lnTo>
                  <a:pt x="11430" y="7620"/>
                </a:lnTo>
                <a:lnTo>
                  <a:pt x="11430" y="8890"/>
                </a:lnTo>
                <a:lnTo>
                  <a:pt x="45719" y="8890"/>
                </a:lnTo>
                <a:lnTo>
                  <a:pt x="46990" y="9017"/>
                </a:lnTo>
                <a:lnTo>
                  <a:pt x="46990" y="7620"/>
                </a:lnTo>
                <a:close/>
              </a:path>
              <a:path w="59689" h="16510">
                <a:moveTo>
                  <a:pt x="48260" y="6350"/>
                </a:moveTo>
                <a:lnTo>
                  <a:pt x="12700" y="6350"/>
                </a:lnTo>
                <a:lnTo>
                  <a:pt x="12700" y="7620"/>
                </a:lnTo>
                <a:lnTo>
                  <a:pt x="48260" y="7620"/>
                </a:lnTo>
                <a:lnTo>
                  <a:pt x="48260" y="6350"/>
                </a:lnTo>
                <a:close/>
              </a:path>
              <a:path w="59689" h="16510">
                <a:moveTo>
                  <a:pt x="50800" y="5079"/>
                </a:moveTo>
                <a:lnTo>
                  <a:pt x="15239" y="5079"/>
                </a:lnTo>
                <a:lnTo>
                  <a:pt x="15239" y="6350"/>
                </a:lnTo>
                <a:lnTo>
                  <a:pt x="50800" y="6350"/>
                </a:lnTo>
                <a:lnTo>
                  <a:pt x="50800" y="5079"/>
                </a:lnTo>
                <a:close/>
              </a:path>
              <a:path w="59689" h="16510">
                <a:moveTo>
                  <a:pt x="53339" y="3810"/>
                </a:moveTo>
                <a:lnTo>
                  <a:pt x="16510" y="3810"/>
                </a:lnTo>
                <a:lnTo>
                  <a:pt x="16510" y="5079"/>
                </a:lnTo>
                <a:lnTo>
                  <a:pt x="53339" y="5079"/>
                </a:lnTo>
                <a:lnTo>
                  <a:pt x="53339" y="3810"/>
                </a:lnTo>
                <a:close/>
              </a:path>
              <a:path w="59689" h="16510">
                <a:moveTo>
                  <a:pt x="20320" y="2540"/>
                </a:moveTo>
                <a:lnTo>
                  <a:pt x="19050" y="2540"/>
                </a:lnTo>
                <a:lnTo>
                  <a:pt x="19050" y="3810"/>
                </a:lnTo>
                <a:lnTo>
                  <a:pt x="55879" y="3810"/>
                </a:lnTo>
                <a:lnTo>
                  <a:pt x="55879" y="2667"/>
                </a:lnTo>
                <a:lnTo>
                  <a:pt x="20320" y="2667"/>
                </a:lnTo>
                <a:close/>
              </a:path>
              <a:path w="59689" h="16510">
                <a:moveTo>
                  <a:pt x="57150" y="1270"/>
                </a:moveTo>
                <a:lnTo>
                  <a:pt x="20320" y="1270"/>
                </a:lnTo>
                <a:lnTo>
                  <a:pt x="20320" y="2540"/>
                </a:lnTo>
                <a:lnTo>
                  <a:pt x="55879" y="2540"/>
                </a:lnTo>
                <a:lnTo>
                  <a:pt x="57150" y="2667"/>
                </a:lnTo>
                <a:lnTo>
                  <a:pt x="57150" y="1270"/>
                </a:lnTo>
                <a:close/>
              </a:path>
              <a:path w="59689" h="16510">
                <a:moveTo>
                  <a:pt x="59689" y="0"/>
                </a:moveTo>
                <a:lnTo>
                  <a:pt x="22860" y="0"/>
                </a:lnTo>
                <a:lnTo>
                  <a:pt x="22860" y="1270"/>
                </a:lnTo>
                <a:lnTo>
                  <a:pt x="59689" y="1270"/>
                </a:lnTo>
                <a:lnTo>
                  <a:pt x="5968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bk object 1056"/>
          <p:cNvSpPr/>
          <p:nvPr/>
        </p:nvSpPr>
        <p:spPr>
          <a:xfrm>
            <a:off x="5706109" y="6068059"/>
            <a:ext cx="54610" cy="17780"/>
          </a:xfrm>
          <a:custGeom>
            <a:avLst/>
            <a:gdLst/>
            <a:ahLst/>
            <a:cxnLst/>
            <a:rect l="l" t="t" r="r" b="b"/>
            <a:pathLst>
              <a:path w="54610" h="17779">
                <a:moveTo>
                  <a:pt x="35560" y="16509"/>
                </a:moveTo>
                <a:lnTo>
                  <a:pt x="0" y="16509"/>
                </a:lnTo>
                <a:lnTo>
                  <a:pt x="0" y="17779"/>
                </a:lnTo>
                <a:lnTo>
                  <a:pt x="35560" y="17779"/>
                </a:lnTo>
                <a:lnTo>
                  <a:pt x="35560" y="16509"/>
                </a:lnTo>
                <a:close/>
              </a:path>
              <a:path w="54610" h="17779">
                <a:moveTo>
                  <a:pt x="36829" y="15239"/>
                </a:moveTo>
                <a:lnTo>
                  <a:pt x="1269" y="15239"/>
                </a:lnTo>
                <a:lnTo>
                  <a:pt x="1269" y="16509"/>
                </a:lnTo>
                <a:lnTo>
                  <a:pt x="36829" y="16509"/>
                </a:lnTo>
                <a:lnTo>
                  <a:pt x="36829" y="15239"/>
                </a:lnTo>
                <a:close/>
              </a:path>
              <a:path w="54610" h="17779">
                <a:moveTo>
                  <a:pt x="38100" y="13969"/>
                </a:moveTo>
                <a:lnTo>
                  <a:pt x="2539" y="13969"/>
                </a:lnTo>
                <a:lnTo>
                  <a:pt x="2539" y="15239"/>
                </a:lnTo>
                <a:lnTo>
                  <a:pt x="38100" y="15239"/>
                </a:lnTo>
                <a:lnTo>
                  <a:pt x="38100" y="13969"/>
                </a:lnTo>
                <a:close/>
              </a:path>
              <a:path w="54610" h="17779">
                <a:moveTo>
                  <a:pt x="39370" y="12699"/>
                </a:moveTo>
                <a:lnTo>
                  <a:pt x="3810" y="12699"/>
                </a:lnTo>
                <a:lnTo>
                  <a:pt x="3810" y="13969"/>
                </a:lnTo>
                <a:lnTo>
                  <a:pt x="39370" y="13969"/>
                </a:lnTo>
                <a:lnTo>
                  <a:pt x="39370" y="12699"/>
                </a:lnTo>
                <a:close/>
              </a:path>
              <a:path w="54610" h="17779">
                <a:moveTo>
                  <a:pt x="6350" y="11429"/>
                </a:moveTo>
                <a:lnTo>
                  <a:pt x="5079" y="11429"/>
                </a:lnTo>
                <a:lnTo>
                  <a:pt x="5079" y="12699"/>
                </a:lnTo>
                <a:lnTo>
                  <a:pt x="40639" y="12699"/>
                </a:lnTo>
                <a:lnTo>
                  <a:pt x="40639" y="11556"/>
                </a:lnTo>
                <a:lnTo>
                  <a:pt x="6350" y="11556"/>
                </a:lnTo>
                <a:close/>
              </a:path>
              <a:path w="54610" h="17779">
                <a:moveTo>
                  <a:pt x="43179" y="10159"/>
                </a:moveTo>
                <a:lnTo>
                  <a:pt x="6350" y="10159"/>
                </a:lnTo>
                <a:lnTo>
                  <a:pt x="6350" y="11429"/>
                </a:lnTo>
                <a:lnTo>
                  <a:pt x="40639" y="11429"/>
                </a:lnTo>
                <a:lnTo>
                  <a:pt x="43179" y="11556"/>
                </a:lnTo>
                <a:lnTo>
                  <a:pt x="43179" y="10159"/>
                </a:lnTo>
                <a:close/>
              </a:path>
              <a:path w="54610" h="17779">
                <a:moveTo>
                  <a:pt x="44449" y="8889"/>
                </a:moveTo>
                <a:lnTo>
                  <a:pt x="7619" y="8889"/>
                </a:lnTo>
                <a:lnTo>
                  <a:pt x="7619" y="10159"/>
                </a:lnTo>
                <a:lnTo>
                  <a:pt x="44449" y="10159"/>
                </a:lnTo>
                <a:lnTo>
                  <a:pt x="44449" y="8889"/>
                </a:lnTo>
                <a:close/>
              </a:path>
              <a:path w="54610" h="17779">
                <a:moveTo>
                  <a:pt x="45719" y="7619"/>
                </a:moveTo>
                <a:lnTo>
                  <a:pt x="8889" y="7619"/>
                </a:lnTo>
                <a:lnTo>
                  <a:pt x="8889" y="8889"/>
                </a:lnTo>
                <a:lnTo>
                  <a:pt x="45719" y="8889"/>
                </a:lnTo>
                <a:lnTo>
                  <a:pt x="45719" y="7619"/>
                </a:lnTo>
                <a:close/>
              </a:path>
              <a:path w="54610" h="17779">
                <a:moveTo>
                  <a:pt x="46989" y="6349"/>
                </a:moveTo>
                <a:lnTo>
                  <a:pt x="10160" y="6349"/>
                </a:lnTo>
                <a:lnTo>
                  <a:pt x="10160" y="7619"/>
                </a:lnTo>
                <a:lnTo>
                  <a:pt x="46989" y="7619"/>
                </a:lnTo>
                <a:lnTo>
                  <a:pt x="46989" y="6349"/>
                </a:lnTo>
                <a:close/>
              </a:path>
              <a:path w="54610" h="17779">
                <a:moveTo>
                  <a:pt x="12700" y="5079"/>
                </a:moveTo>
                <a:lnTo>
                  <a:pt x="11429" y="5079"/>
                </a:lnTo>
                <a:lnTo>
                  <a:pt x="11429" y="6349"/>
                </a:lnTo>
                <a:lnTo>
                  <a:pt x="48259" y="6349"/>
                </a:lnTo>
                <a:lnTo>
                  <a:pt x="48259" y="5206"/>
                </a:lnTo>
                <a:lnTo>
                  <a:pt x="12700" y="5206"/>
                </a:lnTo>
                <a:close/>
              </a:path>
              <a:path w="54610" h="17779">
                <a:moveTo>
                  <a:pt x="49529" y="3809"/>
                </a:moveTo>
                <a:lnTo>
                  <a:pt x="12700" y="3809"/>
                </a:lnTo>
                <a:lnTo>
                  <a:pt x="12700" y="5079"/>
                </a:lnTo>
                <a:lnTo>
                  <a:pt x="48259" y="5079"/>
                </a:lnTo>
                <a:lnTo>
                  <a:pt x="49529" y="5206"/>
                </a:lnTo>
                <a:lnTo>
                  <a:pt x="49529" y="3809"/>
                </a:lnTo>
                <a:close/>
              </a:path>
              <a:path w="54610" h="17779">
                <a:moveTo>
                  <a:pt x="52069" y="2539"/>
                </a:moveTo>
                <a:lnTo>
                  <a:pt x="13969" y="2539"/>
                </a:lnTo>
                <a:lnTo>
                  <a:pt x="13969" y="3809"/>
                </a:lnTo>
                <a:lnTo>
                  <a:pt x="52069" y="3809"/>
                </a:lnTo>
                <a:lnTo>
                  <a:pt x="52069" y="2539"/>
                </a:lnTo>
                <a:close/>
              </a:path>
              <a:path w="54610" h="17779">
                <a:moveTo>
                  <a:pt x="53339" y="1269"/>
                </a:moveTo>
                <a:lnTo>
                  <a:pt x="15239" y="1269"/>
                </a:lnTo>
                <a:lnTo>
                  <a:pt x="15239" y="2539"/>
                </a:lnTo>
                <a:lnTo>
                  <a:pt x="53339" y="2539"/>
                </a:lnTo>
                <a:lnTo>
                  <a:pt x="53339" y="1269"/>
                </a:lnTo>
                <a:close/>
              </a:path>
              <a:path w="54610" h="17779">
                <a:moveTo>
                  <a:pt x="54610" y="0"/>
                </a:moveTo>
                <a:lnTo>
                  <a:pt x="16510" y="0"/>
                </a:lnTo>
                <a:lnTo>
                  <a:pt x="1651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bk object 1057"/>
          <p:cNvSpPr/>
          <p:nvPr/>
        </p:nvSpPr>
        <p:spPr>
          <a:xfrm>
            <a:off x="5690870" y="6085840"/>
            <a:ext cx="50800" cy="16510"/>
          </a:xfrm>
          <a:custGeom>
            <a:avLst/>
            <a:gdLst/>
            <a:ahLst/>
            <a:cxnLst/>
            <a:rect l="l" t="t" r="r" b="b"/>
            <a:pathLst>
              <a:path w="50800" h="16510">
                <a:moveTo>
                  <a:pt x="31750" y="15240"/>
                </a:moveTo>
                <a:lnTo>
                  <a:pt x="0" y="15240"/>
                </a:lnTo>
                <a:lnTo>
                  <a:pt x="0" y="16510"/>
                </a:lnTo>
                <a:lnTo>
                  <a:pt x="31750" y="16510"/>
                </a:lnTo>
                <a:lnTo>
                  <a:pt x="31750" y="15240"/>
                </a:lnTo>
                <a:close/>
              </a:path>
              <a:path w="50800" h="16510">
                <a:moveTo>
                  <a:pt x="33019" y="13970"/>
                </a:moveTo>
                <a:lnTo>
                  <a:pt x="1269" y="13970"/>
                </a:lnTo>
                <a:lnTo>
                  <a:pt x="1269" y="15240"/>
                </a:lnTo>
                <a:lnTo>
                  <a:pt x="33019" y="15240"/>
                </a:lnTo>
                <a:lnTo>
                  <a:pt x="33019" y="13970"/>
                </a:lnTo>
                <a:close/>
              </a:path>
              <a:path w="50800" h="16510">
                <a:moveTo>
                  <a:pt x="3809" y="12700"/>
                </a:moveTo>
                <a:lnTo>
                  <a:pt x="2539" y="12700"/>
                </a:lnTo>
                <a:lnTo>
                  <a:pt x="2539" y="13970"/>
                </a:lnTo>
                <a:lnTo>
                  <a:pt x="34289" y="13970"/>
                </a:lnTo>
                <a:lnTo>
                  <a:pt x="34289" y="12827"/>
                </a:lnTo>
                <a:lnTo>
                  <a:pt x="3809" y="12827"/>
                </a:lnTo>
                <a:close/>
              </a:path>
              <a:path w="50800" h="16510">
                <a:moveTo>
                  <a:pt x="35559" y="11430"/>
                </a:moveTo>
                <a:lnTo>
                  <a:pt x="3809" y="11430"/>
                </a:lnTo>
                <a:lnTo>
                  <a:pt x="3809" y="12700"/>
                </a:lnTo>
                <a:lnTo>
                  <a:pt x="34289" y="12700"/>
                </a:lnTo>
                <a:lnTo>
                  <a:pt x="35559" y="12827"/>
                </a:lnTo>
                <a:lnTo>
                  <a:pt x="35559" y="11430"/>
                </a:lnTo>
                <a:close/>
              </a:path>
              <a:path w="50800" h="16510">
                <a:moveTo>
                  <a:pt x="36829" y="10160"/>
                </a:moveTo>
                <a:lnTo>
                  <a:pt x="5079" y="10160"/>
                </a:lnTo>
                <a:lnTo>
                  <a:pt x="5079" y="11430"/>
                </a:lnTo>
                <a:lnTo>
                  <a:pt x="36829" y="11430"/>
                </a:lnTo>
                <a:lnTo>
                  <a:pt x="36829" y="10160"/>
                </a:lnTo>
                <a:close/>
              </a:path>
              <a:path w="50800" h="16510">
                <a:moveTo>
                  <a:pt x="39370" y="8890"/>
                </a:moveTo>
                <a:lnTo>
                  <a:pt x="6350" y="8890"/>
                </a:lnTo>
                <a:lnTo>
                  <a:pt x="6350" y="10160"/>
                </a:lnTo>
                <a:lnTo>
                  <a:pt x="39370" y="10160"/>
                </a:lnTo>
                <a:lnTo>
                  <a:pt x="39370" y="8890"/>
                </a:lnTo>
                <a:close/>
              </a:path>
              <a:path w="50800" h="16510">
                <a:moveTo>
                  <a:pt x="40639" y="7620"/>
                </a:moveTo>
                <a:lnTo>
                  <a:pt x="7619" y="7620"/>
                </a:lnTo>
                <a:lnTo>
                  <a:pt x="7619" y="8890"/>
                </a:lnTo>
                <a:lnTo>
                  <a:pt x="40639" y="8890"/>
                </a:lnTo>
                <a:lnTo>
                  <a:pt x="40639" y="7620"/>
                </a:lnTo>
                <a:close/>
              </a:path>
              <a:path w="50800" h="16510">
                <a:moveTo>
                  <a:pt x="41910" y="6477"/>
                </a:moveTo>
                <a:lnTo>
                  <a:pt x="8889" y="6477"/>
                </a:lnTo>
                <a:lnTo>
                  <a:pt x="8889" y="7620"/>
                </a:lnTo>
                <a:lnTo>
                  <a:pt x="41910" y="7620"/>
                </a:lnTo>
                <a:lnTo>
                  <a:pt x="41910" y="6477"/>
                </a:lnTo>
                <a:close/>
              </a:path>
              <a:path w="50800" h="16510">
                <a:moveTo>
                  <a:pt x="43179" y="5080"/>
                </a:moveTo>
                <a:lnTo>
                  <a:pt x="8889" y="5080"/>
                </a:lnTo>
                <a:lnTo>
                  <a:pt x="8889" y="6350"/>
                </a:lnTo>
                <a:lnTo>
                  <a:pt x="41910" y="6350"/>
                </a:lnTo>
                <a:lnTo>
                  <a:pt x="43179" y="6477"/>
                </a:lnTo>
                <a:lnTo>
                  <a:pt x="43179" y="5080"/>
                </a:lnTo>
                <a:close/>
              </a:path>
              <a:path w="50800" h="16510">
                <a:moveTo>
                  <a:pt x="44449" y="3810"/>
                </a:moveTo>
                <a:lnTo>
                  <a:pt x="10159" y="3810"/>
                </a:lnTo>
                <a:lnTo>
                  <a:pt x="10159" y="5080"/>
                </a:lnTo>
                <a:lnTo>
                  <a:pt x="44449" y="5080"/>
                </a:lnTo>
                <a:lnTo>
                  <a:pt x="44449" y="3810"/>
                </a:lnTo>
                <a:close/>
              </a:path>
              <a:path w="50800" h="16510">
                <a:moveTo>
                  <a:pt x="45719" y="2540"/>
                </a:moveTo>
                <a:lnTo>
                  <a:pt x="11429" y="2540"/>
                </a:lnTo>
                <a:lnTo>
                  <a:pt x="11429" y="3810"/>
                </a:lnTo>
                <a:lnTo>
                  <a:pt x="45719" y="3810"/>
                </a:lnTo>
                <a:lnTo>
                  <a:pt x="45719" y="2540"/>
                </a:lnTo>
                <a:close/>
              </a:path>
              <a:path w="50800" h="16510">
                <a:moveTo>
                  <a:pt x="46989" y="1270"/>
                </a:moveTo>
                <a:lnTo>
                  <a:pt x="12700" y="1270"/>
                </a:lnTo>
                <a:lnTo>
                  <a:pt x="12700" y="2540"/>
                </a:lnTo>
                <a:lnTo>
                  <a:pt x="46989" y="2540"/>
                </a:lnTo>
                <a:lnTo>
                  <a:pt x="46989" y="1270"/>
                </a:lnTo>
                <a:close/>
              </a:path>
              <a:path w="50800" h="16510">
                <a:moveTo>
                  <a:pt x="15239" y="0"/>
                </a:moveTo>
                <a:lnTo>
                  <a:pt x="13969" y="0"/>
                </a:lnTo>
                <a:lnTo>
                  <a:pt x="13969" y="1270"/>
                </a:lnTo>
                <a:lnTo>
                  <a:pt x="49529" y="1270"/>
                </a:lnTo>
                <a:lnTo>
                  <a:pt x="49529" y="127"/>
                </a:lnTo>
                <a:lnTo>
                  <a:pt x="15239" y="127"/>
                </a:lnTo>
                <a:close/>
              </a:path>
              <a:path w="50800" h="16510">
                <a:moveTo>
                  <a:pt x="50800" y="0"/>
                </a:moveTo>
                <a:lnTo>
                  <a:pt x="49529" y="0"/>
                </a:lnTo>
                <a:lnTo>
                  <a:pt x="50800" y="127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bk object 1058"/>
          <p:cNvSpPr/>
          <p:nvPr/>
        </p:nvSpPr>
        <p:spPr>
          <a:xfrm>
            <a:off x="5676900" y="6102350"/>
            <a:ext cx="44450" cy="17780"/>
          </a:xfrm>
          <a:custGeom>
            <a:avLst/>
            <a:gdLst/>
            <a:ahLst/>
            <a:cxnLst/>
            <a:rect l="l" t="t" r="r" b="b"/>
            <a:pathLst>
              <a:path w="44450" h="17779">
                <a:moveTo>
                  <a:pt x="30479" y="15367"/>
                </a:moveTo>
                <a:lnTo>
                  <a:pt x="0" y="15367"/>
                </a:lnTo>
                <a:lnTo>
                  <a:pt x="0" y="17779"/>
                </a:lnTo>
                <a:lnTo>
                  <a:pt x="29210" y="17779"/>
                </a:lnTo>
                <a:lnTo>
                  <a:pt x="29210" y="16510"/>
                </a:lnTo>
                <a:lnTo>
                  <a:pt x="30479" y="16510"/>
                </a:lnTo>
                <a:lnTo>
                  <a:pt x="30479" y="15367"/>
                </a:lnTo>
                <a:close/>
              </a:path>
              <a:path w="44450" h="17779">
                <a:moveTo>
                  <a:pt x="31750" y="12700"/>
                </a:moveTo>
                <a:lnTo>
                  <a:pt x="0" y="12700"/>
                </a:lnTo>
                <a:lnTo>
                  <a:pt x="0" y="15240"/>
                </a:lnTo>
                <a:lnTo>
                  <a:pt x="30479" y="15240"/>
                </a:lnTo>
                <a:lnTo>
                  <a:pt x="31750" y="15367"/>
                </a:lnTo>
                <a:lnTo>
                  <a:pt x="31750" y="12700"/>
                </a:lnTo>
                <a:close/>
              </a:path>
              <a:path w="44450" h="17779">
                <a:moveTo>
                  <a:pt x="33020" y="11429"/>
                </a:moveTo>
                <a:lnTo>
                  <a:pt x="1270" y="11429"/>
                </a:lnTo>
                <a:lnTo>
                  <a:pt x="1270" y="12700"/>
                </a:lnTo>
                <a:lnTo>
                  <a:pt x="33020" y="12700"/>
                </a:lnTo>
                <a:lnTo>
                  <a:pt x="33020" y="11429"/>
                </a:lnTo>
                <a:close/>
              </a:path>
              <a:path w="44450" h="17779">
                <a:moveTo>
                  <a:pt x="34289" y="10160"/>
                </a:moveTo>
                <a:lnTo>
                  <a:pt x="2539" y="10160"/>
                </a:lnTo>
                <a:lnTo>
                  <a:pt x="2539" y="11429"/>
                </a:lnTo>
                <a:lnTo>
                  <a:pt x="34289" y="11429"/>
                </a:lnTo>
                <a:lnTo>
                  <a:pt x="34289" y="10160"/>
                </a:lnTo>
                <a:close/>
              </a:path>
              <a:path w="44450" h="17779">
                <a:moveTo>
                  <a:pt x="5079" y="8890"/>
                </a:moveTo>
                <a:lnTo>
                  <a:pt x="3810" y="8890"/>
                </a:lnTo>
                <a:lnTo>
                  <a:pt x="3810" y="10160"/>
                </a:lnTo>
                <a:lnTo>
                  <a:pt x="35560" y="10160"/>
                </a:lnTo>
                <a:lnTo>
                  <a:pt x="35560" y="9017"/>
                </a:lnTo>
                <a:lnTo>
                  <a:pt x="5079" y="9017"/>
                </a:lnTo>
                <a:close/>
              </a:path>
              <a:path w="44450" h="17779">
                <a:moveTo>
                  <a:pt x="36829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5079" y="7620"/>
                </a:lnTo>
                <a:lnTo>
                  <a:pt x="5079" y="8890"/>
                </a:lnTo>
                <a:lnTo>
                  <a:pt x="35560" y="8890"/>
                </a:lnTo>
                <a:lnTo>
                  <a:pt x="36829" y="9017"/>
                </a:lnTo>
                <a:lnTo>
                  <a:pt x="36829" y="6350"/>
                </a:lnTo>
                <a:close/>
              </a:path>
              <a:path w="44450" h="17779">
                <a:moveTo>
                  <a:pt x="38100" y="5079"/>
                </a:moveTo>
                <a:lnTo>
                  <a:pt x="7620" y="5079"/>
                </a:lnTo>
                <a:lnTo>
                  <a:pt x="7620" y="6350"/>
                </a:lnTo>
                <a:lnTo>
                  <a:pt x="38100" y="6350"/>
                </a:lnTo>
                <a:lnTo>
                  <a:pt x="38100" y="5079"/>
                </a:lnTo>
                <a:close/>
              </a:path>
              <a:path w="44450" h="17779">
                <a:moveTo>
                  <a:pt x="39369" y="3810"/>
                </a:moveTo>
                <a:lnTo>
                  <a:pt x="8889" y="3810"/>
                </a:lnTo>
                <a:lnTo>
                  <a:pt x="8889" y="5079"/>
                </a:lnTo>
                <a:lnTo>
                  <a:pt x="39369" y="5079"/>
                </a:lnTo>
                <a:lnTo>
                  <a:pt x="39369" y="3810"/>
                </a:lnTo>
                <a:close/>
              </a:path>
              <a:path w="44450" h="17779">
                <a:moveTo>
                  <a:pt x="11429" y="2540"/>
                </a:moveTo>
                <a:lnTo>
                  <a:pt x="10160" y="2540"/>
                </a:lnTo>
                <a:lnTo>
                  <a:pt x="10160" y="3810"/>
                </a:lnTo>
                <a:lnTo>
                  <a:pt x="40639" y="3810"/>
                </a:lnTo>
                <a:lnTo>
                  <a:pt x="40639" y="2667"/>
                </a:lnTo>
                <a:lnTo>
                  <a:pt x="11429" y="2667"/>
                </a:lnTo>
                <a:close/>
              </a:path>
              <a:path w="44450" h="17779">
                <a:moveTo>
                  <a:pt x="41909" y="1270"/>
                </a:moveTo>
                <a:lnTo>
                  <a:pt x="11429" y="1270"/>
                </a:lnTo>
                <a:lnTo>
                  <a:pt x="11429" y="2540"/>
                </a:lnTo>
                <a:lnTo>
                  <a:pt x="40639" y="2540"/>
                </a:lnTo>
                <a:lnTo>
                  <a:pt x="41909" y="2667"/>
                </a:lnTo>
                <a:lnTo>
                  <a:pt x="41909" y="1270"/>
                </a:lnTo>
                <a:close/>
              </a:path>
              <a:path w="44450" h="17779">
                <a:moveTo>
                  <a:pt x="44450" y="0"/>
                </a:moveTo>
                <a:lnTo>
                  <a:pt x="12700" y="0"/>
                </a:lnTo>
                <a:lnTo>
                  <a:pt x="12700" y="1270"/>
                </a:lnTo>
                <a:lnTo>
                  <a:pt x="44450" y="1270"/>
                </a:lnTo>
                <a:lnTo>
                  <a:pt x="44450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bk object 1059"/>
          <p:cNvSpPr/>
          <p:nvPr/>
        </p:nvSpPr>
        <p:spPr>
          <a:xfrm>
            <a:off x="5676900" y="6120129"/>
            <a:ext cx="27940" cy="16510"/>
          </a:xfrm>
          <a:custGeom>
            <a:avLst/>
            <a:gdLst/>
            <a:ahLst/>
            <a:cxnLst/>
            <a:rect l="l" t="t" r="r" b="b"/>
            <a:pathLst>
              <a:path w="27939" h="16510">
                <a:moveTo>
                  <a:pt x="27939" y="0"/>
                </a:moveTo>
                <a:lnTo>
                  <a:pt x="0" y="0"/>
                </a:lnTo>
                <a:lnTo>
                  <a:pt x="0" y="16510"/>
                </a:lnTo>
                <a:lnTo>
                  <a:pt x="15239" y="16510"/>
                </a:lnTo>
                <a:lnTo>
                  <a:pt x="15239" y="15240"/>
                </a:lnTo>
                <a:lnTo>
                  <a:pt x="16510" y="15240"/>
                </a:lnTo>
                <a:lnTo>
                  <a:pt x="16510" y="13970"/>
                </a:lnTo>
                <a:lnTo>
                  <a:pt x="17779" y="13970"/>
                </a:lnTo>
                <a:lnTo>
                  <a:pt x="17779" y="12700"/>
                </a:lnTo>
                <a:lnTo>
                  <a:pt x="19050" y="12700"/>
                </a:lnTo>
                <a:lnTo>
                  <a:pt x="19050" y="11430"/>
                </a:lnTo>
                <a:lnTo>
                  <a:pt x="20320" y="11430"/>
                </a:lnTo>
                <a:lnTo>
                  <a:pt x="20320" y="8890"/>
                </a:lnTo>
                <a:lnTo>
                  <a:pt x="21589" y="8890"/>
                </a:lnTo>
                <a:lnTo>
                  <a:pt x="21589" y="7620"/>
                </a:lnTo>
                <a:lnTo>
                  <a:pt x="22860" y="7620"/>
                </a:lnTo>
                <a:lnTo>
                  <a:pt x="22860" y="6350"/>
                </a:lnTo>
                <a:lnTo>
                  <a:pt x="24129" y="6350"/>
                </a:lnTo>
                <a:lnTo>
                  <a:pt x="24129" y="5080"/>
                </a:lnTo>
                <a:lnTo>
                  <a:pt x="25400" y="5080"/>
                </a:lnTo>
                <a:lnTo>
                  <a:pt x="25400" y="2540"/>
                </a:lnTo>
                <a:lnTo>
                  <a:pt x="26670" y="2540"/>
                </a:lnTo>
                <a:lnTo>
                  <a:pt x="2667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bk object 1060"/>
          <p:cNvSpPr/>
          <p:nvPr/>
        </p:nvSpPr>
        <p:spPr>
          <a:xfrm>
            <a:off x="5676900" y="6136640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39" h="17779">
                <a:moveTo>
                  <a:pt x="3810" y="12827"/>
                </a:moveTo>
                <a:lnTo>
                  <a:pt x="0" y="12827"/>
                </a:lnTo>
                <a:lnTo>
                  <a:pt x="0" y="17780"/>
                </a:lnTo>
                <a:lnTo>
                  <a:pt x="1270" y="17780"/>
                </a:lnTo>
                <a:lnTo>
                  <a:pt x="1270" y="16510"/>
                </a:lnTo>
                <a:lnTo>
                  <a:pt x="2539" y="16510"/>
                </a:lnTo>
                <a:lnTo>
                  <a:pt x="2539" y="15240"/>
                </a:lnTo>
                <a:lnTo>
                  <a:pt x="3810" y="15240"/>
                </a:lnTo>
                <a:lnTo>
                  <a:pt x="3810" y="12827"/>
                </a:lnTo>
                <a:close/>
              </a:path>
              <a:path w="15239" h="17779">
                <a:moveTo>
                  <a:pt x="8889" y="6477"/>
                </a:moveTo>
                <a:lnTo>
                  <a:pt x="0" y="6477"/>
                </a:lnTo>
                <a:lnTo>
                  <a:pt x="0" y="12700"/>
                </a:lnTo>
                <a:lnTo>
                  <a:pt x="3810" y="12700"/>
                </a:lnTo>
                <a:lnTo>
                  <a:pt x="5079" y="12827"/>
                </a:lnTo>
                <a:lnTo>
                  <a:pt x="5079" y="11430"/>
                </a:lnTo>
                <a:lnTo>
                  <a:pt x="6350" y="11430"/>
                </a:lnTo>
                <a:lnTo>
                  <a:pt x="6350" y="10160"/>
                </a:lnTo>
                <a:lnTo>
                  <a:pt x="7620" y="10160"/>
                </a:lnTo>
                <a:lnTo>
                  <a:pt x="7620" y="8890"/>
                </a:lnTo>
                <a:lnTo>
                  <a:pt x="8889" y="8890"/>
                </a:lnTo>
                <a:lnTo>
                  <a:pt x="8889" y="6477"/>
                </a:lnTo>
                <a:close/>
              </a:path>
              <a:path w="15239" h="17779">
                <a:moveTo>
                  <a:pt x="15239" y="0"/>
                </a:moveTo>
                <a:lnTo>
                  <a:pt x="0" y="0"/>
                </a:lnTo>
                <a:lnTo>
                  <a:pt x="0" y="6350"/>
                </a:lnTo>
                <a:lnTo>
                  <a:pt x="8889" y="6350"/>
                </a:lnTo>
                <a:lnTo>
                  <a:pt x="10160" y="6477"/>
                </a:lnTo>
                <a:lnTo>
                  <a:pt x="10160" y="5080"/>
                </a:lnTo>
                <a:lnTo>
                  <a:pt x="11429" y="5080"/>
                </a:lnTo>
                <a:lnTo>
                  <a:pt x="11429" y="3810"/>
                </a:lnTo>
                <a:lnTo>
                  <a:pt x="12700" y="3810"/>
                </a:lnTo>
                <a:lnTo>
                  <a:pt x="12700" y="2540"/>
                </a:lnTo>
                <a:lnTo>
                  <a:pt x="13970" y="2540"/>
                </a:lnTo>
                <a:lnTo>
                  <a:pt x="1397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bk object 1061"/>
          <p:cNvSpPr/>
          <p:nvPr/>
        </p:nvSpPr>
        <p:spPr>
          <a:xfrm>
            <a:off x="6567169" y="665734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5079" y="0"/>
                </a:lnTo>
                <a:lnTo>
                  <a:pt x="5079" y="1269"/>
                </a:lnTo>
                <a:lnTo>
                  <a:pt x="0" y="1269"/>
                </a:lnTo>
                <a:lnTo>
                  <a:pt x="5079" y="6349"/>
                </a:lnTo>
                <a:lnTo>
                  <a:pt x="6350" y="6349"/>
                </a:lnTo>
                <a:lnTo>
                  <a:pt x="6350" y="0"/>
                </a:lnTo>
                <a:close/>
              </a:path>
              <a:path w="6350" h="7620">
                <a:moveTo>
                  <a:pt x="6350" y="6349"/>
                </a:moveTo>
                <a:lnTo>
                  <a:pt x="5079" y="6349"/>
                </a:lnTo>
                <a:lnTo>
                  <a:pt x="6350" y="7619"/>
                </a:lnTo>
                <a:lnTo>
                  <a:pt x="6350" y="6349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bk object 1062"/>
          <p:cNvSpPr/>
          <p:nvPr/>
        </p:nvSpPr>
        <p:spPr>
          <a:xfrm>
            <a:off x="6549390" y="6658609"/>
            <a:ext cx="24130" cy="21590"/>
          </a:xfrm>
          <a:custGeom>
            <a:avLst/>
            <a:gdLst/>
            <a:ahLst/>
            <a:cxnLst/>
            <a:rect l="l" t="t" r="r" b="b"/>
            <a:pathLst>
              <a:path w="24129" h="21590">
                <a:moveTo>
                  <a:pt x="17779" y="0"/>
                </a:moveTo>
                <a:lnTo>
                  <a:pt x="16509" y="0"/>
                </a:lnTo>
                <a:lnTo>
                  <a:pt x="16509" y="1270"/>
                </a:lnTo>
                <a:lnTo>
                  <a:pt x="11429" y="1270"/>
                </a:lnTo>
                <a:lnTo>
                  <a:pt x="11429" y="2540"/>
                </a:lnTo>
                <a:lnTo>
                  <a:pt x="6350" y="2540"/>
                </a:lnTo>
                <a:lnTo>
                  <a:pt x="6350" y="3810"/>
                </a:lnTo>
                <a:lnTo>
                  <a:pt x="2539" y="3810"/>
                </a:lnTo>
                <a:lnTo>
                  <a:pt x="2539" y="5080"/>
                </a:lnTo>
                <a:lnTo>
                  <a:pt x="22859" y="5080"/>
                </a:lnTo>
                <a:lnTo>
                  <a:pt x="17779" y="0"/>
                </a:lnTo>
                <a:close/>
              </a:path>
              <a:path w="24129" h="21590">
                <a:moveTo>
                  <a:pt x="22859" y="5080"/>
                </a:moveTo>
                <a:lnTo>
                  <a:pt x="0" y="5080"/>
                </a:lnTo>
                <a:lnTo>
                  <a:pt x="6350" y="11430"/>
                </a:lnTo>
                <a:lnTo>
                  <a:pt x="24129" y="11430"/>
                </a:lnTo>
                <a:lnTo>
                  <a:pt x="24129" y="6350"/>
                </a:lnTo>
                <a:lnTo>
                  <a:pt x="22859" y="5080"/>
                </a:lnTo>
                <a:close/>
              </a:path>
              <a:path w="24129" h="21590">
                <a:moveTo>
                  <a:pt x="24129" y="11430"/>
                </a:moveTo>
                <a:lnTo>
                  <a:pt x="6350" y="11430"/>
                </a:lnTo>
                <a:lnTo>
                  <a:pt x="12700" y="17780"/>
                </a:lnTo>
                <a:lnTo>
                  <a:pt x="24129" y="17780"/>
                </a:lnTo>
                <a:lnTo>
                  <a:pt x="24129" y="11430"/>
                </a:lnTo>
                <a:close/>
              </a:path>
              <a:path w="24129" h="21590">
                <a:moveTo>
                  <a:pt x="24129" y="17780"/>
                </a:moveTo>
                <a:lnTo>
                  <a:pt x="12700" y="17780"/>
                </a:lnTo>
                <a:lnTo>
                  <a:pt x="16509" y="21590"/>
                </a:lnTo>
                <a:lnTo>
                  <a:pt x="16509" y="20320"/>
                </a:lnTo>
                <a:lnTo>
                  <a:pt x="21589" y="20320"/>
                </a:lnTo>
                <a:lnTo>
                  <a:pt x="21589" y="19050"/>
                </a:lnTo>
                <a:lnTo>
                  <a:pt x="24129" y="19050"/>
                </a:lnTo>
                <a:lnTo>
                  <a:pt x="24129" y="1778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bk object 1063"/>
          <p:cNvSpPr/>
          <p:nvPr/>
        </p:nvSpPr>
        <p:spPr>
          <a:xfrm>
            <a:off x="6531609" y="6663690"/>
            <a:ext cx="34290" cy="20320"/>
          </a:xfrm>
          <a:custGeom>
            <a:avLst/>
            <a:gdLst/>
            <a:ahLst/>
            <a:cxnLst/>
            <a:rect l="l" t="t" r="r" b="b"/>
            <a:pathLst>
              <a:path w="34290" h="20320">
                <a:moveTo>
                  <a:pt x="17780" y="0"/>
                </a:moveTo>
                <a:lnTo>
                  <a:pt x="15240" y="0"/>
                </a:lnTo>
                <a:lnTo>
                  <a:pt x="15240" y="1269"/>
                </a:lnTo>
                <a:lnTo>
                  <a:pt x="10160" y="1269"/>
                </a:lnTo>
                <a:lnTo>
                  <a:pt x="10160" y="2539"/>
                </a:lnTo>
                <a:lnTo>
                  <a:pt x="5080" y="2539"/>
                </a:lnTo>
                <a:lnTo>
                  <a:pt x="5080" y="3809"/>
                </a:lnTo>
                <a:lnTo>
                  <a:pt x="0" y="3809"/>
                </a:lnTo>
                <a:lnTo>
                  <a:pt x="0" y="3964"/>
                </a:lnTo>
                <a:lnTo>
                  <a:pt x="2393" y="6349"/>
                </a:lnTo>
                <a:lnTo>
                  <a:pt x="24130" y="6349"/>
                </a:lnTo>
                <a:lnTo>
                  <a:pt x="17780" y="0"/>
                </a:lnTo>
                <a:close/>
              </a:path>
              <a:path w="34290" h="20320">
                <a:moveTo>
                  <a:pt x="24130" y="6349"/>
                </a:moveTo>
                <a:lnTo>
                  <a:pt x="2393" y="6349"/>
                </a:lnTo>
                <a:lnTo>
                  <a:pt x="8763" y="12699"/>
                </a:lnTo>
                <a:lnTo>
                  <a:pt x="30480" y="12699"/>
                </a:lnTo>
                <a:lnTo>
                  <a:pt x="24130" y="6349"/>
                </a:lnTo>
                <a:close/>
              </a:path>
              <a:path w="34290" h="20320">
                <a:moveTo>
                  <a:pt x="29210" y="16509"/>
                </a:moveTo>
                <a:lnTo>
                  <a:pt x="12584" y="16509"/>
                </a:lnTo>
                <a:lnTo>
                  <a:pt x="15132" y="19049"/>
                </a:lnTo>
                <a:lnTo>
                  <a:pt x="24130" y="19049"/>
                </a:lnTo>
                <a:lnTo>
                  <a:pt x="24130" y="17779"/>
                </a:lnTo>
                <a:lnTo>
                  <a:pt x="29210" y="17779"/>
                </a:lnTo>
                <a:lnTo>
                  <a:pt x="29210" y="16509"/>
                </a:lnTo>
                <a:close/>
              </a:path>
              <a:path w="34290" h="20320">
                <a:moveTo>
                  <a:pt x="30480" y="12699"/>
                </a:moveTo>
                <a:lnTo>
                  <a:pt x="8763" y="12699"/>
                </a:lnTo>
                <a:lnTo>
                  <a:pt x="12584" y="16509"/>
                </a:lnTo>
                <a:lnTo>
                  <a:pt x="34290" y="16509"/>
                </a:lnTo>
                <a:lnTo>
                  <a:pt x="30480" y="12699"/>
                </a:lnTo>
                <a:close/>
              </a:path>
              <a:path w="34290" h="20320">
                <a:moveTo>
                  <a:pt x="20320" y="19049"/>
                </a:moveTo>
                <a:lnTo>
                  <a:pt x="15132" y="19049"/>
                </a:lnTo>
                <a:lnTo>
                  <a:pt x="16406" y="20319"/>
                </a:lnTo>
                <a:lnTo>
                  <a:pt x="20320" y="20319"/>
                </a:lnTo>
                <a:lnTo>
                  <a:pt x="20320" y="19049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bk object 1064"/>
          <p:cNvSpPr/>
          <p:nvPr/>
        </p:nvSpPr>
        <p:spPr>
          <a:xfrm>
            <a:off x="6512559" y="6667654"/>
            <a:ext cx="35560" cy="21590"/>
          </a:xfrm>
          <a:custGeom>
            <a:avLst/>
            <a:gdLst/>
            <a:ahLst/>
            <a:cxnLst/>
            <a:rect l="l" t="t" r="r" b="b"/>
            <a:pathLst>
              <a:path w="35559" h="21590">
                <a:moveTo>
                  <a:pt x="19050" y="0"/>
                </a:moveTo>
                <a:lnTo>
                  <a:pt x="19050" y="1115"/>
                </a:lnTo>
                <a:lnTo>
                  <a:pt x="15240" y="1115"/>
                </a:lnTo>
                <a:lnTo>
                  <a:pt x="15240" y="2385"/>
                </a:lnTo>
                <a:lnTo>
                  <a:pt x="21443" y="2385"/>
                </a:lnTo>
                <a:lnTo>
                  <a:pt x="19050" y="0"/>
                </a:lnTo>
                <a:close/>
              </a:path>
              <a:path w="35559" h="21590">
                <a:moveTo>
                  <a:pt x="21443" y="2385"/>
                </a:moveTo>
                <a:lnTo>
                  <a:pt x="10160" y="2385"/>
                </a:lnTo>
                <a:lnTo>
                  <a:pt x="10160" y="3655"/>
                </a:lnTo>
                <a:lnTo>
                  <a:pt x="5080" y="3655"/>
                </a:lnTo>
                <a:lnTo>
                  <a:pt x="5080" y="4925"/>
                </a:lnTo>
                <a:lnTo>
                  <a:pt x="0" y="4925"/>
                </a:lnTo>
                <a:lnTo>
                  <a:pt x="10159" y="15085"/>
                </a:lnTo>
                <a:lnTo>
                  <a:pt x="34182" y="15085"/>
                </a:lnTo>
                <a:lnTo>
                  <a:pt x="21443" y="2385"/>
                </a:lnTo>
                <a:close/>
              </a:path>
              <a:path w="35559" h="21590">
                <a:moveTo>
                  <a:pt x="34182" y="15085"/>
                </a:moveTo>
                <a:lnTo>
                  <a:pt x="10159" y="15085"/>
                </a:lnTo>
                <a:lnTo>
                  <a:pt x="16509" y="21435"/>
                </a:lnTo>
                <a:lnTo>
                  <a:pt x="19050" y="21435"/>
                </a:lnTo>
                <a:lnTo>
                  <a:pt x="19050" y="20165"/>
                </a:lnTo>
                <a:lnTo>
                  <a:pt x="24130" y="20165"/>
                </a:lnTo>
                <a:lnTo>
                  <a:pt x="24130" y="18895"/>
                </a:lnTo>
                <a:lnTo>
                  <a:pt x="29210" y="18895"/>
                </a:lnTo>
                <a:lnTo>
                  <a:pt x="29210" y="17625"/>
                </a:lnTo>
                <a:lnTo>
                  <a:pt x="34290" y="17625"/>
                </a:lnTo>
                <a:lnTo>
                  <a:pt x="34290" y="16355"/>
                </a:lnTo>
                <a:lnTo>
                  <a:pt x="35456" y="16355"/>
                </a:lnTo>
                <a:lnTo>
                  <a:pt x="34182" y="15085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bk object 1065"/>
          <p:cNvSpPr/>
          <p:nvPr/>
        </p:nvSpPr>
        <p:spPr>
          <a:xfrm>
            <a:off x="6496243" y="6672580"/>
            <a:ext cx="33020" cy="21590"/>
          </a:xfrm>
          <a:custGeom>
            <a:avLst/>
            <a:gdLst/>
            <a:ahLst/>
            <a:cxnLst/>
            <a:rect l="l" t="t" r="r" b="b"/>
            <a:pathLst>
              <a:path w="33020" h="21590">
                <a:moveTo>
                  <a:pt x="16316" y="0"/>
                </a:moveTo>
                <a:lnTo>
                  <a:pt x="16316" y="1270"/>
                </a:lnTo>
                <a:lnTo>
                  <a:pt x="12506" y="1270"/>
                </a:lnTo>
                <a:lnTo>
                  <a:pt x="12506" y="2540"/>
                </a:lnTo>
                <a:lnTo>
                  <a:pt x="7426" y="2540"/>
                </a:lnTo>
                <a:lnTo>
                  <a:pt x="7426" y="3810"/>
                </a:lnTo>
                <a:lnTo>
                  <a:pt x="20126" y="3810"/>
                </a:lnTo>
                <a:lnTo>
                  <a:pt x="16316" y="0"/>
                </a:lnTo>
                <a:close/>
              </a:path>
              <a:path w="33020" h="21590">
                <a:moveTo>
                  <a:pt x="20126" y="3810"/>
                </a:moveTo>
                <a:lnTo>
                  <a:pt x="2346" y="3810"/>
                </a:lnTo>
                <a:lnTo>
                  <a:pt x="2346" y="5080"/>
                </a:lnTo>
                <a:lnTo>
                  <a:pt x="0" y="5080"/>
                </a:lnTo>
                <a:lnTo>
                  <a:pt x="11394" y="16510"/>
                </a:lnTo>
                <a:lnTo>
                  <a:pt x="32826" y="16510"/>
                </a:lnTo>
                <a:lnTo>
                  <a:pt x="20126" y="3810"/>
                </a:lnTo>
                <a:close/>
              </a:path>
              <a:path w="33020" h="21590">
                <a:moveTo>
                  <a:pt x="31556" y="16510"/>
                </a:moveTo>
                <a:lnTo>
                  <a:pt x="11394" y="16510"/>
                </a:lnTo>
                <a:lnTo>
                  <a:pt x="16316" y="21447"/>
                </a:lnTo>
                <a:lnTo>
                  <a:pt x="16316" y="20320"/>
                </a:lnTo>
                <a:lnTo>
                  <a:pt x="21396" y="20320"/>
                </a:lnTo>
                <a:lnTo>
                  <a:pt x="21396" y="19050"/>
                </a:lnTo>
                <a:lnTo>
                  <a:pt x="26476" y="19050"/>
                </a:lnTo>
                <a:lnTo>
                  <a:pt x="26476" y="17780"/>
                </a:lnTo>
                <a:lnTo>
                  <a:pt x="31556" y="17780"/>
                </a:lnTo>
                <a:lnTo>
                  <a:pt x="31556" y="1651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bk object 1066"/>
          <p:cNvSpPr/>
          <p:nvPr/>
        </p:nvSpPr>
        <p:spPr>
          <a:xfrm>
            <a:off x="6478483" y="6677659"/>
            <a:ext cx="34290" cy="20320"/>
          </a:xfrm>
          <a:custGeom>
            <a:avLst/>
            <a:gdLst/>
            <a:ahLst/>
            <a:cxnLst/>
            <a:rect l="l" t="t" r="r" b="b"/>
            <a:pathLst>
              <a:path w="34290" h="20320">
                <a:moveTo>
                  <a:pt x="17760" y="0"/>
                </a:moveTo>
                <a:lnTo>
                  <a:pt x="15026" y="0"/>
                </a:lnTo>
                <a:lnTo>
                  <a:pt x="15026" y="1270"/>
                </a:lnTo>
                <a:lnTo>
                  <a:pt x="11216" y="1270"/>
                </a:lnTo>
                <a:lnTo>
                  <a:pt x="11216" y="2540"/>
                </a:lnTo>
                <a:lnTo>
                  <a:pt x="6136" y="2540"/>
                </a:lnTo>
                <a:lnTo>
                  <a:pt x="6136" y="3810"/>
                </a:lnTo>
                <a:lnTo>
                  <a:pt x="1056" y="3810"/>
                </a:lnTo>
                <a:lnTo>
                  <a:pt x="1056" y="5080"/>
                </a:lnTo>
                <a:lnTo>
                  <a:pt x="22824" y="5080"/>
                </a:lnTo>
                <a:lnTo>
                  <a:pt x="17760" y="0"/>
                </a:lnTo>
                <a:close/>
              </a:path>
              <a:path w="34290" h="20320">
                <a:moveTo>
                  <a:pt x="22824" y="5080"/>
                </a:moveTo>
                <a:lnTo>
                  <a:pt x="0" y="5080"/>
                </a:lnTo>
                <a:lnTo>
                  <a:pt x="6330" y="11430"/>
                </a:lnTo>
                <a:lnTo>
                  <a:pt x="29154" y="11430"/>
                </a:lnTo>
                <a:lnTo>
                  <a:pt x="22824" y="5080"/>
                </a:lnTo>
                <a:close/>
              </a:path>
              <a:path w="34290" h="20320">
                <a:moveTo>
                  <a:pt x="29154" y="11430"/>
                </a:moveTo>
                <a:lnTo>
                  <a:pt x="6330" y="11430"/>
                </a:lnTo>
                <a:lnTo>
                  <a:pt x="12660" y="17780"/>
                </a:lnTo>
                <a:lnTo>
                  <a:pt x="30266" y="17780"/>
                </a:lnTo>
                <a:lnTo>
                  <a:pt x="30266" y="16510"/>
                </a:lnTo>
                <a:lnTo>
                  <a:pt x="34076" y="16510"/>
                </a:lnTo>
                <a:lnTo>
                  <a:pt x="34076" y="16367"/>
                </a:lnTo>
                <a:lnTo>
                  <a:pt x="29154" y="11430"/>
                </a:lnTo>
                <a:close/>
              </a:path>
              <a:path w="34290" h="20320">
                <a:moveTo>
                  <a:pt x="25186" y="17780"/>
                </a:moveTo>
                <a:lnTo>
                  <a:pt x="12660" y="17780"/>
                </a:lnTo>
                <a:lnTo>
                  <a:pt x="15192" y="20320"/>
                </a:lnTo>
                <a:lnTo>
                  <a:pt x="20106" y="20320"/>
                </a:lnTo>
                <a:lnTo>
                  <a:pt x="20106" y="19050"/>
                </a:lnTo>
                <a:lnTo>
                  <a:pt x="25186" y="19050"/>
                </a:lnTo>
                <a:lnTo>
                  <a:pt x="25186" y="1778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bk object 1067"/>
          <p:cNvSpPr/>
          <p:nvPr/>
        </p:nvSpPr>
        <p:spPr>
          <a:xfrm>
            <a:off x="6460490" y="6682740"/>
            <a:ext cx="33655" cy="20320"/>
          </a:xfrm>
          <a:custGeom>
            <a:avLst/>
            <a:gdLst/>
            <a:ahLst/>
            <a:cxnLst/>
            <a:rect l="l" t="t" r="r" b="b"/>
            <a:pathLst>
              <a:path w="33654" h="20320">
                <a:moveTo>
                  <a:pt x="17993" y="0"/>
                </a:moveTo>
                <a:lnTo>
                  <a:pt x="13969" y="0"/>
                </a:lnTo>
                <a:lnTo>
                  <a:pt x="13969" y="1269"/>
                </a:lnTo>
                <a:lnTo>
                  <a:pt x="10159" y="1269"/>
                </a:lnTo>
                <a:lnTo>
                  <a:pt x="10159" y="2539"/>
                </a:lnTo>
                <a:lnTo>
                  <a:pt x="5079" y="2539"/>
                </a:lnTo>
                <a:lnTo>
                  <a:pt x="5079" y="3809"/>
                </a:lnTo>
                <a:lnTo>
                  <a:pt x="0" y="3809"/>
                </a:lnTo>
                <a:lnTo>
                  <a:pt x="2539" y="6349"/>
                </a:lnTo>
                <a:lnTo>
                  <a:pt x="24323" y="6349"/>
                </a:lnTo>
                <a:lnTo>
                  <a:pt x="17993" y="0"/>
                </a:lnTo>
                <a:close/>
              </a:path>
              <a:path w="33654" h="20320">
                <a:moveTo>
                  <a:pt x="24323" y="6349"/>
                </a:moveTo>
                <a:lnTo>
                  <a:pt x="2539" y="6349"/>
                </a:lnTo>
                <a:lnTo>
                  <a:pt x="8889" y="12699"/>
                </a:lnTo>
                <a:lnTo>
                  <a:pt x="30654" y="12699"/>
                </a:lnTo>
                <a:lnTo>
                  <a:pt x="24323" y="6349"/>
                </a:lnTo>
                <a:close/>
              </a:path>
              <a:path w="33654" h="20320">
                <a:moveTo>
                  <a:pt x="30654" y="12699"/>
                </a:moveTo>
                <a:lnTo>
                  <a:pt x="8889" y="12699"/>
                </a:lnTo>
                <a:lnTo>
                  <a:pt x="15239" y="19049"/>
                </a:lnTo>
                <a:lnTo>
                  <a:pt x="24129" y="19049"/>
                </a:lnTo>
                <a:lnTo>
                  <a:pt x="24129" y="17779"/>
                </a:lnTo>
                <a:lnTo>
                  <a:pt x="29209" y="17779"/>
                </a:lnTo>
                <a:lnTo>
                  <a:pt x="29209" y="16509"/>
                </a:lnTo>
                <a:lnTo>
                  <a:pt x="33019" y="16509"/>
                </a:lnTo>
                <a:lnTo>
                  <a:pt x="33019" y="15239"/>
                </a:lnTo>
                <a:lnTo>
                  <a:pt x="33186" y="15239"/>
                </a:lnTo>
                <a:lnTo>
                  <a:pt x="30654" y="12699"/>
                </a:lnTo>
                <a:close/>
              </a:path>
              <a:path w="33654" h="20320">
                <a:moveTo>
                  <a:pt x="19049" y="19049"/>
                </a:moveTo>
                <a:lnTo>
                  <a:pt x="15239" y="19049"/>
                </a:lnTo>
                <a:lnTo>
                  <a:pt x="16510" y="20319"/>
                </a:lnTo>
                <a:lnTo>
                  <a:pt x="19049" y="20319"/>
                </a:lnTo>
                <a:lnTo>
                  <a:pt x="19049" y="19049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bk object 1068"/>
          <p:cNvSpPr/>
          <p:nvPr/>
        </p:nvSpPr>
        <p:spPr>
          <a:xfrm>
            <a:off x="6442709" y="6686550"/>
            <a:ext cx="34290" cy="21590"/>
          </a:xfrm>
          <a:custGeom>
            <a:avLst/>
            <a:gdLst/>
            <a:ahLst/>
            <a:cxnLst/>
            <a:rect l="l" t="t" r="r" b="b"/>
            <a:pathLst>
              <a:path w="34289" h="21590">
                <a:moveTo>
                  <a:pt x="17780" y="0"/>
                </a:moveTo>
                <a:lnTo>
                  <a:pt x="17779" y="1270"/>
                </a:lnTo>
                <a:lnTo>
                  <a:pt x="12700" y="1270"/>
                </a:lnTo>
                <a:lnTo>
                  <a:pt x="12700" y="2539"/>
                </a:lnTo>
                <a:lnTo>
                  <a:pt x="20320" y="2539"/>
                </a:lnTo>
                <a:lnTo>
                  <a:pt x="17780" y="0"/>
                </a:lnTo>
                <a:close/>
              </a:path>
              <a:path w="34289" h="21590">
                <a:moveTo>
                  <a:pt x="20320" y="2540"/>
                </a:moveTo>
                <a:lnTo>
                  <a:pt x="7620" y="2540"/>
                </a:lnTo>
                <a:lnTo>
                  <a:pt x="7620" y="3810"/>
                </a:lnTo>
                <a:lnTo>
                  <a:pt x="3810" y="3810"/>
                </a:lnTo>
                <a:lnTo>
                  <a:pt x="3810" y="5080"/>
                </a:lnTo>
                <a:lnTo>
                  <a:pt x="0" y="5080"/>
                </a:lnTo>
                <a:lnTo>
                  <a:pt x="3810" y="8889"/>
                </a:lnTo>
                <a:lnTo>
                  <a:pt x="26670" y="8889"/>
                </a:lnTo>
                <a:lnTo>
                  <a:pt x="20320" y="2540"/>
                </a:lnTo>
                <a:close/>
              </a:path>
              <a:path w="34289" h="21590">
                <a:moveTo>
                  <a:pt x="26670" y="8890"/>
                </a:moveTo>
                <a:lnTo>
                  <a:pt x="3810" y="8890"/>
                </a:lnTo>
                <a:lnTo>
                  <a:pt x="10160" y="15239"/>
                </a:lnTo>
                <a:lnTo>
                  <a:pt x="33020" y="15239"/>
                </a:lnTo>
                <a:lnTo>
                  <a:pt x="26670" y="8890"/>
                </a:lnTo>
                <a:close/>
              </a:path>
              <a:path w="34289" h="21590">
                <a:moveTo>
                  <a:pt x="33020" y="15240"/>
                </a:moveTo>
                <a:lnTo>
                  <a:pt x="10160" y="15240"/>
                </a:lnTo>
                <a:lnTo>
                  <a:pt x="16510" y="21589"/>
                </a:lnTo>
                <a:lnTo>
                  <a:pt x="17780" y="21589"/>
                </a:lnTo>
                <a:lnTo>
                  <a:pt x="17780" y="20320"/>
                </a:lnTo>
                <a:lnTo>
                  <a:pt x="22860" y="20320"/>
                </a:lnTo>
                <a:lnTo>
                  <a:pt x="22860" y="19050"/>
                </a:lnTo>
                <a:lnTo>
                  <a:pt x="27940" y="19050"/>
                </a:lnTo>
                <a:lnTo>
                  <a:pt x="27940" y="17780"/>
                </a:lnTo>
                <a:lnTo>
                  <a:pt x="31750" y="17780"/>
                </a:lnTo>
                <a:lnTo>
                  <a:pt x="31750" y="16510"/>
                </a:lnTo>
                <a:lnTo>
                  <a:pt x="34290" y="16510"/>
                </a:lnTo>
                <a:lnTo>
                  <a:pt x="33020" y="1524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bk object 1069"/>
          <p:cNvSpPr/>
          <p:nvPr/>
        </p:nvSpPr>
        <p:spPr>
          <a:xfrm>
            <a:off x="6424929" y="6691630"/>
            <a:ext cx="34290" cy="21590"/>
          </a:xfrm>
          <a:custGeom>
            <a:avLst/>
            <a:gdLst/>
            <a:ahLst/>
            <a:cxnLst/>
            <a:rect l="l" t="t" r="r" b="b"/>
            <a:pathLst>
              <a:path w="34289" h="21590">
                <a:moveTo>
                  <a:pt x="17779" y="0"/>
                </a:moveTo>
                <a:lnTo>
                  <a:pt x="16510" y="0"/>
                </a:lnTo>
                <a:lnTo>
                  <a:pt x="16510" y="1270"/>
                </a:lnTo>
                <a:lnTo>
                  <a:pt x="11430" y="1270"/>
                </a:lnTo>
                <a:lnTo>
                  <a:pt x="11430" y="2540"/>
                </a:lnTo>
                <a:lnTo>
                  <a:pt x="6350" y="2540"/>
                </a:lnTo>
                <a:lnTo>
                  <a:pt x="6350" y="3810"/>
                </a:lnTo>
                <a:lnTo>
                  <a:pt x="3810" y="3810"/>
                </a:lnTo>
                <a:lnTo>
                  <a:pt x="3810" y="5080"/>
                </a:lnTo>
                <a:lnTo>
                  <a:pt x="0" y="5080"/>
                </a:lnTo>
                <a:lnTo>
                  <a:pt x="11429" y="16510"/>
                </a:lnTo>
                <a:lnTo>
                  <a:pt x="34289" y="16510"/>
                </a:lnTo>
                <a:lnTo>
                  <a:pt x="17779" y="0"/>
                </a:lnTo>
                <a:close/>
              </a:path>
              <a:path w="34289" h="21590">
                <a:moveTo>
                  <a:pt x="30480" y="16510"/>
                </a:moveTo>
                <a:lnTo>
                  <a:pt x="11430" y="16510"/>
                </a:lnTo>
                <a:lnTo>
                  <a:pt x="16510" y="21590"/>
                </a:lnTo>
                <a:lnTo>
                  <a:pt x="16510" y="20320"/>
                </a:lnTo>
                <a:lnTo>
                  <a:pt x="21589" y="20320"/>
                </a:lnTo>
                <a:lnTo>
                  <a:pt x="21589" y="19050"/>
                </a:lnTo>
                <a:lnTo>
                  <a:pt x="25400" y="19050"/>
                </a:lnTo>
                <a:lnTo>
                  <a:pt x="25400" y="17780"/>
                </a:lnTo>
                <a:lnTo>
                  <a:pt x="30480" y="17780"/>
                </a:lnTo>
                <a:lnTo>
                  <a:pt x="30480" y="1651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bk object 1070"/>
          <p:cNvSpPr/>
          <p:nvPr/>
        </p:nvSpPr>
        <p:spPr>
          <a:xfrm>
            <a:off x="6402070" y="6696709"/>
            <a:ext cx="39370" cy="19050"/>
          </a:xfrm>
          <a:custGeom>
            <a:avLst/>
            <a:gdLst/>
            <a:ahLst/>
            <a:cxnLst/>
            <a:rect l="l" t="t" r="r" b="b"/>
            <a:pathLst>
              <a:path w="39370" h="19050">
                <a:moveTo>
                  <a:pt x="22859" y="0"/>
                </a:moveTo>
                <a:lnTo>
                  <a:pt x="0" y="0"/>
                </a:lnTo>
                <a:lnTo>
                  <a:pt x="11429" y="11430"/>
                </a:lnTo>
                <a:lnTo>
                  <a:pt x="34289" y="11430"/>
                </a:lnTo>
                <a:lnTo>
                  <a:pt x="22859" y="0"/>
                </a:lnTo>
                <a:close/>
              </a:path>
              <a:path w="39370" h="19050">
                <a:moveTo>
                  <a:pt x="34289" y="11430"/>
                </a:moveTo>
                <a:lnTo>
                  <a:pt x="11429" y="11430"/>
                </a:lnTo>
                <a:lnTo>
                  <a:pt x="17779" y="17780"/>
                </a:lnTo>
                <a:lnTo>
                  <a:pt x="34289" y="17780"/>
                </a:lnTo>
                <a:lnTo>
                  <a:pt x="34289" y="16510"/>
                </a:lnTo>
                <a:lnTo>
                  <a:pt x="39369" y="16510"/>
                </a:lnTo>
                <a:lnTo>
                  <a:pt x="34289" y="11430"/>
                </a:lnTo>
                <a:close/>
              </a:path>
              <a:path w="39370" h="19050">
                <a:moveTo>
                  <a:pt x="27939" y="17780"/>
                </a:moveTo>
                <a:lnTo>
                  <a:pt x="17779" y="17780"/>
                </a:lnTo>
                <a:lnTo>
                  <a:pt x="19050" y="19050"/>
                </a:lnTo>
                <a:lnTo>
                  <a:pt x="27939" y="19050"/>
                </a:lnTo>
                <a:lnTo>
                  <a:pt x="27939" y="1778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bk object 1071"/>
          <p:cNvSpPr/>
          <p:nvPr/>
        </p:nvSpPr>
        <p:spPr>
          <a:xfrm>
            <a:off x="6381750" y="6696709"/>
            <a:ext cx="39370" cy="21590"/>
          </a:xfrm>
          <a:custGeom>
            <a:avLst/>
            <a:gdLst/>
            <a:ahLst/>
            <a:cxnLst/>
            <a:rect l="l" t="t" r="r" b="b"/>
            <a:pathLst>
              <a:path w="39370" h="21590">
                <a:moveTo>
                  <a:pt x="20320" y="0"/>
                </a:moveTo>
                <a:lnTo>
                  <a:pt x="19050" y="0"/>
                </a:lnTo>
                <a:lnTo>
                  <a:pt x="19050" y="1270"/>
                </a:lnTo>
                <a:lnTo>
                  <a:pt x="0" y="1270"/>
                </a:lnTo>
                <a:lnTo>
                  <a:pt x="0" y="2540"/>
                </a:lnTo>
                <a:lnTo>
                  <a:pt x="8890" y="11430"/>
                </a:lnTo>
                <a:lnTo>
                  <a:pt x="31750" y="11430"/>
                </a:lnTo>
                <a:lnTo>
                  <a:pt x="20320" y="0"/>
                </a:lnTo>
                <a:close/>
              </a:path>
              <a:path w="39370" h="21590">
                <a:moveTo>
                  <a:pt x="31750" y="11430"/>
                </a:moveTo>
                <a:lnTo>
                  <a:pt x="8890" y="11430"/>
                </a:lnTo>
                <a:lnTo>
                  <a:pt x="19050" y="21590"/>
                </a:lnTo>
                <a:lnTo>
                  <a:pt x="19050" y="20320"/>
                </a:lnTo>
                <a:lnTo>
                  <a:pt x="38100" y="20320"/>
                </a:lnTo>
                <a:lnTo>
                  <a:pt x="38100" y="19050"/>
                </a:lnTo>
                <a:lnTo>
                  <a:pt x="39369" y="19050"/>
                </a:lnTo>
                <a:lnTo>
                  <a:pt x="31750" y="1143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bk object 1072"/>
          <p:cNvSpPr/>
          <p:nvPr/>
        </p:nvSpPr>
        <p:spPr>
          <a:xfrm>
            <a:off x="6360159" y="6699250"/>
            <a:ext cx="40640" cy="20320"/>
          </a:xfrm>
          <a:custGeom>
            <a:avLst/>
            <a:gdLst/>
            <a:ahLst/>
            <a:cxnLst/>
            <a:rect l="l" t="t" r="r" b="b"/>
            <a:pathLst>
              <a:path w="40639" h="20320">
                <a:moveTo>
                  <a:pt x="21589" y="0"/>
                </a:moveTo>
                <a:lnTo>
                  <a:pt x="2539" y="0"/>
                </a:lnTo>
                <a:lnTo>
                  <a:pt x="2539" y="1270"/>
                </a:lnTo>
                <a:lnTo>
                  <a:pt x="0" y="1270"/>
                </a:lnTo>
                <a:lnTo>
                  <a:pt x="1269" y="2540"/>
                </a:lnTo>
                <a:lnTo>
                  <a:pt x="24130" y="2540"/>
                </a:lnTo>
                <a:lnTo>
                  <a:pt x="21589" y="0"/>
                </a:lnTo>
                <a:close/>
              </a:path>
              <a:path w="40639" h="20320">
                <a:moveTo>
                  <a:pt x="24130" y="2540"/>
                </a:moveTo>
                <a:lnTo>
                  <a:pt x="1269" y="2540"/>
                </a:lnTo>
                <a:lnTo>
                  <a:pt x="13969" y="15239"/>
                </a:lnTo>
                <a:lnTo>
                  <a:pt x="36829" y="15239"/>
                </a:lnTo>
                <a:lnTo>
                  <a:pt x="24130" y="2540"/>
                </a:lnTo>
                <a:close/>
              </a:path>
              <a:path w="40639" h="20320">
                <a:moveTo>
                  <a:pt x="36830" y="15240"/>
                </a:moveTo>
                <a:lnTo>
                  <a:pt x="13969" y="15240"/>
                </a:lnTo>
                <a:lnTo>
                  <a:pt x="19050" y="20319"/>
                </a:lnTo>
                <a:lnTo>
                  <a:pt x="21589" y="20319"/>
                </a:lnTo>
                <a:lnTo>
                  <a:pt x="21589" y="19050"/>
                </a:lnTo>
                <a:lnTo>
                  <a:pt x="40639" y="19050"/>
                </a:lnTo>
                <a:lnTo>
                  <a:pt x="36830" y="1524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bk object 1073"/>
          <p:cNvSpPr/>
          <p:nvPr/>
        </p:nvSpPr>
        <p:spPr>
          <a:xfrm>
            <a:off x="6339439" y="670051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20720" y="0"/>
                </a:moveTo>
                <a:lnTo>
                  <a:pt x="2940" y="0"/>
                </a:lnTo>
                <a:lnTo>
                  <a:pt x="2940" y="1269"/>
                </a:lnTo>
                <a:lnTo>
                  <a:pt x="0" y="1269"/>
                </a:lnTo>
                <a:lnTo>
                  <a:pt x="6369" y="7619"/>
                </a:lnTo>
                <a:lnTo>
                  <a:pt x="28340" y="7619"/>
                </a:lnTo>
                <a:lnTo>
                  <a:pt x="20720" y="0"/>
                </a:lnTo>
                <a:close/>
              </a:path>
              <a:path w="40004" h="20320">
                <a:moveTo>
                  <a:pt x="28340" y="7619"/>
                </a:moveTo>
                <a:lnTo>
                  <a:pt x="6369" y="7619"/>
                </a:lnTo>
                <a:lnTo>
                  <a:pt x="12739" y="13969"/>
                </a:lnTo>
                <a:lnTo>
                  <a:pt x="34690" y="13969"/>
                </a:lnTo>
                <a:lnTo>
                  <a:pt x="28340" y="7619"/>
                </a:lnTo>
                <a:close/>
              </a:path>
              <a:path w="40004" h="20320">
                <a:moveTo>
                  <a:pt x="34690" y="13969"/>
                </a:moveTo>
                <a:lnTo>
                  <a:pt x="12739" y="13969"/>
                </a:lnTo>
                <a:lnTo>
                  <a:pt x="19109" y="20319"/>
                </a:lnTo>
                <a:lnTo>
                  <a:pt x="23260" y="20319"/>
                </a:lnTo>
                <a:lnTo>
                  <a:pt x="23260" y="19049"/>
                </a:lnTo>
                <a:lnTo>
                  <a:pt x="39770" y="19049"/>
                </a:lnTo>
                <a:lnTo>
                  <a:pt x="34690" y="13969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bk object 1074"/>
          <p:cNvSpPr/>
          <p:nvPr/>
        </p:nvSpPr>
        <p:spPr>
          <a:xfrm>
            <a:off x="6316979" y="6701790"/>
            <a:ext cx="41910" cy="20320"/>
          </a:xfrm>
          <a:custGeom>
            <a:avLst/>
            <a:gdLst/>
            <a:ahLst/>
            <a:cxnLst/>
            <a:rect l="l" t="t" r="r" b="b"/>
            <a:pathLst>
              <a:path w="41910" h="20320">
                <a:moveTo>
                  <a:pt x="22459" y="0"/>
                </a:moveTo>
                <a:lnTo>
                  <a:pt x="6350" y="0"/>
                </a:lnTo>
                <a:lnTo>
                  <a:pt x="6350" y="1269"/>
                </a:lnTo>
                <a:lnTo>
                  <a:pt x="0" y="1269"/>
                </a:lnTo>
                <a:lnTo>
                  <a:pt x="11429" y="12699"/>
                </a:lnTo>
                <a:lnTo>
                  <a:pt x="35198" y="12699"/>
                </a:lnTo>
                <a:lnTo>
                  <a:pt x="22459" y="0"/>
                </a:lnTo>
                <a:close/>
              </a:path>
              <a:path w="41910" h="20320">
                <a:moveTo>
                  <a:pt x="35198" y="12699"/>
                </a:moveTo>
                <a:lnTo>
                  <a:pt x="11430" y="12699"/>
                </a:lnTo>
                <a:lnTo>
                  <a:pt x="19050" y="20319"/>
                </a:lnTo>
                <a:lnTo>
                  <a:pt x="25400" y="20319"/>
                </a:lnTo>
                <a:lnTo>
                  <a:pt x="25400" y="19049"/>
                </a:lnTo>
                <a:lnTo>
                  <a:pt x="41568" y="19049"/>
                </a:lnTo>
                <a:lnTo>
                  <a:pt x="35198" y="12699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bk object 1075"/>
          <p:cNvSpPr/>
          <p:nvPr/>
        </p:nvSpPr>
        <p:spPr>
          <a:xfrm>
            <a:off x="6297122" y="6703059"/>
            <a:ext cx="39370" cy="20320"/>
          </a:xfrm>
          <a:custGeom>
            <a:avLst/>
            <a:gdLst/>
            <a:ahLst/>
            <a:cxnLst/>
            <a:rect l="l" t="t" r="r" b="b"/>
            <a:pathLst>
              <a:path w="39370" h="20320">
                <a:moveTo>
                  <a:pt x="19857" y="0"/>
                </a:moveTo>
                <a:lnTo>
                  <a:pt x="7157" y="0"/>
                </a:lnTo>
                <a:lnTo>
                  <a:pt x="7157" y="1270"/>
                </a:lnTo>
                <a:lnTo>
                  <a:pt x="0" y="1270"/>
                </a:lnTo>
                <a:lnTo>
                  <a:pt x="18990" y="20320"/>
                </a:lnTo>
                <a:lnTo>
                  <a:pt x="26207" y="20320"/>
                </a:lnTo>
                <a:lnTo>
                  <a:pt x="26207" y="19050"/>
                </a:lnTo>
                <a:lnTo>
                  <a:pt x="38907" y="19050"/>
                </a:lnTo>
                <a:lnTo>
                  <a:pt x="19857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bk object 1076"/>
          <p:cNvSpPr/>
          <p:nvPr/>
        </p:nvSpPr>
        <p:spPr>
          <a:xfrm>
            <a:off x="6274573" y="6704330"/>
            <a:ext cx="41910" cy="20320"/>
          </a:xfrm>
          <a:custGeom>
            <a:avLst/>
            <a:gdLst/>
            <a:ahLst/>
            <a:cxnLst/>
            <a:rect l="l" t="t" r="r" b="b"/>
            <a:pathLst>
              <a:path w="41910" h="20320">
                <a:moveTo>
                  <a:pt x="22548" y="0"/>
                </a:moveTo>
                <a:lnTo>
                  <a:pt x="10656" y="0"/>
                </a:lnTo>
                <a:lnTo>
                  <a:pt x="10656" y="1270"/>
                </a:lnTo>
                <a:lnTo>
                  <a:pt x="0" y="1270"/>
                </a:lnTo>
                <a:lnTo>
                  <a:pt x="2547" y="3810"/>
                </a:lnTo>
                <a:lnTo>
                  <a:pt x="26347" y="3810"/>
                </a:lnTo>
                <a:lnTo>
                  <a:pt x="22548" y="0"/>
                </a:lnTo>
                <a:close/>
              </a:path>
              <a:path w="41910" h="20320">
                <a:moveTo>
                  <a:pt x="27613" y="5080"/>
                </a:moveTo>
                <a:lnTo>
                  <a:pt x="3821" y="5080"/>
                </a:lnTo>
                <a:lnTo>
                  <a:pt x="15287" y="16510"/>
                </a:lnTo>
                <a:lnTo>
                  <a:pt x="39007" y="16510"/>
                </a:lnTo>
                <a:lnTo>
                  <a:pt x="27613" y="5080"/>
                </a:lnTo>
                <a:close/>
              </a:path>
              <a:path w="41910" h="20320">
                <a:moveTo>
                  <a:pt x="26347" y="3810"/>
                </a:moveTo>
                <a:lnTo>
                  <a:pt x="2547" y="3810"/>
                </a:lnTo>
                <a:lnTo>
                  <a:pt x="3821" y="5080"/>
                </a:lnTo>
                <a:lnTo>
                  <a:pt x="27613" y="5080"/>
                </a:lnTo>
                <a:lnTo>
                  <a:pt x="26347" y="3810"/>
                </a:lnTo>
                <a:close/>
              </a:path>
              <a:path w="41910" h="20320">
                <a:moveTo>
                  <a:pt x="39007" y="16510"/>
                </a:moveTo>
                <a:lnTo>
                  <a:pt x="15287" y="16510"/>
                </a:lnTo>
                <a:lnTo>
                  <a:pt x="19109" y="20320"/>
                </a:lnTo>
                <a:lnTo>
                  <a:pt x="29706" y="20320"/>
                </a:lnTo>
                <a:lnTo>
                  <a:pt x="29706" y="19050"/>
                </a:lnTo>
                <a:lnTo>
                  <a:pt x="41539" y="19050"/>
                </a:lnTo>
                <a:lnTo>
                  <a:pt x="39007" y="1651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bk object 1077"/>
          <p:cNvSpPr/>
          <p:nvPr/>
        </p:nvSpPr>
        <p:spPr>
          <a:xfrm>
            <a:off x="6252209" y="6704330"/>
            <a:ext cx="41910" cy="21590"/>
          </a:xfrm>
          <a:custGeom>
            <a:avLst/>
            <a:gdLst/>
            <a:ahLst/>
            <a:cxnLst/>
            <a:rect l="l" t="t" r="r" b="b"/>
            <a:pathLst>
              <a:path w="41910" h="21590">
                <a:moveTo>
                  <a:pt x="3810" y="0"/>
                </a:moveTo>
                <a:lnTo>
                  <a:pt x="0" y="0"/>
                </a:lnTo>
                <a:lnTo>
                  <a:pt x="3810" y="3810"/>
                </a:lnTo>
                <a:lnTo>
                  <a:pt x="24911" y="3810"/>
                </a:lnTo>
                <a:lnTo>
                  <a:pt x="22363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  <a:path w="41910" h="21590">
                <a:moveTo>
                  <a:pt x="24911" y="3810"/>
                </a:moveTo>
                <a:lnTo>
                  <a:pt x="3810" y="3810"/>
                </a:lnTo>
                <a:lnTo>
                  <a:pt x="16510" y="16510"/>
                </a:lnTo>
                <a:lnTo>
                  <a:pt x="37651" y="16510"/>
                </a:lnTo>
                <a:lnTo>
                  <a:pt x="24911" y="3810"/>
                </a:lnTo>
                <a:close/>
              </a:path>
              <a:path w="41910" h="21590">
                <a:moveTo>
                  <a:pt x="24130" y="20320"/>
                </a:moveTo>
                <a:lnTo>
                  <a:pt x="22860" y="20320"/>
                </a:lnTo>
                <a:lnTo>
                  <a:pt x="22860" y="21590"/>
                </a:lnTo>
                <a:lnTo>
                  <a:pt x="24130" y="21590"/>
                </a:lnTo>
                <a:lnTo>
                  <a:pt x="24130" y="20320"/>
                </a:lnTo>
                <a:close/>
              </a:path>
              <a:path w="41910" h="21590">
                <a:moveTo>
                  <a:pt x="37651" y="16510"/>
                </a:moveTo>
                <a:lnTo>
                  <a:pt x="16510" y="16510"/>
                </a:lnTo>
                <a:lnTo>
                  <a:pt x="20319" y="20320"/>
                </a:lnTo>
                <a:lnTo>
                  <a:pt x="41473" y="20320"/>
                </a:lnTo>
                <a:lnTo>
                  <a:pt x="37651" y="1651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bk object 1078"/>
          <p:cNvSpPr/>
          <p:nvPr/>
        </p:nvSpPr>
        <p:spPr>
          <a:xfrm>
            <a:off x="6226809" y="6701790"/>
            <a:ext cx="45720" cy="22860"/>
          </a:xfrm>
          <a:custGeom>
            <a:avLst/>
            <a:gdLst/>
            <a:ahLst/>
            <a:cxnLst/>
            <a:rect l="l" t="t" r="r" b="b"/>
            <a:pathLst>
              <a:path w="45720" h="22859">
                <a:moveTo>
                  <a:pt x="15239" y="1269"/>
                </a:moveTo>
                <a:lnTo>
                  <a:pt x="1269" y="1269"/>
                </a:lnTo>
                <a:lnTo>
                  <a:pt x="20319" y="20319"/>
                </a:lnTo>
                <a:lnTo>
                  <a:pt x="26669" y="20319"/>
                </a:lnTo>
                <a:lnTo>
                  <a:pt x="26669" y="21589"/>
                </a:lnTo>
                <a:lnTo>
                  <a:pt x="40639" y="21589"/>
                </a:lnTo>
                <a:lnTo>
                  <a:pt x="40639" y="22859"/>
                </a:lnTo>
                <a:lnTo>
                  <a:pt x="45719" y="22859"/>
                </a:lnTo>
                <a:lnTo>
                  <a:pt x="25400" y="2539"/>
                </a:lnTo>
                <a:lnTo>
                  <a:pt x="15239" y="2539"/>
                </a:lnTo>
                <a:lnTo>
                  <a:pt x="15239" y="1269"/>
                </a:lnTo>
                <a:close/>
              </a:path>
              <a:path w="45720" h="22859">
                <a:moveTo>
                  <a:pt x="1269" y="0"/>
                </a:moveTo>
                <a:lnTo>
                  <a:pt x="0" y="0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bk object 1079"/>
          <p:cNvSpPr/>
          <p:nvPr/>
        </p:nvSpPr>
        <p:spPr>
          <a:xfrm>
            <a:off x="6202679" y="6700519"/>
            <a:ext cx="44450" cy="21590"/>
          </a:xfrm>
          <a:custGeom>
            <a:avLst/>
            <a:gdLst/>
            <a:ahLst/>
            <a:cxnLst/>
            <a:rect l="l" t="t" r="r" b="b"/>
            <a:pathLst>
              <a:path w="44450" h="21590">
                <a:moveTo>
                  <a:pt x="11429" y="0"/>
                </a:moveTo>
                <a:lnTo>
                  <a:pt x="0" y="0"/>
                </a:lnTo>
                <a:lnTo>
                  <a:pt x="2539" y="2539"/>
                </a:lnTo>
                <a:lnTo>
                  <a:pt x="25400" y="2539"/>
                </a:lnTo>
                <a:lnTo>
                  <a:pt x="2413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44450" h="21590">
                <a:moveTo>
                  <a:pt x="25400" y="2539"/>
                </a:moveTo>
                <a:lnTo>
                  <a:pt x="2539" y="2539"/>
                </a:lnTo>
                <a:lnTo>
                  <a:pt x="19050" y="19049"/>
                </a:lnTo>
                <a:lnTo>
                  <a:pt x="22860" y="19049"/>
                </a:lnTo>
                <a:lnTo>
                  <a:pt x="22860" y="20319"/>
                </a:lnTo>
                <a:lnTo>
                  <a:pt x="36829" y="20319"/>
                </a:lnTo>
                <a:lnTo>
                  <a:pt x="36830" y="21589"/>
                </a:lnTo>
                <a:lnTo>
                  <a:pt x="44450" y="21589"/>
                </a:lnTo>
                <a:lnTo>
                  <a:pt x="25400" y="2539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bk object 1080"/>
          <p:cNvSpPr/>
          <p:nvPr/>
        </p:nvSpPr>
        <p:spPr>
          <a:xfrm>
            <a:off x="6177279" y="6697980"/>
            <a:ext cx="44450" cy="21590"/>
          </a:xfrm>
          <a:custGeom>
            <a:avLst/>
            <a:gdLst/>
            <a:ahLst/>
            <a:cxnLst/>
            <a:rect l="l" t="t" r="r" b="b"/>
            <a:pathLst>
              <a:path w="44450" h="21590">
                <a:moveTo>
                  <a:pt x="8889" y="0"/>
                </a:moveTo>
                <a:lnTo>
                  <a:pt x="0" y="0"/>
                </a:lnTo>
                <a:lnTo>
                  <a:pt x="16509" y="16510"/>
                </a:lnTo>
                <a:lnTo>
                  <a:pt x="39369" y="16510"/>
                </a:lnTo>
                <a:lnTo>
                  <a:pt x="25399" y="2540"/>
                </a:lnTo>
                <a:lnTo>
                  <a:pt x="22859" y="2540"/>
                </a:lnTo>
                <a:lnTo>
                  <a:pt x="22859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  <a:path w="44450" h="21590">
                <a:moveTo>
                  <a:pt x="39369" y="16510"/>
                </a:moveTo>
                <a:lnTo>
                  <a:pt x="16509" y="16510"/>
                </a:lnTo>
                <a:lnTo>
                  <a:pt x="19050" y="19050"/>
                </a:lnTo>
                <a:lnTo>
                  <a:pt x="20319" y="19050"/>
                </a:lnTo>
                <a:lnTo>
                  <a:pt x="20319" y="20320"/>
                </a:lnTo>
                <a:lnTo>
                  <a:pt x="34289" y="20320"/>
                </a:lnTo>
                <a:lnTo>
                  <a:pt x="34289" y="21590"/>
                </a:lnTo>
                <a:lnTo>
                  <a:pt x="44449" y="21590"/>
                </a:lnTo>
                <a:lnTo>
                  <a:pt x="39369" y="1651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bk object 1081"/>
          <p:cNvSpPr/>
          <p:nvPr/>
        </p:nvSpPr>
        <p:spPr>
          <a:xfrm>
            <a:off x="6150609" y="6694169"/>
            <a:ext cx="45720" cy="22860"/>
          </a:xfrm>
          <a:custGeom>
            <a:avLst/>
            <a:gdLst/>
            <a:ahLst/>
            <a:cxnLst/>
            <a:rect l="l" t="t" r="r" b="b"/>
            <a:pathLst>
              <a:path w="45720" h="22859">
                <a:moveTo>
                  <a:pt x="3809" y="0"/>
                </a:moveTo>
                <a:lnTo>
                  <a:pt x="0" y="0"/>
                </a:lnTo>
                <a:lnTo>
                  <a:pt x="127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  <a:path w="45720" h="22859">
                <a:moveTo>
                  <a:pt x="13969" y="1269"/>
                </a:moveTo>
                <a:lnTo>
                  <a:pt x="1270" y="1269"/>
                </a:lnTo>
                <a:lnTo>
                  <a:pt x="13970" y="13969"/>
                </a:lnTo>
                <a:lnTo>
                  <a:pt x="36829" y="13969"/>
                </a:lnTo>
                <a:lnTo>
                  <a:pt x="26670" y="3809"/>
                </a:lnTo>
                <a:lnTo>
                  <a:pt x="21589" y="3809"/>
                </a:lnTo>
                <a:lnTo>
                  <a:pt x="21589" y="2539"/>
                </a:lnTo>
                <a:lnTo>
                  <a:pt x="13969" y="2539"/>
                </a:lnTo>
                <a:lnTo>
                  <a:pt x="13969" y="1269"/>
                </a:lnTo>
                <a:close/>
              </a:path>
              <a:path w="45720" h="22859">
                <a:moveTo>
                  <a:pt x="36829" y="13969"/>
                </a:moveTo>
                <a:lnTo>
                  <a:pt x="13970" y="13969"/>
                </a:lnTo>
                <a:lnTo>
                  <a:pt x="21589" y="21589"/>
                </a:lnTo>
                <a:lnTo>
                  <a:pt x="33019" y="21589"/>
                </a:lnTo>
                <a:lnTo>
                  <a:pt x="33019" y="22859"/>
                </a:lnTo>
                <a:lnTo>
                  <a:pt x="45720" y="22859"/>
                </a:lnTo>
                <a:lnTo>
                  <a:pt x="36829" y="13969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bk object 1082"/>
          <p:cNvSpPr/>
          <p:nvPr/>
        </p:nvSpPr>
        <p:spPr>
          <a:xfrm>
            <a:off x="6122670" y="6689090"/>
            <a:ext cx="49530" cy="26670"/>
          </a:xfrm>
          <a:custGeom>
            <a:avLst/>
            <a:gdLst/>
            <a:ahLst/>
            <a:cxnLst/>
            <a:rect l="l" t="t" r="r" b="b"/>
            <a:pathLst>
              <a:path w="49529" h="26670">
                <a:moveTo>
                  <a:pt x="3809" y="0"/>
                </a:moveTo>
                <a:lnTo>
                  <a:pt x="0" y="0"/>
                </a:lnTo>
                <a:lnTo>
                  <a:pt x="12700" y="12699"/>
                </a:lnTo>
                <a:lnTo>
                  <a:pt x="35560" y="12699"/>
                </a:lnTo>
                <a:lnTo>
                  <a:pt x="27939" y="5079"/>
                </a:lnTo>
                <a:lnTo>
                  <a:pt x="25399" y="5079"/>
                </a:lnTo>
                <a:lnTo>
                  <a:pt x="25399" y="3809"/>
                </a:lnTo>
                <a:lnTo>
                  <a:pt x="17779" y="3809"/>
                </a:lnTo>
                <a:lnTo>
                  <a:pt x="17779" y="2539"/>
                </a:lnTo>
                <a:lnTo>
                  <a:pt x="11429" y="2539"/>
                </a:lnTo>
                <a:lnTo>
                  <a:pt x="11429" y="1269"/>
                </a:lnTo>
                <a:lnTo>
                  <a:pt x="3810" y="1269"/>
                </a:lnTo>
                <a:lnTo>
                  <a:pt x="3809" y="0"/>
                </a:lnTo>
                <a:close/>
              </a:path>
              <a:path w="49529" h="26670">
                <a:moveTo>
                  <a:pt x="35560" y="12699"/>
                </a:moveTo>
                <a:lnTo>
                  <a:pt x="12700" y="12699"/>
                </a:lnTo>
                <a:lnTo>
                  <a:pt x="19050" y="19049"/>
                </a:lnTo>
                <a:lnTo>
                  <a:pt x="41909" y="19049"/>
                </a:lnTo>
                <a:lnTo>
                  <a:pt x="35560" y="12699"/>
                </a:lnTo>
                <a:close/>
              </a:path>
              <a:path w="49529" h="26670">
                <a:moveTo>
                  <a:pt x="41910" y="19049"/>
                </a:moveTo>
                <a:lnTo>
                  <a:pt x="19050" y="19049"/>
                </a:lnTo>
                <a:lnTo>
                  <a:pt x="21589" y="21589"/>
                </a:lnTo>
                <a:lnTo>
                  <a:pt x="22859" y="21589"/>
                </a:lnTo>
                <a:lnTo>
                  <a:pt x="22859" y="22859"/>
                </a:lnTo>
                <a:lnTo>
                  <a:pt x="29209" y="22859"/>
                </a:lnTo>
                <a:lnTo>
                  <a:pt x="29209" y="24129"/>
                </a:lnTo>
                <a:lnTo>
                  <a:pt x="36829" y="24129"/>
                </a:lnTo>
                <a:lnTo>
                  <a:pt x="36829" y="25399"/>
                </a:lnTo>
                <a:lnTo>
                  <a:pt x="48259" y="25399"/>
                </a:lnTo>
                <a:lnTo>
                  <a:pt x="41910" y="19049"/>
                </a:lnTo>
                <a:close/>
              </a:path>
              <a:path w="49529" h="26670">
                <a:moveTo>
                  <a:pt x="48260" y="25399"/>
                </a:moveTo>
                <a:lnTo>
                  <a:pt x="40639" y="25399"/>
                </a:lnTo>
                <a:lnTo>
                  <a:pt x="40639" y="26669"/>
                </a:lnTo>
                <a:lnTo>
                  <a:pt x="49529" y="26669"/>
                </a:lnTo>
                <a:lnTo>
                  <a:pt x="48260" y="25399"/>
                </a:lnTo>
                <a:close/>
              </a:path>
            </a:pathLst>
          </a:custGeom>
          <a:solidFill>
            <a:srgbClr val="007A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bk object 1083"/>
          <p:cNvSpPr/>
          <p:nvPr/>
        </p:nvSpPr>
        <p:spPr>
          <a:xfrm>
            <a:off x="6095190" y="6684009"/>
            <a:ext cx="49530" cy="26670"/>
          </a:xfrm>
          <a:custGeom>
            <a:avLst/>
            <a:gdLst/>
            <a:ahLst/>
            <a:cxnLst/>
            <a:rect l="l" t="t" r="r" b="b"/>
            <a:pathLst>
              <a:path w="49529" h="26670">
                <a:moveTo>
                  <a:pt x="3349" y="0"/>
                </a:moveTo>
                <a:lnTo>
                  <a:pt x="0" y="0"/>
                </a:lnTo>
                <a:lnTo>
                  <a:pt x="21657" y="21590"/>
                </a:lnTo>
                <a:lnTo>
                  <a:pt x="22399" y="21590"/>
                </a:lnTo>
                <a:lnTo>
                  <a:pt x="22399" y="22329"/>
                </a:lnTo>
                <a:lnTo>
                  <a:pt x="22931" y="22860"/>
                </a:lnTo>
                <a:lnTo>
                  <a:pt x="28749" y="22860"/>
                </a:lnTo>
                <a:lnTo>
                  <a:pt x="28749" y="24130"/>
                </a:lnTo>
                <a:lnTo>
                  <a:pt x="36369" y="24130"/>
                </a:lnTo>
                <a:lnTo>
                  <a:pt x="36369" y="25400"/>
                </a:lnTo>
                <a:lnTo>
                  <a:pt x="42719" y="25400"/>
                </a:lnTo>
                <a:lnTo>
                  <a:pt x="42719" y="26670"/>
                </a:lnTo>
                <a:lnTo>
                  <a:pt x="49069" y="26670"/>
                </a:lnTo>
                <a:lnTo>
                  <a:pt x="27479" y="5080"/>
                </a:lnTo>
                <a:lnTo>
                  <a:pt x="24939" y="5080"/>
                </a:lnTo>
                <a:lnTo>
                  <a:pt x="24939" y="3810"/>
                </a:lnTo>
                <a:lnTo>
                  <a:pt x="17319" y="3810"/>
                </a:lnTo>
                <a:lnTo>
                  <a:pt x="17319" y="2540"/>
                </a:lnTo>
                <a:lnTo>
                  <a:pt x="9699" y="2540"/>
                </a:lnTo>
                <a:lnTo>
                  <a:pt x="9699" y="1270"/>
                </a:lnTo>
                <a:lnTo>
                  <a:pt x="3349" y="1270"/>
                </a:lnTo>
                <a:lnTo>
                  <a:pt x="334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bk object 1084"/>
          <p:cNvSpPr/>
          <p:nvPr/>
        </p:nvSpPr>
        <p:spPr>
          <a:xfrm>
            <a:off x="6066790" y="6678930"/>
            <a:ext cx="51435" cy="27940"/>
          </a:xfrm>
          <a:custGeom>
            <a:avLst/>
            <a:gdLst/>
            <a:ahLst/>
            <a:cxnLst/>
            <a:rect l="l" t="t" r="r" b="b"/>
            <a:pathLst>
              <a:path w="51435" h="27940">
                <a:moveTo>
                  <a:pt x="3810" y="0"/>
                </a:moveTo>
                <a:lnTo>
                  <a:pt x="0" y="0"/>
                </a:lnTo>
                <a:lnTo>
                  <a:pt x="22860" y="22860"/>
                </a:lnTo>
                <a:lnTo>
                  <a:pt x="46235" y="22860"/>
                </a:lnTo>
                <a:lnTo>
                  <a:pt x="28400" y="5080"/>
                </a:lnTo>
                <a:lnTo>
                  <a:pt x="24129" y="5080"/>
                </a:lnTo>
                <a:lnTo>
                  <a:pt x="24129" y="3810"/>
                </a:lnTo>
                <a:lnTo>
                  <a:pt x="17779" y="3810"/>
                </a:lnTo>
                <a:lnTo>
                  <a:pt x="17779" y="2540"/>
                </a:lnTo>
                <a:lnTo>
                  <a:pt x="10160" y="2540"/>
                </a:lnTo>
                <a:lnTo>
                  <a:pt x="1016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  <a:path w="51435" h="27940">
                <a:moveTo>
                  <a:pt x="50800" y="27409"/>
                </a:moveTo>
                <a:lnTo>
                  <a:pt x="50800" y="27940"/>
                </a:lnTo>
                <a:lnTo>
                  <a:pt x="51331" y="27940"/>
                </a:lnTo>
                <a:lnTo>
                  <a:pt x="50800" y="27409"/>
                </a:lnTo>
                <a:close/>
              </a:path>
              <a:path w="51435" h="27940">
                <a:moveTo>
                  <a:pt x="46235" y="22860"/>
                </a:moveTo>
                <a:lnTo>
                  <a:pt x="29210" y="22860"/>
                </a:lnTo>
                <a:lnTo>
                  <a:pt x="29210" y="24130"/>
                </a:lnTo>
                <a:lnTo>
                  <a:pt x="35560" y="24130"/>
                </a:lnTo>
                <a:lnTo>
                  <a:pt x="35560" y="25400"/>
                </a:lnTo>
                <a:lnTo>
                  <a:pt x="43180" y="25400"/>
                </a:lnTo>
                <a:lnTo>
                  <a:pt x="43180" y="26670"/>
                </a:lnTo>
                <a:lnTo>
                  <a:pt x="50057" y="26670"/>
                </a:lnTo>
                <a:lnTo>
                  <a:pt x="46235" y="2286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bk object 1085"/>
          <p:cNvSpPr/>
          <p:nvPr/>
        </p:nvSpPr>
        <p:spPr>
          <a:xfrm>
            <a:off x="6041030" y="6673850"/>
            <a:ext cx="48895" cy="27940"/>
          </a:xfrm>
          <a:custGeom>
            <a:avLst/>
            <a:gdLst/>
            <a:ahLst/>
            <a:cxnLst/>
            <a:rect l="l" t="t" r="r" b="b"/>
            <a:pathLst>
              <a:path w="48895" h="27940">
                <a:moveTo>
                  <a:pt x="1630" y="0"/>
                </a:moveTo>
                <a:lnTo>
                  <a:pt x="0" y="0"/>
                </a:lnTo>
                <a:lnTo>
                  <a:pt x="2532" y="2539"/>
                </a:lnTo>
                <a:lnTo>
                  <a:pt x="7980" y="2539"/>
                </a:lnTo>
                <a:lnTo>
                  <a:pt x="7980" y="1270"/>
                </a:lnTo>
                <a:lnTo>
                  <a:pt x="1630" y="1270"/>
                </a:lnTo>
                <a:lnTo>
                  <a:pt x="1630" y="0"/>
                </a:lnTo>
                <a:close/>
              </a:path>
              <a:path w="48895" h="27940">
                <a:moveTo>
                  <a:pt x="18140" y="2540"/>
                </a:moveTo>
                <a:lnTo>
                  <a:pt x="2532" y="2540"/>
                </a:lnTo>
                <a:lnTo>
                  <a:pt x="8862" y="8889"/>
                </a:lnTo>
                <a:lnTo>
                  <a:pt x="29570" y="8889"/>
                </a:lnTo>
                <a:lnTo>
                  <a:pt x="25760" y="5080"/>
                </a:lnTo>
                <a:lnTo>
                  <a:pt x="21950" y="5080"/>
                </a:lnTo>
                <a:lnTo>
                  <a:pt x="21950" y="3810"/>
                </a:lnTo>
                <a:lnTo>
                  <a:pt x="18140" y="3810"/>
                </a:lnTo>
                <a:lnTo>
                  <a:pt x="18140" y="2540"/>
                </a:lnTo>
                <a:close/>
              </a:path>
              <a:path w="48895" h="27940">
                <a:moveTo>
                  <a:pt x="29570" y="8890"/>
                </a:moveTo>
                <a:lnTo>
                  <a:pt x="8862" y="8890"/>
                </a:lnTo>
                <a:lnTo>
                  <a:pt x="15192" y="15239"/>
                </a:lnTo>
                <a:lnTo>
                  <a:pt x="35920" y="15239"/>
                </a:lnTo>
                <a:lnTo>
                  <a:pt x="29570" y="8890"/>
                </a:lnTo>
                <a:close/>
              </a:path>
              <a:path w="48895" h="27940">
                <a:moveTo>
                  <a:pt x="47350" y="26669"/>
                </a:moveTo>
                <a:lnTo>
                  <a:pt x="47350" y="27939"/>
                </a:lnTo>
                <a:lnTo>
                  <a:pt x="48620" y="27939"/>
                </a:lnTo>
                <a:lnTo>
                  <a:pt x="47350" y="26669"/>
                </a:lnTo>
                <a:close/>
              </a:path>
              <a:path w="48895" h="27940">
                <a:moveTo>
                  <a:pt x="35920" y="15240"/>
                </a:moveTo>
                <a:lnTo>
                  <a:pt x="15192" y="15240"/>
                </a:lnTo>
                <a:lnTo>
                  <a:pt x="22788" y="22860"/>
                </a:lnTo>
                <a:lnTo>
                  <a:pt x="27030" y="22860"/>
                </a:lnTo>
                <a:lnTo>
                  <a:pt x="27030" y="24130"/>
                </a:lnTo>
                <a:lnTo>
                  <a:pt x="33380" y="24130"/>
                </a:lnTo>
                <a:lnTo>
                  <a:pt x="33380" y="25400"/>
                </a:lnTo>
                <a:lnTo>
                  <a:pt x="41000" y="25400"/>
                </a:lnTo>
                <a:lnTo>
                  <a:pt x="41000" y="26669"/>
                </a:lnTo>
                <a:lnTo>
                  <a:pt x="47350" y="26669"/>
                </a:lnTo>
                <a:lnTo>
                  <a:pt x="35920" y="1524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bk object 1086"/>
          <p:cNvSpPr/>
          <p:nvPr/>
        </p:nvSpPr>
        <p:spPr>
          <a:xfrm>
            <a:off x="6011215" y="6668769"/>
            <a:ext cx="52705" cy="27940"/>
          </a:xfrm>
          <a:custGeom>
            <a:avLst/>
            <a:gdLst/>
            <a:ahLst/>
            <a:cxnLst/>
            <a:rect l="l" t="t" r="r" b="b"/>
            <a:pathLst>
              <a:path w="52704" h="27940">
                <a:moveTo>
                  <a:pt x="3504" y="0"/>
                </a:moveTo>
                <a:lnTo>
                  <a:pt x="0" y="0"/>
                </a:lnTo>
                <a:lnTo>
                  <a:pt x="1273" y="1269"/>
                </a:lnTo>
                <a:lnTo>
                  <a:pt x="3504" y="1269"/>
                </a:lnTo>
                <a:lnTo>
                  <a:pt x="3504" y="0"/>
                </a:lnTo>
                <a:close/>
              </a:path>
              <a:path w="52704" h="27940">
                <a:moveTo>
                  <a:pt x="9854" y="1269"/>
                </a:moveTo>
                <a:lnTo>
                  <a:pt x="1273" y="1269"/>
                </a:lnTo>
                <a:lnTo>
                  <a:pt x="7643" y="7619"/>
                </a:lnTo>
                <a:lnTo>
                  <a:pt x="32346" y="7619"/>
                </a:lnTo>
                <a:lnTo>
                  <a:pt x="29814" y="5079"/>
                </a:lnTo>
                <a:lnTo>
                  <a:pt x="23824" y="5079"/>
                </a:lnTo>
                <a:lnTo>
                  <a:pt x="23824" y="3809"/>
                </a:lnTo>
                <a:lnTo>
                  <a:pt x="17474" y="3809"/>
                </a:lnTo>
                <a:lnTo>
                  <a:pt x="17474" y="2539"/>
                </a:lnTo>
                <a:lnTo>
                  <a:pt x="9854" y="2539"/>
                </a:lnTo>
                <a:lnTo>
                  <a:pt x="9854" y="1269"/>
                </a:lnTo>
                <a:close/>
              </a:path>
              <a:path w="52704" h="27940">
                <a:moveTo>
                  <a:pt x="32346" y="7619"/>
                </a:moveTo>
                <a:lnTo>
                  <a:pt x="7643" y="7619"/>
                </a:lnTo>
                <a:lnTo>
                  <a:pt x="14013" y="13969"/>
                </a:lnTo>
                <a:lnTo>
                  <a:pt x="38676" y="13969"/>
                </a:lnTo>
                <a:lnTo>
                  <a:pt x="32346" y="7619"/>
                </a:lnTo>
                <a:close/>
              </a:path>
              <a:path w="52704" h="27940">
                <a:moveTo>
                  <a:pt x="38676" y="13969"/>
                </a:moveTo>
                <a:lnTo>
                  <a:pt x="14013" y="13969"/>
                </a:lnTo>
                <a:lnTo>
                  <a:pt x="21657" y="21589"/>
                </a:lnTo>
                <a:lnTo>
                  <a:pt x="23824" y="21589"/>
                </a:lnTo>
                <a:lnTo>
                  <a:pt x="23824" y="22859"/>
                </a:lnTo>
                <a:lnTo>
                  <a:pt x="30174" y="22859"/>
                </a:lnTo>
                <a:lnTo>
                  <a:pt x="30174" y="24129"/>
                </a:lnTo>
                <a:lnTo>
                  <a:pt x="36524" y="24129"/>
                </a:lnTo>
                <a:lnTo>
                  <a:pt x="36524" y="25399"/>
                </a:lnTo>
                <a:lnTo>
                  <a:pt x="42874" y="25399"/>
                </a:lnTo>
                <a:lnTo>
                  <a:pt x="42874" y="26669"/>
                </a:lnTo>
                <a:lnTo>
                  <a:pt x="46684" y="26669"/>
                </a:lnTo>
                <a:lnTo>
                  <a:pt x="46684" y="27939"/>
                </a:lnTo>
                <a:lnTo>
                  <a:pt x="52603" y="27939"/>
                </a:lnTo>
                <a:lnTo>
                  <a:pt x="38676" y="13969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bk object 1087"/>
          <p:cNvSpPr/>
          <p:nvPr/>
        </p:nvSpPr>
        <p:spPr>
          <a:xfrm>
            <a:off x="5986779" y="6664959"/>
            <a:ext cx="46355" cy="25400"/>
          </a:xfrm>
          <a:custGeom>
            <a:avLst/>
            <a:gdLst/>
            <a:ahLst/>
            <a:cxnLst/>
            <a:rect l="l" t="t" r="r" b="b"/>
            <a:pathLst>
              <a:path w="46354" h="25400">
                <a:moveTo>
                  <a:pt x="6350" y="0"/>
                </a:moveTo>
                <a:lnTo>
                  <a:pt x="0" y="0"/>
                </a:lnTo>
                <a:lnTo>
                  <a:pt x="20320" y="20320"/>
                </a:lnTo>
                <a:lnTo>
                  <a:pt x="22860" y="20320"/>
                </a:lnTo>
                <a:lnTo>
                  <a:pt x="22860" y="21590"/>
                </a:lnTo>
                <a:lnTo>
                  <a:pt x="29210" y="21590"/>
                </a:lnTo>
                <a:lnTo>
                  <a:pt x="29210" y="22860"/>
                </a:lnTo>
                <a:lnTo>
                  <a:pt x="35560" y="22860"/>
                </a:lnTo>
                <a:lnTo>
                  <a:pt x="35560" y="24130"/>
                </a:lnTo>
                <a:lnTo>
                  <a:pt x="44819" y="24130"/>
                </a:lnTo>
                <a:lnTo>
                  <a:pt x="24435" y="3810"/>
                </a:lnTo>
                <a:lnTo>
                  <a:pt x="20320" y="3810"/>
                </a:lnTo>
                <a:lnTo>
                  <a:pt x="20320" y="2540"/>
                </a:lnTo>
                <a:lnTo>
                  <a:pt x="12700" y="2540"/>
                </a:lnTo>
                <a:lnTo>
                  <a:pt x="1270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46354" h="25400">
                <a:moveTo>
                  <a:pt x="44819" y="24130"/>
                </a:moveTo>
                <a:lnTo>
                  <a:pt x="41910" y="24130"/>
                </a:lnTo>
                <a:lnTo>
                  <a:pt x="41910" y="25400"/>
                </a:lnTo>
                <a:lnTo>
                  <a:pt x="46093" y="25400"/>
                </a:lnTo>
                <a:lnTo>
                  <a:pt x="44819" y="24130"/>
                </a:lnTo>
                <a:close/>
              </a:path>
            </a:pathLst>
          </a:custGeom>
          <a:solidFill>
            <a:srgbClr val="0077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bk object 1088"/>
          <p:cNvSpPr/>
          <p:nvPr/>
        </p:nvSpPr>
        <p:spPr>
          <a:xfrm>
            <a:off x="5957364" y="6658609"/>
            <a:ext cx="50165" cy="26670"/>
          </a:xfrm>
          <a:custGeom>
            <a:avLst/>
            <a:gdLst/>
            <a:ahLst/>
            <a:cxnLst/>
            <a:rect l="l" t="t" r="r" b="b"/>
            <a:pathLst>
              <a:path w="50164" h="26670">
                <a:moveTo>
                  <a:pt x="7825" y="1270"/>
                </a:moveTo>
                <a:lnTo>
                  <a:pt x="1266" y="1270"/>
                </a:lnTo>
                <a:lnTo>
                  <a:pt x="20256" y="20320"/>
                </a:lnTo>
                <a:lnTo>
                  <a:pt x="20525" y="20320"/>
                </a:lnTo>
                <a:lnTo>
                  <a:pt x="20525" y="20589"/>
                </a:lnTo>
                <a:lnTo>
                  <a:pt x="21522" y="21590"/>
                </a:lnTo>
                <a:lnTo>
                  <a:pt x="26875" y="21590"/>
                </a:lnTo>
                <a:lnTo>
                  <a:pt x="26875" y="22860"/>
                </a:lnTo>
                <a:lnTo>
                  <a:pt x="33225" y="22860"/>
                </a:lnTo>
                <a:lnTo>
                  <a:pt x="33225" y="24130"/>
                </a:lnTo>
                <a:lnTo>
                  <a:pt x="47195" y="24130"/>
                </a:lnTo>
                <a:lnTo>
                  <a:pt x="29415" y="6350"/>
                </a:lnTo>
                <a:lnTo>
                  <a:pt x="28145" y="6350"/>
                </a:lnTo>
                <a:lnTo>
                  <a:pt x="28145" y="5080"/>
                </a:lnTo>
                <a:lnTo>
                  <a:pt x="21795" y="5080"/>
                </a:lnTo>
                <a:lnTo>
                  <a:pt x="21795" y="3810"/>
                </a:lnTo>
                <a:lnTo>
                  <a:pt x="14175" y="3810"/>
                </a:lnTo>
                <a:lnTo>
                  <a:pt x="14175" y="2540"/>
                </a:lnTo>
                <a:lnTo>
                  <a:pt x="7825" y="2540"/>
                </a:lnTo>
                <a:lnTo>
                  <a:pt x="7825" y="1270"/>
                </a:lnTo>
                <a:close/>
              </a:path>
              <a:path w="50164" h="26670">
                <a:moveTo>
                  <a:pt x="205" y="0"/>
                </a:moveTo>
                <a:lnTo>
                  <a:pt x="0" y="0"/>
                </a:lnTo>
                <a:lnTo>
                  <a:pt x="205" y="206"/>
                </a:lnTo>
                <a:lnTo>
                  <a:pt x="205" y="0"/>
                </a:lnTo>
                <a:close/>
              </a:path>
              <a:path w="50164" h="26670">
                <a:moveTo>
                  <a:pt x="47195" y="24130"/>
                </a:moveTo>
                <a:lnTo>
                  <a:pt x="39575" y="24130"/>
                </a:lnTo>
                <a:lnTo>
                  <a:pt x="39575" y="25400"/>
                </a:lnTo>
                <a:lnTo>
                  <a:pt x="45925" y="25400"/>
                </a:lnTo>
                <a:lnTo>
                  <a:pt x="45925" y="26670"/>
                </a:lnTo>
                <a:lnTo>
                  <a:pt x="49735" y="26670"/>
                </a:lnTo>
                <a:lnTo>
                  <a:pt x="47195" y="2413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bk object 1089"/>
          <p:cNvSpPr/>
          <p:nvPr/>
        </p:nvSpPr>
        <p:spPr>
          <a:xfrm>
            <a:off x="5918200" y="6642100"/>
            <a:ext cx="60960" cy="38100"/>
          </a:xfrm>
          <a:custGeom>
            <a:avLst/>
            <a:gdLst/>
            <a:ahLst/>
            <a:cxnLst/>
            <a:rect l="l" t="t" r="r" b="b"/>
            <a:pathLst>
              <a:path w="60960" h="38100">
                <a:moveTo>
                  <a:pt x="3810" y="1270"/>
                </a:moveTo>
                <a:lnTo>
                  <a:pt x="1270" y="1270"/>
                </a:lnTo>
                <a:lnTo>
                  <a:pt x="27939" y="27940"/>
                </a:lnTo>
                <a:lnTo>
                  <a:pt x="29210" y="27940"/>
                </a:lnTo>
                <a:lnTo>
                  <a:pt x="29210" y="29210"/>
                </a:lnTo>
                <a:lnTo>
                  <a:pt x="33020" y="29210"/>
                </a:lnTo>
                <a:lnTo>
                  <a:pt x="33020" y="30480"/>
                </a:lnTo>
                <a:lnTo>
                  <a:pt x="35560" y="30480"/>
                </a:lnTo>
                <a:lnTo>
                  <a:pt x="35560" y="31750"/>
                </a:lnTo>
                <a:lnTo>
                  <a:pt x="39370" y="31750"/>
                </a:lnTo>
                <a:lnTo>
                  <a:pt x="39370" y="33019"/>
                </a:lnTo>
                <a:lnTo>
                  <a:pt x="41910" y="33019"/>
                </a:lnTo>
                <a:lnTo>
                  <a:pt x="41910" y="34289"/>
                </a:lnTo>
                <a:lnTo>
                  <a:pt x="56888" y="34289"/>
                </a:lnTo>
                <a:lnTo>
                  <a:pt x="40430" y="17780"/>
                </a:lnTo>
                <a:lnTo>
                  <a:pt x="39370" y="17780"/>
                </a:lnTo>
                <a:lnTo>
                  <a:pt x="39370" y="16716"/>
                </a:lnTo>
                <a:lnTo>
                  <a:pt x="39164" y="16510"/>
                </a:lnTo>
                <a:lnTo>
                  <a:pt x="35560" y="16510"/>
                </a:lnTo>
                <a:lnTo>
                  <a:pt x="35560" y="15240"/>
                </a:lnTo>
                <a:lnTo>
                  <a:pt x="31750" y="15240"/>
                </a:lnTo>
                <a:lnTo>
                  <a:pt x="31750" y="13970"/>
                </a:lnTo>
                <a:lnTo>
                  <a:pt x="29210" y="13970"/>
                </a:lnTo>
                <a:lnTo>
                  <a:pt x="29210" y="12700"/>
                </a:lnTo>
                <a:lnTo>
                  <a:pt x="26670" y="12700"/>
                </a:lnTo>
                <a:lnTo>
                  <a:pt x="26670" y="11429"/>
                </a:lnTo>
                <a:lnTo>
                  <a:pt x="22860" y="11429"/>
                </a:lnTo>
                <a:lnTo>
                  <a:pt x="22860" y="10160"/>
                </a:lnTo>
                <a:lnTo>
                  <a:pt x="20320" y="10160"/>
                </a:lnTo>
                <a:lnTo>
                  <a:pt x="20320" y="8889"/>
                </a:lnTo>
                <a:lnTo>
                  <a:pt x="17780" y="8889"/>
                </a:lnTo>
                <a:lnTo>
                  <a:pt x="17780" y="7620"/>
                </a:lnTo>
                <a:lnTo>
                  <a:pt x="15240" y="7620"/>
                </a:lnTo>
                <a:lnTo>
                  <a:pt x="15240" y="6350"/>
                </a:lnTo>
                <a:lnTo>
                  <a:pt x="12700" y="6350"/>
                </a:lnTo>
                <a:lnTo>
                  <a:pt x="12700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lnTo>
                  <a:pt x="3810" y="2540"/>
                </a:lnTo>
                <a:lnTo>
                  <a:pt x="3810" y="1270"/>
                </a:lnTo>
                <a:close/>
              </a:path>
              <a:path w="60960" h="38100">
                <a:moveTo>
                  <a:pt x="1270" y="0"/>
                </a:moveTo>
                <a:lnTo>
                  <a:pt x="0" y="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60960" h="38100">
                <a:moveTo>
                  <a:pt x="59689" y="37099"/>
                </a:moveTo>
                <a:lnTo>
                  <a:pt x="59689" y="38100"/>
                </a:lnTo>
                <a:lnTo>
                  <a:pt x="60687" y="38100"/>
                </a:lnTo>
                <a:lnTo>
                  <a:pt x="59689" y="37099"/>
                </a:lnTo>
                <a:close/>
              </a:path>
              <a:path w="60960" h="38100">
                <a:moveTo>
                  <a:pt x="56888" y="34290"/>
                </a:moveTo>
                <a:lnTo>
                  <a:pt x="44450" y="34290"/>
                </a:lnTo>
                <a:lnTo>
                  <a:pt x="44450" y="35560"/>
                </a:lnTo>
                <a:lnTo>
                  <a:pt x="53339" y="35560"/>
                </a:lnTo>
                <a:lnTo>
                  <a:pt x="53339" y="36830"/>
                </a:lnTo>
                <a:lnTo>
                  <a:pt x="59420" y="36830"/>
                </a:lnTo>
                <a:lnTo>
                  <a:pt x="56888" y="34290"/>
                </a:lnTo>
                <a:close/>
              </a:path>
            </a:pathLst>
          </a:custGeom>
          <a:solidFill>
            <a:srgbClr val="0076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bk object 1090"/>
          <p:cNvSpPr/>
          <p:nvPr/>
        </p:nvSpPr>
        <p:spPr>
          <a:xfrm>
            <a:off x="5877559" y="6624319"/>
            <a:ext cx="68580" cy="45720"/>
          </a:xfrm>
          <a:custGeom>
            <a:avLst/>
            <a:gdLst/>
            <a:ahLst/>
            <a:cxnLst/>
            <a:rect l="l" t="t" r="r" b="b"/>
            <a:pathLst>
              <a:path w="68579" h="45720">
                <a:moveTo>
                  <a:pt x="5079" y="1270"/>
                </a:moveTo>
                <a:lnTo>
                  <a:pt x="1270" y="1270"/>
                </a:lnTo>
                <a:lnTo>
                  <a:pt x="30480" y="30479"/>
                </a:lnTo>
                <a:lnTo>
                  <a:pt x="31750" y="30479"/>
                </a:lnTo>
                <a:lnTo>
                  <a:pt x="31750" y="31749"/>
                </a:lnTo>
                <a:lnTo>
                  <a:pt x="35560" y="31749"/>
                </a:lnTo>
                <a:lnTo>
                  <a:pt x="35560" y="33019"/>
                </a:lnTo>
                <a:lnTo>
                  <a:pt x="55879" y="33019"/>
                </a:lnTo>
                <a:lnTo>
                  <a:pt x="40639" y="17779"/>
                </a:lnTo>
                <a:lnTo>
                  <a:pt x="38099" y="17779"/>
                </a:lnTo>
                <a:lnTo>
                  <a:pt x="38100" y="16509"/>
                </a:lnTo>
                <a:lnTo>
                  <a:pt x="35560" y="16509"/>
                </a:lnTo>
                <a:lnTo>
                  <a:pt x="35560" y="15239"/>
                </a:lnTo>
                <a:lnTo>
                  <a:pt x="33019" y="15239"/>
                </a:lnTo>
                <a:lnTo>
                  <a:pt x="33019" y="13969"/>
                </a:lnTo>
                <a:lnTo>
                  <a:pt x="30479" y="13969"/>
                </a:lnTo>
                <a:lnTo>
                  <a:pt x="30479" y="12699"/>
                </a:lnTo>
                <a:lnTo>
                  <a:pt x="26669" y="12699"/>
                </a:lnTo>
                <a:lnTo>
                  <a:pt x="26669" y="11429"/>
                </a:lnTo>
                <a:lnTo>
                  <a:pt x="24129" y="11429"/>
                </a:lnTo>
                <a:lnTo>
                  <a:pt x="24129" y="10159"/>
                </a:lnTo>
                <a:lnTo>
                  <a:pt x="21589" y="10159"/>
                </a:lnTo>
                <a:lnTo>
                  <a:pt x="21589" y="8889"/>
                </a:lnTo>
                <a:lnTo>
                  <a:pt x="19050" y="8889"/>
                </a:lnTo>
                <a:lnTo>
                  <a:pt x="19050" y="7619"/>
                </a:lnTo>
                <a:lnTo>
                  <a:pt x="15239" y="7619"/>
                </a:lnTo>
                <a:lnTo>
                  <a:pt x="15239" y="6349"/>
                </a:lnTo>
                <a:lnTo>
                  <a:pt x="12700" y="6349"/>
                </a:lnTo>
                <a:lnTo>
                  <a:pt x="12700" y="5079"/>
                </a:lnTo>
                <a:lnTo>
                  <a:pt x="10160" y="5079"/>
                </a:lnTo>
                <a:lnTo>
                  <a:pt x="10160" y="3809"/>
                </a:lnTo>
                <a:lnTo>
                  <a:pt x="7619" y="3809"/>
                </a:lnTo>
                <a:lnTo>
                  <a:pt x="7619" y="2539"/>
                </a:lnTo>
                <a:lnTo>
                  <a:pt x="5079" y="2539"/>
                </a:lnTo>
                <a:lnTo>
                  <a:pt x="5079" y="1270"/>
                </a:lnTo>
                <a:close/>
              </a:path>
              <a:path w="68579" h="45720">
                <a:moveTo>
                  <a:pt x="1269" y="0"/>
                </a:moveTo>
                <a:lnTo>
                  <a:pt x="0" y="0"/>
                </a:lnTo>
                <a:lnTo>
                  <a:pt x="1270" y="1270"/>
                </a:lnTo>
                <a:lnTo>
                  <a:pt x="1269" y="0"/>
                </a:lnTo>
                <a:close/>
              </a:path>
              <a:path w="68579" h="45720">
                <a:moveTo>
                  <a:pt x="55879" y="33019"/>
                </a:moveTo>
                <a:lnTo>
                  <a:pt x="38100" y="33019"/>
                </a:lnTo>
                <a:lnTo>
                  <a:pt x="38100" y="34289"/>
                </a:lnTo>
                <a:lnTo>
                  <a:pt x="41910" y="34289"/>
                </a:lnTo>
                <a:lnTo>
                  <a:pt x="41910" y="35559"/>
                </a:lnTo>
                <a:lnTo>
                  <a:pt x="44449" y="35559"/>
                </a:lnTo>
                <a:lnTo>
                  <a:pt x="44450" y="36829"/>
                </a:lnTo>
                <a:lnTo>
                  <a:pt x="48260" y="36829"/>
                </a:lnTo>
                <a:lnTo>
                  <a:pt x="48260" y="38099"/>
                </a:lnTo>
                <a:lnTo>
                  <a:pt x="50800" y="38099"/>
                </a:lnTo>
                <a:lnTo>
                  <a:pt x="50800" y="39369"/>
                </a:lnTo>
                <a:lnTo>
                  <a:pt x="62229" y="39369"/>
                </a:lnTo>
                <a:lnTo>
                  <a:pt x="55879" y="33019"/>
                </a:lnTo>
                <a:close/>
              </a:path>
              <a:path w="68579" h="45720">
                <a:moveTo>
                  <a:pt x="67310" y="44449"/>
                </a:moveTo>
                <a:lnTo>
                  <a:pt x="67310" y="45719"/>
                </a:lnTo>
                <a:lnTo>
                  <a:pt x="68579" y="45719"/>
                </a:lnTo>
                <a:lnTo>
                  <a:pt x="67310" y="44449"/>
                </a:lnTo>
                <a:close/>
              </a:path>
              <a:path w="68579" h="45720">
                <a:moveTo>
                  <a:pt x="62229" y="39369"/>
                </a:moveTo>
                <a:lnTo>
                  <a:pt x="54610" y="39369"/>
                </a:lnTo>
                <a:lnTo>
                  <a:pt x="54610" y="40639"/>
                </a:lnTo>
                <a:lnTo>
                  <a:pt x="57150" y="40639"/>
                </a:lnTo>
                <a:lnTo>
                  <a:pt x="57150" y="41909"/>
                </a:lnTo>
                <a:lnTo>
                  <a:pt x="60960" y="41909"/>
                </a:lnTo>
                <a:lnTo>
                  <a:pt x="60960" y="43179"/>
                </a:lnTo>
                <a:lnTo>
                  <a:pt x="63500" y="43179"/>
                </a:lnTo>
                <a:lnTo>
                  <a:pt x="63500" y="44449"/>
                </a:lnTo>
                <a:lnTo>
                  <a:pt x="67310" y="44449"/>
                </a:lnTo>
                <a:lnTo>
                  <a:pt x="62229" y="39369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bk object 1091"/>
          <p:cNvSpPr/>
          <p:nvPr/>
        </p:nvSpPr>
        <p:spPr>
          <a:xfrm>
            <a:off x="5867400" y="6619240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59">
                <a:moveTo>
                  <a:pt x="39370" y="34289"/>
                </a:moveTo>
                <a:lnTo>
                  <a:pt x="39370" y="35559"/>
                </a:lnTo>
                <a:lnTo>
                  <a:pt x="40640" y="35559"/>
                </a:lnTo>
                <a:lnTo>
                  <a:pt x="39370" y="34289"/>
                </a:lnTo>
                <a:close/>
              </a:path>
              <a:path w="40639" h="35559">
                <a:moveTo>
                  <a:pt x="1270" y="0"/>
                </a:moveTo>
                <a:lnTo>
                  <a:pt x="0" y="0"/>
                </a:lnTo>
                <a:lnTo>
                  <a:pt x="0" y="17779"/>
                </a:lnTo>
                <a:lnTo>
                  <a:pt x="2539" y="20319"/>
                </a:lnTo>
                <a:lnTo>
                  <a:pt x="3810" y="20319"/>
                </a:lnTo>
                <a:lnTo>
                  <a:pt x="3810" y="21589"/>
                </a:lnTo>
                <a:lnTo>
                  <a:pt x="7620" y="21589"/>
                </a:lnTo>
                <a:lnTo>
                  <a:pt x="7620" y="22859"/>
                </a:lnTo>
                <a:lnTo>
                  <a:pt x="10160" y="22859"/>
                </a:lnTo>
                <a:lnTo>
                  <a:pt x="10160" y="24129"/>
                </a:lnTo>
                <a:lnTo>
                  <a:pt x="13970" y="24129"/>
                </a:lnTo>
                <a:lnTo>
                  <a:pt x="13970" y="25399"/>
                </a:lnTo>
                <a:lnTo>
                  <a:pt x="16510" y="25399"/>
                </a:lnTo>
                <a:lnTo>
                  <a:pt x="16510" y="26669"/>
                </a:lnTo>
                <a:lnTo>
                  <a:pt x="20320" y="26669"/>
                </a:lnTo>
                <a:lnTo>
                  <a:pt x="20320" y="27939"/>
                </a:lnTo>
                <a:lnTo>
                  <a:pt x="22860" y="27939"/>
                </a:lnTo>
                <a:lnTo>
                  <a:pt x="22860" y="29209"/>
                </a:lnTo>
                <a:lnTo>
                  <a:pt x="26670" y="29209"/>
                </a:lnTo>
                <a:lnTo>
                  <a:pt x="26670" y="30479"/>
                </a:lnTo>
                <a:lnTo>
                  <a:pt x="29210" y="30479"/>
                </a:lnTo>
                <a:lnTo>
                  <a:pt x="29210" y="31749"/>
                </a:lnTo>
                <a:lnTo>
                  <a:pt x="33020" y="31749"/>
                </a:lnTo>
                <a:lnTo>
                  <a:pt x="33020" y="33019"/>
                </a:lnTo>
                <a:lnTo>
                  <a:pt x="35560" y="33019"/>
                </a:lnTo>
                <a:lnTo>
                  <a:pt x="35560" y="34289"/>
                </a:lnTo>
                <a:lnTo>
                  <a:pt x="39370" y="34289"/>
                </a:lnTo>
                <a:lnTo>
                  <a:pt x="10160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bk object 1092"/>
          <p:cNvSpPr/>
          <p:nvPr/>
        </p:nvSpPr>
        <p:spPr>
          <a:xfrm>
            <a:off x="5867400" y="66370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2539"/>
                </a:lnTo>
                <a:lnTo>
                  <a:pt x="253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74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bk object 1093"/>
          <p:cNvSpPr/>
          <p:nvPr/>
        </p:nvSpPr>
        <p:spPr>
          <a:xfrm>
            <a:off x="5600700" y="6200140"/>
            <a:ext cx="142239" cy="34417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bk object 1094"/>
          <p:cNvSpPr/>
          <p:nvPr/>
        </p:nvSpPr>
        <p:spPr>
          <a:xfrm>
            <a:off x="5769609" y="6422390"/>
            <a:ext cx="1082040" cy="147320"/>
          </a:xfrm>
          <a:custGeom>
            <a:avLst/>
            <a:gdLst/>
            <a:ahLst/>
            <a:cxnLst/>
            <a:rect l="l" t="t" r="r" b="b"/>
            <a:pathLst>
              <a:path w="1082040" h="147320">
                <a:moveTo>
                  <a:pt x="935566" y="146050"/>
                </a:moveTo>
                <a:lnTo>
                  <a:pt x="934719" y="146050"/>
                </a:lnTo>
                <a:lnTo>
                  <a:pt x="934719" y="147320"/>
                </a:lnTo>
                <a:lnTo>
                  <a:pt x="935566" y="146050"/>
                </a:lnTo>
                <a:close/>
              </a:path>
              <a:path w="1082040" h="147320">
                <a:moveTo>
                  <a:pt x="937260" y="143510"/>
                </a:moveTo>
                <a:lnTo>
                  <a:pt x="935566" y="146050"/>
                </a:lnTo>
                <a:lnTo>
                  <a:pt x="937260" y="146050"/>
                </a:lnTo>
                <a:lnTo>
                  <a:pt x="937260" y="143510"/>
                </a:lnTo>
                <a:close/>
              </a:path>
              <a:path w="1082040" h="147320">
                <a:moveTo>
                  <a:pt x="939799" y="142240"/>
                </a:moveTo>
                <a:lnTo>
                  <a:pt x="938530" y="142240"/>
                </a:lnTo>
                <a:lnTo>
                  <a:pt x="937260" y="143510"/>
                </a:lnTo>
                <a:lnTo>
                  <a:pt x="939799" y="143510"/>
                </a:lnTo>
                <a:lnTo>
                  <a:pt x="939799" y="142240"/>
                </a:lnTo>
                <a:close/>
              </a:path>
              <a:path w="1082040" h="147320">
                <a:moveTo>
                  <a:pt x="946150" y="139700"/>
                </a:moveTo>
                <a:lnTo>
                  <a:pt x="941070" y="139700"/>
                </a:lnTo>
                <a:lnTo>
                  <a:pt x="939800" y="140970"/>
                </a:lnTo>
                <a:lnTo>
                  <a:pt x="942339" y="140970"/>
                </a:lnTo>
                <a:lnTo>
                  <a:pt x="942339" y="142240"/>
                </a:lnTo>
                <a:lnTo>
                  <a:pt x="946150" y="142240"/>
                </a:lnTo>
                <a:lnTo>
                  <a:pt x="946150" y="139700"/>
                </a:lnTo>
                <a:close/>
              </a:path>
              <a:path w="1082040" h="147320">
                <a:moveTo>
                  <a:pt x="951230" y="135890"/>
                </a:moveTo>
                <a:lnTo>
                  <a:pt x="944880" y="135890"/>
                </a:lnTo>
                <a:lnTo>
                  <a:pt x="942339" y="138430"/>
                </a:lnTo>
                <a:lnTo>
                  <a:pt x="897889" y="139700"/>
                </a:lnTo>
                <a:lnTo>
                  <a:pt x="948689" y="139700"/>
                </a:lnTo>
                <a:lnTo>
                  <a:pt x="948689" y="137160"/>
                </a:lnTo>
                <a:lnTo>
                  <a:pt x="951230" y="137160"/>
                </a:lnTo>
                <a:lnTo>
                  <a:pt x="951230" y="135890"/>
                </a:lnTo>
                <a:close/>
              </a:path>
              <a:path w="1082040" h="147320">
                <a:moveTo>
                  <a:pt x="946785" y="134620"/>
                </a:moveTo>
                <a:lnTo>
                  <a:pt x="904239" y="134620"/>
                </a:lnTo>
                <a:lnTo>
                  <a:pt x="946150" y="135890"/>
                </a:lnTo>
                <a:lnTo>
                  <a:pt x="946785" y="134620"/>
                </a:lnTo>
                <a:close/>
              </a:path>
              <a:path w="1082040" h="147320">
                <a:moveTo>
                  <a:pt x="953769" y="133350"/>
                </a:moveTo>
                <a:lnTo>
                  <a:pt x="947420" y="133350"/>
                </a:lnTo>
                <a:lnTo>
                  <a:pt x="946785" y="134620"/>
                </a:lnTo>
                <a:lnTo>
                  <a:pt x="952499" y="134620"/>
                </a:lnTo>
                <a:lnTo>
                  <a:pt x="952499" y="135890"/>
                </a:lnTo>
                <a:lnTo>
                  <a:pt x="953769" y="135890"/>
                </a:lnTo>
                <a:lnTo>
                  <a:pt x="953769" y="133350"/>
                </a:lnTo>
                <a:close/>
              </a:path>
              <a:path w="1082040" h="147320">
                <a:moveTo>
                  <a:pt x="958849" y="129540"/>
                </a:moveTo>
                <a:lnTo>
                  <a:pt x="951230" y="129540"/>
                </a:lnTo>
                <a:lnTo>
                  <a:pt x="949960" y="130810"/>
                </a:lnTo>
                <a:lnTo>
                  <a:pt x="948689" y="133350"/>
                </a:lnTo>
                <a:lnTo>
                  <a:pt x="956310" y="133350"/>
                </a:lnTo>
                <a:lnTo>
                  <a:pt x="956310" y="130810"/>
                </a:lnTo>
                <a:lnTo>
                  <a:pt x="958849" y="130810"/>
                </a:lnTo>
                <a:lnTo>
                  <a:pt x="958849" y="129540"/>
                </a:lnTo>
                <a:close/>
              </a:path>
              <a:path w="1082040" h="147320">
                <a:moveTo>
                  <a:pt x="961389" y="127000"/>
                </a:moveTo>
                <a:lnTo>
                  <a:pt x="953770" y="127000"/>
                </a:lnTo>
                <a:lnTo>
                  <a:pt x="952500" y="128270"/>
                </a:lnTo>
                <a:lnTo>
                  <a:pt x="960120" y="128270"/>
                </a:lnTo>
                <a:lnTo>
                  <a:pt x="960120" y="129540"/>
                </a:lnTo>
                <a:lnTo>
                  <a:pt x="961389" y="129540"/>
                </a:lnTo>
                <a:lnTo>
                  <a:pt x="961389" y="127000"/>
                </a:lnTo>
                <a:close/>
              </a:path>
              <a:path w="1082040" h="147320">
                <a:moveTo>
                  <a:pt x="963930" y="124460"/>
                </a:moveTo>
                <a:lnTo>
                  <a:pt x="956310" y="124460"/>
                </a:lnTo>
                <a:lnTo>
                  <a:pt x="955039" y="127000"/>
                </a:lnTo>
                <a:lnTo>
                  <a:pt x="963930" y="127000"/>
                </a:lnTo>
                <a:lnTo>
                  <a:pt x="963930" y="124460"/>
                </a:lnTo>
                <a:close/>
              </a:path>
              <a:path w="1082040" h="147320">
                <a:moveTo>
                  <a:pt x="966469" y="123190"/>
                </a:moveTo>
                <a:lnTo>
                  <a:pt x="922019" y="123190"/>
                </a:lnTo>
                <a:lnTo>
                  <a:pt x="957580" y="124460"/>
                </a:lnTo>
                <a:lnTo>
                  <a:pt x="966469" y="124460"/>
                </a:lnTo>
                <a:lnTo>
                  <a:pt x="966469" y="123190"/>
                </a:lnTo>
                <a:close/>
              </a:path>
              <a:path w="1082040" h="147320">
                <a:moveTo>
                  <a:pt x="969010" y="120650"/>
                </a:moveTo>
                <a:lnTo>
                  <a:pt x="960120" y="120650"/>
                </a:lnTo>
                <a:lnTo>
                  <a:pt x="958850" y="121920"/>
                </a:lnTo>
                <a:lnTo>
                  <a:pt x="967739" y="121920"/>
                </a:lnTo>
                <a:lnTo>
                  <a:pt x="967739" y="123190"/>
                </a:lnTo>
                <a:lnTo>
                  <a:pt x="969010" y="123190"/>
                </a:lnTo>
                <a:lnTo>
                  <a:pt x="969010" y="120650"/>
                </a:lnTo>
                <a:close/>
              </a:path>
              <a:path w="1082040" h="147320">
                <a:moveTo>
                  <a:pt x="974089" y="116840"/>
                </a:moveTo>
                <a:lnTo>
                  <a:pt x="963930" y="116840"/>
                </a:lnTo>
                <a:lnTo>
                  <a:pt x="962660" y="118110"/>
                </a:lnTo>
                <a:lnTo>
                  <a:pt x="961389" y="120650"/>
                </a:lnTo>
                <a:lnTo>
                  <a:pt x="972819" y="120650"/>
                </a:lnTo>
                <a:lnTo>
                  <a:pt x="972819" y="118110"/>
                </a:lnTo>
                <a:lnTo>
                  <a:pt x="974089" y="118110"/>
                </a:lnTo>
                <a:lnTo>
                  <a:pt x="974089" y="116840"/>
                </a:lnTo>
                <a:close/>
              </a:path>
              <a:path w="1082040" h="147320">
                <a:moveTo>
                  <a:pt x="976629" y="114300"/>
                </a:moveTo>
                <a:lnTo>
                  <a:pt x="966470" y="114300"/>
                </a:lnTo>
                <a:lnTo>
                  <a:pt x="965200" y="115570"/>
                </a:lnTo>
                <a:lnTo>
                  <a:pt x="975360" y="115570"/>
                </a:lnTo>
                <a:lnTo>
                  <a:pt x="975360" y="116840"/>
                </a:lnTo>
                <a:lnTo>
                  <a:pt x="976629" y="116840"/>
                </a:lnTo>
                <a:lnTo>
                  <a:pt x="976629" y="114300"/>
                </a:lnTo>
                <a:close/>
              </a:path>
              <a:path w="1082040" h="147320">
                <a:moveTo>
                  <a:pt x="981710" y="110490"/>
                </a:moveTo>
                <a:lnTo>
                  <a:pt x="970280" y="110490"/>
                </a:lnTo>
                <a:lnTo>
                  <a:pt x="969010" y="111760"/>
                </a:lnTo>
                <a:lnTo>
                  <a:pt x="967739" y="114300"/>
                </a:lnTo>
                <a:lnTo>
                  <a:pt x="980439" y="114300"/>
                </a:lnTo>
                <a:lnTo>
                  <a:pt x="980439" y="111760"/>
                </a:lnTo>
                <a:lnTo>
                  <a:pt x="981710" y="111760"/>
                </a:lnTo>
                <a:lnTo>
                  <a:pt x="981710" y="110490"/>
                </a:lnTo>
                <a:close/>
              </a:path>
              <a:path w="1082040" h="147320">
                <a:moveTo>
                  <a:pt x="984249" y="107950"/>
                </a:moveTo>
                <a:lnTo>
                  <a:pt x="972820" y="107950"/>
                </a:lnTo>
                <a:lnTo>
                  <a:pt x="971550" y="109220"/>
                </a:lnTo>
                <a:lnTo>
                  <a:pt x="982979" y="109220"/>
                </a:lnTo>
                <a:lnTo>
                  <a:pt x="982979" y="110490"/>
                </a:lnTo>
                <a:lnTo>
                  <a:pt x="984249" y="110490"/>
                </a:lnTo>
                <a:lnTo>
                  <a:pt x="984249" y="107950"/>
                </a:lnTo>
                <a:close/>
              </a:path>
              <a:path w="1082040" h="147320">
                <a:moveTo>
                  <a:pt x="989329" y="104140"/>
                </a:moveTo>
                <a:lnTo>
                  <a:pt x="976630" y="104140"/>
                </a:lnTo>
                <a:lnTo>
                  <a:pt x="975360" y="105410"/>
                </a:lnTo>
                <a:lnTo>
                  <a:pt x="974089" y="107950"/>
                </a:lnTo>
                <a:lnTo>
                  <a:pt x="988060" y="107950"/>
                </a:lnTo>
                <a:lnTo>
                  <a:pt x="988060" y="105410"/>
                </a:lnTo>
                <a:lnTo>
                  <a:pt x="989329" y="105410"/>
                </a:lnTo>
                <a:lnTo>
                  <a:pt x="989329" y="104140"/>
                </a:lnTo>
                <a:close/>
              </a:path>
              <a:path w="1082040" h="147320">
                <a:moveTo>
                  <a:pt x="991869" y="101600"/>
                </a:moveTo>
                <a:lnTo>
                  <a:pt x="979170" y="101600"/>
                </a:lnTo>
                <a:lnTo>
                  <a:pt x="977900" y="102870"/>
                </a:lnTo>
                <a:lnTo>
                  <a:pt x="990599" y="102870"/>
                </a:lnTo>
                <a:lnTo>
                  <a:pt x="990599" y="104140"/>
                </a:lnTo>
                <a:lnTo>
                  <a:pt x="991869" y="104140"/>
                </a:lnTo>
                <a:lnTo>
                  <a:pt x="991869" y="101600"/>
                </a:lnTo>
                <a:close/>
              </a:path>
              <a:path w="1082040" h="147320">
                <a:moveTo>
                  <a:pt x="996949" y="97790"/>
                </a:moveTo>
                <a:lnTo>
                  <a:pt x="982980" y="97790"/>
                </a:lnTo>
                <a:lnTo>
                  <a:pt x="981710" y="99060"/>
                </a:lnTo>
                <a:lnTo>
                  <a:pt x="980439" y="101600"/>
                </a:lnTo>
                <a:lnTo>
                  <a:pt x="995679" y="101600"/>
                </a:lnTo>
                <a:lnTo>
                  <a:pt x="995679" y="99060"/>
                </a:lnTo>
                <a:lnTo>
                  <a:pt x="996949" y="99060"/>
                </a:lnTo>
                <a:lnTo>
                  <a:pt x="996949" y="97790"/>
                </a:lnTo>
                <a:close/>
              </a:path>
              <a:path w="1082040" h="147320">
                <a:moveTo>
                  <a:pt x="999489" y="95250"/>
                </a:moveTo>
                <a:lnTo>
                  <a:pt x="985520" y="95250"/>
                </a:lnTo>
                <a:lnTo>
                  <a:pt x="984250" y="96520"/>
                </a:lnTo>
                <a:lnTo>
                  <a:pt x="998219" y="96520"/>
                </a:lnTo>
                <a:lnTo>
                  <a:pt x="998219" y="97790"/>
                </a:lnTo>
                <a:lnTo>
                  <a:pt x="999489" y="97790"/>
                </a:lnTo>
                <a:lnTo>
                  <a:pt x="999489" y="95250"/>
                </a:lnTo>
                <a:close/>
              </a:path>
              <a:path w="1082040" h="147320">
                <a:moveTo>
                  <a:pt x="1269" y="95250"/>
                </a:moveTo>
                <a:lnTo>
                  <a:pt x="0" y="95250"/>
                </a:lnTo>
                <a:lnTo>
                  <a:pt x="0" y="96520"/>
                </a:lnTo>
                <a:lnTo>
                  <a:pt x="1269" y="95250"/>
                </a:lnTo>
                <a:close/>
              </a:path>
              <a:path w="1082040" h="147320">
                <a:moveTo>
                  <a:pt x="1004569" y="91440"/>
                </a:moveTo>
                <a:lnTo>
                  <a:pt x="989330" y="91440"/>
                </a:lnTo>
                <a:lnTo>
                  <a:pt x="988060" y="92710"/>
                </a:lnTo>
                <a:lnTo>
                  <a:pt x="986789" y="95250"/>
                </a:lnTo>
                <a:lnTo>
                  <a:pt x="1003299" y="95250"/>
                </a:lnTo>
                <a:lnTo>
                  <a:pt x="1003299" y="92710"/>
                </a:lnTo>
                <a:lnTo>
                  <a:pt x="1004569" y="92710"/>
                </a:lnTo>
                <a:lnTo>
                  <a:pt x="1004569" y="91440"/>
                </a:lnTo>
                <a:close/>
              </a:path>
              <a:path w="1082040" h="147320">
                <a:moveTo>
                  <a:pt x="1007109" y="88900"/>
                </a:moveTo>
                <a:lnTo>
                  <a:pt x="991870" y="88900"/>
                </a:lnTo>
                <a:lnTo>
                  <a:pt x="990600" y="90170"/>
                </a:lnTo>
                <a:lnTo>
                  <a:pt x="1005839" y="90170"/>
                </a:lnTo>
                <a:lnTo>
                  <a:pt x="1005839" y="91440"/>
                </a:lnTo>
                <a:lnTo>
                  <a:pt x="1007109" y="91440"/>
                </a:lnTo>
                <a:lnTo>
                  <a:pt x="1007109" y="88900"/>
                </a:lnTo>
                <a:close/>
              </a:path>
              <a:path w="1082040" h="147320">
                <a:moveTo>
                  <a:pt x="1010919" y="85090"/>
                </a:moveTo>
                <a:lnTo>
                  <a:pt x="995680" y="85090"/>
                </a:lnTo>
                <a:lnTo>
                  <a:pt x="994410" y="86360"/>
                </a:lnTo>
                <a:lnTo>
                  <a:pt x="993139" y="88900"/>
                </a:lnTo>
                <a:lnTo>
                  <a:pt x="1009649" y="88900"/>
                </a:lnTo>
                <a:lnTo>
                  <a:pt x="1009649" y="86360"/>
                </a:lnTo>
                <a:lnTo>
                  <a:pt x="1010919" y="86360"/>
                </a:lnTo>
                <a:lnTo>
                  <a:pt x="1010919" y="85090"/>
                </a:lnTo>
                <a:close/>
              </a:path>
              <a:path w="1082040" h="147320">
                <a:moveTo>
                  <a:pt x="1013460" y="82550"/>
                </a:moveTo>
                <a:lnTo>
                  <a:pt x="998220" y="82550"/>
                </a:lnTo>
                <a:lnTo>
                  <a:pt x="996950" y="83820"/>
                </a:lnTo>
                <a:lnTo>
                  <a:pt x="1012189" y="83820"/>
                </a:lnTo>
                <a:lnTo>
                  <a:pt x="1012189" y="85090"/>
                </a:lnTo>
                <a:lnTo>
                  <a:pt x="1013460" y="85090"/>
                </a:lnTo>
                <a:lnTo>
                  <a:pt x="1013460" y="82550"/>
                </a:lnTo>
                <a:close/>
              </a:path>
              <a:path w="1082040" h="147320">
                <a:moveTo>
                  <a:pt x="1017270" y="78740"/>
                </a:moveTo>
                <a:lnTo>
                  <a:pt x="1002030" y="78740"/>
                </a:lnTo>
                <a:lnTo>
                  <a:pt x="1000760" y="80010"/>
                </a:lnTo>
                <a:lnTo>
                  <a:pt x="999489" y="82550"/>
                </a:lnTo>
                <a:lnTo>
                  <a:pt x="1016000" y="82550"/>
                </a:lnTo>
                <a:lnTo>
                  <a:pt x="1016000" y="80010"/>
                </a:lnTo>
                <a:lnTo>
                  <a:pt x="1017270" y="80010"/>
                </a:lnTo>
                <a:lnTo>
                  <a:pt x="1017270" y="78740"/>
                </a:lnTo>
                <a:close/>
              </a:path>
              <a:path w="1082040" h="147320">
                <a:moveTo>
                  <a:pt x="1019810" y="76200"/>
                </a:moveTo>
                <a:lnTo>
                  <a:pt x="1004570" y="76200"/>
                </a:lnTo>
                <a:lnTo>
                  <a:pt x="1003300" y="77470"/>
                </a:lnTo>
                <a:lnTo>
                  <a:pt x="1018539" y="77470"/>
                </a:lnTo>
                <a:lnTo>
                  <a:pt x="1018539" y="78740"/>
                </a:lnTo>
                <a:lnTo>
                  <a:pt x="1019810" y="78740"/>
                </a:lnTo>
                <a:lnTo>
                  <a:pt x="1019810" y="76200"/>
                </a:lnTo>
                <a:close/>
              </a:path>
              <a:path w="1082040" h="147320">
                <a:moveTo>
                  <a:pt x="1026160" y="69850"/>
                </a:moveTo>
                <a:lnTo>
                  <a:pt x="1010920" y="69850"/>
                </a:lnTo>
                <a:lnTo>
                  <a:pt x="1007110" y="73660"/>
                </a:lnTo>
                <a:lnTo>
                  <a:pt x="1005839" y="76200"/>
                </a:lnTo>
                <a:lnTo>
                  <a:pt x="1022350" y="76200"/>
                </a:lnTo>
                <a:lnTo>
                  <a:pt x="1022350" y="73660"/>
                </a:lnTo>
                <a:lnTo>
                  <a:pt x="1023619" y="73660"/>
                </a:lnTo>
                <a:lnTo>
                  <a:pt x="1023619" y="72390"/>
                </a:lnTo>
                <a:lnTo>
                  <a:pt x="1024889" y="72390"/>
                </a:lnTo>
                <a:lnTo>
                  <a:pt x="1024889" y="71120"/>
                </a:lnTo>
                <a:lnTo>
                  <a:pt x="1026160" y="71120"/>
                </a:lnTo>
                <a:lnTo>
                  <a:pt x="1026160" y="69850"/>
                </a:lnTo>
                <a:close/>
              </a:path>
              <a:path w="1082040" h="147320">
                <a:moveTo>
                  <a:pt x="1029969" y="64770"/>
                </a:moveTo>
                <a:lnTo>
                  <a:pt x="1016000" y="64770"/>
                </a:lnTo>
                <a:lnTo>
                  <a:pt x="1013460" y="67310"/>
                </a:lnTo>
                <a:lnTo>
                  <a:pt x="1012189" y="69850"/>
                </a:lnTo>
                <a:lnTo>
                  <a:pt x="1027430" y="69850"/>
                </a:lnTo>
                <a:lnTo>
                  <a:pt x="1027430" y="67310"/>
                </a:lnTo>
                <a:lnTo>
                  <a:pt x="1028699" y="67310"/>
                </a:lnTo>
                <a:lnTo>
                  <a:pt x="1028699" y="66040"/>
                </a:lnTo>
                <a:lnTo>
                  <a:pt x="1029969" y="66040"/>
                </a:lnTo>
                <a:lnTo>
                  <a:pt x="1029969" y="64770"/>
                </a:lnTo>
                <a:close/>
              </a:path>
              <a:path w="1082040" h="147320">
                <a:moveTo>
                  <a:pt x="1031239" y="63500"/>
                </a:moveTo>
                <a:lnTo>
                  <a:pt x="993139" y="63500"/>
                </a:lnTo>
                <a:lnTo>
                  <a:pt x="1017270" y="64770"/>
                </a:lnTo>
                <a:lnTo>
                  <a:pt x="1031239" y="64770"/>
                </a:lnTo>
                <a:lnTo>
                  <a:pt x="1031239" y="63500"/>
                </a:lnTo>
                <a:close/>
              </a:path>
              <a:path w="1082040" h="147320">
                <a:moveTo>
                  <a:pt x="1037589" y="57150"/>
                </a:moveTo>
                <a:lnTo>
                  <a:pt x="1023620" y="57150"/>
                </a:lnTo>
                <a:lnTo>
                  <a:pt x="1019810" y="60960"/>
                </a:lnTo>
                <a:lnTo>
                  <a:pt x="1018539" y="63500"/>
                </a:lnTo>
                <a:lnTo>
                  <a:pt x="1033780" y="63500"/>
                </a:lnTo>
                <a:lnTo>
                  <a:pt x="1033780" y="60960"/>
                </a:lnTo>
                <a:lnTo>
                  <a:pt x="1035049" y="60960"/>
                </a:lnTo>
                <a:lnTo>
                  <a:pt x="1035049" y="59690"/>
                </a:lnTo>
                <a:lnTo>
                  <a:pt x="1036319" y="59690"/>
                </a:lnTo>
                <a:lnTo>
                  <a:pt x="1036319" y="58420"/>
                </a:lnTo>
                <a:lnTo>
                  <a:pt x="1037589" y="58420"/>
                </a:lnTo>
                <a:lnTo>
                  <a:pt x="1037589" y="57150"/>
                </a:lnTo>
                <a:close/>
              </a:path>
              <a:path w="1082040" h="147320">
                <a:moveTo>
                  <a:pt x="1042669" y="52070"/>
                </a:moveTo>
                <a:lnTo>
                  <a:pt x="1028700" y="52070"/>
                </a:lnTo>
                <a:lnTo>
                  <a:pt x="1026160" y="54610"/>
                </a:lnTo>
                <a:lnTo>
                  <a:pt x="1024889" y="57150"/>
                </a:lnTo>
                <a:lnTo>
                  <a:pt x="1040130" y="57150"/>
                </a:lnTo>
                <a:lnTo>
                  <a:pt x="1040130" y="54610"/>
                </a:lnTo>
                <a:lnTo>
                  <a:pt x="1041399" y="54610"/>
                </a:lnTo>
                <a:lnTo>
                  <a:pt x="1041399" y="53340"/>
                </a:lnTo>
                <a:lnTo>
                  <a:pt x="1042669" y="53340"/>
                </a:lnTo>
                <a:lnTo>
                  <a:pt x="1042669" y="52070"/>
                </a:lnTo>
                <a:close/>
              </a:path>
              <a:path w="1082040" h="147320">
                <a:moveTo>
                  <a:pt x="1043939" y="50800"/>
                </a:moveTo>
                <a:lnTo>
                  <a:pt x="1007110" y="50800"/>
                </a:lnTo>
                <a:lnTo>
                  <a:pt x="1029970" y="52070"/>
                </a:lnTo>
                <a:lnTo>
                  <a:pt x="1043939" y="52070"/>
                </a:lnTo>
                <a:lnTo>
                  <a:pt x="1043939" y="50800"/>
                </a:lnTo>
                <a:close/>
              </a:path>
              <a:path w="1082040" h="147320">
                <a:moveTo>
                  <a:pt x="1050289" y="44450"/>
                </a:moveTo>
                <a:lnTo>
                  <a:pt x="1036320" y="44450"/>
                </a:lnTo>
                <a:lnTo>
                  <a:pt x="1032510" y="48260"/>
                </a:lnTo>
                <a:lnTo>
                  <a:pt x="1031239" y="50800"/>
                </a:lnTo>
                <a:lnTo>
                  <a:pt x="1046480" y="50800"/>
                </a:lnTo>
                <a:lnTo>
                  <a:pt x="1046480" y="48260"/>
                </a:lnTo>
                <a:lnTo>
                  <a:pt x="1047750" y="48260"/>
                </a:lnTo>
                <a:lnTo>
                  <a:pt x="1047750" y="46990"/>
                </a:lnTo>
                <a:lnTo>
                  <a:pt x="1049019" y="46990"/>
                </a:lnTo>
                <a:lnTo>
                  <a:pt x="1049019" y="45720"/>
                </a:lnTo>
                <a:lnTo>
                  <a:pt x="1050289" y="45720"/>
                </a:lnTo>
                <a:lnTo>
                  <a:pt x="1050289" y="44450"/>
                </a:lnTo>
                <a:close/>
              </a:path>
              <a:path w="1082040" h="147320">
                <a:moveTo>
                  <a:pt x="1054099" y="38100"/>
                </a:moveTo>
                <a:lnTo>
                  <a:pt x="1017269" y="38100"/>
                </a:lnTo>
                <a:lnTo>
                  <a:pt x="1042670" y="39370"/>
                </a:lnTo>
                <a:lnTo>
                  <a:pt x="1040130" y="40640"/>
                </a:lnTo>
                <a:lnTo>
                  <a:pt x="1038860" y="41910"/>
                </a:lnTo>
                <a:lnTo>
                  <a:pt x="1037589" y="44450"/>
                </a:lnTo>
                <a:lnTo>
                  <a:pt x="1051560" y="44450"/>
                </a:lnTo>
                <a:lnTo>
                  <a:pt x="1051560" y="41910"/>
                </a:lnTo>
                <a:lnTo>
                  <a:pt x="1052830" y="41910"/>
                </a:lnTo>
                <a:lnTo>
                  <a:pt x="1052830" y="40640"/>
                </a:lnTo>
                <a:lnTo>
                  <a:pt x="1054099" y="40640"/>
                </a:lnTo>
                <a:lnTo>
                  <a:pt x="1054099" y="38100"/>
                </a:lnTo>
                <a:close/>
              </a:path>
              <a:path w="1082040" h="147320">
                <a:moveTo>
                  <a:pt x="1059179" y="31750"/>
                </a:moveTo>
                <a:lnTo>
                  <a:pt x="1049020" y="31750"/>
                </a:lnTo>
                <a:lnTo>
                  <a:pt x="1045210" y="35560"/>
                </a:lnTo>
                <a:lnTo>
                  <a:pt x="1043939" y="38100"/>
                </a:lnTo>
                <a:lnTo>
                  <a:pt x="1056639" y="38100"/>
                </a:lnTo>
                <a:lnTo>
                  <a:pt x="1056639" y="35560"/>
                </a:lnTo>
                <a:lnTo>
                  <a:pt x="1057910" y="35560"/>
                </a:lnTo>
                <a:lnTo>
                  <a:pt x="1057909" y="33020"/>
                </a:lnTo>
                <a:lnTo>
                  <a:pt x="1059179" y="33020"/>
                </a:lnTo>
                <a:lnTo>
                  <a:pt x="1059179" y="31750"/>
                </a:lnTo>
                <a:close/>
              </a:path>
              <a:path w="1082040" h="147320">
                <a:moveTo>
                  <a:pt x="1062989" y="26670"/>
                </a:moveTo>
                <a:lnTo>
                  <a:pt x="1054100" y="26670"/>
                </a:lnTo>
                <a:lnTo>
                  <a:pt x="1050289" y="30480"/>
                </a:lnTo>
                <a:lnTo>
                  <a:pt x="1060450" y="30480"/>
                </a:lnTo>
                <a:lnTo>
                  <a:pt x="1060450" y="29210"/>
                </a:lnTo>
                <a:lnTo>
                  <a:pt x="1061720" y="29210"/>
                </a:lnTo>
                <a:lnTo>
                  <a:pt x="1061720" y="27940"/>
                </a:lnTo>
                <a:lnTo>
                  <a:pt x="1062989" y="27940"/>
                </a:lnTo>
                <a:lnTo>
                  <a:pt x="1062989" y="26670"/>
                </a:lnTo>
                <a:close/>
              </a:path>
              <a:path w="1082040" h="147320">
                <a:moveTo>
                  <a:pt x="1066800" y="20320"/>
                </a:moveTo>
                <a:lnTo>
                  <a:pt x="1060450" y="20320"/>
                </a:lnTo>
                <a:lnTo>
                  <a:pt x="1055370" y="26670"/>
                </a:lnTo>
                <a:lnTo>
                  <a:pt x="1065530" y="26670"/>
                </a:lnTo>
                <a:lnTo>
                  <a:pt x="1065530" y="21590"/>
                </a:lnTo>
                <a:lnTo>
                  <a:pt x="1066800" y="21590"/>
                </a:lnTo>
                <a:lnTo>
                  <a:pt x="1066800" y="20320"/>
                </a:lnTo>
                <a:close/>
              </a:path>
              <a:path w="1082040" h="147320">
                <a:moveTo>
                  <a:pt x="1071879" y="13970"/>
                </a:moveTo>
                <a:lnTo>
                  <a:pt x="1066800" y="13970"/>
                </a:lnTo>
                <a:lnTo>
                  <a:pt x="1065530" y="15240"/>
                </a:lnTo>
                <a:lnTo>
                  <a:pt x="1061720" y="20320"/>
                </a:lnTo>
                <a:lnTo>
                  <a:pt x="1069339" y="20320"/>
                </a:lnTo>
                <a:lnTo>
                  <a:pt x="1069339" y="16510"/>
                </a:lnTo>
                <a:lnTo>
                  <a:pt x="1070609" y="16510"/>
                </a:lnTo>
                <a:lnTo>
                  <a:pt x="1070609" y="15240"/>
                </a:lnTo>
                <a:lnTo>
                  <a:pt x="1071879" y="15240"/>
                </a:lnTo>
                <a:lnTo>
                  <a:pt x="1071879" y="13970"/>
                </a:lnTo>
                <a:close/>
              </a:path>
              <a:path w="1082040" h="147320">
                <a:moveTo>
                  <a:pt x="1075689" y="7620"/>
                </a:moveTo>
                <a:lnTo>
                  <a:pt x="1073150" y="7620"/>
                </a:lnTo>
                <a:lnTo>
                  <a:pt x="1068070" y="13970"/>
                </a:lnTo>
                <a:lnTo>
                  <a:pt x="1074419" y="13970"/>
                </a:lnTo>
                <a:lnTo>
                  <a:pt x="1074419" y="8890"/>
                </a:lnTo>
                <a:lnTo>
                  <a:pt x="1075689" y="8890"/>
                </a:lnTo>
                <a:lnTo>
                  <a:pt x="1075689" y="7620"/>
                </a:lnTo>
                <a:close/>
              </a:path>
              <a:path w="1082040" h="147320">
                <a:moveTo>
                  <a:pt x="1078229" y="3810"/>
                </a:moveTo>
                <a:lnTo>
                  <a:pt x="1074420" y="7620"/>
                </a:lnTo>
                <a:lnTo>
                  <a:pt x="1078229" y="7620"/>
                </a:lnTo>
                <a:lnTo>
                  <a:pt x="1078229" y="3810"/>
                </a:lnTo>
                <a:close/>
              </a:path>
              <a:path w="1082040" h="147320">
                <a:moveTo>
                  <a:pt x="1079499" y="2540"/>
                </a:moveTo>
                <a:lnTo>
                  <a:pt x="1078229" y="3810"/>
                </a:lnTo>
                <a:lnTo>
                  <a:pt x="1079499" y="3810"/>
                </a:lnTo>
                <a:lnTo>
                  <a:pt x="1079499" y="2540"/>
                </a:lnTo>
                <a:close/>
              </a:path>
              <a:path w="1082040" h="147320">
                <a:moveTo>
                  <a:pt x="1079499" y="1270"/>
                </a:moveTo>
                <a:lnTo>
                  <a:pt x="1043939" y="1270"/>
                </a:lnTo>
                <a:lnTo>
                  <a:pt x="1079499" y="2540"/>
                </a:lnTo>
                <a:lnTo>
                  <a:pt x="1079499" y="1270"/>
                </a:lnTo>
                <a:close/>
              </a:path>
              <a:path w="1082040" h="147320">
                <a:moveTo>
                  <a:pt x="1082039" y="0"/>
                </a:moveTo>
                <a:lnTo>
                  <a:pt x="1080770" y="1270"/>
                </a:lnTo>
                <a:lnTo>
                  <a:pt x="1082039" y="1270"/>
                </a:lnTo>
                <a:lnTo>
                  <a:pt x="1082039" y="0"/>
                </a:lnTo>
                <a:close/>
              </a:path>
            </a:pathLst>
          </a:custGeom>
          <a:solidFill>
            <a:srgbClr val="0085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bk object 1095"/>
          <p:cNvSpPr/>
          <p:nvPr/>
        </p:nvSpPr>
        <p:spPr>
          <a:xfrm>
            <a:off x="5674359" y="6031229"/>
            <a:ext cx="1183640" cy="575310"/>
          </a:xfrm>
          <a:custGeom>
            <a:avLst/>
            <a:gdLst/>
            <a:ahLst/>
            <a:cxnLst/>
            <a:rect l="l" t="t" r="r" b="b"/>
            <a:pathLst>
              <a:path w="1183640" h="575309">
                <a:moveTo>
                  <a:pt x="210089" y="1270"/>
                </a:moveTo>
                <a:lnTo>
                  <a:pt x="207010" y="1270"/>
                </a:lnTo>
                <a:lnTo>
                  <a:pt x="207010" y="2540"/>
                </a:lnTo>
                <a:lnTo>
                  <a:pt x="208816" y="2540"/>
                </a:lnTo>
                <a:lnTo>
                  <a:pt x="210089" y="1270"/>
                </a:lnTo>
                <a:close/>
              </a:path>
              <a:path w="1183640" h="575309">
                <a:moveTo>
                  <a:pt x="211361" y="0"/>
                </a:moveTo>
                <a:lnTo>
                  <a:pt x="210819" y="0"/>
                </a:lnTo>
                <a:lnTo>
                  <a:pt x="210819" y="540"/>
                </a:lnTo>
                <a:lnTo>
                  <a:pt x="211361" y="0"/>
                </a:lnTo>
                <a:close/>
              </a:path>
              <a:path w="1183640" h="575309">
                <a:moveTo>
                  <a:pt x="208816" y="2540"/>
                </a:moveTo>
                <a:lnTo>
                  <a:pt x="204469" y="2540"/>
                </a:lnTo>
                <a:lnTo>
                  <a:pt x="204469" y="3810"/>
                </a:lnTo>
                <a:lnTo>
                  <a:pt x="201929" y="3810"/>
                </a:lnTo>
                <a:lnTo>
                  <a:pt x="201929" y="5080"/>
                </a:lnTo>
                <a:lnTo>
                  <a:pt x="206271" y="5080"/>
                </a:lnTo>
                <a:lnTo>
                  <a:pt x="208816" y="2540"/>
                </a:lnTo>
                <a:close/>
              </a:path>
              <a:path w="1183640" h="575309">
                <a:moveTo>
                  <a:pt x="206271" y="5080"/>
                </a:moveTo>
                <a:lnTo>
                  <a:pt x="199389" y="5080"/>
                </a:lnTo>
                <a:lnTo>
                  <a:pt x="199389" y="6350"/>
                </a:lnTo>
                <a:lnTo>
                  <a:pt x="195579" y="6350"/>
                </a:lnTo>
                <a:lnTo>
                  <a:pt x="195579" y="7620"/>
                </a:lnTo>
                <a:lnTo>
                  <a:pt x="193039" y="7620"/>
                </a:lnTo>
                <a:lnTo>
                  <a:pt x="193039" y="8890"/>
                </a:lnTo>
                <a:lnTo>
                  <a:pt x="202454" y="8890"/>
                </a:lnTo>
                <a:lnTo>
                  <a:pt x="206271" y="5080"/>
                </a:lnTo>
                <a:close/>
              </a:path>
              <a:path w="1183640" h="575309">
                <a:moveTo>
                  <a:pt x="202454" y="8890"/>
                </a:moveTo>
                <a:lnTo>
                  <a:pt x="190500" y="8890"/>
                </a:lnTo>
                <a:lnTo>
                  <a:pt x="190500" y="10160"/>
                </a:lnTo>
                <a:lnTo>
                  <a:pt x="187960" y="10160"/>
                </a:lnTo>
                <a:lnTo>
                  <a:pt x="187960" y="11430"/>
                </a:lnTo>
                <a:lnTo>
                  <a:pt x="199909" y="11430"/>
                </a:lnTo>
                <a:lnTo>
                  <a:pt x="202454" y="8890"/>
                </a:lnTo>
                <a:close/>
              </a:path>
              <a:path w="1183640" h="575309">
                <a:moveTo>
                  <a:pt x="10312" y="200660"/>
                </a:moveTo>
                <a:lnTo>
                  <a:pt x="1269" y="200660"/>
                </a:lnTo>
                <a:lnTo>
                  <a:pt x="1269" y="207010"/>
                </a:lnTo>
                <a:lnTo>
                  <a:pt x="0" y="207010"/>
                </a:lnTo>
                <a:lnTo>
                  <a:pt x="0" y="212090"/>
                </a:lnTo>
                <a:lnTo>
                  <a:pt x="5222" y="207010"/>
                </a:lnTo>
                <a:lnTo>
                  <a:pt x="10312" y="200660"/>
                </a:lnTo>
                <a:close/>
              </a:path>
              <a:path w="1183640" h="575309">
                <a:moveTo>
                  <a:pt x="15402" y="195580"/>
                </a:moveTo>
                <a:lnTo>
                  <a:pt x="2539" y="195580"/>
                </a:lnTo>
                <a:lnTo>
                  <a:pt x="2539" y="200660"/>
                </a:lnTo>
                <a:lnTo>
                  <a:pt x="11585" y="200660"/>
                </a:lnTo>
                <a:lnTo>
                  <a:pt x="15402" y="195580"/>
                </a:lnTo>
                <a:close/>
              </a:path>
              <a:path w="1183640" h="575309">
                <a:moveTo>
                  <a:pt x="21764" y="189230"/>
                </a:moveTo>
                <a:lnTo>
                  <a:pt x="6350" y="189230"/>
                </a:lnTo>
                <a:lnTo>
                  <a:pt x="6350" y="190500"/>
                </a:lnTo>
                <a:lnTo>
                  <a:pt x="5079" y="190500"/>
                </a:lnTo>
                <a:lnTo>
                  <a:pt x="5079" y="194310"/>
                </a:lnTo>
                <a:lnTo>
                  <a:pt x="16674" y="194310"/>
                </a:lnTo>
                <a:lnTo>
                  <a:pt x="21764" y="189230"/>
                </a:lnTo>
                <a:close/>
              </a:path>
              <a:path w="1183640" h="575309">
                <a:moveTo>
                  <a:pt x="11429" y="181610"/>
                </a:moveTo>
                <a:lnTo>
                  <a:pt x="10160" y="181610"/>
                </a:lnTo>
                <a:lnTo>
                  <a:pt x="10160" y="184150"/>
                </a:lnTo>
                <a:lnTo>
                  <a:pt x="8889" y="184150"/>
                </a:lnTo>
                <a:lnTo>
                  <a:pt x="8889" y="187960"/>
                </a:lnTo>
                <a:lnTo>
                  <a:pt x="23037" y="187960"/>
                </a:lnTo>
                <a:lnTo>
                  <a:pt x="28127" y="182880"/>
                </a:lnTo>
                <a:lnTo>
                  <a:pt x="11429" y="182880"/>
                </a:lnTo>
                <a:lnTo>
                  <a:pt x="11429" y="181610"/>
                </a:lnTo>
                <a:close/>
              </a:path>
              <a:path w="1183640" h="575309">
                <a:moveTo>
                  <a:pt x="15239" y="175260"/>
                </a:moveTo>
                <a:lnTo>
                  <a:pt x="13969" y="175260"/>
                </a:lnTo>
                <a:lnTo>
                  <a:pt x="13969" y="177800"/>
                </a:lnTo>
                <a:lnTo>
                  <a:pt x="12700" y="177800"/>
                </a:lnTo>
                <a:lnTo>
                  <a:pt x="12700" y="181610"/>
                </a:lnTo>
                <a:lnTo>
                  <a:pt x="30671" y="181610"/>
                </a:lnTo>
                <a:lnTo>
                  <a:pt x="34489" y="176530"/>
                </a:lnTo>
                <a:lnTo>
                  <a:pt x="15239" y="176530"/>
                </a:lnTo>
                <a:lnTo>
                  <a:pt x="15239" y="175260"/>
                </a:lnTo>
                <a:close/>
              </a:path>
              <a:path w="1183640" h="575309">
                <a:moveTo>
                  <a:pt x="40851" y="170180"/>
                </a:moveTo>
                <a:lnTo>
                  <a:pt x="16510" y="170180"/>
                </a:lnTo>
                <a:lnTo>
                  <a:pt x="16510" y="175260"/>
                </a:lnTo>
                <a:lnTo>
                  <a:pt x="35761" y="175260"/>
                </a:lnTo>
                <a:lnTo>
                  <a:pt x="40851" y="170180"/>
                </a:lnTo>
                <a:close/>
              </a:path>
              <a:path w="1183640" h="575309">
                <a:moveTo>
                  <a:pt x="19050" y="168910"/>
                </a:moveTo>
                <a:lnTo>
                  <a:pt x="17779" y="168910"/>
                </a:lnTo>
                <a:lnTo>
                  <a:pt x="17779" y="170180"/>
                </a:lnTo>
                <a:lnTo>
                  <a:pt x="19050" y="170180"/>
                </a:lnTo>
                <a:lnTo>
                  <a:pt x="19050" y="168910"/>
                </a:lnTo>
                <a:close/>
              </a:path>
              <a:path w="1183640" h="575309">
                <a:moveTo>
                  <a:pt x="47213" y="163830"/>
                </a:moveTo>
                <a:lnTo>
                  <a:pt x="20319" y="163830"/>
                </a:lnTo>
                <a:lnTo>
                  <a:pt x="20319" y="168910"/>
                </a:lnTo>
                <a:lnTo>
                  <a:pt x="42124" y="168910"/>
                </a:lnTo>
                <a:lnTo>
                  <a:pt x="47213" y="163830"/>
                </a:lnTo>
                <a:close/>
              </a:path>
              <a:path w="1183640" h="575309">
                <a:moveTo>
                  <a:pt x="54848" y="156210"/>
                </a:moveTo>
                <a:lnTo>
                  <a:pt x="25400" y="156210"/>
                </a:lnTo>
                <a:lnTo>
                  <a:pt x="25400" y="157480"/>
                </a:lnTo>
                <a:lnTo>
                  <a:pt x="24129" y="157480"/>
                </a:lnTo>
                <a:lnTo>
                  <a:pt x="24129" y="162560"/>
                </a:lnTo>
                <a:lnTo>
                  <a:pt x="49758" y="162560"/>
                </a:lnTo>
                <a:lnTo>
                  <a:pt x="53576" y="157480"/>
                </a:lnTo>
                <a:lnTo>
                  <a:pt x="54848" y="156210"/>
                </a:lnTo>
                <a:close/>
              </a:path>
              <a:path w="1183640" h="575309">
                <a:moveTo>
                  <a:pt x="61211" y="149860"/>
                </a:moveTo>
                <a:lnTo>
                  <a:pt x="29210" y="149860"/>
                </a:lnTo>
                <a:lnTo>
                  <a:pt x="29210" y="151130"/>
                </a:lnTo>
                <a:lnTo>
                  <a:pt x="27939" y="151130"/>
                </a:lnTo>
                <a:lnTo>
                  <a:pt x="27939" y="152400"/>
                </a:lnTo>
                <a:lnTo>
                  <a:pt x="26669" y="152400"/>
                </a:lnTo>
                <a:lnTo>
                  <a:pt x="26669" y="156210"/>
                </a:lnTo>
                <a:lnTo>
                  <a:pt x="56121" y="156210"/>
                </a:lnTo>
                <a:lnTo>
                  <a:pt x="59938" y="151130"/>
                </a:lnTo>
                <a:lnTo>
                  <a:pt x="61211" y="149860"/>
                </a:lnTo>
                <a:close/>
              </a:path>
              <a:path w="1183640" h="575309">
                <a:moveTo>
                  <a:pt x="33019" y="143510"/>
                </a:moveTo>
                <a:lnTo>
                  <a:pt x="31750" y="143510"/>
                </a:lnTo>
                <a:lnTo>
                  <a:pt x="31750" y="146050"/>
                </a:lnTo>
                <a:lnTo>
                  <a:pt x="30479" y="146050"/>
                </a:lnTo>
                <a:lnTo>
                  <a:pt x="30479" y="149860"/>
                </a:lnTo>
                <a:lnTo>
                  <a:pt x="62483" y="149860"/>
                </a:lnTo>
                <a:lnTo>
                  <a:pt x="65028" y="146050"/>
                </a:lnTo>
                <a:lnTo>
                  <a:pt x="66300" y="144780"/>
                </a:lnTo>
                <a:lnTo>
                  <a:pt x="33019" y="144780"/>
                </a:lnTo>
                <a:lnTo>
                  <a:pt x="33019" y="143510"/>
                </a:lnTo>
                <a:close/>
              </a:path>
              <a:path w="1183640" h="575309">
                <a:moveTo>
                  <a:pt x="36829" y="137160"/>
                </a:moveTo>
                <a:lnTo>
                  <a:pt x="35560" y="137160"/>
                </a:lnTo>
                <a:lnTo>
                  <a:pt x="35560" y="139700"/>
                </a:lnTo>
                <a:lnTo>
                  <a:pt x="34289" y="139700"/>
                </a:lnTo>
                <a:lnTo>
                  <a:pt x="34289" y="143510"/>
                </a:lnTo>
                <a:lnTo>
                  <a:pt x="68845" y="143510"/>
                </a:lnTo>
                <a:lnTo>
                  <a:pt x="71390" y="139700"/>
                </a:lnTo>
                <a:lnTo>
                  <a:pt x="72663" y="138430"/>
                </a:lnTo>
                <a:lnTo>
                  <a:pt x="36829" y="138430"/>
                </a:lnTo>
                <a:lnTo>
                  <a:pt x="36829" y="137160"/>
                </a:lnTo>
                <a:close/>
              </a:path>
              <a:path w="1183640" h="575309">
                <a:moveTo>
                  <a:pt x="79025" y="132080"/>
                </a:moveTo>
                <a:lnTo>
                  <a:pt x="38100" y="132080"/>
                </a:lnTo>
                <a:lnTo>
                  <a:pt x="38100" y="137160"/>
                </a:lnTo>
                <a:lnTo>
                  <a:pt x="75208" y="137160"/>
                </a:lnTo>
                <a:lnTo>
                  <a:pt x="79025" y="132080"/>
                </a:lnTo>
                <a:close/>
              </a:path>
              <a:path w="1183640" h="575309">
                <a:moveTo>
                  <a:pt x="40639" y="130810"/>
                </a:moveTo>
                <a:lnTo>
                  <a:pt x="39369" y="130810"/>
                </a:lnTo>
                <a:lnTo>
                  <a:pt x="39369" y="132080"/>
                </a:lnTo>
                <a:lnTo>
                  <a:pt x="40639" y="132080"/>
                </a:lnTo>
                <a:lnTo>
                  <a:pt x="40639" y="130810"/>
                </a:lnTo>
                <a:close/>
              </a:path>
              <a:path w="1183640" h="575309">
                <a:moveTo>
                  <a:pt x="85387" y="125730"/>
                </a:moveTo>
                <a:lnTo>
                  <a:pt x="44450" y="125730"/>
                </a:lnTo>
                <a:lnTo>
                  <a:pt x="44450" y="127000"/>
                </a:lnTo>
                <a:lnTo>
                  <a:pt x="43179" y="127000"/>
                </a:lnTo>
                <a:lnTo>
                  <a:pt x="43179" y="130810"/>
                </a:lnTo>
                <a:lnTo>
                  <a:pt x="81570" y="130810"/>
                </a:lnTo>
                <a:lnTo>
                  <a:pt x="84115" y="127000"/>
                </a:lnTo>
                <a:lnTo>
                  <a:pt x="85387" y="125730"/>
                </a:lnTo>
                <a:close/>
              </a:path>
              <a:path w="1183640" h="575309">
                <a:moveTo>
                  <a:pt x="46989" y="124460"/>
                </a:moveTo>
                <a:lnTo>
                  <a:pt x="45719" y="124460"/>
                </a:lnTo>
                <a:lnTo>
                  <a:pt x="45719" y="125730"/>
                </a:lnTo>
                <a:lnTo>
                  <a:pt x="46989" y="125730"/>
                </a:lnTo>
                <a:lnTo>
                  <a:pt x="46989" y="124460"/>
                </a:lnTo>
                <a:close/>
              </a:path>
              <a:path w="1183640" h="575309">
                <a:moveTo>
                  <a:pt x="91750" y="119380"/>
                </a:moveTo>
                <a:lnTo>
                  <a:pt x="50800" y="119380"/>
                </a:lnTo>
                <a:lnTo>
                  <a:pt x="50800" y="120650"/>
                </a:lnTo>
                <a:lnTo>
                  <a:pt x="49529" y="120650"/>
                </a:lnTo>
                <a:lnTo>
                  <a:pt x="49529" y="124460"/>
                </a:lnTo>
                <a:lnTo>
                  <a:pt x="87932" y="124460"/>
                </a:lnTo>
                <a:lnTo>
                  <a:pt x="90477" y="120650"/>
                </a:lnTo>
                <a:lnTo>
                  <a:pt x="91750" y="119380"/>
                </a:lnTo>
                <a:close/>
              </a:path>
              <a:path w="1183640" h="575309">
                <a:moveTo>
                  <a:pt x="98112" y="113030"/>
                </a:moveTo>
                <a:lnTo>
                  <a:pt x="57150" y="113030"/>
                </a:lnTo>
                <a:lnTo>
                  <a:pt x="57150" y="114300"/>
                </a:lnTo>
                <a:lnTo>
                  <a:pt x="55879" y="114300"/>
                </a:lnTo>
                <a:lnTo>
                  <a:pt x="55879" y="116840"/>
                </a:lnTo>
                <a:lnTo>
                  <a:pt x="54610" y="116840"/>
                </a:lnTo>
                <a:lnTo>
                  <a:pt x="54610" y="119380"/>
                </a:lnTo>
                <a:lnTo>
                  <a:pt x="93022" y="119380"/>
                </a:lnTo>
                <a:lnTo>
                  <a:pt x="94295" y="116840"/>
                </a:lnTo>
                <a:lnTo>
                  <a:pt x="98112" y="113030"/>
                </a:lnTo>
                <a:close/>
              </a:path>
              <a:path w="1183640" h="575309">
                <a:moveTo>
                  <a:pt x="104474" y="106680"/>
                </a:moveTo>
                <a:lnTo>
                  <a:pt x="63500" y="106680"/>
                </a:lnTo>
                <a:lnTo>
                  <a:pt x="63500" y="107950"/>
                </a:lnTo>
                <a:lnTo>
                  <a:pt x="62229" y="107950"/>
                </a:lnTo>
                <a:lnTo>
                  <a:pt x="62229" y="110490"/>
                </a:lnTo>
                <a:lnTo>
                  <a:pt x="60960" y="110490"/>
                </a:lnTo>
                <a:lnTo>
                  <a:pt x="60960" y="113030"/>
                </a:lnTo>
                <a:lnTo>
                  <a:pt x="99384" y="113030"/>
                </a:lnTo>
                <a:lnTo>
                  <a:pt x="100657" y="110490"/>
                </a:lnTo>
                <a:lnTo>
                  <a:pt x="104474" y="106680"/>
                </a:lnTo>
                <a:close/>
              </a:path>
              <a:path w="1183640" h="575309">
                <a:moveTo>
                  <a:pt x="110837" y="100330"/>
                </a:moveTo>
                <a:lnTo>
                  <a:pt x="68579" y="100330"/>
                </a:lnTo>
                <a:lnTo>
                  <a:pt x="68579" y="101600"/>
                </a:lnTo>
                <a:lnTo>
                  <a:pt x="67310" y="101600"/>
                </a:lnTo>
                <a:lnTo>
                  <a:pt x="67310" y="106680"/>
                </a:lnTo>
                <a:lnTo>
                  <a:pt x="105747" y="106680"/>
                </a:lnTo>
                <a:lnTo>
                  <a:pt x="109564" y="101600"/>
                </a:lnTo>
                <a:lnTo>
                  <a:pt x="110837" y="100330"/>
                </a:lnTo>
                <a:close/>
              </a:path>
              <a:path w="1183640" h="575309">
                <a:moveTo>
                  <a:pt x="115570" y="95250"/>
                </a:moveTo>
                <a:lnTo>
                  <a:pt x="73660" y="95250"/>
                </a:lnTo>
                <a:lnTo>
                  <a:pt x="73660" y="97790"/>
                </a:lnTo>
                <a:lnTo>
                  <a:pt x="72389" y="97790"/>
                </a:lnTo>
                <a:lnTo>
                  <a:pt x="72389" y="100330"/>
                </a:lnTo>
                <a:lnTo>
                  <a:pt x="112109" y="100330"/>
                </a:lnTo>
                <a:lnTo>
                  <a:pt x="113381" y="97790"/>
                </a:lnTo>
                <a:lnTo>
                  <a:pt x="115570" y="96520"/>
                </a:lnTo>
                <a:lnTo>
                  <a:pt x="115570" y="95250"/>
                </a:lnTo>
                <a:close/>
              </a:path>
              <a:path w="1183640" h="575309">
                <a:moveTo>
                  <a:pt x="116839" y="93980"/>
                </a:moveTo>
                <a:lnTo>
                  <a:pt x="74929" y="93980"/>
                </a:lnTo>
                <a:lnTo>
                  <a:pt x="74929" y="95250"/>
                </a:lnTo>
                <a:lnTo>
                  <a:pt x="116839" y="95250"/>
                </a:lnTo>
                <a:lnTo>
                  <a:pt x="116839" y="93980"/>
                </a:lnTo>
                <a:close/>
              </a:path>
              <a:path w="1183640" h="575309">
                <a:moveTo>
                  <a:pt x="121919" y="87630"/>
                </a:moveTo>
                <a:lnTo>
                  <a:pt x="81279" y="87630"/>
                </a:lnTo>
                <a:lnTo>
                  <a:pt x="81279" y="88900"/>
                </a:lnTo>
                <a:lnTo>
                  <a:pt x="80010" y="88900"/>
                </a:lnTo>
                <a:lnTo>
                  <a:pt x="80010" y="91440"/>
                </a:lnTo>
                <a:lnTo>
                  <a:pt x="78739" y="91440"/>
                </a:lnTo>
                <a:lnTo>
                  <a:pt x="78739" y="93980"/>
                </a:lnTo>
                <a:lnTo>
                  <a:pt x="118471" y="93980"/>
                </a:lnTo>
                <a:lnTo>
                  <a:pt x="119744" y="91440"/>
                </a:lnTo>
                <a:lnTo>
                  <a:pt x="121920" y="90170"/>
                </a:lnTo>
                <a:lnTo>
                  <a:pt x="121919" y="87630"/>
                </a:lnTo>
                <a:close/>
              </a:path>
              <a:path w="1183640" h="575309">
                <a:moveTo>
                  <a:pt x="125729" y="85090"/>
                </a:moveTo>
                <a:lnTo>
                  <a:pt x="85089" y="85090"/>
                </a:lnTo>
                <a:lnTo>
                  <a:pt x="85089" y="87630"/>
                </a:lnTo>
                <a:lnTo>
                  <a:pt x="124834" y="87630"/>
                </a:lnTo>
                <a:lnTo>
                  <a:pt x="125729" y="86360"/>
                </a:lnTo>
                <a:lnTo>
                  <a:pt x="125729" y="85090"/>
                </a:lnTo>
                <a:close/>
              </a:path>
              <a:path w="1183640" h="575309">
                <a:moveTo>
                  <a:pt x="127000" y="82550"/>
                </a:moveTo>
                <a:lnTo>
                  <a:pt x="86360" y="82550"/>
                </a:lnTo>
                <a:lnTo>
                  <a:pt x="86360" y="85090"/>
                </a:lnTo>
                <a:lnTo>
                  <a:pt x="127000" y="85090"/>
                </a:lnTo>
                <a:lnTo>
                  <a:pt x="127000" y="82550"/>
                </a:lnTo>
                <a:close/>
              </a:path>
              <a:path w="1183640" h="575309">
                <a:moveTo>
                  <a:pt x="129539" y="81280"/>
                </a:moveTo>
                <a:lnTo>
                  <a:pt x="87629" y="81280"/>
                </a:lnTo>
                <a:lnTo>
                  <a:pt x="87629" y="82550"/>
                </a:lnTo>
                <a:lnTo>
                  <a:pt x="129539" y="82550"/>
                </a:lnTo>
                <a:lnTo>
                  <a:pt x="129539" y="81280"/>
                </a:lnTo>
                <a:close/>
              </a:path>
              <a:path w="1183640" h="575309">
                <a:moveTo>
                  <a:pt x="136286" y="74930"/>
                </a:moveTo>
                <a:lnTo>
                  <a:pt x="93979" y="74930"/>
                </a:lnTo>
                <a:lnTo>
                  <a:pt x="93979" y="76200"/>
                </a:lnTo>
                <a:lnTo>
                  <a:pt x="92710" y="76200"/>
                </a:lnTo>
                <a:lnTo>
                  <a:pt x="92710" y="78740"/>
                </a:lnTo>
                <a:lnTo>
                  <a:pt x="91439" y="78740"/>
                </a:lnTo>
                <a:lnTo>
                  <a:pt x="91439" y="81280"/>
                </a:lnTo>
                <a:lnTo>
                  <a:pt x="131196" y="81280"/>
                </a:lnTo>
                <a:lnTo>
                  <a:pt x="132468" y="78740"/>
                </a:lnTo>
                <a:lnTo>
                  <a:pt x="136286" y="74930"/>
                </a:lnTo>
                <a:close/>
              </a:path>
              <a:path w="1183640" h="575309">
                <a:moveTo>
                  <a:pt x="142648" y="68580"/>
                </a:moveTo>
                <a:lnTo>
                  <a:pt x="102869" y="68580"/>
                </a:lnTo>
                <a:lnTo>
                  <a:pt x="102869" y="69850"/>
                </a:lnTo>
                <a:lnTo>
                  <a:pt x="100329" y="69850"/>
                </a:lnTo>
                <a:lnTo>
                  <a:pt x="100329" y="72390"/>
                </a:lnTo>
                <a:lnTo>
                  <a:pt x="99060" y="72390"/>
                </a:lnTo>
                <a:lnTo>
                  <a:pt x="99060" y="74930"/>
                </a:lnTo>
                <a:lnTo>
                  <a:pt x="137558" y="74930"/>
                </a:lnTo>
                <a:lnTo>
                  <a:pt x="138831" y="72390"/>
                </a:lnTo>
                <a:lnTo>
                  <a:pt x="142648" y="68580"/>
                </a:lnTo>
                <a:close/>
              </a:path>
              <a:path w="1183640" h="575309">
                <a:moveTo>
                  <a:pt x="149010" y="62230"/>
                </a:moveTo>
                <a:lnTo>
                  <a:pt x="110489" y="62230"/>
                </a:lnTo>
                <a:lnTo>
                  <a:pt x="110489" y="63500"/>
                </a:lnTo>
                <a:lnTo>
                  <a:pt x="109219" y="63500"/>
                </a:lnTo>
                <a:lnTo>
                  <a:pt x="109219" y="66040"/>
                </a:lnTo>
                <a:lnTo>
                  <a:pt x="107950" y="66040"/>
                </a:lnTo>
                <a:lnTo>
                  <a:pt x="107950" y="68580"/>
                </a:lnTo>
                <a:lnTo>
                  <a:pt x="143921" y="68580"/>
                </a:lnTo>
                <a:lnTo>
                  <a:pt x="145193" y="66040"/>
                </a:lnTo>
                <a:lnTo>
                  <a:pt x="149010" y="62230"/>
                </a:lnTo>
                <a:close/>
              </a:path>
              <a:path w="1183640" h="575309">
                <a:moveTo>
                  <a:pt x="155373" y="55880"/>
                </a:moveTo>
                <a:lnTo>
                  <a:pt x="119379" y="55880"/>
                </a:lnTo>
                <a:lnTo>
                  <a:pt x="119379" y="57150"/>
                </a:lnTo>
                <a:lnTo>
                  <a:pt x="118110" y="57150"/>
                </a:lnTo>
                <a:lnTo>
                  <a:pt x="118110" y="58420"/>
                </a:lnTo>
                <a:lnTo>
                  <a:pt x="115569" y="58420"/>
                </a:lnTo>
                <a:lnTo>
                  <a:pt x="115569" y="62230"/>
                </a:lnTo>
                <a:lnTo>
                  <a:pt x="150283" y="62230"/>
                </a:lnTo>
                <a:lnTo>
                  <a:pt x="152828" y="58420"/>
                </a:lnTo>
                <a:lnTo>
                  <a:pt x="155373" y="55880"/>
                </a:lnTo>
                <a:close/>
              </a:path>
              <a:path w="1183640" h="575309">
                <a:moveTo>
                  <a:pt x="161735" y="49530"/>
                </a:moveTo>
                <a:lnTo>
                  <a:pt x="128269" y="49530"/>
                </a:lnTo>
                <a:lnTo>
                  <a:pt x="128269" y="50800"/>
                </a:lnTo>
                <a:lnTo>
                  <a:pt x="127000" y="50800"/>
                </a:lnTo>
                <a:lnTo>
                  <a:pt x="127000" y="52070"/>
                </a:lnTo>
                <a:lnTo>
                  <a:pt x="124460" y="52070"/>
                </a:lnTo>
                <a:lnTo>
                  <a:pt x="124460" y="55880"/>
                </a:lnTo>
                <a:lnTo>
                  <a:pt x="156645" y="55880"/>
                </a:lnTo>
                <a:lnTo>
                  <a:pt x="159190" y="52070"/>
                </a:lnTo>
                <a:lnTo>
                  <a:pt x="161735" y="49530"/>
                </a:lnTo>
                <a:close/>
              </a:path>
              <a:path w="1183640" h="575309">
                <a:moveTo>
                  <a:pt x="168097" y="43180"/>
                </a:moveTo>
                <a:lnTo>
                  <a:pt x="137160" y="43180"/>
                </a:lnTo>
                <a:lnTo>
                  <a:pt x="137160" y="44450"/>
                </a:lnTo>
                <a:lnTo>
                  <a:pt x="134619" y="44450"/>
                </a:lnTo>
                <a:lnTo>
                  <a:pt x="134619" y="45720"/>
                </a:lnTo>
                <a:lnTo>
                  <a:pt x="133350" y="45720"/>
                </a:lnTo>
                <a:lnTo>
                  <a:pt x="133350" y="49530"/>
                </a:lnTo>
                <a:lnTo>
                  <a:pt x="163007" y="49530"/>
                </a:lnTo>
                <a:lnTo>
                  <a:pt x="165552" y="45720"/>
                </a:lnTo>
                <a:lnTo>
                  <a:pt x="168097" y="43180"/>
                </a:lnTo>
                <a:close/>
              </a:path>
              <a:path w="1183640" h="575309">
                <a:moveTo>
                  <a:pt x="174460" y="36830"/>
                </a:moveTo>
                <a:lnTo>
                  <a:pt x="144779" y="36830"/>
                </a:lnTo>
                <a:lnTo>
                  <a:pt x="144779" y="38100"/>
                </a:lnTo>
                <a:lnTo>
                  <a:pt x="143510" y="38100"/>
                </a:lnTo>
                <a:lnTo>
                  <a:pt x="143510" y="39370"/>
                </a:lnTo>
                <a:lnTo>
                  <a:pt x="142239" y="39370"/>
                </a:lnTo>
                <a:lnTo>
                  <a:pt x="142239" y="43180"/>
                </a:lnTo>
                <a:lnTo>
                  <a:pt x="169370" y="43180"/>
                </a:lnTo>
                <a:lnTo>
                  <a:pt x="171915" y="39370"/>
                </a:lnTo>
                <a:lnTo>
                  <a:pt x="174460" y="36830"/>
                </a:lnTo>
                <a:close/>
              </a:path>
              <a:path w="1183640" h="575309">
                <a:moveTo>
                  <a:pt x="179549" y="31750"/>
                </a:moveTo>
                <a:lnTo>
                  <a:pt x="152400" y="31750"/>
                </a:lnTo>
                <a:lnTo>
                  <a:pt x="152400" y="33020"/>
                </a:lnTo>
                <a:lnTo>
                  <a:pt x="151129" y="33020"/>
                </a:lnTo>
                <a:lnTo>
                  <a:pt x="151129" y="36830"/>
                </a:lnTo>
                <a:lnTo>
                  <a:pt x="175732" y="36830"/>
                </a:lnTo>
                <a:lnTo>
                  <a:pt x="178277" y="33020"/>
                </a:lnTo>
                <a:lnTo>
                  <a:pt x="179549" y="31750"/>
                </a:lnTo>
                <a:close/>
              </a:path>
              <a:path w="1183640" h="575309">
                <a:moveTo>
                  <a:pt x="208279" y="31750"/>
                </a:moveTo>
                <a:lnTo>
                  <a:pt x="180186" y="31750"/>
                </a:lnTo>
                <a:lnTo>
                  <a:pt x="179549" y="33020"/>
                </a:lnTo>
                <a:lnTo>
                  <a:pt x="208279" y="31853"/>
                </a:lnTo>
                <a:close/>
              </a:path>
              <a:path w="1183640" h="575309">
                <a:moveTo>
                  <a:pt x="210819" y="31750"/>
                </a:moveTo>
                <a:lnTo>
                  <a:pt x="208279" y="31750"/>
                </a:lnTo>
                <a:lnTo>
                  <a:pt x="210819" y="31750"/>
                </a:lnTo>
                <a:close/>
              </a:path>
              <a:path w="1183640" h="575309">
                <a:moveTo>
                  <a:pt x="180822" y="30480"/>
                </a:moveTo>
                <a:lnTo>
                  <a:pt x="153669" y="30480"/>
                </a:lnTo>
                <a:lnTo>
                  <a:pt x="153669" y="31750"/>
                </a:lnTo>
                <a:lnTo>
                  <a:pt x="180186" y="31750"/>
                </a:lnTo>
                <a:lnTo>
                  <a:pt x="180822" y="30480"/>
                </a:lnTo>
                <a:close/>
              </a:path>
              <a:path w="1183640" h="575309">
                <a:moveTo>
                  <a:pt x="187184" y="24130"/>
                </a:moveTo>
                <a:lnTo>
                  <a:pt x="162560" y="24130"/>
                </a:lnTo>
                <a:lnTo>
                  <a:pt x="162560" y="25400"/>
                </a:lnTo>
                <a:lnTo>
                  <a:pt x="161289" y="25400"/>
                </a:lnTo>
                <a:lnTo>
                  <a:pt x="161289" y="26670"/>
                </a:lnTo>
                <a:lnTo>
                  <a:pt x="158750" y="26670"/>
                </a:lnTo>
                <a:lnTo>
                  <a:pt x="158750" y="30480"/>
                </a:lnTo>
                <a:lnTo>
                  <a:pt x="182094" y="30480"/>
                </a:lnTo>
                <a:lnTo>
                  <a:pt x="184639" y="26670"/>
                </a:lnTo>
                <a:lnTo>
                  <a:pt x="187184" y="24130"/>
                </a:lnTo>
                <a:close/>
              </a:path>
              <a:path w="1183640" h="575309">
                <a:moveTo>
                  <a:pt x="193547" y="17780"/>
                </a:moveTo>
                <a:lnTo>
                  <a:pt x="171450" y="17780"/>
                </a:lnTo>
                <a:lnTo>
                  <a:pt x="171450" y="19050"/>
                </a:lnTo>
                <a:lnTo>
                  <a:pt x="168910" y="19050"/>
                </a:lnTo>
                <a:lnTo>
                  <a:pt x="168910" y="20320"/>
                </a:lnTo>
                <a:lnTo>
                  <a:pt x="167639" y="20320"/>
                </a:lnTo>
                <a:lnTo>
                  <a:pt x="167639" y="24130"/>
                </a:lnTo>
                <a:lnTo>
                  <a:pt x="188457" y="24130"/>
                </a:lnTo>
                <a:lnTo>
                  <a:pt x="191002" y="20320"/>
                </a:lnTo>
                <a:lnTo>
                  <a:pt x="193547" y="17780"/>
                </a:lnTo>
                <a:close/>
              </a:path>
              <a:path w="1183640" h="575309">
                <a:moveTo>
                  <a:pt x="197364" y="13970"/>
                </a:moveTo>
                <a:lnTo>
                  <a:pt x="179069" y="13970"/>
                </a:lnTo>
                <a:lnTo>
                  <a:pt x="179069" y="17780"/>
                </a:lnTo>
                <a:lnTo>
                  <a:pt x="194819" y="17780"/>
                </a:lnTo>
                <a:lnTo>
                  <a:pt x="197364" y="13970"/>
                </a:lnTo>
                <a:close/>
              </a:path>
              <a:path w="1183640" h="575309">
                <a:moveTo>
                  <a:pt x="955039" y="571500"/>
                </a:moveTo>
                <a:lnTo>
                  <a:pt x="952499" y="571500"/>
                </a:lnTo>
                <a:lnTo>
                  <a:pt x="949960" y="575310"/>
                </a:lnTo>
                <a:lnTo>
                  <a:pt x="955039" y="575310"/>
                </a:lnTo>
                <a:lnTo>
                  <a:pt x="955039" y="571500"/>
                </a:lnTo>
                <a:close/>
              </a:path>
              <a:path w="1183640" h="575309">
                <a:moveTo>
                  <a:pt x="963930" y="568960"/>
                </a:moveTo>
                <a:lnTo>
                  <a:pt x="955039" y="568960"/>
                </a:lnTo>
                <a:lnTo>
                  <a:pt x="953769" y="570230"/>
                </a:lnTo>
                <a:lnTo>
                  <a:pt x="958850" y="570230"/>
                </a:lnTo>
                <a:lnTo>
                  <a:pt x="958850" y="571500"/>
                </a:lnTo>
                <a:lnTo>
                  <a:pt x="963930" y="571500"/>
                </a:lnTo>
                <a:lnTo>
                  <a:pt x="963930" y="568960"/>
                </a:lnTo>
                <a:close/>
              </a:path>
              <a:path w="1183640" h="575309">
                <a:moveTo>
                  <a:pt x="971550" y="565150"/>
                </a:moveTo>
                <a:lnTo>
                  <a:pt x="958849" y="565150"/>
                </a:lnTo>
                <a:lnTo>
                  <a:pt x="956310" y="568960"/>
                </a:lnTo>
                <a:lnTo>
                  <a:pt x="971550" y="568960"/>
                </a:lnTo>
                <a:lnTo>
                  <a:pt x="971550" y="565150"/>
                </a:lnTo>
                <a:close/>
              </a:path>
              <a:path w="1183640" h="575309">
                <a:moveTo>
                  <a:pt x="976629" y="562610"/>
                </a:moveTo>
                <a:lnTo>
                  <a:pt x="961389" y="562610"/>
                </a:lnTo>
                <a:lnTo>
                  <a:pt x="960119" y="563880"/>
                </a:lnTo>
                <a:lnTo>
                  <a:pt x="974089" y="563880"/>
                </a:lnTo>
                <a:lnTo>
                  <a:pt x="974089" y="565150"/>
                </a:lnTo>
                <a:lnTo>
                  <a:pt x="976629" y="565150"/>
                </a:lnTo>
                <a:lnTo>
                  <a:pt x="976629" y="562610"/>
                </a:lnTo>
                <a:close/>
              </a:path>
              <a:path w="1183640" h="575309">
                <a:moveTo>
                  <a:pt x="212089" y="561340"/>
                </a:moveTo>
                <a:lnTo>
                  <a:pt x="212089" y="562610"/>
                </a:lnTo>
                <a:lnTo>
                  <a:pt x="213360" y="562610"/>
                </a:lnTo>
                <a:lnTo>
                  <a:pt x="212089" y="561340"/>
                </a:lnTo>
                <a:close/>
              </a:path>
              <a:path w="1183640" h="575309">
                <a:moveTo>
                  <a:pt x="984249" y="558800"/>
                </a:moveTo>
                <a:lnTo>
                  <a:pt x="965199" y="558800"/>
                </a:lnTo>
                <a:lnTo>
                  <a:pt x="962660" y="562610"/>
                </a:lnTo>
                <a:lnTo>
                  <a:pt x="984249" y="562610"/>
                </a:lnTo>
                <a:lnTo>
                  <a:pt x="984249" y="558800"/>
                </a:lnTo>
                <a:close/>
              </a:path>
              <a:path w="1183640" h="575309">
                <a:moveTo>
                  <a:pt x="280669" y="556260"/>
                </a:moveTo>
                <a:lnTo>
                  <a:pt x="205739" y="556260"/>
                </a:lnTo>
                <a:lnTo>
                  <a:pt x="205739" y="558800"/>
                </a:lnTo>
                <a:lnTo>
                  <a:pt x="208279" y="558800"/>
                </a:lnTo>
                <a:lnTo>
                  <a:pt x="208279" y="557530"/>
                </a:lnTo>
                <a:lnTo>
                  <a:pt x="280669" y="556260"/>
                </a:lnTo>
                <a:close/>
              </a:path>
              <a:path w="1183640" h="575309">
                <a:moveTo>
                  <a:pt x="989329" y="556260"/>
                </a:moveTo>
                <a:lnTo>
                  <a:pt x="967739" y="556260"/>
                </a:lnTo>
                <a:lnTo>
                  <a:pt x="966469" y="557530"/>
                </a:lnTo>
                <a:lnTo>
                  <a:pt x="986789" y="557530"/>
                </a:lnTo>
                <a:lnTo>
                  <a:pt x="986789" y="558800"/>
                </a:lnTo>
                <a:lnTo>
                  <a:pt x="989329" y="558800"/>
                </a:lnTo>
                <a:lnTo>
                  <a:pt x="989329" y="556260"/>
                </a:lnTo>
                <a:close/>
              </a:path>
              <a:path w="1183640" h="575309">
                <a:moveTo>
                  <a:pt x="204469" y="552450"/>
                </a:moveTo>
                <a:lnTo>
                  <a:pt x="196850" y="552450"/>
                </a:lnTo>
                <a:lnTo>
                  <a:pt x="196850" y="556260"/>
                </a:lnTo>
                <a:lnTo>
                  <a:pt x="207010" y="556260"/>
                </a:lnTo>
                <a:lnTo>
                  <a:pt x="204469" y="552450"/>
                </a:lnTo>
                <a:close/>
              </a:path>
              <a:path w="1183640" h="575309">
                <a:moveTo>
                  <a:pt x="996949" y="552450"/>
                </a:moveTo>
                <a:lnTo>
                  <a:pt x="971549" y="552450"/>
                </a:lnTo>
                <a:lnTo>
                  <a:pt x="969010" y="556260"/>
                </a:lnTo>
                <a:lnTo>
                  <a:pt x="996949" y="556260"/>
                </a:lnTo>
                <a:lnTo>
                  <a:pt x="996949" y="552450"/>
                </a:lnTo>
                <a:close/>
              </a:path>
              <a:path w="1183640" h="575309">
                <a:moveTo>
                  <a:pt x="266699" y="549910"/>
                </a:moveTo>
                <a:lnTo>
                  <a:pt x="191769" y="549910"/>
                </a:lnTo>
                <a:lnTo>
                  <a:pt x="191769" y="552450"/>
                </a:lnTo>
                <a:lnTo>
                  <a:pt x="194310" y="552450"/>
                </a:lnTo>
                <a:lnTo>
                  <a:pt x="194310" y="551180"/>
                </a:lnTo>
                <a:lnTo>
                  <a:pt x="201929" y="551180"/>
                </a:lnTo>
                <a:lnTo>
                  <a:pt x="266699" y="549910"/>
                </a:lnTo>
                <a:close/>
              </a:path>
              <a:path w="1183640" h="575309">
                <a:moveTo>
                  <a:pt x="1002030" y="549910"/>
                </a:moveTo>
                <a:lnTo>
                  <a:pt x="974089" y="549910"/>
                </a:lnTo>
                <a:lnTo>
                  <a:pt x="972819" y="551180"/>
                </a:lnTo>
                <a:lnTo>
                  <a:pt x="999489" y="551180"/>
                </a:lnTo>
                <a:lnTo>
                  <a:pt x="999489" y="552450"/>
                </a:lnTo>
                <a:lnTo>
                  <a:pt x="1002030" y="552450"/>
                </a:lnTo>
                <a:lnTo>
                  <a:pt x="1002030" y="549910"/>
                </a:lnTo>
                <a:close/>
              </a:path>
              <a:path w="1183640" h="575309">
                <a:moveTo>
                  <a:pt x="198119" y="546100"/>
                </a:moveTo>
                <a:lnTo>
                  <a:pt x="182879" y="546100"/>
                </a:lnTo>
                <a:lnTo>
                  <a:pt x="182879" y="549910"/>
                </a:lnTo>
                <a:lnTo>
                  <a:pt x="200660" y="549910"/>
                </a:lnTo>
                <a:lnTo>
                  <a:pt x="198119" y="546100"/>
                </a:lnTo>
                <a:close/>
              </a:path>
              <a:path w="1183640" h="575309">
                <a:moveTo>
                  <a:pt x="1009650" y="546100"/>
                </a:moveTo>
                <a:lnTo>
                  <a:pt x="962660" y="546100"/>
                </a:lnTo>
                <a:lnTo>
                  <a:pt x="977899" y="547370"/>
                </a:lnTo>
                <a:lnTo>
                  <a:pt x="975360" y="549910"/>
                </a:lnTo>
                <a:lnTo>
                  <a:pt x="1009650" y="549910"/>
                </a:lnTo>
                <a:lnTo>
                  <a:pt x="1009650" y="546100"/>
                </a:lnTo>
                <a:close/>
              </a:path>
              <a:path w="1183640" h="575309">
                <a:moveTo>
                  <a:pt x="195579" y="543560"/>
                </a:moveTo>
                <a:lnTo>
                  <a:pt x="177800" y="543560"/>
                </a:lnTo>
                <a:lnTo>
                  <a:pt x="177800" y="546100"/>
                </a:lnTo>
                <a:lnTo>
                  <a:pt x="180339" y="546100"/>
                </a:lnTo>
                <a:lnTo>
                  <a:pt x="180339" y="544830"/>
                </a:lnTo>
                <a:lnTo>
                  <a:pt x="196850" y="544830"/>
                </a:lnTo>
                <a:lnTo>
                  <a:pt x="195579" y="543560"/>
                </a:lnTo>
                <a:close/>
              </a:path>
              <a:path w="1183640" h="575309">
                <a:moveTo>
                  <a:pt x="1014729" y="543560"/>
                </a:moveTo>
                <a:lnTo>
                  <a:pt x="980439" y="543560"/>
                </a:lnTo>
                <a:lnTo>
                  <a:pt x="979169" y="544830"/>
                </a:lnTo>
                <a:lnTo>
                  <a:pt x="1012189" y="544830"/>
                </a:lnTo>
                <a:lnTo>
                  <a:pt x="1012189" y="546100"/>
                </a:lnTo>
                <a:lnTo>
                  <a:pt x="1014729" y="546100"/>
                </a:lnTo>
                <a:lnTo>
                  <a:pt x="1014729" y="543560"/>
                </a:lnTo>
                <a:close/>
              </a:path>
              <a:path w="1183640" h="575309">
                <a:moveTo>
                  <a:pt x="191769" y="539750"/>
                </a:moveTo>
                <a:lnTo>
                  <a:pt x="170179" y="539750"/>
                </a:lnTo>
                <a:lnTo>
                  <a:pt x="170179" y="541020"/>
                </a:lnTo>
                <a:lnTo>
                  <a:pt x="172719" y="541020"/>
                </a:lnTo>
                <a:lnTo>
                  <a:pt x="172719" y="543560"/>
                </a:lnTo>
                <a:lnTo>
                  <a:pt x="194310" y="543560"/>
                </a:lnTo>
                <a:lnTo>
                  <a:pt x="193039" y="541020"/>
                </a:lnTo>
                <a:lnTo>
                  <a:pt x="191769" y="539750"/>
                </a:lnTo>
                <a:close/>
              </a:path>
              <a:path w="1183640" h="575309">
                <a:moveTo>
                  <a:pt x="1022349" y="539750"/>
                </a:moveTo>
                <a:lnTo>
                  <a:pt x="984249" y="539750"/>
                </a:lnTo>
                <a:lnTo>
                  <a:pt x="981710" y="542290"/>
                </a:lnTo>
                <a:lnTo>
                  <a:pt x="971549" y="543560"/>
                </a:lnTo>
                <a:lnTo>
                  <a:pt x="1019809" y="543560"/>
                </a:lnTo>
                <a:lnTo>
                  <a:pt x="1019809" y="541020"/>
                </a:lnTo>
                <a:lnTo>
                  <a:pt x="1022349" y="541020"/>
                </a:lnTo>
                <a:lnTo>
                  <a:pt x="1022349" y="539750"/>
                </a:lnTo>
                <a:close/>
              </a:path>
              <a:path w="1183640" h="575309">
                <a:moveTo>
                  <a:pt x="237489" y="537210"/>
                </a:moveTo>
                <a:lnTo>
                  <a:pt x="167639" y="537210"/>
                </a:lnTo>
                <a:lnTo>
                  <a:pt x="167639" y="539750"/>
                </a:lnTo>
                <a:lnTo>
                  <a:pt x="168910" y="539750"/>
                </a:lnTo>
                <a:lnTo>
                  <a:pt x="168910" y="538480"/>
                </a:lnTo>
                <a:lnTo>
                  <a:pt x="189229" y="538480"/>
                </a:lnTo>
                <a:lnTo>
                  <a:pt x="237489" y="537210"/>
                </a:lnTo>
                <a:close/>
              </a:path>
              <a:path w="1183640" h="575309">
                <a:moveTo>
                  <a:pt x="1027429" y="537210"/>
                </a:moveTo>
                <a:lnTo>
                  <a:pt x="977899" y="537210"/>
                </a:lnTo>
                <a:lnTo>
                  <a:pt x="986789" y="538480"/>
                </a:lnTo>
                <a:lnTo>
                  <a:pt x="1024889" y="538480"/>
                </a:lnTo>
                <a:lnTo>
                  <a:pt x="1024889" y="539750"/>
                </a:lnTo>
                <a:lnTo>
                  <a:pt x="1027430" y="539750"/>
                </a:lnTo>
                <a:lnTo>
                  <a:pt x="1027429" y="537210"/>
                </a:lnTo>
                <a:close/>
              </a:path>
              <a:path w="1183640" h="575309">
                <a:moveTo>
                  <a:pt x="1033780" y="533400"/>
                </a:moveTo>
                <a:lnTo>
                  <a:pt x="990599" y="533400"/>
                </a:lnTo>
                <a:lnTo>
                  <a:pt x="989329" y="534670"/>
                </a:lnTo>
                <a:lnTo>
                  <a:pt x="988060" y="537210"/>
                </a:lnTo>
                <a:lnTo>
                  <a:pt x="1029969" y="537210"/>
                </a:lnTo>
                <a:lnTo>
                  <a:pt x="1029969" y="538480"/>
                </a:lnTo>
                <a:lnTo>
                  <a:pt x="1032510" y="534670"/>
                </a:lnTo>
                <a:lnTo>
                  <a:pt x="1033780" y="533400"/>
                </a:lnTo>
                <a:close/>
              </a:path>
              <a:path w="1183640" h="575309">
                <a:moveTo>
                  <a:pt x="185419" y="533400"/>
                </a:moveTo>
                <a:lnTo>
                  <a:pt x="162560" y="533400"/>
                </a:lnTo>
                <a:lnTo>
                  <a:pt x="162560" y="534670"/>
                </a:lnTo>
                <a:lnTo>
                  <a:pt x="163829" y="534670"/>
                </a:lnTo>
                <a:lnTo>
                  <a:pt x="163829" y="537210"/>
                </a:lnTo>
                <a:lnTo>
                  <a:pt x="231139" y="537210"/>
                </a:lnTo>
                <a:lnTo>
                  <a:pt x="187959" y="535940"/>
                </a:lnTo>
                <a:lnTo>
                  <a:pt x="185419" y="533400"/>
                </a:lnTo>
                <a:close/>
              </a:path>
              <a:path w="1183640" h="575309">
                <a:moveTo>
                  <a:pt x="223520" y="530860"/>
                </a:moveTo>
                <a:lnTo>
                  <a:pt x="158750" y="530860"/>
                </a:lnTo>
                <a:lnTo>
                  <a:pt x="158750" y="533400"/>
                </a:lnTo>
                <a:lnTo>
                  <a:pt x="160019" y="533400"/>
                </a:lnTo>
                <a:lnTo>
                  <a:pt x="160019" y="532130"/>
                </a:lnTo>
                <a:lnTo>
                  <a:pt x="182879" y="532130"/>
                </a:lnTo>
                <a:lnTo>
                  <a:pt x="223520" y="530860"/>
                </a:lnTo>
                <a:close/>
              </a:path>
              <a:path w="1183640" h="575309">
                <a:moveTo>
                  <a:pt x="994428" y="530823"/>
                </a:moveTo>
                <a:lnTo>
                  <a:pt x="993139" y="530860"/>
                </a:lnTo>
                <a:lnTo>
                  <a:pt x="991869" y="532130"/>
                </a:lnTo>
                <a:lnTo>
                  <a:pt x="1035050" y="532130"/>
                </a:lnTo>
                <a:lnTo>
                  <a:pt x="1036320" y="530860"/>
                </a:lnTo>
                <a:lnTo>
                  <a:pt x="994410" y="530860"/>
                </a:lnTo>
                <a:close/>
              </a:path>
              <a:path w="1183640" h="575309">
                <a:moveTo>
                  <a:pt x="179069" y="527050"/>
                </a:moveTo>
                <a:lnTo>
                  <a:pt x="153669" y="527050"/>
                </a:lnTo>
                <a:lnTo>
                  <a:pt x="153669" y="528320"/>
                </a:lnTo>
                <a:lnTo>
                  <a:pt x="154939" y="528320"/>
                </a:lnTo>
                <a:lnTo>
                  <a:pt x="154939" y="530860"/>
                </a:lnTo>
                <a:lnTo>
                  <a:pt x="217169" y="530860"/>
                </a:lnTo>
                <a:lnTo>
                  <a:pt x="181610" y="529590"/>
                </a:lnTo>
                <a:lnTo>
                  <a:pt x="179069" y="527050"/>
                </a:lnTo>
                <a:close/>
              </a:path>
              <a:path w="1183640" h="575309">
                <a:moveTo>
                  <a:pt x="999489" y="525780"/>
                </a:moveTo>
                <a:lnTo>
                  <a:pt x="998219" y="525780"/>
                </a:lnTo>
                <a:lnTo>
                  <a:pt x="996949" y="528320"/>
                </a:lnTo>
                <a:lnTo>
                  <a:pt x="995680" y="528320"/>
                </a:lnTo>
                <a:lnTo>
                  <a:pt x="994428" y="530823"/>
                </a:lnTo>
                <a:lnTo>
                  <a:pt x="1037589" y="529590"/>
                </a:lnTo>
                <a:lnTo>
                  <a:pt x="1038860" y="528320"/>
                </a:lnTo>
                <a:lnTo>
                  <a:pt x="996949" y="528320"/>
                </a:lnTo>
                <a:lnTo>
                  <a:pt x="996949" y="527050"/>
                </a:lnTo>
                <a:lnTo>
                  <a:pt x="999489" y="527050"/>
                </a:lnTo>
                <a:lnTo>
                  <a:pt x="999489" y="525780"/>
                </a:lnTo>
                <a:close/>
              </a:path>
              <a:path w="1183640" h="575309">
                <a:moveTo>
                  <a:pt x="208280" y="524510"/>
                </a:moveTo>
                <a:lnTo>
                  <a:pt x="149860" y="524510"/>
                </a:lnTo>
                <a:lnTo>
                  <a:pt x="149860" y="527050"/>
                </a:lnTo>
                <a:lnTo>
                  <a:pt x="152400" y="527050"/>
                </a:lnTo>
                <a:lnTo>
                  <a:pt x="152400" y="525780"/>
                </a:lnTo>
                <a:lnTo>
                  <a:pt x="176529" y="525780"/>
                </a:lnTo>
                <a:lnTo>
                  <a:pt x="208280" y="524510"/>
                </a:lnTo>
                <a:close/>
              </a:path>
              <a:path w="1183640" h="575309">
                <a:moveTo>
                  <a:pt x="208280" y="525780"/>
                </a:moveTo>
                <a:lnTo>
                  <a:pt x="176529" y="525780"/>
                </a:lnTo>
                <a:lnTo>
                  <a:pt x="177800" y="527050"/>
                </a:lnTo>
                <a:lnTo>
                  <a:pt x="208280" y="525780"/>
                </a:lnTo>
                <a:close/>
              </a:path>
              <a:path w="1183640" h="575309">
                <a:moveTo>
                  <a:pt x="1042670" y="524510"/>
                </a:moveTo>
                <a:lnTo>
                  <a:pt x="999489" y="524510"/>
                </a:lnTo>
                <a:lnTo>
                  <a:pt x="999489" y="525780"/>
                </a:lnTo>
                <a:lnTo>
                  <a:pt x="1041400" y="527050"/>
                </a:lnTo>
                <a:lnTo>
                  <a:pt x="1042670" y="524510"/>
                </a:lnTo>
                <a:close/>
              </a:path>
              <a:path w="1183640" h="575309">
                <a:moveTo>
                  <a:pt x="172719" y="520700"/>
                </a:moveTo>
                <a:lnTo>
                  <a:pt x="144779" y="520700"/>
                </a:lnTo>
                <a:lnTo>
                  <a:pt x="144779" y="521970"/>
                </a:lnTo>
                <a:lnTo>
                  <a:pt x="146050" y="521970"/>
                </a:lnTo>
                <a:lnTo>
                  <a:pt x="146050" y="524510"/>
                </a:lnTo>
                <a:lnTo>
                  <a:pt x="175260" y="524510"/>
                </a:lnTo>
                <a:lnTo>
                  <a:pt x="173989" y="521970"/>
                </a:lnTo>
                <a:lnTo>
                  <a:pt x="172719" y="520700"/>
                </a:lnTo>
                <a:close/>
              </a:path>
              <a:path w="1183640" h="575309">
                <a:moveTo>
                  <a:pt x="1046480" y="520700"/>
                </a:moveTo>
                <a:lnTo>
                  <a:pt x="1005839" y="520700"/>
                </a:lnTo>
                <a:lnTo>
                  <a:pt x="1005839" y="521970"/>
                </a:lnTo>
                <a:lnTo>
                  <a:pt x="1004569" y="521970"/>
                </a:lnTo>
                <a:lnTo>
                  <a:pt x="1004569" y="524510"/>
                </a:lnTo>
                <a:lnTo>
                  <a:pt x="1043939" y="524510"/>
                </a:lnTo>
                <a:lnTo>
                  <a:pt x="1045210" y="521970"/>
                </a:lnTo>
                <a:lnTo>
                  <a:pt x="1046480" y="520700"/>
                </a:lnTo>
                <a:close/>
              </a:path>
              <a:path w="1183640" h="575309">
                <a:moveTo>
                  <a:pt x="196849" y="518160"/>
                </a:moveTo>
                <a:lnTo>
                  <a:pt x="140969" y="518160"/>
                </a:lnTo>
                <a:lnTo>
                  <a:pt x="140969" y="520700"/>
                </a:lnTo>
                <a:lnTo>
                  <a:pt x="143510" y="520700"/>
                </a:lnTo>
                <a:lnTo>
                  <a:pt x="143510" y="519430"/>
                </a:lnTo>
                <a:lnTo>
                  <a:pt x="170179" y="519430"/>
                </a:lnTo>
                <a:lnTo>
                  <a:pt x="196849" y="518160"/>
                </a:lnTo>
                <a:close/>
              </a:path>
              <a:path w="1183640" h="575309">
                <a:moveTo>
                  <a:pt x="1010919" y="519430"/>
                </a:moveTo>
                <a:lnTo>
                  <a:pt x="1008380" y="519430"/>
                </a:lnTo>
                <a:lnTo>
                  <a:pt x="1008380" y="520700"/>
                </a:lnTo>
                <a:lnTo>
                  <a:pt x="1010919" y="520700"/>
                </a:lnTo>
                <a:lnTo>
                  <a:pt x="1010919" y="519430"/>
                </a:lnTo>
                <a:close/>
              </a:path>
              <a:path w="1183640" h="575309">
                <a:moveTo>
                  <a:pt x="1049020" y="518160"/>
                </a:moveTo>
                <a:lnTo>
                  <a:pt x="1010919" y="518160"/>
                </a:lnTo>
                <a:lnTo>
                  <a:pt x="1010919" y="519430"/>
                </a:lnTo>
                <a:lnTo>
                  <a:pt x="1047750" y="519430"/>
                </a:lnTo>
                <a:lnTo>
                  <a:pt x="1049020" y="518160"/>
                </a:lnTo>
                <a:close/>
              </a:path>
              <a:path w="1183640" h="575309">
                <a:moveTo>
                  <a:pt x="166369" y="514350"/>
                </a:moveTo>
                <a:lnTo>
                  <a:pt x="135889" y="514350"/>
                </a:lnTo>
                <a:lnTo>
                  <a:pt x="135889" y="515620"/>
                </a:lnTo>
                <a:lnTo>
                  <a:pt x="138429" y="515620"/>
                </a:lnTo>
                <a:lnTo>
                  <a:pt x="138429" y="518160"/>
                </a:lnTo>
                <a:lnTo>
                  <a:pt x="168910" y="518160"/>
                </a:lnTo>
                <a:lnTo>
                  <a:pt x="167639" y="515620"/>
                </a:lnTo>
                <a:lnTo>
                  <a:pt x="166369" y="514350"/>
                </a:lnTo>
                <a:close/>
              </a:path>
              <a:path w="1183640" h="575309">
                <a:moveTo>
                  <a:pt x="1051560" y="515620"/>
                </a:moveTo>
                <a:lnTo>
                  <a:pt x="1014730" y="515620"/>
                </a:lnTo>
                <a:lnTo>
                  <a:pt x="1014730" y="518160"/>
                </a:lnTo>
                <a:lnTo>
                  <a:pt x="1050289" y="518160"/>
                </a:lnTo>
                <a:lnTo>
                  <a:pt x="1051560" y="515620"/>
                </a:lnTo>
                <a:close/>
              </a:path>
              <a:path w="1183640" h="575309">
                <a:moveTo>
                  <a:pt x="1017269" y="514350"/>
                </a:moveTo>
                <a:lnTo>
                  <a:pt x="1017269" y="515620"/>
                </a:lnTo>
                <a:lnTo>
                  <a:pt x="1052830" y="515620"/>
                </a:lnTo>
                <a:lnTo>
                  <a:pt x="1017269" y="514350"/>
                </a:lnTo>
                <a:close/>
              </a:path>
              <a:path w="1183640" h="575309">
                <a:moveTo>
                  <a:pt x="189229" y="511810"/>
                </a:moveTo>
                <a:lnTo>
                  <a:pt x="133350" y="511810"/>
                </a:lnTo>
                <a:lnTo>
                  <a:pt x="133350" y="514350"/>
                </a:lnTo>
                <a:lnTo>
                  <a:pt x="134619" y="514350"/>
                </a:lnTo>
                <a:lnTo>
                  <a:pt x="134619" y="513080"/>
                </a:lnTo>
                <a:lnTo>
                  <a:pt x="163829" y="513080"/>
                </a:lnTo>
                <a:lnTo>
                  <a:pt x="189229" y="511810"/>
                </a:lnTo>
                <a:close/>
              </a:path>
              <a:path w="1183640" h="575309">
                <a:moveTo>
                  <a:pt x="1021080" y="513080"/>
                </a:moveTo>
                <a:lnTo>
                  <a:pt x="1019810" y="513080"/>
                </a:lnTo>
                <a:lnTo>
                  <a:pt x="1019810" y="514350"/>
                </a:lnTo>
                <a:lnTo>
                  <a:pt x="1021080" y="514350"/>
                </a:lnTo>
                <a:lnTo>
                  <a:pt x="1021080" y="513080"/>
                </a:lnTo>
                <a:close/>
              </a:path>
              <a:path w="1183640" h="575309">
                <a:moveTo>
                  <a:pt x="1055370" y="511810"/>
                </a:moveTo>
                <a:lnTo>
                  <a:pt x="1021080" y="511810"/>
                </a:lnTo>
                <a:lnTo>
                  <a:pt x="1021080" y="513080"/>
                </a:lnTo>
                <a:lnTo>
                  <a:pt x="1054100" y="513080"/>
                </a:lnTo>
                <a:lnTo>
                  <a:pt x="1055370" y="511810"/>
                </a:lnTo>
                <a:close/>
              </a:path>
              <a:path w="1183640" h="575309">
                <a:moveTo>
                  <a:pt x="160019" y="508000"/>
                </a:moveTo>
                <a:lnTo>
                  <a:pt x="128269" y="508000"/>
                </a:lnTo>
                <a:lnTo>
                  <a:pt x="128269" y="509270"/>
                </a:lnTo>
                <a:lnTo>
                  <a:pt x="129539" y="509270"/>
                </a:lnTo>
                <a:lnTo>
                  <a:pt x="129539" y="511810"/>
                </a:lnTo>
                <a:lnTo>
                  <a:pt x="162560" y="511810"/>
                </a:lnTo>
                <a:lnTo>
                  <a:pt x="161289" y="509270"/>
                </a:lnTo>
                <a:lnTo>
                  <a:pt x="160019" y="508000"/>
                </a:lnTo>
                <a:close/>
              </a:path>
              <a:path w="1183640" h="575309">
                <a:moveTo>
                  <a:pt x="1059180" y="508000"/>
                </a:moveTo>
                <a:lnTo>
                  <a:pt x="1026160" y="508000"/>
                </a:lnTo>
                <a:lnTo>
                  <a:pt x="1026160" y="509270"/>
                </a:lnTo>
                <a:lnTo>
                  <a:pt x="1024889" y="509270"/>
                </a:lnTo>
                <a:lnTo>
                  <a:pt x="1024889" y="511810"/>
                </a:lnTo>
                <a:lnTo>
                  <a:pt x="1056639" y="511810"/>
                </a:lnTo>
                <a:lnTo>
                  <a:pt x="1057910" y="509270"/>
                </a:lnTo>
                <a:lnTo>
                  <a:pt x="1059180" y="508000"/>
                </a:lnTo>
                <a:close/>
              </a:path>
              <a:path w="1183640" h="575309">
                <a:moveTo>
                  <a:pt x="180339" y="505460"/>
                </a:moveTo>
                <a:lnTo>
                  <a:pt x="124460" y="505460"/>
                </a:lnTo>
                <a:lnTo>
                  <a:pt x="124460" y="508000"/>
                </a:lnTo>
                <a:lnTo>
                  <a:pt x="125729" y="508000"/>
                </a:lnTo>
                <a:lnTo>
                  <a:pt x="125729" y="506730"/>
                </a:lnTo>
                <a:lnTo>
                  <a:pt x="157479" y="506730"/>
                </a:lnTo>
                <a:lnTo>
                  <a:pt x="180339" y="505460"/>
                </a:lnTo>
                <a:close/>
              </a:path>
              <a:path w="1183640" h="575309">
                <a:moveTo>
                  <a:pt x="1028699" y="506730"/>
                </a:moveTo>
                <a:lnTo>
                  <a:pt x="1027430" y="506730"/>
                </a:lnTo>
                <a:lnTo>
                  <a:pt x="1027430" y="508000"/>
                </a:lnTo>
                <a:lnTo>
                  <a:pt x="1028699" y="508000"/>
                </a:lnTo>
                <a:lnTo>
                  <a:pt x="1028699" y="506730"/>
                </a:lnTo>
                <a:close/>
              </a:path>
              <a:path w="1183640" h="575309">
                <a:moveTo>
                  <a:pt x="1061720" y="505460"/>
                </a:moveTo>
                <a:lnTo>
                  <a:pt x="1028699" y="505460"/>
                </a:lnTo>
                <a:lnTo>
                  <a:pt x="1028699" y="506730"/>
                </a:lnTo>
                <a:lnTo>
                  <a:pt x="1060450" y="506730"/>
                </a:lnTo>
                <a:lnTo>
                  <a:pt x="1061720" y="505460"/>
                </a:lnTo>
                <a:close/>
              </a:path>
              <a:path w="1183640" h="575309">
                <a:moveTo>
                  <a:pt x="153669" y="501650"/>
                </a:moveTo>
                <a:lnTo>
                  <a:pt x="119379" y="501650"/>
                </a:lnTo>
                <a:lnTo>
                  <a:pt x="119379" y="502920"/>
                </a:lnTo>
                <a:lnTo>
                  <a:pt x="120650" y="502920"/>
                </a:lnTo>
                <a:lnTo>
                  <a:pt x="120650" y="505460"/>
                </a:lnTo>
                <a:lnTo>
                  <a:pt x="156210" y="505460"/>
                </a:lnTo>
                <a:lnTo>
                  <a:pt x="154939" y="502920"/>
                </a:lnTo>
                <a:lnTo>
                  <a:pt x="153669" y="501650"/>
                </a:lnTo>
                <a:close/>
              </a:path>
              <a:path w="1183640" h="575309">
                <a:moveTo>
                  <a:pt x="1065530" y="501650"/>
                </a:moveTo>
                <a:lnTo>
                  <a:pt x="1033780" y="501650"/>
                </a:lnTo>
                <a:lnTo>
                  <a:pt x="1033780" y="502920"/>
                </a:lnTo>
                <a:lnTo>
                  <a:pt x="1032510" y="502920"/>
                </a:lnTo>
                <a:lnTo>
                  <a:pt x="1032510" y="505460"/>
                </a:lnTo>
                <a:lnTo>
                  <a:pt x="1062989" y="505460"/>
                </a:lnTo>
                <a:lnTo>
                  <a:pt x="1064260" y="502920"/>
                </a:lnTo>
                <a:lnTo>
                  <a:pt x="1065530" y="501650"/>
                </a:lnTo>
                <a:close/>
              </a:path>
              <a:path w="1183640" h="575309">
                <a:moveTo>
                  <a:pt x="171449" y="499110"/>
                </a:moveTo>
                <a:lnTo>
                  <a:pt x="115569" y="499110"/>
                </a:lnTo>
                <a:lnTo>
                  <a:pt x="115569" y="501650"/>
                </a:lnTo>
                <a:lnTo>
                  <a:pt x="116839" y="501650"/>
                </a:lnTo>
                <a:lnTo>
                  <a:pt x="116839" y="500380"/>
                </a:lnTo>
                <a:lnTo>
                  <a:pt x="151129" y="500380"/>
                </a:lnTo>
                <a:lnTo>
                  <a:pt x="171449" y="499110"/>
                </a:lnTo>
                <a:close/>
              </a:path>
              <a:path w="1183640" h="575309">
                <a:moveTo>
                  <a:pt x="171449" y="500380"/>
                </a:moveTo>
                <a:lnTo>
                  <a:pt x="151129" y="500380"/>
                </a:lnTo>
                <a:lnTo>
                  <a:pt x="152400" y="501650"/>
                </a:lnTo>
                <a:lnTo>
                  <a:pt x="171449" y="500380"/>
                </a:lnTo>
                <a:close/>
              </a:path>
              <a:path w="1183640" h="575309">
                <a:moveTo>
                  <a:pt x="1036319" y="500380"/>
                </a:moveTo>
                <a:lnTo>
                  <a:pt x="1035049" y="500380"/>
                </a:lnTo>
                <a:lnTo>
                  <a:pt x="1035049" y="501650"/>
                </a:lnTo>
                <a:lnTo>
                  <a:pt x="1036319" y="501650"/>
                </a:lnTo>
                <a:lnTo>
                  <a:pt x="1036319" y="500380"/>
                </a:lnTo>
                <a:close/>
              </a:path>
              <a:path w="1183640" h="575309">
                <a:moveTo>
                  <a:pt x="1068070" y="499110"/>
                </a:moveTo>
                <a:lnTo>
                  <a:pt x="1036319" y="499110"/>
                </a:lnTo>
                <a:lnTo>
                  <a:pt x="1036319" y="500380"/>
                </a:lnTo>
                <a:lnTo>
                  <a:pt x="1066800" y="500380"/>
                </a:lnTo>
                <a:lnTo>
                  <a:pt x="1068070" y="499110"/>
                </a:lnTo>
                <a:close/>
              </a:path>
              <a:path w="1183640" h="575309">
                <a:moveTo>
                  <a:pt x="147319" y="495300"/>
                </a:moveTo>
                <a:lnTo>
                  <a:pt x="110489" y="495300"/>
                </a:lnTo>
                <a:lnTo>
                  <a:pt x="110489" y="496570"/>
                </a:lnTo>
                <a:lnTo>
                  <a:pt x="111760" y="496570"/>
                </a:lnTo>
                <a:lnTo>
                  <a:pt x="111760" y="499110"/>
                </a:lnTo>
                <a:lnTo>
                  <a:pt x="149860" y="499110"/>
                </a:lnTo>
                <a:lnTo>
                  <a:pt x="148589" y="496570"/>
                </a:lnTo>
                <a:lnTo>
                  <a:pt x="147319" y="495300"/>
                </a:lnTo>
                <a:close/>
              </a:path>
              <a:path w="1183640" h="575309">
                <a:moveTo>
                  <a:pt x="1071880" y="495300"/>
                </a:moveTo>
                <a:lnTo>
                  <a:pt x="1041399" y="495300"/>
                </a:lnTo>
                <a:lnTo>
                  <a:pt x="1041399" y="496570"/>
                </a:lnTo>
                <a:lnTo>
                  <a:pt x="1040130" y="496570"/>
                </a:lnTo>
                <a:lnTo>
                  <a:pt x="1040130" y="499110"/>
                </a:lnTo>
                <a:lnTo>
                  <a:pt x="1069339" y="499110"/>
                </a:lnTo>
                <a:lnTo>
                  <a:pt x="1070610" y="496570"/>
                </a:lnTo>
                <a:lnTo>
                  <a:pt x="1071880" y="495300"/>
                </a:lnTo>
                <a:close/>
              </a:path>
              <a:path w="1183640" h="575309">
                <a:moveTo>
                  <a:pt x="163829" y="492760"/>
                </a:moveTo>
                <a:lnTo>
                  <a:pt x="106679" y="492760"/>
                </a:lnTo>
                <a:lnTo>
                  <a:pt x="106679" y="495300"/>
                </a:lnTo>
                <a:lnTo>
                  <a:pt x="109219" y="495300"/>
                </a:lnTo>
                <a:lnTo>
                  <a:pt x="109219" y="494030"/>
                </a:lnTo>
                <a:lnTo>
                  <a:pt x="144779" y="494030"/>
                </a:lnTo>
                <a:lnTo>
                  <a:pt x="163829" y="492760"/>
                </a:lnTo>
                <a:close/>
              </a:path>
              <a:path w="1183640" h="575309">
                <a:moveTo>
                  <a:pt x="1043939" y="494030"/>
                </a:moveTo>
                <a:lnTo>
                  <a:pt x="1042669" y="494030"/>
                </a:lnTo>
                <a:lnTo>
                  <a:pt x="1042669" y="495300"/>
                </a:lnTo>
                <a:lnTo>
                  <a:pt x="1043939" y="495300"/>
                </a:lnTo>
                <a:lnTo>
                  <a:pt x="1043939" y="494030"/>
                </a:lnTo>
                <a:close/>
              </a:path>
              <a:path w="1183640" h="575309">
                <a:moveTo>
                  <a:pt x="1074420" y="492760"/>
                </a:moveTo>
                <a:lnTo>
                  <a:pt x="1043939" y="492760"/>
                </a:lnTo>
                <a:lnTo>
                  <a:pt x="1043939" y="494030"/>
                </a:lnTo>
                <a:lnTo>
                  <a:pt x="1073150" y="494030"/>
                </a:lnTo>
                <a:lnTo>
                  <a:pt x="1074420" y="492760"/>
                </a:lnTo>
                <a:close/>
              </a:path>
              <a:path w="1183640" h="575309">
                <a:moveTo>
                  <a:pt x="140969" y="488950"/>
                </a:moveTo>
                <a:lnTo>
                  <a:pt x="101600" y="488950"/>
                </a:lnTo>
                <a:lnTo>
                  <a:pt x="101600" y="490220"/>
                </a:lnTo>
                <a:lnTo>
                  <a:pt x="104139" y="490220"/>
                </a:lnTo>
                <a:lnTo>
                  <a:pt x="104139" y="492760"/>
                </a:lnTo>
                <a:lnTo>
                  <a:pt x="143510" y="492760"/>
                </a:lnTo>
                <a:lnTo>
                  <a:pt x="142239" y="490220"/>
                </a:lnTo>
                <a:lnTo>
                  <a:pt x="140969" y="488950"/>
                </a:lnTo>
                <a:close/>
              </a:path>
              <a:path w="1183640" h="575309">
                <a:moveTo>
                  <a:pt x="1078230" y="488950"/>
                </a:moveTo>
                <a:lnTo>
                  <a:pt x="1049019" y="488950"/>
                </a:lnTo>
                <a:lnTo>
                  <a:pt x="1049019" y="490220"/>
                </a:lnTo>
                <a:lnTo>
                  <a:pt x="1047749" y="490220"/>
                </a:lnTo>
                <a:lnTo>
                  <a:pt x="1047749" y="492760"/>
                </a:lnTo>
                <a:lnTo>
                  <a:pt x="1075689" y="492760"/>
                </a:lnTo>
                <a:lnTo>
                  <a:pt x="1076960" y="490220"/>
                </a:lnTo>
                <a:lnTo>
                  <a:pt x="1078230" y="488950"/>
                </a:lnTo>
                <a:close/>
              </a:path>
              <a:path w="1183640" h="575309">
                <a:moveTo>
                  <a:pt x="154939" y="486410"/>
                </a:moveTo>
                <a:lnTo>
                  <a:pt x="99060" y="486410"/>
                </a:lnTo>
                <a:lnTo>
                  <a:pt x="99060" y="488950"/>
                </a:lnTo>
                <a:lnTo>
                  <a:pt x="100329" y="488950"/>
                </a:lnTo>
                <a:lnTo>
                  <a:pt x="100329" y="487680"/>
                </a:lnTo>
                <a:lnTo>
                  <a:pt x="138429" y="487680"/>
                </a:lnTo>
                <a:lnTo>
                  <a:pt x="154939" y="486410"/>
                </a:lnTo>
                <a:close/>
              </a:path>
              <a:path w="1183640" h="575309">
                <a:moveTo>
                  <a:pt x="1051560" y="487680"/>
                </a:moveTo>
                <a:lnTo>
                  <a:pt x="1050289" y="487680"/>
                </a:lnTo>
                <a:lnTo>
                  <a:pt x="1050289" y="488950"/>
                </a:lnTo>
                <a:lnTo>
                  <a:pt x="1051560" y="488950"/>
                </a:lnTo>
                <a:lnTo>
                  <a:pt x="1051560" y="487680"/>
                </a:lnTo>
                <a:close/>
              </a:path>
              <a:path w="1183640" h="575309">
                <a:moveTo>
                  <a:pt x="134619" y="482600"/>
                </a:moveTo>
                <a:lnTo>
                  <a:pt x="93979" y="482600"/>
                </a:lnTo>
                <a:lnTo>
                  <a:pt x="93979" y="483870"/>
                </a:lnTo>
                <a:lnTo>
                  <a:pt x="95250" y="483870"/>
                </a:lnTo>
                <a:lnTo>
                  <a:pt x="95250" y="487680"/>
                </a:lnTo>
                <a:lnTo>
                  <a:pt x="96519" y="486410"/>
                </a:lnTo>
                <a:lnTo>
                  <a:pt x="137160" y="486410"/>
                </a:lnTo>
                <a:lnTo>
                  <a:pt x="135889" y="483870"/>
                </a:lnTo>
                <a:lnTo>
                  <a:pt x="134619" y="482600"/>
                </a:lnTo>
                <a:close/>
              </a:path>
              <a:path w="1183640" h="575309">
                <a:moveTo>
                  <a:pt x="1080770" y="486410"/>
                </a:moveTo>
                <a:lnTo>
                  <a:pt x="1051560" y="486410"/>
                </a:lnTo>
                <a:lnTo>
                  <a:pt x="1051560" y="487680"/>
                </a:lnTo>
                <a:lnTo>
                  <a:pt x="1079500" y="487680"/>
                </a:lnTo>
                <a:lnTo>
                  <a:pt x="1080770" y="486410"/>
                </a:lnTo>
                <a:close/>
              </a:path>
              <a:path w="1183640" h="575309">
                <a:moveTo>
                  <a:pt x="1084580" y="482600"/>
                </a:moveTo>
                <a:lnTo>
                  <a:pt x="1056639" y="482600"/>
                </a:lnTo>
                <a:lnTo>
                  <a:pt x="1056639" y="483870"/>
                </a:lnTo>
                <a:lnTo>
                  <a:pt x="1055369" y="483870"/>
                </a:lnTo>
                <a:lnTo>
                  <a:pt x="1055369" y="486410"/>
                </a:lnTo>
                <a:lnTo>
                  <a:pt x="1082039" y="486410"/>
                </a:lnTo>
                <a:lnTo>
                  <a:pt x="1083310" y="483870"/>
                </a:lnTo>
                <a:lnTo>
                  <a:pt x="1084580" y="482600"/>
                </a:lnTo>
                <a:close/>
              </a:path>
              <a:path w="1183640" h="575309">
                <a:moveTo>
                  <a:pt x="1060449" y="481330"/>
                </a:moveTo>
                <a:lnTo>
                  <a:pt x="1057910" y="481330"/>
                </a:lnTo>
                <a:lnTo>
                  <a:pt x="1057910" y="482600"/>
                </a:lnTo>
                <a:lnTo>
                  <a:pt x="1060449" y="482600"/>
                </a:lnTo>
                <a:lnTo>
                  <a:pt x="1060449" y="481330"/>
                </a:lnTo>
                <a:close/>
              </a:path>
              <a:path w="1183640" h="575309">
                <a:moveTo>
                  <a:pt x="146050" y="480060"/>
                </a:moveTo>
                <a:lnTo>
                  <a:pt x="92710" y="480060"/>
                </a:lnTo>
                <a:lnTo>
                  <a:pt x="92710" y="481330"/>
                </a:lnTo>
                <a:lnTo>
                  <a:pt x="132079" y="481330"/>
                </a:lnTo>
                <a:lnTo>
                  <a:pt x="146050" y="480060"/>
                </a:lnTo>
                <a:close/>
              </a:path>
              <a:path w="1183640" h="575309">
                <a:moveTo>
                  <a:pt x="1087120" y="480060"/>
                </a:moveTo>
                <a:lnTo>
                  <a:pt x="1060449" y="480060"/>
                </a:lnTo>
                <a:lnTo>
                  <a:pt x="1060449" y="481330"/>
                </a:lnTo>
                <a:lnTo>
                  <a:pt x="1085850" y="481330"/>
                </a:lnTo>
                <a:lnTo>
                  <a:pt x="1087120" y="480060"/>
                </a:lnTo>
                <a:close/>
              </a:path>
              <a:path w="1183640" h="575309">
                <a:moveTo>
                  <a:pt x="128269" y="476250"/>
                </a:moveTo>
                <a:lnTo>
                  <a:pt x="88900" y="476250"/>
                </a:lnTo>
                <a:lnTo>
                  <a:pt x="88900" y="477520"/>
                </a:lnTo>
                <a:lnTo>
                  <a:pt x="90169" y="477520"/>
                </a:lnTo>
                <a:lnTo>
                  <a:pt x="90169" y="480060"/>
                </a:lnTo>
                <a:lnTo>
                  <a:pt x="130810" y="480060"/>
                </a:lnTo>
                <a:lnTo>
                  <a:pt x="129539" y="477520"/>
                </a:lnTo>
                <a:lnTo>
                  <a:pt x="128269" y="476250"/>
                </a:lnTo>
                <a:close/>
              </a:path>
              <a:path w="1183640" h="575309">
                <a:moveTo>
                  <a:pt x="1090930" y="476250"/>
                </a:moveTo>
                <a:lnTo>
                  <a:pt x="1064260" y="476250"/>
                </a:lnTo>
                <a:lnTo>
                  <a:pt x="1064260" y="477520"/>
                </a:lnTo>
                <a:lnTo>
                  <a:pt x="1062989" y="477520"/>
                </a:lnTo>
                <a:lnTo>
                  <a:pt x="1062989" y="480060"/>
                </a:lnTo>
                <a:lnTo>
                  <a:pt x="1088389" y="480060"/>
                </a:lnTo>
                <a:lnTo>
                  <a:pt x="1089660" y="477520"/>
                </a:lnTo>
                <a:lnTo>
                  <a:pt x="1090930" y="476250"/>
                </a:lnTo>
                <a:close/>
              </a:path>
              <a:path w="1183640" h="575309">
                <a:moveTo>
                  <a:pt x="138430" y="473710"/>
                </a:moveTo>
                <a:lnTo>
                  <a:pt x="86360" y="473710"/>
                </a:lnTo>
                <a:lnTo>
                  <a:pt x="86360" y="476250"/>
                </a:lnTo>
                <a:lnTo>
                  <a:pt x="87629" y="476250"/>
                </a:lnTo>
                <a:lnTo>
                  <a:pt x="87629" y="474980"/>
                </a:lnTo>
                <a:lnTo>
                  <a:pt x="125729" y="474980"/>
                </a:lnTo>
                <a:lnTo>
                  <a:pt x="138430" y="473710"/>
                </a:lnTo>
                <a:close/>
              </a:path>
              <a:path w="1183640" h="575309">
                <a:moveTo>
                  <a:pt x="1068069" y="474980"/>
                </a:moveTo>
                <a:lnTo>
                  <a:pt x="1065530" y="474980"/>
                </a:lnTo>
                <a:lnTo>
                  <a:pt x="1065530" y="476250"/>
                </a:lnTo>
                <a:lnTo>
                  <a:pt x="1068069" y="476250"/>
                </a:lnTo>
                <a:lnTo>
                  <a:pt x="1068069" y="474980"/>
                </a:lnTo>
                <a:close/>
              </a:path>
              <a:path w="1183640" h="575309">
                <a:moveTo>
                  <a:pt x="1093470" y="473710"/>
                </a:moveTo>
                <a:lnTo>
                  <a:pt x="1068069" y="473710"/>
                </a:lnTo>
                <a:lnTo>
                  <a:pt x="1068069" y="474980"/>
                </a:lnTo>
                <a:lnTo>
                  <a:pt x="1092200" y="474980"/>
                </a:lnTo>
                <a:lnTo>
                  <a:pt x="1093470" y="473710"/>
                </a:lnTo>
                <a:close/>
              </a:path>
              <a:path w="1183640" h="575309">
                <a:moveTo>
                  <a:pt x="121919" y="469900"/>
                </a:moveTo>
                <a:lnTo>
                  <a:pt x="83819" y="469900"/>
                </a:lnTo>
                <a:lnTo>
                  <a:pt x="83819" y="471170"/>
                </a:lnTo>
                <a:lnTo>
                  <a:pt x="85089" y="471170"/>
                </a:lnTo>
                <a:lnTo>
                  <a:pt x="85089" y="473710"/>
                </a:lnTo>
                <a:lnTo>
                  <a:pt x="124460" y="473710"/>
                </a:lnTo>
                <a:lnTo>
                  <a:pt x="123189" y="471170"/>
                </a:lnTo>
                <a:lnTo>
                  <a:pt x="121919" y="469900"/>
                </a:lnTo>
                <a:close/>
              </a:path>
              <a:path w="1183640" h="575309">
                <a:moveTo>
                  <a:pt x="1097280" y="469900"/>
                </a:moveTo>
                <a:lnTo>
                  <a:pt x="1071880" y="469900"/>
                </a:lnTo>
                <a:lnTo>
                  <a:pt x="1071880" y="471170"/>
                </a:lnTo>
                <a:lnTo>
                  <a:pt x="1070610" y="471170"/>
                </a:lnTo>
                <a:lnTo>
                  <a:pt x="1070610" y="473710"/>
                </a:lnTo>
                <a:lnTo>
                  <a:pt x="1094739" y="473710"/>
                </a:lnTo>
                <a:lnTo>
                  <a:pt x="1096010" y="471170"/>
                </a:lnTo>
                <a:lnTo>
                  <a:pt x="1097280" y="469900"/>
                </a:lnTo>
                <a:close/>
              </a:path>
              <a:path w="1183640" h="575309">
                <a:moveTo>
                  <a:pt x="129539" y="467360"/>
                </a:moveTo>
                <a:lnTo>
                  <a:pt x="81279" y="467360"/>
                </a:lnTo>
                <a:lnTo>
                  <a:pt x="81279" y="469900"/>
                </a:lnTo>
                <a:lnTo>
                  <a:pt x="82550" y="469900"/>
                </a:lnTo>
                <a:lnTo>
                  <a:pt x="82550" y="468630"/>
                </a:lnTo>
                <a:lnTo>
                  <a:pt x="119379" y="468630"/>
                </a:lnTo>
                <a:lnTo>
                  <a:pt x="129539" y="467360"/>
                </a:lnTo>
                <a:close/>
              </a:path>
              <a:path w="1183640" h="575309">
                <a:moveTo>
                  <a:pt x="1075689" y="468630"/>
                </a:moveTo>
                <a:lnTo>
                  <a:pt x="1073149" y="468630"/>
                </a:lnTo>
                <a:lnTo>
                  <a:pt x="1073149" y="469900"/>
                </a:lnTo>
                <a:lnTo>
                  <a:pt x="1075689" y="469900"/>
                </a:lnTo>
                <a:lnTo>
                  <a:pt x="1075689" y="468630"/>
                </a:lnTo>
                <a:close/>
              </a:path>
              <a:path w="1183640" h="575309">
                <a:moveTo>
                  <a:pt x="1099820" y="467360"/>
                </a:moveTo>
                <a:lnTo>
                  <a:pt x="1075689" y="467360"/>
                </a:lnTo>
                <a:lnTo>
                  <a:pt x="1075689" y="468630"/>
                </a:lnTo>
                <a:lnTo>
                  <a:pt x="1098550" y="468630"/>
                </a:lnTo>
                <a:lnTo>
                  <a:pt x="1099820" y="467360"/>
                </a:lnTo>
                <a:close/>
              </a:path>
              <a:path w="1183640" h="575309">
                <a:moveTo>
                  <a:pt x="115569" y="463550"/>
                </a:moveTo>
                <a:lnTo>
                  <a:pt x="78739" y="463550"/>
                </a:lnTo>
                <a:lnTo>
                  <a:pt x="78739" y="464820"/>
                </a:lnTo>
                <a:lnTo>
                  <a:pt x="80010" y="464820"/>
                </a:lnTo>
                <a:lnTo>
                  <a:pt x="80010" y="467360"/>
                </a:lnTo>
                <a:lnTo>
                  <a:pt x="118110" y="467360"/>
                </a:lnTo>
                <a:lnTo>
                  <a:pt x="116839" y="464820"/>
                </a:lnTo>
                <a:lnTo>
                  <a:pt x="115569" y="463550"/>
                </a:lnTo>
                <a:close/>
              </a:path>
              <a:path w="1183640" h="575309">
                <a:moveTo>
                  <a:pt x="1106170" y="461010"/>
                </a:moveTo>
                <a:lnTo>
                  <a:pt x="1082039" y="461010"/>
                </a:lnTo>
                <a:lnTo>
                  <a:pt x="1082039" y="462280"/>
                </a:lnTo>
                <a:lnTo>
                  <a:pt x="1080769" y="462280"/>
                </a:lnTo>
                <a:lnTo>
                  <a:pt x="1080769" y="463550"/>
                </a:lnTo>
                <a:lnTo>
                  <a:pt x="1079499" y="463550"/>
                </a:lnTo>
                <a:lnTo>
                  <a:pt x="1079499" y="464820"/>
                </a:lnTo>
                <a:lnTo>
                  <a:pt x="1078230" y="464820"/>
                </a:lnTo>
                <a:lnTo>
                  <a:pt x="1078230" y="467360"/>
                </a:lnTo>
                <a:lnTo>
                  <a:pt x="1101089" y="467360"/>
                </a:lnTo>
                <a:lnTo>
                  <a:pt x="1102360" y="464820"/>
                </a:lnTo>
                <a:lnTo>
                  <a:pt x="1106170" y="461010"/>
                </a:lnTo>
                <a:close/>
              </a:path>
              <a:path w="1183640" h="575309">
                <a:moveTo>
                  <a:pt x="120650" y="461010"/>
                </a:moveTo>
                <a:lnTo>
                  <a:pt x="76200" y="461010"/>
                </a:lnTo>
                <a:lnTo>
                  <a:pt x="76200" y="462280"/>
                </a:lnTo>
                <a:lnTo>
                  <a:pt x="77469" y="462280"/>
                </a:lnTo>
                <a:lnTo>
                  <a:pt x="77469" y="463550"/>
                </a:lnTo>
                <a:lnTo>
                  <a:pt x="114300" y="463550"/>
                </a:lnTo>
                <a:lnTo>
                  <a:pt x="113029" y="462280"/>
                </a:lnTo>
                <a:lnTo>
                  <a:pt x="120650" y="461010"/>
                </a:lnTo>
                <a:close/>
              </a:path>
              <a:path w="1183640" h="575309">
                <a:moveTo>
                  <a:pt x="123189" y="462280"/>
                </a:moveTo>
                <a:lnTo>
                  <a:pt x="121920" y="462280"/>
                </a:lnTo>
                <a:lnTo>
                  <a:pt x="114300" y="463550"/>
                </a:lnTo>
                <a:lnTo>
                  <a:pt x="123189" y="462280"/>
                </a:lnTo>
                <a:close/>
              </a:path>
              <a:path w="1183640" h="575309">
                <a:moveTo>
                  <a:pt x="107950" y="455930"/>
                </a:moveTo>
                <a:lnTo>
                  <a:pt x="72389" y="455930"/>
                </a:lnTo>
                <a:lnTo>
                  <a:pt x="72389" y="457200"/>
                </a:lnTo>
                <a:lnTo>
                  <a:pt x="73660" y="457200"/>
                </a:lnTo>
                <a:lnTo>
                  <a:pt x="73660" y="461010"/>
                </a:lnTo>
                <a:lnTo>
                  <a:pt x="111760" y="461010"/>
                </a:lnTo>
                <a:lnTo>
                  <a:pt x="109219" y="457200"/>
                </a:lnTo>
                <a:lnTo>
                  <a:pt x="107950" y="455930"/>
                </a:lnTo>
                <a:close/>
              </a:path>
              <a:path w="1183640" h="575309">
                <a:moveTo>
                  <a:pt x="1111250" y="455930"/>
                </a:moveTo>
                <a:lnTo>
                  <a:pt x="1087119" y="455930"/>
                </a:lnTo>
                <a:lnTo>
                  <a:pt x="1087119" y="457200"/>
                </a:lnTo>
                <a:lnTo>
                  <a:pt x="1085849" y="457200"/>
                </a:lnTo>
                <a:lnTo>
                  <a:pt x="1085849" y="458470"/>
                </a:lnTo>
                <a:lnTo>
                  <a:pt x="1084580" y="458470"/>
                </a:lnTo>
                <a:lnTo>
                  <a:pt x="1084580" y="461010"/>
                </a:lnTo>
                <a:lnTo>
                  <a:pt x="1107439" y="461010"/>
                </a:lnTo>
                <a:lnTo>
                  <a:pt x="1108710" y="458470"/>
                </a:lnTo>
                <a:lnTo>
                  <a:pt x="1111250" y="455930"/>
                </a:lnTo>
                <a:close/>
              </a:path>
              <a:path w="1183640" h="575309">
                <a:moveTo>
                  <a:pt x="116839" y="454660"/>
                </a:moveTo>
                <a:lnTo>
                  <a:pt x="71119" y="454660"/>
                </a:lnTo>
                <a:lnTo>
                  <a:pt x="71119" y="455930"/>
                </a:lnTo>
                <a:lnTo>
                  <a:pt x="106679" y="455930"/>
                </a:lnTo>
                <a:lnTo>
                  <a:pt x="116839" y="454660"/>
                </a:lnTo>
                <a:close/>
              </a:path>
              <a:path w="1183640" h="575309">
                <a:moveTo>
                  <a:pt x="1088389" y="454660"/>
                </a:moveTo>
                <a:lnTo>
                  <a:pt x="1088389" y="455930"/>
                </a:lnTo>
                <a:lnTo>
                  <a:pt x="1112520" y="455930"/>
                </a:lnTo>
                <a:lnTo>
                  <a:pt x="1088389" y="454660"/>
                </a:lnTo>
                <a:close/>
              </a:path>
              <a:path w="1183640" h="575309">
                <a:moveTo>
                  <a:pt x="101600" y="449580"/>
                </a:moveTo>
                <a:lnTo>
                  <a:pt x="67310" y="449580"/>
                </a:lnTo>
                <a:lnTo>
                  <a:pt x="67310" y="452120"/>
                </a:lnTo>
                <a:lnTo>
                  <a:pt x="68579" y="452120"/>
                </a:lnTo>
                <a:lnTo>
                  <a:pt x="68579" y="454660"/>
                </a:lnTo>
                <a:lnTo>
                  <a:pt x="105410" y="454660"/>
                </a:lnTo>
                <a:lnTo>
                  <a:pt x="104139" y="452120"/>
                </a:lnTo>
                <a:lnTo>
                  <a:pt x="101600" y="449580"/>
                </a:lnTo>
                <a:close/>
              </a:path>
              <a:path w="1183640" h="575309">
                <a:moveTo>
                  <a:pt x="1118870" y="448310"/>
                </a:moveTo>
                <a:lnTo>
                  <a:pt x="1094739" y="448310"/>
                </a:lnTo>
                <a:lnTo>
                  <a:pt x="1094739" y="449580"/>
                </a:lnTo>
                <a:lnTo>
                  <a:pt x="1093469" y="449580"/>
                </a:lnTo>
                <a:lnTo>
                  <a:pt x="1093469" y="450850"/>
                </a:lnTo>
                <a:lnTo>
                  <a:pt x="1092199" y="450850"/>
                </a:lnTo>
                <a:lnTo>
                  <a:pt x="1092199" y="452120"/>
                </a:lnTo>
                <a:lnTo>
                  <a:pt x="1090930" y="452120"/>
                </a:lnTo>
                <a:lnTo>
                  <a:pt x="1090930" y="454660"/>
                </a:lnTo>
                <a:lnTo>
                  <a:pt x="1113789" y="454660"/>
                </a:lnTo>
                <a:lnTo>
                  <a:pt x="1115060" y="452120"/>
                </a:lnTo>
                <a:lnTo>
                  <a:pt x="1118870" y="448310"/>
                </a:lnTo>
                <a:close/>
              </a:path>
              <a:path w="1183640" h="575309">
                <a:moveTo>
                  <a:pt x="111760" y="448310"/>
                </a:moveTo>
                <a:lnTo>
                  <a:pt x="66039" y="448310"/>
                </a:lnTo>
                <a:lnTo>
                  <a:pt x="66039" y="449580"/>
                </a:lnTo>
                <a:lnTo>
                  <a:pt x="100329" y="449580"/>
                </a:lnTo>
                <a:lnTo>
                  <a:pt x="111760" y="448310"/>
                </a:lnTo>
                <a:close/>
              </a:path>
              <a:path w="1183640" h="575309">
                <a:moveTo>
                  <a:pt x="106680" y="441960"/>
                </a:moveTo>
                <a:lnTo>
                  <a:pt x="60960" y="441960"/>
                </a:lnTo>
                <a:lnTo>
                  <a:pt x="60960" y="444500"/>
                </a:lnTo>
                <a:lnTo>
                  <a:pt x="62229" y="444500"/>
                </a:lnTo>
                <a:lnTo>
                  <a:pt x="62229" y="445770"/>
                </a:lnTo>
                <a:lnTo>
                  <a:pt x="63500" y="445770"/>
                </a:lnTo>
                <a:lnTo>
                  <a:pt x="63500" y="448310"/>
                </a:lnTo>
                <a:lnTo>
                  <a:pt x="99059" y="448310"/>
                </a:lnTo>
                <a:lnTo>
                  <a:pt x="97789" y="445770"/>
                </a:lnTo>
                <a:lnTo>
                  <a:pt x="93979" y="443230"/>
                </a:lnTo>
                <a:lnTo>
                  <a:pt x="106680" y="441960"/>
                </a:lnTo>
                <a:close/>
              </a:path>
              <a:path w="1183640" h="575309">
                <a:moveTo>
                  <a:pt x="1123950" y="443230"/>
                </a:moveTo>
                <a:lnTo>
                  <a:pt x="1099819" y="443230"/>
                </a:lnTo>
                <a:lnTo>
                  <a:pt x="1099819" y="444500"/>
                </a:lnTo>
                <a:lnTo>
                  <a:pt x="1098549" y="444500"/>
                </a:lnTo>
                <a:lnTo>
                  <a:pt x="1098549" y="445770"/>
                </a:lnTo>
                <a:lnTo>
                  <a:pt x="1097280" y="445770"/>
                </a:lnTo>
                <a:lnTo>
                  <a:pt x="1097280" y="448310"/>
                </a:lnTo>
                <a:lnTo>
                  <a:pt x="1120139" y="448310"/>
                </a:lnTo>
                <a:lnTo>
                  <a:pt x="1121410" y="445770"/>
                </a:lnTo>
                <a:lnTo>
                  <a:pt x="1123950" y="443230"/>
                </a:lnTo>
                <a:close/>
              </a:path>
              <a:path w="1183640" h="575309">
                <a:moveTo>
                  <a:pt x="1102360" y="441960"/>
                </a:moveTo>
                <a:lnTo>
                  <a:pt x="1101089" y="441960"/>
                </a:lnTo>
                <a:lnTo>
                  <a:pt x="1101089" y="443230"/>
                </a:lnTo>
                <a:lnTo>
                  <a:pt x="1125220" y="443230"/>
                </a:lnTo>
                <a:lnTo>
                  <a:pt x="1102360" y="441960"/>
                </a:lnTo>
                <a:close/>
              </a:path>
              <a:path w="1183640" h="575309">
                <a:moveTo>
                  <a:pt x="101600" y="435610"/>
                </a:moveTo>
                <a:lnTo>
                  <a:pt x="54610" y="435610"/>
                </a:lnTo>
                <a:lnTo>
                  <a:pt x="54610" y="436880"/>
                </a:lnTo>
                <a:lnTo>
                  <a:pt x="55879" y="436880"/>
                </a:lnTo>
                <a:lnTo>
                  <a:pt x="55879" y="438150"/>
                </a:lnTo>
                <a:lnTo>
                  <a:pt x="57150" y="438150"/>
                </a:lnTo>
                <a:lnTo>
                  <a:pt x="57150" y="439420"/>
                </a:lnTo>
                <a:lnTo>
                  <a:pt x="58419" y="439420"/>
                </a:lnTo>
                <a:lnTo>
                  <a:pt x="58419" y="441960"/>
                </a:lnTo>
                <a:lnTo>
                  <a:pt x="92709" y="441960"/>
                </a:lnTo>
                <a:lnTo>
                  <a:pt x="91439" y="439420"/>
                </a:lnTo>
                <a:lnTo>
                  <a:pt x="90169" y="438150"/>
                </a:lnTo>
                <a:lnTo>
                  <a:pt x="87629" y="436880"/>
                </a:lnTo>
                <a:lnTo>
                  <a:pt x="101600" y="435610"/>
                </a:lnTo>
                <a:close/>
              </a:path>
              <a:path w="1183640" h="575309">
                <a:moveTo>
                  <a:pt x="1131570" y="435610"/>
                </a:moveTo>
                <a:lnTo>
                  <a:pt x="1106169" y="435610"/>
                </a:lnTo>
                <a:lnTo>
                  <a:pt x="1106169" y="436880"/>
                </a:lnTo>
                <a:lnTo>
                  <a:pt x="1104899" y="436880"/>
                </a:lnTo>
                <a:lnTo>
                  <a:pt x="1104899" y="438150"/>
                </a:lnTo>
                <a:lnTo>
                  <a:pt x="1103630" y="438150"/>
                </a:lnTo>
                <a:lnTo>
                  <a:pt x="1103630" y="439420"/>
                </a:lnTo>
                <a:lnTo>
                  <a:pt x="1102360" y="439420"/>
                </a:lnTo>
                <a:lnTo>
                  <a:pt x="1102360" y="441960"/>
                </a:lnTo>
                <a:lnTo>
                  <a:pt x="1126489" y="441960"/>
                </a:lnTo>
                <a:lnTo>
                  <a:pt x="1127760" y="439420"/>
                </a:lnTo>
                <a:lnTo>
                  <a:pt x="1131570" y="435610"/>
                </a:lnTo>
                <a:close/>
              </a:path>
              <a:path w="1183640" h="575309">
                <a:moveTo>
                  <a:pt x="83819" y="431800"/>
                </a:moveTo>
                <a:lnTo>
                  <a:pt x="52069" y="431800"/>
                </a:lnTo>
                <a:lnTo>
                  <a:pt x="52069" y="433070"/>
                </a:lnTo>
                <a:lnTo>
                  <a:pt x="53339" y="433070"/>
                </a:lnTo>
                <a:lnTo>
                  <a:pt x="53339" y="435610"/>
                </a:lnTo>
                <a:lnTo>
                  <a:pt x="86359" y="435610"/>
                </a:lnTo>
                <a:lnTo>
                  <a:pt x="85089" y="433070"/>
                </a:lnTo>
                <a:lnTo>
                  <a:pt x="83819" y="431800"/>
                </a:lnTo>
                <a:close/>
              </a:path>
              <a:path w="1183640" h="575309">
                <a:moveTo>
                  <a:pt x="1112519" y="429260"/>
                </a:moveTo>
                <a:lnTo>
                  <a:pt x="1112519" y="430530"/>
                </a:lnTo>
                <a:lnTo>
                  <a:pt x="1111249" y="430530"/>
                </a:lnTo>
                <a:lnTo>
                  <a:pt x="1111249" y="431800"/>
                </a:lnTo>
                <a:lnTo>
                  <a:pt x="1109980" y="431800"/>
                </a:lnTo>
                <a:lnTo>
                  <a:pt x="1109980" y="433070"/>
                </a:lnTo>
                <a:lnTo>
                  <a:pt x="1108710" y="433070"/>
                </a:lnTo>
                <a:lnTo>
                  <a:pt x="1108710" y="435610"/>
                </a:lnTo>
                <a:lnTo>
                  <a:pt x="1132839" y="435610"/>
                </a:lnTo>
                <a:lnTo>
                  <a:pt x="1134110" y="433070"/>
                </a:lnTo>
                <a:lnTo>
                  <a:pt x="1135380" y="431800"/>
                </a:lnTo>
                <a:lnTo>
                  <a:pt x="1137920" y="430530"/>
                </a:lnTo>
                <a:lnTo>
                  <a:pt x="1112519" y="429260"/>
                </a:lnTo>
                <a:close/>
              </a:path>
              <a:path w="1183640" h="575309">
                <a:moveTo>
                  <a:pt x="93980" y="429260"/>
                </a:moveTo>
                <a:lnTo>
                  <a:pt x="49529" y="429260"/>
                </a:lnTo>
                <a:lnTo>
                  <a:pt x="49529" y="430530"/>
                </a:lnTo>
                <a:lnTo>
                  <a:pt x="50800" y="430530"/>
                </a:lnTo>
                <a:lnTo>
                  <a:pt x="50800" y="431800"/>
                </a:lnTo>
                <a:lnTo>
                  <a:pt x="82550" y="431800"/>
                </a:lnTo>
                <a:lnTo>
                  <a:pt x="81279" y="430530"/>
                </a:lnTo>
                <a:lnTo>
                  <a:pt x="93980" y="429260"/>
                </a:lnTo>
                <a:close/>
              </a:path>
              <a:path w="1183640" h="575309">
                <a:moveTo>
                  <a:pt x="96520" y="430530"/>
                </a:moveTo>
                <a:lnTo>
                  <a:pt x="95250" y="430530"/>
                </a:lnTo>
                <a:lnTo>
                  <a:pt x="82550" y="431800"/>
                </a:lnTo>
                <a:lnTo>
                  <a:pt x="96520" y="430530"/>
                </a:lnTo>
                <a:close/>
              </a:path>
              <a:path w="1183640" h="575309">
                <a:moveTo>
                  <a:pt x="77469" y="425450"/>
                </a:moveTo>
                <a:lnTo>
                  <a:pt x="46989" y="425450"/>
                </a:lnTo>
                <a:lnTo>
                  <a:pt x="46989" y="426720"/>
                </a:lnTo>
                <a:lnTo>
                  <a:pt x="48260" y="426720"/>
                </a:lnTo>
                <a:lnTo>
                  <a:pt x="48260" y="429260"/>
                </a:lnTo>
                <a:lnTo>
                  <a:pt x="80009" y="429260"/>
                </a:lnTo>
                <a:lnTo>
                  <a:pt x="78739" y="426720"/>
                </a:lnTo>
                <a:lnTo>
                  <a:pt x="77469" y="425450"/>
                </a:lnTo>
                <a:close/>
              </a:path>
              <a:path w="1183640" h="575309">
                <a:moveTo>
                  <a:pt x="1144270" y="422910"/>
                </a:moveTo>
                <a:lnTo>
                  <a:pt x="1118869" y="422910"/>
                </a:lnTo>
                <a:lnTo>
                  <a:pt x="1118869" y="424180"/>
                </a:lnTo>
                <a:lnTo>
                  <a:pt x="1117599" y="424180"/>
                </a:lnTo>
                <a:lnTo>
                  <a:pt x="1117599" y="425450"/>
                </a:lnTo>
                <a:lnTo>
                  <a:pt x="1116330" y="425450"/>
                </a:lnTo>
                <a:lnTo>
                  <a:pt x="1116330" y="426720"/>
                </a:lnTo>
                <a:lnTo>
                  <a:pt x="1115060" y="426720"/>
                </a:lnTo>
                <a:lnTo>
                  <a:pt x="1115060" y="429260"/>
                </a:lnTo>
                <a:lnTo>
                  <a:pt x="1139189" y="429260"/>
                </a:lnTo>
                <a:lnTo>
                  <a:pt x="1140460" y="426720"/>
                </a:lnTo>
                <a:lnTo>
                  <a:pt x="1144270" y="422910"/>
                </a:lnTo>
                <a:close/>
              </a:path>
              <a:path w="1183640" h="575309">
                <a:moveTo>
                  <a:pt x="90170" y="422910"/>
                </a:moveTo>
                <a:lnTo>
                  <a:pt x="44450" y="422910"/>
                </a:lnTo>
                <a:lnTo>
                  <a:pt x="44450" y="424180"/>
                </a:lnTo>
                <a:lnTo>
                  <a:pt x="45719" y="424180"/>
                </a:lnTo>
                <a:lnTo>
                  <a:pt x="45719" y="425450"/>
                </a:lnTo>
                <a:lnTo>
                  <a:pt x="76200" y="425450"/>
                </a:lnTo>
                <a:lnTo>
                  <a:pt x="74929" y="424180"/>
                </a:lnTo>
                <a:lnTo>
                  <a:pt x="90170" y="422910"/>
                </a:lnTo>
                <a:close/>
              </a:path>
              <a:path w="1183640" h="575309">
                <a:moveTo>
                  <a:pt x="91439" y="424180"/>
                </a:moveTo>
                <a:lnTo>
                  <a:pt x="90170" y="424180"/>
                </a:lnTo>
                <a:lnTo>
                  <a:pt x="76200" y="425450"/>
                </a:lnTo>
                <a:lnTo>
                  <a:pt x="91439" y="424180"/>
                </a:lnTo>
                <a:close/>
              </a:path>
              <a:path w="1183640" h="575309">
                <a:moveTo>
                  <a:pt x="71119" y="419100"/>
                </a:moveTo>
                <a:lnTo>
                  <a:pt x="41910" y="419100"/>
                </a:lnTo>
                <a:lnTo>
                  <a:pt x="41910" y="422910"/>
                </a:lnTo>
                <a:lnTo>
                  <a:pt x="43179" y="422910"/>
                </a:lnTo>
                <a:lnTo>
                  <a:pt x="43179" y="421640"/>
                </a:lnTo>
                <a:lnTo>
                  <a:pt x="72813" y="421640"/>
                </a:lnTo>
                <a:lnTo>
                  <a:pt x="71119" y="419100"/>
                </a:lnTo>
                <a:close/>
              </a:path>
              <a:path w="1183640" h="575309">
                <a:moveTo>
                  <a:pt x="87630" y="421640"/>
                </a:moveTo>
                <a:lnTo>
                  <a:pt x="72813" y="421640"/>
                </a:lnTo>
                <a:lnTo>
                  <a:pt x="73659" y="422910"/>
                </a:lnTo>
                <a:lnTo>
                  <a:pt x="87630" y="421640"/>
                </a:lnTo>
                <a:close/>
              </a:path>
              <a:path w="1183640" h="575309">
                <a:moveTo>
                  <a:pt x="1121410" y="421640"/>
                </a:moveTo>
                <a:lnTo>
                  <a:pt x="1120139" y="421640"/>
                </a:lnTo>
                <a:lnTo>
                  <a:pt x="1120139" y="422910"/>
                </a:lnTo>
                <a:lnTo>
                  <a:pt x="1121410" y="422910"/>
                </a:lnTo>
                <a:lnTo>
                  <a:pt x="1121410" y="421640"/>
                </a:lnTo>
                <a:close/>
              </a:path>
              <a:path w="1183640" h="575309">
                <a:moveTo>
                  <a:pt x="1149350" y="417830"/>
                </a:moveTo>
                <a:lnTo>
                  <a:pt x="1123949" y="417830"/>
                </a:lnTo>
                <a:lnTo>
                  <a:pt x="1123949" y="419100"/>
                </a:lnTo>
                <a:lnTo>
                  <a:pt x="1122680" y="419100"/>
                </a:lnTo>
                <a:lnTo>
                  <a:pt x="1122680" y="420370"/>
                </a:lnTo>
                <a:lnTo>
                  <a:pt x="1121410" y="420370"/>
                </a:lnTo>
                <a:lnTo>
                  <a:pt x="1121410" y="421640"/>
                </a:lnTo>
                <a:lnTo>
                  <a:pt x="1145539" y="421640"/>
                </a:lnTo>
                <a:lnTo>
                  <a:pt x="1149350" y="417830"/>
                </a:lnTo>
                <a:close/>
              </a:path>
              <a:path w="1183640" h="575309">
                <a:moveTo>
                  <a:pt x="86360" y="417830"/>
                </a:moveTo>
                <a:lnTo>
                  <a:pt x="40639" y="417830"/>
                </a:lnTo>
                <a:lnTo>
                  <a:pt x="40639" y="419100"/>
                </a:lnTo>
                <a:lnTo>
                  <a:pt x="69850" y="419100"/>
                </a:lnTo>
                <a:lnTo>
                  <a:pt x="86360" y="417830"/>
                </a:lnTo>
                <a:close/>
              </a:path>
              <a:path w="1183640" h="575309">
                <a:moveTo>
                  <a:pt x="81279" y="411480"/>
                </a:moveTo>
                <a:lnTo>
                  <a:pt x="36829" y="411480"/>
                </a:lnTo>
                <a:lnTo>
                  <a:pt x="36829" y="414020"/>
                </a:lnTo>
                <a:lnTo>
                  <a:pt x="38100" y="414020"/>
                </a:lnTo>
                <a:lnTo>
                  <a:pt x="38100" y="417830"/>
                </a:lnTo>
                <a:lnTo>
                  <a:pt x="82550" y="417830"/>
                </a:lnTo>
                <a:lnTo>
                  <a:pt x="68579" y="416560"/>
                </a:lnTo>
                <a:lnTo>
                  <a:pt x="66039" y="415290"/>
                </a:lnTo>
                <a:lnTo>
                  <a:pt x="63500" y="412750"/>
                </a:lnTo>
                <a:lnTo>
                  <a:pt x="81279" y="411480"/>
                </a:lnTo>
                <a:close/>
              </a:path>
              <a:path w="1183640" h="575309">
                <a:moveTo>
                  <a:pt x="1155700" y="411480"/>
                </a:moveTo>
                <a:lnTo>
                  <a:pt x="1127760" y="411480"/>
                </a:lnTo>
                <a:lnTo>
                  <a:pt x="1127760" y="414020"/>
                </a:lnTo>
                <a:lnTo>
                  <a:pt x="1126489" y="414020"/>
                </a:lnTo>
                <a:lnTo>
                  <a:pt x="1126489" y="417830"/>
                </a:lnTo>
                <a:lnTo>
                  <a:pt x="1150620" y="417830"/>
                </a:lnTo>
                <a:lnTo>
                  <a:pt x="1155700" y="411480"/>
                </a:lnTo>
                <a:close/>
              </a:path>
              <a:path w="1183640" h="575309">
                <a:moveTo>
                  <a:pt x="82550" y="414020"/>
                </a:moveTo>
                <a:lnTo>
                  <a:pt x="81279" y="414020"/>
                </a:lnTo>
                <a:lnTo>
                  <a:pt x="66039" y="415290"/>
                </a:lnTo>
                <a:lnTo>
                  <a:pt x="82550" y="414020"/>
                </a:lnTo>
                <a:close/>
              </a:path>
              <a:path w="1183640" h="575309">
                <a:moveTo>
                  <a:pt x="57149" y="405130"/>
                </a:moveTo>
                <a:lnTo>
                  <a:pt x="33019" y="405130"/>
                </a:lnTo>
                <a:lnTo>
                  <a:pt x="33019" y="407670"/>
                </a:lnTo>
                <a:lnTo>
                  <a:pt x="34289" y="407670"/>
                </a:lnTo>
                <a:lnTo>
                  <a:pt x="34289" y="411480"/>
                </a:lnTo>
                <a:lnTo>
                  <a:pt x="62229" y="411480"/>
                </a:lnTo>
                <a:lnTo>
                  <a:pt x="59689" y="407670"/>
                </a:lnTo>
                <a:lnTo>
                  <a:pt x="57149" y="405130"/>
                </a:lnTo>
                <a:close/>
              </a:path>
              <a:path w="1183640" h="575309">
                <a:moveTo>
                  <a:pt x="1162050" y="405130"/>
                </a:moveTo>
                <a:lnTo>
                  <a:pt x="1131569" y="405130"/>
                </a:lnTo>
                <a:lnTo>
                  <a:pt x="1131569" y="406400"/>
                </a:lnTo>
                <a:lnTo>
                  <a:pt x="1130299" y="406400"/>
                </a:lnTo>
                <a:lnTo>
                  <a:pt x="1130299" y="411480"/>
                </a:lnTo>
                <a:lnTo>
                  <a:pt x="1156970" y="411480"/>
                </a:lnTo>
                <a:lnTo>
                  <a:pt x="1160780" y="406400"/>
                </a:lnTo>
                <a:lnTo>
                  <a:pt x="1162050" y="405130"/>
                </a:lnTo>
                <a:close/>
              </a:path>
              <a:path w="1183640" h="575309">
                <a:moveTo>
                  <a:pt x="50799" y="398780"/>
                </a:moveTo>
                <a:lnTo>
                  <a:pt x="29210" y="398780"/>
                </a:lnTo>
                <a:lnTo>
                  <a:pt x="29210" y="400050"/>
                </a:lnTo>
                <a:lnTo>
                  <a:pt x="30479" y="400050"/>
                </a:lnTo>
                <a:lnTo>
                  <a:pt x="30479" y="405130"/>
                </a:lnTo>
                <a:lnTo>
                  <a:pt x="55879" y="405130"/>
                </a:lnTo>
                <a:lnTo>
                  <a:pt x="52069" y="400050"/>
                </a:lnTo>
                <a:lnTo>
                  <a:pt x="50799" y="398780"/>
                </a:lnTo>
                <a:close/>
              </a:path>
              <a:path w="1183640" h="575309">
                <a:moveTo>
                  <a:pt x="1168400" y="398780"/>
                </a:moveTo>
                <a:lnTo>
                  <a:pt x="1134110" y="398780"/>
                </a:lnTo>
                <a:lnTo>
                  <a:pt x="1134110" y="401320"/>
                </a:lnTo>
                <a:lnTo>
                  <a:pt x="1132839" y="401320"/>
                </a:lnTo>
                <a:lnTo>
                  <a:pt x="1132839" y="405130"/>
                </a:lnTo>
                <a:lnTo>
                  <a:pt x="1163320" y="405130"/>
                </a:lnTo>
                <a:lnTo>
                  <a:pt x="1168400" y="398780"/>
                </a:lnTo>
                <a:close/>
              </a:path>
              <a:path w="1183640" h="575309">
                <a:moveTo>
                  <a:pt x="44449" y="392430"/>
                </a:moveTo>
                <a:lnTo>
                  <a:pt x="25400" y="392430"/>
                </a:lnTo>
                <a:lnTo>
                  <a:pt x="25400" y="393700"/>
                </a:lnTo>
                <a:lnTo>
                  <a:pt x="26669" y="393700"/>
                </a:lnTo>
                <a:lnTo>
                  <a:pt x="26669" y="398780"/>
                </a:lnTo>
                <a:lnTo>
                  <a:pt x="49529" y="398780"/>
                </a:lnTo>
                <a:lnTo>
                  <a:pt x="45719" y="393700"/>
                </a:lnTo>
                <a:lnTo>
                  <a:pt x="44449" y="392430"/>
                </a:lnTo>
                <a:close/>
              </a:path>
              <a:path w="1183640" h="575309">
                <a:moveTo>
                  <a:pt x="1139189" y="392430"/>
                </a:moveTo>
                <a:lnTo>
                  <a:pt x="1137919" y="392430"/>
                </a:lnTo>
                <a:lnTo>
                  <a:pt x="1137919" y="393700"/>
                </a:lnTo>
                <a:lnTo>
                  <a:pt x="1136649" y="393700"/>
                </a:lnTo>
                <a:lnTo>
                  <a:pt x="1136649" y="398780"/>
                </a:lnTo>
                <a:lnTo>
                  <a:pt x="1169670" y="398780"/>
                </a:lnTo>
                <a:lnTo>
                  <a:pt x="1174749" y="393700"/>
                </a:lnTo>
                <a:lnTo>
                  <a:pt x="1139189" y="392430"/>
                </a:lnTo>
                <a:close/>
              </a:path>
              <a:path w="1183640" h="575309">
                <a:moveTo>
                  <a:pt x="38099" y="386080"/>
                </a:moveTo>
                <a:lnTo>
                  <a:pt x="21589" y="386080"/>
                </a:lnTo>
                <a:lnTo>
                  <a:pt x="21589" y="387350"/>
                </a:lnTo>
                <a:lnTo>
                  <a:pt x="22860" y="387350"/>
                </a:lnTo>
                <a:lnTo>
                  <a:pt x="22860" y="392430"/>
                </a:lnTo>
                <a:lnTo>
                  <a:pt x="43179" y="392430"/>
                </a:lnTo>
                <a:lnTo>
                  <a:pt x="38099" y="386080"/>
                </a:lnTo>
                <a:close/>
              </a:path>
              <a:path w="1183640" h="575309">
                <a:moveTo>
                  <a:pt x="1177289" y="388620"/>
                </a:moveTo>
                <a:lnTo>
                  <a:pt x="1139189" y="388620"/>
                </a:lnTo>
                <a:lnTo>
                  <a:pt x="1139189" y="392430"/>
                </a:lnTo>
                <a:lnTo>
                  <a:pt x="1176020" y="392430"/>
                </a:lnTo>
                <a:lnTo>
                  <a:pt x="1177289" y="391160"/>
                </a:lnTo>
                <a:lnTo>
                  <a:pt x="1177289" y="388620"/>
                </a:lnTo>
                <a:close/>
              </a:path>
              <a:path w="1183640" h="575309">
                <a:moveTo>
                  <a:pt x="1179830" y="386080"/>
                </a:moveTo>
                <a:lnTo>
                  <a:pt x="1140460" y="386080"/>
                </a:lnTo>
                <a:lnTo>
                  <a:pt x="1140460" y="388620"/>
                </a:lnTo>
                <a:lnTo>
                  <a:pt x="1178560" y="388620"/>
                </a:lnTo>
                <a:lnTo>
                  <a:pt x="1178560" y="387350"/>
                </a:lnTo>
                <a:lnTo>
                  <a:pt x="1179830" y="387350"/>
                </a:lnTo>
                <a:lnTo>
                  <a:pt x="1179830" y="386080"/>
                </a:lnTo>
                <a:close/>
              </a:path>
              <a:path w="1183640" h="575309">
                <a:moveTo>
                  <a:pt x="31749" y="379730"/>
                </a:moveTo>
                <a:lnTo>
                  <a:pt x="17779" y="379730"/>
                </a:lnTo>
                <a:lnTo>
                  <a:pt x="17779" y="381000"/>
                </a:lnTo>
                <a:lnTo>
                  <a:pt x="19050" y="381000"/>
                </a:lnTo>
                <a:lnTo>
                  <a:pt x="19050" y="386080"/>
                </a:lnTo>
                <a:lnTo>
                  <a:pt x="36829" y="386080"/>
                </a:lnTo>
                <a:lnTo>
                  <a:pt x="33019" y="381000"/>
                </a:lnTo>
                <a:lnTo>
                  <a:pt x="31749" y="379730"/>
                </a:lnTo>
                <a:close/>
              </a:path>
              <a:path w="1183640" h="575309">
                <a:moveTo>
                  <a:pt x="1183639" y="379730"/>
                </a:moveTo>
                <a:lnTo>
                  <a:pt x="1144269" y="379730"/>
                </a:lnTo>
                <a:lnTo>
                  <a:pt x="1144269" y="381000"/>
                </a:lnTo>
                <a:lnTo>
                  <a:pt x="1142999" y="381000"/>
                </a:lnTo>
                <a:lnTo>
                  <a:pt x="1142999" y="386080"/>
                </a:lnTo>
                <a:lnTo>
                  <a:pt x="1182370" y="386080"/>
                </a:lnTo>
                <a:lnTo>
                  <a:pt x="1182369" y="382270"/>
                </a:lnTo>
                <a:lnTo>
                  <a:pt x="1183639" y="382270"/>
                </a:lnTo>
                <a:lnTo>
                  <a:pt x="1183639" y="379730"/>
                </a:lnTo>
                <a:close/>
              </a:path>
              <a:path w="1183640" h="575309">
                <a:moveTo>
                  <a:pt x="25399" y="373380"/>
                </a:moveTo>
                <a:lnTo>
                  <a:pt x="13969" y="373380"/>
                </a:lnTo>
                <a:lnTo>
                  <a:pt x="13969" y="374650"/>
                </a:lnTo>
                <a:lnTo>
                  <a:pt x="15239" y="374650"/>
                </a:lnTo>
                <a:lnTo>
                  <a:pt x="15239" y="375920"/>
                </a:lnTo>
                <a:lnTo>
                  <a:pt x="16510" y="375920"/>
                </a:lnTo>
                <a:lnTo>
                  <a:pt x="16510" y="379730"/>
                </a:lnTo>
                <a:lnTo>
                  <a:pt x="30479" y="379730"/>
                </a:lnTo>
                <a:lnTo>
                  <a:pt x="26669" y="374650"/>
                </a:lnTo>
                <a:lnTo>
                  <a:pt x="25399" y="373380"/>
                </a:lnTo>
                <a:close/>
              </a:path>
              <a:path w="1183640" h="575309">
                <a:moveTo>
                  <a:pt x="1179830" y="373380"/>
                </a:moveTo>
                <a:lnTo>
                  <a:pt x="1150619" y="373380"/>
                </a:lnTo>
                <a:lnTo>
                  <a:pt x="1145539" y="378460"/>
                </a:lnTo>
                <a:lnTo>
                  <a:pt x="1145539" y="379730"/>
                </a:lnTo>
                <a:lnTo>
                  <a:pt x="1182369" y="379730"/>
                </a:lnTo>
                <a:lnTo>
                  <a:pt x="1182369" y="375920"/>
                </a:lnTo>
                <a:lnTo>
                  <a:pt x="1181100" y="375920"/>
                </a:lnTo>
                <a:lnTo>
                  <a:pt x="1181100" y="374650"/>
                </a:lnTo>
                <a:lnTo>
                  <a:pt x="1179830" y="374650"/>
                </a:lnTo>
                <a:lnTo>
                  <a:pt x="1179830" y="373380"/>
                </a:lnTo>
                <a:close/>
              </a:path>
              <a:path w="1183640" h="575309">
                <a:moveTo>
                  <a:pt x="53339" y="367030"/>
                </a:moveTo>
                <a:lnTo>
                  <a:pt x="11429" y="367030"/>
                </a:lnTo>
                <a:lnTo>
                  <a:pt x="11429" y="369570"/>
                </a:lnTo>
                <a:lnTo>
                  <a:pt x="12700" y="369570"/>
                </a:lnTo>
                <a:lnTo>
                  <a:pt x="12700" y="373380"/>
                </a:lnTo>
                <a:lnTo>
                  <a:pt x="24129" y="373380"/>
                </a:lnTo>
                <a:lnTo>
                  <a:pt x="21589" y="369570"/>
                </a:lnTo>
                <a:lnTo>
                  <a:pt x="19050" y="368300"/>
                </a:lnTo>
                <a:lnTo>
                  <a:pt x="53339" y="367030"/>
                </a:lnTo>
                <a:close/>
              </a:path>
              <a:path w="1183640" h="575309">
                <a:moveTo>
                  <a:pt x="1170939" y="367030"/>
                </a:moveTo>
                <a:lnTo>
                  <a:pt x="1156969" y="367030"/>
                </a:lnTo>
                <a:lnTo>
                  <a:pt x="1155699" y="368300"/>
                </a:lnTo>
                <a:lnTo>
                  <a:pt x="1151889" y="373380"/>
                </a:lnTo>
                <a:lnTo>
                  <a:pt x="1174749" y="373380"/>
                </a:lnTo>
                <a:lnTo>
                  <a:pt x="1174749" y="369570"/>
                </a:lnTo>
                <a:lnTo>
                  <a:pt x="1173479" y="369570"/>
                </a:lnTo>
                <a:lnTo>
                  <a:pt x="1173479" y="368300"/>
                </a:lnTo>
                <a:lnTo>
                  <a:pt x="1170939" y="368300"/>
                </a:lnTo>
                <a:lnTo>
                  <a:pt x="1170939" y="367030"/>
                </a:lnTo>
                <a:close/>
              </a:path>
              <a:path w="1183640" h="575309">
                <a:moveTo>
                  <a:pt x="12699" y="360680"/>
                </a:moveTo>
                <a:lnTo>
                  <a:pt x="7619" y="360680"/>
                </a:lnTo>
                <a:lnTo>
                  <a:pt x="7619" y="363220"/>
                </a:lnTo>
                <a:lnTo>
                  <a:pt x="8889" y="363220"/>
                </a:lnTo>
                <a:lnTo>
                  <a:pt x="8889" y="367030"/>
                </a:lnTo>
                <a:lnTo>
                  <a:pt x="17779" y="367030"/>
                </a:lnTo>
                <a:lnTo>
                  <a:pt x="15239" y="363220"/>
                </a:lnTo>
                <a:lnTo>
                  <a:pt x="12699" y="360680"/>
                </a:lnTo>
                <a:close/>
              </a:path>
              <a:path w="1183640" h="575309">
                <a:moveTo>
                  <a:pt x="1163319" y="363220"/>
                </a:moveTo>
                <a:lnTo>
                  <a:pt x="1160779" y="363220"/>
                </a:lnTo>
                <a:lnTo>
                  <a:pt x="1158239" y="367030"/>
                </a:lnTo>
                <a:lnTo>
                  <a:pt x="1163319" y="367030"/>
                </a:lnTo>
                <a:lnTo>
                  <a:pt x="1163319" y="363220"/>
                </a:lnTo>
                <a:close/>
              </a:path>
              <a:path w="1183640" h="575309">
                <a:moveTo>
                  <a:pt x="6349" y="354330"/>
                </a:moveTo>
                <a:lnTo>
                  <a:pt x="3810" y="354330"/>
                </a:lnTo>
                <a:lnTo>
                  <a:pt x="3810" y="356870"/>
                </a:lnTo>
                <a:lnTo>
                  <a:pt x="5079" y="356870"/>
                </a:lnTo>
                <a:lnTo>
                  <a:pt x="5079" y="360680"/>
                </a:lnTo>
                <a:lnTo>
                  <a:pt x="11429" y="360680"/>
                </a:lnTo>
                <a:lnTo>
                  <a:pt x="6349" y="354330"/>
                </a:lnTo>
                <a:close/>
              </a:path>
              <a:path w="1183640" h="575309">
                <a:moveTo>
                  <a:pt x="1269" y="349250"/>
                </a:moveTo>
                <a:lnTo>
                  <a:pt x="1269" y="354330"/>
                </a:lnTo>
                <a:lnTo>
                  <a:pt x="2539" y="354330"/>
                </a:lnTo>
                <a:lnTo>
                  <a:pt x="2539" y="351790"/>
                </a:lnTo>
                <a:lnTo>
                  <a:pt x="3809" y="351790"/>
                </a:lnTo>
                <a:lnTo>
                  <a:pt x="1269" y="34925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bk object 1096"/>
          <p:cNvSpPr/>
          <p:nvPr/>
        </p:nvSpPr>
        <p:spPr>
          <a:xfrm>
            <a:off x="5650229" y="5699759"/>
            <a:ext cx="1224280" cy="932180"/>
          </a:xfrm>
          <a:custGeom>
            <a:avLst/>
            <a:gdLst/>
            <a:ahLst/>
            <a:cxnLst/>
            <a:rect l="l" t="t" r="r" b="b"/>
            <a:pathLst>
              <a:path w="1224279" h="932179">
                <a:moveTo>
                  <a:pt x="908050" y="928369"/>
                </a:moveTo>
                <a:lnTo>
                  <a:pt x="906779" y="928369"/>
                </a:lnTo>
                <a:lnTo>
                  <a:pt x="902970" y="932179"/>
                </a:lnTo>
                <a:lnTo>
                  <a:pt x="905510" y="932179"/>
                </a:lnTo>
                <a:lnTo>
                  <a:pt x="905510" y="930909"/>
                </a:lnTo>
                <a:lnTo>
                  <a:pt x="908050" y="930909"/>
                </a:lnTo>
                <a:lnTo>
                  <a:pt x="908050" y="928369"/>
                </a:lnTo>
                <a:close/>
              </a:path>
              <a:path w="1224279" h="932179">
                <a:moveTo>
                  <a:pt x="915670" y="925830"/>
                </a:moveTo>
                <a:lnTo>
                  <a:pt x="909320" y="925830"/>
                </a:lnTo>
                <a:lnTo>
                  <a:pt x="908050" y="928369"/>
                </a:lnTo>
                <a:lnTo>
                  <a:pt x="915670" y="928369"/>
                </a:lnTo>
                <a:lnTo>
                  <a:pt x="915670" y="925830"/>
                </a:lnTo>
                <a:close/>
              </a:path>
              <a:path w="1224279" h="932179">
                <a:moveTo>
                  <a:pt x="923290" y="924560"/>
                </a:moveTo>
                <a:lnTo>
                  <a:pt x="919479" y="924560"/>
                </a:lnTo>
                <a:lnTo>
                  <a:pt x="919479" y="925830"/>
                </a:lnTo>
                <a:lnTo>
                  <a:pt x="923290" y="925830"/>
                </a:lnTo>
                <a:lnTo>
                  <a:pt x="923290" y="924560"/>
                </a:lnTo>
                <a:close/>
              </a:path>
              <a:path w="1224279" h="932179">
                <a:moveTo>
                  <a:pt x="312420" y="923289"/>
                </a:moveTo>
                <a:lnTo>
                  <a:pt x="312420" y="924560"/>
                </a:lnTo>
                <a:lnTo>
                  <a:pt x="313690" y="924560"/>
                </a:lnTo>
                <a:lnTo>
                  <a:pt x="312420" y="923289"/>
                </a:lnTo>
                <a:close/>
              </a:path>
              <a:path w="1224279" h="932179">
                <a:moveTo>
                  <a:pt x="925829" y="922019"/>
                </a:moveTo>
                <a:lnTo>
                  <a:pt x="913129" y="922019"/>
                </a:lnTo>
                <a:lnTo>
                  <a:pt x="910590" y="924560"/>
                </a:lnTo>
                <a:lnTo>
                  <a:pt x="925829" y="924560"/>
                </a:lnTo>
                <a:lnTo>
                  <a:pt x="925829" y="922019"/>
                </a:lnTo>
                <a:close/>
              </a:path>
              <a:path w="1224279" h="932179">
                <a:moveTo>
                  <a:pt x="308610" y="919480"/>
                </a:moveTo>
                <a:lnTo>
                  <a:pt x="304800" y="919480"/>
                </a:lnTo>
                <a:lnTo>
                  <a:pt x="304800" y="922019"/>
                </a:lnTo>
                <a:lnTo>
                  <a:pt x="309880" y="922019"/>
                </a:lnTo>
                <a:lnTo>
                  <a:pt x="308610" y="919480"/>
                </a:lnTo>
                <a:close/>
              </a:path>
              <a:path w="1224279" h="932179">
                <a:moveTo>
                  <a:pt x="933450" y="919480"/>
                </a:moveTo>
                <a:lnTo>
                  <a:pt x="915670" y="919480"/>
                </a:lnTo>
                <a:lnTo>
                  <a:pt x="914400" y="922019"/>
                </a:lnTo>
                <a:lnTo>
                  <a:pt x="933450" y="922019"/>
                </a:lnTo>
                <a:lnTo>
                  <a:pt x="933450" y="919480"/>
                </a:lnTo>
                <a:close/>
              </a:path>
              <a:path w="1224279" h="932179">
                <a:moveTo>
                  <a:pt x="302260" y="918210"/>
                </a:moveTo>
                <a:lnTo>
                  <a:pt x="298450" y="918210"/>
                </a:lnTo>
                <a:lnTo>
                  <a:pt x="298450" y="919480"/>
                </a:lnTo>
                <a:lnTo>
                  <a:pt x="302260" y="919480"/>
                </a:lnTo>
                <a:lnTo>
                  <a:pt x="302260" y="918210"/>
                </a:lnTo>
                <a:close/>
              </a:path>
              <a:path w="1224279" h="932179">
                <a:moveTo>
                  <a:pt x="941070" y="918210"/>
                </a:moveTo>
                <a:lnTo>
                  <a:pt x="937259" y="918210"/>
                </a:lnTo>
                <a:lnTo>
                  <a:pt x="937259" y="919480"/>
                </a:lnTo>
                <a:lnTo>
                  <a:pt x="941070" y="919480"/>
                </a:lnTo>
                <a:lnTo>
                  <a:pt x="941070" y="918210"/>
                </a:lnTo>
                <a:close/>
              </a:path>
              <a:path w="1224279" h="932179">
                <a:moveTo>
                  <a:pt x="304800" y="915669"/>
                </a:moveTo>
                <a:lnTo>
                  <a:pt x="294640" y="915669"/>
                </a:lnTo>
                <a:lnTo>
                  <a:pt x="294640" y="918210"/>
                </a:lnTo>
                <a:lnTo>
                  <a:pt x="307339" y="918210"/>
                </a:lnTo>
                <a:lnTo>
                  <a:pt x="304800" y="915669"/>
                </a:lnTo>
                <a:close/>
              </a:path>
              <a:path w="1224279" h="932179">
                <a:moveTo>
                  <a:pt x="951230" y="913129"/>
                </a:moveTo>
                <a:lnTo>
                  <a:pt x="922020" y="913129"/>
                </a:lnTo>
                <a:lnTo>
                  <a:pt x="916940" y="918210"/>
                </a:lnTo>
                <a:lnTo>
                  <a:pt x="943610" y="918210"/>
                </a:lnTo>
                <a:lnTo>
                  <a:pt x="943610" y="915669"/>
                </a:lnTo>
                <a:lnTo>
                  <a:pt x="951230" y="915669"/>
                </a:lnTo>
                <a:lnTo>
                  <a:pt x="951230" y="913129"/>
                </a:lnTo>
                <a:close/>
              </a:path>
              <a:path w="1224279" h="932179">
                <a:moveTo>
                  <a:pt x="302260" y="913129"/>
                </a:moveTo>
                <a:lnTo>
                  <a:pt x="288290" y="913129"/>
                </a:lnTo>
                <a:lnTo>
                  <a:pt x="288290" y="915669"/>
                </a:lnTo>
                <a:lnTo>
                  <a:pt x="303530" y="915669"/>
                </a:lnTo>
                <a:lnTo>
                  <a:pt x="302260" y="913129"/>
                </a:lnTo>
                <a:close/>
              </a:path>
              <a:path w="1224279" h="932179">
                <a:moveTo>
                  <a:pt x="920750" y="914399"/>
                </a:moveTo>
                <a:lnTo>
                  <a:pt x="873759" y="915669"/>
                </a:lnTo>
                <a:lnTo>
                  <a:pt x="919479" y="915669"/>
                </a:lnTo>
                <a:lnTo>
                  <a:pt x="920750" y="914399"/>
                </a:lnTo>
                <a:close/>
              </a:path>
              <a:path w="1224279" h="932179">
                <a:moveTo>
                  <a:pt x="284480" y="911860"/>
                </a:moveTo>
                <a:lnTo>
                  <a:pt x="281940" y="911860"/>
                </a:lnTo>
                <a:lnTo>
                  <a:pt x="281940" y="913129"/>
                </a:lnTo>
                <a:lnTo>
                  <a:pt x="284480" y="913129"/>
                </a:lnTo>
                <a:lnTo>
                  <a:pt x="284480" y="911860"/>
                </a:lnTo>
                <a:close/>
              </a:path>
              <a:path w="1224279" h="932179">
                <a:moveTo>
                  <a:pt x="958850" y="911860"/>
                </a:moveTo>
                <a:lnTo>
                  <a:pt x="955040" y="911860"/>
                </a:lnTo>
                <a:lnTo>
                  <a:pt x="955040" y="913129"/>
                </a:lnTo>
                <a:lnTo>
                  <a:pt x="958850" y="913129"/>
                </a:lnTo>
                <a:lnTo>
                  <a:pt x="958850" y="911860"/>
                </a:lnTo>
                <a:close/>
              </a:path>
              <a:path w="1224279" h="932179">
                <a:moveTo>
                  <a:pt x="295910" y="906780"/>
                </a:moveTo>
                <a:lnTo>
                  <a:pt x="273050" y="906780"/>
                </a:lnTo>
                <a:lnTo>
                  <a:pt x="273050" y="909319"/>
                </a:lnTo>
                <a:lnTo>
                  <a:pt x="278130" y="909319"/>
                </a:lnTo>
                <a:lnTo>
                  <a:pt x="278130" y="911860"/>
                </a:lnTo>
                <a:lnTo>
                  <a:pt x="300990" y="911860"/>
                </a:lnTo>
                <a:lnTo>
                  <a:pt x="295910" y="906780"/>
                </a:lnTo>
                <a:close/>
              </a:path>
              <a:path w="1224279" h="932179">
                <a:moveTo>
                  <a:pt x="961390" y="909319"/>
                </a:moveTo>
                <a:lnTo>
                  <a:pt x="925830" y="909319"/>
                </a:lnTo>
                <a:lnTo>
                  <a:pt x="923290" y="911860"/>
                </a:lnTo>
                <a:lnTo>
                  <a:pt x="961390" y="911860"/>
                </a:lnTo>
                <a:lnTo>
                  <a:pt x="961390" y="909319"/>
                </a:lnTo>
                <a:close/>
              </a:path>
              <a:path w="1224279" h="932179">
                <a:moveTo>
                  <a:pt x="297180" y="908050"/>
                </a:moveTo>
                <a:lnTo>
                  <a:pt x="298450" y="909319"/>
                </a:lnTo>
                <a:lnTo>
                  <a:pt x="365760" y="909319"/>
                </a:lnTo>
                <a:lnTo>
                  <a:pt x="297180" y="908050"/>
                </a:lnTo>
                <a:close/>
              </a:path>
              <a:path w="1224279" h="932179">
                <a:moveTo>
                  <a:pt x="969009" y="906780"/>
                </a:moveTo>
                <a:lnTo>
                  <a:pt x="928370" y="906780"/>
                </a:lnTo>
                <a:lnTo>
                  <a:pt x="927100" y="909319"/>
                </a:lnTo>
                <a:lnTo>
                  <a:pt x="969009" y="909319"/>
                </a:lnTo>
                <a:lnTo>
                  <a:pt x="969009" y="906780"/>
                </a:lnTo>
                <a:close/>
              </a:path>
              <a:path w="1224279" h="932179">
                <a:moveTo>
                  <a:pt x="269240" y="905510"/>
                </a:moveTo>
                <a:lnTo>
                  <a:pt x="266700" y="905510"/>
                </a:lnTo>
                <a:lnTo>
                  <a:pt x="266700" y="906780"/>
                </a:lnTo>
                <a:lnTo>
                  <a:pt x="269240" y="906780"/>
                </a:lnTo>
                <a:lnTo>
                  <a:pt x="269240" y="905510"/>
                </a:lnTo>
                <a:close/>
              </a:path>
              <a:path w="1224279" h="932179">
                <a:moveTo>
                  <a:pt x="929232" y="905917"/>
                </a:moveTo>
                <a:lnTo>
                  <a:pt x="928440" y="906709"/>
                </a:lnTo>
                <a:lnTo>
                  <a:pt x="929640" y="906780"/>
                </a:lnTo>
                <a:lnTo>
                  <a:pt x="930478" y="905941"/>
                </a:lnTo>
                <a:lnTo>
                  <a:pt x="929232" y="905917"/>
                </a:lnTo>
                <a:close/>
              </a:path>
              <a:path w="1224279" h="932179">
                <a:moveTo>
                  <a:pt x="974936" y="905510"/>
                </a:moveTo>
                <a:lnTo>
                  <a:pt x="974090" y="905510"/>
                </a:lnTo>
                <a:lnTo>
                  <a:pt x="972843" y="906756"/>
                </a:lnTo>
                <a:lnTo>
                  <a:pt x="974090" y="906780"/>
                </a:lnTo>
                <a:lnTo>
                  <a:pt x="974936" y="905510"/>
                </a:lnTo>
                <a:close/>
              </a:path>
              <a:path w="1224279" h="932179">
                <a:moveTo>
                  <a:pt x="976629" y="902969"/>
                </a:moveTo>
                <a:lnTo>
                  <a:pt x="932179" y="902969"/>
                </a:lnTo>
                <a:lnTo>
                  <a:pt x="930973" y="904176"/>
                </a:lnTo>
                <a:lnTo>
                  <a:pt x="932179" y="904239"/>
                </a:lnTo>
                <a:lnTo>
                  <a:pt x="930478" y="905941"/>
                </a:lnTo>
                <a:lnTo>
                  <a:pt x="972820" y="906755"/>
                </a:lnTo>
                <a:lnTo>
                  <a:pt x="972820" y="905510"/>
                </a:lnTo>
                <a:lnTo>
                  <a:pt x="974936" y="905510"/>
                </a:lnTo>
                <a:lnTo>
                  <a:pt x="976629" y="902969"/>
                </a:lnTo>
                <a:close/>
              </a:path>
              <a:path w="1224279" h="932179">
                <a:moveTo>
                  <a:pt x="908050" y="905510"/>
                </a:moveTo>
                <a:lnTo>
                  <a:pt x="928440" y="906709"/>
                </a:lnTo>
                <a:lnTo>
                  <a:pt x="929232" y="905917"/>
                </a:lnTo>
                <a:lnTo>
                  <a:pt x="908050" y="905510"/>
                </a:lnTo>
                <a:close/>
              </a:path>
              <a:path w="1224279" h="932179">
                <a:moveTo>
                  <a:pt x="292100" y="902969"/>
                </a:moveTo>
                <a:lnTo>
                  <a:pt x="264160" y="902969"/>
                </a:lnTo>
                <a:lnTo>
                  <a:pt x="264160" y="905510"/>
                </a:lnTo>
                <a:lnTo>
                  <a:pt x="294640" y="905510"/>
                </a:lnTo>
                <a:lnTo>
                  <a:pt x="292100" y="902969"/>
                </a:lnTo>
                <a:close/>
              </a:path>
              <a:path w="1224279" h="932179">
                <a:moveTo>
                  <a:pt x="932179" y="902969"/>
                </a:moveTo>
                <a:lnTo>
                  <a:pt x="908050" y="902969"/>
                </a:lnTo>
                <a:lnTo>
                  <a:pt x="930973" y="904176"/>
                </a:lnTo>
                <a:lnTo>
                  <a:pt x="932179" y="902969"/>
                </a:lnTo>
                <a:close/>
              </a:path>
              <a:path w="1224279" h="932179">
                <a:moveTo>
                  <a:pt x="289560" y="900429"/>
                </a:moveTo>
                <a:lnTo>
                  <a:pt x="259080" y="900429"/>
                </a:lnTo>
                <a:lnTo>
                  <a:pt x="259080" y="902969"/>
                </a:lnTo>
                <a:lnTo>
                  <a:pt x="261620" y="902969"/>
                </a:lnTo>
                <a:lnTo>
                  <a:pt x="261620" y="901699"/>
                </a:lnTo>
                <a:lnTo>
                  <a:pt x="290830" y="901699"/>
                </a:lnTo>
                <a:lnTo>
                  <a:pt x="289560" y="900429"/>
                </a:lnTo>
                <a:close/>
              </a:path>
              <a:path w="1224279" h="932179">
                <a:moveTo>
                  <a:pt x="979170" y="900429"/>
                </a:moveTo>
                <a:lnTo>
                  <a:pt x="934720" y="900429"/>
                </a:lnTo>
                <a:lnTo>
                  <a:pt x="933450" y="901699"/>
                </a:lnTo>
                <a:lnTo>
                  <a:pt x="977900" y="901699"/>
                </a:lnTo>
                <a:lnTo>
                  <a:pt x="979170" y="900429"/>
                </a:lnTo>
                <a:close/>
              </a:path>
              <a:path w="1224279" h="932179">
                <a:moveTo>
                  <a:pt x="255270" y="899159"/>
                </a:moveTo>
                <a:lnTo>
                  <a:pt x="252730" y="899159"/>
                </a:lnTo>
                <a:lnTo>
                  <a:pt x="252730" y="900429"/>
                </a:lnTo>
                <a:lnTo>
                  <a:pt x="255270" y="900429"/>
                </a:lnTo>
                <a:lnTo>
                  <a:pt x="255270" y="899159"/>
                </a:lnTo>
                <a:close/>
              </a:path>
              <a:path w="1224279" h="932179">
                <a:moveTo>
                  <a:pt x="285750" y="896620"/>
                </a:moveTo>
                <a:lnTo>
                  <a:pt x="250190" y="896620"/>
                </a:lnTo>
                <a:lnTo>
                  <a:pt x="250190" y="899159"/>
                </a:lnTo>
                <a:lnTo>
                  <a:pt x="288290" y="899159"/>
                </a:lnTo>
                <a:lnTo>
                  <a:pt x="285750" y="896620"/>
                </a:lnTo>
                <a:close/>
              </a:path>
              <a:path w="1224279" h="932179">
                <a:moveTo>
                  <a:pt x="982979" y="896620"/>
                </a:moveTo>
                <a:lnTo>
                  <a:pt x="938529" y="896620"/>
                </a:lnTo>
                <a:lnTo>
                  <a:pt x="935990" y="899159"/>
                </a:lnTo>
                <a:lnTo>
                  <a:pt x="980440" y="899159"/>
                </a:lnTo>
                <a:lnTo>
                  <a:pt x="982979" y="896620"/>
                </a:lnTo>
                <a:close/>
              </a:path>
              <a:path w="1224279" h="932179">
                <a:moveTo>
                  <a:pt x="283210" y="894079"/>
                </a:moveTo>
                <a:lnTo>
                  <a:pt x="243840" y="894079"/>
                </a:lnTo>
                <a:lnTo>
                  <a:pt x="243840" y="896620"/>
                </a:lnTo>
                <a:lnTo>
                  <a:pt x="247650" y="896620"/>
                </a:lnTo>
                <a:lnTo>
                  <a:pt x="247650" y="895350"/>
                </a:lnTo>
                <a:lnTo>
                  <a:pt x="284480" y="895350"/>
                </a:lnTo>
                <a:lnTo>
                  <a:pt x="283210" y="894079"/>
                </a:lnTo>
                <a:close/>
              </a:path>
              <a:path w="1224279" h="932179">
                <a:moveTo>
                  <a:pt x="985520" y="894079"/>
                </a:moveTo>
                <a:lnTo>
                  <a:pt x="941070" y="894079"/>
                </a:lnTo>
                <a:lnTo>
                  <a:pt x="939800" y="895350"/>
                </a:lnTo>
                <a:lnTo>
                  <a:pt x="984250" y="895350"/>
                </a:lnTo>
                <a:lnTo>
                  <a:pt x="985520" y="894079"/>
                </a:lnTo>
                <a:close/>
              </a:path>
              <a:path w="1224279" h="932179">
                <a:moveTo>
                  <a:pt x="241300" y="892810"/>
                </a:moveTo>
                <a:lnTo>
                  <a:pt x="238760" y="892810"/>
                </a:lnTo>
                <a:lnTo>
                  <a:pt x="238760" y="894079"/>
                </a:lnTo>
                <a:lnTo>
                  <a:pt x="241300" y="894079"/>
                </a:lnTo>
                <a:lnTo>
                  <a:pt x="241300" y="892810"/>
                </a:lnTo>
                <a:close/>
              </a:path>
              <a:path w="1224279" h="932179">
                <a:moveTo>
                  <a:pt x="946150" y="892810"/>
                </a:moveTo>
                <a:lnTo>
                  <a:pt x="942340" y="892810"/>
                </a:lnTo>
                <a:lnTo>
                  <a:pt x="942340" y="894079"/>
                </a:lnTo>
                <a:lnTo>
                  <a:pt x="946150" y="894079"/>
                </a:lnTo>
                <a:lnTo>
                  <a:pt x="946150" y="892810"/>
                </a:lnTo>
                <a:close/>
              </a:path>
              <a:path w="1224279" h="932179">
                <a:moveTo>
                  <a:pt x="279400" y="890269"/>
                </a:moveTo>
                <a:lnTo>
                  <a:pt x="236220" y="890269"/>
                </a:lnTo>
                <a:lnTo>
                  <a:pt x="236220" y="891539"/>
                </a:lnTo>
                <a:lnTo>
                  <a:pt x="237490" y="892810"/>
                </a:lnTo>
                <a:lnTo>
                  <a:pt x="281940" y="892810"/>
                </a:lnTo>
                <a:lnTo>
                  <a:pt x="279400" y="890269"/>
                </a:lnTo>
                <a:close/>
              </a:path>
              <a:path w="1224279" h="932179">
                <a:moveTo>
                  <a:pt x="989329" y="890269"/>
                </a:moveTo>
                <a:lnTo>
                  <a:pt x="951229" y="890269"/>
                </a:lnTo>
                <a:lnTo>
                  <a:pt x="951229" y="892810"/>
                </a:lnTo>
                <a:lnTo>
                  <a:pt x="986790" y="892810"/>
                </a:lnTo>
                <a:lnTo>
                  <a:pt x="989329" y="890269"/>
                </a:lnTo>
                <a:close/>
              </a:path>
              <a:path w="1224279" h="932179">
                <a:moveTo>
                  <a:pt x="958850" y="888999"/>
                </a:moveTo>
                <a:lnTo>
                  <a:pt x="955040" y="888999"/>
                </a:lnTo>
                <a:lnTo>
                  <a:pt x="955040" y="890269"/>
                </a:lnTo>
                <a:lnTo>
                  <a:pt x="958850" y="890269"/>
                </a:lnTo>
                <a:lnTo>
                  <a:pt x="958850" y="888999"/>
                </a:lnTo>
                <a:close/>
              </a:path>
              <a:path w="1224279" h="932179">
                <a:moveTo>
                  <a:pt x="276860" y="887729"/>
                </a:moveTo>
                <a:lnTo>
                  <a:pt x="232410" y="887729"/>
                </a:lnTo>
                <a:lnTo>
                  <a:pt x="233680" y="888999"/>
                </a:lnTo>
                <a:lnTo>
                  <a:pt x="278129" y="888999"/>
                </a:lnTo>
                <a:lnTo>
                  <a:pt x="276860" y="887729"/>
                </a:lnTo>
                <a:close/>
              </a:path>
              <a:path w="1224279" h="932179">
                <a:moveTo>
                  <a:pt x="991870" y="887729"/>
                </a:moveTo>
                <a:lnTo>
                  <a:pt x="958850" y="887729"/>
                </a:lnTo>
                <a:lnTo>
                  <a:pt x="958850" y="888999"/>
                </a:lnTo>
                <a:lnTo>
                  <a:pt x="990600" y="888999"/>
                </a:lnTo>
                <a:lnTo>
                  <a:pt x="991870" y="887729"/>
                </a:lnTo>
                <a:close/>
              </a:path>
              <a:path w="1224279" h="932179">
                <a:moveTo>
                  <a:pt x="967740" y="886459"/>
                </a:moveTo>
                <a:lnTo>
                  <a:pt x="963929" y="886459"/>
                </a:lnTo>
                <a:lnTo>
                  <a:pt x="963929" y="887729"/>
                </a:lnTo>
                <a:lnTo>
                  <a:pt x="967740" y="887729"/>
                </a:lnTo>
                <a:lnTo>
                  <a:pt x="967740" y="886459"/>
                </a:lnTo>
                <a:close/>
              </a:path>
              <a:path w="1224279" h="932179">
                <a:moveTo>
                  <a:pt x="273050" y="883919"/>
                </a:moveTo>
                <a:lnTo>
                  <a:pt x="228600" y="883919"/>
                </a:lnTo>
                <a:lnTo>
                  <a:pt x="231140" y="886459"/>
                </a:lnTo>
                <a:lnTo>
                  <a:pt x="275589" y="886459"/>
                </a:lnTo>
                <a:lnTo>
                  <a:pt x="273050" y="883919"/>
                </a:lnTo>
                <a:close/>
              </a:path>
              <a:path w="1224279" h="932179">
                <a:moveTo>
                  <a:pt x="995679" y="883919"/>
                </a:moveTo>
                <a:lnTo>
                  <a:pt x="971550" y="883919"/>
                </a:lnTo>
                <a:lnTo>
                  <a:pt x="971550" y="886459"/>
                </a:lnTo>
                <a:lnTo>
                  <a:pt x="993140" y="886459"/>
                </a:lnTo>
                <a:lnTo>
                  <a:pt x="995679" y="883919"/>
                </a:lnTo>
                <a:close/>
              </a:path>
              <a:path w="1224279" h="932179">
                <a:moveTo>
                  <a:pt x="979170" y="882649"/>
                </a:moveTo>
                <a:lnTo>
                  <a:pt x="976629" y="882649"/>
                </a:lnTo>
                <a:lnTo>
                  <a:pt x="976629" y="883919"/>
                </a:lnTo>
                <a:lnTo>
                  <a:pt x="979170" y="883919"/>
                </a:lnTo>
                <a:lnTo>
                  <a:pt x="979170" y="882649"/>
                </a:lnTo>
                <a:close/>
              </a:path>
              <a:path w="1224279" h="932179">
                <a:moveTo>
                  <a:pt x="270510" y="881379"/>
                </a:moveTo>
                <a:lnTo>
                  <a:pt x="226060" y="881379"/>
                </a:lnTo>
                <a:lnTo>
                  <a:pt x="227330" y="882649"/>
                </a:lnTo>
                <a:lnTo>
                  <a:pt x="271780" y="882649"/>
                </a:lnTo>
                <a:lnTo>
                  <a:pt x="270510" y="881379"/>
                </a:lnTo>
                <a:close/>
              </a:path>
              <a:path w="1224279" h="932179">
                <a:moveTo>
                  <a:pt x="998220" y="881379"/>
                </a:moveTo>
                <a:lnTo>
                  <a:pt x="979170" y="881379"/>
                </a:lnTo>
                <a:lnTo>
                  <a:pt x="979170" y="882649"/>
                </a:lnTo>
                <a:lnTo>
                  <a:pt x="996950" y="882649"/>
                </a:lnTo>
                <a:lnTo>
                  <a:pt x="998220" y="881379"/>
                </a:lnTo>
                <a:close/>
              </a:path>
              <a:path w="1224279" h="932179">
                <a:moveTo>
                  <a:pt x="984250" y="880110"/>
                </a:moveTo>
                <a:lnTo>
                  <a:pt x="981710" y="880110"/>
                </a:lnTo>
                <a:lnTo>
                  <a:pt x="981710" y="881379"/>
                </a:lnTo>
                <a:lnTo>
                  <a:pt x="984250" y="881379"/>
                </a:lnTo>
                <a:lnTo>
                  <a:pt x="984250" y="880110"/>
                </a:lnTo>
                <a:close/>
              </a:path>
              <a:path w="1224279" h="932179">
                <a:moveTo>
                  <a:pt x="266700" y="877569"/>
                </a:moveTo>
                <a:lnTo>
                  <a:pt x="222250" y="877569"/>
                </a:lnTo>
                <a:lnTo>
                  <a:pt x="224790" y="880110"/>
                </a:lnTo>
                <a:lnTo>
                  <a:pt x="269240" y="880110"/>
                </a:lnTo>
                <a:lnTo>
                  <a:pt x="266700" y="877569"/>
                </a:lnTo>
                <a:close/>
              </a:path>
              <a:path w="1224279" h="932179">
                <a:moveTo>
                  <a:pt x="986790" y="877569"/>
                </a:moveTo>
                <a:lnTo>
                  <a:pt x="986790" y="880110"/>
                </a:lnTo>
                <a:lnTo>
                  <a:pt x="999490" y="880110"/>
                </a:lnTo>
                <a:lnTo>
                  <a:pt x="1002029" y="878839"/>
                </a:lnTo>
                <a:lnTo>
                  <a:pt x="986790" y="877569"/>
                </a:lnTo>
                <a:close/>
              </a:path>
              <a:path w="1224279" h="932179">
                <a:moveTo>
                  <a:pt x="990600" y="876300"/>
                </a:moveTo>
                <a:lnTo>
                  <a:pt x="988060" y="876300"/>
                </a:lnTo>
                <a:lnTo>
                  <a:pt x="988060" y="877569"/>
                </a:lnTo>
                <a:lnTo>
                  <a:pt x="990600" y="877569"/>
                </a:lnTo>
                <a:lnTo>
                  <a:pt x="990600" y="876300"/>
                </a:lnTo>
                <a:close/>
              </a:path>
              <a:path w="1224279" h="932179">
                <a:moveTo>
                  <a:pt x="264160" y="875029"/>
                </a:moveTo>
                <a:lnTo>
                  <a:pt x="219710" y="875029"/>
                </a:lnTo>
                <a:lnTo>
                  <a:pt x="220980" y="876300"/>
                </a:lnTo>
                <a:lnTo>
                  <a:pt x="265430" y="876300"/>
                </a:lnTo>
                <a:lnTo>
                  <a:pt x="264160" y="875029"/>
                </a:lnTo>
                <a:close/>
              </a:path>
              <a:path w="1224279" h="932179">
                <a:moveTo>
                  <a:pt x="1004570" y="875029"/>
                </a:moveTo>
                <a:lnTo>
                  <a:pt x="990600" y="875029"/>
                </a:lnTo>
                <a:lnTo>
                  <a:pt x="990600" y="876300"/>
                </a:lnTo>
                <a:lnTo>
                  <a:pt x="1003300" y="876300"/>
                </a:lnTo>
                <a:lnTo>
                  <a:pt x="1004570" y="875029"/>
                </a:lnTo>
                <a:close/>
              </a:path>
              <a:path w="1224279" h="932179">
                <a:moveTo>
                  <a:pt x="995679" y="873760"/>
                </a:moveTo>
                <a:lnTo>
                  <a:pt x="993140" y="873760"/>
                </a:lnTo>
                <a:lnTo>
                  <a:pt x="993140" y="875029"/>
                </a:lnTo>
                <a:lnTo>
                  <a:pt x="995679" y="875029"/>
                </a:lnTo>
                <a:lnTo>
                  <a:pt x="995679" y="873760"/>
                </a:lnTo>
                <a:close/>
              </a:path>
              <a:path w="1224279" h="932179">
                <a:moveTo>
                  <a:pt x="260350" y="871219"/>
                </a:moveTo>
                <a:lnTo>
                  <a:pt x="215900" y="871219"/>
                </a:lnTo>
                <a:lnTo>
                  <a:pt x="218440" y="873760"/>
                </a:lnTo>
                <a:lnTo>
                  <a:pt x="262890" y="873760"/>
                </a:lnTo>
                <a:lnTo>
                  <a:pt x="260350" y="871219"/>
                </a:lnTo>
                <a:close/>
              </a:path>
              <a:path w="1224279" h="932179">
                <a:moveTo>
                  <a:pt x="1008379" y="871219"/>
                </a:moveTo>
                <a:lnTo>
                  <a:pt x="996950" y="871219"/>
                </a:lnTo>
                <a:lnTo>
                  <a:pt x="996950" y="872489"/>
                </a:lnTo>
                <a:lnTo>
                  <a:pt x="995679" y="872489"/>
                </a:lnTo>
                <a:lnTo>
                  <a:pt x="995679" y="873760"/>
                </a:lnTo>
                <a:lnTo>
                  <a:pt x="1005840" y="873760"/>
                </a:lnTo>
                <a:lnTo>
                  <a:pt x="1008379" y="871219"/>
                </a:lnTo>
                <a:close/>
              </a:path>
              <a:path w="1224279" h="932179">
                <a:moveTo>
                  <a:pt x="1002029" y="869949"/>
                </a:moveTo>
                <a:lnTo>
                  <a:pt x="999490" y="869949"/>
                </a:lnTo>
                <a:lnTo>
                  <a:pt x="999490" y="871219"/>
                </a:lnTo>
                <a:lnTo>
                  <a:pt x="1002029" y="871219"/>
                </a:lnTo>
                <a:lnTo>
                  <a:pt x="1002029" y="869949"/>
                </a:lnTo>
                <a:close/>
              </a:path>
              <a:path w="1224279" h="932179">
                <a:moveTo>
                  <a:pt x="256540" y="867410"/>
                </a:moveTo>
                <a:lnTo>
                  <a:pt x="255270" y="867410"/>
                </a:lnTo>
                <a:lnTo>
                  <a:pt x="255270" y="868679"/>
                </a:lnTo>
                <a:lnTo>
                  <a:pt x="213360" y="868679"/>
                </a:lnTo>
                <a:lnTo>
                  <a:pt x="214630" y="869949"/>
                </a:lnTo>
                <a:lnTo>
                  <a:pt x="259080" y="869949"/>
                </a:lnTo>
                <a:lnTo>
                  <a:pt x="256540" y="867410"/>
                </a:lnTo>
                <a:close/>
              </a:path>
              <a:path w="1224279" h="932179">
                <a:moveTo>
                  <a:pt x="1010920" y="868679"/>
                </a:moveTo>
                <a:lnTo>
                  <a:pt x="1002029" y="868679"/>
                </a:lnTo>
                <a:lnTo>
                  <a:pt x="1002029" y="869949"/>
                </a:lnTo>
                <a:lnTo>
                  <a:pt x="1009650" y="869949"/>
                </a:lnTo>
                <a:lnTo>
                  <a:pt x="1010920" y="868679"/>
                </a:lnTo>
                <a:close/>
              </a:path>
              <a:path w="1224279" h="932179">
                <a:moveTo>
                  <a:pt x="1005840" y="867410"/>
                </a:moveTo>
                <a:lnTo>
                  <a:pt x="1003300" y="867410"/>
                </a:lnTo>
                <a:lnTo>
                  <a:pt x="1003300" y="868679"/>
                </a:lnTo>
                <a:lnTo>
                  <a:pt x="1005840" y="868679"/>
                </a:lnTo>
                <a:lnTo>
                  <a:pt x="1005840" y="867410"/>
                </a:lnTo>
                <a:close/>
              </a:path>
              <a:path w="1224279" h="932179">
                <a:moveTo>
                  <a:pt x="252730" y="864869"/>
                </a:moveTo>
                <a:lnTo>
                  <a:pt x="209550" y="864869"/>
                </a:lnTo>
                <a:lnTo>
                  <a:pt x="212089" y="867410"/>
                </a:lnTo>
                <a:lnTo>
                  <a:pt x="255270" y="867410"/>
                </a:lnTo>
                <a:lnTo>
                  <a:pt x="255270" y="866139"/>
                </a:lnTo>
                <a:lnTo>
                  <a:pt x="252730" y="866139"/>
                </a:lnTo>
                <a:lnTo>
                  <a:pt x="252730" y="864869"/>
                </a:lnTo>
                <a:close/>
              </a:path>
              <a:path w="1224279" h="932179">
                <a:moveTo>
                  <a:pt x="1014729" y="864869"/>
                </a:moveTo>
                <a:lnTo>
                  <a:pt x="1008379" y="864869"/>
                </a:lnTo>
                <a:lnTo>
                  <a:pt x="1008379" y="866139"/>
                </a:lnTo>
                <a:lnTo>
                  <a:pt x="1005840" y="866139"/>
                </a:lnTo>
                <a:lnTo>
                  <a:pt x="1005840" y="867410"/>
                </a:lnTo>
                <a:lnTo>
                  <a:pt x="1012190" y="867410"/>
                </a:lnTo>
                <a:lnTo>
                  <a:pt x="1014729" y="864869"/>
                </a:lnTo>
                <a:close/>
              </a:path>
              <a:path w="1224279" h="932179">
                <a:moveTo>
                  <a:pt x="250189" y="863599"/>
                </a:moveTo>
                <a:lnTo>
                  <a:pt x="247650" y="863599"/>
                </a:lnTo>
                <a:lnTo>
                  <a:pt x="247650" y="864869"/>
                </a:lnTo>
                <a:lnTo>
                  <a:pt x="250189" y="864869"/>
                </a:lnTo>
                <a:lnTo>
                  <a:pt x="250189" y="863599"/>
                </a:lnTo>
                <a:close/>
              </a:path>
              <a:path w="1224279" h="932179">
                <a:moveTo>
                  <a:pt x="1012190" y="863599"/>
                </a:moveTo>
                <a:lnTo>
                  <a:pt x="1010920" y="863599"/>
                </a:lnTo>
                <a:lnTo>
                  <a:pt x="1010920" y="864869"/>
                </a:lnTo>
                <a:lnTo>
                  <a:pt x="1012190" y="864869"/>
                </a:lnTo>
                <a:lnTo>
                  <a:pt x="1012190" y="863599"/>
                </a:lnTo>
                <a:close/>
              </a:path>
              <a:path w="1224279" h="932179">
                <a:moveTo>
                  <a:pt x="247650" y="862329"/>
                </a:moveTo>
                <a:lnTo>
                  <a:pt x="207010" y="862329"/>
                </a:lnTo>
                <a:lnTo>
                  <a:pt x="208280" y="863599"/>
                </a:lnTo>
                <a:lnTo>
                  <a:pt x="247650" y="863599"/>
                </a:lnTo>
                <a:lnTo>
                  <a:pt x="247650" y="862329"/>
                </a:lnTo>
                <a:close/>
              </a:path>
              <a:path w="1224279" h="932179">
                <a:moveTo>
                  <a:pt x="1017270" y="861059"/>
                </a:moveTo>
                <a:lnTo>
                  <a:pt x="1014729" y="861059"/>
                </a:lnTo>
                <a:lnTo>
                  <a:pt x="1014729" y="862329"/>
                </a:lnTo>
                <a:lnTo>
                  <a:pt x="1012190" y="862329"/>
                </a:lnTo>
                <a:lnTo>
                  <a:pt x="1012190" y="863599"/>
                </a:lnTo>
                <a:lnTo>
                  <a:pt x="1016000" y="863599"/>
                </a:lnTo>
                <a:lnTo>
                  <a:pt x="1017270" y="862329"/>
                </a:lnTo>
                <a:lnTo>
                  <a:pt x="1017270" y="861059"/>
                </a:lnTo>
                <a:close/>
              </a:path>
              <a:path w="1224279" h="932179">
                <a:moveTo>
                  <a:pt x="243839" y="861059"/>
                </a:moveTo>
                <a:lnTo>
                  <a:pt x="241300" y="861059"/>
                </a:lnTo>
                <a:lnTo>
                  <a:pt x="241300" y="862329"/>
                </a:lnTo>
                <a:lnTo>
                  <a:pt x="243839" y="862329"/>
                </a:lnTo>
                <a:lnTo>
                  <a:pt x="243839" y="861059"/>
                </a:lnTo>
                <a:close/>
              </a:path>
              <a:path w="1224279" h="932179">
                <a:moveTo>
                  <a:pt x="238760" y="858519"/>
                </a:moveTo>
                <a:lnTo>
                  <a:pt x="203200" y="858519"/>
                </a:lnTo>
                <a:lnTo>
                  <a:pt x="205740" y="861059"/>
                </a:lnTo>
                <a:lnTo>
                  <a:pt x="241300" y="861059"/>
                </a:lnTo>
                <a:lnTo>
                  <a:pt x="241300" y="859789"/>
                </a:lnTo>
                <a:lnTo>
                  <a:pt x="238760" y="859789"/>
                </a:lnTo>
                <a:lnTo>
                  <a:pt x="238760" y="858519"/>
                </a:lnTo>
                <a:close/>
              </a:path>
              <a:path w="1224279" h="932179">
                <a:moveTo>
                  <a:pt x="1019810" y="859789"/>
                </a:moveTo>
                <a:lnTo>
                  <a:pt x="1017270" y="859789"/>
                </a:lnTo>
                <a:lnTo>
                  <a:pt x="1017270" y="861059"/>
                </a:lnTo>
                <a:lnTo>
                  <a:pt x="1018540" y="861059"/>
                </a:lnTo>
                <a:lnTo>
                  <a:pt x="1019810" y="859789"/>
                </a:lnTo>
                <a:close/>
              </a:path>
              <a:path w="1224279" h="932179">
                <a:moveTo>
                  <a:pt x="1021079" y="858519"/>
                </a:moveTo>
                <a:lnTo>
                  <a:pt x="1019810" y="858519"/>
                </a:lnTo>
                <a:lnTo>
                  <a:pt x="1019810" y="859789"/>
                </a:lnTo>
                <a:lnTo>
                  <a:pt x="1021079" y="858519"/>
                </a:lnTo>
                <a:close/>
              </a:path>
              <a:path w="1224279" h="932179">
                <a:moveTo>
                  <a:pt x="1022350" y="857249"/>
                </a:moveTo>
                <a:lnTo>
                  <a:pt x="1021079" y="857249"/>
                </a:lnTo>
                <a:lnTo>
                  <a:pt x="1021079" y="859789"/>
                </a:lnTo>
                <a:lnTo>
                  <a:pt x="1022350" y="857249"/>
                </a:lnTo>
                <a:close/>
              </a:path>
              <a:path w="1224279" h="932179">
                <a:moveTo>
                  <a:pt x="234950" y="857249"/>
                </a:moveTo>
                <a:lnTo>
                  <a:pt x="232410" y="857249"/>
                </a:lnTo>
                <a:lnTo>
                  <a:pt x="232410" y="858519"/>
                </a:lnTo>
                <a:lnTo>
                  <a:pt x="234950" y="858519"/>
                </a:lnTo>
                <a:lnTo>
                  <a:pt x="234950" y="857249"/>
                </a:lnTo>
                <a:close/>
              </a:path>
              <a:path w="1224279" h="932179">
                <a:moveTo>
                  <a:pt x="232410" y="855979"/>
                </a:moveTo>
                <a:lnTo>
                  <a:pt x="200660" y="855979"/>
                </a:lnTo>
                <a:lnTo>
                  <a:pt x="201930" y="857249"/>
                </a:lnTo>
                <a:lnTo>
                  <a:pt x="232410" y="857249"/>
                </a:lnTo>
                <a:lnTo>
                  <a:pt x="232410" y="855979"/>
                </a:lnTo>
                <a:close/>
              </a:path>
              <a:path w="1224279" h="932179">
                <a:moveTo>
                  <a:pt x="229870" y="854709"/>
                </a:moveTo>
                <a:lnTo>
                  <a:pt x="226060" y="854709"/>
                </a:lnTo>
                <a:lnTo>
                  <a:pt x="226060" y="855979"/>
                </a:lnTo>
                <a:lnTo>
                  <a:pt x="229870" y="855979"/>
                </a:lnTo>
                <a:lnTo>
                  <a:pt x="229870" y="854709"/>
                </a:lnTo>
                <a:close/>
              </a:path>
              <a:path w="1224279" h="932179">
                <a:moveTo>
                  <a:pt x="224789" y="852169"/>
                </a:moveTo>
                <a:lnTo>
                  <a:pt x="196850" y="852169"/>
                </a:lnTo>
                <a:lnTo>
                  <a:pt x="199390" y="854709"/>
                </a:lnTo>
                <a:lnTo>
                  <a:pt x="226060" y="854709"/>
                </a:lnTo>
                <a:lnTo>
                  <a:pt x="226060" y="853439"/>
                </a:lnTo>
                <a:lnTo>
                  <a:pt x="224789" y="853439"/>
                </a:lnTo>
                <a:lnTo>
                  <a:pt x="224789" y="852169"/>
                </a:lnTo>
                <a:close/>
              </a:path>
              <a:path w="1224279" h="932179">
                <a:moveTo>
                  <a:pt x="223520" y="850899"/>
                </a:moveTo>
                <a:lnTo>
                  <a:pt x="220979" y="850899"/>
                </a:lnTo>
                <a:lnTo>
                  <a:pt x="220979" y="852169"/>
                </a:lnTo>
                <a:lnTo>
                  <a:pt x="223520" y="852169"/>
                </a:lnTo>
                <a:lnTo>
                  <a:pt x="223520" y="850899"/>
                </a:lnTo>
                <a:close/>
              </a:path>
              <a:path w="1224279" h="932179">
                <a:moveTo>
                  <a:pt x="220979" y="849629"/>
                </a:moveTo>
                <a:lnTo>
                  <a:pt x="194310" y="849629"/>
                </a:lnTo>
                <a:lnTo>
                  <a:pt x="195580" y="850899"/>
                </a:lnTo>
                <a:lnTo>
                  <a:pt x="220979" y="850899"/>
                </a:lnTo>
                <a:lnTo>
                  <a:pt x="220979" y="849629"/>
                </a:lnTo>
                <a:close/>
              </a:path>
              <a:path w="1224279" h="932179">
                <a:moveTo>
                  <a:pt x="219710" y="848359"/>
                </a:moveTo>
                <a:lnTo>
                  <a:pt x="218439" y="848359"/>
                </a:lnTo>
                <a:lnTo>
                  <a:pt x="218439" y="849629"/>
                </a:lnTo>
                <a:lnTo>
                  <a:pt x="219710" y="849629"/>
                </a:lnTo>
                <a:lnTo>
                  <a:pt x="219710" y="848359"/>
                </a:lnTo>
                <a:close/>
              </a:path>
              <a:path w="1224279" h="932179">
                <a:moveTo>
                  <a:pt x="215900" y="845819"/>
                </a:moveTo>
                <a:lnTo>
                  <a:pt x="190500" y="845819"/>
                </a:lnTo>
                <a:lnTo>
                  <a:pt x="193040" y="848359"/>
                </a:lnTo>
                <a:lnTo>
                  <a:pt x="218439" y="848359"/>
                </a:lnTo>
                <a:lnTo>
                  <a:pt x="218439" y="847089"/>
                </a:lnTo>
                <a:lnTo>
                  <a:pt x="215900" y="847089"/>
                </a:lnTo>
                <a:lnTo>
                  <a:pt x="215900" y="845819"/>
                </a:lnTo>
                <a:close/>
              </a:path>
              <a:path w="1224279" h="932179">
                <a:moveTo>
                  <a:pt x="214629" y="844549"/>
                </a:moveTo>
                <a:lnTo>
                  <a:pt x="213360" y="844549"/>
                </a:lnTo>
                <a:lnTo>
                  <a:pt x="213360" y="845819"/>
                </a:lnTo>
                <a:lnTo>
                  <a:pt x="214629" y="845819"/>
                </a:lnTo>
                <a:lnTo>
                  <a:pt x="214629" y="844549"/>
                </a:lnTo>
                <a:close/>
              </a:path>
              <a:path w="1224279" h="932179">
                <a:moveTo>
                  <a:pt x="213360" y="843279"/>
                </a:moveTo>
                <a:lnTo>
                  <a:pt x="187960" y="843279"/>
                </a:lnTo>
                <a:lnTo>
                  <a:pt x="189230" y="844549"/>
                </a:lnTo>
                <a:lnTo>
                  <a:pt x="213360" y="844549"/>
                </a:lnTo>
                <a:lnTo>
                  <a:pt x="213360" y="843279"/>
                </a:lnTo>
                <a:close/>
              </a:path>
              <a:path w="1224279" h="932179">
                <a:moveTo>
                  <a:pt x="210820" y="842009"/>
                </a:moveTo>
                <a:lnTo>
                  <a:pt x="209550" y="842009"/>
                </a:lnTo>
                <a:lnTo>
                  <a:pt x="209550" y="843279"/>
                </a:lnTo>
                <a:lnTo>
                  <a:pt x="210820" y="843279"/>
                </a:lnTo>
                <a:lnTo>
                  <a:pt x="210820" y="842009"/>
                </a:lnTo>
                <a:close/>
              </a:path>
              <a:path w="1224279" h="932179">
                <a:moveTo>
                  <a:pt x="208279" y="839469"/>
                </a:moveTo>
                <a:lnTo>
                  <a:pt x="184150" y="839469"/>
                </a:lnTo>
                <a:lnTo>
                  <a:pt x="186690" y="842009"/>
                </a:lnTo>
                <a:lnTo>
                  <a:pt x="209550" y="842009"/>
                </a:lnTo>
                <a:lnTo>
                  <a:pt x="209550" y="840739"/>
                </a:lnTo>
                <a:lnTo>
                  <a:pt x="208279" y="840739"/>
                </a:lnTo>
                <a:lnTo>
                  <a:pt x="208279" y="839469"/>
                </a:lnTo>
                <a:close/>
              </a:path>
              <a:path w="1224279" h="932179">
                <a:moveTo>
                  <a:pt x="205739" y="838199"/>
                </a:moveTo>
                <a:lnTo>
                  <a:pt x="204470" y="838199"/>
                </a:lnTo>
                <a:lnTo>
                  <a:pt x="204470" y="839469"/>
                </a:lnTo>
                <a:lnTo>
                  <a:pt x="205739" y="839469"/>
                </a:lnTo>
                <a:lnTo>
                  <a:pt x="205739" y="838199"/>
                </a:lnTo>
                <a:close/>
              </a:path>
              <a:path w="1224279" h="932179">
                <a:moveTo>
                  <a:pt x="204470" y="836929"/>
                </a:moveTo>
                <a:lnTo>
                  <a:pt x="181610" y="836929"/>
                </a:lnTo>
                <a:lnTo>
                  <a:pt x="182880" y="838199"/>
                </a:lnTo>
                <a:lnTo>
                  <a:pt x="204470" y="838199"/>
                </a:lnTo>
                <a:lnTo>
                  <a:pt x="204470" y="836929"/>
                </a:lnTo>
                <a:close/>
              </a:path>
              <a:path w="1224279" h="932179">
                <a:moveTo>
                  <a:pt x="203200" y="835659"/>
                </a:moveTo>
                <a:lnTo>
                  <a:pt x="200660" y="835659"/>
                </a:lnTo>
                <a:lnTo>
                  <a:pt x="200660" y="836929"/>
                </a:lnTo>
                <a:lnTo>
                  <a:pt x="203200" y="836929"/>
                </a:lnTo>
                <a:lnTo>
                  <a:pt x="203200" y="835659"/>
                </a:lnTo>
                <a:close/>
              </a:path>
              <a:path w="1224279" h="932179">
                <a:moveTo>
                  <a:pt x="199389" y="833119"/>
                </a:moveTo>
                <a:lnTo>
                  <a:pt x="177800" y="833119"/>
                </a:lnTo>
                <a:lnTo>
                  <a:pt x="180340" y="835659"/>
                </a:lnTo>
                <a:lnTo>
                  <a:pt x="200660" y="835659"/>
                </a:lnTo>
                <a:lnTo>
                  <a:pt x="200660" y="834389"/>
                </a:lnTo>
                <a:lnTo>
                  <a:pt x="199389" y="834389"/>
                </a:lnTo>
                <a:lnTo>
                  <a:pt x="199389" y="833119"/>
                </a:lnTo>
                <a:close/>
              </a:path>
              <a:path w="1224279" h="932179">
                <a:moveTo>
                  <a:pt x="198120" y="831849"/>
                </a:moveTo>
                <a:lnTo>
                  <a:pt x="195579" y="831849"/>
                </a:lnTo>
                <a:lnTo>
                  <a:pt x="195579" y="833119"/>
                </a:lnTo>
                <a:lnTo>
                  <a:pt x="198120" y="833119"/>
                </a:lnTo>
                <a:lnTo>
                  <a:pt x="198120" y="831849"/>
                </a:lnTo>
                <a:close/>
              </a:path>
              <a:path w="1224279" h="932179">
                <a:moveTo>
                  <a:pt x="195579" y="830579"/>
                </a:moveTo>
                <a:lnTo>
                  <a:pt x="175260" y="830579"/>
                </a:lnTo>
                <a:lnTo>
                  <a:pt x="176530" y="831849"/>
                </a:lnTo>
                <a:lnTo>
                  <a:pt x="195579" y="831849"/>
                </a:lnTo>
                <a:lnTo>
                  <a:pt x="195579" y="830579"/>
                </a:lnTo>
                <a:close/>
              </a:path>
              <a:path w="1224279" h="932179">
                <a:moveTo>
                  <a:pt x="194310" y="829309"/>
                </a:moveTo>
                <a:lnTo>
                  <a:pt x="193040" y="829309"/>
                </a:lnTo>
                <a:lnTo>
                  <a:pt x="193040" y="830579"/>
                </a:lnTo>
                <a:lnTo>
                  <a:pt x="194310" y="830579"/>
                </a:lnTo>
                <a:lnTo>
                  <a:pt x="194310" y="829309"/>
                </a:lnTo>
                <a:close/>
              </a:path>
              <a:path w="1224279" h="932179">
                <a:moveTo>
                  <a:pt x="190500" y="826769"/>
                </a:moveTo>
                <a:lnTo>
                  <a:pt x="171450" y="826769"/>
                </a:lnTo>
                <a:lnTo>
                  <a:pt x="173990" y="829309"/>
                </a:lnTo>
                <a:lnTo>
                  <a:pt x="193040" y="829309"/>
                </a:lnTo>
                <a:lnTo>
                  <a:pt x="193040" y="828039"/>
                </a:lnTo>
                <a:lnTo>
                  <a:pt x="190500" y="828039"/>
                </a:lnTo>
                <a:lnTo>
                  <a:pt x="190500" y="826769"/>
                </a:lnTo>
                <a:close/>
              </a:path>
              <a:path w="1224279" h="932179">
                <a:moveTo>
                  <a:pt x="189229" y="825499"/>
                </a:moveTo>
                <a:lnTo>
                  <a:pt x="187960" y="825499"/>
                </a:lnTo>
                <a:lnTo>
                  <a:pt x="187960" y="826769"/>
                </a:lnTo>
                <a:lnTo>
                  <a:pt x="189229" y="826769"/>
                </a:lnTo>
                <a:lnTo>
                  <a:pt x="189229" y="825499"/>
                </a:lnTo>
                <a:close/>
              </a:path>
              <a:path w="1224279" h="932179">
                <a:moveTo>
                  <a:pt x="187960" y="824229"/>
                </a:moveTo>
                <a:lnTo>
                  <a:pt x="168910" y="824229"/>
                </a:lnTo>
                <a:lnTo>
                  <a:pt x="170180" y="825499"/>
                </a:lnTo>
                <a:lnTo>
                  <a:pt x="187960" y="825499"/>
                </a:lnTo>
                <a:lnTo>
                  <a:pt x="187960" y="824229"/>
                </a:lnTo>
                <a:close/>
              </a:path>
              <a:path w="1224279" h="932179">
                <a:moveTo>
                  <a:pt x="185420" y="822959"/>
                </a:moveTo>
                <a:lnTo>
                  <a:pt x="184150" y="822959"/>
                </a:lnTo>
                <a:lnTo>
                  <a:pt x="184150" y="824229"/>
                </a:lnTo>
                <a:lnTo>
                  <a:pt x="185420" y="824229"/>
                </a:lnTo>
                <a:lnTo>
                  <a:pt x="185420" y="822959"/>
                </a:lnTo>
                <a:close/>
              </a:path>
              <a:path w="1224279" h="932179">
                <a:moveTo>
                  <a:pt x="182880" y="820419"/>
                </a:moveTo>
                <a:lnTo>
                  <a:pt x="165100" y="820419"/>
                </a:lnTo>
                <a:lnTo>
                  <a:pt x="167640" y="822959"/>
                </a:lnTo>
                <a:lnTo>
                  <a:pt x="184150" y="822959"/>
                </a:lnTo>
                <a:lnTo>
                  <a:pt x="184150" y="821689"/>
                </a:lnTo>
                <a:lnTo>
                  <a:pt x="182880" y="821689"/>
                </a:lnTo>
                <a:lnTo>
                  <a:pt x="182880" y="820419"/>
                </a:lnTo>
                <a:close/>
              </a:path>
              <a:path w="1224279" h="932179">
                <a:moveTo>
                  <a:pt x="180339" y="819149"/>
                </a:moveTo>
                <a:lnTo>
                  <a:pt x="179070" y="819149"/>
                </a:lnTo>
                <a:lnTo>
                  <a:pt x="179070" y="820419"/>
                </a:lnTo>
                <a:lnTo>
                  <a:pt x="180339" y="820419"/>
                </a:lnTo>
                <a:lnTo>
                  <a:pt x="180339" y="819149"/>
                </a:lnTo>
                <a:close/>
              </a:path>
              <a:path w="1224279" h="932179">
                <a:moveTo>
                  <a:pt x="179070" y="817879"/>
                </a:moveTo>
                <a:lnTo>
                  <a:pt x="162560" y="817879"/>
                </a:lnTo>
                <a:lnTo>
                  <a:pt x="163830" y="819149"/>
                </a:lnTo>
                <a:lnTo>
                  <a:pt x="179070" y="819149"/>
                </a:lnTo>
                <a:lnTo>
                  <a:pt x="179070" y="817879"/>
                </a:lnTo>
                <a:close/>
              </a:path>
              <a:path w="1224279" h="932179">
                <a:moveTo>
                  <a:pt x="177800" y="816609"/>
                </a:moveTo>
                <a:lnTo>
                  <a:pt x="175260" y="816609"/>
                </a:lnTo>
                <a:lnTo>
                  <a:pt x="175260" y="817879"/>
                </a:lnTo>
                <a:lnTo>
                  <a:pt x="177800" y="817879"/>
                </a:lnTo>
                <a:lnTo>
                  <a:pt x="177800" y="816609"/>
                </a:lnTo>
                <a:close/>
              </a:path>
              <a:path w="1224279" h="932179">
                <a:moveTo>
                  <a:pt x="173989" y="814069"/>
                </a:moveTo>
                <a:lnTo>
                  <a:pt x="158750" y="814069"/>
                </a:lnTo>
                <a:lnTo>
                  <a:pt x="161290" y="816609"/>
                </a:lnTo>
                <a:lnTo>
                  <a:pt x="175260" y="816609"/>
                </a:lnTo>
                <a:lnTo>
                  <a:pt x="175260" y="815339"/>
                </a:lnTo>
                <a:lnTo>
                  <a:pt x="173989" y="815339"/>
                </a:lnTo>
                <a:lnTo>
                  <a:pt x="173989" y="814069"/>
                </a:lnTo>
                <a:close/>
              </a:path>
              <a:path w="1224279" h="932179">
                <a:moveTo>
                  <a:pt x="172720" y="812799"/>
                </a:moveTo>
                <a:lnTo>
                  <a:pt x="170180" y="812799"/>
                </a:lnTo>
                <a:lnTo>
                  <a:pt x="170180" y="814069"/>
                </a:lnTo>
                <a:lnTo>
                  <a:pt x="172720" y="814069"/>
                </a:lnTo>
                <a:lnTo>
                  <a:pt x="172720" y="812799"/>
                </a:lnTo>
                <a:close/>
              </a:path>
              <a:path w="1224279" h="932179">
                <a:moveTo>
                  <a:pt x="170180" y="811529"/>
                </a:moveTo>
                <a:lnTo>
                  <a:pt x="156210" y="811529"/>
                </a:lnTo>
                <a:lnTo>
                  <a:pt x="157479" y="812799"/>
                </a:lnTo>
                <a:lnTo>
                  <a:pt x="170180" y="812799"/>
                </a:lnTo>
                <a:lnTo>
                  <a:pt x="170180" y="811529"/>
                </a:lnTo>
                <a:close/>
              </a:path>
              <a:path w="1224279" h="932179">
                <a:moveTo>
                  <a:pt x="168910" y="810259"/>
                </a:moveTo>
                <a:lnTo>
                  <a:pt x="167639" y="810259"/>
                </a:lnTo>
                <a:lnTo>
                  <a:pt x="167639" y="811529"/>
                </a:lnTo>
                <a:lnTo>
                  <a:pt x="168910" y="811529"/>
                </a:lnTo>
                <a:lnTo>
                  <a:pt x="168910" y="810259"/>
                </a:lnTo>
                <a:close/>
              </a:path>
              <a:path w="1224279" h="932179">
                <a:moveTo>
                  <a:pt x="165100" y="807719"/>
                </a:moveTo>
                <a:lnTo>
                  <a:pt x="152400" y="807719"/>
                </a:lnTo>
                <a:lnTo>
                  <a:pt x="154940" y="810259"/>
                </a:lnTo>
                <a:lnTo>
                  <a:pt x="167639" y="810259"/>
                </a:lnTo>
                <a:lnTo>
                  <a:pt x="167639" y="808989"/>
                </a:lnTo>
                <a:lnTo>
                  <a:pt x="165100" y="808989"/>
                </a:lnTo>
                <a:lnTo>
                  <a:pt x="165100" y="807719"/>
                </a:lnTo>
                <a:close/>
              </a:path>
              <a:path w="1224279" h="932179">
                <a:moveTo>
                  <a:pt x="163830" y="806449"/>
                </a:moveTo>
                <a:lnTo>
                  <a:pt x="162560" y="806449"/>
                </a:lnTo>
                <a:lnTo>
                  <a:pt x="162560" y="807719"/>
                </a:lnTo>
                <a:lnTo>
                  <a:pt x="163830" y="807719"/>
                </a:lnTo>
                <a:lnTo>
                  <a:pt x="163830" y="806449"/>
                </a:lnTo>
                <a:close/>
              </a:path>
              <a:path w="1224279" h="932179">
                <a:moveTo>
                  <a:pt x="162560" y="805179"/>
                </a:moveTo>
                <a:lnTo>
                  <a:pt x="149860" y="805179"/>
                </a:lnTo>
                <a:lnTo>
                  <a:pt x="151129" y="806449"/>
                </a:lnTo>
                <a:lnTo>
                  <a:pt x="162560" y="806449"/>
                </a:lnTo>
                <a:lnTo>
                  <a:pt x="162560" y="805179"/>
                </a:lnTo>
                <a:close/>
              </a:path>
              <a:path w="1224279" h="932179">
                <a:moveTo>
                  <a:pt x="160020" y="803909"/>
                </a:moveTo>
                <a:lnTo>
                  <a:pt x="158750" y="803909"/>
                </a:lnTo>
                <a:lnTo>
                  <a:pt x="158750" y="805179"/>
                </a:lnTo>
                <a:lnTo>
                  <a:pt x="160020" y="805179"/>
                </a:lnTo>
                <a:lnTo>
                  <a:pt x="160020" y="803909"/>
                </a:lnTo>
                <a:close/>
              </a:path>
              <a:path w="1224279" h="932179">
                <a:moveTo>
                  <a:pt x="157479" y="801369"/>
                </a:moveTo>
                <a:lnTo>
                  <a:pt x="146050" y="801369"/>
                </a:lnTo>
                <a:lnTo>
                  <a:pt x="148590" y="803909"/>
                </a:lnTo>
                <a:lnTo>
                  <a:pt x="158750" y="803909"/>
                </a:lnTo>
                <a:lnTo>
                  <a:pt x="158750" y="802639"/>
                </a:lnTo>
                <a:lnTo>
                  <a:pt x="157479" y="802639"/>
                </a:lnTo>
                <a:lnTo>
                  <a:pt x="157479" y="801369"/>
                </a:lnTo>
                <a:close/>
              </a:path>
              <a:path w="1224279" h="932179">
                <a:moveTo>
                  <a:pt x="154940" y="800099"/>
                </a:moveTo>
                <a:lnTo>
                  <a:pt x="153670" y="800099"/>
                </a:lnTo>
                <a:lnTo>
                  <a:pt x="153670" y="801369"/>
                </a:lnTo>
                <a:lnTo>
                  <a:pt x="154940" y="801369"/>
                </a:lnTo>
                <a:lnTo>
                  <a:pt x="154940" y="800099"/>
                </a:lnTo>
                <a:close/>
              </a:path>
              <a:path w="1224279" h="932179">
                <a:moveTo>
                  <a:pt x="153670" y="798829"/>
                </a:moveTo>
                <a:lnTo>
                  <a:pt x="143510" y="798829"/>
                </a:lnTo>
                <a:lnTo>
                  <a:pt x="144780" y="800099"/>
                </a:lnTo>
                <a:lnTo>
                  <a:pt x="153670" y="800099"/>
                </a:lnTo>
                <a:lnTo>
                  <a:pt x="153670" y="798829"/>
                </a:lnTo>
                <a:close/>
              </a:path>
              <a:path w="1224279" h="932179">
                <a:moveTo>
                  <a:pt x="146050" y="791209"/>
                </a:moveTo>
                <a:lnTo>
                  <a:pt x="144780" y="791209"/>
                </a:lnTo>
                <a:lnTo>
                  <a:pt x="144780" y="792479"/>
                </a:lnTo>
                <a:lnTo>
                  <a:pt x="137160" y="792479"/>
                </a:lnTo>
                <a:lnTo>
                  <a:pt x="140970" y="796289"/>
                </a:lnTo>
                <a:lnTo>
                  <a:pt x="142240" y="798829"/>
                </a:lnTo>
                <a:lnTo>
                  <a:pt x="149860" y="797559"/>
                </a:lnTo>
                <a:lnTo>
                  <a:pt x="149860" y="796289"/>
                </a:lnTo>
                <a:lnTo>
                  <a:pt x="148590" y="796289"/>
                </a:lnTo>
                <a:lnTo>
                  <a:pt x="148590" y="795019"/>
                </a:lnTo>
                <a:lnTo>
                  <a:pt x="147320" y="795019"/>
                </a:lnTo>
                <a:lnTo>
                  <a:pt x="147320" y="793749"/>
                </a:lnTo>
                <a:lnTo>
                  <a:pt x="146050" y="793749"/>
                </a:lnTo>
                <a:lnTo>
                  <a:pt x="146050" y="791209"/>
                </a:lnTo>
                <a:close/>
              </a:path>
              <a:path w="1224279" h="932179">
                <a:moveTo>
                  <a:pt x="152400" y="797559"/>
                </a:moveTo>
                <a:lnTo>
                  <a:pt x="149860" y="797559"/>
                </a:lnTo>
                <a:lnTo>
                  <a:pt x="149860" y="798829"/>
                </a:lnTo>
                <a:lnTo>
                  <a:pt x="152400" y="798829"/>
                </a:lnTo>
                <a:lnTo>
                  <a:pt x="152400" y="797559"/>
                </a:lnTo>
                <a:close/>
              </a:path>
              <a:path w="1224279" h="932179">
                <a:moveTo>
                  <a:pt x="142240" y="787399"/>
                </a:moveTo>
                <a:lnTo>
                  <a:pt x="132080" y="787399"/>
                </a:lnTo>
                <a:lnTo>
                  <a:pt x="133350" y="788669"/>
                </a:lnTo>
                <a:lnTo>
                  <a:pt x="135890" y="792479"/>
                </a:lnTo>
                <a:lnTo>
                  <a:pt x="144780" y="791209"/>
                </a:lnTo>
                <a:lnTo>
                  <a:pt x="144780" y="789939"/>
                </a:lnTo>
                <a:lnTo>
                  <a:pt x="143510" y="789939"/>
                </a:lnTo>
                <a:lnTo>
                  <a:pt x="143510" y="788669"/>
                </a:lnTo>
                <a:lnTo>
                  <a:pt x="142240" y="788669"/>
                </a:lnTo>
                <a:lnTo>
                  <a:pt x="142240" y="787399"/>
                </a:lnTo>
                <a:close/>
              </a:path>
              <a:path w="1224279" h="932179">
                <a:moveTo>
                  <a:pt x="140970" y="786129"/>
                </a:moveTo>
                <a:lnTo>
                  <a:pt x="130810" y="787399"/>
                </a:lnTo>
                <a:lnTo>
                  <a:pt x="140970" y="787399"/>
                </a:lnTo>
                <a:lnTo>
                  <a:pt x="140970" y="786129"/>
                </a:lnTo>
                <a:close/>
              </a:path>
              <a:path w="1224279" h="932179">
                <a:moveTo>
                  <a:pt x="137160" y="781049"/>
                </a:moveTo>
                <a:lnTo>
                  <a:pt x="125730" y="781049"/>
                </a:lnTo>
                <a:lnTo>
                  <a:pt x="128270" y="783589"/>
                </a:lnTo>
                <a:lnTo>
                  <a:pt x="129540" y="786129"/>
                </a:lnTo>
                <a:lnTo>
                  <a:pt x="139700" y="784859"/>
                </a:lnTo>
                <a:lnTo>
                  <a:pt x="139700" y="783589"/>
                </a:lnTo>
                <a:lnTo>
                  <a:pt x="138430" y="783589"/>
                </a:lnTo>
                <a:lnTo>
                  <a:pt x="138430" y="782319"/>
                </a:lnTo>
                <a:lnTo>
                  <a:pt x="137160" y="782319"/>
                </a:lnTo>
                <a:lnTo>
                  <a:pt x="137160" y="781049"/>
                </a:lnTo>
                <a:close/>
              </a:path>
              <a:path w="1224279" h="932179">
                <a:moveTo>
                  <a:pt x="135890" y="779779"/>
                </a:moveTo>
                <a:lnTo>
                  <a:pt x="124460" y="781049"/>
                </a:lnTo>
                <a:lnTo>
                  <a:pt x="135890" y="781049"/>
                </a:lnTo>
                <a:lnTo>
                  <a:pt x="135890" y="779779"/>
                </a:lnTo>
                <a:close/>
              </a:path>
              <a:path w="1224279" h="932179">
                <a:moveTo>
                  <a:pt x="134620" y="778509"/>
                </a:moveTo>
                <a:lnTo>
                  <a:pt x="133350" y="778509"/>
                </a:lnTo>
                <a:lnTo>
                  <a:pt x="133350" y="779779"/>
                </a:lnTo>
                <a:lnTo>
                  <a:pt x="134620" y="779779"/>
                </a:lnTo>
                <a:lnTo>
                  <a:pt x="134620" y="778509"/>
                </a:lnTo>
                <a:close/>
              </a:path>
              <a:path w="1224279" h="932179">
                <a:moveTo>
                  <a:pt x="130810" y="773429"/>
                </a:moveTo>
                <a:lnTo>
                  <a:pt x="118110" y="774699"/>
                </a:lnTo>
                <a:lnTo>
                  <a:pt x="121920" y="777239"/>
                </a:lnTo>
                <a:lnTo>
                  <a:pt x="123189" y="778509"/>
                </a:lnTo>
                <a:lnTo>
                  <a:pt x="133350" y="778509"/>
                </a:lnTo>
                <a:lnTo>
                  <a:pt x="133350" y="777239"/>
                </a:lnTo>
                <a:lnTo>
                  <a:pt x="132080" y="777239"/>
                </a:lnTo>
                <a:lnTo>
                  <a:pt x="132080" y="774699"/>
                </a:lnTo>
                <a:lnTo>
                  <a:pt x="130810" y="774699"/>
                </a:lnTo>
                <a:lnTo>
                  <a:pt x="130810" y="773429"/>
                </a:lnTo>
                <a:close/>
              </a:path>
              <a:path w="1224279" h="932179">
                <a:moveTo>
                  <a:pt x="129540" y="772159"/>
                </a:moveTo>
                <a:lnTo>
                  <a:pt x="128270" y="772159"/>
                </a:lnTo>
                <a:lnTo>
                  <a:pt x="128270" y="773429"/>
                </a:lnTo>
                <a:lnTo>
                  <a:pt x="129540" y="773429"/>
                </a:lnTo>
                <a:lnTo>
                  <a:pt x="129540" y="772159"/>
                </a:lnTo>
                <a:close/>
              </a:path>
              <a:path w="1224279" h="932179">
                <a:moveTo>
                  <a:pt x="125730" y="767079"/>
                </a:moveTo>
                <a:lnTo>
                  <a:pt x="111760" y="767079"/>
                </a:lnTo>
                <a:lnTo>
                  <a:pt x="116839" y="772159"/>
                </a:lnTo>
                <a:lnTo>
                  <a:pt x="128270" y="772159"/>
                </a:lnTo>
                <a:lnTo>
                  <a:pt x="128270" y="770889"/>
                </a:lnTo>
                <a:lnTo>
                  <a:pt x="127000" y="770889"/>
                </a:lnTo>
                <a:lnTo>
                  <a:pt x="127000" y="769619"/>
                </a:lnTo>
                <a:lnTo>
                  <a:pt x="125730" y="769619"/>
                </a:lnTo>
                <a:lnTo>
                  <a:pt x="125730" y="767079"/>
                </a:lnTo>
                <a:close/>
              </a:path>
              <a:path w="1224279" h="932179">
                <a:moveTo>
                  <a:pt x="124460" y="765809"/>
                </a:moveTo>
                <a:lnTo>
                  <a:pt x="123190" y="765809"/>
                </a:lnTo>
                <a:lnTo>
                  <a:pt x="123190" y="767079"/>
                </a:lnTo>
                <a:lnTo>
                  <a:pt x="124460" y="767079"/>
                </a:lnTo>
                <a:lnTo>
                  <a:pt x="124460" y="765809"/>
                </a:lnTo>
                <a:close/>
              </a:path>
              <a:path w="1224279" h="932179">
                <a:moveTo>
                  <a:pt x="119380" y="759459"/>
                </a:moveTo>
                <a:lnTo>
                  <a:pt x="118110" y="759459"/>
                </a:lnTo>
                <a:lnTo>
                  <a:pt x="118110" y="760729"/>
                </a:lnTo>
                <a:lnTo>
                  <a:pt x="105410" y="760729"/>
                </a:lnTo>
                <a:lnTo>
                  <a:pt x="110489" y="765809"/>
                </a:lnTo>
                <a:lnTo>
                  <a:pt x="123190" y="765809"/>
                </a:lnTo>
                <a:lnTo>
                  <a:pt x="123190" y="764539"/>
                </a:lnTo>
                <a:lnTo>
                  <a:pt x="121920" y="764539"/>
                </a:lnTo>
                <a:lnTo>
                  <a:pt x="121920" y="763269"/>
                </a:lnTo>
                <a:lnTo>
                  <a:pt x="120650" y="763269"/>
                </a:lnTo>
                <a:lnTo>
                  <a:pt x="120650" y="761999"/>
                </a:lnTo>
                <a:lnTo>
                  <a:pt x="119380" y="761999"/>
                </a:lnTo>
                <a:lnTo>
                  <a:pt x="119380" y="759459"/>
                </a:lnTo>
                <a:close/>
              </a:path>
              <a:path w="1224279" h="932179">
                <a:moveTo>
                  <a:pt x="114300" y="754379"/>
                </a:moveTo>
                <a:lnTo>
                  <a:pt x="99060" y="754379"/>
                </a:lnTo>
                <a:lnTo>
                  <a:pt x="104139" y="759459"/>
                </a:lnTo>
                <a:lnTo>
                  <a:pt x="118110" y="759459"/>
                </a:lnTo>
                <a:lnTo>
                  <a:pt x="118110" y="758189"/>
                </a:lnTo>
                <a:lnTo>
                  <a:pt x="116840" y="758189"/>
                </a:lnTo>
                <a:lnTo>
                  <a:pt x="116840" y="756919"/>
                </a:lnTo>
                <a:lnTo>
                  <a:pt x="115570" y="756919"/>
                </a:lnTo>
                <a:lnTo>
                  <a:pt x="115570" y="755649"/>
                </a:lnTo>
                <a:lnTo>
                  <a:pt x="114300" y="755649"/>
                </a:lnTo>
                <a:lnTo>
                  <a:pt x="114300" y="754379"/>
                </a:lnTo>
                <a:close/>
              </a:path>
              <a:path w="1224279" h="932179">
                <a:moveTo>
                  <a:pt x="113030" y="753109"/>
                </a:moveTo>
                <a:lnTo>
                  <a:pt x="111760" y="753109"/>
                </a:lnTo>
                <a:lnTo>
                  <a:pt x="111760" y="754379"/>
                </a:lnTo>
                <a:lnTo>
                  <a:pt x="113030" y="754379"/>
                </a:lnTo>
                <a:lnTo>
                  <a:pt x="113030" y="753109"/>
                </a:lnTo>
                <a:close/>
              </a:path>
              <a:path w="1224279" h="932179">
                <a:moveTo>
                  <a:pt x="110490" y="749299"/>
                </a:moveTo>
                <a:lnTo>
                  <a:pt x="93980" y="749299"/>
                </a:lnTo>
                <a:lnTo>
                  <a:pt x="97789" y="753109"/>
                </a:lnTo>
                <a:lnTo>
                  <a:pt x="111760" y="753109"/>
                </a:lnTo>
                <a:lnTo>
                  <a:pt x="111760" y="750569"/>
                </a:lnTo>
                <a:lnTo>
                  <a:pt x="110490" y="750569"/>
                </a:lnTo>
                <a:lnTo>
                  <a:pt x="110490" y="749299"/>
                </a:lnTo>
                <a:close/>
              </a:path>
              <a:path w="1224279" h="932179">
                <a:moveTo>
                  <a:pt x="109220" y="748029"/>
                </a:moveTo>
                <a:lnTo>
                  <a:pt x="107950" y="748029"/>
                </a:lnTo>
                <a:lnTo>
                  <a:pt x="107950" y="749299"/>
                </a:lnTo>
                <a:lnTo>
                  <a:pt x="109220" y="749299"/>
                </a:lnTo>
                <a:lnTo>
                  <a:pt x="109220" y="748029"/>
                </a:lnTo>
                <a:close/>
              </a:path>
              <a:path w="1224279" h="932179">
                <a:moveTo>
                  <a:pt x="106680" y="745489"/>
                </a:moveTo>
                <a:lnTo>
                  <a:pt x="90170" y="746759"/>
                </a:lnTo>
                <a:lnTo>
                  <a:pt x="92710" y="748029"/>
                </a:lnTo>
                <a:lnTo>
                  <a:pt x="106680" y="748029"/>
                </a:lnTo>
                <a:lnTo>
                  <a:pt x="106680" y="745489"/>
                </a:lnTo>
                <a:close/>
              </a:path>
              <a:path w="1224279" h="932179">
                <a:moveTo>
                  <a:pt x="105410" y="742949"/>
                </a:moveTo>
                <a:lnTo>
                  <a:pt x="87630" y="742949"/>
                </a:lnTo>
                <a:lnTo>
                  <a:pt x="90170" y="746759"/>
                </a:lnTo>
                <a:lnTo>
                  <a:pt x="105410" y="745489"/>
                </a:lnTo>
                <a:lnTo>
                  <a:pt x="105410" y="742949"/>
                </a:lnTo>
                <a:close/>
              </a:path>
              <a:path w="1224279" h="932179">
                <a:moveTo>
                  <a:pt x="104140" y="741679"/>
                </a:moveTo>
                <a:lnTo>
                  <a:pt x="102870" y="741679"/>
                </a:lnTo>
                <a:lnTo>
                  <a:pt x="102870" y="742949"/>
                </a:lnTo>
                <a:lnTo>
                  <a:pt x="104140" y="742949"/>
                </a:lnTo>
                <a:lnTo>
                  <a:pt x="104140" y="741679"/>
                </a:lnTo>
                <a:close/>
              </a:path>
              <a:path w="1224279" h="932179">
                <a:moveTo>
                  <a:pt x="100329" y="736599"/>
                </a:moveTo>
                <a:lnTo>
                  <a:pt x="81279" y="736599"/>
                </a:lnTo>
                <a:lnTo>
                  <a:pt x="86360" y="741679"/>
                </a:lnTo>
                <a:lnTo>
                  <a:pt x="101600" y="741679"/>
                </a:lnTo>
                <a:lnTo>
                  <a:pt x="101600" y="739139"/>
                </a:lnTo>
                <a:lnTo>
                  <a:pt x="100329" y="739139"/>
                </a:lnTo>
                <a:lnTo>
                  <a:pt x="100329" y="736599"/>
                </a:lnTo>
                <a:close/>
              </a:path>
              <a:path w="1224279" h="932179">
                <a:moveTo>
                  <a:pt x="96520" y="728979"/>
                </a:moveTo>
                <a:lnTo>
                  <a:pt x="95250" y="728979"/>
                </a:lnTo>
                <a:lnTo>
                  <a:pt x="95250" y="730249"/>
                </a:lnTo>
                <a:lnTo>
                  <a:pt x="74929" y="730249"/>
                </a:lnTo>
                <a:lnTo>
                  <a:pt x="80010" y="735329"/>
                </a:lnTo>
                <a:lnTo>
                  <a:pt x="97789" y="735329"/>
                </a:lnTo>
                <a:lnTo>
                  <a:pt x="97789" y="731519"/>
                </a:lnTo>
                <a:lnTo>
                  <a:pt x="96520" y="731519"/>
                </a:lnTo>
                <a:lnTo>
                  <a:pt x="96520" y="728979"/>
                </a:lnTo>
                <a:close/>
              </a:path>
              <a:path w="1224279" h="932179">
                <a:moveTo>
                  <a:pt x="92710" y="722629"/>
                </a:moveTo>
                <a:lnTo>
                  <a:pt x="91440" y="722629"/>
                </a:lnTo>
                <a:lnTo>
                  <a:pt x="91439" y="723899"/>
                </a:lnTo>
                <a:lnTo>
                  <a:pt x="68579" y="723899"/>
                </a:lnTo>
                <a:lnTo>
                  <a:pt x="73660" y="728979"/>
                </a:lnTo>
                <a:lnTo>
                  <a:pt x="95250" y="728979"/>
                </a:lnTo>
                <a:lnTo>
                  <a:pt x="95250" y="726439"/>
                </a:lnTo>
                <a:lnTo>
                  <a:pt x="93979" y="726439"/>
                </a:lnTo>
                <a:lnTo>
                  <a:pt x="93979" y="725169"/>
                </a:lnTo>
                <a:lnTo>
                  <a:pt x="92710" y="725169"/>
                </a:lnTo>
                <a:lnTo>
                  <a:pt x="92710" y="722629"/>
                </a:lnTo>
                <a:close/>
              </a:path>
              <a:path w="1224279" h="932179">
                <a:moveTo>
                  <a:pt x="90170" y="717549"/>
                </a:moveTo>
                <a:lnTo>
                  <a:pt x="62229" y="717549"/>
                </a:lnTo>
                <a:lnTo>
                  <a:pt x="67310" y="722629"/>
                </a:lnTo>
                <a:lnTo>
                  <a:pt x="91440" y="722629"/>
                </a:lnTo>
                <a:lnTo>
                  <a:pt x="91440" y="720089"/>
                </a:lnTo>
                <a:lnTo>
                  <a:pt x="90170" y="720089"/>
                </a:lnTo>
                <a:lnTo>
                  <a:pt x="90170" y="717549"/>
                </a:lnTo>
                <a:close/>
              </a:path>
              <a:path w="1224279" h="932179">
                <a:moveTo>
                  <a:pt x="86360" y="711199"/>
                </a:moveTo>
                <a:lnTo>
                  <a:pt x="55879" y="711199"/>
                </a:lnTo>
                <a:lnTo>
                  <a:pt x="60960" y="716279"/>
                </a:lnTo>
                <a:lnTo>
                  <a:pt x="87630" y="716279"/>
                </a:lnTo>
                <a:lnTo>
                  <a:pt x="87630" y="712469"/>
                </a:lnTo>
                <a:lnTo>
                  <a:pt x="86360" y="712469"/>
                </a:lnTo>
                <a:lnTo>
                  <a:pt x="86360" y="711199"/>
                </a:lnTo>
                <a:close/>
              </a:path>
              <a:path w="1224279" h="932179">
                <a:moveTo>
                  <a:pt x="82550" y="703579"/>
                </a:moveTo>
                <a:lnTo>
                  <a:pt x="81280" y="703579"/>
                </a:lnTo>
                <a:lnTo>
                  <a:pt x="81280" y="704849"/>
                </a:lnTo>
                <a:lnTo>
                  <a:pt x="49529" y="704849"/>
                </a:lnTo>
                <a:lnTo>
                  <a:pt x="50800" y="706119"/>
                </a:lnTo>
                <a:lnTo>
                  <a:pt x="54610" y="711199"/>
                </a:lnTo>
                <a:lnTo>
                  <a:pt x="83820" y="709929"/>
                </a:lnTo>
                <a:lnTo>
                  <a:pt x="83820" y="706119"/>
                </a:lnTo>
                <a:lnTo>
                  <a:pt x="82550" y="706119"/>
                </a:lnTo>
                <a:lnTo>
                  <a:pt x="82550" y="703579"/>
                </a:lnTo>
                <a:close/>
              </a:path>
              <a:path w="1224279" h="932179">
                <a:moveTo>
                  <a:pt x="1169670" y="709929"/>
                </a:moveTo>
                <a:lnTo>
                  <a:pt x="1168400" y="709929"/>
                </a:lnTo>
                <a:lnTo>
                  <a:pt x="1168400" y="711199"/>
                </a:lnTo>
                <a:lnTo>
                  <a:pt x="1169670" y="709929"/>
                </a:lnTo>
                <a:close/>
              </a:path>
              <a:path w="1224279" h="932179">
                <a:moveTo>
                  <a:pt x="1174750" y="704849"/>
                </a:moveTo>
                <a:lnTo>
                  <a:pt x="1170940" y="704849"/>
                </a:lnTo>
                <a:lnTo>
                  <a:pt x="1170940" y="707389"/>
                </a:lnTo>
                <a:lnTo>
                  <a:pt x="1169670" y="707389"/>
                </a:lnTo>
                <a:lnTo>
                  <a:pt x="1169670" y="709929"/>
                </a:lnTo>
                <a:lnTo>
                  <a:pt x="1174750" y="704849"/>
                </a:lnTo>
                <a:close/>
              </a:path>
              <a:path w="1224279" h="932179">
                <a:moveTo>
                  <a:pt x="78740" y="697229"/>
                </a:moveTo>
                <a:lnTo>
                  <a:pt x="77470" y="697229"/>
                </a:lnTo>
                <a:lnTo>
                  <a:pt x="77470" y="698499"/>
                </a:lnTo>
                <a:lnTo>
                  <a:pt x="43180" y="698499"/>
                </a:lnTo>
                <a:lnTo>
                  <a:pt x="48260" y="703579"/>
                </a:lnTo>
                <a:lnTo>
                  <a:pt x="81280" y="703579"/>
                </a:lnTo>
                <a:lnTo>
                  <a:pt x="81280" y="701039"/>
                </a:lnTo>
                <a:lnTo>
                  <a:pt x="80010" y="701039"/>
                </a:lnTo>
                <a:lnTo>
                  <a:pt x="80010" y="699769"/>
                </a:lnTo>
                <a:lnTo>
                  <a:pt x="78739" y="699769"/>
                </a:lnTo>
                <a:lnTo>
                  <a:pt x="78740" y="697229"/>
                </a:lnTo>
                <a:close/>
              </a:path>
              <a:path w="1224279" h="932179">
                <a:moveTo>
                  <a:pt x="1176020" y="697229"/>
                </a:moveTo>
                <a:lnTo>
                  <a:pt x="1174750" y="697229"/>
                </a:lnTo>
                <a:lnTo>
                  <a:pt x="1174750" y="699769"/>
                </a:lnTo>
                <a:lnTo>
                  <a:pt x="1173479" y="699769"/>
                </a:lnTo>
                <a:lnTo>
                  <a:pt x="1173479" y="703579"/>
                </a:lnTo>
                <a:lnTo>
                  <a:pt x="1176020" y="703579"/>
                </a:lnTo>
                <a:lnTo>
                  <a:pt x="1181100" y="698499"/>
                </a:lnTo>
                <a:lnTo>
                  <a:pt x="1176020" y="698499"/>
                </a:lnTo>
                <a:lnTo>
                  <a:pt x="1176020" y="697229"/>
                </a:lnTo>
                <a:close/>
              </a:path>
              <a:path w="1224279" h="932179">
                <a:moveTo>
                  <a:pt x="76200" y="692149"/>
                </a:moveTo>
                <a:lnTo>
                  <a:pt x="36829" y="692149"/>
                </a:lnTo>
                <a:lnTo>
                  <a:pt x="41910" y="697229"/>
                </a:lnTo>
                <a:lnTo>
                  <a:pt x="77470" y="697229"/>
                </a:lnTo>
                <a:lnTo>
                  <a:pt x="77470" y="694689"/>
                </a:lnTo>
                <a:lnTo>
                  <a:pt x="76200" y="694689"/>
                </a:lnTo>
                <a:lnTo>
                  <a:pt x="76200" y="692149"/>
                </a:lnTo>
                <a:close/>
              </a:path>
              <a:path w="1224279" h="932179">
                <a:moveTo>
                  <a:pt x="1182370" y="692149"/>
                </a:moveTo>
                <a:lnTo>
                  <a:pt x="1177290" y="692149"/>
                </a:lnTo>
                <a:lnTo>
                  <a:pt x="1177290" y="694689"/>
                </a:lnTo>
                <a:lnTo>
                  <a:pt x="1176020" y="694689"/>
                </a:lnTo>
                <a:lnTo>
                  <a:pt x="1176020" y="697229"/>
                </a:lnTo>
                <a:lnTo>
                  <a:pt x="1182370" y="697229"/>
                </a:lnTo>
                <a:lnTo>
                  <a:pt x="1184909" y="694689"/>
                </a:lnTo>
                <a:lnTo>
                  <a:pt x="1184910" y="693419"/>
                </a:lnTo>
                <a:lnTo>
                  <a:pt x="1182370" y="693419"/>
                </a:lnTo>
                <a:lnTo>
                  <a:pt x="1182370" y="692149"/>
                </a:lnTo>
                <a:close/>
              </a:path>
              <a:path w="1224279" h="932179">
                <a:moveTo>
                  <a:pt x="1179830" y="690879"/>
                </a:moveTo>
                <a:lnTo>
                  <a:pt x="1178560" y="690879"/>
                </a:lnTo>
                <a:lnTo>
                  <a:pt x="1178560" y="692149"/>
                </a:lnTo>
                <a:lnTo>
                  <a:pt x="1179830" y="692149"/>
                </a:lnTo>
                <a:lnTo>
                  <a:pt x="1179830" y="690879"/>
                </a:lnTo>
                <a:close/>
              </a:path>
              <a:path w="1224279" h="932179">
                <a:moveTo>
                  <a:pt x="71120" y="683259"/>
                </a:moveTo>
                <a:lnTo>
                  <a:pt x="69850" y="683259"/>
                </a:lnTo>
                <a:lnTo>
                  <a:pt x="69850" y="684529"/>
                </a:lnTo>
                <a:lnTo>
                  <a:pt x="29210" y="684529"/>
                </a:lnTo>
                <a:lnTo>
                  <a:pt x="35560" y="690879"/>
                </a:lnTo>
                <a:lnTo>
                  <a:pt x="73660" y="690879"/>
                </a:lnTo>
                <a:lnTo>
                  <a:pt x="73660" y="687069"/>
                </a:lnTo>
                <a:lnTo>
                  <a:pt x="72390" y="687069"/>
                </a:lnTo>
                <a:lnTo>
                  <a:pt x="72390" y="685799"/>
                </a:lnTo>
                <a:lnTo>
                  <a:pt x="71120" y="685799"/>
                </a:lnTo>
                <a:lnTo>
                  <a:pt x="71120" y="683259"/>
                </a:lnTo>
                <a:close/>
              </a:path>
              <a:path w="1224279" h="932179">
                <a:moveTo>
                  <a:pt x="68579" y="679449"/>
                </a:moveTo>
                <a:lnTo>
                  <a:pt x="25400" y="679449"/>
                </a:lnTo>
                <a:lnTo>
                  <a:pt x="25400" y="680719"/>
                </a:lnTo>
                <a:lnTo>
                  <a:pt x="27939" y="683259"/>
                </a:lnTo>
                <a:lnTo>
                  <a:pt x="69850" y="683259"/>
                </a:lnTo>
                <a:lnTo>
                  <a:pt x="69850" y="680719"/>
                </a:lnTo>
                <a:lnTo>
                  <a:pt x="68579" y="680719"/>
                </a:lnTo>
                <a:lnTo>
                  <a:pt x="68579" y="679449"/>
                </a:lnTo>
                <a:close/>
              </a:path>
              <a:path w="1224279" h="932179">
                <a:moveTo>
                  <a:pt x="67310" y="678180"/>
                </a:moveTo>
                <a:lnTo>
                  <a:pt x="67310" y="679449"/>
                </a:lnTo>
                <a:lnTo>
                  <a:pt x="67945" y="678814"/>
                </a:lnTo>
                <a:lnTo>
                  <a:pt x="67310" y="678180"/>
                </a:lnTo>
                <a:close/>
              </a:path>
              <a:path w="1224279" h="932179">
                <a:moveTo>
                  <a:pt x="68579" y="678180"/>
                </a:moveTo>
                <a:lnTo>
                  <a:pt x="67310" y="678180"/>
                </a:lnTo>
                <a:lnTo>
                  <a:pt x="67945" y="678814"/>
                </a:lnTo>
                <a:lnTo>
                  <a:pt x="68579" y="678180"/>
                </a:lnTo>
                <a:close/>
              </a:path>
              <a:path w="1224279" h="932179">
                <a:moveTo>
                  <a:pt x="48260" y="659129"/>
                </a:moveTo>
                <a:lnTo>
                  <a:pt x="22860" y="659129"/>
                </a:lnTo>
                <a:lnTo>
                  <a:pt x="22860" y="666749"/>
                </a:lnTo>
                <a:lnTo>
                  <a:pt x="24130" y="666749"/>
                </a:lnTo>
                <a:lnTo>
                  <a:pt x="24130" y="678180"/>
                </a:lnTo>
                <a:lnTo>
                  <a:pt x="67310" y="678180"/>
                </a:lnTo>
                <a:lnTo>
                  <a:pt x="48260" y="659129"/>
                </a:lnTo>
                <a:close/>
              </a:path>
              <a:path w="1224279" h="932179">
                <a:moveTo>
                  <a:pt x="20320" y="631190"/>
                </a:moveTo>
                <a:lnTo>
                  <a:pt x="19050" y="631190"/>
                </a:lnTo>
                <a:lnTo>
                  <a:pt x="19050" y="634999"/>
                </a:lnTo>
                <a:lnTo>
                  <a:pt x="20320" y="634999"/>
                </a:lnTo>
                <a:lnTo>
                  <a:pt x="20320" y="643889"/>
                </a:lnTo>
                <a:lnTo>
                  <a:pt x="21590" y="643889"/>
                </a:lnTo>
                <a:lnTo>
                  <a:pt x="21590" y="655319"/>
                </a:lnTo>
                <a:lnTo>
                  <a:pt x="22860" y="655319"/>
                </a:lnTo>
                <a:lnTo>
                  <a:pt x="22860" y="657859"/>
                </a:lnTo>
                <a:lnTo>
                  <a:pt x="46989" y="657859"/>
                </a:lnTo>
                <a:lnTo>
                  <a:pt x="20320" y="632459"/>
                </a:lnTo>
                <a:lnTo>
                  <a:pt x="21550" y="632420"/>
                </a:lnTo>
                <a:lnTo>
                  <a:pt x="20320" y="631190"/>
                </a:lnTo>
                <a:close/>
              </a:path>
              <a:path w="1224279" h="932179">
                <a:moveTo>
                  <a:pt x="59689" y="631190"/>
                </a:moveTo>
                <a:lnTo>
                  <a:pt x="20320" y="631190"/>
                </a:lnTo>
                <a:lnTo>
                  <a:pt x="21550" y="632420"/>
                </a:lnTo>
                <a:lnTo>
                  <a:pt x="59689" y="631190"/>
                </a:lnTo>
                <a:close/>
              </a:path>
              <a:path w="1224279" h="932179">
                <a:moveTo>
                  <a:pt x="17780" y="593089"/>
                </a:moveTo>
                <a:lnTo>
                  <a:pt x="0" y="610870"/>
                </a:lnTo>
                <a:lnTo>
                  <a:pt x="17780" y="593126"/>
                </a:lnTo>
                <a:close/>
              </a:path>
              <a:path w="1224279" h="932179">
                <a:moveTo>
                  <a:pt x="913129" y="300365"/>
                </a:moveTo>
                <a:lnTo>
                  <a:pt x="913135" y="300989"/>
                </a:lnTo>
                <a:lnTo>
                  <a:pt x="1224279" y="610870"/>
                </a:lnTo>
                <a:lnTo>
                  <a:pt x="913129" y="300365"/>
                </a:lnTo>
                <a:close/>
              </a:path>
              <a:path w="1224279" h="932179">
                <a:moveTo>
                  <a:pt x="18195" y="592712"/>
                </a:moveTo>
                <a:lnTo>
                  <a:pt x="17780" y="593089"/>
                </a:lnTo>
                <a:lnTo>
                  <a:pt x="18195" y="592712"/>
                </a:lnTo>
                <a:close/>
              </a:path>
              <a:path w="1224279" h="932179">
                <a:moveTo>
                  <a:pt x="30479" y="580389"/>
                </a:moveTo>
                <a:lnTo>
                  <a:pt x="19050" y="580389"/>
                </a:lnTo>
                <a:lnTo>
                  <a:pt x="19050" y="590549"/>
                </a:lnTo>
                <a:lnTo>
                  <a:pt x="17780" y="590549"/>
                </a:lnTo>
                <a:lnTo>
                  <a:pt x="17780" y="593089"/>
                </a:lnTo>
                <a:lnTo>
                  <a:pt x="30479" y="580389"/>
                </a:lnTo>
                <a:close/>
              </a:path>
              <a:path w="1224279" h="932179">
                <a:moveTo>
                  <a:pt x="31750" y="580389"/>
                </a:moveTo>
                <a:lnTo>
                  <a:pt x="30543" y="580389"/>
                </a:lnTo>
                <a:lnTo>
                  <a:pt x="18195" y="592712"/>
                </a:lnTo>
                <a:lnTo>
                  <a:pt x="31750" y="580389"/>
                </a:lnTo>
                <a:close/>
              </a:path>
              <a:path w="1224279" h="932179">
                <a:moveTo>
                  <a:pt x="57268" y="553719"/>
                </a:moveTo>
                <a:lnTo>
                  <a:pt x="30479" y="580389"/>
                </a:lnTo>
                <a:lnTo>
                  <a:pt x="57268" y="553719"/>
                </a:lnTo>
                <a:close/>
              </a:path>
              <a:path w="1224279" h="932179">
                <a:moveTo>
                  <a:pt x="63500" y="544829"/>
                </a:moveTo>
                <a:lnTo>
                  <a:pt x="24130" y="544829"/>
                </a:lnTo>
                <a:lnTo>
                  <a:pt x="24130" y="546099"/>
                </a:lnTo>
                <a:lnTo>
                  <a:pt x="22860" y="546099"/>
                </a:lnTo>
                <a:lnTo>
                  <a:pt x="22860" y="557529"/>
                </a:lnTo>
                <a:lnTo>
                  <a:pt x="21590" y="557529"/>
                </a:lnTo>
                <a:lnTo>
                  <a:pt x="21590" y="567689"/>
                </a:lnTo>
                <a:lnTo>
                  <a:pt x="20320" y="567689"/>
                </a:lnTo>
                <a:lnTo>
                  <a:pt x="20320" y="579119"/>
                </a:lnTo>
                <a:lnTo>
                  <a:pt x="31750" y="579119"/>
                </a:lnTo>
                <a:lnTo>
                  <a:pt x="63382" y="547501"/>
                </a:lnTo>
                <a:lnTo>
                  <a:pt x="63500" y="544829"/>
                </a:lnTo>
                <a:close/>
              </a:path>
              <a:path w="1224279" h="932179">
                <a:moveTo>
                  <a:pt x="63500" y="547501"/>
                </a:moveTo>
                <a:lnTo>
                  <a:pt x="57268" y="553719"/>
                </a:lnTo>
                <a:lnTo>
                  <a:pt x="63500" y="553719"/>
                </a:lnTo>
                <a:lnTo>
                  <a:pt x="63500" y="547501"/>
                </a:lnTo>
                <a:close/>
              </a:path>
              <a:path w="1224279" h="932179">
                <a:moveTo>
                  <a:pt x="262163" y="349250"/>
                </a:moveTo>
                <a:lnTo>
                  <a:pt x="63500" y="547384"/>
                </a:lnTo>
                <a:lnTo>
                  <a:pt x="262163" y="349250"/>
                </a:lnTo>
                <a:close/>
              </a:path>
              <a:path w="1224279" h="932179">
                <a:moveTo>
                  <a:pt x="68579" y="532129"/>
                </a:moveTo>
                <a:lnTo>
                  <a:pt x="34442" y="532129"/>
                </a:lnTo>
                <a:lnTo>
                  <a:pt x="29352" y="537209"/>
                </a:lnTo>
                <a:lnTo>
                  <a:pt x="24130" y="543559"/>
                </a:lnTo>
                <a:lnTo>
                  <a:pt x="63500" y="543559"/>
                </a:lnTo>
                <a:lnTo>
                  <a:pt x="63500" y="544829"/>
                </a:lnTo>
                <a:lnTo>
                  <a:pt x="64770" y="544829"/>
                </a:lnTo>
                <a:lnTo>
                  <a:pt x="64770" y="539749"/>
                </a:lnTo>
                <a:lnTo>
                  <a:pt x="66040" y="539749"/>
                </a:lnTo>
                <a:lnTo>
                  <a:pt x="66040" y="537209"/>
                </a:lnTo>
                <a:lnTo>
                  <a:pt x="67310" y="537209"/>
                </a:lnTo>
                <a:lnTo>
                  <a:pt x="67310" y="533399"/>
                </a:lnTo>
                <a:lnTo>
                  <a:pt x="68579" y="533399"/>
                </a:lnTo>
                <a:lnTo>
                  <a:pt x="68579" y="532129"/>
                </a:lnTo>
                <a:close/>
              </a:path>
              <a:path w="1224279" h="932179">
                <a:moveTo>
                  <a:pt x="71120" y="527049"/>
                </a:moveTo>
                <a:lnTo>
                  <a:pt x="39532" y="527049"/>
                </a:lnTo>
                <a:lnTo>
                  <a:pt x="35715" y="530859"/>
                </a:lnTo>
                <a:lnTo>
                  <a:pt x="68579" y="530859"/>
                </a:lnTo>
                <a:lnTo>
                  <a:pt x="68579" y="532129"/>
                </a:lnTo>
                <a:lnTo>
                  <a:pt x="69850" y="532129"/>
                </a:lnTo>
                <a:lnTo>
                  <a:pt x="69850" y="528319"/>
                </a:lnTo>
                <a:lnTo>
                  <a:pt x="71120" y="528319"/>
                </a:lnTo>
                <a:lnTo>
                  <a:pt x="71120" y="527049"/>
                </a:lnTo>
                <a:close/>
              </a:path>
              <a:path w="1224279" h="932179">
                <a:moveTo>
                  <a:pt x="72390" y="525779"/>
                </a:moveTo>
                <a:lnTo>
                  <a:pt x="71120" y="525779"/>
                </a:lnTo>
                <a:lnTo>
                  <a:pt x="71120" y="527049"/>
                </a:lnTo>
                <a:lnTo>
                  <a:pt x="72390" y="527049"/>
                </a:lnTo>
                <a:lnTo>
                  <a:pt x="72390" y="525779"/>
                </a:lnTo>
                <a:close/>
              </a:path>
              <a:path w="1224279" h="932179">
                <a:moveTo>
                  <a:pt x="74930" y="520699"/>
                </a:moveTo>
                <a:lnTo>
                  <a:pt x="45894" y="520699"/>
                </a:lnTo>
                <a:lnTo>
                  <a:pt x="40804" y="525779"/>
                </a:lnTo>
                <a:lnTo>
                  <a:pt x="73660" y="525779"/>
                </a:lnTo>
                <a:lnTo>
                  <a:pt x="73660" y="521969"/>
                </a:lnTo>
                <a:lnTo>
                  <a:pt x="74930" y="521969"/>
                </a:lnTo>
                <a:lnTo>
                  <a:pt x="74930" y="520699"/>
                </a:lnTo>
                <a:close/>
              </a:path>
              <a:path w="1224279" h="932179">
                <a:moveTo>
                  <a:pt x="77470" y="514349"/>
                </a:moveTo>
                <a:lnTo>
                  <a:pt x="52257" y="514349"/>
                </a:lnTo>
                <a:lnTo>
                  <a:pt x="47167" y="519429"/>
                </a:lnTo>
                <a:lnTo>
                  <a:pt x="74929" y="519429"/>
                </a:lnTo>
                <a:lnTo>
                  <a:pt x="74930" y="520699"/>
                </a:lnTo>
                <a:lnTo>
                  <a:pt x="76200" y="520699"/>
                </a:lnTo>
                <a:lnTo>
                  <a:pt x="76200" y="518159"/>
                </a:lnTo>
                <a:lnTo>
                  <a:pt x="77470" y="518159"/>
                </a:lnTo>
                <a:lnTo>
                  <a:pt x="77470" y="514349"/>
                </a:lnTo>
                <a:close/>
              </a:path>
              <a:path w="1224279" h="932179">
                <a:moveTo>
                  <a:pt x="81279" y="507999"/>
                </a:moveTo>
                <a:lnTo>
                  <a:pt x="58619" y="507999"/>
                </a:lnTo>
                <a:lnTo>
                  <a:pt x="53529" y="513079"/>
                </a:lnTo>
                <a:lnTo>
                  <a:pt x="80010" y="513079"/>
                </a:lnTo>
                <a:lnTo>
                  <a:pt x="80010" y="511809"/>
                </a:lnTo>
                <a:lnTo>
                  <a:pt x="81280" y="511809"/>
                </a:lnTo>
                <a:lnTo>
                  <a:pt x="81279" y="507999"/>
                </a:lnTo>
                <a:close/>
              </a:path>
              <a:path w="1224279" h="932179">
                <a:moveTo>
                  <a:pt x="85090" y="501649"/>
                </a:moveTo>
                <a:lnTo>
                  <a:pt x="64981" y="501649"/>
                </a:lnTo>
                <a:lnTo>
                  <a:pt x="59891" y="506729"/>
                </a:lnTo>
                <a:lnTo>
                  <a:pt x="83820" y="506729"/>
                </a:lnTo>
                <a:lnTo>
                  <a:pt x="83820" y="502919"/>
                </a:lnTo>
                <a:lnTo>
                  <a:pt x="85090" y="502919"/>
                </a:lnTo>
                <a:lnTo>
                  <a:pt x="85090" y="501649"/>
                </a:lnTo>
                <a:close/>
              </a:path>
              <a:path w="1224279" h="932179">
                <a:moveTo>
                  <a:pt x="86360" y="500379"/>
                </a:moveTo>
                <a:lnTo>
                  <a:pt x="85089" y="500379"/>
                </a:lnTo>
                <a:lnTo>
                  <a:pt x="85090" y="501649"/>
                </a:lnTo>
                <a:lnTo>
                  <a:pt x="86360" y="501649"/>
                </a:lnTo>
                <a:lnTo>
                  <a:pt x="86360" y="500379"/>
                </a:lnTo>
                <a:close/>
              </a:path>
              <a:path w="1224279" h="932179">
                <a:moveTo>
                  <a:pt x="88900" y="495299"/>
                </a:moveTo>
                <a:lnTo>
                  <a:pt x="71343" y="495299"/>
                </a:lnTo>
                <a:lnTo>
                  <a:pt x="66254" y="500379"/>
                </a:lnTo>
                <a:lnTo>
                  <a:pt x="87630" y="500379"/>
                </a:lnTo>
                <a:lnTo>
                  <a:pt x="87629" y="496569"/>
                </a:lnTo>
                <a:lnTo>
                  <a:pt x="88900" y="496569"/>
                </a:lnTo>
                <a:lnTo>
                  <a:pt x="88900" y="495299"/>
                </a:lnTo>
                <a:close/>
              </a:path>
              <a:path w="1224279" h="932179">
                <a:moveTo>
                  <a:pt x="92710" y="487679"/>
                </a:moveTo>
                <a:lnTo>
                  <a:pt x="78978" y="487679"/>
                </a:lnTo>
                <a:lnTo>
                  <a:pt x="72616" y="494029"/>
                </a:lnTo>
                <a:lnTo>
                  <a:pt x="88900" y="494029"/>
                </a:lnTo>
                <a:lnTo>
                  <a:pt x="88900" y="495299"/>
                </a:lnTo>
                <a:lnTo>
                  <a:pt x="90170" y="495299"/>
                </a:lnTo>
                <a:lnTo>
                  <a:pt x="90170" y="492759"/>
                </a:lnTo>
                <a:lnTo>
                  <a:pt x="91439" y="492759"/>
                </a:lnTo>
                <a:lnTo>
                  <a:pt x="91439" y="488949"/>
                </a:lnTo>
                <a:lnTo>
                  <a:pt x="92710" y="488949"/>
                </a:lnTo>
                <a:lnTo>
                  <a:pt x="92710" y="487679"/>
                </a:lnTo>
                <a:close/>
              </a:path>
              <a:path w="1224279" h="932179">
                <a:moveTo>
                  <a:pt x="93979" y="486409"/>
                </a:moveTo>
                <a:lnTo>
                  <a:pt x="92710" y="486409"/>
                </a:lnTo>
                <a:lnTo>
                  <a:pt x="92710" y="487679"/>
                </a:lnTo>
                <a:lnTo>
                  <a:pt x="93979" y="487679"/>
                </a:lnTo>
                <a:lnTo>
                  <a:pt x="93979" y="486409"/>
                </a:lnTo>
                <a:close/>
              </a:path>
              <a:path w="1224279" h="932179">
                <a:moveTo>
                  <a:pt x="96520" y="481329"/>
                </a:moveTo>
                <a:lnTo>
                  <a:pt x="85341" y="481329"/>
                </a:lnTo>
                <a:lnTo>
                  <a:pt x="80251" y="486409"/>
                </a:lnTo>
                <a:lnTo>
                  <a:pt x="95250" y="486409"/>
                </a:lnTo>
                <a:lnTo>
                  <a:pt x="95250" y="482599"/>
                </a:lnTo>
                <a:lnTo>
                  <a:pt x="96520" y="482599"/>
                </a:lnTo>
                <a:lnTo>
                  <a:pt x="96520" y="481329"/>
                </a:lnTo>
                <a:close/>
              </a:path>
              <a:path w="1224279" h="932179">
                <a:moveTo>
                  <a:pt x="99060" y="476249"/>
                </a:moveTo>
                <a:lnTo>
                  <a:pt x="90430" y="476249"/>
                </a:lnTo>
                <a:lnTo>
                  <a:pt x="86613" y="480059"/>
                </a:lnTo>
                <a:lnTo>
                  <a:pt x="96520" y="480059"/>
                </a:lnTo>
                <a:lnTo>
                  <a:pt x="96520" y="481329"/>
                </a:lnTo>
                <a:lnTo>
                  <a:pt x="97789" y="481329"/>
                </a:lnTo>
                <a:lnTo>
                  <a:pt x="97789" y="477519"/>
                </a:lnTo>
                <a:lnTo>
                  <a:pt x="99060" y="477519"/>
                </a:lnTo>
                <a:lnTo>
                  <a:pt x="99060" y="476249"/>
                </a:lnTo>
                <a:close/>
              </a:path>
              <a:path w="1224279" h="932179">
                <a:moveTo>
                  <a:pt x="102870" y="469899"/>
                </a:moveTo>
                <a:lnTo>
                  <a:pt x="96793" y="469899"/>
                </a:lnTo>
                <a:lnTo>
                  <a:pt x="91703" y="474979"/>
                </a:lnTo>
                <a:lnTo>
                  <a:pt x="99060" y="474979"/>
                </a:lnTo>
                <a:lnTo>
                  <a:pt x="99060" y="476249"/>
                </a:lnTo>
                <a:lnTo>
                  <a:pt x="100329" y="476249"/>
                </a:lnTo>
                <a:lnTo>
                  <a:pt x="100329" y="473709"/>
                </a:lnTo>
                <a:lnTo>
                  <a:pt x="101600" y="473709"/>
                </a:lnTo>
                <a:lnTo>
                  <a:pt x="101600" y="471169"/>
                </a:lnTo>
                <a:lnTo>
                  <a:pt x="102870" y="471169"/>
                </a:lnTo>
                <a:lnTo>
                  <a:pt x="102870" y="469899"/>
                </a:lnTo>
                <a:close/>
              </a:path>
              <a:path w="1224279" h="932179">
                <a:moveTo>
                  <a:pt x="107950" y="463549"/>
                </a:moveTo>
                <a:lnTo>
                  <a:pt x="103155" y="463549"/>
                </a:lnTo>
                <a:lnTo>
                  <a:pt x="98065" y="468629"/>
                </a:lnTo>
                <a:lnTo>
                  <a:pt x="104140" y="468629"/>
                </a:lnTo>
                <a:lnTo>
                  <a:pt x="104140" y="469899"/>
                </a:lnTo>
                <a:lnTo>
                  <a:pt x="105410" y="469899"/>
                </a:lnTo>
                <a:lnTo>
                  <a:pt x="105410" y="467359"/>
                </a:lnTo>
                <a:lnTo>
                  <a:pt x="106680" y="467359"/>
                </a:lnTo>
                <a:lnTo>
                  <a:pt x="106680" y="464819"/>
                </a:lnTo>
                <a:lnTo>
                  <a:pt x="107950" y="464819"/>
                </a:lnTo>
                <a:lnTo>
                  <a:pt x="107950" y="463549"/>
                </a:lnTo>
                <a:close/>
              </a:path>
              <a:path w="1224279" h="932179">
                <a:moveTo>
                  <a:pt x="110490" y="462279"/>
                </a:moveTo>
                <a:lnTo>
                  <a:pt x="109220" y="462279"/>
                </a:lnTo>
                <a:lnTo>
                  <a:pt x="109220" y="463549"/>
                </a:lnTo>
                <a:lnTo>
                  <a:pt x="110490" y="463549"/>
                </a:lnTo>
                <a:lnTo>
                  <a:pt x="110490" y="462279"/>
                </a:lnTo>
                <a:close/>
              </a:path>
              <a:path w="1224279" h="932179">
                <a:moveTo>
                  <a:pt x="114300" y="457199"/>
                </a:moveTo>
                <a:lnTo>
                  <a:pt x="109517" y="457199"/>
                </a:lnTo>
                <a:lnTo>
                  <a:pt x="104427" y="462279"/>
                </a:lnTo>
                <a:lnTo>
                  <a:pt x="111760" y="462279"/>
                </a:lnTo>
                <a:lnTo>
                  <a:pt x="111760" y="461009"/>
                </a:lnTo>
                <a:lnTo>
                  <a:pt x="113030" y="461009"/>
                </a:lnTo>
                <a:lnTo>
                  <a:pt x="113030" y="458469"/>
                </a:lnTo>
                <a:lnTo>
                  <a:pt x="114300" y="458469"/>
                </a:lnTo>
                <a:lnTo>
                  <a:pt x="114300" y="457199"/>
                </a:lnTo>
                <a:close/>
              </a:path>
              <a:path w="1224279" h="932179">
                <a:moveTo>
                  <a:pt x="115570" y="455929"/>
                </a:moveTo>
                <a:lnTo>
                  <a:pt x="114300" y="455929"/>
                </a:lnTo>
                <a:lnTo>
                  <a:pt x="114300" y="457199"/>
                </a:lnTo>
                <a:lnTo>
                  <a:pt x="115570" y="457199"/>
                </a:lnTo>
                <a:lnTo>
                  <a:pt x="115570" y="455929"/>
                </a:lnTo>
                <a:close/>
              </a:path>
              <a:path w="1224279" h="932179">
                <a:moveTo>
                  <a:pt x="119380" y="450849"/>
                </a:moveTo>
                <a:lnTo>
                  <a:pt x="115880" y="450849"/>
                </a:lnTo>
                <a:lnTo>
                  <a:pt x="110790" y="455929"/>
                </a:lnTo>
                <a:lnTo>
                  <a:pt x="116840" y="455929"/>
                </a:lnTo>
                <a:lnTo>
                  <a:pt x="116840" y="454659"/>
                </a:lnTo>
                <a:lnTo>
                  <a:pt x="118110" y="454659"/>
                </a:lnTo>
                <a:lnTo>
                  <a:pt x="118110" y="452119"/>
                </a:lnTo>
                <a:lnTo>
                  <a:pt x="119380" y="452119"/>
                </a:lnTo>
                <a:lnTo>
                  <a:pt x="119380" y="450849"/>
                </a:lnTo>
                <a:close/>
              </a:path>
              <a:path w="1224279" h="932179">
                <a:moveTo>
                  <a:pt x="124460" y="444499"/>
                </a:moveTo>
                <a:lnTo>
                  <a:pt x="122242" y="444499"/>
                </a:lnTo>
                <a:lnTo>
                  <a:pt x="117152" y="449579"/>
                </a:lnTo>
                <a:lnTo>
                  <a:pt x="120650" y="449579"/>
                </a:lnTo>
                <a:lnTo>
                  <a:pt x="120650" y="450849"/>
                </a:lnTo>
                <a:lnTo>
                  <a:pt x="121920" y="450849"/>
                </a:lnTo>
                <a:lnTo>
                  <a:pt x="121920" y="448309"/>
                </a:lnTo>
                <a:lnTo>
                  <a:pt x="123189" y="448309"/>
                </a:lnTo>
                <a:lnTo>
                  <a:pt x="123189" y="445769"/>
                </a:lnTo>
                <a:lnTo>
                  <a:pt x="124460" y="445769"/>
                </a:lnTo>
                <a:lnTo>
                  <a:pt x="124460" y="444499"/>
                </a:lnTo>
                <a:close/>
              </a:path>
              <a:path w="1224279" h="932179">
                <a:moveTo>
                  <a:pt x="127000" y="443229"/>
                </a:moveTo>
                <a:lnTo>
                  <a:pt x="125729" y="443229"/>
                </a:lnTo>
                <a:lnTo>
                  <a:pt x="125729" y="444499"/>
                </a:lnTo>
                <a:lnTo>
                  <a:pt x="127000" y="444499"/>
                </a:lnTo>
                <a:lnTo>
                  <a:pt x="127000" y="443229"/>
                </a:lnTo>
                <a:close/>
              </a:path>
              <a:path w="1224279" h="932179">
                <a:moveTo>
                  <a:pt x="129540" y="438149"/>
                </a:moveTo>
                <a:lnTo>
                  <a:pt x="128604" y="438149"/>
                </a:lnTo>
                <a:lnTo>
                  <a:pt x="123514" y="443229"/>
                </a:lnTo>
                <a:lnTo>
                  <a:pt x="128270" y="443229"/>
                </a:lnTo>
                <a:lnTo>
                  <a:pt x="128270" y="441959"/>
                </a:lnTo>
                <a:lnTo>
                  <a:pt x="129539" y="441959"/>
                </a:lnTo>
                <a:lnTo>
                  <a:pt x="129540" y="438149"/>
                </a:lnTo>
                <a:close/>
              </a:path>
              <a:path w="1224279" h="932179">
                <a:moveTo>
                  <a:pt x="132080" y="436879"/>
                </a:moveTo>
                <a:lnTo>
                  <a:pt x="130810" y="436879"/>
                </a:lnTo>
                <a:lnTo>
                  <a:pt x="130810" y="438149"/>
                </a:lnTo>
                <a:lnTo>
                  <a:pt x="132080" y="438149"/>
                </a:lnTo>
                <a:lnTo>
                  <a:pt x="132080" y="436879"/>
                </a:lnTo>
                <a:close/>
              </a:path>
              <a:path w="1224279" h="932179">
                <a:moveTo>
                  <a:pt x="135889" y="431799"/>
                </a:moveTo>
                <a:lnTo>
                  <a:pt x="134967" y="431799"/>
                </a:lnTo>
                <a:lnTo>
                  <a:pt x="129877" y="436879"/>
                </a:lnTo>
                <a:lnTo>
                  <a:pt x="133350" y="436879"/>
                </a:lnTo>
                <a:lnTo>
                  <a:pt x="133350" y="435609"/>
                </a:lnTo>
                <a:lnTo>
                  <a:pt x="134620" y="435609"/>
                </a:lnTo>
                <a:lnTo>
                  <a:pt x="134620" y="433069"/>
                </a:lnTo>
                <a:lnTo>
                  <a:pt x="135889" y="433069"/>
                </a:lnTo>
                <a:lnTo>
                  <a:pt x="135889" y="431799"/>
                </a:lnTo>
                <a:close/>
              </a:path>
              <a:path w="1224279" h="932179">
                <a:moveTo>
                  <a:pt x="139700" y="427989"/>
                </a:moveTo>
                <a:lnTo>
                  <a:pt x="137511" y="429259"/>
                </a:lnTo>
                <a:lnTo>
                  <a:pt x="136239" y="430529"/>
                </a:lnTo>
                <a:lnTo>
                  <a:pt x="137160" y="430529"/>
                </a:lnTo>
                <a:lnTo>
                  <a:pt x="137160" y="431799"/>
                </a:lnTo>
                <a:lnTo>
                  <a:pt x="138429" y="431799"/>
                </a:lnTo>
                <a:lnTo>
                  <a:pt x="138430" y="429259"/>
                </a:lnTo>
                <a:lnTo>
                  <a:pt x="139700" y="429259"/>
                </a:lnTo>
                <a:lnTo>
                  <a:pt x="139700" y="427989"/>
                </a:lnTo>
                <a:close/>
              </a:path>
              <a:path w="1224279" h="932179">
                <a:moveTo>
                  <a:pt x="146050" y="421639"/>
                </a:moveTo>
                <a:lnTo>
                  <a:pt x="143874" y="422909"/>
                </a:lnTo>
                <a:lnTo>
                  <a:pt x="142601" y="424179"/>
                </a:lnTo>
                <a:lnTo>
                  <a:pt x="142240" y="425449"/>
                </a:lnTo>
                <a:lnTo>
                  <a:pt x="143510" y="425449"/>
                </a:lnTo>
                <a:lnTo>
                  <a:pt x="143510" y="424179"/>
                </a:lnTo>
                <a:lnTo>
                  <a:pt x="144780" y="424179"/>
                </a:lnTo>
                <a:lnTo>
                  <a:pt x="144780" y="422909"/>
                </a:lnTo>
                <a:lnTo>
                  <a:pt x="146050" y="422909"/>
                </a:lnTo>
                <a:lnTo>
                  <a:pt x="146050" y="421639"/>
                </a:lnTo>
                <a:close/>
              </a:path>
              <a:path w="1224279" h="932179">
                <a:moveTo>
                  <a:pt x="163830" y="406399"/>
                </a:moveTo>
                <a:lnTo>
                  <a:pt x="160416" y="406399"/>
                </a:lnTo>
                <a:lnTo>
                  <a:pt x="155326" y="411479"/>
                </a:lnTo>
                <a:lnTo>
                  <a:pt x="154940" y="412749"/>
                </a:lnTo>
                <a:lnTo>
                  <a:pt x="157479" y="412749"/>
                </a:lnTo>
                <a:lnTo>
                  <a:pt x="157479" y="411479"/>
                </a:lnTo>
                <a:lnTo>
                  <a:pt x="160020" y="411479"/>
                </a:lnTo>
                <a:lnTo>
                  <a:pt x="160020" y="410209"/>
                </a:lnTo>
                <a:lnTo>
                  <a:pt x="161290" y="410209"/>
                </a:lnTo>
                <a:lnTo>
                  <a:pt x="161290" y="407669"/>
                </a:lnTo>
                <a:lnTo>
                  <a:pt x="163830" y="407669"/>
                </a:lnTo>
                <a:lnTo>
                  <a:pt x="163830" y="406399"/>
                </a:lnTo>
                <a:close/>
              </a:path>
              <a:path w="1224279" h="932179">
                <a:moveTo>
                  <a:pt x="173989" y="400049"/>
                </a:moveTo>
                <a:lnTo>
                  <a:pt x="166778" y="400049"/>
                </a:lnTo>
                <a:lnTo>
                  <a:pt x="162961" y="403859"/>
                </a:lnTo>
                <a:lnTo>
                  <a:pt x="161688" y="406399"/>
                </a:lnTo>
                <a:lnTo>
                  <a:pt x="168910" y="406399"/>
                </a:lnTo>
                <a:lnTo>
                  <a:pt x="168910" y="403859"/>
                </a:lnTo>
                <a:lnTo>
                  <a:pt x="171450" y="403859"/>
                </a:lnTo>
                <a:lnTo>
                  <a:pt x="171450" y="401319"/>
                </a:lnTo>
                <a:lnTo>
                  <a:pt x="173989" y="401319"/>
                </a:lnTo>
                <a:lnTo>
                  <a:pt x="173989" y="400049"/>
                </a:lnTo>
                <a:close/>
              </a:path>
              <a:path w="1224279" h="932179">
                <a:moveTo>
                  <a:pt x="184150" y="393699"/>
                </a:moveTo>
                <a:lnTo>
                  <a:pt x="173140" y="393699"/>
                </a:lnTo>
                <a:lnTo>
                  <a:pt x="169323" y="397509"/>
                </a:lnTo>
                <a:lnTo>
                  <a:pt x="168051" y="400049"/>
                </a:lnTo>
                <a:lnTo>
                  <a:pt x="179070" y="400049"/>
                </a:lnTo>
                <a:lnTo>
                  <a:pt x="179070" y="397509"/>
                </a:lnTo>
                <a:lnTo>
                  <a:pt x="181610" y="397509"/>
                </a:lnTo>
                <a:lnTo>
                  <a:pt x="181610" y="394969"/>
                </a:lnTo>
                <a:lnTo>
                  <a:pt x="184150" y="394969"/>
                </a:lnTo>
                <a:lnTo>
                  <a:pt x="184150" y="393699"/>
                </a:lnTo>
                <a:close/>
              </a:path>
              <a:path w="1224279" h="932179">
                <a:moveTo>
                  <a:pt x="193039" y="387349"/>
                </a:moveTo>
                <a:lnTo>
                  <a:pt x="179503" y="387349"/>
                </a:lnTo>
                <a:lnTo>
                  <a:pt x="176958" y="389889"/>
                </a:lnTo>
                <a:lnTo>
                  <a:pt x="174413" y="393699"/>
                </a:lnTo>
                <a:lnTo>
                  <a:pt x="189229" y="393699"/>
                </a:lnTo>
                <a:lnTo>
                  <a:pt x="189229" y="389889"/>
                </a:lnTo>
                <a:lnTo>
                  <a:pt x="191770" y="389889"/>
                </a:lnTo>
                <a:lnTo>
                  <a:pt x="191770" y="388619"/>
                </a:lnTo>
                <a:lnTo>
                  <a:pt x="193039" y="388619"/>
                </a:lnTo>
                <a:lnTo>
                  <a:pt x="193039" y="387349"/>
                </a:lnTo>
                <a:close/>
              </a:path>
              <a:path w="1224279" h="932179">
                <a:moveTo>
                  <a:pt x="203200" y="380999"/>
                </a:moveTo>
                <a:lnTo>
                  <a:pt x="185865" y="380999"/>
                </a:lnTo>
                <a:lnTo>
                  <a:pt x="183320" y="383539"/>
                </a:lnTo>
                <a:lnTo>
                  <a:pt x="180775" y="387349"/>
                </a:lnTo>
                <a:lnTo>
                  <a:pt x="199390" y="387349"/>
                </a:lnTo>
                <a:lnTo>
                  <a:pt x="199390" y="383539"/>
                </a:lnTo>
                <a:lnTo>
                  <a:pt x="201930" y="383539"/>
                </a:lnTo>
                <a:lnTo>
                  <a:pt x="201930" y="382269"/>
                </a:lnTo>
                <a:lnTo>
                  <a:pt x="203200" y="382269"/>
                </a:lnTo>
                <a:lnTo>
                  <a:pt x="203200" y="380999"/>
                </a:lnTo>
                <a:close/>
              </a:path>
              <a:path w="1224279" h="932179">
                <a:moveTo>
                  <a:pt x="213360" y="374649"/>
                </a:moveTo>
                <a:lnTo>
                  <a:pt x="192227" y="374649"/>
                </a:lnTo>
                <a:lnTo>
                  <a:pt x="189682" y="377189"/>
                </a:lnTo>
                <a:lnTo>
                  <a:pt x="187137" y="380999"/>
                </a:lnTo>
                <a:lnTo>
                  <a:pt x="209550" y="380999"/>
                </a:lnTo>
                <a:lnTo>
                  <a:pt x="209550" y="377189"/>
                </a:lnTo>
                <a:lnTo>
                  <a:pt x="212089" y="377189"/>
                </a:lnTo>
                <a:lnTo>
                  <a:pt x="212089" y="375919"/>
                </a:lnTo>
                <a:lnTo>
                  <a:pt x="213360" y="375919"/>
                </a:lnTo>
                <a:lnTo>
                  <a:pt x="213360" y="374649"/>
                </a:lnTo>
                <a:close/>
              </a:path>
              <a:path w="1224279" h="932179">
                <a:moveTo>
                  <a:pt x="223520" y="368299"/>
                </a:moveTo>
                <a:lnTo>
                  <a:pt x="198590" y="368299"/>
                </a:lnTo>
                <a:lnTo>
                  <a:pt x="196045" y="370839"/>
                </a:lnTo>
                <a:lnTo>
                  <a:pt x="193500" y="374649"/>
                </a:lnTo>
                <a:lnTo>
                  <a:pt x="219710" y="374649"/>
                </a:lnTo>
                <a:lnTo>
                  <a:pt x="219710" y="370839"/>
                </a:lnTo>
                <a:lnTo>
                  <a:pt x="222250" y="370839"/>
                </a:lnTo>
                <a:lnTo>
                  <a:pt x="222250" y="369569"/>
                </a:lnTo>
                <a:lnTo>
                  <a:pt x="223520" y="369569"/>
                </a:lnTo>
                <a:lnTo>
                  <a:pt x="223520" y="368299"/>
                </a:lnTo>
                <a:close/>
              </a:path>
              <a:path w="1224279" h="932179">
                <a:moveTo>
                  <a:pt x="204316" y="363219"/>
                </a:moveTo>
                <a:lnTo>
                  <a:pt x="203679" y="363219"/>
                </a:lnTo>
                <a:lnTo>
                  <a:pt x="202407" y="364489"/>
                </a:lnTo>
                <a:lnTo>
                  <a:pt x="199862" y="368299"/>
                </a:lnTo>
                <a:lnTo>
                  <a:pt x="229870" y="368299"/>
                </a:lnTo>
                <a:lnTo>
                  <a:pt x="229870" y="364489"/>
                </a:lnTo>
                <a:lnTo>
                  <a:pt x="203679" y="364489"/>
                </a:lnTo>
                <a:lnTo>
                  <a:pt x="204316" y="363219"/>
                </a:lnTo>
                <a:close/>
              </a:path>
              <a:path w="1224279" h="932179">
                <a:moveTo>
                  <a:pt x="232410" y="363323"/>
                </a:moveTo>
                <a:lnTo>
                  <a:pt x="203679" y="364489"/>
                </a:lnTo>
                <a:lnTo>
                  <a:pt x="232410" y="364489"/>
                </a:lnTo>
                <a:lnTo>
                  <a:pt x="232410" y="363323"/>
                </a:lnTo>
                <a:close/>
              </a:path>
              <a:path w="1224279" h="932179">
                <a:moveTo>
                  <a:pt x="234950" y="361949"/>
                </a:moveTo>
                <a:lnTo>
                  <a:pt x="204952" y="361949"/>
                </a:lnTo>
                <a:lnTo>
                  <a:pt x="204316" y="363219"/>
                </a:lnTo>
                <a:lnTo>
                  <a:pt x="232410" y="363219"/>
                </a:lnTo>
                <a:lnTo>
                  <a:pt x="234950" y="363219"/>
                </a:lnTo>
                <a:lnTo>
                  <a:pt x="234950" y="361949"/>
                </a:lnTo>
                <a:close/>
              </a:path>
              <a:path w="1224279" h="932179">
                <a:moveTo>
                  <a:pt x="246380" y="355599"/>
                </a:moveTo>
                <a:lnTo>
                  <a:pt x="211314" y="355599"/>
                </a:lnTo>
                <a:lnTo>
                  <a:pt x="208769" y="358139"/>
                </a:lnTo>
                <a:lnTo>
                  <a:pt x="206224" y="361949"/>
                </a:lnTo>
                <a:lnTo>
                  <a:pt x="241300" y="361949"/>
                </a:lnTo>
                <a:lnTo>
                  <a:pt x="241300" y="358139"/>
                </a:lnTo>
                <a:lnTo>
                  <a:pt x="243840" y="358139"/>
                </a:lnTo>
                <a:lnTo>
                  <a:pt x="243840" y="356869"/>
                </a:lnTo>
                <a:lnTo>
                  <a:pt x="246380" y="356869"/>
                </a:lnTo>
                <a:lnTo>
                  <a:pt x="246380" y="355599"/>
                </a:lnTo>
                <a:close/>
              </a:path>
              <a:path w="1224279" h="932179">
                <a:moveTo>
                  <a:pt x="257810" y="349250"/>
                </a:moveTo>
                <a:lnTo>
                  <a:pt x="217677" y="349250"/>
                </a:lnTo>
                <a:lnTo>
                  <a:pt x="215132" y="351789"/>
                </a:lnTo>
                <a:lnTo>
                  <a:pt x="212587" y="355599"/>
                </a:lnTo>
                <a:lnTo>
                  <a:pt x="254000" y="355599"/>
                </a:lnTo>
                <a:lnTo>
                  <a:pt x="254000" y="351789"/>
                </a:lnTo>
                <a:lnTo>
                  <a:pt x="255270" y="351789"/>
                </a:lnTo>
                <a:lnTo>
                  <a:pt x="255270" y="350519"/>
                </a:lnTo>
                <a:lnTo>
                  <a:pt x="257810" y="350519"/>
                </a:lnTo>
                <a:lnTo>
                  <a:pt x="257810" y="349250"/>
                </a:lnTo>
                <a:close/>
              </a:path>
              <a:path w="1224279" h="932179">
                <a:moveTo>
                  <a:pt x="265430" y="345439"/>
                </a:moveTo>
                <a:lnTo>
                  <a:pt x="221494" y="345439"/>
                </a:lnTo>
                <a:lnTo>
                  <a:pt x="218949" y="349250"/>
                </a:lnTo>
                <a:lnTo>
                  <a:pt x="262088" y="349250"/>
                </a:lnTo>
                <a:lnTo>
                  <a:pt x="265355" y="345990"/>
                </a:lnTo>
                <a:lnTo>
                  <a:pt x="265430" y="345439"/>
                </a:lnTo>
                <a:close/>
              </a:path>
              <a:path w="1224279" h="932179">
                <a:moveTo>
                  <a:pt x="265429" y="345990"/>
                </a:moveTo>
                <a:lnTo>
                  <a:pt x="262163" y="349250"/>
                </a:lnTo>
                <a:lnTo>
                  <a:pt x="262890" y="349250"/>
                </a:lnTo>
                <a:lnTo>
                  <a:pt x="265429" y="346709"/>
                </a:lnTo>
                <a:lnTo>
                  <a:pt x="265429" y="345990"/>
                </a:lnTo>
                <a:close/>
              </a:path>
              <a:path w="1224279" h="932179">
                <a:moveTo>
                  <a:pt x="268527" y="342899"/>
                </a:moveTo>
                <a:lnTo>
                  <a:pt x="265429" y="345916"/>
                </a:lnTo>
                <a:lnTo>
                  <a:pt x="268527" y="342899"/>
                </a:lnTo>
                <a:close/>
              </a:path>
              <a:path w="1224279" h="932179">
                <a:moveTo>
                  <a:pt x="269726" y="341629"/>
                </a:moveTo>
                <a:lnTo>
                  <a:pt x="226584" y="341629"/>
                </a:lnTo>
                <a:lnTo>
                  <a:pt x="225311" y="342899"/>
                </a:lnTo>
                <a:lnTo>
                  <a:pt x="268453" y="342899"/>
                </a:lnTo>
                <a:lnTo>
                  <a:pt x="269726" y="341629"/>
                </a:lnTo>
                <a:close/>
              </a:path>
              <a:path w="1224279" h="932179">
                <a:moveTo>
                  <a:pt x="270510" y="341629"/>
                </a:moveTo>
                <a:lnTo>
                  <a:pt x="269799" y="341629"/>
                </a:lnTo>
                <a:lnTo>
                  <a:pt x="268527" y="342899"/>
                </a:lnTo>
                <a:lnTo>
                  <a:pt x="269240" y="342899"/>
                </a:lnTo>
                <a:lnTo>
                  <a:pt x="270510" y="341629"/>
                </a:lnTo>
                <a:close/>
              </a:path>
              <a:path w="1224279" h="932179">
                <a:moveTo>
                  <a:pt x="272345" y="339089"/>
                </a:moveTo>
                <a:lnTo>
                  <a:pt x="269726" y="341629"/>
                </a:lnTo>
                <a:lnTo>
                  <a:pt x="272345" y="339089"/>
                </a:lnTo>
                <a:close/>
              </a:path>
              <a:path w="1224279" h="932179">
                <a:moveTo>
                  <a:pt x="271780" y="339089"/>
                </a:moveTo>
                <a:lnTo>
                  <a:pt x="227856" y="339089"/>
                </a:lnTo>
                <a:lnTo>
                  <a:pt x="226584" y="340359"/>
                </a:lnTo>
                <a:lnTo>
                  <a:pt x="270510" y="340359"/>
                </a:lnTo>
                <a:lnTo>
                  <a:pt x="271780" y="339089"/>
                </a:lnTo>
                <a:close/>
              </a:path>
              <a:path w="1224279" h="932179">
                <a:moveTo>
                  <a:pt x="273545" y="337819"/>
                </a:moveTo>
                <a:lnTo>
                  <a:pt x="230401" y="337819"/>
                </a:lnTo>
                <a:lnTo>
                  <a:pt x="229129" y="339089"/>
                </a:lnTo>
                <a:lnTo>
                  <a:pt x="272272" y="339089"/>
                </a:lnTo>
                <a:lnTo>
                  <a:pt x="273545" y="337819"/>
                </a:lnTo>
                <a:close/>
              </a:path>
              <a:path w="1224279" h="932179">
                <a:moveTo>
                  <a:pt x="274320" y="337819"/>
                </a:moveTo>
                <a:lnTo>
                  <a:pt x="273617" y="337819"/>
                </a:lnTo>
                <a:lnTo>
                  <a:pt x="272345" y="339089"/>
                </a:lnTo>
                <a:lnTo>
                  <a:pt x="273050" y="339089"/>
                </a:lnTo>
                <a:lnTo>
                  <a:pt x="274320" y="337819"/>
                </a:lnTo>
                <a:close/>
              </a:path>
              <a:path w="1224279" h="932179">
                <a:moveTo>
                  <a:pt x="274890" y="336549"/>
                </a:moveTo>
                <a:lnTo>
                  <a:pt x="273545" y="337819"/>
                </a:lnTo>
                <a:lnTo>
                  <a:pt x="274890" y="336549"/>
                </a:lnTo>
                <a:close/>
              </a:path>
              <a:path w="1224279" h="932179">
                <a:moveTo>
                  <a:pt x="276091" y="335279"/>
                </a:moveTo>
                <a:lnTo>
                  <a:pt x="232946" y="335279"/>
                </a:lnTo>
                <a:lnTo>
                  <a:pt x="231674" y="336549"/>
                </a:lnTo>
                <a:lnTo>
                  <a:pt x="274818" y="336549"/>
                </a:lnTo>
                <a:lnTo>
                  <a:pt x="276091" y="335279"/>
                </a:lnTo>
                <a:close/>
              </a:path>
              <a:path w="1224279" h="932179">
                <a:moveTo>
                  <a:pt x="276860" y="335279"/>
                </a:moveTo>
                <a:lnTo>
                  <a:pt x="276162" y="335279"/>
                </a:lnTo>
                <a:lnTo>
                  <a:pt x="274890" y="336549"/>
                </a:lnTo>
                <a:lnTo>
                  <a:pt x="275590" y="336549"/>
                </a:lnTo>
                <a:lnTo>
                  <a:pt x="276860" y="335279"/>
                </a:lnTo>
                <a:close/>
              </a:path>
              <a:path w="1224279" h="932179">
                <a:moveTo>
                  <a:pt x="278708" y="332739"/>
                </a:moveTo>
                <a:lnTo>
                  <a:pt x="276091" y="335279"/>
                </a:lnTo>
                <a:lnTo>
                  <a:pt x="278708" y="332739"/>
                </a:lnTo>
                <a:close/>
              </a:path>
              <a:path w="1224279" h="932179">
                <a:moveTo>
                  <a:pt x="278130" y="332739"/>
                </a:moveTo>
                <a:lnTo>
                  <a:pt x="234219" y="332739"/>
                </a:lnTo>
                <a:lnTo>
                  <a:pt x="232946" y="334009"/>
                </a:lnTo>
                <a:lnTo>
                  <a:pt x="276860" y="334009"/>
                </a:lnTo>
                <a:lnTo>
                  <a:pt x="278130" y="332739"/>
                </a:lnTo>
                <a:close/>
              </a:path>
              <a:path w="1224279" h="932179">
                <a:moveTo>
                  <a:pt x="279909" y="331469"/>
                </a:moveTo>
                <a:lnTo>
                  <a:pt x="237490" y="331469"/>
                </a:lnTo>
                <a:lnTo>
                  <a:pt x="237490" y="332739"/>
                </a:lnTo>
                <a:lnTo>
                  <a:pt x="278636" y="332739"/>
                </a:lnTo>
                <a:lnTo>
                  <a:pt x="279909" y="331469"/>
                </a:lnTo>
                <a:close/>
              </a:path>
              <a:path w="1224279" h="932179">
                <a:moveTo>
                  <a:pt x="280670" y="331469"/>
                </a:moveTo>
                <a:lnTo>
                  <a:pt x="279980" y="331469"/>
                </a:lnTo>
                <a:lnTo>
                  <a:pt x="278708" y="332739"/>
                </a:lnTo>
                <a:lnTo>
                  <a:pt x="279400" y="332739"/>
                </a:lnTo>
                <a:lnTo>
                  <a:pt x="280670" y="331469"/>
                </a:lnTo>
                <a:close/>
              </a:path>
              <a:path w="1224279" h="932179">
                <a:moveTo>
                  <a:pt x="281253" y="330199"/>
                </a:moveTo>
                <a:lnTo>
                  <a:pt x="279909" y="331469"/>
                </a:lnTo>
                <a:lnTo>
                  <a:pt x="281253" y="330199"/>
                </a:lnTo>
                <a:close/>
              </a:path>
              <a:path w="1224279" h="932179">
                <a:moveTo>
                  <a:pt x="282455" y="328929"/>
                </a:moveTo>
                <a:lnTo>
                  <a:pt x="242570" y="328929"/>
                </a:lnTo>
                <a:lnTo>
                  <a:pt x="242570" y="330199"/>
                </a:lnTo>
                <a:lnTo>
                  <a:pt x="281182" y="330199"/>
                </a:lnTo>
                <a:lnTo>
                  <a:pt x="282455" y="328929"/>
                </a:lnTo>
                <a:close/>
              </a:path>
              <a:path w="1224279" h="932179">
                <a:moveTo>
                  <a:pt x="283210" y="328929"/>
                </a:moveTo>
                <a:lnTo>
                  <a:pt x="282526" y="328929"/>
                </a:lnTo>
                <a:lnTo>
                  <a:pt x="281253" y="330199"/>
                </a:lnTo>
                <a:lnTo>
                  <a:pt x="281940" y="330199"/>
                </a:lnTo>
                <a:lnTo>
                  <a:pt x="283210" y="328929"/>
                </a:lnTo>
                <a:close/>
              </a:path>
              <a:path w="1224279" h="932179">
                <a:moveTo>
                  <a:pt x="285071" y="326389"/>
                </a:moveTo>
                <a:lnTo>
                  <a:pt x="282455" y="328929"/>
                </a:lnTo>
                <a:lnTo>
                  <a:pt x="285071" y="326389"/>
                </a:lnTo>
                <a:close/>
              </a:path>
              <a:path w="1224279" h="932179">
                <a:moveTo>
                  <a:pt x="284480" y="326389"/>
                </a:moveTo>
                <a:lnTo>
                  <a:pt x="246380" y="326389"/>
                </a:lnTo>
                <a:lnTo>
                  <a:pt x="246380" y="327659"/>
                </a:lnTo>
                <a:lnTo>
                  <a:pt x="283210" y="327659"/>
                </a:lnTo>
                <a:lnTo>
                  <a:pt x="284480" y="326389"/>
                </a:lnTo>
                <a:close/>
              </a:path>
              <a:path w="1224279" h="932179">
                <a:moveTo>
                  <a:pt x="286274" y="325119"/>
                </a:moveTo>
                <a:lnTo>
                  <a:pt x="251460" y="325119"/>
                </a:lnTo>
                <a:lnTo>
                  <a:pt x="251460" y="326389"/>
                </a:lnTo>
                <a:lnTo>
                  <a:pt x="285001" y="326389"/>
                </a:lnTo>
                <a:lnTo>
                  <a:pt x="286274" y="325119"/>
                </a:lnTo>
                <a:close/>
              </a:path>
              <a:path w="1224279" h="932179">
                <a:moveTo>
                  <a:pt x="287020" y="325119"/>
                </a:moveTo>
                <a:lnTo>
                  <a:pt x="286344" y="325119"/>
                </a:lnTo>
                <a:lnTo>
                  <a:pt x="285071" y="326389"/>
                </a:lnTo>
                <a:lnTo>
                  <a:pt x="285750" y="326389"/>
                </a:lnTo>
                <a:lnTo>
                  <a:pt x="287020" y="325119"/>
                </a:lnTo>
                <a:close/>
              </a:path>
              <a:path w="1224279" h="932179">
                <a:moveTo>
                  <a:pt x="287616" y="323849"/>
                </a:moveTo>
                <a:lnTo>
                  <a:pt x="286274" y="325119"/>
                </a:lnTo>
                <a:lnTo>
                  <a:pt x="287616" y="323849"/>
                </a:lnTo>
                <a:close/>
              </a:path>
              <a:path w="1224279" h="932179">
                <a:moveTo>
                  <a:pt x="288820" y="322579"/>
                </a:moveTo>
                <a:lnTo>
                  <a:pt x="257810" y="322579"/>
                </a:lnTo>
                <a:lnTo>
                  <a:pt x="257810" y="323849"/>
                </a:lnTo>
                <a:lnTo>
                  <a:pt x="287547" y="323849"/>
                </a:lnTo>
                <a:lnTo>
                  <a:pt x="288820" y="322579"/>
                </a:lnTo>
                <a:close/>
              </a:path>
              <a:path w="1224279" h="932179">
                <a:moveTo>
                  <a:pt x="289560" y="322579"/>
                </a:moveTo>
                <a:lnTo>
                  <a:pt x="288889" y="322579"/>
                </a:lnTo>
                <a:lnTo>
                  <a:pt x="287616" y="323849"/>
                </a:lnTo>
                <a:lnTo>
                  <a:pt x="288290" y="323849"/>
                </a:lnTo>
                <a:lnTo>
                  <a:pt x="289560" y="322579"/>
                </a:lnTo>
                <a:close/>
              </a:path>
              <a:path w="1224279" h="932179">
                <a:moveTo>
                  <a:pt x="291434" y="320039"/>
                </a:moveTo>
                <a:lnTo>
                  <a:pt x="288820" y="322579"/>
                </a:lnTo>
                <a:lnTo>
                  <a:pt x="291434" y="320039"/>
                </a:lnTo>
                <a:close/>
              </a:path>
              <a:path w="1224279" h="932179">
                <a:moveTo>
                  <a:pt x="290830" y="320039"/>
                </a:moveTo>
                <a:lnTo>
                  <a:pt x="260350" y="320039"/>
                </a:lnTo>
                <a:lnTo>
                  <a:pt x="260350" y="321309"/>
                </a:lnTo>
                <a:lnTo>
                  <a:pt x="289560" y="321309"/>
                </a:lnTo>
                <a:lnTo>
                  <a:pt x="290830" y="320039"/>
                </a:lnTo>
                <a:close/>
              </a:path>
              <a:path w="1224279" h="932179">
                <a:moveTo>
                  <a:pt x="292638" y="318769"/>
                </a:moveTo>
                <a:lnTo>
                  <a:pt x="265430" y="318769"/>
                </a:lnTo>
                <a:lnTo>
                  <a:pt x="265430" y="320039"/>
                </a:lnTo>
                <a:lnTo>
                  <a:pt x="291365" y="320039"/>
                </a:lnTo>
                <a:lnTo>
                  <a:pt x="292638" y="318769"/>
                </a:lnTo>
                <a:close/>
              </a:path>
              <a:path w="1224279" h="932179">
                <a:moveTo>
                  <a:pt x="293370" y="318769"/>
                </a:moveTo>
                <a:lnTo>
                  <a:pt x="292707" y="318769"/>
                </a:lnTo>
                <a:lnTo>
                  <a:pt x="291434" y="320039"/>
                </a:lnTo>
                <a:lnTo>
                  <a:pt x="292100" y="320039"/>
                </a:lnTo>
                <a:lnTo>
                  <a:pt x="293370" y="318769"/>
                </a:lnTo>
                <a:close/>
              </a:path>
              <a:path w="1224279" h="932179">
                <a:moveTo>
                  <a:pt x="293979" y="317499"/>
                </a:moveTo>
                <a:lnTo>
                  <a:pt x="292638" y="318769"/>
                </a:lnTo>
                <a:lnTo>
                  <a:pt x="293979" y="317499"/>
                </a:lnTo>
                <a:close/>
              </a:path>
              <a:path w="1224279" h="932179">
                <a:moveTo>
                  <a:pt x="295184" y="316229"/>
                </a:moveTo>
                <a:lnTo>
                  <a:pt x="271780" y="316229"/>
                </a:lnTo>
                <a:lnTo>
                  <a:pt x="271780" y="317499"/>
                </a:lnTo>
                <a:lnTo>
                  <a:pt x="293911" y="317499"/>
                </a:lnTo>
                <a:lnTo>
                  <a:pt x="295184" y="316229"/>
                </a:lnTo>
                <a:close/>
              </a:path>
              <a:path w="1224279" h="932179">
                <a:moveTo>
                  <a:pt x="295910" y="316229"/>
                </a:moveTo>
                <a:lnTo>
                  <a:pt x="295252" y="316229"/>
                </a:lnTo>
                <a:lnTo>
                  <a:pt x="293979" y="317499"/>
                </a:lnTo>
                <a:lnTo>
                  <a:pt x="294640" y="317499"/>
                </a:lnTo>
                <a:lnTo>
                  <a:pt x="295910" y="316229"/>
                </a:lnTo>
                <a:close/>
              </a:path>
              <a:path w="1224279" h="932179">
                <a:moveTo>
                  <a:pt x="297797" y="313689"/>
                </a:moveTo>
                <a:lnTo>
                  <a:pt x="295184" y="316229"/>
                </a:lnTo>
                <a:lnTo>
                  <a:pt x="297797" y="313689"/>
                </a:lnTo>
                <a:close/>
              </a:path>
              <a:path w="1224279" h="932179">
                <a:moveTo>
                  <a:pt x="297180" y="313689"/>
                </a:moveTo>
                <a:lnTo>
                  <a:pt x="274320" y="313689"/>
                </a:lnTo>
                <a:lnTo>
                  <a:pt x="274320" y="314959"/>
                </a:lnTo>
                <a:lnTo>
                  <a:pt x="295910" y="314959"/>
                </a:lnTo>
                <a:lnTo>
                  <a:pt x="297180" y="313689"/>
                </a:lnTo>
                <a:close/>
              </a:path>
              <a:path w="1224279" h="932179">
                <a:moveTo>
                  <a:pt x="299003" y="312419"/>
                </a:moveTo>
                <a:lnTo>
                  <a:pt x="279400" y="312419"/>
                </a:lnTo>
                <a:lnTo>
                  <a:pt x="279400" y="313689"/>
                </a:lnTo>
                <a:lnTo>
                  <a:pt x="297730" y="313689"/>
                </a:lnTo>
                <a:lnTo>
                  <a:pt x="299003" y="312419"/>
                </a:lnTo>
                <a:close/>
              </a:path>
              <a:path w="1224279" h="932179">
                <a:moveTo>
                  <a:pt x="299720" y="312419"/>
                </a:moveTo>
                <a:lnTo>
                  <a:pt x="299070" y="312419"/>
                </a:lnTo>
                <a:lnTo>
                  <a:pt x="297797" y="313689"/>
                </a:lnTo>
                <a:lnTo>
                  <a:pt x="298450" y="313689"/>
                </a:lnTo>
                <a:lnTo>
                  <a:pt x="299720" y="312419"/>
                </a:lnTo>
                <a:close/>
              </a:path>
              <a:path w="1224279" h="932179">
                <a:moveTo>
                  <a:pt x="300343" y="311149"/>
                </a:moveTo>
                <a:lnTo>
                  <a:pt x="299003" y="312419"/>
                </a:lnTo>
                <a:lnTo>
                  <a:pt x="300343" y="311149"/>
                </a:lnTo>
                <a:close/>
              </a:path>
              <a:path w="1224279" h="932179">
                <a:moveTo>
                  <a:pt x="301549" y="309879"/>
                </a:moveTo>
                <a:lnTo>
                  <a:pt x="287020" y="309879"/>
                </a:lnTo>
                <a:lnTo>
                  <a:pt x="287020" y="311149"/>
                </a:lnTo>
                <a:lnTo>
                  <a:pt x="300276" y="311149"/>
                </a:lnTo>
                <a:lnTo>
                  <a:pt x="301549" y="309879"/>
                </a:lnTo>
                <a:close/>
              </a:path>
              <a:path w="1224279" h="932179">
                <a:moveTo>
                  <a:pt x="302260" y="309879"/>
                </a:moveTo>
                <a:lnTo>
                  <a:pt x="301615" y="309879"/>
                </a:lnTo>
                <a:lnTo>
                  <a:pt x="300343" y="311149"/>
                </a:lnTo>
                <a:lnTo>
                  <a:pt x="300990" y="311149"/>
                </a:lnTo>
                <a:lnTo>
                  <a:pt x="302260" y="309879"/>
                </a:lnTo>
                <a:close/>
              </a:path>
              <a:path w="1224279" h="932179">
                <a:moveTo>
                  <a:pt x="304161" y="307339"/>
                </a:moveTo>
                <a:lnTo>
                  <a:pt x="301549" y="309879"/>
                </a:lnTo>
                <a:lnTo>
                  <a:pt x="304161" y="307339"/>
                </a:lnTo>
                <a:close/>
              </a:path>
              <a:path w="1224279" h="932179">
                <a:moveTo>
                  <a:pt x="303530" y="307339"/>
                </a:moveTo>
                <a:lnTo>
                  <a:pt x="290830" y="307339"/>
                </a:lnTo>
                <a:lnTo>
                  <a:pt x="290830" y="308609"/>
                </a:lnTo>
                <a:lnTo>
                  <a:pt x="302260" y="308609"/>
                </a:lnTo>
                <a:lnTo>
                  <a:pt x="303530" y="307339"/>
                </a:lnTo>
                <a:close/>
              </a:path>
              <a:path w="1224279" h="932179">
                <a:moveTo>
                  <a:pt x="305368" y="306069"/>
                </a:moveTo>
                <a:lnTo>
                  <a:pt x="297180" y="306069"/>
                </a:lnTo>
                <a:lnTo>
                  <a:pt x="297180" y="307339"/>
                </a:lnTo>
                <a:lnTo>
                  <a:pt x="304095" y="307339"/>
                </a:lnTo>
                <a:lnTo>
                  <a:pt x="305368" y="306069"/>
                </a:lnTo>
                <a:close/>
              </a:path>
              <a:path w="1224279" h="932179">
                <a:moveTo>
                  <a:pt x="306070" y="306069"/>
                </a:moveTo>
                <a:lnTo>
                  <a:pt x="305433" y="306069"/>
                </a:lnTo>
                <a:lnTo>
                  <a:pt x="304161" y="307339"/>
                </a:lnTo>
                <a:lnTo>
                  <a:pt x="304800" y="307339"/>
                </a:lnTo>
                <a:lnTo>
                  <a:pt x="306070" y="306069"/>
                </a:lnTo>
                <a:close/>
              </a:path>
              <a:path w="1224279" h="932179">
                <a:moveTo>
                  <a:pt x="306706" y="304799"/>
                </a:moveTo>
                <a:lnTo>
                  <a:pt x="305368" y="306069"/>
                </a:lnTo>
                <a:lnTo>
                  <a:pt x="306706" y="304799"/>
                </a:lnTo>
                <a:close/>
              </a:path>
              <a:path w="1224279" h="932179">
                <a:moveTo>
                  <a:pt x="307913" y="303529"/>
                </a:moveTo>
                <a:lnTo>
                  <a:pt x="304800" y="303529"/>
                </a:lnTo>
                <a:lnTo>
                  <a:pt x="304800" y="304799"/>
                </a:lnTo>
                <a:lnTo>
                  <a:pt x="306640" y="304799"/>
                </a:lnTo>
                <a:lnTo>
                  <a:pt x="307913" y="303529"/>
                </a:lnTo>
                <a:close/>
              </a:path>
              <a:path w="1224279" h="932179">
                <a:moveTo>
                  <a:pt x="308610" y="303529"/>
                </a:moveTo>
                <a:lnTo>
                  <a:pt x="307978" y="303529"/>
                </a:lnTo>
                <a:lnTo>
                  <a:pt x="306706" y="304799"/>
                </a:lnTo>
                <a:lnTo>
                  <a:pt x="307340" y="304799"/>
                </a:lnTo>
                <a:lnTo>
                  <a:pt x="308610" y="303529"/>
                </a:lnTo>
                <a:close/>
              </a:path>
              <a:path w="1224279" h="932179">
                <a:moveTo>
                  <a:pt x="309245" y="302259"/>
                </a:moveTo>
                <a:lnTo>
                  <a:pt x="307913" y="303529"/>
                </a:lnTo>
                <a:lnTo>
                  <a:pt x="309245" y="302259"/>
                </a:lnTo>
                <a:close/>
              </a:path>
              <a:path w="1224279" h="932179">
                <a:moveTo>
                  <a:pt x="375920" y="302259"/>
                </a:moveTo>
                <a:lnTo>
                  <a:pt x="309251" y="302259"/>
                </a:lnTo>
                <a:lnTo>
                  <a:pt x="308610" y="303529"/>
                </a:lnTo>
                <a:lnTo>
                  <a:pt x="375920" y="302259"/>
                </a:lnTo>
                <a:close/>
              </a:path>
              <a:path w="1224279" h="932179">
                <a:moveTo>
                  <a:pt x="309880" y="300989"/>
                </a:moveTo>
                <a:lnTo>
                  <a:pt x="308610" y="300989"/>
                </a:lnTo>
                <a:lnTo>
                  <a:pt x="308610" y="302259"/>
                </a:lnTo>
                <a:lnTo>
                  <a:pt x="309186" y="302259"/>
                </a:lnTo>
                <a:lnTo>
                  <a:pt x="309880" y="300989"/>
                </a:lnTo>
                <a:close/>
              </a:path>
              <a:path w="1224279" h="932179">
                <a:moveTo>
                  <a:pt x="612140" y="0"/>
                </a:moveTo>
                <a:lnTo>
                  <a:pt x="309302" y="302144"/>
                </a:lnTo>
                <a:lnTo>
                  <a:pt x="612140" y="0"/>
                </a:lnTo>
                <a:close/>
              </a:path>
              <a:path w="1224279" h="932179">
                <a:moveTo>
                  <a:pt x="911860" y="299719"/>
                </a:moveTo>
                <a:lnTo>
                  <a:pt x="868679" y="299719"/>
                </a:lnTo>
                <a:lnTo>
                  <a:pt x="868679" y="300989"/>
                </a:lnTo>
                <a:lnTo>
                  <a:pt x="877570" y="300989"/>
                </a:lnTo>
                <a:lnTo>
                  <a:pt x="877570" y="302259"/>
                </a:lnTo>
                <a:lnTo>
                  <a:pt x="913129" y="302259"/>
                </a:lnTo>
                <a:lnTo>
                  <a:pt x="913129" y="300984"/>
                </a:lnTo>
                <a:lnTo>
                  <a:pt x="911860" y="299719"/>
                </a:lnTo>
                <a:close/>
              </a:path>
              <a:path w="1224279" h="932179">
                <a:moveTo>
                  <a:pt x="913129" y="299719"/>
                </a:moveTo>
                <a:lnTo>
                  <a:pt x="912483" y="299719"/>
                </a:lnTo>
                <a:lnTo>
                  <a:pt x="913129" y="300365"/>
                </a:lnTo>
                <a:lnTo>
                  <a:pt x="913129" y="299719"/>
                </a:lnTo>
                <a:close/>
              </a:path>
              <a:path w="1224279" h="932179">
                <a:moveTo>
                  <a:pt x="909320" y="297179"/>
                </a:moveTo>
                <a:lnTo>
                  <a:pt x="911860" y="299719"/>
                </a:lnTo>
                <a:lnTo>
                  <a:pt x="912483" y="299719"/>
                </a:lnTo>
                <a:lnTo>
                  <a:pt x="910558" y="297799"/>
                </a:lnTo>
                <a:lnTo>
                  <a:pt x="909320" y="297179"/>
                </a:lnTo>
                <a:close/>
              </a:path>
              <a:path w="1224279" h="932179">
                <a:moveTo>
                  <a:pt x="913130" y="297179"/>
                </a:moveTo>
                <a:lnTo>
                  <a:pt x="909937" y="297179"/>
                </a:lnTo>
                <a:lnTo>
                  <a:pt x="910558" y="297799"/>
                </a:lnTo>
                <a:lnTo>
                  <a:pt x="911859" y="298449"/>
                </a:lnTo>
                <a:lnTo>
                  <a:pt x="913129" y="298449"/>
                </a:lnTo>
                <a:lnTo>
                  <a:pt x="913130" y="297179"/>
                </a:lnTo>
                <a:close/>
              </a:path>
              <a:path w="1224279" h="932179">
                <a:moveTo>
                  <a:pt x="905510" y="293369"/>
                </a:moveTo>
                <a:lnTo>
                  <a:pt x="909320" y="297179"/>
                </a:lnTo>
                <a:lnTo>
                  <a:pt x="909937" y="297179"/>
                </a:lnTo>
                <a:lnTo>
                  <a:pt x="907347" y="294594"/>
                </a:lnTo>
                <a:lnTo>
                  <a:pt x="905510" y="293369"/>
                </a:lnTo>
                <a:close/>
              </a:path>
              <a:path w="1224279" h="932179">
                <a:moveTo>
                  <a:pt x="913129" y="293369"/>
                </a:moveTo>
                <a:lnTo>
                  <a:pt x="906119" y="293369"/>
                </a:lnTo>
                <a:lnTo>
                  <a:pt x="907347" y="294594"/>
                </a:lnTo>
                <a:lnTo>
                  <a:pt x="909320" y="295909"/>
                </a:lnTo>
                <a:lnTo>
                  <a:pt x="913130" y="295909"/>
                </a:lnTo>
                <a:lnTo>
                  <a:pt x="913129" y="293369"/>
                </a:lnTo>
                <a:close/>
              </a:path>
              <a:path w="1224279" h="932179">
                <a:moveTo>
                  <a:pt x="904847" y="292099"/>
                </a:moveTo>
                <a:lnTo>
                  <a:pt x="904240" y="292099"/>
                </a:lnTo>
                <a:lnTo>
                  <a:pt x="905510" y="293369"/>
                </a:lnTo>
                <a:lnTo>
                  <a:pt x="906119" y="293369"/>
                </a:lnTo>
                <a:lnTo>
                  <a:pt x="904847" y="292099"/>
                </a:lnTo>
                <a:close/>
              </a:path>
              <a:path w="1224279" h="932179">
                <a:moveTo>
                  <a:pt x="905510" y="290829"/>
                </a:moveTo>
                <a:lnTo>
                  <a:pt x="903574" y="290829"/>
                </a:lnTo>
                <a:lnTo>
                  <a:pt x="904847" y="292099"/>
                </a:lnTo>
                <a:lnTo>
                  <a:pt x="905510" y="292099"/>
                </a:lnTo>
                <a:lnTo>
                  <a:pt x="905510" y="290829"/>
                </a:lnTo>
                <a:close/>
              </a:path>
              <a:path w="1224279" h="932179">
                <a:moveTo>
                  <a:pt x="901700" y="288959"/>
                </a:moveTo>
                <a:lnTo>
                  <a:pt x="901700" y="289559"/>
                </a:lnTo>
                <a:lnTo>
                  <a:pt x="902970" y="290829"/>
                </a:lnTo>
                <a:lnTo>
                  <a:pt x="903574" y="290829"/>
                </a:lnTo>
                <a:lnTo>
                  <a:pt x="901700" y="288959"/>
                </a:lnTo>
                <a:close/>
              </a:path>
              <a:path w="1224279" h="932179">
                <a:moveTo>
                  <a:pt x="612140" y="0"/>
                </a:moveTo>
                <a:lnTo>
                  <a:pt x="901700" y="289559"/>
                </a:lnTo>
                <a:lnTo>
                  <a:pt x="901700" y="288959"/>
                </a:lnTo>
                <a:lnTo>
                  <a:pt x="61214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bk object 1097"/>
          <p:cNvSpPr/>
          <p:nvPr/>
        </p:nvSpPr>
        <p:spPr>
          <a:xfrm>
            <a:off x="5650229" y="5699759"/>
            <a:ext cx="1224280" cy="956310"/>
          </a:xfrm>
          <a:custGeom>
            <a:avLst/>
            <a:gdLst/>
            <a:ahLst/>
            <a:cxnLst/>
            <a:rect l="l" t="t" r="r" b="b"/>
            <a:pathLst>
              <a:path w="1224279" h="956309">
                <a:moveTo>
                  <a:pt x="836930" y="955039"/>
                </a:moveTo>
                <a:lnTo>
                  <a:pt x="835660" y="956309"/>
                </a:lnTo>
                <a:lnTo>
                  <a:pt x="836930" y="956309"/>
                </a:lnTo>
                <a:lnTo>
                  <a:pt x="836930" y="955039"/>
                </a:lnTo>
                <a:close/>
              </a:path>
              <a:path w="1224279" h="956309">
                <a:moveTo>
                  <a:pt x="844550" y="951229"/>
                </a:moveTo>
                <a:lnTo>
                  <a:pt x="840740" y="951229"/>
                </a:lnTo>
                <a:lnTo>
                  <a:pt x="839470" y="952499"/>
                </a:lnTo>
                <a:lnTo>
                  <a:pt x="407670" y="953769"/>
                </a:lnTo>
                <a:lnTo>
                  <a:pt x="844550" y="953769"/>
                </a:lnTo>
                <a:lnTo>
                  <a:pt x="844550" y="951229"/>
                </a:lnTo>
                <a:close/>
              </a:path>
              <a:path w="1224279" h="956309">
                <a:moveTo>
                  <a:pt x="852170" y="949959"/>
                </a:moveTo>
                <a:lnTo>
                  <a:pt x="848360" y="949959"/>
                </a:lnTo>
                <a:lnTo>
                  <a:pt x="848360" y="951229"/>
                </a:lnTo>
                <a:lnTo>
                  <a:pt x="852170" y="951229"/>
                </a:lnTo>
                <a:lnTo>
                  <a:pt x="852170" y="949959"/>
                </a:lnTo>
                <a:close/>
              </a:path>
              <a:path w="1224279" h="956309">
                <a:moveTo>
                  <a:pt x="854709" y="947419"/>
                </a:moveTo>
                <a:lnTo>
                  <a:pt x="844550" y="947419"/>
                </a:lnTo>
                <a:lnTo>
                  <a:pt x="842010" y="949959"/>
                </a:lnTo>
                <a:lnTo>
                  <a:pt x="854709" y="949959"/>
                </a:lnTo>
                <a:lnTo>
                  <a:pt x="854709" y="947419"/>
                </a:lnTo>
                <a:close/>
              </a:path>
              <a:path w="1224279" h="956309">
                <a:moveTo>
                  <a:pt x="377714" y="944879"/>
                </a:moveTo>
                <a:lnTo>
                  <a:pt x="375920" y="944879"/>
                </a:lnTo>
                <a:lnTo>
                  <a:pt x="375920" y="947419"/>
                </a:lnTo>
                <a:lnTo>
                  <a:pt x="379730" y="947419"/>
                </a:lnTo>
                <a:lnTo>
                  <a:pt x="377714" y="944879"/>
                </a:lnTo>
                <a:close/>
              </a:path>
              <a:path w="1224279" h="956309">
                <a:moveTo>
                  <a:pt x="862329" y="944879"/>
                </a:moveTo>
                <a:lnTo>
                  <a:pt x="847090" y="944879"/>
                </a:lnTo>
                <a:lnTo>
                  <a:pt x="845820" y="947419"/>
                </a:lnTo>
                <a:lnTo>
                  <a:pt x="862329" y="947419"/>
                </a:lnTo>
                <a:lnTo>
                  <a:pt x="862329" y="944879"/>
                </a:lnTo>
                <a:close/>
              </a:path>
              <a:path w="1224279" h="956309">
                <a:moveTo>
                  <a:pt x="372110" y="943609"/>
                </a:moveTo>
                <a:lnTo>
                  <a:pt x="368300" y="943609"/>
                </a:lnTo>
                <a:lnTo>
                  <a:pt x="368300" y="944879"/>
                </a:lnTo>
                <a:lnTo>
                  <a:pt x="372110" y="944879"/>
                </a:lnTo>
                <a:lnTo>
                  <a:pt x="372110" y="943609"/>
                </a:lnTo>
                <a:close/>
              </a:path>
              <a:path w="1224279" h="956309">
                <a:moveTo>
                  <a:pt x="869950" y="943609"/>
                </a:moveTo>
                <a:lnTo>
                  <a:pt x="866140" y="943609"/>
                </a:lnTo>
                <a:lnTo>
                  <a:pt x="866140" y="944879"/>
                </a:lnTo>
                <a:lnTo>
                  <a:pt x="869950" y="944879"/>
                </a:lnTo>
                <a:lnTo>
                  <a:pt x="869950" y="943609"/>
                </a:lnTo>
                <a:close/>
              </a:path>
              <a:path w="1224279" h="956309">
                <a:moveTo>
                  <a:pt x="373912" y="941069"/>
                </a:moveTo>
                <a:lnTo>
                  <a:pt x="365760" y="941069"/>
                </a:lnTo>
                <a:lnTo>
                  <a:pt x="365760" y="943609"/>
                </a:lnTo>
                <a:lnTo>
                  <a:pt x="376447" y="943609"/>
                </a:lnTo>
                <a:lnTo>
                  <a:pt x="373912" y="941069"/>
                </a:lnTo>
                <a:close/>
              </a:path>
              <a:path w="1224279" h="956309">
                <a:moveTo>
                  <a:pt x="872490" y="941069"/>
                </a:moveTo>
                <a:lnTo>
                  <a:pt x="850900" y="941069"/>
                </a:lnTo>
                <a:lnTo>
                  <a:pt x="848360" y="943609"/>
                </a:lnTo>
                <a:lnTo>
                  <a:pt x="872490" y="943609"/>
                </a:lnTo>
                <a:lnTo>
                  <a:pt x="872490" y="941069"/>
                </a:lnTo>
                <a:close/>
              </a:path>
              <a:path w="1224279" h="956309">
                <a:moveTo>
                  <a:pt x="371378" y="938529"/>
                </a:moveTo>
                <a:lnTo>
                  <a:pt x="358140" y="938529"/>
                </a:lnTo>
                <a:lnTo>
                  <a:pt x="358140" y="941069"/>
                </a:lnTo>
                <a:lnTo>
                  <a:pt x="372645" y="941069"/>
                </a:lnTo>
                <a:lnTo>
                  <a:pt x="371378" y="938529"/>
                </a:lnTo>
                <a:close/>
              </a:path>
              <a:path w="1224279" h="956309">
                <a:moveTo>
                  <a:pt x="880109" y="938529"/>
                </a:moveTo>
                <a:lnTo>
                  <a:pt x="853440" y="938529"/>
                </a:lnTo>
                <a:lnTo>
                  <a:pt x="852170" y="941069"/>
                </a:lnTo>
                <a:lnTo>
                  <a:pt x="880109" y="941069"/>
                </a:lnTo>
                <a:lnTo>
                  <a:pt x="880109" y="938529"/>
                </a:lnTo>
                <a:close/>
              </a:path>
              <a:path w="1224279" h="956309">
                <a:moveTo>
                  <a:pt x="354330" y="937259"/>
                </a:moveTo>
                <a:lnTo>
                  <a:pt x="350520" y="937259"/>
                </a:lnTo>
                <a:lnTo>
                  <a:pt x="350520" y="938529"/>
                </a:lnTo>
                <a:lnTo>
                  <a:pt x="354330" y="938529"/>
                </a:lnTo>
                <a:lnTo>
                  <a:pt x="354330" y="937259"/>
                </a:lnTo>
                <a:close/>
              </a:path>
              <a:path w="1224279" h="956309">
                <a:moveTo>
                  <a:pt x="887729" y="937259"/>
                </a:moveTo>
                <a:lnTo>
                  <a:pt x="883920" y="937259"/>
                </a:lnTo>
                <a:lnTo>
                  <a:pt x="883920" y="938529"/>
                </a:lnTo>
                <a:lnTo>
                  <a:pt x="887729" y="938529"/>
                </a:lnTo>
                <a:lnTo>
                  <a:pt x="887729" y="937259"/>
                </a:lnTo>
                <a:close/>
              </a:path>
              <a:path w="1224279" h="956309">
                <a:moveTo>
                  <a:pt x="367577" y="934719"/>
                </a:moveTo>
                <a:lnTo>
                  <a:pt x="347980" y="934719"/>
                </a:lnTo>
                <a:lnTo>
                  <a:pt x="347980" y="937259"/>
                </a:lnTo>
                <a:lnTo>
                  <a:pt x="370111" y="937259"/>
                </a:lnTo>
                <a:lnTo>
                  <a:pt x="367577" y="934719"/>
                </a:lnTo>
                <a:close/>
              </a:path>
              <a:path w="1224279" h="956309">
                <a:moveTo>
                  <a:pt x="890270" y="934719"/>
                </a:moveTo>
                <a:lnTo>
                  <a:pt x="857250" y="934719"/>
                </a:lnTo>
                <a:lnTo>
                  <a:pt x="854710" y="937259"/>
                </a:lnTo>
                <a:lnTo>
                  <a:pt x="890270" y="937259"/>
                </a:lnTo>
                <a:lnTo>
                  <a:pt x="890270" y="934719"/>
                </a:lnTo>
                <a:close/>
              </a:path>
              <a:path w="1224279" h="956309">
                <a:moveTo>
                  <a:pt x="365042" y="932179"/>
                </a:moveTo>
                <a:lnTo>
                  <a:pt x="340360" y="932179"/>
                </a:lnTo>
                <a:lnTo>
                  <a:pt x="340360" y="934719"/>
                </a:lnTo>
                <a:lnTo>
                  <a:pt x="366309" y="934719"/>
                </a:lnTo>
                <a:lnTo>
                  <a:pt x="365042" y="932179"/>
                </a:lnTo>
                <a:close/>
              </a:path>
              <a:path w="1224279" h="956309">
                <a:moveTo>
                  <a:pt x="897890" y="932179"/>
                </a:moveTo>
                <a:lnTo>
                  <a:pt x="859790" y="932179"/>
                </a:lnTo>
                <a:lnTo>
                  <a:pt x="858520" y="934719"/>
                </a:lnTo>
                <a:lnTo>
                  <a:pt x="897890" y="934719"/>
                </a:lnTo>
                <a:lnTo>
                  <a:pt x="897890" y="932179"/>
                </a:lnTo>
                <a:close/>
              </a:path>
              <a:path w="1224279" h="956309">
                <a:moveTo>
                  <a:pt x="336550" y="930909"/>
                </a:moveTo>
                <a:lnTo>
                  <a:pt x="334010" y="930909"/>
                </a:lnTo>
                <a:lnTo>
                  <a:pt x="334010" y="932179"/>
                </a:lnTo>
                <a:lnTo>
                  <a:pt x="336550" y="932179"/>
                </a:lnTo>
                <a:lnTo>
                  <a:pt x="336550" y="930909"/>
                </a:lnTo>
                <a:close/>
              </a:path>
              <a:path w="1224279" h="956309">
                <a:moveTo>
                  <a:pt x="909320" y="925830"/>
                </a:moveTo>
                <a:lnTo>
                  <a:pt x="866140" y="925830"/>
                </a:lnTo>
                <a:lnTo>
                  <a:pt x="864870" y="928369"/>
                </a:lnTo>
                <a:lnTo>
                  <a:pt x="863599" y="928369"/>
                </a:lnTo>
                <a:lnTo>
                  <a:pt x="861060" y="930909"/>
                </a:lnTo>
                <a:lnTo>
                  <a:pt x="901700" y="930909"/>
                </a:lnTo>
                <a:lnTo>
                  <a:pt x="901700" y="932179"/>
                </a:lnTo>
                <a:lnTo>
                  <a:pt x="902980" y="932169"/>
                </a:lnTo>
                <a:lnTo>
                  <a:pt x="909320" y="925830"/>
                </a:lnTo>
                <a:close/>
              </a:path>
              <a:path w="1224279" h="956309">
                <a:moveTo>
                  <a:pt x="361241" y="928369"/>
                </a:moveTo>
                <a:lnTo>
                  <a:pt x="330200" y="928369"/>
                </a:lnTo>
                <a:lnTo>
                  <a:pt x="330200" y="930909"/>
                </a:lnTo>
                <a:lnTo>
                  <a:pt x="363775" y="930909"/>
                </a:lnTo>
                <a:lnTo>
                  <a:pt x="361241" y="928369"/>
                </a:lnTo>
                <a:close/>
              </a:path>
              <a:path w="1224279" h="956309">
                <a:moveTo>
                  <a:pt x="358706" y="925830"/>
                </a:moveTo>
                <a:lnTo>
                  <a:pt x="322580" y="925830"/>
                </a:lnTo>
                <a:lnTo>
                  <a:pt x="322580" y="928369"/>
                </a:lnTo>
                <a:lnTo>
                  <a:pt x="359974" y="928369"/>
                </a:lnTo>
                <a:lnTo>
                  <a:pt x="358706" y="925830"/>
                </a:lnTo>
                <a:close/>
              </a:path>
              <a:path w="1224279" h="956309">
                <a:moveTo>
                  <a:pt x="909320" y="925830"/>
                </a:moveTo>
                <a:lnTo>
                  <a:pt x="906779" y="928369"/>
                </a:lnTo>
                <a:lnTo>
                  <a:pt x="908050" y="928369"/>
                </a:lnTo>
                <a:lnTo>
                  <a:pt x="909320" y="925830"/>
                </a:lnTo>
                <a:close/>
              </a:path>
              <a:path w="1224279" h="956309">
                <a:moveTo>
                  <a:pt x="320040" y="924560"/>
                </a:moveTo>
                <a:lnTo>
                  <a:pt x="316230" y="924560"/>
                </a:lnTo>
                <a:lnTo>
                  <a:pt x="316230" y="925830"/>
                </a:lnTo>
                <a:lnTo>
                  <a:pt x="320040" y="925830"/>
                </a:lnTo>
                <a:lnTo>
                  <a:pt x="320040" y="924560"/>
                </a:lnTo>
                <a:close/>
              </a:path>
              <a:path w="1224279" h="956309">
                <a:moveTo>
                  <a:pt x="354905" y="922019"/>
                </a:moveTo>
                <a:lnTo>
                  <a:pt x="312420" y="922019"/>
                </a:lnTo>
                <a:lnTo>
                  <a:pt x="312446" y="923316"/>
                </a:lnTo>
                <a:lnTo>
                  <a:pt x="313690" y="924560"/>
                </a:lnTo>
                <a:lnTo>
                  <a:pt x="357439" y="924560"/>
                </a:lnTo>
                <a:lnTo>
                  <a:pt x="354905" y="922019"/>
                </a:lnTo>
                <a:close/>
              </a:path>
              <a:path w="1224279" h="956309">
                <a:moveTo>
                  <a:pt x="915670" y="919480"/>
                </a:moveTo>
                <a:lnTo>
                  <a:pt x="872490" y="919480"/>
                </a:lnTo>
                <a:lnTo>
                  <a:pt x="871220" y="920749"/>
                </a:lnTo>
                <a:lnTo>
                  <a:pt x="852169" y="922019"/>
                </a:lnTo>
                <a:lnTo>
                  <a:pt x="869950" y="922019"/>
                </a:lnTo>
                <a:lnTo>
                  <a:pt x="867410" y="924560"/>
                </a:lnTo>
                <a:lnTo>
                  <a:pt x="910590" y="924560"/>
                </a:lnTo>
                <a:lnTo>
                  <a:pt x="915670" y="919480"/>
                </a:lnTo>
                <a:close/>
              </a:path>
              <a:path w="1224279" h="956309">
                <a:moveTo>
                  <a:pt x="308610" y="919480"/>
                </a:moveTo>
                <a:lnTo>
                  <a:pt x="309880" y="922019"/>
                </a:lnTo>
                <a:lnTo>
                  <a:pt x="311150" y="922019"/>
                </a:lnTo>
                <a:lnTo>
                  <a:pt x="308610" y="919480"/>
                </a:lnTo>
                <a:close/>
              </a:path>
              <a:path w="1224279" h="956309">
                <a:moveTo>
                  <a:pt x="352371" y="919480"/>
                </a:moveTo>
                <a:lnTo>
                  <a:pt x="308610" y="919480"/>
                </a:lnTo>
                <a:lnTo>
                  <a:pt x="311150" y="922019"/>
                </a:lnTo>
                <a:lnTo>
                  <a:pt x="353638" y="922019"/>
                </a:lnTo>
                <a:lnTo>
                  <a:pt x="352371" y="919480"/>
                </a:lnTo>
                <a:close/>
              </a:path>
              <a:path w="1224279" h="956309">
                <a:moveTo>
                  <a:pt x="915670" y="919480"/>
                </a:moveTo>
                <a:lnTo>
                  <a:pt x="913129" y="922019"/>
                </a:lnTo>
                <a:lnTo>
                  <a:pt x="914400" y="922019"/>
                </a:lnTo>
                <a:lnTo>
                  <a:pt x="915670" y="919480"/>
                </a:lnTo>
                <a:close/>
              </a:path>
              <a:path w="1224279" h="956309">
                <a:moveTo>
                  <a:pt x="346035" y="913129"/>
                </a:moveTo>
                <a:lnTo>
                  <a:pt x="302260" y="913129"/>
                </a:lnTo>
                <a:lnTo>
                  <a:pt x="307340" y="918209"/>
                </a:lnTo>
                <a:lnTo>
                  <a:pt x="351103" y="918209"/>
                </a:lnTo>
                <a:lnTo>
                  <a:pt x="348569" y="915669"/>
                </a:lnTo>
                <a:lnTo>
                  <a:pt x="347302" y="915669"/>
                </a:lnTo>
                <a:lnTo>
                  <a:pt x="346035" y="913129"/>
                </a:lnTo>
                <a:close/>
              </a:path>
              <a:path w="1224279" h="956309">
                <a:moveTo>
                  <a:pt x="919479" y="915669"/>
                </a:moveTo>
                <a:lnTo>
                  <a:pt x="876300" y="915669"/>
                </a:lnTo>
                <a:lnTo>
                  <a:pt x="873760" y="918209"/>
                </a:lnTo>
                <a:lnTo>
                  <a:pt x="916940" y="918209"/>
                </a:lnTo>
                <a:lnTo>
                  <a:pt x="919479" y="915669"/>
                </a:lnTo>
                <a:close/>
              </a:path>
              <a:path w="1224279" h="956309">
                <a:moveTo>
                  <a:pt x="302260" y="913129"/>
                </a:moveTo>
                <a:lnTo>
                  <a:pt x="303530" y="915669"/>
                </a:lnTo>
                <a:lnTo>
                  <a:pt x="304800" y="915669"/>
                </a:lnTo>
                <a:lnTo>
                  <a:pt x="302260" y="913129"/>
                </a:lnTo>
                <a:close/>
              </a:path>
              <a:path w="1224279" h="956309">
                <a:moveTo>
                  <a:pt x="877622" y="915565"/>
                </a:moveTo>
                <a:lnTo>
                  <a:pt x="873759" y="915669"/>
                </a:lnTo>
                <a:lnTo>
                  <a:pt x="877570" y="915669"/>
                </a:lnTo>
                <a:close/>
              </a:path>
              <a:path w="1224279" h="956309">
                <a:moveTo>
                  <a:pt x="882650" y="911860"/>
                </a:moveTo>
                <a:lnTo>
                  <a:pt x="880110" y="911860"/>
                </a:lnTo>
                <a:lnTo>
                  <a:pt x="878840" y="913129"/>
                </a:lnTo>
                <a:lnTo>
                  <a:pt x="877622" y="915565"/>
                </a:lnTo>
                <a:lnTo>
                  <a:pt x="920750" y="914399"/>
                </a:lnTo>
                <a:lnTo>
                  <a:pt x="922020" y="913129"/>
                </a:lnTo>
                <a:lnTo>
                  <a:pt x="882650" y="913129"/>
                </a:lnTo>
                <a:lnTo>
                  <a:pt x="882650" y="911860"/>
                </a:lnTo>
                <a:close/>
              </a:path>
              <a:path w="1224279" h="956309">
                <a:moveTo>
                  <a:pt x="342233" y="909319"/>
                </a:moveTo>
                <a:lnTo>
                  <a:pt x="298450" y="909319"/>
                </a:lnTo>
                <a:lnTo>
                  <a:pt x="300990" y="911860"/>
                </a:lnTo>
                <a:lnTo>
                  <a:pt x="344768" y="911860"/>
                </a:lnTo>
                <a:lnTo>
                  <a:pt x="342233" y="909319"/>
                </a:lnTo>
                <a:close/>
              </a:path>
              <a:path w="1224279" h="956309">
                <a:moveTo>
                  <a:pt x="928370" y="906780"/>
                </a:moveTo>
                <a:lnTo>
                  <a:pt x="895350" y="906780"/>
                </a:lnTo>
                <a:lnTo>
                  <a:pt x="895350" y="909319"/>
                </a:lnTo>
                <a:lnTo>
                  <a:pt x="886460" y="909319"/>
                </a:lnTo>
                <a:lnTo>
                  <a:pt x="886460" y="911860"/>
                </a:lnTo>
                <a:lnTo>
                  <a:pt x="923290" y="911860"/>
                </a:lnTo>
                <a:lnTo>
                  <a:pt x="928370" y="906780"/>
                </a:lnTo>
                <a:close/>
              </a:path>
              <a:path w="1224279" h="956309">
                <a:moveTo>
                  <a:pt x="340735" y="908856"/>
                </a:moveTo>
                <a:lnTo>
                  <a:pt x="340966" y="909319"/>
                </a:lnTo>
                <a:lnTo>
                  <a:pt x="365760" y="909319"/>
                </a:lnTo>
                <a:lnTo>
                  <a:pt x="340735" y="908856"/>
                </a:lnTo>
                <a:close/>
              </a:path>
              <a:path w="1224279" h="956309">
                <a:moveTo>
                  <a:pt x="928370" y="906780"/>
                </a:moveTo>
                <a:lnTo>
                  <a:pt x="925829" y="909319"/>
                </a:lnTo>
                <a:lnTo>
                  <a:pt x="927100" y="909319"/>
                </a:lnTo>
                <a:lnTo>
                  <a:pt x="928370" y="906780"/>
                </a:lnTo>
                <a:close/>
              </a:path>
              <a:path w="1224279" h="956309">
                <a:moveTo>
                  <a:pt x="339699" y="906780"/>
                </a:moveTo>
                <a:lnTo>
                  <a:pt x="295910" y="906780"/>
                </a:lnTo>
                <a:lnTo>
                  <a:pt x="297180" y="908050"/>
                </a:lnTo>
                <a:lnTo>
                  <a:pt x="340735" y="908856"/>
                </a:lnTo>
                <a:lnTo>
                  <a:pt x="339699" y="906780"/>
                </a:lnTo>
                <a:close/>
              </a:path>
              <a:path w="1224279" h="956309">
                <a:moveTo>
                  <a:pt x="904240" y="905510"/>
                </a:moveTo>
                <a:lnTo>
                  <a:pt x="899160" y="905510"/>
                </a:lnTo>
                <a:lnTo>
                  <a:pt x="899160" y="906780"/>
                </a:lnTo>
                <a:lnTo>
                  <a:pt x="904240" y="906780"/>
                </a:lnTo>
                <a:lnTo>
                  <a:pt x="904240" y="905510"/>
                </a:lnTo>
                <a:close/>
              </a:path>
              <a:path w="1224279" h="956309">
                <a:moveTo>
                  <a:pt x="930973" y="904176"/>
                </a:moveTo>
                <a:lnTo>
                  <a:pt x="928440" y="906709"/>
                </a:lnTo>
                <a:lnTo>
                  <a:pt x="929640" y="906780"/>
                </a:lnTo>
                <a:lnTo>
                  <a:pt x="932179" y="904239"/>
                </a:lnTo>
                <a:lnTo>
                  <a:pt x="930973" y="904176"/>
                </a:lnTo>
                <a:close/>
              </a:path>
              <a:path w="1224279" h="956309">
                <a:moveTo>
                  <a:pt x="908050" y="902969"/>
                </a:moveTo>
                <a:lnTo>
                  <a:pt x="908050" y="905510"/>
                </a:lnTo>
                <a:lnTo>
                  <a:pt x="928440" y="906709"/>
                </a:lnTo>
                <a:lnTo>
                  <a:pt x="930973" y="904176"/>
                </a:lnTo>
                <a:lnTo>
                  <a:pt x="908050" y="902969"/>
                </a:lnTo>
                <a:close/>
              </a:path>
              <a:path w="1224279" h="956309">
                <a:moveTo>
                  <a:pt x="335897" y="902969"/>
                </a:moveTo>
                <a:lnTo>
                  <a:pt x="292100" y="902969"/>
                </a:lnTo>
                <a:lnTo>
                  <a:pt x="294640" y="905510"/>
                </a:lnTo>
                <a:lnTo>
                  <a:pt x="338432" y="905510"/>
                </a:lnTo>
                <a:lnTo>
                  <a:pt x="335897" y="902969"/>
                </a:lnTo>
                <a:close/>
              </a:path>
              <a:path w="1224279" h="956309">
                <a:moveTo>
                  <a:pt x="916940" y="901699"/>
                </a:moveTo>
                <a:lnTo>
                  <a:pt x="911860" y="901699"/>
                </a:lnTo>
                <a:lnTo>
                  <a:pt x="911860" y="902969"/>
                </a:lnTo>
                <a:lnTo>
                  <a:pt x="916940" y="902969"/>
                </a:lnTo>
                <a:lnTo>
                  <a:pt x="916940" y="901699"/>
                </a:lnTo>
                <a:close/>
              </a:path>
              <a:path w="1224279" h="956309">
                <a:moveTo>
                  <a:pt x="333363" y="900429"/>
                </a:moveTo>
                <a:lnTo>
                  <a:pt x="289560" y="900429"/>
                </a:lnTo>
                <a:lnTo>
                  <a:pt x="290830" y="901699"/>
                </a:lnTo>
                <a:lnTo>
                  <a:pt x="334630" y="901699"/>
                </a:lnTo>
                <a:lnTo>
                  <a:pt x="333363" y="900429"/>
                </a:lnTo>
                <a:close/>
              </a:path>
              <a:path w="1224279" h="956309">
                <a:moveTo>
                  <a:pt x="934720" y="900429"/>
                </a:moveTo>
                <a:lnTo>
                  <a:pt x="916940" y="900429"/>
                </a:lnTo>
                <a:lnTo>
                  <a:pt x="916940" y="901699"/>
                </a:lnTo>
                <a:lnTo>
                  <a:pt x="933450" y="901699"/>
                </a:lnTo>
                <a:lnTo>
                  <a:pt x="934720" y="900429"/>
                </a:lnTo>
                <a:close/>
              </a:path>
              <a:path w="1224279" h="956309">
                <a:moveTo>
                  <a:pt x="924560" y="899159"/>
                </a:moveTo>
                <a:lnTo>
                  <a:pt x="920750" y="899159"/>
                </a:lnTo>
                <a:lnTo>
                  <a:pt x="920750" y="900429"/>
                </a:lnTo>
                <a:lnTo>
                  <a:pt x="924560" y="900429"/>
                </a:lnTo>
                <a:lnTo>
                  <a:pt x="924560" y="899159"/>
                </a:lnTo>
                <a:close/>
              </a:path>
              <a:path w="1224279" h="956309">
                <a:moveTo>
                  <a:pt x="329562" y="896620"/>
                </a:moveTo>
                <a:lnTo>
                  <a:pt x="285750" y="896620"/>
                </a:lnTo>
                <a:lnTo>
                  <a:pt x="288290" y="899159"/>
                </a:lnTo>
                <a:lnTo>
                  <a:pt x="331470" y="899159"/>
                </a:lnTo>
                <a:lnTo>
                  <a:pt x="329562" y="896620"/>
                </a:lnTo>
                <a:close/>
              </a:path>
              <a:path w="1224279" h="956309">
                <a:moveTo>
                  <a:pt x="938529" y="895350"/>
                </a:moveTo>
                <a:lnTo>
                  <a:pt x="933450" y="895350"/>
                </a:lnTo>
                <a:lnTo>
                  <a:pt x="933450" y="896620"/>
                </a:lnTo>
                <a:lnTo>
                  <a:pt x="929640" y="896620"/>
                </a:lnTo>
                <a:lnTo>
                  <a:pt x="929640" y="899159"/>
                </a:lnTo>
                <a:lnTo>
                  <a:pt x="935990" y="899159"/>
                </a:lnTo>
                <a:lnTo>
                  <a:pt x="938529" y="896620"/>
                </a:lnTo>
                <a:lnTo>
                  <a:pt x="938529" y="895350"/>
                </a:lnTo>
                <a:close/>
              </a:path>
              <a:path w="1224279" h="956309">
                <a:moveTo>
                  <a:pt x="326389" y="895350"/>
                </a:moveTo>
                <a:lnTo>
                  <a:pt x="322580" y="895350"/>
                </a:lnTo>
                <a:lnTo>
                  <a:pt x="322580" y="896620"/>
                </a:lnTo>
                <a:lnTo>
                  <a:pt x="326389" y="896620"/>
                </a:lnTo>
                <a:lnTo>
                  <a:pt x="326389" y="895350"/>
                </a:lnTo>
                <a:close/>
              </a:path>
              <a:path w="1224279" h="956309">
                <a:moveTo>
                  <a:pt x="322580" y="894079"/>
                </a:moveTo>
                <a:lnTo>
                  <a:pt x="283210" y="894079"/>
                </a:lnTo>
                <a:lnTo>
                  <a:pt x="284480" y="895350"/>
                </a:lnTo>
                <a:lnTo>
                  <a:pt x="322580" y="895350"/>
                </a:lnTo>
                <a:lnTo>
                  <a:pt x="322580" y="894079"/>
                </a:lnTo>
                <a:close/>
              </a:path>
              <a:path w="1224279" h="956309">
                <a:moveTo>
                  <a:pt x="941070" y="894079"/>
                </a:moveTo>
                <a:lnTo>
                  <a:pt x="938529" y="894079"/>
                </a:lnTo>
                <a:lnTo>
                  <a:pt x="938529" y="895350"/>
                </a:lnTo>
                <a:lnTo>
                  <a:pt x="939800" y="895350"/>
                </a:lnTo>
                <a:lnTo>
                  <a:pt x="941070" y="894079"/>
                </a:lnTo>
                <a:close/>
              </a:path>
              <a:path w="1224279" h="956309">
                <a:moveTo>
                  <a:pt x="318770" y="892810"/>
                </a:moveTo>
                <a:lnTo>
                  <a:pt x="312420" y="892810"/>
                </a:lnTo>
                <a:lnTo>
                  <a:pt x="312420" y="894079"/>
                </a:lnTo>
                <a:lnTo>
                  <a:pt x="318770" y="894079"/>
                </a:lnTo>
                <a:lnTo>
                  <a:pt x="318770" y="892810"/>
                </a:lnTo>
                <a:close/>
              </a:path>
              <a:path w="1224279" h="956309">
                <a:moveTo>
                  <a:pt x="309880" y="890269"/>
                </a:moveTo>
                <a:lnTo>
                  <a:pt x="279400" y="890269"/>
                </a:lnTo>
                <a:lnTo>
                  <a:pt x="281940" y="892810"/>
                </a:lnTo>
                <a:lnTo>
                  <a:pt x="309880" y="892810"/>
                </a:lnTo>
                <a:lnTo>
                  <a:pt x="309880" y="890269"/>
                </a:lnTo>
                <a:close/>
              </a:path>
              <a:path w="1224279" h="956309">
                <a:moveTo>
                  <a:pt x="307339" y="888999"/>
                </a:moveTo>
                <a:lnTo>
                  <a:pt x="304800" y="888999"/>
                </a:lnTo>
                <a:lnTo>
                  <a:pt x="304800" y="890269"/>
                </a:lnTo>
                <a:lnTo>
                  <a:pt x="307339" y="890269"/>
                </a:lnTo>
                <a:lnTo>
                  <a:pt x="307339" y="888999"/>
                </a:lnTo>
                <a:close/>
              </a:path>
              <a:path w="1224279" h="956309">
                <a:moveTo>
                  <a:pt x="304800" y="887729"/>
                </a:moveTo>
                <a:lnTo>
                  <a:pt x="276860" y="887729"/>
                </a:lnTo>
                <a:lnTo>
                  <a:pt x="278130" y="888999"/>
                </a:lnTo>
                <a:lnTo>
                  <a:pt x="304800" y="888999"/>
                </a:lnTo>
                <a:lnTo>
                  <a:pt x="304800" y="887729"/>
                </a:lnTo>
                <a:close/>
              </a:path>
              <a:path w="1224279" h="956309">
                <a:moveTo>
                  <a:pt x="302260" y="886459"/>
                </a:moveTo>
                <a:lnTo>
                  <a:pt x="298450" y="886459"/>
                </a:lnTo>
                <a:lnTo>
                  <a:pt x="298450" y="887729"/>
                </a:lnTo>
                <a:lnTo>
                  <a:pt x="302260" y="887729"/>
                </a:lnTo>
                <a:lnTo>
                  <a:pt x="302260" y="886459"/>
                </a:lnTo>
                <a:close/>
              </a:path>
              <a:path w="1224279" h="956309">
                <a:moveTo>
                  <a:pt x="295910" y="883919"/>
                </a:moveTo>
                <a:lnTo>
                  <a:pt x="273050" y="883919"/>
                </a:lnTo>
                <a:lnTo>
                  <a:pt x="275590" y="886459"/>
                </a:lnTo>
                <a:lnTo>
                  <a:pt x="295910" y="886459"/>
                </a:lnTo>
                <a:lnTo>
                  <a:pt x="295910" y="883919"/>
                </a:lnTo>
                <a:close/>
              </a:path>
              <a:path w="1224279" h="956309">
                <a:moveTo>
                  <a:pt x="293370" y="882649"/>
                </a:moveTo>
                <a:lnTo>
                  <a:pt x="290829" y="882649"/>
                </a:lnTo>
                <a:lnTo>
                  <a:pt x="290829" y="883919"/>
                </a:lnTo>
                <a:lnTo>
                  <a:pt x="293370" y="883919"/>
                </a:lnTo>
                <a:lnTo>
                  <a:pt x="293370" y="882649"/>
                </a:lnTo>
                <a:close/>
              </a:path>
              <a:path w="1224279" h="956309">
                <a:moveTo>
                  <a:pt x="290829" y="881379"/>
                </a:moveTo>
                <a:lnTo>
                  <a:pt x="270510" y="881379"/>
                </a:lnTo>
                <a:lnTo>
                  <a:pt x="271780" y="882649"/>
                </a:lnTo>
                <a:lnTo>
                  <a:pt x="290829" y="882649"/>
                </a:lnTo>
                <a:lnTo>
                  <a:pt x="290829" y="881379"/>
                </a:lnTo>
                <a:close/>
              </a:path>
              <a:path w="1224279" h="956309">
                <a:moveTo>
                  <a:pt x="287020" y="880110"/>
                </a:moveTo>
                <a:lnTo>
                  <a:pt x="284480" y="880110"/>
                </a:lnTo>
                <a:lnTo>
                  <a:pt x="284480" y="881379"/>
                </a:lnTo>
                <a:lnTo>
                  <a:pt x="287020" y="881379"/>
                </a:lnTo>
                <a:lnTo>
                  <a:pt x="287020" y="880110"/>
                </a:lnTo>
                <a:close/>
              </a:path>
              <a:path w="1224279" h="956309">
                <a:moveTo>
                  <a:pt x="281939" y="877569"/>
                </a:moveTo>
                <a:lnTo>
                  <a:pt x="266700" y="877569"/>
                </a:lnTo>
                <a:lnTo>
                  <a:pt x="269240" y="880110"/>
                </a:lnTo>
                <a:lnTo>
                  <a:pt x="281939" y="880110"/>
                </a:lnTo>
                <a:lnTo>
                  <a:pt x="281939" y="877569"/>
                </a:lnTo>
                <a:close/>
              </a:path>
              <a:path w="1224279" h="956309">
                <a:moveTo>
                  <a:pt x="278130" y="876300"/>
                </a:moveTo>
                <a:lnTo>
                  <a:pt x="275590" y="876300"/>
                </a:lnTo>
                <a:lnTo>
                  <a:pt x="275590" y="877569"/>
                </a:lnTo>
                <a:lnTo>
                  <a:pt x="278130" y="877569"/>
                </a:lnTo>
                <a:lnTo>
                  <a:pt x="278130" y="876300"/>
                </a:lnTo>
                <a:close/>
              </a:path>
              <a:path w="1224279" h="956309">
                <a:moveTo>
                  <a:pt x="275590" y="875029"/>
                </a:moveTo>
                <a:lnTo>
                  <a:pt x="264160" y="875029"/>
                </a:lnTo>
                <a:lnTo>
                  <a:pt x="265430" y="876300"/>
                </a:lnTo>
                <a:lnTo>
                  <a:pt x="275590" y="876300"/>
                </a:lnTo>
                <a:lnTo>
                  <a:pt x="275590" y="875029"/>
                </a:lnTo>
                <a:close/>
              </a:path>
              <a:path w="1224279" h="956309">
                <a:moveTo>
                  <a:pt x="273050" y="873760"/>
                </a:moveTo>
                <a:lnTo>
                  <a:pt x="270510" y="873760"/>
                </a:lnTo>
                <a:lnTo>
                  <a:pt x="270510" y="875029"/>
                </a:lnTo>
                <a:lnTo>
                  <a:pt x="273050" y="875029"/>
                </a:lnTo>
                <a:lnTo>
                  <a:pt x="273050" y="873760"/>
                </a:lnTo>
                <a:close/>
              </a:path>
              <a:path w="1224279" h="956309">
                <a:moveTo>
                  <a:pt x="266700" y="871219"/>
                </a:moveTo>
                <a:lnTo>
                  <a:pt x="260350" y="871219"/>
                </a:lnTo>
                <a:lnTo>
                  <a:pt x="262890" y="873760"/>
                </a:lnTo>
                <a:lnTo>
                  <a:pt x="270510" y="873760"/>
                </a:lnTo>
                <a:lnTo>
                  <a:pt x="270510" y="872489"/>
                </a:lnTo>
                <a:lnTo>
                  <a:pt x="266700" y="872489"/>
                </a:lnTo>
                <a:lnTo>
                  <a:pt x="266700" y="871219"/>
                </a:lnTo>
                <a:close/>
              </a:path>
              <a:path w="1224279" h="956309">
                <a:moveTo>
                  <a:pt x="264160" y="869949"/>
                </a:moveTo>
                <a:lnTo>
                  <a:pt x="261620" y="869949"/>
                </a:lnTo>
                <a:lnTo>
                  <a:pt x="261620" y="871219"/>
                </a:lnTo>
                <a:lnTo>
                  <a:pt x="264160" y="871219"/>
                </a:lnTo>
                <a:lnTo>
                  <a:pt x="264160" y="869949"/>
                </a:lnTo>
                <a:close/>
              </a:path>
              <a:path w="1224279" h="956309">
                <a:moveTo>
                  <a:pt x="259080" y="867410"/>
                </a:moveTo>
                <a:lnTo>
                  <a:pt x="256540" y="867410"/>
                </a:lnTo>
                <a:lnTo>
                  <a:pt x="259080" y="869949"/>
                </a:lnTo>
                <a:lnTo>
                  <a:pt x="261620" y="869949"/>
                </a:lnTo>
                <a:lnTo>
                  <a:pt x="261620" y="868679"/>
                </a:lnTo>
                <a:lnTo>
                  <a:pt x="259080" y="868679"/>
                </a:lnTo>
                <a:lnTo>
                  <a:pt x="259080" y="867410"/>
                </a:lnTo>
                <a:close/>
              </a:path>
              <a:path w="1224279" h="956309">
                <a:moveTo>
                  <a:pt x="67945" y="678814"/>
                </a:moveTo>
                <a:lnTo>
                  <a:pt x="67310" y="679449"/>
                </a:lnTo>
                <a:lnTo>
                  <a:pt x="68580" y="679449"/>
                </a:lnTo>
                <a:lnTo>
                  <a:pt x="67945" y="678814"/>
                </a:lnTo>
                <a:close/>
              </a:path>
              <a:path w="1224279" h="956309">
                <a:moveTo>
                  <a:pt x="68579" y="678180"/>
                </a:moveTo>
                <a:lnTo>
                  <a:pt x="67945" y="678814"/>
                </a:lnTo>
                <a:lnTo>
                  <a:pt x="68580" y="679449"/>
                </a:lnTo>
                <a:lnTo>
                  <a:pt x="68579" y="678180"/>
                </a:lnTo>
                <a:close/>
              </a:path>
              <a:path w="1224279" h="956309">
                <a:moveTo>
                  <a:pt x="63500" y="657859"/>
                </a:moveTo>
                <a:lnTo>
                  <a:pt x="62230" y="657859"/>
                </a:lnTo>
                <a:lnTo>
                  <a:pt x="62230" y="659129"/>
                </a:lnTo>
                <a:lnTo>
                  <a:pt x="48260" y="659129"/>
                </a:lnTo>
                <a:lnTo>
                  <a:pt x="67310" y="678180"/>
                </a:lnTo>
                <a:lnTo>
                  <a:pt x="67310" y="675639"/>
                </a:lnTo>
                <a:lnTo>
                  <a:pt x="66040" y="675639"/>
                </a:lnTo>
                <a:lnTo>
                  <a:pt x="66040" y="673099"/>
                </a:lnTo>
                <a:lnTo>
                  <a:pt x="64770" y="673099"/>
                </a:lnTo>
                <a:lnTo>
                  <a:pt x="64770" y="668019"/>
                </a:lnTo>
                <a:lnTo>
                  <a:pt x="63500" y="668019"/>
                </a:lnTo>
                <a:lnTo>
                  <a:pt x="63500" y="657859"/>
                </a:lnTo>
                <a:close/>
              </a:path>
              <a:path w="1224279" h="956309">
                <a:moveTo>
                  <a:pt x="21550" y="632420"/>
                </a:moveTo>
                <a:lnTo>
                  <a:pt x="20320" y="632459"/>
                </a:lnTo>
                <a:lnTo>
                  <a:pt x="46989" y="657859"/>
                </a:lnTo>
                <a:lnTo>
                  <a:pt x="21550" y="632420"/>
                </a:lnTo>
                <a:close/>
              </a:path>
              <a:path w="1224279" h="956309">
                <a:moveTo>
                  <a:pt x="59689" y="631189"/>
                </a:moveTo>
                <a:lnTo>
                  <a:pt x="21550" y="632420"/>
                </a:lnTo>
                <a:lnTo>
                  <a:pt x="46989" y="657859"/>
                </a:lnTo>
                <a:lnTo>
                  <a:pt x="62230" y="657859"/>
                </a:lnTo>
                <a:lnTo>
                  <a:pt x="62230" y="648969"/>
                </a:lnTo>
                <a:lnTo>
                  <a:pt x="60960" y="648969"/>
                </a:lnTo>
                <a:lnTo>
                  <a:pt x="60960" y="641349"/>
                </a:lnTo>
                <a:lnTo>
                  <a:pt x="59690" y="641349"/>
                </a:lnTo>
                <a:lnTo>
                  <a:pt x="59689" y="631189"/>
                </a:lnTo>
                <a:close/>
              </a:path>
              <a:path w="1224279" h="956309">
                <a:moveTo>
                  <a:pt x="59689" y="580389"/>
                </a:moveTo>
                <a:lnTo>
                  <a:pt x="31750" y="580389"/>
                </a:lnTo>
                <a:lnTo>
                  <a:pt x="18195" y="592712"/>
                </a:lnTo>
                <a:lnTo>
                  <a:pt x="17816" y="593089"/>
                </a:lnTo>
                <a:lnTo>
                  <a:pt x="17780" y="600709"/>
                </a:lnTo>
                <a:lnTo>
                  <a:pt x="16510" y="600709"/>
                </a:lnTo>
                <a:lnTo>
                  <a:pt x="16510" y="612139"/>
                </a:lnTo>
                <a:lnTo>
                  <a:pt x="17780" y="612139"/>
                </a:lnTo>
                <a:lnTo>
                  <a:pt x="17780" y="622299"/>
                </a:lnTo>
                <a:lnTo>
                  <a:pt x="19050" y="622299"/>
                </a:lnTo>
                <a:lnTo>
                  <a:pt x="19050" y="629919"/>
                </a:lnTo>
                <a:lnTo>
                  <a:pt x="58420" y="629919"/>
                </a:lnTo>
                <a:lnTo>
                  <a:pt x="58420" y="626109"/>
                </a:lnTo>
                <a:lnTo>
                  <a:pt x="44450" y="610870"/>
                </a:lnTo>
                <a:lnTo>
                  <a:pt x="57150" y="598169"/>
                </a:lnTo>
                <a:lnTo>
                  <a:pt x="57150" y="591819"/>
                </a:lnTo>
                <a:lnTo>
                  <a:pt x="58420" y="591819"/>
                </a:lnTo>
                <a:lnTo>
                  <a:pt x="58420" y="582929"/>
                </a:lnTo>
                <a:lnTo>
                  <a:pt x="59689" y="582929"/>
                </a:lnTo>
                <a:lnTo>
                  <a:pt x="59689" y="580389"/>
                </a:lnTo>
                <a:close/>
              </a:path>
              <a:path w="1224279" h="956309">
                <a:moveTo>
                  <a:pt x="17780" y="593089"/>
                </a:moveTo>
                <a:lnTo>
                  <a:pt x="0" y="610870"/>
                </a:lnTo>
                <a:lnTo>
                  <a:pt x="17780" y="593126"/>
                </a:lnTo>
                <a:close/>
              </a:path>
              <a:path w="1224279" h="956309">
                <a:moveTo>
                  <a:pt x="911210" y="298449"/>
                </a:moveTo>
                <a:lnTo>
                  <a:pt x="910590" y="298449"/>
                </a:lnTo>
                <a:lnTo>
                  <a:pt x="1224279" y="610870"/>
                </a:lnTo>
                <a:lnTo>
                  <a:pt x="911210" y="298449"/>
                </a:lnTo>
                <a:close/>
              </a:path>
              <a:path w="1224279" h="956309">
                <a:moveTo>
                  <a:pt x="31816" y="579119"/>
                </a:moveTo>
                <a:lnTo>
                  <a:pt x="17780" y="593089"/>
                </a:lnTo>
                <a:lnTo>
                  <a:pt x="18195" y="592712"/>
                </a:lnTo>
                <a:lnTo>
                  <a:pt x="31816" y="579119"/>
                </a:lnTo>
                <a:close/>
              </a:path>
              <a:path w="1224279" h="956309">
                <a:moveTo>
                  <a:pt x="62230" y="553719"/>
                </a:moveTo>
                <a:lnTo>
                  <a:pt x="57268" y="553719"/>
                </a:lnTo>
                <a:lnTo>
                  <a:pt x="31816" y="579119"/>
                </a:lnTo>
                <a:lnTo>
                  <a:pt x="59690" y="579119"/>
                </a:lnTo>
                <a:lnTo>
                  <a:pt x="59690" y="572769"/>
                </a:lnTo>
                <a:lnTo>
                  <a:pt x="60960" y="572769"/>
                </a:lnTo>
                <a:lnTo>
                  <a:pt x="60960" y="562609"/>
                </a:lnTo>
                <a:lnTo>
                  <a:pt x="62230" y="562609"/>
                </a:lnTo>
                <a:lnTo>
                  <a:pt x="62230" y="553719"/>
                </a:lnTo>
                <a:close/>
              </a:path>
              <a:path w="1224279" h="956309">
                <a:moveTo>
                  <a:pt x="271072" y="340359"/>
                </a:moveTo>
                <a:lnTo>
                  <a:pt x="57150" y="553719"/>
                </a:lnTo>
                <a:lnTo>
                  <a:pt x="271072" y="340359"/>
                </a:lnTo>
                <a:close/>
              </a:path>
              <a:path w="1224279" h="956309">
                <a:moveTo>
                  <a:pt x="265429" y="346709"/>
                </a:moveTo>
                <a:lnTo>
                  <a:pt x="262889" y="349250"/>
                </a:lnTo>
                <a:lnTo>
                  <a:pt x="265429" y="349250"/>
                </a:lnTo>
                <a:lnTo>
                  <a:pt x="265429" y="346709"/>
                </a:lnTo>
                <a:close/>
              </a:path>
              <a:path w="1224279" h="956309">
                <a:moveTo>
                  <a:pt x="274320" y="341629"/>
                </a:moveTo>
                <a:lnTo>
                  <a:pt x="270510" y="341629"/>
                </a:lnTo>
                <a:lnTo>
                  <a:pt x="269240" y="342899"/>
                </a:lnTo>
                <a:lnTo>
                  <a:pt x="274320" y="342899"/>
                </a:lnTo>
                <a:lnTo>
                  <a:pt x="274320" y="341629"/>
                </a:lnTo>
                <a:close/>
              </a:path>
              <a:path w="1224279" h="956309">
                <a:moveTo>
                  <a:pt x="272272" y="339089"/>
                </a:moveTo>
                <a:lnTo>
                  <a:pt x="271780" y="339089"/>
                </a:lnTo>
                <a:lnTo>
                  <a:pt x="270510" y="340359"/>
                </a:lnTo>
                <a:lnTo>
                  <a:pt x="270999" y="340359"/>
                </a:lnTo>
                <a:lnTo>
                  <a:pt x="272272" y="339089"/>
                </a:lnTo>
                <a:close/>
              </a:path>
              <a:path w="1224279" h="956309">
                <a:moveTo>
                  <a:pt x="276860" y="339089"/>
                </a:moveTo>
                <a:lnTo>
                  <a:pt x="272345" y="339089"/>
                </a:lnTo>
                <a:lnTo>
                  <a:pt x="271072" y="340359"/>
                </a:lnTo>
                <a:lnTo>
                  <a:pt x="276860" y="340359"/>
                </a:lnTo>
                <a:lnTo>
                  <a:pt x="276860" y="339089"/>
                </a:lnTo>
                <a:close/>
              </a:path>
              <a:path w="1224279" h="956309">
                <a:moveTo>
                  <a:pt x="277435" y="334009"/>
                </a:moveTo>
                <a:lnTo>
                  <a:pt x="272272" y="339089"/>
                </a:lnTo>
                <a:lnTo>
                  <a:pt x="277435" y="334009"/>
                </a:lnTo>
                <a:close/>
              </a:path>
              <a:path w="1224279" h="956309">
                <a:moveTo>
                  <a:pt x="281940" y="337819"/>
                </a:moveTo>
                <a:lnTo>
                  <a:pt x="274320" y="337819"/>
                </a:lnTo>
                <a:lnTo>
                  <a:pt x="273050" y="339089"/>
                </a:lnTo>
                <a:lnTo>
                  <a:pt x="281940" y="339089"/>
                </a:lnTo>
                <a:lnTo>
                  <a:pt x="281940" y="337819"/>
                </a:lnTo>
                <a:close/>
              </a:path>
              <a:path w="1224279" h="956309">
                <a:moveTo>
                  <a:pt x="285750" y="335279"/>
                </a:moveTo>
                <a:lnTo>
                  <a:pt x="276860" y="335279"/>
                </a:lnTo>
                <a:lnTo>
                  <a:pt x="275590" y="336549"/>
                </a:lnTo>
                <a:lnTo>
                  <a:pt x="285750" y="336549"/>
                </a:lnTo>
                <a:lnTo>
                  <a:pt x="285750" y="335279"/>
                </a:lnTo>
                <a:close/>
              </a:path>
              <a:path w="1224279" h="956309">
                <a:moveTo>
                  <a:pt x="278636" y="332739"/>
                </a:moveTo>
                <a:lnTo>
                  <a:pt x="278130" y="332739"/>
                </a:lnTo>
                <a:lnTo>
                  <a:pt x="276860" y="334009"/>
                </a:lnTo>
                <a:lnTo>
                  <a:pt x="277363" y="334009"/>
                </a:lnTo>
                <a:lnTo>
                  <a:pt x="278636" y="332739"/>
                </a:lnTo>
                <a:close/>
              </a:path>
              <a:path w="1224279" h="956309">
                <a:moveTo>
                  <a:pt x="288290" y="332739"/>
                </a:moveTo>
                <a:lnTo>
                  <a:pt x="278708" y="332739"/>
                </a:lnTo>
                <a:lnTo>
                  <a:pt x="277435" y="334009"/>
                </a:lnTo>
                <a:lnTo>
                  <a:pt x="288290" y="334009"/>
                </a:lnTo>
                <a:lnTo>
                  <a:pt x="288290" y="332739"/>
                </a:lnTo>
                <a:close/>
              </a:path>
              <a:path w="1224279" h="956309">
                <a:moveTo>
                  <a:pt x="283798" y="327659"/>
                </a:moveTo>
                <a:lnTo>
                  <a:pt x="278636" y="332739"/>
                </a:lnTo>
                <a:lnTo>
                  <a:pt x="283798" y="327659"/>
                </a:lnTo>
                <a:close/>
              </a:path>
              <a:path w="1224279" h="956309">
                <a:moveTo>
                  <a:pt x="293370" y="331469"/>
                </a:moveTo>
                <a:lnTo>
                  <a:pt x="280670" y="331469"/>
                </a:lnTo>
                <a:lnTo>
                  <a:pt x="279400" y="332739"/>
                </a:lnTo>
                <a:lnTo>
                  <a:pt x="293370" y="332739"/>
                </a:lnTo>
                <a:lnTo>
                  <a:pt x="293370" y="331469"/>
                </a:lnTo>
                <a:close/>
              </a:path>
              <a:path w="1224279" h="956309">
                <a:moveTo>
                  <a:pt x="298450" y="328929"/>
                </a:moveTo>
                <a:lnTo>
                  <a:pt x="283210" y="328929"/>
                </a:lnTo>
                <a:lnTo>
                  <a:pt x="281940" y="330199"/>
                </a:lnTo>
                <a:lnTo>
                  <a:pt x="298450" y="330199"/>
                </a:lnTo>
                <a:lnTo>
                  <a:pt x="298450" y="328929"/>
                </a:lnTo>
                <a:close/>
              </a:path>
              <a:path w="1224279" h="956309">
                <a:moveTo>
                  <a:pt x="285001" y="326389"/>
                </a:moveTo>
                <a:lnTo>
                  <a:pt x="284480" y="326389"/>
                </a:lnTo>
                <a:lnTo>
                  <a:pt x="283210" y="327659"/>
                </a:lnTo>
                <a:lnTo>
                  <a:pt x="283728" y="327659"/>
                </a:lnTo>
                <a:lnTo>
                  <a:pt x="285001" y="326389"/>
                </a:lnTo>
                <a:close/>
              </a:path>
              <a:path w="1224279" h="956309">
                <a:moveTo>
                  <a:pt x="299720" y="326389"/>
                </a:moveTo>
                <a:lnTo>
                  <a:pt x="285071" y="326389"/>
                </a:lnTo>
                <a:lnTo>
                  <a:pt x="283798" y="327659"/>
                </a:lnTo>
                <a:lnTo>
                  <a:pt x="299720" y="327659"/>
                </a:lnTo>
                <a:lnTo>
                  <a:pt x="299720" y="326389"/>
                </a:lnTo>
                <a:close/>
              </a:path>
              <a:path w="1224279" h="956309">
                <a:moveTo>
                  <a:pt x="290161" y="321309"/>
                </a:moveTo>
                <a:lnTo>
                  <a:pt x="285001" y="326389"/>
                </a:lnTo>
                <a:lnTo>
                  <a:pt x="290161" y="321309"/>
                </a:lnTo>
                <a:close/>
              </a:path>
              <a:path w="1224279" h="956309">
                <a:moveTo>
                  <a:pt x="304800" y="325119"/>
                </a:moveTo>
                <a:lnTo>
                  <a:pt x="287020" y="325119"/>
                </a:lnTo>
                <a:lnTo>
                  <a:pt x="285750" y="326389"/>
                </a:lnTo>
                <a:lnTo>
                  <a:pt x="304800" y="326389"/>
                </a:lnTo>
                <a:lnTo>
                  <a:pt x="304800" y="325119"/>
                </a:lnTo>
                <a:close/>
              </a:path>
              <a:path w="1224279" h="956309">
                <a:moveTo>
                  <a:pt x="309880" y="322579"/>
                </a:moveTo>
                <a:lnTo>
                  <a:pt x="289560" y="322579"/>
                </a:lnTo>
                <a:lnTo>
                  <a:pt x="288290" y="323849"/>
                </a:lnTo>
                <a:lnTo>
                  <a:pt x="309880" y="323849"/>
                </a:lnTo>
                <a:lnTo>
                  <a:pt x="309880" y="322579"/>
                </a:lnTo>
                <a:close/>
              </a:path>
              <a:path w="1224279" h="956309">
                <a:moveTo>
                  <a:pt x="291365" y="320039"/>
                </a:moveTo>
                <a:lnTo>
                  <a:pt x="290830" y="320039"/>
                </a:lnTo>
                <a:lnTo>
                  <a:pt x="289560" y="321309"/>
                </a:lnTo>
                <a:lnTo>
                  <a:pt x="290093" y="321309"/>
                </a:lnTo>
                <a:lnTo>
                  <a:pt x="291365" y="320039"/>
                </a:lnTo>
                <a:close/>
              </a:path>
              <a:path w="1224279" h="956309">
                <a:moveTo>
                  <a:pt x="312420" y="320039"/>
                </a:moveTo>
                <a:lnTo>
                  <a:pt x="291434" y="320039"/>
                </a:lnTo>
                <a:lnTo>
                  <a:pt x="290161" y="321309"/>
                </a:lnTo>
                <a:lnTo>
                  <a:pt x="312420" y="321309"/>
                </a:lnTo>
                <a:lnTo>
                  <a:pt x="312420" y="320039"/>
                </a:lnTo>
                <a:close/>
              </a:path>
              <a:path w="1224279" h="956309">
                <a:moveTo>
                  <a:pt x="296525" y="314959"/>
                </a:moveTo>
                <a:lnTo>
                  <a:pt x="291365" y="320039"/>
                </a:lnTo>
                <a:lnTo>
                  <a:pt x="296525" y="314959"/>
                </a:lnTo>
                <a:close/>
              </a:path>
              <a:path w="1224279" h="956309">
                <a:moveTo>
                  <a:pt x="320040" y="318769"/>
                </a:moveTo>
                <a:lnTo>
                  <a:pt x="293370" y="318769"/>
                </a:lnTo>
                <a:lnTo>
                  <a:pt x="292100" y="320039"/>
                </a:lnTo>
                <a:lnTo>
                  <a:pt x="320040" y="320039"/>
                </a:lnTo>
                <a:lnTo>
                  <a:pt x="320040" y="318769"/>
                </a:lnTo>
                <a:close/>
              </a:path>
              <a:path w="1224279" h="956309">
                <a:moveTo>
                  <a:pt x="327660" y="316229"/>
                </a:moveTo>
                <a:lnTo>
                  <a:pt x="295910" y="316229"/>
                </a:lnTo>
                <a:lnTo>
                  <a:pt x="294640" y="317499"/>
                </a:lnTo>
                <a:lnTo>
                  <a:pt x="327660" y="317499"/>
                </a:lnTo>
                <a:lnTo>
                  <a:pt x="327660" y="316229"/>
                </a:lnTo>
                <a:close/>
              </a:path>
              <a:path w="1224279" h="956309">
                <a:moveTo>
                  <a:pt x="297730" y="313689"/>
                </a:moveTo>
                <a:lnTo>
                  <a:pt x="297180" y="313689"/>
                </a:lnTo>
                <a:lnTo>
                  <a:pt x="295910" y="314959"/>
                </a:lnTo>
                <a:lnTo>
                  <a:pt x="296457" y="314959"/>
                </a:lnTo>
                <a:lnTo>
                  <a:pt x="297730" y="313689"/>
                </a:lnTo>
                <a:close/>
              </a:path>
              <a:path w="1224279" h="956309">
                <a:moveTo>
                  <a:pt x="332740" y="313689"/>
                </a:moveTo>
                <a:lnTo>
                  <a:pt x="297797" y="313689"/>
                </a:lnTo>
                <a:lnTo>
                  <a:pt x="296525" y="314959"/>
                </a:lnTo>
                <a:lnTo>
                  <a:pt x="332740" y="314959"/>
                </a:lnTo>
                <a:lnTo>
                  <a:pt x="332740" y="313689"/>
                </a:lnTo>
                <a:close/>
              </a:path>
              <a:path w="1224279" h="956309">
                <a:moveTo>
                  <a:pt x="302888" y="308609"/>
                </a:moveTo>
                <a:lnTo>
                  <a:pt x="297730" y="313689"/>
                </a:lnTo>
                <a:lnTo>
                  <a:pt x="302888" y="308609"/>
                </a:lnTo>
                <a:close/>
              </a:path>
              <a:path w="1224279" h="956309">
                <a:moveTo>
                  <a:pt x="341629" y="312419"/>
                </a:moveTo>
                <a:lnTo>
                  <a:pt x="299720" y="312419"/>
                </a:lnTo>
                <a:lnTo>
                  <a:pt x="298450" y="313689"/>
                </a:lnTo>
                <a:lnTo>
                  <a:pt x="341629" y="313689"/>
                </a:lnTo>
                <a:lnTo>
                  <a:pt x="341629" y="312419"/>
                </a:lnTo>
                <a:close/>
              </a:path>
              <a:path w="1224279" h="956309">
                <a:moveTo>
                  <a:pt x="345440" y="309879"/>
                </a:moveTo>
                <a:lnTo>
                  <a:pt x="302260" y="309879"/>
                </a:lnTo>
                <a:lnTo>
                  <a:pt x="300990" y="311149"/>
                </a:lnTo>
                <a:lnTo>
                  <a:pt x="344170" y="311149"/>
                </a:lnTo>
                <a:lnTo>
                  <a:pt x="345440" y="309879"/>
                </a:lnTo>
                <a:close/>
              </a:path>
              <a:path w="1224279" h="956309">
                <a:moveTo>
                  <a:pt x="346710" y="309879"/>
                </a:moveTo>
                <a:lnTo>
                  <a:pt x="345440" y="309879"/>
                </a:lnTo>
                <a:lnTo>
                  <a:pt x="345440" y="311149"/>
                </a:lnTo>
                <a:lnTo>
                  <a:pt x="346710" y="309879"/>
                </a:lnTo>
                <a:close/>
              </a:path>
              <a:path w="1224279" h="956309">
                <a:moveTo>
                  <a:pt x="913130" y="309879"/>
                </a:moveTo>
                <a:lnTo>
                  <a:pt x="905510" y="309879"/>
                </a:lnTo>
                <a:lnTo>
                  <a:pt x="905510" y="311149"/>
                </a:lnTo>
                <a:lnTo>
                  <a:pt x="913130" y="311149"/>
                </a:lnTo>
                <a:lnTo>
                  <a:pt x="913130" y="309879"/>
                </a:lnTo>
                <a:close/>
              </a:path>
              <a:path w="1224279" h="956309">
                <a:moveTo>
                  <a:pt x="304095" y="307339"/>
                </a:moveTo>
                <a:lnTo>
                  <a:pt x="303530" y="307339"/>
                </a:lnTo>
                <a:lnTo>
                  <a:pt x="302260" y="308609"/>
                </a:lnTo>
                <a:lnTo>
                  <a:pt x="302822" y="308609"/>
                </a:lnTo>
                <a:lnTo>
                  <a:pt x="304095" y="307339"/>
                </a:lnTo>
                <a:close/>
              </a:path>
              <a:path w="1224279" h="956309">
                <a:moveTo>
                  <a:pt x="347980" y="307339"/>
                </a:moveTo>
                <a:lnTo>
                  <a:pt x="304161" y="307339"/>
                </a:lnTo>
                <a:lnTo>
                  <a:pt x="302888" y="308609"/>
                </a:lnTo>
                <a:lnTo>
                  <a:pt x="346710" y="308609"/>
                </a:lnTo>
                <a:lnTo>
                  <a:pt x="347980" y="307339"/>
                </a:lnTo>
                <a:close/>
              </a:path>
              <a:path w="1224279" h="956309">
                <a:moveTo>
                  <a:pt x="913130" y="306069"/>
                </a:moveTo>
                <a:lnTo>
                  <a:pt x="891540" y="306069"/>
                </a:lnTo>
                <a:lnTo>
                  <a:pt x="891540" y="307339"/>
                </a:lnTo>
                <a:lnTo>
                  <a:pt x="900429" y="307339"/>
                </a:lnTo>
                <a:lnTo>
                  <a:pt x="900429" y="308609"/>
                </a:lnTo>
                <a:lnTo>
                  <a:pt x="913129" y="308609"/>
                </a:lnTo>
                <a:lnTo>
                  <a:pt x="913130" y="306069"/>
                </a:lnTo>
                <a:close/>
              </a:path>
              <a:path w="1224279" h="956309">
                <a:moveTo>
                  <a:pt x="309302" y="302144"/>
                </a:moveTo>
                <a:lnTo>
                  <a:pt x="304095" y="307339"/>
                </a:lnTo>
                <a:lnTo>
                  <a:pt x="309238" y="302273"/>
                </a:lnTo>
                <a:lnTo>
                  <a:pt x="309302" y="302144"/>
                </a:lnTo>
                <a:close/>
              </a:path>
              <a:path w="1224279" h="956309">
                <a:moveTo>
                  <a:pt x="350520" y="306069"/>
                </a:moveTo>
                <a:lnTo>
                  <a:pt x="306070" y="306069"/>
                </a:lnTo>
                <a:lnTo>
                  <a:pt x="304800" y="307339"/>
                </a:lnTo>
                <a:lnTo>
                  <a:pt x="349250" y="307339"/>
                </a:lnTo>
                <a:lnTo>
                  <a:pt x="350520" y="306069"/>
                </a:lnTo>
                <a:close/>
              </a:path>
              <a:path w="1224279" h="956309">
                <a:moveTo>
                  <a:pt x="353060" y="303529"/>
                </a:moveTo>
                <a:lnTo>
                  <a:pt x="308610" y="303529"/>
                </a:lnTo>
                <a:lnTo>
                  <a:pt x="307340" y="304799"/>
                </a:lnTo>
                <a:lnTo>
                  <a:pt x="351790" y="304799"/>
                </a:lnTo>
                <a:lnTo>
                  <a:pt x="353060" y="303529"/>
                </a:lnTo>
                <a:close/>
              </a:path>
              <a:path w="1224279" h="956309">
                <a:moveTo>
                  <a:pt x="913129" y="303529"/>
                </a:moveTo>
                <a:lnTo>
                  <a:pt x="882650" y="303529"/>
                </a:lnTo>
                <a:lnTo>
                  <a:pt x="882650" y="304799"/>
                </a:lnTo>
                <a:lnTo>
                  <a:pt x="913129" y="304799"/>
                </a:lnTo>
                <a:lnTo>
                  <a:pt x="913129" y="303529"/>
                </a:lnTo>
                <a:close/>
              </a:path>
              <a:path w="1224279" h="956309">
                <a:moveTo>
                  <a:pt x="354330" y="300989"/>
                </a:moveTo>
                <a:lnTo>
                  <a:pt x="310524" y="300989"/>
                </a:lnTo>
                <a:lnTo>
                  <a:pt x="309238" y="302273"/>
                </a:lnTo>
                <a:lnTo>
                  <a:pt x="308610" y="303529"/>
                </a:lnTo>
                <a:lnTo>
                  <a:pt x="375920" y="302259"/>
                </a:lnTo>
                <a:lnTo>
                  <a:pt x="353060" y="302259"/>
                </a:lnTo>
                <a:lnTo>
                  <a:pt x="354330" y="300989"/>
                </a:lnTo>
                <a:close/>
              </a:path>
              <a:path w="1224279" h="956309">
                <a:moveTo>
                  <a:pt x="310459" y="300989"/>
                </a:moveTo>
                <a:lnTo>
                  <a:pt x="309880" y="300989"/>
                </a:lnTo>
                <a:lnTo>
                  <a:pt x="309302" y="302144"/>
                </a:lnTo>
                <a:lnTo>
                  <a:pt x="310459" y="300989"/>
                </a:lnTo>
                <a:close/>
              </a:path>
              <a:path w="1224279" h="956309">
                <a:moveTo>
                  <a:pt x="612140" y="0"/>
                </a:moveTo>
                <a:lnTo>
                  <a:pt x="310459" y="300989"/>
                </a:lnTo>
                <a:lnTo>
                  <a:pt x="612140" y="0"/>
                </a:lnTo>
                <a:close/>
              </a:path>
              <a:path w="1224279" h="956309">
                <a:moveTo>
                  <a:pt x="356870" y="299719"/>
                </a:moveTo>
                <a:lnTo>
                  <a:pt x="316230" y="299719"/>
                </a:lnTo>
                <a:lnTo>
                  <a:pt x="316230" y="300989"/>
                </a:lnTo>
                <a:lnTo>
                  <a:pt x="355600" y="300989"/>
                </a:lnTo>
                <a:lnTo>
                  <a:pt x="356870" y="299719"/>
                </a:lnTo>
                <a:close/>
              </a:path>
              <a:path w="1224279" h="956309">
                <a:moveTo>
                  <a:pt x="868679" y="299719"/>
                </a:moveTo>
                <a:lnTo>
                  <a:pt x="868679" y="300989"/>
                </a:lnTo>
                <a:lnTo>
                  <a:pt x="869253" y="300989"/>
                </a:lnTo>
                <a:lnTo>
                  <a:pt x="868679" y="299719"/>
                </a:lnTo>
                <a:close/>
              </a:path>
              <a:path w="1224279" h="956309">
                <a:moveTo>
                  <a:pt x="359410" y="297179"/>
                </a:moveTo>
                <a:lnTo>
                  <a:pt x="322580" y="297179"/>
                </a:lnTo>
                <a:lnTo>
                  <a:pt x="322580" y="298449"/>
                </a:lnTo>
                <a:lnTo>
                  <a:pt x="358140" y="298449"/>
                </a:lnTo>
                <a:lnTo>
                  <a:pt x="359410" y="297179"/>
                </a:lnTo>
                <a:close/>
              </a:path>
              <a:path w="1224279" h="956309">
                <a:moveTo>
                  <a:pt x="909320" y="297179"/>
                </a:moveTo>
                <a:lnTo>
                  <a:pt x="865435" y="297179"/>
                </a:lnTo>
                <a:lnTo>
                  <a:pt x="867981" y="298449"/>
                </a:lnTo>
                <a:lnTo>
                  <a:pt x="910590" y="298449"/>
                </a:lnTo>
                <a:lnTo>
                  <a:pt x="909320" y="297179"/>
                </a:lnTo>
                <a:close/>
              </a:path>
              <a:path w="1224279" h="956309">
                <a:moveTo>
                  <a:pt x="910558" y="297799"/>
                </a:moveTo>
                <a:lnTo>
                  <a:pt x="911210" y="298449"/>
                </a:lnTo>
                <a:lnTo>
                  <a:pt x="911859" y="298449"/>
                </a:lnTo>
                <a:lnTo>
                  <a:pt x="910558" y="297799"/>
                </a:lnTo>
                <a:close/>
              </a:path>
              <a:path w="1224279" h="956309">
                <a:moveTo>
                  <a:pt x="908665" y="295909"/>
                </a:moveTo>
                <a:lnTo>
                  <a:pt x="908050" y="295909"/>
                </a:lnTo>
                <a:lnTo>
                  <a:pt x="909320" y="297179"/>
                </a:lnTo>
                <a:lnTo>
                  <a:pt x="910558" y="297799"/>
                </a:lnTo>
                <a:lnTo>
                  <a:pt x="908665" y="295909"/>
                </a:lnTo>
                <a:close/>
              </a:path>
              <a:path w="1224279" h="956309">
                <a:moveTo>
                  <a:pt x="360680" y="294639"/>
                </a:moveTo>
                <a:lnTo>
                  <a:pt x="326390" y="294639"/>
                </a:lnTo>
                <a:lnTo>
                  <a:pt x="326390" y="295909"/>
                </a:lnTo>
                <a:lnTo>
                  <a:pt x="359410" y="295909"/>
                </a:lnTo>
                <a:lnTo>
                  <a:pt x="360680" y="294639"/>
                </a:lnTo>
                <a:close/>
              </a:path>
              <a:path w="1224279" h="956309">
                <a:moveTo>
                  <a:pt x="905510" y="293369"/>
                </a:moveTo>
                <a:lnTo>
                  <a:pt x="861616" y="293369"/>
                </a:lnTo>
                <a:lnTo>
                  <a:pt x="865435" y="295909"/>
                </a:lnTo>
                <a:lnTo>
                  <a:pt x="908050" y="295909"/>
                </a:lnTo>
                <a:lnTo>
                  <a:pt x="905510" y="293369"/>
                </a:lnTo>
                <a:close/>
              </a:path>
              <a:path w="1224279" h="956309">
                <a:moveTo>
                  <a:pt x="907347" y="294594"/>
                </a:moveTo>
                <a:lnTo>
                  <a:pt x="908665" y="295909"/>
                </a:lnTo>
                <a:lnTo>
                  <a:pt x="909320" y="295909"/>
                </a:lnTo>
                <a:lnTo>
                  <a:pt x="907347" y="294594"/>
                </a:lnTo>
                <a:close/>
              </a:path>
              <a:path w="1224279" h="956309">
                <a:moveTo>
                  <a:pt x="363220" y="293369"/>
                </a:moveTo>
                <a:lnTo>
                  <a:pt x="334010" y="293369"/>
                </a:lnTo>
                <a:lnTo>
                  <a:pt x="334010" y="294639"/>
                </a:lnTo>
                <a:lnTo>
                  <a:pt x="361950" y="294639"/>
                </a:lnTo>
                <a:lnTo>
                  <a:pt x="363220" y="293369"/>
                </a:lnTo>
                <a:close/>
              </a:path>
              <a:path w="1224279" h="956309">
                <a:moveTo>
                  <a:pt x="901700" y="288959"/>
                </a:moveTo>
                <a:lnTo>
                  <a:pt x="901700" y="289559"/>
                </a:lnTo>
                <a:lnTo>
                  <a:pt x="905510" y="293369"/>
                </a:lnTo>
                <a:lnTo>
                  <a:pt x="907347" y="294594"/>
                </a:lnTo>
                <a:lnTo>
                  <a:pt x="901700" y="288959"/>
                </a:lnTo>
                <a:close/>
              </a:path>
              <a:path w="1224279" h="956309">
                <a:moveTo>
                  <a:pt x="365760" y="290829"/>
                </a:moveTo>
                <a:lnTo>
                  <a:pt x="341630" y="290829"/>
                </a:lnTo>
                <a:lnTo>
                  <a:pt x="341630" y="292099"/>
                </a:lnTo>
                <a:lnTo>
                  <a:pt x="364490" y="292099"/>
                </a:lnTo>
                <a:lnTo>
                  <a:pt x="365760" y="290829"/>
                </a:lnTo>
                <a:close/>
              </a:path>
              <a:path w="1224279" h="956309">
                <a:moveTo>
                  <a:pt x="902970" y="290829"/>
                </a:moveTo>
                <a:lnTo>
                  <a:pt x="859071" y="290829"/>
                </a:lnTo>
                <a:lnTo>
                  <a:pt x="860344" y="292099"/>
                </a:lnTo>
                <a:lnTo>
                  <a:pt x="904240" y="292099"/>
                </a:lnTo>
                <a:lnTo>
                  <a:pt x="902970" y="290829"/>
                </a:lnTo>
                <a:close/>
              </a:path>
              <a:path w="1224279" h="956309">
                <a:moveTo>
                  <a:pt x="367030" y="288289"/>
                </a:moveTo>
                <a:lnTo>
                  <a:pt x="345440" y="288289"/>
                </a:lnTo>
                <a:lnTo>
                  <a:pt x="345440" y="289559"/>
                </a:lnTo>
                <a:lnTo>
                  <a:pt x="365760" y="289559"/>
                </a:lnTo>
                <a:lnTo>
                  <a:pt x="367030" y="288289"/>
                </a:lnTo>
                <a:close/>
              </a:path>
              <a:path w="1224279" h="956309">
                <a:moveTo>
                  <a:pt x="900430" y="288289"/>
                </a:moveTo>
                <a:lnTo>
                  <a:pt x="857798" y="288289"/>
                </a:lnTo>
                <a:lnTo>
                  <a:pt x="859071" y="289559"/>
                </a:lnTo>
                <a:lnTo>
                  <a:pt x="901700" y="289559"/>
                </a:lnTo>
                <a:lnTo>
                  <a:pt x="900430" y="288289"/>
                </a:lnTo>
                <a:close/>
              </a:path>
              <a:path w="1224279" h="956309">
                <a:moveTo>
                  <a:pt x="901700" y="288289"/>
                </a:moveTo>
                <a:lnTo>
                  <a:pt x="901029" y="288289"/>
                </a:lnTo>
                <a:lnTo>
                  <a:pt x="901700" y="288959"/>
                </a:lnTo>
                <a:lnTo>
                  <a:pt x="901700" y="288289"/>
                </a:lnTo>
                <a:close/>
              </a:path>
              <a:path w="1224279" h="956309">
                <a:moveTo>
                  <a:pt x="369570" y="287019"/>
                </a:moveTo>
                <a:lnTo>
                  <a:pt x="351790" y="287019"/>
                </a:lnTo>
                <a:lnTo>
                  <a:pt x="351790" y="288289"/>
                </a:lnTo>
                <a:lnTo>
                  <a:pt x="368300" y="288289"/>
                </a:lnTo>
                <a:lnTo>
                  <a:pt x="369570" y="287019"/>
                </a:lnTo>
                <a:close/>
              </a:path>
              <a:path w="1224279" h="956309">
                <a:moveTo>
                  <a:pt x="892810" y="287019"/>
                </a:moveTo>
                <a:lnTo>
                  <a:pt x="855252" y="287019"/>
                </a:lnTo>
                <a:lnTo>
                  <a:pt x="856525" y="288289"/>
                </a:lnTo>
                <a:lnTo>
                  <a:pt x="892810" y="288289"/>
                </a:lnTo>
                <a:lnTo>
                  <a:pt x="892810" y="287019"/>
                </a:lnTo>
                <a:close/>
              </a:path>
              <a:path w="1224279" h="956309">
                <a:moveTo>
                  <a:pt x="612140" y="0"/>
                </a:moveTo>
                <a:lnTo>
                  <a:pt x="900430" y="288289"/>
                </a:lnTo>
                <a:lnTo>
                  <a:pt x="901029" y="288289"/>
                </a:lnTo>
                <a:lnTo>
                  <a:pt x="612140" y="0"/>
                </a:lnTo>
                <a:close/>
              </a:path>
              <a:path w="1224279" h="956309">
                <a:moveTo>
                  <a:pt x="372110" y="284479"/>
                </a:moveTo>
                <a:lnTo>
                  <a:pt x="359410" y="284479"/>
                </a:lnTo>
                <a:lnTo>
                  <a:pt x="359410" y="285749"/>
                </a:lnTo>
                <a:lnTo>
                  <a:pt x="370840" y="285749"/>
                </a:lnTo>
                <a:lnTo>
                  <a:pt x="372110" y="284479"/>
                </a:lnTo>
                <a:close/>
              </a:path>
              <a:path w="1224279" h="956309">
                <a:moveTo>
                  <a:pt x="883920" y="284479"/>
                </a:moveTo>
                <a:lnTo>
                  <a:pt x="852706" y="284479"/>
                </a:lnTo>
                <a:lnTo>
                  <a:pt x="853979" y="285749"/>
                </a:lnTo>
                <a:lnTo>
                  <a:pt x="883920" y="285749"/>
                </a:lnTo>
                <a:lnTo>
                  <a:pt x="883920" y="284479"/>
                </a:lnTo>
                <a:close/>
              </a:path>
              <a:path w="1224279" h="956309">
                <a:moveTo>
                  <a:pt x="373380" y="281939"/>
                </a:moveTo>
                <a:lnTo>
                  <a:pt x="363220" y="281939"/>
                </a:lnTo>
                <a:lnTo>
                  <a:pt x="363220" y="283209"/>
                </a:lnTo>
                <a:lnTo>
                  <a:pt x="372110" y="283209"/>
                </a:lnTo>
                <a:lnTo>
                  <a:pt x="373380" y="281939"/>
                </a:lnTo>
                <a:close/>
              </a:path>
              <a:path w="1224279" h="956309">
                <a:moveTo>
                  <a:pt x="878840" y="281939"/>
                </a:moveTo>
                <a:lnTo>
                  <a:pt x="851434" y="281939"/>
                </a:lnTo>
                <a:lnTo>
                  <a:pt x="852706" y="283209"/>
                </a:lnTo>
                <a:lnTo>
                  <a:pt x="878840" y="283209"/>
                </a:lnTo>
                <a:lnTo>
                  <a:pt x="878840" y="281939"/>
                </a:lnTo>
                <a:close/>
              </a:path>
              <a:path w="1224279" h="956309">
                <a:moveTo>
                  <a:pt x="375920" y="280669"/>
                </a:moveTo>
                <a:lnTo>
                  <a:pt x="370840" y="280669"/>
                </a:lnTo>
                <a:lnTo>
                  <a:pt x="370840" y="281939"/>
                </a:lnTo>
                <a:lnTo>
                  <a:pt x="374650" y="281939"/>
                </a:lnTo>
                <a:lnTo>
                  <a:pt x="375920" y="280669"/>
                </a:lnTo>
                <a:close/>
              </a:path>
              <a:path w="1224279" h="956309">
                <a:moveTo>
                  <a:pt x="869950" y="280669"/>
                </a:moveTo>
                <a:lnTo>
                  <a:pt x="848888" y="280669"/>
                </a:lnTo>
                <a:lnTo>
                  <a:pt x="850161" y="281939"/>
                </a:lnTo>
                <a:lnTo>
                  <a:pt x="869950" y="281939"/>
                </a:lnTo>
                <a:lnTo>
                  <a:pt x="869950" y="280669"/>
                </a:lnTo>
                <a:close/>
              </a:path>
              <a:path w="1224279" h="956309">
                <a:moveTo>
                  <a:pt x="377190" y="278129"/>
                </a:moveTo>
                <a:lnTo>
                  <a:pt x="377190" y="279399"/>
                </a:lnTo>
                <a:lnTo>
                  <a:pt x="488950" y="279399"/>
                </a:lnTo>
                <a:lnTo>
                  <a:pt x="377190" y="278129"/>
                </a:lnTo>
                <a:close/>
              </a:path>
              <a:path w="1224279" h="956309">
                <a:moveTo>
                  <a:pt x="861060" y="278129"/>
                </a:moveTo>
                <a:lnTo>
                  <a:pt x="846342" y="278129"/>
                </a:lnTo>
                <a:lnTo>
                  <a:pt x="847615" y="279399"/>
                </a:lnTo>
                <a:lnTo>
                  <a:pt x="861060" y="279399"/>
                </a:lnTo>
                <a:lnTo>
                  <a:pt x="861060" y="278129"/>
                </a:lnTo>
                <a:close/>
              </a:path>
              <a:path w="1224279" h="956309">
                <a:moveTo>
                  <a:pt x="857250" y="275589"/>
                </a:moveTo>
                <a:lnTo>
                  <a:pt x="845069" y="275589"/>
                </a:lnTo>
                <a:lnTo>
                  <a:pt x="846342" y="276859"/>
                </a:lnTo>
                <a:lnTo>
                  <a:pt x="857250" y="276859"/>
                </a:lnTo>
                <a:lnTo>
                  <a:pt x="857250" y="275589"/>
                </a:lnTo>
                <a:close/>
              </a:path>
              <a:path w="1224279" h="956309">
                <a:moveTo>
                  <a:pt x="848360" y="274319"/>
                </a:moveTo>
                <a:lnTo>
                  <a:pt x="842524" y="274319"/>
                </a:lnTo>
                <a:lnTo>
                  <a:pt x="843797" y="275589"/>
                </a:lnTo>
                <a:lnTo>
                  <a:pt x="848360" y="275589"/>
                </a:lnTo>
                <a:lnTo>
                  <a:pt x="848360" y="274319"/>
                </a:lnTo>
                <a:close/>
              </a:path>
            </a:pathLst>
          </a:custGeom>
          <a:solidFill>
            <a:srgbClr val="0083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bk object 1098"/>
          <p:cNvSpPr/>
          <p:nvPr/>
        </p:nvSpPr>
        <p:spPr>
          <a:xfrm>
            <a:off x="5694679" y="5955029"/>
            <a:ext cx="835660" cy="708025"/>
          </a:xfrm>
          <a:custGeom>
            <a:avLst/>
            <a:gdLst/>
            <a:ahLst/>
            <a:cxnLst/>
            <a:rect l="l" t="t" r="r" b="b"/>
            <a:pathLst>
              <a:path w="835659" h="708025">
                <a:moveTo>
                  <a:pt x="741680" y="0"/>
                </a:moveTo>
                <a:lnTo>
                  <a:pt x="736600" y="0"/>
                </a:lnTo>
                <a:lnTo>
                  <a:pt x="739140" y="2540"/>
                </a:lnTo>
                <a:lnTo>
                  <a:pt x="745490" y="2540"/>
                </a:lnTo>
                <a:lnTo>
                  <a:pt x="745490" y="1270"/>
                </a:lnTo>
                <a:lnTo>
                  <a:pt x="741680" y="1270"/>
                </a:lnTo>
                <a:lnTo>
                  <a:pt x="741680" y="0"/>
                </a:lnTo>
                <a:close/>
              </a:path>
              <a:path w="835659" h="708025">
                <a:moveTo>
                  <a:pt x="750570" y="2540"/>
                </a:moveTo>
                <a:lnTo>
                  <a:pt x="739140" y="2540"/>
                </a:lnTo>
                <a:lnTo>
                  <a:pt x="741680" y="5080"/>
                </a:lnTo>
                <a:lnTo>
                  <a:pt x="754380" y="5080"/>
                </a:lnTo>
                <a:lnTo>
                  <a:pt x="754380" y="3810"/>
                </a:lnTo>
                <a:lnTo>
                  <a:pt x="750570" y="3810"/>
                </a:lnTo>
                <a:lnTo>
                  <a:pt x="750570" y="2540"/>
                </a:lnTo>
                <a:close/>
              </a:path>
              <a:path w="835659" h="708025">
                <a:moveTo>
                  <a:pt x="759460" y="5080"/>
                </a:moveTo>
                <a:lnTo>
                  <a:pt x="741680" y="5080"/>
                </a:lnTo>
                <a:lnTo>
                  <a:pt x="745490" y="8890"/>
                </a:lnTo>
                <a:lnTo>
                  <a:pt x="768350" y="8890"/>
                </a:lnTo>
                <a:lnTo>
                  <a:pt x="768350" y="7620"/>
                </a:lnTo>
                <a:lnTo>
                  <a:pt x="763270" y="7620"/>
                </a:lnTo>
                <a:lnTo>
                  <a:pt x="763270" y="6350"/>
                </a:lnTo>
                <a:lnTo>
                  <a:pt x="759460" y="6350"/>
                </a:lnTo>
                <a:lnTo>
                  <a:pt x="759460" y="5080"/>
                </a:lnTo>
                <a:close/>
              </a:path>
              <a:path w="835659" h="708025">
                <a:moveTo>
                  <a:pt x="772160" y="8890"/>
                </a:moveTo>
                <a:lnTo>
                  <a:pt x="745490" y="8890"/>
                </a:lnTo>
                <a:lnTo>
                  <a:pt x="748030" y="11430"/>
                </a:lnTo>
                <a:lnTo>
                  <a:pt x="777240" y="11430"/>
                </a:lnTo>
                <a:lnTo>
                  <a:pt x="777240" y="10160"/>
                </a:lnTo>
                <a:lnTo>
                  <a:pt x="772160" y="10160"/>
                </a:lnTo>
                <a:lnTo>
                  <a:pt x="772160" y="8890"/>
                </a:lnTo>
                <a:close/>
              </a:path>
              <a:path w="835659" h="708025">
                <a:moveTo>
                  <a:pt x="387350" y="11430"/>
                </a:moveTo>
                <a:lnTo>
                  <a:pt x="384810" y="11430"/>
                </a:lnTo>
                <a:lnTo>
                  <a:pt x="384810" y="12700"/>
                </a:lnTo>
                <a:lnTo>
                  <a:pt x="377190" y="12700"/>
                </a:lnTo>
                <a:lnTo>
                  <a:pt x="377190" y="13970"/>
                </a:lnTo>
                <a:lnTo>
                  <a:pt x="369570" y="13970"/>
                </a:lnTo>
                <a:lnTo>
                  <a:pt x="369570" y="15240"/>
                </a:lnTo>
                <a:lnTo>
                  <a:pt x="383540" y="15240"/>
                </a:lnTo>
                <a:lnTo>
                  <a:pt x="387350" y="11430"/>
                </a:lnTo>
                <a:close/>
              </a:path>
              <a:path w="835659" h="708025">
                <a:moveTo>
                  <a:pt x="781050" y="11430"/>
                </a:moveTo>
                <a:lnTo>
                  <a:pt x="748030" y="11430"/>
                </a:lnTo>
                <a:lnTo>
                  <a:pt x="751840" y="15240"/>
                </a:lnTo>
                <a:lnTo>
                  <a:pt x="789939" y="15240"/>
                </a:lnTo>
                <a:lnTo>
                  <a:pt x="789939" y="13970"/>
                </a:lnTo>
                <a:lnTo>
                  <a:pt x="786130" y="13970"/>
                </a:lnTo>
                <a:lnTo>
                  <a:pt x="786130" y="12700"/>
                </a:lnTo>
                <a:lnTo>
                  <a:pt x="781050" y="12700"/>
                </a:lnTo>
                <a:lnTo>
                  <a:pt x="781050" y="11430"/>
                </a:lnTo>
                <a:close/>
              </a:path>
              <a:path w="835659" h="708025">
                <a:moveTo>
                  <a:pt x="383540" y="15240"/>
                </a:moveTo>
                <a:lnTo>
                  <a:pt x="361950" y="15240"/>
                </a:lnTo>
                <a:lnTo>
                  <a:pt x="361950" y="16510"/>
                </a:lnTo>
                <a:lnTo>
                  <a:pt x="354330" y="16510"/>
                </a:lnTo>
                <a:lnTo>
                  <a:pt x="354330" y="17780"/>
                </a:lnTo>
                <a:lnTo>
                  <a:pt x="381000" y="17780"/>
                </a:lnTo>
                <a:lnTo>
                  <a:pt x="383540" y="15240"/>
                </a:lnTo>
                <a:close/>
              </a:path>
              <a:path w="835659" h="708025">
                <a:moveTo>
                  <a:pt x="795020" y="15240"/>
                </a:moveTo>
                <a:lnTo>
                  <a:pt x="751840" y="15240"/>
                </a:lnTo>
                <a:lnTo>
                  <a:pt x="754380" y="17780"/>
                </a:lnTo>
                <a:lnTo>
                  <a:pt x="798074" y="17780"/>
                </a:lnTo>
                <a:lnTo>
                  <a:pt x="796801" y="16510"/>
                </a:lnTo>
                <a:lnTo>
                  <a:pt x="795020" y="16510"/>
                </a:lnTo>
                <a:lnTo>
                  <a:pt x="795020" y="15240"/>
                </a:lnTo>
                <a:close/>
              </a:path>
              <a:path w="835659" h="708025">
                <a:moveTo>
                  <a:pt x="381000" y="17780"/>
                </a:moveTo>
                <a:lnTo>
                  <a:pt x="342900" y="17780"/>
                </a:lnTo>
                <a:lnTo>
                  <a:pt x="342900" y="19050"/>
                </a:lnTo>
                <a:lnTo>
                  <a:pt x="340360" y="19050"/>
                </a:lnTo>
                <a:lnTo>
                  <a:pt x="340360" y="20320"/>
                </a:lnTo>
                <a:lnTo>
                  <a:pt x="336550" y="20320"/>
                </a:lnTo>
                <a:lnTo>
                  <a:pt x="336550" y="21590"/>
                </a:lnTo>
                <a:lnTo>
                  <a:pt x="377190" y="21590"/>
                </a:lnTo>
                <a:lnTo>
                  <a:pt x="381000" y="17780"/>
                </a:lnTo>
                <a:close/>
              </a:path>
              <a:path w="835659" h="708025">
                <a:moveTo>
                  <a:pt x="798074" y="17780"/>
                </a:moveTo>
                <a:lnTo>
                  <a:pt x="754380" y="17780"/>
                </a:lnTo>
                <a:lnTo>
                  <a:pt x="758190" y="21590"/>
                </a:lnTo>
                <a:lnTo>
                  <a:pt x="801892" y="21590"/>
                </a:lnTo>
                <a:lnTo>
                  <a:pt x="798074" y="17780"/>
                </a:lnTo>
                <a:close/>
              </a:path>
              <a:path w="835659" h="708025">
                <a:moveTo>
                  <a:pt x="377190" y="21590"/>
                </a:moveTo>
                <a:lnTo>
                  <a:pt x="334010" y="21590"/>
                </a:lnTo>
                <a:lnTo>
                  <a:pt x="331470" y="24130"/>
                </a:lnTo>
                <a:lnTo>
                  <a:pt x="374650" y="24130"/>
                </a:lnTo>
                <a:lnTo>
                  <a:pt x="377190" y="21590"/>
                </a:lnTo>
                <a:close/>
              </a:path>
              <a:path w="835659" h="708025">
                <a:moveTo>
                  <a:pt x="801892" y="21590"/>
                </a:moveTo>
                <a:lnTo>
                  <a:pt x="758190" y="21590"/>
                </a:lnTo>
                <a:lnTo>
                  <a:pt x="760730" y="24130"/>
                </a:lnTo>
                <a:lnTo>
                  <a:pt x="804438" y="24130"/>
                </a:lnTo>
                <a:lnTo>
                  <a:pt x="801892" y="21590"/>
                </a:lnTo>
                <a:close/>
              </a:path>
              <a:path w="835659" h="708025">
                <a:moveTo>
                  <a:pt x="374650" y="24130"/>
                </a:moveTo>
                <a:lnTo>
                  <a:pt x="331470" y="24130"/>
                </a:lnTo>
                <a:lnTo>
                  <a:pt x="327660" y="27940"/>
                </a:lnTo>
                <a:lnTo>
                  <a:pt x="370840" y="27940"/>
                </a:lnTo>
                <a:lnTo>
                  <a:pt x="374650" y="24130"/>
                </a:lnTo>
                <a:close/>
              </a:path>
              <a:path w="835659" h="708025">
                <a:moveTo>
                  <a:pt x="804438" y="24130"/>
                </a:moveTo>
                <a:lnTo>
                  <a:pt x="760730" y="24130"/>
                </a:lnTo>
                <a:lnTo>
                  <a:pt x="763270" y="26670"/>
                </a:lnTo>
                <a:lnTo>
                  <a:pt x="764540" y="26670"/>
                </a:lnTo>
                <a:lnTo>
                  <a:pt x="764540" y="27940"/>
                </a:lnTo>
                <a:lnTo>
                  <a:pt x="808256" y="27940"/>
                </a:lnTo>
                <a:lnTo>
                  <a:pt x="804438" y="24130"/>
                </a:lnTo>
                <a:close/>
              </a:path>
              <a:path w="835659" h="708025">
                <a:moveTo>
                  <a:pt x="370840" y="27940"/>
                </a:moveTo>
                <a:lnTo>
                  <a:pt x="327660" y="27940"/>
                </a:lnTo>
                <a:lnTo>
                  <a:pt x="325120" y="30480"/>
                </a:lnTo>
                <a:lnTo>
                  <a:pt x="368300" y="30480"/>
                </a:lnTo>
                <a:lnTo>
                  <a:pt x="370840" y="27940"/>
                </a:lnTo>
                <a:close/>
              </a:path>
              <a:path w="835659" h="708025">
                <a:moveTo>
                  <a:pt x="808256" y="27940"/>
                </a:moveTo>
                <a:lnTo>
                  <a:pt x="769620" y="27940"/>
                </a:lnTo>
                <a:lnTo>
                  <a:pt x="769620" y="29210"/>
                </a:lnTo>
                <a:lnTo>
                  <a:pt x="773430" y="29210"/>
                </a:lnTo>
                <a:lnTo>
                  <a:pt x="773430" y="30480"/>
                </a:lnTo>
                <a:lnTo>
                  <a:pt x="810802" y="30480"/>
                </a:lnTo>
                <a:lnTo>
                  <a:pt x="808256" y="27940"/>
                </a:lnTo>
                <a:close/>
              </a:path>
              <a:path w="835659" h="708025">
                <a:moveTo>
                  <a:pt x="368300" y="30480"/>
                </a:moveTo>
                <a:lnTo>
                  <a:pt x="325120" y="30480"/>
                </a:lnTo>
                <a:lnTo>
                  <a:pt x="321310" y="34290"/>
                </a:lnTo>
                <a:lnTo>
                  <a:pt x="364490" y="34290"/>
                </a:lnTo>
                <a:lnTo>
                  <a:pt x="368300" y="30480"/>
                </a:lnTo>
                <a:close/>
              </a:path>
              <a:path w="835659" h="708025">
                <a:moveTo>
                  <a:pt x="810802" y="30480"/>
                </a:moveTo>
                <a:lnTo>
                  <a:pt x="778510" y="30480"/>
                </a:lnTo>
                <a:lnTo>
                  <a:pt x="778510" y="31750"/>
                </a:lnTo>
                <a:lnTo>
                  <a:pt x="783590" y="31750"/>
                </a:lnTo>
                <a:lnTo>
                  <a:pt x="783590" y="33020"/>
                </a:lnTo>
                <a:lnTo>
                  <a:pt x="787400" y="33020"/>
                </a:lnTo>
                <a:lnTo>
                  <a:pt x="787400" y="34290"/>
                </a:lnTo>
                <a:lnTo>
                  <a:pt x="814621" y="34290"/>
                </a:lnTo>
                <a:lnTo>
                  <a:pt x="810802" y="30480"/>
                </a:lnTo>
                <a:close/>
              </a:path>
              <a:path w="835659" h="708025">
                <a:moveTo>
                  <a:pt x="364490" y="34290"/>
                </a:moveTo>
                <a:lnTo>
                  <a:pt x="321310" y="34290"/>
                </a:lnTo>
                <a:lnTo>
                  <a:pt x="318770" y="36830"/>
                </a:lnTo>
                <a:lnTo>
                  <a:pt x="361950" y="36830"/>
                </a:lnTo>
                <a:lnTo>
                  <a:pt x="364490" y="34290"/>
                </a:lnTo>
                <a:close/>
              </a:path>
              <a:path w="835659" h="708025">
                <a:moveTo>
                  <a:pt x="814621" y="34290"/>
                </a:moveTo>
                <a:lnTo>
                  <a:pt x="792480" y="34290"/>
                </a:lnTo>
                <a:lnTo>
                  <a:pt x="792480" y="35560"/>
                </a:lnTo>
                <a:lnTo>
                  <a:pt x="796290" y="35560"/>
                </a:lnTo>
                <a:lnTo>
                  <a:pt x="796290" y="36830"/>
                </a:lnTo>
                <a:lnTo>
                  <a:pt x="817166" y="36830"/>
                </a:lnTo>
                <a:lnTo>
                  <a:pt x="814621" y="34290"/>
                </a:lnTo>
                <a:close/>
              </a:path>
              <a:path w="835659" h="708025">
                <a:moveTo>
                  <a:pt x="361950" y="36830"/>
                </a:moveTo>
                <a:lnTo>
                  <a:pt x="318770" y="36830"/>
                </a:lnTo>
                <a:lnTo>
                  <a:pt x="314960" y="40640"/>
                </a:lnTo>
                <a:lnTo>
                  <a:pt x="353060" y="40640"/>
                </a:lnTo>
                <a:lnTo>
                  <a:pt x="353060" y="39370"/>
                </a:lnTo>
                <a:lnTo>
                  <a:pt x="356870" y="39370"/>
                </a:lnTo>
                <a:lnTo>
                  <a:pt x="356870" y="38100"/>
                </a:lnTo>
                <a:lnTo>
                  <a:pt x="360680" y="38100"/>
                </a:lnTo>
                <a:lnTo>
                  <a:pt x="361950" y="36830"/>
                </a:lnTo>
                <a:close/>
              </a:path>
              <a:path w="835659" h="708025">
                <a:moveTo>
                  <a:pt x="817166" y="36830"/>
                </a:moveTo>
                <a:lnTo>
                  <a:pt x="801370" y="36830"/>
                </a:lnTo>
                <a:lnTo>
                  <a:pt x="801370" y="38100"/>
                </a:lnTo>
                <a:lnTo>
                  <a:pt x="806450" y="38100"/>
                </a:lnTo>
                <a:lnTo>
                  <a:pt x="806450" y="39370"/>
                </a:lnTo>
                <a:lnTo>
                  <a:pt x="810260" y="39370"/>
                </a:lnTo>
                <a:lnTo>
                  <a:pt x="810260" y="40640"/>
                </a:lnTo>
                <a:lnTo>
                  <a:pt x="820985" y="40640"/>
                </a:lnTo>
                <a:lnTo>
                  <a:pt x="817166" y="36830"/>
                </a:lnTo>
                <a:close/>
              </a:path>
              <a:path w="835659" h="708025">
                <a:moveTo>
                  <a:pt x="349250" y="40640"/>
                </a:moveTo>
                <a:lnTo>
                  <a:pt x="314960" y="40640"/>
                </a:lnTo>
                <a:lnTo>
                  <a:pt x="312420" y="43180"/>
                </a:lnTo>
                <a:lnTo>
                  <a:pt x="344170" y="43180"/>
                </a:lnTo>
                <a:lnTo>
                  <a:pt x="344170" y="41910"/>
                </a:lnTo>
                <a:lnTo>
                  <a:pt x="349250" y="41910"/>
                </a:lnTo>
                <a:lnTo>
                  <a:pt x="349250" y="40640"/>
                </a:lnTo>
                <a:close/>
              </a:path>
              <a:path w="835659" h="708025">
                <a:moveTo>
                  <a:pt x="820985" y="40640"/>
                </a:moveTo>
                <a:lnTo>
                  <a:pt x="815340" y="40640"/>
                </a:lnTo>
                <a:lnTo>
                  <a:pt x="815340" y="41910"/>
                </a:lnTo>
                <a:lnTo>
                  <a:pt x="819150" y="41910"/>
                </a:lnTo>
                <a:lnTo>
                  <a:pt x="819150" y="43180"/>
                </a:lnTo>
                <a:lnTo>
                  <a:pt x="823531" y="43180"/>
                </a:lnTo>
                <a:lnTo>
                  <a:pt x="820985" y="40640"/>
                </a:lnTo>
                <a:close/>
              </a:path>
              <a:path w="835659" h="708025">
                <a:moveTo>
                  <a:pt x="340360" y="43180"/>
                </a:moveTo>
                <a:lnTo>
                  <a:pt x="312420" y="43180"/>
                </a:lnTo>
                <a:lnTo>
                  <a:pt x="308610" y="46990"/>
                </a:lnTo>
                <a:lnTo>
                  <a:pt x="331470" y="46990"/>
                </a:lnTo>
                <a:lnTo>
                  <a:pt x="331470" y="45720"/>
                </a:lnTo>
                <a:lnTo>
                  <a:pt x="335280" y="45720"/>
                </a:lnTo>
                <a:lnTo>
                  <a:pt x="335280" y="44450"/>
                </a:lnTo>
                <a:lnTo>
                  <a:pt x="340360" y="44450"/>
                </a:lnTo>
                <a:lnTo>
                  <a:pt x="340360" y="43180"/>
                </a:lnTo>
                <a:close/>
              </a:path>
              <a:path w="835659" h="708025">
                <a:moveTo>
                  <a:pt x="824229" y="43877"/>
                </a:moveTo>
                <a:lnTo>
                  <a:pt x="824229" y="44450"/>
                </a:lnTo>
                <a:lnTo>
                  <a:pt x="824803" y="44450"/>
                </a:lnTo>
                <a:lnTo>
                  <a:pt x="824229" y="43877"/>
                </a:lnTo>
                <a:close/>
              </a:path>
              <a:path w="835659" h="708025">
                <a:moveTo>
                  <a:pt x="327660" y="46990"/>
                </a:moveTo>
                <a:lnTo>
                  <a:pt x="308610" y="46990"/>
                </a:lnTo>
                <a:lnTo>
                  <a:pt x="306070" y="49530"/>
                </a:lnTo>
                <a:lnTo>
                  <a:pt x="322580" y="49530"/>
                </a:lnTo>
                <a:lnTo>
                  <a:pt x="322580" y="48260"/>
                </a:lnTo>
                <a:lnTo>
                  <a:pt x="327660" y="48260"/>
                </a:lnTo>
                <a:lnTo>
                  <a:pt x="327660" y="46990"/>
                </a:lnTo>
                <a:close/>
              </a:path>
              <a:path w="835659" h="708025">
                <a:moveTo>
                  <a:pt x="318770" y="49530"/>
                </a:moveTo>
                <a:lnTo>
                  <a:pt x="306070" y="49530"/>
                </a:lnTo>
                <a:lnTo>
                  <a:pt x="302260" y="53340"/>
                </a:lnTo>
                <a:lnTo>
                  <a:pt x="309880" y="53340"/>
                </a:lnTo>
                <a:lnTo>
                  <a:pt x="309880" y="52070"/>
                </a:lnTo>
                <a:lnTo>
                  <a:pt x="313690" y="52070"/>
                </a:lnTo>
                <a:lnTo>
                  <a:pt x="313690" y="50800"/>
                </a:lnTo>
                <a:lnTo>
                  <a:pt x="318770" y="50800"/>
                </a:lnTo>
                <a:lnTo>
                  <a:pt x="318770" y="49530"/>
                </a:lnTo>
                <a:close/>
              </a:path>
              <a:path w="835659" h="708025">
                <a:moveTo>
                  <a:pt x="300990" y="54610"/>
                </a:moveTo>
                <a:lnTo>
                  <a:pt x="299720" y="55880"/>
                </a:lnTo>
                <a:lnTo>
                  <a:pt x="300990" y="55880"/>
                </a:lnTo>
                <a:lnTo>
                  <a:pt x="300990" y="54610"/>
                </a:lnTo>
                <a:close/>
              </a:path>
              <a:path w="835659" h="708025">
                <a:moveTo>
                  <a:pt x="304800" y="53340"/>
                </a:moveTo>
                <a:lnTo>
                  <a:pt x="302260" y="53340"/>
                </a:lnTo>
                <a:lnTo>
                  <a:pt x="300990" y="54610"/>
                </a:lnTo>
                <a:lnTo>
                  <a:pt x="304800" y="54610"/>
                </a:lnTo>
                <a:lnTo>
                  <a:pt x="304800" y="53340"/>
                </a:lnTo>
                <a:close/>
              </a:path>
              <a:path w="835659" h="708025">
                <a:moveTo>
                  <a:pt x="12700" y="342900"/>
                </a:moveTo>
                <a:lnTo>
                  <a:pt x="0" y="355600"/>
                </a:lnTo>
                <a:lnTo>
                  <a:pt x="13970" y="369601"/>
                </a:lnTo>
                <a:lnTo>
                  <a:pt x="13970" y="365760"/>
                </a:lnTo>
                <a:lnTo>
                  <a:pt x="12700" y="365760"/>
                </a:lnTo>
                <a:lnTo>
                  <a:pt x="12700" y="355600"/>
                </a:lnTo>
                <a:lnTo>
                  <a:pt x="11430" y="355600"/>
                </a:lnTo>
                <a:lnTo>
                  <a:pt x="11430" y="346710"/>
                </a:lnTo>
                <a:lnTo>
                  <a:pt x="12700" y="346710"/>
                </a:lnTo>
                <a:lnTo>
                  <a:pt x="12700" y="342900"/>
                </a:lnTo>
                <a:close/>
              </a:path>
              <a:path w="835659" h="708025">
                <a:moveTo>
                  <a:pt x="783589" y="702437"/>
                </a:moveTo>
                <a:lnTo>
                  <a:pt x="745490" y="702437"/>
                </a:lnTo>
                <a:lnTo>
                  <a:pt x="744093" y="703707"/>
                </a:lnTo>
                <a:lnTo>
                  <a:pt x="740410" y="707390"/>
                </a:lnTo>
                <a:lnTo>
                  <a:pt x="416560" y="707517"/>
                </a:lnTo>
                <a:lnTo>
                  <a:pt x="741680" y="707517"/>
                </a:lnTo>
                <a:lnTo>
                  <a:pt x="741680" y="706247"/>
                </a:lnTo>
                <a:lnTo>
                  <a:pt x="754380" y="706247"/>
                </a:lnTo>
                <a:lnTo>
                  <a:pt x="754380" y="704977"/>
                </a:lnTo>
                <a:lnTo>
                  <a:pt x="765810" y="704977"/>
                </a:lnTo>
                <a:lnTo>
                  <a:pt x="765810" y="703707"/>
                </a:lnTo>
                <a:lnTo>
                  <a:pt x="783589" y="703707"/>
                </a:lnTo>
                <a:lnTo>
                  <a:pt x="783589" y="702437"/>
                </a:lnTo>
                <a:close/>
              </a:path>
              <a:path w="835659" h="708025">
                <a:moveTo>
                  <a:pt x="388620" y="701167"/>
                </a:moveTo>
                <a:lnTo>
                  <a:pt x="378460" y="701167"/>
                </a:lnTo>
                <a:lnTo>
                  <a:pt x="378460" y="702310"/>
                </a:lnTo>
                <a:lnTo>
                  <a:pt x="789940" y="702437"/>
                </a:lnTo>
                <a:lnTo>
                  <a:pt x="389890" y="702310"/>
                </a:lnTo>
                <a:lnTo>
                  <a:pt x="388620" y="701167"/>
                </a:lnTo>
                <a:close/>
              </a:path>
              <a:path w="835659" h="708025">
                <a:moveTo>
                  <a:pt x="789939" y="701167"/>
                </a:moveTo>
                <a:lnTo>
                  <a:pt x="746760" y="701167"/>
                </a:lnTo>
                <a:lnTo>
                  <a:pt x="745490" y="702310"/>
                </a:lnTo>
                <a:lnTo>
                  <a:pt x="789940" y="702310"/>
                </a:lnTo>
                <a:lnTo>
                  <a:pt x="789939" y="701167"/>
                </a:lnTo>
                <a:close/>
              </a:path>
              <a:path w="835659" h="708025">
                <a:moveTo>
                  <a:pt x="386080" y="698500"/>
                </a:moveTo>
                <a:lnTo>
                  <a:pt x="370840" y="698500"/>
                </a:lnTo>
                <a:lnTo>
                  <a:pt x="370840" y="701167"/>
                </a:lnTo>
                <a:lnTo>
                  <a:pt x="388614" y="701161"/>
                </a:lnTo>
                <a:lnTo>
                  <a:pt x="386080" y="698500"/>
                </a:lnTo>
                <a:close/>
              </a:path>
              <a:path w="835659" h="708025">
                <a:moveTo>
                  <a:pt x="746868" y="701053"/>
                </a:moveTo>
                <a:lnTo>
                  <a:pt x="388614" y="701161"/>
                </a:lnTo>
                <a:lnTo>
                  <a:pt x="746760" y="701167"/>
                </a:lnTo>
                <a:close/>
              </a:path>
              <a:path w="835659" h="708025">
                <a:moveTo>
                  <a:pt x="792480" y="698500"/>
                </a:moveTo>
                <a:lnTo>
                  <a:pt x="749300" y="698500"/>
                </a:lnTo>
                <a:lnTo>
                  <a:pt x="746868" y="701053"/>
                </a:lnTo>
                <a:lnTo>
                  <a:pt x="791210" y="701040"/>
                </a:lnTo>
                <a:lnTo>
                  <a:pt x="792480" y="699770"/>
                </a:lnTo>
                <a:lnTo>
                  <a:pt x="792480" y="698500"/>
                </a:lnTo>
                <a:close/>
              </a:path>
              <a:path w="835659" h="708025">
                <a:moveTo>
                  <a:pt x="383540" y="695960"/>
                </a:moveTo>
                <a:lnTo>
                  <a:pt x="355600" y="695960"/>
                </a:lnTo>
                <a:lnTo>
                  <a:pt x="355600" y="698500"/>
                </a:lnTo>
                <a:lnTo>
                  <a:pt x="363220" y="698500"/>
                </a:lnTo>
                <a:lnTo>
                  <a:pt x="363220" y="697357"/>
                </a:lnTo>
                <a:lnTo>
                  <a:pt x="384804" y="697350"/>
                </a:lnTo>
                <a:lnTo>
                  <a:pt x="383540" y="695960"/>
                </a:lnTo>
                <a:close/>
              </a:path>
              <a:path w="835659" h="708025">
                <a:moveTo>
                  <a:pt x="750673" y="697243"/>
                </a:moveTo>
                <a:lnTo>
                  <a:pt x="384804" y="697350"/>
                </a:lnTo>
                <a:lnTo>
                  <a:pt x="750570" y="697357"/>
                </a:lnTo>
                <a:close/>
              </a:path>
              <a:path w="835659" h="708025">
                <a:moveTo>
                  <a:pt x="796290" y="695960"/>
                </a:moveTo>
                <a:lnTo>
                  <a:pt x="751840" y="695960"/>
                </a:lnTo>
                <a:lnTo>
                  <a:pt x="750673" y="697243"/>
                </a:lnTo>
                <a:lnTo>
                  <a:pt x="795020" y="697230"/>
                </a:lnTo>
                <a:lnTo>
                  <a:pt x="796290" y="695960"/>
                </a:lnTo>
                <a:close/>
              </a:path>
              <a:path w="835659" h="708025">
                <a:moveTo>
                  <a:pt x="347980" y="694811"/>
                </a:moveTo>
                <a:lnTo>
                  <a:pt x="342900" y="694814"/>
                </a:lnTo>
                <a:lnTo>
                  <a:pt x="342900" y="695960"/>
                </a:lnTo>
                <a:lnTo>
                  <a:pt x="347980" y="695960"/>
                </a:lnTo>
                <a:lnTo>
                  <a:pt x="347980" y="694811"/>
                </a:lnTo>
                <a:close/>
              </a:path>
              <a:path w="835659" h="708025">
                <a:moveTo>
                  <a:pt x="379730" y="692150"/>
                </a:moveTo>
                <a:lnTo>
                  <a:pt x="337820" y="692150"/>
                </a:lnTo>
                <a:lnTo>
                  <a:pt x="337820" y="694182"/>
                </a:lnTo>
                <a:lnTo>
                  <a:pt x="338333" y="694817"/>
                </a:lnTo>
                <a:lnTo>
                  <a:pt x="342900" y="694814"/>
                </a:lnTo>
                <a:lnTo>
                  <a:pt x="382270" y="694690"/>
                </a:lnTo>
                <a:lnTo>
                  <a:pt x="379730" y="692150"/>
                </a:lnTo>
                <a:close/>
              </a:path>
              <a:path w="835659" h="708025">
                <a:moveTo>
                  <a:pt x="574040" y="694690"/>
                </a:moveTo>
                <a:lnTo>
                  <a:pt x="347980" y="694690"/>
                </a:lnTo>
                <a:lnTo>
                  <a:pt x="574040" y="694690"/>
                </a:lnTo>
                <a:close/>
              </a:path>
              <a:path w="835659" h="708025">
                <a:moveTo>
                  <a:pt x="800100" y="692150"/>
                </a:moveTo>
                <a:lnTo>
                  <a:pt x="755650" y="692150"/>
                </a:lnTo>
                <a:lnTo>
                  <a:pt x="753110" y="694690"/>
                </a:lnTo>
                <a:lnTo>
                  <a:pt x="797560" y="694690"/>
                </a:lnTo>
                <a:lnTo>
                  <a:pt x="800100" y="692150"/>
                </a:lnTo>
                <a:close/>
              </a:path>
              <a:path w="835659" h="708025">
                <a:moveTo>
                  <a:pt x="377281" y="689710"/>
                </a:moveTo>
                <a:lnTo>
                  <a:pt x="333264" y="689737"/>
                </a:lnTo>
                <a:lnTo>
                  <a:pt x="335280" y="691642"/>
                </a:lnTo>
                <a:lnTo>
                  <a:pt x="335280" y="691007"/>
                </a:lnTo>
                <a:lnTo>
                  <a:pt x="378460" y="691007"/>
                </a:lnTo>
                <a:lnTo>
                  <a:pt x="377281" y="689710"/>
                </a:lnTo>
                <a:close/>
              </a:path>
              <a:path w="835659" h="708025">
                <a:moveTo>
                  <a:pt x="802640" y="689610"/>
                </a:moveTo>
                <a:lnTo>
                  <a:pt x="758190" y="689610"/>
                </a:lnTo>
                <a:lnTo>
                  <a:pt x="756920" y="691007"/>
                </a:lnTo>
                <a:lnTo>
                  <a:pt x="801370" y="691007"/>
                </a:lnTo>
                <a:lnTo>
                  <a:pt x="802640" y="689610"/>
                </a:lnTo>
                <a:close/>
              </a:path>
              <a:path w="835659" h="708025">
                <a:moveTo>
                  <a:pt x="546100" y="689610"/>
                </a:moveTo>
                <a:lnTo>
                  <a:pt x="377190" y="689610"/>
                </a:lnTo>
                <a:lnTo>
                  <a:pt x="546100" y="689610"/>
                </a:lnTo>
                <a:close/>
              </a:path>
              <a:path w="835659" h="708025">
                <a:moveTo>
                  <a:pt x="373380" y="685800"/>
                </a:moveTo>
                <a:lnTo>
                  <a:pt x="329462" y="685800"/>
                </a:lnTo>
                <a:lnTo>
                  <a:pt x="331997" y="688340"/>
                </a:lnTo>
                <a:lnTo>
                  <a:pt x="375920" y="688340"/>
                </a:lnTo>
                <a:lnTo>
                  <a:pt x="373380" y="685800"/>
                </a:lnTo>
                <a:close/>
              </a:path>
              <a:path w="835659" h="708025">
                <a:moveTo>
                  <a:pt x="806450" y="685800"/>
                </a:moveTo>
                <a:lnTo>
                  <a:pt x="762000" y="685800"/>
                </a:lnTo>
                <a:lnTo>
                  <a:pt x="759460" y="688340"/>
                </a:lnTo>
                <a:lnTo>
                  <a:pt x="803910" y="688340"/>
                </a:lnTo>
                <a:lnTo>
                  <a:pt x="806450" y="685800"/>
                </a:lnTo>
                <a:close/>
              </a:path>
              <a:path w="835659" h="708025">
                <a:moveTo>
                  <a:pt x="370840" y="683260"/>
                </a:moveTo>
                <a:lnTo>
                  <a:pt x="326928" y="683260"/>
                </a:lnTo>
                <a:lnTo>
                  <a:pt x="328195" y="684657"/>
                </a:lnTo>
                <a:lnTo>
                  <a:pt x="372110" y="684657"/>
                </a:lnTo>
                <a:lnTo>
                  <a:pt x="370840" y="683260"/>
                </a:lnTo>
                <a:close/>
              </a:path>
              <a:path w="835659" h="708025">
                <a:moveTo>
                  <a:pt x="808990" y="683260"/>
                </a:moveTo>
                <a:lnTo>
                  <a:pt x="764540" y="683260"/>
                </a:lnTo>
                <a:lnTo>
                  <a:pt x="763270" y="684657"/>
                </a:lnTo>
                <a:lnTo>
                  <a:pt x="807720" y="684657"/>
                </a:lnTo>
                <a:lnTo>
                  <a:pt x="808990" y="683260"/>
                </a:lnTo>
                <a:close/>
              </a:path>
              <a:path w="835659" h="708025">
                <a:moveTo>
                  <a:pt x="812800" y="679450"/>
                </a:moveTo>
                <a:lnTo>
                  <a:pt x="749300" y="679450"/>
                </a:lnTo>
                <a:lnTo>
                  <a:pt x="768350" y="679577"/>
                </a:lnTo>
                <a:lnTo>
                  <a:pt x="765810" y="681990"/>
                </a:lnTo>
                <a:lnTo>
                  <a:pt x="810260" y="682117"/>
                </a:lnTo>
                <a:lnTo>
                  <a:pt x="812800" y="679450"/>
                </a:lnTo>
                <a:close/>
              </a:path>
              <a:path w="835659" h="708025">
                <a:moveTo>
                  <a:pt x="367030" y="679450"/>
                </a:moveTo>
                <a:lnTo>
                  <a:pt x="323127" y="679450"/>
                </a:lnTo>
                <a:lnTo>
                  <a:pt x="325661" y="681990"/>
                </a:lnTo>
                <a:lnTo>
                  <a:pt x="369570" y="681990"/>
                </a:lnTo>
                <a:lnTo>
                  <a:pt x="367030" y="679450"/>
                </a:lnTo>
                <a:close/>
              </a:path>
              <a:path w="835659" h="708025">
                <a:moveTo>
                  <a:pt x="364490" y="676910"/>
                </a:moveTo>
                <a:lnTo>
                  <a:pt x="320592" y="676910"/>
                </a:lnTo>
                <a:lnTo>
                  <a:pt x="321859" y="678307"/>
                </a:lnTo>
                <a:lnTo>
                  <a:pt x="365760" y="678307"/>
                </a:lnTo>
                <a:lnTo>
                  <a:pt x="364490" y="676910"/>
                </a:lnTo>
                <a:close/>
              </a:path>
              <a:path w="835659" h="708025">
                <a:moveTo>
                  <a:pt x="762000" y="676910"/>
                </a:moveTo>
                <a:lnTo>
                  <a:pt x="770890" y="677037"/>
                </a:lnTo>
                <a:lnTo>
                  <a:pt x="769620" y="678307"/>
                </a:lnTo>
                <a:lnTo>
                  <a:pt x="814070" y="678307"/>
                </a:lnTo>
                <a:lnTo>
                  <a:pt x="815340" y="677037"/>
                </a:lnTo>
                <a:lnTo>
                  <a:pt x="762000" y="676910"/>
                </a:lnTo>
                <a:close/>
              </a:path>
              <a:path w="835659" h="708025">
                <a:moveTo>
                  <a:pt x="772160" y="675640"/>
                </a:moveTo>
                <a:lnTo>
                  <a:pt x="770890" y="676910"/>
                </a:lnTo>
                <a:lnTo>
                  <a:pt x="772160" y="676910"/>
                </a:lnTo>
                <a:lnTo>
                  <a:pt x="772160" y="675640"/>
                </a:lnTo>
                <a:close/>
              </a:path>
              <a:path w="835659" h="708025">
                <a:moveTo>
                  <a:pt x="819150" y="673100"/>
                </a:moveTo>
                <a:lnTo>
                  <a:pt x="778510" y="673100"/>
                </a:lnTo>
                <a:lnTo>
                  <a:pt x="778510" y="675640"/>
                </a:lnTo>
                <a:lnTo>
                  <a:pt x="816610" y="675767"/>
                </a:lnTo>
                <a:lnTo>
                  <a:pt x="819150" y="673100"/>
                </a:lnTo>
                <a:close/>
              </a:path>
              <a:path w="835659" h="708025">
                <a:moveTo>
                  <a:pt x="360680" y="673100"/>
                </a:moveTo>
                <a:lnTo>
                  <a:pt x="316791" y="673100"/>
                </a:lnTo>
                <a:lnTo>
                  <a:pt x="319325" y="675640"/>
                </a:lnTo>
                <a:lnTo>
                  <a:pt x="363220" y="675640"/>
                </a:lnTo>
                <a:lnTo>
                  <a:pt x="360680" y="673100"/>
                </a:lnTo>
                <a:close/>
              </a:path>
              <a:path w="835659" h="708025">
                <a:moveTo>
                  <a:pt x="786130" y="671957"/>
                </a:moveTo>
                <a:lnTo>
                  <a:pt x="782320" y="671957"/>
                </a:lnTo>
                <a:lnTo>
                  <a:pt x="782320" y="673100"/>
                </a:lnTo>
                <a:lnTo>
                  <a:pt x="786130" y="673100"/>
                </a:lnTo>
                <a:lnTo>
                  <a:pt x="786130" y="671957"/>
                </a:lnTo>
                <a:close/>
              </a:path>
              <a:path w="835659" h="708025">
                <a:moveTo>
                  <a:pt x="358140" y="670560"/>
                </a:moveTo>
                <a:lnTo>
                  <a:pt x="314256" y="670560"/>
                </a:lnTo>
                <a:lnTo>
                  <a:pt x="315524" y="671957"/>
                </a:lnTo>
                <a:lnTo>
                  <a:pt x="359410" y="671957"/>
                </a:lnTo>
                <a:lnTo>
                  <a:pt x="358140" y="670560"/>
                </a:lnTo>
                <a:close/>
              </a:path>
              <a:path w="835659" h="708025">
                <a:moveTo>
                  <a:pt x="821690" y="670560"/>
                </a:moveTo>
                <a:lnTo>
                  <a:pt x="786130" y="670560"/>
                </a:lnTo>
                <a:lnTo>
                  <a:pt x="786130" y="671957"/>
                </a:lnTo>
                <a:lnTo>
                  <a:pt x="820420" y="671957"/>
                </a:lnTo>
                <a:lnTo>
                  <a:pt x="821690" y="670560"/>
                </a:lnTo>
                <a:close/>
              </a:path>
              <a:path w="835659" h="708025">
                <a:moveTo>
                  <a:pt x="795020" y="669290"/>
                </a:moveTo>
                <a:lnTo>
                  <a:pt x="791210" y="669290"/>
                </a:lnTo>
                <a:lnTo>
                  <a:pt x="791210" y="670560"/>
                </a:lnTo>
                <a:lnTo>
                  <a:pt x="795020" y="670560"/>
                </a:lnTo>
                <a:lnTo>
                  <a:pt x="795020" y="669290"/>
                </a:lnTo>
                <a:close/>
              </a:path>
              <a:path w="835659" h="708025">
                <a:moveTo>
                  <a:pt x="354330" y="666750"/>
                </a:moveTo>
                <a:lnTo>
                  <a:pt x="310455" y="666750"/>
                </a:lnTo>
                <a:lnTo>
                  <a:pt x="312989" y="669290"/>
                </a:lnTo>
                <a:lnTo>
                  <a:pt x="356870" y="669290"/>
                </a:lnTo>
                <a:lnTo>
                  <a:pt x="354330" y="666750"/>
                </a:lnTo>
                <a:close/>
              </a:path>
              <a:path w="835659" h="708025">
                <a:moveTo>
                  <a:pt x="825500" y="666750"/>
                </a:moveTo>
                <a:lnTo>
                  <a:pt x="798830" y="666750"/>
                </a:lnTo>
                <a:lnTo>
                  <a:pt x="798830" y="669290"/>
                </a:lnTo>
                <a:lnTo>
                  <a:pt x="822960" y="669290"/>
                </a:lnTo>
                <a:lnTo>
                  <a:pt x="825500" y="666750"/>
                </a:lnTo>
                <a:close/>
              </a:path>
              <a:path w="835659" h="708025">
                <a:moveTo>
                  <a:pt x="807720" y="665607"/>
                </a:moveTo>
                <a:lnTo>
                  <a:pt x="803910" y="665607"/>
                </a:lnTo>
                <a:lnTo>
                  <a:pt x="803910" y="666750"/>
                </a:lnTo>
                <a:lnTo>
                  <a:pt x="807720" y="666750"/>
                </a:lnTo>
                <a:lnTo>
                  <a:pt x="807720" y="665607"/>
                </a:lnTo>
                <a:close/>
              </a:path>
              <a:path w="835659" h="708025">
                <a:moveTo>
                  <a:pt x="363220" y="664210"/>
                </a:moveTo>
                <a:lnTo>
                  <a:pt x="307921" y="664210"/>
                </a:lnTo>
                <a:lnTo>
                  <a:pt x="309188" y="665607"/>
                </a:lnTo>
                <a:lnTo>
                  <a:pt x="353060" y="665607"/>
                </a:lnTo>
                <a:lnTo>
                  <a:pt x="351790" y="664337"/>
                </a:lnTo>
                <a:lnTo>
                  <a:pt x="363220" y="664210"/>
                </a:lnTo>
                <a:close/>
              </a:path>
              <a:path w="835659" h="708025">
                <a:moveTo>
                  <a:pt x="828040" y="664210"/>
                </a:moveTo>
                <a:lnTo>
                  <a:pt x="807720" y="664210"/>
                </a:lnTo>
                <a:lnTo>
                  <a:pt x="807720" y="665607"/>
                </a:lnTo>
                <a:lnTo>
                  <a:pt x="826770" y="665480"/>
                </a:lnTo>
                <a:lnTo>
                  <a:pt x="828040" y="664210"/>
                </a:lnTo>
                <a:close/>
              </a:path>
              <a:path w="835659" h="708025">
                <a:moveTo>
                  <a:pt x="816610" y="662940"/>
                </a:moveTo>
                <a:lnTo>
                  <a:pt x="812800" y="662940"/>
                </a:lnTo>
                <a:lnTo>
                  <a:pt x="812800" y="664210"/>
                </a:lnTo>
                <a:lnTo>
                  <a:pt x="816610" y="664210"/>
                </a:lnTo>
                <a:lnTo>
                  <a:pt x="816610" y="662940"/>
                </a:lnTo>
                <a:close/>
              </a:path>
              <a:path w="835659" h="708025">
                <a:moveTo>
                  <a:pt x="346710" y="659257"/>
                </a:moveTo>
                <a:lnTo>
                  <a:pt x="342900" y="659257"/>
                </a:lnTo>
                <a:lnTo>
                  <a:pt x="342900" y="660400"/>
                </a:lnTo>
                <a:lnTo>
                  <a:pt x="304119" y="660400"/>
                </a:lnTo>
                <a:lnTo>
                  <a:pt x="306653" y="662940"/>
                </a:lnTo>
                <a:lnTo>
                  <a:pt x="350520" y="662940"/>
                </a:lnTo>
                <a:lnTo>
                  <a:pt x="347980" y="660400"/>
                </a:lnTo>
                <a:lnTo>
                  <a:pt x="346710" y="659257"/>
                </a:lnTo>
                <a:close/>
              </a:path>
              <a:path w="835659" h="708025">
                <a:moveTo>
                  <a:pt x="831850" y="660400"/>
                </a:moveTo>
                <a:lnTo>
                  <a:pt x="820420" y="660400"/>
                </a:lnTo>
                <a:lnTo>
                  <a:pt x="820420" y="662940"/>
                </a:lnTo>
                <a:lnTo>
                  <a:pt x="829310" y="662940"/>
                </a:lnTo>
                <a:lnTo>
                  <a:pt x="831850" y="660400"/>
                </a:lnTo>
                <a:close/>
              </a:path>
              <a:path w="835659" h="708025">
                <a:moveTo>
                  <a:pt x="829310" y="659257"/>
                </a:moveTo>
                <a:lnTo>
                  <a:pt x="825500" y="659257"/>
                </a:lnTo>
                <a:lnTo>
                  <a:pt x="825500" y="660400"/>
                </a:lnTo>
                <a:lnTo>
                  <a:pt x="829310" y="660400"/>
                </a:lnTo>
                <a:lnTo>
                  <a:pt x="829310" y="659257"/>
                </a:lnTo>
                <a:close/>
              </a:path>
              <a:path w="835659" h="708025">
                <a:moveTo>
                  <a:pt x="342900" y="657860"/>
                </a:moveTo>
                <a:lnTo>
                  <a:pt x="301585" y="657860"/>
                </a:lnTo>
                <a:lnTo>
                  <a:pt x="302852" y="659257"/>
                </a:lnTo>
                <a:lnTo>
                  <a:pt x="342900" y="659257"/>
                </a:lnTo>
                <a:lnTo>
                  <a:pt x="342900" y="657860"/>
                </a:lnTo>
                <a:close/>
              </a:path>
              <a:path w="835659" h="708025">
                <a:moveTo>
                  <a:pt x="835660" y="656590"/>
                </a:moveTo>
                <a:lnTo>
                  <a:pt x="833120" y="656590"/>
                </a:lnTo>
                <a:lnTo>
                  <a:pt x="833120" y="657860"/>
                </a:lnTo>
                <a:lnTo>
                  <a:pt x="829310" y="657860"/>
                </a:lnTo>
                <a:lnTo>
                  <a:pt x="829310" y="659257"/>
                </a:lnTo>
                <a:lnTo>
                  <a:pt x="833120" y="659257"/>
                </a:lnTo>
                <a:lnTo>
                  <a:pt x="834390" y="657860"/>
                </a:lnTo>
                <a:lnTo>
                  <a:pt x="835660" y="656590"/>
                </a:lnTo>
                <a:close/>
              </a:path>
              <a:path w="835659" h="708025">
                <a:moveTo>
                  <a:pt x="339090" y="656590"/>
                </a:moveTo>
                <a:lnTo>
                  <a:pt x="334010" y="656590"/>
                </a:lnTo>
                <a:lnTo>
                  <a:pt x="334010" y="657860"/>
                </a:lnTo>
                <a:lnTo>
                  <a:pt x="339090" y="657860"/>
                </a:lnTo>
                <a:lnTo>
                  <a:pt x="339090" y="656590"/>
                </a:lnTo>
                <a:close/>
              </a:path>
              <a:path w="835659" h="708025">
                <a:moveTo>
                  <a:pt x="330200" y="654050"/>
                </a:moveTo>
                <a:lnTo>
                  <a:pt x="297783" y="654050"/>
                </a:lnTo>
                <a:lnTo>
                  <a:pt x="300318" y="656590"/>
                </a:lnTo>
                <a:lnTo>
                  <a:pt x="330200" y="656590"/>
                </a:lnTo>
                <a:lnTo>
                  <a:pt x="330200" y="654050"/>
                </a:lnTo>
                <a:close/>
              </a:path>
              <a:path w="835659" h="708025">
                <a:moveTo>
                  <a:pt x="326390" y="652907"/>
                </a:moveTo>
                <a:lnTo>
                  <a:pt x="321310" y="652907"/>
                </a:lnTo>
                <a:lnTo>
                  <a:pt x="321310" y="654050"/>
                </a:lnTo>
                <a:lnTo>
                  <a:pt x="326390" y="654050"/>
                </a:lnTo>
                <a:lnTo>
                  <a:pt x="326390" y="652907"/>
                </a:lnTo>
                <a:close/>
              </a:path>
              <a:path w="835659" h="708025">
                <a:moveTo>
                  <a:pt x="321310" y="651510"/>
                </a:moveTo>
                <a:lnTo>
                  <a:pt x="295249" y="651510"/>
                </a:lnTo>
                <a:lnTo>
                  <a:pt x="296516" y="652907"/>
                </a:lnTo>
                <a:lnTo>
                  <a:pt x="321310" y="652907"/>
                </a:lnTo>
                <a:lnTo>
                  <a:pt x="321310" y="651510"/>
                </a:lnTo>
                <a:close/>
              </a:path>
              <a:path w="835659" h="708025">
                <a:moveTo>
                  <a:pt x="317500" y="650367"/>
                </a:moveTo>
                <a:lnTo>
                  <a:pt x="312420" y="650367"/>
                </a:lnTo>
                <a:lnTo>
                  <a:pt x="312420" y="651510"/>
                </a:lnTo>
                <a:lnTo>
                  <a:pt x="317500" y="651510"/>
                </a:lnTo>
                <a:lnTo>
                  <a:pt x="317500" y="650367"/>
                </a:lnTo>
                <a:close/>
              </a:path>
              <a:path w="835659" h="708025">
                <a:moveTo>
                  <a:pt x="308610" y="647700"/>
                </a:moveTo>
                <a:lnTo>
                  <a:pt x="291447" y="647700"/>
                </a:lnTo>
                <a:lnTo>
                  <a:pt x="293982" y="650240"/>
                </a:lnTo>
                <a:lnTo>
                  <a:pt x="308610" y="650367"/>
                </a:lnTo>
                <a:lnTo>
                  <a:pt x="308610" y="647700"/>
                </a:lnTo>
                <a:close/>
              </a:path>
              <a:path w="835659" h="708025">
                <a:moveTo>
                  <a:pt x="303530" y="646430"/>
                </a:moveTo>
                <a:lnTo>
                  <a:pt x="299720" y="646430"/>
                </a:lnTo>
                <a:lnTo>
                  <a:pt x="299720" y="647700"/>
                </a:lnTo>
                <a:lnTo>
                  <a:pt x="303530" y="647700"/>
                </a:lnTo>
                <a:lnTo>
                  <a:pt x="303530" y="646430"/>
                </a:lnTo>
                <a:close/>
              </a:path>
              <a:path w="835659" h="708025">
                <a:moveTo>
                  <a:pt x="299720" y="645160"/>
                </a:moveTo>
                <a:lnTo>
                  <a:pt x="288913" y="645160"/>
                </a:lnTo>
                <a:lnTo>
                  <a:pt x="290180" y="646430"/>
                </a:lnTo>
                <a:lnTo>
                  <a:pt x="299720" y="646430"/>
                </a:lnTo>
                <a:lnTo>
                  <a:pt x="299720" y="645160"/>
                </a:lnTo>
                <a:close/>
              </a:path>
              <a:path w="835659" h="708025">
                <a:moveTo>
                  <a:pt x="295910" y="644017"/>
                </a:moveTo>
                <a:lnTo>
                  <a:pt x="290830" y="644017"/>
                </a:lnTo>
                <a:lnTo>
                  <a:pt x="290830" y="645160"/>
                </a:lnTo>
                <a:lnTo>
                  <a:pt x="295910" y="645160"/>
                </a:lnTo>
                <a:lnTo>
                  <a:pt x="295910" y="644017"/>
                </a:lnTo>
                <a:close/>
              </a:path>
              <a:path w="835659" h="708025">
                <a:moveTo>
                  <a:pt x="287020" y="641350"/>
                </a:moveTo>
                <a:lnTo>
                  <a:pt x="285112" y="641350"/>
                </a:lnTo>
                <a:lnTo>
                  <a:pt x="287020" y="643262"/>
                </a:lnTo>
                <a:lnTo>
                  <a:pt x="287020" y="64135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bk object 1099"/>
          <p:cNvSpPr/>
          <p:nvPr/>
        </p:nvSpPr>
        <p:spPr>
          <a:xfrm>
            <a:off x="6041390" y="5951220"/>
            <a:ext cx="425450" cy="716280"/>
          </a:xfrm>
          <a:custGeom>
            <a:avLst/>
            <a:gdLst/>
            <a:ahLst/>
            <a:cxnLst/>
            <a:rect l="l" t="t" r="r" b="b"/>
            <a:pathLst>
              <a:path w="425450" h="716279">
                <a:moveTo>
                  <a:pt x="355599" y="0"/>
                </a:moveTo>
                <a:lnTo>
                  <a:pt x="342900" y="0"/>
                </a:lnTo>
                <a:lnTo>
                  <a:pt x="349249" y="6349"/>
                </a:lnTo>
                <a:lnTo>
                  <a:pt x="392429" y="6349"/>
                </a:lnTo>
                <a:lnTo>
                  <a:pt x="389889" y="3809"/>
                </a:lnTo>
                <a:lnTo>
                  <a:pt x="388619" y="3809"/>
                </a:lnTo>
                <a:lnTo>
                  <a:pt x="388619" y="2539"/>
                </a:lnTo>
                <a:lnTo>
                  <a:pt x="377189" y="2539"/>
                </a:lnTo>
                <a:lnTo>
                  <a:pt x="377189" y="1269"/>
                </a:lnTo>
                <a:lnTo>
                  <a:pt x="355599" y="1269"/>
                </a:lnTo>
                <a:lnTo>
                  <a:pt x="355599" y="0"/>
                </a:lnTo>
                <a:close/>
              </a:path>
              <a:path w="425450" h="716279">
                <a:moveTo>
                  <a:pt x="91439" y="7620"/>
                </a:moveTo>
                <a:lnTo>
                  <a:pt x="83819" y="7620"/>
                </a:lnTo>
                <a:lnTo>
                  <a:pt x="83819" y="8889"/>
                </a:lnTo>
                <a:lnTo>
                  <a:pt x="90169" y="8889"/>
                </a:lnTo>
                <a:lnTo>
                  <a:pt x="91439" y="7620"/>
                </a:lnTo>
                <a:close/>
              </a:path>
              <a:path w="425450" h="716279">
                <a:moveTo>
                  <a:pt x="392429" y="6349"/>
                </a:moveTo>
                <a:lnTo>
                  <a:pt x="349250" y="6349"/>
                </a:lnTo>
                <a:lnTo>
                  <a:pt x="351789" y="8889"/>
                </a:lnTo>
                <a:lnTo>
                  <a:pt x="394969" y="8889"/>
                </a:lnTo>
                <a:lnTo>
                  <a:pt x="392429" y="6349"/>
                </a:lnTo>
                <a:close/>
              </a:path>
              <a:path w="425450" h="716279">
                <a:moveTo>
                  <a:pt x="92709" y="6349"/>
                </a:moveTo>
                <a:lnTo>
                  <a:pt x="91439" y="6349"/>
                </a:lnTo>
                <a:lnTo>
                  <a:pt x="91439" y="7620"/>
                </a:lnTo>
                <a:lnTo>
                  <a:pt x="92709" y="6349"/>
                </a:lnTo>
                <a:close/>
              </a:path>
              <a:path w="425450" h="716279">
                <a:moveTo>
                  <a:pt x="90169" y="8889"/>
                </a:moveTo>
                <a:lnTo>
                  <a:pt x="76199" y="8889"/>
                </a:lnTo>
                <a:lnTo>
                  <a:pt x="76199" y="10159"/>
                </a:lnTo>
                <a:lnTo>
                  <a:pt x="68579" y="10159"/>
                </a:lnTo>
                <a:lnTo>
                  <a:pt x="68579" y="11429"/>
                </a:lnTo>
                <a:lnTo>
                  <a:pt x="60959" y="11429"/>
                </a:lnTo>
                <a:lnTo>
                  <a:pt x="60959" y="12699"/>
                </a:lnTo>
                <a:lnTo>
                  <a:pt x="86359" y="12699"/>
                </a:lnTo>
                <a:lnTo>
                  <a:pt x="90169" y="8889"/>
                </a:lnTo>
                <a:close/>
              </a:path>
              <a:path w="425450" h="716279">
                <a:moveTo>
                  <a:pt x="394969" y="8889"/>
                </a:moveTo>
                <a:lnTo>
                  <a:pt x="351789" y="8889"/>
                </a:lnTo>
                <a:lnTo>
                  <a:pt x="355599" y="12699"/>
                </a:lnTo>
                <a:lnTo>
                  <a:pt x="398779" y="12699"/>
                </a:lnTo>
                <a:lnTo>
                  <a:pt x="394969" y="8889"/>
                </a:lnTo>
                <a:close/>
              </a:path>
              <a:path w="425450" h="716279">
                <a:moveTo>
                  <a:pt x="86359" y="12699"/>
                </a:moveTo>
                <a:lnTo>
                  <a:pt x="53339" y="12699"/>
                </a:lnTo>
                <a:lnTo>
                  <a:pt x="53339" y="13969"/>
                </a:lnTo>
                <a:lnTo>
                  <a:pt x="45719" y="13969"/>
                </a:lnTo>
                <a:lnTo>
                  <a:pt x="45719" y="15239"/>
                </a:lnTo>
                <a:lnTo>
                  <a:pt x="83819" y="15239"/>
                </a:lnTo>
                <a:lnTo>
                  <a:pt x="86359" y="12699"/>
                </a:lnTo>
                <a:close/>
              </a:path>
              <a:path w="425450" h="716279">
                <a:moveTo>
                  <a:pt x="398779" y="12699"/>
                </a:moveTo>
                <a:lnTo>
                  <a:pt x="355600" y="12699"/>
                </a:lnTo>
                <a:lnTo>
                  <a:pt x="358139" y="15239"/>
                </a:lnTo>
                <a:lnTo>
                  <a:pt x="401319" y="15239"/>
                </a:lnTo>
                <a:lnTo>
                  <a:pt x="398779" y="12699"/>
                </a:lnTo>
                <a:close/>
              </a:path>
              <a:path w="425450" h="716279">
                <a:moveTo>
                  <a:pt x="83819" y="15239"/>
                </a:moveTo>
                <a:lnTo>
                  <a:pt x="40639" y="15239"/>
                </a:lnTo>
                <a:lnTo>
                  <a:pt x="36829" y="19049"/>
                </a:lnTo>
                <a:lnTo>
                  <a:pt x="80009" y="19049"/>
                </a:lnTo>
                <a:lnTo>
                  <a:pt x="83819" y="15239"/>
                </a:lnTo>
                <a:close/>
              </a:path>
              <a:path w="425450" h="716279">
                <a:moveTo>
                  <a:pt x="401319" y="15239"/>
                </a:moveTo>
                <a:lnTo>
                  <a:pt x="358139" y="15239"/>
                </a:lnTo>
                <a:lnTo>
                  <a:pt x="361949" y="19049"/>
                </a:lnTo>
                <a:lnTo>
                  <a:pt x="405129" y="19049"/>
                </a:lnTo>
                <a:lnTo>
                  <a:pt x="401319" y="15239"/>
                </a:lnTo>
                <a:close/>
              </a:path>
              <a:path w="425450" h="716279">
                <a:moveTo>
                  <a:pt x="80009" y="19049"/>
                </a:moveTo>
                <a:lnTo>
                  <a:pt x="36829" y="19049"/>
                </a:lnTo>
                <a:lnTo>
                  <a:pt x="34289" y="21589"/>
                </a:lnTo>
                <a:lnTo>
                  <a:pt x="77469" y="21589"/>
                </a:lnTo>
                <a:lnTo>
                  <a:pt x="80009" y="19049"/>
                </a:lnTo>
                <a:close/>
              </a:path>
              <a:path w="425450" h="716279">
                <a:moveTo>
                  <a:pt x="405129" y="19049"/>
                </a:moveTo>
                <a:lnTo>
                  <a:pt x="361950" y="19049"/>
                </a:lnTo>
                <a:lnTo>
                  <a:pt x="364489" y="21589"/>
                </a:lnTo>
                <a:lnTo>
                  <a:pt x="407669" y="21589"/>
                </a:lnTo>
                <a:lnTo>
                  <a:pt x="405129" y="19049"/>
                </a:lnTo>
                <a:close/>
              </a:path>
              <a:path w="425450" h="716279">
                <a:moveTo>
                  <a:pt x="77469" y="21589"/>
                </a:moveTo>
                <a:lnTo>
                  <a:pt x="34289" y="21589"/>
                </a:lnTo>
                <a:lnTo>
                  <a:pt x="30479" y="25399"/>
                </a:lnTo>
                <a:lnTo>
                  <a:pt x="73659" y="25399"/>
                </a:lnTo>
                <a:lnTo>
                  <a:pt x="77469" y="21589"/>
                </a:lnTo>
                <a:close/>
              </a:path>
              <a:path w="425450" h="716279">
                <a:moveTo>
                  <a:pt x="407669" y="21589"/>
                </a:moveTo>
                <a:lnTo>
                  <a:pt x="387349" y="21589"/>
                </a:lnTo>
                <a:lnTo>
                  <a:pt x="387349" y="22859"/>
                </a:lnTo>
                <a:lnTo>
                  <a:pt x="389889" y="22859"/>
                </a:lnTo>
                <a:lnTo>
                  <a:pt x="389889" y="24129"/>
                </a:lnTo>
                <a:lnTo>
                  <a:pt x="394969" y="24129"/>
                </a:lnTo>
                <a:lnTo>
                  <a:pt x="394969" y="25399"/>
                </a:lnTo>
                <a:lnTo>
                  <a:pt x="411479" y="25399"/>
                </a:lnTo>
                <a:lnTo>
                  <a:pt x="407669" y="21589"/>
                </a:lnTo>
                <a:close/>
              </a:path>
              <a:path w="425450" h="716279">
                <a:moveTo>
                  <a:pt x="73659" y="25399"/>
                </a:moveTo>
                <a:lnTo>
                  <a:pt x="30479" y="25399"/>
                </a:lnTo>
                <a:lnTo>
                  <a:pt x="27939" y="27939"/>
                </a:lnTo>
                <a:lnTo>
                  <a:pt x="71119" y="27939"/>
                </a:lnTo>
                <a:lnTo>
                  <a:pt x="73659" y="25399"/>
                </a:lnTo>
                <a:close/>
              </a:path>
              <a:path w="425450" h="716279">
                <a:moveTo>
                  <a:pt x="411479" y="25399"/>
                </a:moveTo>
                <a:lnTo>
                  <a:pt x="400049" y="25399"/>
                </a:lnTo>
                <a:lnTo>
                  <a:pt x="400049" y="26669"/>
                </a:lnTo>
                <a:lnTo>
                  <a:pt x="403859" y="26669"/>
                </a:lnTo>
                <a:lnTo>
                  <a:pt x="403859" y="27939"/>
                </a:lnTo>
                <a:lnTo>
                  <a:pt x="414019" y="27939"/>
                </a:lnTo>
                <a:lnTo>
                  <a:pt x="411479" y="25399"/>
                </a:lnTo>
                <a:close/>
              </a:path>
              <a:path w="425450" h="716279">
                <a:moveTo>
                  <a:pt x="71119" y="27939"/>
                </a:moveTo>
                <a:lnTo>
                  <a:pt x="27939" y="27939"/>
                </a:lnTo>
                <a:lnTo>
                  <a:pt x="24129" y="31749"/>
                </a:lnTo>
                <a:lnTo>
                  <a:pt x="67309" y="31749"/>
                </a:lnTo>
                <a:lnTo>
                  <a:pt x="71119" y="27939"/>
                </a:lnTo>
                <a:close/>
              </a:path>
              <a:path w="425450" h="716279">
                <a:moveTo>
                  <a:pt x="414019" y="27939"/>
                </a:moveTo>
                <a:lnTo>
                  <a:pt x="408939" y="27939"/>
                </a:lnTo>
                <a:lnTo>
                  <a:pt x="408939" y="29209"/>
                </a:lnTo>
                <a:lnTo>
                  <a:pt x="412749" y="29209"/>
                </a:lnTo>
                <a:lnTo>
                  <a:pt x="412749" y="30479"/>
                </a:lnTo>
                <a:lnTo>
                  <a:pt x="416559" y="30479"/>
                </a:lnTo>
                <a:lnTo>
                  <a:pt x="414019" y="27939"/>
                </a:lnTo>
                <a:close/>
              </a:path>
              <a:path w="425450" h="716279">
                <a:moveTo>
                  <a:pt x="62229" y="31749"/>
                </a:moveTo>
                <a:lnTo>
                  <a:pt x="24129" y="31749"/>
                </a:lnTo>
                <a:lnTo>
                  <a:pt x="21589" y="34289"/>
                </a:lnTo>
                <a:lnTo>
                  <a:pt x="55879" y="34289"/>
                </a:lnTo>
                <a:lnTo>
                  <a:pt x="55879" y="33019"/>
                </a:lnTo>
                <a:lnTo>
                  <a:pt x="62229" y="33019"/>
                </a:lnTo>
                <a:lnTo>
                  <a:pt x="62229" y="31749"/>
                </a:lnTo>
                <a:close/>
              </a:path>
              <a:path w="425450" h="716279">
                <a:moveTo>
                  <a:pt x="48259" y="34289"/>
                </a:moveTo>
                <a:lnTo>
                  <a:pt x="21589" y="34289"/>
                </a:lnTo>
                <a:lnTo>
                  <a:pt x="17779" y="38099"/>
                </a:lnTo>
                <a:lnTo>
                  <a:pt x="34289" y="38099"/>
                </a:lnTo>
                <a:lnTo>
                  <a:pt x="34289" y="36829"/>
                </a:lnTo>
                <a:lnTo>
                  <a:pt x="41909" y="36829"/>
                </a:lnTo>
                <a:lnTo>
                  <a:pt x="41909" y="35559"/>
                </a:lnTo>
                <a:lnTo>
                  <a:pt x="48259" y="35559"/>
                </a:lnTo>
                <a:lnTo>
                  <a:pt x="48259" y="34289"/>
                </a:lnTo>
                <a:close/>
              </a:path>
              <a:path w="425450" h="716279">
                <a:moveTo>
                  <a:pt x="27939" y="38099"/>
                </a:moveTo>
                <a:lnTo>
                  <a:pt x="17779" y="38099"/>
                </a:lnTo>
                <a:lnTo>
                  <a:pt x="15239" y="40639"/>
                </a:lnTo>
                <a:lnTo>
                  <a:pt x="20319" y="40639"/>
                </a:lnTo>
                <a:lnTo>
                  <a:pt x="20319" y="39369"/>
                </a:lnTo>
                <a:lnTo>
                  <a:pt x="27939" y="39369"/>
                </a:lnTo>
                <a:lnTo>
                  <a:pt x="27939" y="38099"/>
                </a:lnTo>
                <a:close/>
              </a:path>
              <a:path w="425450" h="716279">
                <a:moveTo>
                  <a:pt x="16509" y="40639"/>
                </a:moveTo>
                <a:lnTo>
                  <a:pt x="15239" y="40639"/>
                </a:lnTo>
                <a:lnTo>
                  <a:pt x="13969" y="41909"/>
                </a:lnTo>
                <a:lnTo>
                  <a:pt x="16509" y="41909"/>
                </a:lnTo>
                <a:lnTo>
                  <a:pt x="16509" y="40639"/>
                </a:lnTo>
                <a:close/>
              </a:path>
              <a:path w="425450" h="716279">
                <a:moveTo>
                  <a:pt x="82549" y="702309"/>
                </a:moveTo>
                <a:lnTo>
                  <a:pt x="39369" y="702309"/>
                </a:lnTo>
                <a:lnTo>
                  <a:pt x="43179" y="706119"/>
                </a:lnTo>
                <a:lnTo>
                  <a:pt x="86359" y="706119"/>
                </a:lnTo>
                <a:lnTo>
                  <a:pt x="82549" y="702309"/>
                </a:lnTo>
                <a:close/>
              </a:path>
              <a:path w="425450" h="716279">
                <a:moveTo>
                  <a:pt x="402589" y="702309"/>
                </a:moveTo>
                <a:lnTo>
                  <a:pt x="359409" y="702309"/>
                </a:lnTo>
                <a:lnTo>
                  <a:pt x="355599" y="706119"/>
                </a:lnTo>
                <a:lnTo>
                  <a:pt x="398779" y="706119"/>
                </a:lnTo>
                <a:lnTo>
                  <a:pt x="402589" y="702309"/>
                </a:lnTo>
                <a:close/>
              </a:path>
              <a:path w="425450" h="716279">
                <a:moveTo>
                  <a:pt x="80009" y="699769"/>
                </a:moveTo>
                <a:lnTo>
                  <a:pt x="36829" y="699769"/>
                </a:lnTo>
                <a:lnTo>
                  <a:pt x="38100" y="701039"/>
                </a:lnTo>
                <a:lnTo>
                  <a:pt x="81279" y="701039"/>
                </a:lnTo>
                <a:lnTo>
                  <a:pt x="80009" y="699769"/>
                </a:lnTo>
                <a:close/>
              </a:path>
              <a:path w="425450" h="716279">
                <a:moveTo>
                  <a:pt x="405129" y="699769"/>
                </a:moveTo>
                <a:lnTo>
                  <a:pt x="361950" y="699769"/>
                </a:lnTo>
                <a:lnTo>
                  <a:pt x="360679" y="701039"/>
                </a:lnTo>
                <a:lnTo>
                  <a:pt x="403859" y="701039"/>
                </a:lnTo>
                <a:lnTo>
                  <a:pt x="405129" y="699769"/>
                </a:lnTo>
                <a:close/>
              </a:path>
              <a:path w="425450" h="716279">
                <a:moveTo>
                  <a:pt x="76199" y="695959"/>
                </a:moveTo>
                <a:lnTo>
                  <a:pt x="33019" y="695959"/>
                </a:lnTo>
                <a:lnTo>
                  <a:pt x="35559" y="698499"/>
                </a:lnTo>
                <a:lnTo>
                  <a:pt x="78739" y="698499"/>
                </a:lnTo>
                <a:lnTo>
                  <a:pt x="76199" y="695959"/>
                </a:lnTo>
                <a:close/>
              </a:path>
              <a:path w="425450" h="716279">
                <a:moveTo>
                  <a:pt x="408939" y="695959"/>
                </a:moveTo>
                <a:lnTo>
                  <a:pt x="339089" y="695959"/>
                </a:lnTo>
                <a:lnTo>
                  <a:pt x="365759" y="696086"/>
                </a:lnTo>
                <a:lnTo>
                  <a:pt x="363219" y="698499"/>
                </a:lnTo>
                <a:lnTo>
                  <a:pt x="406399" y="698499"/>
                </a:lnTo>
                <a:lnTo>
                  <a:pt x="408939" y="695959"/>
                </a:lnTo>
                <a:close/>
              </a:path>
              <a:path w="425450" h="716279">
                <a:moveTo>
                  <a:pt x="73659" y="693419"/>
                </a:moveTo>
                <a:lnTo>
                  <a:pt x="30479" y="693419"/>
                </a:lnTo>
                <a:lnTo>
                  <a:pt x="31750" y="694689"/>
                </a:lnTo>
                <a:lnTo>
                  <a:pt x="74929" y="694689"/>
                </a:lnTo>
                <a:lnTo>
                  <a:pt x="73659" y="693419"/>
                </a:lnTo>
                <a:close/>
              </a:path>
              <a:path w="425450" h="716279">
                <a:moveTo>
                  <a:pt x="411479" y="693419"/>
                </a:moveTo>
                <a:lnTo>
                  <a:pt x="368299" y="693419"/>
                </a:lnTo>
                <a:lnTo>
                  <a:pt x="367029" y="694689"/>
                </a:lnTo>
                <a:lnTo>
                  <a:pt x="410209" y="694689"/>
                </a:lnTo>
                <a:lnTo>
                  <a:pt x="411479" y="693419"/>
                </a:lnTo>
                <a:close/>
              </a:path>
              <a:path w="425450" h="716279">
                <a:moveTo>
                  <a:pt x="69849" y="689609"/>
                </a:moveTo>
                <a:lnTo>
                  <a:pt x="26669" y="689609"/>
                </a:lnTo>
                <a:lnTo>
                  <a:pt x="29209" y="692149"/>
                </a:lnTo>
                <a:lnTo>
                  <a:pt x="72389" y="692149"/>
                </a:lnTo>
                <a:lnTo>
                  <a:pt x="69849" y="689609"/>
                </a:lnTo>
                <a:close/>
              </a:path>
              <a:path w="425450" h="716279">
                <a:moveTo>
                  <a:pt x="415289" y="689609"/>
                </a:moveTo>
                <a:lnTo>
                  <a:pt x="372109" y="689609"/>
                </a:lnTo>
                <a:lnTo>
                  <a:pt x="370839" y="691006"/>
                </a:lnTo>
                <a:lnTo>
                  <a:pt x="370839" y="692149"/>
                </a:lnTo>
                <a:lnTo>
                  <a:pt x="412749" y="692149"/>
                </a:lnTo>
                <a:lnTo>
                  <a:pt x="415289" y="689609"/>
                </a:lnTo>
                <a:close/>
              </a:path>
              <a:path w="425450" h="716279">
                <a:moveTo>
                  <a:pt x="383539" y="688339"/>
                </a:moveTo>
                <a:lnTo>
                  <a:pt x="377189" y="688339"/>
                </a:lnTo>
                <a:lnTo>
                  <a:pt x="377189" y="689609"/>
                </a:lnTo>
                <a:lnTo>
                  <a:pt x="383539" y="689609"/>
                </a:lnTo>
                <a:lnTo>
                  <a:pt x="383539" y="688339"/>
                </a:lnTo>
                <a:close/>
              </a:path>
              <a:path w="425450" h="716279">
                <a:moveTo>
                  <a:pt x="67309" y="687069"/>
                </a:moveTo>
                <a:lnTo>
                  <a:pt x="24129" y="687069"/>
                </a:lnTo>
                <a:lnTo>
                  <a:pt x="25400" y="688339"/>
                </a:lnTo>
                <a:lnTo>
                  <a:pt x="68579" y="688339"/>
                </a:lnTo>
                <a:lnTo>
                  <a:pt x="67309" y="687069"/>
                </a:lnTo>
                <a:close/>
              </a:path>
              <a:path w="425450" h="716279">
                <a:moveTo>
                  <a:pt x="417829" y="687069"/>
                </a:moveTo>
                <a:lnTo>
                  <a:pt x="383539" y="687069"/>
                </a:lnTo>
                <a:lnTo>
                  <a:pt x="383539" y="688339"/>
                </a:lnTo>
                <a:lnTo>
                  <a:pt x="416559" y="688339"/>
                </a:lnTo>
                <a:lnTo>
                  <a:pt x="417829" y="687069"/>
                </a:lnTo>
                <a:close/>
              </a:path>
              <a:path w="425450" h="716279">
                <a:moveTo>
                  <a:pt x="396239" y="685799"/>
                </a:moveTo>
                <a:lnTo>
                  <a:pt x="389889" y="685799"/>
                </a:lnTo>
                <a:lnTo>
                  <a:pt x="389889" y="687069"/>
                </a:lnTo>
                <a:lnTo>
                  <a:pt x="396239" y="687069"/>
                </a:lnTo>
                <a:lnTo>
                  <a:pt x="396239" y="685799"/>
                </a:lnTo>
                <a:close/>
              </a:path>
              <a:path w="425450" h="716279">
                <a:moveTo>
                  <a:pt x="63499" y="683259"/>
                </a:moveTo>
                <a:lnTo>
                  <a:pt x="20319" y="683259"/>
                </a:lnTo>
                <a:lnTo>
                  <a:pt x="22859" y="685799"/>
                </a:lnTo>
                <a:lnTo>
                  <a:pt x="66039" y="685799"/>
                </a:lnTo>
                <a:lnTo>
                  <a:pt x="63499" y="683259"/>
                </a:lnTo>
                <a:close/>
              </a:path>
              <a:path w="425450" h="716279">
                <a:moveTo>
                  <a:pt x="402589" y="683259"/>
                </a:moveTo>
                <a:lnTo>
                  <a:pt x="402589" y="685799"/>
                </a:lnTo>
                <a:lnTo>
                  <a:pt x="419099" y="685799"/>
                </a:lnTo>
                <a:lnTo>
                  <a:pt x="421639" y="683386"/>
                </a:lnTo>
                <a:lnTo>
                  <a:pt x="402589" y="683259"/>
                </a:lnTo>
                <a:close/>
              </a:path>
              <a:path w="425450" h="716279">
                <a:moveTo>
                  <a:pt x="415289" y="681989"/>
                </a:moveTo>
                <a:lnTo>
                  <a:pt x="408939" y="681989"/>
                </a:lnTo>
                <a:lnTo>
                  <a:pt x="408939" y="683259"/>
                </a:lnTo>
                <a:lnTo>
                  <a:pt x="415289" y="683259"/>
                </a:lnTo>
                <a:lnTo>
                  <a:pt x="415289" y="681989"/>
                </a:lnTo>
                <a:close/>
              </a:path>
              <a:path w="425450" h="716279">
                <a:moveTo>
                  <a:pt x="60959" y="680719"/>
                </a:moveTo>
                <a:lnTo>
                  <a:pt x="17779" y="680719"/>
                </a:lnTo>
                <a:lnTo>
                  <a:pt x="19050" y="681989"/>
                </a:lnTo>
                <a:lnTo>
                  <a:pt x="62229" y="681989"/>
                </a:lnTo>
                <a:lnTo>
                  <a:pt x="60959" y="680719"/>
                </a:lnTo>
                <a:close/>
              </a:path>
              <a:path w="425450" h="716279">
                <a:moveTo>
                  <a:pt x="415289" y="680719"/>
                </a:moveTo>
                <a:lnTo>
                  <a:pt x="415289" y="681989"/>
                </a:lnTo>
                <a:lnTo>
                  <a:pt x="422909" y="681989"/>
                </a:lnTo>
                <a:lnTo>
                  <a:pt x="424179" y="680846"/>
                </a:lnTo>
                <a:lnTo>
                  <a:pt x="415289" y="680719"/>
                </a:lnTo>
                <a:close/>
              </a:path>
              <a:path w="425450" h="716279">
                <a:moveTo>
                  <a:pt x="425449" y="679449"/>
                </a:moveTo>
                <a:lnTo>
                  <a:pt x="421639" y="679449"/>
                </a:lnTo>
                <a:lnTo>
                  <a:pt x="421639" y="680719"/>
                </a:lnTo>
                <a:lnTo>
                  <a:pt x="424179" y="680719"/>
                </a:lnTo>
                <a:lnTo>
                  <a:pt x="425449" y="679449"/>
                </a:lnTo>
                <a:close/>
              </a:path>
              <a:path w="425450" h="716279">
                <a:moveTo>
                  <a:pt x="55879" y="675639"/>
                </a:moveTo>
                <a:lnTo>
                  <a:pt x="54609" y="675639"/>
                </a:lnTo>
                <a:lnTo>
                  <a:pt x="54609" y="676909"/>
                </a:lnTo>
                <a:lnTo>
                  <a:pt x="13969" y="676909"/>
                </a:lnTo>
                <a:lnTo>
                  <a:pt x="16509" y="679449"/>
                </a:lnTo>
                <a:lnTo>
                  <a:pt x="59689" y="679449"/>
                </a:lnTo>
                <a:lnTo>
                  <a:pt x="55879" y="675639"/>
                </a:lnTo>
                <a:close/>
              </a:path>
              <a:path w="425450" h="716279">
                <a:moveTo>
                  <a:pt x="54609" y="674369"/>
                </a:moveTo>
                <a:lnTo>
                  <a:pt x="11429" y="674369"/>
                </a:lnTo>
                <a:lnTo>
                  <a:pt x="12700" y="675639"/>
                </a:lnTo>
                <a:lnTo>
                  <a:pt x="54609" y="675639"/>
                </a:lnTo>
                <a:lnTo>
                  <a:pt x="54609" y="674369"/>
                </a:lnTo>
                <a:close/>
              </a:path>
              <a:path w="425450" h="716279">
                <a:moveTo>
                  <a:pt x="46989" y="673099"/>
                </a:moveTo>
                <a:lnTo>
                  <a:pt x="40639" y="673099"/>
                </a:lnTo>
                <a:lnTo>
                  <a:pt x="40639" y="674369"/>
                </a:lnTo>
                <a:lnTo>
                  <a:pt x="46989" y="674369"/>
                </a:lnTo>
                <a:lnTo>
                  <a:pt x="46989" y="673099"/>
                </a:lnTo>
                <a:close/>
              </a:path>
              <a:path w="425450" h="716279">
                <a:moveTo>
                  <a:pt x="33019" y="670559"/>
                </a:moveTo>
                <a:lnTo>
                  <a:pt x="7619" y="670559"/>
                </a:lnTo>
                <a:lnTo>
                  <a:pt x="10159" y="673099"/>
                </a:lnTo>
                <a:lnTo>
                  <a:pt x="33019" y="673099"/>
                </a:lnTo>
                <a:lnTo>
                  <a:pt x="33019" y="670559"/>
                </a:lnTo>
                <a:close/>
              </a:path>
              <a:path w="425450" h="716279">
                <a:moveTo>
                  <a:pt x="26669" y="669289"/>
                </a:moveTo>
                <a:lnTo>
                  <a:pt x="16509" y="669289"/>
                </a:lnTo>
                <a:lnTo>
                  <a:pt x="16509" y="670559"/>
                </a:lnTo>
                <a:lnTo>
                  <a:pt x="26669" y="670559"/>
                </a:lnTo>
                <a:lnTo>
                  <a:pt x="26669" y="669289"/>
                </a:lnTo>
                <a:close/>
              </a:path>
              <a:path w="425450" h="716279">
                <a:moveTo>
                  <a:pt x="16509" y="668019"/>
                </a:moveTo>
                <a:lnTo>
                  <a:pt x="5079" y="668146"/>
                </a:lnTo>
                <a:lnTo>
                  <a:pt x="6350" y="669289"/>
                </a:lnTo>
                <a:lnTo>
                  <a:pt x="16509" y="669289"/>
                </a:lnTo>
                <a:lnTo>
                  <a:pt x="16509" y="668019"/>
                </a:lnTo>
                <a:close/>
              </a:path>
              <a:path w="425450" h="716279">
                <a:moveTo>
                  <a:pt x="13969" y="666749"/>
                </a:moveTo>
                <a:lnTo>
                  <a:pt x="8889" y="666749"/>
                </a:lnTo>
                <a:lnTo>
                  <a:pt x="8889" y="668019"/>
                </a:lnTo>
                <a:lnTo>
                  <a:pt x="13969" y="668019"/>
                </a:lnTo>
                <a:lnTo>
                  <a:pt x="13969" y="666749"/>
                </a:lnTo>
                <a:close/>
              </a:path>
              <a:path w="425450" h="716279">
                <a:moveTo>
                  <a:pt x="5079" y="664209"/>
                </a:moveTo>
                <a:lnTo>
                  <a:pt x="1269" y="664209"/>
                </a:lnTo>
                <a:lnTo>
                  <a:pt x="3809" y="666749"/>
                </a:lnTo>
                <a:lnTo>
                  <a:pt x="5079" y="666749"/>
                </a:lnTo>
                <a:lnTo>
                  <a:pt x="5079" y="664209"/>
                </a:lnTo>
                <a:close/>
              </a:path>
              <a:path w="425450" h="716279">
                <a:moveTo>
                  <a:pt x="1269" y="662939"/>
                </a:moveTo>
                <a:lnTo>
                  <a:pt x="0" y="662939"/>
                </a:lnTo>
                <a:lnTo>
                  <a:pt x="1269" y="664209"/>
                </a:lnTo>
                <a:lnTo>
                  <a:pt x="1269" y="662939"/>
                </a:lnTo>
                <a:close/>
              </a:path>
              <a:path w="425450" h="716279">
                <a:moveTo>
                  <a:pt x="346709" y="715009"/>
                </a:moveTo>
                <a:lnTo>
                  <a:pt x="345439" y="716279"/>
                </a:lnTo>
                <a:lnTo>
                  <a:pt x="346709" y="716279"/>
                </a:lnTo>
                <a:lnTo>
                  <a:pt x="346709" y="715009"/>
                </a:lnTo>
                <a:close/>
              </a:path>
              <a:path w="425450" h="716279">
                <a:moveTo>
                  <a:pt x="86359" y="706119"/>
                </a:moveTo>
                <a:lnTo>
                  <a:pt x="46989" y="706119"/>
                </a:lnTo>
                <a:lnTo>
                  <a:pt x="46989" y="707389"/>
                </a:lnTo>
                <a:lnTo>
                  <a:pt x="54609" y="707389"/>
                </a:lnTo>
                <a:lnTo>
                  <a:pt x="54609" y="708659"/>
                </a:lnTo>
                <a:lnTo>
                  <a:pt x="62229" y="708659"/>
                </a:lnTo>
                <a:lnTo>
                  <a:pt x="62229" y="709929"/>
                </a:lnTo>
                <a:lnTo>
                  <a:pt x="69849" y="709929"/>
                </a:lnTo>
                <a:lnTo>
                  <a:pt x="69849" y="711199"/>
                </a:lnTo>
                <a:lnTo>
                  <a:pt x="77469" y="711199"/>
                </a:lnTo>
                <a:lnTo>
                  <a:pt x="77469" y="712469"/>
                </a:lnTo>
                <a:lnTo>
                  <a:pt x="85089" y="712469"/>
                </a:lnTo>
                <a:lnTo>
                  <a:pt x="85089" y="713739"/>
                </a:lnTo>
                <a:lnTo>
                  <a:pt x="92709" y="713739"/>
                </a:lnTo>
                <a:lnTo>
                  <a:pt x="92709" y="715009"/>
                </a:lnTo>
                <a:lnTo>
                  <a:pt x="95249" y="715009"/>
                </a:lnTo>
                <a:lnTo>
                  <a:pt x="86359" y="706119"/>
                </a:lnTo>
                <a:close/>
              </a:path>
              <a:path w="425450" h="716279">
                <a:moveTo>
                  <a:pt x="398779" y="706119"/>
                </a:moveTo>
                <a:lnTo>
                  <a:pt x="355600" y="706119"/>
                </a:lnTo>
                <a:lnTo>
                  <a:pt x="346709" y="715009"/>
                </a:lnTo>
                <a:lnTo>
                  <a:pt x="359409" y="715009"/>
                </a:lnTo>
                <a:lnTo>
                  <a:pt x="359409" y="713739"/>
                </a:lnTo>
                <a:lnTo>
                  <a:pt x="370839" y="713739"/>
                </a:lnTo>
                <a:lnTo>
                  <a:pt x="370839" y="712469"/>
                </a:lnTo>
                <a:lnTo>
                  <a:pt x="383539" y="712469"/>
                </a:lnTo>
                <a:lnTo>
                  <a:pt x="383539" y="711199"/>
                </a:lnTo>
                <a:lnTo>
                  <a:pt x="393699" y="711199"/>
                </a:lnTo>
                <a:lnTo>
                  <a:pt x="398779" y="706119"/>
                </a:lnTo>
                <a:close/>
              </a:path>
            </a:pathLst>
          </a:custGeom>
          <a:solidFill>
            <a:srgbClr val="0082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bk object 1100"/>
          <p:cNvSpPr/>
          <p:nvPr/>
        </p:nvSpPr>
        <p:spPr>
          <a:xfrm>
            <a:off x="6097270" y="5948679"/>
            <a:ext cx="316230" cy="722630"/>
          </a:xfrm>
          <a:custGeom>
            <a:avLst/>
            <a:gdLst/>
            <a:ahLst/>
            <a:cxnLst/>
            <a:rect l="l" t="t" r="r" b="b"/>
            <a:pathLst>
              <a:path w="316229" h="722629">
                <a:moveTo>
                  <a:pt x="255270" y="0"/>
                </a:moveTo>
                <a:lnTo>
                  <a:pt x="240029" y="0"/>
                </a:lnTo>
                <a:lnTo>
                  <a:pt x="242569" y="2540"/>
                </a:lnTo>
                <a:lnTo>
                  <a:pt x="276860" y="2540"/>
                </a:lnTo>
                <a:lnTo>
                  <a:pt x="276860" y="1270"/>
                </a:lnTo>
                <a:lnTo>
                  <a:pt x="255270" y="1270"/>
                </a:lnTo>
                <a:lnTo>
                  <a:pt x="255270" y="0"/>
                </a:lnTo>
                <a:close/>
              </a:path>
              <a:path w="316229" h="722629">
                <a:moveTo>
                  <a:pt x="86360" y="3810"/>
                </a:moveTo>
                <a:lnTo>
                  <a:pt x="81279" y="3810"/>
                </a:lnTo>
                <a:lnTo>
                  <a:pt x="81279" y="5080"/>
                </a:lnTo>
                <a:lnTo>
                  <a:pt x="85089" y="5080"/>
                </a:lnTo>
                <a:lnTo>
                  <a:pt x="86360" y="3810"/>
                </a:lnTo>
                <a:close/>
              </a:path>
              <a:path w="316229" h="722629">
                <a:moveTo>
                  <a:pt x="287020" y="2540"/>
                </a:moveTo>
                <a:lnTo>
                  <a:pt x="242570" y="2540"/>
                </a:lnTo>
                <a:lnTo>
                  <a:pt x="245110" y="5080"/>
                </a:lnTo>
                <a:lnTo>
                  <a:pt x="289560" y="5080"/>
                </a:lnTo>
                <a:lnTo>
                  <a:pt x="287020" y="2540"/>
                </a:lnTo>
                <a:close/>
              </a:path>
              <a:path w="316229" h="722629">
                <a:moveTo>
                  <a:pt x="85089" y="5080"/>
                </a:moveTo>
                <a:lnTo>
                  <a:pt x="55879" y="5080"/>
                </a:lnTo>
                <a:lnTo>
                  <a:pt x="55879" y="6350"/>
                </a:lnTo>
                <a:lnTo>
                  <a:pt x="50800" y="6350"/>
                </a:lnTo>
                <a:lnTo>
                  <a:pt x="50800" y="7620"/>
                </a:lnTo>
                <a:lnTo>
                  <a:pt x="43179" y="7620"/>
                </a:lnTo>
                <a:lnTo>
                  <a:pt x="43179" y="8890"/>
                </a:lnTo>
                <a:lnTo>
                  <a:pt x="81279" y="8890"/>
                </a:lnTo>
                <a:lnTo>
                  <a:pt x="85089" y="5080"/>
                </a:lnTo>
                <a:close/>
              </a:path>
              <a:path w="316229" h="722629">
                <a:moveTo>
                  <a:pt x="289560" y="5080"/>
                </a:moveTo>
                <a:lnTo>
                  <a:pt x="245110" y="5080"/>
                </a:lnTo>
                <a:lnTo>
                  <a:pt x="248919" y="8890"/>
                </a:lnTo>
                <a:lnTo>
                  <a:pt x="293369" y="8890"/>
                </a:lnTo>
                <a:lnTo>
                  <a:pt x="289560" y="5080"/>
                </a:lnTo>
                <a:close/>
              </a:path>
              <a:path w="316229" h="722629">
                <a:moveTo>
                  <a:pt x="81279" y="8890"/>
                </a:moveTo>
                <a:lnTo>
                  <a:pt x="36829" y="8890"/>
                </a:lnTo>
                <a:lnTo>
                  <a:pt x="34289" y="11430"/>
                </a:lnTo>
                <a:lnTo>
                  <a:pt x="78739" y="11430"/>
                </a:lnTo>
                <a:lnTo>
                  <a:pt x="81279" y="8890"/>
                </a:lnTo>
                <a:close/>
              </a:path>
              <a:path w="316229" h="722629">
                <a:moveTo>
                  <a:pt x="293370" y="8890"/>
                </a:moveTo>
                <a:lnTo>
                  <a:pt x="248920" y="8890"/>
                </a:lnTo>
                <a:lnTo>
                  <a:pt x="251460" y="11430"/>
                </a:lnTo>
                <a:lnTo>
                  <a:pt x="295910" y="11430"/>
                </a:lnTo>
                <a:lnTo>
                  <a:pt x="293370" y="8890"/>
                </a:lnTo>
                <a:close/>
              </a:path>
              <a:path w="316229" h="722629">
                <a:moveTo>
                  <a:pt x="78739" y="11430"/>
                </a:moveTo>
                <a:lnTo>
                  <a:pt x="34289" y="11430"/>
                </a:lnTo>
                <a:lnTo>
                  <a:pt x="30479" y="15240"/>
                </a:lnTo>
                <a:lnTo>
                  <a:pt x="74929" y="15240"/>
                </a:lnTo>
                <a:lnTo>
                  <a:pt x="78739" y="11430"/>
                </a:lnTo>
                <a:close/>
              </a:path>
              <a:path w="316229" h="722629">
                <a:moveTo>
                  <a:pt x="295910" y="11430"/>
                </a:moveTo>
                <a:lnTo>
                  <a:pt x="251460" y="11430"/>
                </a:lnTo>
                <a:lnTo>
                  <a:pt x="255269" y="15240"/>
                </a:lnTo>
                <a:lnTo>
                  <a:pt x="299719" y="15240"/>
                </a:lnTo>
                <a:lnTo>
                  <a:pt x="295910" y="11430"/>
                </a:lnTo>
                <a:close/>
              </a:path>
              <a:path w="316229" h="722629">
                <a:moveTo>
                  <a:pt x="74929" y="15240"/>
                </a:moveTo>
                <a:lnTo>
                  <a:pt x="30479" y="15240"/>
                </a:lnTo>
                <a:lnTo>
                  <a:pt x="27939" y="17780"/>
                </a:lnTo>
                <a:lnTo>
                  <a:pt x="72389" y="17780"/>
                </a:lnTo>
                <a:lnTo>
                  <a:pt x="74929" y="15240"/>
                </a:lnTo>
                <a:close/>
              </a:path>
              <a:path w="316229" h="722629">
                <a:moveTo>
                  <a:pt x="299720" y="15240"/>
                </a:moveTo>
                <a:lnTo>
                  <a:pt x="255270" y="15240"/>
                </a:lnTo>
                <a:lnTo>
                  <a:pt x="257810" y="17780"/>
                </a:lnTo>
                <a:lnTo>
                  <a:pt x="302260" y="17780"/>
                </a:lnTo>
                <a:lnTo>
                  <a:pt x="299720" y="15240"/>
                </a:lnTo>
                <a:close/>
              </a:path>
              <a:path w="316229" h="722629">
                <a:moveTo>
                  <a:pt x="72389" y="17780"/>
                </a:moveTo>
                <a:lnTo>
                  <a:pt x="27939" y="17780"/>
                </a:lnTo>
                <a:lnTo>
                  <a:pt x="24129" y="21590"/>
                </a:lnTo>
                <a:lnTo>
                  <a:pt x="68579" y="21590"/>
                </a:lnTo>
                <a:lnTo>
                  <a:pt x="72389" y="17780"/>
                </a:lnTo>
                <a:close/>
              </a:path>
              <a:path w="316229" h="722629">
                <a:moveTo>
                  <a:pt x="302260" y="17780"/>
                </a:moveTo>
                <a:lnTo>
                  <a:pt x="257810" y="17780"/>
                </a:lnTo>
                <a:lnTo>
                  <a:pt x="261619" y="21590"/>
                </a:lnTo>
                <a:lnTo>
                  <a:pt x="306069" y="21590"/>
                </a:lnTo>
                <a:lnTo>
                  <a:pt x="302260" y="17780"/>
                </a:lnTo>
                <a:close/>
              </a:path>
              <a:path w="316229" h="722629">
                <a:moveTo>
                  <a:pt x="68579" y="21590"/>
                </a:moveTo>
                <a:lnTo>
                  <a:pt x="24129" y="21590"/>
                </a:lnTo>
                <a:lnTo>
                  <a:pt x="21589" y="24130"/>
                </a:lnTo>
                <a:lnTo>
                  <a:pt x="66039" y="24130"/>
                </a:lnTo>
                <a:lnTo>
                  <a:pt x="68579" y="21590"/>
                </a:lnTo>
                <a:close/>
              </a:path>
              <a:path w="316229" h="722629">
                <a:moveTo>
                  <a:pt x="306070" y="21590"/>
                </a:moveTo>
                <a:lnTo>
                  <a:pt x="276859" y="21590"/>
                </a:lnTo>
                <a:lnTo>
                  <a:pt x="276859" y="22860"/>
                </a:lnTo>
                <a:lnTo>
                  <a:pt x="299719" y="22860"/>
                </a:lnTo>
                <a:lnTo>
                  <a:pt x="299719" y="24130"/>
                </a:lnTo>
                <a:lnTo>
                  <a:pt x="308610" y="24130"/>
                </a:lnTo>
                <a:lnTo>
                  <a:pt x="306070" y="21590"/>
                </a:lnTo>
                <a:close/>
              </a:path>
              <a:path w="316229" h="722629">
                <a:moveTo>
                  <a:pt x="66039" y="24130"/>
                </a:moveTo>
                <a:lnTo>
                  <a:pt x="21589" y="24130"/>
                </a:lnTo>
                <a:lnTo>
                  <a:pt x="17779" y="27940"/>
                </a:lnTo>
                <a:lnTo>
                  <a:pt x="49529" y="27940"/>
                </a:lnTo>
                <a:lnTo>
                  <a:pt x="49529" y="26670"/>
                </a:lnTo>
                <a:lnTo>
                  <a:pt x="55879" y="26670"/>
                </a:lnTo>
                <a:lnTo>
                  <a:pt x="55879" y="25400"/>
                </a:lnTo>
                <a:lnTo>
                  <a:pt x="64769" y="25400"/>
                </a:lnTo>
                <a:lnTo>
                  <a:pt x="66039" y="24130"/>
                </a:lnTo>
                <a:close/>
              </a:path>
              <a:path w="316229" h="722629">
                <a:moveTo>
                  <a:pt x="41910" y="27940"/>
                </a:moveTo>
                <a:lnTo>
                  <a:pt x="17779" y="27940"/>
                </a:lnTo>
                <a:lnTo>
                  <a:pt x="15239" y="30480"/>
                </a:lnTo>
                <a:lnTo>
                  <a:pt x="35560" y="30480"/>
                </a:lnTo>
                <a:lnTo>
                  <a:pt x="35560" y="29210"/>
                </a:lnTo>
                <a:lnTo>
                  <a:pt x="41910" y="29210"/>
                </a:lnTo>
                <a:lnTo>
                  <a:pt x="41910" y="27940"/>
                </a:lnTo>
                <a:close/>
              </a:path>
              <a:path w="316229" h="722629">
                <a:moveTo>
                  <a:pt x="27939" y="30480"/>
                </a:moveTo>
                <a:lnTo>
                  <a:pt x="15239" y="30480"/>
                </a:lnTo>
                <a:lnTo>
                  <a:pt x="11429" y="34290"/>
                </a:lnTo>
                <a:lnTo>
                  <a:pt x="13969" y="34290"/>
                </a:lnTo>
                <a:lnTo>
                  <a:pt x="13969" y="33020"/>
                </a:lnTo>
                <a:lnTo>
                  <a:pt x="21589" y="33020"/>
                </a:lnTo>
                <a:lnTo>
                  <a:pt x="21589" y="31750"/>
                </a:lnTo>
                <a:lnTo>
                  <a:pt x="27939" y="31750"/>
                </a:lnTo>
                <a:lnTo>
                  <a:pt x="27939" y="30480"/>
                </a:lnTo>
                <a:close/>
              </a:path>
              <a:path w="316229" h="722629">
                <a:moveTo>
                  <a:pt x="71120" y="704850"/>
                </a:moveTo>
                <a:lnTo>
                  <a:pt x="26669" y="704850"/>
                </a:lnTo>
                <a:lnTo>
                  <a:pt x="39369" y="717550"/>
                </a:lnTo>
                <a:lnTo>
                  <a:pt x="44450" y="717550"/>
                </a:lnTo>
                <a:lnTo>
                  <a:pt x="44450" y="718820"/>
                </a:lnTo>
                <a:lnTo>
                  <a:pt x="55879" y="718820"/>
                </a:lnTo>
                <a:lnTo>
                  <a:pt x="55879" y="720090"/>
                </a:lnTo>
                <a:lnTo>
                  <a:pt x="64769" y="720090"/>
                </a:lnTo>
                <a:lnTo>
                  <a:pt x="64769" y="721360"/>
                </a:lnTo>
                <a:lnTo>
                  <a:pt x="82550" y="721360"/>
                </a:lnTo>
                <a:lnTo>
                  <a:pt x="82550" y="722630"/>
                </a:lnTo>
                <a:lnTo>
                  <a:pt x="88900" y="722630"/>
                </a:lnTo>
                <a:lnTo>
                  <a:pt x="71120" y="704850"/>
                </a:lnTo>
                <a:close/>
              </a:path>
              <a:path w="316229" h="722629">
                <a:moveTo>
                  <a:pt x="303529" y="704850"/>
                </a:moveTo>
                <a:lnTo>
                  <a:pt x="259079" y="704850"/>
                </a:lnTo>
                <a:lnTo>
                  <a:pt x="241300" y="722630"/>
                </a:lnTo>
                <a:lnTo>
                  <a:pt x="247650" y="722630"/>
                </a:lnTo>
                <a:lnTo>
                  <a:pt x="247650" y="721360"/>
                </a:lnTo>
                <a:lnTo>
                  <a:pt x="262889" y="721360"/>
                </a:lnTo>
                <a:lnTo>
                  <a:pt x="262889" y="720090"/>
                </a:lnTo>
                <a:lnTo>
                  <a:pt x="284479" y="720090"/>
                </a:lnTo>
                <a:lnTo>
                  <a:pt x="284479" y="718820"/>
                </a:lnTo>
                <a:lnTo>
                  <a:pt x="289559" y="718820"/>
                </a:lnTo>
                <a:lnTo>
                  <a:pt x="303529" y="704850"/>
                </a:lnTo>
                <a:close/>
              </a:path>
              <a:path w="316229" h="722629">
                <a:moveTo>
                  <a:pt x="68579" y="702310"/>
                </a:moveTo>
                <a:lnTo>
                  <a:pt x="24129" y="702310"/>
                </a:lnTo>
                <a:lnTo>
                  <a:pt x="25400" y="703580"/>
                </a:lnTo>
                <a:lnTo>
                  <a:pt x="69850" y="703580"/>
                </a:lnTo>
                <a:lnTo>
                  <a:pt x="68579" y="702310"/>
                </a:lnTo>
                <a:close/>
              </a:path>
              <a:path w="316229" h="722629">
                <a:moveTo>
                  <a:pt x="274319" y="701040"/>
                </a:moveTo>
                <a:lnTo>
                  <a:pt x="262889" y="701040"/>
                </a:lnTo>
                <a:lnTo>
                  <a:pt x="260350" y="703580"/>
                </a:lnTo>
                <a:lnTo>
                  <a:pt x="304800" y="703580"/>
                </a:lnTo>
                <a:lnTo>
                  <a:pt x="306070" y="702310"/>
                </a:lnTo>
                <a:lnTo>
                  <a:pt x="274319" y="702310"/>
                </a:lnTo>
                <a:lnTo>
                  <a:pt x="274319" y="701040"/>
                </a:lnTo>
                <a:close/>
              </a:path>
              <a:path w="316229" h="722629">
                <a:moveTo>
                  <a:pt x="64769" y="698500"/>
                </a:moveTo>
                <a:lnTo>
                  <a:pt x="20319" y="698500"/>
                </a:lnTo>
                <a:lnTo>
                  <a:pt x="22860" y="701040"/>
                </a:lnTo>
                <a:lnTo>
                  <a:pt x="67310" y="701040"/>
                </a:lnTo>
                <a:lnTo>
                  <a:pt x="64769" y="698500"/>
                </a:lnTo>
                <a:close/>
              </a:path>
              <a:path w="316229" h="722629">
                <a:moveTo>
                  <a:pt x="309879" y="698500"/>
                </a:moveTo>
                <a:lnTo>
                  <a:pt x="283209" y="698500"/>
                </a:lnTo>
                <a:lnTo>
                  <a:pt x="283209" y="701040"/>
                </a:lnTo>
                <a:lnTo>
                  <a:pt x="307339" y="701040"/>
                </a:lnTo>
                <a:lnTo>
                  <a:pt x="309879" y="698500"/>
                </a:lnTo>
                <a:close/>
              </a:path>
              <a:path w="316229" h="722629">
                <a:moveTo>
                  <a:pt x="295909" y="697230"/>
                </a:moveTo>
                <a:lnTo>
                  <a:pt x="289559" y="697230"/>
                </a:lnTo>
                <a:lnTo>
                  <a:pt x="289559" y="698500"/>
                </a:lnTo>
                <a:lnTo>
                  <a:pt x="295910" y="698500"/>
                </a:lnTo>
                <a:lnTo>
                  <a:pt x="295909" y="697230"/>
                </a:lnTo>
                <a:close/>
              </a:path>
              <a:path w="316229" h="722629">
                <a:moveTo>
                  <a:pt x="62229" y="695960"/>
                </a:moveTo>
                <a:lnTo>
                  <a:pt x="17779" y="695960"/>
                </a:lnTo>
                <a:lnTo>
                  <a:pt x="19050" y="697230"/>
                </a:lnTo>
                <a:lnTo>
                  <a:pt x="63500" y="697230"/>
                </a:lnTo>
                <a:lnTo>
                  <a:pt x="62229" y="695960"/>
                </a:lnTo>
                <a:close/>
              </a:path>
              <a:path w="316229" h="722629">
                <a:moveTo>
                  <a:pt x="312419" y="695960"/>
                </a:moveTo>
                <a:lnTo>
                  <a:pt x="295909" y="695960"/>
                </a:lnTo>
                <a:lnTo>
                  <a:pt x="295909" y="697230"/>
                </a:lnTo>
                <a:lnTo>
                  <a:pt x="311150" y="697230"/>
                </a:lnTo>
                <a:lnTo>
                  <a:pt x="312419" y="695960"/>
                </a:lnTo>
                <a:close/>
              </a:path>
              <a:path w="316229" h="722629">
                <a:moveTo>
                  <a:pt x="308609" y="694690"/>
                </a:moveTo>
                <a:lnTo>
                  <a:pt x="302259" y="694690"/>
                </a:lnTo>
                <a:lnTo>
                  <a:pt x="302259" y="695960"/>
                </a:lnTo>
                <a:lnTo>
                  <a:pt x="308609" y="695960"/>
                </a:lnTo>
                <a:lnTo>
                  <a:pt x="308609" y="694690"/>
                </a:lnTo>
                <a:close/>
              </a:path>
              <a:path w="316229" h="722629">
                <a:moveTo>
                  <a:pt x="58419" y="692150"/>
                </a:moveTo>
                <a:lnTo>
                  <a:pt x="13969" y="692150"/>
                </a:lnTo>
                <a:lnTo>
                  <a:pt x="16510" y="694690"/>
                </a:lnTo>
                <a:lnTo>
                  <a:pt x="60960" y="694690"/>
                </a:lnTo>
                <a:lnTo>
                  <a:pt x="58419" y="692150"/>
                </a:lnTo>
                <a:close/>
              </a:path>
              <a:path w="316229" h="722629">
                <a:moveTo>
                  <a:pt x="54609" y="688340"/>
                </a:moveTo>
                <a:lnTo>
                  <a:pt x="54609" y="689610"/>
                </a:lnTo>
                <a:lnTo>
                  <a:pt x="11429" y="689610"/>
                </a:lnTo>
                <a:lnTo>
                  <a:pt x="12700" y="690880"/>
                </a:lnTo>
                <a:lnTo>
                  <a:pt x="57150" y="690880"/>
                </a:lnTo>
                <a:lnTo>
                  <a:pt x="54609" y="688340"/>
                </a:lnTo>
                <a:close/>
              </a:path>
              <a:path w="316229" h="722629">
                <a:moveTo>
                  <a:pt x="48260" y="685800"/>
                </a:moveTo>
                <a:lnTo>
                  <a:pt x="7619" y="685800"/>
                </a:lnTo>
                <a:lnTo>
                  <a:pt x="10160" y="688340"/>
                </a:lnTo>
                <a:lnTo>
                  <a:pt x="48260" y="688340"/>
                </a:lnTo>
                <a:lnTo>
                  <a:pt x="48260" y="685800"/>
                </a:lnTo>
                <a:close/>
              </a:path>
              <a:path w="316229" h="722629">
                <a:moveTo>
                  <a:pt x="40639" y="684530"/>
                </a:moveTo>
                <a:lnTo>
                  <a:pt x="34289" y="684530"/>
                </a:lnTo>
                <a:lnTo>
                  <a:pt x="34289" y="685800"/>
                </a:lnTo>
                <a:lnTo>
                  <a:pt x="40639" y="685800"/>
                </a:lnTo>
                <a:lnTo>
                  <a:pt x="40639" y="684530"/>
                </a:lnTo>
                <a:close/>
              </a:path>
              <a:path w="316229" h="722629">
                <a:moveTo>
                  <a:pt x="34289" y="683260"/>
                </a:moveTo>
                <a:lnTo>
                  <a:pt x="5079" y="683260"/>
                </a:lnTo>
                <a:lnTo>
                  <a:pt x="6350" y="684530"/>
                </a:lnTo>
                <a:lnTo>
                  <a:pt x="34289" y="684530"/>
                </a:lnTo>
                <a:lnTo>
                  <a:pt x="34289" y="683260"/>
                </a:lnTo>
                <a:close/>
              </a:path>
              <a:path w="316229" h="722629">
                <a:moveTo>
                  <a:pt x="26669" y="681990"/>
                </a:moveTo>
                <a:lnTo>
                  <a:pt x="20319" y="681990"/>
                </a:lnTo>
                <a:lnTo>
                  <a:pt x="20319" y="683260"/>
                </a:lnTo>
                <a:lnTo>
                  <a:pt x="26669" y="683260"/>
                </a:lnTo>
                <a:lnTo>
                  <a:pt x="26669" y="681990"/>
                </a:lnTo>
                <a:close/>
              </a:path>
              <a:path w="316229" h="722629">
                <a:moveTo>
                  <a:pt x="5079" y="678180"/>
                </a:moveTo>
                <a:lnTo>
                  <a:pt x="0" y="678180"/>
                </a:lnTo>
                <a:lnTo>
                  <a:pt x="3810" y="681990"/>
                </a:lnTo>
                <a:lnTo>
                  <a:pt x="12699" y="681990"/>
                </a:lnTo>
                <a:lnTo>
                  <a:pt x="12699" y="679450"/>
                </a:lnTo>
                <a:lnTo>
                  <a:pt x="5079" y="679450"/>
                </a:lnTo>
                <a:lnTo>
                  <a:pt x="5079" y="678180"/>
                </a:lnTo>
                <a:close/>
              </a:path>
              <a:path w="316229" h="722629">
                <a:moveTo>
                  <a:pt x="316229" y="692150"/>
                </a:moveTo>
                <a:lnTo>
                  <a:pt x="314959" y="692150"/>
                </a:lnTo>
                <a:lnTo>
                  <a:pt x="314959" y="693420"/>
                </a:lnTo>
                <a:lnTo>
                  <a:pt x="316229" y="69215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bk object 1101"/>
          <p:cNvSpPr/>
          <p:nvPr/>
        </p:nvSpPr>
        <p:spPr>
          <a:xfrm>
            <a:off x="6151879" y="5946140"/>
            <a:ext cx="208279" cy="728980"/>
          </a:xfrm>
          <a:custGeom>
            <a:avLst/>
            <a:gdLst/>
            <a:ahLst/>
            <a:cxnLst/>
            <a:rect l="l" t="t" r="r" b="b"/>
            <a:pathLst>
              <a:path w="208279" h="728979">
                <a:moveTo>
                  <a:pt x="156209" y="0"/>
                </a:moveTo>
                <a:lnTo>
                  <a:pt x="138520" y="0"/>
                </a:lnTo>
                <a:lnTo>
                  <a:pt x="139794" y="1270"/>
                </a:lnTo>
                <a:lnTo>
                  <a:pt x="156209" y="1270"/>
                </a:lnTo>
                <a:lnTo>
                  <a:pt x="156209" y="0"/>
                </a:lnTo>
                <a:close/>
              </a:path>
              <a:path w="208279" h="728979">
                <a:moveTo>
                  <a:pt x="78637" y="3810"/>
                </a:moveTo>
                <a:lnTo>
                  <a:pt x="62229" y="3810"/>
                </a:lnTo>
                <a:lnTo>
                  <a:pt x="62229" y="5080"/>
                </a:lnTo>
                <a:lnTo>
                  <a:pt x="77363" y="5080"/>
                </a:lnTo>
                <a:lnTo>
                  <a:pt x="78637" y="3810"/>
                </a:lnTo>
                <a:close/>
              </a:path>
              <a:path w="208279" h="728979">
                <a:moveTo>
                  <a:pt x="179069" y="1270"/>
                </a:moveTo>
                <a:lnTo>
                  <a:pt x="139794" y="1270"/>
                </a:lnTo>
                <a:lnTo>
                  <a:pt x="143616" y="5080"/>
                </a:lnTo>
                <a:lnTo>
                  <a:pt x="187959" y="5080"/>
                </a:lnTo>
                <a:lnTo>
                  <a:pt x="185419" y="2540"/>
                </a:lnTo>
                <a:lnTo>
                  <a:pt x="179069" y="2540"/>
                </a:lnTo>
                <a:lnTo>
                  <a:pt x="179069" y="1270"/>
                </a:lnTo>
                <a:close/>
              </a:path>
              <a:path w="208279" h="728979">
                <a:moveTo>
                  <a:pt x="79911" y="2540"/>
                </a:moveTo>
                <a:lnTo>
                  <a:pt x="78739" y="2540"/>
                </a:lnTo>
                <a:lnTo>
                  <a:pt x="78739" y="3707"/>
                </a:lnTo>
                <a:lnTo>
                  <a:pt x="79911" y="2540"/>
                </a:lnTo>
                <a:close/>
              </a:path>
              <a:path w="208279" h="728979">
                <a:moveTo>
                  <a:pt x="77363" y="5080"/>
                </a:moveTo>
                <a:lnTo>
                  <a:pt x="44449" y="5080"/>
                </a:lnTo>
                <a:lnTo>
                  <a:pt x="44449" y="6350"/>
                </a:lnTo>
                <a:lnTo>
                  <a:pt x="31750" y="6350"/>
                </a:lnTo>
                <a:lnTo>
                  <a:pt x="30479" y="7620"/>
                </a:lnTo>
                <a:lnTo>
                  <a:pt x="74814" y="7620"/>
                </a:lnTo>
                <a:lnTo>
                  <a:pt x="77363" y="5080"/>
                </a:lnTo>
                <a:close/>
              </a:path>
              <a:path w="208279" h="728979">
                <a:moveTo>
                  <a:pt x="187960" y="5080"/>
                </a:moveTo>
                <a:lnTo>
                  <a:pt x="143616" y="5080"/>
                </a:lnTo>
                <a:lnTo>
                  <a:pt x="146165" y="7620"/>
                </a:lnTo>
                <a:lnTo>
                  <a:pt x="190500" y="7620"/>
                </a:lnTo>
                <a:lnTo>
                  <a:pt x="187960" y="5080"/>
                </a:lnTo>
                <a:close/>
              </a:path>
              <a:path w="208279" h="728979">
                <a:moveTo>
                  <a:pt x="74814" y="7620"/>
                </a:moveTo>
                <a:lnTo>
                  <a:pt x="30479" y="7620"/>
                </a:lnTo>
                <a:lnTo>
                  <a:pt x="26669" y="11430"/>
                </a:lnTo>
                <a:lnTo>
                  <a:pt x="70992" y="11430"/>
                </a:lnTo>
                <a:lnTo>
                  <a:pt x="74814" y="7620"/>
                </a:lnTo>
                <a:close/>
              </a:path>
              <a:path w="208279" h="728979">
                <a:moveTo>
                  <a:pt x="190500" y="7620"/>
                </a:moveTo>
                <a:lnTo>
                  <a:pt x="146165" y="7620"/>
                </a:lnTo>
                <a:lnTo>
                  <a:pt x="149987" y="11430"/>
                </a:lnTo>
                <a:lnTo>
                  <a:pt x="194309" y="11430"/>
                </a:lnTo>
                <a:lnTo>
                  <a:pt x="190500" y="7620"/>
                </a:lnTo>
                <a:close/>
              </a:path>
              <a:path w="208279" h="728979">
                <a:moveTo>
                  <a:pt x="70992" y="11430"/>
                </a:moveTo>
                <a:lnTo>
                  <a:pt x="26669" y="11430"/>
                </a:lnTo>
                <a:lnTo>
                  <a:pt x="24129" y="13970"/>
                </a:lnTo>
                <a:lnTo>
                  <a:pt x="68444" y="13970"/>
                </a:lnTo>
                <a:lnTo>
                  <a:pt x="70992" y="11430"/>
                </a:lnTo>
                <a:close/>
              </a:path>
              <a:path w="208279" h="728979">
                <a:moveTo>
                  <a:pt x="194310" y="11430"/>
                </a:moveTo>
                <a:lnTo>
                  <a:pt x="149987" y="11430"/>
                </a:lnTo>
                <a:lnTo>
                  <a:pt x="152535" y="13970"/>
                </a:lnTo>
                <a:lnTo>
                  <a:pt x="196850" y="13970"/>
                </a:lnTo>
                <a:lnTo>
                  <a:pt x="194310" y="11430"/>
                </a:lnTo>
                <a:close/>
              </a:path>
              <a:path w="208279" h="728979">
                <a:moveTo>
                  <a:pt x="68444" y="13970"/>
                </a:moveTo>
                <a:lnTo>
                  <a:pt x="24129" y="13970"/>
                </a:lnTo>
                <a:lnTo>
                  <a:pt x="20319" y="17780"/>
                </a:lnTo>
                <a:lnTo>
                  <a:pt x="64622" y="17780"/>
                </a:lnTo>
                <a:lnTo>
                  <a:pt x="68444" y="13970"/>
                </a:lnTo>
                <a:close/>
              </a:path>
              <a:path w="208279" h="728979">
                <a:moveTo>
                  <a:pt x="196850" y="13970"/>
                </a:moveTo>
                <a:lnTo>
                  <a:pt x="152535" y="13970"/>
                </a:lnTo>
                <a:lnTo>
                  <a:pt x="156357" y="17780"/>
                </a:lnTo>
                <a:lnTo>
                  <a:pt x="200659" y="17780"/>
                </a:lnTo>
                <a:lnTo>
                  <a:pt x="196850" y="13970"/>
                </a:lnTo>
                <a:close/>
              </a:path>
              <a:path w="208279" h="728979">
                <a:moveTo>
                  <a:pt x="64622" y="17780"/>
                </a:moveTo>
                <a:lnTo>
                  <a:pt x="20319" y="17780"/>
                </a:lnTo>
                <a:lnTo>
                  <a:pt x="17779" y="20320"/>
                </a:lnTo>
                <a:lnTo>
                  <a:pt x="62073" y="20320"/>
                </a:lnTo>
                <a:lnTo>
                  <a:pt x="64622" y="17780"/>
                </a:lnTo>
                <a:close/>
              </a:path>
              <a:path w="208279" h="728979">
                <a:moveTo>
                  <a:pt x="200660" y="17780"/>
                </a:moveTo>
                <a:lnTo>
                  <a:pt x="156357" y="17780"/>
                </a:lnTo>
                <a:lnTo>
                  <a:pt x="158906" y="20320"/>
                </a:lnTo>
                <a:lnTo>
                  <a:pt x="203200" y="20320"/>
                </a:lnTo>
                <a:lnTo>
                  <a:pt x="200660" y="17780"/>
                </a:lnTo>
                <a:close/>
              </a:path>
              <a:path w="208279" h="728979">
                <a:moveTo>
                  <a:pt x="62073" y="20320"/>
                </a:moveTo>
                <a:lnTo>
                  <a:pt x="17779" y="20320"/>
                </a:lnTo>
                <a:lnTo>
                  <a:pt x="13969" y="24130"/>
                </a:lnTo>
                <a:lnTo>
                  <a:pt x="52069" y="24130"/>
                </a:lnTo>
                <a:lnTo>
                  <a:pt x="52069" y="22860"/>
                </a:lnTo>
                <a:lnTo>
                  <a:pt x="59525" y="22860"/>
                </a:lnTo>
                <a:lnTo>
                  <a:pt x="62073" y="20320"/>
                </a:lnTo>
                <a:close/>
              </a:path>
              <a:path w="208279" h="728979">
                <a:moveTo>
                  <a:pt x="203200" y="20320"/>
                </a:moveTo>
                <a:lnTo>
                  <a:pt x="158906" y="20320"/>
                </a:lnTo>
                <a:lnTo>
                  <a:pt x="160180" y="21590"/>
                </a:lnTo>
                <a:lnTo>
                  <a:pt x="179069" y="21590"/>
                </a:lnTo>
                <a:lnTo>
                  <a:pt x="179069" y="22860"/>
                </a:lnTo>
                <a:lnTo>
                  <a:pt x="200659" y="22860"/>
                </a:lnTo>
                <a:lnTo>
                  <a:pt x="200659" y="24130"/>
                </a:lnTo>
                <a:lnTo>
                  <a:pt x="207009" y="24130"/>
                </a:lnTo>
                <a:lnTo>
                  <a:pt x="203200" y="20320"/>
                </a:lnTo>
                <a:close/>
              </a:path>
              <a:path w="208279" h="728979">
                <a:moveTo>
                  <a:pt x="36829" y="24130"/>
                </a:moveTo>
                <a:lnTo>
                  <a:pt x="13969" y="24130"/>
                </a:lnTo>
                <a:lnTo>
                  <a:pt x="11429" y="26670"/>
                </a:lnTo>
                <a:lnTo>
                  <a:pt x="20319" y="26670"/>
                </a:lnTo>
                <a:lnTo>
                  <a:pt x="20319" y="25400"/>
                </a:lnTo>
                <a:lnTo>
                  <a:pt x="36829" y="25400"/>
                </a:lnTo>
                <a:lnTo>
                  <a:pt x="36829" y="24130"/>
                </a:lnTo>
                <a:close/>
              </a:path>
              <a:path w="208279" h="728979">
                <a:moveTo>
                  <a:pt x="11429" y="26670"/>
                </a:moveTo>
                <a:lnTo>
                  <a:pt x="10159" y="27940"/>
                </a:lnTo>
                <a:lnTo>
                  <a:pt x="11429" y="27940"/>
                </a:lnTo>
                <a:lnTo>
                  <a:pt x="11429" y="26670"/>
                </a:lnTo>
                <a:close/>
              </a:path>
              <a:path w="208279" h="728979">
                <a:moveTo>
                  <a:pt x="80010" y="727710"/>
                </a:moveTo>
                <a:lnTo>
                  <a:pt x="80009" y="728980"/>
                </a:lnTo>
                <a:lnTo>
                  <a:pt x="81279" y="728980"/>
                </a:lnTo>
                <a:lnTo>
                  <a:pt x="80010" y="727710"/>
                </a:lnTo>
                <a:close/>
              </a:path>
              <a:path w="208279" h="728979">
                <a:moveTo>
                  <a:pt x="204469" y="707390"/>
                </a:moveTo>
                <a:lnTo>
                  <a:pt x="161289" y="707390"/>
                </a:lnTo>
                <a:lnTo>
                  <a:pt x="139700" y="728980"/>
                </a:lnTo>
                <a:lnTo>
                  <a:pt x="147319" y="728980"/>
                </a:lnTo>
                <a:lnTo>
                  <a:pt x="147319" y="727710"/>
                </a:lnTo>
                <a:lnTo>
                  <a:pt x="162559" y="727710"/>
                </a:lnTo>
                <a:lnTo>
                  <a:pt x="162559" y="726440"/>
                </a:lnTo>
                <a:lnTo>
                  <a:pt x="177799" y="726440"/>
                </a:lnTo>
                <a:lnTo>
                  <a:pt x="177799" y="725170"/>
                </a:lnTo>
                <a:lnTo>
                  <a:pt x="186689" y="725170"/>
                </a:lnTo>
                <a:lnTo>
                  <a:pt x="204469" y="707390"/>
                </a:lnTo>
                <a:close/>
              </a:path>
              <a:path w="208279" h="728979">
                <a:moveTo>
                  <a:pt x="59689" y="707390"/>
                </a:moveTo>
                <a:lnTo>
                  <a:pt x="16509" y="707390"/>
                </a:lnTo>
                <a:lnTo>
                  <a:pt x="34290" y="725170"/>
                </a:lnTo>
                <a:lnTo>
                  <a:pt x="45719" y="725170"/>
                </a:lnTo>
                <a:lnTo>
                  <a:pt x="45719" y="726440"/>
                </a:lnTo>
                <a:lnTo>
                  <a:pt x="62229" y="726440"/>
                </a:lnTo>
                <a:lnTo>
                  <a:pt x="62229" y="727710"/>
                </a:lnTo>
                <a:lnTo>
                  <a:pt x="80010" y="727710"/>
                </a:lnTo>
                <a:lnTo>
                  <a:pt x="59689" y="707390"/>
                </a:lnTo>
                <a:close/>
              </a:path>
              <a:path w="208279" h="728979">
                <a:moveTo>
                  <a:pt x="57150" y="704850"/>
                </a:moveTo>
                <a:lnTo>
                  <a:pt x="13969" y="704850"/>
                </a:lnTo>
                <a:lnTo>
                  <a:pt x="15239" y="706120"/>
                </a:lnTo>
                <a:lnTo>
                  <a:pt x="58419" y="706120"/>
                </a:lnTo>
                <a:lnTo>
                  <a:pt x="57150" y="704850"/>
                </a:lnTo>
                <a:close/>
              </a:path>
              <a:path w="208279" h="728979">
                <a:moveTo>
                  <a:pt x="208279" y="703580"/>
                </a:moveTo>
                <a:lnTo>
                  <a:pt x="165100" y="703580"/>
                </a:lnTo>
                <a:lnTo>
                  <a:pt x="162560" y="706120"/>
                </a:lnTo>
                <a:lnTo>
                  <a:pt x="205739" y="706120"/>
                </a:lnTo>
                <a:lnTo>
                  <a:pt x="208279" y="703580"/>
                </a:lnTo>
                <a:close/>
              </a:path>
              <a:path w="208279" h="728979">
                <a:moveTo>
                  <a:pt x="53339" y="701040"/>
                </a:moveTo>
                <a:lnTo>
                  <a:pt x="10159" y="701040"/>
                </a:lnTo>
                <a:lnTo>
                  <a:pt x="12700" y="703580"/>
                </a:lnTo>
                <a:lnTo>
                  <a:pt x="55879" y="703580"/>
                </a:lnTo>
                <a:lnTo>
                  <a:pt x="53339" y="701040"/>
                </a:lnTo>
                <a:close/>
              </a:path>
              <a:path w="208279" h="728979">
                <a:moveTo>
                  <a:pt x="50800" y="698500"/>
                </a:moveTo>
                <a:lnTo>
                  <a:pt x="7619" y="698500"/>
                </a:lnTo>
                <a:lnTo>
                  <a:pt x="8889" y="699770"/>
                </a:lnTo>
                <a:lnTo>
                  <a:pt x="52069" y="699770"/>
                </a:lnTo>
                <a:lnTo>
                  <a:pt x="50800" y="698500"/>
                </a:lnTo>
                <a:close/>
              </a:path>
              <a:path w="208279" h="728979">
                <a:moveTo>
                  <a:pt x="45719" y="694690"/>
                </a:moveTo>
                <a:lnTo>
                  <a:pt x="3809" y="694690"/>
                </a:lnTo>
                <a:lnTo>
                  <a:pt x="6350" y="697230"/>
                </a:lnTo>
                <a:lnTo>
                  <a:pt x="45719" y="697230"/>
                </a:lnTo>
                <a:lnTo>
                  <a:pt x="45719" y="694690"/>
                </a:lnTo>
                <a:close/>
              </a:path>
              <a:path w="208279" h="728979">
                <a:moveTo>
                  <a:pt x="31749" y="693420"/>
                </a:moveTo>
                <a:lnTo>
                  <a:pt x="11429" y="693420"/>
                </a:lnTo>
                <a:lnTo>
                  <a:pt x="11429" y="694690"/>
                </a:lnTo>
                <a:lnTo>
                  <a:pt x="31749" y="694690"/>
                </a:lnTo>
                <a:lnTo>
                  <a:pt x="31749" y="693420"/>
                </a:lnTo>
                <a:close/>
              </a:path>
              <a:path w="208279" h="728979">
                <a:moveTo>
                  <a:pt x="7619" y="690880"/>
                </a:moveTo>
                <a:lnTo>
                  <a:pt x="0" y="690880"/>
                </a:lnTo>
                <a:lnTo>
                  <a:pt x="2539" y="693420"/>
                </a:lnTo>
                <a:lnTo>
                  <a:pt x="11429" y="693420"/>
                </a:lnTo>
                <a:lnTo>
                  <a:pt x="11429" y="692150"/>
                </a:lnTo>
                <a:lnTo>
                  <a:pt x="7619" y="692150"/>
                </a:lnTo>
                <a:lnTo>
                  <a:pt x="7619" y="69088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bk object 1102"/>
          <p:cNvSpPr/>
          <p:nvPr/>
        </p:nvSpPr>
        <p:spPr>
          <a:xfrm>
            <a:off x="6202679" y="5944870"/>
            <a:ext cx="114300" cy="732790"/>
          </a:xfrm>
          <a:custGeom>
            <a:avLst/>
            <a:gdLst/>
            <a:ahLst/>
            <a:cxnLst/>
            <a:rect l="l" t="t" r="r" b="b"/>
            <a:pathLst>
              <a:path w="114300" h="732790">
                <a:moveTo>
                  <a:pt x="87720" y="1269"/>
                </a:moveTo>
                <a:lnTo>
                  <a:pt x="63499" y="1269"/>
                </a:lnTo>
                <a:lnTo>
                  <a:pt x="63499" y="2539"/>
                </a:lnTo>
                <a:lnTo>
                  <a:pt x="88994" y="2539"/>
                </a:lnTo>
                <a:lnTo>
                  <a:pt x="87720" y="1269"/>
                </a:lnTo>
                <a:close/>
              </a:path>
              <a:path w="114300" h="732790">
                <a:moveTo>
                  <a:pt x="73660" y="0"/>
                </a:moveTo>
                <a:lnTo>
                  <a:pt x="72389" y="0"/>
                </a:lnTo>
                <a:lnTo>
                  <a:pt x="72389" y="1269"/>
                </a:lnTo>
                <a:lnTo>
                  <a:pt x="73660" y="1269"/>
                </a:lnTo>
                <a:lnTo>
                  <a:pt x="73660" y="0"/>
                </a:lnTo>
                <a:close/>
              </a:path>
              <a:path w="114300" h="732790">
                <a:moveTo>
                  <a:pt x="88994" y="2539"/>
                </a:moveTo>
                <a:lnTo>
                  <a:pt x="45719" y="2539"/>
                </a:lnTo>
                <a:lnTo>
                  <a:pt x="45719" y="3809"/>
                </a:lnTo>
                <a:lnTo>
                  <a:pt x="29111" y="3809"/>
                </a:lnTo>
                <a:lnTo>
                  <a:pt x="27939" y="4977"/>
                </a:lnTo>
                <a:lnTo>
                  <a:pt x="26563" y="6349"/>
                </a:lnTo>
                <a:lnTo>
                  <a:pt x="92816" y="6349"/>
                </a:lnTo>
                <a:lnTo>
                  <a:pt x="88994" y="2539"/>
                </a:lnTo>
                <a:close/>
              </a:path>
              <a:path w="114300" h="732790">
                <a:moveTo>
                  <a:pt x="92816" y="6349"/>
                </a:moveTo>
                <a:lnTo>
                  <a:pt x="26563" y="6349"/>
                </a:lnTo>
                <a:lnTo>
                  <a:pt x="24014" y="8889"/>
                </a:lnTo>
                <a:lnTo>
                  <a:pt x="95365" y="8889"/>
                </a:lnTo>
                <a:lnTo>
                  <a:pt x="92816" y="6349"/>
                </a:lnTo>
                <a:close/>
              </a:path>
              <a:path w="114300" h="732790">
                <a:moveTo>
                  <a:pt x="95365" y="8889"/>
                </a:moveTo>
                <a:lnTo>
                  <a:pt x="24014" y="8889"/>
                </a:lnTo>
                <a:lnTo>
                  <a:pt x="20192" y="12699"/>
                </a:lnTo>
                <a:lnTo>
                  <a:pt x="99187" y="12699"/>
                </a:lnTo>
                <a:lnTo>
                  <a:pt x="95365" y="8889"/>
                </a:lnTo>
                <a:close/>
              </a:path>
              <a:path w="114300" h="732790">
                <a:moveTo>
                  <a:pt x="99187" y="12699"/>
                </a:moveTo>
                <a:lnTo>
                  <a:pt x="20192" y="12699"/>
                </a:lnTo>
                <a:lnTo>
                  <a:pt x="17644" y="15239"/>
                </a:lnTo>
                <a:lnTo>
                  <a:pt x="101735" y="15239"/>
                </a:lnTo>
                <a:lnTo>
                  <a:pt x="99187" y="12699"/>
                </a:lnTo>
                <a:close/>
              </a:path>
              <a:path w="114300" h="732790">
                <a:moveTo>
                  <a:pt x="101735" y="15239"/>
                </a:moveTo>
                <a:lnTo>
                  <a:pt x="17644" y="15239"/>
                </a:lnTo>
                <a:lnTo>
                  <a:pt x="13822" y="19049"/>
                </a:lnTo>
                <a:lnTo>
                  <a:pt x="57150" y="19049"/>
                </a:lnTo>
                <a:lnTo>
                  <a:pt x="59689" y="16509"/>
                </a:lnTo>
                <a:lnTo>
                  <a:pt x="103009" y="16509"/>
                </a:lnTo>
                <a:lnTo>
                  <a:pt x="101735" y="15239"/>
                </a:lnTo>
                <a:close/>
              </a:path>
              <a:path w="114300" h="732790">
                <a:moveTo>
                  <a:pt x="103009" y="16509"/>
                </a:moveTo>
                <a:lnTo>
                  <a:pt x="59689" y="16509"/>
                </a:lnTo>
                <a:lnTo>
                  <a:pt x="62229" y="19049"/>
                </a:lnTo>
                <a:lnTo>
                  <a:pt x="105557" y="19049"/>
                </a:lnTo>
                <a:lnTo>
                  <a:pt x="103009" y="16509"/>
                </a:lnTo>
                <a:close/>
              </a:path>
              <a:path w="114300" h="732790">
                <a:moveTo>
                  <a:pt x="57150" y="19049"/>
                </a:moveTo>
                <a:lnTo>
                  <a:pt x="13822" y="19049"/>
                </a:lnTo>
                <a:lnTo>
                  <a:pt x="11273" y="21589"/>
                </a:lnTo>
                <a:lnTo>
                  <a:pt x="49529" y="21589"/>
                </a:lnTo>
                <a:lnTo>
                  <a:pt x="49529" y="20319"/>
                </a:lnTo>
                <a:lnTo>
                  <a:pt x="55879" y="20319"/>
                </a:lnTo>
                <a:lnTo>
                  <a:pt x="57150" y="19049"/>
                </a:lnTo>
                <a:close/>
              </a:path>
              <a:path w="114300" h="732790">
                <a:moveTo>
                  <a:pt x="105557" y="19049"/>
                </a:moveTo>
                <a:lnTo>
                  <a:pt x="62229" y="19049"/>
                </a:lnTo>
                <a:lnTo>
                  <a:pt x="63500" y="20319"/>
                </a:lnTo>
                <a:lnTo>
                  <a:pt x="83819" y="20319"/>
                </a:lnTo>
                <a:lnTo>
                  <a:pt x="83819" y="21589"/>
                </a:lnTo>
                <a:lnTo>
                  <a:pt x="108106" y="21589"/>
                </a:lnTo>
                <a:lnTo>
                  <a:pt x="105557" y="19049"/>
                </a:lnTo>
                <a:close/>
              </a:path>
              <a:path w="114300" h="732790">
                <a:moveTo>
                  <a:pt x="34289" y="21589"/>
                </a:moveTo>
                <a:lnTo>
                  <a:pt x="11273" y="21589"/>
                </a:lnTo>
                <a:lnTo>
                  <a:pt x="8725" y="24129"/>
                </a:lnTo>
                <a:lnTo>
                  <a:pt x="17779" y="24129"/>
                </a:lnTo>
                <a:lnTo>
                  <a:pt x="17779" y="22859"/>
                </a:lnTo>
                <a:lnTo>
                  <a:pt x="34289" y="22859"/>
                </a:lnTo>
                <a:lnTo>
                  <a:pt x="34289" y="21589"/>
                </a:lnTo>
                <a:close/>
              </a:path>
              <a:path w="114300" h="732790">
                <a:moveTo>
                  <a:pt x="108106" y="21589"/>
                </a:moveTo>
                <a:lnTo>
                  <a:pt x="105409" y="21589"/>
                </a:lnTo>
                <a:lnTo>
                  <a:pt x="105409" y="22859"/>
                </a:lnTo>
                <a:lnTo>
                  <a:pt x="109380" y="22859"/>
                </a:lnTo>
                <a:lnTo>
                  <a:pt x="108106" y="21589"/>
                </a:lnTo>
                <a:close/>
              </a:path>
              <a:path w="114300" h="732790">
                <a:moveTo>
                  <a:pt x="53339" y="708659"/>
                </a:moveTo>
                <a:lnTo>
                  <a:pt x="8889" y="708659"/>
                </a:lnTo>
                <a:lnTo>
                  <a:pt x="19050" y="718819"/>
                </a:lnTo>
                <a:lnTo>
                  <a:pt x="100329" y="718819"/>
                </a:lnTo>
                <a:lnTo>
                  <a:pt x="104139" y="715009"/>
                </a:lnTo>
                <a:lnTo>
                  <a:pt x="59689" y="715009"/>
                </a:lnTo>
                <a:lnTo>
                  <a:pt x="53339" y="708659"/>
                </a:lnTo>
                <a:close/>
              </a:path>
              <a:path w="114300" h="732790">
                <a:moveTo>
                  <a:pt x="110489" y="708659"/>
                </a:moveTo>
                <a:lnTo>
                  <a:pt x="66039" y="708659"/>
                </a:lnTo>
                <a:lnTo>
                  <a:pt x="59689" y="715009"/>
                </a:lnTo>
                <a:lnTo>
                  <a:pt x="104139" y="715009"/>
                </a:lnTo>
                <a:lnTo>
                  <a:pt x="110489" y="708659"/>
                </a:lnTo>
                <a:close/>
              </a:path>
              <a:path w="114300" h="732790">
                <a:moveTo>
                  <a:pt x="50800" y="706119"/>
                </a:moveTo>
                <a:lnTo>
                  <a:pt x="6350" y="706119"/>
                </a:lnTo>
                <a:lnTo>
                  <a:pt x="7620" y="707390"/>
                </a:lnTo>
                <a:lnTo>
                  <a:pt x="52069" y="707390"/>
                </a:lnTo>
                <a:lnTo>
                  <a:pt x="50800" y="706119"/>
                </a:lnTo>
                <a:close/>
              </a:path>
              <a:path w="114300" h="732790">
                <a:moveTo>
                  <a:pt x="114300" y="704849"/>
                </a:moveTo>
                <a:lnTo>
                  <a:pt x="73659" y="704849"/>
                </a:lnTo>
                <a:lnTo>
                  <a:pt x="73659" y="706119"/>
                </a:lnTo>
                <a:lnTo>
                  <a:pt x="68579" y="706119"/>
                </a:lnTo>
                <a:lnTo>
                  <a:pt x="67309" y="707390"/>
                </a:lnTo>
                <a:lnTo>
                  <a:pt x="111759" y="707390"/>
                </a:lnTo>
                <a:lnTo>
                  <a:pt x="114300" y="704849"/>
                </a:lnTo>
                <a:close/>
              </a:path>
              <a:path w="114300" h="732790">
                <a:moveTo>
                  <a:pt x="45719" y="701039"/>
                </a:moveTo>
                <a:lnTo>
                  <a:pt x="38099" y="701039"/>
                </a:lnTo>
                <a:lnTo>
                  <a:pt x="38099" y="702309"/>
                </a:lnTo>
                <a:lnTo>
                  <a:pt x="2539" y="702309"/>
                </a:lnTo>
                <a:lnTo>
                  <a:pt x="5079" y="704849"/>
                </a:lnTo>
                <a:lnTo>
                  <a:pt x="49529" y="704849"/>
                </a:lnTo>
                <a:lnTo>
                  <a:pt x="45719" y="701039"/>
                </a:lnTo>
                <a:close/>
              </a:path>
              <a:path w="114300" h="732790">
                <a:moveTo>
                  <a:pt x="38099" y="699769"/>
                </a:moveTo>
                <a:lnTo>
                  <a:pt x="0" y="699769"/>
                </a:lnTo>
                <a:lnTo>
                  <a:pt x="1269" y="701039"/>
                </a:lnTo>
                <a:lnTo>
                  <a:pt x="38099" y="701039"/>
                </a:lnTo>
                <a:lnTo>
                  <a:pt x="38099" y="699769"/>
                </a:lnTo>
                <a:close/>
              </a:path>
              <a:path w="114300" h="732790">
                <a:moveTo>
                  <a:pt x="24129" y="698499"/>
                </a:moveTo>
                <a:lnTo>
                  <a:pt x="8889" y="698499"/>
                </a:lnTo>
                <a:lnTo>
                  <a:pt x="8889" y="699769"/>
                </a:lnTo>
                <a:lnTo>
                  <a:pt x="24129" y="699769"/>
                </a:lnTo>
                <a:lnTo>
                  <a:pt x="24129" y="698499"/>
                </a:lnTo>
                <a:close/>
              </a:path>
              <a:path w="114300" h="732790">
                <a:moveTo>
                  <a:pt x="81279" y="730249"/>
                </a:moveTo>
                <a:lnTo>
                  <a:pt x="46989" y="730249"/>
                </a:lnTo>
                <a:lnTo>
                  <a:pt x="46989" y="731519"/>
                </a:lnTo>
                <a:lnTo>
                  <a:pt x="81279" y="731519"/>
                </a:lnTo>
                <a:lnTo>
                  <a:pt x="81279" y="730249"/>
                </a:lnTo>
                <a:close/>
              </a:path>
              <a:path w="114300" h="732790">
                <a:moveTo>
                  <a:pt x="100329" y="718819"/>
                </a:moveTo>
                <a:lnTo>
                  <a:pt x="19050" y="718819"/>
                </a:lnTo>
                <a:lnTo>
                  <a:pt x="30479" y="730249"/>
                </a:lnTo>
                <a:lnTo>
                  <a:pt x="88900" y="730249"/>
                </a:lnTo>
                <a:lnTo>
                  <a:pt x="100329" y="718819"/>
                </a:lnTo>
                <a:close/>
              </a:path>
              <a:path w="114300" h="732790">
                <a:moveTo>
                  <a:pt x="73660" y="731519"/>
                </a:moveTo>
                <a:lnTo>
                  <a:pt x="72389" y="731519"/>
                </a:lnTo>
                <a:lnTo>
                  <a:pt x="72389" y="732789"/>
                </a:lnTo>
                <a:lnTo>
                  <a:pt x="73660" y="732789"/>
                </a:lnTo>
                <a:lnTo>
                  <a:pt x="73660" y="731519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bk object 1103"/>
          <p:cNvSpPr/>
          <p:nvPr/>
        </p:nvSpPr>
        <p:spPr>
          <a:xfrm>
            <a:off x="6248400" y="5961379"/>
            <a:ext cx="22860" cy="698500"/>
          </a:xfrm>
          <a:custGeom>
            <a:avLst/>
            <a:gdLst/>
            <a:ahLst/>
            <a:cxnLst/>
            <a:rect l="l" t="t" r="r" b="b"/>
            <a:pathLst>
              <a:path w="22860" h="698500">
                <a:moveTo>
                  <a:pt x="13970" y="0"/>
                </a:moveTo>
                <a:lnTo>
                  <a:pt x="11430" y="2540"/>
                </a:lnTo>
                <a:lnTo>
                  <a:pt x="16510" y="2540"/>
                </a:lnTo>
                <a:lnTo>
                  <a:pt x="13970" y="0"/>
                </a:lnTo>
                <a:close/>
              </a:path>
              <a:path w="22860" h="698500">
                <a:moveTo>
                  <a:pt x="16510" y="2540"/>
                </a:moveTo>
                <a:lnTo>
                  <a:pt x="11430" y="2540"/>
                </a:lnTo>
                <a:lnTo>
                  <a:pt x="10160" y="3810"/>
                </a:lnTo>
                <a:lnTo>
                  <a:pt x="17780" y="3810"/>
                </a:lnTo>
                <a:lnTo>
                  <a:pt x="16510" y="2540"/>
                </a:lnTo>
                <a:close/>
              </a:path>
              <a:path w="22860" h="698500">
                <a:moveTo>
                  <a:pt x="20320" y="692150"/>
                </a:moveTo>
                <a:lnTo>
                  <a:pt x="7620" y="692150"/>
                </a:lnTo>
                <a:lnTo>
                  <a:pt x="11430" y="695960"/>
                </a:lnTo>
                <a:lnTo>
                  <a:pt x="16510" y="695960"/>
                </a:lnTo>
                <a:lnTo>
                  <a:pt x="20320" y="692150"/>
                </a:lnTo>
                <a:close/>
              </a:path>
              <a:path w="22860" h="698500">
                <a:moveTo>
                  <a:pt x="22860" y="689610"/>
                </a:moveTo>
                <a:lnTo>
                  <a:pt x="5080" y="689610"/>
                </a:lnTo>
                <a:lnTo>
                  <a:pt x="6350" y="690880"/>
                </a:lnTo>
                <a:lnTo>
                  <a:pt x="21590" y="690880"/>
                </a:lnTo>
                <a:lnTo>
                  <a:pt x="22860" y="689610"/>
                </a:lnTo>
                <a:close/>
              </a:path>
              <a:path w="22860" h="698500">
                <a:moveTo>
                  <a:pt x="6350" y="684530"/>
                </a:moveTo>
                <a:lnTo>
                  <a:pt x="0" y="684530"/>
                </a:lnTo>
                <a:lnTo>
                  <a:pt x="3810" y="688340"/>
                </a:lnTo>
                <a:lnTo>
                  <a:pt x="20320" y="688340"/>
                </a:lnTo>
                <a:lnTo>
                  <a:pt x="20320" y="685800"/>
                </a:lnTo>
                <a:lnTo>
                  <a:pt x="6350" y="685800"/>
                </a:lnTo>
                <a:lnTo>
                  <a:pt x="6350" y="684530"/>
                </a:lnTo>
                <a:close/>
              </a:path>
              <a:path w="22860" h="698500">
                <a:moveTo>
                  <a:pt x="16510" y="695960"/>
                </a:moveTo>
                <a:lnTo>
                  <a:pt x="11430" y="695960"/>
                </a:lnTo>
                <a:lnTo>
                  <a:pt x="13970" y="698500"/>
                </a:lnTo>
                <a:lnTo>
                  <a:pt x="16510" y="69596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bk object 1104"/>
          <p:cNvSpPr/>
          <p:nvPr/>
        </p:nvSpPr>
        <p:spPr>
          <a:xfrm>
            <a:off x="6563359" y="5935979"/>
            <a:ext cx="0" cy="20320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2540"/>
                </a:lnTo>
                <a:lnTo>
                  <a:pt x="0" y="0"/>
                </a:lnTo>
                <a:close/>
              </a:path>
              <a:path h="20320">
                <a:moveTo>
                  <a:pt x="0" y="2540"/>
                </a:moveTo>
                <a:lnTo>
                  <a:pt x="0" y="5080"/>
                </a:lnTo>
                <a:lnTo>
                  <a:pt x="0" y="2540"/>
                </a:lnTo>
                <a:close/>
              </a:path>
              <a:path h="20320">
                <a:moveTo>
                  <a:pt x="0" y="5080"/>
                </a:moveTo>
                <a:lnTo>
                  <a:pt x="0" y="8890"/>
                </a:lnTo>
                <a:lnTo>
                  <a:pt x="0" y="5080"/>
                </a:lnTo>
                <a:close/>
              </a:path>
              <a:path h="20320">
                <a:moveTo>
                  <a:pt x="0" y="8890"/>
                </a:moveTo>
                <a:lnTo>
                  <a:pt x="0" y="11430"/>
                </a:lnTo>
                <a:lnTo>
                  <a:pt x="0" y="8890"/>
                </a:lnTo>
                <a:close/>
              </a:path>
              <a:path h="20320">
                <a:moveTo>
                  <a:pt x="0" y="11430"/>
                </a:moveTo>
                <a:lnTo>
                  <a:pt x="0" y="15240"/>
                </a:lnTo>
                <a:lnTo>
                  <a:pt x="0" y="11430"/>
                </a:lnTo>
                <a:close/>
              </a:path>
              <a:path h="20320">
                <a:moveTo>
                  <a:pt x="0" y="15240"/>
                </a:moveTo>
                <a:lnTo>
                  <a:pt x="0" y="17780"/>
                </a:lnTo>
                <a:lnTo>
                  <a:pt x="0" y="15240"/>
                </a:lnTo>
                <a:close/>
              </a:path>
              <a:path h="20320">
                <a:moveTo>
                  <a:pt x="0" y="17780"/>
                </a:moveTo>
                <a:lnTo>
                  <a:pt x="0" y="20320"/>
                </a:lnTo>
                <a:lnTo>
                  <a:pt x="0" y="1778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bk object 1105"/>
          <p:cNvSpPr/>
          <p:nvPr/>
        </p:nvSpPr>
        <p:spPr>
          <a:xfrm>
            <a:off x="6558280" y="5935979"/>
            <a:ext cx="5080" cy="20320"/>
          </a:xfrm>
          <a:custGeom>
            <a:avLst/>
            <a:gdLst/>
            <a:ahLst/>
            <a:cxnLst/>
            <a:rect l="l" t="t" r="r" b="b"/>
            <a:pathLst>
              <a:path w="5079" h="20320">
                <a:moveTo>
                  <a:pt x="5079" y="0"/>
                </a:moveTo>
                <a:lnTo>
                  <a:pt x="0" y="0"/>
                </a:lnTo>
                <a:lnTo>
                  <a:pt x="0" y="2540"/>
                </a:lnTo>
                <a:lnTo>
                  <a:pt x="5079" y="2540"/>
                </a:lnTo>
                <a:lnTo>
                  <a:pt x="5079" y="0"/>
                </a:lnTo>
                <a:close/>
              </a:path>
              <a:path w="5079" h="20320">
                <a:moveTo>
                  <a:pt x="5079" y="2540"/>
                </a:moveTo>
                <a:lnTo>
                  <a:pt x="0" y="2540"/>
                </a:lnTo>
                <a:lnTo>
                  <a:pt x="0" y="5080"/>
                </a:lnTo>
                <a:lnTo>
                  <a:pt x="5079" y="5080"/>
                </a:lnTo>
                <a:lnTo>
                  <a:pt x="5079" y="2540"/>
                </a:lnTo>
                <a:close/>
              </a:path>
              <a:path w="5079" h="20320">
                <a:moveTo>
                  <a:pt x="5079" y="5080"/>
                </a:moveTo>
                <a:lnTo>
                  <a:pt x="0" y="5080"/>
                </a:lnTo>
                <a:lnTo>
                  <a:pt x="0" y="8890"/>
                </a:lnTo>
                <a:lnTo>
                  <a:pt x="5079" y="8890"/>
                </a:lnTo>
                <a:lnTo>
                  <a:pt x="5079" y="5080"/>
                </a:lnTo>
                <a:close/>
              </a:path>
              <a:path w="5079" h="20320">
                <a:moveTo>
                  <a:pt x="5079" y="8890"/>
                </a:moveTo>
                <a:lnTo>
                  <a:pt x="0" y="889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8890"/>
                </a:lnTo>
                <a:close/>
              </a:path>
              <a:path w="5079" h="20320">
                <a:moveTo>
                  <a:pt x="5079" y="11430"/>
                </a:moveTo>
                <a:lnTo>
                  <a:pt x="0" y="11430"/>
                </a:lnTo>
                <a:lnTo>
                  <a:pt x="0" y="15240"/>
                </a:lnTo>
                <a:lnTo>
                  <a:pt x="5079" y="15240"/>
                </a:lnTo>
                <a:lnTo>
                  <a:pt x="5079" y="11430"/>
                </a:lnTo>
                <a:close/>
              </a:path>
              <a:path w="5079" h="20320">
                <a:moveTo>
                  <a:pt x="5079" y="15240"/>
                </a:moveTo>
                <a:lnTo>
                  <a:pt x="0" y="15240"/>
                </a:lnTo>
                <a:lnTo>
                  <a:pt x="0" y="17780"/>
                </a:lnTo>
                <a:lnTo>
                  <a:pt x="5079" y="17780"/>
                </a:lnTo>
                <a:lnTo>
                  <a:pt x="5079" y="15240"/>
                </a:lnTo>
                <a:close/>
              </a:path>
              <a:path w="5079" h="20320">
                <a:moveTo>
                  <a:pt x="5079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20320"/>
                </a:lnTo>
                <a:lnTo>
                  <a:pt x="5079" y="20320"/>
                </a:lnTo>
                <a:lnTo>
                  <a:pt x="5079" y="1778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bk object 1106"/>
          <p:cNvSpPr/>
          <p:nvPr/>
        </p:nvSpPr>
        <p:spPr>
          <a:xfrm>
            <a:off x="6551930" y="5934709"/>
            <a:ext cx="6350" cy="20320"/>
          </a:xfrm>
          <a:custGeom>
            <a:avLst/>
            <a:gdLst/>
            <a:ahLst/>
            <a:cxnLst/>
            <a:rect l="l" t="t" r="r" b="b"/>
            <a:pathLst>
              <a:path w="6350" h="20320">
                <a:moveTo>
                  <a:pt x="635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0"/>
                </a:lnTo>
                <a:close/>
              </a:path>
              <a:path w="6350" h="20320">
                <a:moveTo>
                  <a:pt x="6350" y="3809"/>
                </a:moveTo>
                <a:lnTo>
                  <a:pt x="0" y="3809"/>
                </a:lnTo>
                <a:lnTo>
                  <a:pt x="0" y="6349"/>
                </a:lnTo>
                <a:lnTo>
                  <a:pt x="6350" y="6349"/>
                </a:lnTo>
                <a:lnTo>
                  <a:pt x="6350" y="3809"/>
                </a:lnTo>
                <a:close/>
              </a:path>
              <a:path w="6350" h="20320">
                <a:moveTo>
                  <a:pt x="6350" y="6350"/>
                </a:moveTo>
                <a:lnTo>
                  <a:pt x="0" y="6350"/>
                </a:lnTo>
                <a:lnTo>
                  <a:pt x="0" y="10159"/>
                </a:lnTo>
                <a:lnTo>
                  <a:pt x="6350" y="10159"/>
                </a:lnTo>
                <a:lnTo>
                  <a:pt x="6350" y="6350"/>
                </a:lnTo>
                <a:close/>
              </a:path>
              <a:path w="6350" h="20320">
                <a:moveTo>
                  <a:pt x="6350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6350" y="12699"/>
                </a:lnTo>
                <a:lnTo>
                  <a:pt x="6350" y="10159"/>
                </a:lnTo>
                <a:close/>
              </a:path>
              <a:path w="6350" h="20320">
                <a:moveTo>
                  <a:pt x="6350" y="12700"/>
                </a:moveTo>
                <a:lnTo>
                  <a:pt x="0" y="12700"/>
                </a:lnTo>
                <a:lnTo>
                  <a:pt x="0" y="16509"/>
                </a:lnTo>
                <a:lnTo>
                  <a:pt x="6350" y="16509"/>
                </a:lnTo>
                <a:lnTo>
                  <a:pt x="6350" y="12700"/>
                </a:lnTo>
                <a:close/>
              </a:path>
              <a:path w="6350" h="20320">
                <a:moveTo>
                  <a:pt x="6350" y="16509"/>
                </a:moveTo>
                <a:lnTo>
                  <a:pt x="0" y="16509"/>
                </a:lnTo>
                <a:lnTo>
                  <a:pt x="0" y="19049"/>
                </a:lnTo>
                <a:lnTo>
                  <a:pt x="6350" y="19049"/>
                </a:lnTo>
                <a:lnTo>
                  <a:pt x="6350" y="16509"/>
                </a:lnTo>
                <a:close/>
              </a:path>
              <a:path w="6350" h="20320">
                <a:moveTo>
                  <a:pt x="6350" y="19050"/>
                </a:moveTo>
                <a:lnTo>
                  <a:pt x="2540" y="19050"/>
                </a:lnTo>
                <a:lnTo>
                  <a:pt x="2540" y="20319"/>
                </a:lnTo>
                <a:lnTo>
                  <a:pt x="6350" y="20319"/>
                </a:lnTo>
                <a:lnTo>
                  <a:pt x="6350" y="1905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bk object 1107"/>
          <p:cNvSpPr/>
          <p:nvPr/>
        </p:nvSpPr>
        <p:spPr>
          <a:xfrm>
            <a:off x="6546850" y="5933440"/>
            <a:ext cx="5080" cy="20320"/>
          </a:xfrm>
          <a:custGeom>
            <a:avLst/>
            <a:gdLst/>
            <a:ahLst/>
            <a:cxnLst/>
            <a:rect l="l" t="t" r="r" b="b"/>
            <a:pathLst>
              <a:path w="5079" h="2032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5079" h="20320">
                <a:moveTo>
                  <a:pt x="5079" y="1270"/>
                </a:moveTo>
                <a:lnTo>
                  <a:pt x="0" y="1270"/>
                </a:lnTo>
                <a:lnTo>
                  <a:pt x="0" y="5080"/>
                </a:lnTo>
                <a:lnTo>
                  <a:pt x="5079" y="5080"/>
                </a:lnTo>
                <a:lnTo>
                  <a:pt x="5079" y="1270"/>
                </a:lnTo>
                <a:close/>
              </a:path>
              <a:path w="5079" h="20320">
                <a:moveTo>
                  <a:pt x="5079" y="5080"/>
                </a:moveTo>
                <a:lnTo>
                  <a:pt x="0" y="5080"/>
                </a:lnTo>
                <a:lnTo>
                  <a:pt x="0" y="7620"/>
                </a:lnTo>
                <a:lnTo>
                  <a:pt x="5079" y="7620"/>
                </a:lnTo>
                <a:lnTo>
                  <a:pt x="5079" y="5080"/>
                </a:lnTo>
                <a:close/>
              </a:path>
              <a:path w="5079" h="20320">
                <a:moveTo>
                  <a:pt x="5079" y="7620"/>
                </a:moveTo>
                <a:lnTo>
                  <a:pt x="0" y="762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7620"/>
                </a:lnTo>
                <a:close/>
              </a:path>
              <a:path w="5079" h="20320">
                <a:moveTo>
                  <a:pt x="5079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5079" y="13970"/>
                </a:lnTo>
                <a:lnTo>
                  <a:pt x="5079" y="11430"/>
                </a:lnTo>
                <a:close/>
              </a:path>
              <a:path w="5079" h="20320">
                <a:moveTo>
                  <a:pt x="5079" y="13970"/>
                </a:moveTo>
                <a:lnTo>
                  <a:pt x="0" y="13970"/>
                </a:lnTo>
                <a:lnTo>
                  <a:pt x="0" y="17780"/>
                </a:lnTo>
                <a:lnTo>
                  <a:pt x="5079" y="17780"/>
                </a:lnTo>
                <a:lnTo>
                  <a:pt x="5079" y="13970"/>
                </a:lnTo>
                <a:close/>
              </a:path>
              <a:path w="5079" h="20320">
                <a:moveTo>
                  <a:pt x="5079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2540" y="19050"/>
                </a:lnTo>
                <a:lnTo>
                  <a:pt x="2540" y="20320"/>
                </a:lnTo>
                <a:lnTo>
                  <a:pt x="5079" y="20320"/>
                </a:lnTo>
                <a:lnTo>
                  <a:pt x="5079" y="1778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bk object 1108"/>
          <p:cNvSpPr/>
          <p:nvPr/>
        </p:nvSpPr>
        <p:spPr>
          <a:xfrm>
            <a:off x="6541769" y="593344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  <a:path w="5079" h="19050">
                <a:moveTo>
                  <a:pt x="5079" y="1270"/>
                </a:moveTo>
                <a:lnTo>
                  <a:pt x="0" y="1270"/>
                </a:lnTo>
                <a:lnTo>
                  <a:pt x="0" y="5080"/>
                </a:lnTo>
                <a:lnTo>
                  <a:pt x="5079" y="5080"/>
                </a:lnTo>
                <a:lnTo>
                  <a:pt x="5079" y="1270"/>
                </a:lnTo>
                <a:close/>
              </a:path>
              <a:path w="5079" h="19050">
                <a:moveTo>
                  <a:pt x="5079" y="5080"/>
                </a:moveTo>
                <a:lnTo>
                  <a:pt x="0" y="5080"/>
                </a:lnTo>
                <a:lnTo>
                  <a:pt x="0" y="7620"/>
                </a:lnTo>
                <a:lnTo>
                  <a:pt x="5079" y="7620"/>
                </a:lnTo>
                <a:lnTo>
                  <a:pt x="5079" y="5080"/>
                </a:lnTo>
                <a:close/>
              </a:path>
              <a:path w="5079" h="19050">
                <a:moveTo>
                  <a:pt x="5079" y="7620"/>
                </a:moveTo>
                <a:lnTo>
                  <a:pt x="0" y="762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7620"/>
                </a:lnTo>
                <a:close/>
              </a:path>
              <a:path w="5079" h="19050">
                <a:moveTo>
                  <a:pt x="5079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5079" y="13970"/>
                </a:lnTo>
                <a:lnTo>
                  <a:pt x="5079" y="11430"/>
                </a:lnTo>
                <a:close/>
              </a:path>
              <a:path w="5079" h="19050">
                <a:moveTo>
                  <a:pt x="5079" y="13970"/>
                </a:moveTo>
                <a:lnTo>
                  <a:pt x="0" y="13970"/>
                </a:lnTo>
                <a:lnTo>
                  <a:pt x="0" y="17780"/>
                </a:lnTo>
                <a:lnTo>
                  <a:pt x="5079" y="17780"/>
                </a:lnTo>
                <a:lnTo>
                  <a:pt x="5079" y="13970"/>
                </a:lnTo>
                <a:close/>
              </a:path>
              <a:path w="5079" h="19050">
                <a:moveTo>
                  <a:pt x="5079" y="17780"/>
                </a:moveTo>
                <a:lnTo>
                  <a:pt x="2539" y="17780"/>
                </a:lnTo>
                <a:lnTo>
                  <a:pt x="2539" y="19050"/>
                </a:lnTo>
                <a:lnTo>
                  <a:pt x="5079" y="19050"/>
                </a:lnTo>
                <a:lnTo>
                  <a:pt x="5079" y="1778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bk object 1109"/>
          <p:cNvSpPr/>
          <p:nvPr/>
        </p:nvSpPr>
        <p:spPr>
          <a:xfrm>
            <a:off x="6536690" y="593217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5079" h="19050">
                <a:moveTo>
                  <a:pt x="5079" y="2539"/>
                </a:moveTo>
                <a:lnTo>
                  <a:pt x="0" y="2539"/>
                </a:lnTo>
                <a:lnTo>
                  <a:pt x="0" y="6349"/>
                </a:lnTo>
                <a:lnTo>
                  <a:pt x="5079" y="6349"/>
                </a:lnTo>
                <a:lnTo>
                  <a:pt x="5079" y="2539"/>
                </a:lnTo>
                <a:close/>
              </a:path>
              <a:path w="5079" h="19050">
                <a:moveTo>
                  <a:pt x="5079" y="6349"/>
                </a:moveTo>
                <a:lnTo>
                  <a:pt x="0" y="6349"/>
                </a:lnTo>
                <a:lnTo>
                  <a:pt x="0" y="8889"/>
                </a:lnTo>
                <a:lnTo>
                  <a:pt x="5079" y="8889"/>
                </a:lnTo>
                <a:lnTo>
                  <a:pt x="5079" y="6349"/>
                </a:lnTo>
                <a:close/>
              </a:path>
              <a:path w="5079" h="19050">
                <a:moveTo>
                  <a:pt x="5079" y="8889"/>
                </a:moveTo>
                <a:lnTo>
                  <a:pt x="0" y="8889"/>
                </a:lnTo>
                <a:lnTo>
                  <a:pt x="0" y="12699"/>
                </a:lnTo>
                <a:lnTo>
                  <a:pt x="5079" y="12699"/>
                </a:lnTo>
                <a:lnTo>
                  <a:pt x="5079" y="8889"/>
                </a:lnTo>
                <a:close/>
              </a:path>
              <a:path w="5079" h="19050">
                <a:moveTo>
                  <a:pt x="5079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5079" y="15239"/>
                </a:lnTo>
                <a:lnTo>
                  <a:pt x="5079" y="12699"/>
                </a:lnTo>
                <a:close/>
              </a:path>
              <a:path w="5079" h="19050">
                <a:moveTo>
                  <a:pt x="5079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2539" y="17779"/>
                </a:lnTo>
                <a:lnTo>
                  <a:pt x="2539" y="19049"/>
                </a:lnTo>
                <a:lnTo>
                  <a:pt x="5079" y="19049"/>
                </a:lnTo>
                <a:lnTo>
                  <a:pt x="5079" y="15239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bk object 1110"/>
          <p:cNvSpPr/>
          <p:nvPr/>
        </p:nvSpPr>
        <p:spPr>
          <a:xfrm>
            <a:off x="6531609" y="5932170"/>
            <a:ext cx="5080" cy="17780"/>
          </a:xfrm>
          <a:custGeom>
            <a:avLst/>
            <a:gdLst/>
            <a:ahLst/>
            <a:cxnLst/>
            <a:rect l="l" t="t" r="r" b="b"/>
            <a:pathLst>
              <a:path w="5079" h="17779">
                <a:moveTo>
                  <a:pt x="5080" y="0"/>
                </a:moveTo>
                <a:lnTo>
                  <a:pt x="0" y="0"/>
                </a:lnTo>
                <a:lnTo>
                  <a:pt x="0" y="2539"/>
                </a:lnTo>
                <a:lnTo>
                  <a:pt x="5080" y="2539"/>
                </a:lnTo>
                <a:lnTo>
                  <a:pt x="5080" y="0"/>
                </a:lnTo>
                <a:close/>
              </a:path>
              <a:path w="5079" h="17779">
                <a:moveTo>
                  <a:pt x="5080" y="2539"/>
                </a:moveTo>
                <a:lnTo>
                  <a:pt x="0" y="2539"/>
                </a:lnTo>
                <a:lnTo>
                  <a:pt x="0" y="6349"/>
                </a:lnTo>
                <a:lnTo>
                  <a:pt x="5080" y="6349"/>
                </a:lnTo>
                <a:lnTo>
                  <a:pt x="5080" y="2539"/>
                </a:lnTo>
                <a:close/>
              </a:path>
              <a:path w="5079" h="17779">
                <a:moveTo>
                  <a:pt x="5080" y="6349"/>
                </a:moveTo>
                <a:lnTo>
                  <a:pt x="0" y="6349"/>
                </a:lnTo>
                <a:lnTo>
                  <a:pt x="0" y="8889"/>
                </a:lnTo>
                <a:lnTo>
                  <a:pt x="5080" y="8889"/>
                </a:lnTo>
                <a:lnTo>
                  <a:pt x="5080" y="6349"/>
                </a:lnTo>
                <a:close/>
              </a:path>
              <a:path w="5079" h="17779">
                <a:moveTo>
                  <a:pt x="5080" y="8889"/>
                </a:moveTo>
                <a:lnTo>
                  <a:pt x="0" y="8889"/>
                </a:lnTo>
                <a:lnTo>
                  <a:pt x="0" y="12699"/>
                </a:lnTo>
                <a:lnTo>
                  <a:pt x="5080" y="12699"/>
                </a:lnTo>
                <a:lnTo>
                  <a:pt x="5080" y="8889"/>
                </a:lnTo>
                <a:close/>
              </a:path>
              <a:path w="5079" h="17779">
                <a:moveTo>
                  <a:pt x="5080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5080" y="15239"/>
                </a:lnTo>
                <a:lnTo>
                  <a:pt x="5080" y="12699"/>
                </a:lnTo>
                <a:close/>
              </a:path>
              <a:path w="5079" h="17779">
                <a:moveTo>
                  <a:pt x="5080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2540" y="16509"/>
                </a:lnTo>
                <a:lnTo>
                  <a:pt x="2540" y="17779"/>
                </a:lnTo>
                <a:lnTo>
                  <a:pt x="5080" y="17779"/>
                </a:lnTo>
                <a:lnTo>
                  <a:pt x="5080" y="15239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bk object 1111"/>
          <p:cNvSpPr/>
          <p:nvPr/>
        </p:nvSpPr>
        <p:spPr>
          <a:xfrm>
            <a:off x="6525259" y="593090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  <a:path w="6350" h="17779">
                <a:moveTo>
                  <a:pt x="6350" y="1270"/>
                </a:moveTo>
                <a:lnTo>
                  <a:pt x="0" y="1270"/>
                </a:lnTo>
                <a:lnTo>
                  <a:pt x="0" y="3809"/>
                </a:lnTo>
                <a:lnTo>
                  <a:pt x="6350" y="3809"/>
                </a:lnTo>
                <a:lnTo>
                  <a:pt x="6350" y="1270"/>
                </a:lnTo>
                <a:close/>
              </a:path>
              <a:path w="6350" h="17779">
                <a:moveTo>
                  <a:pt x="6350" y="3810"/>
                </a:moveTo>
                <a:lnTo>
                  <a:pt x="0" y="3810"/>
                </a:lnTo>
                <a:lnTo>
                  <a:pt x="0" y="7619"/>
                </a:lnTo>
                <a:lnTo>
                  <a:pt x="6350" y="7619"/>
                </a:lnTo>
                <a:lnTo>
                  <a:pt x="6350" y="3810"/>
                </a:lnTo>
                <a:close/>
              </a:path>
              <a:path w="6350" h="17779">
                <a:moveTo>
                  <a:pt x="6350" y="7620"/>
                </a:moveTo>
                <a:lnTo>
                  <a:pt x="0" y="7620"/>
                </a:lnTo>
                <a:lnTo>
                  <a:pt x="0" y="10159"/>
                </a:lnTo>
                <a:lnTo>
                  <a:pt x="6350" y="10159"/>
                </a:lnTo>
                <a:lnTo>
                  <a:pt x="6350" y="7620"/>
                </a:lnTo>
                <a:close/>
              </a:path>
              <a:path w="6350" h="17779">
                <a:moveTo>
                  <a:pt x="6350" y="10160"/>
                </a:moveTo>
                <a:lnTo>
                  <a:pt x="0" y="10160"/>
                </a:lnTo>
                <a:lnTo>
                  <a:pt x="0" y="13969"/>
                </a:lnTo>
                <a:lnTo>
                  <a:pt x="6350" y="13969"/>
                </a:lnTo>
                <a:lnTo>
                  <a:pt x="6350" y="10160"/>
                </a:lnTo>
                <a:close/>
              </a:path>
              <a:path w="6350" h="17779">
                <a:moveTo>
                  <a:pt x="6350" y="13970"/>
                </a:moveTo>
                <a:lnTo>
                  <a:pt x="0" y="13970"/>
                </a:lnTo>
                <a:lnTo>
                  <a:pt x="0" y="16509"/>
                </a:lnTo>
                <a:lnTo>
                  <a:pt x="6350" y="16509"/>
                </a:lnTo>
                <a:lnTo>
                  <a:pt x="6350" y="13970"/>
                </a:lnTo>
                <a:close/>
              </a:path>
              <a:path w="6350" h="17779">
                <a:moveTo>
                  <a:pt x="6350" y="16510"/>
                </a:moveTo>
                <a:lnTo>
                  <a:pt x="3810" y="16510"/>
                </a:lnTo>
                <a:lnTo>
                  <a:pt x="3810" y="17780"/>
                </a:lnTo>
                <a:lnTo>
                  <a:pt x="6350" y="17780"/>
                </a:lnTo>
                <a:lnTo>
                  <a:pt x="6350" y="1651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bk object 1112"/>
          <p:cNvSpPr/>
          <p:nvPr/>
        </p:nvSpPr>
        <p:spPr>
          <a:xfrm>
            <a:off x="6520180" y="593090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  <a:path w="5079" h="16510">
                <a:moveTo>
                  <a:pt x="5079" y="1270"/>
                </a:moveTo>
                <a:lnTo>
                  <a:pt x="0" y="1270"/>
                </a:lnTo>
                <a:lnTo>
                  <a:pt x="0" y="3809"/>
                </a:lnTo>
                <a:lnTo>
                  <a:pt x="5079" y="3809"/>
                </a:lnTo>
                <a:lnTo>
                  <a:pt x="5079" y="1270"/>
                </a:lnTo>
                <a:close/>
              </a:path>
              <a:path w="5079" h="16510">
                <a:moveTo>
                  <a:pt x="5079" y="3810"/>
                </a:moveTo>
                <a:lnTo>
                  <a:pt x="0" y="3810"/>
                </a:lnTo>
                <a:lnTo>
                  <a:pt x="0" y="7619"/>
                </a:lnTo>
                <a:lnTo>
                  <a:pt x="5079" y="7619"/>
                </a:lnTo>
                <a:lnTo>
                  <a:pt x="5079" y="3810"/>
                </a:lnTo>
                <a:close/>
              </a:path>
              <a:path w="5079" h="16510">
                <a:moveTo>
                  <a:pt x="5079" y="7620"/>
                </a:moveTo>
                <a:lnTo>
                  <a:pt x="0" y="7620"/>
                </a:lnTo>
                <a:lnTo>
                  <a:pt x="0" y="10159"/>
                </a:lnTo>
                <a:lnTo>
                  <a:pt x="5079" y="10159"/>
                </a:lnTo>
                <a:lnTo>
                  <a:pt x="5079" y="7620"/>
                </a:lnTo>
                <a:close/>
              </a:path>
              <a:path w="5079" h="16510">
                <a:moveTo>
                  <a:pt x="5079" y="10160"/>
                </a:moveTo>
                <a:lnTo>
                  <a:pt x="0" y="10160"/>
                </a:lnTo>
                <a:lnTo>
                  <a:pt x="0" y="13969"/>
                </a:lnTo>
                <a:lnTo>
                  <a:pt x="5079" y="13969"/>
                </a:lnTo>
                <a:lnTo>
                  <a:pt x="5079" y="10160"/>
                </a:lnTo>
                <a:close/>
              </a:path>
              <a:path w="5079" h="16510">
                <a:moveTo>
                  <a:pt x="5079" y="13970"/>
                </a:moveTo>
                <a:lnTo>
                  <a:pt x="0" y="13970"/>
                </a:lnTo>
                <a:lnTo>
                  <a:pt x="0" y="15240"/>
                </a:lnTo>
                <a:lnTo>
                  <a:pt x="3810" y="15240"/>
                </a:lnTo>
                <a:lnTo>
                  <a:pt x="3810" y="16509"/>
                </a:lnTo>
                <a:lnTo>
                  <a:pt x="5079" y="16509"/>
                </a:lnTo>
                <a:lnTo>
                  <a:pt x="5079" y="1397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bk object 1113"/>
          <p:cNvSpPr/>
          <p:nvPr/>
        </p:nvSpPr>
        <p:spPr>
          <a:xfrm>
            <a:off x="6515100" y="59296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5079" y="0"/>
                </a:moveTo>
                <a:lnTo>
                  <a:pt x="0" y="0"/>
                </a:lnTo>
                <a:lnTo>
                  <a:pt x="0" y="2540"/>
                </a:lnTo>
                <a:lnTo>
                  <a:pt x="5079" y="2540"/>
                </a:lnTo>
                <a:lnTo>
                  <a:pt x="5079" y="0"/>
                </a:lnTo>
                <a:close/>
              </a:path>
              <a:path w="5079" h="16510">
                <a:moveTo>
                  <a:pt x="5079" y="2540"/>
                </a:moveTo>
                <a:lnTo>
                  <a:pt x="0" y="2540"/>
                </a:lnTo>
                <a:lnTo>
                  <a:pt x="0" y="5080"/>
                </a:lnTo>
                <a:lnTo>
                  <a:pt x="5079" y="5080"/>
                </a:lnTo>
                <a:lnTo>
                  <a:pt x="5079" y="2540"/>
                </a:lnTo>
                <a:close/>
              </a:path>
              <a:path w="5079" h="16510">
                <a:moveTo>
                  <a:pt x="5079" y="5080"/>
                </a:moveTo>
                <a:lnTo>
                  <a:pt x="0" y="5080"/>
                </a:lnTo>
                <a:lnTo>
                  <a:pt x="0" y="8890"/>
                </a:lnTo>
                <a:lnTo>
                  <a:pt x="5079" y="8890"/>
                </a:lnTo>
                <a:lnTo>
                  <a:pt x="5079" y="5080"/>
                </a:lnTo>
                <a:close/>
              </a:path>
              <a:path w="5079" h="16510">
                <a:moveTo>
                  <a:pt x="5079" y="8890"/>
                </a:moveTo>
                <a:lnTo>
                  <a:pt x="0" y="889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8890"/>
                </a:lnTo>
                <a:close/>
              </a:path>
              <a:path w="5079" h="16510">
                <a:moveTo>
                  <a:pt x="5079" y="11430"/>
                </a:moveTo>
                <a:lnTo>
                  <a:pt x="0" y="11430"/>
                </a:lnTo>
                <a:lnTo>
                  <a:pt x="0" y="15240"/>
                </a:lnTo>
                <a:lnTo>
                  <a:pt x="5079" y="15240"/>
                </a:lnTo>
                <a:lnTo>
                  <a:pt x="5079" y="11430"/>
                </a:lnTo>
                <a:close/>
              </a:path>
              <a:path w="5079" h="16510">
                <a:moveTo>
                  <a:pt x="5079" y="15240"/>
                </a:moveTo>
                <a:lnTo>
                  <a:pt x="3809" y="15240"/>
                </a:lnTo>
                <a:lnTo>
                  <a:pt x="3809" y="16510"/>
                </a:lnTo>
                <a:lnTo>
                  <a:pt x="5079" y="16510"/>
                </a:lnTo>
                <a:lnTo>
                  <a:pt x="5079" y="1524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bk object 1114"/>
          <p:cNvSpPr/>
          <p:nvPr/>
        </p:nvSpPr>
        <p:spPr>
          <a:xfrm>
            <a:off x="6510019" y="5929629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5079" y="0"/>
                </a:moveTo>
                <a:lnTo>
                  <a:pt x="0" y="0"/>
                </a:lnTo>
                <a:lnTo>
                  <a:pt x="0" y="2540"/>
                </a:lnTo>
                <a:lnTo>
                  <a:pt x="5079" y="2540"/>
                </a:lnTo>
                <a:lnTo>
                  <a:pt x="5079" y="0"/>
                </a:lnTo>
                <a:close/>
              </a:path>
              <a:path w="5079" h="15239">
                <a:moveTo>
                  <a:pt x="5079" y="2540"/>
                </a:moveTo>
                <a:lnTo>
                  <a:pt x="0" y="2540"/>
                </a:lnTo>
                <a:lnTo>
                  <a:pt x="0" y="5080"/>
                </a:lnTo>
                <a:lnTo>
                  <a:pt x="5079" y="5080"/>
                </a:lnTo>
                <a:lnTo>
                  <a:pt x="5079" y="2540"/>
                </a:lnTo>
                <a:close/>
              </a:path>
              <a:path w="5079" h="15239">
                <a:moveTo>
                  <a:pt x="5079" y="5080"/>
                </a:moveTo>
                <a:lnTo>
                  <a:pt x="0" y="5080"/>
                </a:lnTo>
                <a:lnTo>
                  <a:pt x="0" y="8890"/>
                </a:lnTo>
                <a:lnTo>
                  <a:pt x="5079" y="8890"/>
                </a:lnTo>
                <a:lnTo>
                  <a:pt x="5079" y="5080"/>
                </a:lnTo>
                <a:close/>
              </a:path>
              <a:path w="5079" h="15239">
                <a:moveTo>
                  <a:pt x="5079" y="8890"/>
                </a:moveTo>
                <a:lnTo>
                  <a:pt x="0" y="889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8890"/>
                </a:lnTo>
                <a:close/>
              </a:path>
              <a:path w="5079" h="15239">
                <a:moveTo>
                  <a:pt x="5079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3809" y="13970"/>
                </a:lnTo>
                <a:lnTo>
                  <a:pt x="3809" y="15240"/>
                </a:lnTo>
                <a:lnTo>
                  <a:pt x="5079" y="15240"/>
                </a:lnTo>
                <a:lnTo>
                  <a:pt x="5079" y="1143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bk object 1115"/>
          <p:cNvSpPr/>
          <p:nvPr/>
        </p:nvSpPr>
        <p:spPr>
          <a:xfrm>
            <a:off x="6504940" y="5928359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5079" y="0"/>
                </a:moveTo>
                <a:lnTo>
                  <a:pt x="0" y="0"/>
                </a:lnTo>
                <a:lnTo>
                  <a:pt x="0" y="3809"/>
                </a:lnTo>
                <a:lnTo>
                  <a:pt x="5079" y="3809"/>
                </a:lnTo>
                <a:lnTo>
                  <a:pt x="5079" y="0"/>
                </a:lnTo>
                <a:close/>
              </a:path>
              <a:path w="5079" h="15239">
                <a:moveTo>
                  <a:pt x="5079" y="3809"/>
                </a:moveTo>
                <a:lnTo>
                  <a:pt x="0" y="3809"/>
                </a:lnTo>
                <a:lnTo>
                  <a:pt x="0" y="6349"/>
                </a:lnTo>
                <a:lnTo>
                  <a:pt x="5079" y="6349"/>
                </a:lnTo>
                <a:lnTo>
                  <a:pt x="5079" y="3809"/>
                </a:lnTo>
                <a:close/>
              </a:path>
              <a:path w="5079" h="15239">
                <a:moveTo>
                  <a:pt x="5079" y="6350"/>
                </a:moveTo>
                <a:lnTo>
                  <a:pt x="0" y="6350"/>
                </a:lnTo>
                <a:lnTo>
                  <a:pt x="0" y="10159"/>
                </a:lnTo>
                <a:lnTo>
                  <a:pt x="5079" y="10159"/>
                </a:lnTo>
                <a:lnTo>
                  <a:pt x="5079" y="6350"/>
                </a:lnTo>
                <a:close/>
              </a:path>
              <a:path w="5079" h="15239">
                <a:moveTo>
                  <a:pt x="5079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5079" y="12699"/>
                </a:lnTo>
                <a:lnTo>
                  <a:pt x="5079" y="10159"/>
                </a:lnTo>
                <a:close/>
              </a:path>
              <a:path w="5079" h="15239">
                <a:moveTo>
                  <a:pt x="5079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3809" y="13969"/>
                </a:lnTo>
                <a:lnTo>
                  <a:pt x="3809" y="15239"/>
                </a:lnTo>
                <a:lnTo>
                  <a:pt x="5079" y="15239"/>
                </a:lnTo>
                <a:lnTo>
                  <a:pt x="5079" y="1270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bk object 1116"/>
          <p:cNvSpPr/>
          <p:nvPr/>
        </p:nvSpPr>
        <p:spPr>
          <a:xfrm>
            <a:off x="6498590" y="5927090"/>
            <a:ext cx="6350" cy="15240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  <a:path w="6350" h="15239">
                <a:moveTo>
                  <a:pt x="6350" y="1270"/>
                </a:moveTo>
                <a:lnTo>
                  <a:pt x="0" y="1270"/>
                </a:lnTo>
                <a:lnTo>
                  <a:pt x="0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  <a:path w="6350" h="15239">
                <a:moveTo>
                  <a:pt x="6350" y="5080"/>
                </a:moveTo>
                <a:lnTo>
                  <a:pt x="0" y="5080"/>
                </a:lnTo>
                <a:lnTo>
                  <a:pt x="0" y="7620"/>
                </a:lnTo>
                <a:lnTo>
                  <a:pt x="6350" y="7620"/>
                </a:lnTo>
                <a:lnTo>
                  <a:pt x="6350" y="5080"/>
                </a:lnTo>
                <a:close/>
              </a:path>
              <a:path w="6350" h="15239">
                <a:moveTo>
                  <a:pt x="6350" y="7620"/>
                </a:moveTo>
                <a:lnTo>
                  <a:pt x="0" y="7620"/>
                </a:lnTo>
                <a:lnTo>
                  <a:pt x="0" y="11430"/>
                </a:lnTo>
                <a:lnTo>
                  <a:pt x="6350" y="11430"/>
                </a:lnTo>
                <a:lnTo>
                  <a:pt x="6350" y="7620"/>
                </a:lnTo>
                <a:close/>
              </a:path>
              <a:path w="6350" h="15239">
                <a:moveTo>
                  <a:pt x="6350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6350" y="13970"/>
                </a:lnTo>
                <a:lnTo>
                  <a:pt x="6350" y="11430"/>
                </a:lnTo>
                <a:close/>
              </a:path>
              <a:path w="6350" h="15239">
                <a:moveTo>
                  <a:pt x="6350" y="13970"/>
                </a:moveTo>
                <a:lnTo>
                  <a:pt x="5080" y="13970"/>
                </a:lnTo>
                <a:lnTo>
                  <a:pt x="5080" y="15240"/>
                </a:lnTo>
                <a:lnTo>
                  <a:pt x="6350" y="15240"/>
                </a:lnTo>
                <a:lnTo>
                  <a:pt x="6350" y="1397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bk object 1117"/>
          <p:cNvSpPr/>
          <p:nvPr/>
        </p:nvSpPr>
        <p:spPr>
          <a:xfrm>
            <a:off x="6493509" y="592709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  <a:path w="5079" h="12700">
                <a:moveTo>
                  <a:pt x="5079" y="1270"/>
                </a:moveTo>
                <a:lnTo>
                  <a:pt x="0" y="1270"/>
                </a:lnTo>
                <a:lnTo>
                  <a:pt x="0" y="5080"/>
                </a:lnTo>
                <a:lnTo>
                  <a:pt x="5079" y="5080"/>
                </a:lnTo>
                <a:lnTo>
                  <a:pt x="5079" y="1270"/>
                </a:lnTo>
                <a:close/>
              </a:path>
              <a:path w="5079" h="12700">
                <a:moveTo>
                  <a:pt x="5079" y="5080"/>
                </a:moveTo>
                <a:lnTo>
                  <a:pt x="0" y="5080"/>
                </a:lnTo>
                <a:lnTo>
                  <a:pt x="0" y="7620"/>
                </a:lnTo>
                <a:lnTo>
                  <a:pt x="5079" y="7620"/>
                </a:lnTo>
                <a:lnTo>
                  <a:pt x="5079" y="5080"/>
                </a:lnTo>
                <a:close/>
              </a:path>
              <a:path w="5079" h="12700">
                <a:moveTo>
                  <a:pt x="5079" y="7620"/>
                </a:moveTo>
                <a:lnTo>
                  <a:pt x="0" y="762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7620"/>
                </a:lnTo>
                <a:close/>
              </a:path>
              <a:path w="5079" h="12700">
                <a:moveTo>
                  <a:pt x="5079" y="11430"/>
                </a:moveTo>
                <a:lnTo>
                  <a:pt x="0" y="1143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1143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bk object 1118"/>
          <p:cNvSpPr/>
          <p:nvPr/>
        </p:nvSpPr>
        <p:spPr>
          <a:xfrm>
            <a:off x="6488429" y="5927090"/>
            <a:ext cx="5080" cy="11430"/>
          </a:xfrm>
          <a:custGeom>
            <a:avLst/>
            <a:gdLst/>
            <a:ahLst/>
            <a:cxnLst/>
            <a:rect l="l" t="t" r="r" b="b"/>
            <a:pathLst>
              <a:path w="5079" h="11429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  <a:path w="5079" h="11429">
                <a:moveTo>
                  <a:pt x="5080" y="1270"/>
                </a:moveTo>
                <a:lnTo>
                  <a:pt x="0" y="1270"/>
                </a:lnTo>
                <a:lnTo>
                  <a:pt x="0" y="5080"/>
                </a:lnTo>
                <a:lnTo>
                  <a:pt x="5080" y="5080"/>
                </a:lnTo>
                <a:lnTo>
                  <a:pt x="5080" y="1270"/>
                </a:lnTo>
                <a:close/>
              </a:path>
              <a:path w="5079" h="11429">
                <a:moveTo>
                  <a:pt x="5080" y="5080"/>
                </a:moveTo>
                <a:lnTo>
                  <a:pt x="0" y="5080"/>
                </a:lnTo>
                <a:lnTo>
                  <a:pt x="0" y="7620"/>
                </a:lnTo>
                <a:lnTo>
                  <a:pt x="5080" y="7620"/>
                </a:lnTo>
                <a:lnTo>
                  <a:pt x="5080" y="5080"/>
                </a:lnTo>
                <a:close/>
              </a:path>
              <a:path w="5079" h="11429">
                <a:moveTo>
                  <a:pt x="5080" y="7620"/>
                </a:moveTo>
                <a:lnTo>
                  <a:pt x="0" y="7620"/>
                </a:lnTo>
                <a:lnTo>
                  <a:pt x="0" y="11430"/>
                </a:lnTo>
                <a:lnTo>
                  <a:pt x="5080" y="11430"/>
                </a:lnTo>
                <a:lnTo>
                  <a:pt x="5080" y="762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bk object 1119"/>
          <p:cNvSpPr/>
          <p:nvPr/>
        </p:nvSpPr>
        <p:spPr>
          <a:xfrm>
            <a:off x="6483350" y="592455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  <a:path w="5079" h="12700">
                <a:moveTo>
                  <a:pt x="3810" y="1270"/>
                </a:moveTo>
                <a:lnTo>
                  <a:pt x="0" y="1270"/>
                </a:lnTo>
                <a:lnTo>
                  <a:pt x="0" y="3809"/>
                </a:lnTo>
                <a:lnTo>
                  <a:pt x="5079" y="3809"/>
                </a:lnTo>
                <a:lnTo>
                  <a:pt x="5079" y="2540"/>
                </a:lnTo>
                <a:lnTo>
                  <a:pt x="3810" y="2540"/>
                </a:lnTo>
                <a:lnTo>
                  <a:pt x="3810" y="1270"/>
                </a:lnTo>
                <a:close/>
              </a:path>
              <a:path w="5079" h="12700">
                <a:moveTo>
                  <a:pt x="5079" y="3810"/>
                </a:moveTo>
                <a:lnTo>
                  <a:pt x="0" y="3810"/>
                </a:lnTo>
                <a:lnTo>
                  <a:pt x="0" y="7619"/>
                </a:lnTo>
                <a:lnTo>
                  <a:pt x="5079" y="7619"/>
                </a:lnTo>
                <a:lnTo>
                  <a:pt x="5079" y="3810"/>
                </a:lnTo>
                <a:close/>
              </a:path>
              <a:path w="5079" h="12700">
                <a:moveTo>
                  <a:pt x="5079" y="7620"/>
                </a:moveTo>
                <a:lnTo>
                  <a:pt x="0" y="7620"/>
                </a:lnTo>
                <a:lnTo>
                  <a:pt x="0" y="10159"/>
                </a:lnTo>
                <a:lnTo>
                  <a:pt x="5079" y="10159"/>
                </a:lnTo>
                <a:lnTo>
                  <a:pt x="5079" y="7620"/>
                </a:lnTo>
                <a:close/>
              </a:path>
              <a:path w="5079" h="12700">
                <a:moveTo>
                  <a:pt x="5079" y="10160"/>
                </a:moveTo>
                <a:lnTo>
                  <a:pt x="0" y="10160"/>
                </a:lnTo>
                <a:lnTo>
                  <a:pt x="0" y="11430"/>
                </a:lnTo>
                <a:lnTo>
                  <a:pt x="2539" y="11430"/>
                </a:lnTo>
                <a:lnTo>
                  <a:pt x="2539" y="12700"/>
                </a:lnTo>
                <a:lnTo>
                  <a:pt x="5079" y="12700"/>
                </a:lnTo>
                <a:lnTo>
                  <a:pt x="5079" y="1016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bk object 1120"/>
          <p:cNvSpPr/>
          <p:nvPr/>
        </p:nvSpPr>
        <p:spPr>
          <a:xfrm>
            <a:off x="6478270" y="592327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5079" y="2540"/>
                </a:lnTo>
                <a:lnTo>
                  <a:pt x="5079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  <a:path w="5079" h="12700">
                <a:moveTo>
                  <a:pt x="5079" y="2540"/>
                </a:moveTo>
                <a:lnTo>
                  <a:pt x="0" y="2540"/>
                </a:lnTo>
                <a:lnTo>
                  <a:pt x="0" y="5080"/>
                </a:lnTo>
                <a:lnTo>
                  <a:pt x="5079" y="5080"/>
                </a:lnTo>
                <a:lnTo>
                  <a:pt x="5079" y="2540"/>
                </a:lnTo>
                <a:close/>
              </a:path>
              <a:path w="5079" h="12700">
                <a:moveTo>
                  <a:pt x="5079" y="5080"/>
                </a:moveTo>
                <a:lnTo>
                  <a:pt x="0" y="5080"/>
                </a:lnTo>
                <a:lnTo>
                  <a:pt x="0" y="8890"/>
                </a:lnTo>
                <a:lnTo>
                  <a:pt x="5079" y="8890"/>
                </a:lnTo>
                <a:lnTo>
                  <a:pt x="5079" y="5080"/>
                </a:lnTo>
                <a:close/>
              </a:path>
              <a:path w="5079" h="12700">
                <a:moveTo>
                  <a:pt x="5079" y="8890"/>
                </a:moveTo>
                <a:lnTo>
                  <a:pt x="0" y="889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8890"/>
                </a:lnTo>
                <a:close/>
              </a:path>
              <a:path w="5079" h="12700">
                <a:moveTo>
                  <a:pt x="5079" y="11430"/>
                </a:moveTo>
                <a:lnTo>
                  <a:pt x="0" y="1143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1143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bk object 1121"/>
          <p:cNvSpPr/>
          <p:nvPr/>
        </p:nvSpPr>
        <p:spPr>
          <a:xfrm>
            <a:off x="6473190" y="5922009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70">
                <a:moveTo>
                  <a:pt x="1270" y="0"/>
                </a:moveTo>
                <a:lnTo>
                  <a:pt x="0" y="0"/>
                </a:lnTo>
                <a:lnTo>
                  <a:pt x="0" y="3809"/>
                </a:lnTo>
                <a:lnTo>
                  <a:pt x="5080" y="3809"/>
                </a:lnTo>
                <a:lnTo>
                  <a:pt x="508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5079" h="13970">
                <a:moveTo>
                  <a:pt x="5080" y="3809"/>
                </a:moveTo>
                <a:lnTo>
                  <a:pt x="0" y="3809"/>
                </a:lnTo>
                <a:lnTo>
                  <a:pt x="0" y="6349"/>
                </a:lnTo>
                <a:lnTo>
                  <a:pt x="5080" y="6349"/>
                </a:lnTo>
                <a:lnTo>
                  <a:pt x="5080" y="3809"/>
                </a:lnTo>
                <a:close/>
              </a:path>
              <a:path w="5079" h="13970">
                <a:moveTo>
                  <a:pt x="5080" y="6350"/>
                </a:moveTo>
                <a:lnTo>
                  <a:pt x="0" y="6350"/>
                </a:lnTo>
                <a:lnTo>
                  <a:pt x="0" y="10159"/>
                </a:lnTo>
                <a:lnTo>
                  <a:pt x="5080" y="10159"/>
                </a:lnTo>
                <a:lnTo>
                  <a:pt x="5080" y="6350"/>
                </a:lnTo>
                <a:close/>
              </a:path>
              <a:path w="5079" h="13970">
                <a:moveTo>
                  <a:pt x="5080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5080" y="12699"/>
                </a:lnTo>
                <a:lnTo>
                  <a:pt x="5080" y="10159"/>
                </a:lnTo>
                <a:close/>
              </a:path>
              <a:path w="5079" h="13970">
                <a:moveTo>
                  <a:pt x="5080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5080" y="13969"/>
                </a:lnTo>
                <a:lnTo>
                  <a:pt x="5080" y="1270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bk object 1122"/>
          <p:cNvSpPr/>
          <p:nvPr/>
        </p:nvSpPr>
        <p:spPr>
          <a:xfrm>
            <a:off x="6466840" y="5920740"/>
            <a:ext cx="6350" cy="15240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  <a:path w="6350" h="15239">
                <a:moveTo>
                  <a:pt x="6350" y="1270"/>
                </a:moveTo>
                <a:lnTo>
                  <a:pt x="0" y="1270"/>
                </a:lnTo>
                <a:lnTo>
                  <a:pt x="0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  <a:path w="6350" h="15239">
                <a:moveTo>
                  <a:pt x="6350" y="5080"/>
                </a:moveTo>
                <a:lnTo>
                  <a:pt x="0" y="5080"/>
                </a:lnTo>
                <a:lnTo>
                  <a:pt x="0" y="7620"/>
                </a:lnTo>
                <a:lnTo>
                  <a:pt x="6350" y="7620"/>
                </a:lnTo>
                <a:lnTo>
                  <a:pt x="6350" y="5080"/>
                </a:lnTo>
                <a:close/>
              </a:path>
              <a:path w="6350" h="15239">
                <a:moveTo>
                  <a:pt x="6350" y="7620"/>
                </a:moveTo>
                <a:lnTo>
                  <a:pt x="0" y="7620"/>
                </a:lnTo>
                <a:lnTo>
                  <a:pt x="0" y="11430"/>
                </a:lnTo>
                <a:lnTo>
                  <a:pt x="6350" y="11430"/>
                </a:lnTo>
                <a:lnTo>
                  <a:pt x="6350" y="7620"/>
                </a:lnTo>
                <a:close/>
              </a:path>
              <a:path w="6350" h="15239">
                <a:moveTo>
                  <a:pt x="6350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6350" y="13970"/>
                </a:lnTo>
                <a:lnTo>
                  <a:pt x="6350" y="11430"/>
                </a:lnTo>
                <a:close/>
              </a:path>
              <a:path w="6350" h="15239">
                <a:moveTo>
                  <a:pt x="6350" y="13970"/>
                </a:moveTo>
                <a:lnTo>
                  <a:pt x="5080" y="13970"/>
                </a:lnTo>
                <a:lnTo>
                  <a:pt x="5080" y="15240"/>
                </a:lnTo>
                <a:lnTo>
                  <a:pt x="6350" y="15240"/>
                </a:lnTo>
                <a:lnTo>
                  <a:pt x="6350" y="1397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bk object 1123"/>
          <p:cNvSpPr/>
          <p:nvPr/>
        </p:nvSpPr>
        <p:spPr>
          <a:xfrm>
            <a:off x="6461759" y="5919470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5079" h="15239">
                <a:moveTo>
                  <a:pt x="5079" y="2539"/>
                </a:moveTo>
                <a:lnTo>
                  <a:pt x="0" y="2539"/>
                </a:lnTo>
                <a:lnTo>
                  <a:pt x="0" y="6349"/>
                </a:lnTo>
                <a:lnTo>
                  <a:pt x="5079" y="6349"/>
                </a:lnTo>
                <a:lnTo>
                  <a:pt x="5079" y="2539"/>
                </a:lnTo>
                <a:close/>
              </a:path>
              <a:path w="5079" h="15239">
                <a:moveTo>
                  <a:pt x="5079" y="6349"/>
                </a:moveTo>
                <a:lnTo>
                  <a:pt x="0" y="6349"/>
                </a:lnTo>
                <a:lnTo>
                  <a:pt x="0" y="8889"/>
                </a:lnTo>
                <a:lnTo>
                  <a:pt x="5079" y="8889"/>
                </a:lnTo>
                <a:lnTo>
                  <a:pt x="5079" y="6349"/>
                </a:lnTo>
                <a:close/>
              </a:path>
              <a:path w="5079" h="15239">
                <a:moveTo>
                  <a:pt x="5079" y="8889"/>
                </a:moveTo>
                <a:lnTo>
                  <a:pt x="0" y="8889"/>
                </a:lnTo>
                <a:lnTo>
                  <a:pt x="0" y="12699"/>
                </a:lnTo>
                <a:lnTo>
                  <a:pt x="5079" y="12699"/>
                </a:lnTo>
                <a:lnTo>
                  <a:pt x="5079" y="8889"/>
                </a:lnTo>
                <a:close/>
              </a:path>
              <a:path w="5079" h="15239">
                <a:moveTo>
                  <a:pt x="5079" y="12699"/>
                </a:moveTo>
                <a:lnTo>
                  <a:pt x="0" y="12699"/>
                </a:lnTo>
                <a:lnTo>
                  <a:pt x="0" y="13969"/>
                </a:lnTo>
                <a:lnTo>
                  <a:pt x="1269" y="13969"/>
                </a:lnTo>
                <a:lnTo>
                  <a:pt x="1269" y="15239"/>
                </a:lnTo>
                <a:lnTo>
                  <a:pt x="5079" y="15239"/>
                </a:lnTo>
                <a:lnTo>
                  <a:pt x="5079" y="12699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bk object 1124"/>
          <p:cNvSpPr/>
          <p:nvPr/>
        </p:nvSpPr>
        <p:spPr>
          <a:xfrm>
            <a:off x="6456679" y="5918200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5079" h="15239">
                <a:moveTo>
                  <a:pt x="5080" y="1270"/>
                </a:moveTo>
                <a:lnTo>
                  <a:pt x="0" y="1270"/>
                </a:lnTo>
                <a:lnTo>
                  <a:pt x="0" y="3809"/>
                </a:lnTo>
                <a:lnTo>
                  <a:pt x="5080" y="3809"/>
                </a:lnTo>
                <a:lnTo>
                  <a:pt x="5080" y="1270"/>
                </a:lnTo>
                <a:close/>
              </a:path>
              <a:path w="5079" h="15239">
                <a:moveTo>
                  <a:pt x="5080" y="3810"/>
                </a:moveTo>
                <a:lnTo>
                  <a:pt x="0" y="3810"/>
                </a:lnTo>
                <a:lnTo>
                  <a:pt x="0" y="7619"/>
                </a:lnTo>
                <a:lnTo>
                  <a:pt x="5080" y="7619"/>
                </a:lnTo>
                <a:lnTo>
                  <a:pt x="5080" y="3810"/>
                </a:lnTo>
                <a:close/>
              </a:path>
              <a:path w="5079" h="15239">
                <a:moveTo>
                  <a:pt x="5080" y="7620"/>
                </a:moveTo>
                <a:lnTo>
                  <a:pt x="0" y="7620"/>
                </a:lnTo>
                <a:lnTo>
                  <a:pt x="0" y="10159"/>
                </a:lnTo>
                <a:lnTo>
                  <a:pt x="5080" y="10159"/>
                </a:lnTo>
                <a:lnTo>
                  <a:pt x="5080" y="7620"/>
                </a:lnTo>
                <a:close/>
              </a:path>
              <a:path w="5079" h="15239">
                <a:moveTo>
                  <a:pt x="5080" y="10160"/>
                </a:moveTo>
                <a:lnTo>
                  <a:pt x="0" y="10160"/>
                </a:lnTo>
                <a:lnTo>
                  <a:pt x="0" y="13969"/>
                </a:lnTo>
                <a:lnTo>
                  <a:pt x="5080" y="13969"/>
                </a:lnTo>
                <a:lnTo>
                  <a:pt x="5080" y="10160"/>
                </a:lnTo>
                <a:close/>
              </a:path>
              <a:path w="5079" h="15239">
                <a:moveTo>
                  <a:pt x="5080" y="13970"/>
                </a:moveTo>
                <a:lnTo>
                  <a:pt x="0" y="13970"/>
                </a:lnTo>
                <a:lnTo>
                  <a:pt x="0" y="15240"/>
                </a:lnTo>
                <a:lnTo>
                  <a:pt x="5080" y="15240"/>
                </a:lnTo>
                <a:lnTo>
                  <a:pt x="5080" y="1397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bk object 1125"/>
          <p:cNvSpPr/>
          <p:nvPr/>
        </p:nvSpPr>
        <p:spPr>
          <a:xfrm>
            <a:off x="6451600" y="59169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2539" y="0"/>
                </a:moveTo>
                <a:lnTo>
                  <a:pt x="0" y="0"/>
                </a:lnTo>
                <a:lnTo>
                  <a:pt x="0" y="2540"/>
                </a:lnTo>
                <a:lnTo>
                  <a:pt x="5079" y="2540"/>
                </a:lnTo>
                <a:lnTo>
                  <a:pt x="5079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  <a:path w="5079" h="16510">
                <a:moveTo>
                  <a:pt x="5079" y="2540"/>
                </a:moveTo>
                <a:lnTo>
                  <a:pt x="0" y="2540"/>
                </a:lnTo>
                <a:lnTo>
                  <a:pt x="0" y="5080"/>
                </a:lnTo>
                <a:lnTo>
                  <a:pt x="5079" y="5080"/>
                </a:lnTo>
                <a:lnTo>
                  <a:pt x="5079" y="2540"/>
                </a:lnTo>
                <a:close/>
              </a:path>
              <a:path w="5079" h="16510">
                <a:moveTo>
                  <a:pt x="5079" y="5080"/>
                </a:moveTo>
                <a:lnTo>
                  <a:pt x="0" y="5080"/>
                </a:lnTo>
                <a:lnTo>
                  <a:pt x="0" y="8890"/>
                </a:lnTo>
                <a:lnTo>
                  <a:pt x="5079" y="8890"/>
                </a:lnTo>
                <a:lnTo>
                  <a:pt x="5079" y="5080"/>
                </a:lnTo>
                <a:close/>
              </a:path>
              <a:path w="5079" h="16510">
                <a:moveTo>
                  <a:pt x="5079" y="8890"/>
                </a:moveTo>
                <a:lnTo>
                  <a:pt x="0" y="889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8890"/>
                </a:lnTo>
                <a:close/>
              </a:path>
              <a:path w="5079" h="16510">
                <a:moveTo>
                  <a:pt x="5079" y="11430"/>
                </a:moveTo>
                <a:lnTo>
                  <a:pt x="0" y="11430"/>
                </a:lnTo>
                <a:lnTo>
                  <a:pt x="0" y="15240"/>
                </a:lnTo>
                <a:lnTo>
                  <a:pt x="5079" y="15240"/>
                </a:lnTo>
                <a:lnTo>
                  <a:pt x="5079" y="11430"/>
                </a:lnTo>
                <a:close/>
              </a:path>
              <a:path w="5079" h="16510">
                <a:moveTo>
                  <a:pt x="5079" y="15240"/>
                </a:moveTo>
                <a:lnTo>
                  <a:pt x="1270" y="15240"/>
                </a:lnTo>
                <a:lnTo>
                  <a:pt x="1270" y="16510"/>
                </a:lnTo>
                <a:lnTo>
                  <a:pt x="5079" y="16510"/>
                </a:lnTo>
                <a:lnTo>
                  <a:pt x="5079" y="1524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bk object 1126"/>
          <p:cNvSpPr/>
          <p:nvPr/>
        </p:nvSpPr>
        <p:spPr>
          <a:xfrm>
            <a:off x="6446520" y="591565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2539" y="0"/>
                </a:moveTo>
                <a:lnTo>
                  <a:pt x="0" y="0"/>
                </a:lnTo>
                <a:lnTo>
                  <a:pt x="0" y="3809"/>
                </a:lnTo>
                <a:lnTo>
                  <a:pt x="5079" y="380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5079" h="16510">
                <a:moveTo>
                  <a:pt x="5079" y="3809"/>
                </a:moveTo>
                <a:lnTo>
                  <a:pt x="0" y="3809"/>
                </a:lnTo>
                <a:lnTo>
                  <a:pt x="0" y="6349"/>
                </a:lnTo>
                <a:lnTo>
                  <a:pt x="5079" y="6349"/>
                </a:lnTo>
                <a:lnTo>
                  <a:pt x="5079" y="3809"/>
                </a:lnTo>
                <a:close/>
              </a:path>
              <a:path w="5079" h="16510">
                <a:moveTo>
                  <a:pt x="5079" y="6350"/>
                </a:moveTo>
                <a:lnTo>
                  <a:pt x="0" y="6350"/>
                </a:lnTo>
                <a:lnTo>
                  <a:pt x="0" y="10159"/>
                </a:lnTo>
                <a:lnTo>
                  <a:pt x="5079" y="10159"/>
                </a:lnTo>
                <a:lnTo>
                  <a:pt x="5079" y="6350"/>
                </a:lnTo>
                <a:close/>
              </a:path>
              <a:path w="5079" h="16510">
                <a:moveTo>
                  <a:pt x="5079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5079" y="12699"/>
                </a:lnTo>
                <a:lnTo>
                  <a:pt x="5079" y="10159"/>
                </a:lnTo>
                <a:close/>
              </a:path>
              <a:path w="5079" h="16510">
                <a:moveTo>
                  <a:pt x="5079" y="12700"/>
                </a:moveTo>
                <a:lnTo>
                  <a:pt x="0" y="12700"/>
                </a:lnTo>
                <a:lnTo>
                  <a:pt x="0" y="16509"/>
                </a:lnTo>
                <a:lnTo>
                  <a:pt x="5079" y="16509"/>
                </a:lnTo>
                <a:lnTo>
                  <a:pt x="5079" y="1270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bk object 1127"/>
          <p:cNvSpPr/>
          <p:nvPr/>
        </p:nvSpPr>
        <p:spPr>
          <a:xfrm>
            <a:off x="6440170" y="591439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  <a:path w="6350" h="17779">
                <a:moveTo>
                  <a:pt x="6350" y="1270"/>
                </a:moveTo>
                <a:lnTo>
                  <a:pt x="0" y="1270"/>
                </a:lnTo>
                <a:lnTo>
                  <a:pt x="0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  <a:path w="6350" h="17779">
                <a:moveTo>
                  <a:pt x="6350" y="5080"/>
                </a:moveTo>
                <a:lnTo>
                  <a:pt x="0" y="5080"/>
                </a:lnTo>
                <a:lnTo>
                  <a:pt x="0" y="7620"/>
                </a:lnTo>
                <a:lnTo>
                  <a:pt x="6350" y="7620"/>
                </a:lnTo>
                <a:lnTo>
                  <a:pt x="6350" y="5080"/>
                </a:lnTo>
                <a:close/>
              </a:path>
              <a:path w="6350" h="17779">
                <a:moveTo>
                  <a:pt x="6350" y="7620"/>
                </a:moveTo>
                <a:lnTo>
                  <a:pt x="0" y="7620"/>
                </a:lnTo>
                <a:lnTo>
                  <a:pt x="0" y="11430"/>
                </a:lnTo>
                <a:lnTo>
                  <a:pt x="6350" y="11430"/>
                </a:lnTo>
                <a:lnTo>
                  <a:pt x="6350" y="7620"/>
                </a:lnTo>
                <a:close/>
              </a:path>
              <a:path w="6350" h="17779">
                <a:moveTo>
                  <a:pt x="6350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6350" y="13970"/>
                </a:lnTo>
                <a:lnTo>
                  <a:pt x="6350" y="11430"/>
                </a:lnTo>
                <a:close/>
              </a:path>
              <a:path w="6350" h="17779">
                <a:moveTo>
                  <a:pt x="6350" y="13970"/>
                </a:moveTo>
                <a:lnTo>
                  <a:pt x="0" y="13970"/>
                </a:lnTo>
                <a:lnTo>
                  <a:pt x="0" y="16510"/>
                </a:lnTo>
                <a:lnTo>
                  <a:pt x="3809" y="16510"/>
                </a:lnTo>
                <a:lnTo>
                  <a:pt x="3809" y="17780"/>
                </a:lnTo>
                <a:lnTo>
                  <a:pt x="6350" y="17780"/>
                </a:lnTo>
                <a:lnTo>
                  <a:pt x="6350" y="1397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bk object 1128"/>
          <p:cNvSpPr/>
          <p:nvPr/>
        </p:nvSpPr>
        <p:spPr>
          <a:xfrm>
            <a:off x="6435090" y="5913120"/>
            <a:ext cx="5080" cy="17780"/>
          </a:xfrm>
          <a:custGeom>
            <a:avLst/>
            <a:gdLst/>
            <a:ahLst/>
            <a:cxnLst/>
            <a:rect l="l" t="t" r="r" b="b"/>
            <a:pathLst>
              <a:path w="5079" h="1777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5080" y="2539"/>
                </a:lnTo>
                <a:lnTo>
                  <a:pt x="508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  <a:path w="5079" h="17779">
                <a:moveTo>
                  <a:pt x="5080" y="2539"/>
                </a:moveTo>
                <a:lnTo>
                  <a:pt x="0" y="2539"/>
                </a:lnTo>
                <a:lnTo>
                  <a:pt x="0" y="6349"/>
                </a:lnTo>
                <a:lnTo>
                  <a:pt x="5080" y="6349"/>
                </a:lnTo>
                <a:lnTo>
                  <a:pt x="5080" y="2539"/>
                </a:lnTo>
                <a:close/>
              </a:path>
              <a:path w="5079" h="17779">
                <a:moveTo>
                  <a:pt x="5080" y="6349"/>
                </a:moveTo>
                <a:lnTo>
                  <a:pt x="0" y="6349"/>
                </a:lnTo>
                <a:lnTo>
                  <a:pt x="0" y="8889"/>
                </a:lnTo>
                <a:lnTo>
                  <a:pt x="5080" y="8889"/>
                </a:lnTo>
                <a:lnTo>
                  <a:pt x="5080" y="6349"/>
                </a:lnTo>
                <a:close/>
              </a:path>
              <a:path w="5079" h="17779">
                <a:moveTo>
                  <a:pt x="5080" y="8889"/>
                </a:moveTo>
                <a:lnTo>
                  <a:pt x="0" y="8889"/>
                </a:lnTo>
                <a:lnTo>
                  <a:pt x="0" y="12699"/>
                </a:lnTo>
                <a:lnTo>
                  <a:pt x="5080" y="12699"/>
                </a:lnTo>
                <a:lnTo>
                  <a:pt x="5080" y="8889"/>
                </a:lnTo>
                <a:close/>
              </a:path>
              <a:path w="5079" h="17779">
                <a:moveTo>
                  <a:pt x="5080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5080" y="15239"/>
                </a:lnTo>
                <a:lnTo>
                  <a:pt x="5080" y="12699"/>
                </a:lnTo>
                <a:close/>
              </a:path>
              <a:path w="5079" h="17779">
                <a:moveTo>
                  <a:pt x="5080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5080" y="17779"/>
                </a:lnTo>
                <a:lnTo>
                  <a:pt x="5080" y="15239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bk object 1129"/>
          <p:cNvSpPr/>
          <p:nvPr/>
        </p:nvSpPr>
        <p:spPr>
          <a:xfrm>
            <a:off x="6430009" y="591185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  <a:path w="5079" h="19050">
                <a:moveTo>
                  <a:pt x="5079" y="1270"/>
                </a:moveTo>
                <a:lnTo>
                  <a:pt x="0" y="1270"/>
                </a:lnTo>
                <a:lnTo>
                  <a:pt x="0" y="3809"/>
                </a:lnTo>
                <a:lnTo>
                  <a:pt x="5079" y="3809"/>
                </a:lnTo>
                <a:lnTo>
                  <a:pt x="5079" y="1270"/>
                </a:lnTo>
                <a:close/>
              </a:path>
              <a:path w="5079" h="19050">
                <a:moveTo>
                  <a:pt x="5079" y="3810"/>
                </a:moveTo>
                <a:lnTo>
                  <a:pt x="0" y="3810"/>
                </a:lnTo>
                <a:lnTo>
                  <a:pt x="0" y="7619"/>
                </a:lnTo>
                <a:lnTo>
                  <a:pt x="5079" y="7619"/>
                </a:lnTo>
                <a:lnTo>
                  <a:pt x="5079" y="3810"/>
                </a:lnTo>
                <a:close/>
              </a:path>
              <a:path w="5079" h="19050">
                <a:moveTo>
                  <a:pt x="5079" y="7620"/>
                </a:moveTo>
                <a:lnTo>
                  <a:pt x="0" y="7620"/>
                </a:lnTo>
                <a:lnTo>
                  <a:pt x="0" y="10159"/>
                </a:lnTo>
                <a:lnTo>
                  <a:pt x="5079" y="10159"/>
                </a:lnTo>
                <a:lnTo>
                  <a:pt x="5079" y="7620"/>
                </a:lnTo>
                <a:close/>
              </a:path>
              <a:path w="5079" h="19050">
                <a:moveTo>
                  <a:pt x="5079" y="10160"/>
                </a:moveTo>
                <a:lnTo>
                  <a:pt x="0" y="10160"/>
                </a:lnTo>
                <a:lnTo>
                  <a:pt x="0" y="13969"/>
                </a:lnTo>
                <a:lnTo>
                  <a:pt x="5079" y="13969"/>
                </a:lnTo>
                <a:lnTo>
                  <a:pt x="5079" y="10160"/>
                </a:lnTo>
                <a:close/>
              </a:path>
              <a:path w="5079" h="19050">
                <a:moveTo>
                  <a:pt x="5079" y="13970"/>
                </a:moveTo>
                <a:lnTo>
                  <a:pt x="0" y="13970"/>
                </a:lnTo>
                <a:lnTo>
                  <a:pt x="0" y="16509"/>
                </a:lnTo>
                <a:lnTo>
                  <a:pt x="5079" y="16509"/>
                </a:lnTo>
                <a:lnTo>
                  <a:pt x="5079" y="13970"/>
                </a:lnTo>
                <a:close/>
              </a:path>
              <a:path w="5079" h="19050">
                <a:moveTo>
                  <a:pt x="5079" y="16510"/>
                </a:moveTo>
                <a:lnTo>
                  <a:pt x="0" y="16510"/>
                </a:lnTo>
                <a:lnTo>
                  <a:pt x="0" y="17780"/>
                </a:lnTo>
                <a:lnTo>
                  <a:pt x="3810" y="17780"/>
                </a:lnTo>
                <a:lnTo>
                  <a:pt x="3810" y="19050"/>
                </a:lnTo>
                <a:lnTo>
                  <a:pt x="5079" y="19050"/>
                </a:lnTo>
                <a:lnTo>
                  <a:pt x="5079" y="1651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bk object 1130"/>
          <p:cNvSpPr/>
          <p:nvPr/>
        </p:nvSpPr>
        <p:spPr>
          <a:xfrm>
            <a:off x="6424929" y="591057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3810" y="0"/>
                </a:moveTo>
                <a:lnTo>
                  <a:pt x="0" y="0"/>
                </a:lnTo>
                <a:lnTo>
                  <a:pt x="0" y="2540"/>
                </a:lnTo>
                <a:lnTo>
                  <a:pt x="5080" y="2540"/>
                </a:lnTo>
                <a:lnTo>
                  <a:pt x="508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  <a:path w="5079" h="19050">
                <a:moveTo>
                  <a:pt x="5080" y="2540"/>
                </a:moveTo>
                <a:lnTo>
                  <a:pt x="0" y="2540"/>
                </a:lnTo>
                <a:lnTo>
                  <a:pt x="0" y="5080"/>
                </a:lnTo>
                <a:lnTo>
                  <a:pt x="5080" y="5080"/>
                </a:lnTo>
                <a:lnTo>
                  <a:pt x="5080" y="2540"/>
                </a:lnTo>
                <a:close/>
              </a:path>
              <a:path w="5079" h="19050">
                <a:moveTo>
                  <a:pt x="5080" y="5080"/>
                </a:moveTo>
                <a:lnTo>
                  <a:pt x="0" y="5080"/>
                </a:lnTo>
                <a:lnTo>
                  <a:pt x="0" y="8890"/>
                </a:lnTo>
                <a:lnTo>
                  <a:pt x="5080" y="8890"/>
                </a:lnTo>
                <a:lnTo>
                  <a:pt x="5080" y="5080"/>
                </a:lnTo>
                <a:close/>
              </a:path>
              <a:path w="5079" h="19050">
                <a:moveTo>
                  <a:pt x="5080" y="8890"/>
                </a:moveTo>
                <a:lnTo>
                  <a:pt x="0" y="8890"/>
                </a:lnTo>
                <a:lnTo>
                  <a:pt x="0" y="11430"/>
                </a:lnTo>
                <a:lnTo>
                  <a:pt x="5080" y="11430"/>
                </a:lnTo>
                <a:lnTo>
                  <a:pt x="5080" y="8890"/>
                </a:lnTo>
                <a:close/>
              </a:path>
              <a:path w="5079" h="19050">
                <a:moveTo>
                  <a:pt x="5080" y="11430"/>
                </a:moveTo>
                <a:lnTo>
                  <a:pt x="0" y="11430"/>
                </a:lnTo>
                <a:lnTo>
                  <a:pt x="0" y="15240"/>
                </a:lnTo>
                <a:lnTo>
                  <a:pt x="5080" y="15240"/>
                </a:lnTo>
                <a:lnTo>
                  <a:pt x="5080" y="11430"/>
                </a:lnTo>
                <a:close/>
              </a:path>
              <a:path w="5079" h="19050">
                <a:moveTo>
                  <a:pt x="5080" y="15240"/>
                </a:moveTo>
                <a:lnTo>
                  <a:pt x="0" y="15240"/>
                </a:lnTo>
                <a:lnTo>
                  <a:pt x="0" y="17780"/>
                </a:lnTo>
                <a:lnTo>
                  <a:pt x="5080" y="17780"/>
                </a:lnTo>
                <a:lnTo>
                  <a:pt x="5080" y="15240"/>
                </a:lnTo>
                <a:close/>
              </a:path>
              <a:path w="5079" h="19050">
                <a:moveTo>
                  <a:pt x="5080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5080" y="19050"/>
                </a:lnTo>
                <a:lnTo>
                  <a:pt x="5080" y="1778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bk object 1131"/>
          <p:cNvSpPr/>
          <p:nvPr/>
        </p:nvSpPr>
        <p:spPr>
          <a:xfrm>
            <a:off x="6419850" y="590930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3810" y="0"/>
                </a:moveTo>
                <a:lnTo>
                  <a:pt x="0" y="0"/>
                </a:lnTo>
                <a:lnTo>
                  <a:pt x="0" y="3809"/>
                </a:lnTo>
                <a:lnTo>
                  <a:pt x="5079" y="3809"/>
                </a:lnTo>
                <a:lnTo>
                  <a:pt x="5079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  <a:path w="5079" h="19050">
                <a:moveTo>
                  <a:pt x="5079" y="3809"/>
                </a:moveTo>
                <a:lnTo>
                  <a:pt x="0" y="3809"/>
                </a:lnTo>
                <a:lnTo>
                  <a:pt x="0" y="6349"/>
                </a:lnTo>
                <a:lnTo>
                  <a:pt x="5079" y="6349"/>
                </a:lnTo>
                <a:lnTo>
                  <a:pt x="5079" y="3809"/>
                </a:lnTo>
                <a:close/>
              </a:path>
              <a:path w="5079" h="19050">
                <a:moveTo>
                  <a:pt x="5079" y="6350"/>
                </a:moveTo>
                <a:lnTo>
                  <a:pt x="0" y="6350"/>
                </a:lnTo>
                <a:lnTo>
                  <a:pt x="0" y="10159"/>
                </a:lnTo>
                <a:lnTo>
                  <a:pt x="5079" y="10159"/>
                </a:lnTo>
                <a:lnTo>
                  <a:pt x="5079" y="6350"/>
                </a:lnTo>
                <a:close/>
              </a:path>
              <a:path w="5079" h="19050">
                <a:moveTo>
                  <a:pt x="5079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5079" y="12699"/>
                </a:lnTo>
                <a:lnTo>
                  <a:pt x="5079" y="10159"/>
                </a:lnTo>
                <a:close/>
              </a:path>
              <a:path w="5079" h="19050">
                <a:moveTo>
                  <a:pt x="5079" y="12700"/>
                </a:moveTo>
                <a:lnTo>
                  <a:pt x="0" y="12700"/>
                </a:lnTo>
                <a:lnTo>
                  <a:pt x="0" y="16509"/>
                </a:lnTo>
                <a:lnTo>
                  <a:pt x="5079" y="16509"/>
                </a:lnTo>
                <a:lnTo>
                  <a:pt x="5079" y="12700"/>
                </a:lnTo>
                <a:close/>
              </a:path>
              <a:path w="5079" h="19050">
                <a:moveTo>
                  <a:pt x="5079" y="16509"/>
                </a:moveTo>
                <a:lnTo>
                  <a:pt x="0" y="16509"/>
                </a:lnTo>
                <a:lnTo>
                  <a:pt x="0" y="19049"/>
                </a:lnTo>
                <a:lnTo>
                  <a:pt x="5079" y="19049"/>
                </a:lnTo>
                <a:lnTo>
                  <a:pt x="5079" y="16509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bk object 1132"/>
          <p:cNvSpPr/>
          <p:nvPr/>
        </p:nvSpPr>
        <p:spPr>
          <a:xfrm>
            <a:off x="6413500" y="5908040"/>
            <a:ext cx="6350" cy="20320"/>
          </a:xfrm>
          <a:custGeom>
            <a:avLst/>
            <a:gdLst/>
            <a:ahLst/>
            <a:cxnLst/>
            <a:rect l="l" t="t" r="r" b="b"/>
            <a:pathLst>
              <a:path w="6350" h="2032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  <a:path w="6350" h="20320">
                <a:moveTo>
                  <a:pt x="6350" y="1270"/>
                </a:moveTo>
                <a:lnTo>
                  <a:pt x="0" y="1270"/>
                </a:lnTo>
                <a:lnTo>
                  <a:pt x="0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  <a:path w="6350" h="20320">
                <a:moveTo>
                  <a:pt x="6350" y="5080"/>
                </a:moveTo>
                <a:lnTo>
                  <a:pt x="0" y="5080"/>
                </a:lnTo>
                <a:lnTo>
                  <a:pt x="0" y="7620"/>
                </a:lnTo>
                <a:lnTo>
                  <a:pt x="6350" y="7620"/>
                </a:lnTo>
                <a:lnTo>
                  <a:pt x="6350" y="5080"/>
                </a:lnTo>
                <a:close/>
              </a:path>
              <a:path w="6350" h="20320">
                <a:moveTo>
                  <a:pt x="6350" y="7620"/>
                </a:moveTo>
                <a:lnTo>
                  <a:pt x="0" y="7620"/>
                </a:lnTo>
                <a:lnTo>
                  <a:pt x="0" y="11430"/>
                </a:lnTo>
                <a:lnTo>
                  <a:pt x="6350" y="11430"/>
                </a:lnTo>
                <a:lnTo>
                  <a:pt x="6350" y="7620"/>
                </a:lnTo>
                <a:close/>
              </a:path>
              <a:path w="6350" h="20320">
                <a:moveTo>
                  <a:pt x="6350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6350" y="13970"/>
                </a:lnTo>
                <a:lnTo>
                  <a:pt x="6350" y="11430"/>
                </a:lnTo>
                <a:close/>
              </a:path>
              <a:path w="6350" h="20320">
                <a:moveTo>
                  <a:pt x="6350" y="13970"/>
                </a:moveTo>
                <a:lnTo>
                  <a:pt x="0" y="13970"/>
                </a:lnTo>
                <a:lnTo>
                  <a:pt x="0" y="17780"/>
                </a:lnTo>
                <a:lnTo>
                  <a:pt x="6350" y="17780"/>
                </a:lnTo>
                <a:lnTo>
                  <a:pt x="6350" y="13970"/>
                </a:lnTo>
                <a:close/>
              </a:path>
              <a:path w="6350" h="20320">
                <a:moveTo>
                  <a:pt x="6350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1270" y="19050"/>
                </a:lnTo>
                <a:lnTo>
                  <a:pt x="1270" y="20320"/>
                </a:lnTo>
                <a:lnTo>
                  <a:pt x="6350" y="20320"/>
                </a:lnTo>
                <a:lnTo>
                  <a:pt x="6350" y="1778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bk object 1133"/>
          <p:cNvSpPr/>
          <p:nvPr/>
        </p:nvSpPr>
        <p:spPr>
          <a:xfrm>
            <a:off x="6409690" y="5906770"/>
            <a:ext cx="3810" cy="20320"/>
          </a:xfrm>
          <a:custGeom>
            <a:avLst/>
            <a:gdLst/>
            <a:ahLst/>
            <a:cxnLst/>
            <a:rect l="l" t="t" r="r" b="b"/>
            <a:pathLst>
              <a:path w="3810" h="20320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3810" h="20320">
                <a:moveTo>
                  <a:pt x="3810" y="2539"/>
                </a:moveTo>
                <a:lnTo>
                  <a:pt x="0" y="2539"/>
                </a:lnTo>
                <a:lnTo>
                  <a:pt x="0" y="6349"/>
                </a:lnTo>
                <a:lnTo>
                  <a:pt x="3810" y="6349"/>
                </a:lnTo>
                <a:lnTo>
                  <a:pt x="3810" y="2539"/>
                </a:lnTo>
                <a:close/>
              </a:path>
              <a:path w="3810" h="20320">
                <a:moveTo>
                  <a:pt x="3810" y="6349"/>
                </a:moveTo>
                <a:lnTo>
                  <a:pt x="0" y="6349"/>
                </a:lnTo>
                <a:lnTo>
                  <a:pt x="0" y="8889"/>
                </a:lnTo>
                <a:lnTo>
                  <a:pt x="3810" y="8889"/>
                </a:lnTo>
                <a:lnTo>
                  <a:pt x="3810" y="6349"/>
                </a:lnTo>
                <a:close/>
              </a:path>
              <a:path w="3810" h="20320">
                <a:moveTo>
                  <a:pt x="3810" y="8889"/>
                </a:moveTo>
                <a:lnTo>
                  <a:pt x="0" y="8889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8889"/>
                </a:lnTo>
                <a:close/>
              </a:path>
              <a:path w="3810" h="20320">
                <a:moveTo>
                  <a:pt x="3810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2699"/>
                </a:lnTo>
                <a:close/>
              </a:path>
              <a:path w="3810" h="20320">
                <a:moveTo>
                  <a:pt x="3810" y="15239"/>
                </a:moveTo>
                <a:lnTo>
                  <a:pt x="0" y="15239"/>
                </a:lnTo>
                <a:lnTo>
                  <a:pt x="0" y="19049"/>
                </a:lnTo>
                <a:lnTo>
                  <a:pt x="3810" y="19049"/>
                </a:lnTo>
                <a:lnTo>
                  <a:pt x="3810" y="15239"/>
                </a:lnTo>
                <a:close/>
              </a:path>
              <a:path w="3810" h="20320">
                <a:moveTo>
                  <a:pt x="3810" y="19049"/>
                </a:moveTo>
                <a:lnTo>
                  <a:pt x="0" y="1904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9049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bk object 1134"/>
          <p:cNvSpPr/>
          <p:nvPr/>
        </p:nvSpPr>
        <p:spPr>
          <a:xfrm>
            <a:off x="6207759" y="6267450"/>
            <a:ext cx="134619" cy="8382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bk object 1135"/>
          <p:cNvSpPr/>
          <p:nvPr/>
        </p:nvSpPr>
        <p:spPr>
          <a:xfrm>
            <a:off x="4384040" y="6565900"/>
            <a:ext cx="229870" cy="22987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bk object 1136"/>
          <p:cNvSpPr/>
          <p:nvPr/>
        </p:nvSpPr>
        <p:spPr>
          <a:xfrm>
            <a:off x="4303331" y="6512348"/>
            <a:ext cx="312420" cy="309245"/>
          </a:xfrm>
          <a:custGeom>
            <a:avLst/>
            <a:gdLst/>
            <a:ahLst/>
            <a:cxnLst/>
            <a:rect l="l" t="t" r="r" b="b"/>
            <a:pathLst>
              <a:path w="312420" h="309245">
                <a:moveTo>
                  <a:pt x="309308" y="0"/>
                </a:moveTo>
                <a:lnTo>
                  <a:pt x="244224" y="64981"/>
                </a:lnTo>
                <a:lnTo>
                  <a:pt x="299147" y="64981"/>
                </a:lnTo>
                <a:lnTo>
                  <a:pt x="310578" y="53551"/>
                </a:lnTo>
                <a:lnTo>
                  <a:pt x="310578" y="39581"/>
                </a:lnTo>
                <a:lnTo>
                  <a:pt x="311847" y="39581"/>
                </a:lnTo>
                <a:lnTo>
                  <a:pt x="311847" y="24341"/>
                </a:lnTo>
                <a:lnTo>
                  <a:pt x="310578" y="24341"/>
                </a:lnTo>
                <a:lnTo>
                  <a:pt x="310578" y="9101"/>
                </a:lnTo>
                <a:lnTo>
                  <a:pt x="309308" y="9101"/>
                </a:lnTo>
                <a:lnTo>
                  <a:pt x="309308" y="0"/>
                </a:lnTo>
                <a:close/>
              </a:path>
              <a:path w="312420" h="309245">
                <a:moveTo>
                  <a:pt x="299147" y="64981"/>
                </a:moveTo>
                <a:lnTo>
                  <a:pt x="244224" y="64981"/>
                </a:lnTo>
                <a:lnTo>
                  <a:pt x="214968" y="94191"/>
                </a:lnTo>
                <a:lnTo>
                  <a:pt x="269938" y="94191"/>
                </a:lnTo>
                <a:lnTo>
                  <a:pt x="299147" y="64981"/>
                </a:lnTo>
                <a:close/>
              </a:path>
              <a:path w="312420" h="309245">
                <a:moveTo>
                  <a:pt x="269937" y="94191"/>
                </a:moveTo>
                <a:lnTo>
                  <a:pt x="214968" y="94191"/>
                </a:lnTo>
                <a:lnTo>
                  <a:pt x="206064" y="103081"/>
                </a:lnTo>
                <a:lnTo>
                  <a:pt x="261047" y="103081"/>
                </a:lnTo>
                <a:lnTo>
                  <a:pt x="269937" y="94191"/>
                </a:lnTo>
                <a:close/>
              </a:path>
              <a:path w="312420" h="309245">
                <a:moveTo>
                  <a:pt x="261047" y="103081"/>
                </a:moveTo>
                <a:lnTo>
                  <a:pt x="206064" y="103081"/>
                </a:lnTo>
                <a:lnTo>
                  <a:pt x="132288" y="176741"/>
                </a:lnTo>
                <a:lnTo>
                  <a:pt x="187387" y="176741"/>
                </a:lnTo>
                <a:lnTo>
                  <a:pt x="261047" y="103081"/>
                </a:lnTo>
                <a:close/>
              </a:path>
              <a:path w="312420" h="309245">
                <a:moveTo>
                  <a:pt x="187387" y="176741"/>
                </a:moveTo>
                <a:lnTo>
                  <a:pt x="132288" y="176741"/>
                </a:lnTo>
                <a:lnTo>
                  <a:pt x="119568" y="189441"/>
                </a:lnTo>
                <a:lnTo>
                  <a:pt x="174687" y="189441"/>
                </a:lnTo>
                <a:lnTo>
                  <a:pt x="187387" y="176741"/>
                </a:lnTo>
                <a:close/>
              </a:path>
              <a:path w="312420" h="309245">
                <a:moveTo>
                  <a:pt x="174687" y="189441"/>
                </a:moveTo>
                <a:lnTo>
                  <a:pt x="119568" y="189441"/>
                </a:lnTo>
                <a:lnTo>
                  <a:pt x="109392" y="199601"/>
                </a:lnTo>
                <a:lnTo>
                  <a:pt x="164528" y="199601"/>
                </a:lnTo>
                <a:lnTo>
                  <a:pt x="174687" y="189441"/>
                </a:lnTo>
                <a:close/>
              </a:path>
              <a:path w="312420" h="309245">
                <a:moveTo>
                  <a:pt x="164528" y="199601"/>
                </a:moveTo>
                <a:lnTo>
                  <a:pt x="109392" y="199601"/>
                </a:lnTo>
                <a:lnTo>
                  <a:pt x="103032" y="205951"/>
                </a:lnTo>
                <a:lnTo>
                  <a:pt x="158178" y="205951"/>
                </a:lnTo>
                <a:lnTo>
                  <a:pt x="164528" y="199601"/>
                </a:lnTo>
                <a:close/>
              </a:path>
              <a:path w="312420" h="309245">
                <a:moveTo>
                  <a:pt x="158178" y="205951"/>
                </a:moveTo>
                <a:lnTo>
                  <a:pt x="103032" y="205951"/>
                </a:lnTo>
                <a:lnTo>
                  <a:pt x="95399" y="213571"/>
                </a:lnTo>
                <a:lnTo>
                  <a:pt x="150558" y="213571"/>
                </a:lnTo>
                <a:lnTo>
                  <a:pt x="158178" y="205951"/>
                </a:lnTo>
                <a:close/>
              </a:path>
              <a:path w="312420" h="309245">
                <a:moveTo>
                  <a:pt x="150558" y="213571"/>
                </a:moveTo>
                <a:lnTo>
                  <a:pt x="95399" y="213571"/>
                </a:lnTo>
                <a:lnTo>
                  <a:pt x="90312" y="218651"/>
                </a:lnTo>
                <a:lnTo>
                  <a:pt x="145478" y="218651"/>
                </a:lnTo>
                <a:lnTo>
                  <a:pt x="150558" y="213571"/>
                </a:lnTo>
                <a:close/>
              </a:path>
              <a:path w="312420" h="309245">
                <a:moveTo>
                  <a:pt x="145478" y="218651"/>
                </a:moveTo>
                <a:lnTo>
                  <a:pt x="90311" y="218651"/>
                </a:lnTo>
                <a:lnTo>
                  <a:pt x="68688" y="240241"/>
                </a:lnTo>
                <a:lnTo>
                  <a:pt x="123887" y="240241"/>
                </a:lnTo>
                <a:lnTo>
                  <a:pt x="145478" y="218651"/>
                </a:lnTo>
                <a:close/>
              </a:path>
              <a:path w="312420" h="309245">
                <a:moveTo>
                  <a:pt x="123887" y="240241"/>
                </a:moveTo>
                <a:lnTo>
                  <a:pt x="68688" y="240241"/>
                </a:lnTo>
                <a:lnTo>
                  <a:pt x="30528" y="278341"/>
                </a:lnTo>
                <a:lnTo>
                  <a:pt x="85787" y="278341"/>
                </a:lnTo>
                <a:lnTo>
                  <a:pt x="123887" y="240241"/>
                </a:lnTo>
                <a:close/>
              </a:path>
              <a:path w="312420" h="309245">
                <a:moveTo>
                  <a:pt x="85787" y="278341"/>
                </a:moveTo>
                <a:lnTo>
                  <a:pt x="30528" y="278341"/>
                </a:lnTo>
                <a:lnTo>
                  <a:pt x="19080" y="289771"/>
                </a:lnTo>
                <a:lnTo>
                  <a:pt x="65468" y="289771"/>
                </a:lnTo>
                <a:lnTo>
                  <a:pt x="65468" y="288501"/>
                </a:lnTo>
                <a:lnTo>
                  <a:pt x="68008" y="288501"/>
                </a:lnTo>
                <a:lnTo>
                  <a:pt x="68008" y="287231"/>
                </a:lnTo>
                <a:lnTo>
                  <a:pt x="71818" y="287231"/>
                </a:lnTo>
                <a:lnTo>
                  <a:pt x="71818" y="285961"/>
                </a:lnTo>
                <a:lnTo>
                  <a:pt x="75628" y="285961"/>
                </a:lnTo>
                <a:lnTo>
                  <a:pt x="75628" y="284691"/>
                </a:lnTo>
                <a:lnTo>
                  <a:pt x="79437" y="284691"/>
                </a:lnTo>
                <a:lnTo>
                  <a:pt x="79438" y="283421"/>
                </a:lnTo>
                <a:lnTo>
                  <a:pt x="80708" y="283421"/>
                </a:lnTo>
                <a:lnTo>
                  <a:pt x="85787" y="278341"/>
                </a:lnTo>
                <a:close/>
              </a:path>
              <a:path w="312420" h="309245">
                <a:moveTo>
                  <a:pt x="61658" y="289771"/>
                </a:moveTo>
                <a:lnTo>
                  <a:pt x="19080" y="289771"/>
                </a:lnTo>
                <a:lnTo>
                  <a:pt x="0" y="308821"/>
                </a:lnTo>
                <a:lnTo>
                  <a:pt x="1968" y="308821"/>
                </a:lnTo>
                <a:lnTo>
                  <a:pt x="1968" y="307551"/>
                </a:lnTo>
                <a:lnTo>
                  <a:pt x="8318" y="307551"/>
                </a:lnTo>
                <a:lnTo>
                  <a:pt x="8318" y="306281"/>
                </a:lnTo>
                <a:lnTo>
                  <a:pt x="12128" y="306281"/>
                </a:lnTo>
                <a:lnTo>
                  <a:pt x="12128" y="305011"/>
                </a:lnTo>
                <a:lnTo>
                  <a:pt x="17208" y="305011"/>
                </a:lnTo>
                <a:lnTo>
                  <a:pt x="17208" y="303741"/>
                </a:lnTo>
                <a:lnTo>
                  <a:pt x="21018" y="303741"/>
                </a:lnTo>
                <a:lnTo>
                  <a:pt x="21018" y="302471"/>
                </a:lnTo>
                <a:lnTo>
                  <a:pt x="26097" y="302471"/>
                </a:lnTo>
                <a:lnTo>
                  <a:pt x="26097" y="301201"/>
                </a:lnTo>
                <a:lnTo>
                  <a:pt x="29908" y="301201"/>
                </a:lnTo>
                <a:lnTo>
                  <a:pt x="29908" y="299931"/>
                </a:lnTo>
                <a:lnTo>
                  <a:pt x="34988" y="299931"/>
                </a:lnTo>
                <a:lnTo>
                  <a:pt x="34988" y="298661"/>
                </a:lnTo>
                <a:lnTo>
                  <a:pt x="38797" y="298661"/>
                </a:lnTo>
                <a:lnTo>
                  <a:pt x="38797" y="297391"/>
                </a:lnTo>
                <a:lnTo>
                  <a:pt x="43877" y="297391"/>
                </a:lnTo>
                <a:lnTo>
                  <a:pt x="43877" y="296121"/>
                </a:lnTo>
                <a:lnTo>
                  <a:pt x="46418" y="296121"/>
                </a:lnTo>
                <a:lnTo>
                  <a:pt x="46418" y="294851"/>
                </a:lnTo>
                <a:lnTo>
                  <a:pt x="51497" y="294851"/>
                </a:lnTo>
                <a:lnTo>
                  <a:pt x="51497" y="293581"/>
                </a:lnTo>
                <a:lnTo>
                  <a:pt x="54037" y="293581"/>
                </a:lnTo>
                <a:lnTo>
                  <a:pt x="54038" y="292311"/>
                </a:lnTo>
                <a:lnTo>
                  <a:pt x="57847" y="292311"/>
                </a:lnTo>
                <a:lnTo>
                  <a:pt x="57847" y="291041"/>
                </a:lnTo>
                <a:lnTo>
                  <a:pt x="61658" y="291041"/>
                </a:lnTo>
                <a:lnTo>
                  <a:pt x="61658" y="289771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bk object 1137"/>
          <p:cNvSpPr/>
          <p:nvPr/>
        </p:nvSpPr>
        <p:spPr>
          <a:xfrm>
            <a:off x="4234179" y="6471920"/>
            <a:ext cx="378460" cy="363220"/>
          </a:xfrm>
          <a:custGeom>
            <a:avLst/>
            <a:gdLst/>
            <a:ahLst/>
            <a:cxnLst/>
            <a:rect l="l" t="t" r="r" b="b"/>
            <a:pathLst>
              <a:path w="378460" h="363220">
                <a:moveTo>
                  <a:pt x="374649" y="25399"/>
                </a:moveTo>
                <a:lnTo>
                  <a:pt x="373379" y="25399"/>
                </a:lnTo>
                <a:lnTo>
                  <a:pt x="373379" y="26669"/>
                </a:lnTo>
                <a:lnTo>
                  <a:pt x="336550" y="26669"/>
                </a:lnTo>
                <a:lnTo>
                  <a:pt x="238760" y="124459"/>
                </a:lnTo>
                <a:lnTo>
                  <a:pt x="294295" y="124459"/>
                </a:lnTo>
                <a:lnTo>
                  <a:pt x="378459" y="40428"/>
                </a:lnTo>
                <a:lnTo>
                  <a:pt x="378459" y="39369"/>
                </a:lnTo>
                <a:lnTo>
                  <a:pt x="377189" y="39369"/>
                </a:lnTo>
                <a:lnTo>
                  <a:pt x="377189" y="34289"/>
                </a:lnTo>
                <a:lnTo>
                  <a:pt x="375919" y="34289"/>
                </a:lnTo>
                <a:lnTo>
                  <a:pt x="375919" y="29209"/>
                </a:lnTo>
                <a:lnTo>
                  <a:pt x="374649" y="29209"/>
                </a:lnTo>
                <a:lnTo>
                  <a:pt x="374649" y="25399"/>
                </a:lnTo>
                <a:close/>
              </a:path>
              <a:path w="378460" h="363220">
                <a:moveTo>
                  <a:pt x="364489" y="0"/>
                </a:moveTo>
                <a:lnTo>
                  <a:pt x="363219" y="0"/>
                </a:lnTo>
                <a:lnTo>
                  <a:pt x="337819" y="25399"/>
                </a:lnTo>
                <a:lnTo>
                  <a:pt x="373379" y="25399"/>
                </a:lnTo>
                <a:lnTo>
                  <a:pt x="373379" y="22859"/>
                </a:lnTo>
                <a:lnTo>
                  <a:pt x="372110" y="22859"/>
                </a:lnTo>
                <a:lnTo>
                  <a:pt x="372110" y="20319"/>
                </a:lnTo>
                <a:lnTo>
                  <a:pt x="370839" y="20319"/>
                </a:lnTo>
                <a:lnTo>
                  <a:pt x="370839" y="16509"/>
                </a:lnTo>
                <a:lnTo>
                  <a:pt x="369569" y="16509"/>
                </a:lnTo>
                <a:lnTo>
                  <a:pt x="369569" y="12699"/>
                </a:lnTo>
                <a:lnTo>
                  <a:pt x="368299" y="12699"/>
                </a:lnTo>
                <a:lnTo>
                  <a:pt x="368299" y="10159"/>
                </a:lnTo>
                <a:lnTo>
                  <a:pt x="367029" y="10159"/>
                </a:lnTo>
                <a:lnTo>
                  <a:pt x="367029" y="6349"/>
                </a:lnTo>
                <a:lnTo>
                  <a:pt x="365760" y="6349"/>
                </a:lnTo>
                <a:lnTo>
                  <a:pt x="365760" y="3809"/>
                </a:lnTo>
                <a:lnTo>
                  <a:pt x="364489" y="3809"/>
                </a:lnTo>
                <a:lnTo>
                  <a:pt x="364489" y="0"/>
                </a:lnTo>
                <a:close/>
              </a:path>
              <a:path w="378460" h="363220">
                <a:moveTo>
                  <a:pt x="294295" y="124459"/>
                </a:moveTo>
                <a:lnTo>
                  <a:pt x="238759" y="124459"/>
                </a:lnTo>
                <a:lnTo>
                  <a:pt x="226060" y="137159"/>
                </a:lnTo>
                <a:lnTo>
                  <a:pt x="281575" y="137159"/>
                </a:lnTo>
                <a:lnTo>
                  <a:pt x="294295" y="124459"/>
                </a:lnTo>
                <a:close/>
              </a:path>
              <a:path w="378460" h="363220">
                <a:moveTo>
                  <a:pt x="281575" y="137159"/>
                </a:moveTo>
                <a:lnTo>
                  <a:pt x="226059" y="137159"/>
                </a:lnTo>
                <a:lnTo>
                  <a:pt x="177800" y="185419"/>
                </a:lnTo>
                <a:lnTo>
                  <a:pt x="233239" y="185419"/>
                </a:lnTo>
                <a:lnTo>
                  <a:pt x="281575" y="137159"/>
                </a:lnTo>
                <a:close/>
              </a:path>
              <a:path w="378460" h="363220">
                <a:moveTo>
                  <a:pt x="233239" y="185419"/>
                </a:moveTo>
                <a:lnTo>
                  <a:pt x="177799" y="185419"/>
                </a:lnTo>
                <a:lnTo>
                  <a:pt x="171450" y="191769"/>
                </a:lnTo>
                <a:lnTo>
                  <a:pt x="226879" y="191769"/>
                </a:lnTo>
                <a:lnTo>
                  <a:pt x="233239" y="185419"/>
                </a:lnTo>
                <a:close/>
              </a:path>
              <a:path w="378460" h="363220">
                <a:moveTo>
                  <a:pt x="226879" y="191769"/>
                </a:moveTo>
                <a:lnTo>
                  <a:pt x="171449" y="191769"/>
                </a:lnTo>
                <a:lnTo>
                  <a:pt x="165100" y="198119"/>
                </a:lnTo>
                <a:lnTo>
                  <a:pt x="220519" y="198119"/>
                </a:lnTo>
                <a:lnTo>
                  <a:pt x="226879" y="191769"/>
                </a:lnTo>
                <a:close/>
              </a:path>
              <a:path w="378460" h="363220">
                <a:moveTo>
                  <a:pt x="220519" y="198119"/>
                </a:moveTo>
                <a:lnTo>
                  <a:pt x="165100" y="198119"/>
                </a:lnTo>
                <a:lnTo>
                  <a:pt x="128269" y="234949"/>
                </a:lnTo>
                <a:lnTo>
                  <a:pt x="183631" y="234949"/>
                </a:lnTo>
                <a:lnTo>
                  <a:pt x="220519" y="198119"/>
                </a:lnTo>
                <a:close/>
              </a:path>
              <a:path w="378460" h="363220">
                <a:moveTo>
                  <a:pt x="183631" y="234949"/>
                </a:moveTo>
                <a:lnTo>
                  <a:pt x="128269" y="234949"/>
                </a:lnTo>
                <a:lnTo>
                  <a:pt x="114300" y="248919"/>
                </a:lnTo>
                <a:lnTo>
                  <a:pt x="169639" y="248919"/>
                </a:lnTo>
                <a:lnTo>
                  <a:pt x="183631" y="234949"/>
                </a:lnTo>
                <a:close/>
              </a:path>
              <a:path w="378460" h="363220">
                <a:moveTo>
                  <a:pt x="168367" y="250189"/>
                </a:moveTo>
                <a:lnTo>
                  <a:pt x="113029" y="250189"/>
                </a:lnTo>
                <a:lnTo>
                  <a:pt x="107950" y="255269"/>
                </a:lnTo>
                <a:lnTo>
                  <a:pt x="163279" y="255269"/>
                </a:lnTo>
                <a:lnTo>
                  <a:pt x="168367" y="250189"/>
                </a:lnTo>
                <a:close/>
              </a:path>
              <a:path w="378460" h="363220">
                <a:moveTo>
                  <a:pt x="169639" y="248919"/>
                </a:moveTo>
                <a:lnTo>
                  <a:pt x="114300" y="248919"/>
                </a:lnTo>
                <a:lnTo>
                  <a:pt x="113029" y="250189"/>
                </a:lnTo>
                <a:lnTo>
                  <a:pt x="168367" y="250189"/>
                </a:lnTo>
                <a:lnTo>
                  <a:pt x="169639" y="248919"/>
                </a:lnTo>
                <a:close/>
              </a:path>
              <a:path w="378460" h="363220">
                <a:moveTo>
                  <a:pt x="163279" y="255269"/>
                </a:moveTo>
                <a:lnTo>
                  <a:pt x="107949" y="255269"/>
                </a:lnTo>
                <a:lnTo>
                  <a:pt x="101600" y="261619"/>
                </a:lnTo>
                <a:lnTo>
                  <a:pt x="156919" y="261619"/>
                </a:lnTo>
                <a:lnTo>
                  <a:pt x="163279" y="255269"/>
                </a:lnTo>
                <a:close/>
              </a:path>
              <a:path w="378460" h="363220">
                <a:moveTo>
                  <a:pt x="156919" y="261619"/>
                </a:moveTo>
                <a:lnTo>
                  <a:pt x="101600" y="261619"/>
                </a:lnTo>
                <a:lnTo>
                  <a:pt x="88900" y="274319"/>
                </a:lnTo>
                <a:lnTo>
                  <a:pt x="144199" y="274319"/>
                </a:lnTo>
                <a:lnTo>
                  <a:pt x="156919" y="261619"/>
                </a:lnTo>
                <a:close/>
              </a:path>
              <a:path w="378460" h="363220">
                <a:moveTo>
                  <a:pt x="144199" y="274319"/>
                </a:moveTo>
                <a:lnTo>
                  <a:pt x="88900" y="274319"/>
                </a:lnTo>
                <a:lnTo>
                  <a:pt x="41909" y="321309"/>
                </a:lnTo>
                <a:lnTo>
                  <a:pt x="97135" y="321309"/>
                </a:lnTo>
                <a:lnTo>
                  <a:pt x="144199" y="274319"/>
                </a:lnTo>
                <a:close/>
              </a:path>
              <a:path w="378460" h="363220">
                <a:moveTo>
                  <a:pt x="97135" y="321309"/>
                </a:moveTo>
                <a:lnTo>
                  <a:pt x="41909" y="321309"/>
                </a:lnTo>
                <a:lnTo>
                  <a:pt x="25400" y="337819"/>
                </a:lnTo>
                <a:lnTo>
                  <a:pt x="80599" y="337819"/>
                </a:lnTo>
                <a:lnTo>
                  <a:pt x="97135" y="321309"/>
                </a:lnTo>
                <a:close/>
              </a:path>
              <a:path w="378460" h="363220">
                <a:moveTo>
                  <a:pt x="80599" y="337819"/>
                </a:moveTo>
                <a:lnTo>
                  <a:pt x="25400" y="337819"/>
                </a:lnTo>
                <a:lnTo>
                  <a:pt x="0" y="363219"/>
                </a:lnTo>
                <a:lnTo>
                  <a:pt x="3809" y="363219"/>
                </a:lnTo>
                <a:lnTo>
                  <a:pt x="3809" y="361949"/>
                </a:lnTo>
                <a:lnTo>
                  <a:pt x="11429" y="361949"/>
                </a:lnTo>
                <a:lnTo>
                  <a:pt x="11429" y="360679"/>
                </a:lnTo>
                <a:lnTo>
                  <a:pt x="19049" y="360679"/>
                </a:lnTo>
                <a:lnTo>
                  <a:pt x="19049" y="359409"/>
                </a:lnTo>
                <a:lnTo>
                  <a:pt x="24129" y="359409"/>
                </a:lnTo>
                <a:lnTo>
                  <a:pt x="24129" y="358139"/>
                </a:lnTo>
                <a:lnTo>
                  <a:pt x="31749" y="358139"/>
                </a:lnTo>
                <a:lnTo>
                  <a:pt x="31749" y="356869"/>
                </a:lnTo>
                <a:lnTo>
                  <a:pt x="38100" y="356869"/>
                </a:lnTo>
                <a:lnTo>
                  <a:pt x="38100" y="355599"/>
                </a:lnTo>
                <a:lnTo>
                  <a:pt x="44450" y="355599"/>
                </a:lnTo>
                <a:lnTo>
                  <a:pt x="44450" y="354329"/>
                </a:lnTo>
                <a:lnTo>
                  <a:pt x="49529" y="354329"/>
                </a:lnTo>
                <a:lnTo>
                  <a:pt x="49529" y="353059"/>
                </a:lnTo>
                <a:lnTo>
                  <a:pt x="55879" y="353059"/>
                </a:lnTo>
                <a:lnTo>
                  <a:pt x="55879" y="351789"/>
                </a:lnTo>
                <a:lnTo>
                  <a:pt x="62229" y="351789"/>
                </a:lnTo>
                <a:lnTo>
                  <a:pt x="62229" y="350519"/>
                </a:lnTo>
                <a:lnTo>
                  <a:pt x="67309" y="350519"/>
                </a:lnTo>
                <a:lnTo>
                  <a:pt x="67309" y="349249"/>
                </a:lnTo>
                <a:lnTo>
                  <a:pt x="69151" y="349249"/>
                </a:lnTo>
                <a:lnTo>
                  <a:pt x="80599" y="337819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bk object 1138"/>
          <p:cNvSpPr/>
          <p:nvPr/>
        </p:nvSpPr>
        <p:spPr>
          <a:xfrm>
            <a:off x="4169859" y="6436359"/>
            <a:ext cx="427990" cy="406400"/>
          </a:xfrm>
          <a:custGeom>
            <a:avLst/>
            <a:gdLst/>
            <a:ahLst/>
            <a:cxnLst/>
            <a:rect l="l" t="t" r="r" b="b"/>
            <a:pathLst>
              <a:path w="427989" h="406400">
                <a:moveTo>
                  <a:pt x="400870" y="62229"/>
                </a:moveTo>
                <a:lnTo>
                  <a:pt x="344711" y="62229"/>
                </a:lnTo>
                <a:lnTo>
                  <a:pt x="342168" y="64769"/>
                </a:lnTo>
                <a:lnTo>
                  <a:pt x="398330" y="64769"/>
                </a:lnTo>
                <a:lnTo>
                  <a:pt x="400870" y="62229"/>
                </a:lnTo>
                <a:close/>
              </a:path>
              <a:path w="427989" h="406400">
                <a:moveTo>
                  <a:pt x="418650" y="12699"/>
                </a:moveTo>
                <a:lnTo>
                  <a:pt x="394319" y="12699"/>
                </a:lnTo>
                <a:lnTo>
                  <a:pt x="345984" y="60959"/>
                </a:lnTo>
                <a:lnTo>
                  <a:pt x="402139" y="60959"/>
                </a:lnTo>
                <a:lnTo>
                  <a:pt x="427539" y="35559"/>
                </a:lnTo>
                <a:lnTo>
                  <a:pt x="427539" y="31749"/>
                </a:lnTo>
                <a:lnTo>
                  <a:pt x="426269" y="31749"/>
                </a:lnTo>
                <a:lnTo>
                  <a:pt x="426269" y="29209"/>
                </a:lnTo>
                <a:lnTo>
                  <a:pt x="425000" y="29209"/>
                </a:lnTo>
                <a:lnTo>
                  <a:pt x="425000" y="25399"/>
                </a:lnTo>
                <a:lnTo>
                  <a:pt x="423729" y="25399"/>
                </a:lnTo>
                <a:lnTo>
                  <a:pt x="423729" y="22859"/>
                </a:lnTo>
                <a:lnTo>
                  <a:pt x="422460" y="22859"/>
                </a:lnTo>
                <a:lnTo>
                  <a:pt x="422460" y="20319"/>
                </a:lnTo>
                <a:lnTo>
                  <a:pt x="421189" y="20319"/>
                </a:lnTo>
                <a:lnTo>
                  <a:pt x="421189" y="17779"/>
                </a:lnTo>
                <a:lnTo>
                  <a:pt x="419919" y="17779"/>
                </a:lnTo>
                <a:lnTo>
                  <a:pt x="419919" y="16509"/>
                </a:lnTo>
                <a:lnTo>
                  <a:pt x="418650" y="16509"/>
                </a:lnTo>
                <a:lnTo>
                  <a:pt x="418650" y="12699"/>
                </a:lnTo>
                <a:close/>
              </a:path>
              <a:path w="427989" h="406400">
                <a:moveTo>
                  <a:pt x="417379" y="11429"/>
                </a:moveTo>
                <a:lnTo>
                  <a:pt x="416110" y="11429"/>
                </a:lnTo>
                <a:lnTo>
                  <a:pt x="416110" y="12699"/>
                </a:lnTo>
                <a:lnTo>
                  <a:pt x="417379" y="12699"/>
                </a:lnTo>
                <a:lnTo>
                  <a:pt x="417379" y="11429"/>
                </a:lnTo>
                <a:close/>
              </a:path>
              <a:path w="427989" h="406400">
                <a:moveTo>
                  <a:pt x="413569" y="5079"/>
                </a:moveTo>
                <a:lnTo>
                  <a:pt x="412300" y="5079"/>
                </a:lnTo>
                <a:lnTo>
                  <a:pt x="412300" y="6350"/>
                </a:lnTo>
                <a:lnTo>
                  <a:pt x="400680" y="6350"/>
                </a:lnTo>
                <a:lnTo>
                  <a:pt x="395591" y="11429"/>
                </a:lnTo>
                <a:lnTo>
                  <a:pt x="416110" y="11429"/>
                </a:lnTo>
                <a:lnTo>
                  <a:pt x="416110" y="10159"/>
                </a:lnTo>
                <a:lnTo>
                  <a:pt x="414839" y="10159"/>
                </a:lnTo>
                <a:lnTo>
                  <a:pt x="414839" y="7619"/>
                </a:lnTo>
                <a:lnTo>
                  <a:pt x="413569" y="7619"/>
                </a:lnTo>
                <a:lnTo>
                  <a:pt x="413569" y="5079"/>
                </a:lnTo>
                <a:close/>
              </a:path>
              <a:path w="427989" h="406400">
                <a:moveTo>
                  <a:pt x="409760" y="0"/>
                </a:moveTo>
                <a:lnTo>
                  <a:pt x="407039" y="0"/>
                </a:lnTo>
                <a:lnTo>
                  <a:pt x="401952" y="5079"/>
                </a:lnTo>
                <a:lnTo>
                  <a:pt x="411030" y="5079"/>
                </a:lnTo>
                <a:lnTo>
                  <a:pt x="411029" y="1269"/>
                </a:lnTo>
                <a:lnTo>
                  <a:pt x="409760" y="1269"/>
                </a:lnTo>
                <a:lnTo>
                  <a:pt x="409760" y="0"/>
                </a:lnTo>
                <a:close/>
              </a:path>
              <a:path w="427989" h="406400">
                <a:moveTo>
                  <a:pt x="398329" y="64769"/>
                </a:moveTo>
                <a:lnTo>
                  <a:pt x="342167" y="64769"/>
                </a:lnTo>
                <a:lnTo>
                  <a:pt x="265847" y="140969"/>
                </a:lnTo>
                <a:lnTo>
                  <a:pt x="322130" y="140969"/>
                </a:lnTo>
                <a:lnTo>
                  <a:pt x="398329" y="64769"/>
                </a:lnTo>
                <a:close/>
              </a:path>
              <a:path w="427989" h="406400">
                <a:moveTo>
                  <a:pt x="322129" y="140969"/>
                </a:moveTo>
                <a:lnTo>
                  <a:pt x="265847" y="140969"/>
                </a:lnTo>
                <a:lnTo>
                  <a:pt x="227688" y="179069"/>
                </a:lnTo>
                <a:lnTo>
                  <a:pt x="284030" y="179069"/>
                </a:lnTo>
                <a:lnTo>
                  <a:pt x="322129" y="140969"/>
                </a:lnTo>
                <a:close/>
              </a:path>
              <a:path w="427989" h="406400">
                <a:moveTo>
                  <a:pt x="284029" y="179069"/>
                </a:moveTo>
                <a:lnTo>
                  <a:pt x="227688" y="179069"/>
                </a:lnTo>
                <a:lnTo>
                  <a:pt x="208607" y="198119"/>
                </a:lnTo>
                <a:lnTo>
                  <a:pt x="264980" y="198119"/>
                </a:lnTo>
                <a:lnTo>
                  <a:pt x="284029" y="179069"/>
                </a:lnTo>
                <a:close/>
              </a:path>
              <a:path w="427989" h="406400">
                <a:moveTo>
                  <a:pt x="264979" y="198119"/>
                </a:moveTo>
                <a:lnTo>
                  <a:pt x="208607" y="198119"/>
                </a:lnTo>
                <a:lnTo>
                  <a:pt x="202248" y="204469"/>
                </a:lnTo>
                <a:lnTo>
                  <a:pt x="258630" y="204469"/>
                </a:lnTo>
                <a:lnTo>
                  <a:pt x="264979" y="198119"/>
                </a:lnTo>
                <a:close/>
              </a:path>
              <a:path w="427989" h="406400">
                <a:moveTo>
                  <a:pt x="258629" y="204469"/>
                </a:moveTo>
                <a:lnTo>
                  <a:pt x="202247" y="204469"/>
                </a:lnTo>
                <a:lnTo>
                  <a:pt x="178080" y="228599"/>
                </a:lnTo>
                <a:lnTo>
                  <a:pt x="234500" y="228599"/>
                </a:lnTo>
                <a:lnTo>
                  <a:pt x="258629" y="204469"/>
                </a:lnTo>
                <a:close/>
              </a:path>
              <a:path w="427989" h="406400">
                <a:moveTo>
                  <a:pt x="234500" y="228599"/>
                </a:moveTo>
                <a:lnTo>
                  <a:pt x="178080" y="228599"/>
                </a:lnTo>
                <a:lnTo>
                  <a:pt x="172992" y="233679"/>
                </a:lnTo>
                <a:lnTo>
                  <a:pt x="229420" y="233679"/>
                </a:lnTo>
                <a:lnTo>
                  <a:pt x="234500" y="228599"/>
                </a:lnTo>
                <a:close/>
              </a:path>
              <a:path w="427989" h="406400">
                <a:moveTo>
                  <a:pt x="229420" y="233679"/>
                </a:moveTo>
                <a:lnTo>
                  <a:pt x="172992" y="233679"/>
                </a:lnTo>
                <a:lnTo>
                  <a:pt x="128472" y="278129"/>
                </a:lnTo>
                <a:lnTo>
                  <a:pt x="184970" y="278129"/>
                </a:lnTo>
                <a:lnTo>
                  <a:pt x="229420" y="233679"/>
                </a:lnTo>
                <a:close/>
              </a:path>
              <a:path w="427989" h="406400">
                <a:moveTo>
                  <a:pt x="184970" y="278129"/>
                </a:moveTo>
                <a:lnTo>
                  <a:pt x="128472" y="278129"/>
                </a:lnTo>
                <a:lnTo>
                  <a:pt x="73776" y="332739"/>
                </a:lnTo>
                <a:lnTo>
                  <a:pt x="130360" y="332739"/>
                </a:lnTo>
                <a:lnTo>
                  <a:pt x="184970" y="278129"/>
                </a:lnTo>
                <a:close/>
              </a:path>
              <a:path w="427989" h="406400">
                <a:moveTo>
                  <a:pt x="130360" y="332739"/>
                </a:moveTo>
                <a:lnTo>
                  <a:pt x="73776" y="332739"/>
                </a:lnTo>
                <a:lnTo>
                  <a:pt x="52151" y="354329"/>
                </a:lnTo>
                <a:lnTo>
                  <a:pt x="108770" y="354329"/>
                </a:lnTo>
                <a:lnTo>
                  <a:pt x="130360" y="332739"/>
                </a:lnTo>
                <a:close/>
              </a:path>
              <a:path w="427989" h="406400">
                <a:moveTo>
                  <a:pt x="108769" y="354329"/>
                </a:moveTo>
                <a:lnTo>
                  <a:pt x="52151" y="354329"/>
                </a:lnTo>
                <a:lnTo>
                  <a:pt x="34343" y="372109"/>
                </a:lnTo>
                <a:lnTo>
                  <a:pt x="90989" y="372109"/>
                </a:lnTo>
                <a:lnTo>
                  <a:pt x="108769" y="354329"/>
                </a:lnTo>
                <a:close/>
              </a:path>
              <a:path w="427989" h="406400">
                <a:moveTo>
                  <a:pt x="90989" y="372109"/>
                </a:moveTo>
                <a:lnTo>
                  <a:pt x="34343" y="372109"/>
                </a:lnTo>
                <a:lnTo>
                  <a:pt x="0" y="406399"/>
                </a:lnTo>
                <a:lnTo>
                  <a:pt x="8439" y="406399"/>
                </a:lnTo>
                <a:lnTo>
                  <a:pt x="8439" y="405129"/>
                </a:lnTo>
                <a:lnTo>
                  <a:pt x="21139" y="405129"/>
                </a:lnTo>
                <a:lnTo>
                  <a:pt x="21139" y="403859"/>
                </a:lnTo>
                <a:lnTo>
                  <a:pt x="33839" y="403859"/>
                </a:lnTo>
                <a:lnTo>
                  <a:pt x="33839" y="402589"/>
                </a:lnTo>
                <a:lnTo>
                  <a:pt x="40189" y="402589"/>
                </a:lnTo>
                <a:lnTo>
                  <a:pt x="40189" y="401319"/>
                </a:lnTo>
                <a:lnTo>
                  <a:pt x="51619" y="401319"/>
                </a:lnTo>
                <a:lnTo>
                  <a:pt x="51619" y="400049"/>
                </a:lnTo>
                <a:lnTo>
                  <a:pt x="59239" y="400049"/>
                </a:lnTo>
                <a:lnTo>
                  <a:pt x="59239" y="398779"/>
                </a:lnTo>
                <a:lnTo>
                  <a:pt x="64320" y="398779"/>
                </a:lnTo>
                <a:lnTo>
                  <a:pt x="90989" y="37210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bk object 1139"/>
          <p:cNvSpPr/>
          <p:nvPr/>
        </p:nvSpPr>
        <p:spPr>
          <a:xfrm>
            <a:off x="4113529" y="6403340"/>
            <a:ext cx="463550" cy="440690"/>
          </a:xfrm>
          <a:custGeom>
            <a:avLst/>
            <a:gdLst/>
            <a:ahLst/>
            <a:cxnLst/>
            <a:rect l="l" t="t" r="r" b="b"/>
            <a:pathLst>
              <a:path w="463550" h="440690">
                <a:moveTo>
                  <a:pt x="401041" y="95250"/>
                </a:moveTo>
                <a:lnTo>
                  <a:pt x="345439" y="95250"/>
                </a:lnTo>
                <a:lnTo>
                  <a:pt x="228600" y="212090"/>
                </a:lnTo>
                <a:lnTo>
                  <a:pt x="284017" y="212090"/>
                </a:lnTo>
                <a:lnTo>
                  <a:pt x="401041" y="95250"/>
                </a:lnTo>
                <a:close/>
              </a:path>
              <a:path w="463550" h="440690">
                <a:moveTo>
                  <a:pt x="450649" y="45720"/>
                </a:moveTo>
                <a:lnTo>
                  <a:pt x="394969" y="45720"/>
                </a:lnTo>
                <a:lnTo>
                  <a:pt x="346709" y="93980"/>
                </a:lnTo>
                <a:lnTo>
                  <a:pt x="402313" y="93980"/>
                </a:lnTo>
                <a:lnTo>
                  <a:pt x="450649" y="45720"/>
                </a:lnTo>
                <a:close/>
              </a:path>
              <a:path w="463550" h="440690">
                <a:moveTo>
                  <a:pt x="457009" y="39370"/>
                </a:moveTo>
                <a:lnTo>
                  <a:pt x="401319" y="39370"/>
                </a:lnTo>
                <a:lnTo>
                  <a:pt x="396239" y="44450"/>
                </a:lnTo>
                <a:lnTo>
                  <a:pt x="451921" y="44450"/>
                </a:lnTo>
                <a:lnTo>
                  <a:pt x="457009" y="39370"/>
                </a:lnTo>
                <a:close/>
              </a:path>
              <a:path w="463550" h="440690">
                <a:moveTo>
                  <a:pt x="463369" y="33020"/>
                </a:moveTo>
                <a:lnTo>
                  <a:pt x="407669" y="33020"/>
                </a:lnTo>
                <a:lnTo>
                  <a:pt x="402589" y="38100"/>
                </a:lnTo>
                <a:lnTo>
                  <a:pt x="458281" y="38100"/>
                </a:lnTo>
                <a:lnTo>
                  <a:pt x="463369" y="33020"/>
                </a:lnTo>
                <a:close/>
              </a:path>
              <a:path w="463550" h="440690">
                <a:moveTo>
                  <a:pt x="462279" y="26670"/>
                </a:moveTo>
                <a:lnTo>
                  <a:pt x="414019" y="26670"/>
                </a:lnTo>
                <a:lnTo>
                  <a:pt x="408939" y="31750"/>
                </a:lnTo>
                <a:lnTo>
                  <a:pt x="463549" y="31750"/>
                </a:lnTo>
                <a:lnTo>
                  <a:pt x="463549" y="30480"/>
                </a:lnTo>
                <a:lnTo>
                  <a:pt x="462279" y="30480"/>
                </a:lnTo>
                <a:lnTo>
                  <a:pt x="462279" y="26670"/>
                </a:lnTo>
                <a:close/>
              </a:path>
              <a:path w="463550" h="440690">
                <a:moveTo>
                  <a:pt x="461010" y="25400"/>
                </a:moveTo>
                <a:lnTo>
                  <a:pt x="459739" y="25400"/>
                </a:lnTo>
                <a:lnTo>
                  <a:pt x="459739" y="26670"/>
                </a:lnTo>
                <a:lnTo>
                  <a:pt x="461010" y="26670"/>
                </a:lnTo>
                <a:lnTo>
                  <a:pt x="461010" y="25400"/>
                </a:lnTo>
                <a:close/>
              </a:path>
              <a:path w="463550" h="440690">
                <a:moveTo>
                  <a:pt x="457199" y="20320"/>
                </a:moveTo>
                <a:lnTo>
                  <a:pt x="420369" y="20320"/>
                </a:lnTo>
                <a:lnTo>
                  <a:pt x="415289" y="25400"/>
                </a:lnTo>
                <a:lnTo>
                  <a:pt x="458469" y="25400"/>
                </a:lnTo>
                <a:lnTo>
                  <a:pt x="458469" y="21590"/>
                </a:lnTo>
                <a:lnTo>
                  <a:pt x="457199" y="21590"/>
                </a:lnTo>
                <a:lnTo>
                  <a:pt x="457199" y="20320"/>
                </a:lnTo>
                <a:close/>
              </a:path>
              <a:path w="463550" h="440690">
                <a:moveTo>
                  <a:pt x="455929" y="19050"/>
                </a:moveTo>
                <a:lnTo>
                  <a:pt x="454660" y="19050"/>
                </a:lnTo>
                <a:lnTo>
                  <a:pt x="454660" y="20320"/>
                </a:lnTo>
                <a:lnTo>
                  <a:pt x="455929" y="20320"/>
                </a:lnTo>
                <a:lnTo>
                  <a:pt x="455929" y="19050"/>
                </a:lnTo>
                <a:close/>
              </a:path>
              <a:path w="463550" h="440690">
                <a:moveTo>
                  <a:pt x="452119" y="13970"/>
                </a:moveTo>
                <a:lnTo>
                  <a:pt x="426719" y="13970"/>
                </a:lnTo>
                <a:lnTo>
                  <a:pt x="421639" y="19050"/>
                </a:lnTo>
                <a:lnTo>
                  <a:pt x="453389" y="19050"/>
                </a:lnTo>
                <a:lnTo>
                  <a:pt x="453389" y="15240"/>
                </a:lnTo>
                <a:lnTo>
                  <a:pt x="452119" y="15240"/>
                </a:lnTo>
                <a:lnTo>
                  <a:pt x="452119" y="13970"/>
                </a:lnTo>
                <a:close/>
              </a:path>
              <a:path w="463550" h="440690">
                <a:moveTo>
                  <a:pt x="450849" y="12700"/>
                </a:moveTo>
                <a:lnTo>
                  <a:pt x="449579" y="12700"/>
                </a:lnTo>
                <a:lnTo>
                  <a:pt x="449579" y="13970"/>
                </a:lnTo>
                <a:lnTo>
                  <a:pt x="450849" y="13970"/>
                </a:lnTo>
                <a:lnTo>
                  <a:pt x="450849" y="12700"/>
                </a:lnTo>
                <a:close/>
              </a:path>
              <a:path w="463550" h="440690">
                <a:moveTo>
                  <a:pt x="447039" y="7620"/>
                </a:moveTo>
                <a:lnTo>
                  <a:pt x="433069" y="7620"/>
                </a:lnTo>
                <a:lnTo>
                  <a:pt x="427989" y="12700"/>
                </a:lnTo>
                <a:lnTo>
                  <a:pt x="448310" y="12700"/>
                </a:lnTo>
                <a:lnTo>
                  <a:pt x="448310" y="11430"/>
                </a:lnTo>
                <a:lnTo>
                  <a:pt x="447039" y="11430"/>
                </a:lnTo>
                <a:lnTo>
                  <a:pt x="447039" y="7620"/>
                </a:lnTo>
                <a:close/>
              </a:path>
              <a:path w="463550" h="440690">
                <a:moveTo>
                  <a:pt x="445769" y="6350"/>
                </a:moveTo>
                <a:lnTo>
                  <a:pt x="444499" y="6350"/>
                </a:lnTo>
                <a:lnTo>
                  <a:pt x="444499" y="7620"/>
                </a:lnTo>
                <a:lnTo>
                  <a:pt x="445769" y="7620"/>
                </a:lnTo>
                <a:lnTo>
                  <a:pt x="445769" y="6350"/>
                </a:lnTo>
                <a:close/>
              </a:path>
              <a:path w="463550" h="440690">
                <a:moveTo>
                  <a:pt x="440689" y="0"/>
                </a:moveTo>
                <a:lnTo>
                  <a:pt x="434339" y="6350"/>
                </a:lnTo>
                <a:lnTo>
                  <a:pt x="443229" y="6350"/>
                </a:lnTo>
                <a:lnTo>
                  <a:pt x="443229" y="5080"/>
                </a:lnTo>
                <a:lnTo>
                  <a:pt x="441960" y="5080"/>
                </a:lnTo>
                <a:lnTo>
                  <a:pt x="441960" y="1270"/>
                </a:lnTo>
                <a:lnTo>
                  <a:pt x="440689" y="1270"/>
                </a:lnTo>
                <a:lnTo>
                  <a:pt x="440689" y="0"/>
                </a:lnTo>
                <a:close/>
              </a:path>
              <a:path w="463550" h="440690">
                <a:moveTo>
                  <a:pt x="284017" y="212090"/>
                </a:moveTo>
                <a:lnTo>
                  <a:pt x="228599" y="212090"/>
                </a:lnTo>
                <a:lnTo>
                  <a:pt x="135889" y="304800"/>
                </a:lnTo>
                <a:lnTo>
                  <a:pt x="191161" y="304800"/>
                </a:lnTo>
                <a:lnTo>
                  <a:pt x="284017" y="212090"/>
                </a:lnTo>
                <a:close/>
              </a:path>
              <a:path w="463550" h="440690">
                <a:moveTo>
                  <a:pt x="191161" y="304800"/>
                </a:moveTo>
                <a:lnTo>
                  <a:pt x="135889" y="304800"/>
                </a:lnTo>
                <a:lnTo>
                  <a:pt x="125729" y="314960"/>
                </a:lnTo>
                <a:lnTo>
                  <a:pt x="180985" y="314960"/>
                </a:lnTo>
                <a:lnTo>
                  <a:pt x="191161" y="304800"/>
                </a:lnTo>
                <a:close/>
              </a:path>
              <a:path w="463550" h="440690">
                <a:moveTo>
                  <a:pt x="60145" y="435737"/>
                </a:moveTo>
                <a:lnTo>
                  <a:pt x="5079" y="435737"/>
                </a:lnTo>
                <a:lnTo>
                  <a:pt x="3809" y="436880"/>
                </a:lnTo>
                <a:lnTo>
                  <a:pt x="58873" y="436880"/>
                </a:lnTo>
                <a:lnTo>
                  <a:pt x="60145" y="435737"/>
                </a:lnTo>
                <a:close/>
              </a:path>
              <a:path w="463550" h="440690">
                <a:moveTo>
                  <a:pt x="62689" y="433070"/>
                </a:moveTo>
                <a:lnTo>
                  <a:pt x="7619" y="433197"/>
                </a:lnTo>
                <a:lnTo>
                  <a:pt x="5079" y="435737"/>
                </a:lnTo>
                <a:lnTo>
                  <a:pt x="60145" y="435610"/>
                </a:lnTo>
                <a:lnTo>
                  <a:pt x="61417" y="434467"/>
                </a:lnTo>
                <a:lnTo>
                  <a:pt x="62689" y="433070"/>
                </a:lnTo>
                <a:close/>
              </a:path>
              <a:path w="463550" h="440690">
                <a:moveTo>
                  <a:pt x="67777" y="428117"/>
                </a:moveTo>
                <a:lnTo>
                  <a:pt x="12700" y="428117"/>
                </a:lnTo>
                <a:lnTo>
                  <a:pt x="7619" y="433197"/>
                </a:lnTo>
                <a:lnTo>
                  <a:pt x="62689" y="433070"/>
                </a:lnTo>
                <a:lnTo>
                  <a:pt x="63961" y="431927"/>
                </a:lnTo>
                <a:lnTo>
                  <a:pt x="67777" y="428117"/>
                </a:lnTo>
                <a:close/>
              </a:path>
              <a:path w="463550" h="440690">
                <a:moveTo>
                  <a:pt x="69049" y="426720"/>
                </a:moveTo>
                <a:lnTo>
                  <a:pt x="13969" y="426847"/>
                </a:lnTo>
                <a:lnTo>
                  <a:pt x="12700" y="427990"/>
                </a:lnTo>
                <a:lnTo>
                  <a:pt x="67777" y="428117"/>
                </a:lnTo>
                <a:lnTo>
                  <a:pt x="69049" y="426720"/>
                </a:lnTo>
                <a:close/>
              </a:path>
              <a:path w="463550" h="440690">
                <a:moveTo>
                  <a:pt x="14096" y="426720"/>
                </a:moveTo>
                <a:lnTo>
                  <a:pt x="13842" y="426847"/>
                </a:lnTo>
                <a:lnTo>
                  <a:pt x="14096" y="426720"/>
                </a:lnTo>
                <a:close/>
              </a:path>
              <a:path w="463550" h="440690">
                <a:moveTo>
                  <a:pt x="70321" y="425577"/>
                </a:moveTo>
                <a:lnTo>
                  <a:pt x="15239" y="425577"/>
                </a:lnTo>
                <a:lnTo>
                  <a:pt x="14096" y="426720"/>
                </a:lnTo>
                <a:lnTo>
                  <a:pt x="69049" y="426720"/>
                </a:lnTo>
                <a:lnTo>
                  <a:pt x="70321" y="425577"/>
                </a:lnTo>
                <a:close/>
              </a:path>
              <a:path w="463550" h="440690">
                <a:moveTo>
                  <a:pt x="71593" y="424307"/>
                </a:moveTo>
                <a:lnTo>
                  <a:pt x="16382" y="424307"/>
                </a:lnTo>
                <a:lnTo>
                  <a:pt x="15239" y="425450"/>
                </a:lnTo>
                <a:lnTo>
                  <a:pt x="70321" y="425577"/>
                </a:lnTo>
                <a:lnTo>
                  <a:pt x="71593" y="424307"/>
                </a:lnTo>
                <a:close/>
              </a:path>
              <a:path w="463550" h="440690">
                <a:moveTo>
                  <a:pt x="16509" y="424180"/>
                </a:moveTo>
                <a:lnTo>
                  <a:pt x="16382" y="424307"/>
                </a:lnTo>
                <a:lnTo>
                  <a:pt x="16509" y="424180"/>
                </a:lnTo>
                <a:close/>
              </a:path>
              <a:path w="463550" h="440690">
                <a:moveTo>
                  <a:pt x="72865" y="422910"/>
                </a:moveTo>
                <a:lnTo>
                  <a:pt x="17779" y="423037"/>
                </a:lnTo>
                <a:lnTo>
                  <a:pt x="16636" y="424180"/>
                </a:lnTo>
                <a:lnTo>
                  <a:pt x="71593" y="424307"/>
                </a:lnTo>
                <a:lnTo>
                  <a:pt x="72865" y="422910"/>
                </a:lnTo>
                <a:close/>
              </a:path>
              <a:path w="463550" h="440690">
                <a:moveTo>
                  <a:pt x="75409" y="420370"/>
                </a:moveTo>
                <a:lnTo>
                  <a:pt x="20319" y="420497"/>
                </a:lnTo>
                <a:lnTo>
                  <a:pt x="17779" y="423037"/>
                </a:lnTo>
                <a:lnTo>
                  <a:pt x="72865" y="422910"/>
                </a:lnTo>
                <a:lnTo>
                  <a:pt x="74137" y="421767"/>
                </a:lnTo>
                <a:lnTo>
                  <a:pt x="75409" y="420370"/>
                </a:lnTo>
                <a:close/>
              </a:path>
              <a:path w="463550" h="440690">
                <a:moveTo>
                  <a:pt x="25400" y="415290"/>
                </a:moveTo>
                <a:lnTo>
                  <a:pt x="24129" y="416687"/>
                </a:lnTo>
                <a:lnTo>
                  <a:pt x="20319" y="420497"/>
                </a:lnTo>
                <a:lnTo>
                  <a:pt x="75409" y="420370"/>
                </a:lnTo>
                <a:lnTo>
                  <a:pt x="76681" y="419227"/>
                </a:lnTo>
                <a:lnTo>
                  <a:pt x="79225" y="416687"/>
                </a:lnTo>
                <a:lnTo>
                  <a:pt x="80382" y="415416"/>
                </a:lnTo>
                <a:lnTo>
                  <a:pt x="25400" y="415290"/>
                </a:lnTo>
                <a:close/>
              </a:path>
              <a:path w="463550" h="440690">
                <a:moveTo>
                  <a:pt x="81769" y="414147"/>
                </a:moveTo>
                <a:lnTo>
                  <a:pt x="26669" y="414147"/>
                </a:lnTo>
                <a:lnTo>
                  <a:pt x="25400" y="415290"/>
                </a:lnTo>
                <a:lnTo>
                  <a:pt x="80497" y="415290"/>
                </a:lnTo>
                <a:lnTo>
                  <a:pt x="81769" y="414147"/>
                </a:lnTo>
                <a:close/>
              </a:path>
              <a:path w="463550" h="440690">
                <a:moveTo>
                  <a:pt x="83041" y="412877"/>
                </a:moveTo>
                <a:lnTo>
                  <a:pt x="27939" y="412877"/>
                </a:lnTo>
                <a:lnTo>
                  <a:pt x="26669" y="414147"/>
                </a:lnTo>
                <a:lnTo>
                  <a:pt x="81769" y="414020"/>
                </a:lnTo>
                <a:lnTo>
                  <a:pt x="83041" y="412877"/>
                </a:lnTo>
                <a:close/>
              </a:path>
              <a:path w="463550" h="440690">
                <a:moveTo>
                  <a:pt x="84313" y="411607"/>
                </a:moveTo>
                <a:lnTo>
                  <a:pt x="29082" y="411607"/>
                </a:lnTo>
                <a:lnTo>
                  <a:pt x="27939" y="412750"/>
                </a:lnTo>
                <a:lnTo>
                  <a:pt x="83041" y="412877"/>
                </a:lnTo>
                <a:lnTo>
                  <a:pt x="84313" y="411607"/>
                </a:lnTo>
                <a:close/>
              </a:path>
              <a:path w="463550" h="440690">
                <a:moveTo>
                  <a:pt x="29209" y="411480"/>
                </a:moveTo>
                <a:lnTo>
                  <a:pt x="29082" y="411607"/>
                </a:lnTo>
                <a:lnTo>
                  <a:pt x="29209" y="411480"/>
                </a:lnTo>
                <a:close/>
              </a:path>
              <a:path w="463550" h="440690">
                <a:moveTo>
                  <a:pt x="85585" y="410337"/>
                </a:moveTo>
                <a:lnTo>
                  <a:pt x="30479" y="410337"/>
                </a:lnTo>
                <a:lnTo>
                  <a:pt x="29336" y="411480"/>
                </a:lnTo>
                <a:lnTo>
                  <a:pt x="84313" y="411607"/>
                </a:lnTo>
                <a:lnTo>
                  <a:pt x="85585" y="410337"/>
                </a:lnTo>
                <a:close/>
              </a:path>
              <a:path w="463550" h="440690">
                <a:moveTo>
                  <a:pt x="86742" y="409067"/>
                </a:moveTo>
                <a:lnTo>
                  <a:pt x="31750" y="409067"/>
                </a:lnTo>
                <a:lnTo>
                  <a:pt x="30479" y="410210"/>
                </a:lnTo>
                <a:lnTo>
                  <a:pt x="85585" y="410337"/>
                </a:lnTo>
                <a:lnTo>
                  <a:pt x="86742" y="409067"/>
                </a:lnTo>
                <a:close/>
              </a:path>
              <a:path w="463550" h="440690">
                <a:moveTo>
                  <a:pt x="88129" y="407670"/>
                </a:moveTo>
                <a:lnTo>
                  <a:pt x="33019" y="407797"/>
                </a:lnTo>
                <a:lnTo>
                  <a:pt x="31750" y="409067"/>
                </a:lnTo>
                <a:lnTo>
                  <a:pt x="86857" y="408940"/>
                </a:lnTo>
                <a:lnTo>
                  <a:pt x="88129" y="407670"/>
                </a:lnTo>
                <a:close/>
              </a:path>
              <a:path w="463550" h="440690">
                <a:moveTo>
                  <a:pt x="86973" y="408940"/>
                </a:moveTo>
                <a:lnTo>
                  <a:pt x="86742" y="409067"/>
                </a:lnTo>
                <a:lnTo>
                  <a:pt x="86973" y="408940"/>
                </a:lnTo>
                <a:close/>
              </a:path>
              <a:path w="463550" h="440690">
                <a:moveTo>
                  <a:pt x="90673" y="405257"/>
                </a:moveTo>
                <a:lnTo>
                  <a:pt x="35559" y="405257"/>
                </a:lnTo>
                <a:lnTo>
                  <a:pt x="33019" y="407797"/>
                </a:lnTo>
                <a:lnTo>
                  <a:pt x="88129" y="407670"/>
                </a:lnTo>
                <a:lnTo>
                  <a:pt x="89401" y="406527"/>
                </a:lnTo>
                <a:lnTo>
                  <a:pt x="90673" y="405257"/>
                </a:lnTo>
                <a:close/>
              </a:path>
              <a:path w="463550" h="440690">
                <a:moveTo>
                  <a:pt x="94489" y="401320"/>
                </a:moveTo>
                <a:lnTo>
                  <a:pt x="39369" y="401447"/>
                </a:lnTo>
                <a:lnTo>
                  <a:pt x="36829" y="403987"/>
                </a:lnTo>
                <a:lnTo>
                  <a:pt x="35559" y="405130"/>
                </a:lnTo>
                <a:lnTo>
                  <a:pt x="90673" y="405257"/>
                </a:lnTo>
                <a:lnTo>
                  <a:pt x="93217" y="402717"/>
                </a:lnTo>
                <a:lnTo>
                  <a:pt x="94489" y="401320"/>
                </a:lnTo>
                <a:close/>
              </a:path>
              <a:path w="463550" h="440690">
                <a:moveTo>
                  <a:pt x="95761" y="400177"/>
                </a:moveTo>
                <a:lnTo>
                  <a:pt x="40639" y="400177"/>
                </a:lnTo>
                <a:lnTo>
                  <a:pt x="39369" y="401447"/>
                </a:lnTo>
                <a:lnTo>
                  <a:pt x="94489" y="401320"/>
                </a:lnTo>
                <a:lnTo>
                  <a:pt x="95761" y="400177"/>
                </a:lnTo>
                <a:close/>
              </a:path>
              <a:path w="463550" h="440690">
                <a:moveTo>
                  <a:pt x="41909" y="398780"/>
                </a:moveTo>
                <a:lnTo>
                  <a:pt x="40639" y="400050"/>
                </a:lnTo>
                <a:lnTo>
                  <a:pt x="95761" y="400177"/>
                </a:lnTo>
                <a:lnTo>
                  <a:pt x="97033" y="398907"/>
                </a:lnTo>
                <a:lnTo>
                  <a:pt x="41909" y="398780"/>
                </a:lnTo>
                <a:close/>
              </a:path>
              <a:path w="463550" h="440690">
                <a:moveTo>
                  <a:pt x="98190" y="397637"/>
                </a:moveTo>
                <a:lnTo>
                  <a:pt x="43179" y="397637"/>
                </a:lnTo>
                <a:lnTo>
                  <a:pt x="41909" y="398780"/>
                </a:lnTo>
                <a:lnTo>
                  <a:pt x="97033" y="398907"/>
                </a:lnTo>
                <a:lnTo>
                  <a:pt x="98190" y="397637"/>
                </a:lnTo>
                <a:close/>
              </a:path>
              <a:path w="463550" h="440690">
                <a:moveTo>
                  <a:pt x="100849" y="394970"/>
                </a:moveTo>
                <a:lnTo>
                  <a:pt x="45719" y="395097"/>
                </a:lnTo>
                <a:lnTo>
                  <a:pt x="43179" y="397637"/>
                </a:lnTo>
                <a:lnTo>
                  <a:pt x="98433" y="397510"/>
                </a:lnTo>
                <a:lnTo>
                  <a:pt x="99577" y="396367"/>
                </a:lnTo>
                <a:lnTo>
                  <a:pt x="100849" y="394970"/>
                </a:lnTo>
                <a:close/>
              </a:path>
              <a:path w="463550" h="440690">
                <a:moveTo>
                  <a:pt x="98433" y="397510"/>
                </a:moveTo>
                <a:lnTo>
                  <a:pt x="98305" y="397510"/>
                </a:lnTo>
                <a:lnTo>
                  <a:pt x="98433" y="397510"/>
                </a:lnTo>
                <a:close/>
              </a:path>
              <a:path w="463550" h="440690">
                <a:moveTo>
                  <a:pt x="102121" y="393827"/>
                </a:moveTo>
                <a:lnTo>
                  <a:pt x="46874" y="393827"/>
                </a:lnTo>
                <a:lnTo>
                  <a:pt x="45719" y="395097"/>
                </a:lnTo>
                <a:lnTo>
                  <a:pt x="100849" y="394970"/>
                </a:lnTo>
                <a:lnTo>
                  <a:pt x="102121" y="393827"/>
                </a:lnTo>
                <a:close/>
              </a:path>
              <a:path w="463550" h="440690">
                <a:moveTo>
                  <a:pt x="46989" y="393700"/>
                </a:moveTo>
                <a:lnTo>
                  <a:pt x="46874" y="393827"/>
                </a:lnTo>
                <a:lnTo>
                  <a:pt x="46989" y="393700"/>
                </a:lnTo>
                <a:close/>
              </a:path>
              <a:path w="463550" h="440690">
                <a:moveTo>
                  <a:pt x="107209" y="388620"/>
                </a:moveTo>
                <a:lnTo>
                  <a:pt x="52069" y="388747"/>
                </a:lnTo>
                <a:lnTo>
                  <a:pt x="47116" y="393700"/>
                </a:lnTo>
                <a:lnTo>
                  <a:pt x="102121" y="393827"/>
                </a:lnTo>
                <a:lnTo>
                  <a:pt x="105937" y="390017"/>
                </a:lnTo>
                <a:lnTo>
                  <a:pt x="107209" y="388620"/>
                </a:lnTo>
                <a:close/>
              </a:path>
              <a:path w="463550" h="440690">
                <a:moveTo>
                  <a:pt x="113569" y="382270"/>
                </a:moveTo>
                <a:lnTo>
                  <a:pt x="58419" y="382397"/>
                </a:lnTo>
                <a:lnTo>
                  <a:pt x="52069" y="388747"/>
                </a:lnTo>
                <a:lnTo>
                  <a:pt x="107209" y="388620"/>
                </a:lnTo>
                <a:lnTo>
                  <a:pt x="108481" y="387477"/>
                </a:lnTo>
                <a:lnTo>
                  <a:pt x="112297" y="383667"/>
                </a:lnTo>
                <a:lnTo>
                  <a:pt x="113569" y="382270"/>
                </a:lnTo>
                <a:close/>
              </a:path>
              <a:path w="463550" h="440690">
                <a:moveTo>
                  <a:pt x="116113" y="379730"/>
                </a:moveTo>
                <a:lnTo>
                  <a:pt x="60959" y="379857"/>
                </a:lnTo>
                <a:lnTo>
                  <a:pt x="58419" y="382397"/>
                </a:lnTo>
                <a:lnTo>
                  <a:pt x="113569" y="382270"/>
                </a:lnTo>
                <a:lnTo>
                  <a:pt x="114841" y="381127"/>
                </a:lnTo>
                <a:lnTo>
                  <a:pt x="116113" y="379730"/>
                </a:lnTo>
                <a:close/>
              </a:path>
              <a:path w="463550" h="440690">
                <a:moveTo>
                  <a:pt x="117258" y="378587"/>
                </a:moveTo>
                <a:lnTo>
                  <a:pt x="62229" y="378587"/>
                </a:lnTo>
                <a:lnTo>
                  <a:pt x="60959" y="379857"/>
                </a:lnTo>
                <a:lnTo>
                  <a:pt x="116113" y="379730"/>
                </a:lnTo>
                <a:lnTo>
                  <a:pt x="117258" y="378587"/>
                </a:lnTo>
                <a:close/>
              </a:path>
              <a:path w="463550" h="440690">
                <a:moveTo>
                  <a:pt x="119929" y="375920"/>
                </a:moveTo>
                <a:lnTo>
                  <a:pt x="64769" y="376047"/>
                </a:lnTo>
                <a:lnTo>
                  <a:pt x="62229" y="378587"/>
                </a:lnTo>
                <a:lnTo>
                  <a:pt x="117513" y="378460"/>
                </a:lnTo>
                <a:lnTo>
                  <a:pt x="118657" y="377317"/>
                </a:lnTo>
                <a:lnTo>
                  <a:pt x="119929" y="375920"/>
                </a:lnTo>
                <a:close/>
              </a:path>
              <a:path w="463550" h="440690">
                <a:moveTo>
                  <a:pt x="117513" y="378460"/>
                </a:moveTo>
                <a:lnTo>
                  <a:pt x="117385" y="378460"/>
                </a:lnTo>
                <a:lnTo>
                  <a:pt x="117258" y="378587"/>
                </a:lnTo>
                <a:lnTo>
                  <a:pt x="117385" y="378587"/>
                </a:lnTo>
                <a:lnTo>
                  <a:pt x="117513" y="378460"/>
                </a:lnTo>
                <a:close/>
              </a:path>
              <a:path w="463550" h="440690">
                <a:moveTo>
                  <a:pt x="121201" y="374777"/>
                </a:moveTo>
                <a:lnTo>
                  <a:pt x="66039" y="374777"/>
                </a:lnTo>
                <a:lnTo>
                  <a:pt x="64769" y="376047"/>
                </a:lnTo>
                <a:lnTo>
                  <a:pt x="119929" y="375920"/>
                </a:lnTo>
                <a:lnTo>
                  <a:pt x="121201" y="374777"/>
                </a:lnTo>
                <a:close/>
              </a:path>
              <a:path w="463550" h="440690">
                <a:moveTo>
                  <a:pt x="122473" y="373507"/>
                </a:moveTo>
                <a:lnTo>
                  <a:pt x="67309" y="373507"/>
                </a:lnTo>
                <a:lnTo>
                  <a:pt x="66039" y="374650"/>
                </a:lnTo>
                <a:lnTo>
                  <a:pt x="121201" y="374777"/>
                </a:lnTo>
                <a:lnTo>
                  <a:pt x="122473" y="373507"/>
                </a:lnTo>
                <a:close/>
              </a:path>
              <a:path w="463550" h="440690">
                <a:moveTo>
                  <a:pt x="126289" y="369570"/>
                </a:moveTo>
                <a:lnTo>
                  <a:pt x="71119" y="369697"/>
                </a:lnTo>
                <a:lnTo>
                  <a:pt x="68579" y="372237"/>
                </a:lnTo>
                <a:lnTo>
                  <a:pt x="67309" y="373380"/>
                </a:lnTo>
                <a:lnTo>
                  <a:pt x="122473" y="373507"/>
                </a:lnTo>
                <a:lnTo>
                  <a:pt x="125017" y="370967"/>
                </a:lnTo>
                <a:lnTo>
                  <a:pt x="126289" y="369570"/>
                </a:lnTo>
                <a:close/>
              </a:path>
              <a:path w="463550" h="440690">
                <a:moveTo>
                  <a:pt x="128833" y="367157"/>
                </a:moveTo>
                <a:lnTo>
                  <a:pt x="73659" y="367157"/>
                </a:lnTo>
                <a:lnTo>
                  <a:pt x="71119" y="369697"/>
                </a:lnTo>
                <a:lnTo>
                  <a:pt x="126289" y="369570"/>
                </a:lnTo>
                <a:lnTo>
                  <a:pt x="127561" y="368427"/>
                </a:lnTo>
                <a:lnTo>
                  <a:pt x="128833" y="367157"/>
                </a:lnTo>
                <a:close/>
              </a:path>
              <a:path w="463550" h="440690">
                <a:moveTo>
                  <a:pt x="132649" y="363220"/>
                </a:moveTo>
                <a:lnTo>
                  <a:pt x="77469" y="363347"/>
                </a:lnTo>
                <a:lnTo>
                  <a:pt x="74929" y="365887"/>
                </a:lnTo>
                <a:lnTo>
                  <a:pt x="73659" y="367030"/>
                </a:lnTo>
                <a:lnTo>
                  <a:pt x="128833" y="367157"/>
                </a:lnTo>
                <a:lnTo>
                  <a:pt x="131377" y="364617"/>
                </a:lnTo>
                <a:lnTo>
                  <a:pt x="132649" y="363220"/>
                </a:lnTo>
                <a:close/>
              </a:path>
              <a:path w="463550" h="440690">
                <a:moveTo>
                  <a:pt x="136465" y="359537"/>
                </a:moveTo>
                <a:lnTo>
                  <a:pt x="81279" y="359537"/>
                </a:lnTo>
                <a:lnTo>
                  <a:pt x="77469" y="363347"/>
                </a:lnTo>
                <a:lnTo>
                  <a:pt x="132649" y="363220"/>
                </a:lnTo>
                <a:lnTo>
                  <a:pt x="133921" y="362077"/>
                </a:lnTo>
                <a:lnTo>
                  <a:pt x="136465" y="359537"/>
                </a:lnTo>
                <a:close/>
              </a:path>
              <a:path w="463550" h="440690">
                <a:moveTo>
                  <a:pt x="137737" y="358140"/>
                </a:moveTo>
                <a:lnTo>
                  <a:pt x="82550" y="358267"/>
                </a:lnTo>
                <a:lnTo>
                  <a:pt x="81279" y="359410"/>
                </a:lnTo>
                <a:lnTo>
                  <a:pt x="136465" y="359537"/>
                </a:lnTo>
                <a:lnTo>
                  <a:pt x="137737" y="358140"/>
                </a:lnTo>
                <a:close/>
              </a:path>
              <a:path w="463550" h="440690">
                <a:moveTo>
                  <a:pt x="139009" y="356870"/>
                </a:moveTo>
                <a:lnTo>
                  <a:pt x="83819" y="356997"/>
                </a:lnTo>
                <a:lnTo>
                  <a:pt x="82550" y="358267"/>
                </a:lnTo>
                <a:lnTo>
                  <a:pt x="137737" y="358140"/>
                </a:lnTo>
                <a:lnTo>
                  <a:pt x="139009" y="356870"/>
                </a:lnTo>
                <a:close/>
              </a:path>
              <a:path w="463550" h="440690">
                <a:moveTo>
                  <a:pt x="141553" y="354457"/>
                </a:moveTo>
                <a:lnTo>
                  <a:pt x="86359" y="354457"/>
                </a:lnTo>
                <a:lnTo>
                  <a:pt x="83819" y="356997"/>
                </a:lnTo>
                <a:lnTo>
                  <a:pt x="139009" y="356870"/>
                </a:lnTo>
                <a:lnTo>
                  <a:pt x="140281" y="355727"/>
                </a:lnTo>
                <a:lnTo>
                  <a:pt x="141553" y="354457"/>
                </a:lnTo>
                <a:close/>
              </a:path>
              <a:path w="463550" h="440690">
                <a:moveTo>
                  <a:pt x="145369" y="350520"/>
                </a:moveTo>
                <a:lnTo>
                  <a:pt x="90169" y="350647"/>
                </a:lnTo>
                <a:lnTo>
                  <a:pt x="87629" y="353187"/>
                </a:lnTo>
                <a:lnTo>
                  <a:pt x="86359" y="354330"/>
                </a:lnTo>
                <a:lnTo>
                  <a:pt x="141553" y="354457"/>
                </a:lnTo>
                <a:lnTo>
                  <a:pt x="144097" y="351917"/>
                </a:lnTo>
                <a:lnTo>
                  <a:pt x="145369" y="350520"/>
                </a:lnTo>
                <a:close/>
              </a:path>
              <a:path w="463550" h="440690">
                <a:moveTo>
                  <a:pt x="91439" y="349250"/>
                </a:moveTo>
                <a:lnTo>
                  <a:pt x="90169" y="350647"/>
                </a:lnTo>
                <a:lnTo>
                  <a:pt x="145369" y="350520"/>
                </a:lnTo>
                <a:lnTo>
                  <a:pt x="146515" y="349376"/>
                </a:lnTo>
                <a:lnTo>
                  <a:pt x="91439" y="349250"/>
                </a:lnTo>
                <a:close/>
              </a:path>
              <a:path w="463550" h="440690">
                <a:moveTo>
                  <a:pt x="92709" y="347980"/>
                </a:moveTo>
                <a:lnTo>
                  <a:pt x="91439" y="349250"/>
                </a:lnTo>
                <a:lnTo>
                  <a:pt x="146641" y="349250"/>
                </a:lnTo>
                <a:lnTo>
                  <a:pt x="146641" y="349377"/>
                </a:lnTo>
                <a:lnTo>
                  <a:pt x="147913" y="348107"/>
                </a:lnTo>
                <a:lnTo>
                  <a:pt x="92709" y="347980"/>
                </a:lnTo>
                <a:close/>
              </a:path>
              <a:path w="463550" h="440690">
                <a:moveTo>
                  <a:pt x="151729" y="344297"/>
                </a:moveTo>
                <a:lnTo>
                  <a:pt x="96519" y="344297"/>
                </a:lnTo>
                <a:lnTo>
                  <a:pt x="93979" y="346837"/>
                </a:lnTo>
                <a:lnTo>
                  <a:pt x="92709" y="347980"/>
                </a:lnTo>
                <a:lnTo>
                  <a:pt x="147913" y="348107"/>
                </a:lnTo>
                <a:lnTo>
                  <a:pt x="151729" y="344297"/>
                </a:lnTo>
                <a:close/>
              </a:path>
              <a:path w="463550" h="440690">
                <a:moveTo>
                  <a:pt x="153001" y="343027"/>
                </a:moveTo>
                <a:lnTo>
                  <a:pt x="97674" y="343027"/>
                </a:lnTo>
                <a:lnTo>
                  <a:pt x="96519" y="344297"/>
                </a:lnTo>
                <a:lnTo>
                  <a:pt x="151729" y="344170"/>
                </a:lnTo>
                <a:lnTo>
                  <a:pt x="153001" y="343027"/>
                </a:lnTo>
                <a:close/>
              </a:path>
              <a:path w="463550" h="440690">
                <a:moveTo>
                  <a:pt x="97789" y="342900"/>
                </a:moveTo>
                <a:lnTo>
                  <a:pt x="97674" y="343027"/>
                </a:lnTo>
                <a:lnTo>
                  <a:pt x="97789" y="342900"/>
                </a:lnTo>
                <a:close/>
              </a:path>
              <a:path w="463550" h="440690">
                <a:moveTo>
                  <a:pt x="154273" y="341757"/>
                </a:moveTo>
                <a:lnTo>
                  <a:pt x="98944" y="341757"/>
                </a:lnTo>
                <a:lnTo>
                  <a:pt x="97905" y="342900"/>
                </a:lnTo>
                <a:lnTo>
                  <a:pt x="153001" y="343027"/>
                </a:lnTo>
                <a:lnTo>
                  <a:pt x="154273" y="341757"/>
                </a:lnTo>
                <a:close/>
              </a:path>
              <a:path w="463550" h="440690">
                <a:moveTo>
                  <a:pt x="99059" y="341630"/>
                </a:moveTo>
                <a:lnTo>
                  <a:pt x="98944" y="341757"/>
                </a:lnTo>
                <a:lnTo>
                  <a:pt x="99059" y="341630"/>
                </a:lnTo>
                <a:close/>
              </a:path>
              <a:path w="463550" h="440690">
                <a:moveTo>
                  <a:pt x="155545" y="340487"/>
                </a:moveTo>
                <a:lnTo>
                  <a:pt x="100329" y="340487"/>
                </a:lnTo>
                <a:lnTo>
                  <a:pt x="99186" y="341630"/>
                </a:lnTo>
                <a:lnTo>
                  <a:pt x="154273" y="341757"/>
                </a:lnTo>
                <a:lnTo>
                  <a:pt x="155545" y="340487"/>
                </a:lnTo>
                <a:close/>
              </a:path>
              <a:path w="463550" h="440690">
                <a:moveTo>
                  <a:pt x="158089" y="337820"/>
                </a:moveTo>
                <a:lnTo>
                  <a:pt x="102869" y="337947"/>
                </a:lnTo>
                <a:lnTo>
                  <a:pt x="101599" y="339217"/>
                </a:lnTo>
                <a:lnTo>
                  <a:pt x="100329" y="340360"/>
                </a:lnTo>
                <a:lnTo>
                  <a:pt x="155545" y="340487"/>
                </a:lnTo>
                <a:lnTo>
                  <a:pt x="156817" y="339217"/>
                </a:lnTo>
                <a:lnTo>
                  <a:pt x="158089" y="337820"/>
                </a:lnTo>
                <a:close/>
              </a:path>
              <a:path w="463550" h="440690">
                <a:moveTo>
                  <a:pt x="160633" y="335407"/>
                </a:moveTo>
                <a:lnTo>
                  <a:pt x="105409" y="335407"/>
                </a:lnTo>
                <a:lnTo>
                  <a:pt x="102869" y="337947"/>
                </a:lnTo>
                <a:lnTo>
                  <a:pt x="158089" y="337820"/>
                </a:lnTo>
                <a:lnTo>
                  <a:pt x="159361" y="336677"/>
                </a:lnTo>
                <a:lnTo>
                  <a:pt x="160633" y="335407"/>
                </a:lnTo>
                <a:close/>
              </a:path>
              <a:path w="463550" h="440690">
                <a:moveTo>
                  <a:pt x="106679" y="334010"/>
                </a:moveTo>
                <a:lnTo>
                  <a:pt x="105409" y="335280"/>
                </a:lnTo>
                <a:lnTo>
                  <a:pt x="160633" y="335407"/>
                </a:lnTo>
                <a:lnTo>
                  <a:pt x="161905" y="334137"/>
                </a:lnTo>
                <a:lnTo>
                  <a:pt x="106679" y="334010"/>
                </a:lnTo>
                <a:close/>
              </a:path>
              <a:path w="463550" h="440690">
                <a:moveTo>
                  <a:pt x="164449" y="331470"/>
                </a:moveTo>
                <a:lnTo>
                  <a:pt x="109219" y="331597"/>
                </a:lnTo>
                <a:lnTo>
                  <a:pt x="107950" y="332867"/>
                </a:lnTo>
                <a:lnTo>
                  <a:pt x="106679" y="334010"/>
                </a:lnTo>
                <a:lnTo>
                  <a:pt x="161905" y="334137"/>
                </a:lnTo>
                <a:lnTo>
                  <a:pt x="163177" y="332867"/>
                </a:lnTo>
                <a:lnTo>
                  <a:pt x="164449" y="331470"/>
                </a:lnTo>
                <a:close/>
              </a:path>
              <a:path w="463550" h="440690">
                <a:moveTo>
                  <a:pt x="111759" y="328930"/>
                </a:moveTo>
                <a:lnTo>
                  <a:pt x="110489" y="330327"/>
                </a:lnTo>
                <a:lnTo>
                  <a:pt x="109219" y="331597"/>
                </a:lnTo>
                <a:lnTo>
                  <a:pt x="164449" y="331470"/>
                </a:lnTo>
                <a:lnTo>
                  <a:pt x="165721" y="330327"/>
                </a:lnTo>
                <a:lnTo>
                  <a:pt x="166993" y="329057"/>
                </a:lnTo>
                <a:lnTo>
                  <a:pt x="111759" y="328930"/>
                </a:lnTo>
                <a:close/>
              </a:path>
              <a:path w="463550" h="440690">
                <a:moveTo>
                  <a:pt x="113029" y="327660"/>
                </a:moveTo>
                <a:lnTo>
                  <a:pt x="111759" y="328930"/>
                </a:lnTo>
                <a:lnTo>
                  <a:pt x="166993" y="328930"/>
                </a:lnTo>
                <a:lnTo>
                  <a:pt x="168265" y="327787"/>
                </a:lnTo>
                <a:lnTo>
                  <a:pt x="113029" y="327660"/>
                </a:lnTo>
                <a:close/>
              </a:path>
              <a:path w="463550" h="440690">
                <a:moveTo>
                  <a:pt x="170809" y="325120"/>
                </a:moveTo>
                <a:lnTo>
                  <a:pt x="115569" y="325247"/>
                </a:lnTo>
                <a:lnTo>
                  <a:pt x="114300" y="326517"/>
                </a:lnTo>
                <a:lnTo>
                  <a:pt x="113029" y="327660"/>
                </a:lnTo>
                <a:lnTo>
                  <a:pt x="168265" y="327787"/>
                </a:lnTo>
                <a:lnTo>
                  <a:pt x="169537" y="326517"/>
                </a:lnTo>
                <a:lnTo>
                  <a:pt x="170809" y="325120"/>
                </a:lnTo>
                <a:close/>
              </a:path>
              <a:path w="463550" h="440690">
                <a:moveTo>
                  <a:pt x="174625" y="321437"/>
                </a:moveTo>
                <a:lnTo>
                  <a:pt x="119252" y="321437"/>
                </a:lnTo>
                <a:lnTo>
                  <a:pt x="118109" y="322580"/>
                </a:lnTo>
                <a:lnTo>
                  <a:pt x="116839" y="323977"/>
                </a:lnTo>
                <a:lnTo>
                  <a:pt x="115569" y="325247"/>
                </a:lnTo>
                <a:lnTo>
                  <a:pt x="170809" y="325120"/>
                </a:lnTo>
                <a:lnTo>
                  <a:pt x="172081" y="323977"/>
                </a:lnTo>
                <a:lnTo>
                  <a:pt x="173353" y="322580"/>
                </a:lnTo>
                <a:lnTo>
                  <a:pt x="174625" y="321437"/>
                </a:lnTo>
                <a:close/>
              </a:path>
              <a:path w="463550" h="440690">
                <a:moveTo>
                  <a:pt x="119379" y="321310"/>
                </a:moveTo>
                <a:close/>
              </a:path>
              <a:path w="463550" h="440690">
                <a:moveTo>
                  <a:pt x="152086" y="316293"/>
                </a:moveTo>
                <a:lnTo>
                  <a:pt x="124459" y="316357"/>
                </a:lnTo>
                <a:lnTo>
                  <a:pt x="123189" y="317627"/>
                </a:lnTo>
                <a:lnTo>
                  <a:pt x="119506" y="321310"/>
                </a:lnTo>
                <a:lnTo>
                  <a:pt x="174625" y="321437"/>
                </a:lnTo>
                <a:lnTo>
                  <a:pt x="179713" y="316357"/>
                </a:lnTo>
                <a:lnTo>
                  <a:pt x="152086" y="316293"/>
                </a:lnTo>
                <a:close/>
              </a:path>
              <a:path w="463550" h="440690">
                <a:moveTo>
                  <a:pt x="124459" y="316230"/>
                </a:moveTo>
                <a:lnTo>
                  <a:pt x="124344" y="316357"/>
                </a:lnTo>
                <a:lnTo>
                  <a:pt x="124459" y="316230"/>
                </a:lnTo>
                <a:close/>
              </a:path>
              <a:path w="463550" h="440690">
                <a:moveTo>
                  <a:pt x="180985" y="315087"/>
                </a:moveTo>
                <a:lnTo>
                  <a:pt x="125729" y="315087"/>
                </a:lnTo>
                <a:lnTo>
                  <a:pt x="124586" y="316230"/>
                </a:lnTo>
                <a:lnTo>
                  <a:pt x="152086" y="316293"/>
                </a:lnTo>
                <a:lnTo>
                  <a:pt x="179713" y="316230"/>
                </a:lnTo>
                <a:lnTo>
                  <a:pt x="180985" y="315087"/>
                </a:lnTo>
                <a:close/>
              </a:path>
              <a:path w="463550" h="440690">
                <a:moveTo>
                  <a:pt x="58873" y="436880"/>
                </a:moveTo>
                <a:lnTo>
                  <a:pt x="3809" y="436880"/>
                </a:lnTo>
                <a:lnTo>
                  <a:pt x="0" y="440690"/>
                </a:lnTo>
                <a:lnTo>
                  <a:pt x="46989" y="440690"/>
                </a:lnTo>
                <a:lnTo>
                  <a:pt x="46989" y="439420"/>
                </a:lnTo>
                <a:lnTo>
                  <a:pt x="56329" y="439420"/>
                </a:lnTo>
                <a:lnTo>
                  <a:pt x="58873" y="43688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bk object 1140"/>
          <p:cNvSpPr/>
          <p:nvPr/>
        </p:nvSpPr>
        <p:spPr>
          <a:xfrm>
            <a:off x="4057650" y="6376670"/>
            <a:ext cx="496570" cy="468630"/>
          </a:xfrm>
          <a:custGeom>
            <a:avLst/>
            <a:gdLst/>
            <a:ahLst/>
            <a:cxnLst/>
            <a:rect l="l" t="t" r="r" b="b"/>
            <a:pathLst>
              <a:path w="496570" h="468629">
                <a:moveTo>
                  <a:pt x="401320" y="121919"/>
                </a:moveTo>
                <a:lnTo>
                  <a:pt x="345439" y="121919"/>
                </a:lnTo>
                <a:lnTo>
                  <a:pt x="279400" y="187959"/>
                </a:lnTo>
                <a:lnTo>
                  <a:pt x="335279" y="187959"/>
                </a:lnTo>
                <a:lnTo>
                  <a:pt x="401320" y="121919"/>
                </a:lnTo>
                <a:close/>
              </a:path>
              <a:path w="496570" h="468629">
                <a:moveTo>
                  <a:pt x="440689" y="82549"/>
                </a:moveTo>
                <a:lnTo>
                  <a:pt x="384810" y="82549"/>
                </a:lnTo>
                <a:lnTo>
                  <a:pt x="346710" y="120649"/>
                </a:lnTo>
                <a:lnTo>
                  <a:pt x="402589" y="120649"/>
                </a:lnTo>
                <a:lnTo>
                  <a:pt x="440689" y="82549"/>
                </a:lnTo>
                <a:close/>
              </a:path>
              <a:path w="496570" h="468629">
                <a:moveTo>
                  <a:pt x="450850" y="72389"/>
                </a:moveTo>
                <a:lnTo>
                  <a:pt x="394970" y="72389"/>
                </a:lnTo>
                <a:lnTo>
                  <a:pt x="384810" y="82549"/>
                </a:lnTo>
                <a:lnTo>
                  <a:pt x="440689" y="82549"/>
                </a:lnTo>
                <a:lnTo>
                  <a:pt x="450850" y="72389"/>
                </a:lnTo>
                <a:close/>
              </a:path>
              <a:path w="496570" h="468629">
                <a:moveTo>
                  <a:pt x="457200" y="66039"/>
                </a:moveTo>
                <a:lnTo>
                  <a:pt x="401320" y="66039"/>
                </a:lnTo>
                <a:lnTo>
                  <a:pt x="396239" y="71119"/>
                </a:lnTo>
                <a:lnTo>
                  <a:pt x="452120" y="71119"/>
                </a:lnTo>
                <a:lnTo>
                  <a:pt x="457200" y="66039"/>
                </a:lnTo>
                <a:close/>
              </a:path>
              <a:path w="496570" h="468629">
                <a:moveTo>
                  <a:pt x="463550" y="59689"/>
                </a:moveTo>
                <a:lnTo>
                  <a:pt x="407670" y="59689"/>
                </a:lnTo>
                <a:lnTo>
                  <a:pt x="402589" y="64769"/>
                </a:lnTo>
                <a:lnTo>
                  <a:pt x="458470" y="64769"/>
                </a:lnTo>
                <a:lnTo>
                  <a:pt x="463550" y="59689"/>
                </a:lnTo>
                <a:close/>
              </a:path>
              <a:path w="496570" h="468629">
                <a:moveTo>
                  <a:pt x="469900" y="53339"/>
                </a:moveTo>
                <a:lnTo>
                  <a:pt x="414020" y="53339"/>
                </a:lnTo>
                <a:lnTo>
                  <a:pt x="408939" y="58419"/>
                </a:lnTo>
                <a:lnTo>
                  <a:pt x="464820" y="58419"/>
                </a:lnTo>
                <a:lnTo>
                  <a:pt x="469900" y="53339"/>
                </a:lnTo>
                <a:close/>
              </a:path>
              <a:path w="496570" h="468629">
                <a:moveTo>
                  <a:pt x="476250" y="46989"/>
                </a:moveTo>
                <a:lnTo>
                  <a:pt x="420370" y="46989"/>
                </a:lnTo>
                <a:lnTo>
                  <a:pt x="415289" y="52069"/>
                </a:lnTo>
                <a:lnTo>
                  <a:pt x="471170" y="52069"/>
                </a:lnTo>
                <a:lnTo>
                  <a:pt x="476250" y="46989"/>
                </a:lnTo>
                <a:close/>
              </a:path>
              <a:path w="496570" h="468629">
                <a:moveTo>
                  <a:pt x="482600" y="40639"/>
                </a:moveTo>
                <a:lnTo>
                  <a:pt x="426720" y="40639"/>
                </a:lnTo>
                <a:lnTo>
                  <a:pt x="421639" y="45719"/>
                </a:lnTo>
                <a:lnTo>
                  <a:pt x="477520" y="45719"/>
                </a:lnTo>
                <a:lnTo>
                  <a:pt x="482600" y="40639"/>
                </a:lnTo>
                <a:close/>
              </a:path>
              <a:path w="496570" h="468629">
                <a:moveTo>
                  <a:pt x="488950" y="34289"/>
                </a:moveTo>
                <a:lnTo>
                  <a:pt x="433070" y="34289"/>
                </a:lnTo>
                <a:lnTo>
                  <a:pt x="427989" y="39369"/>
                </a:lnTo>
                <a:lnTo>
                  <a:pt x="483870" y="39369"/>
                </a:lnTo>
                <a:lnTo>
                  <a:pt x="488950" y="34289"/>
                </a:lnTo>
                <a:close/>
              </a:path>
              <a:path w="496570" h="468629">
                <a:moveTo>
                  <a:pt x="495300" y="27939"/>
                </a:moveTo>
                <a:lnTo>
                  <a:pt x="439420" y="27939"/>
                </a:lnTo>
                <a:lnTo>
                  <a:pt x="434339" y="33019"/>
                </a:lnTo>
                <a:lnTo>
                  <a:pt x="490220" y="33019"/>
                </a:lnTo>
                <a:lnTo>
                  <a:pt x="495300" y="27939"/>
                </a:lnTo>
                <a:close/>
              </a:path>
              <a:path w="496570" h="468629">
                <a:moveTo>
                  <a:pt x="496570" y="26669"/>
                </a:moveTo>
                <a:lnTo>
                  <a:pt x="495300" y="26669"/>
                </a:lnTo>
                <a:lnTo>
                  <a:pt x="495300" y="27939"/>
                </a:lnTo>
                <a:lnTo>
                  <a:pt x="496570" y="26669"/>
                </a:lnTo>
                <a:close/>
              </a:path>
              <a:path w="496570" h="468629">
                <a:moveTo>
                  <a:pt x="491490" y="21589"/>
                </a:moveTo>
                <a:lnTo>
                  <a:pt x="445770" y="21589"/>
                </a:lnTo>
                <a:lnTo>
                  <a:pt x="440689" y="26669"/>
                </a:lnTo>
                <a:lnTo>
                  <a:pt x="494029" y="26669"/>
                </a:lnTo>
                <a:lnTo>
                  <a:pt x="494029" y="25399"/>
                </a:lnTo>
                <a:lnTo>
                  <a:pt x="492760" y="25399"/>
                </a:lnTo>
                <a:lnTo>
                  <a:pt x="492760" y="22859"/>
                </a:lnTo>
                <a:lnTo>
                  <a:pt x="491490" y="22859"/>
                </a:lnTo>
                <a:lnTo>
                  <a:pt x="491490" y="21589"/>
                </a:lnTo>
                <a:close/>
              </a:path>
              <a:path w="496570" h="468629">
                <a:moveTo>
                  <a:pt x="490220" y="20319"/>
                </a:moveTo>
                <a:lnTo>
                  <a:pt x="488950" y="20319"/>
                </a:lnTo>
                <a:lnTo>
                  <a:pt x="488950" y="21589"/>
                </a:lnTo>
                <a:lnTo>
                  <a:pt x="490220" y="21589"/>
                </a:lnTo>
                <a:lnTo>
                  <a:pt x="490220" y="20319"/>
                </a:lnTo>
                <a:close/>
              </a:path>
              <a:path w="496570" h="468629">
                <a:moveTo>
                  <a:pt x="485140" y="15239"/>
                </a:moveTo>
                <a:lnTo>
                  <a:pt x="452120" y="15239"/>
                </a:lnTo>
                <a:lnTo>
                  <a:pt x="447039" y="20319"/>
                </a:lnTo>
                <a:lnTo>
                  <a:pt x="487679" y="20319"/>
                </a:lnTo>
                <a:lnTo>
                  <a:pt x="487679" y="19049"/>
                </a:lnTo>
                <a:lnTo>
                  <a:pt x="486410" y="19049"/>
                </a:lnTo>
                <a:lnTo>
                  <a:pt x="486410" y="16509"/>
                </a:lnTo>
                <a:lnTo>
                  <a:pt x="485139" y="16509"/>
                </a:lnTo>
                <a:lnTo>
                  <a:pt x="485140" y="15239"/>
                </a:lnTo>
                <a:close/>
              </a:path>
              <a:path w="496570" h="468629">
                <a:moveTo>
                  <a:pt x="480060" y="8889"/>
                </a:moveTo>
                <a:lnTo>
                  <a:pt x="458470" y="8889"/>
                </a:lnTo>
                <a:lnTo>
                  <a:pt x="453389" y="13969"/>
                </a:lnTo>
                <a:lnTo>
                  <a:pt x="482600" y="13969"/>
                </a:lnTo>
                <a:lnTo>
                  <a:pt x="482600" y="12699"/>
                </a:lnTo>
                <a:lnTo>
                  <a:pt x="481329" y="12699"/>
                </a:lnTo>
                <a:lnTo>
                  <a:pt x="481329" y="10159"/>
                </a:lnTo>
                <a:lnTo>
                  <a:pt x="480060" y="10159"/>
                </a:lnTo>
                <a:lnTo>
                  <a:pt x="480060" y="8889"/>
                </a:lnTo>
                <a:close/>
              </a:path>
              <a:path w="496570" h="468629">
                <a:moveTo>
                  <a:pt x="478789" y="7619"/>
                </a:moveTo>
                <a:lnTo>
                  <a:pt x="477520" y="7619"/>
                </a:lnTo>
                <a:lnTo>
                  <a:pt x="477520" y="8889"/>
                </a:lnTo>
                <a:lnTo>
                  <a:pt x="478789" y="8889"/>
                </a:lnTo>
                <a:lnTo>
                  <a:pt x="478789" y="7619"/>
                </a:lnTo>
                <a:close/>
              </a:path>
              <a:path w="496570" h="468629">
                <a:moveTo>
                  <a:pt x="473710" y="2539"/>
                </a:moveTo>
                <a:lnTo>
                  <a:pt x="464820" y="2539"/>
                </a:lnTo>
                <a:lnTo>
                  <a:pt x="459739" y="7619"/>
                </a:lnTo>
                <a:lnTo>
                  <a:pt x="476250" y="7619"/>
                </a:lnTo>
                <a:lnTo>
                  <a:pt x="476250" y="6349"/>
                </a:lnTo>
                <a:lnTo>
                  <a:pt x="474979" y="6349"/>
                </a:lnTo>
                <a:lnTo>
                  <a:pt x="474979" y="3809"/>
                </a:lnTo>
                <a:lnTo>
                  <a:pt x="473710" y="3809"/>
                </a:lnTo>
                <a:lnTo>
                  <a:pt x="473710" y="2539"/>
                </a:lnTo>
                <a:close/>
              </a:path>
              <a:path w="496570" h="468629">
                <a:moveTo>
                  <a:pt x="472439" y="1269"/>
                </a:moveTo>
                <a:lnTo>
                  <a:pt x="471170" y="1269"/>
                </a:lnTo>
                <a:lnTo>
                  <a:pt x="471170" y="2539"/>
                </a:lnTo>
                <a:lnTo>
                  <a:pt x="472439" y="2539"/>
                </a:lnTo>
                <a:lnTo>
                  <a:pt x="472439" y="1269"/>
                </a:lnTo>
                <a:close/>
              </a:path>
              <a:path w="496570" h="468629">
                <a:moveTo>
                  <a:pt x="469900" y="0"/>
                </a:moveTo>
                <a:lnTo>
                  <a:pt x="467360" y="0"/>
                </a:lnTo>
                <a:lnTo>
                  <a:pt x="466089" y="1269"/>
                </a:lnTo>
                <a:lnTo>
                  <a:pt x="469900" y="1269"/>
                </a:lnTo>
                <a:lnTo>
                  <a:pt x="469900" y="0"/>
                </a:lnTo>
                <a:close/>
              </a:path>
              <a:path w="496570" h="468629">
                <a:moveTo>
                  <a:pt x="335279" y="187959"/>
                </a:moveTo>
                <a:lnTo>
                  <a:pt x="279400" y="187959"/>
                </a:lnTo>
                <a:lnTo>
                  <a:pt x="266700" y="200659"/>
                </a:lnTo>
                <a:lnTo>
                  <a:pt x="322579" y="200659"/>
                </a:lnTo>
                <a:lnTo>
                  <a:pt x="335279" y="187959"/>
                </a:lnTo>
                <a:close/>
              </a:path>
              <a:path w="496570" h="468629">
                <a:moveTo>
                  <a:pt x="322579" y="200659"/>
                </a:moveTo>
                <a:lnTo>
                  <a:pt x="266700" y="200659"/>
                </a:lnTo>
                <a:lnTo>
                  <a:pt x="247650" y="219709"/>
                </a:lnTo>
                <a:lnTo>
                  <a:pt x="303529" y="219709"/>
                </a:lnTo>
                <a:lnTo>
                  <a:pt x="322579" y="200659"/>
                </a:lnTo>
                <a:close/>
              </a:path>
              <a:path w="496570" h="468629">
                <a:moveTo>
                  <a:pt x="303529" y="219709"/>
                </a:moveTo>
                <a:lnTo>
                  <a:pt x="247650" y="219709"/>
                </a:lnTo>
                <a:lnTo>
                  <a:pt x="234950" y="232409"/>
                </a:lnTo>
                <a:lnTo>
                  <a:pt x="290829" y="232409"/>
                </a:lnTo>
                <a:lnTo>
                  <a:pt x="303529" y="219709"/>
                </a:lnTo>
                <a:close/>
              </a:path>
              <a:path w="496570" h="468629">
                <a:moveTo>
                  <a:pt x="290829" y="232409"/>
                </a:moveTo>
                <a:lnTo>
                  <a:pt x="234950" y="232409"/>
                </a:lnTo>
                <a:lnTo>
                  <a:pt x="209550" y="257809"/>
                </a:lnTo>
                <a:lnTo>
                  <a:pt x="265429" y="257809"/>
                </a:lnTo>
                <a:lnTo>
                  <a:pt x="290829" y="232409"/>
                </a:lnTo>
                <a:close/>
              </a:path>
              <a:path w="496570" h="468629">
                <a:moveTo>
                  <a:pt x="265429" y="257809"/>
                </a:moveTo>
                <a:lnTo>
                  <a:pt x="209550" y="257809"/>
                </a:lnTo>
                <a:lnTo>
                  <a:pt x="180339" y="287019"/>
                </a:lnTo>
                <a:lnTo>
                  <a:pt x="236220" y="287019"/>
                </a:lnTo>
                <a:lnTo>
                  <a:pt x="265429" y="257809"/>
                </a:lnTo>
                <a:close/>
              </a:path>
              <a:path w="496570" h="468629">
                <a:moveTo>
                  <a:pt x="236220" y="287019"/>
                </a:moveTo>
                <a:lnTo>
                  <a:pt x="180339" y="287019"/>
                </a:lnTo>
                <a:lnTo>
                  <a:pt x="167639" y="299719"/>
                </a:lnTo>
                <a:lnTo>
                  <a:pt x="223520" y="299719"/>
                </a:lnTo>
                <a:lnTo>
                  <a:pt x="236220" y="287019"/>
                </a:lnTo>
                <a:close/>
              </a:path>
              <a:path w="496570" h="468629">
                <a:moveTo>
                  <a:pt x="219710" y="303529"/>
                </a:moveTo>
                <a:lnTo>
                  <a:pt x="163829" y="303529"/>
                </a:lnTo>
                <a:lnTo>
                  <a:pt x="154939" y="312419"/>
                </a:lnTo>
                <a:lnTo>
                  <a:pt x="210820" y="312419"/>
                </a:lnTo>
                <a:lnTo>
                  <a:pt x="219710" y="303529"/>
                </a:lnTo>
                <a:close/>
              </a:path>
              <a:path w="496570" h="468629">
                <a:moveTo>
                  <a:pt x="220979" y="302259"/>
                </a:moveTo>
                <a:lnTo>
                  <a:pt x="165100" y="302259"/>
                </a:lnTo>
                <a:lnTo>
                  <a:pt x="163829" y="303529"/>
                </a:lnTo>
                <a:lnTo>
                  <a:pt x="219710" y="303529"/>
                </a:lnTo>
                <a:lnTo>
                  <a:pt x="220979" y="302259"/>
                </a:lnTo>
                <a:close/>
              </a:path>
              <a:path w="496570" h="468629">
                <a:moveTo>
                  <a:pt x="222250" y="300989"/>
                </a:moveTo>
                <a:lnTo>
                  <a:pt x="166369" y="300989"/>
                </a:lnTo>
                <a:lnTo>
                  <a:pt x="165100" y="302259"/>
                </a:lnTo>
                <a:lnTo>
                  <a:pt x="220979" y="302259"/>
                </a:lnTo>
                <a:lnTo>
                  <a:pt x="222250" y="300989"/>
                </a:lnTo>
                <a:close/>
              </a:path>
              <a:path w="496570" h="468629">
                <a:moveTo>
                  <a:pt x="223520" y="299719"/>
                </a:moveTo>
                <a:lnTo>
                  <a:pt x="167639" y="299719"/>
                </a:lnTo>
                <a:lnTo>
                  <a:pt x="166369" y="300989"/>
                </a:lnTo>
                <a:lnTo>
                  <a:pt x="222250" y="300989"/>
                </a:lnTo>
                <a:lnTo>
                  <a:pt x="223520" y="299719"/>
                </a:lnTo>
                <a:close/>
              </a:path>
              <a:path w="496570" h="468629">
                <a:moveTo>
                  <a:pt x="210820" y="312419"/>
                </a:moveTo>
                <a:lnTo>
                  <a:pt x="154939" y="312419"/>
                </a:lnTo>
                <a:lnTo>
                  <a:pt x="148589" y="318769"/>
                </a:lnTo>
                <a:lnTo>
                  <a:pt x="204470" y="318769"/>
                </a:lnTo>
                <a:lnTo>
                  <a:pt x="210820" y="312419"/>
                </a:lnTo>
                <a:close/>
              </a:path>
              <a:path w="496570" h="468629">
                <a:moveTo>
                  <a:pt x="204470" y="318769"/>
                </a:moveTo>
                <a:lnTo>
                  <a:pt x="148589" y="318769"/>
                </a:lnTo>
                <a:lnTo>
                  <a:pt x="129539" y="337819"/>
                </a:lnTo>
                <a:lnTo>
                  <a:pt x="185420" y="337819"/>
                </a:lnTo>
                <a:lnTo>
                  <a:pt x="204470" y="318769"/>
                </a:lnTo>
                <a:close/>
              </a:path>
              <a:path w="496570" h="468629">
                <a:moveTo>
                  <a:pt x="185420" y="337819"/>
                </a:moveTo>
                <a:lnTo>
                  <a:pt x="129539" y="337819"/>
                </a:lnTo>
                <a:lnTo>
                  <a:pt x="116839" y="350519"/>
                </a:lnTo>
                <a:lnTo>
                  <a:pt x="172720" y="350519"/>
                </a:lnTo>
                <a:lnTo>
                  <a:pt x="185420" y="337819"/>
                </a:lnTo>
                <a:close/>
              </a:path>
              <a:path w="496570" h="468629">
                <a:moveTo>
                  <a:pt x="172720" y="350519"/>
                </a:moveTo>
                <a:lnTo>
                  <a:pt x="116839" y="350519"/>
                </a:lnTo>
                <a:lnTo>
                  <a:pt x="110489" y="356869"/>
                </a:lnTo>
                <a:lnTo>
                  <a:pt x="166370" y="356869"/>
                </a:lnTo>
                <a:lnTo>
                  <a:pt x="172720" y="350519"/>
                </a:lnTo>
                <a:close/>
              </a:path>
              <a:path w="496570" h="468629">
                <a:moveTo>
                  <a:pt x="166370" y="356869"/>
                </a:moveTo>
                <a:lnTo>
                  <a:pt x="110489" y="356869"/>
                </a:lnTo>
                <a:lnTo>
                  <a:pt x="104139" y="363219"/>
                </a:lnTo>
                <a:lnTo>
                  <a:pt x="160020" y="363219"/>
                </a:lnTo>
                <a:lnTo>
                  <a:pt x="166370" y="356869"/>
                </a:lnTo>
                <a:close/>
              </a:path>
              <a:path w="496570" h="468629">
                <a:moveTo>
                  <a:pt x="154939" y="368299"/>
                </a:moveTo>
                <a:lnTo>
                  <a:pt x="99059" y="368299"/>
                </a:lnTo>
                <a:lnTo>
                  <a:pt x="39369" y="427989"/>
                </a:lnTo>
                <a:lnTo>
                  <a:pt x="95250" y="427989"/>
                </a:lnTo>
                <a:lnTo>
                  <a:pt x="154939" y="368299"/>
                </a:lnTo>
                <a:close/>
              </a:path>
              <a:path w="496570" h="468629">
                <a:moveTo>
                  <a:pt x="160020" y="363219"/>
                </a:moveTo>
                <a:lnTo>
                  <a:pt x="104139" y="363219"/>
                </a:lnTo>
                <a:lnTo>
                  <a:pt x="99060" y="368299"/>
                </a:lnTo>
                <a:lnTo>
                  <a:pt x="154939" y="368299"/>
                </a:lnTo>
                <a:lnTo>
                  <a:pt x="160020" y="363219"/>
                </a:lnTo>
                <a:close/>
              </a:path>
              <a:path w="496570" h="468629">
                <a:moveTo>
                  <a:pt x="50800" y="467359"/>
                </a:moveTo>
                <a:lnTo>
                  <a:pt x="49529" y="467359"/>
                </a:lnTo>
                <a:lnTo>
                  <a:pt x="49529" y="468629"/>
                </a:lnTo>
                <a:lnTo>
                  <a:pt x="50800" y="468629"/>
                </a:lnTo>
                <a:lnTo>
                  <a:pt x="50800" y="467359"/>
                </a:lnTo>
                <a:close/>
              </a:path>
              <a:path w="496570" h="468629">
                <a:moveTo>
                  <a:pt x="60960" y="462279"/>
                </a:moveTo>
                <a:lnTo>
                  <a:pt x="5079" y="462279"/>
                </a:lnTo>
                <a:lnTo>
                  <a:pt x="0" y="467359"/>
                </a:lnTo>
                <a:lnTo>
                  <a:pt x="55880" y="467359"/>
                </a:lnTo>
                <a:lnTo>
                  <a:pt x="60960" y="462279"/>
                </a:lnTo>
                <a:close/>
              </a:path>
              <a:path w="496570" h="468629">
                <a:moveTo>
                  <a:pt x="74929" y="448309"/>
                </a:moveTo>
                <a:lnTo>
                  <a:pt x="19050" y="448309"/>
                </a:lnTo>
                <a:lnTo>
                  <a:pt x="5079" y="462279"/>
                </a:lnTo>
                <a:lnTo>
                  <a:pt x="60960" y="462279"/>
                </a:lnTo>
                <a:lnTo>
                  <a:pt x="74929" y="448309"/>
                </a:lnTo>
                <a:close/>
              </a:path>
              <a:path w="496570" h="468629">
                <a:moveTo>
                  <a:pt x="87629" y="435609"/>
                </a:moveTo>
                <a:lnTo>
                  <a:pt x="31750" y="435609"/>
                </a:lnTo>
                <a:lnTo>
                  <a:pt x="19050" y="448309"/>
                </a:lnTo>
                <a:lnTo>
                  <a:pt x="74930" y="448309"/>
                </a:lnTo>
                <a:lnTo>
                  <a:pt x="87629" y="435609"/>
                </a:lnTo>
                <a:close/>
              </a:path>
              <a:path w="496570" h="468629">
                <a:moveTo>
                  <a:pt x="92710" y="430529"/>
                </a:moveTo>
                <a:lnTo>
                  <a:pt x="36829" y="430529"/>
                </a:lnTo>
                <a:lnTo>
                  <a:pt x="31750" y="435609"/>
                </a:lnTo>
                <a:lnTo>
                  <a:pt x="87630" y="435609"/>
                </a:lnTo>
                <a:lnTo>
                  <a:pt x="92710" y="430529"/>
                </a:lnTo>
                <a:close/>
              </a:path>
              <a:path w="496570" h="468629">
                <a:moveTo>
                  <a:pt x="95250" y="427989"/>
                </a:moveTo>
                <a:lnTo>
                  <a:pt x="39369" y="427989"/>
                </a:lnTo>
                <a:lnTo>
                  <a:pt x="36829" y="430529"/>
                </a:lnTo>
                <a:lnTo>
                  <a:pt x="92710" y="430529"/>
                </a:lnTo>
                <a:lnTo>
                  <a:pt x="95250" y="42798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bk object 1141"/>
          <p:cNvSpPr/>
          <p:nvPr/>
        </p:nvSpPr>
        <p:spPr>
          <a:xfrm>
            <a:off x="4007794" y="6352540"/>
            <a:ext cx="517525" cy="491490"/>
          </a:xfrm>
          <a:custGeom>
            <a:avLst/>
            <a:gdLst/>
            <a:ahLst/>
            <a:cxnLst/>
            <a:rect l="l" t="t" r="r" b="b"/>
            <a:pathLst>
              <a:path w="517525" h="491490">
                <a:moveTo>
                  <a:pt x="395295" y="146050"/>
                </a:moveTo>
                <a:lnTo>
                  <a:pt x="339824" y="146050"/>
                </a:lnTo>
                <a:lnTo>
                  <a:pt x="337288" y="148590"/>
                </a:lnTo>
                <a:lnTo>
                  <a:pt x="392755" y="148590"/>
                </a:lnTo>
                <a:lnTo>
                  <a:pt x="395295" y="146050"/>
                </a:lnTo>
                <a:close/>
              </a:path>
              <a:path w="517525" h="491490">
                <a:moveTo>
                  <a:pt x="444825" y="96520"/>
                </a:moveTo>
                <a:lnTo>
                  <a:pt x="389276" y="96520"/>
                </a:lnTo>
                <a:lnTo>
                  <a:pt x="341092" y="144780"/>
                </a:lnTo>
                <a:lnTo>
                  <a:pt x="396565" y="144780"/>
                </a:lnTo>
                <a:lnTo>
                  <a:pt x="444825" y="96520"/>
                </a:lnTo>
                <a:close/>
              </a:path>
              <a:path w="517525" h="491490">
                <a:moveTo>
                  <a:pt x="451175" y="90170"/>
                </a:moveTo>
                <a:lnTo>
                  <a:pt x="395616" y="90170"/>
                </a:lnTo>
                <a:lnTo>
                  <a:pt x="390544" y="95250"/>
                </a:lnTo>
                <a:lnTo>
                  <a:pt x="446095" y="95250"/>
                </a:lnTo>
                <a:lnTo>
                  <a:pt x="451175" y="90170"/>
                </a:lnTo>
                <a:close/>
              </a:path>
              <a:path w="517525" h="491490">
                <a:moveTo>
                  <a:pt x="457525" y="83820"/>
                </a:moveTo>
                <a:lnTo>
                  <a:pt x="401956" y="83820"/>
                </a:lnTo>
                <a:lnTo>
                  <a:pt x="396884" y="88900"/>
                </a:lnTo>
                <a:lnTo>
                  <a:pt x="452445" y="88900"/>
                </a:lnTo>
                <a:lnTo>
                  <a:pt x="457525" y="83820"/>
                </a:lnTo>
                <a:close/>
              </a:path>
              <a:path w="517525" h="491490">
                <a:moveTo>
                  <a:pt x="463875" y="77470"/>
                </a:moveTo>
                <a:lnTo>
                  <a:pt x="408297" y="77470"/>
                </a:lnTo>
                <a:lnTo>
                  <a:pt x="403225" y="82550"/>
                </a:lnTo>
                <a:lnTo>
                  <a:pt x="458795" y="82550"/>
                </a:lnTo>
                <a:lnTo>
                  <a:pt x="463875" y="77470"/>
                </a:lnTo>
                <a:close/>
              </a:path>
              <a:path w="517525" h="491490">
                <a:moveTo>
                  <a:pt x="470225" y="71120"/>
                </a:moveTo>
                <a:lnTo>
                  <a:pt x="414637" y="71120"/>
                </a:lnTo>
                <a:lnTo>
                  <a:pt x="409565" y="76200"/>
                </a:lnTo>
                <a:lnTo>
                  <a:pt x="465145" y="76200"/>
                </a:lnTo>
                <a:lnTo>
                  <a:pt x="470225" y="71120"/>
                </a:lnTo>
                <a:close/>
              </a:path>
              <a:path w="517525" h="491490">
                <a:moveTo>
                  <a:pt x="476575" y="64770"/>
                </a:moveTo>
                <a:lnTo>
                  <a:pt x="420977" y="64770"/>
                </a:lnTo>
                <a:lnTo>
                  <a:pt x="415905" y="69850"/>
                </a:lnTo>
                <a:lnTo>
                  <a:pt x="471495" y="69850"/>
                </a:lnTo>
                <a:lnTo>
                  <a:pt x="476575" y="64770"/>
                </a:lnTo>
                <a:close/>
              </a:path>
              <a:path w="517525" h="491490">
                <a:moveTo>
                  <a:pt x="482925" y="58420"/>
                </a:moveTo>
                <a:lnTo>
                  <a:pt x="427317" y="58420"/>
                </a:lnTo>
                <a:lnTo>
                  <a:pt x="422245" y="63500"/>
                </a:lnTo>
                <a:lnTo>
                  <a:pt x="477845" y="63500"/>
                </a:lnTo>
                <a:lnTo>
                  <a:pt x="482925" y="58420"/>
                </a:lnTo>
                <a:close/>
              </a:path>
              <a:path w="517525" h="491490">
                <a:moveTo>
                  <a:pt x="489275" y="52070"/>
                </a:moveTo>
                <a:lnTo>
                  <a:pt x="433657" y="52070"/>
                </a:lnTo>
                <a:lnTo>
                  <a:pt x="428585" y="57150"/>
                </a:lnTo>
                <a:lnTo>
                  <a:pt x="484195" y="57150"/>
                </a:lnTo>
                <a:lnTo>
                  <a:pt x="489275" y="52070"/>
                </a:lnTo>
                <a:close/>
              </a:path>
              <a:path w="517525" h="491490">
                <a:moveTo>
                  <a:pt x="495625" y="45720"/>
                </a:moveTo>
                <a:lnTo>
                  <a:pt x="439997" y="45720"/>
                </a:lnTo>
                <a:lnTo>
                  <a:pt x="434925" y="50800"/>
                </a:lnTo>
                <a:lnTo>
                  <a:pt x="490545" y="50800"/>
                </a:lnTo>
                <a:lnTo>
                  <a:pt x="495625" y="45720"/>
                </a:lnTo>
                <a:close/>
              </a:path>
              <a:path w="517525" h="491490">
                <a:moveTo>
                  <a:pt x="501975" y="39370"/>
                </a:moveTo>
                <a:lnTo>
                  <a:pt x="446337" y="39370"/>
                </a:lnTo>
                <a:lnTo>
                  <a:pt x="441265" y="44450"/>
                </a:lnTo>
                <a:lnTo>
                  <a:pt x="496895" y="44450"/>
                </a:lnTo>
                <a:lnTo>
                  <a:pt x="501975" y="39370"/>
                </a:lnTo>
                <a:close/>
              </a:path>
              <a:path w="517525" h="491490">
                <a:moveTo>
                  <a:pt x="508325" y="33020"/>
                </a:moveTo>
                <a:lnTo>
                  <a:pt x="452677" y="33020"/>
                </a:lnTo>
                <a:lnTo>
                  <a:pt x="447605" y="38100"/>
                </a:lnTo>
                <a:lnTo>
                  <a:pt x="503245" y="38100"/>
                </a:lnTo>
                <a:lnTo>
                  <a:pt x="508325" y="33020"/>
                </a:lnTo>
                <a:close/>
              </a:path>
              <a:path w="517525" h="491490">
                <a:moveTo>
                  <a:pt x="514675" y="26670"/>
                </a:moveTo>
                <a:lnTo>
                  <a:pt x="459017" y="26670"/>
                </a:lnTo>
                <a:lnTo>
                  <a:pt x="453945" y="31750"/>
                </a:lnTo>
                <a:lnTo>
                  <a:pt x="509595" y="31750"/>
                </a:lnTo>
                <a:lnTo>
                  <a:pt x="514675" y="26670"/>
                </a:lnTo>
                <a:close/>
              </a:path>
              <a:path w="517525" h="491490">
                <a:moveTo>
                  <a:pt x="515945" y="20320"/>
                </a:moveTo>
                <a:lnTo>
                  <a:pt x="465357" y="20320"/>
                </a:lnTo>
                <a:lnTo>
                  <a:pt x="460285" y="25400"/>
                </a:lnTo>
                <a:lnTo>
                  <a:pt x="515945" y="25400"/>
                </a:lnTo>
                <a:lnTo>
                  <a:pt x="517215" y="24130"/>
                </a:lnTo>
                <a:lnTo>
                  <a:pt x="517215" y="21590"/>
                </a:lnTo>
                <a:lnTo>
                  <a:pt x="515945" y="21590"/>
                </a:lnTo>
                <a:lnTo>
                  <a:pt x="515945" y="20320"/>
                </a:lnTo>
                <a:close/>
              </a:path>
              <a:path w="517525" h="491490">
                <a:moveTo>
                  <a:pt x="514675" y="19050"/>
                </a:moveTo>
                <a:lnTo>
                  <a:pt x="512135" y="19050"/>
                </a:lnTo>
                <a:lnTo>
                  <a:pt x="512135" y="20320"/>
                </a:lnTo>
                <a:lnTo>
                  <a:pt x="514675" y="20320"/>
                </a:lnTo>
                <a:lnTo>
                  <a:pt x="514675" y="19050"/>
                </a:lnTo>
                <a:close/>
              </a:path>
              <a:path w="517525" h="491490">
                <a:moveTo>
                  <a:pt x="508325" y="13970"/>
                </a:moveTo>
                <a:lnTo>
                  <a:pt x="471697" y="13970"/>
                </a:lnTo>
                <a:lnTo>
                  <a:pt x="466625" y="19050"/>
                </a:lnTo>
                <a:lnTo>
                  <a:pt x="510865" y="19050"/>
                </a:lnTo>
                <a:lnTo>
                  <a:pt x="510865" y="17780"/>
                </a:lnTo>
                <a:lnTo>
                  <a:pt x="509595" y="17780"/>
                </a:lnTo>
                <a:lnTo>
                  <a:pt x="509595" y="15240"/>
                </a:lnTo>
                <a:lnTo>
                  <a:pt x="508325" y="15240"/>
                </a:lnTo>
                <a:lnTo>
                  <a:pt x="508325" y="13970"/>
                </a:lnTo>
                <a:close/>
              </a:path>
              <a:path w="517525" h="491490">
                <a:moveTo>
                  <a:pt x="505785" y="12700"/>
                </a:moveTo>
                <a:lnTo>
                  <a:pt x="504515" y="12700"/>
                </a:lnTo>
                <a:lnTo>
                  <a:pt x="504515" y="13970"/>
                </a:lnTo>
                <a:lnTo>
                  <a:pt x="505785" y="13970"/>
                </a:lnTo>
                <a:lnTo>
                  <a:pt x="505785" y="12700"/>
                </a:lnTo>
                <a:close/>
              </a:path>
              <a:path w="517525" h="491490">
                <a:moveTo>
                  <a:pt x="499435" y="7620"/>
                </a:moveTo>
                <a:lnTo>
                  <a:pt x="478037" y="7620"/>
                </a:lnTo>
                <a:lnTo>
                  <a:pt x="472965" y="12700"/>
                </a:lnTo>
                <a:lnTo>
                  <a:pt x="503245" y="12700"/>
                </a:lnTo>
                <a:lnTo>
                  <a:pt x="503245" y="11430"/>
                </a:lnTo>
                <a:lnTo>
                  <a:pt x="501975" y="11430"/>
                </a:lnTo>
                <a:lnTo>
                  <a:pt x="501975" y="8890"/>
                </a:lnTo>
                <a:lnTo>
                  <a:pt x="499435" y="8890"/>
                </a:lnTo>
                <a:lnTo>
                  <a:pt x="499435" y="7620"/>
                </a:lnTo>
                <a:close/>
              </a:path>
              <a:path w="517525" h="491490">
                <a:moveTo>
                  <a:pt x="498165" y="6350"/>
                </a:moveTo>
                <a:lnTo>
                  <a:pt x="496895" y="6350"/>
                </a:lnTo>
                <a:lnTo>
                  <a:pt x="496895" y="7620"/>
                </a:lnTo>
                <a:lnTo>
                  <a:pt x="498165" y="7620"/>
                </a:lnTo>
                <a:lnTo>
                  <a:pt x="498165" y="6350"/>
                </a:lnTo>
                <a:close/>
              </a:path>
              <a:path w="517525" h="491490">
                <a:moveTo>
                  <a:pt x="491815" y="1270"/>
                </a:moveTo>
                <a:lnTo>
                  <a:pt x="484377" y="1270"/>
                </a:lnTo>
                <a:lnTo>
                  <a:pt x="479305" y="6350"/>
                </a:lnTo>
                <a:lnTo>
                  <a:pt x="494355" y="6350"/>
                </a:lnTo>
                <a:lnTo>
                  <a:pt x="494355" y="5080"/>
                </a:lnTo>
                <a:lnTo>
                  <a:pt x="493085" y="5080"/>
                </a:lnTo>
                <a:lnTo>
                  <a:pt x="493085" y="2540"/>
                </a:lnTo>
                <a:lnTo>
                  <a:pt x="491815" y="2540"/>
                </a:lnTo>
                <a:lnTo>
                  <a:pt x="491815" y="1270"/>
                </a:lnTo>
                <a:close/>
              </a:path>
              <a:path w="517525" h="491490">
                <a:moveTo>
                  <a:pt x="489275" y="0"/>
                </a:moveTo>
                <a:lnTo>
                  <a:pt x="488005" y="0"/>
                </a:lnTo>
                <a:lnTo>
                  <a:pt x="488005" y="1270"/>
                </a:lnTo>
                <a:lnTo>
                  <a:pt x="489275" y="1270"/>
                </a:lnTo>
                <a:lnTo>
                  <a:pt x="489275" y="0"/>
                </a:lnTo>
                <a:close/>
              </a:path>
              <a:path w="517525" h="491490">
                <a:moveTo>
                  <a:pt x="392755" y="148590"/>
                </a:moveTo>
                <a:lnTo>
                  <a:pt x="337288" y="148590"/>
                </a:lnTo>
                <a:lnTo>
                  <a:pt x="273888" y="212090"/>
                </a:lnTo>
                <a:lnTo>
                  <a:pt x="329255" y="212090"/>
                </a:lnTo>
                <a:lnTo>
                  <a:pt x="392755" y="148590"/>
                </a:lnTo>
                <a:close/>
              </a:path>
              <a:path w="517525" h="491490">
                <a:moveTo>
                  <a:pt x="329255" y="212090"/>
                </a:moveTo>
                <a:lnTo>
                  <a:pt x="273888" y="212090"/>
                </a:lnTo>
                <a:lnTo>
                  <a:pt x="261208" y="224790"/>
                </a:lnTo>
                <a:lnTo>
                  <a:pt x="316555" y="224790"/>
                </a:lnTo>
                <a:lnTo>
                  <a:pt x="329255" y="212090"/>
                </a:lnTo>
                <a:close/>
              </a:path>
              <a:path w="517525" h="491490">
                <a:moveTo>
                  <a:pt x="316555" y="224790"/>
                </a:moveTo>
                <a:lnTo>
                  <a:pt x="261208" y="224790"/>
                </a:lnTo>
                <a:lnTo>
                  <a:pt x="242188" y="243840"/>
                </a:lnTo>
                <a:lnTo>
                  <a:pt x="297505" y="243840"/>
                </a:lnTo>
                <a:lnTo>
                  <a:pt x="316555" y="224790"/>
                </a:lnTo>
                <a:close/>
              </a:path>
              <a:path w="517525" h="491490">
                <a:moveTo>
                  <a:pt x="297505" y="243840"/>
                </a:moveTo>
                <a:lnTo>
                  <a:pt x="242188" y="243840"/>
                </a:lnTo>
                <a:lnTo>
                  <a:pt x="229508" y="256540"/>
                </a:lnTo>
                <a:lnTo>
                  <a:pt x="284805" y="256540"/>
                </a:lnTo>
                <a:lnTo>
                  <a:pt x="297505" y="243840"/>
                </a:lnTo>
                <a:close/>
              </a:path>
              <a:path w="517525" h="491490">
                <a:moveTo>
                  <a:pt x="284805" y="256540"/>
                </a:moveTo>
                <a:lnTo>
                  <a:pt x="229508" y="256540"/>
                </a:lnTo>
                <a:lnTo>
                  <a:pt x="223168" y="262890"/>
                </a:lnTo>
                <a:lnTo>
                  <a:pt x="278455" y="262890"/>
                </a:lnTo>
                <a:lnTo>
                  <a:pt x="284805" y="256540"/>
                </a:lnTo>
                <a:close/>
              </a:path>
              <a:path w="517525" h="491490">
                <a:moveTo>
                  <a:pt x="278455" y="262890"/>
                </a:moveTo>
                <a:lnTo>
                  <a:pt x="223168" y="262890"/>
                </a:lnTo>
                <a:lnTo>
                  <a:pt x="197808" y="288290"/>
                </a:lnTo>
                <a:lnTo>
                  <a:pt x="253055" y="288290"/>
                </a:lnTo>
                <a:lnTo>
                  <a:pt x="278455" y="262890"/>
                </a:lnTo>
                <a:close/>
              </a:path>
              <a:path w="517525" h="491490">
                <a:moveTo>
                  <a:pt x="253055" y="288290"/>
                </a:moveTo>
                <a:lnTo>
                  <a:pt x="197808" y="288290"/>
                </a:lnTo>
                <a:lnTo>
                  <a:pt x="152160" y="334010"/>
                </a:lnTo>
                <a:lnTo>
                  <a:pt x="207335" y="334010"/>
                </a:lnTo>
                <a:lnTo>
                  <a:pt x="253055" y="288290"/>
                </a:lnTo>
                <a:close/>
              </a:path>
              <a:path w="517525" h="491490">
                <a:moveTo>
                  <a:pt x="207335" y="334010"/>
                </a:moveTo>
                <a:lnTo>
                  <a:pt x="152160" y="334010"/>
                </a:lnTo>
                <a:lnTo>
                  <a:pt x="111584" y="374650"/>
                </a:lnTo>
                <a:lnTo>
                  <a:pt x="166695" y="374650"/>
                </a:lnTo>
                <a:lnTo>
                  <a:pt x="207335" y="334010"/>
                </a:lnTo>
                <a:close/>
              </a:path>
              <a:path w="517525" h="491490">
                <a:moveTo>
                  <a:pt x="166695" y="374650"/>
                </a:moveTo>
                <a:lnTo>
                  <a:pt x="111584" y="374650"/>
                </a:lnTo>
                <a:lnTo>
                  <a:pt x="105244" y="381000"/>
                </a:lnTo>
                <a:lnTo>
                  <a:pt x="160345" y="381000"/>
                </a:lnTo>
                <a:lnTo>
                  <a:pt x="166695" y="374650"/>
                </a:lnTo>
                <a:close/>
              </a:path>
              <a:path w="517525" h="491490">
                <a:moveTo>
                  <a:pt x="160345" y="381000"/>
                </a:moveTo>
                <a:lnTo>
                  <a:pt x="105244" y="381000"/>
                </a:lnTo>
                <a:lnTo>
                  <a:pt x="72276" y="414020"/>
                </a:lnTo>
                <a:lnTo>
                  <a:pt x="127325" y="414020"/>
                </a:lnTo>
                <a:lnTo>
                  <a:pt x="160345" y="381000"/>
                </a:lnTo>
                <a:close/>
              </a:path>
              <a:path w="517525" h="491490">
                <a:moveTo>
                  <a:pt x="127325" y="414020"/>
                </a:moveTo>
                <a:lnTo>
                  <a:pt x="72276" y="414020"/>
                </a:lnTo>
                <a:lnTo>
                  <a:pt x="62132" y="424180"/>
                </a:lnTo>
                <a:lnTo>
                  <a:pt x="117165" y="424180"/>
                </a:lnTo>
                <a:lnTo>
                  <a:pt x="127325" y="414020"/>
                </a:lnTo>
                <a:close/>
              </a:path>
              <a:path w="517525" h="491490">
                <a:moveTo>
                  <a:pt x="117165" y="424180"/>
                </a:moveTo>
                <a:lnTo>
                  <a:pt x="62132" y="424180"/>
                </a:lnTo>
                <a:lnTo>
                  <a:pt x="59596" y="426720"/>
                </a:lnTo>
                <a:lnTo>
                  <a:pt x="114625" y="426720"/>
                </a:lnTo>
                <a:lnTo>
                  <a:pt x="117165" y="424180"/>
                </a:lnTo>
                <a:close/>
              </a:path>
              <a:path w="517525" h="491490">
                <a:moveTo>
                  <a:pt x="114625" y="426720"/>
                </a:moveTo>
                <a:lnTo>
                  <a:pt x="59596" y="426720"/>
                </a:lnTo>
                <a:lnTo>
                  <a:pt x="46916" y="439420"/>
                </a:lnTo>
                <a:lnTo>
                  <a:pt x="101925" y="439420"/>
                </a:lnTo>
                <a:lnTo>
                  <a:pt x="114625" y="426720"/>
                </a:lnTo>
                <a:close/>
              </a:path>
              <a:path w="517525" h="491490">
                <a:moveTo>
                  <a:pt x="101925" y="439420"/>
                </a:moveTo>
                <a:lnTo>
                  <a:pt x="46916" y="439420"/>
                </a:lnTo>
                <a:lnTo>
                  <a:pt x="38040" y="448310"/>
                </a:lnTo>
                <a:lnTo>
                  <a:pt x="93035" y="448310"/>
                </a:lnTo>
                <a:lnTo>
                  <a:pt x="101925" y="439420"/>
                </a:lnTo>
                <a:close/>
              </a:path>
              <a:path w="517525" h="491490">
                <a:moveTo>
                  <a:pt x="93035" y="448310"/>
                </a:moveTo>
                <a:lnTo>
                  <a:pt x="38040" y="448310"/>
                </a:lnTo>
                <a:lnTo>
                  <a:pt x="0" y="486410"/>
                </a:lnTo>
                <a:lnTo>
                  <a:pt x="15565" y="486410"/>
                </a:lnTo>
                <a:lnTo>
                  <a:pt x="15565" y="487680"/>
                </a:lnTo>
                <a:lnTo>
                  <a:pt x="28265" y="487680"/>
                </a:lnTo>
                <a:lnTo>
                  <a:pt x="28265" y="488950"/>
                </a:lnTo>
                <a:lnTo>
                  <a:pt x="40965" y="488950"/>
                </a:lnTo>
                <a:lnTo>
                  <a:pt x="40965" y="490220"/>
                </a:lnTo>
                <a:lnTo>
                  <a:pt x="47315" y="490220"/>
                </a:lnTo>
                <a:lnTo>
                  <a:pt x="47315" y="491490"/>
                </a:lnTo>
                <a:lnTo>
                  <a:pt x="49855" y="491490"/>
                </a:lnTo>
                <a:lnTo>
                  <a:pt x="93035" y="44831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bk object 1142"/>
          <p:cNvSpPr/>
          <p:nvPr/>
        </p:nvSpPr>
        <p:spPr>
          <a:xfrm>
            <a:off x="3959859" y="6329679"/>
            <a:ext cx="533400" cy="509270"/>
          </a:xfrm>
          <a:custGeom>
            <a:avLst/>
            <a:gdLst/>
            <a:ahLst/>
            <a:cxnLst/>
            <a:rect l="l" t="t" r="r" b="b"/>
            <a:pathLst>
              <a:path w="533400" h="509270">
                <a:moveTo>
                  <a:pt x="387759" y="168910"/>
                </a:moveTo>
                <a:lnTo>
                  <a:pt x="332739" y="168910"/>
                </a:lnTo>
                <a:lnTo>
                  <a:pt x="254000" y="247650"/>
                </a:lnTo>
                <a:lnTo>
                  <a:pt x="309143" y="247650"/>
                </a:lnTo>
                <a:lnTo>
                  <a:pt x="387759" y="168910"/>
                </a:lnTo>
                <a:close/>
              </a:path>
              <a:path w="533400" h="509270">
                <a:moveTo>
                  <a:pt x="437211" y="119380"/>
                </a:moveTo>
                <a:lnTo>
                  <a:pt x="382269" y="119380"/>
                </a:lnTo>
                <a:lnTo>
                  <a:pt x="334010" y="167640"/>
                </a:lnTo>
                <a:lnTo>
                  <a:pt x="389027" y="167640"/>
                </a:lnTo>
                <a:lnTo>
                  <a:pt x="437211" y="119380"/>
                </a:lnTo>
                <a:close/>
              </a:path>
              <a:path w="533400" h="509270">
                <a:moveTo>
                  <a:pt x="443551" y="113030"/>
                </a:moveTo>
                <a:lnTo>
                  <a:pt x="388619" y="113030"/>
                </a:lnTo>
                <a:lnTo>
                  <a:pt x="383539" y="118110"/>
                </a:lnTo>
                <a:lnTo>
                  <a:pt x="438479" y="118110"/>
                </a:lnTo>
                <a:lnTo>
                  <a:pt x="443551" y="113030"/>
                </a:lnTo>
                <a:close/>
              </a:path>
              <a:path w="533400" h="509270">
                <a:moveTo>
                  <a:pt x="449891" y="106680"/>
                </a:moveTo>
                <a:lnTo>
                  <a:pt x="394969" y="106680"/>
                </a:lnTo>
                <a:lnTo>
                  <a:pt x="389889" y="111760"/>
                </a:lnTo>
                <a:lnTo>
                  <a:pt x="444819" y="111760"/>
                </a:lnTo>
                <a:lnTo>
                  <a:pt x="449891" y="106680"/>
                </a:lnTo>
                <a:close/>
              </a:path>
              <a:path w="533400" h="509270">
                <a:moveTo>
                  <a:pt x="456231" y="100330"/>
                </a:moveTo>
                <a:lnTo>
                  <a:pt x="401319" y="100330"/>
                </a:lnTo>
                <a:lnTo>
                  <a:pt x="396239" y="105410"/>
                </a:lnTo>
                <a:lnTo>
                  <a:pt x="451159" y="105410"/>
                </a:lnTo>
                <a:lnTo>
                  <a:pt x="456231" y="100330"/>
                </a:lnTo>
                <a:close/>
              </a:path>
              <a:path w="533400" h="509270">
                <a:moveTo>
                  <a:pt x="462571" y="93980"/>
                </a:moveTo>
                <a:lnTo>
                  <a:pt x="407669" y="93980"/>
                </a:lnTo>
                <a:lnTo>
                  <a:pt x="402589" y="99060"/>
                </a:lnTo>
                <a:lnTo>
                  <a:pt x="457499" y="99060"/>
                </a:lnTo>
                <a:lnTo>
                  <a:pt x="462571" y="93980"/>
                </a:lnTo>
                <a:close/>
              </a:path>
              <a:path w="533400" h="509270">
                <a:moveTo>
                  <a:pt x="468911" y="87630"/>
                </a:moveTo>
                <a:lnTo>
                  <a:pt x="414019" y="87630"/>
                </a:lnTo>
                <a:lnTo>
                  <a:pt x="408939" y="92710"/>
                </a:lnTo>
                <a:lnTo>
                  <a:pt x="463839" y="92710"/>
                </a:lnTo>
                <a:lnTo>
                  <a:pt x="468911" y="87630"/>
                </a:lnTo>
                <a:close/>
              </a:path>
              <a:path w="533400" h="509270">
                <a:moveTo>
                  <a:pt x="475251" y="81280"/>
                </a:moveTo>
                <a:lnTo>
                  <a:pt x="420369" y="81280"/>
                </a:lnTo>
                <a:lnTo>
                  <a:pt x="415289" y="86360"/>
                </a:lnTo>
                <a:lnTo>
                  <a:pt x="470179" y="86360"/>
                </a:lnTo>
                <a:lnTo>
                  <a:pt x="475251" y="81280"/>
                </a:lnTo>
                <a:close/>
              </a:path>
              <a:path w="533400" h="509270">
                <a:moveTo>
                  <a:pt x="481591" y="74930"/>
                </a:moveTo>
                <a:lnTo>
                  <a:pt x="426719" y="74930"/>
                </a:lnTo>
                <a:lnTo>
                  <a:pt x="421639" y="80010"/>
                </a:lnTo>
                <a:lnTo>
                  <a:pt x="476519" y="80010"/>
                </a:lnTo>
                <a:lnTo>
                  <a:pt x="481591" y="74930"/>
                </a:lnTo>
                <a:close/>
              </a:path>
              <a:path w="533400" h="509270">
                <a:moveTo>
                  <a:pt x="487931" y="68580"/>
                </a:moveTo>
                <a:lnTo>
                  <a:pt x="433069" y="68580"/>
                </a:lnTo>
                <a:lnTo>
                  <a:pt x="427989" y="73660"/>
                </a:lnTo>
                <a:lnTo>
                  <a:pt x="482859" y="73660"/>
                </a:lnTo>
                <a:lnTo>
                  <a:pt x="487931" y="68580"/>
                </a:lnTo>
                <a:close/>
              </a:path>
              <a:path w="533400" h="509270">
                <a:moveTo>
                  <a:pt x="494271" y="62230"/>
                </a:moveTo>
                <a:lnTo>
                  <a:pt x="439419" y="62230"/>
                </a:lnTo>
                <a:lnTo>
                  <a:pt x="434339" y="67310"/>
                </a:lnTo>
                <a:lnTo>
                  <a:pt x="489199" y="67310"/>
                </a:lnTo>
                <a:lnTo>
                  <a:pt x="494271" y="62230"/>
                </a:lnTo>
                <a:close/>
              </a:path>
              <a:path w="533400" h="509270">
                <a:moveTo>
                  <a:pt x="500611" y="55880"/>
                </a:moveTo>
                <a:lnTo>
                  <a:pt x="445769" y="55880"/>
                </a:lnTo>
                <a:lnTo>
                  <a:pt x="440689" y="60960"/>
                </a:lnTo>
                <a:lnTo>
                  <a:pt x="495539" y="60960"/>
                </a:lnTo>
                <a:lnTo>
                  <a:pt x="500611" y="55880"/>
                </a:lnTo>
                <a:close/>
              </a:path>
              <a:path w="533400" h="509270">
                <a:moveTo>
                  <a:pt x="506951" y="49530"/>
                </a:moveTo>
                <a:lnTo>
                  <a:pt x="452119" y="49530"/>
                </a:lnTo>
                <a:lnTo>
                  <a:pt x="447039" y="54610"/>
                </a:lnTo>
                <a:lnTo>
                  <a:pt x="501879" y="54610"/>
                </a:lnTo>
                <a:lnTo>
                  <a:pt x="506951" y="49530"/>
                </a:lnTo>
                <a:close/>
              </a:path>
              <a:path w="533400" h="509270">
                <a:moveTo>
                  <a:pt x="513291" y="43180"/>
                </a:moveTo>
                <a:lnTo>
                  <a:pt x="458469" y="43180"/>
                </a:lnTo>
                <a:lnTo>
                  <a:pt x="453389" y="48260"/>
                </a:lnTo>
                <a:lnTo>
                  <a:pt x="508219" y="48260"/>
                </a:lnTo>
                <a:lnTo>
                  <a:pt x="513291" y="43180"/>
                </a:lnTo>
                <a:close/>
              </a:path>
              <a:path w="533400" h="509270">
                <a:moveTo>
                  <a:pt x="519631" y="36830"/>
                </a:moveTo>
                <a:lnTo>
                  <a:pt x="464819" y="36830"/>
                </a:lnTo>
                <a:lnTo>
                  <a:pt x="459739" y="41910"/>
                </a:lnTo>
                <a:lnTo>
                  <a:pt x="514559" y="41910"/>
                </a:lnTo>
                <a:lnTo>
                  <a:pt x="519631" y="36830"/>
                </a:lnTo>
                <a:close/>
              </a:path>
              <a:path w="533400" h="509270">
                <a:moveTo>
                  <a:pt x="525971" y="30480"/>
                </a:moveTo>
                <a:lnTo>
                  <a:pt x="471169" y="30480"/>
                </a:lnTo>
                <a:lnTo>
                  <a:pt x="466089" y="35560"/>
                </a:lnTo>
                <a:lnTo>
                  <a:pt x="520899" y="35560"/>
                </a:lnTo>
                <a:lnTo>
                  <a:pt x="525971" y="30480"/>
                </a:lnTo>
                <a:close/>
              </a:path>
              <a:path w="533400" h="509270">
                <a:moveTo>
                  <a:pt x="532311" y="24130"/>
                </a:moveTo>
                <a:lnTo>
                  <a:pt x="477519" y="24130"/>
                </a:lnTo>
                <a:lnTo>
                  <a:pt x="472439" y="29210"/>
                </a:lnTo>
                <a:lnTo>
                  <a:pt x="527239" y="29210"/>
                </a:lnTo>
                <a:lnTo>
                  <a:pt x="532311" y="24130"/>
                </a:lnTo>
                <a:close/>
              </a:path>
              <a:path w="533400" h="509270">
                <a:moveTo>
                  <a:pt x="529589" y="17780"/>
                </a:moveTo>
                <a:lnTo>
                  <a:pt x="483869" y="17780"/>
                </a:lnTo>
                <a:lnTo>
                  <a:pt x="478789" y="22860"/>
                </a:lnTo>
                <a:lnTo>
                  <a:pt x="533400" y="22860"/>
                </a:lnTo>
                <a:lnTo>
                  <a:pt x="533400" y="21590"/>
                </a:lnTo>
                <a:lnTo>
                  <a:pt x="532129" y="21590"/>
                </a:lnTo>
                <a:lnTo>
                  <a:pt x="532129" y="19050"/>
                </a:lnTo>
                <a:lnTo>
                  <a:pt x="529589" y="19050"/>
                </a:lnTo>
                <a:lnTo>
                  <a:pt x="529589" y="17780"/>
                </a:lnTo>
                <a:close/>
              </a:path>
              <a:path w="533400" h="509270">
                <a:moveTo>
                  <a:pt x="528319" y="16510"/>
                </a:moveTo>
                <a:lnTo>
                  <a:pt x="525780" y="16510"/>
                </a:lnTo>
                <a:lnTo>
                  <a:pt x="525780" y="17780"/>
                </a:lnTo>
                <a:lnTo>
                  <a:pt x="528319" y="17780"/>
                </a:lnTo>
                <a:lnTo>
                  <a:pt x="528319" y="16510"/>
                </a:lnTo>
                <a:close/>
              </a:path>
              <a:path w="533400" h="509270">
                <a:moveTo>
                  <a:pt x="519430" y="11430"/>
                </a:moveTo>
                <a:lnTo>
                  <a:pt x="490219" y="11430"/>
                </a:lnTo>
                <a:lnTo>
                  <a:pt x="485139" y="16510"/>
                </a:lnTo>
                <a:lnTo>
                  <a:pt x="523239" y="16510"/>
                </a:lnTo>
                <a:lnTo>
                  <a:pt x="523239" y="15240"/>
                </a:lnTo>
                <a:lnTo>
                  <a:pt x="521969" y="15240"/>
                </a:lnTo>
                <a:lnTo>
                  <a:pt x="521969" y="12700"/>
                </a:lnTo>
                <a:lnTo>
                  <a:pt x="519430" y="12700"/>
                </a:lnTo>
                <a:lnTo>
                  <a:pt x="519430" y="11430"/>
                </a:lnTo>
                <a:close/>
              </a:path>
              <a:path w="533400" h="509270">
                <a:moveTo>
                  <a:pt x="518160" y="10160"/>
                </a:moveTo>
                <a:lnTo>
                  <a:pt x="515619" y="10160"/>
                </a:lnTo>
                <a:lnTo>
                  <a:pt x="515619" y="11430"/>
                </a:lnTo>
                <a:lnTo>
                  <a:pt x="518160" y="11430"/>
                </a:lnTo>
                <a:lnTo>
                  <a:pt x="518160" y="10160"/>
                </a:lnTo>
                <a:close/>
              </a:path>
              <a:path w="533400" h="509270">
                <a:moveTo>
                  <a:pt x="510539" y="5080"/>
                </a:moveTo>
                <a:lnTo>
                  <a:pt x="496569" y="5080"/>
                </a:lnTo>
                <a:lnTo>
                  <a:pt x="491489" y="10160"/>
                </a:lnTo>
                <a:lnTo>
                  <a:pt x="514350" y="10160"/>
                </a:lnTo>
                <a:lnTo>
                  <a:pt x="514350" y="7620"/>
                </a:lnTo>
                <a:lnTo>
                  <a:pt x="511809" y="7620"/>
                </a:lnTo>
                <a:lnTo>
                  <a:pt x="511809" y="6350"/>
                </a:lnTo>
                <a:lnTo>
                  <a:pt x="510539" y="6350"/>
                </a:lnTo>
                <a:lnTo>
                  <a:pt x="510539" y="5080"/>
                </a:lnTo>
                <a:close/>
              </a:path>
              <a:path w="533400" h="509270">
                <a:moveTo>
                  <a:pt x="508000" y="3810"/>
                </a:moveTo>
                <a:lnTo>
                  <a:pt x="506729" y="3810"/>
                </a:lnTo>
                <a:lnTo>
                  <a:pt x="506729" y="5080"/>
                </a:lnTo>
                <a:lnTo>
                  <a:pt x="508000" y="5080"/>
                </a:lnTo>
                <a:lnTo>
                  <a:pt x="508000" y="3810"/>
                </a:lnTo>
                <a:close/>
              </a:path>
              <a:path w="533400" h="509270">
                <a:moveTo>
                  <a:pt x="501650" y="0"/>
                </a:moveTo>
                <a:lnTo>
                  <a:pt x="497839" y="3810"/>
                </a:lnTo>
                <a:lnTo>
                  <a:pt x="504189" y="3810"/>
                </a:lnTo>
                <a:lnTo>
                  <a:pt x="504189" y="1270"/>
                </a:lnTo>
                <a:lnTo>
                  <a:pt x="501650" y="1270"/>
                </a:lnTo>
                <a:lnTo>
                  <a:pt x="501650" y="0"/>
                </a:lnTo>
                <a:close/>
              </a:path>
              <a:path w="533400" h="509270">
                <a:moveTo>
                  <a:pt x="309143" y="247650"/>
                </a:moveTo>
                <a:lnTo>
                  <a:pt x="254000" y="247650"/>
                </a:lnTo>
                <a:lnTo>
                  <a:pt x="234950" y="266700"/>
                </a:lnTo>
                <a:lnTo>
                  <a:pt x="290123" y="266700"/>
                </a:lnTo>
                <a:lnTo>
                  <a:pt x="309143" y="247650"/>
                </a:lnTo>
                <a:close/>
              </a:path>
              <a:path w="533400" h="509270">
                <a:moveTo>
                  <a:pt x="290123" y="266700"/>
                </a:moveTo>
                <a:lnTo>
                  <a:pt x="234950" y="266700"/>
                </a:lnTo>
                <a:lnTo>
                  <a:pt x="222250" y="279400"/>
                </a:lnTo>
                <a:lnTo>
                  <a:pt x="277443" y="279400"/>
                </a:lnTo>
                <a:lnTo>
                  <a:pt x="290123" y="266700"/>
                </a:lnTo>
                <a:close/>
              </a:path>
              <a:path w="533400" h="509270">
                <a:moveTo>
                  <a:pt x="277443" y="279400"/>
                </a:moveTo>
                <a:lnTo>
                  <a:pt x="222250" y="279400"/>
                </a:lnTo>
                <a:lnTo>
                  <a:pt x="201929" y="299720"/>
                </a:lnTo>
                <a:lnTo>
                  <a:pt x="257155" y="299720"/>
                </a:lnTo>
                <a:lnTo>
                  <a:pt x="277443" y="279400"/>
                </a:lnTo>
                <a:close/>
              </a:path>
              <a:path w="533400" h="509270">
                <a:moveTo>
                  <a:pt x="257155" y="299720"/>
                </a:moveTo>
                <a:lnTo>
                  <a:pt x="201929" y="299720"/>
                </a:lnTo>
                <a:lnTo>
                  <a:pt x="196850" y="304800"/>
                </a:lnTo>
                <a:lnTo>
                  <a:pt x="252083" y="304800"/>
                </a:lnTo>
                <a:lnTo>
                  <a:pt x="257155" y="299720"/>
                </a:lnTo>
                <a:close/>
              </a:path>
              <a:path w="533400" h="509270">
                <a:moveTo>
                  <a:pt x="249547" y="307340"/>
                </a:moveTo>
                <a:lnTo>
                  <a:pt x="194310" y="307340"/>
                </a:lnTo>
                <a:lnTo>
                  <a:pt x="190500" y="311150"/>
                </a:lnTo>
                <a:lnTo>
                  <a:pt x="245743" y="311150"/>
                </a:lnTo>
                <a:lnTo>
                  <a:pt x="249547" y="307340"/>
                </a:lnTo>
                <a:close/>
              </a:path>
              <a:path w="533400" h="509270">
                <a:moveTo>
                  <a:pt x="252083" y="304800"/>
                </a:moveTo>
                <a:lnTo>
                  <a:pt x="196850" y="304800"/>
                </a:lnTo>
                <a:lnTo>
                  <a:pt x="194310" y="307340"/>
                </a:lnTo>
                <a:lnTo>
                  <a:pt x="249547" y="307340"/>
                </a:lnTo>
                <a:lnTo>
                  <a:pt x="252083" y="304800"/>
                </a:lnTo>
                <a:close/>
              </a:path>
              <a:path w="533400" h="509270">
                <a:moveTo>
                  <a:pt x="245743" y="311150"/>
                </a:moveTo>
                <a:lnTo>
                  <a:pt x="190500" y="311150"/>
                </a:lnTo>
                <a:lnTo>
                  <a:pt x="137160" y="364490"/>
                </a:lnTo>
                <a:lnTo>
                  <a:pt x="192486" y="364490"/>
                </a:lnTo>
                <a:lnTo>
                  <a:pt x="245743" y="311150"/>
                </a:lnTo>
                <a:close/>
              </a:path>
              <a:path w="533400" h="509270">
                <a:moveTo>
                  <a:pt x="192486" y="364490"/>
                </a:moveTo>
                <a:lnTo>
                  <a:pt x="137160" y="364490"/>
                </a:lnTo>
                <a:lnTo>
                  <a:pt x="76200" y="425450"/>
                </a:lnTo>
                <a:lnTo>
                  <a:pt x="131622" y="425450"/>
                </a:lnTo>
                <a:lnTo>
                  <a:pt x="192486" y="364490"/>
                </a:lnTo>
                <a:close/>
              </a:path>
              <a:path w="533400" h="509270">
                <a:moveTo>
                  <a:pt x="131622" y="425450"/>
                </a:moveTo>
                <a:lnTo>
                  <a:pt x="76200" y="425450"/>
                </a:lnTo>
                <a:lnTo>
                  <a:pt x="63500" y="438150"/>
                </a:lnTo>
                <a:lnTo>
                  <a:pt x="118942" y="438150"/>
                </a:lnTo>
                <a:lnTo>
                  <a:pt x="131622" y="425450"/>
                </a:lnTo>
                <a:close/>
              </a:path>
              <a:path w="533400" h="509270">
                <a:moveTo>
                  <a:pt x="118942" y="438150"/>
                </a:moveTo>
                <a:lnTo>
                  <a:pt x="63500" y="438150"/>
                </a:lnTo>
                <a:lnTo>
                  <a:pt x="48260" y="453390"/>
                </a:lnTo>
                <a:lnTo>
                  <a:pt x="103726" y="453390"/>
                </a:lnTo>
                <a:lnTo>
                  <a:pt x="118942" y="438150"/>
                </a:lnTo>
                <a:close/>
              </a:path>
              <a:path w="533400" h="509270">
                <a:moveTo>
                  <a:pt x="103726" y="453390"/>
                </a:moveTo>
                <a:lnTo>
                  <a:pt x="48260" y="453390"/>
                </a:lnTo>
                <a:lnTo>
                  <a:pt x="29210" y="472440"/>
                </a:lnTo>
                <a:lnTo>
                  <a:pt x="84706" y="472440"/>
                </a:lnTo>
                <a:lnTo>
                  <a:pt x="103726" y="453390"/>
                </a:lnTo>
                <a:close/>
              </a:path>
              <a:path w="533400" h="509270">
                <a:moveTo>
                  <a:pt x="84706" y="472440"/>
                </a:moveTo>
                <a:lnTo>
                  <a:pt x="29210" y="472440"/>
                </a:lnTo>
                <a:lnTo>
                  <a:pt x="19050" y="482600"/>
                </a:lnTo>
                <a:lnTo>
                  <a:pt x="74562" y="482600"/>
                </a:lnTo>
                <a:lnTo>
                  <a:pt x="84706" y="472440"/>
                </a:lnTo>
                <a:close/>
              </a:path>
              <a:path w="533400" h="509270">
                <a:moveTo>
                  <a:pt x="69490" y="487680"/>
                </a:moveTo>
                <a:lnTo>
                  <a:pt x="13970" y="487680"/>
                </a:lnTo>
                <a:lnTo>
                  <a:pt x="0" y="501650"/>
                </a:lnTo>
                <a:lnTo>
                  <a:pt x="7619" y="501650"/>
                </a:lnTo>
                <a:lnTo>
                  <a:pt x="7619" y="502920"/>
                </a:lnTo>
                <a:lnTo>
                  <a:pt x="15239" y="502920"/>
                </a:lnTo>
                <a:lnTo>
                  <a:pt x="15239" y="504190"/>
                </a:lnTo>
                <a:lnTo>
                  <a:pt x="24129" y="504190"/>
                </a:lnTo>
                <a:lnTo>
                  <a:pt x="24129" y="505460"/>
                </a:lnTo>
                <a:lnTo>
                  <a:pt x="31750" y="505460"/>
                </a:lnTo>
                <a:lnTo>
                  <a:pt x="31750" y="506730"/>
                </a:lnTo>
                <a:lnTo>
                  <a:pt x="39369" y="506730"/>
                </a:lnTo>
                <a:lnTo>
                  <a:pt x="39369" y="508000"/>
                </a:lnTo>
                <a:lnTo>
                  <a:pt x="44450" y="508000"/>
                </a:lnTo>
                <a:lnTo>
                  <a:pt x="44450" y="509270"/>
                </a:lnTo>
                <a:lnTo>
                  <a:pt x="47934" y="509270"/>
                </a:lnTo>
                <a:lnTo>
                  <a:pt x="69490" y="487680"/>
                </a:lnTo>
                <a:close/>
              </a:path>
              <a:path w="533400" h="509270">
                <a:moveTo>
                  <a:pt x="74562" y="482600"/>
                </a:moveTo>
                <a:lnTo>
                  <a:pt x="19050" y="482600"/>
                </a:lnTo>
                <a:lnTo>
                  <a:pt x="13970" y="487680"/>
                </a:lnTo>
                <a:lnTo>
                  <a:pt x="69490" y="487680"/>
                </a:lnTo>
                <a:lnTo>
                  <a:pt x="74562" y="48260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bk object 1143"/>
          <p:cNvSpPr/>
          <p:nvPr/>
        </p:nvSpPr>
        <p:spPr>
          <a:xfrm>
            <a:off x="3913874" y="6310831"/>
            <a:ext cx="548005" cy="520700"/>
          </a:xfrm>
          <a:custGeom>
            <a:avLst/>
            <a:gdLst/>
            <a:ahLst/>
            <a:cxnLst/>
            <a:rect l="l" t="t" r="r" b="b"/>
            <a:pathLst>
              <a:path w="548004" h="520700">
                <a:moveTo>
                  <a:pt x="378725" y="187757"/>
                </a:moveTo>
                <a:lnTo>
                  <a:pt x="322072" y="187757"/>
                </a:lnTo>
                <a:lnTo>
                  <a:pt x="218096" y="291897"/>
                </a:lnTo>
                <a:lnTo>
                  <a:pt x="274585" y="291897"/>
                </a:lnTo>
                <a:lnTo>
                  <a:pt x="378725" y="187757"/>
                </a:lnTo>
                <a:close/>
              </a:path>
              <a:path w="548004" h="520700">
                <a:moveTo>
                  <a:pt x="392695" y="173787"/>
                </a:moveTo>
                <a:lnTo>
                  <a:pt x="336020" y="173787"/>
                </a:lnTo>
                <a:lnTo>
                  <a:pt x="323340" y="186487"/>
                </a:lnTo>
                <a:lnTo>
                  <a:pt x="379995" y="186487"/>
                </a:lnTo>
                <a:lnTo>
                  <a:pt x="392695" y="173787"/>
                </a:lnTo>
                <a:close/>
              </a:path>
              <a:path w="548004" h="520700">
                <a:moveTo>
                  <a:pt x="428255" y="138227"/>
                </a:moveTo>
                <a:lnTo>
                  <a:pt x="371524" y="138227"/>
                </a:lnTo>
                <a:lnTo>
                  <a:pt x="336020" y="173787"/>
                </a:lnTo>
                <a:lnTo>
                  <a:pt x="392695" y="173787"/>
                </a:lnTo>
                <a:lnTo>
                  <a:pt x="428255" y="138227"/>
                </a:lnTo>
                <a:close/>
              </a:path>
              <a:path w="548004" h="520700">
                <a:moveTo>
                  <a:pt x="434605" y="131877"/>
                </a:moveTo>
                <a:lnTo>
                  <a:pt x="377864" y="131877"/>
                </a:lnTo>
                <a:lnTo>
                  <a:pt x="372792" y="136957"/>
                </a:lnTo>
                <a:lnTo>
                  <a:pt x="429525" y="136957"/>
                </a:lnTo>
                <a:lnTo>
                  <a:pt x="434605" y="131877"/>
                </a:lnTo>
                <a:close/>
              </a:path>
              <a:path w="548004" h="520700">
                <a:moveTo>
                  <a:pt x="440955" y="125527"/>
                </a:moveTo>
                <a:lnTo>
                  <a:pt x="384204" y="125527"/>
                </a:lnTo>
                <a:lnTo>
                  <a:pt x="379132" y="130607"/>
                </a:lnTo>
                <a:lnTo>
                  <a:pt x="435875" y="130607"/>
                </a:lnTo>
                <a:lnTo>
                  <a:pt x="440955" y="125527"/>
                </a:lnTo>
                <a:close/>
              </a:path>
              <a:path w="548004" h="520700">
                <a:moveTo>
                  <a:pt x="447305" y="119177"/>
                </a:moveTo>
                <a:lnTo>
                  <a:pt x="390544" y="119177"/>
                </a:lnTo>
                <a:lnTo>
                  <a:pt x="385472" y="124257"/>
                </a:lnTo>
                <a:lnTo>
                  <a:pt x="442225" y="124257"/>
                </a:lnTo>
                <a:lnTo>
                  <a:pt x="447305" y="119177"/>
                </a:lnTo>
                <a:close/>
              </a:path>
              <a:path w="548004" h="520700">
                <a:moveTo>
                  <a:pt x="453655" y="112827"/>
                </a:moveTo>
                <a:lnTo>
                  <a:pt x="396884" y="112827"/>
                </a:lnTo>
                <a:lnTo>
                  <a:pt x="391812" y="117907"/>
                </a:lnTo>
                <a:lnTo>
                  <a:pt x="448575" y="117907"/>
                </a:lnTo>
                <a:lnTo>
                  <a:pt x="453655" y="112827"/>
                </a:lnTo>
                <a:close/>
              </a:path>
              <a:path w="548004" h="520700">
                <a:moveTo>
                  <a:pt x="460005" y="106477"/>
                </a:moveTo>
                <a:lnTo>
                  <a:pt x="403225" y="106477"/>
                </a:lnTo>
                <a:lnTo>
                  <a:pt x="398152" y="111557"/>
                </a:lnTo>
                <a:lnTo>
                  <a:pt x="454925" y="111557"/>
                </a:lnTo>
                <a:lnTo>
                  <a:pt x="460005" y="106477"/>
                </a:lnTo>
                <a:close/>
              </a:path>
              <a:path w="548004" h="520700">
                <a:moveTo>
                  <a:pt x="466355" y="100127"/>
                </a:moveTo>
                <a:lnTo>
                  <a:pt x="409565" y="100127"/>
                </a:lnTo>
                <a:lnTo>
                  <a:pt x="404493" y="105207"/>
                </a:lnTo>
                <a:lnTo>
                  <a:pt x="461275" y="105207"/>
                </a:lnTo>
                <a:lnTo>
                  <a:pt x="466355" y="100127"/>
                </a:lnTo>
                <a:close/>
              </a:path>
              <a:path w="548004" h="520700">
                <a:moveTo>
                  <a:pt x="472705" y="93777"/>
                </a:moveTo>
                <a:lnTo>
                  <a:pt x="415905" y="93777"/>
                </a:lnTo>
                <a:lnTo>
                  <a:pt x="410833" y="98857"/>
                </a:lnTo>
                <a:lnTo>
                  <a:pt x="467625" y="98857"/>
                </a:lnTo>
                <a:lnTo>
                  <a:pt x="472705" y="93777"/>
                </a:lnTo>
                <a:close/>
              </a:path>
              <a:path w="548004" h="520700">
                <a:moveTo>
                  <a:pt x="479055" y="87427"/>
                </a:moveTo>
                <a:lnTo>
                  <a:pt x="422245" y="87427"/>
                </a:lnTo>
                <a:lnTo>
                  <a:pt x="417173" y="92507"/>
                </a:lnTo>
                <a:lnTo>
                  <a:pt x="473975" y="92507"/>
                </a:lnTo>
                <a:lnTo>
                  <a:pt x="479055" y="87427"/>
                </a:lnTo>
                <a:close/>
              </a:path>
              <a:path w="548004" h="520700">
                <a:moveTo>
                  <a:pt x="485405" y="81077"/>
                </a:moveTo>
                <a:lnTo>
                  <a:pt x="428585" y="81077"/>
                </a:lnTo>
                <a:lnTo>
                  <a:pt x="423513" y="86157"/>
                </a:lnTo>
                <a:lnTo>
                  <a:pt x="480325" y="86157"/>
                </a:lnTo>
                <a:lnTo>
                  <a:pt x="485405" y="81077"/>
                </a:lnTo>
                <a:close/>
              </a:path>
              <a:path w="548004" h="520700">
                <a:moveTo>
                  <a:pt x="491755" y="74727"/>
                </a:moveTo>
                <a:lnTo>
                  <a:pt x="434925" y="74727"/>
                </a:lnTo>
                <a:lnTo>
                  <a:pt x="429853" y="79807"/>
                </a:lnTo>
                <a:lnTo>
                  <a:pt x="486675" y="79807"/>
                </a:lnTo>
                <a:lnTo>
                  <a:pt x="491755" y="74727"/>
                </a:lnTo>
                <a:close/>
              </a:path>
              <a:path w="548004" h="520700">
                <a:moveTo>
                  <a:pt x="498105" y="68377"/>
                </a:moveTo>
                <a:lnTo>
                  <a:pt x="441265" y="68377"/>
                </a:lnTo>
                <a:lnTo>
                  <a:pt x="436193" y="73457"/>
                </a:lnTo>
                <a:lnTo>
                  <a:pt x="493025" y="73457"/>
                </a:lnTo>
                <a:lnTo>
                  <a:pt x="498105" y="68377"/>
                </a:lnTo>
                <a:close/>
              </a:path>
              <a:path w="548004" h="520700">
                <a:moveTo>
                  <a:pt x="504455" y="62027"/>
                </a:moveTo>
                <a:lnTo>
                  <a:pt x="447605" y="62027"/>
                </a:lnTo>
                <a:lnTo>
                  <a:pt x="442533" y="67107"/>
                </a:lnTo>
                <a:lnTo>
                  <a:pt x="499375" y="67107"/>
                </a:lnTo>
                <a:lnTo>
                  <a:pt x="504455" y="62027"/>
                </a:lnTo>
                <a:close/>
              </a:path>
              <a:path w="548004" h="520700">
                <a:moveTo>
                  <a:pt x="510805" y="55677"/>
                </a:moveTo>
                <a:lnTo>
                  <a:pt x="453945" y="55677"/>
                </a:lnTo>
                <a:lnTo>
                  <a:pt x="448873" y="60757"/>
                </a:lnTo>
                <a:lnTo>
                  <a:pt x="505725" y="60757"/>
                </a:lnTo>
                <a:lnTo>
                  <a:pt x="510805" y="55677"/>
                </a:lnTo>
                <a:close/>
              </a:path>
              <a:path w="548004" h="520700">
                <a:moveTo>
                  <a:pt x="517155" y="49327"/>
                </a:moveTo>
                <a:lnTo>
                  <a:pt x="460285" y="49327"/>
                </a:lnTo>
                <a:lnTo>
                  <a:pt x="455213" y="54407"/>
                </a:lnTo>
                <a:lnTo>
                  <a:pt x="512075" y="54407"/>
                </a:lnTo>
                <a:lnTo>
                  <a:pt x="517155" y="49327"/>
                </a:lnTo>
                <a:close/>
              </a:path>
              <a:path w="548004" h="520700">
                <a:moveTo>
                  <a:pt x="523505" y="42977"/>
                </a:moveTo>
                <a:lnTo>
                  <a:pt x="466625" y="42977"/>
                </a:lnTo>
                <a:lnTo>
                  <a:pt x="461553" y="48057"/>
                </a:lnTo>
                <a:lnTo>
                  <a:pt x="518425" y="48057"/>
                </a:lnTo>
                <a:lnTo>
                  <a:pt x="523505" y="42977"/>
                </a:lnTo>
                <a:close/>
              </a:path>
              <a:path w="548004" h="520700">
                <a:moveTo>
                  <a:pt x="529855" y="36627"/>
                </a:moveTo>
                <a:lnTo>
                  <a:pt x="472965" y="36627"/>
                </a:lnTo>
                <a:lnTo>
                  <a:pt x="467893" y="41707"/>
                </a:lnTo>
                <a:lnTo>
                  <a:pt x="524775" y="41707"/>
                </a:lnTo>
                <a:lnTo>
                  <a:pt x="529855" y="36627"/>
                </a:lnTo>
                <a:close/>
              </a:path>
              <a:path w="548004" h="520700">
                <a:moveTo>
                  <a:pt x="536205" y="30277"/>
                </a:moveTo>
                <a:lnTo>
                  <a:pt x="479305" y="30277"/>
                </a:lnTo>
                <a:lnTo>
                  <a:pt x="474233" y="35357"/>
                </a:lnTo>
                <a:lnTo>
                  <a:pt x="531125" y="35357"/>
                </a:lnTo>
                <a:lnTo>
                  <a:pt x="536205" y="30277"/>
                </a:lnTo>
                <a:close/>
              </a:path>
              <a:path w="548004" h="520700">
                <a:moveTo>
                  <a:pt x="542555" y="23927"/>
                </a:moveTo>
                <a:lnTo>
                  <a:pt x="485645" y="23927"/>
                </a:lnTo>
                <a:lnTo>
                  <a:pt x="480573" y="29007"/>
                </a:lnTo>
                <a:lnTo>
                  <a:pt x="537475" y="29007"/>
                </a:lnTo>
                <a:lnTo>
                  <a:pt x="542555" y="23927"/>
                </a:lnTo>
                <a:close/>
              </a:path>
              <a:path w="548004" h="520700">
                <a:moveTo>
                  <a:pt x="545095" y="17577"/>
                </a:moveTo>
                <a:lnTo>
                  <a:pt x="491985" y="17577"/>
                </a:lnTo>
                <a:lnTo>
                  <a:pt x="486913" y="22657"/>
                </a:lnTo>
                <a:lnTo>
                  <a:pt x="543825" y="22657"/>
                </a:lnTo>
                <a:lnTo>
                  <a:pt x="547635" y="18847"/>
                </a:lnTo>
                <a:lnTo>
                  <a:pt x="545095" y="18847"/>
                </a:lnTo>
                <a:lnTo>
                  <a:pt x="545095" y="17577"/>
                </a:lnTo>
                <a:close/>
              </a:path>
              <a:path w="548004" h="520700">
                <a:moveTo>
                  <a:pt x="542555" y="16307"/>
                </a:moveTo>
                <a:lnTo>
                  <a:pt x="540015" y="16307"/>
                </a:lnTo>
                <a:lnTo>
                  <a:pt x="540015" y="17577"/>
                </a:lnTo>
                <a:lnTo>
                  <a:pt x="542555" y="17577"/>
                </a:lnTo>
                <a:lnTo>
                  <a:pt x="542555" y="16307"/>
                </a:lnTo>
                <a:close/>
              </a:path>
              <a:path w="548004" h="520700">
                <a:moveTo>
                  <a:pt x="532395" y="11227"/>
                </a:moveTo>
                <a:lnTo>
                  <a:pt x="498325" y="11227"/>
                </a:lnTo>
                <a:lnTo>
                  <a:pt x="493253" y="16307"/>
                </a:lnTo>
                <a:lnTo>
                  <a:pt x="537475" y="16307"/>
                </a:lnTo>
                <a:lnTo>
                  <a:pt x="537475" y="13767"/>
                </a:lnTo>
                <a:lnTo>
                  <a:pt x="534935" y="13767"/>
                </a:lnTo>
                <a:lnTo>
                  <a:pt x="534935" y="12497"/>
                </a:lnTo>
                <a:lnTo>
                  <a:pt x="532395" y="12497"/>
                </a:lnTo>
                <a:lnTo>
                  <a:pt x="532395" y="11227"/>
                </a:lnTo>
                <a:close/>
              </a:path>
              <a:path w="548004" h="520700">
                <a:moveTo>
                  <a:pt x="529855" y="9957"/>
                </a:moveTo>
                <a:lnTo>
                  <a:pt x="527315" y="9957"/>
                </a:lnTo>
                <a:lnTo>
                  <a:pt x="527315" y="11227"/>
                </a:lnTo>
                <a:lnTo>
                  <a:pt x="529855" y="11227"/>
                </a:lnTo>
                <a:lnTo>
                  <a:pt x="529855" y="9957"/>
                </a:lnTo>
                <a:close/>
              </a:path>
              <a:path w="548004" h="520700">
                <a:moveTo>
                  <a:pt x="519695" y="4877"/>
                </a:moveTo>
                <a:lnTo>
                  <a:pt x="504665" y="4877"/>
                </a:lnTo>
                <a:lnTo>
                  <a:pt x="499593" y="9957"/>
                </a:lnTo>
                <a:lnTo>
                  <a:pt x="524775" y="9957"/>
                </a:lnTo>
                <a:lnTo>
                  <a:pt x="524775" y="7417"/>
                </a:lnTo>
                <a:lnTo>
                  <a:pt x="522235" y="7417"/>
                </a:lnTo>
                <a:lnTo>
                  <a:pt x="522235" y="6147"/>
                </a:lnTo>
                <a:lnTo>
                  <a:pt x="519695" y="6147"/>
                </a:lnTo>
                <a:lnTo>
                  <a:pt x="519695" y="4877"/>
                </a:lnTo>
                <a:close/>
              </a:path>
              <a:path w="548004" h="520700">
                <a:moveTo>
                  <a:pt x="517155" y="3607"/>
                </a:moveTo>
                <a:lnTo>
                  <a:pt x="515885" y="3607"/>
                </a:lnTo>
                <a:lnTo>
                  <a:pt x="515885" y="4877"/>
                </a:lnTo>
                <a:lnTo>
                  <a:pt x="517155" y="4877"/>
                </a:lnTo>
                <a:lnTo>
                  <a:pt x="517155" y="3607"/>
                </a:lnTo>
                <a:close/>
              </a:path>
              <a:path w="548004" h="520700">
                <a:moveTo>
                  <a:pt x="509535" y="0"/>
                </a:moveTo>
                <a:lnTo>
                  <a:pt x="505933" y="3607"/>
                </a:lnTo>
                <a:lnTo>
                  <a:pt x="512075" y="3607"/>
                </a:lnTo>
                <a:lnTo>
                  <a:pt x="512075" y="1067"/>
                </a:lnTo>
                <a:lnTo>
                  <a:pt x="509535" y="1067"/>
                </a:lnTo>
                <a:lnTo>
                  <a:pt x="509535" y="0"/>
                </a:lnTo>
                <a:close/>
              </a:path>
              <a:path w="548004" h="520700">
                <a:moveTo>
                  <a:pt x="107780" y="402387"/>
                </a:moveTo>
                <a:lnTo>
                  <a:pt x="106512" y="403657"/>
                </a:lnTo>
                <a:lnTo>
                  <a:pt x="162825" y="403657"/>
                </a:lnTo>
                <a:lnTo>
                  <a:pt x="164095" y="402514"/>
                </a:lnTo>
                <a:lnTo>
                  <a:pt x="107780" y="402387"/>
                </a:lnTo>
                <a:close/>
              </a:path>
              <a:path w="548004" h="520700">
                <a:moveTo>
                  <a:pt x="165365" y="401117"/>
                </a:moveTo>
                <a:lnTo>
                  <a:pt x="109048" y="401244"/>
                </a:lnTo>
                <a:lnTo>
                  <a:pt x="107780" y="402387"/>
                </a:lnTo>
                <a:lnTo>
                  <a:pt x="164095" y="402514"/>
                </a:lnTo>
                <a:lnTo>
                  <a:pt x="165365" y="401117"/>
                </a:lnTo>
                <a:close/>
              </a:path>
              <a:path w="548004" h="520700">
                <a:moveTo>
                  <a:pt x="110316" y="399847"/>
                </a:moveTo>
                <a:lnTo>
                  <a:pt x="109048" y="401244"/>
                </a:lnTo>
                <a:lnTo>
                  <a:pt x="165365" y="401117"/>
                </a:lnTo>
                <a:lnTo>
                  <a:pt x="166508" y="399974"/>
                </a:lnTo>
                <a:lnTo>
                  <a:pt x="110316" y="399847"/>
                </a:lnTo>
                <a:close/>
              </a:path>
              <a:path w="548004" h="520700">
                <a:moveTo>
                  <a:pt x="111584" y="398577"/>
                </a:moveTo>
                <a:lnTo>
                  <a:pt x="110316" y="399847"/>
                </a:lnTo>
                <a:lnTo>
                  <a:pt x="166635" y="399847"/>
                </a:lnTo>
                <a:lnTo>
                  <a:pt x="166635" y="399974"/>
                </a:lnTo>
                <a:lnTo>
                  <a:pt x="167905" y="398704"/>
                </a:lnTo>
                <a:lnTo>
                  <a:pt x="111584" y="398577"/>
                </a:lnTo>
                <a:close/>
              </a:path>
              <a:path w="548004" h="520700">
                <a:moveTo>
                  <a:pt x="112852" y="397307"/>
                </a:moveTo>
                <a:lnTo>
                  <a:pt x="111584" y="398577"/>
                </a:lnTo>
                <a:lnTo>
                  <a:pt x="167905" y="398577"/>
                </a:lnTo>
                <a:lnTo>
                  <a:pt x="169175" y="397434"/>
                </a:lnTo>
                <a:lnTo>
                  <a:pt x="112852" y="397307"/>
                </a:lnTo>
                <a:close/>
              </a:path>
              <a:path w="548004" h="520700">
                <a:moveTo>
                  <a:pt x="114120" y="396037"/>
                </a:moveTo>
                <a:lnTo>
                  <a:pt x="112852" y="397307"/>
                </a:lnTo>
                <a:lnTo>
                  <a:pt x="169175" y="397434"/>
                </a:lnTo>
                <a:lnTo>
                  <a:pt x="170445" y="396164"/>
                </a:lnTo>
                <a:lnTo>
                  <a:pt x="114120" y="396037"/>
                </a:lnTo>
                <a:close/>
              </a:path>
              <a:path w="548004" h="520700">
                <a:moveTo>
                  <a:pt x="171715" y="394767"/>
                </a:moveTo>
                <a:lnTo>
                  <a:pt x="115388" y="394894"/>
                </a:lnTo>
                <a:lnTo>
                  <a:pt x="114120" y="396037"/>
                </a:lnTo>
                <a:lnTo>
                  <a:pt x="170445" y="396164"/>
                </a:lnTo>
                <a:lnTo>
                  <a:pt x="171715" y="394767"/>
                </a:lnTo>
                <a:close/>
              </a:path>
              <a:path w="548004" h="520700">
                <a:moveTo>
                  <a:pt x="116656" y="393497"/>
                </a:moveTo>
                <a:lnTo>
                  <a:pt x="115388" y="394894"/>
                </a:lnTo>
                <a:lnTo>
                  <a:pt x="171715" y="394767"/>
                </a:lnTo>
                <a:lnTo>
                  <a:pt x="172985" y="393624"/>
                </a:lnTo>
                <a:lnTo>
                  <a:pt x="116656" y="393497"/>
                </a:lnTo>
                <a:close/>
              </a:path>
              <a:path w="548004" h="520700">
                <a:moveTo>
                  <a:pt x="174255" y="392227"/>
                </a:moveTo>
                <a:lnTo>
                  <a:pt x="117924" y="392354"/>
                </a:lnTo>
                <a:lnTo>
                  <a:pt x="116656" y="393497"/>
                </a:lnTo>
                <a:lnTo>
                  <a:pt x="172985" y="393497"/>
                </a:lnTo>
                <a:lnTo>
                  <a:pt x="174255" y="392227"/>
                </a:lnTo>
                <a:close/>
              </a:path>
              <a:path w="548004" h="520700">
                <a:moveTo>
                  <a:pt x="119192" y="390957"/>
                </a:moveTo>
                <a:lnTo>
                  <a:pt x="117924" y="392354"/>
                </a:lnTo>
                <a:lnTo>
                  <a:pt x="174255" y="392227"/>
                </a:lnTo>
                <a:lnTo>
                  <a:pt x="175525" y="391084"/>
                </a:lnTo>
                <a:lnTo>
                  <a:pt x="119192" y="390957"/>
                </a:lnTo>
                <a:close/>
              </a:path>
              <a:path w="548004" h="520700">
                <a:moveTo>
                  <a:pt x="178065" y="388418"/>
                </a:moveTo>
                <a:lnTo>
                  <a:pt x="121728" y="388544"/>
                </a:lnTo>
                <a:lnTo>
                  <a:pt x="119192" y="390957"/>
                </a:lnTo>
                <a:lnTo>
                  <a:pt x="175525" y="391084"/>
                </a:lnTo>
                <a:lnTo>
                  <a:pt x="178065" y="388418"/>
                </a:lnTo>
                <a:close/>
              </a:path>
              <a:path w="548004" h="520700">
                <a:moveTo>
                  <a:pt x="180605" y="385877"/>
                </a:moveTo>
                <a:lnTo>
                  <a:pt x="124264" y="386004"/>
                </a:lnTo>
                <a:lnTo>
                  <a:pt x="122996" y="387147"/>
                </a:lnTo>
                <a:lnTo>
                  <a:pt x="121728" y="388544"/>
                </a:lnTo>
                <a:lnTo>
                  <a:pt x="178065" y="388417"/>
                </a:lnTo>
                <a:lnTo>
                  <a:pt x="180605" y="385877"/>
                </a:lnTo>
                <a:close/>
              </a:path>
              <a:path w="548004" h="520700">
                <a:moveTo>
                  <a:pt x="125532" y="384607"/>
                </a:moveTo>
                <a:lnTo>
                  <a:pt x="124264" y="386004"/>
                </a:lnTo>
                <a:lnTo>
                  <a:pt x="180605" y="385877"/>
                </a:lnTo>
                <a:lnTo>
                  <a:pt x="181875" y="384734"/>
                </a:lnTo>
                <a:lnTo>
                  <a:pt x="125532" y="384607"/>
                </a:lnTo>
                <a:close/>
              </a:path>
              <a:path w="548004" h="520700">
                <a:moveTo>
                  <a:pt x="154972" y="383401"/>
                </a:moveTo>
                <a:lnTo>
                  <a:pt x="126800" y="383464"/>
                </a:lnTo>
                <a:lnTo>
                  <a:pt x="125532" y="384607"/>
                </a:lnTo>
                <a:lnTo>
                  <a:pt x="181875" y="384734"/>
                </a:lnTo>
                <a:lnTo>
                  <a:pt x="183030" y="383464"/>
                </a:lnTo>
                <a:lnTo>
                  <a:pt x="154972" y="383401"/>
                </a:lnTo>
                <a:close/>
              </a:path>
              <a:path w="548004" h="520700">
                <a:moveTo>
                  <a:pt x="183261" y="383337"/>
                </a:moveTo>
                <a:close/>
              </a:path>
              <a:path w="548004" h="520700">
                <a:moveTo>
                  <a:pt x="184415" y="382067"/>
                </a:moveTo>
                <a:lnTo>
                  <a:pt x="128068" y="382194"/>
                </a:lnTo>
                <a:lnTo>
                  <a:pt x="126800" y="383337"/>
                </a:lnTo>
                <a:lnTo>
                  <a:pt x="154972" y="383401"/>
                </a:lnTo>
                <a:lnTo>
                  <a:pt x="183145" y="383337"/>
                </a:lnTo>
                <a:lnTo>
                  <a:pt x="184415" y="382067"/>
                </a:lnTo>
                <a:close/>
              </a:path>
              <a:path w="548004" h="520700">
                <a:moveTo>
                  <a:pt x="128183" y="382067"/>
                </a:moveTo>
                <a:lnTo>
                  <a:pt x="127941" y="382194"/>
                </a:lnTo>
                <a:lnTo>
                  <a:pt x="128183" y="382067"/>
                </a:lnTo>
                <a:close/>
              </a:path>
              <a:path w="548004" h="520700">
                <a:moveTo>
                  <a:pt x="129336" y="380797"/>
                </a:moveTo>
                <a:lnTo>
                  <a:pt x="128183" y="382067"/>
                </a:lnTo>
                <a:lnTo>
                  <a:pt x="184415" y="382067"/>
                </a:lnTo>
                <a:lnTo>
                  <a:pt x="185685" y="380924"/>
                </a:lnTo>
                <a:lnTo>
                  <a:pt x="129336" y="380797"/>
                </a:lnTo>
                <a:close/>
              </a:path>
              <a:path w="548004" h="520700">
                <a:moveTo>
                  <a:pt x="131872" y="378257"/>
                </a:moveTo>
                <a:lnTo>
                  <a:pt x="129336" y="380797"/>
                </a:lnTo>
                <a:lnTo>
                  <a:pt x="185685" y="380797"/>
                </a:lnTo>
                <a:lnTo>
                  <a:pt x="186955" y="379527"/>
                </a:lnTo>
                <a:lnTo>
                  <a:pt x="188225" y="378384"/>
                </a:lnTo>
                <a:lnTo>
                  <a:pt x="131872" y="378257"/>
                </a:lnTo>
                <a:close/>
              </a:path>
              <a:path w="548004" h="520700">
                <a:moveTo>
                  <a:pt x="189495" y="377114"/>
                </a:moveTo>
                <a:lnTo>
                  <a:pt x="133140" y="377114"/>
                </a:lnTo>
                <a:lnTo>
                  <a:pt x="131872" y="378257"/>
                </a:lnTo>
                <a:lnTo>
                  <a:pt x="188225" y="378384"/>
                </a:lnTo>
                <a:lnTo>
                  <a:pt x="189495" y="377114"/>
                </a:lnTo>
                <a:close/>
              </a:path>
              <a:path w="548004" h="520700">
                <a:moveTo>
                  <a:pt x="190765" y="375717"/>
                </a:moveTo>
                <a:lnTo>
                  <a:pt x="134408" y="375844"/>
                </a:lnTo>
                <a:lnTo>
                  <a:pt x="133140" y="376987"/>
                </a:lnTo>
                <a:lnTo>
                  <a:pt x="189495" y="377114"/>
                </a:lnTo>
                <a:lnTo>
                  <a:pt x="190765" y="375717"/>
                </a:lnTo>
                <a:close/>
              </a:path>
              <a:path w="548004" h="520700">
                <a:moveTo>
                  <a:pt x="195845" y="370764"/>
                </a:moveTo>
                <a:lnTo>
                  <a:pt x="139480" y="370764"/>
                </a:lnTo>
                <a:lnTo>
                  <a:pt x="136944" y="373177"/>
                </a:lnTo>
                <a:lnTo>
                  <a:pt x="135676" y="374447"/>
                </a:lnTo>
                <a:lnTo>
                  <a:pt x="134408" y="375844"/>
                </a:lnTo>
                <a:lnTo>
                  <a:pt x="190765" y="375717"/>
                </a:lnTo>
                <a:lnTo>
                  <a:pt x="193305" y="373177"/>
                </a:lnTo>
                <a:lnTo>
                  <a:pt x="195845" y="370764"/>
                </a:lnTo>
                <a:close/>
              </a:path>
              <a:path w="548004" h="520700">
                <a:moveTo>
                  <a:pt x="197115" y="369367"/>
                </a:moveTo>
                <a:lnTo>
                  <a:pt x="140748" y="369494"/>
                </a:lnTo>
                <a:lnTo>
                  <a:pt x="139480" y="370764"/>
                </a:lnTo>
                <a:lnTo>
                  <a:pt x="195845" y="370637"/>
                </a:lnTo>
                <a:lnTo>
                  <a:pt x="197115" y="369367"/>
                </a:lnTo>
                <a:close/>
              </a:path>
              <a:path w="548004" h="520700">
                <a:moveTo>
                  <a:pt x="199655" y="366827"/>
                </a:moveTo>
                <a:lnTo>
                  <a:pt x="143284" y="366954"/>
                </a:lnTo>
                <a:lnTo>
                  <a:pt x="142016" y="368097"/>
                </a:lnTo>
                <a:lnTo>
                  <a:pt x="140748" y="369494"/>
                </a:lnTo>
                <a:lnTo>
                  <a:pt x="197115" y="369367"/>
                </a:lnTo>
                <a:lnTo>
                  <a:pt x="199655" y="366827"/>
                </a:lnTo>
                <a:close/>
              </a:path>
              <a:path w="548004" h="520700">
                <a:moveTo>
                  <a:pt x="144552" y="365557"/>
                </a:moveTo>
                <a:lnTo>
                  <a:pt x="143284" y="366827"/>
                </a:lnTo>
                <a:lnTo>
                  <a:pt x="199655" y="366827"/>
                </a:lnTo>
                <a:lnTo>
                  <a:pt x="200925" y="365684"/>
                </a:lnTo>
                <a:lnTo>
                  <a:pt x="144552" y="365557"/>
                </a:lnTo>
                <a:close/>
              </a:path>
              <a:path w="548004" h="520700">
                <a:moveTo>
                  <a:pt x="149624" y="360477"/>
                </a:moveTo>
                <a:lnTo>
                  <a:pt x="144552" y="365557"/>
                </a:lnTo>
                <a:lnTo>
                  <a:pt x="200925" y="365684"/>
                </a:lnTo>
                <a:lnTo>
                  <a:pt x="204735" y="361747"/>
                </a:lnTo>
                <a:lnTo>
                  <a:pt x="205878" y="360604"/>
                </a:lnTo>
                <a:lnTo>
                  <a:pt x="149624" y="360477"/>
                </a:lnTo>
                <a:close/>
              </a:path>
              <a:path w="548004" h="520700">
                <a:moveTo>
                  <a:pt x="150892" y="359207"/>
                </a:moveTo>
                <a:lnTo>
                  <a:pt x="149624" y="360477"/>
                </a:lnTo>
                <a:lnTo>
                  <a:pt x="206005" y="360477"/>
                </a:lnTo>
                <a:lnTo>
                  <a:pt x="206005" y="360604"/>
                </a:lnTo>
                <a:lnTo>
                  <a:pt x="207275" y="359334"/>
                </a:lnTo>
                <a:lnTo>
                  <a:pt x="150892" y="359207"/>
                </a:lnTo>
                <a:close/>
              </a:path>
              <a:path w="548004" h="520700">
                <a:moveTo>
                  <a:pt x="152160" y="357937"/>
                </a:moveTo>
                <a:lnTo>
                  <a:pt x="150892" y="359207"/>
                </a:lnTo>
                <a:lnTo>
                  <a:pt x="207275" y="359334"/>
                </a:lnTo>
                <a:lnTo>
                  <a:pt x="208545" y="358064"/>
                </a:lnTo>
                <a:lnTo>
                  <a:pt x="152160" y="357937"/>
                </a:lnTo>
                <a:close/>
              </a:path>
              <a:path w="548004" h="520700">
                <a:moveTo>
                  <a:pt x="209815" y="356667"/>
                </a:moveTo>
                <a:lnTo>
                  <a:pt x="153428" y="356794"/>
                </a:lnTo>
                <a:lnTo>
                  <a:pt x="152160" y="357937"/>
                </a:lnTo>
                <a:lnTo>
                  <a:pt x="208545" y="357937"/>
                </a:lnTo>
                <a:lnTo>
                  <a:pt x="209815" y="356667"/>
                </a:lnTo>
                <a:close/>
              </a:path>
              <a:path w="548004" h="520700">
                <a:moveTo>
                  <a:pt x="157232" y="352857"/>
                </a:moveTo>
                <a:lnTo>
                  <a:pt x="155964" y="354128"/>
                </a:lnTo>
                <a:lnTo>
                  <a:pt x="153428" y="356794"/>
                </a:lnTo>
                <a:lnTo>
                  <a:pt x="209815" y="356667"/>
                </a:lnTo>
                <a:lnTo>
                  <a:pt x="212355" y="354128"/>
                </a:lnTo>
                <a:lnTo>
                  <a:pt x="213625" y="352984"/>
                </a:lnTo>
                <a:lnTo>
                  <a:pt x="157232" y="352857"/>
                </a:lnTo>
                <a:close/>
              </a:path>
              <a:path w="548004" h="520700">
                <a:moveTo>
                  <a:pt x="216165" y="350317"/>
                </a:moveTo>
                <a:lnTo>
                  <a:pt x="159768" y="350444"/>
                </a:lnTo>
                <a:lnTo>
                  <a:pt x="158500" y="351714"/>
                </a:lnTo>
                <a:lnTo>
                  <a:pt x="157232" y="352857"/>
                </a:lnTo>
                <a:lnTo>
                  <a:pt x="213625" y="352984"/>
                </a:lnTo>
                <a:lnTo>
                  <a:pt x="214895" y="351714"/>
                </a:lnTo>
                <a:lnTo>
                  <a:pt x="216165" y="350317"/>
                </a:lnTo>
                <a:close/>
              </a:path>
              <a:path w="548004" h="520700">
                <a:moveTo>
                  <a:pt x="218705" y="347777"/>
                </a:moveTo>
                <a:lnTo>
                  <a:pt x="162304" y="347904"/>
                </a:lnTo>
                <a:lnTo>
                  <a:pt x="159768" y="350444"/>
                </a:lnTo>
                <a:lnTo>
                  <a:pt x="216165" y="350317"/>
                </a:lnTo>
                <a:lnTo>
                  <a:pt x="218705" y="347777"/>
                </a:lnTo>
                <a:close/>
              </a:path>
              <a:path w="548004" h="520700">
                <a:moveTo>
                  <a:pt x="163572" y="346507"/>
                </a:moveTo>
                <a:lnTo>
                  <a:pt x="162304" y="347904"/>
                </a:lnTo>
                <a:lnTo>
                  <a:pt x="218705" y="347777"/>
                </a:lnTo>
                <a:lnTo>
                  <a:pt x="219975" y="346634"/>
                </a:lnTo>
                <a:lnTo>
                  <a:pt x="163572" y="346507"/>
                </a:lnTo>
                <a:close/>
              </a:path>
              <a:path w="548004" h="520700">
                <a:moveTo>
                  <a:pt x="222394" y="344094"/>
                </a:moveTo>
                <a:lnTo>
                  <a:pt x="165981" y="344094"/>
                </a:lnTo>
                <a:lnTo>
                  <a:pt x="163572" y="346507"/>
                </a:lnTo>
                <a:lnTo>
                  <a:pt x="219975" y="346634"/>
                </a:lnTo>
                <a:lnTo>
                  <a:pt x="222394" y="344094"/>
                </a:lnTo>
                <a:close/>
              </a:path>
              <a:path w="548004" h="520700">
                <a:moveTo>
                  <a:pt x="166229" y="343967"/>
                </a:moveTo>
                <a:lnTo>
                  <a:pt x="165981" y="344094"/>
                </a:lnTo>
                <a:lnTo>
                  <a:pt x="166229" y="343967"/>
                </a:lnTo>
                <a:close/>
              </a:path>
              <a:path w="548004" h="520700">
                <a:moveTo>
                  <a:pt x="172448" y="337617"/>
                </a:moveTo>
                <a:lnTo>
                  <a:pt x="168644" y="341427"/>
                </a:lnTo>
                <a:lnTo>
                  <a:pt x="166229" y="343967"/>
                </a:lnTo>
                <a:lnTo>
                  <a:pt x="222515" y="343967"/>
                </a:lnTo>
                <a:lnTo>
                  <a:pt x="222394" y="344094"/>
                </a:lnTo>
                <a:lnTo>
                  <a:pt x="225055" y="341427"/>
                </a:lnTo>
                <a:lnTo>
                  <a:pt x="228865" y="337744"/>
                </a:lnTo>
                <a:lnTo>
                  <a:pt x="172448" y="337617"/>
                </a:lnTo>
                <a:close/>
              </a:path>
              <a:path w="548004" h="520700">
                <a:moveTo>
                  <a:pt x="233945" y="332537"/>
                </a:moveTo>
                <a:lnTo>
                  <a:pt x="177520" y="332664"/>
                </a:lnTo>
                <a:lnTo>
                  <a:pt x="172448" y="337617"/>
                </a:lnTo>
                <a:lnTo>
                  <a:pt x="228865" y="337744"/>
                </a:lnTo>
                <a:lnTo>
                  <a:pt x="233945" y="332537"/>
                </a:lnTo>
                <a:close/>
              </a:path>
              <a:path w="548004" h="520700">
                <a:moveTo>
                  <a:pt x="177647" y="332537"/>
                </a:moveTo>
                <a:lnTo>
                  <a:pt x="177393" y="332664"/>
                </a:lnTo>
                <a:lnTo>
                  <a:pt x="177647" y="332537"/>
                </a:lnTo>
                <a:close/>
              </a:path>
              <a:path w="548004" h="520700">
                <a:moveTo>
                  <a:pt x="236485" y="330124"/>
                </a:moveTo>
                <a:lnTo>
                  <a:pt x="180056" y="330124"/>
                </a:lnTo>
                <a:lnTo>
                  <a:pt x="177647" y="332537"/>
                </a:lnTo>
                <a:lnTo>
                  <a:pt x="233945" y="332537"/>
                </a:lnTo>
                <a:lnTo>
                  <a:pt x="236485" y="330124"/>
                </a:lnTo>
                <a:close/>
              </a:path>
              <a:path w="548004" h="520700">
                <a:moveTo>
                  <a:pt x="240295" y="326187"/>
                </a:moveTo>
                <a:lnTo>
                  <a:pt x="183860" y="326314"/>
                </a:lnTo>
                <a:lnTo>
                  <a:pt x="180056" y="330124"/>
                </a:lnTo>
                <a:lnTo>
                  <a:pt x="236485" y="329997"/>
                </a:lnTo>
                <a:lnTo>
                  <a:pt x="240295" y="326187"/>
                </a:lnTo>
                <a:close/>
              </a:path>
              <a:path w="548004" h="520700">
                <a:moveTo>
                  <a:pt x="242835" y="323647"/>
                </a:moveTo>
                <a:lnTo>
                  <a:pt x="186396" y="323774"/>
                </a:lnTo>
                <a:lnTo>
                  <a:pt x="183860" y="326314"/>
                </a:lnTo>
                <a:lnTo>
                  <a:pt x="240295" y="326187"/>
                </a:lnTo>
                <a:lnTo>
                  <a:pt x="242835" y="323647"/>
                </a:lnTo>
                <a:close/>
              </a:path>
              <a:path w="548004" h="520700">
                <a:moveTo>
                  <a:pt x="188932" y="321107"/>
                </a:moveTo>
                <a:lnTo>
                  <a:pt x="186396" y="323647"/>
                </a:lnTo>
                <a:lnTo>
                  <a:pt x="242835" y="323647"/>
                </a:lnTo>
                <a:lnTo>
                  <a:pt x="245375" y="321234"/>
                </a:lnTo>
                <a:lnTo>
                  <a:pt x="188932" y="321107"/>
                </a:lnTo>
                <a:close/>
              </a:path>
              <a:path w="548004" h="520700">
                <a:moveTo>
                  <a:pt x="197808" y="312217"/>
                </a:moveTo>
                <a:lnTo>
                  <a:pt x="188932" y="321107"/>
                </a:lnTo>
                <a:lnTo>
                  <a:pt x="245375" y="321234"/>
                </a:lnTo>
                <a:lnTo>
                  <a:pt x="247915" y="318567"/>
                </a:lnTo>
                <a:lnTo>
                  <a:pt x="254138" y="312344"/>
                </a:lnTo>
                <a:lnTo>
                  <a:pt x="197808" y="312217"/>
                </a:lnTo>
                <a:close/>
              </a:path>
              <a:path w="548004" h="520700">
                <a:moveTo>
                  <a:pt x="205416" y="304597"/>
                </a:moveTo>
                <a:lnTo>
                  <a:pt x="197808" y="312217"/>
                </a:lnTo>
                <a:lnTo>
                  <a:pt x="254265" y="312217"/>
                </a:lnTo>
                <a:lnTo>
                  <a:pt x="254265" y="312344"/>
                </a:lnTo>
                <a:lnTo>
                  <a:pt x="261885" y="304724"/>
                </a:lnTo>
                <a:lnTo>
                  <a:pt x="205416" y="304597"/>
                </a:lnTo>
                <a:close/>
              </a:path>
              <a:path w="548004" h="520700">
                <a:moveTo>
                  <a:pt x="211756" y="298247"/>
                </a:moveTo>
                <a:lnTo>
                  <a:pt x="205416" y="304597"/>
                </a:lnTo>
                <a:lnTo>
                  <a:pt x="261885" y="304597"/>
                </a:lnTo>
                <a:lnTo>
                  <a:pt x="268235" y="298374"/>
                </a:lnTo>
                <a:lnTo>
                  <a:pt x="211756" y="298247"/>
                </a:lnTo>
                <a:close/>
              </a:path>
              <a:path w="548004" h="520700">
                <a:moveTo>
                  <a:pt x="270775" y="295707"/>
                </a:moveTo>
                <a:lnTo>
                  <a:pt x="214292" y="295834"/>
                </a:lnTo>
                <a:lnTo>
                  <a:pt x="211756" y="298247"/>
                </a:lnTo>
                <a:lnTo>
                  <a:pt x="268235" y="298247"/>
                </a:lnTo>
                <a:lnTo>
                  <a:pt x="270775" y="295707"/>
                </a:lnTo>
                <a:close/>
              </a:path>
              <a:path w="548004" h="520700">
                <a:moveTo>
                  <a:pt x="214419" y="295707"/>
                </a:moveTo>
                <a:lnTo>
                  <a:pt x="214165" y="295834"/>
                </a:lnTo>
                <a:lnTo>
                  <a:pt x="214419" y="295707"/>
                </a:lnTo>
                <a:close/>
              </a:path>
              <a:path w="548004" h="520700">
                <a:moveTo>
                  <a:pt x="274585" y="292024"/>
                </a:moveTo>
                <a:lnTo>
                  <a:pt x="218096" y="292024"/>
                </a:lnTo>
                <a:lnTo>
                  <a:pt x="214419" y="295707"/>
                </a:lnTo>
                <a:lnTo>
                  <a:pt x="270775" y="295707"/>
                </a:lnTo>
                <a:lnTo>
                  <a:pt x="274585" y="292024"/>
                </a:lnTo>
                <a:close/>
              </a:path>
              <a:path w="548004" h="520700">
                <a:moveTo>
                  <a:pt x="162825" y="403657"/>
                </a:moveTo>
                <a:lnTo>
                  <a:pt x="106512" y="403657"/>
                </a:lnTo>
                <a:lnTo>
                  <a:pt x="67204" y="443027"/>
                </a:lnTo>
                <a:lnTo>
                  <a:pt x="123455" y="443027"/>
                </a:lnTo>
                <a:lnTo>
                  <a:pt x="162825" y="403657"/>
                </a:lnTo>
                <a:close/>
              </a:path>
              <a:path w="548004" h="520700">
                <a:moveTo>
                  <a:pt x="48398" y="518084"/>
                </a:moveTo>
                <a:lnTo>
                  <a:pt x="38365" y="518084"/>
                </a:lnTo>
                <a:lnTo>
                  <a:pt x="38365" y="519227"/>
                </a:lnTo>
                <a:lnTo>
                  <a:pt x="42175" y="519227"/>
                </a:lnTo>
                <a:lnTo>
                  <a:pt x="42175" y="520497"/>
                </a:lnTo>
                <a:lnTo>
                  <a:pt x="45985" y="520497"/>
                </a:lnTo>
                <a:lnTo>
                  <a:pt x="48398" y="518084"/>
                </a:lnTo>
                <a:close/>
              </a:path>
              <a:path w="548004" h="520700">
                <a:moveTo>
                  <a:pt x="49795" y="516814"/>
                </a:moveTo>
                <a:lnTo>
                  <a:pt x="33285" y="516814"/>
                </a:lnTo>
                <a:lnTo>
                  <a:pt x="33285" y="518084"/>
                </a:lnTo>
                <a:lnTo>
                  <a:pt x="38365" y="518084"/>
                </a:lnTo>
                <a:lnTo>
                  <a:pt x="48525" y="517957"/>
                </a:lnTo>
                <a:lnTo>
                  <a:pt x="49795" y="516814"/>
                </a:lnTo>
                <a:close/>
              </a:path>
              <a:path w="548004" h="520700">
                <a:moveTo>
                  <a:pt x="48652" y="517957"/>
                </a:moveTo>
                <a:lnTo>
                  <a:pt x="48398" y="518084"/>
                </a:lnTo>
                <a:lnTo>
                  <a:pt x="48652" y="517957"/>
                </a:lnTo>
                <a:close/>
              </a:path>
              <a:path w="548004" h="520700">
                <a:moveTo>
                  <a:pt x="50938" y="515544"/>
                </a:moveTo>
                <a:lnTo>
                  <a:pt x="26935" y="515544"/>
                </a:lnTo>
                <a:lnTo>
                  <a:pt x="26935" y="516814"/>
                </a:lnTo>
                <a:lnTo>
                  <a:pt x="49795" y="516687"/>
                </a:lnTo>
                <a:lnTo>
                  <a:pt x="50938" y="515544"/>
                </a:lnTo>
                <a:close/>
              </a:path>
              <a:path w="548004" h="520700">
                <a:moveTo>
                  <a:pt x="20585" y="514147"/>
                </a:moveTo>
                <a:lnTo>
                  <a:pt x="20585" y="515544"/>
                </a:lnTo>
                <a:lnTo>
                  <a:pt x="26935" y="515544"/>
                </a:lnTo>
                <a:lnTo>
                  <a:pt x="51065" y="515417"/>
                </a:lnTo>
                <a:lnTo>
                  <a:pt x="52335" y="514274"/>
                </a:lnTo>
                <a:lnTo>
                  <a:pt x="20585" y="514147"/>
                </a:lnTo>
                <a:close/>
              </a:path>
              <a:path w="548004" h="520700">
                <a:moveTo>
                  <a:pt x="51192" y="515417"/>
                </a:moveTo>
                <a:lnTo>
                  <a:pt x="50938" y="515544"/>
                </a:lnTo>
                <a:lnTo>
                  <a:pt x="51192" y="515417"/>
                </a:lnTo>
                <a:close/>
              </a:path>
              <a:path w="548004" h="520700">
                <a:moveTo>
                  <a:pt x="15505" y="512896"/>
                </a:moveTo>
                <a:lnTo>
                  <a:pt x="15505" y="514147"/>
                </a:lnTo>
                <a:lnTo>
                  <a:pt x="52335" y="514147"/>
                </a:lnTo>
                <a:lnTo>
                  <a:pt x="53605" y="513004"/>
                </a:lnTo>
                <a:lnTo>
                  <a:pt x="15505" y="512896"/>
                </a:lnTo>
                <a:close/>
              </a:path>
              <a:path w="548004" h="520700">
                <a:moveTo>
                  <a:pt x="53732" y="512877"/>
                </a:moveTo>
                <a:lnTo>
                  <a:pt x="15505" y="512877"/>
                </a:lnTo>
                <a:lnTo>
                  <a:pt x="53605" y="513004"/>
                </a:lnTo>
                <a:lnTo>
                  <a:pt x="53732" y="512877"/>
                </a:lnTo>
                <a:close/>
              </a:path>
              <a:path w="548004" h="520700">
                <a:moveTo>
                  <a:pt x="28792" y="510403"/>
                </a:moveTo>
                <a:lnTo>
                  <a:pt x="2915" y="510464"/>
                </a:lnTo>
                <a:lnTo>
                  <a:pt x="2805" y="511734"/>
                </a:lnTo>
                <a:lnTo>
                  <a:pt x="9155" y="511734"/>
                </a:lnTo>
                <a:lnTo>
                  <a:pt x="9155" y="512877"/>
                </a:lnTo>
                <a:lnTo>
                  <a:pt x="15505" y="512896"/>
                </a:lnTo>
                <a:lnTo>
                  <a:pt x="53732" y="512877"/>
                </a:lnTo>
                <a:lnTo>
                  <a:pt x="54875" y="511734"/>
                </a:lnTo>
                <a:lnTo>
                  <a:pt x="56030" y="510464"/>
                </a:lnTo>
                <a:lnTo>
                  <a:pt x="28792" y="510403"/>
                </a:lnTo>
                <a:close/>
              </a:path>
              <a:path w="548004" h="520700">
                <a:moveTo>
                  <a:pt x="56272" y="510337"/>
                </a:moveTo>
                <a:close/>
              </a:path>
              <a:path w="548004" h="520700">
                <a:moveTo>
                  <a:pt x="58685" y="507797"/>
                </a:moveTo>
                <a:lnTo>
                  <a:pt x="2536" y="507924"/>
                </a:lnTo>
                <a:lnTo>
                  <a:pt x="1268" y="509194"/>
                </a:lnTo>
                <a:lnTo>
                  <a:pt x="0" y="510337"/>
                </a:lnTo>
                <a:lnTo>
                  <a:pt x="28792" y="510403"/>
                </a:lnTo>
                <a:lnTo>
                  <a:pt x="56145" y="510337"/>
                </a:lnTo>
                <a:lnTo>
                  <a:pt x="57415" y="509194"/>
                </a:lnTo>
                <a:lnTo>
                  <a:pt x="58685" y="507797"/>
                </a:lnTo>
                <a:close/>
              </a:path>
              <a:path w="548004" h="520700">
                <a:moveTo>
                  <a:pt x="3804" y="506527"/>
                </a:moveTo>
                <a:lnTo>
                  <a:pt x="2536" y="507924"/>
                </a:lnTo>
                <a:lnTo>
                  <a:pt x="58685" y="507797"/>
                </a:lnTo>
                <a:lnTo>
                  <a:pt x="59828" y="506654"/>
                </a:lnTo>
                <a:lnTo>
                  <a:pt x="3804" y="506527"/>
                </a:lnTo>
                <a:close/>
              </a:path>
              <a:path w="548004" h="520700">
                <a:moveTo>
                  <a:pt x="61225" y="505384"/>
                </a:moveTo>
                <a:lnTo>
                  <a:pt x="4945" y="505384"/>
                </a:lnTo>
                <a:lnTo>
                  <a:pt x="3804" y="506527"/>
                </a:lnTo>
                <a:lnTo>
                  <a:pt x="59955" y="506527"/>
                </a:lnTo>
                <a:lnTo>
                  <a:pt x="59955" y="506654"/>
                </a:lnTo>
                <a:lnTo>
                  <a:pt x="61225" y="505384"/>
                </a:lnTo>
                <a:close/>
              </a:path>
              <a:path w="548004" h="520700">
                <a:moveTo>
                  <a:pt x="5072" y="505257"/>
                </a:moveTo>
                <a:close/>
              </a:path>
              <a:path w="548004" h="520700">
                <a:moveTo>
                  <a:pt x="6340" y="503987"/>
                </a:moveTo>
                <a:lnTo>
                  <a:pt x="5187" y="505258"/>
                </a:lnTo>
                <a:lnTo>
                  <a:pt x="61225" y="505384"/>
                </a:lnTo>
                <a:lnTo>
                  <a:pt x="62495" y="504114"/>
                </a:lnTo>
                <a:lnTo>
                  <a:pt x="6340" y="503987"/>
                </a:lnTo>
                <a:close/>
              </a:path>
              <a:path w="548004" h="520700">
                <a:moveTo>
                  <a:pt x="7608" y="502717"/>
                </a:moveTo>
                <a:lnTo>
                  <a:pt x="6340" y="503987"/>
                </a:lnTo>
                <a:lnTo>
                  <a:pt x="62495" y="504114"/>
                </a:lnTo>
                <a:lnTo>
                  <a:pt x="63765" y="502844"/>
                </a:lnTo>
                <a:lnTo>
                  <a:pt x="7608" y="502717"/>
                </a:lnTo>
                <a:close/>
              </a:path>
              <a:path w="548004" h="520700">
                <a:moveTo>
                  <a:pt x="65035" y="501447"/>
                </a:moveTo>
                <a:lnTo>
                  <a:pt x="8876" y="501574"/>
                </a:lnTo>
                <a:lnTo>
                  <a:pt x="7608" y="502717"/>
                </a:lnTo>
                <a:lnTo>
                  <a:pt x="63765" y="502717"/>
                </a:lnTo>
                <a:lnTo>
                  <a:pt x="65035" y="501447"/>
                </a:lnTo>
                <a:close/>
              </a:path>
              <a:path w="548004" h="520700">
                <a:moveTo>
                  <a:pt x="39493" y="498971"/>
                </a:moveTo>
                <a:lnTo>
                  <a:pt x="11412" y="499034"/>
                </a:lnTo>
                <a:lnTo>
                  <a:pt x="10144" y="500177"/>
                </a:lnTo>
                <a:lnTo>
                  <a:pt x="8876" y="501574"/>
                </a:lnTo>
                <a:lnTo>
                  <a:pt x="65035" y="501447"/>
                </a:lnTo>
                <a:lnTo>
                  <a:pt x="67448" y="499034"/>
                </a:lnTo>
                <a:lnTo>
                  <a:pt x="39493" y="498971"/>
                </a:lnTo>
                <a:close/>
              </a:path>
              <a:path w="548004" h="520700">
                <a:moveTo>
                  <a:pt x="67702" y="498907"/>
                </a:moveTo>
                <a:close/>
              </a:path>
              <a:path w="548004" h="520700">
                <a:moveTo>
                  <a:pt x="12680" y="497637"/>
                </a:moveTo>
                <a:lnTo>
                  <a:pt x="11412" y="498907"/>
                </a:lnTo>
                <a:lnTo>
                  <a:pt x="39493" y="498971"/>
                </a:lnTo>
                <a:lnTo>
                  <a:pt x="67575" y="498907"/>
                </a:lnTo>
                <a:lnTo>
                  <a:pt x="68845" y="497764"/>
                </a:lnTo>
                <a:lnTo>
                  <a:pt x="12680" y="497637"/>
                </a:lnTo>
                <a:close/>
              </a:path>
              <a:path w="548004" h="520700">
                <a:moveTo>
                  <a:pt x="70115" y="496367"/>
                </a:moveTo>
                <a:lnTo>
                  <a:pt x="13948" y="496494"/>
                </a:lnTo>
                <a:lnTo>
                  <a:pt x="12680" y="497637"/>
                </a:lnTo>
                <a:lnTo>
                  <a:pt x="68845" y="497764"/>
                </a:lnTo>
                <a:lnTo>
                  <a:pt x="70115" y="496367"/>
                </a:lnTo>
                <a:close/>
              </a:path>
              <a:path w="548004" h="520700">
                <a:moveTo>
                  <a:pt x="71385" y="495097"/>
                </a:moveTo>
                <a:lnTo>
                  <a:pt x="15216" y="495224"/>
                </a:lnTo>
                <a:lnTo>
                  <a:pt x="13948" y="496367"/>
                </a:lnTo>
                <a:lnTo>
                  <a:pt x="70115" y="496367"/>
                </a:lnTo>
                <a:lnTo>
                  <a:pt x="71385" y="495097"/>
                </a:lnTo>
                <a:close/>
              </a:path>
              <a:path w="548004" h="520700">
                <a:moveTo>
                  <a:pt x="72655" y="493827"/>
                </a:moveTo>
                <a:lnTo>
                  <a:pt x="16484" y="493954"/>
                </a:lnTo>
                <a:lnTo>
                  <a:pt x="15216" y="495224"/>
                </a:lnTo>
                <a:lnTo>
                  <a:pt x="71385" y="495097"/>
                </a:lnTo>
                <a:lnTo>
                  <a:pt x="72655" y="493827"/>
                </a:lnTo>
                <a:close/>
              </a:path>
              <a:path w="548004" h="520700">
                <a:moveTo>
                  <a:pt x="73925" y="492684"/>
                </a:moveTo>
                <a:lnTo>
                  <a:pt x="17625" y="492684"/>
                </a:lnTo>
                <a:lnTo>
                  <a:pt x="16484" y="493827"/>
                </a:lnTo>
                <a:lnTo>
                  <a:pt x="72655" y="493827"/>
                </a:lnTo>
                <a:lnTo>
                  <a:pt x="73925" y="492684"/>
                </a:lnTo>
                <a:close/>
              </a:path>
              <a:path w="548004" h="520700">
                <a:moveTo>
                  <a:pt x="17752" y="492557"/>
                </a:moveTo>
                <a:close/>
              </a:path>
              <a:path w="548004" h="520700">
                <a:moveTo>
                  <a:pt x="75195" y="491414"/>
                </a:moveTo>
                <a:lnTo>
                  <a:pt x="19020" y="491414"/>
                </a:lnTo>
                <a:lnTo>
                  <a:pt x="17878" y="492558"/>
                </a:lnTo>
                <a:lnTo>
                  <a:pt x="73925" y="492684"/>
                </a:lnTo>
                <a:lnTo>
                  <a:pt x="75195" y="491414"/>
                </a:lnTo>
                <a:close/>
              </a:path>
              <a:path w="548004" h="520700">
                <a:moveTo>
                  <a:pt x="20288" y="490017"/>
                </a:moveTo>
                <a:lnTo>
                  <a:pt x="19020" y="491287"/>
                </a:lnTo>
                <a:lnTo>
                  <a:pt x="75195" y="491414"/>
                </a:lnTo>
                <a:lnTo>
                  <a:pt x="76465" y="490144"/>
                </a:lnTo>
                <a:lnTo>
                  <a:pt x="20288" y="490017"/>
                </a:lnTo>
                <a:close/>
              </a:path>
              <a:path w="548004" h="520700">
                <a:moveTo>
                  <a:pt x="77735" y="488747"/>
                </a:moveTo>
                <a:lnTo>
                  <a:pt x="21556" y="488874"/>
                </a:lnTo>
                <a:lnTo>
                  <a:pt x="20288" y="490017"/>
                </a:lnTo>
                <a:lnTo>
                  <a:pt x="76465" y="490017"/>
                </a:lnTo>
                <a:lnTo>
                  <a:pt x="77735" y="488747"/>
                </a:lnTo>
                <a:close/>
              </a:path>
              <a:path w="548004" h="520700">
                <a:moveTo>
                  <a:pt x="79005" y="487477"/>
                </a:moveTo>
                <a:lnTo>
                  <a:pt x="22824" y="487604"/>
                </a:lnTo>
                <a:lnTo>
                  <a:pt x="21556" y="488874"/>
                </a:lnTo>
                <a:lnTo>
                  <a:pt x="77735" y="488747"/>
                </a:lnTo>
                <a:lnTo>
                  <a:pt x="79005" y="487477"/>
                </a:lnTo>
                <a:close/>
              </a:path>
              <a:path w="548004" h="520700">
                <a:moveTo>
                  <a:pt x="52183" y="486271"/>
                </a:moveTo>
                <a:lnTo>
                  <a:pt x="24092" y="486334"/>
                </a:lnTo>
                <a:lnTo>
                  <a:pt x="22824" y="487477"/>
                </a:lnTo>
                <a:lnTo>
                  <a:pt x="79005" y="487477"/>
                </a:lnTo>
                <a:lnTo>
                  <a:pt x="80275" y="486334"/>
                </a:lnTo>
                <a:lnTo>
                  <a:pt x="52183" y="486271"/>
                </a:lnTo>
                <a:close/>
              </a:path>
              <a:path w="548004" h="520700">
                <a:moveTo>
                  <a:pt x="24092" y="486207"/>
                </a:moveTo>
                <a:close/>
              </a:path>
              <a:path w="548004" h="520700">
                <a:moveTo>
                  <a:pt x="25360" y="484937"/>
                </a:moveTo>
                <a:lnTo>
                  <a:pt x="24207" y="486208"/>
                </a:lnTo>
                <a:lnTo>
                  <a:pt x="52183" y="486271"/>
                </a:lnTo>
                <a:lnTo>
                  <a:pt x="80275" y="486207"/>
                </a:lnTo>
                <a:lnTo>
                  <a:pt x="81545" y="485064"/>
                </a:lnTo>
                <a:lnTo>
                  <a:pt x="25360" y="484937"/>
                </a:lnTo>
                <a:close/>
              </a:path>
              <a:path w="548004" h="520700">
                <a:moveTo>
                  <a:pt x="54721" y="483731"/>
                </a:moveTo>
                <a:lnTo>
                  <a:pt x="26628" y="483794"/>
                </a:lnTo>
                <a:lnTo>
                  <a:pt x="25360" y="484937"/>
                </a:lnTo>
                <a:lnTo>
                  <a:pt x="81545" y="485064"/>
                </a:lnTo>
                <a:lnTo>
                  <a:pt x="82815" y="483794"/>
                </a:lnTo>
                <a:lnTo>
                  <a:pt x="54721" y="483731"/>
                </a:lnTo>
                <a:close/>
              </a:path>
              <a:path w="548004" h="520700">
                <a:moveTo>
                  <a:pt x="26628" y="483667"/>
                </a:moveTo>
                <a:close/>
              </a:path>
              <a:path w="548004" h="520700">
                <a:moveTo>
                  <a:pt x="84085" y="482397"/>
                </a:moveTo>
                <a:lnTo>
                  <a:pt x="27896" y="482524"/>
                </a:lnTo>
                <a:lnTo>
                  <a:pt x="26754" y="483668"/>
                </a:lnTo>
                <a:lnTo>
                  <a:pt x="54721" y="483731"/>
                </a:lnTo>
                <a:lnTo>
                  <a:pt x="82815" y="483667"/>
                </a:lnTo>
                <a:lnTo>
                  <a:pt x="84085" y="482397"/>
                </a:lnTo>
                <a:close/>
              </a:path>
              <a:path w="548004" h="520700">
                <a:moveTo>
                  <a:pt x="85355" y="481127"/>
                </a:moveTo>
                <a:lnTo>
                  <a:pt x="29164" y="481254"/>
                </a:lnTo>
                <a:lnTo>
                  <a:pt x="27896" y="482524"/>
                </a:lnTo>
                <a:lnTo>
                  <a:pt x="84085" y="482397"/>
                </a:lnTo>
                <a:lnTo>
                  <a:pt x="85355" y="481127"/>
                </a:lnTo>
                <a:close/>
              </a:path>
              <a:path w="548004" h="520700">
                <a:moveTo>
                  <a:pt x="86625" y="479984"/>
                </a:moveTo>
                <a:lnTo>
                  <a:pt x="30432" y="479984"/>
                </a:lnTo>
                <a:lnTo>
                  <a:pt x="29164" y="481127"/>
                </a:lnTo>
                <a:lnTo>
                  <a:pt x="85355" y="481127"/>
                </a:lnTo>
                <a:lnTo>
                  <a:pt x="86625" y="479984"/>
                </a:lnTo>
                <a:close/>
              </a:path>
              <a:path w="548004" h="520700">
                <a:moveTo>
                  <a:pt x="87895" y="478714"/>
                </a:moveTo>
                <a:lnTo>
                  <a:pt x="31700" y="478714"/>
                </a:lnTo>
                <a:lnTo>
                  <a:pt x="30432" y="479984"/>
                </a:lnTo>
                <a:lnTo>
                  <a:pt x="86625" y="479857"/>
                </a:lnTo>
                <a:lnTo>
                  <a:pt x="87895" y="478714"/>
                </a:lnTo>
                <a:close/>
              </a:path>
              <a:path w="548004" h="520700">
                <a:moveTo>
                  <a:pt x="90435" y="476047"/>
                </a:moveTo>
                <a:lnTo>
                  <a:pt x="34236" y="476174"/>
                </a:lnTo>
                <a:lnTo>
                  <a:pt x="32968" y="477317"/>
                </a:lnTo>
                <a:lnTo>
                  <a:pt x="31700" y="478587"/>
                </a:lnTo>
                <a:lnTo>
                  <a:pt x="87895" y="478714"/>
                </a:lnTo>
                <a:lnTo>
                  <a:pt x="89165" y="477317"/>
                </a:lnTo>
                <a:lnTo>
                  <a:pt x="90435" y="476047"/>
                </a:lnTo>
                <a:close/>
              </a:path>
              <a:path w="548004" h="520700">
                <a:moveTo>
                  <a:pt x="35504" y="474777"/>
                </a:moveTo>
                <a:lnTo>
                  <a:pt x="34236" y="476174"/>
                </a:lnTo>
                <a:lnTo>
                  <a:pt x="90435" y="476047"/>
                </a:lnTo>
                <a:lnTo>
                  <a:pt x="91578" y="474904"/>
                </a:lnTo>
                <a:lnTo>
                  <a:pt x="35504" y="474777"/>
                </a:lnTo>
                <a:close/>
              </a:path>
              <a:path w="548004" h="520700">
                <a:moveTo>
                  <a:pt x="38040" y="472237"/>
                </a:moveTo>
                <a:lnTo>
                  <a:pt x="36772" y="473634"/>
                </a:lnTo>
                <a:lnTo>
                  <a:pt x="35504" y="474777"/>
                </a:lnTo>
                <a:lnTo>
                  <a:pt x="91705" y="474777"/>
                </a:lnTo>
                <a:lnTo>
                  <a:pt x="91705" y="474904"/>
                </a:lnTo>
                <a:lnTo>
                  <a:pt x="94245" y="472364"/>
                </a:lnTo>
                <a:lnTo>
                  <a:pt x="38040" y="472237"/>
                </a:lnTo>
                <a:close/>
              </a:path>
              <a:path w="548004" h="520700">
                <a:moveTo>
                  <a:pt x="96785" y="469697"/>
                </a:moveTo>
                <a:lnTo>
                  <a:pt x="40576" y="469824"/>
                </a:lnTo>
                <a:lnTo>
                  <a:pt x="39308" y="471094"/>
                </a:lnTo>
                <a:lnTo>
                  <a:pt x="38040" y="472237"/>
                </a:lnTo>
                <a:lnTo>
                  <a:pt x="94245" y="472364"/>
                </a:lnTo>
                <a:lnTo>
                  <a:pt x="95515" y="471094"/>
                </a:lnTo>
                <a:lnTo>
                  <a:pt x="96785" y="469697"/>
                </a:lnTo>
                <a:close/>
              </a:path>
              <a:path w="548004" h="520700">
                <a:moveTo>
                  <a:pt x="44380" y="465887"/>
                </a:moveTo>
                <a:lnTo>
                  <a:pt x="43112" y="467284"/>
                </a:lnTo>
                <a:lnTo>
                  <a:pt x="41844" y="468427"/>
                </a:lnTo>
                <a:lnTo>
                  <a:pt x="40576" y="469824"/>
                </a:lnTo>
                <a:lnTo>
                  <a:pt x="96785" y="469697"/>
                </a:lnTo>
                <a:lnTo>
                  <a:pt x="98055" y="468427"/>
                </a:lnTo>
                <a:lnTo>
                  <a:pt x="99325" y="467284"/>
                </a:lnTo>
                <a:lnTo>
                  <a:pt x="100595" y="466014"/>
                </a:lnTo>
                <a:lnTo>
                  <a:pt x="44380" y="465887"/>
                </a:lnTo>
                <a:close/>
              </a:path>
              <a:path w="548004" h="520700">
                <a:moveTo>
                  <a:pt x="101865" y="464618"/>
                </a:moveTo>
                <a:lnTo>
                  <a:pt x="45648" y="464744"/>
                </a:lnTo>
                <a:lnTo>
                  <a:pt x="44380" y="465887"/>
                </a:lnTo>
                <a:lnTo>
                  <a:pt x="100595" y="466014"/>
                </a:lnTo>
                <a:lnTo>
                  <a:pt x="101865" y="464618"/>
                </a:lnTo>
                <a:close/>
              </a:path>
              <a:path w="548004" h="520700">
                <a:moveTo>
                  <a:pt x="46916" y="463347"/>
                </a:moveTo>
                <a:lnTo>
                  <a:pt x="45648" y="464744"/>
                </a:lnTo>
                <a:lnTo>
                  <a:pt x="101865" y="464618"/>
                </a:lnTo>
                <a:lnTo>
                  <a:pt x="103135" y="463474"/>
                </a:lnTo>
                <a:lnTo>
                  <a:pt x="46916" y="463347"/>
                </a:lnTo>
                <a:close/>
              </a:path>
              <a:path w="548004" h="520700">
                <a:moveTo>
                  <a:pt x="105548" y="460934"/>
                </a:moveTo>
                <a:lnTo>
                  <a:pt x="49452" y="460934"/>
                </a:lnTo>
                <a:lnTo>
                  <a:pt x="48184" y="462077"/>
                </a:lnTo>
                <a:lnTo>
                  <a:pt x="46916" y="463347"/>
                </a:lnTo>
                <a:lnTo>
                  <a:pt x="103135" y="463347"/>
                </a:lnTo>
                <a:lnTo>
                  <a:pt x="105548" y="460934"/>
                </a:lnTo>
                <a:close/>
              </a:path>
              <a:path w="548004" h="520700">
                <a:moveTo>
                  <a:pt x="50720" y="459537"/>
                </a:moveTo>
                <a:lnTo>
                  <a:pt x="49452" y="460934"/>
                </a:lnTo>
                <a:lnTo>
                  <a:pt x="105675" y="460807"/>
                </a:lnTo>
                <a:lnTo>
                  <a:pt x="106945" y="459664"/>
                </a:lnTo>
                <a:lnTo>
                  <a:pt x="50720" y="459537"/>
                </a:lnTo>
                <a:close/>
              </a:path>
              <a:path w="548004" h="520700">
                <a:moveTo>
                  <a:pt x="105802" y="460807"/>
                </a:moveTo>
                <a:lnTo>
                  <a:pt x="105548" y="460934"/>
                </a:lnTo>
                <a:lnTo>
                  <a:pt x="105802" y="460807"/>
                </a:lnTo>
                <a:close/>
              </a:path>
              <a:path w="548004" h="520700">
                <a:moveTo>
                  <a:pt x="108215" y="458267"/>
                </a:moveTo>
                <a:lnTo>
                  <a:pt x="51988" y="458394"/>
                </a:lnTo>
                <a:lnTo>
                  <a:pt x="50720" y="459537"/>
                </a:lnTo>
                <a:lnTo>
                  <a:pt x="106945" y="459664"/>
                </a:lnTo>
                <a:lnTo>
                  <a:pt x="108215" y="458267"/>
                </a:lnTo>
                <a:close/>
              </a:path>
              <a:path w="548004" h="520700">
                <a:moveTo>
                  <a:pt x="57060" y="453187"/>
                </a:moveTo>
                <a:lnTo>
                  <a:pt x="55792" y="454584"/>
                </a:lnTo>
                <a:lnTo>
                  <a:pt x="54524" y="455727"/>
                </a:lnTo>
                <a:lnTo>
                  <a:pt x="53256" y="456997"/>
                </a:lnTo>
                <a:lnTo>
                  <a:pt x="51988" y="458394"/>
                </a:lnTo>
                <a:lnTo>
                  <a:pt x="108215" y="458267"/>
                </a:lnTo>
                <a:lnTo>
                  <a:pt x="110755" y="455727"/>
                </a:lnTo>
                <a:lnTo>
                  <a:pt x="112025" y="454584"/>
                </a:lnTo>
                <a:lnTo>
                  <a:pt x="113295" y="453314"/>
                </a:lnTo>
                <a:lnTo>
                  <a:pt x="57060" y="453187"/>
                </a:lnTo>
                <a:close/>
              </a:path>
              <a:path w="548004" h="520700">
                <a:moveTo>
                  <a:pt x="114565" y="451917"/>
                </a:moveTo>
                <a:lnTo>
                  <a:pt x="58328" y="452044"/>
                </a:lnTo>
                <a:lnTo>
                  <a:pt x="57060" y="453187"/>
                </a:lnTo>
                <a:lnTo>
                  <a:pt x="113295" y="453314"/>
                </a:lnTo>
                <a:lnTo>
                  <a:pt x="114565" y="451917"/>
                </a:lnTo>
                <a:close/>
              </a:path>
              <a:path w="548004" h="520700">
                <a:moveTo>
                  <a:pt x="63400" y="446837"/>
                </a:moveTo>
                <a:lnTo>
                  <a:pt x="62132" y="448234"/>
                </a:lnTo>
                <a:lnTo>
                  <a:pt x="60864" y="449377"/>
                </a:lnTo>
                <a:lnTo>
                  <a:pt x="59596" y="450647"/>
                </a:lnTo>
                <a:lnTo>
                  <a:pt x="58328" y="452044"/>
                </a:lnTo>
                <a:lnTo>
                  <a:pt x="114565" y="451917"/>
                </a:lnTo>
                <a:lnTo>
                  <a:pt x="117105" y="449377"/>
                </a:lnTo>
                <a:lnTo>
                  <a:pt x="118375" y="448234"/>
                </a:lnTo>
                <a:lnTo>
                  <a:pt x="119645" y="446964"/>
                </a:lnTo>
                <a:lnTo>
                  <a:pt x="63400" y="446837"/>
                </a:lnTo>
                <a:close/>
              </a:path>
              <a:path w="548004" h="520700">
                <a:moveTo>
                  <a:pt x="120915" y="445567"/>
                </a:moveTo>
                <a:lnTo>
                  <a:pt x="64668" y="445694"/>
                </a:lnTo>
                <a:lnTo>
                  <a:pt x="63400" y="446837"/>
                </a:lnTo>
                <a:lnTo>
                  <a:pt x="119645" y="446964"/>
                </a:lnTo>
                <a:lnTo>
                  <a:pt x="120915" y="445567"/>
                </a:lnTo>
                <a:close/>
              </a:path>
              <a:path w="548004" h="520700">
                <a:moveTo>
                  <a:pt x="67204" y="443027"/>
                </a:moveTo>
                <a:lnTo>
                  <a:pt x="65936" y="444297"/>
                </a:lnTo>
                <a:lnTo>
                  <a:pt x="64668" y="445694"/>
                </a:lnTo>
                <a:lnTo>
                  <a:pt x="120915" y="445567"/>
                </a:lnTo>
                <a:lnTo>
                  <a:pt x="122185" y="444297"/>
                </a:lnTo>
                <a:lnTo>
                  <a:pt x="123455" y="443154"/>
                </a:lnTo>
                <a:lnTo>
                  <a:pt x="67204" y="443027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bk object 1144"/>
          <p:cNvSpPr/>
          <p:nvPr/>
        </p:nvSpPr>
        <p:spPr>
          <a:xfrm>
            <a:off x="3870959" y="6295390"/>
            <a:ext cx="552450" cy="525780"/>
          </a:xfrm>
          <a:custGeom>
            <a:avLst/>
            <a:gdLst/>
            <a:ahLst/>
            <a:cxnLst/>
            <a:rect l="l" t="t" r="r" b="b"/>
            <a:pathLst>
              <a:path w="552450" h="525779">
                <a:moveTo>
                  <a:pt x="364987" y="203200"/>
                </a:moveTo>
                <a:lnTo>
                  <a:pt x="309879" y="203200"/>
                </a:lnTo>
                <a:lnTo>
                  <a:pt x="307339" y="205740"/>
                </a:lnTo>
                <a:lnTo>
                  <a:pt x="362451" y="205740"/>
                </a:lnTo>
                <a:lnTo>
                  <a:pt x="364987" y="203200"/>
                </a:lnTo>
                <a:close/>
              </a:path>
              <a:path w="552450" h="525779">
                <a:moveTo>
                  <a:pt x="414439" y="153670"/>
                </a:moveTo>
                <a:lnTo>
                  <a:pt x="359410" y="153670"/>
                </a:lnTo>
                <a:lnTo>
                  <a:pt x="311150" y="201930"/>
                </a:lnTo>
                <a:lnTo>
                  <a:pt x="366255" y="201930"/>
                </a:lnTo>
                <a:lnTo>
                  <a:pt x="414439" y="153670"/>
                </a:lnTo>
                <a:close/>
              </a:path>
              <a:path w="552450" h="525779">
                <a:moveTo>
                  <a:pt x="420779" y="147320"/>
                </a:moveTo>
                <a:lnTo>
                  <a:pt x="365760" y="147320"/>
                </a:lnTo>
                <a:lnTo>
                  <a:pt x="360679" y="152400"/>
                </a:lnTo>
                <a:lnTo>
                  <a:pt x="415707" y="152400"/>
                </a:lnTo>
                <a:lnTo>
                  <a:pt x="420779" y="147320"/>
                </a:lnTo>
                <a:close/>
              </a:path>
              <a:path w="552450" h="525779">
                <a:moveTo>
                  <a:pt x="427119" y="140970"/>
                </a:moveTo>
                <a:lnTo>
                  <a:pt x="372110" y="140970"/>
                </a:lnTo>
                <a:lnTo>
                  <a:pt x="367029" y="146050"/>
                </a:lnTo>
                <a:lnTo>
                  <a:pt x="422047" y="146050"/>
                </a:lnTo>
                <a:lnTo>
                  <a:pt x="427119" y="140970"/>
                </a:lnTo>
                <a:close/>
              </a:path>
              <a:path w="552450" h="525779">
                <a:moveTo>
                  <a:pt x="433459" y="134620"/>
                </a:moveTo>
                <a:lnTo>
                  <a:pt x="378460" y="134620"/>
                </a:lnTo>
                <a:lnTo>
                  <a:pt x="373379" y="139700"/>
                </a:lnTo>
                <a:lnTo>
                  <a:pt x="428387" y="139700"/>
                </a:lnTo>
                <a:lnTo>
                  <a:pt x="433459" y="134620"/>
                </a:lnTo>
                <a:close/>
              </a:path>
              <a:path w="552450" h="525779">
                <a:moveTo>
                  <a:pt x="439799" y="128270"/>
                </a:moveTo>
                <a:lnTo>
                  <a:pt x="384810" y="128270"/>
                </a:lnTo>
                <a:lnTo>
                  <a:pt x="379729" y="133350"/>
                </a:lnTo>
                <a:lnTo>
                  <a:pt x="434727" y="133350"/>
                </a:lnTo>
                <a:lnTo>
                  <a:pt x="439799" y="128270"/>
                </a:lnTo>
                <a:close/>
              </a:path>
              <a:path w="552450" h="525779">
                <a:moveTo>
                  <a:pt x="446139" y="121920"/>
                </a:moveTo>
                <a:lnTo>
                  <a:pt x="391160" y="121920"/>
                </a:lnTo>
                <a:lnTo>
                  <a:pt x="386079" y="127000"/>
                </a:lnTo>
                <a:lnTo>
                  <a:pt x="441067" y="127000"/>
                </a:lnTo>
                <a:lnTo>
                  <a:pt x="446139" y="121920"/>
                </a:lnTo>
                <a:close/>
              </a:path>
              <a:path w="552450" h="525779">
                <a:moveTo>
                  <a:pt x="452479" y="115570"/>
                </a:moveTo>
                <a:lnTo>
                  <a:pt x="397510" y="115570"/>
                </a:lnTo>
                <a:lnTo>
                  <a:pt x="392429" y="120650"/>
                </a:lnTo>
                <a:lnTo>
                  <a:pt x="447407" y="120650"/>
                </a:lnTo>
                <a:lnTo>
                  <a:pt x="452479" y="115570"/>
                </a:lnTo>
                <a:close/>
              </a:path>
              <a:path w="552450" h="525779">
                <a:moveTo>
                  <a:pt x="458819" y="109220"/>
                </a:moveTo>
                <a:lnTo>
                  <a:pt x="403860" y="109220"/>
                </a:lnTo>
                <a:lnTo>
                  <a:pt x="398779" y="114300"/>
                </a:lnTo>
                <a:lnTo>
                  <a:pt x="453747" y="114300"/>
                </a:lnTo>
                <a:lnTo>
                  <a:pt x="458819" y="109220"/>
                </a:lnTo>
                <a:close/>
              </a:path>
              <a:path w="552450" h="525779">
                <a:moveTo>
                  <a:pt x="465159" y="102870"/>
                </a:moveTo>
                <a:lnTo>
                  <a:pt x="410210" y="102870"/>
                </a:lnTo>
                <a:lnTo>
                  <a:pt x="405129" y="107950"/>
                </a:lnTo>
                <a:lnTo>
                  <a:pt x="460087" y="107950"/>
                </a:lnTo>
                <a:lnTo>
                  <a:pt x="465159" y="102870"/>
                </a:lnTo>
                <a:close/>
              </a:path>
              <a:path w="552450" h="525779">
                <a:moveTo>
                  <a:pt x="471499" y="96520"/>
                </a:moveTo>
                <a:lnTo>
                  <a:pt x="416560" y="96520"/>
                </a:lnTo>
                <a:lnTo>
                  <a:pt x="411479" y="101600"/>
                </a:lnTo>
                <a:lnTo>
                  <a:pt x="466427" y="101600"/>
                </a:lnTo>
                <a:lnTo>
                  <a:pt x="471499" y="96520"/>
                </a:lnTo>
                <a:close/>
              </a:path>
              <a:path w="552450" h="525779">
                <a:moveTo>
                  <a:pt x="477839" y="90170"/>
                </a:moveTo>
                <a:lnTo>
                  <a:pt x="422910" y="90170"/>
                </a:lnTo>
                <a:lnTo>
                  <a:pt x="417829" y="95250"/>
                </a:lnTo>
                <a:lnTo>
                  <a:pt x="472767" y="95250"/>
                </a:lnTo>
                <a:lnTo>
                  <a:pt x="477839" y="90170"/>
                </a:lnTo>
                <a:close/>
              </a:path>
              <a:path w="552450" h="525779">
                <a:moveTo>
                  <a:pt x="484179" y="83820"/>
                </a:moveTo>
                <a:lnTo>
                  <a:pt x="429260" y="83820"/>
                </a:lnTo>
                <a:lnTo>
                  <a:pt x="424179" y="88900"/>
                </a:lnTo>
                <a:lnTo>
                  <a:pt x="479107" y="88900"/>
                </a:lnTo>
                <a:lnTo>
                  <a:pt x="484179" y="83820"/>
                </a:lnTo>
                <a:close/>
              </a:path>
              <a:path w="552450" h="525779">
                <a:moveTo>
                  <a:pt x="490519" y="77470"/>
                </a:moveTo>
                <a:lnTo>
                  <a:pt x="435610" y="77470"/>
                </a:lnTo>
                <a:lnTo>
                  <a:pt x="430530" y="82550"/>
                </a:lnTo>
                <a:lnTo>
                  <a:pt x="485447" y="82550"/>
                </a:lnTo>
                <a:lnTo>
                  <a:pt x="490519" y="77470"/>
                </a:lnTo>
                <a:close/>
              </a:path>
              <a:path w="552450" h="525779">
                <a:moveTo>
                  <a:pt x="496859" y="71120"/>
                </a:moveTo>
                <a:lnTo>
                  <a:pt x="441960" y="71120"/>
                </a:lnTo>
                <a:lnTo>
                  <a:pt x="436879" y="76200"/>
                </a:lnTo>
                <a:lnTo>
                  <a:pt x="491787" y="76200"/>
                </a:lnTo>
                <a:lnTo>
                  <a:pt x="496859" y="71120"/>
                </a:lnTo>
                <a:close/>
              </a:path>
              <a:path w="552450" h="525779">
                <a:moveTo>
                  <a:pt x="503199" y="64770"/>
                </a:moveTo>
                <a:lnTo>
                  <a:pt x="448310" y="64770"/>
                </a:lnTo>
                <a:lnTo>
                  <a:pt x="443229" y="69850"/>
                </a:lnTo>
                <a:lnTo>
                  <a:pt x="498127" y="69850"/>
                </a:lnTo>
                <a:lnTo>
                  <a:pt x="503199" y="64770"/>
                </a:lnTo>
                <a:close/>
              </a:path>
              <a:path w="552450" h="525779">
                <a:moveTo>
                  <a:pt x="509539" y="58420"/>
                </a:moveTo>
                <a:lnTo>
                  <a:pt x="454660" y="58420"/>
                </a:lnTo>
                <a:lnTo>
                  <a:pt x="449579" y="63500"/>
                </a:lnTo>
                <a:lnTo>
                  <a:pt x="504467" y="63500"/>
                </a:lnTo>
                <a:lnTo>
                  <a:pt x="509539" y="58420"/>
                </a:lnTo>
                <a:close/>
              </a:path>
              <a:path w="552450" h="525779">
                <a:moveTo>
                  <a:pt x="515879" y="52070"/>
                </a:moveTo>
                <a:lnTo>
                  <a:pt x="461010" y="52070"/>
                </a:lnTo>
                <a:lnTo>
                  <a:pt x="455929" y="57150"/>
                </a:lnTo>
                <a:lnTo>
                  <a:pt x="510807" y="57150"/>
                </a:lnTo>
                <a:lnTo>
                  <a:pt x="515879" y="52070"/>
                </a:lnTo>
                <a:close/>
              </a:path>
              <a:path w="552450" h="525779">
                <a:moveTo>
                  <a:pt x="522219" y="45720"/>
                </a:moveTo>
                <a:lnTo>
                  <a:pt x="467360" y="45720"/>
                </a:lnTo>
                <a:lnTo>
                  <a:pt x="462279" y="50800"/>
                </a:lnTo>
                <a:lnTo>
                  <a:pt x="517147" y="50800"/>
                </a:lnTo>
                <a:lnTo>
                  <a:pt x="522219" y="45720"/>
                </a:lnTo>
                <a:close/>
              </a:path>
              <a:path w="552450" h="525779">
                <a:moveTo>
                  <a:pt x="528559" y="39370"/>
                </a:moveTo>
                <a:lnTo>
                  <a:pt x="473710" y="39370"/>
                </a:lnTo>
                <a:lnTo>
                  <a:pt x="468629" y="44450"/>
                </a:lnTo>
                <a:lnTo>
                  <a:pt x="523487" y="44450"/>
                </a:lnTo>
                <a:lnTo>
                  <a:pt x="528559" y="39370"/>
                </a:lnTo>
                <a:close/>
              </a:path>
              <a:path w="552450" h="525779">
                <a:moveTo>
                  <a:pt x="534899" y="33020"/>
                </a:moveTo>
                <a:lnTo>
                  <a:pt x="480060" y="33020"/>
                </a:lnTo>
                <a:lnTo>
                  <a:pt x="474979" y="38100"/>
                </a:lnTo>
                <a:lnTo>
                  <a:pt x="529827" y="38100"/>
                </a:lnTo>
                <a:lnTo>
                  <a:pt x="534899" y="33020"/>
                </a:lnTo>
                <a:close/>
              </a:path>
              <a:path w="552450" h="525779">
                <a:moveTo>
                  <a:pt x="541239" y="26670"/>
                </a:moveTo>
                <a:lnTo>
                  <a:pt x="486410" y="26670"/>
                </a:lnTo>
                <a:lnTo>
                  <a:pt x="481329" y="31750"/>
                </a:lnTo>
                <a:lnTo>
                  <a:pt x="536167" y="31750"/>
                </a:lnTo>
                <a:lnTo>
                  <a:pt x="541239" y="26670"/>
                </a:lnTo>
                <a:close/>
              </a:path>
              <a:path w="552450" h="525779">
                <a:moveTo>
                  <a:pt x="547579" y="20320"/>
                </a:moveTo>
                <a:lnTo>
                  <a:pt x="492760" y="20320"/>
                </a:lnTo>
                <a:lnTo>
                  <a:pt x="487679" y="25400"/>
                </a:lnTo>
                <a:lnTo>
                  <a:pt x="542507" y="25400"/>
                </a:lnTo>
                <a:lnTo>
                  <a:pt x="547579" y="20320"/>
                </a:lnTo>
                <a:close/>
              </a:path>
              <a:path w="552450" h="525779">
                <a:moveTo>
                  <a:pt x="548639" y="13970"/>
                </a:moveTo>
                <a:lnTo>
                  <a:pt x="499110" y="13970"/>
                </a:lnTo>
                <a:lnTo>
                  <a:pt x="494030" y="19050"/>
                </a:lnTo>
                <a:lnTo>
                  <a:pt x="548847" y="19050"/>
                </a:lnTo>
                <a:lnTo>
                  <a:pt x="552449" y="15442"/>
                </a:lnTo>
                <a:lnTo>
                  <a:pt x="552449" y="15240"/>
                </a:lnTo>
                <a:lnTo>
                  <a:pt x="548639" y="15240"/>
                </a:lnTo>
                <a:lnTo>
                  <a:pt x="548639" y="13970"/>
                </a:lnTo>
                <a:close/>
              </a:path>
              <a:path w="552450" h="525779">
                <a:moveTo>
                  <a:pt x="546099" y="12700"/>
                </a:moveTo>
                <a:lnTo>
                  <a:pt x="543560" y="12700"/>
                </a:lnTo>
                <a:lnTo>
                  <a:pt x="543560" y="13970"/>
                </a:lnTo>
                <a:lnTo>
                  <a:pt x="546099" y="13970"/>
                </a:lnTo>
                <a:lnTo>
                  <a:pt x="546099" y="12700"/>
                </a:lnTo>
                <a:close/>
              </a:path>
              <a:path w="552450" h="525779">
                <a:moveTo>
                  <a:pt x="534670" y="7620"/>
                </a:moveTo>
                <a:lnTo>
                  <a:pt x="505460" y="7620"/>
                </a:lnTo>
                <a:lnTo>
                  <a:pt x="500379" y="12700"/>
                </a:lnTo>
                <a:lnTo>
                  <a:pt x="539749" y="12700"/>
                </a:lnTo>
                <a:lnTo>
                  <a:pt x="539749" y="10160"/>
                </a:lnTo>
                <a:lnTo>
                  <a:pt x="537210" y="10160"/>
                </a:lnTo>
                <a:lnTo>
                  <a:pt x="537210" y="8890"/>
                </a:lnTo>
                <a:lnTo>
                  <a:pt x="534670" y="8890"/>
                </a:lnTo>
                <a:lnTo>
                  <a:pt x="534670" y="7620"/>
                </a:lnTo>
                <a:close/>
              </a:path>
              <a:path w="552450" h="525779">
                <a:moveTo>
                  <a:pt x="532130" y="6350"/>
                </a:moveTo>
                <a:lnTo>
                  <a:pt x="528320" y="6350"/>
                </a:lnTo>
                <a:lnTo>
                  <a:pt x="528320" y="7620"/>
                </a:lnTo>
                <a:lnTo>
                  <a:pt x="532130" y="7620"/>
                </a:lnTo>
                <a:lnTo>
                  <a:pt x="532130" y="6350"/>
                </a:lnTo>
                <a:close/>
              </a:path>
              <a:path w="552450" h="525779">
                <a:moveTo>
                  <a:pt x="520700" y="1270"/>
                </a:moveTo>
                <a:lnTo>
                  <a:pt x="511810" y="1270"/>
                </a:lnTo>
                <a:lnTo>
                  <a:pt x="506729" y="6350"/>
                </a:lnTo>
                <a:lnTo>
                  <a:pt x="525780" y="6350"/>
                </a:lnTo>
                <a:lnTo>
                  <a:pt x="525780" y="3810"/>
                </a:lnTo>
                <a:lnTo>
                  <a:pt x="523239" y="3810"/>
                </a:lnTo>
                <a:lnTo>
                  <a:pt x="523239" y="2540"/>
                </a:lnTo>
                <a:lnTo>
                  <a:pt x="520700" y="2540"/>
                </a:lnTo>
                <a:lnTo>
                  <a:pt x="520700" y="1270"/>
                </a:lnTo>
                <a:close/>
              </a:path>
              <a:path w="552450" h="525779">
                <a:moveTo>
                  <a:pt x="515620" y="0"/>
                </a:moveTo>
                <a:lnTo>
                  <a:pt x="513079" y="0"/>
                </a:lnTo>
                <a:lnTo>
                  <a:pt x="513080" y="1270"/>
                </a:lnTo>
                <a:lnTo>
                  <a:pt x="515620" y="1270"/>
                </a:lnTo>
                <a:lnTo>
                  <a:pt x="515620" y="0"/>
                </a:lnTo>
                <a:close/>
              </a:path>
              <a:path w="552450" h="525779">
                <a:moveTo>
                  <a:pt x="362451" y="205740"/>
                </a:moveTo>
                <a:lnTo>
                  <a:pt x="307339" y="205740"/>
                </a:lnTo>
                <a:lnTo>
                  <a:pt x="243839" y="269240"/>
                </a:lnTo>
                <a:lnTo>
                  <a:pt x="299051" y="269240"/>
                </a:lnTo>
                <a:lnTo>
                  <a:pt x="362451" y="205740"/>
                </a:lnTo>
                <a:close/>
              </a:path>
              <a:path w="552450" h="525779">
                <a:moveTo>
                  <a:pt x="299051" y="269240"/>
                </a:moveTo>
                <a:lnTo>
                  <a:pt x="243839" y="269240"/>
                </a:lnTo>
                <a:lnTo>
                  <a:pt x="231139" y="281940"/>
                </a:lnTo>
                <a:lnTo>
                  <a:pt x="286371" y="281940"/>
                </a:lnTo>
                <a:lnTo>
                  <a:pt x="299051" y="269240"/>
                </a:lnTo>
                <a:close/>
              </a:path>
              <a:path w="552450" h="525779">
                <a:moveTo>
                  <a:pt x="286371" y="281940"/>
                </a:moveTo>
                <a:lnTo>
                  <a:pt x="231139" y="281940"/>
                </a:lnTo>
                <a:lnTo>
                  <a:pt x="212089" y="300990"/>
                </a:lnTo>
                <a:lnTo>
                  <a:pt x="267350" y="300990"/>
                </a:lnTo>
                <a:lnTo>
                  <a:pt x="286371" y="281940"/>
                </a:lnTo>
                <a:close/>
              </a:path>
              <a:path w="552450" h="525779">
                <a:moveTo>
                  <a:pt x="267350" y="300990"/>
                </a:moveTo>
                <a:lnTo>
                  <a:pt x="212089" y="300990"/>
                </a:lnTo>
                <a:lnTo>
                  <a:pt x="199389" y="313690"/>
                </a:lnTo>
                <a:lnTo>
                  <a:pt x="254670" y="313690"/>
                </a:lnTo>
                <a:lnTo>
                  <a:pt x="267350" y="300990"/>
                </a:lnTo>
                <a:close/>
              </a:path>
              <a:path w="552450" h="525779">
                <a:moveTo>
                  <a:pt x="254670" y="313690"/>
                </a:moveTo>
                <a:lnTo>
                  <a:pt x="199389" y="313690"/>
                </a:lnTo>
                <a:lnTo>
                  <a:pt x="193039" y="320040"/>
                </a:lnTo>
                <a:lnTo>
                  <a:pt x="248330" y="320040"/>
                </a:lnTo>
                <a:lnTo>
                  <a:pt x="254670" y="313690"/>
                </a:lnTo>
                <a:close/>
              </a:path>
              <a:path w="552450" h="525779">
                <a:moveTo>
                  <a:pt x="248330" y="320040"/>
                </a:moveTo>
                <a:lnTo>
                  <a:pt x="193039" y="320040"/>
                </a:lnTo>
                <a:lnTo>
                  <a:pt x="173989" y="339090"/>
                </a:lnTo>
                <a:lnTo>
                  <a:pt x="229310" y="339090"/>
                </a:lnTo>
                <a:lnTo>
                  <a:pt x="248330" y="320040"/>
                </a:lnTo>
                <a:close/>
              </a:path>
              <a:path w="552450" h="525779">
                <a:moveTo>
                  <a:pt x="229310" y="339090"/>
                </a:moveTo>
                <a:lnTo>
                  <a:pt x="173989" y="339090"/>
                </a:lnTo>
                <a:lnTo>
                  <a:pt x="167639" y="345440"/>
                </a:lnTo>
                <a:lnTo>
                  <a:pt x="222970" y="345440"/>
                </a:lnTo>
                <a:lnTo>
                  <a:pt x="229310" y="339090"/>
                </a:lnTo>
                <a:close/>
              </a:path>
              <a:path w="552450" h="525779">
                <a:moveTo>
                  <a:pt x="78418" y="490220"/>
                </a:moveTo>
                <a:lnTo>
                  <a:pt x="22860" y="491490"/>
                </a:lnTo>
                <a:lnTo>
                  <a:pt x="19050" y="495300"/>
                </a:lnTo>
                <a:lnTo>
                  <a:pt x="74614" y="494030"/>
                </a:lnTo>
                <a:lnTo>
                  <a:pt x="75882" y="494030"/>
                </a:lnTo>
                <a:lnTo>
                  <a:pt x="77150" y="492760"/>
                </a:lnTo>
                <a:lnTo>
                  <a:pt x="78418" y="490220"/>
                </a:lnTo>
                <a:close/>
              </a:path>
              <a:path w="552450" h="525779">
                <a:moveTo>
                  <a:pt x="75882" y="494030"/>
                </a:moveTo>
                <a:lnTo>
                  <a:pt x="74614" y="494030"/>
                </a:lnTo>
                <a:lnTo>
                  <a:pt x="73346" y="495300"/>
                </a:lnTo>
                <a:lnTo>
                  <a:pt x="74614" y="495300"/>
                </a:lnTo>
                <a:lnTo>
                  <a:pt x="75882" y="494030"/>
                </a:lnTo>
                <a:close/>
              </a:path>
              <a:path w="552450" h="525779">
                <a:moveTo>
                  <a:pt x="24129" y="488950"/>
                </a:moveTo>
                <a:lnTo>
                  <a:pt x="22860" y="491490"/>
                </a:lnTo>
                <a:lnTo>
                  <a:pt x="78418" y="490220"/>
                </a:lnTo>
                <a:lnTo>
                  <a:pt x="24129" y="490220"/>
                </a:lnTo>
                <a:lnTo>
                  <a:pt x="25371" y="488978"/>
                </a:lnTo>
                <a:lnTo>
                  <a:pt x="24129" y="488950"/>
                </a:lnTo>
                <a:close/>
              </a:path>
              <a:path w="552450" h="525779">
                <a:moveTo>
                  <a:pt x="83490" y="486410"/>
                </a:moveTo>
                <a:lnTo>
                  <a:pt x="27939" y="486410"/>
                </a:lnTo>
                <a:lnTo>
                  <a:pt x="25371" y="488978"/>
                </a:lnTo>
                <a:lnTo>
                  <a:pt x="79686" y="490220"/>
                </a:lnTo>
                <a:lnTo>
                  <a:pt x="83490" y="486410"/>
                </a:lnTo>
                <a:close/>
              </a:path>
              <a:path w="552450" h="525779">
                <a:moveTo>
                  <a:pt x="84758" y="483870"/>
                </a:moveTo>
                <a:lnTo>
                  <a:pt x="29210" y="485140"/>
                </a:lnTo>
                <a:lnTo>
                  <a:pt x="27939" y="486410"/>
                </a:lnTo>
                <a:lnTo>
                  <a:pt x="83490" y="485140"/>
                </a:lnTo>
                <a:lnTo>
                  <a:pt x="84758" y="483870"/>
                </a:lnTo>
                <a:close/>
              </a:path>
              <a:path w="552450" h="525779">
                <a:moveTo>
                  <a:pt x="31750" y="482600"/>
                </a:moveTo>
                <a:lnTo>
                  <a:pt x="30479" y="482600"/>
                </a:lnTo>
                <a:lnTo>
                  <a:pt x="29209" y="485140"/>
                </a:lnTo>
                <a:lnTo>
                  <a:pt x="84758" y="483870"/>
                </a:lnTo>
                <a:lnTo>
                  <a:pt x="30479" y="483870"/>
                </a:lnTo>
                <a:lnTo>
                  <a:pt x="31750" y="482600"/>
                </a:lnTo>
                <a:close/>
              </a:path>
              <a:path w="552450" h="525779">
                <a:moveTo>
                  <a:pt x="86026" y="482600"/>
                </a:moveTo>
                <a:lnTo>
                  <a:pt x="30479" y="483870"/>
                </a:lnTo>
                <a:lnTo>
                  <a:pt x="84758" y="483870"/>
                </a:lnTo>
                <a:lnTo>
                  <a:pt x="86026" y="482600"/>
                </a:lnTo>
                <a:close/>
              </a:path>
              <a:path w="552450" h="525779">
                <a:moveTo>
                  <a:pt x="91098" y="477520"/>
                </a:moveTo>
                <a:lnTo>
                  <a:pt x="35560" y="478790"/>
                </a:lnTo>
                <a:lnTo>
                  <a:pt x="31750" y="482600"/>
                </a:lnTo>
                <a:lnTo>
                  <a:pt x="87294" y="482600"/>
                </a:lnTo>
                <a:lnTo>
                  <a:pt x="89830" y="480060"/>
                </a:lnTo>
                <a:lnTo>
                  <a:pt x="91098" y="477520"/>
                </a:lnTo>
                <a:close/>
              </a:path>
              <a:path w="552450" h="525779">
                <a:moveTo>
                  <a:pt x="91098" y="477520"/>
                </a:moveTo>
                <a:lnTo>
                  <a:pt x="36829" y="477520"/>
                </a:lnTo>
                <a:lnTo>
                  <a:pt x="35560" y="478790"/>
                </a:lnTo>
                <a:lnTo>
                  <a:pt x="91098" y="477520"/>
                </a:lnTo>
                <a:close/>
              </a:path>
              <a:path w="552450" h="525779">
                <a:moveTo>
                  <a:pt x="94902" y="474980"/>
                </a:moveTo>
                <a:lnTo>
                  <a:pt x="39369" y="474980"/>
                </a:lnTo>
                <a:lnTo>
                  <a:pt x="38100" y="476250"/>
                </a:lnTo>
                <a:lnTo>
                  <a:pt x="36829" y="476250"/>
                </a:lnTo>
                <a:lnTo>
                  <a:pt x="92366" y="477520"/>
                </a:lnTo>
                <a:lnTo>
                  <a:pt x="94902" y="474980"/>
                </a:lnTo>
                <a:close/>
              </a:path>
              <a:path w="552450" h="525779">
                <a:moveTo>
                  <a:pt x="98706" y="471170"/>
                </a:moveTo>
                <a:lnTo>
                  <a:pt x="43179" y="471170"/>
                </a:lnTo>
                <a:lnTo>
                  <a:pt x="39369" y="474980"/>
                </a:lnTo>
                <a:lnTo>
                  <a:pt x="94902" y="473710"/>
                </a:lnTo>
                <a:lnTo>
                  <a:pt x="96170" y="473710"/>
                </a:lnTo>
                <a:lnTo>
                  <a:pt x="98706" y="471170"/>
                </a:lnTo>
                <a:close/>
              </a:path>
              <a:path w="552450" h="525779">
                <a:moveTo>
                  <a:pt x="103778" y="464820"/>
                </a:moveTo>
                <a:lnTo>
                  <a:pt x="48260" y="466090"/>
                </a:lnTo>
                <a:lnTo>
                  <a:pt x="43179" y="471170"/>
                </a:lnTo>
                <a:lnTo>
                  <a:pt x="98706" y="469900"/>
                </a:lnTo>
                <a:lnTo>
                  <a:pt x="99974" y="469900"/>
                </a:lnTo>
                <a:lnTo>
                  <a:pt x="102510" y="467360"/>
                </a:lnTo>
                <a:lnTo>
                  <a:pt x="103778" y="464820"/>
                </a:lnTo>
                <a:close/>
              </a:path>
              <a:path w="552450" h="525779">
                <a:moveTo>
                  <a:pt x="77288" y="464185"/>
                </a:moveTo>
                <a:lnTo>
                  <a:pt x="49529" y="464820"/>
                </a:lnTo>
                <a:lnTo>
                  <a:pt x="48260" y="466090"/>
                </a:lnTo>
                <a:lnTo>
                  <a:pt x="103778" y="464820"/>
                </a:lnTo>
                <a:lnTo>
                  <a:pt x="77288" y="464185"/>
                </a:lnTo>
                <a:close/>
              </a:path>
              <a:path w="552450" h="525779">
                <a:moveTo>
                  <a:pt x="107582" y="462280"/>
                </a:moveTo>
                <a:lnTo>
                  <a:pt x="52069" y="462280"/>
                </a:lnTo>
                <a:lnTo>
                  <a:pt x="50800" y="463550"/>
                </a:lnTo>
                <a:lnTo>
                  <a:pt x="105046" y="463550"/>
                </a:lnTo>
                <a:lnTo>
                  <a:pt x="103806" y="464791"/>
                </a:lnTo>
                <a:lnTo>
                  <a:pt x="105046" y="464820"/>
                </a:lnTo>
                <a:lnTo>
                  <a:pt x="107582" y="462280"/>
                </a:lnTo>
                <a:close/>
              </a:path>
              <a:path w="552450" h="525779">
                <a:moveTo>
                  <a:pt x="105046" y="463550"/>
                </a:moveTo>
                <a:lnTo>
                  <a:pt x="49529" y="463550"/>
                </a:lnTo>
                <a:lnTo>
                  <a:pt x="77288" y="464185"/>
                </a:lnTo>
                <a:lnTo>
                  <a:pt x="105046" y="463550"/>
                </a:lnTo>
                <a:close/>
              </a:path>
              <a:path w="552450" h="525779">
                <a:moveTo>
                  <a:pt x="109484" y="459740"/>
                </a:moveTo>
                <a:lnTo>
                  <a:pt x="54610" y="459740"/>
                </a:lnTo>
                <a:lnTo>
                  <a:pt x="52069" y="462280"/>
                </a:lnTo>
                <a:lnTo>
                  <a:pt x="107582" y="461010"/>
                </a:lnTo>
                <a:lnTo>
                  <a:pt x="108850" y="461010"/>
                </a:lnTo>
                <a:lnTo>
                  <a:pt x="109484" y="459740"/>
                </a:lnTo>
                <a:close/>
              </a:path>
              <a:path w="552450" h="525779">
                <a:moveTo>
                  <a:pt x="55879" y="457200"/>
                </a:moveTo>
                <a:lnTo>
                  <a:pt x="54610" y="459740"/>
                </a:lnTo>
                <a:lnTo>
                  <a:pt x="110118" y="458470"/>
                </a:lnTo>
                <a:lnTo>
                  <a:pt x="111386" y="458470"/>
                </a:lnTo>
                <a:lnTo>
                  <a:pt x="55879" y="457200"/>
                </a:lnTo>
                <a:close/>
              </a:path>
              <a:path w="552450" h="525779">
                <a:moveTo>
                  <a:pt x="111386" y="458470"/>
                </a:moveTo>
                <a:lnTo>
                  <a:pt x="110118" y="458470"/>
                </a:lnTo>
                <a:lnTo>
                  <a:pt x="109484" y="459740"/>
                </a:lnTo>
                <a:lnTo>
                  <a:pt x="110118" y="459740"/>
                </a:lnTo>
                <a:lnTo>
                  <a:pt x="111386" y="458470"/>
                </a:lnTo>
                <a:close/>
              </a:path>
              <a:path w="552450" h="525779">
                <a:moveTo>
                  <a:pt x="112654" y="457200"/>
                </a:moveTo>
                <a:lnTo>
                  <a:pt x="55879" y="457200"/>
                </a:lnTo>
                <a:lnTo>
                  <a:pt x="111386" y="458470"/>
                </a:lnTo>
                <a:lnTo>
                  <a:pt x="112654" y="457200"/>
                </a:lnTo>
                <a:close/>
              </a:path>
              <a:path w="552450" h="525779">
                <a:moveTo>
                  <a:pt x="116458" y="452120"/>
                </a:moveTo>
                <a:lnTo>
                  <a:pt x="60960" y="453390"/>
                </a:lnTo>
                <a:lnTo>
                  <a:pt x="57150" y="457200"/>
                </a:lnTo>
                <a:lnTo>
                  <a:pt x="112654" y="455930"/>
                </a:lnTo>
                <a:lnTo>
                  <a:pt x="113922" y="455930"/>
                </a:lnTo>
                <a:lnTo>
                  <a:pt x="115190" y="454660"/>
                </a:lnTo>
                <a:lnTo>
                  <a:pt x="116458" y="452120"/>
                </a:lnTo>
                <a:close/>
              </a:path>
              <a:path w="552450" h="525779">
                <a:moveTo>
                  <a:pt x="63500" y="449580"/>
                </a:moveTo>
                <a:lnTo>
                  <a:pt x="62229" y="452120"/>
                </a:lnTo>
                <a:lnTo>
                  <a:pt x="60960" y="453390"/>
                </a:lnTo>
                <a:lnTo>
                  <a:pt x="116458" y="452120"/>
                </a:lnTo>
                <a:lnTo>
                  <a:pt x="117726" y="452120"/>
                </a:lnTo>
                <a:lnTo>
                  <a:pt x="118994" y="450850"/>
                </a:lnTo>
                <a:lnTo>
                  <a:pt x="63500" y="450850"/>
                </a:lnTo>
                <a:lnTo>
                  <a:pt x="64741" y="449608"/>
                </a:lnTo>
                <a:lnTo>
                  <a:pt x="63500" y="449580"/>
                </a:lnTo>
                <a:close/>
              </a:path>
              <a:path w="552450" h="525779">
                <a:moveTo>
                  <a:pt x="68579" y="445770"/>
                </a:moveTo>
                <a:lnTo>
                  <a:pt x="67310" y="445770"/>
                </a:lnTo>
                <a:lnTo>
                  <a:pt x="66039" y="448310"/>
                </a:lnTo>
                <a:lnTo>
                  <a:pt x="64741" y="449608"/>
                </a:lnTo>
                <a:lnTo>
                  <a:pt x="118994" y="450850"/>
                </a:lnTo>
                <a:lnTo>
                  <a:pt x="121530" y="448310"/>
                </a:lnTo>
                <a:lnTo>
                  <a:pt x="122164" y="447040"/>
                </a:lnTo>
                <a:lnTo>
                  <a:pt x="67310" y="447040"/>
                </a:lnTo>
                <a:lnTo>
                  <a:pt x="68579" y="445770"/>
                </a:lnTo>
                <a:close/>
              </a:path>
              <a:path w="552450" h="525779">
                <a:moveTo>
                  <a:pt x="122798" y="445770"/>
                </a:moveTo>
                <a:lnTo>
                  <a:pt x="67310" y="447040"/>
                </a:lnTo>
                <a:lnTo>
                  <a:pt x="122164" y="447040"/>
                </a:lnTo>
                <a:lnTo>
                  <a:pt x="122798" y="445770"/>
                </a:lnTo>
                <a:close/>
              </a:path>
              <a:path w="552450" h="525779">
                <a:moveTo>
                  <a:pt x="69850" y="443230"/>
                </a:moveTo>
                <a:lnTo>
                  <a:pt x="68579" y="445770"/>
                </a:lnTo>
                <a:lnTo>
                  <a:pt x="124066" y="444500"/>
                </a:lnTo>
                <a:lnTo>
                  <a:pt x="125334" y="444500"/>
                </a:lnTo>
                <a:lnTo>
                  <a:pt x="69850" y="443230"/>
                </a:lnTo>
                <a:close/>
              </a:path>
              <a:path w="552450" h="525779">
                <a:moveTo>
                  <a:pt x="124066" y="444500"/>
                </a:moveTo>
                <a:lnTo>
                  <a:pt x="68579" y="445770"/>
                </a:lnTo>
                <a:lnTo>
                  <a:pt x="122798" y="445770"/>
                </a:lnTo>
                <a:lnTo>
                  <a:pt x="124066" y="444500"/>
                </a:lnTo>
                <a:close/>
              </a:path>
              <a:path w="552450" h="525779">
                <a:moveTo>
                  <a:pt x="129138" y="439420"/>
                </a:moveTo>
                <a:lnTo>
                  <a:pt x="73660" y="440690"/>
                </a:lnTo>
                <a:lnTo>
                  <a:pt x="71119" y="443230"/>
                </a:lnTo>
                <a:lnTo>
                  <a:pt x="69850" y="443230"/>
                </a:lnTo>
                <a:lnTo>
                  <a:pt x="125334" y="444500"/>
                </a:lnTo>
                <a:lnTo>
                  <a:pt x="127870" y="441960"/>
                </a:lnTo>
                <a:lnTo>
                  <a:pt x="129138" y="439420"/>
                </a:lnTo>
                <a:close/>
              </a:path>
              <a:path w="552450" h="525779">
                <a:moveTo>
                  <a:pt x="76200" y="436880"/>
                </a:moveTo>
                <a:lnTo>
                  <a:pt x="74929" y="439420"/>
                </a:lnTo>
                <a:lnTo>
                  <a:pt x="73660" y="440690"/>
                </a:lnTo>
                <a:lnTo>
                  <a:pt x="129138" y="439420"/>
                </a:lnTo>
                <a:lnTo>
                  <a:pt x="130406" y="439420"/>
                </a:lnTo>
                <a:lnTo>
                  <a:pt x="131674" y="438150"/>
                </a:lnTo>
                <a:lnTo>
                  <a:pt x="76200" y="436880"/>
                </a:lnTo>
                <a:close/>
              </a:path>
              <a:path w="552450" h="525779">
                <a:moveTo>
                  <a:pt x="78739" y="435610"/>
                </a:moveTo>
                <a:lnTo>
                  <a:pt x="77469" y="435610"/>
                </a:lnTo>
                <a:lnTo>
                  <a:pt x="76200" y="436880"/>
                </a:lnTo>
                <a:lnTo>
                  <a:pt x="131674" y="438150"/>
                </a:lnTo>
                <a:lnTo>
                  <a:pt x="132308" y="436880"/>
                </a:lnTo>
                <a:lnTo>
                  <a:pt x="77469" y="436880"/>
                </a:lnTo>
                <a:lnTo>
                  <a:pt x="78739" y="435610"/>
                </a:lnTo>
                <a:close/>
              </a:path>
              <a:path w="552450" h="525779">
                <a:moveTo>
                  <a:pt x="135478" y="433070"/>
                </a:moveTo>
                <a:lnTo>
                  <a:pt x="80010" y="434340"/>
                </a:lnTo>
                <a:lnTo>
                  <a:pt x="78739" y="435610"/>
                </a:lnTo>
                <a:lnTo>
                  <a:pt x="132942" y="435610"/>
                </a:lnTo>
                <a:lnTo>
                  <a:pt x="132308" y="436880"/>
                </a:lnTo>
                <a:lnTo>
                  <a:pt x="132942" y="436880"/>
                </a:lnTo>
                <a:lnTo>
                  <a:pt x="134210" y="435610"/>
                </a:lnTo>
                <a:lnTo>
                  <a:pt x="135478" y="433070"/>
                </a:lnTo>
                <a:close/>
              </a:path>
              <a:path w="552450" h="525779">
                <a:moveTo>
                  <a:pt x="82550" y="430530"/>
                </a:moveTo>
                <a:lnTo>
                  <a:pt x="81279" y="433070"/>
                </a:lnTo>
                <a:lnTo>
                  <a:pt x="80010" y="434340"/>
                </a:lnTo>
                <a:lnTo>
                  <a:pt x="135478" y="433070"/>
                </a:lnTo>
                <a:lnTo>
                  <a:pt x="136746" y="433070"/>
                </a:lnTo>
                <a:lnTo>
                  <a:pt x="138014" y="431800"/>
                </a:lnTo>
                <a:lnTo>
                  <a:pt x="82550" y="430530"/>
                </a:lnTo>
                <a:close/>
              </a:path>
              <a:path w="552450" h="525779">
                <a:moveTo>
                  <a:pt x="83819" y="429260"/>
                </a:moveTo>
                <a:lnTo>
                  <a:pt x="82550" y="430530"/>
                </a:lnTo>
                <a:lnTo>
                  <a:pt x="138014" y="431800"/>
                </a:lnTo>
                <a:lnTo>
                  <a:pt x="139282" y="430530"/>
                </a:lnTo>
                <a:lnTo>
                  <a:pt x="83819" y="430530"/>
                </a:lnTo>
                <a:lnTo>
                  <a:pt x="85061" y="429288"/>
                </a:lnTo>
                <a:lnTo>
                  <a:pt x="83819" y="429260"/>
                </a:lnTo>
                <a:close/>
              </a:path>
              <a:path w="552450" h="525779">
                <a:moveTo>
                  <a:pt x="141818" y="426720"/>
                </a:moveTo>
                <a:lnTo>
                  <a:pt x="86360" y="427990"/>
                </a:lnTo>
                <a:lnTo>
                  <a:pt x="85061" y="429288"/>
                </a:lnTo>
                <a:lnTo>
                  <a:pt x="139282" y="430530"/>
                </a:lnTo>
                <a:lnTo>
                  <a:pt x="140550" y="429260"/>
                </a:lnTo>
                <a:lnTo>
                  <a:pt x="141818" y="426720"/>
                </a:lnTo>
                <a:close/>
              </a:path>
              <a:path w="552450" h="525779">
                <a:moveTo>
                  <a:pt x="88900" y="424180"/>
                </a:moveTo>
                <a:lnTo>
                  <a:pt x="87629" y="426720"/>
                </a:lnTo>
                <a:lnTo>
                  <a:pt x="86360" y="427990"/>
                </a:lnTo>
                <a:lnTo>
                  <a:pt x="141818" y="426720"/>
                </a:lnTo>
                <a:lnTo>
                  <a:pt x="143086" y="426720"/>
                </a:lnTo>
                <a:lnTo>
                  <a:pt x="144354" y="425450"/>
                </a:lnTo>
                <a:lnTo>
                  <a:pt x="88900" y="425450"/>
                </a:lnTo>
                <a:lnTo>
                  <a:pt x="90141" y="424208"/>
                </a:lnTo>
                <a:lnTo>
                  <a:pt x="88900" y="424180"/>
                </a:lnTo>
                <a:close/>
              </a:path>
              <a:path w="552450" h="525779">
                <a:moveTo>
                  <a:pt x="117896" y="423545"/>
                </a:moveTo>
                <a:lnTo>
                  <a:pt x="90169" y="424180"/>
                </a:lnTo>
                <a:lnTo>
                  <a:pt x="144354" y="425450"/>
                </a:lnTo>
                <a:lnTo>
                  <a:pt x="144995" y="424165"/>
                </a:lnTo>
                <a:lnTo>
                  <a:pt x="117896" y="423545"/>
                </a:lnTo>
                <a:close/>
              </a:path>
              <a:path w="552450" h="525779">
                <a:moveTo>
                  <a:pt x="148158" y="420370"/>
                </a:moveTo>
                <a:lnTo>
                  <a:pt x="92710" y="421640"/>
                </a:lnTo>
                <a:lnTo>
                  <a:pt x="91439" y="422910"/>
                </a:lnTo>
                <a:lnTo>
                  <a:pt x="145622" y="422910"/>
                </a:lnTo>
                <a:lnTo>
                  <a:pt x="144995" y="424165"/>
                </a:lnTo>
                <a:lnTo>
                  <a:pt x="145622" y="424180"/>
                </a:lnTo>
                <a:lnTo>
                  <a:pt x="146890" y="422910"/>
                </a:lnTo>
                <a:lnTo>
                  <a:pt x="148158" y="420370"/>
                </a:lnTo>
                <a:close/>
              </a:path>
              <a:path w="552450" h="525779">
                <a:moveTo>
                  <a:pt x="145622" y="422910"/>
                </a:moveTo>
                <a:lnTo>
                  <a:pt x="90169" y="422910"/>
                </a:lnTo>
                <a:lnTo>
                  <a:pt x="117896" y="423545"/>
                </a:lnTo>
                <a:lnTo>
                  <a:pt x="145622" y="422910"/>
                </a:lnTo>
                <a:close/>
              </a:path>
              <a:path w="552450" h="525779">
                <a:moveTo>
                  <a:pt x="95250" y="417830"/>
                </a:moveTo>
                <a:lnTo>
                  <a:pt x="93979" y="420370"/>
                </a:lnTo>
                <a:lnTo>
                  <a:pt x="149426" y="420370"/>
                </a:lnTo>
                <a:lnTo>
                  <a:pt x="150694" y="419100"/>
                </a:lnTo>
                <a:lnTo>
                  <a:pt x="95250" y="417830"/>
                </a:lnTo>
                <a:close/>
              </a:path>
              <a:path w="552450" h="525779">
                <a:moveTo>
                  <a:pt x="154498" y="415290"/>
                </a:moveTo>
                <a:lnTo>
                  <a:pt x="99060" y="415290"/>
                </a:lnTo>
                <a:lnTo>
                  <a:pt x="96519" y="417830"/>
                </a:lnTo>
                <a:lnTo>
                  <a:pt x="151962" y="416560"/>
                </a:lnTo>
                <a:lnTo>
                  <a:pt x="153230" y="416560"/>
                </a:lnTo>
                <a:lnTo>
                  <a:pt x="154498" y="415290"/>
                </a:lnTo>
                <a:close/>
              </a:path>
              <a:path w="552450" h="525779">
                <a:moveTo>
                  <a:pt x="151962" y="416560"/>
                </a:moveTo>
                <a:lnTo>
                  <a:pt x="96519" y="417830"/>
                </a:lnTo>
                <a:lnTo>
                  <a:pt x="150694" y="417830"/>
                </a:lnTo>
                <a:lnTo>
                  <a:pt x="151962" y="416560"/>
                </a:lnTo>
                <a:close/>
              </a:path>
              <a:path w="552450" h="525779">
                <a:moveTo>
                  <a:pt x="101600" y="411480"/>
                </a:moveTo>
                <a:lnTo>
                  <a:pt x="100329" y="414020"/>
                </a:lnTo>
                <a:lnTo>
                  <a:pt x="99060" y="415290"/>
                </a:lnTo>
                <a:lnTo>
                  <a:pt x="154498" y="414020"/>
                </a:lnTo>
                <a:lnTo>
                  <a:pt x="155766" y="414020"/>
                </a:lnTo>
                <a:lnTo>
                  <a:pt x="157034" y="412750"/>
                </a:lnTo>
                <a:lnTo>
                  <a:pt x="101600" y="412750"/>
                </a:lnTo>
                <a:lnTo>
                  <a:pt x="102841" y="411508"/>
                </a:lnTo>
                <a:lnTo>
                  <a:pt x="101600" y="411480"/>
                </a:lnTo>
                <a:close/>
              </a:path>
              <a:path w="552450" h="525779">
                <a:moveTo>
                  <a:pt x="158302" y="411480"/>
                </a:moveTo>
                <a:lnTo>
                  <a:pt x="102869" y="411480"/>
                </a:lnTo>
                <a:lnTo>
                  <a:pt x="157034" y="412750"/>
                </a:lnTo>
                <a:lnTo>
                  <a:pt x="158302" y="411480"/>
                </a:lnTo>
                <a:close/>
              </a:path>
              <a:path w="552450" h="525779">
                <a:moveTo>
                  <a:pt x="160838" y="407670"/>
                </a:moveTo>
                <a:lnTo>
                  <a:pt x="105410" y="408940"/>
                </a:lnTo>
                <a:lnTo>
                  <a:pt x="102869" y="411480"/>
                </a:lnTo>
                <a:lnTo>
                  <a:pt x="158302" y="410210"/>
                </a:lnTo>
                <a:lnTo>
                  <a:pt x="159570" y="410210"/>
                </a:lnTo>
                <a:lnTo>
                  <a:pt x="160838" y="407670"/>
                </a:lnTo>
                <a:close/>
              </a:path>
              <a:path w="552450" h="525779">
                <a:moveTo>
                  <a:pt x="106679" y="406400"/>
                </a:moveTo>
                <a:lnTo>
                  <a:pt x="105410" y="407670"/>
                </a:lnTo>
                <a:lnTo>
                  <a:pt x="106679" y="407670"/>
                </a:lnTo>
                <a:lnTo>
                  <a:pt x="107921" y="406428"/>
                </a:lnTo>
                <a:lnTo>
                  <a:pt x="106679" y="406400"/>
                </a:lnTo>
                <a:close/>
              </a:path>
              <a:path w="552450" h="525779">
                <a:moveTo>
                  <a:pt x="113029" y="401320"/>
                </a:moveTo>
                <a:lnTo>
                  <a:pt x="111760" y="401320"/>
                </a:lnTo>
                <a:lnTo>
                  <a:pt x="110489" y="403860"/>
                </a:lnTo>
                <a:lnTo>
                  <a:pt x="107921" y="406428"/>
                </a:lnTo>
                <a:lnTo>
                  <a:pt x="162106" y="407670"/>
                </a:lnTo>
                <a:lnTo>
                  <a:pt x="165910" y="403860"/>
                </a:lnTo>
                <a:lnTo>
                  <a:pt x="166544" y="402590"/>
                </a:lnTo>
                <a:lnTo>
                  <a:pt x="111760" y="402590"/>
                </a:lnTo>
                <a:lnTo>
                  <a:pt x="113029" y="401320"/>
                </a:lnTo>
                <a:close/>
              </a:path>
              <a:path w="552450" h="525779">
                <a:moveTo>
                  <a:pt x="167178" y="401320"/>
                </a:moveTo>
                <a:lnTo>
                  <a:pt x="111760" y="402590"/>
                </a:lnTo>
                <a:lnTo>
                  <a:pt x="166544" y="402590"/>
                </a:lnTo>
                <a:lnTo>
                  <a:pt x="167178" y="401320"/>
                </a:lnTo>
                <a:close/>
              </a:path>
              <a:path w="552450" h="525779">
                <a:moveTo>
                  <a:pt x="114300" y="398780"/>
                </a:moveTo>
                <a:lnTo>
                  <a:pt x="113029" y="401320"/>
                </a:lnTo>
                <a:lnTo>
                  <a:pt x="168446" y="400050"/>
                </a:lnTo>
                <a:lnTo>
                  <a:pt x="169714" y="400050"/>
                </a:lnTo>
                <a:lnTo>
                  <a:pt x="114300" y="398780"/>
                </a:lnTo>
                <a:close/>
              </a:path>
              <a:path w="552450" h="525779">
                <a:moveTo>
                  <a:pt x="173518" y="394970"/>
                </a:moveTo>
                <a:lnTo>
                  <a:pt x="118110" y="396240"/>
                </a:lnTo>
                <a:lnTo>
                  <a:pt x="115569" y="398780"/>
                </a:lnTo>
                <a:lnTo>
                  <a:pt x="114300" y="398780"/>
                </a:lnTo>
                <a:lnTo>
                  <a:pt x="169714" y="400050"/>
                </a:lnTo>
                <a:lnTo>
                  <a:pt x="172250" y="397510"/>
                </a:lnTo>
                <a:lnTo>
                  <a:pt x="173518" y="394970"/>
                </a:lnTo>
                <a:close/>
              </a:path>
              <a:path w="552450" h="525779">
                <a:moveTo>
                  <a:pt x="176054" y="393700"/>
                </a:moveTo>
                <a:lnTo>
                  <a:pt x="120650" y="393700"/>
                </a:lnTo>
                <a:lnTo>
                  <a:pt x="118110" y="396240"/>
                </a:lnTo>
                <a:lnTo>
                  <a:pt x="173518" y="394970"/>
                </a:lnTo>
                <a:lnTo>
                  <a:pt x="174786" y="394970"/>
                </a:lnTo>
                <a:lnTo>
                  <a:pt x="176054" y="393700"/>
                </a:lnTo>
                <a:close/>
              </a:path>
              <a:path w="552450" h="525779">
                <a:moveTo>
                  <a:pt x="179858" y="388620"/>
                </a:moveTo>
                <a:lnTo>
                  <a:pt x="124460" y="389890"/>
                </a:lnTo>
                <a:lnTo>
                  <a:pt x="121919" y="392430"/>
                </a:lnTo>
                <a:lnTo>
                  <a:pt x="120650" y="392430"/>
                </a:lnTo>
                <a:lnTo>
                  <a:pt x="176054" y="393700"/>
                </a:lnTo>
                <a:lnTo>
                  <a:pt x="178590" y="391160"/>
                </a:lnTo>
                <a:lnTo>
                  <a:pt x="179858" y="388620"/>
                </a:lnTo>
                <a:close/>
              </a:path>
              <a:path w="552450" h="525779">
                <a:moveTo>
                  <a:pt x="182394" y="387350"/>
                </a:moveTo>
                <a:lnTo>
                  <a:pt x="127000" y="387350"/>
                </a:lnTo>
                <a:lnTo>
                  <a:pt x="124460" y="389890"/>
                </a:lnTo>
                <a:lnTo>
                  <a:pt x="179858" y="388620"/>
                </a:lnTo>
                <a:lnTo>
                  <a:pt x="182394" y="387350"/>
                </a:lnTo>
                <a:close/>
              </a:path>
              <a:path w="552450" h="525779">
                <a:moveTo>
                  <a:pt x="183028" y="386080"/>
                </a:moveTo>
                <a:lnTo>
                  <a:pt x="127000" y="386080"/>
                </a:lnTo>
                <a:lnTo>
                  <a:pt x="182394" y="387350"/>
                </a:lnTo>
                <a:lnTo>
                  <a:pt x="183028" y="386080"/>
                </a:lnTo>
                <a:close/>
              </a:path>
              <a:path w="552450" h="525779">
                <a:moveTo>
                  <a:pt x="183662" y="384810"/>
                </a:moveTo>
                <a:lnTo>
                  <a:pt x="129539" y="384810"/>
                </a:lnTo>
                <a:lnTo>
                  <a:pt x="128269" y="386080"/>
                </a:lnTo>
                <a:lnTo>
                  <a:pt x="183662" y="384810"/>
                </a:lnTo>
                <a:close/>
              </a:path>
              <a:path w="552450" h="525779">
                <a:moveTo>
                  <a:pt x="184296" y="384810"/>
                </a:moveTo>
                <a:lnTo>
                  <a:pt x="183662" y="384810"/>
                </a:lnTo>
                <a:lnTo>
                  <a:pt x="183028" y="386080"/>
                </a:lnTo>
                <a:lnTo>
                  <a:pt x="183662" y="386080"/>
                </a:lnTo>
                <a:lnTo>
                  <a:pt x="184296" y="384810"/>
                </a:lnTo>
                <a:close/>
              </a:path>
              <a:path w="552450" h="525779">
                <a:moveTo>
                  <a:pt x="184930" y="383540"/>
                </a:moveTo>
                <a:lnTo>
                  <a:pt x="130810" y="383540"/>
                </a:lnTo>
                <a:lnTo>
                  <a:pt x="129539" y="384810"/>
                </a:lnTo>
                <a:lnTo>
                  <a:pt x="184930" y="383540"/>
                </a:lnTo>
                <a:close/>
              </a:path>
              <a:path w="552450" h="525779">
                <a:moveTo>
                  <a:pt x="185564" y="383540"/>
                </a:moveTo>
                <a:lnTo>
                  <a:pt x="184930" y="383540"/>
                </a:lnTo>
                <a:lnTo>
                  <a:pt x="184296" y="384810"/>
                </a:lnTo>
                <a:lnTo>
                  <a:pt x="184930" y="384810"/>
                </a:lnTo>
                <a:lnTo>
                  <a:pt x="185564" y="383540"/>
                </a:lnTo>
                <a:close/>
              </a:path>
              <a:path w="552450" h="525779">
                <a:moveTo>
                  <a:pt x="192538" y="375920"/>
                </a:moveTo>
                <a:lnTo>
                  <a:pt x="137160" y="377190"/>
                </a:lnTo>
                <a:lnTo>
                  <a:pt x="130810" y="383540"/>
                </a:lnTo>
                <a:lnTo>
                  <a:pt x="186198" y="382270"/>
                </a:lnTo>
                <a:lnTo>
                  <a:pt x="187466" y="382270"/>
                </a:lnTo>
                <a:lnTo>
                  <a:pt x="191270" y="378460"/>
                </a:lnTo>
                <a:lnTo>
                  <a:pt x="192538" y="375920"/>
                </a:lnTo>
                <a:close/>
              </a:path>
              <a:path w="552450" h="525779">
                <a:moveTo>
                  <a:pt x="187466" y="382270"/>
                </a:moveTo>
                <a:lnTo>
                  <a:pt x="186198" y="382270"/>
                </a:lnTo>
                <a:lnTo>
                  <a:pt x="185564" y="383540"/>
                </a:lnTo>
                <a:lnTo>
                  <a:pt x="186198" y="383540"/>
                </a:lnTo>
                <a:lnTo>
                  <a:pt x="187466" y="382270"/>
                </a:lnTo>
                <a:close/>
              </a:path>
              <a:path w="552450" h="525779">
                <a:moveTo>
                  <a:pt x="192538" y="375920"/>
                </a:moveTo>
                <a:lnTo>
                  <a:pt x="138429" y="375920"/>
                </a:lnTo>
                <a:lnTo>
                  <a:pt x="137160" y="377190"/>
                </a:lnTo>
                <a:lnTo>
                  <a:pt x="192538" y="375920"/>
                </a:lnTo>
                <a:close/>
              </a:path>
              <a:path w="552450" h="525779">
                <a:moveTo>
                  <a:pt x="139700" y="373380"/>
                </a:moveTo>
                <a:lnTo>
                  <a:pt x="138429" y="374650"/>
                </a:lnTo>
                <a:lnTo>
                  <a:pt x="193806" y="375920"/>
                </a:lnTo>
                <a:lnTo>
                  <a:pt x="195074" y="374650"/>
                </a:lnTo>
                <a:lnTo>
                  <a:pt x="139700" y="373380"/>
                </a:lnTo>
                <a:close/>
              </a:path>
              <a:path w="552450" h="525779">
                <a:moveTo>
                  <a:pt x="140969" y="372110"/>
                </a:moveTo>
                <a:lnTo>
                  <a:pt x="139700" y="373380"/>
                </a:lnTo>
                <a:lnTo>
                  <a:pt x="195074" y="374650"/>
                </a:lnTo>
                <a:lnTo>
                  <a:pt x="196342" y="373380"/>
                </a:lnTo>
                <a:lnTo>
                  <a:pt x="140969" y="373380"/>
                </a:lnTo>
                <a:lnTo>
                  <a:pt x="142211" y="372138"/>
                </a:lnTo>
                <a:lnTo>
                  <a:pt x="140969" y="372110"/>
                </a:lnTo>
                <a:close/>
              </a:path>
              <a:path w="552450" h="525779">
                <a:moveTo>
                  <a:pt x="198878" y="369570"/>
                </a:moveTo>
                <a:lnTo>
                  <a:pt x="143510" y="370840"/>
                </a:lnTo>
                <a:lnTo>
                  <a:pt x="142211" y="372138"/>
                </a:lnTo>
                <a:lnTo>
                  <a:pt x="196342" y="373380"/>
                </a:lnTo>
                <a:lnTo>
                  <a:pt x="198878" y="369570"/>
                </a:lnTo>
                <a:close/>
              </a:path>
              <a:path w="552450" h="525779">
                <a:moveTo>
                  <a:pt x="144779" y="368300"/>
                </a:moveTo>
                <a:lnTo>
                  <a:pt x="143510" y="370840"/>
                </a:lnTo>
                <a:lnTo>
                  <a:pt x="198878" y="369570"/>
                </a:lnTo>
                <a:lnTo>
                  <a:pt x="144779" y="369570"/>
                </a:lnTo>
                <a:lnTo>
                  <a:pt x="145407" y="368314"/>
                </a:lnTo>
                <a:lnTo>
                  <a:pt x="144779" y="368300"/>
                </a:lnTo>
                <a:close/>
              </a:path>
              <a:path w="552450" h="525779">
                <a:moveTo>
                  <a:pt x="146050" y="367030"/>
                </a:moveTo>
                <a:lnTo>
                  <a:pt x="145407" y="368314"/>
                </a:lnTo>
                <a:lnTo>
                  <a:pt x="200146" y="369570"/>
                </a:lnTo>
                <a:lnTo>
                  <a:pt x="201414" y="368300"/>
                </a:lnTo>
                <a:lnTo>
                  <a:pt x="146050" y="367030"/>
                </a:lnTo>
                <a:close/>
              </a:path>
              <a:path w="552450" h="525779">
                <a:moveTo>
                  <a:pt x="205218" y="363220"/>
                </a:moveTo>
                <a:lnTo>
                  <a:pt x="149860" y="364490"/>
                </a:lnTo>
                <a:lnTo>
                  <a:pt x="147319" y="367030"/>
                </a:lnTo>
                <a:lnTo>
                  <a:pt x="146050" y="367030"/>
                </a:lnTo>
                <a:lnTo>
                  <a:pt x="201414" y="368300"/>
                </a:lnTo>
                <a:lnTo>
                  <a:pt x="202682" y="367030"/>
                </a:lnTo>
                <a:lnTo>
                  <a:pt x="205218" y="363220"/>
                </a:lnTo>
                <a:close/>
              </a:path>
              <a:path w="552450" h="525779">
                <a:moveTo>
                  <a:pt x="205218" y="363220"/>
                </a:moveTo>
                <a:lnTo>
                  <a:pt x="151129" y="363220"/>
                </a:lnTo>
                <a:lnTo>
                  <a:pt x="149860" y="364490"/>
                </a:lnTo>
                <a:lnTo>
                  <a:pt x="205218" y="363220"/>
                </a:lnTo>
                <a:close/>
              </a:path>
              <a:path w="552450" h="525779">
                <a:moveTo>
                  <a:pt x="211558" y="356870"/>
                </a:moveTo>
                <a:lnTo>
                  <a:pt x="156210" y="358140"/>
                </a:lnTo>
                <a:lnTo>
                  <a:pt x="151129" y="363220"/>
                </a:lnTo>
                <a:lnTo>
                  <a:pt x="206486" y="361950"/>
                </a:lnTo>
                <a:lnTo>
                  <a:pt x="207754" y="361950"/>
                </a:lnTo>
                <a:lnTo>
                  <a:pt x="209022" y="360680"/>
                </a:lnTo>
                <a:lnTo>
                  <a:pt x="211558" y="356870"/>
                </a:lnTo>
                <a:close/>
              </a:path>
              <a:path w="552450" h="525779">
                <a:moveTo>
                  <a:pt x="207754" y="361950"/>
                </a:moveTo>
                <a:lnTo>
                  <a:pt x="206486" y="361950"/>
                </a:lnTo>
                <a:lnTo>
                  <a:pt x="205218" y="363220"/>
                </a:lnTo>
                <a:lnTo>
                  <a:pt x="206486" y="363220"/>
                </a:lnTo>
                <a:lnTo>
                  <a:pt x="207754" y="361950"/>
                </a:lnTo>
                <a:close/>
              </a:path>
              <a:path w="552450" h="525779">
                <a:moveTo>
                  <a:pt x="222970" y="346710"/>
                </a:moveTo>
                <a:lnTo>
                  <a:pt x="167639" y="346710"/>
                </a:lnTo>
                <a:lnTo>
                  <a:pt x="156210" y="358140"/>
                </a:lnTo>
                <a:lnTo>
                  <a:pt x="211558" y="356870"/>
                </a:lnTo>
                <a:lnTo>
                  <a:pt x="215362" y="354330"/>
                </a:lnTo>
                <a:lnTo>
                  <a:pt x="222970" y="346710"/>
                </a:lnTo>
                <a:close/>
              </a:path>
              <a:path w="552450" h="525779">
                <a:moveTo>
                  <a:pt x="73346" y="495300"/>
                </a:moveTo>
                <a:lnTo>
                  <a:pt x="17779" y="495300"/>
                </a:lnTo>
                <a:lnTo>
                  <a:pt x="16510" y="496570"/>
                </a:lnTo>
                <a:lnTo>
                  <a:pt x="72078" y="496570"/>
                </a:lnTo>
                <a:lnTo>
                  <a:pt x="73346" y="495300"/>
                </a:lnTo>
                <a:close/>
              </a:path>
              <a:path w="552450" h="525779">
                <a:moveTo>
                  <a:pt x="72078" y="496570"/>
                </a:moveTo>
                <a:lnTo>
                  <a:pt x="16509" y="496570"/>
                </a:lnTo>
                <a:lnTo>
                  <a:pt x="0" y="513080"/>
                </a:lnTo>
                <a:lnTo>
                  <a:pt x="1269" y="513080"/>
                </a:lnTo>
                <a:lnTo>
                  <a:pt x="1269" y="514350"/>
                </a:lnTo>
                <a:lnTo>
                  <a:pt x="5079" y="514350"/>
                </a:lnTo>
                <a:lnTo>
                  <a:pt x="5079" y="515620"/>
                </a:lnTo>
                <a:lnTo>
                  <a:pt x="8889" y="515620"/>
                </a:lnTo>
                <a:lnTo>
                  <a:pt x="8889" y="516890"/>
                </a:lnTo>
                <a:lnTo>
                  <a:pt x="13969" y="516890"/>
                </a:lnTo>
                <a:lnTo>
                  <a:pt x="13969" y="518160"/>
                </a:lnTo>
                <a:lnTo>
                  <a:pt x="17779" y="518160"/>
                </a:lnTo>
                <a:lnTo>
                  <a:pt x="17779" y="519430"/>
                </a:lnTo>
                <a:lnTo>
                  <a:pt x="22860" y="519430"/>
                </a:lnTo>
                <a:lnTo>
                  <a:pt x="22860" y="520700"/>
                </a:lnTo>
                <a:lnTo>
                  <a:pt x="26669" y="520700"/>
                </a:lnTo>
                <a:lnTo>
                  <a:pt x="26669" y="521970"/>
                </a:lnTo>
                <a:lnTo>
                  <a:pt x="30479" y="521970"/>
                </a:lnTo>
                <a:lnTo>
                  <a:pt x="30479" y="523240"/>
                </a:lnTo>
                <a:lnTo>
                  <a:pt x="35560" y="523240"/>
                </a:lnTo>
                <a:lnTo>
                  <a:pt x="35560" y="524510"/>
                </a:lnTo>
                <a:lnTo>
                  <a:pt x="38100" y="524510"/>
                </a:lnTo>
                <a:lnTo>
                  <a:pt x="38100" y="525780"/>
                </a:lnTo>
                <a:lnTo>
                  <a:pt x="42914" y="525780"/>
                </a:lnTo>
                <a:lnTo>
                  <a:pt x="72078" y="49657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bk object 1145"/>
          <p:cNvSpPr/>
          <p:nvPr/>
        </p:nvSpPr>
        <p:spPr>
          <a:xfrm>
            <a:off x="3829050" y="6280150"/>
            <a:ext cx="553720" cy="528320"/>
          </a:xfrm>
          <a:custGeom>
            <a:avLst/>
            <a:gdLst/>
            <a:ahLst/>
            <a:cxnLst/>
            <a:rect l="l" t="t" r="r" b="b"/>
            <a:pathLst>
              <a:path w="553720" h="528320">
                <a:moveTo>
                  <a:pt x="351789" y="218440"/>
                </a:moveTo>
                <a:lnTo>
                  <a:pt x="295910" y="218440"/>
                </a:lnTo>
                <a:lnTo>
                  <a:pt x="207010" y="307339"/>
                </a:lnTo>
                <a:lnTo>
                  <a:pt x="262889" y="307339"/>
                </a:lnTo>
                <a:lnTo>
                  <a:pt x="351789" y="218440"/>
                </a:lnTo>
                <a:close/>
              </a:path>
              <a:path w="553720" h="528320">
                <a:moveTo>
                  <a:pt x="401320" y="168909"/>
                </a:moveTo>
                <a:lnTo>
                  <a:pt x="345439" y="168909"/>
                </a:lnTo>
                <a:lnTo>
                  <a:pt x="297180" y="217170"/>
                </a:lnTo>
                <a:lnTo>
                  <a:pt x="353060" y="217170"/>
                </a:lnTo>
                <a:lnTo>
                  <a:pt x="401320" y="168909"/>
                </a:lnTo>
                <a:close/>
              </a:path>
              <a:path w="553720" h="528320">
                <a:moveTo>
                  <a:pt x="407670" y="162559"/>
                </a:moveTo>
                <a:lnTo>
                  <a:pt x="351790" y="162559"/>
                </a:lnTo>
                <a:lnTo>
                  <a:pt x="346710" y="167640"/>
                </a:lnTo>
                <a:lnTo>
                  <a:pt x="402589" y="167640"/>
                </a:lnTo>
                <a:lnTo>
                  <a:pt x="407670" y="162559"/>
                </a:lnTo>
                <a:close/>
              </a:path>
              <a:path w="553720" h="528320">
                <a:moveTo>
                  <a:pt x="414020" y="156209"/>
                </a:moveTo>
                <a:lnTo>
                  <a:pt x="358140" y="156209"/>
                </a:lnTo>
                <a:lnTo>
                  <a:pt x="353060" y="161289"/>
                </a:lnTo>
                <a:lnTo>
                  <a:pt x="408939" y="161289"/>
                </a:lnTo>
                <a:lnTo>
                  <a:pt x="414020" y="156209"/>
                </a:lnTo>
                <a:close/>
              </a:path>
              <a:path w="553720" h="528320">
                <a:moveTo>
                  <a:pt x="420370" y="149860"/>
                </a:moveTo>
                <a:lnTo>
                  <a:pt x="364489" y="149860"/>
                </a:lnTo>
                <a:lnTo>
                  <a:pt x="359410" y="154939"/>
                </a:lnTo>
                <a:lnTo>
                  <a:pt x="415289" y="154939"/>
                </a:lnTo>
                <a:lnTo>
                  <a:pt x="420370" y="149860"/>
                </a:lnTo>
                <a:close/>
              </a:path>
              <a:path w="553720" h="528320">
                <a:moveTo>
                  <a:pt x="426720" y="143509"/>
                </a:moveTo>
                <a:lnTo>
                  <a:pt x="370840" y="143509"/>
                </a:lnTo>
                <a:lnTo>
                  <a:pt x="365760" y="148590"/>
                </a:lnTo>
                <a:lnTo>
                  <a:pt x="421639" y="148590"/>
                </a:lnTo>
                <a:lnTo>
                  <a:pt x="426720" y="143509"/>
                </a:lnTo>
                <a:close/>
              </a:path>
              <a:path w="553720" h="528320">
                <a:moveTo>
                  <a:pt x="433070" y="137159"/>
                </a:moveTo>
                <a:lnTo>
                  <a:pt x="377190" y="137159"/>
                </a:lnTo>
                <a:lnTo>
                  <a:pt x="372110" y="142239"/>
                </a:lnTo>
                <a:lnTo>
                  <a:pt x="427989" y="142239"/>
                </a:lnTo>
                <a:lnTo>
                  <a:pt x="433070" y="137159"/>
                </a:lnTo>
                <a:close/>
              </a:path>
              <a:path w="553720" h="528320">
                <a:moveTo>
                  <a:pt x="439420" y="130810"/>
                </a:moveTo>
                <a:lnTo>
                  <a:pt x="383539" y="130810"/>
                </a:lnTo>
                <a:lnTo>
                  <a:pt x="378460" y="135889"/>
                </a:lnTo>
                <a:lnTo>
                  <a:pt x="434339" y="135889"/>
                </a:lnTo>
                <a:lnTo>
                  <a:pt x="439420" y="130810"/>
                </a:lnTo>
                <a:close/>
              </a:path>
              <a:path w="553720" h="528320">
                <a:moveTo>
                  <a:pt x="445770" y="124459"/>
                </a:moveTo>
                <a:lnTo>
                  <a:pt x="389890" y="124459"/>
                </a:lnTo>
                <a:lnTo>
                  <a:pt x="384810" y="129540"/>
                </a:lnTo>
                <a:lnTo>
                  <a:pt x="440689" y="129540"/>
                </a:lnTo>
                <a:lnTo>
                  <a:pt x="445770" y="124459"/>
                </a:lnTo>
                <a:close/>
              </a:path>
              <a:path w="553720" h="528320">
                <a:moveTo>
                  <a:pt x="450850" y="119379"/>
                </a:moveTo>
                <a:lnTo>
                  <a:pt x="394970" y="119379"/>
                </a:lnTo>
                <a:lnTo>
                  <a:pt x="391160" y="123189"/>
                </a:lnTo>
                <a:lnTo>
                  <a:pt x="447039" y="123189"/>
                </a:lnTo>
                <a:lnTo>
                  <a:pt x="450850" y="119379"/>
                </a:lnTo>
                <a:close/>
              </a:path>
              <a:path w="553720" h="528320">
                <a:moveTo>
                  <a:pt x="452120" y="118109"/>
                </a:moveTo>
                <a:lnTo>
                  <a:pt x="396240" y="118109"/>
                </a:lnTo>
                <a:lnTo>
                  <a:pt x="394970" y="119379"/>
                </a:lnTo>
                <a:lnTo>
                  <a:pt x="450850" y="119379"/>
                </a:lnTo>
                <a:lnTo>
                  <a:pt x="452120" y="118109"/>
                </a:lnTo>
                <a:close/>
              </a:path>
              <a:path w="553720" h="528320">
                <a:moveTo>
                  <a:pt x="458470" y="111759"/>
                </a:moveTo>
                <a:lnTo>
                  <a:pt x="402590" y="111759"/>
                </a:lnTo>
                <a:lnTo>
                  <a:pt x="397510" y="116840"/>
                </a:lnTo>
                <a:lnTo>
                  <a:pt x="453389" y="116840"/>
                </a:lnTo>
                <a:lnTo>
                  <a:pt x="458470" y="111759"/>
                </a:lnTo>
                <a:close/>
              </a:path>
              <a:path w="553720" h="528320">
                <a:moveTo>
                  <a:pt x="464820" y="105409"/>
                </a:moveTo>
                <a:lnTo>
                  <a:pt x="408940" y="105409"/>
                </a:lnTo>
                <a:lnTo>
                  <a:pt x="403860" y="110490"/>
                </a:lnTo>
                <a:lnTo>
                  <a:pt x="459739" y="110490"/>
                </a:lnTo>
                <a:lnTo>
                  <a:pt x="464820" y="105409"/>
                </a:lnTo>
                <a:close/>
              </a:path>
              <a:path w="553720" h="528320">
                <a:moveTo>
                  <a:pt x="471170" y="99059"/>
                </a:moveTo>
                <a:lnTo>
                  <a:pt x="415290" y="99059"/>
                </a:lnTo>
                <a:lnTo>
                  <a:pt x="410210" y="104140"/>
                </a:lnTo>
                <a:lnTo>
                  <a:pt x="466089" y="104140"/>
                </a:lnTo>
                <a:lnTo>
                  <a:pt x="471170" y="99059"/>
                </a:lnTo>
                <a:close/>
              </a:path>
              <a:path w="553720" h="528320">
                <a:moveTo>
                  <a:pt x="477520" y="92709"/>
                </a:moveTo>
                <a:lnTo>
                  <a:pt x="421640" y="92709"/>
                </a:lnTo>
                <a:lnTo>
                  <a:pt x="416560" y="97790"/>
                </a:lnTo>
                <a:lnTo>
                  <a:pt x="472439" y="97790"/>
                </a:lnTo>
                <a:lnTo>
                  <a:pt x="477520" y="92709"/>
                </a:lnTo>
                <a:close/>
              </a:path>
              <a:path w="553720" h="528320">
                <a:moveTo>
                  <a:pt x="483870" y="86359"/>
                </a:moveTo>
                <a:lnTo>
                  <a:pt x="427990" y="86359"/>
                </a:lnTo>
                <a:lnTo>
                  <a:pt x="422910" y="91440"/>
                </a:lnTo>
                <a:lnTo>
                  <a:pt x="478789" y="91440"/>
                </a:lnTo>
                <a:lnTo>
                  <a:pt x="483870" y="86359"/>
                </a:lnTo>
                <a:close/>
              </a:path>
              <a:path w="553720" h="528320">
                <a:moveTo>
                  <a:pt x="490220" y="80009"/>
                </a:moveTo>
                <a:lnTo>
                  <a:pt x="434340" y="80009"/>
                </a:lnTo>
                <a:lnTo>
                  <a:pt x="429260" y="85090"/>
                </a:lnTo>
                <a:lnTo>
                  <a:pt x="485139" y="85090"/>
                </a:lnTo>
                <a:lnTo>
                  <a:pt x="490220" y="80009"/>
                </a:lnTo>
                <a:close/>
              </a:path>
              <a:path w="553720" h="528320">
                <a:moveTo>
                  <a:pt x="496570" y="73659"/>
                </a:moveTo>
                <a:lnTo>
                  <a:pt x="440690" y="73659"/>
                </a:lnTo>
                <a:lnTo>
                  <a:pt x="435610" y="78740"/>
                </a:lnTo>
                <a:lnTo>
                  <a:pt x="491489" y="78740"/>
                </a:lnTo>
                <a:lnTo>
                  <a:pt x="496570" y="73659"/>
                </a:lnTo>
                <a:close/>
              </a:path>
              <a:path w="553720" h="528320">
                <a:moveTo>
                  <a:pt x="502920" y="67309"/>
                </a:moveTo>
                <a:lnTo>
                  <a:pt x="447040" y="67309"/>
                </a:lnTo>
                <a:lnTo>
                  <a:pt x="441960" y="72390"/>
                </a:lnTo>
                <a:lnTo>
                  <a:pt x="497839" y="72390"/>
                </a:lnTo>
                <a:lnTo>
                  <a:pt x="502920" y="67309"/>
                </a:lnTo>
                <a:close/>
              </a:path>
              <a:path w="553720" h="528320">
                <a:moveTo>
                  <a:pt x="509270" y="60959"/>
                </a:moveTo>
                <a:lnTo>
                  <a:pt x="453390" y="60959"/>
                </a:lnTo>
                <a:lnTo>
                  <a:pt x="448310" y="66040"/>
                </a:lnTo>
                <a:lnTo>
                  <a:pt x="504189" y="66040"/>
                </a:lnTo>
                <a:lnTo>
                  <a:pt x="509270" y="60959"/>
                </a:lnTo>
                <a:close/>
              </a:path>
              <a:path w="553720" h="528320">
                <a:moveTo>
                  <a:pt x="515620" y="54609"/>
                </a:moveTo>
                <a:lnTo>
                  <a:pt x="459740" y="54609"/>
                </a:lnTo>
                <a:lnTo>
                  <a:pt x="454660" y="59690"/>
                </a:lnTo>
                <a:lnTo>
                  <a:pt x="510539" y="59690"/>
                </a:lnTo>
                <a:lnTo>
                  <a:pt x="515620" y="54609"/>
                </a:lnTo>
                <a:close/>
              </a:path>
              <a:path w="553720" h="528320">
                <a:moveTo>
                  <a:pt x="521970" y="48259"/>
                </a:moveTo>
                <a:lnTo>
                  <a:pt x="466090" y="48259"/>
                </a:lnTo>
                <a:lnTo>
                  <a:pt x="461010" y="53340"/>
                </a:lnTo>
                <a:lnTo>
                  <a:pt x="516889" y="53340"/>
                </a:lnTo>
                <a:lnTo>
                  <a:pt x="521970" y="48259"/>
                </a:lnTo>
                <a:close/>
              </a:path>
              <a:path w="553720" h="528320">
                <a:moveTo>
                  <a:pt x="528320" y="41909"/>
                </a:moveTo>
                <a:lnTo>
                  <a:pt x="472440" y="41909"/>
                </a:lnTo>
                <a:lnTo>
                  <a:pt x="467360" y="46990"/>
                </a:lnTo>
                <a:lnTo>
                  <a:pt x="523239" y="46990"/>
                </a:lnTo>
                <a:lnTo>
                  <a:pt x="528320" y="41909"/>
                </a:lnTo>
                <a:close/>
              </a:path>
              <a:path w="553720" h="528320">
                <a:moveTo>
                  <a:pt x="534670" y="35559"/>
                </a:moveTo>
                <a:lnTo>
                  <a:pt x="478790" y="35559"/>
                </a:lnTo>
                <a:lnTo>
                  <a:pt x="473710" y="40640"/>
                </a:lnTo>
                <a:lnTo>
                  <a:pt x="529589" y="40640"/>
                </a:lnTo>
                <a:lnTo>
                  <a:pt x="534670" y="35559"/>
                </a:lnTo>
                <a:close/>
              </a:path>
              <a:path w="553720" h="528320">
                <a:moveTo>
                  <a:pt x="541020" y="29209"/>
                </a:moveTo>
                <a:lnTo>
                  <a:pt x="485140" y="29209"/>
                </a:lnTo>
                <a:lnTo>
                  <a:pt x="480060" y="34290"/>
                </a:lnTo>
                <a:lnTo>
                  <a:pt x="535939" y="34290"/>
                </a:lnTo>
                <a:lnTo>
                  <a:pt x="541020" y="29209"/>
                </a:lnTo>
                <a:close/>
              </a:path>
              <a:path w="553720" h="528320">
                <a:moveTo>
                  <a:pt x="547370" y="22859"/>
                </a:moveTo>
                <a:lnTo>
                  <a:pt x="491490" y="22859"/>
                </a:lnTo>
                <a:lnTo>
                  <a:pt x="486410" y="27940"/>
                </a:lnTo>
                <a:lnTo>
                  <a:pt x="542289" y="27940"/>
                </a:lnTo>
                <a:lnTo>
                  <a:pt x="547370" y="22859"/>
                </a:lnTo>
                <a:close/>
              </a:path>
              <a:path w="553720" h="528320">
                <a:moveTo>
                  <a:pt x="553720" y="16509"/>
                </a:moveTo>
                <a:lnTo>
                  <a:pt x="497840" y="16509"/>
                </a:lnTo>
                <a:lnTo>
                  <a:pt x="492760" y="21590"/>
                </a:lnTo>
                <a:lnTo>
                  <a:pt x="548639" y="21590"/>
                </a:lnTo>
                <a:lnTo>
                  <a:pt x="553720" y="16509"/>
                </a:lnTo>
                <a:close/>
              </a:path>
              <a:path w="553720" h="528320">
                <a:moveTo>
                  <a:pt x="543559" y="10159"/>
                </a:moveTo>
                <a:lnTo>
                  <a:pt x="504190" y="10159"/>
                </a:lnTo>
                <a:lnTo>
                  <a:pt x="499110" y="15240"/>
                </a:lnTo>
                <a:lnTo>
                  <a:pt x="551180" y="15240"/>
                </a:lnTo>
                <a:lnTo>
                  <a:pt x="551180" y="12700"/>
                </a:lnTo>
                <a:lnTo>
                  <a:pt x="547370" y="12700"/>
                </a:lnTo>
                <a:lnTo>
                  <a:pt x="547370" y="11430"/>
                </a:lnTo>
                <a:lnTo>
                  <a:pt x="543559" y="11430"/>
                </a:lnTo>
                <a:lnTo>
                  <a:pt x="543559" y="10159"/>
                </a:lnTo>
                <a:close/>
              </a:path>
              <a:path w="553720" h="528320">
                <a:moveTo>
                  <a:pt x="541019" y="8890"/>
                </a:moveTo>
                <a:lnTo>
                  <a:pt x="537209" y="8890"/>
                </a:lnTo>
                <a:lnTo>
                  <a:pt x="537209" y="10159"/>
                </a:lnTo>
                <a:lnTo>
                  <a:pt x="541019" y="10159"/>
                </a:lnTo>
                <a:lnTo>
                  <a:pt x="541019" y="8890"/>
                </a:lnTo>
                <a:close/>
              </a:path>
              <a:path w="553720" h="528320">
                <a:moveTo>
                  <a:pt x="527050" y="3810"/>
                </a:moveTo>
                <a:lnTo>
                  <a:pt x="510540" y="3810"/>
                </a:lnTo>
                <a:lnTo>
                  <a:pt x="505460" y="8890"/>
                </a:lnTo>
                <a:lnTo>
                  <a:pt x="533400" y="8890"/>
                </a:lnTo>
                <a:lnTo>
                  <a:pt x="533400" y="6350"/>
                </a:lnTo>
                <a:lnTo>
                  <a:pt x="529589" y="6350"/>
                </a:lnTo>
                <a:lnTo>
                  <a:pt x="529589" y="5079"/>
                </a:lnTo>
                <a:lnTo>
                  <a:pt x="527050" y="5079"/>
                </a:lnTo>
                <a:lnTo>
                  <a:pt x="527050" y="3810"/>
                </a:lnTo>
                <a:close/>
              </a:path>
              <a:path w="553720" h="528320">
                <a:moveTo>
                  <a:pt x="523239" y="2540"/>
                </a:moveTo>
                <a:lnTo>
                  <a:pt x="520700" y="2540"/>
                </a:lnTo>
                <a:lnTo>
                  <a:pt x="520700" y="3810"/>
                </a:lnTo>
                <a:lnTo>
                  <a:pt x="523239" y="3810"/>
                </a:lnTo>
                <a:lnTo>
                  <a:pt x="523239" y="2540"/>
                </a:lnTo>
                <a:close/>
              </a:path>
              <a:path w="553720" h="528320">
                <a:moveTo>
                  <a:pt x="514350" y="0"/>
                </a:moveTo>
                <a:lnTo>
                  <a:pt x="511810" y="2540"/>
                </a:lnTo>
                <a:lnTo>
                  <a:pt x="514350" y="2540"/>
                </a:lnTo>
                <a:lnTo>
                  <a:pt x="514350" y="0"/>
                </a:lnTo>
                <a:close/>
              </a:path>
              <a:path w="553720" h="528320">
                <a:moveTo>
                  <a:pt x="262889" y="307340"/>
                </a:moveTo>
                <a:lnTo>
                  <a:pt x="207010" y="307340"/>
                </a:lnTo>
                <a:lnTo>
                  <a:pt x="185420" y="328930"/>
                </a:lnTo>
                <a:lnTo>
                  <a:pt x="241300" y="328930"/>
                </a:lnTo>
                <a:lnTo>
                  <a:pt x="262889" y="307340"/>
                </a:lnTo>
                <a:close/>
              </a:path>
              <a:path w="553720" h="528320">
                <a:moveTo>
                  <a:pt x="241300" y="328930"/>
                </a:moveTo>
                <a:lnTo>
                  <a:pt x="185420" y="328930"/>
                </a:lnTo>
                <a:lnTo>
                  <a:pt x="160020" y="354330"/>
                </a:lnTo>
                <a:lnTo>
                  <a:pt x="215900" y="354330"/>
                </a:lnTo>
                <a:lnTo>
                  <a:pt x="241300" y="328930"/>
                </a:lnTo>
                <a:close/>
              </a:path>
              <a:path w="553720" h="528320">
                <a:moveTo>
                  <a:pt x="215900" y="354330"/>
                </a:moveTo>
                <a:lnTo>
                  <a:pt x="160020" y="354330"/>
                </a:lnTo>
                <a:lnTo>
                  <a:pt x="137160" y="377189"/>
                </a:lnTo>
                <a:lnTo>
                  <a:pt x="193039" y="377189"/>
                </a:lnTo>
                <a:lnTo>
                  <a:pt x="215900" y="354330"/>
                </a:lnTo>
                <a:close/>
              </a:path>
              <a:path w="553720" h="528320">
                <a:moveTo>
                  <a:pt x="193039" y="377190"/>
                </a:moveTo>
                <a:lnTo>
                  <a:pt x="137160" y="377190"/>
                </a:lnTo>
                <a:lnTo>
                  <a:pt x="99060" y="415290"/>
                </a:lnTo>
                <a:lnTo>
                  <a:pt x="154939" y="415290"/>
                </a:lnTo>
                <a:lnTo>
                  <a:pt x="193039" y="377190"/>
                </a:lnTo>
                <a:close/>
              </a:path>
              <a:path w="553720" h="528320">
                <a:moveTo>
                  <a:pt x="154939" y="415290"/>
                </a:moveTo>
                <a:lnTo>
                  <a:pt x="99060" y="415290"/>
                </a:lnTo>
                <a:lnTo>
                  <a:pt x="86360" y="427989"/>
                </a:lnTo>
                <a:lnTo>
                  <a:pt x="142239" y="427989"/>
                </a:lnTo>
                <a:lnTo>
                  <a:pt x="154939" y="415290"/>
                </a:lnTo>
                <a:close/>
              </a:path>
              <a:path w="553720" h="528320">
                <a:moveTo>
                  <a:pt x="139700" y="430530"/>
                </a:moveTo>
                <a:lnTo>
                  <a:pt x="83820" y="430530"/>
                </a:lnTo>
                <a:lnTo>
                  <a:pt x="80010" y="434340"/>
                </a:lnTo>
                <a:lnTo>
                  <a:pt x="135889" y="434340"/>
                </a:lnTo>
                <a:lnTo>
                  <a:pt x="139700" y="430530"/>
                </a:lnTo>
                <a:close/>
              </a:path>
              <a:path w="553720" h="528320">
                <a:moveTo>
                  <a:pt x="142239" y="427990"/>
                </a:moveTo>
                <a:lnTo>
                  <a:pt x="86360" y="427990"/>
                </a:lnTo>
                <a:lnTo>
                  <a:pt x="83820" y="430529"/>
                </a:lnTo>
                <a:lnTo>
                  <a:pt x="139700" y="430529"/>
                </a:lnTo>
                <a:lnTo>
                  <a:pt x="142239" y="427990"/>
                </a:lnTo>
                <a:close/>
              </a:path>
              <a:path w="553720" h="528320">
                <a:moveTo>
                  <a:pt x="135889" y="434340"/>
                </a:moveTo>
                <a:lnTo>
                  <a:pt x="80010" y="434340"/>
                </a:lnTo>
                <a:lnTo>
                  <a:pt x="54610" y="459740"/>
                </a:lnTo>
                <a:lnTo>
                  <a:pt x="110489" y="459740"/>
                </a:lnTo>
                <a:lnTo>
                  <a:pt x="135889" y="434340"/>
                </a:lnTo>
                <a:close/>
              </a:path>
              <a:path w="553720" h="528320">
                <a:moveTo>
                  <a:pt x="110489" y="459740"/>
                </a:moveTo>
                <a:lnTo>
                  <a:pt x="54610" y="459740"/>
                </a:lnTo>
                <a:lnTo>
                  <a:pt x="41910" y="472440"/>
                </a:lnTo>
                <a:lnTo>
                  <a:pt x="97789" y="472440"/>
                </a:lnTo>
                <a:lnTo>
                  <a:pt x="110489" y="459740"/>
                </a:lnTo>
                <a:close/>
              </a:path>
              <a:path w="553720" h="528320">
                <a:moveTo>
                  <a:pt x="97789" y="472440"/>
                </a:moveTo>
                <a:lnTo>
                  <a:pt x="41910" y="472440"/>
                </a:lnTo>
                <a:lnTo>
                  <a:pt x="17779" y="496570"/>
                </a:lnTo>
                <a:lnTo>
                  <a:pt x="73660" y="496570"/>
                </a:lnTo>
                <a:lnTo>
                  <a:pt x="97789" y="472440"/>
                </a:lnTo>
                <a:close/>
              </a:path>
              <a:path w="553720" h="528320">
                <a:moveTo>
                  <a:pt x="73659" y="496570"/>
                </a:moveTo>
                <a:lnTo>
                  <a:pt x="17779" y="496570"/>
                </a:lnTo>
                <a:lnTo>
                  <a:pt x="0" y="514350"/>
                </a:lnTo>
                <a:lnTo>
                  <a:pt x="2539" y="514350"/>
                </a:lnTo>
                <a:lnTo>
                  <a:pt x="2539" y="515620"/>
                </a:lnTo>
                <a:lnTo>
                  <a:pt x="6350" y="515620"/>
                </a:lnTo>
                <a:lnTo>
                  <a:pt x="6350" y="516890"/>
                </a:lnTo>
                <a:lnTo>
                  <a:pt x="10160" y="516890"/>
                </a:lnTo>
                <a:lnTo>
                  <a:pt x="10160" y="518160"/>
                </a:lnTo>
                <a:lnTo>
                  <a:pt x="13970" y="518160"/>
                </a:lnTo>
                <a:lnTo>
                  <a:pt x="13970" y="519430"/>
                </a:lnTo>
                <a:lnTo>
                  <a:pt x="16510" y="519430"/>
                </a:lnTo>
                <a:lnTo>
                  <a:pt x="16510" y="520700"/>
                </a:lnTo>
                <a:lnTo>
                  <a:pt x="20320" y="520700"/>
                </a:lnTo>
                <a:lnTo>
                  <a:pt x="20320" y="521970"/>
                </a:lnTo>
                <a:lnTo>
                  <a:pt x="24129" y="521970"/>
                </a:lnTo>
                <a:lnTo>
                  <a:pt x="24129" y="523240"/>
                </a:lnTo>
                <a:lnTo>
                  <a:pt x="27939" y="523240"/>
                </a:lnTo>
                <a:lnTo>
                  <a:pt x="27939" y="524510"/>
                </a:lnTo>
                <a:lnTo>
                  <a:pt x="45720" y="524510"/>
                </a:lnTo>
                <a:lnTo>
                  <a:pt x="73659" y="496570"/>
                </a:lnTo>
                <a:close/>
              </a:path>
              <a:path w="553720" h="528320">
                <a:moveTo>
                  <a:pt x="45719" y="524510"/>
                </a:moveTo>
                <a:lnTo>
                  <a:pt x="30479" y="524510"/>
                </a:lnTo>
                <a:lnTo>
                  <a:pt x="30479" y="525780"/>
                </a:lnTo>
                <a:lnTo>
                  <a:pt x="34289" y="525780"/>
                </a:lnTo>
                <a:lnTo>
                  <a:pt x="34289" y="527050"/>
                </a:lnTo>
                <a:lnTo>
                  <a:pt x="36829" y="527050"/>
                </a:lnTo>
                <a:lnTo>
                  <a:pt x="36829" y="528320"/>
                </a:lnTo>
                <a:lnTo>
                  <a:pt x="41910" y="528320"/>
                </a:lnTo>
                <a:lnTo>
                  <a:pt x="45719" y="52451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bk object 1146"/>
          <p:cNvSpPr/>
          <p:nvPr/>
        </p:nvSpPr>
        <p:spPr>
          <a:xfrm>
            <a:off x="3789679" y="6269990"/>
            <a:ext cx="553720" cy="524510"/>
          </a:xfrm>
          <a:custGeom>
            <a:avLst/>
            <a:gdLst/>
            <a:ahLst/>
            <a:cxnLst/>
            <a:rect l="l" t="t" r="r" b="b"/>
            <a:pathLst>
              <a:path w="553720" h="524509">
                <a:moveTo>
                  <a:pt x="335279" y="228600"/>
                </a:moveTo>
                <a:lnTo>
                  <a:pt x="279399" y="228600"/>
                </a:lnTo>
                <a:lnTo>
                  <a:pt x="276859" y="231140"/>
                </a:lnTo>
                <a:lnTo>
                  <a:pt x="332739" y="231140"/>
                </a:lnTo>
                <a:lnTo>
                  <a:pt x="335279" y="228600"/>
                </a:lnTo>
                <a:close/>
              </a:path>
              <a:path w="553720" h="524509">
                <a:moveTo>
                  <a:pt x="384810" y="179070"/>
                </a:moveTo>
                <a:lnTo>
                  <a:pt x="328929" y="179070"/>
                </a:lnTo>
                <a:lnTo>
                  <a:pt x="280669" y="227330"/>
                </a:lnTo>
                <a:lnTo>
                  <a:pt x="336550" y="227330"/>
                </a:lnTo>
                <a:lnTo>
                  <a:pt x="384810" y="179070"/>
                </a:lnTo>
                <a:close/>
              </a:path>
              <a:path w="553720" h="524509">
                <a:moveTo>
                  <a:pt x="391160" y="172720"/>
                </a:moveTo>
                <a:lnTo>
                  <a:pt x="335279" y="172720"/>
                </a:lnTo>
                <a:lnTo>
                  <a:pt x="330199" y="177800"/>
                </a:lnTo>
                <a:lnTo>
                  <a:pt x="386079" y="177800"/>
                </a:lnTo>
                <a:lnTo>
                  <a:pt x="391160" y="172720"/>
                </a:lnTo>
                <a:close/>
              </a:path>
              <a:path w="553720" h="524509">
                <a:moveTo>
                  <a:pt x="397509" y="166370"/>
                </a:moveTo>
                <a:lnTo>
                  <a:pt x="341629" y="166370"/>
                </a:lnTo>
                <a:lnTo>
                  <a:pt x="336549" y="171450"/>
                </a:lnTo>
                <a:lnTo>
                  <a:pt x="392429" y="171450"/>
                </a:lnTo>
                <a:lnTo>
                  <a:pt x="397509" y="166370"/>
                </a:lnTo>
                <a:close/>
              </a:path>
              <a:path w="553720" h="524509">
                <a:moveTo>
                  <a:pt x="403860" y="160020"/>
                </a:moveTo>
                <a:lnTo>
                  <a:pt x="347979" y="160020"/>
                </a:lnTo>
                <a:lnTo>
                  <a:pt x="342899" y="165100"/>
                </a:lnTo>
                <a:lnTo>
                  <a:pt x="398779" y="165100"/>
                </a:lnTo>
                <a:lnTo>
                  <a:pt x="403860" y="160020"/>
                </a:lnTo>
                <a:close/>
              </a:path>
              <a:path w="553720" h="524509">
                <a:moveTo>
                  <a:pt x="410210" y="153670"/>
                </a:moveTo>
                <a:lnTo>
                  <a:pt x="354329" y="153670"/>
                </a:lnTo>
                <a:lnTo>
                  <a:pt x="349249" y="158750"/>
                </a:lnTo>
                <a:lnTo>
                  <a:pt x="405129" y="158750"/>
                </a:lnTo>
                <a:lnTo>
                  <a:pt x="410210" y="153670"/>
                </a:lnTo>
                <a:close/>
              </a:path>
              <a:path w="553720" h="524509">
                <a:moveTo>
                  <a:pt x="416560" y="147320"/>
                </a:moveTo>
                <a:lnTo>
                  <a:pt x="360679" y="147320"/>
                </a:lnTo>
                <a:lnTo>
                  <a:pt x="355599" y="152400"/>
                </a:lnTo>
                <a:lnTo>
                  <a:pt x="411479" y="152400"/>
                </a:lnTo>
                <a:lnTo>
                  <a:pt x="416560" y="147320"/>
                </a:lnTo>
                <a:close/>
              </a:path>
              <a:path w="553720" h="524509">
                <a:moveTo>
                  <a:pt x="422910" y="140970"/>
                </a:moveTo>
                <a:lnTo>
                  <a:pt x="367029" y="140970"/>
                </a:lnTo>
                <a:lnTo>
                  <a:pt x="361949" y="146050"/>
                </a:lnTo>
                <a:lnTo>
                  <a:pt x="417829" y="146050"/>
                </a:lnTo>
                <a:lnTo>
                  <a:pt x="422910" y="140970"/>
                </a:lnTo>
                <a:close/>
              </a:path>
              <a:path w="553720" h="524509">
                <a:moveTo>
                  <a:pt x="429260" y="134620"/>
                </a:moveTo>
                <a:lnTo>
                  <a:pt x="373379" y="134620"/>
                </a:lnTo>
                <a:lnTo>
                  <a:pt x="368299" y="139700"/>
                </a:lnTo>
                <a:lnTo>
                  <a:pt x="424179" y="139700"/>
                </a:lnTo>
                <a:lnTo>
                  <a:pt x="429260" y="134620"/>
                </a:lnTo>
                <a:close/>
              </a:path>
              <a:path w="553720" h="524509">
                <a:moveTo>
                  <a:pt x="435610" y="128270"/>
                </a:moveTo>
                <a:lnTo>
                  <a:pt x="379729" y="128270"/>
                </a:lnTo>
                <a:lnTo>
                  <a:pt x="374649" y="133350"/>
                </a:lnTo>
                <a:lnTo>
                  <a:pt x="430529" y="133350"/>
                </a:lnTo>
                <a:lnTo>
                  <a:pt x="435610" y="128270"/>
                </a:lnTo>
                <a:close/>
              </a:path>
              <a:path w="553720" h="524509">
                <a:moveTo>
                  <a:pt x="441960" y="121920"/>
                </a:moveTo>
                <a:lnTo>
                  <a:pt x="386079" y="121920"/>
                </a:lnTo>
                <a:lnTo>
                  <a:pt x="380999" y="127000"/>
                </a:lnTo>
                <a:lnTo>
                  <a:pt x="436879" y="127000"/>
                </a:lnTo>
                <a:lnTo>
                  <a:pt x="441960" y="121920"/>
                </a:lnTo>
                <a:close/>
              </a:path>
              <a:path w="553720" h="524509">
                <a:moveTo>
                  <a:pt x="448310" y="115570"/>
                </a:moveTo>
                <a:lnTo>
                  <a:pt x="392429" y="115570"/>
                </a:lnTo>
                <a:lnTo>
                  <a:pt x="387349" y="120650"/>
                </a:lnTo>
                <a:lnTo>
                  <a:pt x="443229" y="120650"/>
                </a:lnTo>
                <a:lnTo>
                  <a:pt x="448310" y="115570"/>
                </a:lnTo>
                <a:close/>
              </a:path>
              <a:path w="553720" h="524509">
                <a:moveTo>
                  <a:pt x="454660" y="109220"/>
                </a:moveTo>
                <a:lnTo>
                  <a:pt x="398779" y="109220"/>
                </a:lnTo>
                <a:lnTo>
                  <a:pt x="393699" y="114300"/>
                </a:lnTo>
                <a:lnTo>
                  <a:pt x="449579" y="114300"/>
                </a:lnTo>
                <a:lnTo>
                  <a:pt x="454660" y="109220"/>
                </a:lnTo>
                <a:close/>
              </a:path>
              <a:path w="553720" h="524509">
                <a:moveTo>
                  <a:pt x="461010" y="102870"/>
                </a:moveTo>
                <a:lnTo>
                  <a:pt x="405129" y="102870"/>
                </a:lnTo>
                <a:lnTo>
                  <a:pt x="400049" y="107950"/>
                </a:lnTo>
                <a:lnTo>
                  <a:pt x="455929" y="107950"/>
                </a:lnTo>
                <a:lnTo>
                  <a:pt x="461010" y="102870"/>
                </a:lnTo>
                <a:close/>
              </a:path>
              <a:path w="553720" h="524509">
                <a:moveTo>
                  <a:pt x="467360" y="96520"/>
                </a:moveTo>
                <a:lnTo>
                  <a:pt x="411479" y="96520"/>
                </a:lnTo>
                <a:lnTo>
                  <a:pt x="406399" y="101600"/>
                </a:lnTo>
                <a:lnTo>
                  <a:pt x="462279" y="101600"/>
                </a:lnTo>
                <a:lnTo>
                  <a:pt x="467360" y="96520"/>
                </a:lnTo>
                <a:close/>
              </a:path>
              <a:path w="553720" h="524509">
                <a:moveTo>
                  <a:pt x="473710" y="90170"/>
                </a:moveTo>
                <a:lnTo>
                  <a:pt x="417829" y="90170"/>
                </a:lnTo>
                <a:lnTo>
                  <a:pt x="412749" y="95250"/>
                </a:lnTo>
                <a:lnTo>
                  <a:pt x="468629" y="95250"/>
                </a:lnTo>
                <a:lnTo>
                  <a:pt x="473710" y="90170"/>
                </a:lnTo>
                <a:close/>
              </a:path>
              <a:path w="553720" h="524509">
                <a:moveTo>
                  <a:pt x="480060" y="83820"/>
                </a:moveTo>
                <a:lnTo>
                  <a:pt x="424179" y="83820"/>
                </a:lnTo>
                <a:lnTo>
                  <a:pt x="419099" y="88900"/>
                </a:lnTo>
                <a:lnTo>
                  <a:pt x="474979" y="88900"/>
                </a:lnTo>
                <a:lnTo>
                  <a:pt x="480060" y="83820"/>
                </a:lnTo>
                <a:close/>
              </a:path>
              <a:path w="553720" h="524509">
                <a:moveTo>
                  <a:pt x="486410" y="77470"/>
                </a:moveTo>
                <a:lnTo>
                  <a:pt x="430529" y="77470"/>
                </a:lnTo>
                <a:lnTo>
                  <a:pt x="425449" y="82550"/>
                </a:lnTo>
                <a:lnTo>
                  <a:pt x="481329" y="82550"/>
                </a:lnTo>
                <a:lnTo>
                  <a:pt x="486410" y="77470"/>
                </a:lnTo>
                <a:close/>
              </a:path>
              <a:path w="553720" h="524509">
                <a:moveTo>
                  <a:pt x="492760" y="71120"/>
                </a:moveTo>
                <a:lnTo>
                  <a:pt x="436879" y="71120"/>
                </a:lnTo>
                <a:lnTo>
                  <a:pt x="431799" y="76200"/>
                </a:lnTo>
                <a:lnTo>
                  <a:pt x="487679" y="76200"/>
                </a:lnTo>
                <a:lnTo>
                  <a:pt x="492760" y="71120"/>
                </a:lnTo>
                <a:close/>
              </a:path>
              <a:path w="553720" h="524509">
                <a:moveTo>
                  <a:pt x="499110" y="64770"/>
                </a:moveTo>
                <a:lnTo>
                  <a:pt x="443229" y="64770"/>
                </a:lnTo>
                <a:lnTo>
                  <a:pt x="438149" y="69850"/>
                </a:lnTo>
                <a:lnTo>
                  <a:pt x="494029" y="69850"/>
                </a:lnTo>
                <a:lnTo>
                  <a:pt x="499110" y="64770"/>
                </a:lnTo>
                <a:close/>
              </a:path>
              <a:path w="553720" h="524509">
                <a:moveTo>
                  <a:pt x="505460" y="58420"/>
                </a:moveTo>
                <a:lnTo>
                  <a:pt x="449579" y="58420"/>
                </a:lnTo>
                <a:lnTo>
                  <a:pt x="444499" y="63500"/>
                </a:lnTo>
                <a:lnTo>
                  <a:pt x="500379" y="63500"/>
                </a:lnTo>
                <a:lnTo>
                  <a:pt x="505460" y="58420"/>
                </a:lnTo>
                <a:close/>
              </a:path>
              <a:path w="553720" h="524509">
                <a:moveTo>
                  <a:pt x="511810" y="52070"/>
                </a:moveTo>
                <a:lnTo>
                  <a:pt x="455929" y="52070"/>
                </a:lnTo>
                <a:lnTo>
                  <a:pt x="450849" y="57150"/>
                </a:lnTo>
                <a:lnTo>
                  <a:pt x="506729" y="57150"/>
                </a:lnTo>
                <a:lnTo>
                  <a:pt x="511810" y="52070"/>
                </a:lnTo>
                <a:close/>
              </a:path>
              <a:path w="553720" h="524509">
                <a:moveTo>
                  <a:pt x="518160" y="45720"/>
                </a:moveTo>
                <a:lnTo>
                  <a:pt x="462279" y="45720"/>
                </a:lnTo>
                <a:lnTo>
                  <a:pt x="457199" y="50800"/>
                </a:lnTo>
                <a:lnTo>
                  <a:pt x="513079" y="50800"/>
                </a:lnTo>
                <a:lnTo>
                  <a:pt x="518160" y="45720"/>
                </a:lnTo>
                <a:close/>
              </a:path>
              <a:path w="553720" h="524509">
                <a:moveTo>
                  <a:pt x="524510" y="39370"/>
                </a:moveTo>
                <a:lnTo>
                  <a:pt x="468629" y="39370"/>
                </a:lnTo>
                <a:lnTo>
                  <a:pt x="463549" y="44450"/>
                </a:lnTo>
                <a:lnTo>
                  <a:pt x="519429" y="44450"/>
                </a:lnTo>
                <a:lnTo>
                  <a:pt x="524510" y="39370"/>
                </a:lnTo>
                <a:close/>
              </a:path>
              <a:path w="553720" h="524509">
                <a:moveTo>
                  <a:pt x="530860" y="33020"/>
                </a:moveTo>
                <a:lnTo>
                  <a:pt x="474979" y="33020"/>
                </a:lnTo>
                <a:lnTo>
                  <a:pt x="469899" y="38100"/>
                </a:lnTo>
                <a:lnTo>
                  <a:pt x="525779" y="38100"/>
                </a:lnTo>
                <a:lnTo>
                  <a:pt x="530860" y="33020"/>
                </a:lnTo>
                <a:close/>
              </a:path>
              <a:path w="553720" h="524509">
                <a:moveTo>
                  <a:pt x="537210" y="26670"/>
                </a:moveTo>
                <a:lnTo>
                  <a:pt x="481329" y="26670"/>
                </a:lnTo>
                <a:lnTo>
                  <a:pt x="476249" y="31750"/>
                </a:lnTo>
                <a:lnTo>
                  <a:pt x="532129" y="31750"/>
                </a:lnTo>
                <a:lnTo>
                  <a:pt x="537210" y="26670"/>
                </a:lnTo>
                <a:close/>
              </a:path>
              <a:path w="553720" h="524509">
                <a:moveTo>
                  <a:pt x="543560" y="20320"/>
                </a:moveTo>
                <a:lnTo>
                  <a:pt x="487679" y="20320"/>
                </a:lnTo>
                <a:lnTo>
                  <a:pt x="482599" y="25400"/>
                </a:lnTo>
                <a:lnTo>
                  <a:pt x="538479" y="25400"/>
                </a:lnTo>
                <a:lnTo>
                  <a:pt x="543560" y="20320"/>
                </a:lnTo>
                <a:close/>
              </a:path>
              <a:path w="553720" h="524509">
                <a:moveTo>
                  <a:pt x="549910" y="13970"/>
                </a:moveTo>
                <a:lnTo>
                  <a:pt x="494029" y="13970"/>
                </a:lnTo>
                <a:lnTo>
                  <a:pt x="488949" y="19050"/>
                </a:lnTo>
                <a:lnTo>
                  <a:pt x="544829" y="19050"/>
                </a:lnTo>
                <a:lnTo>
                  <a:pt x="549910" y="13970"/>
                </a:lnTo>
                <a:close/>
              </a:path>
              <a:path w="553720" h="524509">
                <a:moveTo>
                  <a:pt x="544829" y="7620"/>
                </a:moveTo>
                <a:lnTo>
                  <a:pt x="500379" y="7620"/>
                </a:lnTo>
                <a:lnTo>
                  <a:pt x="495299" y="12700"/>
                </a:lnTo>
                <a:lnTo>
                  <a:pt x="551179" y="12700"/>
                </a:lnTo>
                <a:lnTo>
                  <a:pt x="553719" y="10160"/>
                </a:lnTo>
                <a:lnTo>
                  <a:pt x="549909" y="10160"/>
                </a:lnTo>
                <a:lnTo>
                  <a:pt x="549909" y="8890"/>
                </a:lnTo>
                <a:lnTo>
                  <a:pt x="544829" y="8890"/>
                </a:lnTo>
                <a:lnTo>
                  <a:pt x="544829" y="7620"/>
                </a:lnTo>
                <a:close/>
              </a:path>
              <a:path w="553720" h="524509">
                <a:moveTo>
                  <a:pt x="541019" y="6350"/>
                </a:moveTo>
                <a:lnTo>
                  <a:pt x="535939" y="6350"/>
                </a:lnTo>
                <a:lnTo>
                  <a:pt x="535939" y="7620"/>
                </a:lnTo>
                <a:lnTo>
                  <a:pt x="541019" y="7620"/>
                </a:lnTo>
                <a:lnTo>
                  <a:pt x="541019" y="6350"/>
                </a:lnTo>
                <a:close/>
              </a:path>
              <a:path w="553720" h="524509">
                <a:moveTo>
                  <a:pt x="523239" y="1270"/>
                </a:moveTo>
                <a:lnTo>
                  <a:pt x="506729" y="1270"/>
                </a:lnTo>
                <a:lnTo>
                  <a:pt x="501649" y="6350"/>
                </a:lnTo>
                <a:lnTo>
                  <a:pt x="532129" y="6350"/>
                </a:lnTo>
                <a:lnTo>
                  <a:pt x="532129" y="3810"/>
                </a:lnTo>
                <a:lnTo>
                  <a:pt x="527049" y="3810"/>
                </a:lnTo>
                <a:lnTo>
                  <a:pt x="527049" y="2540"/>
                </a:lnTo>
                <a:lnTo>
                  <a:pt x="523239" y="2540"/>
                </a:lnTo>
                <a:lnTo>
                  <a:pt x="523239" y="1270"/>
                </a:lnTo>
                <a:close/>
              </a:path>
              <a:path w="553720" h="524509">
                <a:moveTo>
                  <a:pt x="518159" y="0"/>
                </a:moveTo>
                <a:lnTo>
                  <a:pt x="515619" y="0"/>
                </a:lnTo>
                <a:lnTo>
                  <a:pt x="515619" y="1270"/>
                </a:lnTo>
                <a:lnTo>
                  <a:pt x="518159" y="1270"/>
                </a:lnTo>
                <a:lnTo>
                  <a:pt x="518159" y="0"/>
                </a:lnTo>
                <a:close/>
              </a:path>
              <a:path w="553720" h="524509">
                <a:moveTo>
                  <a:pt x="332739" y="231140"/>
                </a:moveTo>
                <a:lnTo>
                  <a:pt x="276859" y="231140"/>
                </a:lnTo>
                <a:lnTo>
                  <a:pt x="137159" y="370840"/>
                </a:lnTo>
                <a:lnTo>
                  <a:pt x="193039" y="370840"/>
                </a:lnTo>
                <a:lnTo>
                  <a:pt x="332739" y="231140"/>
                </a:lnTo>
                <a:close/>
              </a:path>
              <a:path w="553720" h="524509">
                <a:moveTo>
                  <a:pt x="193039" y="370840"/>
                </a:moveTo>
                <a:lnTo>
                  <a:pt x="137159" y="370840"/>
                </a:lnTo>
                <a:lnTo>
                  <a:pt x="107950" y="400050"/>
                </a:lnTo>
                <a:lnTo>
                  <a:pt x="163829" y="400050"/>
                </a:lnTo>
                <a:lnTo>
                  <a:pt x="193039" y="370840"/>
                </a:lnTo>
                <a:close/>
              </a:path>
              <a:path w="553720" h="524509">
                <a:moveTo>
                  <a:pt x="163829" y="400050"/>
                </a:moveTo>
                <a:lnTo>
                  <a:pt x="107949" y="400050"/>
                </a:lnTo>
                <a:lnTo>
                  <a:pt x="69849" y="438150"/>
                </a:lnTo>
                <a:lnTo>
                  <a:pt x="125729" y="438150"/>
                </a:lnTo>
                <a:lnTo>
                  <a:pt x="163829" y="400050"/>
                </a:lnTo>
                <a:close/>
              </a:path>
              <a:path w="553720" h="524509">
                <a:moveTo>
                  <a:pt x="125729" y="438150"/>
                </a:moveTo>
                <a:lnTo>
                  <a:pt x="69849" y="438150"/>
                </a:lnTo>
                <a:lnTo>
                  <a:pt x="63500" y="444500"/>
                </a:lnTo>
                <a:lnTo>
                  <a:pt x="119379" y="444500"/>
                </a:lnTo>
                <a:lnTo>
                  <a:pt x="125729" y="438150"/>
                </a:lnTo>
                <a:close/>
              </a:path>
              <a:path w="553720" h="524509">
                <a:moveTo>
                  <a:pt x="119379" y="444500"/>
                </a:moveTo>
                <a:lnTo>
                  <a:pt x="63499" y="444500"/>
                </a:lnTo>
                <a:lnTo>
                  <a:pt x="57149" y="450850"/>
                </a:lnTo>
                <a:lnTo>
                  <a:pt x="113029" y="450850"/>
                </a:lnTo>
                <a:lnTo>
                  <a:pt x="119379" y="444500"/>
                </a:lnTo>
                <a:close/>
              </a:path>
              <a:path w="553720" h="524509">
                <a:moveTo>
                  <a:pt x="107949" y="455930"/>
                </a:moveTo>
                <a:lnTo>
                  <a:pt x="52069" y="455930"/>
                </a:lnTo>
                <a:lnTo>
                  <a:pt x="38100" y="469900"/>
                </a:lnTo>
                <a:lnTo>
                  <a:pt x="93979" y="469900"/>
                </a:lnTo>
                <a:lnTo>
                  <a:pt x="107949" y="455930"/>
                </a:lnTo>
                <a:close/>
              </a:path>
              <a:path w="553720" h="524509">
                <a:moveTo>
                  <a:pt x="113029" y="450850"/>
                </a:moveTo>
                <a:lnTo>
                  <a:pt x="57149" y="450850"/>
                </a:lnTo>
                <a:lnTo>
                  <a:pt x="52069" y="455930"/>
                </a:lnTo>
                <a:lnTo>
                  <a:pt x="107950" y="455930"/>
                </a:lnTo>
                <a:lnTo>
                  <a:pt x="113029" y="450850"/>
                </a:lnTo>
                <a:close/>
              </a:path>
              <a:path w="553720" h="524509">
                <a:moveTo>
                  <a:pt x="93979" y="469900"/>
                </a:moveTo>
                <a:lnTo>
                  <a:pt x="38099" y="469900"/>
                </a:lnTo>
                <a:lnTo>
                  <a:pt x="31750" y="476250"/>
                </a:lnTo>
                <a:lnTo>
                  <a:pt x="87629" y="476250"/>
                </a:lnTo>
                <a:lnTo>
                  <a:pt x="93979" y="469900"/>
                </a:lnTo>
                <a:close/>
              </a:path>
              <a:path w="553720" h="524509">
                <a:moveTo>
                  <a:pt x="87629" y="476250"/>
                </a:moveTo>
                <a:lnTo>
                  <a:pt x="31749" y="476250"/>
                </a:lnTo>
                <a:lnTo>
                  <a:pt x="25400" y="482600"/>
                </a:lnTo>
                <a:lnTo>
                  <a:pt x="81279" y="482600"/>
                </a:lnTo>
                <a:lnTo>
                  <a:pt x="87629" y="476250"/>
                </a:lnTo>
                <a:close/>
              </a:path>
              <a:path w="553720" h="524509">
                <a:moveTo>
                  <a:pt x="81279" y="482600"/>
                </a:moveTo>
                <a:lnTo>
                  <a:pt x="25399" y="482600"/>
                </a:lnTo>
                <a:lnTo>
                  <a:pt x="11429" y="496570"/>
                </a:lnTo>
                <a:lnTo>
                  <a:pt x="67309" y="496570"/>
                </a:lnTo>
                <a:lnTo>
                  <a:pt x="81279" y="482600"/>
                </a:lnTo>
                <a:close/>
              </a:path>
              <a:path w="553720" h="524509">
                <a:moveTo>
                  <a:pt x="67309" y="496570"/>
                </a:moveTo>
                <a:lnTo>
                  <a:pt x="11429" y="496570"/>
                </a:lnTo>
                <a:lnTo>
                  <a:pt x="0" y="508000"/>
                </a:lnTo>
                <a:lnTo>
                  <a:pt x="1269" y="508000"/>
                </a:lnTo>
                <a:lnTo>
                  <a:pt x="1269" y="509270"/>
                </a:lnTo>
                <a:lnTo>
                  <a:pt x="5079" y="509270"/>
                </a:lnTo>
                <a:lnTo>
                  <a:pt x="5079" y="510540"/>
                </a:lnTo>
                <a:lnTo>
                  <a:pt x="7619" y="510540"/>
                </a:lnTo>
                <a:lnTo>
                  <a:pt x="7619" y="511810"/>
                </a:lnTo>
                <a:lnTo>
                  <a:pt x="11429" y="511810"/>
                </a:lnTo>
                <a:lnTo>
                  <a:pt x="11429" y="513080"/>
                </a:lnTo>
                <a:lnTo>
                  <a:pt x="13969" y="513080"/>
                </a:lnTo>
                <a:lnTo>
                  <a:pt x="13969" y="514350"/>
                </a:lnTo>
                <a:lnTo>
                  <a:pt x="16509" y="514350"/>
                </a:lnTo>
                <a:lnTo>
                  <a:pt x="16509" y="515620"/>
                </a:lnTo>
                <a:lnTo>
                  <a:pt x="20319" y="515620"/>
                </a:lnTo>
                <a:lnTo>
                  <a:pt x="20319" y="516890"/>
                </a:lnTo>
                <a:lnTo>
                  <a:pt x="22859" y="516890"/>
                </a:lnTo>
                <a:lnTo>
                  <a:pt x="22859" y="518160"/>
                </a:lnTo>
                <a:lnTo>
                  <a:pt x="26669" y="518160"/>
                </a:lnTo>
                <a:lnTo>
                  <a:pt x="26669" y="519430"/>
                </a:lnTo>
                <a:lnTo>
                  <a:pt x="29209" y="519430"/>
                </a:lnTo>
                <a:lnTo>
                  <a:pt x="29209" y="520700"/>
                </a:lnTo>
                <a:lnTo>
                  <a:pt x="31749" y="520700"/>
                </a:lnTo>
                <a:lnTo>
                  <a:pt x="31749" y="521970"/>
                </a:lnTo>
                <a:lnTo>
                  <a:pt x="34289" y="521970"/>
                </a:lnTo>
                <a:lnTo>
                  <a:pt x="34289" y="523240"/>
                </a:lnTo>
                <a:lnTo>
                  <a:pt x="39369" y="523240"/>
                </a:lnTo>
                <a:lnTo>
                  <a:pt x="39369" y="524510"/>
                </a:lnTo>
                <a:lnTo>
                  <a:pt x="67309" y="49657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bk object 1147"/>
          <p:cNvSpPr/>
          <p:nvPr/>
        </p:nvSpPr>
        <p:spPr>
          <a:xfrm>
            <a:off x="3752850" y="6258559"/>
            <a:ext cx="544830" cy="519430"/>
          </a:xfrm>
          <a:custGeom>
            <a:avLst/>
            <a:gdLst/>
            <a:ahLst/>
            <a:cxnLst/>
            <a:rect l="l" t="t" r="r" b="b"/>
            <a:pathLst>
              <a:path w="544829" h="519429">
                <a:moveTo>
                  <a:pt x="316230" y="240029"/>
                </a:moveTo>
                <a:lnTo>
                  <a:pt x="260350" y="240029"/>
                </a:lnTo>
                <a:lnTo>
                  <a:pt x="181610" y="318769"/>
                </a:lnTo>
                <a:lnTo>
                  <a:pt x="237490" y="318769"/>
                </a:lnTo>
                <a:lnTo>
                  <a:pt x="316230" y="240029"/>
                </a:lnTo>
                <a:close/>
              </a:path>
              <a:path w="544829" h="519429">
                <a:moveTo>
                  <a:pt x="365760" y="190499"/>
                </a:moveTo>
                <a:lnTo>
                  <a:pt x="309880" y="190499"/>
                </a:lnTo>
                <a:lnTo>
                  <a:pt x="261620" y="238759"/>
                </a:lnTo>
                <a:lnTo>
                  <a:pt x="317500" y="238759"/>
                </a:lnTo>
                <a:lnTo>
                  <a:pt x="365760" y="190499"/>
                </a:lnTo>
                <a:close/>
              </a:path>
              <a:path w="544829" h="519429">
                <a:moveTo>
                  <a:pt x="372110" y="184149"/>
                </a:moveTo>
                <a:lnTo>
                  <a:pt x="316230" y="184149"/>
                </a:lnTo>
                <a:lnTo>
                  <a:pt x="311150" y="189229"/>
                </a:lnTo>
                <a:lnTo>
                  <a:pt x="367030" y="189229"/>
                </a:lnTo>
                <a:lnTo>
                  <a:pt x="372110" y="184149"/>
                </a:lnTo>
                <a:close/>
              </a:path>
              <a:path w="544829" h="519429">
                <a:moveTo>
                  <a:pt x="378460" y="177799"/>
                </a:moveTo>
                <a:lnTo>
                  <a:pt x="322580" y="177799"/>
                </a:lnTo>
                <a:lnTo>
                  <a:pt x="317500" y="182879"/>
                </a:lnTo>
                <a:lnTo>
                  <a:pt x="373380" y="182879"/>
                </a:lnTo>
                <a:lnTo>
                  <a:pt x="378460" y="177799"/>
                </a:lnTo>
                <a:close/>
              </a:path>
              <a:path w="544829" h="519429">
                <a:moveTo>
                  <a:pt x="384810" y="171449"/>
                </a:moveTo>
                <a:lnTo>
                  <a:pt x="328930" y="171449"/>
                </a:lnTo>
                <a:lnTo>
                  <a:pt x="323850" y="176529"/>
                </a:lnTo>
                <a:lnTo>
                  <a:pt x="379730" y="176529"/>
                </a:lnTo>
                <a:lnTo>
                  <a:pt x="384810" y="171449"/>
                </a:lnTo>
                <a:close/>
              </a:path>
              <a:path w="544829" h="519429">
                <a:moveTo>
                  <a:pt x="391160" y="165099"/>
                </a:moveTo>
                <a:lnTo>
                  <a:pt x="335280" y="165099"/>
                </a:lnTo>
                <a:lnTo>
                  <a:pt x="330200" y="170179"/>
                </a:lnTo>
                <a:lnTo>
                  <a:pt x="386080" y="170179"/>
                </a:lnTo>
                <a:lnTo>
                  <a:pt x="391160" y="165099"/>
                </a:lnTo>
                <a:close/>
              </a:path>
              <a:path w="544829" h="519429">
                <a:moveTo>
                  <a:pt x="397510" y="158749"/>
                </a:moveTo>
                <a:lnTo>
                  <a:pt x="341630" y="158749"/>
                </a:lnTo>
                <a:lnTo>
                  <a:pt x="336550" y="163829"/>
                </a:lnTo>
                <a:lnTo>
                  <a:pt x="392430" y="163829"/>
                </a:lnTo>
                <a:lnTo>
                  <a:pt x="397510" y="158749"/>
                </a:lnTo>
                <a:close/>
              </a:path>
              <a:path w="544829" h="519429">
                <a:moveTo>
                  <a:pt x="403860" y="152399"/>
                </a:moveTo>
                <a:lnTo>
                  <a:pt x="347980" y="152399"/>
                </a:lnTo>
                <a:lnTo>
                  <a:pt x="342900" y="157479"/>
                </a:lnTo>
                <a:lnTo>
                  <a:pt x="398780" y="157479"/>
                </a:lnTo>
                <a:lnTo>
                  <a:pt x="403860" y="152399"/>
                </a:lnTo>
                <a:close/>
              </a:path>
              <a:path w="544829" h="519429">
                <a:moveTo>
                  <a:pt x="410210" y="146049"/>
                </a:moveTo>
                <a:lnTo>
                  <a:pt x="354330" y="146049"/>
                </a:lnTo>
                <a:lnTo>
                  <a:pt x="349250" y="151129"/>
                </a:lnTo>
                <a:lnTo>
                  <a:pt x="405130" y="151129"/>
                </a:lnTo>
                <a:lnTo>
                  <a:pt x="410210" y="146049"/>
                </a:lnTo>
                <a:close/>
              </a:path>
              <a:path w="544829" h="519429">
                <a:moveTo>
                  <a:pt x="416560" y="139699"/>
                </a:moveTo>
                <a:lnTo>
                  <a:pt x="360680" y="139699"/>
                </a:lnTo>
                <a:lnTo>
                  <a:pt x="355600" y="144779"/>
                </a:lnTo>
                <a:lnTo>
                  <a:pt x="411480" y="144779"/>
                </a:lnTo>
                <a:lnTo>
                  <a:pt x="416560" y="139699"/>
                </a:lnTo>
                <a:close/>
              </a:path>
              <a:path w="544829" h="519429">
                <a:moveTo>
                  <a:pt x="422910" y="133349"/>
                </a:moveTo>
                <a:lnTo>
                  <a:pt x="367030" y="133349"/>
                </a:lnTo>
                <a:lnTo>
                  <a:pt x="361950" y="138429"/>
                </a:lnTo>
                <a:lnTo>
                  <a:pt x="417830" y="138429"/>
                </a:lnTo>
                <a:lnTo>
                  <a:pt x="422910" y="133349"/>
                </a:lnTo>
                <a:close/>
              </a:path>
              <a:path w="544829" h="519429">
                <a:moveTo>
                  <a:pt x="429260" y="126999"/>
                </a:moveTo>
                <a:lnTo>
                  <a:pt x="373380" y="126999"/>
                </a:lnTo>
                <a:lnTo>
                  <a:pt x="368300" y="132079"/>
                </a:lnTo>
                <a:lnTo>
                  <a:pt x="424180" y="132079"/>
                </a:lnTo>
                <a:lnTo>
                  <a:pt x="429260" y="126999"/>
                </a:lnTo>
                <a:close/>
              </a:path>
              <a:path w="544829" h="519429">
                <a:moveTo>
                  <a:pt x="435610" y="120649"/>
                </a:moveTo>
                <a:lnTo>
                  <a:pt x="379730" y="120649"/>
                </a:lnTo>
                <a:lnTo>
                  <a:pt x="374650" y="125729"/>
                </a:lnTo>
                <a:lnTo>
                  <a:pt x="430530" y="125729"/>
                </a:lnTo>
                <a:lnTo>
                  <a:pt x="435610" y="120649"/>
                </a:lnTo>
                <a:close/>
              </a:path>
              <a:path w="544829" h="519429">
                <a:moveTo>
                  <a:pt x="441960" y="114299"/>
                </a:moveTo>
                <a:lnTo>
                  <a:pt x="386080" y="114299"/>
                </a:lnTo>
                <a:lnTo>
                  <a:pt x="381000" y="119379"/>
                </a:lnTo>
                <a:lnTo>
                  <a:pt x="436880" y="119379"/>
                </a:lnTo>
                <a:lnTo>
                  <a:pt x="441960" y="114299"/>
                </a:lnTo>
                <a:close/>
              </a:path>
              <a:path w="544829" h="519429">
                <a:moveTo>
                  <a:pt x="448310" y="107949"/>
                </a:moveTo>
                <a:lnTo>
                  <a:pt x="392430" y="107949"/>
                </a:lnTo>
                <a:lnTo>
                  <a:pt x="387350" y="113029"/>
                </a:lnTo>
                <a:lnTo>
                  <a:pt x="443230" y="113029"/>
                </a:lnTo>
                <a:lnTo>
                  <a:pt x="448310" y="107949"/>
                </a:lnTo>
                <a:close/>
              </a:path>
              <a:path w="544829" h="519429">
                <a:moveTo>
                  <a:pt x="454660" y="101599"/>
                </a:moveTo>
                <a:lnTo>
                  <a:pt x="398780" y="101599"/>
                </a:lnTo>
                <a:lnTo>
                  <a:pt x="393700" y="106679"/>
                </a:lnTo>
                <a:lnTo>
                  <a:pt x="449580" y="106679"/>
                </a:lnTo>
                <a:lnTo>
                  <a:pt x="454660" y="101599"/>
                </a:lnTo>
                <a:close/>
              </a:path>
              <a:path w="544829" h="519429">
                <a:moveTo>
                  <a:pt x="461010" y="95249"/>
                </a:moveTo>
                <a:lnTo>
                  <a:pt x="405130" y="95249"/>
                </a:lnTo>
                <a:lnTo>
                  <a:pt x="400050" y="100329"/>
                </a:lnTo>
                <a:lnTo>
                  <a:pt x="455930" y="100329"/>
                </a:lnTo>
                <a:lnTo>
                  <a:pt x="461010" y="95249"/>
                </a:lnTo>
                <a:close/>
              </a:path>
              <a:path w="544829" h="519429">
                <a:moveTo>
                  <a:pt x="467360" y="88899"/>
                </a:moveTo>
                <a:lnTo>
                  <a:pt x="411480" y="88899"/>
                </a:lnTo>
                <a:lnTo>
                  <a:pt x="406400" y="93979"/>
                </a:lnTo>
                <a:lnTo>
                  <a:pt x="462280" y="93979"/>
                </a:lnTo>
                <a:lnTo>
                  <a:pt x="467360" y="88899"/>
                </a:lnTo>
                <a:close/>
              </a:path>
              <a:path w="544829" h="519429">
                <a:moveTo>
                  <a:pt x="473710" y="82549"/>
                </a:moveTo>
                <a:lnTo>
                  <a:pt x="417830" y="82549"/>
                </a:lnTo>
                <a:lnTo>
                  <a:pt x="412750" y="87629"/>
                </a:lnTo>
                <a:lnTo>
                  <a:pt x="468630" y="87629"/>
                </a:lnTo>
                <a:lnTo>
                  <a:pt x="473710" y="82549"/>
                </a:lnTo>
                <a:close/>
              </a:path>
              <a:path w="544829" h="519429">
                <a:moveTo>
                  <a:pt x="480060" y="76199"/>
                </a:moveTo>
                <a:lnTo>
                  <a:pt x="424180" y="76199"/>
                </a:lnTo>
                <a:lnTo>
                  <a:pt x="419100" y="81279"/>
                </a:lnTo>
                <a:lnTo>
                  <a:pt x="474980" y="81279"/>
                </a:lnTo>
                <a:lnTo>
                  <a:pt x="480060" y="76199"/>
                </a:lnTo>
                <a:close/>
              </a:path>
              <a:path w="544829" h="519429">
                <a:moveTo>
                  <a:pt x="486410" y="69849"/>
                </a:moveTo>
                <a:lnTo>
                  <a:pt x="430530" y="69849"/>
                </a:lnTo>
                <a:lnTo>
                  <a:pt x="425450" y="74929"/>
                </a:lnTo>
                <a:lnTo>
                  <a:pt x="481330" y="74929"/>
                </a:lnTo>
                <a:lnTo>
                  <a:pt x="486410" y="69849"/>
                </a:lnTo>
                <a:close/>
              </a:path>
              <a:path w="544829" h="519429">
                <a:moveTo>
                  <a:pt x="492760" y="63499"/>
                </a:moveTo>
                <a:lnTo>
                  <a:pt x="436880" y="63499"/>
                </a:lnTo>
                <a:lnTo>
                  <a:pt x="431800" y="68579"/>
                </a:lnTo>
                <a:lnTo>
                  <a:pt x="487680" y="68579"/>
                </a:lnTo>
                <a:lnTo>
                  <a:pt x="492760" y="63499"/>
                </a:lnTo>
                <a:close/>
              </a:path>
              <a:path w="544829" h="519429">
                <a:moveTo>
                  <a:pt x="499110" y="57149"/>
                </a:moveTo>
                <a:lnTo>
                  <a:pt x="443230" y="57149"/>
                </a:lnTo>
                <a:lnTo>
                  <a:pt x="438150" y="62229"/>
                </a:lnTo>
                <a:lnTo>
                  <a:pt x="494030" y="62229"/>
                </a:lnTo>
                <a:lnTo>
                  <a:pt x="499110" y="57149"/>
                </a:lnTo>
                <a:close/>
              </a:path>
              <a:path w="544829" h="519429">
                <a:moveTo>
                  <a:pt x="505460" y="50799"/>
                </a:moveTo>
                <a:lnTo>
                  <a:pt x="449580" y="50799"/>
                </a:lnTo>
                <a:lnTo>
                  <a:pt x="444500" y="55879"/>
                </a:lnTo>
                <a:lnTo>
                  <a:pt x="500380" y="55879"/>
                </a:lnTo>
                <a:lnTo>
                  <a:pt x="505460" y="50799"/>
                </a:lnTo>
                <a:close/>
              </a:path>
              <a:path w="544829" h="519429">
                <a:moveTo>
                  <a:pt x="511810" y="44449"/>
                </a:moveTo>
                <a:lnTo>
                  <a:pt x="455930" y="44449"/>
                </a:lnTo>
                <a:lnTo>
                  <a:pt x="450850" y="49529"/>
                </a:lnTo>
                <a:lnTo>
                  <a:pt x="506730" y="49529"/>
                </a:lnTo>
                <a:lnTo>
                  <a:pt x="511810" y="44449"/>
                </a:lnTo>
                <a:close/>
              </a:path>
              <a:path w="544829" h="519429">
                <a:moveTo>
                  <a:pt x="518160" y="38099"/>
                </a:moveTo>
                <a:lnTo>
                  <a:pt x="462280" y="38099"/>
                </a:lnTo>
                <a:lnTo>
                  <a:pt x="457200" y="43179"/>
                </a:lnTo>
                <a:lnTo>
                  <a:pt x="513080" y="43179"/>
                </a:lnTo>
                <a:lnTo>
                  <a:pt x="518160" y="38099"/>
                </a:lnTo>
                <a:close/>
              </a:path>
              <a:path w="544829" h="519429">
                <a:moveTo>
                  <a:pt x="524510" y="31749"/>
                </a:moveTo>
                <a:lnTo>
                  <a:pt x="468630" y="31749"/>
                </a:lnTo>
                <a:lnTo>
                  <a:pt x="463550" y="36829"/>
                </a:lnTo>
                <a:lnTo>
                  <a:pt x="519430" y="36829"/>
                </a:lnTo>
                <a:lnTo>
                  <a:pt x="524510" y="31749"/>
                </a:lnTo>
                <a:close/>
              </a:path>
              <a:path w="544829" h="519429">
                <a:moveTo>
                  <a:pt x="530860" y="25399"/>
                </a:moveTo>
                <a:lnTo>
                  <a:pt x="474980" y="25399"/>
                </a:lnTo>
                <a:lnTo>
                  <a:pt x="469900" y="30479"/>
                </a:lnTo>
                <a:lnTo>
                  <a:pt x="525780" y="30479"/>
                </a:lnTo>
                <a:lnTo>
                  <a:pt x="530860" y="25399"/>
                </a:lnTo>
                <a:close/>
              </a:path>
              <a:path w="544829" h="519429">
                <a:moveTo>
                  <a:pt x="537210" y="19049"/>
                </a:moveTo>
                <a:lnTo>
                  <a:pt x="481330" y="19049"/>
                </a:lnTo>
                <a:lnTo>
                  <a:pt x="476250" y="24129"/>
                </a:lnTo>
                <a:lnTo>
                  <a:pt x="532130" y="24129"/>
                </a:lnTo>
                <a:lnTo>
                  <a:pt x="537210" y="19049"/>
                </a:lnTo>
                <a:close/>
              </a:path>
              <a:path w="544829" h="519429">
                <a:moveTo>
                  <a:pt x="543560" y="12699"/>
                </a:moveTo>
                <a:lnTo>
                  <a:pt x="487680" y="12699"/>
                </a:lnTo>
                <a:lnTo>
                  <a:pt x="482600" y="17779"/>
                </a:lnTo>
                <a:lnTo>
                  <a:pt x="538480" y="17779"/>
                </a:lnTo>
                <a:lnTo>
                  <a:pt x="543560" y="12699"/>
                </a:lnTo>
                <a:close/>
              </a:path>
              <a:path w="544829" h="519429">
                <a:moveTo>
                  <a:pt x="532130" y="6349"/>
                </a:moveTo>
                <a:lnTo>
                  <a:pt x="494030" y="6349"/>
                </a:lnTo>
                <a:lnTo>
                  <a:pt x="488950" y="11429"/>
                </a:lnTo>
                <a:lnTo>
                  <a:pt x="544830" y="11429"/>
                </a:lnTo>
                <a:lnTo>
                  <a:pt x="544830" y="8890"/>
                </a:lnTo>
                <a:lnTo>
                  <a:pt x="538480" y="8890"/>
                </a:lnTo>
                <a:lnTo>
                  <a:pt x="538480" y="7619"/>
                </a:lnTo>
                <a:lnTo>
                  <a:pt x="532130" y="7619"/>
                </a:lnTo>
                <a:lnTo>
                  <a:pt x="532130" y="6349"/>
                </a:lnTo>
                <a:close/>
              </a:path>
              <a:path w="544829" h="519429">
                <a:moveTo>
                  <a:pt x="527050" y="5079"/>
                </a:moveTo>
                <a:lnTo>
                  <a:pt x="520700" y="5079"/>
                </a:lnTo>
                <a:lnTo>
                  <a:pt x="520700" y="6349"/>
                </a:lnTo>
                <a:lnTo>
                  <a:pt x="527050" y="6349"/>
                </a:lnTo>
                <a:lnTo>
                  <a:pt x="527050" y="5079"/>
                </a:lnTo>
                <a:close/>
              </a:path>
              <a:path w="544829" h="519429">
                <a:moveTo>
                  <a:pt x="505460" y="0"/>
                </a:moveTo>
                <a:lnTo>
                  <a:pt x="500380" y="0"/>
                </a:lnTo>
                <a:lnTo>
                  <a:pt x="495300" y="5079"/>
                </a:lnTo>
                <a:lnTo>
                  <a:pt x="514350" y="5079"/>
                </a:lnTo>
                <a:lnTo>
                  <a:pt x="514350" y="2540"/>
                </a:lnTo>
                <a:lnTo>
                  <a:pt x="509270" y="2540"/>
                </a:lnTo>
                <a:lnTo>
                  <a:pt x="509270" y="1269"/>
                </a:lnTo>
                <a:lnTo>
                  <a:pt x="505460" y="1269"/>
                </a:lnTo>
                <a:lnTo>
                  <a:pt x="505460" y="0"/>
                </a:lnTo>
                <a:close/>
              </a:path>
              <a:path w="544829" h="519429">
                <a:moveTo>
                  <a:pt x="237490" y="318769"/>
                </a:moveTo>
                <a:lnTo>
                  <a:pt x="181610" y="318769"/>
                </a:lnTo>
                <a:lnTo>
                  <a:pt x="162560" y="337819"/>
                </a:lnTo>
                <a:lnTo>
                  <a:pt x="218440" y="337819"/>
                </a:lnTo>
                <a:lnTo>
                  <a:pt x="237490" y="318769"/>
                </a:lnTo>
                <a:close/>
              </a:path>
              <a:path w="544829" h="519429">
                <a:moveTo>
                  <a:pt x="218440" y="337819"/>
                </a:moveTo>
                <a:lnTo>
                  <a:pt x="162560" y="337819"/>
                </a:lnTo>
                <a:lnTo>
                  <a:pt x="149860" y="350519"/>
                </a:lnTo>
                <a:lnTo>
                  <a:pt x="205740" y="350519"/>
                </a:lnTo>
                <a:lnTo>
                  <a:pt x="218440" y="337819"/>
                </a:lnTo>
                <a:close/>
              </a:path>
              <a:path w="544829" h="519429">
                <a:moveTo>
                  <a:pt x="205740" y="350520"/>
                </a:moveTo>
                <a:lnTo>
                  <a:pt x="149860" y="350520"/>
                </a:lnTo>
                <a:lnTo>
                  <a:pt x="124460" y="375919"/>
                </a:lnTo>
                <a:lnTo>
                  <a:pt x="180340" y="375919"/>
                </a:lnTo>
                <a:lnTo>
                  <a:pt x="205740" y="350520"/>
                </a:lnTo>
                <a:close/>
              </a:path>
              <a:path w="544829" h="519429">
                <a:moveTo>
                  <a:pt x="39370" y="461009"/>
                </a:moveTo>
                <a:lnTo>
                  <a:pt x="38100" y="462279"/>
                </a:lnTo>
                <a:lnTo>
                  <a:pt x="93980" y="462279"/>
                </a:lnTo>
                <a:lnTo>
                  <a:pt x="95250" y="461136"/>
                </a:lnTo>
                <a:lnTo>
                  <a:pt x="39370" y="461009"/>
                </a:lnTo>
                <a:close/>
              </a:path>
              <a:path w="544829" h="519429">
                <a:moveTo>
                  <a:pt x="96520" y="459866"/>
                </a:moveTo>
                <a:lnTo>
                  <a:pt x="40513" y="459866"/>
                </a:lnTo>
                <a:lnTo>
                  <a:pt x="39370" y="461009"/>
                </a:lnTo>
                <a:lnTo>
                  <a:pt x="95250" y="461136"/>
                </a:lnTo>
                <a:lnTo>
                  <a:pt x="96520" y="459866"/>
                </a:lnTo>
                <a:close/>
              </a:path>
              <a:path w="544829" h="519429">
                <a:moveTo>
                  <a:pt x="40640" y="459739"/>
                </a:moveTo>
                <a:close/>
              </a:path>
              <a:path w="544829" h="519429">
                <a:moveTo>
                  <a:pt x="97674" y="458596"/>
                </a:moveTo>
                <a:lnTo>
                  <a:pt x="41910" y="458596"/>
                </a:lnTo>
                <a:lnTo>
                  <a:pt x="40766" y="459740"/>
                </a:lnTo>
                <a:lnTo>
                  <a:pt x="96520" y="459866"/>
                </a:lnTo>
                <a:lnTo>
                  <a:pt x="97674" y="458596"/>
                </a:lnTo>
                <a:close/>
              </a:path>
              <a:path w="544829" h="519429">
                <a:moveTo>
                  <a:pt x="104140" y="452119"/>
                </a:moveTo>
                <a:lnTo>
                  <a:pt x="48260" y="452246"/>
                </a:lnTo>
                <a:lnTo>
                  <a:pt x="41910" y="458596"/>
                </a:lnTo>
                <a:lnTo>
                  <a:pt x="97790" y="458469"/>
                </a:lnTo>
                <a:lnTo>
                  <a:pt x="102870" y="453516"/>
                </a:lnTo>
                <a:lnTo>
                  <a:pt x="104140" y="452119"/>
                </a:lnTo>
                <a:close/>
              </a:path>
              <a:path w="544829" h="519429">
                <a:moveTo>
                  <a:pt x="97917" y="458469"/>
                </a:moveTo>
                <a:lnTo>
                  <a:pt x="97674" y="458596"/>
                </a:lnTo>
                <a:lnTo>
                  <a:pt x="97917" y="458469"/>
                </a:lnTo>
                <a:close/>
              </a:path>
              <a:path w="544829" h="519429">
                <a:moveTo>
                  <a:pt x="106680" y="449706"/>
                </a:moveTo>
                <a:lnTo>
                  <a:pt x="50800" y="449706"/>
                </a:lnTo>
                <a:lnTo>
                  <a:pt x="49530" y="450849"/>
                </a:lnTo>
                <a:lnTo>
                  <a:pt x="48260" y="452119"/>
                </a:lnTo>
                <a:lnTo>
                  <a:pt x="104140" y="452119"/>
                </a:lnTo>
                <a:lnTo>
                  <a:pt x="105410" y="450849"/>
                </a:lnTo>
                <a:lnTo>
                  <a:pt x="106680" y="449706"/>
                </a:lnTo>
                <a:close/>
              </a:path>
              <a:path w="544829" h="519429">
                <a:moveTo>
                  <a:pt x="109220" y="447166"/>
                </a:moveTo>
                <a:lnTo>
                  <a:pt x="53340" y="447166"/>
                </a:lnTo>
                <a:lnTo>
                  <a:pt x="52070" y="448436"/>
                </a:lnTo>
                <a:lnTo>
                  <a:pt x="50800" y="449579"/>
                </a:lnTo>
                <a:lnTo>
                  <a:pt x="106680" y="449706"/>
                </a:lnTo>
                <a:lnTo>
                  <a:pt x="109220" y="447166"/>
                </a:lnTo>
                <a:close/>
              </a:path>
              <a:path w="544829" h="519429">
                <a:moveTo>
                  <a:pt x="110490" y="445769"/>
                </a:moveTo>
                <a:lnTo>
                  <a:pt x="54610" y="445896"/>
                </a:lnTo>
                <a:lnTo>
                  <a:pt x="53340" y="447039"/>
                </a:lnTo>
                <a:lnTo>
                  <a:pt x="109220" y="447166"/>
                </a:lnTo>
                <a:lnTo>
                  <a:pt x="110490" y="445769"/>
                </a:lnTo>
                <a:close/>
              </a:path>
              <a:path w="544829" h="519429">
                <a:moveTo>
                  <a:pt x="54737" y="445769"/>
                </a:moveTo>
                <a:lnTo>
                  <a:pt x="54483" y="445896"/>
                </a:lnTo>
                <a:lnTo>
                  <a:pt x="54737" y="445769"/>
                </a:lnTo>
                <a:close/>
              </a:path>
              <a:path w="544829" h="519429">
                <a:moveTo>
                  <a:pt x="111633" y="444626"/>
                </a:moveTo>
                <a:lnTo>
                  <a:pt x="55880" y="444626"/>
                </a:lnTo>
                <a:lnTo>
                  <a:pt x="54737" y="445769"/>
                </a:lnTo>
                <a:lnTo>
                  <a:pt x="110490" y="445769"/>
                </a:lnTo>
                <a:lnTo>
                  <a:pt x="111633" y="444626"/>
                </a:lnTo>
                <a:close/>
              </a:path>
              <a:path w="544829" h="519429">
                <a:moveTo>
                  <a:pt x="113030" y="443356"/>
                </a:moveTo>
                <a:lnTo>
                  <a:pt x="57150" y="443356"/>
                </a:lnTo>
                <a:lnTo>
                  <a:pt x="55880" y="444626"/>
                </a:lnTo>
                <a:lnTo>
                  <a:pt x="111760" y="444499"/>
                </a:lnTo>
                <a:lnTo>
                  <a:pt x="113030" y="443356"/>
                </a:lnTo>
                <a:close/>
              </a:path>
              <a:path w="544829" h="519429">
                <a:moveTo>
                  <a:pt x="111887" y="444499"/>
                </a:moveTo>
                <a:lnTo>
                  <a:pt x="111633" y="444626"/>
                </a:lnTo>
                <a:lnTo>
                  <a:pt x="111887" y="444499"/>
                </a:lnTo>
                <a:close/>
              </a:path>
              <a:path w="544829" h="519429">
                <a:moveTo>
                  <a:pt x="118110" y="438149"/>
                </a:moveTo>
                <a:lnTo>
                  <a:pt x="62230" y="438276"/>
                </a:lnTo>
                <a:lnTo>
                  <a:pt x="59690" y="440816"/>
                </a:lnTo>
                <a:lnTo>
                  <a:pt x="57150" y="443229"/>
                </a:lnTo>
                <a:lnTo>
                  <a:pt x="113030" y="443356"/>
                </a:lnTo>
                <a:lnTo>
                  <a:pt x="116840" y="439546"/>
                </a:lnTo>
                <a:lnTo>
                  <a:pt x="118110" y="438149"/>
                </a:lnTo>
                <a:close/>
              </a:path>
              <a:path w="544829" h="519429">
                <a:moveTo>
                  <a:pt x="120650" y="435736"/>
                </a:moveTo>
                <a:lnTo>
                  <a:pt x="64770" y="435736"/>
                </a:lnTo>
                <a:lnTo>
                  <a:pt x="62230" y="438276"/>
                </a:lnTo>
                <a:lnTo>
                  <a:pt x="118110" y="438149"/>
                </a:lnTo>
                <a:lnTo>
                  <a:pt x="119380" y="437006"/>
                </a:lnTo>
                <a:lnTo>
                  <a:pt x="120650" y="435736"/>
                </a:lnTo>
                <a:close/>
              </a:path>
              <a:path w="544829" h="519429">
                <a:moveTo>
                  <a:pt x="66040" y="434339"/>
                </a:moveTo>
                <a:lnTo>
                  <a:pt x="64770" y="435609"/>
                </a:lnTo>
                <a:lnTo>
                  <a:pt x="120650" y="435736"/>
                </a:lnTo>
                <a:lnTo>
                  <a:pt x="121920" y="434466"/>
                </a:lnTo>
                <a:lnTo>
                  <a:pt x="66040" y="434339"/>
                </a:lnTo>
                <a:close/>
              </a:path>
              <a:path w="544829" h="519429">
                <a:moveTo>
                  <a:pt x="123190" y="433069"/>
                </a:moveTo>
                <a:lnTo>
                  <a:pt x="67310" y="433196"/>
                </a:lnTo>
                <a:lnTo>
                  <a:pt x="66040" y="434339"/>
                </a:lnTo>
                <a:lnTo>
                  <a:pt x="121920" y="434339"/>
                </a:lnTo>
                <a:lnTo>
                  <a:pt x="123190" y="433069"/>
                </a:lnTo>
                <a:close/>
              </a:path>
              <a:path w="544829" h="519429">
                <a:moveTo>
                  <a:pt x="124460" y="431799"/>
                </a:moveTo>
                <a:lnTo>
                  <a:pt x="68580" y="431926"/>
                </a:lnTo>
                <a:lnTo>
                  <a:pt x="67310" y="433196"/>
                </a:lnTo>
                <a:lnTo>
                  <a:pt x="123190" y="433069"/>
                </a:lnTo>
                <a:lnTo>
                  <a:pt x="124460" y="431799"/>
                </a:lnTo>
                <a:close/>
              </a:path>
              <a:path w="544829" h="519429">
                <a:moveTo>
                  <a:pt x="125730" y="430529"/>
                </a:moveTo>
                <a:lnTo>
                  <a:pt x="69850" y="430656"/>
                </a:lnTo>
                <a:lnTo>
                  <a:pt x="68580" y="431799"/>
                </a:lnTo>
                <a:lnTo>
                  <a:pt x="124460" y="431799"/>
                </a:lnTo>
                <a:lnTo>
                  <a:pt x="125730" y="430529"/>
                </a:lnTo>
                <a:close/>
              </a:path>
              <a:path w="544829" h="519429">
                <a:moveTo>
                  <a:pt x="126873" y="429386"/>
                </a:moveTo>
                <a:lnTo>
                  <a:pt x="71120" y="429386"/>
                </a:lnTo>
                <a:lnTo>
                  <a:pt x="69850" y="430529"/>
                </a:lnTo>
                <a:lnTo>
                  <a:pt x="125730" y="430529"/>
                </a:lnTo>
                <a:lnTo>
                  <a:pt x="126873" y="429386"/>
                </a:lnTo>
                <a:close/>
              </a:path>
              <a:path w="544829" h="519429">
                <a:moveTo>
                  <a:pt x="130810" y="425449"/>
                </a:moveTo>
                <a:lnTo>
                  <a:pt x="74930" y="425576"/>
                </a:lnTo>
                <a:lnTo>
                  <a:pt x="71120" y="429386"/>
                </a:lnTo>
                <a:lnTo>
                  <a:pt x="127000" y="429259"/>
                </a:lnTo>
                <a:lnTo>
                  <a:pt x="129540" y="426846"/>
                </a:lnTo>
                <a:lnTo>
                  <a:pt x="130810" y="425449"/>
                </a:lnTo>
                <a:close/>
              </a:path>
              <a:path w="544829" h="519429">
                <a:moveTo>
                  <a:pt x="127127" y="429259"/>
                </a:moveTo>
                <a:lnTo>
                  <a:pt x="126873" y="429386"/>
                </a:lnTo>
                <a:lnTo>
                  <a:pt x="127127" y="429259"/>
                </a:lnTo>
                <a:close/>
              </a:path>
              <a:path w="544829" h="519429">
                <a:moveTo>
                  <a:pt x="134620" y="421766"/>
                </a:moveTo>
                <a:lnTo>
                  <a:pt x="78740" y="421766"/>
                </a:lnTo>
                <a:lnTo>
                  <a:pt x="74930" y="425576"/>
                </a:lnTo>
                <a:lnTo>
                  <a:pt x="130810" y="425449"/>
                </a:lnTo>
                <a:lnTo>
                  <a:pt x="133350" y="423036"/>
                </a:lnTo>
                <a:lnTo>
                  <a:pt x="134620" y="421766"/>
                </a:lnTo>
                <a:close/>
              </a:path>
              <a:path w="544829" h="519429">
                <a:moveTo>
                  <a:pt x="135890" y="420369"/>
                </a:moveTo>
                <a:lnTo>
                  <a:pt x="80010" y="420496"/>
                </a:lnTo>
                <a:lnTo>
                  <a:pt x="78740" y="421766"/>
                </a:lnTo>
                <a:lnTo>
                  <a:pt x="134620" y="421639"/>
                </a:lnTo>
                <a:lnTo>
                  <a:pt x="135890" y="420369"/>
                </a:lnTo>
                <a:close/>
              </a:path>
              <a:path w="544829" h="519429">
                <a:moveTo>
                  <a:pt x="137160" y="419099"/>
                </a:moveTo>
                <a:lnTo>
                  <a:pt x="81280" y="419226"/>
                </a:lnTo>
                <a:lnTo>
                  <a:pt x="80010" y="420496"/>
                </a:lnTo>
                <a:lnTo>
                  <a:pt x="135890" y="420369"/>
                </a:lnTo>
                <a:lnTo>
                  <a:pt x="137160" y="419099"/>
                </a:lnTo>
                <a:close/>
              </a:path>
              <a:path w="544829" h="519429">
                <a:moveTo>
                  <a:pt x="142240" y="414019"/>
                </a:moveTo>
                <a:lnTo>
                  <a:pt x="86360" y="414146"/>
                </a:lnTo>
                <a:lnTo>
                  <a:pt x="82550" y="417829"/>
                </a:lnTo>
                <a:lnTo>
                  <a:pt x="81280" y="419226"/>
                </a:lnTo>
                <a:lnTo>
                  <a:pt x="137160" y="419099"/>
                </a:lnTo>
                <a:lnTo>
                  <a:pt x="142240" y="414019"/>
                </a:lnTo>
                <a:close/>
              </a:path>
              <a:path w="544829" h="519429">
                <a:moveTo>
                  <a:pt x="116840" y="411543"/>
                </a:moveTo>
                <a:lnTo>
                  <a:pt x="88900" y="411606"/>
                </a:lnTo>
                <a:lnTo>
                  <a:pt x="87630" y="412749"/>
                </a:lnTo>
                <a:lnTo>
                  <a:pt x="86360" y="414146"/>
                </a:lnTo>
                <a:lnTo>
                  <a:pt x="142240" y="414019"/>
                </a:lnTo>
                <a:lnTo>
                  <a:pt x="144653" y="411606"/>
                </a:lnTo>
                <a:lnTo>
                  <a:pt x="116840" y="411543"/>
                </a:lnTo>
                <a:close/>
              </a:path>
              <a:path w="544829" h="519429">
                <a:moveTo>
                  <a:pt x="144907" y="411479"/>
                </a:moveTo>
                <a:close/>
              </a:path>
              <a:path w="544829" h="519429">
                <a:moveTo>
                  <a:pt x="91440" y="408939"/>
                </a:moveTo>
                <a:lnTo>
                  <a:pt x="90170" y="410336"/>
                </a:lnTo>
                <a:lnTo>
                  <a:pt x="88900" y="411479"/>
                </a:lnTo>
                <a:lnTo>
                  <a:pt x="116840" y="411543"/>
                </a:lnTo>
                <a:lnTo>
                  <a:pt x="144780" y="411479"/>
                </a:lnTo>
                <a:lnTo>
                  <a:pt x="147320" y="409066"/>
                </a:lnTo>
                <a:lnTo>
                  <a:pt x="91440" y="408939"/>
                </a:lnTo>
                <a:close/>
              </a:path>
              <a:path w="544829" h="519429">
                <a:moveTo>
                  <a:pt x="93980" y="406399"/>
                </a:moveTo>
                <a:lnTo>
                  <a:pt x="91440" y="408939"/>
                </a:lnTo>
                <a:lnTo>
                  <a:pt x="147320" y="409066"/>
                </a:lnTo>
                <a:lnTo>
                  <a:pt x="149860" y="406526"/>
                </a:lnTo>
                <a:lnTo>
                  <a:pt x="93980" y="406399"/>
                </a:lnTo>
                <a:close/>
              </a:path>
              <a:path w="544829" h="519429">
                <a:moveTo>
                  <a:pt x="97790" y="402589"/>
                </a:moveTo>
                <a:lnTo>
                  <a:pt x="96520" y="403986"/>
                </a:lnTo>
                <a:lnTo>
                  <a:pt x="95250" y="405256"/>
                </a:lnTo>
                <a:lnTo>
                  <a:pt x="93980" y="406399"/>
                </a:lnTo>
                <a:lnTo>
                  <a:pt x="149860" y="406399"/>
                </a:lnTo>
                <a:lnTo>
                  <a:pt x="151130" y="405256"/>
                </a:lnTo>
                <a:lnTo>
                  <a:pt x="153670" y="402716"/>
                </a:lnTo>
                <a:lnTo>
                  <a:pt x="97790" y="402589"/>
                </a:lnTo>
                <a:close/>
              </a:path>
              <a:path w="544829" h="519429">
                <a:moveTo>
                  <a:pt x="157480" y="398906"/>
                </a:moveTo>
                <a:lnTo>
                  <a:pt x="101600" y="398906"/>
                </a:lnTo>
                <a:lnTo>
                  <a:pt x="100330" y="400049"/>
                </a:lnTo>
                <a:lnTo>
                  <a:pt x="97790" y="402589"/>
                </a:lnTo>
                <a:lnTo>
                  <a:pt x="153670" y="402716"/>
                </a:lnTo>
                <a:lnTo>
                  <a:pt x="156210" y="400049"/>
                </a:lnTo>
                <a:lnTo>
                  <a:pt x="157480" y="398906"/>
                </a:lnTo>
                <a:close/>
              </a:path>
              <a:path w="544829" h="519429">
                <a:moveTo>
                  <a:pt x="162560" y="393699"/>
                </a:moveTo>
                <a:lnTo>
                  <a:pt x="106680" y="393826"/>
                </a:lnTo>
                <a:lnTo>
                  <a:pt x="104140" y="396239"/>
                </a:lnTo>
                <a:lnTo>
                  <a:pt x="101600" y="398779"/>
                </a:lnTo>
                <a:lnTo>
                  <a:pt x="157480" y="398906"/>
                </a:lnTo>
                <a:lnTo>
                  <a:pt x="160020" y="396239"/>
                </a:lnTo>
                <a:lnTo>
                  <a:pt x="162560" y="393699"/>
                </a:lnTo>
                <a:close/>
              </a:path>
              <a:path w="544829" h="519429">
                <a:moveTo>
                  <a:pt x="166243" y="390016"/>
                </a:moveTo>
                <a:lnTo>
                  <a:pt x="110363" y="390016"/>
                </a:lnTo>
                <a:lnTo>
                  <a:pt x="106680" y="393699"/>
                </a:lnTo>
                <a:lnTo>
                  <a:pt x="162560" y="393699"/>
                </a:lnTo>
                <a:lnTo>
                  <a:pt x="166243" y="390016"/>
                </a:lnTo>
                <a:close/>
              </a:path>
              <a:path w="544829" h="519429">
                <a:moveTo>
                  <a:pt x="110617" y="389889"/>
                </a:moveTo>
                <a:lnTo>
                  <a:pt x="110363" y="390016"/>
                </a:lnTo>
                <a:lnTo>
                  <a:pt x="110617" y="389889"/>
                </a:lnTo>
                <a:close/>
              </a:path>
              <a:path w="544829" h="519429">
                <a:moveTo>
                  <a:pt x="173990" y="382396"/>
                </a:moveTo>
                <a:lnTo>
                  <a:pt x="118110" y="382396"/>
                </a:lnTo>
                <a:lnTo>
                  <a:pt x="110617" y="389889"/>
                </a:lnTo>
                <a:lnTo>
                  <a:pt x="166370" y="389889"/>
                </a:lnTo>
                <a:lnTo>
                  <a:pt x="173990" y="382396"/>
                </a:lnTo>
                <a:close/>
              </a:path>
              <a:path w="544829" h="519429">
                <a:moveTo>
                  <a:pt x="180340" y="376046"/>
                </a:moveTo>
                <a:lnTo>
                  <a:pt x="124460" y="376046"/>
                </a:lnTo>
                <a:lnTo>
                  <a:pt x="118110" y="382396"/>
                </a:lnTo>
                <a:lnTo>
                  <a:pt x="173990" y="382269"/>
                </a:lnTo>
                <a:lnTo>
                  <a:pt x="177800" y="378586"/>
                </a:lnTo>
                <a:lnTo>
                  <a:pt x="180340" y="376046"/>
                </a:lnTo>
                <a:close/>
              </a:path>
              <a:path w="544829" h="519429">
                <a:moveTo>
                  <a:pt x="93980" y="462279"/>
                </a:moveTo>
                <a:lnTo>
                  <a:pt x="38100" y="462279"/>
                </a:lnTo>
                <a:lnTo>
                  <a:pt x="19050" y="481329"/>
                </a:lnTo>
                <a:lnTo>
                  <a:pt x="74930" y="481329"/>
                </a:lnTo>
                <a:lnTo>
                  <a:pt x="93980" y="462279"/>
                </a:lnTo>
                <a:close/>
              </a:path>
              <a:path w="544829" h="519429">
                <a:moveTo>
                  <a:pt x="74930" y="481329"/>
                </a:moveTo>
                <a:lnTo>
                  <a:pt x="19050" y="481329"/>
                </a:lnTo>
                <a:lnTo>
                  <a:pt x="0" y="500380"/>
                </a:lnTo>
                <a:lnTo>
                  <a:pt x="1270" y="500380"/>
                </a:lnTo>
                <a:lnTo>
                  <a:pt x="1270" y="501649"/>
                </a:lnTo>
                <a:lnTo>
                  <a:pt x="3810" y="501649"/>
                </a:lnTo>
                <a:lnTo>
                  <a:pt x="3810" y="502919"/>
                </a:lnTo>
                <a:lnTo>
                  <a:pt x="6350" y="502919"/>
                </a:lnTo>
                <a:lnTo>
                  <a:pt x="6350" y="504189"/>
                </a:lnTo>
                <a:lnTo>
                  <a:pt x="8890" y="504189"/>
                </a:lnTo>
                <a:lnTo>
                  <a:pt x="8890" y="505459"/>
                </a:lnTo>
                <a:lnTo>
                  <a:pt x="11430" y="505459"/>
                </a:lnTo>
                <a:lnTo>
                  <a:pt x="11430" y="506729"/>
                </a:lnTo>
                <a:lnTo>
                  <a:pt x="13970" y="506729"/>
                </a:lnTo>
                <a:lnTo>
                  <a:pt x="13970" y="507999"/>
                </a:lnTo>
                <a:lnTo>
                  <a:pt x="15240" y="507999"/>
                </a:lnTo>
                <a:lnTo>
                  <a:pt x="15240" y="509269"/>
                </a:lnTo>
                <a:lnTo>
                  <a:pt x="17780" y="509269"/>
                </a:lnTo>
                <a:lnTo>
                  <a:pt x="17780" y="510539"/>
                </a:lnTo>
                <a:lnTo>
                  <a:pt x="20320" y="510539"/>
                </a:lnTo>
                <a:lnTo>
                  <a:pt x="20320" y="511809"/>
                </a:lnTo>
                <a:lnTo>
                  <a:pt x="22860" y="511809"/>
                </a:lnTo>
                <a:lnTo>
                  <a:pt x="22860" y="513080"/>
                </a:lnTo>
                <a:lnTo>
                  <a:pt x="25400" y="513080"/>
                </a:lnTo>
                <a:lnTo>
                  <a:pt x="25400" y="514349"/>
                </a:lnTo>
                <a:lnTo>
                  <a:pt x="27940" y="514349"/>
                </a:lnTo>
                <a:lnTo>
                  <a:pt x="27940" y="515619"/>
                </a:lnTo>
                <a:lnTo>
                  <a:pt x="30480" y="515619"/>
                </a:lnTo>
                <a:lnTo>
                  <a:pt x="30480" y="516889"/>
                </a:lnTo>
                <a:lnTo>
                  <a:pt x="31750" y="516889"/>
                </a:lnTo>
                <a:lnTo>
                  <a:pt x="31750" y="518159"/>
                </a:lnTo>
                <a:lnTo>
                  <a:pt x="35560" y="518159"/>
                </a:lnTo>
                <a:lnTo>
                  <a:pt x="35560" y="519429"/>
                </a:lnTo>
                <a:lnTo>
                  <a:pt x="36830" y="519429"/>
                </a:lnTo>
                <a:lnTo>
                  <a:pt x="74930" y="48132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bk object 1148"/>
          <p:cNvSpPr/>
          <p:nvPr/>
        </p:nvSpPr>
        <p:spPr>
          <a:xfrm>
            <a:off x="3718738" y="6250940"/>
            <a:ext cx="534670" cy="508000"/>
          </a:xfrm>
          <a:custGeom>
            <a:avLst/>
            <a:gdLst/>
            <a:ahLst/>
            <a:cxnLst/>
            <a:rect l="l" t="t" r="r" b="b"/>
            <a:pathLst>
              <a:path w="534670" h="508000">
                <a:moveTo>
                  <a:pt x="294462" y="247650"/>
                </a:moveTo>
                <a:lnTo>
                  <a:pt x="239136" y="247650"/>
                </a:lnTo>
                <a:lnTo>
                  <a:pt x="236591" y="250190"/>
                </a:lnTo>
                <a:lnTo>
                  <a:pt x="291922" y="250190"/>
                </a:lnTo>
                <a:lnTo>
                  <a:pt x="294462" y="247650"/>
                </a:lnTo>
                <a:close/>
              </a:path>
              <a:path w="534670" h="508000">
                <a:moveTo>
                  <a:pt x="331292" y="210820"/>
                </a:moveTo>
                <a:lnTo>
                  <a:pt x="276024" y="210820"/>
                </a:lnTo>
                <a:lnTo>
                  <a:pt x="240408" y="246380"/>
                </a:lnTo>
                <a:lnTo>
                  <a:pt x="295732" y="246380"/>
                </a:lnTo>
                <a:lnTo>
                  <a:pt x="331292" y="210820"/>
                </a:lnTo>
                <a:close/>
              </a:path>
              <a:path w="534670" h="508000">
                <a:moveTo>
                  <a:pt x="343992" y="198120"/>
                </a:moveTo>
                <a:lnTo>
                  <a:pt x="288744" y="198120"/>
                </a:lnTo>
                <a:lnTo>
                  <a:pt x="276024" y="210820"/>
                </a:lnTo>
                <a:lnTo>
                  <a:pt x="331292" y="210820"/>
                </a:lnTo>
                <a:lnTo>
                  <a:pt x="343992" y="198120"/>
                </a:lnTo>
                <a:close/>
              </a:path>
              <a:path w="534670" h="508000">
                <a:moveTo>
                  <a:pt x="350342" y="191770"/>
                </a:moveTo>
                <a:lnTo>
                  <a:pt x="295104" y="191770"/>
                </a:lnTo>
                <a:lnTo>
                  <a:pt x="290016" y="196850"/>
                </a:lnTo>
                <a:lnTo>
                  <a:pt x="345262" y="196850"/>
                </a:lnTo>
                <a:lnTo>
                  <a:pt x="350342" y="191770"/>
                </a:lnTo>
                <a:close/>
              </a:path>
              <a:path w="534670" h="508000">
                <a:moveTo>
                  <a:pt x="356692" y="185420"/>
                </a:moveTo>
                <a:lnTo>
                  <a:pt x="301464" y="185420"/>
                </a:lnTo>
                <a:lnTo>
                  <a:pt x="296376" y="190500"/>
                </a:lnTo>
                <a:lnTo>
                  <a:pt x="351612" y="190500"/>
                </a:lnTo>
                <a:lnTo>
                  <a:pt x="356692" y="185420"/>
                </a:lnTo>
                <a:close/>
              </a:path>
              <a:path w="534670" h="508000">
                <a:moveTo>
                  <a:pt x="363042" y="179070"/>
                </a:moveTo>
                <a:lnTo>
                  <a:pt x="307824" y="179070"/>
                </a:lnTo>
                <a:lnTo>
                  <a:pt x="302736" y="184150"/>
                </a:lnTo>
                <a:lnTo>
                  <a:pt x="357962" y="184150"/>
                </a:lnTo>
                <a:lnTo>
                  <a:pt x="363042" y="179070"/>
                </a:lnTo>
                <a:close/>
              </a:path>
              <a:path w="534670" h="508000">
                <a:moveTo>
                  <a:pt x="369392" y="172720"/>
                </a:moveTo>
                <a:lnTo>
                  <a:pt x="314184" y="172720"/>
                </a:lnTo>
                <a:lnTo>
                  <a:pt x="309096" y="177800"/>
                </a:lnTo>
                <a:lnTo>
                  <a:pt x="364312" y="177800"/>
                </a:lnTo>
                <a:lnTo>
                  <a:pt x="369392" y="172720"/>
                </a:lnTo>
                <a:close/>
              </a:path>
              <a:path w="534670" h="508000">
                <a:moveTo>
                  <a:pt x="375742" y="166370"/>
                </a:moveTo>
                <a:lnTo>
                  <a:pt x="320544" y="166370"/>
                </a:lnTo>
                <a:lnTo>
                  <a:pt x="315456" y="171450"/>
                </a:lnTo>
                <a:lnTo>
                  <a:pt x="370662" y="171450"/>
                </a:lnTo>
                <a:lnTo>
                  <a:pt x="375742" y="166370"/>
                </a:lnTo>
                <a:close/>
              </a:path>
              <a:path w="534670" h="508000">
                <a:moveTo>
                  <a:pt x="378282" y="163830"/>
                </a:moveTo>
                <a:lnTo>
                  <a:pt x="323088" y="163830"/>
                </a:lnTo>
                <a:lnTo>
                  <a:pt x="321816" y="165100"/>
                </a:lnTo>
                <a:lnTo>
                  <a:pt x="377012" y="165100"/>
                </a:lnTo>
                <a:lnTo>
                  <a:pt x="378282" y="163830"/>
                </a:lnTo>
                <a:close/>
              </a:path>
              <a:path w="534670" h="508000">
                <a:moveTo>
                  <a:pt x="382092" y="160020"/>
                </a:moveTo>
                <a:lnTo>
                  <a:pt x="326904" y="160020"/>
                </a:lnTo>
                <a:lnTo>
                  <a:pt x="323088" y="163830"/>
                </a:lnTo>
                <a:lnTo>
                  <a:pt x="378282" y="163830"/>
                </a:lnTo>
                <a:lnTo>
                  <a:pt x="382092" y="160020"/>
                </a:lnTo>
                <a:close/>
              </a:path>
              <a:path w="534670" h="508000">
                <a:moveTo>
                  <a:pt x="388442" y="153670"/>
                </a:moveTo>
                <a:lnTo>
                  <a:pt x="333264" y="153670"/>
                </a:lnTo>
                <a:lnTo>
                  <a:pt x="328176" y="158750"/>
                </a:lnTo>
                <a:lnTo>
                  <a:pt x="383362" y="158750"/>
                </a:lnTo>
                <a:lnTo>
                  <a:pt x="388442" y="153670"/>
                </a:lnTo>
                <a:close/>
              </a:path>
              <a:path w="534670" h="508000">
                <a:moveTo>
                  <a:pt x="394792" y="147320"/>
                </a:moveTo>
                <a:lnTo>
                  <a:pt x="339624" y="147320"/>
                </a:lnTo>
                <a:lnTo>
                  <a:pt x="334536" y="152400"/>
                </a:lnTo>
                <a:lnTo>
                  <a:pt x="389712" y="152400"/>
                </a:lnTo>
                <a:lnTo>
                  <a:pt x="394792" y="147320"/>
                </a:lnTo>
                <a:close/>
              </a:path>
              <a:path w="534670" h="508000">
                <a:moveTo>
                  <a:pt x="401142" y="140970"/>
                </a:moveTo>
                <a:lnTo>
                  <a:pt x="345984" y="140970"/>
                </a:lnTo>
                <a:lnTo>
                  <a:pt x="340896" y="146050"/>
                </a:lnTo>
                <a:lnTo>
                  <a:pt x="396062" y="146050"/>
                </a:lnTo>
                <a:lnTo>
                  <a:pt x="401142" y="140970"/>
                </a:lnTo>
                <a:close/>
              </a:path>
              <a:path w="534670" h="508000">
                <a:moveTo>
                  <a:pt x="407492" y="134620"/>
                </a:moveTo>
                <a:lnTo>
                  <a:pt x="352344" y="134620"/>
                </a:lnTo>
                <a:lnTo>
                  <a:pt x="347256" y="139700"/>
                </a:lnTo>
                <a:lnTo>
                  <a:pt x="402412" y="139700"/>
                </a:lnTo>
                <a:lnTo>
                  <a:pt x="407492" y="134620"/>
                </a:lnTo>
                <a:close/>
              </a:path>
              <a:path w="534670" h="508000">
                <a:moveTo>
                  <a:pt x="413842" y="128270"/>
                </a:moveTo>
                <a:lnTo>
                  <a:pt x="358704" y="128270"/>
                </a:lnTo>
                <a:lnTo>
                  <a:pt x="353616" y="133350"/>
                </a:lnTo>
                <a:lnTo>
                  <a:pt x="408762" y="133350"/>
                </a:lnTo>
                <a:lnTo>
                  <a:pt x="413842" y="128270"/>
                </a:lnTo>
                <a:close/>
              </a:path>
              <a:path w="534670" h="508000">
                <a:moveTo>
                  <a:pt x="420192" y="121920"/>
                </a:moveTo>
                <a:lnTo>
                  <a:pt x="365064" y="121920"/>
                </a:lnTo>
                <a:lnTo>
                  <a:pt x="359976" y="127000"/>
                </a:lnTo>
                <a:lnTo>
                  <a:pt x="415112" y="127000"/>
                </a:lnTo>
                <a:lnTo>
                  <a:pt x="420192" y="121920"/>
                </a:lnTo>
                <a:close/>
              </a:path>
              <a:path w="534670" h="508000">
                <a:moveTo>
                  <a:pt x="425272" y="116840"/>
                </a:moveTo>
                <a:lnTo>
                  <a:pt x="370152" y="116840"/>
                </a:lnTo>
                <a:lnTo>
                  <a:pt x="366336" y="120650"/>
                </a:lnTo>
                <a:lnTo>
                  <a:pt x="421462" y="120650"/>
                </a:lnTo>
                <a:lnTo>
                  <a:pt x="425272" y="116840"/>
                </a:lnTo>
                <a:close/>
              </a:path>
              <a:path w="534670" h="508000">
                <a:moveTo>
                  <a:pt x="426542" y="115570"/>
                </a:moveTo>
                <a:lnTo>
                  <a:pt x="371424" y="115570"/>
                </a:lnTo>
                <a:lnTo>
                  <a:pt x="370152" y="116840"/>
                </a:lnTo>
                <a:lnTo>
                  <a:pt x="425272" y="116840"/>
                </a:lnTo>
                <a:lnTo>
                  <a:pt x="426542" y="115570"/>
                </a:lnTo>
                <a:close/>
              </a:path>
              <a:path w="534670" h="508000">
                <a:moveTo>
                  <a:pt x="432892" y="109220"/>
                </a:moveTo>
                <a:lnTo>
                  <a:pt x="377784" y="109220"/>
                </a:lnTo>
                <a:lnTo>
                  <a:pt x="372696" y="114300"/>
                </a:lnTo>
                <a:lnTo>
                  <a:pt x="427812" y="114300"/>
                </a:lnTo>
                <a:lnTo>
                  <a:pt x="432892" y="109220"/>
                </a:lnTo>
                <a:close/>
              </a:path>
              <a:path w="534670" h="508000">
                <a:moveTo>
                  <a:pt x="439242" y="102870"/>
                </a:moveTo>
                <a:lnTo>
                  <a:pt x="384144" y="102870"/>
                </a:lnTo>
                <a:lnTo>
                  <a:pt x="379056" y="107950"/>
                </a:lnTo>
                <a:lnTo>
                  <a:pt x="434162" y="107950"/>
                </a:lnTo>
                <a:lnTo>
                  <a:pt x="439242" y="102870"/>
                </a:lnTo>
                <a:close/>
              </a:path>
              <a:path w="534670" h="508000">
                <a:moveTo>
                  <a:pt x="445592" y="96520"/>
                </a:moveTo>
                <a:lnTo>
                  <a:pt x="390504" y="96520"/>
                </a:lnTo>
                <a:lnTo>
                  <a:pt x="385416" y="101600"/>
                </a:lnTo>
                <a:lnTo>
                  <a:pt x="440512" y="101600"/>
                </a:lnTo>
                <a:lnTo>
                  <a:pt x="445592" y="96520"/>
                </a:lnTo>
                <a:close/>
              </a:path>
              <a:path w="534670" h="508000">
                <a:moveTo>
                  <a:pt x="451942" y="90170"/>
                </a:moveTo>
                <a:lnTo>
                  <a:pt x="396864" y="90170"/>
                </a:lnTo>
                <a:lnTo>
                  <a:pt x="391776" y="95250"/>
                </a:lnTo>
                <a:lnTo>
                  <a:pt x="446862" y="95250"/>
                </a:lnTo>
                <a:lnTo>
                  <a:pt x="451942" y="90170"/>
                </a:lnTo>
                <a:close/>
              </a:path>
              <a:path w="534670" h="508000">
                <a:moveTo>
                  <a:pt x="458292" y="83820"/>
                </a:moveTo>
                <a:lnTo>
                  <a:pt x="403224" y="83820"/>
                </a:lnTo>
                <a:lnTo>
                  <a:pt x="398136" y="88900"/>
                </a:lnTo>
                <a:lnTo>
                  <a:pt x="453212" y="88900"/>
                </a:lnTo>
                <a:lnTo>
                  <a:pt x="458292" y="83820"/>
                </a:lnTo>
                <a:close/>
              </a:path>
              <a:path w="534670" h="508000">
                <a:moveTo>
                  <a:pt x="464642" y="77470"/>
                </a:moveTo>
                <a:lnTo>
                  <a:pt x="409584" y="77470"/>
                </a:lnTo>
                <a:lnTo>
                  <a:pt x="404496" y="82550"/>
                </a:lnTo>
                <a:lnTo>
                  <a:pt x="459562" y="82550"/>
                </a:lnTo>
                <a:lnTo>
                  <a:pt x="464642" y="77470"/>
                </a:lnTo>
                <a:close/>
              </a:path>
              <a:path w="534670" h="508000">
                <a:moveTo>
                  <a:pt x="470992" y="71120"/>
                </a:moveTo>
                <a:lnTo>
                  <a:pt x="415944" y="71120"/>
                </a:lnTo>
                <a:lnTo>
                  <a:pt x="410856" y="76200"/>
                </a:lnTo>
                <a:lnTo>
                  <a:pt x="465912" y="76200"/>
                </a:lnTo>
                <a:lnTo>
                  <a:pt x="470992" y="71120"/>
                </a:lnTo>
                <a:close/>
              </a:path>
              <a:path w="534670" h="508000">
                <a:moveTo>
                  <a:pt x="477342" y="64770"/>
                </a:moveTo>
                <a:lnTo>
                  <a:pt x="422304" y="64770"/>
                </a:lnTo>
                <a:lnTo>
                  <a:pt x="417216" y="69850"/>
                </a:lnTo>
                <a:lnTo>
                  <a:pt x="472262" y="69850"/>
                </a:lnTo>
                <a:lnTo>
                  <a:pt x="477342" y="64770"/>
                </a:lnTo>
                <a:close/>
              </a:path>
              <a:path w="534670" h="508000">
                <a:moveTo>
                  <a:pt x="483692" y="58420"/>
                </a:moveTo>
                <a:lnTo>
                  <a:pt x="428664" y="58420"/>
                </a:lnTo>
                <a:lnTo>
                  <a:pt x="423576" y="63500"/>
                </a:lnTo>
                <a:lnTo>
                  <a:pt x="478612" y="63500"/>
                </a:lnTo>
                <a:lnTo>
                  <a:pt x="483692" y="58420"/>
                </a:lnTo>
                <a:close/>
              </a:path>
              <a:path w="534670" h="508000">
                <a:moveTo>
                  <a:pt x="490042" y="52070"/>
                </a:moveTo>
                <a:lnTo>
                  <a:pt x="435024" y="52070"/>
                </a:lnTo>
                <a:lnTo>
                  <a:pt x="429936" y="57150"/>
                </a:lnTo>
                <a:lnTo>
                  <a:pt x="484962" y="57150"/>
                </a:lnTo>
                <a:lnTo>
                  <a:pt x="490042" y="52070"/>
                </a:lnTo>
                <a:close/>
              </a:path>
              <a:path w="534670" h="508000">
                <a:moveTo>
                  <a:pt x="496392" y="45720"/>
                </a:moveTo>
                <a:lnTo>
                  <a:pt x="441384" y="45720"/>
                </a:lnTo>
                <a:lnTo>
                  <a:pt x="436296" y="50800"/>
                </a:lnTo>
                <a:lnTo>
                  <a:pt x="491312" y="50800"/>
                </a:lnTo>
                <a:lnTo>
                  <a:pt x="496392" y="45720"/>
                </a:lnTo>
                <a:close/>
              </a:path>
              <a:path w="534670" h="508000">
                <a:moveTo>
                  <a:pt x="502742" y="39370"/>
                </a:moveTo>
                <a:lnTo>
                  <a:pt x="447744" y="39370"/>
                </a:lnTo>
                <a:lnTo>
                  <a:pt x="442656" y="44450"/>
                </a:lnTo>
                <a:lnTo>
                  <a:pt x="497662" y="44450"/>
                </a:lnTo>
                <a:lnTo>
                  <a:pt x="502742" y="39370"/>
                </a:lnTo>
                <a:close/>
              </a:path>
              <a:path w="534670" h="508000">
                <a:moveTo>
                  <a:pt x="509092" y="33020"/>
                </a:moveTo>
                <a:lnTo>
                  <a:pt x="454104" y="33020"/>
                </a:lnTo>
                <a:lnTo>
                  <a:pt x="449016" y="38100"/>
                </a:lnTo>
                <a:lnTo>
                  <a:pt x="504012" y="38100"/>
                </a:lnTo>
                <a:lnTo>
                  <a:pt x="509092" y="33020"/>
                </a:lnTo>
                <a:close/>
              </a:path>
              <a:path w="534670" h="508000">
                <a:moveTo>
                  <a:pt x="515442" y="26670"/>
                </a:moveTo>
                <a:lnTo>
                  <a:pt x="460464" y="26670"/>
                </a:lnTo>
                <a:lnTo>
                  <a:pt x="455376" y="31750"/>
                </a:lnTo>
                <a:lnTo>
                  <a:pt x="510362" y="31750"/>
                </a:lnTo>
                <a:lnTo>
                  <a:pt x="515442" y="26670"/>
                </a:lnTo>
                <a:close/>
              </a:path>
              <a:path w="534670" h="508000">
                <a:moveTo>
                  <a:pt x="521792" y="20320"/>
                </a:moveTo>
                <a:lnTo>
                  <a:pt x="466824" y="20320"/>
                </a:lnTo>
                <a:lnTo>
                  <a:pt x="461736" y="25400"/>
                </a:lnTo>
                <a:lnTo>
                  <a:pt x="516712" y="25400"/>
                </a:lnTo>
                <a:lnTo>
                  <a:pt x="521792" y="20320"/>
                </a:lnTo>
                <a:close/>
              </a:path>
              <a:path w="534670" h="508000">
                <a:moveTo>
                  <a:pt x="528142" y="13970"/>
                </a:moveTo>
                <a:lnTo>
                  <a:pt x="473184" y="13970"/>
                </a:lnTo>
                <a:lnTo>
                  <a:pt x="468096" y="19050"/>
                </a:lnTo>
                <a:lnTo>
                  <a:pt x="523062" y="19050"/>
                </a:lnTo>
                <a:lnTo>
                  <a:pt x="528142" y="13970"/>
                </a:lnTo>
                <a:close/>
              </a:path>
              <a:path w="534670" h="508000">
                <a:moveTo>
                  <a:pt x="534492" y="7620"/>
                </a:moveTo>
                <a:lnTo>
                  <a:pt x="479544" y="7620"/>
                </a:lnTo>
                <a:lnTo>
                  <a:pt x="474456" y="12700"/>
                </a:lnTo>
                <a:lnTo>
                  <a:pt x="529412" y="12700"/>
                </a:lnTo>
                <a:lnTo>
                  <a:pt x="534492" y="7620"/>
                </a:lnTo>
                <a:close/>
              </a:path>
              <a:path w="534670" h="508000">
                <a:moveTo>
                  <a:pt x="528142" y="6350"/>
                </a:moveTo>
                <a:lnTo>
                  <a:pt x="520522" y="6350"/>
                </a:lnTo>
                <a:lnTo>
                  <a:pt x="520522" y="7620"/>
                </a:lnTo>
                <a:lnTo>
                  <a:pt x="528142" y="7620"/>
                </a:lnTo>
                <a:lnTo>
                  <a:pt x="528142" y="6350"/>
                </a:lnTo>
                <a:close/>
              </a:path>
              <a:path w="534670" h="508000">
                <a:moveTo>
                  <a:pt x="491312" y="0"/>
                </a:moveTo>
                <a:lnTo>
                  <a:pt x="487176" y="0"/>
                </a:lnTo>
                <a:lnTo>
                  <a:pt x="480816" y="6350"/>
                </a:lnTo>
                <a:lnTo>
                  <a:pt x="511632" y="6350"/>
                </a:lnTo>
                <a:lnTo>
                  <a:pt x="511632" y="3810"/>
                </a:lnTo>
                <a:lnTo>
                  <a:pt x="504012" y="3810"/>
                </a:lnTo>
                <a:lnTo>
                  <a:pt x="504012" y="2540"/>
                </a:lnTo>
                <a:lnTo>
                  <a:pt x="496392" y="2540"/>
                </a:lnTo>
                <a:lnTo>
                  <a:pt x="496392" y="1270"/>
                </a:lnTo>
                <a:lnTo>
                  <a:pt x="491312" y="1270"/>
                </a:lnTo>
                <a:lnTo>
                  <a:pt x="491312" y="0"/>
                </a:lnTo>
                <a:close/>
              </a:path>
              <a:path w="534670" h="508000">
                <a:moveTo>
                  <a:pt x="291922" y="250190"/>
                </a:moveTo>
                <a:lnTo>
                  <a:pt x="236591" y="250190"/>
                </a:lnTo>
                <a:lnTo>
                  <a:pt x="172992" y="313690"/>
                </a:lnTo>
                <a:lnTo>
                  <a:pt x="228422" y="313690"/>
                </a:lnTo>
                <a:lnTo>
                  <a:pt x="291922" y="250190"/>
                </a:lnTo>
                <a:close/>
              </a:path>
              <a:path w="534670" h="508000">
                <a:moveTo>
                  <a:pt x="228422" y="313690"/>
                </a:moveTo>
                <a:lnTo>
                  <a:pt x="172992" y="313690"/>
                </a:lnTo>
                <a:lnTo>
                  <a:pt x="160272" y="326390"/>
                </a:lnTo>
                <a:lnTo>
                  <a:pt x="215722" y="326390"/>
                </a:lnTo>
                <a:lnTo>
                  <a:pt x="228422" y="313690"/>
                </a:lnTo>
                <a:close/>
              </a:path>
              <a:path w="534670" h="508000">
                <a:moveTo>
                  <a:pt x="215722" y="326390"/>
                </a:moveTo>
                <a:lnTo>
                  <a:pt x="160272" y="326390"/>
                </a:lnTo>
                <a:lnTo>
                  <a:pt x="141192" y="345440"/>
                </a:lnTo>
                <a:lnTo>
                  <a:pt x="196672" y="345440"/>
                </a:lnTo>
                <a:lnTo>
                  <a:pt x="215722" y="326390"/>
                </a:lnTo>
                <a:close/>
              </a:path>
              <a:path w="534670" h="508000">
                <a:moveTo>
                  <a:pt x="196672" y="345440"/>
                </a:moveTo>
                <a:lnTo>
                  <a:pt x="141192" y="345440"/>
                </a:lnTo>
                <a:lnTo>
                  <a:pt x="105576" y="381000"/>
                </a:lnTo>
                <a:lnTo>
                  <a:pt x="161112" y="381000"/>
                </a:lnTo>
                <a:lnTo>
                  <a:pt x="196672" y="345440"/>
                </a:lnTo>
                <a:close/>
              </a:path>
              <a:path w="534670" h="508000">
                <a:moveTo>
                  <a:pt x="161112" y="381000"/>
                </a:moveTo>
                <a:lnTo>
                  <a:pt x="105576" y="381000"/>
                </a:lnTo>
                <a:lnTo>
                  <a:pt x="103032" y="383540"/>
                </a:lnTo>
                <a:lnTo>
                  <a:pt x="158572" y="383540"/>
                </a:lnTo>
                <a:lnTo>
                  <a:pt x="161112" y="381000"/>
                </a:lnTo>
                <a:close/>
              </a:path>
              <a:path w="534670" h="508000">
                <a:moveTo>
                  <a:pt x="158572" y="383540"/>
                </a:moveTo>
                <a:lnTo>
                  <a:pt x="103031" y="383540"/>
                </a:lnTo>
                <a:lnTo>
                  <a:pt x="41976" y="444500"/>
                </a:lnTo>
                <a:lnTo>
                  <a:pt x="97612" y="444500"/>
                </a:lnTo>
                <a:lnTo>
                  <a:pt x="158572" y="383540"/>
                </a:lnTo>
                <a:close/>
              </a:path>
              <a:path w="534670" h="508000">
                <a:moveTo>
                  <a:pt x="97612" y="444500"/>
                </a:moveTo>
                <a:lnTo>
                  <a:pt x="41976" y="444500"/>
                </a:lnTo>
                <a:lnTo>
                  <a:pt x="0" y="486410"/>
                </a:lnTo>
                <a:lnTo>
                  <a:pt x="1092" y="486410"/>
                </a:lnTo>
                <a:lnTo>
                  <a:pt x="1092" y="487680"/>
                </a:lnTo>
                <a:lnTo>
                  <a:pt x="3632" y="487680"/>
                </a:lnTo>
                <a:lnTo>
                  <a:pt x="3632" y="488950"/>
                </a:lnTo>
                <a:lnTo>
                  <a:pt x="4901" y="488950"/>
                </a:lnTo>
                <a:lnTo>
                  <a:pt x="4902" y="490220"/>
                </a:lnTo>
                <a:lnTo>
                  <a:pt x="7442" y="490220"/>
                </a:lnTo>
                <a:lnTo>
                  <a:pt x="7442" y="491490"/>
                </a:lnTo>
                <a:lnTo>
                  <a:pt x="8712" y="491490"/>
                </a:lnTo>
                <a:lnTo>
                  <a:pt x="8712" y="492760"/>
                </a:lnTo>
                <a:lnTo>
                  <a:pt x="11252" y="492760"/>
                </a:lnTo>
                <a:lnTo>
                  <a:pt x="11252" y="494030"/>
                </a:lnTo>
                <a:lnTo>
                  <a:pt x="13792" y="494030"/>
                </a:lnTo>
                <a:lnTo>
                  <a:pt x="13792" y="495300"/>
                </a:lnTo>
                <a:lnTo>
                  <a:pt x="15062" y="495300"/>
                </a:lnTo>
                <a:lnTo>
                  <a:pt x="15062" y="496570"/>
                </a:lnTo>
                <a:lnTo>
                  <a:pt x="17602" y="496570"/>
                </a:lnTo>
                <a:lnTo>
                  <a:pt x="17602" y="497840"/>
                </a:lnTo>
                <a:lnTo>
                  <a:pt x="18872" y="497840"/>
                </a:lnTo>
                <a:lnTo>
                  <a:pt x="18872" y="499110"/>
                </a:lnTo>
                <a:lnTo>
                  <a:pt x="21412" y="499110"/>
                </a:lnTo>
                <a:lnTo>
                  <a:pt x="21412" y="500380"/>
                </a:lnTo>
                <a:lnTo>
                  <a:pt x="22682" y="500380"/>
                </a:lnTo>
                <a:lnTo>
                  <a:pt x="22682" y="501650"/>
                </a:lnTo>
                <a:lnTo>
                  <a:pt x="25222" y="501650"/>
                </a:lnTo>
                <a:lnTo>
                  <a:pt x="25222" y="502920"/>
                </a:lnTo>
                <a:lnTo>
                  <a:pt x="26492" y="502920"/>
                </a:lnTo>
                <a:lnTo>
                  <a:pt x="26492" y="504190"/>
                </a:lnTo>
                <a:lnTo>
                  <a:pt x="29032" y="504190"/>
                </a:lnTo>
                <a:lnTo>
                  <a:pt x="29032" y="505460"/>
                </a:lnTo>
                <a:lnTo>
                  <a:pt x="30302" y="505460"/>
                </a:lnTo>
                <a:lnTo>
                  <a:pt x="30302" y="506730"/>
                </a:lnTo>
                <a:lnTo>
                  <a:pt x="32842" y="506730"/>
                </a:lnTo>
                <a:lnTo>
                  <a:pt x="32842" y="508000"/>
                </a:lnTo>
                <a:lnTo>
                  <a:pt x="34112" y="508000"/>
                </a:lnTo>
                <a:lnTo>
                  <a:pt x="97612" y="444500"/>
                </a:lnTo>
                <a:close/>
              </a:path>
            </a:pathLst>
          </a:custGeom>
          <a:solidFill>
            <a:srgbClr val="007E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bk object 1149"/>
          <p:cNvSpPr/>
          <p:nvPr/>
        </p:nvSpPr>
        <p:spPr>
          <a:xfrm>
            <a:off x="3688079" y="6247129"/>
            <a:ext cx="518159" cy="490220"/>
          </a:xfrm>
          <a:custGeom>
            <a:avLst/>
            <a:gdLst/>
            <a:ahLst/>
            <a:cxnLst/>
            <a:rect l="l" t="t" r="r" b="b"/>
            <a:pathLst>
              <a:path w="518160" h="490220">
                <a:moveTo>
                  <a:pt x="269794" y="251460"/>
                </a:moveTo>
                <a:lnTo>
                  <a:pt x="214630" y="251460"/>
                </a:lnTo>
                <a:lnTo>
                  <a:pt x="97790" y="368300"/>
                </a:lnTo>
                <a:lnTo>
                  <a:pt x="152770" y="368300"/>
                </a:lnTo>
                <a:lnTo>
                  <a:pt x="269794" y="251460"/>
                </a:lnTo>
                <a:close/>
              </a:path>
              <a:path w="518160" h="490220">
                <a:moveTo>
                  <a:pt x="319402" y="201930"/>
                </a:moveTo>
                <a:lnTo>
                  <a:pt x="264160" y="201930"/>
                </a:lnTo>
                <a:lnTo>
                  <a:pt x="215900" y="250190"/>
                </a:lnTo>
                <a:lnTo>
                  <a:pt x="271066" y="250190"/>
                </a:lnTo>
                <a:lnTo>
                  <a:pt x="319402" y="201930"/>
                </a:lnTo>
                <a:close/>
              </a:path>
              <a:path w="518160" h="490220">
                <a:moveTo>
                  <a:pt x="325762" y="195580"/>
                </a:moveTo>
                <a:lnTo>
                  <a:pt x="270510" y="195580"/>
                </a:lnTo>
                <a:lnTo>
                  <a:pt x="265430" y="200660"/>
                </a:lnTo>
                <a:lnTo>
                  <a:pt x="320674" y="200660"/>
                </a:lnTo>
                <a:lnTo>
                  <a:pt x="325762" y="195580"/>
                </a:lnTo>
                <a:close/>
              </a:path>
              <a:path w="518160" h="490220">
                <a:moveTo>
                  <a:pt x="332122" y="189230"/>
                </a:moveTo>
                <a:lnTo>
                  <a:pt x="276860" y="189230"/>
                </a:lnTo>
                <a:lnTo>
                  <a:pt x="271780" y="194310"/>
                </a:lnTo>
                <a:lnTo>
                  <a:pt x="327033" y="194310"/>
                </a:lnTo>
                <a:lnTo>
                  <a:pt x="332122" y="189230"/>
                </a:lnTo>
                <a:close/>
              </a:path>
              <a:path w="518160" h="490220">
                <a:moveTo>
                  <a:pt x="338482" y="182880"/>
                </a:moveTo>
                <a:lnTo>
                  <a:pt x="283210" y="182880"/>
                </a:lnTo>
                <a:lnTo>
                  <a:pt x="278130" y="187960"/>
                </a:lnTo>
                <a:lnTo>
                  <a:pt x="333394" y="187960"/>
                </a:lnTo>
                <a:lnTo>
                  <a:pt x="338482" y="182880"/>
                </a:lnTo>
                <a:close/>
              </a:path>
              <a:path w="518160" h="490220">
                <a:moveTo>
                  <a:pt x="344841" y="176530"/>
                </a:moveTo>
                <a:lnTo>
                  <a:pt x="289560" y="176530"/>
                </a:lnTo>
                <a:lnTo>
                  <a:pt x="284480" y="181610"/>
                </a:lnTo>
                <a:lnTo>
                  <a:pt x="339754" y="181610"/>
                </a:lnTo>
                <a:lnTo>
                  <a:pt x="344841" y="176530"/>
                </a:lnTo>
                <a:close/>
              </a:path>
              <a:path w="518160" h="490220">
                <a:moveTo>
                  <a:pt x="351202" y="170180"/>
                </a:moveTo>
                <a:lnTo>
                  <a:pt x="295910" y="170180"/>
                </a:lnTo>
                <a:lnTo>
                  <a:pt x="290830" y="175260"/>
                </a:lnTo>
                <a:lnTo>
                  <a:pt x="346114" y="175260"/>
                </a:lnTo>
                <a:lnTo>
                  <a:pt x="351202" y="170180"/>
                </a:lnTo>
                <a:close/>
              </a:path>
              <a:path w="518160" h="490220">
                <a:moveTo>
                  <a:pt x="357562" y="163830"/>
                </a:moveTo>
                <a:lnTo>
                  <a:pt x="302260" y="163830"/>
                </a:lnTo>
                <a:lnTo>
                  <a:pt x="297180" y="168910"/>
                </a:lnTo>
                <a:lnTo>
                  <a:pt x="352474" y="168910"/>
                </a:lnTo>
                <a:lnTo>
                  <a:pt x="357562" y="163830"/>
                </a:lnTo>
                <a:close/>
              </a:path>
              <a:path w="518160" h="490220">
                <a:moveTo>
                  <a:pt x="363922" y="157480"/>
                </a:moveTo>
                <a:lnTo>
                  <a:pt x="308610" y="157480"/>
                </a:lnTo>
                <a:lnTo>
                  <a:pt x="303530" y="162560"/>
                </a:lnTo>
                <a:lnTo>
                  <a:pt x="358833" y="162560"/>
                </a:lnTo>
                <a:lnTo>
                  <a:pt x="363922" y="157480"/>
                </a:lnTo>
                <a:close/>
              </a:path>
              <a:path w="518160" h="490220">
                <a:moveTo>
                  <a:pt x="370282" y="151130"/>
                </a:moveTo>
                <a:lnTo>
                  <a:pt x="314960" y="151130"/>
                </a:lnTo>
                <a:lnTo>
                  <a:pt x="309880" y="156210"/>
                </a:lnTo>
                <a:lnTo>
                  <a:pt x="365194" y="156210"/>
                </a:lnTo>
                <a:lnTo>
                  <a:pt x="370282" y="151130"/>
                </a:lnTo>
                <a:close/>
              </a:path>
              <a:path w="518160" h="490220">
                <a:moveTo>
                  <a:pt x="376641" y="144780"/>
                </a:moveTo>
                <a:lnTo>
                  <a:pt x="321310" y="144780"/>
                </a:lnTo>
                <a:lnTo>
                  <a:pt x="316230" y="149860"/>
                </a:lnTo>
                <a:lnTo>
                  <a:pt x="371553" y="149860"/>
                </a:lnTo>
                <a:lnTo>
                  <a:pt x="376641" y="144780"/>
                </a:lnTo>
                <a:close/>
              </a:path>
              <a:path w="518160" h="490220">
                <a:moveTo>
                  <a:pt x="383002" y="138430"/>
                </a:moveTo>
                <a:lnTo>
                  <a:pt x="327660" y="138430"/>
                </a:lnTo>
                <a:lnTo>
                  <a:pt x="322580" y="143510"/>
                </a:lnTo>
                <a:lnTo>
                  <a:pt x="377914" y="143510"/>
                </a:lnTo>
                <a:lnTo>
                  <a:pt x="383002" y="138430"/>
                </a:lnTo>
                <a:close/>
              </a:path>
              <a:path w="518160" h="490220">
                <a:moveTo>
                  <a:pt x="389362" y="132080"/>
                </a:moveTo>
                <a:lnTo>
                  <a:pt x="334010" y="132080"/>
                </a:lnTo>
                <a:lnTo>
                  <a:pt x="328930" y="137160"/>
                </a:lnTo>
                <a:lnTo>
                  <a:pt x="384274" y="137160"/>
                </a:lnTo>
                <a:lnTo>
                  <a:pt x="389362" y="132080"/>
                </a:lnTo>
                <a:close/>
              </a:path>
              <a:path w="518160" h="490220">
                <a:moveTo>
                  <a:pt x="395722" y="125730"/>
                </a:moveTo>
                <a:lnTo>
                  <a:pt x="340360" y="125730"/>
                </a:lnTo>
                <a:lnTo>
                  <a:pt x="335280" y="130810"/>
                </a:lnTo>
                <a:lnTo>
                  <a:pt x="390633" y="130810"/>
                </a:lnTo>
                <a:lnTo>
                  <a:pt x="395722" y="125730"/>
                </a:lnTo>
                <a:close/>
              </a:path>
              <a:path w="518160" h="490220">
                <a:moveTo>
                  <a:pt x="402082" y="119380"/>
                </a:moveTo>
                <a:lnTo>
                  <a:pt x="346710" y="119380"/>
                </a:lnTo>
                <a:lnTo>
                  <a:pt x="341630" y="124460"/>
                </a:lnTo>
                <a:lnTo>
                  <a:pt x="396994" y="124460"/>
                </a:lnTo>
                <a:lnTo>
                  <a:pt x="402082" y="119380"/>
                </a:lnTo>
                <a:close/>
              </a:path>
              <a:path w="518160" h="490220">
                <a:moveTo>
                  <a:pt x="408442" y="113030"/>
                </a:moveTo>
                <a:lnTo>
                  <a:pt x="353060" y="113030"/>
                </a:lnTo>
                <a:lnTo>
                  <a:pt x="347980" y="118110"/>
                </a:lnTo>
                <a:lnTo>
                  <a:pt x="403354" y="118110"/>
                </a:lnTo>
                <a:lnTo>
                  <a:pt x="408442" y="113030"/>
                </a:lnTo>
                <a:close/>
              </a:path>
              <a:path w="518160" h="490220">
                <a:moveTo>
                  <a:pt x="414802" y="106680"/>
                </a:moveTo>
                <a:lnTo>
                  <a:pt x="359410" y="106680"/>
                </a:lnTo>
                <a:lnTo>
                  <a:pt x="354330" y="111760"/>
                </a:lnTo>
                <a:lnTo>
                  <a:pt x="409714" y="111760"/>
                </a:lnTo>
                <a:lnTo>
                  <a:pt x="414802" y="106680"/>
                </a:lnTo>
                <a:close/>
              </a:path>
              <a:path w="518160" h="490220">
                <a:moveTo>
                  <a:pt x="421162" y="100330"/>
                </a:moveTo>
                <a:lnTo>
                  <a:pt x="365760" y="100330"/>
                </a:lnTo>
                <a:lnTo>
                  <a:pt x="360680" y="105410"/>
                </a:lnTo>
                <a:lnTo>
                  <a:pt x="416074" y="105410"/>
                </a:lnTo>
                <a:lnTo>
                  <a:pt x="421162" y="100330"/>
                </a:lnTo>
                <a:close/>
              </a:path>
              <a:path w="518160" h="490220">
                <a:moveTo>
                  <a:pt x="427522" y="93980"/>
                </a:moveTo>
                <a:lnTo>
                  <a:pt x="372110" y="93980"/>
                </a:lnTo>
                <a:lnTo>
                  <a:pt x="367030" y="99060"/>
                </a:lnTo>
                <a:lnTo>
                  <a:pt x="422433" y="99060"/>
                </a:lnTo>
                <a:lnTo>
                  <a:pt x="427522" y="93980"/>
                </a:lnTo>
                <a:close/>
              </a:path>
              <a:path w="518160" h="490220">
                <a:moveTo>
                  <a:pt x="433882" y="87630"/>
                </a:moveTo>
                <a:lnTo>
                  <a:pt x="378460" y="87630"/>
                </a:lnTo>
                <a:lnTo>
                  <a:pt x="373380" y="92710"/>
                </a:lnTo>
                <a:lnTo>
                  <a:pt x="428794" y="92710"/>
                </a:lnTo>
                <a:lnTo>
                  <a:pt x="433882" y="87630"/>
                </a:lnTo>
                <a:close/>
              </a:path>
              <a:path w="518160" h="490220">
                <a:moveTo>
                  <a:pt x="440241" y="81280"/>
                </a:moveTo>
                <a:lnTo>
                  <a:pt x="384810" y="81280"/>
                </a:lnTo>
                <a:lnTo>
                  <a:pt x="379730" y="86360"/>
                </a:lnTo>
                <a:lnTo>
                  <a:pt x="435154" y="86360"/>
                </a:lnTo>
                <a:lnTo>
                  <a:pt x="440241" y="81280"/>
                </a:lnTo>
                <a:close/>
              </a:path>
              <a:path w="518160" h="490220">
                <a:moveTo>
                  <a:pt x="446602" y="74930"/>
                </a:moveTo>
                <a:lnTo>
                  <a:pt x="391160" y="74930"/>
                </a:lnTo>
                <a:lnTo>
                  <a:pt x="386080" y="80010"/>
                </a:lnTo>
                <a:lnTo>
                  <a:pt x="441514" y="80010"/>
                </a:lnTo>
                <a:lnTo>
                  <a:pt x="446602" y="74930"/>
                </a:lnTo>
                <a:close/>
              </a:path>
              <a:path w="518160" h="490220">
                <a:moveTo>
                  <a:pt x="452962" y="68580"/>
                </a:moveTo>
                <a:lnTo>
                  <a:pt x="397510" y="68580"/>
                </a:lnTo>
                <a:lnTo>
                  <a:pt x="392430" y="73660"/>
                </a:lnTo>
                <a:lnTo>
                  <a:pt x="447874" y="73660"/>
                </a:lnTo>
                <a:lnTo>
                  <a:pt x="452962" y="68580"/>
                </a:lnTo>
                <a:close/>
              </a:path>
              <a:path w="518160" h="490220">
                <a:moveTo>
                  <a:pt x="459322" y="62230"/>
                </a:moveTo>
                <a:lnTo>
                  <a:pt x="403860" y="62230"/>
                </a:lnTo>
                <a:lnTo>
                  <a:pt x="398780" y="67310"/>
                </a:lnTo>
                <a:lnTo>
                  <a:pt x="454233" y="67310"/>
                </a:lnTo>
                <a:lnTo>
                  <a:pt x="459322" y="62230"/>
                </a:lnTo>
                <a:close/>
              </a:path>
              <a:path w="518160" h="490220">
                <a:moveTo>
                  <a:pt x="465682" y="55880"/>
                </a:moveTo>
                <a:lnTo>
                  <a:pt x="410210" y="55880"/>
                </a:lnTo>
                <a:lnTo>
                  <a:pt x="405130" y="60960"/>
                </a:lnTo>
                <a:lnTo>
                  <a:pt x="460594" y="60960"/>
                </a:lnTo>
                <a:lnTo>
                  <a:pt x="465682" y="55880"/>
                </a:lnTo>
                <a:close/>
              </a:path>
              <a:path w="518160" h="490220">
                <a:moveTo>
                  <a:pt x="472042" y="49530"/>
                </a:moveTo>
                <a:lnTo>
                  <a:pt x="416560" y="49530"/>
                </a:lnTo>
                <a:lnTo>
                  <a:pt x="411480" y="54610"/>
                </a:lnTo>
                <a:lnTo>
                  <a:pt x="466954" y="54610"/>
                </a:lnTo>
                <a:lnTo>
                  <a:pt x="472042" y="49530"/>
                </a:lnTo>
                <a:close/>
              </a:path>
              <a:path w="518160" h="490220">
                <a:moveTo>
                  <a:pt x="478402" y="43180"/>
                </a:moveTo>
                <a:lnTo>
                  <a:pt x="422910" y="43180"/>
                </a:lnTo>
                <a:lnTo>
                  <a:pt x="417830" y="48260"/>
                </a:lnTo>
                <a:lnTo>
                  <a:pt x="473314" y="48260"/>
                </a:lnTo>
                <a:lnTo>
                  <a:pt x="478402" y="43180"/>
                </a:lnTo>
                <a:close/>
              </a:path>
              <a:path w="518160" h="490220">
                <a:moveTo>
                  <a:pt x="484762" y="36830"/>
                </a:moveTo>
                <a:lnTo>
                  <a:pt x="429260" y="36830"/>
                </a:lnTo>
                <a:lnTo>
                  <a:pt x="424180" y="41910"/>
                </a:lnTo>
                <a:lnTo>
                  <a:pt x="479674" y="41910"/>
                </a:lnTo>
                <a:lnTo>
                  <a:pt x="484762" y="36830"/>
                </a:lnTo>
                <a:close/>
              </a:path>
              <a:path w="518160" h="490220">
                <a:moveTo>
                  <a:pt x="491122" y="30480"/>
                </a:moveTo>
                <a:lnTo>
                  <a:pt x="435610" y="30480"/>
                </a:lnTo>
                <a:lnTo>
                  <a:pt x="430530" y="35560"/>
                </a:lnTo>
                <a:lnTo>
                  <a:pt x="486033" y="35560"/>
                </a:lnTo>
                <a:lnTo>
                  <a:pt x="491122" y="30480"/>
                </a:lnTo>
                <a:close/>
              </a:path>
              <a:path w="518160" h="490220">
                <a:moveTo>
                  <a:pt x="497482" y="24130"/>
                </a:moveTo>
                <a:lnTo>
                  <a:pt x="441960" y="24130"/>
                </a:lnTo>
                <a:lnTo>
                  <a:pt x="436880" y="29210"/>
                </a:lnTo>
                <a:lnTo>
                  <a:pt x="492394" y="29210"/>
                </a:lnTo>
                <a:lnTo>
                  <a:pt x="497482" y="24130"/>
                </a:lnTo>
                <a:close/>
              </a:path>
              <a:path w="518160" h="490220">
                <a:moveTo>
                  <a:pt x="503842" y="17780"/>
                </a:moveTo>
                <a:lnTo>
                  <a:pt x="448310" y="17780"/>
                </a:lnTo>
                <a:lnTo>
                  <a:pt x="443230" y="22860"/>
                </a:lnTo>
                <a:lnTo>
                  <a:pt x="498754" y="22860"/>
                </a:lnTo>
                <a:lnTo>
                  <a:pt x="503842" y="17780"/>
                </a:lnTo>
                <a:close/>
              </a:path>
              <a:path w="518160" h="490220">
                <a:moveTo>
                  <a:pt x="510202" y="11430"/>
                </a:moveTo>
                <a:lnTo>
                  <a:pt x="454660" y="11430"/>
                </a:lnTo>
                <a:lnTo>
                  <a:pt x="449580" y="16510"/>
                </a:lnTo>
                <a:lnTo>
                  <a:pt x="505114" y="16510"/>
                </a:lnTo>
                <a:lnTo>
                  <a:pt x="510202" y="11430"/>
                </a:lnTo>
                <a:close/>
              </a:path>
              <a:path w="518160" h="490220">
                <a:moveTo>
                  <a:pt x="517833" y="3810"/>
                </a:moveTo>
                <a:lnTo>
                  <a:pt x="497840" y="3810"/>
                </a:lnTo>
                <a:lnTo>
                  <a:pt x="497840" y="5080"/>
                </a:lnTo>
                <a:lnTo>
                  <a:pt x="461010" y="5080"/>
                </a:lnTo>
                <a:lnTo>
                  <a:pt x="455930" y="10160"/>
                </a:lnTo>
                <a:lnTo>
                  <a:pt x="511474" y="10160"/>
                </a:lnTo>
                <a:lnTo>
                  <a:pt x="517833" y="3810"/>
                </a:lnTo>
                <a:close/>
              </a:path>
              <a:path w="518160" h="490220">
                <a:moveTo>
                  <a:pt x="472440" y="0"/>
                </a:moveTo>
                <a:lnTo>
                  <a:pt x="466090" y="0"/>
                </a:lnTo>
                <a:lnTo>
                  <a:pt x="462280" y="3810"/>
                </a:lnTo>
                <a:lnTo>
                  <a:pt x="481330" y="3810"/>
                </a:lnTo>
                <a:lnTo>
                  <a:pt x="481330" y="1270"/>
                </a:lnTo>
                <a:lnTo>
                  <a:pt x="472440" y="1270"/>
                </a:lnTo>
                <a:lnTo>
                  <a:pt x="472440" y="0"/>
                </a:lnTo>
                <a:close/>
              </a:path>
              <a:path w="518160" h="490220">
                <a:moveTo>
                  <a:pt x="152769" y="368300"/>
                </a:moveTo>
                <a:lnTo>
                  <a:pt x="97789" y="368300"/>
                </a:lnTo>
                <a:lnTo>
                  <a:pt x="72390" y="393700"/>
                </a:lnTo>
                <a:lnTo>
                  <a:pt x="127330" y="393700"/>
                </a:lnTo>
                <a:lnTo>
                  <a:pt x="152769" y="368300"/>
                </a:lnTo>
                <a:close/>
              </a:path>
              <a:path w="518160" h="490220">
                <a:moveTo>
                  <a:pt x="127330" y="393700"/>
                </a:moveTo>
                <a:lnTo>
                  <a:pt x="72390" y="393700"/>
                </a:lnTo>
                <a:lnTo>
                  <a:pt x="43180" y="422910"/>
                </a:lnTo>
                <a:lnTo>
                  <a:pt x="98073" y="422910"/>
                </a:lnTo>
                <a:lnTo>
                  <a:pt x="127330" y="393700"/>
                </a:lnTo>
                <a:close/>
              </a:path>
              <a:path w="518160" h="490220">
                <a:moveTo>
                  <a:pt x="98073" y="422910"/>
                </a:moveTo>
                <a:lnTo>
                  <a:pt x="43180" y="422910"/>
                </a:lnTo>
                <a:lnTo>
                  <a:pt x="0" y="466090"/>
                </a:lnTo>
                <a:lnTo>
                  <a:pt x="0" y="467360"/>
                </a:lnTo>
                <a:lnTo>
                  <a:pt x="2540" y="467360"/>
                </a:lnTo>
                <a:lnTo>
                  <a:pt x="2540" y="468630"/>
                </a:lnTo>
                <a:lnTo>
                  <a:pt x="3810" y="468630"/>
                </a:lnTo>
                <a:lnTo>
                  <a:pt x="3810" y="469900"/>
                </a:lnTo>
                <a:lnTo>
                  <a:pt x="5080" y="469900"/>
                </a:lnTo>
                <a:lnTo>
                  <a:pt x="5080" y="471170"/>
                </a:lnTo>
                <a:lnTo>
                  <a:pt x="7620" y="471170"/>
                </a:lnTo>
                <a:lnTo>
                  <a:pt x="7620" y="472440"/>
                </a:lnTo>
                <a:lnTo>
                  <a:pt x="8890" y="472440"/>
                </a:lnTo>
                <a:lnTo>
                  <a:pt x="8890" y="473710"/>
                </a:lnTo>
                <a:lnTo>
                  <a:pt x="10160" y="473710"/>
                </a:lnTo>
                <a:lnTo>
                  <a:pt x="10160" y="474980"/>
                </a:lnTo>
                <a:lnTo>
                  <a:pt x="11430" y="474980"/>
                </a:lnTo>
                <a:lnTo>
                  <a:pt x="11430" y="476250"/>
                </a:lnTo>
                <a:lnTo>
                  <a:pt x="13970" y="476250"/>
                </a:lnTo>
                <a:lnTo>
                  <a:pt x="13970" y="477520"/>
                </a:lnTo>
                <a:lnTo>
                  <a:pt x="15240" y="477520"/>
                </a:lnTo>
                <a:lnTo>
                  <a:pt x="15240" y="478790"/>
                </a:lnTo>
                <a:lnTo>
                  <a:pt x="16510" y="478790"/>
                </a:lnTo>
                <a:lnTo>
                  <a:pt x="16510" y="480060"/>
                </a:lnTo>
                <a:lnTo>
                  <a:pt x="17780" y="480060"/>
                </a:lnTo>
                <a:lnTo>
                  <a:pt x="17780" y="481330"/>
                </a:lnTo>
                <a:lnTo>
                  <a:pt x="20320" y="481330"/>
                </a:lnTo>
                <a:lnTo>
                  <a:pt x="20320" y="482600"/>
                </a:lnTo>
                <a:lnTo>
                  <a:pt x="21590" y="482600"/>
                </a:lnTo>
                <a:lnTo>
                  <a:pt x="21590" y="483870"/>
                </a:lnTo>
                <a:lnTo>
                  <a:pt x="22860" y="483870"/>
                </a:lnTo>
                <a:lnTo>
                  <a:pt x="22860" y="485140"/>
                </a:lnTo>
                <a:lnTo>
                  <a:pt x="25400" y="485140"/>
                </a:lnTo>
                <a:lnTo>
                  <a:pt x="25400" y="486410"/>
                </a:lnTo>
                <a:lnTo>
                  <a:pt x="26670" y="486410"/>
                </a:lnTo>
                <a:lnTo>
                  <a:pt x="26670" y="487680"/>
                </a:lnTo>
                <a:lnTo>
                  <a:pt x="27940" y="487680"/>
                </a:lnTo>
                <a:lnTo>
                  <a:pt x="27940" y="488950"/>
                </a:lnTo>
                <a:lnTo>
                  <a:pt x="30480" y="488950"/>
                </a:lnTo>
                <a:lnTo>
                  <a:pt x="30480" y="490220"/>
                </a:lnTo>
                <a:lnTo>
                  <a:pt x="30657" y="490220"/>
                </a:lnTo>
                <a:lnTo>
                  <a:pt x="98073" y="42291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bk object 1150"/>
          <p:cNvSpPr/>
          <p:nvPr/>
        </p:nvSpPr>
        <p:spPr>
          <a:xfrm>
            <a:off x="3659042" y="6245859"/>
            <a:ext cx="495300" cy="467359"/>
          </a:xfrm>
          <a:custGeom>
            <a:avLst/>
            <a:gdLst/>
            <a:ahLst/>
            <a:cxnLst/>
            <a:rect l="l" t="t" r="r" b="b"/>
            <a:pathLst>
              <a:path w="495300" h="467359">
                <a:moveTo>
                  <a:pt x="243668" y="252729"/>
                </a:moveTo>
                <a:lnTo>
                  <a:pt x="186984" y="252729"/>
                </a:lnTo>
                <a:lnTo>
                  <a:pt x="184440" y="255269"/>
                </a:lnTo>
                <a:lnTo>
                  <a:pt x="241128" y="255269"/>
                </a:lnTo>
                <a:lnTo>
                  <a:pt x="243668" y="252729"/>
                </a:lnTo>
                <a:close/>
              </a:path>
              <a:path w="495300" h="467359">
                <a:moveTo>
                  <a:pt x="293197" y="203199"/>
                </a:moveTo>
                <a:lnTo>
                  <a:pt x="236591" y="203199"/>
                </a:lnTo>
                <a:lnTo>
                  <a:pt x="188256" y="251459"/>
                </a:lnTo>
                <a:lnTo>
                  <a:pt x="244937" y="251459"/>
                </a:lnTo>
                <a:lnTo>
                  <a:pt x="293197" y="203199"/>
                </a:lnTo>
                <a:close/>
              </a:path>
              <a:path w="495300" h="467359">
                <a:moveTo>
                  <a:pt x="299547" y="196849"/>
                </a:moveTo>
                <a:lnTo>
                  <a:pt x="242952" y="196849"/>
                </a:lnTo>
                <a:lnTo>
                  <a:pt x="237864" y="201929"/>
                </a:lnTo>
                <a:lnTo>
                  <a:pt x="294468" y="201929"/>
                </a:lnTo>
                <a:lnTo>
                  <a:pt x="299547" y="196849"/>
                </a:lnTo>
                <a:close/>
              </a:path>
              <a:path w="495300" h="467359">
                <a:moveTo>
                  <a:pt x="305897" y="190499"/>
                </a:moveTo>
                <a:lnTo>
                  <a:pt x="249312" y="190499"/>
                </a:lnTo>
                <a:lnTo>
                  <a:pt x="244224" y="195579"/>
                </a:lnTo>
                <a:lnTo>
                  <a:pt x="300818" y="195579"/>
                </a:lnTo>
                <a:lnTo>
                  <a:pt x="305897" y="190499"/>
                </a:lnTo>
                <a:close/>
              </a:path>
              <a:path w="495300" h="467359">
                <a:moveTo>
                  <a:pt x="312247" y="184149"/>
                </a:moveTo>
                <a:lnTo>
                  <a:pt x="255672" y="184149"/>
                </a:lnTo>
                <a:lnTo>
                  <a:pt x="250584" y="189229"/>
                </a:lnTo>
                <a:lnTo>
                  <a:pt x="307168" y="189229"/>
                </a:lnTo>
                <a:lnTo>
                  <a:pt x="312247" y="184149"/>
                </a:lnTo>
                <a:close/>
              </a:path>
              <a:path w="495300" h="467359">
                <a:moveTo>
                  <a:pt x="318597" y="177799"/>
                </a:moveTo>
                <a:lnTo>
                  <a:pt x="262032" y="177799"/>
                </a:lnTo>
                <a:lnTo>
                  <a:pt x="256944" y="182879"/>
                </a:lnTo>
                <a:lnTo>
                  <a:pt x="313518" y="182879"/>
                </a:lnTo>
                <a:lnTo>
                  <a:pt x="318597" y="177799"/>
                </a:lnTo>
                <a:close/>
              </a:path>
              <a:path w="495300" h="467359">
                <a:moveTo>
                  <a:pt x="324947" y="171449"/>
                </a:moveTo>
                <a:lnTo>
                  <a:pt x="268391" y="171449"/>
                </a:lnTo>
                <a:lnTo>
                  <a:pt x="263303" y="176529"/>
                </a:lnTo>
                <a:lnTo>
                  <a:pt x="319868" y="176529"/>
                </a:lnTo>
                <a:lnTo>
                  <a:pt x="324947" y="171449"/>
                </a:lnTo>
                <a:close/>
              </a:path>
              <a:path w="495300" h="467359">
                <a:moveTo>
                  <a:pt x="331297" y="165099"/>
                </a:moveTo>
                <a:lnTo>
                  <a:pt x="274752" y="165099"/>
                </a:lnTo>
                <a:lnTo>
                  <a:pt x="269664" y="170179"/>
                </a:lnTo>
                <a:lnTo>
                  <a:pt x="326218" y="170179"/>
                </a:lnTo>
                <a:lnTo>
                  <a:pt x="331297" y="165099"/>
                </a:lnTo>
                <a:close/>
              </a:path>
              <a:path w="495300" h="467359">
                <a:moveTo>
                  <a:pt x="333837" y="162559"/>
                </a:moveTo>
                <a:lnTo>
                  <a:pt x="277295" y="162559"/>
                </a:lnTo>
                <a:lnTo>
                  <a:pt x="276024" y="163829"/>
                </a:lnTo>
                <a:lnTo>
                  <a:pt x="332568" y="163829"/>
                </a:lnTo>
                <a:lnTo>
                  <a:pt x="333837" y="162559"/>
                </a:lnTo>
                <a:close/>
              </a:path>
              <a:path w="495300" h="467359">
                <a:moveTo>
                  <a:pt x="337647" y="158749"/>
                </a:moveTo>
                <a:lnTo>
                  <a:pt x="281112" y="158749"/>
                </a:lnTo>
                <a:lnTo>
                  <a:pt x="277295" y="162559"/>
                </a:lnTo>
                <a:lnTo>
                  <a:pt x="333837" y="162559"/>
                </a:lnTo>
                <a:lnTo>
                  <a:pt x="337647" y="158749"/>
                </a:lnTo>
                <a:close/>
              </a:path>
              <a:path w="495300" h="467359">
                <a:moveTo>
                  <a:pt x="343997" y="152399"/>
                </a:moveTo>
                <a:lnTo>
                  <a:pt x="287472" y="152399"/>
                </a:lnTo>
                <a:lnTo>
                  <a:pt x="282384" y="157479"/>
                </a:lnTo>
                <a:lnTo>
                  <a:pt x="338918" y="157479"/>
                </a:lnTo>
                <a:lnTo>
                  <a:pt x="343997" y="152399"/>
                </a:lnTo>
                <a:close/>
              </a:path>
              <a:path w="495300" h="467359">
                <a:moveTo>
                  <a:pt x="350347" y="146049"/>
                </a:moveTo>
                <a:lnTo>
                  <a:pt x="293832" y="146049"/>
                </a:lnTo>
                <a:lnTo>
                  <a:pt x="288744" y="151129"/>
                </a:lnTo>
                <a:lnTo>
                  <a:pt x="345268" y="151129"/>
                </a:lnTo>
                <a:lnTo>
                  <a:pt x="350347" y="146049"/>
                </a:lnTo>
                <a:close/>
              </a:path>
              <a:path w="495300" h="467359">
                <a:moveTo>
                  <a:pt x="355428" y="140969"/>
                </a:moveTo>
                <a:lnTo>
                  <a:pt x="298920" y="140969"/>
                </a:lnTo>
                <a:lnTo>
                  <a:pt x="295103" y="144779"/>
                </a:lnTo>
                <a:lnTo>
                  <a:pt x="351618" y="144779"/>
                </a:lnTo>
                <a:lnTo>
                  <a:pt x="355428" y="140969"/>
                </a:lnTo>
                <a:close/>
              </a:path>
              <a:path w="495300" h="467359">
                <a:moveTo>
                  <a:pt x="356697" y="139699"/>
                </a:moveTo>
                <a:lnTo>
                  <a:pt x="300191" y="139699"/>
                </a:lnTo>
                <a:lnTo>
                  <a:pt x="298920" y="140969"/>
                </a:lnTo>
                <a:lnTo>
                  <a:pt x="355428" y="140969"/>
                </a:lnTo>
                <a:lnTo>
                  <a:pt x="356697" y="139699"/>
                </a:lnTo>
                <a:close/>
              </a:path>
              <a:path w="495300" h="467359">
                <a:moveTo>
                  <a:pt x="363047" y="133349"/>
                </a:moveTo>
                <a:lnTo>
                  <a:pt x="306552" y="133349"/>
                </a:lnTo>
                <a:lnTo>
                  <a:pt x="301464" y="138429"/>
                </a:lnTo>
                <a:lnTo>
                  <a:pt x="357968" y="138429"/>
                </a:lnTo>
                <a:lnTo>
                  <a:pt x="363047" y="133349"/>
                </a:lnTo>
                <a:close/>
              </a:path>
              <a:path w="495300" h="467359">
                <a:moveTo>
                  <a:pt x="369397" y="126999"/>
                </a:moveTo>
                <a:lnTo>
                  <a:pt x="312912" y="126999"/>
                </a:lnTo>
                <a:lnTo>
                  <a:pt x="307823" y="132079"/>
                </a:lnTo>
                <a:lnTo>
                  <a:pt x="364318" y="132079"/>
                </a:lnTo>
                <a:lnTo>
                  <a:pt x="369397" y="126999"/>
                </a:lnTo>
                <a:close/>
              </a:path>
              <a:path w="495300" h="467359">
                <a:moveTo>
                  <a:pt x="375747" y="120649"/>
                </a:moveTo>
                <a:lnTo>
                  <a:pt x="319272" y="120649"/>
                </a:lnTo>
                <a:lnTo>
                  <a:pt x="314184" y="125729"/>
                </a:lnTo>
                <a:lnTo>
                  <a:pt x="370668" y="125729"/>
                </a:lnTo>
                <a:lnTo>
                  <a:pt x="375747" y="120649"/>
                </a:lnTo>
                <a:close/>
              </a:path>
              <a:path w="495300" h="467359">
                <a:moveTo>
                  <a:pt x="382097" y="114299"/>
                </a:moveTo>
                <a:lnTo>
                  <a:pt x="325632" y="114299"/>
                </a:lnTo>
                <a:lnTo>
                  <a:pt x="320544" y="119379"/>
                </a:lnTo>
                <a:lnTo>
                  <a:pt x="377018" y="119379"/>
                </a:lnTo>
                <a:lnTo>
                  <a:pt x="382097" y="114299"/>
                </a:lnTo>
                <a:close/>
              </a:path>
              <a:path w="495300" h="467359">
                <a:moveTo>
                  <a:pt x="388447" y="107949"/>
                </a:moveTo>
                <a:lnTo>
                  <a:pt x="331991" y="107949"/>
                </a:lnTo>
                <a:lnTo>
                  <a:pt x="326903" y="113029"/>
                </a:lnTo>
                <a:lnTo>
                  <a:pt x="383368" y="113029"/>
                </a:lnTo>
                <a:lnTo>
                  <a:pt x="388447" y="107949"/>
                </a:lnTo>
                <a:close/>
              </a:path>
              <a:path w="495300" h="467359">
                <a:moveTo>
                  <a:pt x="394797" y="101599"/>
                </a:moveTo>
                <a:lnTo>
                  <a:pt x="338352" y="101599"/>
                </a:lnTo>
                <a:lnTo>
                  <a:pt x="333264" y="106679"/>
                </a:lnTo>
                <a:lnTo>
                  <a:pt x="389718" y="106679"/>
                </a:lnTo>
                <a:lnTo>
                  <a:pt x="394797" y="101599"/>
                </a:lnTo>
                <a:close/>
              </a:path>
              <a:path w="495300" h="467359">
                <a:moveTo>
                  <a:pt x="401147" y="95249"/>
                </a:moveTo>
                <a:lnTo>
                  <a:pt x="344712" y="95249"/>
                </a:lnTo>
                <a:lnTo>
                  <a:pt x="339623" y="100329"/>
                </a:lnTo>
                <a:lnTo>
                  <a:pt x="396068" y="100329"/>
                </a:lnTo>
                <a:lnTo>
                  <a:pt x="401147" y="95249"/>
                </a:lnTo>
                <a:close/>
              </a:path>
              <a:path w="495300" h="467359">
                <a:moveTo>
                  <a:pt x="407497" y="88899"/>
                </a:moveTo>
                <a:lnTo>
                  <a:pt x="351072" y="88899"/>
                </a:lnTo>
                <a:lnTo>
                  <a:pt x="345984" y="93979"/>
                </a:lnTo>
                <a:lnTo>
                  <a:pt x="402418" y="93979"/>
                </a:lnTo>
                <a:lnTo>
                  <a:pt x="407497" y="88899"/>
                </a:lnTo>
                <a:close/>
              </a:path>
              <a:path w="495300" h="467359">
                <a:moveTo>
                  <a:pt x="413847" y="82549"/>
                </a:moveTo>
                <a:lnTo>
                  <a:pt x="357432" y="82549"/>
                </a:lnTo>
                <a:lnTo>
                  <a:pt x="352344" y="87629"/>
                </a:lnTo>
                <a:lnTo>
                  <a:pt x="408768" y="87629"/>
                </a:lnTo>
                <a:lnTo>
                  <a:pt x="413847" y="82549"/>
                </a:lnTo>
                <a:close/>
              </a:path>
              <a:path w="495300" h="467359">
                <a:moveTo>
                  <a:pt x="420197" y="76199"/>
                </a:moveTo>
                <a:lnTo>
                  <a:pt x="363791" y="76199"/>
                </a:lnTo>
                <a:lnTo>
                  <a:pt x="358703" y="81279"/>
                </a:lnTo>
                <a:lnTo>
                  <a:pt x="415118" y="81279"/>
                </a:lnTo>
                <a:lnTo>
                  <a:pt x="420197" y="76199"/>
                </a:lnTo>
                <a:close/>
              </a:path>
              <a:path w="495300" h="467359">
                <a:moveTo>
                  <a:pt x="426547" y="69849"/>
                </a:moveTo>
                <a:lnTo>
                  <a:pt x="370152" y="69849"/>
                </a:lnTo>
                <a:lnTo>
                  <a:pt x="365064" y="74929"/>
                </a:lnTo>
                <a:lnTo>
                  <a:pt x="421468" y="74929"/>
                </a:lnTo>
                <a:lnTo>
                  <a:pt x="426547" y="69849"/>
                </a:lnTo>
                <a:close/>
              </a:path>
              <a:path w="495300" h="467359">
                <a:moveTo>
                  <a:pt x="432897" y="63499"/>
                </a:moveTo>
                <a:lnTo>
                  <a:pt x="376512" y="63499"/>
                </a:lnTo>
                <a:lnTo>
                  <a:pt x="371424" y="68579"/>
                </a:lnTo>
                <a:lnTo>
                  <a:pt x="427818" y="68579"/>
                </a:lnTo>
                <a:lnTo>
                  <a:pt x="432897" y="63499"/>
                </a:lnTo>
                <a:close/>
              </a:path>
              <a:path w="495300" h="467359">
                <a:moveTo>
                  <a:pt x="439247" y="57149"/>
                </a:moveTo>
                <a:lnTo>
                  <a:pt x="382872" y="57149"/>
                </a:lnTo>
                <a:lnTo>
                  <a:pt x="377784" y="62229"/>
                </a:lnTo>
                <a:lnTo>
                  <a:pt x="434168" y="62229"/>
                </a:lnTo>
                <a:lnTo>
                  <a:pt x="439247" y="57149"/>
                </a:lnTo>
                <a:close/>
              </a:path>
              <a:path w="495300" h="467359">
                <a:moveTo>
                  <a:pt x="445597" y="50799"/>
                </a:moveTo>
                <a:lnTo>
                  <a:pt x="389232" y="50799"/>
                </a:lnTo>
                <a:lnTo>
                  <a:pt x="384144" y="55879"/>
                </a:lnTo>
                <a:lnTo>
                  <a:pt x="440518" y="55879"/>
                </a:lnTo>
                <a:lnTo>
                  <a:pt x="445597" y="50799"/>
                </a:lnTo>
                <a:close/>
              </a:path>
              <a:path w="495300" h="467359">
                <a:moveTo>
                  <a:pt x="451947" y="44449"/>
                </a:moveTo>
                <a:lnTo>
                  <a:pt x="395591" y="44449"/>
                </a:lnTo>
                <a:lnTo>
                  <a:pt x="390504" y="49529"/>
                </a:lnTo>
                <a:lnTo>
                  <a:pt x="446868" y="49529"/>
                </a:lnTo>
                <a:lnTo>
                  <a:pt x="451947" y="44449"/>
                </a:lnTo>
                <a:close/>
              </a:path>
              <a:path w="495300" h="467359">
                <a:moveTo>
                  <a:pt x="458297" y="38099"/>
                </a:moveTo>
                <a:lnTo>
                  <a:pt x="401952" y="38099"/>
                </a:lnTo>
                <a:lnTo>
                  <a:pt x="396864" y="43179"/>
                </a:lnTo>
                <a:lnTo>
                  <a:pt x="453218" y="43179"/>
                </a:lnTo>
                <a:lnTo>
                  <a:pt x="458297" y="38099"/>
                </a:lnTo>
                <a:close/>
              </a:path>
              <a:path w="495300" h="467359">
                <a:moveTo>
                  <a:pt x="464647" y="31749"/>
                </a:moveTo>
                <a:lnTo>
                  <a:pt x="408312" y="31749"/>
                </a:lnTo>
                <a:lnTo>
                  <a:pt x="403223" y="36829"/>
                </a:lnTo>
                <a:lnTo>
                  <a:pt x="459568" y="36829"/>
                </a:lnTo>
                <a:lnTo>
                  <a:pt x="464647" y="31749"/>
                </a:lnTo>
                <a:close/>
              </a:path>
              <a:path w="495300" h="467359">
                <a:moveTo>
                  <a:pt x="470997" y="25399"/>
                </a:moveTo>
                <a:lnTo>
                  <a:pt x="414672" y="25399"/>
                </a:lnTo>
                <a:lnTo>
                  <a:pt x="409583" y="30479"/>
                </a:lnTo>
                <a:lnTo>
                  <a:pt x="465918" y="30479"/>
                </a:lnTo>
                <a:lnTo>
                  <a:pt x="470997" y="25399"/>
                </a:lnTo>
                <a:close/>
              </a:path>
              <a:path w="495300" h="467359">
                <a:moveTo>
                  <a:pt x="477347" y="19049"/>
                </a:moveTo>
                <a:lnTo>
                  <a:pt x="421032" y="19049"/>
                </a:lnTo>
                <a:lnTo>
                  <a:pt x="415944" y="24129"/>
                </a:lnTo>
                <a:lnTo>
                  <a:pt x="472268" y="24129"/>
                </a:lnTo>
                <a:lnTo>
                  <a:pt x="477347" y="19049"/>
                </a:lnTo>
                <a:close/>
              </a:path>
              <a:path w="495300" h="467359">
                <a:moveTo>
                  <a:pt x="483697" y="12699"/>
                </a:moveTo>
                <a:lnTo>
                  <a:pt x="427391" y="12699"/>
                </a:lnTo>
                <a:lnTo>
                  <a:pt x="422303" y="17779"/>
                </a:lnTo>
                <a:lnTo>
                  <a:pt x="478618" y="17779"/>
                </a:lnTo>
                <a:lnTo>
                  <a:pt x="483697" y="12699"/>
                </a:lnTo>
                <a:close/>
              </a:path>
              <a:path w="495300" h="467359">
                <a:moveTo>
                  <a:pt x="490047" y="6349"/>
                </a:moveTo>
                <a:lnTo>
                  <a:pt x="433752" y="6349"/>
                </a:lnTo>
                <a:lnTo>
                  <a:pt x="428664" y="11429"/>
                </a:lnTo>
                <a:lnTo>
                  <a:pt x="484968" y="11429"/>
                </a:lnTo>
                <a:lnTo>
                  <a:pt x="490047" y="6349"/>
                </a:lnTo>
                <a:close/>
              </a:path>
              <a:path w="495300" h="467359">
                <a:moveTo>
                  <a:pt x="495128" y="1269"/>
                </a:moveTo>
                <a:lnTo>
                  <a:pt x="438840" y="1269"/>
                </a:lnTo>
                <a:lnTo>
                  <a:pt x="435024" y="5079"/>
                </a:lnTo>
                <a:lnTo>
                  <a:pt x="491318" y="5079"/>
                </a:lnTo>
                <a:lnTo>
                  <a:pt x="495128" y="1269"/>
                </a:lnTo>
                <a:close/>
              </a:path>
              <a:path w="495300" h="467359">
                <a:moveTo>
                  <a:pt x="449408" y="0"/>
                </a:moveTo>
                <a:lnTo>
                  <a:pt x="448137" y="0"/>
                </a:lnTo>
                <a:lnTo>
                  <a:pt x="448137" y="1269"/>
                </a:lnTo>
                <a:lnTo>
                  <a:pt x="449408" y="1269"/>
                </a:lnTo>
                <a:lnTo>
                  <a:pt x="449408" y="0"/>
                </a:lnTo>
                <a:close/>
              </a:path>
              <a:path w="495300" h="467359">
                <a:moveTo>
                  <a:pt x="241128" y="255269"/>
                </a:moveTo>
                <a:lnTo>
                  <a:pt x="184440" y="255269"/>
                </a:lnTo>
                <a:lnTo>
                  <a:pt x="108119" y="331469"/>
                </a:lnTo>
                <a:lnTo>
                  <a:pt x="164928" y="331469"/>
                </a:lnTo>
                <a:lnTo>
                  <a:pt x="241128" y="255269"/>
                </a:lnTo>
                <a:close/>
              </a:path>
              <a:path w="495300" h="467359">
                <a:moveTo>
                  <a:pt x="164928" y="331469"/>
                </a:moveTo>
                <a:lnTo>
                  <a:pt x="108119" y="331469"/>
                </a:lnTo>
                <a:lnTo>
                  <a:pt x="89039" y="350519"/>
                </a:lnTo>
                <a:lnTo>
                  <a:pt x="145878" y="350519"/>
                </a:lnTo>
                <a:lnTo>
                  <a:pt x="164928" y="331469"/>
                </a:lnTo>
                <a:close/>
              </a:path>
              <a:path w="495300" h="467359">
                <a:moveTo>
                  <a:pt x="145877" y="350519"/>
                </a:moveTo>
                <a:lnTo>
                  <a:pt x="89039" y="350519"/>
                </a:lnTo>
                <a:lnTo>
                  <a:pt x="76319" y="363219"/>
                </a:lnTo>
                <a:lnTo>
                  <a:pt x="133178" y="363219"/>
                </a:lnTo>
                <a:lnTo>
                  <a:pt x="145877" y="350519"/>
                </a:lnTo>
                <a:close/>
              </a:path>
              <a:path w="495300" h="467359">
                <a:moveTo>
                  <a:pt x="133177" y="363219"/>
                </a:moveTo>
                <a:lnTo>
                  <a:pt x="76319" y="363219"/>
                </a:lnTo>
                <a:lnTo>
                  <a:pt x="50880" y="388619"/>
                </a:lnTo>
                <a:lnTo>
                  <a:pt x="107778" y="388619"/>
                </a:lnTo>
                <a:lnTo>
                  <a:pt x="133177" y="363219"/>
                </a:lnTo>
                <a:close/>
              </a:path>
              <a:path w="495300" h="467359">
                <a:moveTo>
                  <a:pt x="107777" y="388620"/>
                </a:moveTo>
                <a:lnTo>
                  <a:pt x="50880" y="388620"/>
                </a:lnTo>
                <a:lnTo>
                  <a:pt x="44519" y="394969"/>
                </a:lnTo>
                <a:lnTo>
                  <a:pt x="101427" y="394969"/>
                </a:lnTo>
                <a:lnTo>
                  <a:pt x="107777" y="388620"/>
                </a:lnTo>
                <a:close/>
              </a:path>
              <a:path w="495300" h="467359">
                <a:moveTo>
                  <a:pt x="101427" y="394969"/>
                </a:moveTo>
                <a:lnTo>
                  <a:pt x="44519" y="394969"/>
                </a:lnTo>
                <a:lnTo>
                  <a:pt x="27984" y="411479"/>
                </a:lnTo>
                <a:lnTo>
                  <a:pt x="84918" y="411479"/>
                </a:lnTo>
                <a:lnTo>
                  <a:pt x="101427" y="394969"/>
                </a:lnTo>
                <a:close/>
              </a:path>
              <a:path w="495300" h="467359">
                <a:moveTo>
                  <a:pt x="84918" y="411479"/>
                </a:moveTo>
                <a:lnTo>
                  <a:pt x="27984" y="411479"/>
                </a:lnTo>
                <a:lnTo>
                  <a:pt x="20352" y="419099"/>
                </a:lnTo>
                <a:lnTo>
                  <a:pt x="77297" y="419099"/>
                </a:lnTo>
                <a:lnTo>
                  <a:pt x="84918" y="411479"/>
                </a:lnTo>
                <a:close/>
              </a:path>
              <a:path w="495300" h="467359">
                <a:moveTo>
                  <a:pt x="77297" y="419099"/>
                </a:moveTo>
                <a:lnTo>
                  <a:pt x="20352" y="419099"/>
                </a:lnTo>
                <a:lnTo>
                  <a:pt x="0" y="439419"/>
                </a:lnTo>
                <a:lnTo>
                  <a:pt x="1097" y="439419"/>
                </a:lnTo>
                <a:lnTo>
                  <a:pt x="1097" y="440689"/>
                </a:lnTo>
                <a:lnTo>
                  <a:pt x="2368" y="440689"/>
                </a:lnTo>
                <a:lnTo>
                  <a:pt x="2368" y="441959"/>
                </a:lnTo>
                <a:lnTo>
                  <a:pt x="3637" y="441959"/>
                </a:lnTo>
                <a:lnTo>
                  <a:pt x="3637" y="443229"/>
                </a:lnTo>
                <a:lnTo>
                  <a:pt x="4907" y="443229"/>
                </a:lnTo>
                <a:lnTo>
                  <a:pt x="4907" y="444499"/>
                </a:lnTo>
                <a:lnTo>
                  <a:pt x="6178" y="444499"/>
                </a:lnTo>
                <a:lnTo>
                  <a:pt x="6178" y="445769"/>
                </a:lnTo>
                <a:lnTo>
                  <a:pt x="7447" y="445769"/>
                </a:lnTo>
                <a:lnTo>
                  <a:pt x="7447" y="447039"/>
                </a:lnTo>
                <a:lnTo>
                  <a:pt x="8718" y="447039"/>
                </a:lnTo>
                <a:lnTo>
                  <a:pt x="8718" y="448309"/>
                </a:lnTo>
                <a:lnTo>
                  <a:pt x="9987" y="448309"/>
                </a:lnTo>
                <a:lnTo>
                  <a:pt x="9987" y="449579"/>
                </a:lnTo>
                <a:lnTo>
                  <a:pt x="11257" y="449579"/>
                </a:lnTo>
                <a:lnTo>
                  <a:pt x="11257" y="450849"/>
                </a:lnTo>
                <a:lnTo>
                  <a:pt x="12528" y="450849"/>
                </a:lnTo>
                <a:lnTo>
                  <a:pt x="12528" y="452119"/>
                </a:lnTo>
                <a:lnTo>
                  <a:pt x="13797" y="452119"/>
                </a:lnTo>
                <a:lnTo>
                  <a:pt x="13797" y="453389"/>
                </a:lnTo>
                <a:lnTo>
                  <a:pt x="15068" y="453389"/>
                </a:lnTo>
                <a:lnTo>
                  <a:pt x="15068" y="454659"/>
                </a:lnTo>
                <a:lnTo>
                  <a:pt x="16337" y="454659"/>
                </a:lnTo>
                <a:lnTo>
                  <a:pt x="16337" y="455930"/>
                </a:lnTo>
                <a:lnTo>
                  <a:pt x="17607" y="455930"/>
                </a:lnTo>
                <a:lnTo>
                  <a:pt x="17607" y="457199"/>
                </a:lnTo>
                <a:lnTo>
                  <a:pt x="18878" y="457199"/>
                </a:lnTo>
                <a:lnTo>
                  <a:pt x="18878" y="458469"/>
                </a:lnTo>
                <a:lnTo>
                  <a:pt x="20147" y="458469"/>
                </a:lnTo>
                <a:lnTo>
                  <a:pt x="20147" y="459739"/>
                </a:lnTo>
                <a:lnTo>
                  <a:pt x="21418" y="459739"/>
                </a:lnTo>
                <a:lnTo>
                  <a:pt x="21418" y="461009"/>
                </a:lnTo>
                <a:lnTo>
                  <a:pt x="22687" y="461009"/>
                </a:lnTo>
                <a:lnTo>
                  <a:pt x="22687" y="462279"/>
                </a:lnTo>
                <a:lnTo>
                  <a:pt x="34118" y="462279"/>
                </a:lnTo>
                <a:lnTo>
                  <a:pt x="77297" y="419099"/>
                </a:lnTo>
                <a:close/>
              </a:path>
              <a:path w="495300" h="467359">
                <a:moveTo>
                  <a:pt x="34117" y="462279"/>
                </a:moveTo>
                <a:lnTo>
                  <a:pt x="23957" y="462279"/>
                </a:lnTo>
                <a:lnTo>
                  <a:pt x="23957" y="463549"/>
                </a:lnTo>
                <a:lnTo>
                  <a:pt x="25228" y="463549"/>
                </a:lnTo>
                <a:lnTo>
                  <a:pt x="25228" y="464819"/>
                </a:lnTo>
                <a:lnTo>
                  <a:pt x="26497" y="464819"/>
                </a:lnTo>
                <a:lnTo>
                  <a:pt x="26497" y="466089"/>
                </a:lnTo>
                <a:lnTo>
                  <a:pt x="27768" y="466089"/>
                </a:lnTo>
                <a:lnTo>
                  <a:pt x="27768" y="467359"/>
                </a:lnTo>
                <a:lnTo>
                  <a:pt x="29037" y="467359"/>
                </a:lnTo>
                <a:lnTo>
                  <a:pt x="34117" y="462279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bk object 1151"/>
          <p:cNvSpPr/>
          <p:nvPr/>
        </p:nvSpPr>
        <p:spPr>
          <a:xfrm>
            <a:off x="3634740" y="6247129"/>
            <a:ext cx="463550" cy="438150"/>
          </a:xfrm>
          <a:custGeom>
            <a:avLst/>
            <a:gdLst/>
            <a:ahLst/>
            <a:cxnLst/>
            <a:rect l="l" t="t" r="r" b="b"/>
            <a:pathLst>
              <a:path w="463550" h="438150">
                <a:moveTo>
                  <a:pt x="211286" y="251460"/>
                </a:moveTo>
                <a:lnTo>
                  <a:pt x="156210" y="251460"/>
                </a:lnTo>
                <a:lnTo>
                  <a:pt x="90170" y="317500"/>
                </a:lnTo>
                <a:lnTo>
                  <a:pt x="145142" y="317500"/>
                </a:lnTo>
                <a:lnTo>
                  <a:pt x="211286" y="251460"/>
                </a:lnTo>
                <a:close/>
              </a:path>
              <a:path w="463550" h="438150">
                <a:moveTo>
                  <a:pt x="260894" y="201930"/>
                </a:moveTo>
                <a:lnTo>
                  <a:pt x="205739" y="201930"/>
                </a:lnTo>
                <a:lnTo>
                  <a:pt x="157480" y="250190"/>
                </a:lnTo>
                <a:lnTo>
                  <a:pt x="212558" y="250190"/>
                </a:lnTo>
                <a:lnTo>
                  <a:pt x="260894" y="201930"/>
                </a:lnTo>
                <a:close/>
              </a:path>
              <a:path w="463550" h="438150">
                <a:moveTo>
                  <a:pt x="267254" y="195580"/>
                </a:moveTo>
                <a:lnTo>
                  <a:pt x="212089" y="195580"/>
                </a:lnTo>
                <a:lnTo>
                  <a:pt x="207010" y="200660"/>
                </a:lnTo>
                <a:lnTo>
                  <a:pt x="262166" y="200660"/>
                </a:lnTo>
                <a:lnTo>
                  <a:pt x="267254" y="195580"/>
                </a:lnTo>
                <a:close/>
              </a:path>
              <a:path w="463550" h="438150">
                <a:moveTo>
                  <a:pt x="273614" y="189230"/>
                </a:moveTo>
                <a:lnTo>
                  <a:pt x="218439" y="189230"/>
                </a:lnTo>
                <a:lnTo>
                  <a:pt x="213360" y="194310"/>
                </a:lnTo>
                <a:lnTo>
                  <a:pt x="268525" y="194310"/>
                </a:lnTo>
                <a:lnTo>
                  <a:pt x="273614" y="189230"/>
                </a:lnTo>
                <a:close/>
              </a:path>
              <a:path w="463550" h="438150">
                <a:moveTo>
                  <a:pt x="279974" y="182880"/>
                </a:moveTo>
                <a:lnTo>
                  <a:pt x="224789" y="182880"/>
                </a:lnTo>
                <a:lnTo>
                  <a:pt x="219710" y="187960"/>
                </a:lnTo>
                <a:lnTo>
                  <a:pt x="274886" y="187960"/>
                </a:lnTo>
                <a:lnTo>
                  <a:pt x="279974" y="182880"/>
                </a:lnTo>
                <a:close/>
              </a:path>
              <a:path w="463550" h="438150">
                <a:moveTo>
                  <a:pt x="286334" y="176530"/>
                </a:moveTo>
                <a:lnTo>
                  <a:pt x="231139" y="176530"/>
                </a:lnTo>
                <a:lnTo>
                  <a:pt x="226060" y="181610"/>
                </a:lnTo>
                <a:lnTo>
                  <a:pt x="281246" y="181610"/>
                </a:lnTo>
                <a:lnTo>
                  <a:pt x="286334" y="176530"/>
                </a:lnTo>
                <a:close/>
              </a:path>
              <a:path w="463550" h="438150">
                <a:moveTo>
                  <a:pt x="292694" y="170180"/>
                </a:moveTo>
                <a:lnTo>
                  <a:pt x="237489" y="170180"/>
                </a:lnTo>
                <a:lnTo>
                  <a:pt x="232410" y="175260"/>
                </a:lnTo>
                <a:lnTo>
                  <a:pt x="287606" y="175260"/>
                </a:lnTo>
                <a:lnTo>
                  <a:pt x="292694" y="170180"/>
                </a:lnTo>
                <a:close/>
              </a:path>
              <a:path w="463550" h="438150">
                <a:moveTo>
                  <a:pt x="299054" y="163830"/>
                </a:moveTo>
                <a:lnTo>
                  <a:pt x="243839" y="163830"/>
                </a:lnTo>
                <a:lnTo>
                  <a:pt x="238760" y="168910"/>
                </a:lnTo>
                <a:lnTo>
                  <a:pt x="293966" y="168910"/>
                </a:lnTo>
                <a:lnTo>
                  <a:pt x="299054" y="163830"/>
                </a:lnTo>
                <a:close/>
              </a:path>
              <a:path w="463550" h="438150">
                <a:moveTo>
                  <a:pt x="305414" y="157480"/>
                </a:moveTo>
                <a:lnTo>
                  <a:pt x="250189" y="157480"/>
                </a:lnTo>
                <a:lnTo>
                  <a:pt x="245110" y="162560"/>
                </a:lnTo>
                <a:lnTo>
                  <a:pt x="300326" y="162560"/>
                </a:lnTo>
                <a:lnTo>
                  <a:pt x="305414" y="157480"/>
                </a:lnTo>
                <a:close/>
              </a:path>
              <a:path w="463550" h="438150">
                <a:moveTo>
                  <a:pt x="311774" y="151130"/>
                </a:moveTo>
                <a:lnTo>
                  <a:pt x="256539" y="151130"/>
                </a:lnTo>
                <a:lnTo>
                  <a:pt x="251460" y="156210"/>
                </a:lnTo>
                <a:lnTo>
                  <a:pt x="306686" y="156210"/>
                </a:lnTo>
                <a:lnTo>
                  <a:pt x="311774" y="151130"/>
                </a:lnTo>
                <a:close/>
              </a:path>
              <a:path w="463550" h="438150">
                <a:moveTo>
                  <a:pt x="318134" y="144780"/>
                </a:moveTo>
                <a:lnTo>
                  <a:pt x="262889" y="144780"/>
                </a:lnTo>
                <a:lnTo>
                  <a:pt x="257810" y="149860"/>
                </a:lnTo>
                <a:lnTo>
                  <a:pt x="313046" y="149860"/>
                </a:lnTo>
                <a:lnTo>
                  <a:pt x="318134" y="144780"/>
                </a:lnTo>
                <a:close/>
              </a:path>
              <a:path w="463550" h="438150">
                <a:moveTo>
                  <a:pt x="324494" y="138430"/>
                </a:moveTo>
                <a:lnTo>
                  <a:pt x="269239" y="138430"/>
                </a:lnTo>
                <a:lnTo>
                  <a:pt x="264160" y="143510"/>
                </a:lnTo>
                <a:lnTo>
                  <a:pt x="319406" y="143510"/>
                </a:lnTo>
                <a:lnTo>
                  <a:pt x="324494" y="138430"/>
                </a:lnTo>
                <a:close/>
              </a:path>
              <a:path w="463550" h="438150">
                <a:moveTo>
                  <a:pt x="330854" y="132080"/>
                </a:moveTo>
                <a:lnTo>
                  <a:pt x="275589" y="132080"/>
                </a:lnTo>
                <a:lnTo>
                  <a:pt x="270510" y="137160"/>
                </a:lnTo>
                <a:lnTo>
                  <a:pt x="325766" y="137160"/>
                </a:lnTo>
                <a:lnTo>
                  <a:pt x="330854" y="132080"/>
                </a:lnTo>
                <a:close/>
              </a:path>
              <a:path w="463550" h="438150">
                <a:moveTo>
                  <a:pt x="337214" y="125730"/>
                </a:moveTo>
                <a:lnTo>
                  <a:pt x="281939" y="125730"/>
                </a:lnTo>
                <a:lnTo>
                  <a:pt x="276860" y="130810"/>
                </a:lnTo>
                <a:lnTo>
                  <a:pt x="332125" y="130810"/>
                </a:lnTo>
                <a:lnTo>
                  <a:pt x="337214" y="125730"/>
                </a:lnTo>
                <a:close/>
              </a:path>
              <a:path w="463550" h="438150">
                <a:moveTo>
                  <a:pt x="343574" y="119380"/>
                </a:moveTo>
                <a:lnTo>
                  <a:pt x="288289" y="119380"/>
                </a:lnTo>
                <a:lnTo>
                  <a:pt x="283210" y="124460"/>
                </a:lnTo>
                <a:lnTo>
                  <a:pt x="338486" y="124460"/>
                </a:lnTo>
                <a:lnTo>
                  <a:pt x="343574" y="119380"/>
                </a:lnTo>
                <a:close/>
              </a:path>
              <a:path w="463550" h="438150">
                <a:moveTo>
                  <a:pt x="349934" y="113030"/>
                </a:moveTo>
                <a:lnTo>
                  <a:pt x="294639" y="113030"/>
                </a:lnTo>
                <a:lnTo>
                  <a:pt x="289560" y="118110"/>
                </a:lnTo>
                <a:lnTo>
                  <a:pt x="344846" y="118110"/>
                </a:lnTo>
                <a:lnTo>
                  <a:pt x="349934" y="113030"/>
                </a:lnTo>
                <a:close/>
              </a:path>
              <a:path w="463550" h="438150">
                <a:moveTo>
                  <a:pt x="356294" y="106680"/>
                </a:moveTo>
                <a:lnTo>
                  <a:pt x="300989" y="106680"/>
                </a:lnTo>
                <a:lnTo>
                  <a:pt x="295910" y="111760"/>
                </a:lnTo>
                <a:lnTo>
                  <a:pt x="351206" y="111760"/>
                </a:lnTo>
                <a:lnTo>
                  <a:pt x="356294" y="106680"/>
                </a:lnTo>
                <a:close/>
              </a:path>
              <a:path w="463550" h="438150">
                <a:moveTo>
                  <a:pt x="362654" y="100330"/>
                </a:moveTo>
                <a:lnTo>
                  <a:pt x="307339" y="100330"/>
                </a:lnTo>
                <a:lnTo>
                  <a:pt x="302260" y="105410"/>
                </a:lnTo>
                <a:lnTo>
                  <a:pt x="357566" y="105410"/>
                </a:lnTo>
                <a:lnTo>
                  <a:pt x="362654" y="100330"/>
                </a:lnTo>
                <a:close/>
              </a:path>
              <a:path w="463550" h="438150">
                <a:moveTo>
                  <a:pt x="369014" y="93980"/>
                </a:moveTo>
                <a:lnTo>
                  <a:pt x="313689" y="93980"/>
                </a:lnTo>
                <a:lnTo>
                  <a:pt x="308610" y="99060"/>
                </a:lnTo>
                <a:lnTo>
                  <a:pt x="363926" y="99060"/>
                </a:lnTo>
                <a:lnTo>
                  <a:pt x="369014" y="93980"/>
                </a:lnTo>
                <a:close/>
              </a:path>
              <a:path w="463550" h="438150">
                <a:moveTo>
                  <a:pt x="375374" y="87630"/>
                </a:moveTo>
                <a:lnTo>
                  <a:pt x="320039" y="87630"/>
                </a:lnTo>
                <a:lnTo>
                  <a:pt x="314960" y="92710"/>
                </a:lnTo>
                <a:lnTo>
                  <a:pt x="370286" y="92710"/>
                </a:lnTo>
                <a:lnTo>
                  <a:pt x="375374" y="87630"/>
                </a:lnTo>
                <a:close/>
              </a:path>
              <a:path w="463550" h="438150">
                <a:moveTo>
                  <a:pt x="381734" y="81280"/>
                </a:moveTo>
                <a:lnTo>
                  <a:pt x="326389" y="81280"/>
                </a:lnTo>
                <a:lnTo>
                  <a:pt x="321310" y="86360"/>
                </a:lnTo>
                <a:lnTo>
                  <a:pt x="376646" y="86360"/>
                </a:lnTo>
                <a:lnTo>
                  <a:pt x="381734" y="81280"/>
                </a:lnTo>
                <a:close/>
              </a:path>
              <a:path w="463550" h="438150">
                <a:moveTo>
                  <a:pt x="388094" y="74930"/>
                </a:moveTo>
                <a:lnTo>
                  <a:pt x="332739" y="74930"/>
                </a:lnTo>
                <a:lnTo>
                  <a:pt x="327660" y="80010"/>
                </a:lnTo>
                <a:lnTo>
                  <a:pt x="383006" y="80010"/>
                </a:lnTo>
                <a:lnTo>
                  <a:pt x="388094" y="74930"/>
                </a:lnTo>
                <a:close/>
              </a:path>
              <a:path w="463550" h="438150">
                <a:moveTo>
                  <a:pt x="394454" y="68580"/>
                </a:moveTo>
                <a:lnTo>
                  <a:pt x="339089" y="68580"/>
                </a:lnTo>
                <a:lnTo>
                  <a:pt x="334010" y="73660"/>
                </a:lnTo>
                <a:lnTo>
                  <a:pt x="389366" y="73660"/>
                </a:lnTo>
                <a:lnTo>
                  <a:pt x="394454" y="68580"/>
                </a:lnTo>
                <a:close/>
              </a:path>
              <a:path w="463550" h="438150">
                <a:moveTo>
                  <a:pt x="400814" y="62230"/>
                </a:moveTo>
                <a:lnTo>
                  <a:pt x="345439" y="62230"/>
                </a:lnTo>
                <a:lnTo>
                  <a:pt x="340360" y="67310"/>
                </a:lnTo>
                <a:lnTo>
                  <a:pt x="395726" y="67310"/>
                </a:lnTo>
                <a:lnTo>
                  <a:pt x="400814" y="62230"/>
                </a:lnTo>
                <a:close/>
              </a:path>
              <a:path w="463550" h="438150">
                <a:moveTo>
                  <a:pt x="407174" y="55880"/>
                </a:moveTo>
                <a:lnTo>
                  <a:pt x="351789" y="55880"/>
                </a:lnTo>
                <a:lnTo>
                  <a:pt x="346710" y="60960"/>
                </a:lnTo>
                <a:lnTo>
                  <a:pt x="402086" y="60960"/>
                </a:lnTo>
                <a:lnTo>
                  <a:pt x="407174" y="55880"/>
                </a:lnTo>
                <a:close/>
              </a:path>
              <a:path w="463550" h="438150">
                <a:moveTo>
                  <a:pt x="413534" y="49530"/>
                </a:moveTo>
                <a:lnTo>
                  <a:pt x="358139" y="49530"/>
                </a:lnTo>
                <a:lnTo>
                  <a:pt x="353060" y="54610"/>
                </a:lnTo>
                <a:lnTo>
                  <a:pt x="408446" y="54610"/>
                </a:lnTo>
                <a:lnTo>
                  <a:pt x="413534" y="49530"/>
                </a:lnTo>
                <a:close/>
              </a:path>
              <a:path w="463550" h="438150">
                <a:moveTo>
                  <a:pt x="419894" y="43180"/>
                </a:moveTo>
                <a:lnTo>
                  <a:pt x="364489" y="43180"/>
                </a:lnTo>
                <a:lnTo>
                  <a:pt x="359410" y="48260"/>
                </a:lnTo>
                <a:lnTo>
                  <a:pt x="414806" y="48260"/>
                </a:lnTo>
                <a:lnTo>
                  <a:pt x="419894" y="43180"/>
                </a:lnTo>
                <a:close/>
              </a:path>
              <a:path w="463550" h="438150">
                <a:moveTo>
                  <a:pt x="426254" y="36830"/>
                </a:moveTo>
                <a:lnTo>
                  <a:pt x="370839" y="36830"/>
                </a:lnTo>
                <a:lnTo>
                  <a:pt x="365760" y="41910"/>
                </a:lnTo>
                <a:lnTo>
                  <a:pt x="421166" y="41910"/>
                </a:lnTo>
                <a:lnTo>
                  <a:pt x="426254" y="36830"/>
                </a:lnTo>
                <a:close/>
              </a:path>
              <a:path w="463550" h="438150">
                <a:moveTo>
                  <a:pt x="432614" y="30480"/>
                </a:moveTo>
                <a:lnTo>
                  <a:pt x="377189" y="30480"/>
                </a:lnTo>
                <a:lnTo>
                  <a:pt x="372110" y="35560"/>
                </a:lnTo>
                <a:lnTo>
                  <a:pt x="427526" y="35560"/>
                </a:lnTo>
                <a:lnTo>
                  <a:pt x="432614" y="30480"/>
                </a:lnTo>
                <a:close/>
              </a:path>
              <a:path w="463550" h="438150">
                <a:moveTo>
                  <a:pt x="438974" y="24130"/>
                </a:moveTo>
                <a:lnTo>
                  <a:pt x="383539" y="24130"/>
                </a:lnTo>
                <a:lnTo>
                  <a:pt x="378460" y="29210"/>
                </a:lnTo>
                <a:lnTo>
                  <a:pt x="433886" y="29210"/>
                </a:lnTo>
                <a:lnTo>
                  <a:pt x="438974" y="24130"/>
                </a:lnTo>
                <a:close/>
              </a:path>
              <a:path w="463550" h="438150">
                <a:moveTo>
                  <a:pt x="445334" y="17780"/>
                </a:moveTo>
                <a:lnTo>
                  <a:pt x="389889" y="17780"/>
                </a:lnTo>
                <a:lnTo>
                  <a:pt x="384810" y="22860"/>
                </a:lnTo>
                <a:lnTo>
                  <a:pt x="440246" y="22860"/>
                </a:lnTo>
                <a:lnTo>
                  <a:pt x="445334" y="17780"/>
                </a:lnTo>
                <a:close/>
              </a:path>
              <a:path w="463550" h="438150">
                <a:moveTo>
                  <a:pt x="451694" y="11430"/>
                </a:moveTo>
                <a:lnTo>
                  <a:pt x="396239" y="11430"/>
                </a:lnTo>
                <a:lnTo>
                  <a:pt x="391160" y="16510"/>
                </a:lnTo>
                <a:lnTo>
                  <a:pt x="446606" y="16510"/>
                </a:lnTo>
                <a:lnTo>
                  <a:pt x="451694" y="11430"/>
                </a:lnTo>
                <a:close/>
              </a:path>
              <a:path w="463550" h="438150">
                <a:moveTo>
                  <a:pt x="458054" y="5080"/>
                </a:moveTo>
                <a:lnTo>
                  <a:pt x="402589" y="5080"/>
                </a:lnTo>
                <a:lnTo>
                  <a:pt x="397510" y="10160"/>
                </a:lnTo>
                <a:lnTo>
                  <a:pt x="452966" y="10160"/>
                </a:lnTo>
                <a:lnTo>
                  <a:pt x="458054" y="5080"/>
                </a:lnTo>
                <a:close/>
              </a:path>
              <a:path w="463550" h="438150">
                <a:moveTo>
                  <a:pt x="463142" y="0"/>
                </a:moveTo>
                <a:lnTo>
                  <a:pt x="420370" y="0"/>
                </a:lnTo>
                <a:lnTo>
                  <a:pt x="420370" y="1270"/>
                </a:lnTo>
                <a:lnTo>
                  <a:pt x="406400" y="1270"/>
                </a:lnTo>
                <a:lnTo>
                  <a:pt x="403860" y="3810"/>
                </a:lnTo>
                <a:lnTo>
                  <a:pt x="459326" y="3810"/>
                </a:lnTo>
                <a:lnTo>
                  <a:pt x="463142" y="0"/>
                </a:lnTo>
                <a:close/>
              </a:path>
              <a:path w="463550" h="438150">
                <a:moveTo>
                  <a:pt x="145141" y="317500"/>
                </a:moveTo>
                <a:lnTo>
                  <a:pt x="90170" y="317500"/>
                </a:lnTo>
                <a:lnTo>
                  <a:pt x="58420" y="349250"/>
                </a:lnTo>
                <a:lnTo>
                  <a:pt x="113342" y="349250"/>
                </a:lnTo>
                <a:lnTo>
                  <a:pt x="145141" y="317500"/>
                </a:lnTo>
                <a:close/>
              </a:path>
              <a:path w="463550" h="438150">
                <a:moveTo>
                  <a:pt x="113341" y="349250"/>
                </a:moveTo>
                <a:lnTo>
                  <a:pt x="58420" y="349250"/>
                </a:lnTo>
                <a:lnTo>
                  <a:pt x="20320" y="387350"/>
                </a:lnTo>
                <a:lnTo>
                  <a:pt x="75182" y="387350"/>
                </a:lnTo>
                <a:lnTo>
                  <a:pt x="113341" y="349250"/>
                </a:lnTo>
                <a:close/>
              </a:path>
              <a:path w="463550" h="438150">
                <a:moveTo>
                  <a:pt x="75182" y="387350"/>
                </a:moveTo>
                <a:lnTo>
                  <a:pt x="20320" y="387350"/>
                </a:lnTo>
                <a:lnTo>
                  <a:pt x="13970" y="393700"/>
                </a:lnTo>
                <a:lnTo>
                  <a:pt x="68822" y="393700"/>
                </a:lnTo>
                <a:lnTo>
                  <a:pt x="75182" y="387350"/>
                </a:lnTo>
                <a:close/>
              </a:path>
              <a:path w="463550" h="438150">
                <a:moveTo>
                  <a:pt x="68822" y="393700"/>
                </a:moveTo>
                <a:lnTo>
                  <a:pt x="13970" y="393700"/>
                </a:lnTo>
                <a:lnTo>
                  <a:pt x="0" y="407670"/>
                </a:lnTo>
                <a:lnTo>
                  <a:pt x="1270" y="407670"/>
                </a:lnTo>
                <a:lnTo>
                  <a:pt x="1270" y="408940"/>
                </a:lnTo>
                <a:lnTo>
                  <a:pt x="2539" y="408940"/>
                </a:lnTo>
                <a:lnTo>
                  <a:pt x="2539" y="411480"/>
                </a:lnTo>
                <a:lnTo>
                  <a:pt x="3810" y="411480"/>
                </a:lnTo>
                <a:lnTo>
                  <a:pt x="3810" y="414020"/>
                </a:lnTo>
                <a:lnTo>
                  <a:pt x="5080" y="414020"/>
                </a:lnTo>
                <a:lnTo>
                  <a:pt x="5080" y="415290"/>
                </a:lnTo>
                <a:lnTo>
                  <a:pt x="6350" y="415290"/>
                </a:lnTo>
                <a:lnTo>
                  <a:pt x="6350" y="416560"/>
                </a:lnTo>
                <a:lnTo>
                  <a:pt x="7620" y="416560"/>
                </a:lnTo>
                <a:lnTo>
                  <a:pt x="7620" y="417830"/>
                </a:lnTo>
                <a:lnTo>
                  <a:pt x="8889" y="417830"/>
                </a:lnTo>
                <a:lnTo>
                  <a:pt x="8889" y="420370"/>
                </a:lnTo>
                <a:lnTo>
                  <a:pt x="10160" y="420370"/>
                </a:lnTo>
                <a:lnTo>
                  <a:pt x="10160" y="421640"/>
                </a:lnTo>
                <a:lnTo>
                  <a:pt x="11430" y="421640"/>
                </a:lnTo>
                <a:lnTo>
                  <a:pt x="11430" y="422910"/>
                </a:lnTo>
                <a:lnTo>
                  <a:pt x="12700" y="422910"/>
                </a:lnTo>
                <a:lnTo>
                  <a:pt x="12700" y="424180"/>
                </a:lnTo>
                <a:lnTo>
                  <a:pt x="13970" y="424180"/>
                </a:lnTo>
                <a:lnTo>
                  <a:pt x="13970" y="425450"/>
                </a:lnTo>
                <a:lnTo>
                  <a:pt x="15239" y="425450"/>
                </a:lnTo>
                <a:lnTo>
                  <a:pt x="15239" y="427990"/>
                </a:lnTo>
                <a:lnTo>
                  <a:pt x="16510" y="427990"/>
                </a:lnTo>
                <a:lnTo>
                  <a:pt x="16510" y="429260"/>
                </a:lnTo>
                <a:lnTo>
                  <a:pt x="17780" y="429260"/>
                </a:lnTo>
                <a:lnTo>
                  <a:pt x="17780" y="430530"/>
                </a:lnTo>
                <a:lnTo>
                  <a:pt x="19050" y="430530"/>
                </a:lnTo>
                <a:lnTo>
                  <a:pt x="19050" y="431800"/>
                </a:lnTo>
                <a:lnTo>
                  <a:pt x="20320" y="431800"/>
                </a:lnTo>
                <a:lnTo>
                  <a:pt x="20320" y="433070"/>
                </a:lnTo>
                <a:lnTo>
                  <a:pt x="21589" y="433070"/>
                </a:lnTo>
                <a:lnTo>
                  <a:pt x="21589" y="434340"/>
                </a:lnTo>
                <a:lnTo>
                  <a:pt x="22860" y="434340"/>
                </a:lnTo>
                <a:lnTo>
                  <a:pt x="22860" y="436880"/>
                </a:lnTo>
                <a:lnTo>
                  <a:pt x="24130" y="436880"/>
                </a:lnTo>
                <a:lnTo>
                  <a:pt x="24130" y="438150"/>
                </a:lnTo>
                <a:lnTo>
                  <a:pt x="24302" y="438150"/>
                </a:lnTo>
                <a:lnTo>
                  <a:pt x="68822" y="39370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bk object 1152"/>
          <p:cNvSpPr/>
          <p:nvPr/>
        </p:nvSpPr>
        <p:spPr>
          <a:xfrm>
            <a:off x="3615690" y="6248400"/>
            <a:ext cx="425450" cy="406400"/>
          </a:xfrm>
          <a:custGeom>
            <a:avLst/>
            <a:gdLst/>
            <a:ahLst/>
            <a:cxnLst/>
            <a:rect l="l" t="t" r="r" b="b"/>
            <a:pathLst>
              <a:path w="425450" h="406400">
                <a:moveTo>
                  <a:pt x="175260" y="250190"/>
                </a:moveTo>
                <a:lnTo>
                  <a:pt x="118488" y="250190"/>
                </a:lnTo>
                <a:lnTo>
                  <a:pt x="115944" y="252729"/>
                </a:lnTo>
                <a:lnTo>
                  <a:pt x="172720" y="252729"/>
                </a:lnTo>
                <a:lnTo>
                  <a:pt x="175260" y="250190"/>
                </a:lnTo>
                <a:close/>
              </a:path>
              <a:path w="425450" h="406400">
                <a:moveTo>
                  <a:pt x="224789" y="200659"/>
                </a:moveTo>
                <a:lnTo>
                  <a:pt x="168096" y="200659"/>
                </a:lnTo>
                <a:lnTo>
                  <a:pt x="119760" y="248920"/>
                </a:lnTo>
                <a:lnTo>
                  <a:pt x="176530" y="248920"/>
                </a:lnTo>
                <a:lnTo>
                  <a:pt x="224789" y="200659"/>
                </a:lnTo>
                <a:close/>
              </a:path>
              <a:path w="425450" h="406400">
                <a:moveTo>
                  <a:pt x="231139" y="194309"/>
                </a:moveTo>
                <a:lnTo>
                  <a:pt x="174456" y="194309"/>
                </a:lnTo>
                <a:lnTo>
                  <a:pt x="169368" y="199389"/>
                </a:lnTo>
                <a:lnTo>
                  <a:pt x="226060" y="199389"/>
                </a:lnTo>
                <a:lnTo>
                  <a:pt x="231139" y="194309"/>
                </a:lnTo>
                <a:close/>
              </a:path>
              <a:path w="425450" h="406400">
                <a:moveTo>
                  <a:pt x="237489" y="187959"/>
                </a:moveTo>
                <a:lnTo>
                  <a:pt x="180816" y="187959"/>
                </a:lnTo>
                <a:lnTo>
                  <a:pt x="175727" y="193039"/>
                </a:lnTo>
                <a:lnTo>
                  <a:pt x="232410" y="193039"/>
                </a:lnTo>
                <a:lnTo>
                  <a:pt x="237489" y="187959"/>
                </a:lnTo>
                <a:close/>
              </a:path>
              <a:path w="425450" h="406400">
                <a:moveTo>
                  <a:pt x="243839" y="181609"/>
                </a:moveTo>
                <a:lnTo>
                  <a:pt x="187176" y="181609"/>
                </a:lnTo>
                <a:lnTo>
                  <a:pt x="182088" y="186689"/>
                </a:lnTo>
                <a:lnTo>
                  <a:pt x="238760" y="186689"/>
                </a:lnTo>
                <a:lnTo>
                  <a:pt x="243839" y="181609"/>
                </a:lnTo>
                <a:close/>
              </a:path>
              <a:path w="425450" h="406400">
                <a:moveTo>
                  <a:pt x="250189" y="175259"/>
                </a:moveTo>
                <a:lnTo>
                  <a:pt x="193535" y="175259"/>
                </a:lnTo>
                <a:lnTo>
                  <a:pt x="188448" y="180339"/>
                </a:lnTo>
                <a:lnTo>
                  <a:pt x="245110" y="180339"/>
                </a:lnTo>
                <a:lnTo>
                  <a:pt x="250189" y="175259"/>
                </a:lnTo>
                <a:close/>
              </a:path>
              <a:path w="425450" h="406400">
                <a:moveTo>
                  <a:pt x="256539" y="168910"/>
                </a:moveTo>
                <a:lnTo>
                  <a:pt x="199896" y="168910"/>
                </a:lnTo>
                <a:lnTo>
                  <a:pt x="194808" y="173989"/>
                </a:lnTo>
                <a:lnTo>
                  <a:pt x="251460" y="173989"/>
                </a:lnTo>
                <a:lnTo>
                  <a:pt x="256539" y="168910"/>
                </a:lnTo>
                <a:close/>
              </a:path>
              <a:path w="425450" h="406400">
                <a:moveTo>
                  <a:pt x="262889" y="162559"/>
                </a:moveTo>
                <a:lnTo>
                  <a:pt x="206256" y="162559"/>
                </a:lnTo>
                <a:lnTo>
                  <a:pt x="201168" y="167639"/>
                </a:lnTo>
                <a:lnTo>
                  <a:pt x="257810" y="167639"/>
                </a:lnTo>
                <a:lnTo>
                  <a:pt x="262889" y="162559"/>
                </a:lnTo>
                <a:close/>
              </a:path>
              <a:path w="425450" h="406400">
                <a:moveTo>
                  <a:pt x="269239" y="156209"/>
                </a:moveTo>
                <a:lnTo>
                  <a:pt x="212616" y="156209"/>
                </a:lnTo>
                <a:lnTo>
                  <a:pt x="207527" y="161289"/>
                </a:lnTo>
                <a:lnTo>
                  <a:pt x="264160" y="161289"/>
                </a:lnTo>
                <a:lnTo>
                  <a:pt x="269239" y="156209"/>
                </a:lnTo>
                <a:close/>
              </a:path>
              <a:path w="425450" h="406400">
                <a:moveTo>
                  <a:pt x="275589" y="149860"/>
                </a:moveTo>
                <a:lnTo>
                  <a:pt x="218976" y="149860"/>
                </a:lnTo>
                <a:lnTo>
                  <a:pt x="213888" y="154940"/>
                </a:lnTo>
                <a:lnTo>
                  <a:pt x="270510" y="154940"/>
                </a:lnTo>
                <a:lnTo>
                  <a:pt x="275589" y="149860"/>
                </a:lnTo>
                <a:close/>
              </a:path>
              <a:path w="425450" h="406400">
                <a:moveTo>
                  <a:pt x="281939" y="143509"/>
                </a:moveTo>
                <a:lnTo>
                  <a:pt x="225335" y="143509"/>
                </a:lnTo>
                <a:lnTo>
                  <a:pt x="220247" y="148590"/>
                </a:lnTo>
                <a:lnTo>
                  <a:pt x="276860" y="148590"/>
                </a:lnTo>
                <a:lnTo>
                  <a:pt x="281939" y="143509"/>
                </a:lnTo>
                <a:close/>
              </a:path>
              <a:path w="425450" h="406400">
                <a:moveTo>
                  <a:pt x="288289" y="137160"/>
                </a:moveTo>
                <a:lnTo>
                  <a:pt x="231696" y="137160"/>
                </a:lnTo>
                <a:lnTo>
                  <a:pt x="226608" y="142240"/>
                </a:lnTo>
                <a:lnTo>
                  <a:pt x="283210" y="142240"/>
                </a:lnTo>
                <a:lnTo>
                  <a:pt x="288289" y="137160"/>
                </a:lnTo>
                <a:close/>
              </a:path>
              <a:path w="425450" h="406400">
                <a:moveTo>
                  <a:pt x="294639" y="130809"/>
                </a:moveTo>
                <a:lnTo>
                  <a:pt x="238056" y="130809"/>
                </a:lnTo>
                <a:lnTo>
                  <a:pt x="232968" y="135890"/>
                </a:lnTo>
                <a:lnTo>
                  <a:pt x="289560" y="135890"/>
                </a:lnTo>
                <a:lnTo>
                  <a:pt x="294639" y="130809"/>
                </a:lnTo>
                <a:close/>
              </a:path>
              <a:path w="425450" h="406400">
                <a:moveTo>
                  <a:pt x="300989" y="124459"/>
                </a:moveTo>
                <a:lnTo>
                  <a:pt x="244416" y="124459"/>
                </a:lnTo>
                <a:lnTo>
                  <a:pt x="239327" y="129540"/>
                </a:lnTo>
                <a:lnTo>
                  <a:pt x="295910" y="129540"/>
                </a:lnTo>
                <a:lnTo>
                  <a:pt x="300989" y="124459"/>
                </a:lnTo>
                <a:close/>
              </a:path>
              <a:path w="425450" h="406400">
                <a:moveTo>
                  <a:pt x="307339" y="118109"/>
                </a:moveTo>
                <a:lnTo>
                  <a:pt x="250776" y="118109"/>
                </a:lnTo>
                <a:lnTo>
                  <a:pt x="245688" y="123190"/>
                </a:lnTo>
                <a:lnTo>
                  <a:pt x="302260" y="123190"/>
                </a:lnTo>
                <a:lnTo>
                  <a:pt x="307339" y="118109"/>
                </a:lnTo>
                <a:close/>
              </a:path>
              <a:path w="425450" h="406400">
                <a:moveTo>
                  <a:pt x="313689" y="111759"/>
                </a:moveTo>
                <a:lnTo>
                  <a:pt x="257135" y="111759"/>
                </a:lnTo>
                <a:lnTo>
                  <a:pt x="252048" y="116840"/>
                </a:lnTo>
                <a:lnTo>
                  <a:pt x="308610" y="116840"/>
                </a:lnTo>
                <a:lnTo>
                  <a:pt x="313689" y="111759"/>
                </a:lnTo>
                <a:close/>
              </a:path>
              <a:path w="425450" h="406400">
                <a:moveTo>
                  <a:pt x="320039" y="105409"/>
                </a:moveTo>
                <a:lnTo>
                  <a:pt x="263496" y="105409"/>
                </a:lnTo>
                <a:lnTo>
                  <a:pt x="258408" y="110490"/>
                </a:lnTo>
                <a:lnTo>
                  <a:pt x="314960" y="110490"/>
                </a:lnTo>
                <a:lnTo>
                  <a:pt x="320039" y="105409"/>
                </a:lnTo>
                <a:close/>
              </a:path>
              <a:path w="425450" h="406400">
                <a:moveTo>
                  <a:pt x="326389" y="99059"/>
                </a:moveTo>
                <a:lnTo>
                  <a:pt x="269856" y="99059"/>
                </a:lnTo>
                <a:lnTo>
                  <a:pt x="264768" y="104140"/>
                </a:lnTo>
                <a:lnTo>
                  <a:pt x="321310" y="104140"/>
                </a:lnTo>
                <a:lnTo>
                  <a:pt x="326389" y="99059"/>
                </a:lnTo>
                <a:close/>
              </a:path>
              <a:path w="425450" h="406400">
                <a:moveTo>
                  <a:pt x="332739" y="92709"/>
                </a:moveTo>
                <a:lnTo>
                  <a:pt x="276216" y="92709"/>
                </a:lnTo>
                <a:lnTo>
                  <a:pt x="271127" y="97790"/>
                </a:lnTo>
                <a:lnTo>
                  <a:pt x="327660" y="97790"/>
                </a:lnTo>
                <a:lnTo>
                  <a:pt x="332739" y="92709"/>
                </a:lnTo>
                <a:close/>
              </a:path>
              <a:path w="425450" h="406400">
                <a:moveTo>
                  <a:pt x="339089" y="86359"/>
                </a:moveTo>
                <a:lnTo>
                  <a:pt x="282576" y="86359"/>
                </a:lnTo>
                <a:lnTo>
                  <a:pt x="277488" y="91440"/>
                </a:lnTo>
                <a:lnTo>
                  <a:pt x="334010" y="91440"/>
                </a:lnTo>
                <a:lnTo>
                  <a:pt x="339089" y="86359"/>
                </a:lnTo>
                <a:close/>
              </a:path>
              <a:path w="425450" h="406400">
                <a:moveTo>
                  <a:pt x="345439" y="80009"/>
                </a:moveTo>
                <a:lnTo>
                  <a:pt x="288935" y="80009"/>
                </a:lnTo>
                <a:lnTo>
                  <a:pt x="283847" y="85090"/>
                </a:lnTo>
                <a:lnTo>
                  <a:pt x="340360" y="85090"/>
                </a:lnTo>
                <a:lnTo>
                  <a:pt x="345439" y="80009"/>
                </a:lnTo>
                <a:close/>
              </a:path>
              <a:path w="425450" h="406400">
                <a:moveTo>
                  <a:pt x="351789" y="73659"/>
                </a:moveTo>
                <a:lnTo>
                  <a:pt x="295296" y="73659"/>
                </a:lnTo>
                <a:lnTo>
                  <a:pt x="290208" y="78740"/>
                </a:lnTo>
                <a:lnTo>
                  <a:pt x="346710" y="78740"/>
                </a:lnTo>
                <a:lnTo>
                  <a:pt x="351789" y="73659"/>
                </a:lnTo>
                <a:close/>
              </a:path>
              <a:path w="425450" h="406400">
                <a:moveTo>
                  <a:pt x="358139" y="67309"/>
                </a:moveTo>
                <a:lnTo>
                  <a:pt x="301656" y="67309"/>
                </a:lnTo>
                <a:lnTo>
                  <a:pt x="296568" y="72390"/>
                </a:lnTo>
                <a:lnTo>
                  <a:pt x="353060" y="72390"/>
                </a:lnTo>
                <a:lnTo>
                  <a:pt x="358139" y="67309"/>
                </a:lnTo>
                <a:close/>
              </a:path>
              <a:path w="425450" h="406400">
                <a:moveTo>
                  <a:pt x="364489" y="60959"/>
                </a:moveTo>
                <a:lnTo>
                  <a:pt x="308016" y="60959"/>
                </a:lnTo>
                <a:lnTo>
                  <a:pt x="302927" y="66040"/>
                </a:lnTo>
                <a:lnTo>
                  <a:pt x="359410" y="66040"/>
                </a:lnTo>
                <a:lnTo>
                  <a:pt x="364489" y="60959"/>
                </a:lnTo>
                <a:close/>
              </a:path>
              <a:path w="425450" h="406400">
                <a:moveTo>
                  <a:pt x="370839" y="54609"/>
                </a:moveTo>
                <a:lnTo>
                  <a:pt x="314376" y="54609"/>
                </a:lnTo>
                <a:lnTo>
                  <a:pt x="309288" y="59690"/>
                </a:lnTo>
                <a:lnTo>
                  <a:pt x="365760" y="59690"/>
                </a:lnTo>
                <a:lnTo>
                  <a:pt x="370839" y="54609"/>
                </a:lnTo>
                <a:close/>
              </a:path>
              <a:path w="425450" h="406400">
                <a:moveTo>
                  <a:pt x="377189" y="48260"/>
                </a:moveTo>
                <a:lnTo>
                  <a:pt x="320735" y="48260"/>
                </a:lnTo>
                <a:lnTo>
                  <a:pt x="315648" y="53340"/>
                </a:lnTo>
                <a:lnTo>
                  <a:pt x="372110" y="53340"/>
                </a:lnTo>
                <a:lnTo>
                  <a:pt x="377189" y="48260"/>
                </a:lnTo>
                <a:close/>
              </a:path>
              <a:path w="425450" h="406400">
                <a:moveTo>
                  <a:pt x="382270" y="43179"/>
                </a:moveTo>
                <a:lnTo>
                  <a:pt x="325823" y="43179"/>
                </a:lnTo>
                <a:lnTo>
                  <a:pt x="322008" y="46990"/>
                </a:lnTo>
                <a:lnTo>
                  <a:pt x="378460" y="46990"/>
                </a:lnTo>
                <a:lnTo>
                  <a:pt x="382270" y="43179"/>
                </a:lnTo>
                <a:close/>
              </a:path>
              <a:path w="425450" h="406400">
                <a:moveTo>
                  <a:pt x="383539" y="41909"/>
                </a:moveTo>
                <a:lnTo>
                  <a:pt x="327096" y="41909"/>
                </a:lnTo>
                <a:lnTo>
                  <a:pt x="325824" y="43179"/>
                </a:lnTo>
                <a:lnTo>
                  <a:pt x="382270" y="43179"/>
                </a:lnTo>
                <a:lnTo>
                  <a:pt x="383539" y="41909"/>
                </a:lnTo>
                <a:close/>
              </a:path>
              <a:path w="425450" h="406400">
                <a:moveTo>
                  <a:pt x="389889" y="35559"/>
                </a:moveTo>
                <a:lnTo>
                  <a:pt x="333456" y="35559"/>
                </a:lnTo>
                <a:lnTo>
                  <a:pt x="328368" y="40640"/>
                </a:lnTo>
                <a:lnTo>
                  <a:pt x="384810" y="40640"/>
                </a:lnTo>
                <a:lnTo>
                  <a:pt x="389889" y="35559"/>
                </a:lnTo>
                <a:close/>
              </a:path>
              <a:path w="425450" h="406400">
                <a:moveTo>
                  <a:pt x="396239" y="29209"/>
                </a:moveTo>
                <a:lnTo>
                  <a:pt x="339816" y="29209"/>
                </a:lnTo>
                <a:lnTo>
                  <a:pt x="334727" y="34290"/>
                </a:lnTo>
                <a:lnTo>
                  <a:pt x="391160" y="34290"/>
                </a:lnTo>
                <a:lnTo>
                  <a:pt x="396239" y="29209"/>
                </a:lnTo>
                <a:close/>
              </a:path>
              <a:path w="425450" h="406400">
                <a:moveTo>
                  <a:pt x="402589" y="22859"/>
                </a:moveTo>
                <a:lnTo>
                  <a:pt x="346176" y="22859"/>
                </a:lnTo>
                <a:lnTo>
                  <a:pt x="341088" y="27940"/>
                </a:lnTo>
                <a:lnTo>
                  <a:pt x="397510" y="27940"/>
                </a:lnTo>
                <a:lnTo>
                  <a:pt x="402589" y="22859"/>
                </a:lnTo>
                <a:close/>
              </a:path>
              <a:path w="425450" h="406400">
                <a:moveTo>
                  <a:pt x="408939" y="16509"/>
                </a:moveTo>
                <a:lnTo>
                  <a:pt x="352535" y="16509"/>
                </a:lnTo>
                <a:lnTo>
                  <a:pt x="347448" y="21590"/>
                </a:lnTo>
                <a:lnTo>
                  <a:pt x="403860" y="21590"/>
                </a:lnTo>
                <a:lnTo>
                  <a:pt x="408939" y="16509"/>
                </a:lnTo>
                <a:close/>
              </a:path>
              <a:path w="425450" h="406400">
                <a:moveTo>
                  <a:pt x="415289" y="10159"/>
                </a:moveTo>
                <a:lnTo>
                  <a:pt x="358896" y="10159"/>
                </a:lnTo>
                <a:lnTo>
                  <a:pt x="353808" y="15240"/>
                </a:lnTo>
                <a:lnTo>
                  <a:pt x="410210" y="15240"/>
                </a:lnTo>
                <a:lnTo>
                  <a:pt x="415289" y="10159"/>
                </a:lnTo>
                <a:close/>
              </a:path>
              <a:path w="425450" h="406400">
                <a:moveTo>
                  <a:pt x="421639" y="3809"/>
                </a:moveTo>
                <a:lnTo>
                  <a:pt x="377189" y="3809"/>
                </a:lnTo>
                <a:lnTo>
                  <a:pt x="377189" y="5080"/>
                </a:lnTo>
                <a:lnTo>
                  <a:pt x="369570" y="5080"/>
                </a:lnTo>
                <a:lnTo>
                  <a:pt x="369570" y="6350"/>
                </a:lnTo>
                <a:lnTo>
                  <a:pt x="362712" y="6350"/>
                </a:lnTo>
                <a:lnTo>
                  <a:pt x="360680" y="8378"/>
                </a:lnTo>
                <a:lnTo>
                  <a:pt x="360680" y="8890"/>
                </a:lnTo>
                <a:lnTo>
                  <a:pt x="416560" y="8890"/>
                </a:lnTo>
                <a:lnTo>
                  <a:pt x="421639" y="3809"/>
                </a:lnTo>
                <a:close/>
              </a:path>
              <a:path w="425450" h="406400">
                <a:moveTo>
                  <a:pt x="397510" y="2540"/>
                </a:moveTo>
                <a:lnTo>
                  <a:pt x="388620" y="2540"/>
                </a:lnTo>
                <a:lnTo>
                  <a:pt x="388620" y="3809"/>
                </a:lnTo>
                <a:lnTo>
                  <a:pt x="397510" y="3809"/>
                </a:lnTo>
                <a:lnTo>
                  <a:pt x="397510" y="2540"/>
                </a:lnTo>
                <a:close/>
              </a:path>
              <a:path w="425450" h="406400">
                <a:moveTo>
                  <a:pt x="425450" y="0"/>
                </a:moveTo>
                <a:lnTo>
                  <a:pt x="414020" y="0"/>
                </a:lnTo>
                <a:lnTo>
                  <a:pt x="414020" y="2540"/>
                </a:lnTo>
                <a:lnTo>
                  <a:pt x="422910" y="2540"/>
                </a:lnTo>
                <a:lnTo>
                  <a:pt x="425450" y="0"/>
                </a:lnTo>
                <a:close/>
              </a:path>
              <a:path w="425450" h="406400">
                <a:moveTo>
                  <a:pt x="172720" y="252730"/>
                </a:moveTo>
                <a:lnTo>
                  <a:pt x="115943" y="252730"/>
                </a:lnTo>
                <a:lnTo>
                  <a:pt x="52344" y="316230"/>
                </a:lnTo>
                <a:lnTo>
                  <a:pt x="109220" y="316230"/>
                </a:lnTo>
                <a:lnTo>
                  <a:pt x="172720" y="252730"/>
                </a:lnTo>
                <a:close/>
              </a:path>
              <a:path w="425450" h="406400">
                <a:moveTo>
                  <a:pt x="109220" y="316230"/>
                </a:moveTo>
                <a:lnTo>
                  <a:pt x="52344" y="316230"/>
                </a:lnTo>
                <a:lnTo>
                  <a:pt x="20544" y="347980"/>
                </a:lnTo>
                <a:lnTo>
                  <a:pt x="77470" y="347980"/>
                </a:lnTo>
                <a:lnTo>
                  <a:pt x="109220" y="316230"/>
                </a:lnTo>
                <a:close/>
              </a:path>
              <a:path w="425450" h="406400">
                <a:moveTo>
                  <a:pt x="77470" y="347980"/>
                </a:moveTo>
                <a:lnTo>
                  <a:pt x="20544" y="347980"/>
                </a:lnTo>
                <a:lnTo>
                  <a:pt x="7824" y="360680"/>
                </a:lnTo>
                <a:lnTo>
                  <a:pt x="64770" y="360680"/>
                </a:lnTo>
                <a:lnTo>
                  <a:pt x="77470" y="347980"/>
                </a:lnTo>
                <a:close/>
              </a:path>
              <a:path w="425450" h="406400">
                <a:moveTo>
                  <a:pt x="64770" y="360680"/>
                </a:moveTo>
                <a:lnTo>
                  <a:pt x="7824" y="360680"/>
                </a:lnTo>
                <a:lnTo>
                  <a:pt x="1464" y="367030"/>
                </a:lnTo>
                <a:lnTo>
                  <a:pt x="58420" y="367030"/>
                </a:lnTo>
                <a:lnTo>
                  <a:pt x="64770" y="360680"/>
                </a:lnTo>
                <a:close/>
              </a:path>
              <a:path w="425450" h="406400">
                <a:moveTo>
                  <a:pt x="58420" y="367030"/>
                </a:moveTo>
                <a:lnTo>
                  <a:pt x="1464" y="367030"/>
                </a:lnTo>
                <a:lnTo>
                  <a:pt x="0" y="368491"/>
                </a:lnTo>
                <a:lnTo>
                  <a:pt x="0" y="369570"/>
                </a:lnTo>
                <a:lnTo>
                  <a:pt x="1270" y="369570"/>
                </a:lnTo>
                <a:lnTo>
                  <a:pt x="1270" y="372110"/>
                </a:lnTo>
                <a:lnTo>
                  <a:pt x="2539" y="372110"/>
                </a:lnTo>
                <a:lnTo>
                  <a:pt x="2539" y="374650"/>
                </a:lnTo>
                <a:lnTo>
                  <a:pt x="3810" y="374650"/>
                </a:lnTo>
                <a:lnTo>
                  <a:pt x="3810" y="378460"/>
                </a:lnTo>
                <a:lnTo>
                  <a:pt x="5080" y="378460"/>
                </a:lnTo>
                <a:lnTo>
                  <a:pt x="5080" y="381000"/>
                </a:lnTo>
                <a:lnTo>
                  <a:pt x="6350" y="381000"/>
                </a:lnTo>
                <a:lnTo>
                  <a:pt x="6350" y="383540"/>
                </a:lnTo>
                <a:lnTo>
                  <a:pt x="7620" y="383540"/>
                </a:lnTo>
                <a:lnTo>
                  <a:pt x="7620" y="386080"/>
                </a:lnTo>
                <a:lnTo>
                  <a:pt x="8890" y="386080"/>
                </a:lnTo>
                <a:lnTo>
                  <a:pt x="8889" y="388620"/>
                </a:lnTo>
                <a:lnTo>
                  <a:pt x="10160" y="388620"/>
                </a:lnTo>
                <a:lnTo>
                  <a:pt x="10160" y="391160"/>
                </a:lnTo>
                <a:lnTo>
                  <a:pt x="11430" y="391160"/>
                </a:lnTo>
                <a:lnTo>
                  <a:pt x="11430" y="392430"/>
                </a:lnTo>
                <a:lnTo>
                  <a:pt x="33020" y="392430"/>
                </a:lnTo>
                <a:lnTo>
                  <a:pt x="58420" y="367030"/>
                </a:lnTo>
                <a:close/>
              </a:path>
              <a:path w="425450" h="406400">
                <a:moveTo>
                  <a:pt x="33020" y="392430"/>
                </a:moveTo>
                <a:lnTo>
                  <a:pt x="12700" y="392430"/>
                </a:lnTo>
                <a:lnTo>
                  <a:pt x="12700" y="394970"/>
                </a:lnTo>
                <a:lnTo>
                  <a:pt x="13970" y="394970"/>
                </a:lnTo>
                <a:lnTo>
                  <a:pt x="13970" y="397510"/>
                </a:lnTo>
                <a:lnTo>
                  <a:pt x="15239" y="397510"/>
                </a:lnTo>
                <a:lnTo>
                  <a:pt x="15239" y="400050"/>
                </a:lnTo>
                <a:lnTo>
                  <a:pt x="16510" y="400050"/>
                </a:lnTo>
                <a:lnTo>
                  <a:pt x="16510" y="401320"/>
                </a:lnTo>
                <a:lnTo>
                  <a:pt x="17780" y="401320"/>
                </a:lnTo>
                <a:lnTo>
                  <a:pt x="17780" y="403860"/>
                </a:lnTo>
                <a:lnTo>
                  <a:pt x="19050" y="403860"/>
                </a:lnTo>
                <a:lnTo>
                  <a:pt x="19050" y="406400"/>
                </a:lnTo>
                <a:lnTo>
                  <a:pt x="33020" y="392430"/>
                </a:lnTo>
                <a:close/>
              </a:path>
            </a:pathLst>
          </a:custGeom>
          <a:solidFill>
            <a:srgbClr val="007C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bk object 1153"/>
          <p:cNvSpPr/>
          <p:nvPr/>
        </p:nvSpPr>
        <p:spPr>
          <a:xfrm>
            <a:off x="3602990" y="6254750"/>
            <a:ext cx="375920" cy="362585"/>
          </a:xfrm>
          <a:custGeom>
            <a:avLst/>
            <a:gdLst/>
            <a:ahLst/>
            <a:cxnLst/>
            <a:rect l="l" t="t" r="r" b="b"/>
            <a:pathLst>
              <a:path w="375920" h="362584">
                <a:moveTo>
                  <a:pt x="131188" y="243840"/>
                </a:moveTo>
                <a:lnTo>
                  <a:pt x="76200" y="243840"/>
                </a:lnTo>
                <a:lnTo>
                  <a:pt x="73660" y="246379"/>
                </a:lnTo>
                <a:lnTo>
                  <a:pt x="128644" y="246379"/>
                </a:lnTo>
                <a:lnTo>
                  <a:pt x="131188" y="243840"/>
                </a:lnTo>
                <a:close/>
              </a:path>
              <a:path w="375920" h="362584">
                <a:moveTo>
                  <a:pt x="180796" y="194309"/>
                </a:moveTo>
                <a:lnTo>
                  <a:pt x="125729" y="194309"/>
                </a:lnTo>
                <a:lnTo>
                  <a:pt x="77470" y="242569"/>
                </a:lnTo>
                <a:lnTo>
                  <a:pt x="132460" y="242569"/>
                </a:lnTo>
                <a:lnTo>
                  <a:pt x="180796" y="194309"/>
                </a:lnTo>
                <a:close/>
              </a:path>
              <a:path w="375920" h="362584">
                <a:moveTo>
                  <a:pt x="187156" y="187959"/>
                </a:moveTo>
                <a:lnTo>
                  <a:pt x="132079" y="187959"/>
                </a:lnTo>
                <a:lnTo>
                  <a:pt x="127000" y="193040"/>
                </a:lnTo>
                <a:lnTo>
                  <a:pt x="182068" y="193040"/>
                </a:lnTo>
                <a:lnTo>
                  <a:pt x="187156" y="187959"/>
                </a:lnTo>
                <a:close/>
              </a:path>
              <a:path w="375920" h="362584">
                <a:moveTo>
                  <a:pt x="193516" y="181610"/>
                </a:moveTo>
                <a:lnTo>
                  <a:pt x="138429" y="181610"/>
                </a:lnTo>
                <a:lnTo>
                  <a:pt x="133350" y="186690"/>
                </a:lnTo>
                <a:lnTo>
                  <a:pt x="188427" y="186690"/>
                </a:lnTo>
                <a:lnTo>
                  <a:pt x="193516" y="181610"/>
                </a:lnTo>
                <a:close/>
              </a:path>
              <a:path w="375920" h="362584">
                <a:moveTo>
                  <a:pt x="199876" y="175259"/>
                </a:moveTo>
                <a:lnTo>
                  <a:pt x="144779" y="175259"/>
                </a:lnTo>
                <a:lnTo>
                  <a:pt x="139700" y="180339"/>
                </a:lnTo>
                <a:lnTo>
                  <a:pt x="194788" y="180339"/>
                </a:lnTo>
                <a:lnTo>
                  <a:pt x="199876" y="175259"/>
                </a:lnTo>
                <a:close/>
              </a:path>
              <a:path w="375920" h="362584">
                <a:moveTo>
                  <a:pt x="206235" y="168909"/>
                </a:moveTo>
                <a:lnTo>
                  <a:pt x="151129" y="168909"/>
                </a:lnTo>
                <a:lnTo>
                  <a:pt x="146050" y="173989"/>
                </a:lnTo>
                <a:lnTo>
                  <a:pt x="201148" y="173989"/>
                </a:lnTo>
                <a:lnTo>
                  <a:pt x="206235" y="168909"/>
                </a:lnTo>
                <a:close/>
              </a:path>
              <a:path w="375920" h="362584">
                <a:moveTo>
                  <a:pt x="212596" y="162559"/>
                </a:moveTo>
                <a:lnTo>
                  <a:pt x="157479" y="162559"/>
                </a:lnTo>
                <a:lnTo>
                  <a:pt x="152400" y="167639"/>
                </a:lnTo>
                <a:lnTo>
                  <a:pt x="207508" y="167639"/>
                </a:lnTo>
                <a:lnTo>
                  <a:pt x="212596" y="162559"/>
                </a:lnTo>
                <a:close/>
              </a:path>
              <a:path w="375920" h="362584">
                <a:moveTo>
                  <a:pt x="218956" y="156209"/>
                </a:moveTo>
                <a:lnTo>
                  <a:pt x="163829" y="156209"/>
                </a:lnTo>
                <a:lnTo>
                  <a:pt x="158750" y="161289"/>
                </a:lnTo>
                <a:lnTo>
                  <a:pt x="213868" y="161289"/>
                </a:lnTo>
                <a:lnTo>
                  <a:pt x="218956" y="156209"/>
                </a:lnTo>
                <a:close/>
              </a:path>
              <a:path w="375920" h="362584">
                <a:moveTo>
                  <a:pt x="225316" y="149859"/>
                </a:moveTo>
                <a:lnTo>
                  <a:pt x="170179" y="149859"/>
                </a:lnTo>
                <a:lnTo>
                  <a:pt x="165100" y="154939"/>
                </a:lnTo>
                <a:lnTo>
                  <a:pt x="220227" y="154939"/>
                </a:lnTo>
                <a:lnTo>
                  <a:pt x="225316" y="149859"/>
                </a:lnTo>
                <a:close/>
              </a:path>
              <a:path w="375920" h="362584">
                <a:moveTo>
                  <a:pt x="231676" y="143509"/>
                </a:moveTo>
                <a:lnTo>
                  <a:pt x="176529" y="143509"/>
                </a:lnTo>
                <a:lnTo>
                  <a:pt x="171450" y="148590"/>
                </a:lnTo>
                <a:lnTo>
                  <a:pt x="226588" y="148590"/>
                </a:lnTo>
                <a:lnTo>
                  <a:pt x="231676" y="143509"/>
                </a:lnTo>
                <a:close/>
              </a:path>
              <a:path w="375920" h="362584">
                <a:moveTo>
                  <a:pt x="238035" y="137159"/>
                </a:moveTo>
                <a:lnTo>
                  <a:pt x="182879" y="137159"/>
                </a:lnTo>
                <a:lnTo>
                  <a:pt x="177800" y="142240"/>
                </a:lnTo>
                <a:lnTo>
                  <a:pt x="232948" y="142240"/>
                </a:lnTo>
                <a:lnTo>
                  <a:pt x="238035" y="137159"/>
                </a:lnTo>
                <a:close/>
              </a:path>
              <a:path w="375920" h="362584">
                <a:moveTo>
                  <a:pt x="244396" y="130809"/>
                </a:moveTo>
                <a:lnTo>
                  <a:pt x="189229" y="130809"/>
                </a:lnTo>
                <a:lnTo>
                  <a:pt x="184150" y="135890"/>
                </a:lnTo>
                <a:lnTo>
                  <a:pt x="239308" y="135890"/>
                </a:lnTo>
                <a:lnTo>
                  <a:pt x="244396" y="130809"/>
                </a:lnTo>
                <a:close/>
              </a:path>
              <a:path w="375920" h="362584">
                <a:moveTo>
                  <a:pt x="249484" y="125730"/>
                </a:moveTo>
                <a:lnTo>
                  <a:pt x="194310" y="125730"/>
                </a:lnTo>
                <a:lnTo>
                  <a:pt x="190500" y="129540"/>
                </a:lnTo>
                <a:lnTo>
                  <a:pt x="245668" y="129540"/>
                </a:lnTo>
                <a:lnTo>
                  <a:pt x="249484" y="125730"/>
                </a:lnTo>
                <a:close/>
              </a:path>
              <a:path w="375920" h="362584">
                <a:moveTo>
                  <a:pt x="250756" y="124459"/>
                </a:moveTo>
                <a:lnTo>
                  <a:pt x="195579" y="124459"/>
                </a:lnTo>
                <a:lnTo>
                  <a:pt x="194310" y="125729"/>
                </a:lnTo>
                <a:lnTo>
                  <a:pt x="249484" y="125729"/>
                </a:lnTo>
                <a:lnTo>
                  <a:pt x="250756" y="124459"/>
                </a:lnTo>
                <a:close/>
              </a:path>
              <a:path w="375920" h="362584">
                <a:moveTo>
                  <a:pt x="255843" y="119379"/>
                </a:moveTo>
                <a:lnTo>
                  <a:pt x="200660" y="119379"/>
                </a:lnTo>
                <a:lnTo>
                  <a:pt x="196850" y="123190"/>
                </a:lnTo>
                <a:lnTo>
                  <a:pt x="252027" y="123190"/>
                </a:lnTo>
                <a:lnTo>
                  <a:pt x="255843" y="119379"/>
                </a:lnTo>
                <a:close/>
              </a:path>
              <a:path w="375920" h="362584">
                <a:moveTo>
                  <a:pt x="257116" y="118109"/>
                </a:moveTo>
                <a:lnTo>
                  <a:pt x="201930" y="118109"/>
                </a:lnTo>
                <a:lnTo>
                  <a:pt x="200660" y="119379"/>
                </a:lnTo>
                <a:lnTo>
                  <a:pt x="255844" y="119379"/>
                </a:lnTo>
                <a:lnTo>
                  <a:pt x="257116" y="118109"/>
                </a:lnTo>
                <a:close/>
              </a:path>
              <a:path w="375920" h="362584">
                <a:moveTo>
                  <a:pt x="263476" y="111759"/>
                </a:moveTo>
                <a:lnTo>
                  <a:pt x="208279" y="111759"/>
                </a:lnTo>
                <a:lnTo>
                  <a:pt x="203200" y="116840"/>
                </a:lnTo>
                <a:lnTo>
                  <a:pt x="258388" y="116840"/>
                </a:lnTo>
                <a:lnTo>
                  <a:pt x="263476" y="111759"/>
                </a:lnTo>
                <a:close/>
              </a:path>
              <a:path w="375920" h="362584">
                <a:moveTo>
                  <a:pt x="268564" y="106680"/>
                </a:moveTo>
                <a:lnTo>
                  <a:pt x="213360" y="106680"/>
                </a:lnTo>
                <a:lnTo>
                  <a:pt x="209550" y="110490"/>
                </a:lnTo>
                <a:lnTo>
                  <a:pt x="264748" y="110490"/>
                </a:lnTo>
                <a:lnTo>
                  <a:pt x="268564" y="106680"/>
                </a:lnTo>
                <a:close/>
              </a:path>
              <a:path w="375920" h="362584">
                <a:moveTo>
                  <a:pt x="269835" y="105409"/>
                </a:moveTo>
                <a:lnTo>
                  <a:pt x="214629" y="105409"/>
                </a:lnTo>
                <a:lnTo>
                  <a:pt x="213360" y="106679"/>
                </a:lnTo>
                <a:lnTo>
                  <a:pt x="268564" y="106679"/>
                </a:lnTo>
                <a:lnTo>
                  <a:pt x="269835" y="105409"/>
                </a:lnTo>
                <a:close/>
              </a:path>
              <a:path w="375920" h="362584">
                <a:moveTo>
                  <a:pt x="276196" y="99059"/>
                </a:moveTo>
                <a:lnTo>
                  <a:pt x="220979" y="99059"/>
                </a:lnTo>
                <a:lnTo>
                  <a:pt x="215900" y="104140"/>
                </a:lnTo>
                <a:lnTo>
                  <a:pt x="271108" y="104140"/>
                </a:lnTo>
                <a:lnTo>
                  <a:pt x="276196" y="99059"/>
                </a:lnTo>
                <a:close/>
              </a:path>
              <a:path w="375920" h="362584">
                <a:moveTo>
                  <a:pt x="282556" y="92709"/>
                </a:moveTo>
                <a:lnTo>
                  <a:pt x="227329" y="92709"/>
                </a:lnTo>
                <a:lnTo>
                  <a:pt x="222250" y="97790"/>
                </a:lnTo>
                <a:lnTo>
                  <a:pt x="277468" y="97790"/>
                </a:lnTo>
                <a:lnTo>
                  <a:pt x="282556" y="92709"/>
                </a:lnTo>
                <a:close/>
              </a:path>
              <a:path w="375920" h="362584">
                <a:moveTo>
                  <a:pt x="288916" y="86360"/>
                </a:moveTo>
                <a:lnTo>
                  <a:pt x="233680" y="86360"/>
                </a:lnTo>
                <a:lnTo>
                  <a:pt x="228600" y="91440"/>
                </a:lnTo>
                <a:lnTo>
                  <a:pt x="283827" y="91440"/>
                </a:lnTo>
                <a:lnTo>
                  <a:pt x="288916" y="86360"/>
                </a:lnTo>
                <a:close/>
              </a:path>
              <a:path w="375920" h="362584">
                <a:moveTo>
                  <a:pt x="295276" y="80009"/>
                </a:moveTo>
                <a:lnTo>
                  <a:pt x="240029" y="80009"/>
                </a:lnTo>
                <a:lnTo>
                  <a:pt x="234950" y="85090"/>
                </a:lnTo>
                <a:lnTo>
                  <a:pt x="290188" y="85090"/>
                </a:lnTo>
                <a:lnTo>
                  <a:pt x="295276" y="80009"/>
                </a:lnTo>
                <a:close/>
              </a:path>
              <a:path w="375920" h="362584">
                <a:moveTo>
                  <a:pt x="301635" y="73659"/>
                </a:moveTo>
                <a:lnTo>
                  <a:pt x="246379" y="73659"/>
                </a:lnTo>
                <a:lnTo>
                  <a:pt x="241300" y="78740"/>
                </a:lnTo>
                <a:lnTo>
                  <a:pt x="296548" y="78740"/>
                </a:lnTo>
                <a:lnTo>
                  <a:pt x="301635" y="73659"/>
                </a:lnTo>
                <a:close/>
              </a:path>
              <a:path w="375920" h="362584">
                <a:moveTo>
                  <a:pt x="307996" y="67310"/>
                </a:moveTo>
                <a:lnTo>
                  <a:pt x="252729" y="67310"/>
                </a:lnTo>
                <a:lnTo>
                  <a:pt x="247650" y="72390"/>
                </a:lnTo>
                <a:lnTo>
                  <a:pt x="302908" y="72390"/>
                </a:lnTo>
                <a:lnTo>
                  <a:pt x="307996" y="67310"/>
                </a:lnTo>
                <a:close/>
              </a:path>
              <a:path w="375920" h="362584">
                <a:moveTo>
                  <a:pt x="314356" y="60959"/>
                </a:moveTo>
                <a:lnTo>
                  <a:pt x="259080" y="60959"/>
                </a:lnTo>
                <a:lnTo>
                  <a:pt x="254000" y="66040"/>
                </a:lnTo>
                <a:lnTo>
                  <a:pt x="309268" y="66040"/>
                </a:lnTo>
                <a:lnTo>
                  <a:pt x="314356" y="60959"/>
                </a:lnTo>
                <a:close/>
              </a:path>
              <a:path w="375920" h="362584">
                <a:moveTo>
                  <a:pt x="320716" y="54609"/>
                </a:moveTo>
                <a:lnTo>
                  <a:pt x="265429" y="54609"/>
                </a:lnTo>
                <a:lnTo>
                  <a:pt x="260350" y="59690"/>
                </a:lnTo>
                <a:lnTo>
                  <a:pt x="315627" y="59690"/>
                </a:lnTo>
                <a:lnTo>
                  <a:pt x="320716" y="54609"/>
                </a:lnTo>
                <a:close/>
              </a:path>
              <a:path w="375920" h="362584">
                <a:moveTo>
                  <a:pt x="327076" y="48260"/>
                </a:moveTo>
                <a:lnTo>
                  <a:pt x="271779" y="48260"/>
                </a:lnTo>
                <a:lnTo>
                  <a:pt x="266700" y="53340"/>
                </a:lnTo>
                <a:lnTo>
                  <a:pt x="321988" y="53340"/>
                </a:lnTo>
                <a:lnTo>
                  <a:pt x="327076" y="48260"/>
                </a:lnTo>
                <a:close/>
              </a:path>
              <a:path w="375920" h="362584">
                <a:moveTo>
                  <a:pt x="333435" y="41909"/>
                </a:moveTo>
                <a:lnTo>
                  <a:pt x="278130" y="41909"/>
                </a:lnTo>
                <a:lnTo>
                  <a:pt x="273050" y="46990"/>
                </a:lnTo>
                <a:lnTo>
                  <a:pt x="328348" y="46990"/>
                </a:lnTo>
                <a:lnTo>
                  <a:pt x="333435" y="41909"/>
                </a:lnTo>
                <a:close/>
              </a:path>
              <a:path w="375920" h="362584">
                <a:moveTo>
                  <a:pt x="339796" y="35559"/>
                </a:moveTo>
                <a:lnTo>
                  <a:pt x="284480" y="35559"/>
                </a:lnTo>
                <a:lnTo>
                  <a:pt x="279400" y="40640"/>
                </a:lnTo>
                <a:lnTo>
                  <a:pt x="334708" y="40640"/>
                </a:lnTo>
                <a:lnTo>
                  <a:pt x="339796" y="35559"/>
                </a:lnTo>
                <a:close/>
              </a:path>
              <a:path w="375920" h="362584">
                <a:moveTo>
                  <a:pt x="344884" y="30480"/>
                </a:moveTo>
                <a:lnTo>
                  <a:pt x="289560" y="30480"/>
                </a:lnTo>
                <a:lnTo>
                  <a:pt x="285750" y="34290"/>
                </a:lnTo>
                <a:lnTo>
                  <a:pt x="341068" y="34290"/>
                </a:lnTo>
                <a:lnTo>
                  <a:pt x="344884" y="30480"/>
                </a:lnTo>
                <a:close/>
              </a:path>
              <a:path w="375920" h="362584">
                <a:moveTo>
                  <a:pt x="346156" y="29209"/>
                </a:moveTo>
                <a:lnTo>
                  <a:pt x="290830" y="29209"/>
                </a:lnTo>
                <a:lnTo>
                  <a:pt x="289560" y="30479"/>
                </a:lnTo>
                <a:lnTo>
                  <a:pt x="344884" y="30479"/>
                </a:lnTo>
                <a:lnTo>
                  <a:pt x="346156" y="29209"/>
                </a:lnTo>
                <a:close/>
              </a:path>
              <a:path w="375920" h="362584">
                <a:moveTo>
                  <a:pt x="352516" y="22860"/>
                </a:moveTo>
                <a:lnTo>
                  <a:pt x="297179" y="22860"/>
                </a:lnTo>
                <a:lnTo>
                  <a:pt x="292100" y="27940"/>
                </a:lnTo>
                <a:lnTo>
                  <a:pt x="347427" y="27940"/>
                </a:lnTo>
                <a:lnTo>
                  <a:pt x="352516" y="22860"/>
                </a:lnTo>
                <a:close/>
              </a:path>
              <a:path w="375920" h="362584">
                <a:moveTo>
                  <a:pt x="357604" y="17780"/>
                </a:moveTo>
                <a:lnTo>
                  <a:pt x="302260" y="17780"/>
                </a:lnTo>
                <a:lnTo>
                  <a:pt x="298450" y="21590"/>
                </a:lnTo>
                <a:lnTo>
                  <a:pt x="353788" y="21590"/>
                </a:lnTo>
                <a:lnTo>
                  <a:pt x="357604" y="17780"/>
                </a:lnTo>
                <a:close/>
              </a:path>
              <a:path w="375920" h="362584">
                <a:moveTo>
                  <a:pt x="306070" y="15240"/>
                </a:moveTo>
                <a:lnTo>
                  <a:pt x="304800" y="15240"/>
                </a:lnTo>
                <a:lnTo>
                  <a:pt x="302260" y="17779"/>
                </a:lnTo>
                <a:lnTo>
                  <a:pt x="357604" y="17779"/>
                </a:lnTo>
                <a:lnTo>
                  <a:pt x="358876" y="16509"/>
                </a:lnTo>
                <a:lnTo>
                  <a:pt x="306070" y="16509"/>
                </a:lnTo>
                <a:lnTo>
                  <a:pt x="306070" y="15240"/>
                </a:lnTo>
                <a:close/>
              </a:path>
              <a:path w="375920" h="362584">
                <a:moveTo>
                  <a:pt x="365235" y="10159"/>
                </a:moveTo>
                <a:lnTo>
                  <a:pt x="321310" y="10159"/>
                </a:lnTo>
                <a:lnTo>
                  <a:pt x="321310" y="11430"/>
                </a:lnTo>
                <a:lnTo>
                  <a:pt x="314960" y="11430"/>
                </a:lnTo>
                <a:lnTo>
                  <a:pt x="314960" y="12700"/>
                </a:lnTo>
                <a:lnTo>
                  <a:pt x="309880" y="12700"/>
                </a:lnTo>
                <a:lnTo>
                  <a:pt x="309880" y="15240"/>
                </a:lnTo>
                <a:lnTo>
                  <a:pt x="360147" y="15240"/>
                </a:lnTo>
                <a:lnTo>
                  <a:pt x="365235" y="10159"/>
                </a:lnTo>
                <a:close/>
              </a:path>
              <a:path w="375920" h="362584">
                <a:moveTo>
                  <a:pt x="332739" y="8890"/>
                </a:moveTo>
                <a:lnTo>
                  <a:pt x="327660" y="8890"/>
                </a:lnTo>
                <a:lnTo>
                  <a:pt x="327660" y="10159"/>
                </a:lnTo>
                <a:lnTo>
                  <a:pt x="332739" y="10159"/>
                </a:lnTo>
                <a:lnTo>
                  <a:pt x="332739" y="8890"/>
                </a:lnTo>
                <a:close/>
              </a:path>
              <a:path w="375920" h="362584">
                <a:moveTo>
                  <a:pt x="371596" y="3809"/>
                </a:moveTo>
                <a:lnTo>
                  <a:pt x="353060" y="3809"/>
                </a:lnTo>
                <a:lnTo>
                  <a:pt x="353060" y="5079"/>
                </a:lnTo>
                <a:lnTo>
                  <a:pt x="345439" y="5079"/>
                </a:lnTo>
                <a:lnTo>
                  <a:pt x="345439" y="6350"/>
                </a:lnTo>
                <a:lnTo>
                  <a:pt x="339089" y="6350"/>
                </a:lnTo>
                <a:lnTo>
                  <a:pt x="339089" y="8890"/>
                </a:lnTo>
                <a:lnTo>
                  <a:pt x="366508" y="8890"/>
                </a:lnTo>
                <a:lnTo>
                  <a:pt x="371596" y="3809"/>
                </a:lnTo>
                <a:close/>
              </a:path>
              <a:path w="375920" h="362584">
                <a:moveTo>
                  <a:pt x="365760" y="2540"/>
                </a:moveTo>
                <a:lnTo>
                  <a:pt x="358139" y="2540"/>
                </a:lnTo>
                <a:lnTo>
                  <a:pt x="358139" y="3809"/>
                </a:lnTo>
                <a:lnTo>
                  <a:pt x="365760" y="3809"/>
                </a:lnTo>
                <a:lnTo>
                  <a:pt x="365760" y="2540"/>
                </a:lnTo>
                <a:close/>
              </a:path>
              <a:path w="375920" h="362584">
                <a:moveTo>
                  <a:pt x="375412" y="0"/>
                </a:moveTo>
                <a:lnTo>
                  <a:pt x="373380" y="0"/>
                </a:lnTo>
                <a:lnTo>
                  <a:pt x="373380" y="2028"/>
                </a:lnTo>
                <a:lnTo>
                  <a:pt x="375412" y="0"/>
                </a:lnTo>
                <a:close/>
              </a:path>
              <a:path w="375920" h="362584">
                <a:moveTo>
                  <a:pt x="128643" y="246380"/>
                </a:moveTo>
                <a:lnTo>
                  <a:pt x="73660" y="246380"/>
                </a:lnTo>
                <a:lnTo>
                  <a:pt x="10160" y="309880"/>
                </a:lnTo>
                <a:lnTo>
                  <a:pt x="65044" y="309880"/>
                </a:lnTo>
                <a:lnTo>
                  <a:pt x="128643" y="246380"/>
                </a:lnTo>
                <a:close/>
              </a:path>
              <a:path w="375920" h="362584">
                <a:moveTo>
                  <a:pt x="65043" y="309880"/>
                </a:moveTo>
                <a:lnTo>
                  <a:pt x="10160" y="309880"/>
                </a:lnTo>
                <a:lnTo>
                  <a:pt x="0" y="320039"/>
                </a:lnTo>
                <a:lnTo>
                  <a:pt x="0" y="322580"/>
                </a:lnTo>
                <a:lnTo>
                  <a:pt x="52324" y="322580"/>
                </a:lnTo>
                <a:lnTo>
                  <a:pt x="65043" y="309880"/>
                </a:lnTo>
                <a:close/>
              </a:path>
              <a:path w="375920" h="362584">
                <a:moveTo>
                  <a:pt x="52324" y="322580"/>
                </a:moveTo>
                <a:lnTo>
                  <a:pt x="0" y="322580"/>
                </a:lnTo>
                <a:lnTo>
                  <a:pt x="0" y="325120"/>
                </a:lnTo>
                <a:lnTo>
                  <a:pt x="1270" y="325120"/>
                </a:lnTo>
                <a:lnTo>
                  <a:pt x="1270" y="332740"/>
                </a:lnTo>
                <a:lnTo>
                  <a:pt x="2539" y="332740"/>
                </a:lnTo>
                <a:lnTo>
                  <a:pt x="2539" y="337820"/>
                </a:lnTo>
                <a:lnTo>
                  <a:pt x="3810" y="337820"/>
                </a:lnTo>
                <a:lnTo>
                  <a:pt x="3810" y="341630"/>
                </a:lnTo>
                <a:lnTo>
                  <a:pt x="33244" y="341630"/>
                </a:lnTo>
                <a:lnTo>
                  <a:pt x="52324" y="322580"/>
                </a:lnTo>
                <a:close/>
              </a:path>
              <a:path w="375920" h="362584">
                <a:moveTo>
                  <a:pt x="33243" y="341630"/>
                </a:moveTo>
                <a:lnTo>
                  <a:pt x="5080" y="341630"/>
                </a:lnTo>
                <a:lnTo>
                  <a:pt x="5080" y="344170"/>
                </a:lnTo>
                <a:lnTo>
                  <a:pt x="6350" y="344170"/>
                </a:lnTo>
                <a:lnTo>
                  <a:pt x="6350" y="347980"/>
                </a:lnTo>
                <a:lnTo>
                  <a:pt x="7620" y="347980"/>
                </a:lnTo>
                <a:lnTo>
                  <a:pt x="7620" y="351790"/>
                </a:lnTo>
                <a:lnTo>
                  <a:pt x="8889" y="351790"/>
                </a:lnTo>
                <a:lnTo>
                  <a:pt x="8889" y="354330"/>
                </a:lnTo>
                <a:lnTo>
                  <a:pt x="20524" y="354330"/>
                </a:lnTo>
                <a:lnTo>
                  <a:pt x="33243" y="341630"/>
                </a:lnTo>
                <a:close/>
              </a:path>
              <a:path w="375920" h="362584">
                <a:moveTo>
                  <a:pt x="20524" y="354330"/>
                </a:moveTo>
                <a:lnTo>
                  <a:pt x="10160" y="354330"/>
                </a:lnTo>
                <a:lnTo>
                  <a:pt x="10160" y="356870"/>
                </a:lnTo>
                <a:lnTo>
                  <a:pt x="11430" y="356870"/>
                </a:lnTo>
                <a:lnTo>
                  <a:pt x="11430" y="360680"/>
                </a:lnTo>
                <a:lnTo>
                  <a:pt x="14164" y="360680"/>
                </a:lnTo>
                <a:lnTo>
                  <a:pt x="20524" y="354330"/>
                </a:lnTo>
                <a:close/>
              </a:path>
              <a:path w="375920" h="362584">
                <a:moveTo>
                  <a:pt x="14164" y="360680"/>
                </a:moveTo>
                <a:lnTo>
                  <a:pt x="12700" y="360680"/>
                </a:lnTo>
                <a:lnTo>
                  <a:pt x="12700" y="362141"/>
                </a:lnTo>
                <a:lnTo>
                  <a:pt x="14164" y="36068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bk object 1154"/>
          <p:cNvSpPr/>
          <p:nvPr/>
        </p:nvSpPr>
        <p:spPr>
          <a:xfrm>
            <a:off x="3600450" y="6269990"/>
            <a:ext cx="307340" cy="304800"/>
          </a:xfrm>
          <a:custGeom>
            <a:avLst/>
            <a:gdLst/>
            <a:ahLst/>
            <a:cxnLst/>
            <a:rect l="l" t="t" r="r" b="b"/>
            <a:pathLst>
              <a:path w="307339" h="304800">
                <a:moveTo>
                  <a:pt x="78739" y="228600"/>
                </a:moveTo>
                <a:lnTo>
                  <a:pt x="23838" y="228600"/>
                </a:lnTo>
                <a:lnTo>
                  <a:pt x="21302" y="231140"/>
                </a:lnTo>
                <a:lnTo>
                  <a:pt x="76200" y="231140"/>
                </a:lnTo>
                <a:lnTo>
                  <a:pt x="78739" y="228600"/>
                </a:lnTo>
                <a:close/>
              </a:path>
              <a:path w="307339" h="304800">
                <a:moveTo>
                  <a:pt x="128269" y="179070"/>
                </a:moveTo>
                <a:lnTo>
                  <a:pt x="73290" y="179070"/>
                </a:lnTo>
                <a:lnTo>
                  <a:pt x="25106" y="227330"/>
                </a:lnTo>
                <a:lnTo>
                  <a:pt x="80010" y="227330"/>
                </a:lnTo>
                <a:lnTo>
                  <a:pt x="128269" y="179070"/>
                </a:lnTo>
                <a:close/>
              </a:path>
              <a:path w="307339" h="304800">
                <a:moveTo>
                  <a:pt x="134620" y="172720"/>
                </a:moveTo>
                <a:lnTo>
                  <a:pt x="79630" y="172720"/>
                </a:lnTo>
                <a:lnTo>
                  <a:pt x="74558" y="177800"/>
                </a:lnTo>
                <a:lnTo>
                  <a:pt x="129539" y="177800"/>
                </a:lnTo>
                <a:lnTo>
                  <a:pt x="134620" y="172720"/>
                </a:lnTo>
                <a:close/>
              </a:path>
              <a:path w="307339" h="304800">
                <a:moveTo>
                  <a:pt x="140970" y="166370"/>
                </a:moveTo>
                <a:lnTo>
                  <a:pt x="85970" y="166370"/>
                </a:lnTo>
                <a:lnTo>
                  <a:pt x="80898" y="171450"/>
                </a:lnTo>
                <a:lnTo>
                  <a:pt x="135889" y="171450"/>
                </a:lnTo>
                <a:lnTo>
                  <a:pt x="140970" y="166370"/>
                </a:lnTo>
                <a:close/>
              </a:path>
              <a:path w="307339" h="304800">
                <a:moveTo>
                  <a:pt x="147320" y="160020"/>
                </a:moveTo>
                <a:lnTo>
                  <a:pt x="92310" y="160020"/>
                </a:lnTo>
                <a:lnTo>
                  <a:pt x="87238" y="165100"/>
                </a:lnTo>
                <a:lnTo>
                  <a:pt x="142239" y="165100"/>
                </a:lnTo>
                <a:lnTo>
                  <a:pt x="147320" y="160020"/>
                </a:lnTo>
                <a:close/>
              </a:path>
              <a:path w="307339" h="304800">
                <a:moveTo>
                  <a:pt x="153670" y="153670"/>
                </a:moveTo>
                <a:lnTo>
                  <a:pt x="98650" y="153670"/>
                </a:lnTo>
                <a:lnTo>
                  <a:pt x="93578" y="158750"/>
                </a:lnTo>
                <a:lnTo>
                  <a:pt x="148589" y="158750"/>
                </a:lnTo>
                <a:lnTo>
                  <a:pt x="153670" y="153670"/>
                </a:lnTo>
                <a:close/>
              </a:path>
              <a:path w="307339" h="304800">
                <a:moveTo>
                  <a:pt x="160020" y="147320"/>
                </a:moveTo>
                <a:lnTo>
                  <a:pt x="104990" y="147320"/>
                </a:lnTo>
                <a:lnTo>
                  <a:pt x="99918" y="152400"/>
                </a:lnTo>
                <a:lnTo>
                  <a:pt x="154939" y="152400"/>
                </a:lnTo>
                <a:lnTo>
                  <a:pt x="160020" y="147320"/>
                </a:lnTo>
                <a:close/>
              </a:path>
              <a:path w="307339" h="304800">
                <a:moveTo>
                  <a:pt x="166370" y="140970"/>
                </a:moveTo>
                <a:lnTo>
                  <a:pt x="111330" y="140970"/>
                </a:lnTo>
                <a:lnTo>
                  <a:pt x="106258" y="146050"/>
                </a:lnTo>
                <a:lnTo>
                  <a:pt x="161289" y="146050"/>
                </a:lnTo>
                <a:lnTo>
                  <a:pt x="166370" y="140970"/>
                </a:lnTo>
                <a:close/>
              </a:path>
              <a:path w="307339" h="304800">
                <a:moveTo>
                  <a:pt x="172719" y="134620"/>
                </a:moveTo>
                <a:lnTo>
                  <a:pt x="117670" y="134620"/>
                </a:lnTo>
                <a:lnTo>
                  <a:pt x="112598" y="139700"/>
                </a:lnTo>
                <a:lnTo>
                  <a:pt x="167639" y="139700"/>
                </a:lnTo>
                <a:lnTo>
                  <a:pt x="172719" y="134620"/>
                </a:lnTo>
                <a:close/>
              </a:path>
              <a:path w="307339" h="304800">
                <a:moveTo>
                  <a:pt x="179070" y="128270"/>
                </a:moveTo>
                <a:lnTo>
                  <a:pt x="124010" y="128270"/>
                </a:lnTo>
                <a:lnTo>
                  <a:pt x="118938" y="133350"/>
                </a:lnTo>
                <a:lnTo>
                  <a:pt x="173989" y="133350"/>
                </a:lnTo>
                <a:lnTo>
                  <a:pt x="179070" y="128270"/>
                </a:lnTo>
                <a:close/>
              </a:path>
              <a:path w="307339" h="304800">
                <a:moveTo>
                  <a:pt x="185419" y="121920"/>
                </a:moveTo>
                <a:lnTo>
                  <a:pt x="130350" y="121920"/>
                </a:lnTo>
                <a:lnTo>
                  <a:pt x="125278" y="127000"/>
                </a:lnTo>
                <a:lnTo>
                  <a:pt x="180339" y="127000"/>
                </a:lnTo>
                <a:lnTo>
                  <a:pt x="185419" y="121920"/>
                </a:lnTo>
                <a:close/>
              </a:path>
              <a:path w="307339" h="304800">
                <a:moveTo>
                  <a:pt x="191770" y="115570"/>
                </a:moveTo>
                <a:lnTo>
                  <a:pt x="136690" y="115570"/>
                </a:lnTo>
                <a:lnTo>
                  <a:pt x="131618" y="120650"/>
                </a:lnTo>
                <a:lnTo>
                  <a:pt x="186689" y="120650"/>
                </a:lnTo>
                <a:lnTo>
                  <a:pt x="191770" y="115570"/>
                </a:lnTo>
                <a:close/>
              </a:path>
              <a:path w="307339" h="304800">
                <a:moveTo>
                  <a:pt x="198120" y="109220"/>
                </a:moveTo>
                <a:lnTo>
                  <a:pt x="143030" y="109220"/>
                </a:lnTo>
                <a:lnTo>
                  <a:pt x="137958" y="114300"/>
                </a:lnTo>
                <a:lnTo>
                  <a:pt x="193039" y="114300"/>
                </a:lnTo>
                <a:lnTo>
                  <a:pt x="198120" y="109220"/>
                </a:lnTo>
                <a:close/>
              </a:path>
              <a:path w="307339" h="304800">
                <a:moveTo>
                  <a:pt x="204470" y="102870"/>
                </a:moveTo>
                <a:lnTo>
                  <a:pt x="149370" y="102870"/>
                </a:lnTo>
                <a:lnTo>
                  <a:pt x="144298" y="107950"/>
                </a:lnTo>
                <a:lnTo>
                  <a:pt x="199389" y="107950"/>
                </a:lnTo>
                <a:lnTo>
                  <a:pt x="204470" y="102870"/>
                </a:lnTo>
                <a:close/>
              </a:path>
              <a:path w="307339" h="304800">
                <a:moveTo>
                  <a:pt x="210819" y="96520"/>
                </a:moveTo>
                <a:lnTo>
                  <a:pt x="155710" y="96520"/>
                </a:lnTo>
                <a:lnTo>
                  <a:pt x="150638" y="101600"/>
                </a:lnTo>
                <a:lnTo>
                  <a:pt x="205739" y="101600"/>
                </a:lnTo>
                <a:lnTo>
                  <a:pt x="210819" y="96520"/>
                </a:lnTo>
                <a:close/>
              </a:path>
              <a:path w="307339" h="304800">
                <a:moveTo>
                  <a:pt x="217170" y="90170"/>
                </a:moveTo>
                <a:lnTo>
                  <a:pt x="162050" y="90170"/>
                </a:lnTo>
                <a:lnTo>
                  <a:pt x="156978" y="95250"/>
                </a:lnTo>
                <a:lnTo>
                  <a:pt x="212089" y="95250"/>
                </a:lnTo>
                <a:lnTo>
                  <a:pt x="217170" y="90170"/>
                </a:lnTo>
                <a:close/>
              </a:path>
              <a:path w="307339" h="304800">
                <a:moveTo>
                  <a:pt x="223520" y="83820"/>
                </a:moveTo>
                <a:lnTo>
                  <a:pt x="168390" y="83820"/>
                </a:lnTo>
                <a:lnTo>
                  <a:pt x="163318" y="88900"/>
                </a:lnTo>
                <a:lnTo>
                  <a:pt x="218439" y="88900"/>
                </a:lnTo>
                <a:lnTo>
                  <a:pt x="223520" y="83820"/>
                </a:lnTo>
                <a:close/>
              </a:path>
              <a:path w="307339" h="304800">
                <a:moveTo>
                  <a:pt x="229870" y="77470"/>
                </a:moveTo>
                <a:lnTo>
                  <a:pt x="174730" y="77470"/>
                </a:lnTo>
                <a:lnTo>
                  <a:pt x="169658" y="82550"/>
                </a:lnTo>
                <a:lnTo>
                  <a:pt x="224789" y="82550"/>
                </a:lnTo>
                <a:lnTo>
                  <a:pt x="229870" y="77470"/>
                </a:lnTo>
                <a:close/>
              </a:path>
              <a:path w="307339" h="304800">
                <a:moveTo>
                  <a:pt x="236219" y="71120"/>
                </a:moveTo>
                <a:lnTo>
                  <a:pt x="181070" y="71120"/>
                </a:lnTo>
                <a:lnTo>
                  <a:pt x="175998" y="76200"/>
                </a:lnTo>
                <a:lnTo>
                  <a:pt x="231139" y="76200"/>
                </a:lnTo>
                <a:lnTo>
                  <a:pt x="236219" y="71120"/>
                </a:lnTo>
                <a:close/>
              </a:path>
              <a:path w="307339" h="304800">
                <a:moveTo>
                  <a:pt x="242570" y="64770"/>
                </a:moveTo>
                <a:lnTo>
                  <a:pt x="187410" y="64770"/>
                </a:lnTo>
                <a:lnTo>
                  <a:pt x="182338" y="69850"/>
                </a:lnTo>
                <a:lnTo>
                  <a:pt x="237489" y="69850"/>
                </a:lnTo>
                <a:lnTo>
                  <a:pt x="242570" y="64770"/>
                </a:lnTo>
                <a:close/>
              </a:path>
              <a:path w="307339" h="304800">
                <a:moveTo>
                  <a:pt x="248920" y="58420"/>
                </a:moveTo>
                <a:lnTo>
                  <a:pt x="193750" y="58420"/>
                </a:lnTo>
                <a:lnTo>
                  <a:pt x="188678" y="63500"/>
                </a:lnTo>
                <a:lnTo>
                  <a:pt x="243839" y="63500"/>
                </a:lnTo>
                <a:lnTo>
                  <a:pt x="248920" y="58420"/>
                </a:lnTo>
                <a:close/>
              </a:path>
              <a:path w="307339" h="304800">
                <a:moveTo>
                  <a:pt x="255270" y="52070"/>
                </a:moveTo>
                <a:lnTo>
                  <a:pt x="200090" y="52070"/>
                </a:lnTo>
                <a:lnTo>
                  <a:pt x="195018" y="57150"/>
                </a:lnTo>
                <a:lnTo>
                  <a:pt x="250189" y="57150"/>
                </a:lnTo>
                <a:lnTo>
                  <a:pt x="255270" y="52070"/>
                </a:lnTo>
                <a:close/>
              </a:path>
              <a:path w="307339" h="304800">
                <a:moveTo>
                  <a:pt x="261620" y="45720"/>
                </a:moveTo>
                <a:lnTo>
                  <a:pt x="206430" y="45720"/>
                </a:lnTo>
                <a:lnTo>
                  <a:pt x="201358" y="50800"/>
                </a:lnTo>
                <a:lnTo>
                  <a:pt x="256539" y="50800"/>
                </a:lnTo>
                <a:lnTo>
                  <a:pt x="261620" y="45720"/>
                </a:lnTo>
                <a:close/>
              </a:path>
              <a:path w="307339" h="304800">
                <a:moveTo>
                  <a:pt x="267970" y="39370"/>
                </a:moveTo>
                <a:lnTo>
                  <a:pt x="212770" y="39370"/>
                </a:lnTo>
                <a:lnTo>
                  <a:pt x="207698" y="44450"/>
                </a:lnTo>
                <a:lnTo>
                  <a:pt x="262889" y="44450"/>
                </a:lnTo>
                <a:lnTo>
                  <a:pt x="267970" y="39370"/>
                </a:lnTo>
                <a:close/>
              </a:path>
              <a:path w="307339" h="304800">
                <a:moveTo>
                  <a:pt x="274320" y="33020"/>
                </a:moveTo>
                <a:lnTo>
                  <a:pt x="219110" y="33020"/>
                </a:lnTo>
                <a:lnTo>
                  <a:pt x="214038" y="38100"/>
                </a:lnTo>
                <a:lnTo>
                  <a:pt x="269239" y="38100"/>
                </a:lnTo>
                <a:lnTo>
                  <a:pt x="274320" y="33020"/>
                </a:lnTo>
                <a:close/>
              </a:path>
              <a:path w="307339" h="304800">
                <a:moveTo>
                  <a:pt x="280670" y="26670"/>
                </a:moveTo>
                <a:lnTo>
                  <a:pt x="225450" y="26670"/>
                </a:lnTo>
                <a:lnTo>
                  <a:pt x="220378" y="31750"/>
                </a:lnTo>
                <a:lnTo>
                  <a:pt x="275589" y="31750"/>
                </a:lnTo>
                <a:lnTo>
                  <a:pt x="280670" y="26670"/>
                </a:lnTo>
                <a:close/>
              </a:path>
              <a:path w="307339" h="304800">
                <a:moveTo>
                  <a:pt x="229870" y="25400"/>
                </a:moveTo>
                <a:lnTo>
                  <a:pt x="226718" y="25400"/>
                </a:lnTo>
                <a:lnTo>
                  <a:pt x="226060" y="26060"/>
                </a:lnTo>
                <a:lnTo>
                  <a:pt x="226060" y="26670"/>
                </a:lnTo>
                <a:lnTo>
                  <a:pt x="229870" y="26670"/>
                </a:lnTo>
                <a:lnTo>
                  <a:pt x="229870" y="25400"/>
                </a:lnTo>
                <a:close/>
              </a:path>
              <a:path w="307339" h="304800">
                <a:moveTo>
                  <a:pt x="287020" y="20320"/>
                </a:moveTo>
                <a:lnTo>
                  <a:pt x="240029" y="20320"/>
                </a:lnTo>
                <a:lnTo>
                  <a:pt x="240029" y="21590"/>
                </a:lnTo>
                <a:lnTo>
                  <a:pt x="236220" y="21590"/>
                </a:lnTo>
                <a:lnTo>
                  <a:pt x="236220" y="22860"/>
                </a:lnTo>
                <a:lnTo>
                  <a:pt x="232410" y="22860"/>
                </a:lnTo>
                <a:lnTo>
                  <a:pt x="232410" y="25400"/>
                </a:lnTo>
                <a:lnTo>
                  <a:pt x="281939" y="25400"/>
                </a:lnTo>
                <a:lnTo>
                  <a:pt x="287020" y="20320"/>
                </a:lnTo>
                <a:close/>
              </a:path>
              <a:path w="307339" h="304800">
                <a:moveTo>
                  <a:pt x="246379" y="19050"/>
                </a:moveTo>
                <a:lnTo>
                  <a:pt x="243839" y="19050"/>
                </a:lnTo>
                <a:lnTo>
                  <a:pt x="243839" y="20320"/>
                </a:lnTo>
                <a:lnTo>
                  <a:pt x="246379" y="20320"/>
                </a:lnTo>
                <a:lnTo>
                  <a:pt x="246379" y="19050"/>
                </a:lnTo>
                <a:close/>
              </a:path>
              <a:path w="307339" h="304800">
                <a:moveTo>
                  <a:pt x="293370" y="13970"/>
                </a:moveTo>
                <a:lnTo>
                  <a:pt x="257810" y="13970"/>
                </a:lnTo>
                <a:lnTo>
                  <a:pt x="257810" y="15240"/>
                </a:lnTo>
                <a:lnTo>
                  <a:pt x="254000" y="15240"/>
                </a:lnTo>
                <a:lnTo>
                  <a:pt x="254000" y="16510"/>
                </a:lnTo>
                <a:lnTo>
                  <a:pt x="250189" y="16510"/>
                </a:lnTo>
                <a:lnTo>
                  <a:pt x="250189" y="19050"/>
                </a:lnTo>
                <a:lnTo>
                  <a:pt x="288289" y="19050"/>
                </a:lnTo>
                <a:lnTo>
                  <a:pt x="293370" y="13970"/>
                </a:lnTo>
                <a:close/>
              </a:path>
              <a:path w="307339" h="304800">
                <a:moveTo>
                  <a:pt x="265429" y="12700"/>
                </a:moveTo>
                <a:lnTo>
                  <a:pt x="260350" y="12700"/>
                </a:lnTo>
                <a:lnTo>
                  <a:pt x="260350" y="13970"/>
                </a:lnTo>
                <a:lnTo>
                  <a:pt x="265429" y="13970"/>
                </a:lnTo>
                <a:lnTo>
                  <a:pt x="265429" y="12700"/>
                </a:lnTo>
                <a:close/>
              </a:path>
              <a:path w="307339" h="304800">
                <a:moveTo>
                  <a:pt x="299720" y="7620"/>
                </a:moveTo>
                <a:lnTo>
                  <a:pt x="276860" y="7620"/>
                </a:lnTo>
                <a:lnTo>
                  <a:pt x="276860" y="8890"/>
                </a:lnTo>
                <a:lnTo>
                  <a:pt x="273050" y="8890"/>
                </a:lnTo>
                <a:lnTo>
                  <a:pt x="273050" y="10160"/>
                </a:lnTo>
                <a:lnTo>
                  <a:pt x="267970" y="10160"/>
                </a:lnTo>
                <a:lnTo>
                  <a:pt x="267970" y="12700"/>
                </a:lnTo>
                <a:lnTo>
                  <a:pt x="294639" y="12700"/>
                </a:lnTo>
                <a:lnTo>
                  <a:pt x="299720" y="7620"/>
                </a:lnTo>
                <a:close/>
              </a:path>
              <a:path w="307339" h="304800">
                <a:moveTo>
                  <a:pt x="285750" y="6350"/>
                </a:moveTo>
                <a:lnTo>
                  <a:pt x="280670" y="6350"/>
                </a:lnTo>
                <a:lnTo>
                  <a:pt x="280670" y="7620"/>
                </a:lnTo>
                <a:lnTo>
                  <a:pt x="285750" y="7620"/>
                </a:lnTo>
                <a:lnTo>
                  <a:pt x="285750" y="6350"/>
                </a:lnTo>
                <a:close/>
              </a:path>
              <a:path w="307339" h="304800">
                <a:moveTo>
                  <a:pt x="307339" y="0"/>
                </a:moveTo>
                <a:lnTo>
                  <a:pt x="302260" y="0"/>
                </a:lnTo>
                <a:lnTo>
                  <a:pt x="302260" y="1270"/>
                </a:lnTo>
                <a:lnTo>
                  <a:pt x="298450" y="1270"/>
                </a:lnTo>
                <a:lnTo>
                  <a:pt x="298450" y="2540"/>
                </a:lnTo>
                <a:lnTo>
                  <a:pt x="294639" y="2540"/>
                </a:lnTo>
                <a:lnTo>
                  <a:pt x="294639" y="3810"/>
                </a:lnTo>
                <a:lnTo>
                  <a:pt x="289560" y="3810"/>
                </a:lnTo>
                <a:lnTo>
                  <a:pt x="289560" y="6350"/>
                </a:lnTo>
                <a:lnTo>
                  <a:pt x="300989" y="6350"/>
                </a:lnTo>
                <a:lnTo>
                  <a:pt x="307339" y="0"/>
                </a:lnTo>
                <a:close/>
              </a:path>
              <a:path w="307339" h="304800">
                <a:moveTo>
                  <a:pt x="76200" y="231140"/>
                </a:moveTo>
                <a:lnTo>
                  <a:pt x="21302" y="231140"/>
                </a:lnTo>
                <a:lnTo>
                  <a:pt x="1270" y="251204"/>
                </a:lnTo>
                <a:lnTo>
                  <a:pt x="1270" y="256540"/>
                </a:lnTo>
                <a:lnTo>
                  <a:pt x="0" y="256540"/>
                </a:lnTo>
                <a:lnTo>
                  <a:pt x="0" y="294640"/>
                </a:lnTo>
                <a:lnTo>
                  <a:pt x="12700" y="294640"/>
                </a:lnTo>
                <a:lnTo>
                  <a:pt x="76200" y="231140"/>
                </a:lnTo>
                <a:close/>
              </a:path>
              <a:path w="307339" h="304800">
                <a:moveTo>
                  <a:pt x="12700" y="294640"/>
                </a:moveTo>
                <a:lnTo>
                  <a:pt x="1270" y="294640"/>
                </a:lnTo>
                <a:lnTo>
                  <a:pt x="1270" y="302260"/>
                </a:lnTo>
                <a:lnTo>
                  <a:pt x="2539" y="302260"/>
                </a:lnTo>
                <a:lnTo>
                  <a:pt x="2539" y="304800"/>
                </a:lnTo>
                <a:lnTo>
                  <a:pt x="12700" y="29464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bk object 1155"/>
          <p:cNvSpPr/>
          <p:nvPr/>
        </p:nvSpPr>
        <p:spPr>
          <a:xfrm>
            <a:off x="3601720" y="6295390"/>
            <a:ext cx="225448" cy="22580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bk object 1156"/>
          <p:cNvSpPr/>
          <p:nvPr/>
        </p:nvSpPr>
        <p:spPr>
          <a:xfrm>
            <a:off x="4338320" y="6573519"/>
            <a:ext cx="195580" cy="19558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bk object 1157"/>
          <p:cNvSpPr/>
          <p:nvPr/>
        </p:nvSpPr>
        <p:spPr>
          <a:xfrm>
            <a:off x="4267200" y="6523990"/>
            <a:ext cx="269240" cy="267970"/>
          </a:xfrm>
          <a:custGeom>
            <a:avLst/>
            <a:gdLst/>
            <a:ahLst/>
            <a:cxnLst/>
            <a:rect l="l" t="t" r="r" b="b"/>
            <a:pathLst>
              <a:path w="269239" h="267970">
                <a:moveTo>
                  <a:pt x="267969" y="0"/>
                </a:moveTo>
                <a:lnTo>
                  <a:pt x="214630" y="53339"/>
                </a:lnTo>
                <a:lnTo>
                  <a:pt x="262889" y="53339"/>
                </a:lnTo>
                <a:lnTo>
                  <a:pt x="266700" y="49529"/>
                </a:lnTo>
                <a:lnTo>
                  <a:pt x="266700" y="46989"/>
                </a:lnTo>
                <a:lnTo>
                  <a:pt x="267969" y="46989"/>
                </a:lnTo>
                <a:lnTo>
                  <a:pt x="267970" y="40639"/>
                </a:lnTo>
                <a:lnTo>
                  <a:pt x="269240" y="40639"/>
                </a:lnTo>
                <a:lnTo>
                  <a:pt x="269240" y="6349"/>
                </a:lnTo>
                <a:lnTo>
                  <a:pt x="267970" y="6349"/>
                </a:lnTo>
                <a:lnTo>
                  <a:pt x="267969" y="0"/>
                </a:lnTo>
                <a:close/>
              </a:path>
              <a:path w="269239" h="267970">
                <a:moveTo>
                  <a:pt x="257810" y="58419"/>
                </a:moveTo>
                <a:lnTo>
                  <a:pt x="209550" y="58419"/>
                </a:lnTo>
                <a:lnTo>
                  <a:pt x="182880" y="85089"/>
                </a:lnTo>
                <a:lnTo>
                  <a:pt x="231139" y="85089"/>
                </a:lnTo>
                <a:lnTo>
                  <a:pt x="257810" y="58419"/>
                </a:lnTo>
                <a:close/>
              </a:path>
              <a:path w="269239" h="267970">
                <a:moveTo>
                  <a:pt x="262889" y="53339"/>
                </a:moveTo>
                <a:lnTo>
                  <a:pt x="214630" y="53339"/>
                </a:lnTo>
                <a:lnTo>
                  <a:pt x="209550" y="58419"/>
                </a:lnTo>
                <a:lnTo>
                  <a:pt x="257810" y="58419"/>
                </a:lnTo>
                <a:lnTo>
                  <a:pt x="262889" y="53339"/>
                </a:lnTo>
                <a:close/>
              </a:path>
              <a:path w="269239" h="267970">
                <a:moveTo>
                  <a:pt x="231139" y="85089"/>
                </a:moveTo>
                <a:lnTo>
                  <a:pt x="182880" y="85089"/>
                </a:lnTo>
                <a:lnTo>
                  <a:pt x="151130" y="116839"/>
                </a:lnTo>
                <a:lnTo>
                  <a:pt x="199389" y="116839"/>
                </a:lnTo>
                <a:lnTo>
                  <a:pt x="231139" y="85089"/>
                </a:lnTo>
                <a:close/>
              </a:path>
              <a:path w="269239" h="267970">
                <a:moveTo>
                  <a:pt x="199389" y="116839"/>
                </a:moveTo>
                <a:lnTo>
                  <a:pt x="151130" y="116839"/>
                </a:lnTo>
                <a:lnTo>
                  <a:pt x="144780" y="123189"/>
                </a:lnTo>
                <a:lnTo>
                  <a:pt x="193039" y="123189"/>
                </a:lnTo>
                <a:lnTo>
                  <a:pt x="199389" y="116839"/>
                </a:lnTo>
                <a:close/>
              </a:path>
              <a:path w="269239" h="267970">
                <a:moveTo>
                  <a:pt x="193039" y="123189"/>
                </a:moveTo>
                <a:lnTo>
                  <a:pt x="144780" y="123189"/>
                </a:lnTo>
                <a:lnTo>
                  <a:pt x="83820" y="184149"/>
                </a:lnTo>
                <a:lnTo>
                  <a:pt x="132079" y="184149"/>
                </a:lnTo>
                <a:lnTo>
                  <a:pt x="193039" y="123189"/>
                </a:lnTo>
                <a:close/>
              </a:path>
              <a:path w="269239" h="267970">
                <a:moveTo>
                  <a:pt x="132079" y="184149"/>
                </a:moveTo>
                <a:lnTo>
                  <a:pt x="83820" y="184149"/>
                </a:lnTo>
                <a:lnTo>
                  <a:pt x="58420" y="209549"/>
                </a:lnTo>
                <a:lnTo>
                  <a:pt x="106679" y="209549"/>
                </a:lnTo>
                <a:lnTo>
                  <a:pt x="132079" y="184149"/>
                </a:lnTo>
                <a:close/>
              </a:path>
              <a:path w="269239" h="267970">
                <a:moveTo>
                  <a:pt x="106679" y="209549"/>
                </a:moveTo>
                <a:lnTo>
                  <a:pt x="58420" y="209549"/>
                </a:lnTo>
                <a:lnTo>
                  <a:pt x="12700" y="255269"/>
                </a:lnTo>
                <a:lnTo>
                  <a:pt x="48260" y="255269"/>
                </a:lnTo>
                <a:lnTo>
                  <a:pt x="48260" y="253999"/>
                </a:lnTo>
                <a:lnTo>
                  <a:pt x="52070" y="253999"/>
                </a:lnTo>
                <a:lnTo>
                  <a:pt x="52070" y="252729"/>
                </a:lnTo>
                <a:lnTo>
                  <a:pt x="54610" y="252729"/>
                </a:lnTo>
                <a:lnTo>
                  <a:pt x="54610" y="251459"/>
                </a:lnTo>
                <a:lnTo>
                  <a:pt x="58420" y="251459"/>
                </a:lnTo>
                <a:lnTo>
                  <a:pt x="58420" y="250189"/>
                </a:lnTo>
                <a:lnTo>
                  <a:pt x="60960" y="250189"/>
                </a:lnTo>
                <a:lnTo>
                  <a:pt x="60960" y="248919"/>
                </a:lnTo>
                <a:lnTo>
                  <a:pt x="63500" y="248919"/>
                </a:lnTo>
                <a:lnTo>
                  <a:pt x="63500" y="247649"/>
                </a:lnTo>
                <a:lnTo>
                  <a:pt x="67310" y="247649"/>
                </a:lnTo>
                <a:lnTo>
                  <a:pt x="67310" y="246379"/>
                </a:lnTo>
                <a:lnTo>
                  <a:pt x="69850" y="246379"/>
                </a:lnTo>
                <a:lnTo>
                  <a:pt x="69850" y="245109"/>
                </a:lnTo>
                <a:lnTo>
                  <a:pt x="71120" y="245109"/>
                </a:lnTo>
                <a:lnTo>
                  <a:pt x="106679" y="209549"/>
                </a:lnTo>
                <a:close/>
              </a:path>
              <a:path w="269239" h="267970">
                <a:moveTo>
                  <a:pt x="44450" y="255269"/>
                </a:moveTo>
                <a:lnTo>
                  <a:pt x="12700" y="255269"/>
                </a:lnTo>
                <a:lnTo>
                  <a:pt x="0" y="267969"/>
                </a:lnTo>
                <a:lnTo>
                  <a:pt x="2540" y="267969"/>
                </a:lnTo>
                <a:lnTo>
                  <a:pt x="2540" y="266699"/>
                </a:lnTo>
                <a:lnTo>
                  <a:pt x="6350" y="266699"/>
                </a:lnTo>
                <a:lnTo>
                  <a:pt x="6350" y="265429"/>
                </a:lnTo>
                <a:lnTo>
                  <a:pt x="12700" y="265429"/>
                </a:lnTo>
                <a:lnTo>
                  <a:pt x="12700" y="264159"/>
                </a:lnTo>
                <a:lnTo>
                  <a:pt x="17779" y="264159"/>
                </a:lnTo>
                <a:lnTo>
                  <a:pt x="17779" y="262889"/>
                </a:lnTo>
                <a:lnTo>
                  <a:pt x="22860" y="262889"/>
                </a:lnTo>
                <a:lnTo>
                  <a:pt x="22860" y="261619"/>
                </a:lnTo>
                <a:lnTo>
                  <a:pt x="26670" y="261619"/>
                </a:lnTo>
                <a:lnTo>
                  <a:pt x="26670" y="260349"/>
                </a:lnTo>
                <a:lnTo>
                  <a:pt x="31750" y="260349"/>
                </a:lnTo>
                <a:lnTo>
                  <a:pt x="31750" y="259079"/>
                </a:lnTo>
                <a:lnTo>
                  <a:pt x="36829" y="259079"/>
                </a:lnTo>
                <a:lnTo>
                  <a:pt x="36829" y="257809"/>
                </a:lnTo>
                <a:lnTo>
                  <a:pt x="41910" y="257809"/>
                </a:lnTo>
                <a:lnTo>
                  <a:pt x="41910" y="256539"/>
                </a:lnTo>
                <a:lnTo>
                  <a:pt x="44450" y="256539"/>
                </a:lnTo>
                <a:lnTo>
                  <a:pt x="44450" y="255269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bk object 1158"/>
          <p:cNvSpPr/>
          <p:nvPr/>
        </p:nvSpPr>
        <p:spPr>
          <a:xfrm>
            <a:off x="4207509" y="6485890"/>
            <a:ext cx="327660" cy="317500"/>
          </a:xfrm>
          <a:custGeom>
            <a:avLst/>
            <a:gdLst/>
            <a:ahLst/>
            <a:cxnLst/>
            <a:rect l="l" t="t" r="r" b="b"/>
            <a:pathLst>
              <a:path w="327660" h="317500">
                <a:moveTo>
                  <a:pt x="317500" y="0"/>
                </a:moveTo>
                <a:lnTo>
                  <a:pt x="311150" y="6350"/>
                </a:lnTo>
                <a:lnTo>
                  <a:pt x="318770" y="6350"/>
                </a:lnTo>
                <a:lnTo>
                  <a:pt x="318770" y="5080"/>
                </a:lnTo>
                <a:lnTo>
                  <a:pt x="317500" y="5080"/>
                </a:lnTo>
                <a:lnTo>
                  <a:pt x="317500" y="0"/>
                </a:lnTo>
                <a:close/>
              </a:path>
              <a:path w="327660" h="317500">
                <a:moveTo>
                  <a:pt x="320040" y="6350"/>
                </a:moveTo>
                <a:lnTo>
                  <a:pt x="311150" y="6350"/>
                </a:lnTo>
                <a:lnTo>
                  <a:pt x="146050" y="171450"/>
                </a:lnTo>
                <a:lnTo>
                  <a:pt x="194310" y="171450"/>
                </a:lnTo>
                <a:lnTo>
                  <a:pt x="327660" y="38100"/>
                </a:lnTo>
                <a:lnTo>
                  <a:pt x="326390" y="38100"/>
                </a:lnTo>
                <a:lnTo>
                  <a:pt x="326390" y="31750"/>
                </a:lnTo>
                <a:lnTo>
                  <a:pt x="325120" y="31750"/>
                </a:lnTo>
                <a:lnTo>
                  <a:pt x="325120" y="26670"/>
                </a:lnTo>
                <a:lnTo>
                  <a:pt x="323850" y="26670"/>
                </a:lnTo>
                <a:lnTo>
                  <a:pt x="323850" y="21590"/>
                </a:lnTo>
                <a:lnTo>
                  <a:pt x="322580" y="21590"/>
                </a:lnTo>
                <a:lnTo>
                  <a:pt x="322580" y="16510"/>
                </a:lnTo>
                <a:lnTo>
                  <a:pt x="321310" y="16510"/>
                </a:lnTo>
                <a:lnTo>
                  <a:pt x="321310" y="11430"/>
                </a:lnTo>
                <a:lnTo>
                  <a:pt x="320040" y="11430"/>
                </a:lnTo>
                <a:lnTo>
                  <a:pt x="320040" y="6350"/>
                </a:lnTo>
                <a:close/>
              </a:path>
              <a:path w="327660" h="317500">
                <a:moveTo>
                  <a:pt x="194310" y="171450"/>
                </a:moveTo>
                <a:lnTo>
                  <a:pt x="146050" y="171450"/>
                </a:lnTo>
                <a:lnTo>
                  <a:pt x="139700" y="177800"/>
                </a:lnTo>
                <a:lnTo>
                  <a:pt x="187960" y="177800"/>
                </a:lnTo>
                <a:lnTo>
                  <a:pt x="194310" y="171450"/>
                </a:lnTo>
                <a:close/>
              </a:path>
              <a:path w="327660" h="317500">
                <a:moveTo>
                  <a:pt x="187960" y="177800"/>
                </a:moveTo>
                <a:lnTo>
                  <a:pt x="139700" y="177800"/>
                </a:lnTo>
                <a:lnTo>
                  <a:pt x="127000" y="190500"/>
                </a:lnTo>
                <a:lnTo>
                  <a:pt x="175260" y="190500"/>
                </a:lnTo>
                <a:lnTo>
                  <a:pt x="187960" y="177800"/>
                </a:lnTo>
                <a:close/>
              </a:path>
              <a:path w="327660" h="317500">
                <a:moveTo>
                  <a:pt x="175260" y="190500"/>
                </a:moveTo>
                <a:lnTo>
                  <a:pt x="127000" y="190500"/>
                </a:lnTo>
                <a:lnTo>
                  <a:pt x="120650" y="196850"/>
                </a:lnTo>
                <a:lnTo>
                  <a:pt x="168910" y="196850"/>
                </a:lnTo>
                <a:lnTo>
                  <a:pt x="175260" y="190500"/>
                </a:lnTo>
                <a:close/>
              </a:path>
              <a:path w="327660" h="317500">
                <a:moveTo>
                  <a:pt x="168910" y="196850"/>
                </a:moveTo>
                <a:lnTo>
                  <a:pt x="120650" y="196850"/>
                </a:lnTo>
                <a:lnTo>
                  <a:pt x="105410" y="212090"/>
                </a:lnTo>
                <a:lnTo>
                  <a:pt x="153670" y="212090"/>
                </a:lnTo>
                <a:lnTo>
                  <a:pt x="168910" y="196850"/>
                </a:lnTo>
                <a:close/>
              </a:path>
              <a:path w="327660" h="317500">
                <a:moveTo>
                  <a:pt x="153670" y="212090"/>
                </a:moveTo>
                <a:lnTo>
                  <a:pt x="105410" y="212090"/>
                </a:lnTo>
                <a:lnTo>
                  <a:pt x="95250" y="222250"/>
                </a:lnTo>
                <a:lnTo>
                  <a:pt x="143510" y="222250"/>
                </a:lnTo>
                <a:lnTo>
                  <a:pt x="153670" y="212090"/>
                </a:lnTo>
                <a:close/>
              </a:path>
              <a:path w="327660" h="317500">
                <a:moveTo>
                  <a:pt x="143510" y="222250"/>
                </a:moveTo>
                <a:lnTo>
                  <a:pt x="95250" y="222250"/>
                </a:lnTo>
                <a:lnTo>
                  <a:pt x="82550" y="234950"/>
                </a:lnTo>
                <a:lnTo>
                  <a:pt x="130810" y="234950"/>
                </a:lnTo>
                <a:lnTo>
                  <a:pt x="143510" y="222250"/>
                </a:lnTo>
                <a:close/>
              </a:path>
              <a:path w="327660" h="317500">
                <a:moveTo>
                  <a:pt x="130810" y="234950"/>
                </a:moveTo>
                <a:lnTo>
                  <a:pt x="82550" y="234950"/>
                </a:lnTo>
                <a:lnTo>
                  <a:pt x="69850" y="247650"/>
                </a:lnTo>
                <a:lnTo>
                  <a:pt x="118110" y="247650"/>
                </a:lnTo>
                <a:lnTo>
                  <a:pt x="130810" y="234950"/>
                </a:lnTo>
                <a:close/>
              </a:path>
              <a:path w="327660" h="317500">
                <a:moveTo>
                  <a:pt x="5080" y="316357"/>
                </a:moveTo>
                <a:lnTo>
                  <a:pt x="1270" y="316357"/>
                </a:lnTo>
                <a:lnTo>
                  <a:pt x="0" y="317500"/>
                </a:lnTo>
                <a:lnTo>
                  <a:pt x="5080" y="317500"/>
                </a:lnTo>
                <a:lnTo>
                  <a:pt x="5080" y="316357"/>
                </a:lnTo>
                <a:close/>
              </a:path>
              <a:path w="327660" h="317500">
                <a:moveTo>
                  <a:pt x="13970" y="314960"/>
                </a:moveTo>
                <a:lnTo>
                  <a:pt x="2540" y="315087"/>
                </a:lnTo>
                <a:lnTo>
                  <a:pt x="1270" y="316357"/>
                </a:lnTo>
                <a:lnTo>
                  <a:pt x="13970" y="316230"/>
                </a:lnTo>
                <a:lnTo>
                  <a:pt x="13970" y="314960"/>
                </a:lnTo>
                <a:close/>
              </a:path>
              <a:path w="327660" h="317500">
                <a:moveTo>
                  <a:pt x="3810" y="313690"/>
                </a:moveTo>
                <a:lnTo>
                  <a:pt x="2540" y="314960"/>
                </a:lnTo>
                <a:lnTo>
                  <a:pt x="21590" y="314960"/>
                </a:lnTo>
                <a:lnTo>
                  <a:pt x="21590" y="313817"/>
                </a:lnTo>
                <a:lnTo>
                  <a:pt x="3810" y="313690"/>
                </a:lnTo>
                <a:close/>
              </a:path>
              <a:path w="327660" h="317500">
                <a:moveTo>
                  <a:pt x="26670" y="312547"/>
                </a:moveTo>
                <a:lnTo>
                  <a:pt x="5080" y="312547"/>
                </a:lnTo>
                <a:lnTo>
                  <a:pt x="3810" y="313690"/>
                </a:lnTo>
                <a:lnTo>
                  <a:pt x="26670" y="313817"/>
                </a:lnTo>
                <a:lnTo>
                  <a:pt x="26670" y="312547"/>
                </a:lnTo>
                <a:close/>
              </a:path>
              <a:path w="327660" h="317500">
                <a:moveTo>
                  <a:pt x="25309" y="309948"/>
                </a:moveTo>
                <a:lnTo>
                  <a:pt x="7620" y="310007"/>
                </a:lnTo>
                <a:lnTo>
                  <a:pt x="6350" y="311150"/>
                </a:lnTo>
                <a:lnTo>
                  <a:pt x="5080" y="312547"/>
                </a:lnTo>
                <a:lnTo>
                  <a:pt x="34290" y="312420"/>
                </a:lnTo>
                <a:lnTo>
                  <a:pt x="34290" y="311150"/>
                </a:lnTo>
                <a:lnTo>
                  <a:pt x="40640" y="311150"/>
                </a:lnTo>
                <a:lnTo>
                  <a:pt x="40640" y="310007"/>
                </a:lnTo>
                <a:lnTo>
                  <a:pt x="25309" y="309948"/>
                </a:lnTo>
                <a:close/>
              </a:path>
              <a:path w="327660" h="317500">
                <a:moveTo>
                  <a:pt x="7620" y="309880"/>
                </a:moveTo>
                <a:close/>
              </a:path>
              <a:path w="327660" h="317500">
                <a:moveTo>
                  <a:pt x="10160" y="307340"/>
                </a:moveTo>
                <a:lnTo>
                  <a:pt x="8890" y="308610"/>
                </a:lnTo>
                <a:lnTo>
                  <a:pt x="7735" y="309880"/>
                </a:lnTo>
                <a:lnTo>
                  <a:pt x="25309" y="309948"/>
                </a:lnTo>
                <a:lnTo>
                  <a:pt x="45720" y="309880"/>
                </a:lnTo>
                <a:lnTo>
                  <a:pt x="45720" y="308610"/>
                </a:lnTo>
                <a:lnTo>
                  <a:pt x="50800" y="308610"/>
                </a:lnTo>
                <a:lnTo>
                  <a:pt x="50800" y="307467"/>
                </a:lnTo>
                <a:lnTo>
                  <a:pt x="10160" y="307340"/>
                </a:lnTo>
                <a:close/>
              </a:path>
              <a:path w="327660" h="317500">
                <a:moveTo>
                  <a:pt x="57150" y="306197"/>
                </a:moveTo>
                <a:lnTo>
                  <a:pt x="11430" y="306197"/>
                </a:lnTo>
                <a:lnTo>
                  <a:pt x="10160" y="307340"/>
                </a:lnTo>
                <a:lnTo>
                  <a:pt x="57150" y="307467"/>
                </a:lnTo>
                <a:lnTo>
                  <a:pt x="57150" y="306197"/>
                </a:lnTo>
                <a:close/>
              </a:path>
              <a:path w="327660" h="317500">
                <a:moveTo>
                  <a:pt x="15240" y="302260"/>
                </a:moveTo>
                <a:lnTo>
                  <a:pt x="13970" y="303657"/>
                </a:lnTo>
                <a:lnTo>
                  <a:pt x="12700" y="304800"/>
                </a:lnTo>
                <a:lnTo>
                  <a:pt x="11430" y="306070"/>
                </a:lnTo>
                <a:lnTo>
                  <a:pt x="59690" y="306197"/>
                </a:lnTo>
                <a:lnTo>
                  <a:pt x="60960" y="304800"/>
                </a:lnTo>
                <a:lnTo>
                  <a:pt x="62230" y="303657"/>
                </a:lnTo>
                <a:lnTo>
                  <a:pt x="63500" y="302387"/>
                </a:lnTo>
                <a:lnTo>
                  <a:pt x="15240" y="302260"/>
                </a:lnTo>
                <a:close/>
              </a:path>
              <a:path w="327660" h="317500">
                <a:moveTo>
                  <a:pt x="66040" y="299847"/>
                </a:moveTo>
                <a:lnTo>
                  <a:pt x="17653" y="299847"/>
                </a:lnTo>
                <a:lnTo>
                  <a:pt x="15240" y="302260"/>
                </a:lnTo>
                <a:lnTo>
                  <a:pt x="63500" y="302260"/>
                </a:lnTo>
                <a:lnTo>
                  <a:pt x="64770" y="300990"/>
                </a:lnTo>
                <a:lnTo>
                  <a:pt x="66040" y="299847"/>
                </a:lnTo>
                <a:close/>
              </a:path>
              <a:path w="327660" h="317500">
                <a:moveTo>
                  <a:pt x="17780" y="299720"/>
                </a:moveTo>
                <a:lnTo>
                  <a:pt x="17653" y="299847"/>
                </a:lnTo>
                <a:lnTo>
                  <a:pt x="17780" y="299720"/>
                </a:lnTo>
                <a:close/>
              </a:path>
              <a:path w="327660" h="317500">
                <a:moveTo>
                  <a:pt x="19050" y="298450"/>
                </a:moveTo>
                <a:lnTo>
                  <a:pt x="17895" y="299720"/>
                </a:lnTo>
                <a:lnTo>
                  <a:pt x="66040" y="299847"/>
                </a:lnTo>
                <a:lnTo>
                  <a:pt x="67310" y="298577"/>
                </a:lnTo>
                <a:lnTo>
                  <a:pt x="19050" y="298450"/>
                </a:lnTo>
                <a:close/>
              </a:path>
              <a:path w="327660" h="317500">
                <a:moveTo>
                  <a:pt x="68453" y="297307"/>
                </a:moveTo>
                <a:lnTo>
                  <a:pt x="20320" y="297307"/>
                </a:lnTo>
                <a:lnTo>
                  <a:pt x="19050" y="298450"/>
                </a:lnTo>
                <a:lnTo>
                  <a:pt x="67310" y="298450"/>
                </a:lnTo>
                <a:lnTo>
                  <a:pt x="68453" y="297307"/>
                </a:lnTo>
                <a:close/>
              </a:path>
              <a:path w="327660" h="317500">
                <a:moveTo>
                  <a:pt x="69850" y="295910"/>
                </a:moveTo>
                <a:lnTo>
                  <a:pt x="21590" y="296037"/>
                </a:lnTo>
                <a:lnTo>
                  <a:pt x="20320" y="297307"/>
                </a:lnTo>
                <a:lnTo>
                  <a:pt x="68580" y="297180"/>
                </a:lnTo>
                <a:lnTo>
                  <a:pt x="69850" y="295910"/>
                </a:lnTo>
                <a:close/>
              </a:path>
              <a:path w="327660" h="317500">
                <a:moveTo>
                  <a:pt x="68695" y="297180"/>
                </a:moveTo>
                <a:lnTo>
                  <a:pt x="68453" y="297307"/>
                </a:lnTo>
                <a:lnTo>
                  <a:pt x="68695" y="297180"/>
                </a:lnTo>
                <a:close/>
              </a:path>
              <a:path w="327660" h="317500">
                <a:moveTo>
                  <a:pt x="71120" y="294640"/>
                </a:moveTo>
                <a:lnTo>
                  <a:pt x="22860" y="294767"/>
                </a:lnTo>
                <a:lnTo>
                  <a:pt x="21590" y="296037"/>
                </a:lnTo>
                <a:lnTo>
                  <a:pt x="69850" y="295910"/>
                </a:lnTo>
                <a:lnTo>
                  <a:pt x="71120" y="294640"/>
                </a:lnTo>
                <a:close/>
              </a:path>
              <a:path w="327660" h="317500">
                <a:moveTo>
                  <a:pt x="72263" y="293497"/>
                </a:moveTo>
                <a:lnTo>
                  <a:pt x="24130" y="293497"/>
                </a:lnTo>
                <a:lnTo>
                  <a:pt x="22860" y="294767"/>
                </a:lnTo>
                <a:lnTo>
                  <a:pt x="71120" y="294640"/>
                </a:lnTo>
                <a:lnTo>
                  <a:pt x="72263" y="293497"/>
                </a:lnTo>
                <a:close/>
              </a:path>
              <a:path w="327660" h="317500">
                <a:moveTo>
                  <a:pt x="74930" y="290830"/>
                </a:moveTo>
                <a:lnTo>
                  <a:pt x="26670" y="290957"/>
                </a:lnTo>
                <a:lnTo>
                  <a:pt x="25400" y="292100"/>
                </a:lnTo>
                <a:lnTo>
                  <a:pt x="24130" y="293497"/>
                </a:lnTo>
                <a:lnTo>
                  <a:pt x="72390" y="293370"/>
                </a:lnTo>
                <a:lnTo>
                  <a:pt x="73660" y="292100"/>
                </a:lnTo>
                <a:lnTo>
                  <a:pt x="74930" y="290830"/>
                </a:lnTo>
                <a:close/>
              </a:path>
              <a:path w="327660" h="317500">
                <a:moveTo>
                  <a:pt x="72505" y="293370"/>
                </a:moveTo>
                <a:lnTo>
                  <a:pt x="72263" y="293497"/>
                </a:lnTo>
                <a:lnTo>
                  <a:pt x="72505" y="293370"/>
                </a:lnTo>
                <a:close/>
              </a:path>
              <a:path w="327660" h="317500">
                <a:moveTo>
                  <a:pt x="78740" y="287020"/>
                </a:moveTo>
                <a:lnTo>
                  <a:pt x="30480" y="287147"/>
                </a:lnTo>
                <a:lnTo>
                  <a:pt x="29210" y="288290"/>
                </a:lnTo>
                <a:lnTo>
                  <a:pt x="26670" y="290830"/>
                </a:lnTo>
                <a:lnTo>
                  <a:pt x="74930" y="290830"/>
                </a:lnTo>
                <a:lnTo>
                  <a:pt x="78740" y="287020"/>
                </a:lnTo>
                <a:close/>
              </a:path>
              <a:path w="327660" h="317500">
                <a:moveTo>
                  <a:pt x="34290" y="283210"/>
                </a:moveTo>
                <a:lnTo>
                  <a:pt x="33020" y="284607"/>
                </a:lnTo>
                <a:lnTo>
                  <a:pt x="31750" y="285750"/>
                </a:lnTo>
                <a:lnTo>
                  <a:pt x="30480" y="287147"/>
                </a:lnTo>
                <a:lnTo>
                  <a:pt x="78740" y="287020"/>
                </a:lnTo>
                <a:lnTo>
                  <a:pt x="80010" y="285750"/>
                </a:lnTo>
                <a:lnTo>
                  <a:pt x="81280" y="284607"/>
                </a:lnTo>
                <a:lnTo>
                  <a:pt x="82434" y="283336"/>
                </a:lnTo>
                <a:lnTo>
                  <a:pt x="34290" y="283210"/>
                </a:lnTo>
                <a:close/>
              </a:path>
              <a:path w="327660" h="317500">
                <a:moveTo>
                  <a:pt x="38100" y="279400"/>
                </a:moveTo>
                <a:lnTo>
                  <a:pt x="36830" y="280797"/>
                </a:lnTo>
                <a:lnTo>
                  <a:pt x="35560" y="281940"/>
                </a:lnTo>
                <a:lnTo>
                  <a:pt x="34290" y="283210"/>
                </a:lnTo>
                <a:lnTo>
                  <a:pt x="82550" y="283210"/>
                </a:lnTo>
                <a:lnTo>
                  <a:pt x="83820" y="281940"/>
                </a:lnTo>
                <a:lnTo>
                  <a:pt x="85090" y="280797"/>
                </a:lnTo>
                <a:lnTo>
                  <a:pt x="86244" y="279526"/>
                </a:lnTo>
                <a:lnTo>
                  <a:pt x="38100" y="279400"/>
                </a:lnTo>
                <a:close/>
              </a:path>
              <a:path w="327660" h="317500">
                <a:moveTo>
                  <a:pt x="40640" y="276860"/>
                </a:moveTo>
                <a:lnTo>
                  <a:pt x="39370" y="278257"/>
                </a:lnTo>
                <a:lnTo>
                  <a:pt x="38100" y="279400"/>
                </a:lnTo>
                <a:lnTo>
                  <a:pt x="86360" y="279400"/>
                </a:lnTo>
                <a:lnTo>
                  <a:pt x="86360" y="279527"/>
                </a:lnTo>
                <a:lnTo>
                  <a:pt x="88900" y="276987"/>
                </a:lnTo>
                <a:lnTo>
                  <a:pt x="40640" y="276860"/>
                </a:lnTo>
                <a:close/>
              </a:path>
              <a:path w="327660" h="317500">
                <a:moveTo>
                  <a:pt x="41910" y="275590"/>
                </a:moveTo>
                <a:lnTo>
                  <a:pt x="40640" y="276860"/>
                </a:lnTo>
                <a:lnTo>
                  <a:pt x="88900" y="276987"/>
                </a:lnTo>
                <a:lnTo>
                  <a:pt x="90170" y="275717"/>
                </a:lnTo>
                <a:lnTo>
                  <a:pt x="41910" y="275590"/>
                </a:lnTo>
                <a:close/>
              </a:path>
              <a:path w="327660" h="317500">
                <a:moveTo>
                  <a:pt x="93980" y="271780"/>
                </a:moveTo>
                <a:lnTo>
                  <a:pt x="45720" y="271907"/>
                </a:lnTo>
                <a:lnTo>
                  <a:pt x="44450" y="273050"/>
                </a:lnTo>
                <a:lnTo>
                  <a:pt x="43180" y="274447"/>
                </a:lnTo>
                <a:lnTo>
                  <a:pt x="41910" y="275590"/>
                </a:lnTo>
                <a:lnTo>
                  <a:pt x="90170" y="275590"/>
                </a:lnTo>
                <a:lnTo>
                  <a:pt x="91440" y="274447"/>
                </a:lnTo>
                <a:lnTo>
                  <a:pt x="92710" y="273050"/>
                </a:lnTo>
                <a:lnTo>
                  <a:pt x="93980" y="271780"/>
                </a:lnTo>
                <a:close/>
              </a:path>
              <a:path w="327660" h="317500">
                <a:moveTo>
                  <a:pt x="48260" y="269240"/>
                </a:moveTo>
                <a:lnTo>
                  <a:pt x="46990" y="270510"/>
                </a:lnTo>
                <a:lnTo>
                  <a:pt x="45720" y="271907"/>
                </a:lnTo>
                <a:lnTo>
                  <a:pt x="93980" y="271780"/>
                </a:lnTo>
                <a:lnTo>
                  <a:pt x="96393" y="269366"/>
                </a:lnTo>
                <a:lnTo>
                  <a:pt x="48260" y="269240"/>
                </a:lnTo>
                <a:close/>
              </a:path>
              <a:path w="327660" h="317500">
                <a:moveTo>
                  <a:pt x="99060" y="266700"/>
                </a:moveTo>
                <a:lnTo>
                  <a:pt x="50800" y="266827"/>
                </a:lnTo>
                <a:lnTo>
                  <a:pt x="49530" y="268097"/>
                </a:lnTo>
                <a:lnTo>
                  <a:pt x="48260" y="269240"/>
                </a:lnTo>
                <a:lnTo>
                  <a:pt x="96520" y="269240"/>
                </a:lnTo>
                <a:lnTo>
                  <a:pt x="96520" y="269367"/>
                </a:lnTo>
                <a:lnTo>
                  <a:pt x="97790" y="268097"/>
                </a:lnTo>
                <a:lnTo>
                  <a:pt x="99060" y="266700"/>
                </a:lnTo>
                <a:close/>
              </a:path>
              <a:path w="327660" h="317500">
                <a:moveTo>
                  <a:pt x="53340" y="264160"/>
                </a:moveTo>
                <a:lnTo>
                  <a:pt x="52070" y="265557"/>
                </a:lnTo>
                <a:lnTo>
                  <a:pt x="50800" y="266827"/>
                </a:lnTo>
                <a:lnTo>
                  <a:pt x="99060" y="266700"/>
                </a:lnTo>
                <a:lnTo>
                  <a:pt x="100330" y="265557"/>
                </a:lnTo>
                <a:lnTo>
                  <a:pt x="101600" y="264287"/>
                </a:lnTo>
                <a:lnTo>
                  <a:pt x="53340" y="264160"/>
                </a:lnTo>
                <a:close/>
              </a:path>
              <a:path w="327660" h="317500">
                <a:moveTo>
                  <a:pt x="54610" y="262890"/>
                </a:moveTo>
                <a:lnTo>
                  <a:pt x="53340" y="264160"/>
                </a:lnTo>
                <a:lnTo>
                  <a:pt x="101600" y="264287"/>
                </a:lnTo>
                <a:lnTo>
                  <a:pt x="102870" y="263017"/>
                </a:lnTo>
                <a:lnTo>
                  <a:pt x="54610" y="262890"/>
                </a:lnTo>
                <a:close/>
              </a:path>
              <a:path w="327660" h="317500">
                <a:moveTo>
                  <a:pt x="105410" y="260477"/>
                </a:moveTo>
                <a:lnTo>
                  <a:pt x="57150" y="260477"/>
                </a:lnTo>
                <a:lnTo>
                  <a:pt x="55880" y="261747"/>
                </a:lnTo>
                <a:lnTo>
                  <a:pt x="54610" y="262890"/>
                </a:lnTo>
                <a:lnTo>
                  <a:pt x="102870" y="263017"/>
                </a:lnTo>
                <a:lnTo>
                  <a:pt x="105410" y="260477"/>
                </a:lnTo>
                <a:close/>
              </a:path>
              <a:path w="327660" h="317500">
                <a:moveTo>
                  <a:pt x="106680" y="259207"/>
                </a:moveTo>
                <a:lnTo>
                  <a:pt x="58293" y="259207"/>
                </a:lnTo>
                <a:lnTo>
                  <a:pt x="57150" y="260350"/>
                </a:lnTo>
                <a:lnTo>
                  <a:pt x="105410" y="260477"/>
                </a:lnTo>
                <a:lnTo>
                  <a:pt x="106680" y="259207"/>
                </a:lnTo>
                <a:close/>
              </a:path>
              <a:path w="327660" h="317500">
                <a:moveTo>
                  <a:pt x="58420" y="259080"/>
                </a:moveTo>
                <a:close/>
              </a:path>
              <a:path w="327660" h="317500">
                <a:moveTo>
                  <a:pt x="107950" y="257937"/>
                </a:moveTo>
                <a:lnTo>
                  <a:pt x="59690" y="257937"/>
                </a:lnTo>
                <a:lnTo>
                  <a:pt x="58546" y="259080"/>
                </a:lnTo>
                <a:lnTo>
                  <a:pt x="106680" y="259207"/>
                </a:lnTo>
                <a:lnTo>
                  <a:pt x="107950" y="257937"/>
                </a:lnTo>
                <a:close/>
              </a:path>
              <a:path w="327660" h="317500">
                <a:moveTo>
                  <a:pt x="110490" y="255397"/>
                </a:moveTo>
                <a:lnTo>
                  <a:pt x="62103" y="255397"/>
                </a:lnTo>
                <a:lnTo>
                  <a:pt x="60960" y="256540"/>
                </a:lnTo>
                <a:lnTo>
                  <a:pt x="59690" y="257937"/>
                </a:lnTo>
                <a:lnTo>
                  <a:pt x="107950" y="257810"/>
                </a:lnTo>
                <a:lnTo>
                  <a:pt x="109220" y="256540"/>
                </a:lnTo>
                <a:lnTo>
                  <a:pt x="110490" y="255397"/>
                </a:lnTo>
                <a:close/>
              </a:path>
              <a:path w="327660" h="317500">
                <a:moveTo>
                  <a:pt x="62230" y="255270"/>
                </a:moveTo>
                <a:lnTo>
                  <a:pt x="62103" y="255397"/>
                </a:lnTo>
                <a:lnTo>
                  <a:pt x="62230" y="255270"/>
                </a:lnTo>
                <a:close/>
              </a:path>
              <a:path w="327660" h="317500">
                <a:moveTo>
                  <a:pt x="111760" y="254127"/>
                </a:moveTo>
                <a:lnTo>
                  <a:pt x="63500" y="254127"/>
                </a:lnTo>
                <a:lnTo>
                  <a:pt x="62356" y="255270"/>
                </a:lnTo>
                <a:lnTo>
                  <a:pt x="110490" y="255397"/>
                </a:lnTo>
                <a:lnTo>
                  <a:pt x="111760" y="254127"/>
                </a:lnTo>
                <a:close/>
              </a:path>
              <a:path w="327660" h="317500">
                <a:moveTo>
                  <a:pt x="118110" y="247777"/>
                </a:moveTo>
                <a:lnTo>
                  <a:pt x="69850" y="247777"/>
                </a:lnTo>
                <a:lnTo>
                  <a:pt x="68580" y="248920"/>
                </a:lnTo>
                <a:lnTo>
                  <a:pt x="66040" y="251460"/>
                </a:lnTo>
                <a:lnTo>
                  <a:pt x="64770" y="252857"/>
                </a:lnTo>
                <a:lnTo>
                  <a:pt x="63500" y="254127"/>
                </a:lnTo>
                <a:lnTo>
                  <a:pt x="111760" y="254000"/>
                </a:lnTo>
                <a:lnTo>
                  <a:pt x="113030" y="252857"/>
                </a:lnTo>
                <a:lnTo>
                  <a:pt x="114300" y="251460"/>
                </a:lnTo>
                <a:lnTo>
                  <a:pt x="116840" y="248920"/>
                </a:lnTo>
                <a:lnTo>
                  <a:pt x="118110" y="247777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bk object 1159"/>
          <p:cNvSpPr/>
          <p:nvPr/>
        </p:nvSpPr>
        <p:spPr>
          <a:xfrm>
            <a:off x="4154170" y="6455409"/>
            <a:ext cx="370840" cy="353060"/>
          </a:xfrm>
          <a:custGeom>
            <a:avLst/>
            <a:gdLst/>
            <a:ahLst/>
            <a:cxnLst/>
            <a:rect l="l" t="t" r="r" b="b"/>
            <a:pathLst>
              <a:path w="370839" h="353059">
                <a:moveTo>
                  <a:pt x="146050" y="207009"/>
                </a:moveTo>
                <a:lnTo>
                  <a:pt x="144779" y="208279"/>
                </a:lnTo>
                <a:lnTo>
                  <a:pt x="194309" y="208279"/>
                </a:lnTo>
                <a:lnTo>
                  <a:pt x="146050" y="207009"/>
                </a:lnTo>
                <a:close/>
              </a:path>
              <a:path w="370839" h="353059">
                <a:moveTo>
                  <a:pt x="196849" y="205739"/>
                </a:moveTo>
                <a:lnTo>
                  <a:pt x="148589" y="205739"/>
                </a:lnTo>
                <a:lnTo>
                  <a:pt x="147319" y="207009"/>
                </a:lnTo>
                <a:lnTo>
                  <a:pt x="146050" y="207009"/>
                </a:lnTo>
                <a:lnTo>
                  <a:pt x="194309" y="208279"/>
                </a:lnTo>
                <a:lnTo>
                  <a:pt x="196849" y="205739"/>
                </a:lnTo>
                <a:close/>
              </a:path>
              <a:path w="370839" h="353059">
                <a:moveTo>
                  <a:pt x="152400" y="200659"/>
                </a:moveTo>
                <a:lnTo>
                  <a:pt x="151129" y="201929"/>
                </a:lnTo>
                <a:lnTo>
                  <a:pt x="148589" y="205739"/>
                </a:lnTo>
                <a:lnTo>
                  <a:pt x="196849" y="204469"/>
                </a:lnTo>
                <a:lnTo>
                  <a:pt x="199389" y="201929"/>
                </a:lnTo>
                <a:lnTo>
                  <a:pt x="152400" y="201929"/>
                </a:lnTo>
                <a:lnTo>
                  <a:pt x="153637" y="200692"/>
                </a:lnTo>
                <a:lnTo>
                  <a:pt x="152400" y="200659"/>
                </a:lnTo>
                <a:close/>
              </a:path>
              <a:path w="370839" h="353059">
                <a:moveTo>
                  <a:pt x="177800" y="200024"/>
                </a:moveTo>
                <a:lnTo>
                  <a:pt x="153669" y="200659"/>
                </a:lnTo>
                <a:lnTo>
                  <a:pt x="200659" y="201929"/>
                </a:lnTo>
                <a:lnTo>
                  <a:pt x="201303" y="200643"/>
                </a:lnTo>
                <a:lnTo>
                  <a:pt x="177800" y="200024"/>
                </a:lnTo>
                <a:close/>
              </a:path>
              <a:path w="370839" h="353059">
                <a:moveTo>
                  <a:pt x="203199" y="199389"/>
                </a:moveTo>
                <a:lnTo>
                  <a:pt x="201929" y="199389"/>
                </a:lnTo>
                <a:lnTo>
                  <a:pt x="201303" y="200643"/>
                </a:lnTo>
                <a:lnTo>
                  <a:pt x="201929" y="200659"/>
                </a:lnTo>
                <a:lnTo>
                  <a:pt x="203199" y="199389"/>
                </a:lnTo>
                <a:close/>
              </a:path>
              <a:path w="370839" h="353059">
                <a:moveTo>
                  <a:pt x="204469" y="198119"/>
                </a:moveTo>
                <a:lnTo>
                  <a:pt x="156210" y="198119"/>
                </a:lnTo>
                <a:lnTo>
                  <a:pt x="153669" y="199389"/>
                </a:lnTo>
                <a:lnTo>
                  <a:pt x="177800" y="200024"/>
                </a:lnTo>
                <a:lnTo>
                  <a:pt x="201929" y="199389"/>
                </a:lnTo>
                <a:lnTo>
                  <a:pt x="203199" y="199389"/>
                </a:lnTo>
                <a:lnTo>
                  <a:pt x="204469" y="198119"/>
                </a:lnTo>
                <a:close/>
              </a:path>
              <a:path w="370839" h="353059">
                <a:moveTo>
                  <a:pt x="205739" y="195579"/>
                </a:moveTo>
                <a:lnTo>
                  <a:pt x="157479" y="196849"/>
                </a:lnTo>
                <a:lnTo>
                  <a:pt x="156210" y="198119"/>
                </a:lnTo>
                <a:lnTo>
                  <a:pt x="204469" y="196849"/>
                </a:lnTo>
                <a:lnTo>
                  <a:pt x="205739" y="195579"/>
                </a:lnTo>
                <a:close/>
              </a:path>
              <a:path w="370839" h="353059">
                <a:moveTo>
                  <a:pt x="161289" y="191769"/>
                </a:moveTo>
                <a:lnTo>
                  <a:pt x="158750" y="195579"/>
                </a:lnTo>
                <a:lnTo>
                  <a:pt x="207009" y="195579"/>
                </a:lnTo>
                <a:lnTo>
                  <a:pt x="209549" y="193039"/>
                </a:lnTo>
                <a:lnTo>
                  <a:pt x="161289" y="191769"/>
                </a:lnTo>
                <a:close/>
              </a:path>
              <a:path w="370839" h="353059">
                <a:moveTo>
                  <a:pt x="215899" y="186689"/>
                </a:moveTo>
                <a:lnTo>
                  <a:pt x="167639" y="186689"/>
                </a:lnTo>
                <a:lnTo>
                  <a:pt x="162559" y="191769"/>
                </a:lnTo>
                <a:lnTo>
                  <a:pt x="161289" y="191769"/>
                </a:lnTo>
                <a:lnTo>
                  <a:pt x="209549" y="193039"/>
                </a:lnTo>
                <a:lnTo>
                  <a:pt x="215899" y="186689"/>
                </a:lnTo>
                <a:close/>
              </a:path>
              <a:path w="370839" h="353059">
                <a:moveTo>
                  <a:pt x="171450" y="181609"/>
                </a:moveTo>
                <a:lnTo>
                  <a:pt x="168910" y="185419"/>
                </a:lnTo>
                <a:lnTo>
                  <a:pt x="167639" y="186689"/>
                </a:lnTo>
                <a:lnTo>
                  <a:pt x="215899" y="185419"/>
                </a:lnTo>
                <a:lnTo>
                  <a:pt x="217169" y="185419"/>
                </a:lnTo>
                <a:lnTo>
                  <a:pt x="219709" y="182879"/>
                </a:lnTo>
                <a:lnTo>
                  <a:pt x="171450" y="182879"/>
                </a:lnTo>
                <a:lnTo>
                  <a:pt x="172076" y="181626"/>
                </a:lnTo>
                <a:lnTo>
                  <a:pt x="171450" y="181609"/>
                </a:lnTo>
                <a:close/>
              </a:path>
              <a:path w="370839" h="353059">
                <a:moveTo>
                  <a:pt x="172719" y="180339"/>
                </a:moveTo>
                <a:lnTo>
                  <a:pt x="172076" y="181626"/>
                </a:lnTo>
                <a:lnTo>
                  <a:pt x="219709" y="182879"/>
                </a:lnTo>
                <a:lnTo>
                  <a:pt x="220979" y="181609"/>
                </a:lnTo>
                <a:lnTo>
                  <a:pt x="172719" y="181609"/>
                </a:lnTo>
                <a:lnTo>
                  <a:pt x="173957" y="180372"/>
                </a:lnTo>
                <a:lnTo>
                  <a:pt x="172719" y="180339"/>
                </a:lnTo>
                <a:close/>
              </a:path>
              <a:path w="370839" h="353059">
                <a:moveTo>
                  <a:pt x="222673" y="179069"/>
                </a:moveTo>
                <a:lnTo>
                  <a:pt x="175259" y="179069"/>
                </a:lnTo>
                <a:lnTo>
                  <a:pt x="173957" y="180372"/>
                </a:lnTo>
                <a:lnTo>
                  <a:pt x="220979" y="181609"/>
                </a:lnTo>
                <a:lnTo>
                  <a:pt x="222673" y="179069"/>
                </a:lnTo>
                <a:close/>
              </a:path>
              <a:path w="370839" h="353059">
                <a:moveTo>
                  <a:pt x="179070" y="173990"/>
                </a:moveTo>
                <a:lnTo>
                  <a:pt x="177800" y="176529"/>
                </a:lnTo>
                <a:lnTo>
                  <a:pt x="175259" y="179069"/>
                </a:lnTo>
                <a:lnTo>
                  <a:pt x="223519" y="177799"/>
                </a:lnTo>
                <a:lnTo>
                  <a:pt x="224789" y="177799"/>
                </a:lnTo>
                <a:lnTo>
                  <a:pt x="226059" y="176529"/>
                </a:lnTo>
                <a:lnTo>
                  <a:pt x="226703" y="175243"/>
                </a:lnTo>
                <a:lnTo>
                  <a:pt x="179070" y="173990"/>
                </a:lnTo>
                <a:close/>
              </a:path>
              <a:path w="370839" h="353059">
                <a:moveTo>
                  <a:pt x="224789" y="177799"/>
                </a:moveTo>
                <a:lnTo>
                  <a:pt x="223519" y="177799"/>
                </a:lnTo>
                <a:lnTo>
                  <a:pt x="222673" y="179069"/>
                </a:lnTo>
                <a:lnTo>
                  <a:pt x="223519" y="179069"/>
                </a:lnTo>
                <a:lnTo>
                  <a:pt x="224789" y="177799"/>
                </a:lnTo>
                <a:close/>
              </a:path>
              <a:path w="370839" h="353059">
                <a:moveTo>
                  <a:pt x="234949" y="167639"/>
                </a:moveTo>
                <a:lnTo>
                  <a:pt x="186689" y="167639"/>
                </a:lnTo>
                <a:lnTo>
                  <a:pt x="181609" y="172719"/>
                </a:lnTo>
                <a:lnTo>
                  <a:pt x="179070" y="173990"/>
                </a:lnTo>
                <a:lnTo>
                  <a:pt x="227329" y="173990"/>
                </a:lnTo>
                <a:lnTo>
                  <a:pt x="226703" y="175243"/>
                </a:lnTo>
                <a:lnTo>
                  <a:pt x="227329" y="175259"/>
                </a:lnTo>
                <a:lnTo>
                  <a:pt x="234949" y="167639"/>
                </a:lnTo>
                <a:close/>
              </a:path>
              <a:path w="370839" h="353059">
                <a:moveTo>
                  <a:pt x="241299" y="161289"/>
                </a:moveTo>
                <a:lnTo>
                  <a:pt x="193039" y="161289"/>
                </a:lnTo>
                <a:lnTo>
                  <a:pt x="186689" y="167639"/>
                </a:lnTo>
                <a:lnTo>
                  <a:pt x="234949" y="166369"/>
                </a:lnTo>
                <a:lnTo>
                  <a:pt x="238759" y="163829"/>
                </a:lnTo>
                <a:lnTo>
                  <a:pt x="241299" y="161289"/>
                </a:lnTo>
                <a:close/>
              </a:path>
              <a:path w="370839" h="353059">
                <a:moveTo>
                  <a:pt x="245109" y="157479"/>
                </a:moveTo>
                <a:lnTo>
                  <a:pt x="196850" y="157479"/>
                </a:lnTo>
                <a:lnTo>
                  <a:pt x="193039" y="161289"/>
                </a:lnTo>
                <a:lnTo>
                  <a:pt x="241299" y="160019"/>
                </a:lnTo>
                <a:lnTo>
                  <a:pt x="245109" y="157479"/>
                </a:lnTo>
                <a:close/>
              </a:path>
              <a:path w="370839" h="353059">
                <a:moveTo>
                  <a:pt x="247649" y="154939"/>
                </a:moveTo>
                <a:lnTo>
                  <a:pt x="199389" y="154939"/>
                </a:lnTo>
                <a:lnTo>
                  <a:pt x="196850" y="157479"/>
                </a:lnTo>
                <a:lnTo>
                  <a:pt x="245109" y="156209"/>
                </a:lnTo>
                <a:lnTo>
                  <a:pt x="247649" y="154939"/>
                </a:lnTo>
                <a:close/>
              </a:path>
              <a:path w="370839" h="353059">
                <a:moveTo>
                  <a:pt x="251459" y="151129"/>
                </a:moveTo>
                <a:lnTo>
                  <a:pt x="203200" y="151129"/>
                </a:lnTo>
                <a:lnTo>
                  <a:pt x="199389" y="154939"/>
                </a:lnTo>
                <a:lnTo>
                  <a:pt x="247649" y="153669"/>
                </a:lnTo>
                <a:lnTo>
                  <a:pt x="251459" y="151129"/>
                </a:lnTo>
                <a:close/>
              </a:path>
              <a:path w="370839" h="353059">
                <a:moveTo>
                  <a:pt x="205739" y="147319"/>
                </a:moveTo>
                <a:lnTo>
                  <a:pt x="203200" y="149859"/>
                </a:lnTo>
                <a:lnTo>
                  <a:pt x="251459" y="151129"/>
                </a:lnTo>
                <a:lnTo>
                  <a:pt x="253999" y="148589"/>
                </a:lnTo>
                <a:lnTo>
                  <a:pt x="205739" y="148589"/>
                </a:lnTo>
                <a:lnTo>
                  <a:pt x="206977" y="147352"/>
                </a:lnTo>
                <a:lnTo>
                  <a:pt x="205739" y="147319"/>
                </a:lnTo>
                <a:close/>
              </a:path>
              <a:path w="370839" h="353059">
                <a:moveTo>
                  <a:pt x="229869" y="147954"/>
                </a:moveTo>
                <a:lnTo>
                  <a:pt x="205739" y="148589"/>
                </a:lnTo>
                <a:lnTo>
                  <a:pt x="253999" y="148589"/>
                </a:lnTo>
                <a:lnTo>
                  <a:pt x="229869" y="147954"/>
                </a:lnTo>
                <a:close/>
              </a:path>
              <a:path w="370839" h="353059">
                <a:moveTo>
                  <a:pt x="259079" y="143509"/>
                </a:moveTo>
                <a:lnTo>
                  <a:pt x="210819" y="143509"/>
                </a:lnTo>
                <a:lnTo>
                  <a:pt x="206977" y="147352"/>
                </a:lnTo>
                <a:lnTo>
                  <a:pt x="229869" y="147954"/>
                </a:lnTo>
                <a:lnTo>
                  <a:pt x="253999" y="147319"/>
                </a:lnTo>
                <a:lnTo>
                  <a:pt x="259079" y="143509"/>
                </a:lnTo>
                <a:close/>
              </a:path>
              <a:path w="370839" h="353059">
                <a:moveTo>
                  <a:pt x="220979" y="132079"/>
                </a:moveTo>
                <a:lnTo>
                  <a:pt x="215900" y="138429"/>
                </a:lnTo>
                <a:lnTo>
                  <a:pt x="210820" y="142239"/>
                </a:lnTo>
                <a:lnTo>
                  <a:pt x="259079" y="143509"/>
                </a:lnTo>
                <a:lnTo>
                  <a:pt x="269239" y="133349"/>
                </a:lnTo>
                <a:lnTo>
                  <a:pt x="220979" y="132079"/>
                </a:lnTo>
                <a:close/>
              </a:path>
              <a:path w="370839" h="353059">
                <a:moveTo>
                  <a:pt x="279399" y="123189"/>
                </a:moveTo>
                <a:lnTo>
                  <a:pt x="231139" y="123189"/>
                </a:lnTo>
                <a:lnTo>
                  <a:pt x="226060" y="128269"/>
                </a:lnTo>
                <a:lnTo>
                  <a:pt x="220979" y="132079"/>
                </a:lnTo>
                <a:lnTo>
                  <a:pt x="269239" y="132079"/>
                </a:lnTo>
                <a:lnTo>
                  <a:pt x="274319" y="128269"/>
                </a:lnTo>
                <a:lnTo>
                  <a:pt x="279399" y="123189"/>
                </a:lnTo>
                <a:close/>
              </a:path>
              <a:path w="370839" h="353059">
                <a:moveTo>
                  <a:pt x="339089" y="62229"/>
                </a:moveTo>
                <a:lnTo>
                  <a:pt x="290829" y="63499"/>
                </a:lnTo>
                <a:lnTo>
                  <a:pt x="231139" y="123189"/>
                </a:lnTo>
                <a:lnTo>
                  <a:pt x="279399" y="121919"/>
                </a:lnTo>
                <a:lnTo>
                  <a:pt x="339089" y="62229"/>
                </a:lnTo>
                <a:close/>
              </a:path>
              <a:path w="370839" h="353059">
                <a:moveTo>
                  <a:pt x="349249" y="53339"/>
                </a:moveTo>
                <a:lnTo>
                  <a:pt x="300989" y="53339"/>
                </a:lnTo>
                <a:lnTo>
                  <a:pt x="295909" y="58419"/>
                </a:lnTo>
                <a:lnTo>
                  <a:pt x="290829" y="62229"/>
                </a:lnTo>
                <a:lnTo>
                  <a:pt x="339089" y="62229"/>
                </a:lnTo>
                <a:lnTo>
                  <a:pt x="344169" y="58419"/>
                </a:lnTo>
                <a:lnTo>
                  <a:pt x="349249" y="53339"/>
                </a:lnTo>
                <a:close/>
              </a:path>
              <a:path w="370839" h="353059">
                <a:moveTo>
                  <a:pt x="316229" y="36829"/>
                </a:moveTo>
                <a:lnTo>
                  <a:pt x="311150" y="43179"/>
                </a:lnTo>
                <a:lnTo>
                  <a:pt x="306069" y="46989"/>
                </a:lnTo>
                <a:lnTo>
                  <a:pt x="300989" y="53339"/>
                </a:lnTo>
                <a:lnTo>
                  <a:pt x="349249" y="52069"/>
                </a:lnTo>
                <a:lnTo>
                  <a:pt x="354329" y="46989"/>
                </a:lnTo>
                <a:lnTo>
                  <a:pt x="359409" y="43179"/>
                </a:lnTo>
                <a:lnTo>
                  <a:pt x="364489" y="38099"/>
                </a:lnTo>
                <a:lnTo>
                  <a:pt x="316229" y="36829"/>
                </a:lnTo>
                <a:close/>
              </a:path>
              <a:path w="370839" h="353059">
                <a:moveTo>
                  <a:pt x="365759" y="35559"/>
                </a:moveTo>
                <a:lnTo>
                  <a:pt x="317500" y="36829"/>
                </a:lnTo>
                <a:lnTo>
                  <a:pt x="364489" y="36829"/>
                </a:lnTo>
                <a:lnTo>
                  <a:pt x="365759" y="35559"/>
                </a:lnTo>
                <a:close/>
              </a:path>
              <a:path w="370839" h="353059">
                <a:moveTo>
                  <a:pt x="368300" y="24129"/>
                </a:moveTo>
                <a:lnTo>
                  <a:pt x="328929" y="25399"/>
                </a:lnTo>
                <a:lnTo>
                  <a:pt x="323850" y="29209"/>
                </a:lnTo>
                <a:lnTo>
                  <a:pt x="317500" y="35559"/>
                </a:lnTo>
                <a:lnTo>
                  <a:pt x="365759" y="35559"/>
                </a:lnTo>
                <a:lnTo>
                  <a:pt x="370839" y="30479"/>
                </a:lnTo>
                <a:lnTo>
                  <a:pt x="369569" y="30479"/>
                </a:lnTo>
                <a:lnTo>
                  <a:pt x="369569" y="29209"/>
                </a:lnTo>
                <a:lnTo>
                  <a:pt x="368300" y="29209"/>
                </a:lnTo>
                <a:lnTo>
                  <a:pt x="368300" y="24129"/>
                </a:lnTo>
                <a:close/>
              </a:path>
              <a:path w="370839" h="353059">
                <a:moveTo>
                  <a:pt x="337819" y="16509"/>
                </a:moveTo>
                <a:lnTo>
                  <a:pt x="336550" y="16509"/>
                </a:lnTo>
                <a:lnTo>
                  <a:pt x="328929" y="24129"/>
                </a:lnTo>
                <a:lnTo>
                  <a:pt x="367029" y="24129"/>
                </a:lnTo>
                <a:lnTo>
                  <a:pt x="367029" y="22859"/>
                </a:lnTo>
                <a:lnTo>
                  <a:pt x="365759" y="22859"/>
                </a:lnTo>
                <a:lnTo>
                  <a:pt x="365759" y="17779"/>
                </a:lnTo>
                <a:lnTo>
                  <a:pt x="336550" y="17779"/>
                </a:lnTo>
                <a:lnTo>
                  <a:pt x="337819" y="16509"/>
                </a:lnTo>
                <a:close/>
              </a:path>
              <a:path w="370839" h="353059">
                <a:moveTo>
                  <a:pt x="364489" y="16509"/>
                </a:moveTo>
                <a:lnTo>
                  <a:pt x="363219" y="16509"/>
                </a:lnTo>
                <a:lnTo>
                  <a:pt x="336550" y="17779"/>
                </a:lnTo>
                <a:lnTo>
                  <a:pt x="364489" y="17779"/>
                </a:lnTo>
                <a:lnTo>
                  <a:pt x="364489" y="16509"/>
                </a:lnTo>
                <a:close/>
              </a:path>
              <a:path w="370839" h="353059">
                <a:moveTo>
                  <a:pt x="363219" y="13969"/>
                </a:moveTo>
                <a:lnTo>
                  <a:pt x="339089" y="15239"/>
                </a:lnTo>
                <a:lnTo>
                  <a:pt x="337819" y="16509"/>
                </a:lnTo>
                <a:lnTo>
                  <a:pt x="363219" y="16509"/>
                </a:lnTo>
                <a:lnTo>
                  <a:pt x="363219" y="13969"/>
                </a:lnTo>
                <a:close/>
              </a:path>
              <a:path w="370839" h="353059">
                <a:moveTo>
                  <a:pt x="359409" y="7619"/>
                </a:moveTo>
                <a:lnTo>
                  <a:pt x="345439" y="8889"/>
                </a:lnTo>
                <a:lnTo>
                  <a:pt x="342900" y="10159"/>
                </a:lnTo>
                <a:lnTo>
                  <a:pt x="341629" y="11429"/>
                </a:lnTo>
                <a:lnTo>
                  <a:pt x="339089" y="15239"/>
                </a:lnTo>
                <a:lnTo>
                  <a:pt x="361950" y="13969"/>
                </a:lnTo>
                <a:lnTo>
                  <a:pt x="361950" y="11429"/>
                </a:lnTo>
                <a:lnTo>
                  <a:pt x="360679" y="11429"/>
                </a:lnTo>
                <a:lnTo>
                  <a:pt x="360679" y="10159"/>
                </a:lnTo>
                <a:lnTo>
                  <a:pt x="359409" y="10159"/>
                </a:lnTo>
                <a:lnTo>
                  <a:pt x="359409" y="7619"/>
                </a:lnTo>
                <a:close/>
              </a:path>
              <a:path w="370839" h="353059">
                <a:moveTo>
                  <a:pt x="358139" y="5079"/>
                </a:moveTo>
                <a:lnTo>
                  <a:pt x="347979" y="6349"/>
                </a:lnTo>
                <a:lnTo>
                  <a:pt x="345439" y="8889"/>
                </a:lnTo>
                <a:lnTo>
                  <a:pt x="358139" y="7619"/>
                </a:lnTo>
                <a:lnTo>
                  <a:pt x="358139" y="5079"/>
                </a:lnTo>
                <a:close/>
              </a:path>
              <a:path w="370839" h="353059">
                <a:moveTo>
                  <a:pt x="355600" y="1269"/>
                </a:moveTo>
                <a:lnTo>
                  <a:pt x="351789" y="2539"/>
                </a:lnTo>
                <a:lnTo>
                  <a:pt x="349250" y="3809"/>
                </a:lnTo>
                <a:lnTo>
                  <a:pt x="347979" y="5079"/>
                </a:lnTo>
                <a:lnTo>
                  <a:pt x="356869" y="5079"/>
                </a:lnTo>
                <a:lnTo>
                  <a:pt x="356869" y="3809"/>
                </a:lnTo>
                <a:lnTo>
                  <a:pt x="355600" y="3809"/>
                </a:lnTo>
                <a:lnTo>
                  <a:pt x="355600" y="1269"/>
                </a:lnTo>
                <a:close/>
              </a:path>
              <a:path w="370839" h="353059">
                <a:moveTo>
                  <a:pt x="354329" y="0"/>
                </a:moveTo>
                <a:lnTo>
                  <a:pt x="351789" y="2539"/>
                </a:lnTo>
                <a:lnTo>
                  <a:pt x="354329" y="1269"/>
                </a:lnTo>
                <a:lnTo>
                  <a:pt x="354329" y="0"/>
                </a:lnTo>
                <a:close/>
              </a:path>
              <a:path w="370839" h="353059">
                <a:moveTo>
                  <a:pt x="193039" y="208279"/>
                </a:moveTo>
                <a:lnTo>
                  <a:pt x="144779" y="208279"/>
                </a:lnTo>
                <a:lnTo>
                  <a:pt x="139700" y="213359"/>
                </a:lnTo>
                <a:lnTo>
                  <a:pt x="187959" y="213359"/>
                </a:lnTo>
                <a:lnTo>
                  <a:pt x="193039" y="208279"/>
                </a:lnTo>
                <a:close/>
              </a:path>
              <a:path w="370839" h="353059">
                <a:moveTo>
                  <a:pt x="182879" y="218439"/>
                </a:moveTo>
                <a:lnTo>
                  <a:pt x="134619" y="218439"/>
                </a:lnTo>
                <a:lnTo>
                  <a:pt x="93979" y="259079"/>
                </a:lnTo>
                <a:lnTo>
                  <a:pt x="142239" y="259079"/>
                </a:lnTo>
                <a:lnTo>
                  <a:pt x="182879" y="218439"/>
                </a:lnTo>
                <a:close/>
              </a:path>
              <a:path w="370839" h="353059">
                <a:moveTo>
                  <a:pt x="187959" y="213359"/>
                </a:moveTo>
                <a:lnTo>
                  <a:pt x="139700" y="213359"/>
                </a:lnTo>
                <a:lnTo>
                  <a:pt x="134619" y="218439"/>
                </a:lnTo>
                <a:lnTo>
                  <a:pt x="182879" y="218439"/>
                </a:lnTo>
                <a:lnTo>
                  <a:pt x="187959" y="213359"/>
                </a:lnTo>
                <a:close/>
              </a:path>
              <a:path w="370839" h="353059">
                <a:moveTo>
                  <a:pt x="142239" y="259079"/>
                </a:moveTo>
                <a:lnTo>
                  <a:pt x="93979" y="259079"/>
                </a:lnTo>
                <a:lnTo>
                  <a:pt x="38100" y="314959"/>
                </a:lnTo>
                <a:lnTo>
                  <a:pt x="86359" y="314959"/>
                </a:lnTo>
                <a:lnTo>
                  <a:pt x="142239" y="259079"/>
                </a:lnTo>
                <a:close/>
              </a:path>
              <a:path w="370839" h="353059">
                <a:moveTo>
                  <a:pt x="86359" y="314959"/>
                </a:moveTo>
                <a:lnTo>
                  <a:pt x="38100" y="314959"/>
                </a:lnTo>
                <a:lnTo>
                  <a:pt x="0" y="353059"/>
                </a:lnTo>
                <a:lnTo>
                  <a:pt x="16510" y="353059"/>
                </a:lnTo>
                <a:lnTo>
                  <a:pt x="16510" y="351790"/>
                </a:lnTo>
                <a:lnTo>
                  <a:pt x="30479" y="351790"/>
                </a:lnTo>
                <a:lnTo>
                  <a:pt x="30479" y="350519"/>
                </a:lnTo>
                <a:lnTo>
                  <a:pt x="38100" y="350519"/>
                </a:lnTo>
                <a:lnTo>
                  <a:pt x="38100" y="349249"/>
                </a:lnTo>
                <a:lnTo>
                  <a:pt x="49529" y="349249"/>
                </a:lnTo>
                <a:lnTo>
                  <a:pt x="49529" y="347979"/>
                </a:lnTo>
                <a:lnTo>
                  <a:pt x="53339" y="347979"/>
                </a:lnTo>
                <a:lnTo>
                  <a:pt x="86359" y="314959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bk object 1160"/>
          <p:cNvSpPr/>
          <p:nvPr/>
        </p:nvSpPr>
        <p:spPr>
          <a:xfrm>
            <a:off x="4103763" y="6427470"/>
            <a:ext cx="405130" cy="384810"/>
          </a:xfrm>
          <a:custGeom>
            <a:avLst/>
            <a:gdLst/>
            <a:ahLst/>
            <a:cxnLst/>
            <a:rect l="l" t="t" r="r" b="b"/>
            <a:pathLst>
              <a:path w="405129" h="384809">
                <a:moveTo>
                  <a:pt x="402196" y="21589"/>
                </a:moveTo>
                <a:lnTo>
                  <a:pt x="362610" y="21589"/>
                </a:lnTo>
                <a:lnTo>
                  <a:pt x="319351" y="64769"/>
                </a:lnTo>
                <a:lnTo>
                  <a:pt x="366636" y="64769"/>
                </a:lnTo>
                <a:lnTo>
                  <a:pt x="404736" y="26669"/>
                </a:lnTo>
                <a:lnTo>
                  <a:pt x="403466" y="26669"/>
                </a:lnTo>
                <a:lnTo>
                  <a:pt x="403466" y="25399"/>
                </a:lnTo>
                <a:lnTo>
                  <a:pt x="402196" y="25399"/>
                </a:lnTo>
                <a:lnTo>
                  <a:pt x="402196" y="21589"/>
                </a:lnTo>
                <a:close/>
              </a:path>
              <a:path w="405129" h="384809">
                <a:moveTo>
                  <a:pt x="400926" y="20319"/>
                </a:moveTo>
                <a:lnTo>
                  <a:pt x="399656" y="20319"/>
                </a:lnTo>
                <a:lnTo>
                  <a:pt x="399656" y="21589"/>
                </a:lnTo>
                <a:lnTo>
                  <a:pt x="400926" y="21589"/>
                </a:lnTo>
                <a:lnTo>
                  <a:pt x="400926" y="20319"/>
                </a:lnTo>
                <a:close/>
              </a:path>
              <a:path w="405129" h="384809">
                <a:moveTo>
                  <a:pt x="395846" y="12699"/>
                </a:moveTo>
                <a:lnTo>
                  <a:pt x="394576" y="12699"/>
                </a:lnTo>
                <a:lnTo>
                  <a:pt x="394576" y="13969"/>
                </a:lnTo>
                <a:lnTo>
                  <a:pt x="370244" y="13969"/>
                </a:lnTo>
                <a:lnTo>
                  <a:pt x="363882" y="20319"/>
                </a:lnTo>
                <a:lnTo>
                  <a:pt x="399656" y="20319"/>
                </a:lnTo>
                <a:lnTo>
                  <a:pt x="399656" y="19049"/>
                </a:lnTo>
                <a:lnTo>
                  <a:pt x="398386" y="19049"/>
                </a:lnTo>
                <a:lnTo>
                  <a:pt x="398386" y="16509"/>
                </a:lnTo>
                <a:lnTo>
                  <a:pt x="397116" y="16509"/>
                </a:lnTo>
                <a:lnTo>
                  <a:pt x="397116" y="15239"/>
                </a:lnTo>
                <a:lnTo>
                  <a:pt x="395846" y="15239"/>
                </a:lnTo>
                <a:lnTo>
                  <a:pt x="395846" y="12699"/>
                </a:lnTo>
                <a:close/>
              </a:path>
              <a:path w="405129" h="384809">
                <a:moveTo>
                  <a:pt x="392036" y="7619"/>
                </a:moveTo>
                <a:lnTo>
                  <a:pt x="390766" y="7619"/>
                </a:lnTo>
                <a:lnTo>
                  <a:pt x="390766" y="8889"/>
                </a:lnTo>
                <a:lnTo>
                  <a:pt x="375333" y="8889"/>
                </a:lnTo>
                <a:lnTo>
                  <a:pt x="371516" y="12699"/>
                </a:lnTo>
                <a:lnTo>
                  <a:pt x="393306" y="12699"/>
                </a:lnTo>
                <a:lnTo>
                  <a:pt x="393306" y="10159"/>
                </a:lnTo>
                <a:lnTo>
                  <a:pt x="392036" y="10159"/>
                </a:lnTo>
                <a:lnTo>
                  <a:pt x="392036" y="7619"/>
                </a:lnTo>
                <a:close/>
              </a:path>
              <a:path w="405129" h="384809">
                <a:moveTo>
                  <a:pt x="386956" y="1269"/>
                </a:moveTo>
                <a:lnTo>
                  <a:pt x="385686" y="1269"/>
                </a:lnTo>
                <a:lnTo>
                  <a:pt x="385686" y="2539"/>
                </a:lnTo>
                <a:lnTo>
                  <a:pt x="381695" y="2539"/>
                </a:lnTo>
                <a:lnTo>
                  <a:pt x="376605" y="7619"/>
                </a:lnTo>
                <a:lnTo>
                  <a:pt x="389496" y="7619"/>
                </a:lnTo>
                <a:lnTo>
                  <a:pt x="389496" y="6349"/>
                </a:lnTo>
                <a:lnTo>
                  <a:pt x="388226" y="6349"/>
                </a:lnTo>
                <a:lnTo>
                  <a:pt x="388226" y="3809"/>
                </a:lnTo>
                <a:lnTo>
                  <a:pt x="386956" y="3809"/>
                </a:lnTo>
                <a:lnTo>
                  <a:pt x="386956" y="1269"/>
                </a:lnTo>
                <a:close/>
              </a:path>
              <a:path w="405129" h="384809">
                <a:moveTo>
                  <a:pt x="384416" y="0"/>
                </a:moveTo>
                <a:lnTo>
                  <a:pt x="384239" y="0"/>
                </a:lnTo>
                <a:lnTo>
                  <a:pt x="382967" y="1269"/>
                </a:lnTo>
                <a:lnTo>
                  <a:pt x="384416" y="1269"/>
                </a:lnTo>
                <a:lnTo>
                  <a:pt x="384416" y="0"/>
                </a:lnTo>
                <a:close/>
              </a:path>
              <a:path w="405129" h="384809">
                <a:moveTo>
                  <a:pt x="366636" y="64769"/>
                </a:moveTo>
                <a:lnTo>
                  <a:pt x="319351" y="64769"/>
                </a:lnTo>
                <a:lnTo>
                  <a:pt x="234106" y="149859"/>
                </a:lnTo>
                <a:lnTo>
                  <a:pt x="281546" y="149859"/>
                </a:lnTo>
                <a:lnTo>
                  <a:pt x="366636" y="64769"/>
                </a:lnTo>
                <a:close/>
              </a:path>
              <a:path w="405129" h="384809">
                <a:moveTo>
                  <a:pt x="281546" y="149859"/>
                </a:moveTo>
                <a:lnTo>
                  <a:pt x="234106" y="149859"/>
                </a:lnTo>
                <a:lnTo>
                  <a:pt x="223927" y="160019"/>
                </a:lnTo>
                <a:lnTo>
                  <a:pt x="271386" y="160019"/>
                </a:lnTo>
                <a:lnTo>
                  <a:pt x="281546" y="149859"/>
                </a:lnTo>
                <a:close/>
              </a:path>
              <a:path w="405129" h="384809">
                <a:moveTo>
                  <a:pt x="271386" y="160019"/>
                </a:moveTo>
                <a:lnTo>
                  <a:pt x="223927" y="160019"/>
                </a:lnTo>
                <a:lnTo>
                  <a:pt x="202298" y="181609"/>
                </a:lnTo>
                <a:lnTo>
                  <a:pt x="249796" y="181609"/>
                </a:lnTo>
                <a:lnTo>
                  <a:pt x="271386" y="160019"/>
                </a:lnTo>
                <a:close/>
              </a:path>
              <a:path w="405129" h="384809">
                <a:moveTo>
                  <a:pt x="249796" y="181609"/>
                </a:moveTo>
                <a:lnTo>
                  <a:pt x="202298" y="181609"/>
                </a:lnTo>
                <a:lnTo>
                  <a:pt x="147588" y="236219"/>
                </a:lnTo>
                <a:lnTo>
                  <a:pt x="195186" y="236219"/>
                </a:lnTo>
                <a:lnTo>
                  <a:pt x="249796" y="181609"/>
                </a:lnTo>
                <a:close/>
              </a:path>
              <a:path w="405129" h="384809">
                <a:moveTo>
                  <a:pt x="102349" y="329056"/>
                </a:moveTo>
                <a:lnTo>
                  <a:pt x="54709" y="329056"/>
                </a:lnTo>
                <a:lnTo>
                  <a:pt x="53437" y="330199"/>
                </a:lnTo>
                <a:lnTo>
                  <a:pt x="101206" y="330199"/>
                </a:lnTo>
                <a:lnTo>
                  <a:pt x="102349" y="329056"/>
                </a:lnTo>
                <a:close/>
              </a:path>
              <a:path w="405129" h="384809">
                <a:moveTo>
                  <a:pt x="103746" y="327659"/>
                </a:moveTo>
                <a:lnTo>
                  <a:pt x="55981" y="327786"/>
                </a:lnTo>
                <a:lnTo>
                  <a:pt x="54709" y="329056"/>
                </a:lnTo>
                <a:lnTo>
                  <a:pt x="102476" y="328929"/>
                </a:lnTo>
                <a:lnTo>
                  <a:pt x="103746" y="327659"/>
                </a:lnTo>
                <a:close/>
              </a:path>
              <a:path w="405129" h="384809">
                <a:moveTo>
                  <a:pt x="102591" y="328929"/>
                </a:moveTo>
                <a:lnTo>
                  <a:pt x="102349" y="329056"/>
                </a:lnTo>
                <a:lnTo>
                  <a:pt x="102591" y="328929"/>
                </a:lnTo>
                <a:close/>
              </a:path>
              <a:path w="405129" h="384809">
                <a:moveTo>
                  <a:pt x="59798" y="323849"/>
                </a:moveTo>
                <a:lnTo>
                  <a:pt x="58526" y="325246"/>
                </a:lnTo>
                <a:lnTo>
                  <a:pt x="55981" y="327786"/>
                </a:lnTo>
                <a:lnTo>
                  <a:pt x="103746" y="327659"/>
                </a:lnTo>
                <a:lnTo>
                  <a:pt x="105016" y="326516"/>
                </a:lnTo>
                <a:lnTo>
                  <a:pt x="107556" y="323976"/>
                </a:lnTo>
                <a:lnTo>
                  <a:pt x="59798" y="323849"/>
                </a:lnTo>
                <a:close/>
              </a:path>
              <a:path w="405129" h="384809">
                <a:moveTo>
                  <a:pt x="108826" y="322706"/>
                </a:moveTo>
                <a:lnTo>
                  <a:pt x="61071" y="322706"/>
                </a:lnTo>
                <a:lnTo>
                  <a:pt x="59798" y="323849"/>
                </a:lnTo>
                <a:lnTo>
                  <a:pt x="107556" y="323976"/>
                </a:lnTo>
                <a:lnTo>
                  <a:pt x="108826" y="322706"/>
                </a:lnTo>
                <a:close/>
              </a:path>
              <a:path w="405129" h="384809">
                <a:moveTo>
                  <a:pt x="63615" y="320039"/>
                </a:moveTo>
                <a:lnTo>
                  <a:pt x="62343" y="321436"/>
                </a:lnTo>
                <a:lnTo>
                  <a:pt x="61071" y="322579"/>
                </a:lnTo>
                <a:lnTo>
                  <a:pt x="108826" y="322706"/>
                </a:lnTo>
                <a:lnTo>
                  <a:pt x="111366" y="320166"/>
                </a:lnTo>
                <a:lnTo>
                  <a:pt x="63615" y="320039"/>
                </a:lnTo>
                <a:close/>
              </a:path>
              <a:path w="405129" h="384809">
                <a:moveTo>
                  <a:pt x="64888" y="318769"/>
                </a:moveTo>
                <a:lnTo>
                  <a:pt x="63615" y="320039"/>
                </a:lnTo>
                <a:lnTo>
                  <a:pt x="111366" y="320166"/>
                </a:lnTo>
                <a:lnTo>
                  <a:pt x="112636" y="318896"/>
                </a:lnTo>
                <a:lnTo>
                  <a:pt x="64888" y="318769"/>
                </a:lnTo>
                <a:close/>
              </a:path>
              <a:path w="405129" h="384809">
                <a:moveTo>
                  <a:pt x="66160" y="317499"/>
                </a:moveTo>
                <a:lnTo>
                  <a:pt x="64888" y="318769"/>
                </a:lnTo>
                <a:lnTo>
                  <a:pt x="112636" y="318896"/>
                </a:lnTo>
                <a:lnTo>
                  <a:pt x="113906" y="317626"/>
                </a:lnTo>
                <a:lnTo>
                  <a:pt x="66160" y="317499"/>
                </a:lnTo>
                <a:close/>
              </a:path>
              <a:path w="405129" h="384809">
                <a:moveTo>
                  <a:pt x="67432" y="316229"/>
                </a:moveTo>
                <a:lnTo>
                  <a:pt x="66160" y="317499"/>
                </a:lnTo>
                <a:lnTo>
                  <a:pt x="113906" y="317626"/>
                </a:lnTo>
                <a:lnTo>
                  <a:pt x="115176" y="316356"/>
                </a:lnTo>
                <a:lnTo>
                  <a:pt x="67432" y="316356"/>
                </a:lnTo>
                <a:close/>
              </a:path>
              <a:path w="405129" h="384809">
                <a:moveTo>
                  <a:pt x="91304" y="316293"/>
                </a:moveTo>
                <a:lnTo>
                  <a:pt x="67432" y="316356"/>
                </a:lnTo>
                <a:lnTo>
                  <a:pt x="115176" y="316356"/>
                </a:lnTo>
                <a:lnTo>
                  <a:pt x="91304" y="316293"/>
                </a:lnTo>
                <a:close/>
              </a:path>
              <a:path w="405129" h="384809">
                <a:moveTo>
                  <a:pt x="116446" y="314959"/>
                </a:moveTo>
                <a:lnTo>
                  <a:pt x="68705" y="315086"/>
                </a:lnTo>
                <a:lnTo>
                  <a:pt x="67559" y="316230"/>
                </a:lnTo>
                <a:lnTo>
                  <a:pt x="91304" y="316293"/>
                </a:lnTo>
                <a:lnTo>
                  <a:pt x="115176" y="316229"/>
                </a:lnTo>
                <a:lnTo>
                  <a:pt x="116446" y="314959"/>
                </a:lnTo>
                <a:close/>
              </a:path>
              <a:path w="405129" h="384809">
                <a:moveTo>
                  <a:pt x="117589" y="313816"/>
                </a:moveTo>
                <a:lnTo>
                  <a:pt x="69977" y="313816"/>
                </a:lnTo>
                <a:lnTo>
                  <a:pt x="68705" y="315086"/>
                </a:lnTo>
                <a:lnTo>
                  <a:pt x="116446" y="314959"/>
                </a:lnTo>
                <a:lnTo>
                  <a:pt x="117589" y="313816"/>
                </a:lnTo>
                <a:close/>
              </a:path>
              <a:path w="405129" h="384809">
                <a:moveTo>
                  <a:pt x="120256" y="311276"/>
                </a:moveTo>
                <a:lnTo>
                  <a:pt x="72522" y="311276"/>
                </a:lnTo>
                <a:lnTo>
                  <a:pt x="69977" y="313816"/>
                </a:lnTo>
                <a:lnTo>
                  <a:pt x="117716" y="313689"/>
                </a:lnTo>
                <a:lnTo>
                  <a:pt x="120256" y="311276"/>
                </a:lnTo>
                <a:close/>
              </a:path>
              <a:path w="405129" h="384809">
                <a:moveTo>
                  <a:pt x="117843" y="313689"/>
                </a:moveTo>
                <a:lnTo>
                  <a:pt x="117589" y="313816"/>
                </a:lnTo>
                <a:lnTo>
                  <a:pt x="117843" y="313689"/>
                </a:lnTo>
                <a:close/>
              </a:path>
              <a:path w="405129" h="384809">
                <a:moveTo>
                  <a:pt x="124066" y="307339"/>
                </a:moveTo>
                <a:lnTo>
                  <a:pt x="76339" y="307466"/>
                </a:lnTo>
                <a:lnTo>
                  <a:pt x="73794" y="310006"/>
                </a:lnTo>
                <a:lnTo>
                  <a:pt x="72522" y="311149"/>
                </a:lnTo>
                <a:lnTo>
                  <a:pt x="120256" y="311276"/>
                </a:lnTo>
                <a:lnTo>
                  <a:pt x="122796" y="308736"/>
                </a:lnTo>
                <a:lnTo>
                  <a:pt x="124066" y="307339"/>
                </a:lnTo>
                <a:close/>
              </a:path>
              <a:path w="405129" h="384809">
                <a:moveTo>
                  <a:pt x="125336" y="306196"/>
                </a:moveTo>
                <a:lnTo>
                  <a:pt x="77611" y="306196"/>
                </a:lnTo>
                <a:lnTo>
                  <a:pt x="76339" y="307339"/>
                </a:lnTo>
                <a:lnTo>
                  <a:pt x="124066" y="307339"/>
                </a:lnTo>
                <a:lnTo>
                  <a:pt x="125336" y="306196"/>
                </a:lnTo>
                <a:close/>
              </a:path>
              <a:path w="405129" h="384809">
                <a:moveTo>
                  <a:pt x="126606" y="304926"/>
                </a:moveTo>
                <a:lnTo>
                  <a:pt x="78883" y="304926"/>
                </a:lnTo>
                <a:lnTo>
                  <a:pt x="77611" y="306196"/>
                </a:lnTo>
                <a:lnTo>
                  <a:pt x="125336" y="306069"/>
                </a:lnTo>
                <a:lnTo>
                  <a:pt x="126606" y="304926"/>
                </a:lnTo>
                <a:close/>
              </a:path>
              <a:path w="405129" h="384809">
                <a:moveTo>
                  <a:pt x="127760" y="303656"/>
                </a:moveTo>
                <a:lnTo>
                  <a:pt x="80156" y="303656"/>
                </a:lnTo>
                <a:lnTo>
                  <a:pt x="78883" y="304799"/>
                </a:lnTo>
                <a:lnTo>
                  <a:pt x="126606" y="304926"/>
                </a:lnTo>
                <a:lnTo>
                  <a:pt x="127760" y="303656"/>
                </a:lnTo>
                <a:close/>
              </a:path>
              <a:path w="405129" h="384809">
                <a:moveTo>
                  <a:pt x="130416" y="301116"/>
                </a:moveTo>
                <a:lnTo>
                  <a:pt x="82700" y="301116"/>
                </a:lnTo>
                <a:lnTo>
                  <a:pt x="80156" y="303656"/>
                </a:lnTo>
                <a:lnTo>
                  <a:pt x="127876" y="303529"/>
                </a:lnTo>
                <a:lnTo>
                  <a:pt x="130416" y="301116"/>
                </a:lnTo>
                <a:close/>
              </a:path>
              <a:path w="405129" h="384809">
                <a:moveTo>
                  <a:pt x="128003" y="303529"/>
                </a:moveTo>
                <a:lnTo>
                  <a:pt x="127760" y="303656"/>
                </a:lnTo>
                <a:lnTo>
                  <a:pt x="128003" y="303529"/>
                </a:lnTo>
                <a:close/>
              </a:path>
              <a:path w="405129" h="384809">
                <a:moveTo>
                  <a:pt x="131686" y="299846"/>
                </a:moveTo>
                <a:lnTo>
                  <a:pt x="83972" y="299846"/>
                </a:lnTo>
                <a:lnTo>
                  <a:pt x="82700" y="301116"/>
                </a:lnTo>
                <a:lnTo>
                  <a:pt x="130416" y="300989"/>
                </a:lnTo>
                <a:lnTo>
                  <a:pt x="131686" y="299846"/>
                </a:lnTo>
                <a:close/>
              </a:path>
              <a:path w="405129" h="384809">
                <a:moveTo>
                  <a:pt x="85245" y="298449"/>
                </a:moveTo>
                <a:lnTo>
                  <a:pt x="83972" y="299719"/>
                </a:lnTo>
                <a:lnTo>
                  <a:pt x="131686" y="299846"/>
                </a:lnTo>
                <a:lnTo>
                  <a:pt x="132956" y="298576"/>
                </a:lnTo>
                <a:lnTo>
                  <a:pt x="85245" y="298449"/>
                </a:lnTo>
                <a:close/>
              </a:path>
              <a:path w="405129" h="384809">
                <a:moveTo>
                  <a:pt x="138036" y="293496"/>
                </a:moveTo>
                <a:lnTo>
                  <a:pt x="90218" y="293496"/>
                </a:lnTo>
                <a:lnTo>
                  <a:pt x="89062" y="294766"/>
                </a:lnTo>
                <a:lnTo>
                  <a:pt x="86517" y="297306"/>
                </a:lnTo>
                <a:lnTo>
                  <a:pt x="85245" y="298449"/>
                </a:lnTo>
                <a:lnTo>
                  <a:pt x="132956" y="298576"/>
                </a:lnTo>
                <a:lnTo>
                  <a:pt x="138036" y="293496"/>
                </a:lnTo>
                <a:close/>
              </a:path>
              <a:path w="405129" h="384809">
                <a:moveTo>
                  <a:pt x="90334" y="293369"/>
                </a:moveTo>
                <a:lnTo>
                  <a:pt x="90218" y="293496"/>
                </a:lnTo>
                <a:lnTo>
                  <a:pt x="90334" y="293369"/>
                </a:lnTo>
                <a:close/>
              </a:path>
              <a:path w="405129" h="384809">
                <a:moveTo>
                  <a:pt x="91606" y="292099"/>
                </a:moveTo>
                <a:lnTo>
                  <a:pt x="90449" y="293370"/>
                </a:lnTo>
                <a:lnTo>
                  <a:pt x="138036" y="293496"/>
                </a:lnTo>
                <a:lnTo>
                  <a:pt x="139306" y="292226"/>
                </a:lnTo>
                <a:lnTo>
                  <a:pt x="91606" y="292099"/>
                </a:lnTo>
                <a:close/>
              </a:path>
              <a:path w="405129" h="384809">
                <a:moveTo>
                  <a:pt x="140460" y="290956"/>
                </a:moveTo>
                <a:lnTo>
                  <a:pt x="92879" y="290956"/>
                </a:lnTo>
                <a:lnTo>
                  <a:pt x="91606" y="292099"/>
                </a:lnTo>
                <a:lnTo>
                  <a:pt x="139306" y="292226"/>
                </a:lnTo>
                <a:lnTo>
                  <a:pt x="140460" y="290956"/>
                </a:lnTo>
                <a:close/>
              </a:path>
              <a:path w="405129" h="384809">
                <a:moveTo>
                  <a:pt x="143116" y="288416"/>
                </a:moveTo>
                <a:lnTo>
                  <a:pt x="95423" y="288416"/>
                </a:lnTo>
                <a:lnTo>
                  <a:pt x="92879" y="290956"/>
                </a:lnTo>
                <a:lnTo>
                  <a:pt x="140576" y="290829"/>
                </a:lnTo>
                <a:lnTo>
                  <a:pt x="143116" y="288416"/>
                </a:lnTo>
                <a:close/>
              </a:path>
              <a:path w="405129" h="384809">
                <a:moveTo>
                  <a:pt x="140703" y="290829"/>
                </a:moveTo>
                <a:lnTo>
                  <a:pt x="140460" y="290956"/>
                </a:lnTo>
                <a:lnTo>
                  <a:pt x="140703" y="290829"/>
                </a:lnTo>
                <a:close/>
              </a:path>
              <a:path w="405129" h="384809">
                <a:moveTo>
                  <a:pt x="97968" y="285749"/>
                </a:moveTo>
                <a:lnTo>
                  <a:pt x="96696" y="287146"/>
                </a:lnTo>
                <a:lnTo>
                  <a:pt x="95423" y="288416"/>
                </a:lnTo>
                <a:lnTo>
                  <a:pt x="143116" y="288289"/>
                </a:lnTo>
                <a:lnTo>
                  <a:pt x="144386" y="287146"/>
                </a:lnTo>
                <a:lnTo>
                  <a:pt x="145656" y="285876"/>
                </a:lnTo>
                <a:lnTo>
                  <a:pt x="97968" y="285749"/>
                </a:lnTo>
                <a:close/>
              </a:path>
              <a:path w="405129" h="384809">
                <a:moveTo>
                  <a:pt x="146926" y="284479"/>
                </a:moveTo>
                <a:lnTo>
                  <a:pt x="99240" y="284606"/>
                </a:lnTo>
                <a:lnTo>
                  <a:pt x="97968" y="285749"/>
                </a:lnTo>
                <a:lnTo>
                  <a:pt x="145656" y="285876"/>
                </a:lnTo>
                <a:lnTo>
                  <a:pt x="146926" y="284479"/>
                </a:lnTo>
                <a:close/>
              </a:path>
              <a:path w="405129" h="384809">
                <a:moveTo>
                  <a:pt x="104330" y="279399"/>
                </a:moveTo>
                <a:lnTo>
                  <a:pt x="103057" y="280796"/>
                </a:lnTo>
                <a:lnTo>
                  <a:pt x="99240" y="284606"/>
                </a:lnTo>
                <a:lnTo>
                  <a:pt x="146926" y="284479"/>
                </a:lnTo>
                <a:lnTo>
                  <a:pt x="148196" y="283336"/>
                </a:lnTo>
                <a:lnTo>
                  <a:pt x="152006" y="279526"/>
                </a:lnTo>
                <a:lnTo>
                  <a:pt x="104330" y="279399"/>
                </a:lnTo>
                <a:close/>
              </a:path>
              <a:path w="405129" h="384809">
                <a:moveTo>
                  <a:pt x="153276" y="278256"/>
                </a:moveTo>
                <a:lnTo>
                  <a:pt x="105602" y="278256"/>
                </a:lnTo>
                <a:lnTo>
                  <a:pt x="104330" y="279399"/>
                </a:lnTo>
                <a:lnTo>
                  <a:pt x="152006" y="279399"/>
                </a:lnTo>
                <a:lnTo>
                  <a:pt x="153276" y="278256"/>
                </a:lnTo>
                <a:close/>
              </a:path>
              <a:path w="405129" h="384809">
                <a:moveTo>
                  <a:pt x="154430" y="276986"/>
                </a:moveTo>
                <a:lnTo>
                  <a:pt x="106874" y="276986"/>
                </a:lnTo>
                <a:lnTo>
                  <a:pt x="105602" y="278129"/>
                </a:lnTo>
                <a:lnTo>
                  <a:pt x="153276" y="278256"/>
                </a:lnTo>
                <a:lnTo>
                  <a:pt x="154430" y="276986"/>
                </a:lnTo>
                <a:close/>
              </a:path>
              <a:path w="405129" h="384809">
                <a:moveTo>
                  <a:pt x="155816" y="275716"/>
                </a:moveTo>
                <a:lnTo>
                  <a:pt x="108031" y="275716"/>
                </a:lnTo>
                <a:lnTo>
                  <a:pt x="106874" y="276986"/>
                </a:lnTo>
                <a:lnTo>
                  <a:pt x="154546" y="276859"/>
                </a:lnTo>
                <a:lnTo>
                  <a:pt x="155816" y="275716"/>
                </a:lnTo>
                <a:close/>
              </a:path>
              <a:path w="405129" h="384809">
                <a:moveTo>
                  <a:pt x="154673" y="276859"/>
                </a:moveTo>
                <a:lnTo>
                  <a:pt x="154430" y="276986"/>
                </a:lnTo>
                <a:lnTo>
                  <a:pt x="154673" y="276859"/>
                </a:lnTo>
                <a:close/>
              </a:path>
              <a:path w="405129" h="384809">
                <a:moveTo>
                  <a:pt x="108146" y="275589"/>
                </a:moveTo>
                <a:lnTo>
                  <a:pt x="108031" y="275716"/>
                </a:lnTo>
                <a:lnTo>
                  <a:pt x="108146" y="275589"/>
                </a:lnTo>
                <a:close/>
              </a:path>
              <a:path w="405129" h="384809">
                <a:moveTo>
                  <a:pt x="109419" y="274319"/>
                </a:moveTo>
                <a:lnTo>
                  <a:pt x="108262" y="275590"/>
                </a:lnTo>
                <a:lnTo>
                  <a:pt x="155816" y="275716"/>
                </a:lnTo>
                <a:lnTo>
                  <a:pt x="157086" y="274446"/>
                </a:lnTo>
                <a:lnTo>
                  <a:pt x="109419" y="274319"/>
                </a:lnTo>
                <a:close/>
              </a:path>
              <a:path w="405129" h="384809">
                <a:moveTo>
                  <a:pt x="110691" y="273049"/>
                </a:moveTo>
                <a:lnTo>
                  <a:pt x="109419" y="274319"/>
                </a:lnTo>
                <a:lnTo>
                  <a:pt x="157086" y="274446"/>
                </a:lnTo>
                <a:lnTo>
                  <a:pt x="158356" y="273176"/>
                </a:lnTo>
                <a:lnTo>
                  <a:pt x="110691" y="273049"/>
                </a:lnTo>
                <a:close/>
              </a:path>
              <a:path w="405129" h="384809">
                <a:moveTo>
                  <a:pt x="160896" y="270636"/>
                </a:moveTo>
                <a:lnTo>
                  <a:pt x="113236" y="270636"/>
                </a:lnTo>
                <a:lnTo>
                  <a:pt x="111963" y="271906"/>
                </a:lnTo>
                <a:lnTo>
                  <a:pt x="110691" y="273049"/>
                </a:lnTo>
                <a:lnTo>
                  <a:pt x="158356" y="273049"/>
                </a:lnTo>
                <a:lnTo>
                  <a:pt x="159626" y="271906"/>
                </a:lnTo>
                <a:lnTo>
                  <a:pt x="160896" y="270636"/>
                </a:lnTo>
                <a:close/>
              </a:path>
              <a:path w="405129" h="384809">
                <a:moveTo>
                  <a:pt x="117053" y="266699"/>
                </a:moveTo>
                <a:lnTo>
                  <a:pt x="115780" y="268096"/>
                </a:lnTo>
                <a:lnTo>
                  <a:pt x="113236" y="270636"/>
                </a:lnTo>
                <a:lnTo>
                  <a:pt x="160896" y="270509"/>
                </a:lnTo>
                <a:lnTo>
                  <a:pt x="162166" y="269366"/>
                </a:lnTo>
                <a:lnTo>
                  <a:pt x="164706" y="266826"/>
                </a:lnTo>
                <a:lnTo>
                  <a:pt x="117053" y="266699"/>
                </a:lnTo>
                <a:close/>
              </a:path>
              <a:path w="405129" h="384809">
                <a:moveTo>
                  <a:pt x="165849" y="265556"/>
                </a:moveTo>
                <a:lnTo>
                  <a:pt x="118325" y="265556"/>
                </a:lnTo>
                <a:lnTo>
                  <a:pt x="117053" y="266699"/>
                </a:lnTo>
                <a:lnTo>
                  <a:pt x="164706" y="266699"/>
                </a:lnTo>
                <a:lnTo>
                  <a:pt x="165849" y="265556"/>
                </a:lnTo>
                <a:close/>
              </a:path>
              <a:path w="405129" h="384809">
                <a:moveTo>
                  <a:pt x="167246" y="264286"/>
                </a:moveTo>
                <a:lnTo>
                  <a:pt x="119597" y="264286"/>
                </a:lnTo>
                <a:lnTo>
                  <a:pt x="118325" y="265556"/>
                </a:lnTo>
                <a:lnTo>
                  <a:pt x="165976" y="265429"/>
                </a:lnTo>
                <a:lnTo>
                  <a:pt x="167246" y="264286"/>
                </a:lnTo>
                <a:close/>
              </a:path>
              <a:path w="405129" h="384809">
                <a:moveTo>
                  <a:pt x="166103" y="265429"/>
                </a:moveTo>
                <a:lnTo>
                  <a:pt x="165849" y="265556"/>
                </a:lnTo>
                <a:lnTo>
                  <a:pt x="166103" y="265429"/>
                </a:lnTo>
                <a:close/>
              </a:path>
              <a:path w="405129" h="384809">
                <a:moveTo>
                  <a:pt x="171056" y="260476"/>
                </a:moveTo>
                <a:lnTo>
                  <a:pt x="123414" y="260476"/>
                </a:lnTo>
                <a:lnTo>
                  <a:pt x="119597" y="264286"/>
                </a:lnTo>
                <a:lnTo>
                  <a:pt x="167246" y="264159"/>
                </a:lnTo>
                <a:lnTo>
                  <a:pt x="168516" y="263016"/>
                </a:lnTo>
                <a:lnTo>
                  <a:pt x="171056" y="260476"/>
                </a:lnTo>
                <a:close/>
              </a:path>
              <a:path w="405129" h="384809">
                <a:moveTo>
                  <a:pt x="173480" y="257936"/>
                </a:moveTo>
                <a:lnTo>
                  <a:pt x="125959" y="257936"/>
                </a:lnTo>
                <a:lnTo>
                  <a:pt x="124687" y="259206"/>
                </a:lnTo>
                <a:lnTo>
                  <a:pt x="123414" y="260349"/>
                </a:lnTo>
                <a:lnTo>
                  <a:pt x="171056" y="260476"/>
                </a:lnTo>
                <a:lnTo>
                  <a:pt x="172326" y="259206"/>
                </a:lnTo>
                <a:lnTo>
                  <a:pt x="173480" y="257936"/>
                </a:lnTo>
                <a:close/>
              </a:path>
              <a:path w="405129" h="384809">
                <a:moveTo>
                  <a:pt x="174866" y="256666"/>
                </a:moveTo>
                <a:lnTo>
                  <a:pt x="127116" y="256666"/>
                </a:lnTo>
                <a:lnTo>
                  <a:pt x="125959" y="257936"/>
                </a:lnTo>
                <a:lnTo>
                  <a:pt x="173596" y="257809"/>
                </a:lnTo>
                <a:lnTo>
                  <a:pt x="174866" y="256666"/>
                </a:lnTo>
                <a:close/>
              </a:path>
              <a:path w="405129" h="384809">
                <a:moveTo>
                  <a:pt x="173723" y="257809"/>
                </a:moveTo>
                <a:lnTo>
                  <a:pt x="173480" y="257936"/>
                </a:lnTo>
                <a:lnTo>
                  <a:pt x="173723" y="257809"/>
                </a:lnTo>
                <a:close/>
              </a:path>
              <a:path w="405129" h="384809">
                <a:moveTo>
                  <a:pt x="127231" y="256539"/>
                </a:moveTo>
                <a:lnTo>
                  <a:pt x="127116" y="256666"/>
                </a:lnTo>
                <a:lnTo>
                  <a:pt x="127231" y="256539"/>
                </a:lnTo>
                <a:close/>
              </a:path>
              <a:path w="405129" h="384809">
                <a:moveTo>
                  <a:pt x="176136" y="255396"/>
                </a:moveTo>
                <a:lnTo>
                  <a:pt x="128504" y="255396"/>
                </a:lnTo>
                <a:lnTo>
                  <a:pt x="127358" y="256540"/>
                </a:lnTo>
                <a:lnTo>
                  <a:pt x="174866" y="256666"/>
                </a:lnTo>
                <a:lnTo>
                  <a:pt x="176136" y="255396"/>
                </a:lnTo>
                <a:close/>
              </a:path>
              <a:path w="405129" h="384809">
                <a:moveTo>
                  <a:pt x="129776" y="253999"/>
                </a:moveTo>
                <a:lnTo>
                  <a:pt x="128504" y="255396"/>
                </a:lnTo>
                <a:lnTo>
                  <a:pt x="176136" y="255269"/>
                </a:lnTo>
                <a:lnTo>
                  <a:pt x="177406" y="254126"/>
                </a:lnTo>
                <a:lnTo>
                  <a:pt x="129776" y="253999"/>
                </a:lnTo>
                <a:close/>
              </a:path>
              <a:path w="405129" h="384809">
                <a:moveTo>
                  <a:pt x="178676" y="252856"/>
                </a:moveTo>
                <a:lnTo>
                  <a:pt x="131048" y="252856"/>
                </a:lnTo>
                <a:lnTo>
                  <a:pt x="129776" y="253999"/>
                </a:lnTo>
                <a:lnTo>
                  <a:pt x="177406" y="254126"/>
                </a:lnTo>
                <a:lnTo>
                  <a:pt x="178676" y="252856"/>
                </a:lnTo>
                <a:close/>
              </a:path>
              <a:path w="405129" h="384809">
                <a:moveTo>
                  <a:pt x="181216" y="250316"/>
                </a:moveTo>
                <a:lnTo>
                  <a:pt x="133477" y="250316"/>
                </a:lnTo>
                <a:lnTo>
                  <a:pt x="132321" y="251586"/>
                </a:lnTo>
                <a:lnTo>
                  <a:pt x="131048" y="252729"/>
                </a:lnTo>
                <a:lnTo>
                  <a:pt x="178676" y="252856"/>
                </a:lnTo>
                <a:lnTo>
                  <a:pt x="181216" y="250316"/>
                </a:lnTo>
                <a:close/>
              </a:path>
              <a:path w="405129" h="384809">
                <a:moveTo>
                  <a:pt x="133593" y="250189"/>
                </a:moveTo>
                <a:lnTo>
                  <a:pt x="133477" y="250316"/>
                </a:lnTo>
                <a:lnTo>
                  <a:pt x="133593" y="250189"/>
                </a:lnTo>
                <a:close/>
              </a:path>
              <a:path w="405129" h="384809">
                <a:moveTo>
                  <a:pt x="190106" y="241426"/>
                </a:moveTo>
                <a:lnTo>
                  <a:pt x="142499" y="241426"/>
                </a:lnTo>
                <a:lnTo>
                  <a:pt x="133720" y="250190"/>
                </a:lnTo>
                <a:lnTo>
                  <a:pt x="181216" y="250316"/>
                </a:lnTo>
                <a:lnTo>
                  <a:pt x="190106" y="241426"/>
                </a:lnTo>
                <a:close/>
              </a:path>
              <a:path w="405129" h="384809">
                <a:moveTo>
                  <a:pt x="191260" y="240156"/>
                </a:moveTo>
                <a:lnTo>
                  <a:pt x="143771" y="240156"/>
                </a:lnTo>
                <a:lnTo>
                  <a:pt x="142499" y="241299"/>
                </a:lnTo>
                <a:lnTo>
                  <a:pt x="190106" y="241426"/>
                </a:lnTo>
                <a:lnTo>
                  <a:pt x="191260" y="240156"/>
                </a:lnTo>
                <a:close/>
              </a:path>
              <a:path w="405129" h="384809">
                <a:moveTo>
                  <a:pt x="195186" y="236346"/>
                </a:moveTo>
                <a:lnTo>
                  <a:pt x="147588" y="236346"/>
                </a:lnTo>
                <a:lnTo>
                  <a:pt x="143771" y="240156"/>
                </a:lnTo>
                <a:lnTo>
                  <a:pt x="191376" y="240029"/>
                </a:lnTo>
                <a:lnTo>
                  <a:pt x="195186" y="236346"/>
                </a:lnTo>
                <a:close/>
              </a:path>
              <a:path w="405129" h="384809">
                <a:moveTo>
                  <a:pt x="191503" y="240029"/>
                </a:moveTo>
                <a:lnTo>
                  <a:pt x="191260" y="240156"/>
                </a:lnTo>
                <a:lnTo>
                  <a:pt x="191503" y="240029"/>
                </a:lnTo>
                <a:close/>
              </a:path>
              <a:path w="405129" h="384809">
                <a:moveTo>
                  <a:pt x="101206" y="330199"/>
                </a:moveTo>
                <a:lnTo>
                  <a:pt x="53437" y="330199"/>
                </a:lnTo>
                <a:lnTo>
                  <a:pt x="8906" y="374649"/>
                </a:lnTo>
                <a:lnTo>
                  <a:pt x="56756" y="374649"/>
                </a:lnTo>
                <a:lnTo>
                  <a:pt x="101206" y="330199"/>
                </a:lnTo>
                <a:close/>
              </a:path>
              <a:path w="405129" h="384809">
                <a:moveTo>
                  <a:pt x="2146" y="383539"/>
                </a:moveTo>
                <a:lnTo>
                  <a:pt x="876" y="383539"/>
                </a:lnTo>
                <a:lnTo>
                  <a:pt x="876" y="384809"/>
                </a:lnTo>
                <a:lnTo>
                  <a:pt x="2146" y="384809"/>
                </a:lnTo>
                <a:lnTo>
                  <a:pt x="2146" y="383539"/>
                </a:lnTo>
                <a:close/>
              </a:path>
              <a:path w="405129" h="384809">
                <a:moveTo>
                  <a:pt x="56756" y="374649"/>
                </a:moveTo>
                <a:lnTo>
                  <a:pt x="8906" y="374649"/>
                </a:lnTo>
                <a:lnTo>
                  <a:pt x="0" y="383539"/>
                </a:lnTo>
                <a:lnTo>
                  <a:pt x="33896" y="383539"/>
                </a:lnTo>
                <a:lnTo>
                  <a:pt x="33896" y="382269"/>
                </a:lnTo>
                <a:lnTo>
                  <a:pt x="45326" y="382269"/>
                </a:lnTo>
                <a:lnTo>
                  <a:pt x="45326" y="380999"/>
                </a:lnTo>
                <a:lnTo>
                  <a:pt x="50406" y="380999"/>
                </a:lnTo>
                <a:lnTo>
                  <a:pt x="56756" y="37464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bk object 1161"/>
          <p:cNvSpPr/>
          <p:nvPr/>
        </p:nvSpPr>
        <p:spPr>
          <a:xfrm>
            <a:off x="4057650" y="6402070"/>
            <a:ext cx="430530" cy="408940"/>
          </a:xfrm>
          <a:custGeom>
            <a:avLst/>
            <a:gdLst/>
            <a:ahLst/>
            <a:cxnLst/>
            <a:rect l="l" t="t" r="r" b="b"/>
            <a:pathLst>
              <a:path w="430529" h="408940">
                <a:moveTo>
                  <a:pt x="379461" y="76199"/>
                </a:moveTo>
                <a:lnTo>
                  <a:pt x="330200" y="76199"/>
                </a:lnTo>
                <a:lnTo>
                  <a:pt x="316229" y="90169"/>
                </a:lnTo>
                <a:lnTo>
                  <a:pt x="365465" y="90169"/>
                </a:lnTo>
                <a:lnTo>
                  <a:pt x="379461" y="76199"/>
                </a:lnTo>
                <a:close/>
              </a:path>
              <a:path w="430529" h="408940">
                <a:moveTo>
                  <a:pt x="408724" y="46989"/>
                </a:moveTo>
                <a:lnTo>
                  <a:pt x="359410" y="46989"/>
                </a:lnTo>
                <a:lnTo>
                  <a:pt x="330200" y="76199"/>
                </a:lnTo>
                <a:lnTo>
                  <a:pt x="379461" y="76199"/>
                </a:lnTo>
                <a:lnTo>
                  <a:pt x="408724" y="46989"/>
                </a:lnTo>
                <a:close/>
              </a:path>
              <a:path w="430529" h="408940">
                <a:moveTo>
                  <a:pt x="416358" y="39369"/>
                </a:moveTo>
                <a:lnTo>
                  <a:pt x="367029" y="39369"/>
                </a:lnTo>
                <a:lnTo>
                  <a:pt x="360679" y="45719"/>
                </a:lnTo>
                <a:lnTo>
                  <a:pt x="409996" y="45719"/>
                </a:lnTo>
                <a:lnTo>
                  <a:pt x="416358" y="39369"/>
                </a:lnTo>
                <a:close/>
              </a:path>
              <a:path w="430529" h="408940">
                <a:moveTo>
                  <a:pt x="421447" y="34289"/>
                </a:moveTo>
                <a:lnTo>
                  <a:pt x="372110" y="34289"/>
                </a:lnTo>
                <a:lnTo>
                  <a:pt x="368300" y="38099"/>
                </a:lnTo>
                <a:lnTo>
                  <a:pt x="417630" y="38099"/>
                </a:lnTo>
                <a:lnTo>
                  <a:pt x="421447" y="34289"/>
                </a:lnTo>
                <a:close/>
              </a:path>
              <a:path w="430529" h="408940">
                <a:moveTo>
                  <a:pt x="427809" y="27939"/>
                </a:moveTo>
                <a:lnTo>
                  <a:pt x="378460" y="27939"/>
                </a:lnTo>
                <a:lnTo>
                  <a:pt x="373379" y="33019"/>
                </a:lnTo>
                <a:lnTo>
                  <a:pt x="422719" y="33019"/>
                </a:lnTo>
                <a:lnTo>
                  <a:pt x="427809" y="27939"/>
                </a:lnTo>
                <a:close/>
              </a:path>
              <a:path w="430529" h="408940">
                <a:moveTo>
                  <a:pt x="429260" y="21589"/>
                </a:moveTo>
                <a:lnTo>
                  <a:pt x="384810" y="21589"/>
                </a:lnTo>
                <a:lnTo>
                  <a:pt x="379729" y="26669"/>
                </a:lnTo>
                <a:lnTo>
                  <a:pt x="429081" y="26669"/>
                </a:lnTo>
                <a:lnTo>
                  <a:pt x="430353" y="25399"/>
                </a:lnTo>
                <a:lnTo>
                  <a:pt x="429260" y="25399"/>
                </a:lnTo>
                <a:lnTo>
                  <a:pt x="429260" y="21589"/>
                </a:lnTo>
                <a:close/>
              </a:path>
              <a:path w="430529" h="408940">
                <a:moveTo>
                  <a:pt x="427989" y="20319"/>
                </a:moveTo>
                <a:lnTo>
                  <a:pt x="426720" y="20319"/>
                </a:lnTo>
                <a:lnTo>
                  <a:pt x="426720" y="21589"/>
                </a:lnTo>
                <a:lnTo>
                  <a:pt x="427989" y="21589"/>
                </a:lnTo>
                <a:lnTo>
                  <a:pt x="427989" y="20319"/>
                </a:lnTo>
                <a:close/>
              </a:path>
              <a:path w="430529" h="408940">
                <a:moveTo>
                  <a:pt x="422910" y="15239"/>
                </a:moveTo>
                <a:lnTo>
                  <a:pt x="391160" y="15239"/>
                </a:lnTo>
                <a:lnTo>
                  <a:pt x="386079" y="20319"/>
                </a:lnTo>
                <a:lnTo>
                  <a:pt x="425450" y="20319"/>
                </a:lnTo>
                <a:lnTo>
                  <a:pt x="425450" y="19049"/>
                </a:lnTo>
                <a:lnTo>
                  <a:pt x="424179" y="19049"/>
                </a:lnTo>
                <a:lnTo>
                  <a:pt x="424179" y="16509"/>
                </a:lnTo>
                <a:lnTo>
                  <a:pt x="422910" y="16509"/>
                </a:lnTo>
                <a:lnTo>
                  <a:pt x="422910" y="15239"/>
                </a:lnTo>
                <a:close/>
              </a:path>
              <a:path w="430529" h="408940">
                <a:moveTo>
                  <a:pt x="421639" y="13969"/>
                </a:moveTo>
                <a:lnTo>
                  <a:pt x="420370" y="13969"/>
                </a:lnTo>
                <a:lnTo>
                  <a:pt x="420370" y="15239"/>
                </a:lnTo>
                <a:lnTo>
                  <a:pt x="421639" y="15239"/>
                </a:lnTo>
                <a:lnTo>
                  <a:pt x="421639" y="13969"/>
                </a:lnTo>
                <a:close/>
              </a:path>
              <a:path w="430529" h="408940">
                <a:moveTo>
                  <a:pt x="416560" y="8889"/>
                </a:moveTo>
                <a:lnTo>
                  <a:pt x="397510" y="8889"/>
                </a:lnTo>
                <a:lnTo>
                  <a:pt x="392429" y="13969"/>
                </a:lnTo>
                <a:lnTo>
                  <a:pt x="419100" y="13969"/>
                </a:lnTo>
                <a:lnTo>
                  <a:pt x="419100" y="12699"/>
                </a:lnTo>
                <a:lnTo>
                  <a:pt x="417829" y="12699"/>
                </a:lnTo>
                <a:lnTo>
                  <a:pt x="417829" y="10159"/>
                </a:lnTo>
                <a:lnTo>
                  <a:pt x="416560" y="10159"/>
                </a:lnTo>
                <a:lnTo>
                  <a:pt x="416560" y="8889"/>
                </a:lnTo>
                <a:close/>
              </a:path>
              <a:path w="430529" h="408940">
                <a:moveTo>
                  <a:pt x="415289" y="7619"/>
                </a:moveTo>
                <a:lnTo>
                  <a:pt x="414020" y="7619"/>
                </a:lnTo>
                <a:lnTo>
                  <a:pt x="414020" y="8889"/>
                </a:lnTo>
                <a:lnTo>
                  <a:pt x="415289" y="8889"/>
                </a:lnTo>
                <a:lnTo>
                  <a:pt x="415289" y="7619"/>
                </a:lnTo>
                <a:close/>
              </a:path>
              <a:path w="430529" h="408940">
                <a:moveTo>
                  <a:pt x="410210" y="2539"/>
                </a:moveTo>
                <a:lnTo>
                  <a:pt x="403860" y="2539"/>
                </a:lnTo>
                <a:lnTo>
                  <a:pt x="398779" y="7619"/>
                </a:lnTo>
                <a:lnTo>
                  <a:pt x="412750" y="7619"/>
                </a:lnTo>
                <a:lnTo>
                  <a:pt x="412750" y="5079"/>
                </a:lnTo>
                <a:lnTo>
                  <a:pt x="411479" y="5079"/>
                </a:lnTo>
                <a:lnTo>
                  <a:pt x="411479" y="3809"/>
                </a:lnTo>
                <a:lnTo>
                  <a:pt x="410210" y="3809"/>
                </a:lnTo>
                <a:lnTo>
                  <a:pt x="410210" y="2539"/>
                </a:lnTo>
                <a:close/>
              </a:path>
              <a:path w="430529" h="408940">
                <a:moveTo>
                  <a:pt x="408939" y="1269"/>
                </a:moveTo>
                <a:lnTo>
                  <a:pt x="407670" y="1269"/>
                </a:lnTo>
                <a:lnTo>
                  <a:pt x="407670" y="2539"/>
                </a:lnTo>
                <a:lnTo>
                  <a:pt x="408939" y="2539"/>
                </a:lnTo>
                <a:lnTo>
                  <a:pt x="408939" y="1269"/>
                </a:lnTo>
                <a:close/>
              </a:path>
              <a:path w="430529" h="408940">
                <a:moveTo>
                  <a:pt x="406400" y="0"/>
                </a:moveTo>
                <a:lnTo>
                  <a:pt x="405129" y="1269"/>
                </a:lnTo>
                <a:lnTo>
                  <a:pt x="406400" y="1269"/>
                </a:lnTo>
                <a:lnTo>
                  <a:pt x="406400" y="0"/>
                </a:lnTo>
                <a:close/>
              </a:path>
              <a:path w="430529" h="408940">
                <a:moveTo>
                  <a:pt x="365465" y="90169"/>
                </a:moveTo>
                <a:lnTo>
                  <a:pt x="316229" y="90169"/>
                </a:lnTo>
                <a:lnTo>
                  <a:pt x="179070" y="227329"/>
                </a:lnTo>
                <a:lnTo>
                  <a:pt x="228055" y="227329"/>
                </a:lnTo>
                <a:lnTo>
                  <a:pt x="365465" y="90169"/>
                </a:lnTo>
                <a:close/>
              </a:path>
              <a:path w="430529" h="408940">
                <a:moveTo>
                  <a:pt x="228055" y="227329"/>
                </a:moveTo>
                <a:lnTo>
                  <a:pt x="179069" y="227329"/>
                </a:lnTo>
                <a:lnTo>
                  <a:pt x="151129" y="255269"/>
                </a:lnTo>
                <a:lnTo>
                  <a:pt x="200064" y="255269"/>
                </a:lnTo>
                <a:lnTo>
                  <a:pt x="228055" y="227329"/>
                </a:lnTo>
                <a:close/>
              </a:path>
              <a:path w="430529" h="408940">
                <a:moveTo>
                  <a:pt x="200064" y="255269"/>
                </a:moveTo>
                <a:lnTo>
                  <a:pt x="151129" y="255269"/>
                </a:lnTo>
                <a:lnTo>
                  <a:pt x="144779" y="261619"/>
                </a:lnTo>
                <a:lnTo>
                  <a:pt x="193702" y="261619"/>
                </a:lnTo>
                <a:lnTo>
                  <a:pt x="200064" y="255269"/>
                </a:lnTo>
                <a:close/>
              </a:path>
              <a:path w="430529" h="408940">
                <a:moveTo>
                  <a:pt x="193702" y="261619"/>
                </a:moveTo>
                <a:lnTo>
                  <a:pt x="144779" y="261619"/>
                </a:lnTo>
                <a:lnTo>
                  <a:pt x="125729" y="280669"/>
                </a:lnTo>
                <a:lnTo>
                  <a:pt x="174618" y="280669"/>
                </a:lnTo>
                <a:lnTo>
                  <a:pt x="193702" y="261619"/>
                </a:lnTo>
                <a:close/>
              </a:path>
              <a:path w="430529" h="408940">
                <a:moveTo>
                  <a:pt x="174618" y="280669"/>
                </a:moveTo>
                <a:lnTo>
                  <a:pt x="125729" y="280669"/>
                </a:lnTo>
                <a:lnTo>
                  <a:pt x="100329" y="306069"/>
                </a:lnTo>
                <a:lnTo>
                  <a:pt x="149171" y="306069"/>
                </a:lnTo>
                <a:lnTo>
                  <a:pt x="174618" y="280669"/>
                </a:lnTo>
                <a:close/>
              </a:path>
              <a:path w="430529" h="408940">
                <a:moveTo>
                  <a:pt x="149171" y="306069"/>
                </a:moveTo>
                <a:lnTo>
                  <a:pt x="100329" y="306069"/>
                </a:lnTo>
                <a:lnTo>
                  <a:pt x="83820" y="322579"/>
                </a:lnTo>
                <a:lnTo>
                  <a:pt x="132631" y="322579"/>
                </a:lnTo>
                <a:lnTo>
                  <a:pt x="149171" y="306069"/>
                </a:lnTo>
                <a:close/>
              </a:path>
              <a:path w="430529" h="408940">
                <a:moveTo>
                  <a:pt x="132631" y="322579"/>
                </a:moveTo>
                <a:lnTo>
                  <a:pt x="83819" y="322579"/>
                </a:lnTo>
                <a:lnTo>
                  <a:pt x="81279" y="325119"/>
                </a:lnTo>
                <a:lnTo>
                  <a:pt x="130086" y="325119"/>
                </a:lnTo>
                <a:lnTo>
                  <a:pt x="132631" y="322579"/>
                </a:lnTo>
                <a:close/>
              </a:path>
              <a:path w="430529" h="408940">
                <a:moveTo>
                  <a:pt x="130086" y="325119"/>
                </a:moveTo>
                <a:lnTo>
                  <a:pt x="81279" y="325119"/>
                </a:lnTo>
                <a:lnTo>
                  <a:pt x="74929" y="331469"/>
                </a:lnTo>
                <a:lnTo>
                  <a:pt x="123725" y="331469"/>
                </a:lnTo>
                <a:lnTo>
                  <a:pt x="130086" y="325119"/>
                </a:lnTo>
                <a:close/>
              </a:path>
              <a:path w="430529" h="408940">
                <a:moveTo>
                  <a:pt x="123725" y="331469"/>
                </a:moveTo>
                <a:lnTo>
                  <a:pt x="74929" y="331469"/>
                </a:lnTo>
                <a:lnTo>
                  <a:pt x="45720" y="360679"/>
                </a:lnTo>
                <a:lnTo>
                  <a:pt x="94462" y="360679"/>
                </a:lnTo>
                <a:lnTo>
                  <a:pt x="123725" y="331469"/>
                </a:lnTo>
                <a:close/>
              </a:path>
              <a:path w="430529" h="408940">
                <a:moveTo>
                  <a:pt x="94462" y="360679"/>
                </a:moveTo>
                <a:lnTo>
                  <a:pt x="45719" y="360679"/>
                </a:lnTo>
                <a:lnTo>
                  <a:pt x="0" y="406399"/>
                </a:lnTo>
                <a:lnTo>
                  <a:pt x="2539" y="406399"/>
                </a:lnTo>
                <a:lnTo>
                  <a:pt x="2539" y="407669"/>
                </a:lnTo>
                <a:lnTo>
                  <a:pt x="35560" y="407669"/>
                </a:lnTo>
                <a:lnTo>
                  <a:pt x="35560" y="408939"/>
                </a:lnTo>
                <a:lnTo>
                  <a:pt x="46113" y="408939"/>
                </a:lnTo>
                <a:lnTo>
                  <a:pt x="94462" y="360679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bk object 1162"/>
          <p:cNvSpPr/>
          <p:nvPr/>
        </p:nvSpPr>
        <p:spPr>
          <a:xfrm>
            <a:off x="4014470" y="6380479"/>
            <a:ext cx="449580" cy="427990"/>
          </a:xfrm>
          <a:custGeom>
            <a:avLst/>
            <a:gdLst/>
            <a:ahLst/>
            <a:cxnLst/>
            <a:rect l="l" t="t" r="r" b="b"/>
            <a:pathLst>
              <a:path w="449579" h="427990">
                <a:moveTo>
                  <a:pt x="373379" y="97790"/>
                </a:moveTo>
                <a:lnTo>
                  <a:pt x="326389" y="97790"/>
                </a:lnTo>
                <a:lnTo>
                  <a:pt x="297179" y="127000"/>
                </a:lnTo>
                <a:lnTo>
                  <a:pt x="344169" y="127000"/>
                </a:lnTo>
                <a:lnTo>
                  <a:pt x="373379" y="97790"/>
                </a:lnTo>
                <a:close/>
              </a:path>
              <a:path w="449579" h="427990">
                <a:moveTo>
                  <a:pt x="402589" y="68580"/>
                </a:moveTo>
                <a:lnTo>
                  <a:pt x="355600" y="68580"/>
                </a:lnTo>
                <a:lnTo>
                  <a:pt x="326389" y="97790"/>
                </a:lnTo>
                <a:lnTo>
                  <a:pt x="373379" y="97790"/>
                </a:lnTo>
                <a:lnTo>
                  <a:pt x="402589" y="68580"/>
                </a:lnTo>
                <a:close/>
              </a:path>
              <a:path w="449579" h="427990">
                <a:moveTo>
                  <a:pt x="410209" y="60960"/>
                </a:moveTo>
                <a:lnTo>
                  <a:pt x="363219" y="60960"/>
                </a:lnTo>
                <a:lnTo>
                  <a:pt x="356869" y="67310"/>
                </a:lnTo>
                <a:lnTo>
                  <a:pt x="403859" y="67310"/>
                </a:lnTo>
                <a:lnTo>
                  <a:pt x="410209" y="60960"/>
                </a:lnTo>
                <a:close/>
              </a:path>
              <a:path w="449579" h="427990">
                <a:moveTo>
                  <a:pt x="415289" y="55880"/>
                </a:moveTo>
                <a:lnTo>
                  <a:pt x="368300" y="55880"/>
                </a:lnTo>
                <a:lnTo>
                  <a:pt x="364489" y="59690"/>
                </a:lnTo>
                <a:lnTo>
                  <a:pt x="411479" y="59690"/>
                </a:lnTo>
                <a:lnTo>
                  <a:pt x="415289" y="55880"/>
                </a:lnTo>
                <a:close/>
              </a:path>
              <a:path w="449579" h="427990">
                <a:moveTo>
                  <a:pt x="421639" y="49530"/>
                </a:moveTo>
                <a:lnTo>
                  <a:pt x="374650" y="49530"/>
                </a:lnTo>
                <a:lnTo>
                  <a:pt x="369569" y="54610"/>
                </a:lnTo>
                <a:lnTo>
                  <a:pt x="416559" y="54610"/>
                </a:lnTo>
                <a:lnTo>
                  <a:pt x="421639" y="49530"/>
                </a:lnTo>
                <a:close/>
              </a:path>
              <a:path w="449579" h="427990">
                <a:moveTo>
                  <a:pt x="427989" y="43180"/>
                </a:moveTo>
                <a:lnTo>
                  <a:pt x="381000" y="43180"/>
                </a:lnTo>
                <a:lnTo>
                  <a:pt x="375919" y="48260"/>
                </a:lnTo>
                <a:lnTo>
                  <a:pt x="422909" y="48260"/>
                </a:lnTo>
                <a:lnTo>
                  <a:pt x="427989" y="43180"/>
                </a:lnTo>
                <a:close/>
              </a:path>
              <a:path w="449579" h="427990">
                <a:moveTo>
                  <a:pt x="434339" y="36830"/>
                </a:moveTo>
                <a:lnTo>
                  <a:pt x="387350" y="36830"/>
                </a:lnTo>
                <a:lnTo>
                  <a:pt x="382269" y="41910"/>
                </a:lnTo>
                <a:lnTo>
                  <a:pt x="429259" y="41910"/>
                </a:lnTo>
                <a:lnTo>
                  <a:pt x="434339" y="36830"/>
                </a:lnTo>
                <a:close/>
              </a:path>
              <a:path w="449579" h="427990">
                <a:moveTo>
                  <a:pt x="440689" y="30480"/>
                </a:moveTo>
                <a:lnTo>
                  <a:pt x="393700" y="30480"/>
                </a:lnTo>
                <a:lnTo>
                  <a:pt x="388619" y="35560"/>
                </a:lnTo>
                <a:lnTo>
                  <a:pt x="435609" y="35560"/>
                </a:lnTo>
                <a:lnTo>
                  <a:pt x="440689" y="30480"/>
                </a:lnTo>
                <a:close/>
              </a:path>
              <a:path w="449579" h="427990">
                <a:moveTo>
                  <a:pt x="447039" y="24130"/>
                </a:moveTo>
                <a:lnTo>
                  <a:pt x="400050" y="24130"/>
                </a:lnTo>
                <a:lnTo>
                  <a:pt x="394969" y="29210"/>
                </a:lnTo>
                <a:lnTo>
                  <a:pt x="441959" y="29210"/>
                </a:lnTo>
                <a:lnTo>
                  <a:pt x="447039" y="24130"/>
                </a:lnTo>
                <a:close/>
              </a:path>
              <a:path w="449579" h="427990">
                <a:moveTo>
                  <a:pt x="447039" y="17780"/>
                </a:moveTo>
                <a:lnTo>
                  <a:pt x="406400" y="17780"/>
                </a:lnTo>
                <a:lnTo>
                  <a:pt x="401319" y="22860"/>
                </a:lnTo>
                <a:lnTo>
                  <a:pt x="448309" y="22860"/>
                </a:lnTo>
                <a:lnTo>
                  <a:pt x="449579" y="21590"/>
                </a:lnTo>
                <a:lnTo>
                  <a:pt x="449579" y="20320"/>
                </a:lnTo>
                <a:lnTo>
                  <a:pt x="448309" y="20320"/>
                </a:lnTo>
                <a:lnTo>
                  <a:pt x="448309" y="19050"/>
                </a:lnTo>
                <a:lnTo>
                  <a:pt x="447039" y="19050"/>
                </a:lnTo>
                <a:lnTo>
                  <a:pt x="447039" y="17780"/>
                </a:lnTo>
                <a:close/>
              </a:path>
              <a:path w="449579" h="427990">
                <a:moveTo>
                  <a:pt x="445769" y="16510"/>
                </a:moveTo>
                <a:lnTo>
                  <a:pt x="443229" y="16510"/>
                </a:lnTo>
                <a:lnTo>
                  <a:pt x="443229" y="17780"/>
                </a:lnTo>
                <a:lnTo>
                  <a:pt x="445769" y="17780"/>
                </a:lnTo>
                <a:lnTo>
                  <a:pt x="445769" y="16510"/>
                </a:lnTo>
                <a:close/>
              </a:path>
              <a:path w="449579" h="427990">
                <a:moveTo>
                  <a:pt x="439419" y="11430"/>
                </a:moveTo>
                <a:lnTo>
                  <a:pt x="412750" y="11430"/>
                </a:lnTo>
                <a:lnTo>
                  <a:pt x="407669" y="16510"/>
                </a:lnTo>
                <a:lnTo>
                  <a:pt x="441959" y="16510"/>
                </a:lnTo>
                <a:lnTo>
                  <a:pt x="441959" y="13970"/>
                </a:lnTo>
                <a:lnTo>
                  <a:pt x="440689" y="13970"/>
                </a:lnTo>
                <a:lnTo>
                  <a:pt x="440689" y="12700"/>
                </a:lnTo>
                <a:lnTo>
                  <a:pt x="439419" y="12700"/>
                </a:lnTo>
                <a:lnTo>
                  <a:pt x="439419" y="11430"/>
                </a:lnTo>
                <a:close/>
              </a:path>
              <a:path w="449579" h="427990">
                <a:moveTo>
                  <a:pt x="438149" y="10160"/>
                </a:moveTo>
                <a:lnTo>
                  <a:pt x="435609" y="10160"/>
                </a:lnTo>
                <a:lnTo>
                  <a:pt x="435609" y="11430"/>
                </a:lnTo>
                <a:lnTo>
                  <a:pt x="438149" y="11430"/>
                </a:lnTo>
                <a:lnTo>
                  <a:pt x="438149" y="10160"/>
                </a:lnTo>
                <a:close/>
              </a:path>
              <a:path w="449579" h="427990">
                <a:moveTo>
                  <a:pt x="431799" y="5080"/>
                </a:moveTo>
                <a:lnTo>
                  <a:pt x="419100" y="5080"/>
                </a:lnTo>
                <a:lnTo>
                  <a:pt x="414019" y="10160"/>
                </a:lnTo>
                <a:lnTo>
                  <a:pt x="434339" y="10160"/>
                </a:lnTo>
                <a:lnTo>
                  <a:pt x="434339" y="7620"/>
                </a:lnTo>
                <a:lnTo>
                  <a:pt x="433069" y="7620"/>
                </a:lnTo>
                <a:lnTo>
                  <a:pt x="433069" y="6350"/>
                </a:lnTo>
                <a:lnTo>
                  <a:pt x="431799" y="6350"/>
                </a:lnTo>
                <a:lnTo>
                  <a:pt x="431799" y="5080"/>
                </a:lnTo>
                <a:close/>
              </a:path>
              <a:path w="449579" h="427990">
                <a:moveTo>
                  <a:pt x="430529" y="3810"/>
                </a:moveTo>
                <a:lnTo>
                  <a:pt x="427989" y="3810"/>
                </a:lnTo>
                <a:lnTo>
                  <a:pt x="427989" y="5080"/>
                </a:lnTo>
                <a:lnTo>
                  <a:pt x="430529" y="5080"/>
                </a:lnTo>
                <a:lnTo>
                  <a:pt x="430529" y="3810"/>
                </a:lnTo>
                <a:close/>
              </a:path>
              <a:path w="449579" h="427990">
                <a:moveTo>
                  <a:pt x="425449" y="0"/>
                </a:moveTo>
                <a:lnTo>
                  <a:pt x="424179" y="0"/>
                </a:lnTo>
                <a:lnTo>
                  <a:pt x="420369" y="3810"/>
                </a:lnTo>
                <a:lnTo>
                  <a:pt x="426719" y="3810"/>
                </a:lnTo>
                <a:lnTo>
                  <a:pt x="426719" y="1270"/>
                </a:lnTo>
                <a:lnTo>
                  <a:pt x="425449" y="1270"/>
                </a:lnTo>
                <a:lnTo>
                  <a:pt x="425449" y="0"/>
                </a:lnTo>
                <a:close/>
              </a:path>
              <a:path w="449579" h="427990">
                <a:moveTo>
                  <a:pt x="344169" y="127000"/>
                </a:moveTo>
                <a:lnTo>
                  <a:pt x="297179" y="127000"/>
                </a:lnTo>
                <a:lnTo>
                  <a:pt x="227329" y="196850"/>
                </a:lnTo>
                <a:lnTo>
                  <a:pt x="274319" y="196850"/>
                </a:lnTo>
                <a:lnTo>
                  <a:pt x="344169" y="127000"/>
                </a:lnTo>
                <a:close/>
              </a:path>
              <a:path w="449579" h="427990">
                <a:moveTo>
                  <a:pt x="274319" y="196850"/>
                </a:moveTo>
                <a:lnTo>
                  <a:pt x="227329" y="196850"/>
                </a:lnTo>
                <a:lnTo>
                  <a:pt x="201929" y="222250"/>
                </a:lnTo>
                <a:lnTo>
                  <a:pt x="248919" y="222250"/>
                </a:lnTo>
                <a:lnTo>
                  <a:pt x="274319" y="196850"/>
                </a:lnTo>
                <a:close/>
              </a:path>
              <a:path w="449579" h="427990">
                <a:moveTo>
                  <a:pt x="248919" y="222250"/>
                </a:moveTo>
                <a:lnTo>
                  <a:pt x="201929" y="222250"/>
                </a:lnTo>
                <a:lnTo>
                  <a:pt x="195579" y="228600"/>
                </a:lnTo>
                <a:lnTo>
                  <a:pt x="242569" y="228600"/>
                </a:lnTo>
                <a:lnTo>
                  <a:pt x="248919" y="222250"/>
                </a:lnTo>
                <a:close/>
              </a:path>
              <a:path w="449579" h="427990">
                <a:moveTo>
                  <a:pt x="242569" y="228600"/>
                </a:moveTo>
                <a:lnTo>
                  <a:pt x="195579" y="228600"/>
                </a:lnTo>
                <a:lnTo>
                  <a:pt x="189229" y="234950"/>
                </a:lnTo>
                <a:lnTo>
                  <a:pt x="236219" y="234950"/>
                </a:lnTo>
                <a:lnTo>
                  <a:pt x="242569" y="228600"/>
                </a:lnTo>
                <a:close/>
              </a:path>
              <a:path w="449579" h="427990">
                <a:moveTo>
                  <a:pt x="236219" y="234950"/>
                </a:moveTo>
                <a:lnTo>
                  <a:pt x="189229" y="234950"/>
                </a:lnTo>
                <a:lnTo>
                  <a:pt x="161289" y="262890"/>
                </a:lnTo>
                <a:lnTo>
                  <a:pt x="208279" y="262890"/>
                </a:lnTo>
                <a:lnTo>
                  <a:pt x="236219" y="234950"/>
                </a:lnTo>
                <a:close/>
              </a:path>
              <a:path w="449579" h="427990">
                <a:moveTo>
                  <a:pt x="208279" y="262890"/>
                </a:moveTo>
                <a:lnTo>
                  <a:pt x="161289" y="262890"/>
                </a:lnTo>
                <a:lnTo>
                  <a:pt x="121919" y="302260"/>
                </a:lnTo>
                <a:lnTo>
                  <a:pt x="168909" y="302260"/>
                </a:lnTo>
                <a:lnTo>
                  <a:pt x="208279" y="262890"/>
                </a:lnTo>
                <a:close/>
              </a:path>
              <a:path w="449579" h="427990">
                <a:moveTo>
                  <a:pt x="168909" y="302260"/>
                </a:moveTo>
                <a:lnTo>
                  <a:pt x="121919" y="302260"/>
                </a:lnTo>
                <a:lnTo>
                  <a:pt x="83819" y="340360"/>
                </a:lnTo>
                <a:lnTo>
                  <a:pt x="130809" y="340360"/>
                </a:lnTo>
                <a:lnTo>
                  <a:pt x="168909" y="302260"/>
                </a:lnTo>
                <a:close/>
              </a:path>
              <a:path w="449579" h="427990">
                <a:moveTo>
                  <a:pt x="130809" y="340360"/>
                </a:moveTo>
                <a:lnTo>
                  <a:pt x="83819" y="340360"/>
                </a:lnTo>
                <a:lnTo>
                  <a:pt x="44450" y="379730"/>
                </a:lnTo>
                <a:lnTo>
                  <a:pt x="91439" y="379730"/>
                </a:lnTo>
                <a:lnTo>
                  <a:pt x="130809" y="340360"/>
                </a:lnTo>
                <a:close/>
              </a:path>
              <a:path w="449579" h="427990">
                <a:moveTo>
                  <a:pt x="91439" y="379730"/>
                </a:moveTo>
                <a:lnTo>
                  <a:pt x="44450" y="379730"/>
                </a:lnTo>
                <a:lnTo>
                  <a:pt x="38100" y="386080"/>
                </a:lnTo>
                <a:lnTo>
                  <a:pt x="85089" y="386080"/>
                </a:lnTo>
                <a:lnTo>
                  <a:pt x="91439" y="379730"/>
                </a:lnTo>
                <a:close/>
              </a:path>
              <a:path w="449579" h="427990">
                <a:moveTo>
                  <a:pt x="85089" y="386080"/>
                </a:moveTo>
                <a:lnTo>
                  <a:pt x="38100" y="386080"/>
                </a:lnTo>
                <a:lnTo>
                  <a:pt x="19050" y="405130"/>
                </a:lnTo>
                <a:lnTo>
                  <a:pt x="66039" y="405130"/>
                </a:lnTo>
                <a:lnTo>
                  <a:pt x="85089" y="386080"/>
                </a:lnTo>
                <a:close/>
              </a:path>
              <a:path w="449579" h="427990">
                <a:moveTo>
                  <a:pt x="66039" y="405130"/>
                </a:moveTo>
                <a:lnTo>
                  <a:pt x="19050" y="405130"/>
                </a:lnTo>
                <a:lnTo>
                  <a:pt x="0" y="424180"/>
                </a:lnTo>
                <a:lnTo>
                  <a:pt x="2539" y="424180"/>
                </a:lnTo>
                <a:lnTo>
                  <a:pt x="2539" y="425450"/>
                </a:lnTo>
                <a:lnTo>
                  <a:pt x="24129" y="425450"/>
                </a:lnTo>
                <a:lnTo>
                  <a:pt x="24129" y="426720"/>
                </a:lnTo>
                <a:lnTo>
                  <a:pt x="38100" y="426720"/>
                </a:lnTo>
                <a:lnTo>
                  <a:pt x="38100" y="427990"/>
                </a:lnTo>
                <a:lnTo>
                  <a:pt x="43179" y="427990"/>
                </a:lnTo>
                <a:lnTo>
                  <a:pt x="66039" y="40513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bk object 1163"/>
          <p:cNvSpPr/>
          <p:nvPr/>
        </p:nvSpPr>
        <p:spPr>
          <a:xfrm>
            <a:off x="3973543" y="6361429"/>
            <a:ext cx="465455" cy="443230"/>
          </a:xfrm>
          <a:custGeom>
            <a:avLst/>
            <a:gdLst/>
            <a:ahLst/>
            <a:cxnLst/>
            <a:rect l="l" t="t" r="r" b="b"/>
            <a:pathLst>
              <a:path w="465454" h="443229">
                <a:moveTo>
                  <a:pt x="372396" y="111760"/>
                </a:moveTo>
                <a:lnTo>
                  <a:pt x="324527" y="111760"/>
                </a:lnTo>
                <a:lnTo>
                  <a:pt x="290300" y="146050"/>
                </a:lnTo>
                <a:lnTo>
                  <a:pt x="338106" y="146050"/>
                </a:lnTo>
                <a:lnTo>
                  <a:pt x="372396" y="111760"/>
                </a:lnTo>
                <a:close/>
              </a:path>
              <a:path w="465454" h="443229">
                <a:moveTo>
                  <a:pt x="396526" y="87630"/>
                </a:moveTo>
                <a:lnTo>
                  <a:pt x="348613" y="87630"/>
                </a:lnTo>
                <a:lnTo>
                  <a:pt x="324527" y="111760"/>
                </a:lnTo>
                <a:lnTo>
                  <a:pt x="372396" y="111760"/>
                </a:lnTo>
                <a:lnTo>
                  <a:pt x="396526" y="87630"/>
                </a:lnTo>
                <a:close/>
              </a:path>
              <a:path w="465454" h="443229">
                <a:moveTo>
                  <a:pt x="404146" y="80010"/>
                </a:moveTo>
                <a:lnTo>
                  <a:pt x="356219" y="80010"/>
                </a:lnTo>
                <a:lnTo>
                  <a:pt x="349881" y="86360"/>
                </a:lnTo>
                <a:lnTo>
                  <a:pt x="397796" y="86360"/>
                </a:lnTo>
                <a:lnTo>
                  <a:pt x="404146" y="80010"/>
                </a:lnTo>
                <a:close/>
              </a:path>
              <a:path w="465454" h="443229">
                <a:moveTo>
                  <a:pt x="409226" y="74930"/>
                </a:moveTo>
                <a:lnTo>
                  <a:pt x="361290" y="74930"/>
                </a:lnTo>
                <a:lnTo>
                  <a:pt x="357487" y="78740"/>
                </a:lnTo>
                <a:lnTo>
                  <a:pt x="405416" y="78740"/>
                </a:lnTo>
                <a:lnTo>
                  <a:pt x="409226" y="74930"/>
                </a:lnTo>
                <a:close/>
              </a:path>
              <a:path w="465454" h="443229">
                <a:moveTo>
                  <a:pt x="415576" y="68580"/>
                </a:moveTo>
                <a:lnTo>
                  <a:pt x="367629" y="68580"/>
                </a:lnTo>
                <a:lnTo>
                  <a:pt x="362558" y="73660"/>
                </a:lnTo>
                <a:lnTo>
                  <a:pt x="410496" y="73660"/>
                </a:lnTo>
                <a:lnTo>
                  <a:pt x="415576" y="68580"/>
                </a:lnTo>
                <a:close/>
              </a:path>
              <a:path w="465454" h="443229">
                <a:moveTo>
                  <a:pt x="421926" y="62230"/>
                </a:moveTo>
                <a:lnTo>
                  <a:pt x="373967" y="62230"/>
                </a:lnTo>
                <a:lnTo>
                  <a:pt x="368896" y="67310"/>
                </a:lnTo>
                <a:lnTo>
                  <a:pt x="416846" y="67310"/>
                </a:lnTo>
                <a:lnTo>
                  <a:pt x="421926" y="62230"/>
                </a:lnTo>
                <a:close/>
              </a:path>
              <a:path w="465454" h="443229">
                <a:moveTo>
                  <a:pt x="428276" y="55880"/>
                </a:moveTo>
                <a:lnTo>
                  <a:pt x="380306" y="55880"/>
                </a:lnTo>
                <a:lnTo>
                  <a:pt x="375235" y="60960"/>
                </a:lnTo>
                <a:lnTo>
                  <a:pt x="423196" y="60960"/>
                </a:lnTo>
                <a:lnTo>
                  <a:pt x="428276" y="55880"/>
                </a:lnTo>
                <a:close/>
              </a:path>
              <a:path w="465454" h="443229">
                <a:moveTo>
                  <a:pt x="434626" y="49530"/>
                </a:moveTo>
                <a:lnTo>
                  <a:pt x="386644" y="49530"/>
                </a:lnTo>
                <a:lnTo>
                  <a:pt x="381573" y="54610"/>
                </a:lnTo>
                <a:lnTo>
                  <a:pt x="429546" y="54610"/>
                </a:lnTo>
                <a:lnTo>
                  <a:pt x="434626" y="49530"/>
                </a:lnTo>
                <a:close/>
              </a:path>
              <a:path w="465454" h="443229">
                <a:moveTo>
                  <a:pt x="440976" y="43180"/>
                </a:moveTo>
                <a:lnTo>
                  <a:pt x="392982" y="43180"/>
                </a:lnTo>
                <a:lnTo>
                  <a:pt x="387912" y="48260"/>
                </a:lnTo>
                <a:lnTo>
                  <a:pt x="435896" y="48260"/>
                </a:lnTo>
                <a:lnTo>
                  <a:pt x="440976" y="43180"/>
                </a:lnTo>
                <a:close/>
              </a:path>
              <a:path w="465454" h="443229">
                <a:moveTo>
                  <a:pt x="447326" y="36830"/>
                </a:moveTo>
                <a:lnTo>
                  <a:pt x="399321" y="36830"/>
                </a:lnTo>
                <a:lnTo>
                  <a:pt x="394250" y="41910"/>
                </a:lnTo>
                <a:lnTo>
                  <a:pt x="442246" y="41910"/>
                </a:lnTo>
                <a:lnTo>
                  <a:pt x="447326" y="36830"/>
                </a:lnTo>
                <a:close/>
              </a:path>
              <a:path w="465454" h="443229">
                <a:moveTo>
                  <a:pt x="453676" y="30480"/>
                </a:moveTo>
                <a:lnTo>
                  <a:pt x="405659" y="30480"/>
                </a:lnTo>
                <a:lnTo>
                  <a:pt x="400588" y="35560"/>
                </a:lnTo>
                <a:lnTo>
                  <a:pt x="448596" y="35560"/>
                </a:lnTo>
                <a:lnTo>
                  <a:pt x="453676" y="30480"/>
                </a:lnTo>
                <a:close/>
              </a:path>
              <a:path w="465454" h="443229">
                <a:moveTo>
                  <a:pt x="460026" y="24130"/>
                </a:moveTo>
                <a:lnTo>
                  <a:pt x="411998" y="24130"/>
                </a:lnTo>
                <a:lnTo>
                  <a:pt x="406927" y="29210"/>
                </a:lnTo>
                <a:lnTo>
                  <a:pt x="454946" y="29210"/>
                </a:lnTo>
                <a:lnTo>
                  <a:pt x="460026" y="24130"/>
                </a:lnTo>
                <a:close/>
              </a:path>
              <a:path w="465454" h="443229">
                <a:moveTo>
                  <a:pt x="465106" y="17780"/>
                </a:moveTo>
                <a:lnTo>
                  <a:pt x="418336" y="17780"/>
                </a:lnTo>
                <a:lnTo>
                  <a:pt x="413265" y="22860"/>
                </a:lnTo>
                <a:lnTo>
                  <a:pt x="461296" y="22860"/>
                </a:lnTo>
                <a:lnTo>
                  <a:pt x="465106" y="19050"/>
                </a:lnTo>
                <a:lnTo>
                  <a:pt x="465106" y="17780"/>
                </a:lnTo>
                <a:close/>
              </a:path>
              <a:path w="465454" h="443229">
                <a:moveTo>
                  <a:pt x="462566" y="16510"/>
                </a:moveTo>
                <a:lnTo>
                  <a:pt x="461296" y="16510"/>
                </a:lnTo>
                <a:lnTo>
                  <a:pt x="461296" y="17780"/>
                </a:lnTo>
                <a:lnTo>
                  <a:pt x="462566" y="17780"/>
                </a:lnTo>
                <a:lnTo>
                  <a:pt x="462566" y="16510"/>
                </a:lnTo>
                <a:close/>
              </a:path>
              <a:path w="465454" h="443229">
                <a:moveTo>
                  <a:pt x="454946" y="11430"/>
                </a:moveTo>
                <a:lnTo>
                  <a:pt x="424675" y="11430"/>
                </a:lnTo>
                <a:lnTo>
                  <a:pt x="419604" y="16510"/>
                </a:lnTo>
                <a:lnTo>
                  <a:pt x="458756" y="16510"/>
                </a:lnTo>
                <a:lnTo>
                  <a:pt x="458756" y="13970"/>
                </a:lnTo>
                <a:lnTo>
                  <a:pt x="456216" y="13970"/>
                </a:lnTo>
                <a:lnTo>
                  <a:pt x="456216" y="12700"/>
                </a:lnTo>
                <a:lnTo>
                  <a:pt x="454946" y="12700"/>
                </a:lnTo>
                <a:lnTo>
                  <a:pt x="454946" y="11430"/>
                </a:lnTo>
                <a:close/>
              </a:path>
              <a:path w="465454" h="443229">
                <a:moveTo>
                  <a:pt x="452406" y="10160"/>
                </a:moveTo>
                <a:lnTo>
                  <a:pt x="451136" y="10160"/>
                </a:lnTo>
                <a:lnTo>
                  <a:pt x="451136" y="11430"/>
                </a:lnTo>
                <a:lnTo>
                  <a:pt x="452406" y="11430"/>
                </a:lnTo>
                <a:lnTo>
                  <a:pt x="452406" y="10160"/>
                </a:lnTo>
                <a:close/>
              </a:path>
              <a:path w="465454" h="443229">
                <a:moveTo>
                  <a:pt x="444786" y="5080"/>
                </a:moveTo>
                <a:lnTo>
                  <a:pt x="431013" y="5080"/>
                </a:lnTo>
                <a:lnTo>
                  <a:pt x="425942" y="10160"/>
                </a:lnTo>
                <a:lnTo>
                  <a:pt x="448596" y="10160"/>
                </a:lnTo>
                <a:lnTo>
                  <a:pt x="448596" y="7620"/>
                </a:lnTo>
                <a:lnTo>
                  <a:pt x="447326" y="7620"/>
                </a:lnTo>
                <a:lnTo>
                  <a:pt x="447326" y="6350"/>
                </a:lnTo>
                <a:lnTo>
                  <a:pt x="444786" y="6350"/>
                </a:lnTo>
                <a:lnTo>
                  <a:pt x="444786" y="5080"/>
                </a:lnTo>
                <a:close/>
              </a:path>
              <a:path w="465454" h="443229">
                <a:moveTo>
                  <a:pt x="442246" y="3810"/>
                </a:moveTo>
                <a:lnTo>
                  <a:pt x="440976" y="3810"/>
                </a:lnTo>
                <a:lnTo>
                  <a:pt x="440976" y="5080"/>
                </a:lnTo>
                <a:lnTo>
                  <a:pt x="442246" y="5080"/>
                </a:lnTo>
                <a:lnTo>
                  <a:pt x="442246" y="3810"/>
                </a:lnTo>
                <a:close/>
              </a:path>
              <a:path w="465454" h="443229">
                <a:moveTo>
                  <a:pt x="437166" y="0"/>
                </a:moveTo>
                <a:lnTo>
                  <a:pt x="436084" y="0"/>
                </a:lnTo>
                <a:lnTo>
                  <a:pt x="432281" y="3810"/>
                </a:lnTo>
                <a:lnTo>
                  <a:pt x="438436" y="3810"/>
                </a:lnTo>
                <a:lnTo>
                  <a:pt x="438436" y="1270"/>
                </a:lnTo>
                <a:lnTo>
                  <a:pt x="437166" y="1270"/>
                </a:lnTo>
                <a:lnTo>
                  <a:pt x="437166" y="0"/>
                </a:lnTo>
                <a:close/>
              </a:path>
              <a:path w="465454" h="443229">
                <a:moveTo>
                  <a:pt x="338106" y="146050"/>
                </a:moveTo>
                <a:lnTo>
                  <a:pt x="290300" y="146050"/>
                </a:lnTo>
                <a:lnTo>
                  <a:pt x="210435" y="226060"/>
                </a:lnTo>
                <a:lnTo>
                  <a:pt x="258096" y="226060"/>
                </a:lnTo>
                <a:lnTo>
                  <a:pt x="338106" y="146050"/>
                </a:lnTo>
                <a:close/>
              </a:path>
              <a:path w="465454" h="443229">
                <a:moveTo>
                  <a:pt x="258096" y="226060"/>
                </a:moveTo>
                <a:lnTo>
                  <a:pt x="210435" y="226060"/>
                </a:lnTo>
                <a:lnTo>
                  <a:pt x="182546" y="254000"/>
                </a:lnTo>
                <a:lnTo>
                  <a:pt x="230156" y="254000"/>
                </a:lnTo>
                <a:lnTo>
                  <a:pt x="258096" y="226060"/>
                </a:lnTo>
                <a:close/>
              </a:path>
              <a:path w="465454" h="443229">
                <a:moveTo>
                  <a:pt x="230156" y="254000"/>
                </a:moveTo>
                <a:lnTo>
                  <a:pt x="182546" y="254000"/>
                </a:lnTo>
                <a:lnTo>
                  <a:pt x="157193" y="279400"/>
                </a:lnTo>
                <a:lnTo>
                  <a:pt x="204756" y="279400"/>
                </a:lnTo>
                <a:lnTo>
                  <a:pt x="230156" y="254000"/>
                </a:lnTo>
                <a:close/>
              </a:path>
              <a:path w="465454" h="443229">
                <a:moveTo>
                  <a:pt x="55778" y="381000"/>
                </a:moveTo>
                <a:lnTo>
                  <a:pt x="54510" y="382270"/>
                </a:lnTo>
                <a:lnTo>
                  <a:pt x="101886" y="382270"/>
                </a:lnTo>
                <a:lnTo>
                  <a:pt x="103156" y="381127"/>
                </a:lnTo>
                <a:lnTo>
                  <a:pt x="55778" y="381000"/>
                </a:lnTo>
                <a:close/>
              </a:path>
              <a:path w="465454" h="443229">
                <a:moveTo>
                  <a:pt x="104426" y="379730"/>
                </a:moveTo>
                <a:lnTo>
                  <a:pt x="57045" y="379857"/>
                </a:lnTo>
                <a:lnTo>
                  <a:pt x="55778" y="381000"/>
                </a:lnTo>
                <a:lnTo>
                  <a:pt x="103156" y="381000"/>
                </a:lnTo>
                <a:lnTo>
                  <a:pt x="104426" y="379730"/>
                </a:lnTo>
                <a:close/>
              </a:path>
              <a:path w="465454" h="443229">
                <a:moveTo>
                  <a:pt x="58313" y="378460"/>
                </a:moveTo>
                <a:lnTo>
                  <a:pt x="57045" y="379857"/>
                </a:lnTo>
                <a:lnTo>
                  <a:pt x="104426" y="379730"/>
                </a:lnTo>
                <a:lnTo>
                  <a:pt x="105696" y="378587"/>
                </a:lnTo>
                <a:lnTo>
                  <a:pt x="58313" y="378460"/>
                </a:lnTo>
                <a:close/>
              </a:path>
              <a:path w="465454" h="443229">
                <a:moveTo>
                  <a:pt x="59581" y="377190"/>
                </a:moveTo>
                <a:lnTo>
                  <a:pt x="58313" y="378460"/>
                </a:lnTo>
                <a:lnTo>
                  <a:pt x="105696" y="378587"/>
                </a:lnTo>
                <a:lnTo>
                  <a:pt x="106966" y="377317"/>
                </a:lnTo>
                <a:lnTo>
                  <a:pt x="59581" y="377190"/>
                </a:lnTo>
                <a:close/>
              </a:path>
              <a:path w="465454" h="443229">
                <a:moveTo>
                  <a:pt x="110649" y="373507"/>
                </a:moveTo>
                <a:lnTo>
                  <a:pt x="63384" y="373507"/>
                </a:lnTo>
                <a:lnTo>
                  <a:pt x="62116" y="374650"/>
                </a:lnTo>
                <a:lnTo>
                  <a:pt x="59581" y="377190"/>
                </a:lnTo>
                <a:lnTo>
                  <a:pt x="106966" y="377317"/>
                </a:lnTo>
                <a:lnTo>
                  <a:pt x="108236" y="375920"/>
                </a:lnTo>
                <a:lnTo>
                  <a:pt x="110649" y="373507"/>
                </a:lnTo>
                <a:close/>
              </a:path>
              <a:path w="465454" h="443229">
                <a:moveTo>
                  <a:pt x="64652" y="372110"/>
                </a:moveTo>
                <a:lnTo>
                  <a:pt x="63384" y="373507"/>
                </a:lnTo>
                <a:lnTo>
                  <a:pt x="110776" y="373380"/>
                </a:lnTo>
                <a:lnTo>
                  <a:pt x="112046" y="372237"/>
                </a:lnTo>
                <a:lnTo>
                  <a:pt x="64652" y="372110"/>
                </a:lnTo>
                <a:close/>
              </a:path>
              <a:path w="465454" h="443229">
                <a:moveTo>
                  <a:pt x="110903" y="373380"/>
                </a:moveTo>
                <a:lnTo>
                  <a:pt x="110649" y="373507"/>
                </a:lnTo>
                <a:lnTo>
                  <a:pt x="110903" y="373380"/>
                </a:lnTo>
                <a:close/>
              </a:path>
              <a:path w="465454" h="443229">
                <a:moveTo>
                  <a:pt x="65919" y="370840"/>
                </a:moveTo>
                <a:lnTo>
                  <a:pt x="64652" y="372110"/>
                </a:lnTo>
                <a:lnTo>
                  <a:pt x="112046" y="372237"/>
                </a:lnTo>
                <a:lnTo>
                  <a:pt x="113316" y="370967"/>
                </a:lnTo>
                <a:lnTo>
                  <a:pt x="65919" y="370840"/>
                </a:lnTo>
                <a:close/>
              </a:path>
              <a:path w="465454" h="443229">
                <a:moveTo>
                  <a:pt x="114586" y="369570"/>
                </a:moveTo>
                <a:lnTo>
                  <a:pt x="67187" y="369697"/>
                </a:lnTo>
                <a:lnTo>
                  <a:pt x="65919" y="370840"/>
                </a:lnTo>
                <a:lnTo>
                  <a:pt x="113316" y="370967"/>
                </a:lnTo>
                <a:lnTo>
                  <a:pt x="114586" y="369570"/>
                </a:lnTo>
                <a:close/>
              </a:path>
              <a:path w="465454" h="443229">
                <a:moveTo>
                  <a:pt x="67302" y="369570"/>
                </a:moveTo>
                <a:lnTo>
                  <a:pt x="67060" y="369697"/>
                </a:lnTo>
                <a:lnTo>
                  <a:pt x="67302" y="369570"/>
                </a:lnTo>
                <a:close/>
              </a:path>
              <a:path w="465454" h="443229">
                <a:moveTo>
                  <a:pt x="117126" y="367030"/>
                </a:moveTo>
                <a:lnTo>
                  <a:pt x="69722" y="367157"/>
                </a:lnTo>
                <a:lnTo>
                  <a:pt x="68455" y="368300"/>
                </a:lnTo>
                <a:lnTo>
                  <a:pt x="67302" y="369570"/>
                </a:lnTo>
                <a:lnTo>
                  <a:pt x="114586" y="369570"/>
                </a:lnTo>
                <a:lnTo>
                  <a:pt x="117126" y="367030"/>
                </a:lnTo>
                <a:close/>
              </a:path>
              <a:path w="465454" h="443229">
                <a:moveTo>
                  <a:pt x="70990" y="365760"/>
                </a:moveTo>
                <a:lnTo>
                  <a:pt x="69722" y="367030"/>
                </a:lnTo>
                <a:lnTo>
                  <a:pt x="117126" y="367030"/>
                </a:lnTo>
                <a:lnTo>
                  <a:pt x="118396" y="365887"/>
                </a:lnTo>
                <a:lnTo>
                  <a:pt x="70990" y="365760"/>
                </a:lnTo>
                <a:close/>
              </a:path>
              <a:path w="465454" h="443229">
                <a:moveTo>
                  <a:pt x="72258" y="364490"/>
                </a:moveTo>
                <a:lnTo>
                  <a:pt x="70990" y="365760"/>
                </a:lnTo>
                <a:lnTo>
                  <a:pt x="118396" y="365760"/>
                </a:lnTo>
                <a:lnTo>
                  <a:pt x="119666" y="364617"/>
                </a:lnTo>
                <a:lnTo>
                  <a:pt x="72258" y="364490"/>
                </a:lnTo>
                <a:close/>
              </a:path>
              <a:path w="465454" h="443229">
                <a:moveTo>
                  <a:pt x="73525" y="363220"/>
                </a:moveTo>
                <a:lnTo>
                  <a:pt x="72258" y="364490"/>
                </a:lnTo>
                <a:lnTo>
                  <a:pt x="119666" y="364617"/>
                </a:lnTo>
                <a:lnTo>
                  <a:pt x="120821" y="363346"/>
                </a:lnTo>
                <a:lnTo>
                  <a:pt x="73525" y="363220"/>
                </a:lnTo>
                <a:close/>
              </a:path>
              <a:path w="465454" h="443229">
                <a:moveTo>
                  <a:pt x="123476" y="360680"/>
                </a:moveTo>
                <a:lnTo>
                  <a:pt x="76061" y="360807"/>
                </a:lnTo>
                <a:lnTo>
                  <a:pt x="74793" y="361950"/>
                </a:lnTo>
                <a:lnTo>
                  <a:pt x="73525" y="363220"/>
                </a:lnTo>
                <a:lnTo>
                  <a:pt x="120936" y="363220"/>
                </a:lnTo>
                <a:lnTo>
                  <a:pt x="122206" y="361950"/>
                </a:lnTo>
                <a:lnTo>
                  <a:pt x="123476" y="360680"/>
                </a:lnTo>
                <a:close/>
              </a:path>
              <a:path w="465454" h="443229">
                <a:moveTo>
                  <a:pt x="77328" y="359410"/>
                </a:moveTo>
                <a:lnTo>
                  <a:pt x="76061" y="360807"/>
                </a:lnTo>
                <a:lnTo>
                  <a:pt x="123476" y="360680"/>
                </a:lnTo>
                <a:lnTo>
                  <a:pt x="124746" y="359537"/>
                </a:lnTo>
                <a:lnTo>
                  <a:pt x="77328" y="359410"/>
                </a:lnTo>
                <a:close/>
              </a:path>
              <a:path w="465454" h="443229">
                <a:moveTo>
                  <a:pt x="78596" y="358140"/>
                </a:moveTo>
                <a:lnTo>
                  <a:pt x="77328" y="359410"/>
                </a:lnTo>
                <a:lnTo>
                  <a:pt x="124746" y="359537"/>
                </a:lnTo>
                <a:lnTo>
                  <a:pt x="126016" y="358267"/>
                </a:lnTo>
                <a:lnTo>
                  <a:pt x="78596" y="358140"/>
                </a:lnTo>
                <a:close/>
              </a:path>
              <a:path w="465454" h="443229">
                <a:moveTo>
                  <a:pt x="79864" y="356870"/>
                </a:moveTo>
                <a:lnTo>
                  <a:pt x="78596" y="358140"/>
                </a:lnTo>
                <a:lnTo>
                  <a:pt x="126016" y="358267"/>
                </a:lnTo>
                <a:lnTo>
                  <a:pt x="127171" y="356996"/>
                </a:lnTo>
                <a:lnTo>
                  <a:pt x="79864" y="356870"/>
                </a:lnTo>
                <a:close/>
              </a:path>
              <a:path w="465454" h="443229">
                <a:moveTo>
                  <a:pt x="81131" y="355600"/>
                </a:moveTo>
                <a:lnTo>
                  <a:pt x="79864" y="356870"/>
                </a:lnTo>
                <a:lnTo>
                  <a:pt x="127286" y="356870"/>
                </a:lnTo>
                <a:lnTo>
                  <a:pt x="128556" y="355727"/>
                </a:lnTo>
                <a:lnTo>
                  <a:pt x="81131" y="355600"/>
                </a:lnTo>
                <a:close/>
              </a:path>
              <a:path w="465454" h="443229">
                <a:moveTo>
                  <a:pt x="129826" y="354330"/>
                </a:moveTo>
                <a:lnTo>
                  <a:pt x="82399" y="354457"/>
                </a:lnTo>
                <a:lnTo>
                  <a:pt x="81131" y="355600"/>
                </a:lnTo>
                <a:lnTo>
                  <a:pt x="128556" y="355600"/>
                </a:lnTo>
                <a:lnTo>
                  <a:pt x="129826" y="354330"/>
                </a:lnTo>
                <a:close/>
              </a:path>
              <a:path w="465454" h="443229">
                <a:moveTo>
                  <a:pt x="107382" y="353123"/>
                </a:moveTo>
                <a:lnTo>
                  <a:pt x="83667" y="353187"/>
                </a:lnTo>
                <a:lnTo>
                  <a:pt x="82399" y="354457"/>
                </a:lnTo>
                <a:lnTo>
                  <a:pt x="129826" y="354330"/>
                </a:lnTo>
                <a:lnTo>
                  <a:pt x="130970" y="353186"/>
                </a:lnTo>
                <a:lnTo>
                  <a:pt x="107382" y="353123"/>
                </a:lnTo>
                <a:close/>
              </a:path>
              <a:path w="465454" h="443229">
                <a:moveTo>
                  <a:pt x="131223" y="353060"/>
                </a:moveTo>
                <a:lnTo>
                  <a:pt x="131096" y="353187"/>
                </a:lnTo>
                <a:lnTo>
                  <a:pt x="131223" y="353060"/>
                </a:lnTo>
                <a:close/>
              </a:path>
              <a:path w="465454" h="443229">
                <a:moveTo>
                  <a:pt x="84935" y="351790"/>
                </a:moveTo>
                <a:lnTo>
                  <a:pt x="83667" y="353060"/>
                </a:lnTo>
                <a:lnTo>
                  <a:pt x="107382" y="353123"/>
                </a:lnTo>
                <a:lnTo>
                  <a:pt x="131096" y="353060"/>
                </a:lnTo>
                <a:lnTo>
                  <a:pt x="132366" y="351917"/>
                </a:lnTo>
                <a:lnTo>
                  <a:pt x="84935" y="351790"/>
                </a:lnTo>
                <a:close/>
              </a:path>
              <a:path w="465454" h="443229">
                <a:moveTo>
                  <a:pt x="136176" y="347980"/>
                </a:moveTo>
                <a:lnTo>
                  <a:pt x="88738" y="348107"/>
                </a:lnTo>
                <a:lnTo>
                  <a:pt x="87470" y="349250"/>
                </a:lnTo>
                <a:lnTo>
                  <a:pt x="84935" y="351790"/>
                </a:lnTo>
                <a:lnTo>
                  <a:pt x="132366" y="351917"/>
                </a:lnTo>
                <a:lnTo>
                  <a:pt x="133636" y="350520"/>
                </a:lnTo>
                <a:lnTo>
                  <a:pt x="136176" y="347980"/>
                </a:lnTo>
                <a:close/>
              </a:path>
              <a:path w="465454" h="443229">
                <a:moveTo>
                  <a:pt x="90005" y="346710"/>
                </a:moveTo>
                <a:lnTo>
                  <a:pt x="88738" y="348107"/>
                </a:lnTo>
                <a:lnTo>
                  <a:pt x="136176" y="347980"/>
                </a:lnTo>
                <a:lnTo>
                  <a:pt x="137446" y="346837"/>
                </a:lnTo>
                <a:lnTo>
                  <a:pt x="90005" y="346710"/>
                </a:lnTo>
                <a:close/>
              </a:path>
              <a:path w="465454" h="443229">
                <a:moveTo>
                  <a:pt x="138716" y="345567"/>
                </a:moveTo>
                <a:lnTo>
                  <a:pt x="91273" y="345567"/>
                </a:lnTo>
                <a:lnTo>
                  <a:pt x="90005" y="346710"/>
                </a:lnTo>
                <a:lnTo>
                  <a:pt x="137446" y="346837"/>
                </a:lnTo>
                <a:lnTo>
                  <a:pt x="138716" y="345567"/>
                </a:lnTo>
                <a:close/>
              </a:path>
              <a:path w="465454" h="443229">
                <a:moveTo>
                  <a:pt x="139986" y="344170"/>
                </a:moveTo>
                <a:lnTo>
                  <a:pt x="92541" y="344297"/>
                </a:lnTo>
                <a:lnTo>
                  <a:pt x="91273" y="345440"/>
                </a:lnTo>
                <a:lnTo>
                  <a:pt x="138716" y="345567"/>
                </a:lnTo>
                <a:lnTo>
                  <a:pt x="139986" y="344170"/>
                </a:lnTo>
                <a:close/>
              </a:path>
              <a:path w="465454" h="443229">
                <a:moveTo>
                  <a:pt x="92656" y="344170"/>
                </a:moveTo>
                <a:lnTo>
                  <a:pt x="92414" y="344297"/>
                </a:lnTo>
                <a:lnTo>
                  <a:pt x="92656" y="344170"/>
                </a:lnTo>
                <a:close/>
              </a:path>
              <a:path w="465454" h="443229">
                <a:moveTo>
                  <a:pt x="142526" y="341630"/>
                </a:moveTo>
                <a:lnTo>
                  <a:pt x="95076" y="341757"/>
                </a:lnTo>
                <a:lnTo>
                  <a:pt x="93808" y="342900"/>
                </a:lnTo>
                <a:lnTo>
                  <a:pt x="92656" y="344170"/>
                </a:lnTo>
                <a:lnTo>
                  <a:pt x="139986" y="344170"/>
                </a:lnTo>
                <a:lnTo>
                  <a:pt x="142526" y="341630"/>
                </a:lnTo>
                <a:close/>
              </a:path>
              <a:path w="465454" h="443229">
                <a:moveTo>
                  <a:pt x="96344" y="340360"/>
                </a:moveTo>
                <a:lnTo>
                  <a:pt x="95076" y="341630"/>
                </a:lnTo>
                <a:lnTo>
                  <a:pt x="142526" y="341630"/>
                </a:lnTo>
                <a:lnTo>
                  <a:pt x="143796" y="340487"/>
                </a:lnTo>
                <a:lnTo>
                  <a:pt x="96344" y="340360"/>
                </a:lnTo>
                <a:close/>
              </a:path>
              <a:path w="465454" h="443229">
                <a:moveTo>
                  <a:pt x="97611" y="339090"/>
                </a:moveTo>
                <a:lnTo>
                  <a:pt x="96344" y="340360"/>
                </a:lnTo>
                <a:lnTo>
                  <a:pt x="143796" y="340487"/>
                </a:lnTo>
                <a:lnTo>
                  <a:pt x="145066" y="339217"/>
                </a:lnTo>
                <a:lnTo>
                  <a:pt x="97611" y="339090"/>
                </a:lnTo>
                <a:close/>
              </a:path>
              <a:path w="465454" h="443229">
                <a:moveTo>
                  <a:pt x="146336" y="337947"/>
                </a:moveTo>
                <a:lnTo>
                  <a:pt x="98752" y="337947"/>
                </a:lnTo>
                <a:lnTo>
                  <a:pt x="97611" y="339090"/>
                </a:lnTo>
                <a:lnTo>
                  <a:pt x="145066" y="339217"/>
                </a:lnTo>
                <a:lnTo>
                  <a:pt x="146336" y="337947"/>
                </a:lnTo>
                <a:close/>
              </a:path>
              <a:path w="465454" h="443229">
                <a:moveTo>
                  <a:pt x="98879" y="337820"/>
                </a:moveTo>
                <a:close/>
              </a:path>
              <a:path w="465454" h="443229">
                <a:moveTo>
                  <a:pt x="102682" y="334010"/>
                </a:moveTo>
                <a:lnTo>
                  <a:pt x="100147" y="336550"/>
                </a:lnTo>
                <a:lnTo>
                  <a:pt x="98994" y="337820"/>
                </a:lnTo>
                <a:lnTo>
                  <a:pt x="146336" y="337947"/>
                </a:lnTo>
                <a:lnTo>
                  <a:pt x="147606" y="336550"/>
                </a:lnTo>
                <a:lnTo>
                  <a:pt x="148876" y="335280"/>
                </a:lnTo>
                <a:lnTo>
                  <a:pt x="150146" y="334137"/>
                </a:lnTo>
                <a:lnTo>
                  <a:pt x="102682" y="334010"/>
                </a:lnTo>
                <a:close/>
              </a:path>
              <a:path w="465454" h="443229">
                <a:moveTo>
                  <a:pt x="103950" y="332740"/>
                </a:moveTo>
                <a:lnTo>
                  <a:pt x="102682" y="334010"/>
                </a:lnTo>
                <a:lnTo>
                  <a:pt x="150146" y="334137"/>
                </a:lnTo>
                <a:lnTo>
                  <a:pt x="151416" y="332867"/>
                </a:lnTo>
                <a:lnTo>
                  <a:pt x="103950" y="332740"/>
                </a:lnTo>
                <a:close/>
              </a:path>
              <a:path w="465454" h="443229">
                <a:moveTo>
                  <a:pt x="106485" y="330200"/>
                </a:moveTo>
                <a:lnTo>
                  <a:pt x="103950" y="332740"/>
                </a:lnTo>
                <a:lnTo>
                  <a:pt x="151416" y="332867"/>
                </a:lnTo>
                <a:lnTo>
                  <a:pt x="152686" y="331470"/>
                </a:lnTo>
                <a:lnTo>
                  <a:pt x="153830" y="330326"/>
                </a:lnTo>
                <a:lnTo>
                  <a:pt x="106485" y="330200"/>
                </a:lnTo>
                <a:close/>
              </a:path>
              <a:path w="465454" h="443229">
                <a:moveTo>
                  <a:pt x="155226" y="328930"/>
                </a:moveTo>
                <a:lnTo>
                  <a:pt x="107753" y="329057"/>
                </a:lnTo>
                <a:lnTo>
                  <a:pt x="106485" y="330200"/>
                </a:lnTo>
                <a:lnTo>
                  <a:pt x="153956" y="330200"/>
                </a:lnTo>
                <a:lnTo>
                  <a:pt x="153956" y="330327"/>
                </a:lnTo>
                <a:lnTo>
                  <a:pt x="155226" y="328930"/>
                </a:lnTo>
                <a:close/>
              </a:path>
              <a:path w="465454" h="443229">
                <a:moveTo>
                  <a:pt x="109021" y="327660"/>
                </a:moveTo>
                <a:lnTo>
                  <a:pt x="107753" y="329057"/>
                </a:lnTo>
                <a:lnTo>
                  <a:pt x="155226" y="328930"/>
                </a:lnTo>
                <a:lnTo>
                  <a:pt x="156496" y="327787"/>
                </a:lnTo>
                <a:lnTo>
                  <a:pt x="109021" y="327660"/>
                </a:lnTo>
                <a:close/>
              </a:path>
              <a:path w="465454" h="443229">
                <a:moveTo>
                  <a:pt x="110288" y="326390"/>
                </a:moveTo>
                <a:lnTo>
                  <a:pt x="109021" y="327660"/>
                </a:lnTo>
                <a:lnTo>
                  <a:pt x="156496" y="327660"/>
                </a:lnTo>
                <a:lnTo>
                  <a:pt x="157766" y="326517"/>
                </a:lnTo>
                <a:lnTo>
                  <a:pt x="110288" y="326390"/>
                </a:lnTo>
                <a:close/>
              </a:path>
              <a:path w="465454" h="443229">
                <a:moveTo>
                  <a:pt x="159036" y="325120"/>
                </a:moveTo>
                <a:lnTo>
                  <a:pt x="111556" y="325247"/>
                </a:lnTo>
                <a:lnTo>
                  <a:pt x="110288" y="326390"/>
                </a:lnTo>
                <a:lnTo>
                  <a:pt x="157766" y="326517"/>
                </a:lnTo>
                <a:lnTo>
                  <a:pt x="159036" y="325120"/>
                </a:lnTo>
                <a:close/>
              </a:path>
              <a:path w="465454" h="443229">
                <a:moveTo>
                  <a:pt x="161576" y="322707"/>
                </a:moveTo>
                <a:lnTo>
                  <a:pt x="114091" y="322707"/>
                </a:lnTo>
                <a:lnTo>
                  <a:pt x="112824" y="323850"/>
                </a:lnTo>
                <a:lnTo>
                  <a:pt x="111556" y="325247"/>
                </a:lnTo>
                <a:lnTo>
                  <a:pt x="159036" y="325120"/>
                </a:lnTo>
                <a:lnTo>
                  <a:pt x="160306" y="323850"/>
                </a:lnTo>
                <a:lnTo>
                  <a:pt x="161576" y="322707"/>
                </a:lnTo>
                <a:close/>
              </a:path>
              <a:path w="465454" h="443229">
                <a:moveTo>
                  <a:pt x="116627" y="320040"/>
                </a:moveTo>
                <a:lnTo>
                  <a:pt x="115359" y="321310"/>
                </a:lnTo>
                <a:lnTo>
                  <a:pt x="114091" y="322707"/>
                </a:lnTo>
                <a:lnTo>
                  <a:pt x="161576" y="322580"/>
                </a:lnTo>
                <a:lnTo>
                  <a:pt x="162846" y="321310"/>
                </a:lnTo>
                <a:lnTo>
                  <a:pt x="164116" y="320167"/>
                </a:lnTo>
                <a:lnTo>
                  <a:pt x="116627" y="320040"/>
                </a:lnTo>
                <a:close/>
              </a:path>
              <a:path w="465454" h="443229">
                <a:moveTo>
                  <a:pt x="117894" y="318770"/>
                </a:moveTo>
                <a:lnTo>
                  <a:pt x="116627" y="320040"/>
                </a:lnTo>
                <a:lnTo>
                  <a:pt x="164116" y="320040"/>
                </a:lnTo>
                <a:lnTo>
                  <a:pt x="165260" y="318896"/>
                </a:lnTo>
                <a:lnTo>
                  <a:pt x="117894" y="318770"/>
                </a:lnTo>
                <a:close/>
              </a:path>
              <a:path w="465454" h="443229">
                <a:moveTo>
                  <a:pt x="167926" y="316230"/>
                </a:moveTo>
                <a:lnTo>
                  <a:pt x="120430" y="316357"/>
                </a:lnTo>
                <a:lnTo>
                  <a:pt x="119162" y="317500"/>
                </a:lnTo>
                <a:lnTo>
                  <a:pt x="117894" y="318770"/>
                </a:lnTo>
                <a:lnTo>
                  <a:pt x="165386" y="318770"/>
                </a:lnTo>
                <a:lnTo>
                  <a:pt x="166656" y="317500"/>
                </a:lnTo>
                <a:lnTo>
                  <a:pt x="167926" y="316230"/>
                </a:lnTo>
                <a:close/>
              </a:path>
              <a:path w="465454" h="443229">
                <a:moveTo>
                  <a:pt x="169196" y="315087"/>
                </a:moveTo>
                <a:lnTo>
                  <a:pt x="121697" y="315087"/>
                </a:lnTo>
                <a:lnTo>
                  <a:pt x="120430" y="316357"/>
                </a:lnTo>
                <a:lnTo>
                  <a:pt x="167926" y="316230"/>
                </a:lnTo>
                <a:lnTo>
                  <a:pt x="169196" y="315087"/>
                </a:lnTo>
                <a:close/>
              </a:path>
              <a:path w="465454" h="443229">
                <a:moveTo>
                  <a:pt x="122965" y="313690"/>
                </a:moveTo>
                <a:lnTo>
                  <a:pt x="121697" y="314960"/>
                </a:lnTo>
                <a:lnTo>
                  <a:pt x="169196" y="315087"/>
                </a:lnTo>
                <a:lnTo>
                  <a:pt x="170466" y="313817"/>
                </a:lnTo>
                <a:lnTo>
                  <a:pt x="122965" y="313690"/>
                </a:lnTo>
                <a:close/>
              </a:path>
              <a:path w="465454" h="443229">
                <a:moveTo>
                  <a:pt x="173006" y="311277"/>
                </a:moveTo>
                <a:lnTo>
                  <a:pt x="125500" y="311277"/>
                </a:lnTo>
                <a:lnTo>
                  <a:pt x="124233" y="312420"/>
                </a:lnTo>
                <a:lnTo>
                  <a:pt x="122965" y="313690"/>
                </a:lnTo>
                <a:lnTo>
                  <a:pt x="170466" y="313817"/>
                </a:lnTo>
                <a:lnTo>
                  <a:pt x="171736" y="312420"/>
                </a:lnTo>
                <a:lnTo>
                  <a:pt x="173006" y="311277"/>
                </a:lnTo>
                <a:close/>
              </a:path>
              <a:path w="465454" h="443229">
                <a:moveTo>
                  <a:pt x="134374" y="302260"/>
                </a:moveTo>
                <a:lnTo>
                  <a:pt x="130571" y="306070"/>
                </a:lnTo>
                <a:lnTo>
                  <a:pt x="129304" y="307467"/>
                </a:lnTo>
                <a:lnTo>
                  <a:pt x="125500" y="311277"/>
                </a:lnTo>
                <a:lnTo>
                  <a:pt x="173006" y="311150"/>
                </a:lnTo>
                <a:lnTo>
                  <a:pt x="174276" y="310007"/>
                </a:lnTo>
                <a:lnTo>
                  <a:pt x="176816" y="307467"/>
                </a:lnTo>
                <a:lnTo>
                  <a:pt x="178086" y="306070"/>
                </a:lnTo>
                <a:lnTo>
                  <a:pt x="179356" y="304800"/>
                </a:lnTo>
                <a:lnTo>
                  <a:pt x="181896" y="302387"/>
                </a:lnTo>
                <a:lnTo>
                  <a:pt x="134374" y="302260"/>
                </a:lnTo>
                <a:close/>
              </a:path>
              <a:path w="465454" h="443229">
                <a:moveTo>
                  <a:pt x="135642" y="300990"/>
                </a:moveTo>
                <a:lnTo>
                  <a:pt x="134374" y="302260"/>
                </a:lnTo>
                <a:lnTo>
                  <a:pt x="181896" y="302260"/>
                </a:lnTo>
                <a:lnTo>
                  <a:pt x="183040" y="301116"/>
                </a:lnTo>
                <a:lnTo>
                  <a:pt x="135642" y="300990"/>
                </a:lnTo>
                <a:close/>
              </a:path>
              <a:path w="465454" h="443229">
                <a:moveTo>
                  <a:pt x="184436" y="299720"/>
                </a:moveTo>
                <a:lnTo>
                  <a:pt x="136910" y="299847"/>
                </a:lnTo>
                <a:lnTo>
                  <a:pt x="135642" y="300990"/>
                </a:lnTo>
                <a:lnTo>
                  <a:pt x="183166" y="300990"/>
                </a:lnTo>
                <a:lnTo>
                  <a:pt x="184436" y="299720"/>
                </a:lnTo>
                <a:close/>
              </a:path>
              <a:path w="465454" h="443229">
                <a:moveTo>
                  <a:pt x="137036" y="299720"/>
                </a:moveTo>
                <a:lnTo>
                  <a:pt x="136783" y="299847"/>
                </a:lnTo>
                <a:lnTo>
                  <a:pt x="137036" y="299720"/>
                </a:lnTo>
                <a:close/>
              </a:path>
              <a:path w="465454" h="443229">
                <a:moveTo>
                  <a:pt x="185706" y="298450"/>
                </a:moveTo>
                <a:lnTo>
                  <a:pt x="138177" y="298577"/>
                </a:lnTo>
                <a:lnTo>
                  <a:pt x="137036" y="299720"/>
                </a:lnTo>
                <a:lnTo>
                  <a:pt x="184436" y="299720"/>
                </a:lnTo>
                <a:lnTo>
                  <a:pt x="185706" y="298450"/>
                </a:lnTo>
                <a:close/>
              </a:path>
              <a:path w="465454" h="443229">
                <a:moveTo>
                  <a:pt x="164480" y="295973"/>
                </a:moveTo>
                <a:lnTo>
                  <a:pt x="140713" y="296037"/>
                </a:lnTo>
                <a:lnTo>
                  <a:pt x="138177" y="298450"/>
                </a:lnTo>
                <a:lnTo>
                  <a:pt x="185706" y="298450"/>
                </a:lnTo>
                <a:lnTo>
                  <a:pt x="188246" y="296037"/>
                </a:lnTo>
                <a:lnTo>
                  <a:pt x="164480" y="295973"/>
                </a:lnTo>
                <a:close/>
              </a:path>
              <a:path w="465454" h="443229">
                <a:moveTo>
                  <a:pt x="140713" y="295910"/>
                </a:moveTo>
                <a:lnTo>
                  <a:pt x="140586" y="296037"/>
                </a:lnTo>
                <a:lnTo>
                  <a:pt x="140713" y="295910"/>
                </a:lnTo>
                <a:close/>
              </a:path>
              <a:path w="465454" h="443229">
                <a:moveTo>
                  <a:pt x="189516" y="294767"/>
                </a:moveTo>
                <a:lnTo>
                  <a:pt x="141980" y="294767"/>
                </a:lnTo>
                <a:lnTo>
                  <a:pt x="140839" y="295910"/>
                </a:lnTo>
                <a:lnTo>
                  <a:pt x="164480" y="295973"/>
                </a:lnTo>
                <a:lnTo>
                  <a:pt x="188246" y="295910"/>
                </a:lnTo>
                <a:lnTo>
                  <a:pt x="189516" y="294767"/>
                </a:lnTo>
                <a:close/>
              </a:path>
              <a:path w="465454" h="443229">
                <a:moveTo>
                  <a:pt x="143248" y="293370"/>
                </a:moveTo>
                <a:lnTo>
                  <a:pt x="141980" y="294640"/>
                </a:lnTo>
                <a:lnTo>
                  <a:pt x="189516" y="294767"/>
                </a:lnTo>
                <a:lnTo>
                  <a:pt x="190786" y="293497"/>
                </a:lnTo>
                <a:lnTo>
                  <a:pt x="143248" y="293370"/>
                </a:lnTo>
                <a:close/>
              </a:path>
              <a:path w="465454" h="443229">
                <a:moveTo>
                  <a:pt x="193326" y="290830"/>
                </a:moveTo>
                <a:lnTo>
                  <a:pt x="145783" y="290957"/>
                </a:lnTo>
                <a:lnTo>
                  <a:pt x="143248" y="293370"/>
                </a:lnTo>
                <a:lnTo>
                  <a:pt x="190786" y="293497"/>
                </a:lnTo>
                <a:lnTo>
                  <a:pt x="193326" y="290830"/>
                </a:lnTo>
                <a:close/>
              </a:path>
              <a:path w="465454" h="443229">
                <a:moveTo>
                  <a:pt x="147051" y="289560"/>
                </a:moveTo>
                <a:lnTo>
                  <a:pt x="145783" y="290957"/>
                </a:lnTo>
                <a:lnTo>
                  <a:pt x="193326" y="290830"/>
                </a:lnTo>
                <a:lnTo>
                  <a:pt x="194596" y="289687"/>
                </a:lnTo>
                <a:lnTo>
                  <a:pt x="147051" y="289560"/>
                </a:lnTo>
                <a:close/>
              </a:path>
              <a:path w="465454" h="443229">
                <a:moveTo>
                  <a:pt x="195866" y="288290"/>
                </a:moveTo>
                <a:lnTo>
                  <a:pt x="148319" y="288417"/>
                </a:lnTo>
                <a:lnTo>
                  <a:pt x="147051" y="289560"/>
                </a:lnTo>
                <a:lnTo>
                  <a:pt x="194596" y="289687"/>
                </a:lnTo>
                <a:lnTo>
                  <a:pt x="195866" y="288290"/>
                </a:lnTo>
                <a:close/>
              </a:path>
              <a:path w="465454" h="443229">
                <a:moveTo>
                  <a:pt x="198406" y="285877"/>
                </a:moveTo>
                <a:lnTo>
                  <a:pt x="150854" y="285877"/>
                </a:lnTo>
                <a:lnTo>
                  <a:pt x="148319" y="288417"/>
                </a:lnTo>
                <a:lnTo>
                  <a:pt x="195866" y="288290"/>
                </a:lnTo>
                <a:lnTo>
                  <a:pt x="198406" y="285877"/>
                </a:lnTo>
                <a:close/>
              </a:path>
              <a:path w="465454" h="443229">
                <a:moveTo>
                  <a:pt x="204756" y="279527"/>
                </a:moveTo>
                <a:lnTo>
                  <a:pt x="157193" y="279527"/>
                </a:lnTo>
                <a:lnTo>
                  <a:pt x="152122" y="284607"/>
                </a:lnTo>
                <a:lnTo>
                  <a:pt x="150854" y="285750"/>
                </a:lnTo>
                <a:lnTo>
                  <a:pt x="198406" y="285877"/>
                </a:lnTo>
                <a:lnTo>
                  <a:pt x="204756" y="279527"/>
                </a:lnTo>
                <a:close/>
              </a:path>
              <a:path w="465454" h="443229">
                <a:moveTo>
                  <a:pt x="101886" y="382270"/>
                </a:moveTo>
                <a:lnTo>
                  <a:pt x="54510" y="382270"/>
                </a:lnTo>
                <a:lnTo>
                  <a:pt x="2535" y="434340"/>
                </a:lnTo>
                <a:lnTo>
                  <a:pt x="49816" y="434340"/>
                </a:lnTo>
                <a:lnTo>
                  <a:pt x="101886" y="382270"/>
                </a:lnTo>
                <a:close/>
              </a:path>
              <a:path w="465454" h="443229">
                <a:moveTo>
                  <a:pt x="49816" y="434340"/>
                </a:moveTo>
                <a:lnTo>
                  <a:pt x="2535" y="434340"/>
                </a:lnTo>
                <a:lnTo>
                  <a:pt x="0" y="436880"/>
                </a:lnTo>
                <a:lnTo>
                  <a:pt x="2826" y="436880"/>
                </a:lnTo>
                <a:lnTo>
                  <a:pt x="2826" y="438150"/>
                </a:lnTo>
                <a:lnTo>
                  <a:pt x="14256" y="438150"/>
                </a:lnTo>
                <a:lnTo>
                  <a:pt x="14256" y="439420"/>
                </a:lnTo>
                <a:lnTo>
                  <a:pt x="23146" y="439420"/>
                </a:lnTo>
                <a:lnTo>
                  <a:pt x="23146" y="440690"/>
                </a:lnTo>
                <a:lnTo>
                  <a:pt x="30766" y="440690"/>
                </a:lnTo>
                <a:lnTo>
                  <a:pt x="30766" y="441960"/>
                </a:lnTo>
                <a:lnTo>
                  <a:pt x="38386" y="441960"/>
                </a:lnTo>
                <a:lnTo>
                  <a:pt x="38386" y="443230"/>
                </a:lnTo>
                <a:lnTo>
                  <a:pt x="40926" y="443230"/>
                </a:lnTo>
                <a:lnTo>
                  <a:pt x="49816" y="43434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bk object 1164"/>
          <p:cNvSpPr/>
          <p:nvPr/>
        </p:nvSpPr>
        <p:spPr>
          <a:xfrm>
            <a:off x="3934459" y="6343650"/>
            <a:ext cx="475615" cy="454659"/>
          </a:xfrm>
          <a:custGeom>
            <a:avLst/>
            <a:gdLst/>
            <a:ahLst/>
            <a:cxnLst/>
            <a:rect l="l" t="t" r="r" b="b"/>
            <a:pathLst>
              <a:path w="475614" h="454659">
                <a:moveTo>
                  <a:pt x="387696" y="105409"/>
                </a:moveTo>
                <a:lnTo>
                  <a:pt x="339089" y="105409"/>
                </a:lnTo>
                <a:lnTo>
                  <a:pt x="210819" y="233679"/>
                </a:lnTo>
                <a:lnTo>
                  <a:pt x="259660" y="233679"/>
                </a:lnTo>
                <a:lnTo>
                  <a:pt x="387696" y="105409"/>
                </a:lnTo>
                <a:close/>
              </a:path>
              <a:path w="475614" h="454659">
                <a:moveTo>
                  <a:pt x="395303" y="97790"/>
                </a:moveTo>
                <a:lnTo>
                  <a:pt x="346709" y="97790"/>
                </a:lnTo>
                <a:lnTo>
                  <a:pt x="340359" y="104140"/>
                </a:lnTo>
                <a:lnTo>
                  <a:pt x="388964" y="104140"/>
                </a:lnTo>
                <a:lnTo>
                  <a:pt x="395303" y="97790"/>
                </a:lnTo>
                <a:close/>
              </a:path>
              <a:path w="475614" h="454659">
                <a:moveTo>
                  <a:pt x="400373" y="92709"/>
                </a:moveTo>
                <a:lnTo>
                  <a:pt x="351789" y="92709"/>
                </a:lnTo>
                <a:lnTo>
                  <a:pt x="347979" y="96520"/>
                </a:lnTo>
                <a:lnTo>
                  <a:pt x="396570" y="96520"/>
                </a:lnTo>
                <a:lnTo>
                  <a:pt x="400373" y="92709"/>
                </a:lnTo>
                <a:close/>
              </a:path>
              <a:path w="475614" h="454659">
                <a:moveTo>
                  <a:pt x="406712" y="86359"/>
                </a:moveTo>
                <a:lnTo>
                  <a:pt x="358139" y="86359"/>
                </a:lnTo>
                <a:lnTo>
                  <a:pt x="353059" y="91440"/>
                </a:lnTo>
                <a:lnTo>
                  <a:pt x="401641" y="91440"/>
                </a:lnTo>
                <a:lnTo>
                  <a:pt x="406712" y="86359"/>
                </a:lnTo>
                <a:close/>
              </a:path>
              <a:path w="475614" h="454659">
                <a:moveTo>
                  <a:pt x="413050" y="80009"/>
                </a:moveTo>
                <a:lnTo>
                  <a:pt x="364489" y="80009"/>
                </a:lnTo>
                <a:lnTo>
                  <a:pt x="359409" y="85090"/>
                </a:lnTo>
                <a:lnTo>
                  <a:pt x="407979" y="85090"/>
                </a:lnTo>
                <a:lnTo>
                  <a:pt x="413050" y="80009"/>
                </a:lnTo>
                <a:close/>
              </a:path>
              <a:path w="475614" h="454659">
                <a:moveTo>
                  <a:pt x="419389" y="73660"/>
                </a:moveTo>
                <a:lnTo>
                  <a:pt x="370839" y="73660"/>
                </a:lnTo>
                <a:lnTo>
                  <a:pt x="365759" y="78740"/>
                </a:lnTo>
                <a:lnTo>
                  <a:pt x="414318" y="78740"/>
                </a:lnTo>
                <a:lnTo>
                  <a:pt x="419389" y="73660"/>
                </a:lnTo>
                <a:close/>
              </a:path>
              <a:path w="475614" h="454659">
                <a:moveTo>
                  <a:pt x="425727" y="67310"/>
                </a:moveTo>
                <a:lnTo>
                  <a:pt x="377189" y="67310"/>
                </a:lnTo>
                <a:lnTo>
                  <a:pt x="372109" y="72390"/>
                </a:lnTo>
                <a:lnTo>
                  <a:pt x="420656" y="72390"/>
                </a:lnTo>
                <a:lnTo>
                  <a:pt x="425727" y="67310"/>
                </a:lnTo>
                <a:close/>
              </a:path>
              <a:path w="475614" h="454659">
                <a:moveTo>
                  <a:pt x="432066" y="60959"/>
                </a:moveTo>
                <a:lnTo>
                  <a:pt x="383539" y="60959"/>
                </a:lnTo>
                <a:lnTo>
                  <a:pt x="378459" y="66040"/>
                </a:lnTo>
                <a:lnTo>
                  <a:pt x="426995" y="66040"/>
                </a:lnTo>
                <a:lnTo>
                  <a:pt x="432066" y="60959"/>
                </a:lnTo>
                <a:close/>
              </a:path>
              <a:path w="475614" h="454659">
                <a:moveTo>
                  <a:pt x="438404" y="54609"/>
                </a:moveTo>
                <a:lnTo>
                  <a:pt x="389889" y="54609"/>
                </a:lnTo>
                <a:lnTo>
                  <a:pt x="384809" y="59690"/>
                </a:lnTo>
                <a:lnTo>
                  <a:pt x="433333" y="59690"/>
                </a:lnTo>
                <a:lnTo>
                  <a:pt x="438404" y="54609"/>
                </a:lnTo>
                <a:close/>
              </a:path>
              <a:path w="475614" h="454659">
                <a:moveTo>
                  <a:pt x="444742" y="48259"/>
                </a:moveTo>
                <a:lnTo>
                  <a:pt x="396239" y="48259"/>
                </a:lnTo>
                <a:lnTo>
                  <a:pt x="391159" y="53340"/>
                </a:lnTo>
                <a:lnTo>
                  <a:pt x="439672" y="53340"/>
                </a:lnTo>
                <a:lnTo>
                  <a:pt x="444742" y="48259"/>
                </a:lnTo>
                <a:close/>
              </a:path>
              <a:path w="475614" h="454659">
                <a:moveTo>
                  <a:pt x="451081" y="41909"/>
                </a:moveTo>
                <a:lnTo>
                  <a:pt x="402589" y="41909"/>
                </a:lnTo>
                <a:lnTo>
                  <a:pt x="397509" y="46990"/>
                </a:lnTo>
                <a:lnTo>
                  <a:pt x="446010" y="46990"/>
                </a:lnTo>
                <a:lnTo>
                  <a:pt x="451081" y="41909"/>
                </a:lnTo>
                <a:close/>
              </a:path>
              <a:path w="475614" h="454659">
                <a:moveTo>
                  <a:pt x="457419" y="35559"/>
                </a:moveTo>
                <a:lnTo>
                  <a:pt x="408939" y="35559"/>
                </a:lnTo>
                <a:lnTo>
                  <a:pt x="403859" y="40640"/>
                </a:lnTo>
                <a:lnTo>
                  <a:pt x="452349" y="40640"/>
                </a:lnTo>
                <a:lnTo>
                  <a:pt x="457419" y="35559"/>
                </a:lnTo>
                <a:close/>
              </a:path>
              <a:path w="475614" h="454659">
                <a:moveTo>
                  <a:pt x="463758" y="29209"/>
                </a:moveTo>
                <a:lnTo>
                  <a:pt x="415289" y="29209"/>
                </a:lnTo>
                <a:lnTo>
                  <a:pt x="410209" y="34290"/>
                </a:lnTo>
                <a:lnTo>
                  <a:pt x="458687" y="34290"/>
                </a:lnTo>
                <a:lnTo>
                  <a:pt x="463758" y="29209"/>
                </a:lnTo>
                <a:close/>
              </a:path>
              <a:path w="475614" h="454659">
                <a:moveTo>
                  <a:pt x="470096" y="22860"/>
                </a:moveTo>
                <a:lnTo>
                  <a:pt x="421639" y="22860"/>
                </a:lnTo>
                <a:lnTo>
                  <a:pt x="416559" y="27940"/>
                </a:lnTo>
                <a:lnTo>
                  <a:pt x="465025" y="27940"/>
                </a:lnTo>
                <a:lnTo>
                  <a:pt x="470096" y="22860"/>
                </a:lnTo>
                <a:close/>
              </a:path>
              <a:path w="475614" h="454659">
                <a:moveTo>
                  <a:pt x="473710" y="16510"/>
                </a:moveTo>
                <a:lnTo>
                  <a:pt x="427989" y="16510"/>
                </a:lnTo>
                <a:lnTo>
                  <a:pt x="422909" y="21590"/>
                </a:lnTo>
                <a:lnTo>
                  <a:pt x="471364" y="21590"/>
                </a:lnTo>
                <a:lnTo>
                  <a:pt x="475167" y="17780"/>
                </a:lnTo>
                <a:lnTo>
                  <a:pt x="473710" y="17780"/>
                </a:lnTo>
                <a:lnTo>
                  <a:pt x="473710" y="16510"/>
                </a:lnTo>
                <a:close/>
              </a:path>
              <a:path w="475614" h="454659">
                <a:moveTo>
                  <a:pt x="471169" y="15240"/>
                </a:moveTo>
                <a:lnTo>
                  <a:pt x="468629" y="15240"/>
                </a:lnTo>
                <a:lnTo>
                  <a:pt x="468629" y="16510"/>
                </a:lnTo>
                <a:lnTo>
                  <a:pt x="471169" y="16510"/>
                </a:lnTo>
                <a:lnTo>
                  <a:pt x="471169" y="15240"/>
                </a:lnTo>
                <a:close/>
              </a:path>
              <a:path w="475614" h="454659">
                <a:moveTo>
                  <a:pt x="462279" y="10159"/>
                </a:moveTo>
                <a:lnTo>
                  <a:pt x="434339" y="10159"/>
                </a:lnTo>
                <a:lnTo>
                  <a:pt x="429259" y="15240"/>
                </a:lnTo>
                <a:lnTo>
                  <a:pt x="467360" y="15240"/>
                </a:lnTo>
                <a:lnTo>
                  <a:pt x="467360" y="12700"/>
                </a:lnTo>
                <a:lnTo>
                  <a:pt x="464819" y="12700"/>
                </a:lnTo>
                <a:lnTo>
                  <a:pt x="464819" y="11429"/>
                </a:lnTo>
                <a:lnTo>
                  <a:pt x="462279" y="11429"/>
                </a:lnTo>
                <a:lnTo>
                  <a:pt x="462279" y="10159"/>
                </a:lnTo>
                <a:close/>
              </a:path>
              <a:path w="475614" h="454659">
                <a:moveTo>
                  <a:pt x="461009" y="8890"/>
                </a:moveTo>
                <a:lnTo>
                  <a:pt x="458469" y="8890"/>
                </a:lnTo>
                <a:lnTo>
                  <a:pt x="458469" y="10159"/>
                </a:lnTo>
                <a:lnTo>
                  <a:pt x="461009" y="10159"/>
                </a:lnTo>
                <a:lnTo>
                  <a:pt x="461009" y="8890"/>
                </a:lnTo>
                <a:close/>
              </a:path>
              <a:path w="475614" h="454659">
                <a:moveTo>
                  <a:pt x="452119" y="3809"/>
                </a:moveTo>
                <a:lnTo>
                  <a:pt x="440689" y="3809"/>
                </a:lnTo>
                <a:lnTo>
                  <a:pt x="435609" y="8890"/>
                </a:lnTo>
                <a:lnTo>
                  <a:pt x="455929" y="8890"/>
                </a:lnTo>
                <a:lnTo>
                  <a:pt x="455929" y="6350"/>
                </a:lnTo>
                <a:lnTo>
                  <a:pt x="453389" y="6350"/>
                </a:lnTo>
                <a:lnTo>
                  <a:pt x="453389" y="5080"/>
                </a:lnTo>
                <a:lnTo>
                  <a:pt x="452119" y="5080"/>
                </a:lnTo>
                <a:lnTo>
                  <a:pt x="452119" y="3809"/>
                </a:lnTo>
                <a:close/>
              </a:path>
              <a:path w="475614" h="454659">
                <a:moveTo>
                  <a:pt x="449579" y="2540"/>
                </a:moveTo>
                <a:lnTo>
                  <a:pt x="447039" y="2540"/>
                </a:lnTo>
                <a:lnTo>
                  <a:pt x="447039" y="3809"/>
                </a:lnTo>
                <a:lnTo>
                  <a:pt x="449579" y="3809"/>
                </a:lnTo>
                <a:lnTo>
                  <a:pt x="449579" y="2540"/>
                </a:lnTo>
                <a:close/>
              </a:path>
              <a:path w="475614" h="454659">
                <a:moveTo>
                  <a:pt x="445770" y="0"/>
                </a:moveTo>
                <a:lnTo>
                  <a:pt x="444499" y="0"/>
                </a:lnTo>
                <a:lnTo>
                  <a:pt x="441959" y="2540"/>
                </a:lnTo>
                <a:lnTo>
                  <a:pt x="445770" y="2540"/>
                </a:lnTo>
                <a:lnTo>
                  <a:pt x="445770" y="0"/>
                </a:lnTo>
                <a:close/>
              </a:path>
              <a:path w="475614" h="454659">
                <a:moveTo>
                  <a:pt x="259660" y="233680"/>
                </a:moveTo>
                <a:lnTo>
                  <a:pt x="210819" y="233680"/>
                </a:lnTo>
                <a:lnTo>
                  <a:pt x="200660" y="243839"/>
                </a:lnTo>
                <a:lnTo>
                  <a:pt x="249519" y="243839"/>
                </a:lnTo>
                <a:lnTo>
                  <a:pt x="259660" y="233680"/>
                </a:lnTo>
                <a:close/>
              </a:path>
              <a:path w="475614" h="454659">
                <a:moveTo>
                  <a:pt x="249519" y="243840"/>
                </a:moveTo>
                <a:lnTo>
                  <a:pt x="200659" y="243840"/>
                </a:lnTo>
                <a:lnTo>
                  <a:pt x="185419" y="259080"/>
                </a:lnTo>
                <a:lnTo>
                  <a:pt x="234306" y="259080"/>
                </a:lnTo>
                <a:lnTo>
                  <a:pt x="249519" y="243840"/>
                </a:lnTo>
                <a:close/>
              </a:path>
              <a:path w="475614" h="454659">
                <a:moveTo>
                  <a:pt x="234306" y="259080"/>
                </a:moveTo>
                <a:lnTo>
                  <a:pt x="185419" y="259080"/>
                </a:lnTo>
                <a:lnTo>
                  <a:pt x="172719" y="271780"/>
                </a:lnTo>
                <a:lnTo>
                  <a:pt x="221630" y="271780"/>
                </a:lnTo>
                <a:lnTo>
                  <a:pt x="234306" y="259080"/>
                </a:lnTo>
                <a:close/>
              </a:path>
              <a:path w="475614" h="454659">
                <a:moveTo>
                  <a:pt x="221630" y="271780"/>
                </a:moveTo>
                <a:lnTo>
                  <a:pt x="172719" y="271780"/>
                </a:lnTo>
                <a:lnTo>
                  <a:pt x="147319" y="297180"/>
                </a:lnTo>
                <a:lnTo>
                  <a:pt x="196276" y="297180"/>
                </a:lnTo>
                <a:lnTo>
                  <a:pt x="221630" y="271780"/>
                </a:lnTo>
                <a:close/>
              </a:path>
              <a:path w="475614" h="454659">
                <a:moveTo>
                  <a:pt x="196276" y="297180"/>
                </a:moveTo>
                <a:lnTo>
                  <a:pt x="147319" y="297180"/>
                </a:lnTo>
                <a:lnTo>
                  <a:pt x="130810" y="313690"/>
                </a:lnTo>
                <a:lnTo>
                  <a:pt x="179796" y="313690"/>
                </a:lnTo>
                <a:lnTo>
                  <a:pt x="196276" y="297180"/>
                </a:lnTo>
                <a:close/>
              </a:path>
              <a:path w="475614" h="454659">
                <a:moveTo>
                  <a:pt x="179796" y="313690"/>
                </a:moveTo>
                <a:lnTo>
                  <a:pt x="130809" y="313690"/>
                </a:lnTo>
                <a:lnTo>
                  <a:pt x="124459" y="320040"/>
                </a:lnTo>
                <a:lnTo>
                  <a:pt x="173457" y="320040"/>
                </a:lnTo>
                <a:lnTo>
                  <a:pt x="179796" y="313690"/>
                </a:lnTo>
                <a:close/>
              </a:path>
              <a:path w="475614" h="454659">
                <a:moveTo>
                  <a:pt x="38100" y="454270"/>
                </a:moveTo>
                <a:lnTo>
                  <a:pt x="38100" y="454660"/>
                </a:lnTo>
                <a:lnTo>
                  <a:pt x="40350" y="454660"/>
                </a:lnTo>
                <a:lnTo>
                  <a:pt x="38100" y="454270"/>
                </a:lnTo>
                <a:close/>
              </a:path>
              <a:path w="475614" h="454659">
                <a:moveTo>
                  <a:pt x="41618" y="453390"/>
                </a:moveTo>
                <a:lnTo>
                  <a:pt x="38100" y="453390"/>
                </a:lnTo>
                <a:lnTo>
                  <a:pt x="40350" y="454660"/>
                </a:lnTo>
                <a:lnTo>
                  <a:pt x="41618" y="453390"/>
                </a:lnTo>
                <a:close/>
              </a:path>
              <a:path w="475614" h="454659">
                <a:moveTo>
                  <a:pt x="33019" y="452659"/>
                </a:moveTo>
                <a:lnTo>
                  <a:pt x="33019" y="453390"/>
                </a:lnTo>
                <a:lnTo>
                  <a:pt x="38100" y="454270"/>
                </a:lnTo>
                <a:lnTo>
                  <a:pt x="38100" y="453390"/>
                </a:lnTo>
                <a:lnTo>
                  <a:pt x="41618" y="453390"/>
                </a:lnTo>
                <a:lnTo>
                  <a:pt x="33019" y="452659"/>
                </a:lnTo>
                <a:close/>
              </a:path>
              <a:path w="475614" h="454659">
                <a:moveTo>
                  <a:pt x="42886" y="452120"/>
                </a:moveTo>
                <a:lnTo>
                  <a:pt x="33019" y="452120"/>
                </a:lnTo>
                <a:lnTo>
                  <a:pt x="41618" y="453390"/>
                </a:lnTo>
                <a:lnTo>
                  <a:pt x="42886" y="452120"/>
                </a:lnTo>
                <a:close/>
              </a:path>
              <a:path w="475614" h="454659">
                <a:moveTo>
                  <a:pt x="26669" y="450850"/>
                </a:moveTo>
                <a:lnTo>
                  <a:pt x="26669" y="452120"/>
                </a:lnTo>
                <a:lnTo>
                  <a:pt x="33019" y="452659"/>
                </a:lnTo>
                <a:lnTo>
                  <a:pt x="33019" y="452120"/>
                </a:lnTo>
                <a:lnTo>
                  <a:pt x="42886" y="452120"/>
                </a:lnTo>
                <a:lnTo>
                  <a:pt x="26669" y="450850"/>
                </a:lnTo>
                <a:close/>
              </a:path>
              <a:path w="475614" h="454659">
                <a:moveTo>
                  <a:pt x="1269" y="443230"/>
                </a:moveTo>
                <a:lnTo>
                  <a:pt x="31" y="444468"/>
                </a:lnTo>
                <a:lnTo>
                  <a:pt x="0" y="445770"/>
                </a:lnTo>
                <a:lnTo>
                  <a:pt x="2539" y="445770"/>
                </a:lnTo>
                <a:lnTo>
                  <a:pt x="2539" y="447040"/>
                </a:lnTo>
                <a:lnTo>
                  <a:pt x="10160" y="447040"/>
                </a:lnTo>
                <a:lnTo>
                  <a:pt x="10160" y="448310"/>
                </a:lnTo>
                <a:lnTo>
                  <a:pt x="16510" y="448310"/>
                </a:lnTo>
                <a:lnTo>
                  <a:pt x="16510" y="449580"/>
                </a:lnTo>
                <a:lnTo>
                  <a:pt x="21589" y="449580"/>
                </a:lnTo>
                <a:lnTo>
                  <a:pt x="21589" y="450850"/>
                </a:lnTo>
                <a:lnTo>
                  <a:pt x="42886" y="450850"/>
                </a:lnTo>
                <a:lnTo>
                  <a:pt x="49256" y="444468"/>
                </a:lnTo>
                <a:lnTo>
                  <a:pt x="1269" y="443230"/>
                </a:lnTo>
                <a:close/>
              </a:path>
              <a:path w="475614" h="454659">
                <a:moveTo>
                  <a:pt x="17779" y="426720"/>
                </a:moveTo>
                <a:lnTo>
                  <a:pt x="1269" y="443230"/>
                </a:lnTo>
                <a:lnTo>
                  <a:pt x="50492" y="443230"/>
                </a:lnTo>
                <a:lnTo>
                  <a:pt x="49256" y="444468"/>
                </a:lnTo>
                <a:lnTo>
                  <a:pt x="50492" y="444500"/>
                </a:lnTo>
                <a:lnTo>
                  <a:pt x="51760" y="441960"/>
                </a:lnTo>
                <a:lnTo>
                  <a:pt x="65704" y="427990"/>
                </a:lnTo>
                <a:lnTo>
                  <a:pt x="66972" y="427990"/>
                </a:lnTo>
                <a:lnTo>
                  <a:pt x="17779" y="426720"/>
                </a:lnTo>
                <a:close/>
              </a:path>
              <a:path w="475614" h="454659">
                <a:moveTo>
                  <a:pt x="22859" y="421640"/>
                </a:moveTo>
                <a:lnTo>
                  <a:pt x="17779" y="426720"/>
                </a:lnTo>
                <a:lnTo>
                  <a:pt x="66972" y="426720"/>
                </a:lnTo>
                <a:lnTo>
                  <a:pt x="70807" y="422878"/>
                </a:lnTo>
                <a:lnTo>
                  <a:pt x="22859" y="421640"/>
                </a:lnTo>
                <a:close/>
              </a:path>
              <a:path w="475614" h="454659">
                <a:moveTo>
                  <a:pt x="24129" y="420370"/>
                </a:moveTo>
                <a:lnTo>
                  <a:pt x="22859" y="421640"/>
                </a:lnTo>
                <a:lnTo>
                  <a:pt x="72043" y="421640"/>
                </a:lnTo>
                <a:lnTo>
                  <a:pt x="70807" y="422878"/>
                </a:lnTo>
                <a:lnTo>
                  <a:pt x="72043" y="422910"/>
                </a:lnTo>
                <a:lnTo>
                  <a:pt x="73310" y="421640"/>
                </a:lnTo>
                <a:lnTo>
                  <a:pt x="24129" y="420370"/>
                </a:lnTo>
                <a:close/>
              </a:path>
              <a:path w="475614" h="454659">
                <a:moveTo>
                  <a:pt x="25400" y="419100"/>
                </a:moveTo>
                <a:lnTo>
                  <a:pt x="24129" y="420370"/>
                </a:lnTo>
                <a:lnTo>
                  <a:pt x="73310" y="421640"/>
                </a:lnTo>
                <a:lnTo>
                  <a:pt x="74578" y="420370"/>
                </a:lnTo>
                <a:lnTo>
                  <a:pt x="25400" y="419100"/>
                </a:lnTo>
                <a:close/>
              </a:path>
              <a:path w="475614" h="454659">
                <a:moveTo>
                  <a:pt x="39369" y="405130"/>
                </a:moveTo>
                <a:lnTo>
                  <a:pt x="25400" y="419100"/>
                </a:lnTo>
                <a:lnTo>
                  <a:pt x="74578" y="419100"/>
                </a:lnTo>
                <a:lnTo>
                  <a:pt x="87255" y="406400"/>
                </a:lnTo>
                <a:lnTo>
                  <a:pt x="88522" y="406400"/>
                </a:lnTo>
                <a:lnTo>
                  <a:pt x="39369" y="405130"/>
                </a:lnTo>
                <a:close/>
              </a:path>
              <a:path w="475614" h="454659">
                <a:moveTo>
                  <a:pt x="49529" y="394970"/>
                </a:moveTo>
                <a:lnTo>
                  <a:pt x="39369" y="405130"/>
                </a:lnTo>
                <a:lnTo>
                  <a:pt x="88522" y="405130"/>
                </a:lnTo>
                <a:lnTo>
                  <a:pt x="97396" y="396240"/>
                </a:lnTo>
                <a:lnTo>
                  <a:pt x="98664" y="396240"/>
                </a:lnTo>
                <a:lnTo>
                  <a:pt x="49529" y="394970"/>
                </a:lnTo>
                <a:close/>
              </a:path>
              <a:path w="475614" h="454659">
                <a:moveTo>
                  <a:pt x="50800" y="393700"/>
                </a:moveTo>
                <a:lnTo>
                  <a:pt x="49529" y="394970"/>
                </a:lnTo>
                <a:lnTo>
                  <a:pt x="98664" y="394970"/>
                </a:lnTo>
                <a:lnTo>
                  <a:pt x="50800" y="393700"/>
                </a:lnTo>
                <a:close/>
              </a:path>
              <a:path w="475614" h="454659">
                <a:moveTo>
                  <a:pt x="52069" y="392430"/>
                </a:moveTo>
                <a:lnTo>
                  <a:pt x="50800" y="393700"/>
                </a:lnTo>
                <a:lnTo>
                  <a:pt x="99932" y="393700"/>
                </a:lnTo>
                <a:lnTo>
                  <a:pt x="98696" y="394938"/>
                </a:lnTo>
                <a:lnTo>
                  <a:pt x="99932" y="394970"/>
                </a:lnTo>
                <a:lnTo>
                  <a:pt x="100574" y="393683"/>
                </a:lnTo>
                <a:lnTo>
                  <a:pt x="52069" y="392430"/>
                </a:lnTo>
                <a:close/>
              </a:path>
              <a:path w="475614" h="454659">
                <a:moveTo>
                  <a:pt x="111341" y="382270"/>
                </a:moveTo>
                <a:lnTo>
                  <a:pt x="62229" y="383540"/>
                </a:lnTo>
                <a:lnTo>
                  <a:pt x="60959" y="383540"/>
                </a:lnTo>
                <a:lnTo>
                  <a:pt x="52069" y="392430"/>
                </a:lnTo>
                <a:lnTo>
                  <a:pt x="101199" y="392430"/>
                </a:lnTo>
                <a:lnTo>
                  <a:pt x="100574" y="393683"/>
                </a:lnTo>
                <a:lnTo>
                  <a:pt x="101199" y="393700"/>
                </a:lnTo>
                <a:lnTo>
                  <a:pt x="102467" y="391160"/>
                </a:lnTo>
                <a:lnTo>
                  <a:pt x="111341" y="382270"/>
                </a:lnTo>
                <a:close/>
              </a:path>
              <a:path w="475614" h="454659">
                <a:moveTo>
                  <a:pt x="67310" y="377190"/>
                </a:moveTo>
                <a:lnTo>
                  <a:pt x="62229" y="382270"/>
                </a:lnTo>
                <a:lnTo>
                  <a:pt x="111341" y="382270"/>
                </a:lnTo>
                <a:lnTo>
                  <a:pt x="115144" y="378460"/>
                </a:lnTo>
                <a:lnTo>
                  <a:pt x="116412" y="378460"/>
                </a:lnTo>
                <a:lnTo>
                  <a:pt x="67310" y="377190"/>
                </a:lnTo>
                <a:close/>
              </a:path>
              <a:path w="475614" h="454659">
                <a:moveTo>
                  <a:pt x="74929" y="369570"/>
                </a:moveTo>
                <a:lnTo>
                  <a:pt x="67309" y="377190"/>
                </a:lnTo>
                <a:lnTo>
                  <a:pt x="116412" y="377190"/>
                </a:lnTo>
                <a:lnTo>
                  <a:pt x="122750" y="370840"/>
                </a:lnTo>
                <a:lnTo>
                  <a:pt x="124018" y="370840"/>
                </a:lnTo>
                <a:lnTo>
                  <a:pt x="74929" y="369570"/>
                </a:lnTo>
                <a:close/>
              </a:path>
              <a:path w="475614" h="454659">
                <a:moveTo>
                  <a:pt x="92710" y="351790"/>
                </a:moveTo>
                <a:lnTo>
                  <a:pt x="74929" y="369570"/>
                </a:lnTo>
                <a:lnTo>
                  <a:pt x="124018" y="369570"/>
                </a:lnTo>
                <a:lnTo>
                  <a:pt x="140498" y="353060"/>
                </a:lnTo>
                <a:lnTo>
                  <a:pt x="141765" y="353060"/>
                </a:lnTo>
                <a:lnTo>
                  <a:pt x="92710" y="351790"/>
                </a:lnTo>
                <a:close/>
              </a:path>
              <a:path w="475614" h="454659">
                <a:moveTo>
                  <a:pt x="100329" y="344170"/>
                </a:moveTo>
                <a:lnTo>
                  <a:pt x="92709" y="351790"/>
                </a:lnTo>
                <a:lnTo>
                  <a:pt x="141765" y="351790"/>
                </a:lnTo>
                <a:lnTo>
                  <a:pt x="148104" y="345440"/>
                </a:lnTo>
                <a:lnTo>
                  <a:pt x="149371" y="345440"/>
                </a:lnTo>
                <a:lnTo>
                  <a:pt x="100329" y="344170"/>
                </a:lnTo>
                <a:close/>
              </a:path>
              <a:path w="475614" h="454659">
                <a:moveTo>
                  <a:pt x="154442" y="339090"/>
                </a:moveTo>
                <a:lnTo>
                  <a:pt x="105409" y="340360"/>
                </a:lnTo>
                <a:lnTo>
                  <a:pt x="104139" y="340360"/>
                </a:lnTo>
                <a:lnTo>
                  <a:pt x="100329" y="344170"/>
                </a:lnTo>
                <a:lnTo>
                  <a:pt x="149371" y="344170"/>
                </a:lnTo>
                <a:lnTo>
                  <a:pt x="154442" y="339090"/>
                </a:lnTo>
                <a:close/>
              </a:path>
              <a:path w="475614" h="454659">
                <a:moveTo>
                  <a:pt x="106679" y="337820"/>
                </a:moveTo>
                <a:lnTo>
                  <a:pt x="105410" y="339090"/>
                </a:lnTo>
                <a:lnTo>
                  <a:pt x="155710" y="339090"/>
                </a:lnTo>
                <a:lnTo>
                  <a:pt x="106679" y="337820"/>
                </a:lnTo>
                <a:close/>
              </a:path>
              <a:path w="475614" h="454659">
                <a:moveTo>
                  <a:pt x="173457" y="320040"/>
                </a:moveTo>
                <a:lnTo>
                  <a:pt x="124459" y="320040"/>
                </a:lnTo>
                <a:lnTo>
                  <a:pt x="106679" y="337820"/>
                </a:lnTo>
                <a:lnTo>
                  <a:pt x="155710" y="337820"/>
                </a:lnTo>
                <a:lnTo>
                  <a:pt x="173457" y="32004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bk object 1165"/>
          <p:cNvSpPr/>
          <p:nvPr/>
        </p:nvSpPr>
        <p:spPr>
          <a:xfrm>
            <a:off x="3896359" y="6328409"/>
            <a:ext cx="482600" cy="459740"/>
          </a:xfrm>
          <a:custGeom>
            <a:avLst/>
            <a:gdLst/>
            <a:ahLst/>
            <a:cxnLst/>
            <a:rect l="l" t="t" r="r" b="b"/>
            <a:pathLst>
              <a:path w="482600" h="459740">
                <a:moveTo>
                  <a:pt x="377189" y="120650"/>
                </a:moveTo>
                <a:lnTo>
                  <a:pt x="330200" y="120650"/>
                </a:lnTo>
                <a:lnTo>
                  <a:pt x="287019" y="163830"/>
                </a:lnTo>
                <a:lnTo>
                  <a:pt x="334009" y="163830"/>
                </a:lnTo>
                <a:lnTo>
                  <a:pt x="377189" y="120650"/>
                </a:lnTo>
                <a:close/>
              </a:path>
              <a:path w="482600" h="459740">
                <a:moveTo>
                  <a:pt x="384809" y="113030"/>
                </a:moveTo>
                <a:lnTo>
                  <a:pt x="337819" y="113030"/>
                </a:lnTo>
                <a:lnTo>
                  <a:pt x="331469" y="119380"/>
                </a:lnTo>
                <a:lnTo>
                  <a:pt x="378459" y="119380"/>
                </a:lnTo>
                <a:lnTo>
                  <a:pt x="384809" y="113030"/>
                </a:lnTo>
                <a:close/>
              </a:path>
              <a:path w="482600" h="459740">
                <a:moveTo>
                  <a:pt x="389889" y="107950"/>
                </a:moveTo>
                <a:lnTo>
                  <a:pt x="342900" y="107950"/>
                </a:lnTo>
                <a:lnTo>
                  <a:pt x="339089" y="111760"/>
                </a:lnTo>
                <a:lnTo>
                  <a:pt x="386079" y="111760"/>
                </a:lnTo>
                <a:lnTo>
                  <a:pt x="389889" y="107950"/>
                </a:lnTo>
                <a:close/>
              </a:path>
              <a:path w="482600" h="459740">
                <a:moveTo>
                  <a:pt x="396239" y="101600"/>
                </a:moveTo>
                <a:lnTo>
                  <a:pt x="349250" y="101600"/>
                </a:lnTo>
                <a:lnTo>
                  <a:pt x="344169" y="106680"/>
                </a:lnTo>
                <a:lnTo>
                  <a:pt x="391159" y="106680"/>
                </a:lnTo>
                <a:lnTo>
                  <a:pt x="396239" y="101600"/>
                </a:lnTo>
                <a:close/>
              </a:path>
              <a:path w="482600" h="459740">
                <a:moveTo>
                  <a:pt x="402589" y="95250"/>
                </a:moveTo>
                <a:lnTo>
                  <a:pt x="355600" y="95250"/>
                </a:lnTo>
                <a:lnTo>
                  <a:pt x="350519" y="100330"/>
                </a:lnTo>
                <a:lnTo>
                  <a:pt x="397509" y="100330"/>
                </a:lnTo>
                <a:lnTo>
                  <a:pt x="402589" y="95250"/>
                </a:lnTo>
                <a:close/>
              </a:path>
              <a:path w="482600" h="459740">
                <a:moveTo>
                  <a:pt x="408939" y="88900"/>
                </a:moveTo>
                <a:lnTo>
                  <a:pt x="361950" y="88900"/>
                </a:lnTo>
                <a:lnTo>
                  <a:pt x="356869" y="93980"/>
                </a:lnTo>
                <a:lnTo>
                  <a:pt x="403859" y="93980"/>
                </a:lnTo>
                <a:lnTo>
                  <a:pt x="408939" y="88900"/>
                </a:lnTo>
                <a:close/>
              </a:path>
              <a:path w="482600" h="459740">
                <a:moveTo>
                  <a:pt x="415289" y="82550"/>
                </a:moveTo>
                <a:lnTo>
                  <a:pt x="368300" y="82550"/>
                </a:lnTo>
                <a:lnTo>
                  <a:pt x="363219" y="87630"/>
                </a:lnTo>
                <a:lnTo>
                  <a:pt x="410209" y="87630"/>
                </a:lnTo>
                <a:lnTo>
                  <a:pt x="415289" y="82550"/>
                </a:lnTo>
                <a:close/>
              </a:path>
              <a:path w="482600" h="459740">
                <a:moveTo>
                  <a:pt x="421639" y="76200"/>
                </a:moveTo>
                <a:lnTo>
                  <a:pt x="374650" y="76200"/>
                </a:lnTo>
                <a:lnTo>
                  <a:pt x="369569" y="81280"/>
                </a:lnTo>
                <a:lnTo>
                  <a:pt x="416559" y="81280"/>
                </a:lnTo>
                <a:lnTo>
                  <a:pt x="421639" y="76200"/>
                </a:lnTo>
                <a:close/>
              </a:path>
              <a:path w="482600" h="459740">
                <a:moveTo>
                  <a:pt x="427989" y="69850"/>
                </a:moveTo>
                <a:lnTo>
                  <a:pt x="381000" y="69850"/>
                </a:lnTo>
                <a:lnTo>
                  <a:pt x="375919" y="74930"/>
                </a:lnTo>
                <a:lnTo>
                  <a:pt x="422909" y="74930"/>
                </a:lnTo>
                <a:lnTo>
                  <a:pt x="427989" y="69850"/>
                </a:lnTo>
                <a:close/>
              </a:path>
              <a:path w="482600" h="459740">
                <a:moveTo>
                  <a:pt x="434339" y="63500"/>
                </a:moveTo>
                <a:lnTo>
                  <a:pt x="387350" y="63500"/>
                </a:lnTo>
                <a:lnTo>
                  <a:pt x="382269" y="68580"/>
                </a:lnTo>
                <a:lnTo>
                  <a:pt x="429259" y="68580"/>
                </a:lnTo>
                <a:lnTo>
                  <a:pt x="434339" y="63500"/>
                </a:lnTo>
                <a:close/>
              </a:path>
              <a:path w="482600" h="459740">
                <a:moveTo>
                  <a:pt x="440689" y="57150"/>
                </a:moveTo>
                <a:lnTo>
                  <a:pt x="393700" y="57150"/>
                </a:lnTo>
                <a:lnTo>
                  <a:pt x="388619" y="62230"/>
                </a:lnTo>
                <a:lnTo>
                  <a:pt x="435609" y="62230"/>
                </a:lnTo>
                <a:lnTo>
                  <a:pt x="440689" y="57150"/>
                </a:lnTo>
                <a:close/>
              </a:path>
              <a:path w="482600" h="459740">
                <a:moveTo>
                  <a:pt x="447039" y="50800"/>
                </a:moveTo>
                <a:lnTo>
                  <a:pt x="400050" y="50800"/>
                </a:lnTo>
                <a:lnTo>
                  <a:pt x="394969" y="55880"/>
                </a:lnTo>
                <a:lnTo>
                  <a:pt x="441959" y="55880"/>
                </a:lnTo>
                <a:lnTo>
                  <a:pt x="447039" y="50800"/>
                </a:lnTo>
                <a:close/>
              </a:path>
              <a:path w="482600" h="459740">
                <a:moveTo>
                  <a:pt x="453389" y="44450"/>
                </a:moveTo>
                <a:lnTo>
                  <a:pt x="406400" y="44450"/>
                </a:lnTo>
                <a:lnTo>
                  <a:pt x="401319" y="49530"/>
                </a:lnTo>
                <a:lnTo>
                  <a:pt x="448309" y="49530"/>
                </a:lnTo>
                <a:lnTo>
                  <a:pt x="453389" y="44450"/>
                </a:lnTo>
                <a:close/>
              </a:path>
              <a:path w="482600" h="459740">
                <a:moveTo>
                  <a:pt x="459739" y="38100"/>
                </a:moveTo>
                <a:lnTo>
                  <a:pt x="412750" y="38100"/>
                </a:lnTo>
                <a:lnTo>
                  <a:pt x="407669" y="43180"/>
                </a:lnTo>
                <a:lnTo>
                  <a:pt x="454659" y="43180"/>
                </a:lnTo>
                <a:lnTo>
                  <a:pt x="459739" y="38100"/>
                </a:lnTo>
                <a:close/>
              </a:path>
              <a:path w="482600" h="459740">
                <a:moveTo>
                  <a:pt x="466089" y="31750"/>
                </a:moveTo>
                <a:lnTo>
                  <a:pt x="419100" y="31750"/>
                </a:lnTo>
                <a:lnTo>
                  <a:pt x="414019" y="36830"/>
                </a:lnTo>
                <a:lnTo>
                  <a:pt x="461009" y="36830"/>
                </a:lnTo>
                <a:lnTo>
                  <a:pt x="466089" y="31750"/>
                </a:lnTo>
                <a:close/>
              </a:path>
              <a:path w="482600" h="459740">
                <a:moveTo>
                  <a:pt x="472439" y="25400"/>
                </a:moveTo>
                <a:lnTo>
                  <a:pt x="425450" y="25400"/>
                </a:lnTo>
                <a:lnTo>
                  <a:pt x="420369" y="30480"/>
                </a:lnTo>
                <a:lnTo>
                  <a:pt x="467359" y="30480"/>
                </a:lnTo>
                <a:lnTo>
                  <a:pt x="472439" y="25400"/>
                </a:lnTo>
                <a:close/>
              </a:path>
              <a:path w="482600" h="459740">
                <a:moveTo>
                  <a:pt x="478789" y="19050"/>
                </a:moveTo>
                <a:lnTo>
                  <a:pt x="431800" y="19050"/>
                </a:lnTo>
                <a:lnTo>
                  <a:pt x="426719" y="24130"/>
                </a:lnTo>
                <a:lnTo>
                  <a:pt x="473709" y="24130"/>
                </a:lnTo>
                <a:lnTo>
                  <a:pt x="478789" y="19050"/>
                </a:lnTo>
                <a:close/>
              </a:path>
              <a:path w="482600" h="459740">
                <a:moveTo>
                  <a:pt x="477519" y="12700"/>
                </a:moveTo>
                <a:lnTo>
                  <a:pt x="438150" y="12700"/>
                </a:lnTo>
                <a:lnTo>
                  <a:pt x="433069" y="17780"/>
                </a:lnTo>
                <a:lnTo>
                  <a:pt x="480059" y="17780"/>
                </a:lnTo>
                <a:lnTo>
                  <a:pt x="482599" y="15240"/>
                </a:lnTo>
                <a:lnTo>
                  <a:pt x="480060" y="15240"/>
                </a:lnTo>
                <a:lnTo>
                  <a:pt x="480060" y="13970"/>
                </a:lnTo>
                <a:lnTo>
                  <a:pt x="477519" y="13970"/>
                </a:lnTo>
                <a:lnTo>
                  <a:pt x="477519" y="12700"/>
                </a:lnTo>
                <a:close/>
              </a:path>
              <a:path w="482600" h="459740">
                <a:moveTo>
                  <a:pt x="474979" y="11430"/>
                </a:moveTo>
                <a:lnTo>
                  <a:pt x="472439" y="11430"/>
                </a:lnTo>
                <a:lnTo>
                  <a:pt x="472439" y="12700"/>
                </a:lnTo>
                <a:lnTo>
                  <a:pt x="474979" y="12700"/>
                </a:lnTo>
                <a:lnTo>
                  <a:pt x="474979" y="11430"/>
                </a:lnTo>
                <a:close/>
              </a:path>
              <a:path w="482600" h="459740">
                <a:moveTo>
                  <a:pt x="463550" y="6350"/>
                </a:moveTo>
                <a:lnTo>
                  <a:pt x="444500" y="6350"/>
                </a:lnTo>
                <a:lnTo>
                  <a:pt x="439419" y="11430"/>
                </a:lnTo>
                <a:lnTo>
                  <a:pt x="469900" y="11430"/>
                </a:lnTo>
                <a:lnTo>
                  <a:pt x="469900" y="8890"/>
                </a:lnTo>
                <a:lnTo>
                  <a:pt x="466089" y="8890"/>
                </a:lnTo>
                <a:lnTo>
                  <a:pt x="466089" y="7620"/>
                </a:lnTo>
                <a:lnTo>
                  <a:pt x="463550" y="7620"/>
                </a:lnTo>
                <a:lnTo>
                  <a:pt x="463550" y="6350"/>
                </a:lnTo>
                <a:close/>
              </a:path>
              <a:path w="482600" h="459740">
                <a:moveTo>
                  <a:pt x="461010" y="5080"/>
                </a:moveTo>
                <a:lnTo>
                  <a:pt x="458469" y="5080"/>
                </a:lnTo>
                <a:lnTo>
                  <a:pt x="458469" y="6350"/>
                </a:lnTo>
                <a:lnTo>
                  <a:pt x="461010" y="6350"/>
                </a:lnTo>
                <a:lnTo>
                  <a:pt x="461010" y="5080"/>
                </a:lnTo>
                <a:close/>
              </a:path>
              <a:path w="482600" h="459740">
                <a:moveTo>
                  <a:pt x="450850" y="0"/>
                </a:moveTo>
                <a:lnTo>
                  <a:pt x="445769" y="5080"/>
                </a:lnTo>
                <a:lnTo>
                  <a:pt x="455929" y="5080"/>
                </a:lnTo>
                <a:lnTo>
                  <a:pt x="455929" y="2540"/>
                </a:lnTo>
                <a:lnTo>
                  <a:pt x="453389" y="2540"/>
                </a:lnTo>
                <a:lnTo>
                  <a:pt x="453389" y="1270"/>
                </a:lnTo>
                <a:lnTo>
                  <a:pt x="450850" y="1270"/>
                </a:lnTo>
                <a:lnTo>
                  <a:pt x="450850" y="0"/>
                </a:lnTo>
                <a:close/>
              </a:path>
              <a:path w="482600" h="459740">
                <a:moveTo>
                  <a:pt x="334009" y="163830"/>
                </a:moveTo>
                <a:lnTo>
                  <a:pt x="287019" y="163830"/>
                </a:lnTo>
                <a:lnTo>
                  <a:pt x="191769" y="259080"/>
                </a:lnTo>
                <a:lnTo>
                  <a:pt x="238759" y="259080"/>
                </a:lnTo>
                <a:lnTo>
                  <a:pt x="334009" y="163830"/>
                </a:lnTo>
                <a:close/>
              </a:path>
              <a:path w="482600" h="459740">
                <a:moveTo>
                  <a:pt x="238759" y="259080"/>
                </a:moveTo>
                <a:lnTo>
                  <a:pt x="191769" y="259080"/>
                </a:lnTo>
                <a:lnTo>
                  <a:pt x="176529" y="274320"/>
                </a:lnTo>
                <a:lnTo>
                  <a:pt x="223519" y="274320"/>
                </a:lnTo>
                <a:lnTo>
                  <a:pt x="238759" y="259080"/>
                </a:lnTo>
                <a:close/>
              </a:path>
              <a:path w="482600" h="459740">
                <a:moveTo>
                  <a:pt x="223519" y="274320"/>
                </a:moveTo>
                <a:lnTo>
                  <a:pt x="176529" y="274320"/>
                </a:lnTo>
                <a:lnTo>
                  <a:pt x="170179" y="280670"/>
                </a:lnTo>
                <a:lnTo>
                  <a:pt x="217169" y="280670"/>
                </a:lnTo>
                <a:lnTo>
                  <a:pt x="223519" y="274320"/>
                </a:lnTo>
                <a:close/>
              </a:path>
              <a:path w="482600" h="459740">
                <a:moveTo>
                  <a:pt x="217169" y="280670"/>
                </a:moveTo>
                <a:lnTo>
                  <a:pt x="170179" y="280670"/>
                </a:lnTo>
                <a:lnTo>
                  <a:pt x="157479" y="293370"/>
                </a:lnTo>
                <a:lnTo>
                  <a:pt x="204469" y="293370"/>
                </a:lnTo>
                <a:lnTo>
                  <a:pt x="217169" y="280670"/>
                </a:lnTo>
                <a:close/>
              </a:path>
              <a:path w="482600" h="459740">
                <a:moveTo>
                  <a:pt x="204469" y="293370"/>
                </a:moveTo>
                <a:lnTo>
                  <a:pt x="157479" y="293370"/>
                </a:lnTo>
                <a:lnTo>
                  <a:pt x="124460" y="326390"/>
                </a:lnTo>
                <a:lnTo>
                  <a:pt x="171450" y="326390"/>
                </a:lnTo>
                <a:lnTo>
                  <a:pt x="204469" y="293370"/>
                </a:lnTo>
                <a:close/>
              </a:path>
              <a:path w="482600" h="459740">
                <a:moveTo>
                  <a:pt x="171449" y="326390"/>
                </a:moveTo>
                <a:lnTo>
                  <a:pt x="124459" y="326390"/>
                </a:lnTo>
                <a:lnTo>
                  <a:pt x="96519" y="354330"/>
                </a:lnTo>
                <a:lnTo>
                  <a:pt x="143510" y="354330"/>
                </a:lnTo>
                <a:lnTo>
                  <a:pt x="171449" y="326390"/>
                </a:lnTo>
                <a:close/>
              </a:path>
              <a:path w="482600" h="459740">
                <a:moveTo>
                  <a:pt x="143509" y="354330"/>
                </a:moveTo>
                <a:lnTo>
                  <a:pt x="96519" y="354330"/>
                </a:lnTo>
                <a:lnTo>
                  <a:pt x="71119" y="379730"/>
                </a:lnTo>
                <a:lnTo>
                  <a:pt x="118110" y="379730"/>
                </a:lnTo>
                <a:lnTo>
                  <a:pt x="143509" y="354330"/>
                </a:lnTo>
                <a:close/>
              </a:path>
              <a:path w="482600" h="459740">
                <a:moveTo>
                  <a:pt x="118109" y="379730"/>
                </a:moveTo>
                <a:lnTo>
                  <a:pt x="71119" y="379730"/>
                </a:lnTo>
                <a:lnTo>
                  <a:pt x="64769" y="386080"/>
                </a:lnTo>
                <a:lnTo>
                  <a:pt x="111760" y="386080"/>
                </a:lnTo>
                <a:lnTo>
                  <a:pt x="118109" y="379730"/>
                </a:lnTo>
                <a:close/>
              </a:path>
              <a:path w="482600" h="459740">
                <a:moveTo>
                  <a:pt x="111759" y="386080"/>
                </a:moveTo>
                <a:lnTo>
                  <a:pt x="64769" y="386080"/>
                </a:lnTo>
                <a:lnTo>
                  <a:pt x="58419" y="392430"/>
                </a:lnTo>
                <a:lnTo>
                  <a:pt x="105410" y="392430"/>
                </a:lnTo>
                <a:lnTo>
                  <a:pt x="111759" y="386080"/>
                </a:lnTo>
                <a:close/>
              </a:path>
              <a:path w="482600" h="459740">
                <a:moveTo>
                  <a:pt x="105409" y="392430"/>
                </a:moveTo>
                <a:lnTo>
                  <a:pt x="58419" y="392430"/>
                </a:lnTo>
                <a:lnTo>
                  <a:pt x="52069" y="398780"/>
                </a:lnTo>
                <a:lnTo>
                  <a:pt x="99060" y="398780"/>
                </a:lnTo>
                <a:lnTo>
                  <a:pt x="105409" y="392430"/>
                </a:lnTo>
                <a:close/>
              </a:path>
              <a:path w="482600" h="459740">
                <a:moveTo>
                  <a:pt x="99060" y="398780"/>
                </a:moveTo>
                <a:lnTo>
                  <a:pt x="52069" y="398780"/>
                </a:lnTo>
                <a:lnTo>
                  <a:pt x="33019" y="417830"/>
                </a:lnTo>
                <a:lnTo>
                  <a:pt x="80010" y="417830"/>
                </a:lnTo>
                <a:lnTo>
                  <a:pt x="99060" y="398780"/>
                </a:lnTo>
                <a:close/>
              </a:path>
              <a:path w="482600" h="459740">
                <a:moveTo>
                  <a:pt x="80009" y="417830"/>
                </a:moveTo>
                <a:lnTo>
                  <a:pt x="33019" y="417830"/>
                </a:lnTo>
                <a:lnTo>
                  <a:pt x="0" y="450850"/>
                </a:lnTo>
                <a:lnTo>
                  <a:pt x="46989" y="450850"/>
                </a:lnTo>
                <a:lnTo>
                  <a:pt x="80009" y="417830"/>
                </a:lnTo>
                <a:close/>
              </a:path>
              <a:path w="482600" h="459740">
                <a:moveTo>
                  <a:pt x="46989" y="450850"/>
                </a:moveTo>
                <a:lnTo>
                  <a:pt x="2539" y="450850"/>
                </a:lnTo>
                <a:lnTo>
                  <a:pt x="2539" y="452120"/>
                </a:lnTo>
                <a:lnTo>
                  <a:pt x="8889" y="452120"/>
                </a:lnTo>
                <a:lnTo>
                  <a:pt x="8889" y="453390"/>
                </a:lnTo>
                <a:lnTo>
                  <a:pt x="13969" y="453390"/>
                </a:lnTo>
                <a:lnTo>
                  <a:pt x="13969" y="454660"/>
                </a:lnTo>
                <a:lnTo>
                  <a:pt x="19050" y="454660"/>
                </a:lnTo>
                <a:lnTo>
                  <a:pt x="19050" y="455930"/>
                </a:lnTo>
                <a:lnTo>
                  <a:pt x="22860" y="455930"/>
                </a:lnTo>
                <a:lnTo>
                  <a:pt x="22860" y="457200"/>
                </a:lnTo>
                <a:lnTo>
                  <a:pt x="40639" y="457200"/>
                </a:lnTo>
                <a:lnTo>
                  <a:pt x="46989" y="450850"/>
                </a:lnTo>
                <a:close/>
              </a:path>
              <a:path w="482600" h="459740">
                <a:moveTo>
                  <a:pt x="40639" y="457200"/>
                </a:moveTo>
                <a:lnTo>
                  <a:pt x="27939" y="457200"/>
                </a:lnTo>
                <a:lnTo>
                  <a:pt x="27939" y="458470"/>
                </a:lnTo>
                <a:lnTo>
                  <a:pt x="33019" y="458470"/>
                </a:lnTo>
                <a:lnTo>
                  <a:pt x="33019" y="459740"/>
                </a:lnTo>
                <a:lnTo>
                  <a:pt x="38100" y="459740"/>
                </a:lnTo>
                <a:lnTo>
                  <a:pt x="40639" y="45720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bk object 1166"/>
          <p:cNvSpPr/>
          <p:nvPr/>
        </p:nvSpPr>
        <p:spPr>
          <a:xfrm>
            <a:off x="3862070" y="6315709"/>
            <a:ext cx="485140" cy="463550"/>
          </a:xfrm>
          <a:custGeom>
            <a:avLst/>
            <a:gdLst/>
            <a:ahLst/>
            <a:cxnLst/>
            <a:rect l="l" t="t" r="r" b="b"/>
            <a:pathLst>
              <a:path w="485139" h="463550">
                <a:moveTo>
                  <a:pt x="364489" y="133349"/>
                </a:moveTo>
                <a:lnTo>
                  <a:pt x="316229" y="133349"/>
                </a:lnTo>
                <a:lnTo>
                  <a:pt x="273050" y="176529"/>
                </a:lnTo>
                <a:lnTo>
                  <a:pt x="321309" y="176529"/>
                </a:lnTo>
                <a:lnTo>
                  <a:pt x="364489" y="133349"/>
                </a:lnTo>
                <a:close/>
              </a:path>
              <a:path w="485139" h="463550">
                <a:moveTo>
                  <a:pt x="372109" y="125729"/>
                </a:moveTo>
                <a:lnTo>
                  <a:pt x="323850" y="125729"/>
                </a:lnTo>
                <a:lnTo>
                  <a:pt x="317500" y="132079"/>
                </a:lnTo>
                <a:lnTo>
                  <a:pt x="365759" y="132079"/>
                </a:lnTo>
                <a:lnTo>
                  <a:pt x="372109" y="125729"/>
                </a:lnTo>
                <a:close/>
              </a:path>
              <a:path w="485139" h="463550">
                <a:moveTo>
                  <a:pt x="377189" y="120649"/>
                </a:moveTo>
                <a:lnTo>
                  <a:pt x="328929" y="120649"/>
                </a:lnTo>
                <a:lnTo>
                  <a:pt x="325120" y="124459"/>
                </a:lnTo>
                <a:lnTo>
                  <a:pt x="373379" y="124459"/>
                </a:lnTo>
                <a:lnTo>
                  <a:pt x="377189" y="120649"/>
                </a:lnTo>
                <a:close/>
              </a:path>
              <a:path w="485139" h="463550">
                <a:moveTo>
                  <a:pt x="383539" y="114299"/>
                </a:moveTo>
                <a:lnTo>
                  <a:pt x="335279" y="114299"/>
                </a:lnTo>
                <a:lnTo>
                  <a:pt x="330200" y="119379"/>
                </a:lnTo>
                <a:lnTo>
                  <a:pt x="378459" y="119379"/>
                </a:lnTo>
                <a:lnTo>
                  <a:pt x="383539" y="114299"/>
                </a:lnTo>
                <a:close/>
              </a:path>
              <a:path w="485139" h="463550">
                <a:moveTo>
                  <a:pt x="389889" y="107949"/>
                </a:moveTo>
                <a:lnTo>
                  <a:pt x="341629" y="107949"/>
                </a:lnTo>
                <a:lnTo>
                  <a:pt x="336550" y="113029"/>
                </a:lnTo>
                <a:lnTo>
                  <a:pt x="384809" y="113029"/>
                </a:lnTo>
                <a:lnTo>
                  <a:pt x="389889" y="107949"/>
                </a:lnTo>
                <a:close/>
              </a:path>
              <a:path w="485139" h="463550">
                <a:moveTo>
                  <a:pt x="396239" y="101599"/>
                </a:moveTo>
                <a:lnTo>
                  <a:pt x="347979" y="101599"/>
                </a:lnTo>
                <a:lnTo>
                  <a:pt x="342900" y="106679"/>
                </a:lnTo>
                <a:lnTo>
                  <a:pt x="391159" y="106679"/>
                </a:lnTo>
                <a:lnTo>
                  <a:pt x="396239" y="101599"/>
                </a:lnTo>
                <a:close/>
              </a:path>
              <a:path w="485139" h="463550">
                <a:moveTo>
                  <a:pt x="402589" y="95249"/>
                </a:moveTo>
                <a:lnTo>
                  <a:pt x="354329" y="95249"/>
                </a:lnTo>
                <a:lnTo>
                  <a:pt x="349250" y="100329"/>
                </a:lnTo>
                <a:lnTo>
                  <a:pt x="397509" y="100329"/>
                </a:lnTo>
                <a:lnTo>
                  <a:pt x="402589" y="95249"/>
                </a:lnTo>
                <a:close/>
              </a:path>
              <a:path w="485139" h="463550">
                <a:moveTo>
                  <a:pt x="408939" y="88899"/>
                </a:moveTo>
                <a:lnTo>
                  <a:pt x="360679" y="88899"/>
                </a:lnTo>
                <a:lnTo>
                  <a:pt x="355600" y="93979"/>
                </a:lnTo>
                <a:lnTo>
                  <a:pt x="403859" y="93979"/>
                </a:lnTo>
                <a:lnTo>
                  <a:pt x="408939" y="88899"/>
                </a:lnTo>
                <a:close/>
              </a:path>
              <a:path w="485139" h="463550">
                <a:moveTo>
                  <a:pt x="415289" y="82549"/>
                </a:moveTo>
                <a:lnTo>
                  <a:pt x="367029" y="82549"/>
                </a:lnTo>
                <a:lnTo>
                  <a:pt x="361950" y="87629"/>
                </a:lnTo>
                <a:lnTo>
                  <a:pt x="410209" y="87629"/>
                </a:lnTo>
                <a:lnTo>
                  <a:pt x="415289" y="82549"/>
                </a:lnTo>
                <a:close/>
              </a:path>
              <a:path w="485139" h="463550">
                <a:moveTo>
                  <a:pt x="421639" y="76199"/>
                </a:moveTo>
                <a:lnTo>
                  <a:pt x="373379" y="76199"/>
                </a:lnTo>
                <a:lnTo>
                  <a:pt x="368300" y="81279"/>
                </a:lnTo>
                <a:lnTo>
                  <a:pt x="416559" y="81279"/>
                </a:lnTo>
                <a:lnTo>
                  <a:pt x="421639" y="76199"/>
                </a:lnTo>
                <a:close/>
              </a:path>
              <a:path w="485139" h="463550">
                <a:moveTo>
                  <a:pt x="427989" y="69849"/>
                </a:moveTo>
                <a:lnTo>
                  <a:pt x="379729" y="69849"/>
                </a:lnTo>
                <a:lnTo>
                  <a:pt x="374650" y="74929"/>
                </a:lnTo>
                <a:lnTo>
                  <a:pt x="422909" y="74929"/>
                </a:lnTo>
                <a:lnTo>
                  <a:pt x="427989" y="69849"/>
                </a:lnTo>
                <a:close/>
              </a:path>
              <a:path w="485139" h="463550">
                <a:moveTo>
                  <a:pt x="434339" y="63499"/>
                </a:moveTo>
                <a:lnTo>
                  <a:pt x="386079" y="63499"/>
                </a:lnTo>
                <a:lnTo>
                  <a:pt x="381000" y="68579"/>
                </a:lnTo>
                <a:lnTo>
                  <a:pt x="429259" y="68579"/>
                </a:lnTo>
                <a:lnTo>
                  <a:pt x="434339" y="63499"/>
                </a:lnTo>
                <a:close/>
              </a:path>
              <a:path w="485139" h="463550">
                <a:moveTo>
                  <a:pt x="440689" y="57149"/>
                </a:moveTo>
                <a:lnTo>
                  <a:pt x="392429" y="57149"/>
                </a:lnTo>
                <a:lnTo>
                  <a:pt x="387350" y="62229"/>
                </a:lnTo>
                <a:lnTo>
                  <a:pt x="435609" y="62229"/>
                </a:lnTo>
                <a:lnTo>
                  <a:pt x="440689" y="57149"/>
                </a:lnTo>
                <a:close/>
              </a:path>
              <a:path w="485139" h="463550">
                <a:moveTo>
                  <a:pt x="447039" y="50799"/>
                </a:moveTo>
                <a:lnTo>
                  <a:pt x="398779" y="50799"/>
                </a:lnTo>
                <a:lnTo>
                  <a:pt x="393700" y="55879"/>
                </a:lnTo>
                <a:lnTo>
                  <a:pt x="441959" y="55879"/>
                </a:lnTo>
                <a:lnTo>
                  <a:pt x="447039" y="50799"/>
                </a:lnTo>
                <a:close/>
              </a:path>
              <a:path w="485139" h="463550">
                <a:moveTo>
                  <a:pt x="453389" y="44449"/>
                </a:moveTo>
                <a:lnTo>
                  <a:pt x="405129" y="44449"/>
                </a:lnTo>
                <a:lnTo>
                  <a:pt x="400050" y="49529"/>
                </a:lnTo>
                <a:lnTo>
                  <a:pt x="448309" y="49529"/>
                </a:lnTo>
                <a:lnTo>
                  <a:pt x="453389" y="44449"/>
                </a:lnTo>
                <a:close/>
              </a:path>
              <a:path w="485139" h="463550">
                <a:moveTo>
                  <a:pt x="459739" y="38099"/>
                </a:moveTo>
                <a:lnTo>
                  <a:pt x="411479" y="38099"/>
                </a:lnTo>
                <a:lnTo>
                  <a:pt x="406400" y="43179"/>
                </a:lnTo>
                <a:lnTo>
                  <a:pt x="454659" y="43179"/>
                </a:lnTo>
                <a:lnTo>
                  <a:pt x="459739" y="38099"/>
                </a:lnTo>
                <a:close/>
              </a:path>
              <a:path w="485139" h="463550">
                <a:moveTo>
                  <a:pt x="466089" y="31749"/>
                </a:moveTo>
                <a:lnTo>
                  <a:pt x="417829" y="31749"/>
                </a:lnTo>
                <a:lnTo>
                  <a:pt x="412750" y="36829"/>
                </a:lnTo>
                <a:lnTo>
                  <a:pt x="461009" y="36829"/>
                </a:lnTo>
                <a:lnTo>
                  <a:pt x="466089" y="31749"/>
                </a:lnTo>
                <a:close/>
              </a:path>
              <a:path w="485139" h="463550">
                <a:moveTo>
                  <a:pt x="472439" y="25399"/>
                </a:moveTo>
                <a:lnTo>
                  <a:pt x="424179" y="25399"/>
                </a:lnTo>
                <a:lnTo>
                  <a:pt x="419100" y="30479"/>
                </a:lnTo>
                <a:lnTo>
                  <a:pt x="467359" y="30479"/>
                </a:lnTo>
                <a:lnTo>
                  <a:pt x="472439" y="25399"/>
                </a:lnTo>
                <a:close/>
              </a:path>
              <a:path w="485139" h="463550">
                <a:moveTo>
                  <a:pt x="478789" y="19049"/>
                </a:moveTo>
                <a:lnTo>
                  <a:pt x="430529" y="19049"/>
                </a:lnTo>
                <a:lnTo>
                  <a:pt x="425450" y="24129"/>
                </a:lnTo>
                <a:lnTo>
                  <a:pt x="473709" y="24129"/>
                </a:lnTo>
                <a:lnTo>
                  <a:pt x="478789" y="19049"/>
                </a:lnTo>
                <a:close/>
              </a:path>
              <a:path w="485139" h="463550">
                <a:moveTo>
                  <a:pt x="485139" y="12699"/>
                </a:moveTo>
                <a:lnTo>
                  <a:pt x="436880" y="12699"/>
                </a:lnTo>
                <a:lnTo>
                  <a:pt x="431800" y="17779"/>
                </a:lnTo>
                <a:lnTo>
                  <a:pt x="480059" y="17779"/>
                </a:lnTo>
                <a:lnTo>
                  <a:pt x="485139" y="12699"/>
                </a:lnTo>
                <a:close/>
              </a:path>
              <a:path w="485139" h="463550">
                <a:moveTo>
                  <a:pt x="480059" y="11429"/>
                </a:moveTo>
                <a:lnTo>
                  <a:pt x="476249" y="11429"/>
                </a:lnTo>
                <a:lnTo>
                  <a:pt x="476249" y="12699"/>
                </a:lnTo>
                <a:lnTo>
                  <a:pt x="480059" y="12699"/>
                </a:lnTo>
                <a:lnTo>
                  <a:pt x="480059" y="11429"/>
                </a:lnTo>
                <a:close/>
              </a:path>
              <a:path w="485139" h="463550">
                <a:moveTo>
                  <a:pt x="466089" y="6349"/>
                </a:moveTo>
                <a:lnTo>
                  <a:pt x="443229" y="6349"/>
                </a:lnTo>
                <a:lnTo>
                  <a:pt x="438150" y="11429"/>
                </a:lnTo>
                <a:lnTo>
                  <a:pt x="473709" y="11429"/>
                </a:lnTo>
                <a:lnTo>
                  <a:pt x="473709" y="8889"/>
                </a:lnTo>
                <a:lnTo>
                  <a:pt x="469899" y="8889"/>
                </a:lnTo>
                <a:lnTo>
                  <a:pt x="469899" y="7619"/>
                </a:lnTo>
                <a:lnTo>
                  <a:pt x="466089" y="7619"/>
                </a:lnTo>
                <a:lnTo>
                  <a:pt x="466089" y="6349"/>
                </a:lnTo>
                <a:close/>
              </a:path>
              <a:path w="485139" h="463550">
                <a:moveTo>
                  <a:pt x="462279" y="5079"/>
                </a:moveTo>
                <a:lnTo>
                  <a:pt x="458470" y="5079"/>
                </a:lnTo>
                <a:lnTo>
                  <a:pt x="458470" y="6349"/>
                </a:lnTo>
                <a:lnTo>
                  <a:pt x="462279" y="6349"/>
                </a:lnTo>
                <a:lnTo>
                  <a:pt x="462279" y="5079"/>
                </a:lnTo>
                <a:close/>
              </a:path>
              <a:path w="485139" h="463550">
                <a:moveTo>
                  <a:pt x="449579" y="0"/>
                </a:moveTo>
                <a:lnTo>
                  <a:pt x="444500" y="5079"/>
                </a:lnTo>
                <a:lnTo>
                  <a:pt x="455929" y="5079"/>
                </a:lnTo>
                <a:lnTo>
                  <a:pt x="455929" y="2539"/>
                </a:lnTo>
                <a:lnTo>
                  <a:pt x="452120" y="2539"/>
                </a:lnTo>
                <a:lnTo>
                  <a:pt x="452120" y="1269"/>
                </a:lnTo>
                <a:lnTo>
                  <a:pt x="449579" y="1269"/>
                </a:lnTo>
                <a:lnTo>
                  <a:pt x="449579" y="0"/>
                </a:lnTo>
                <a:close/>
              </a:path>
              <a:path w="485139" h="463550">
                <a:moveTo>
                  <a:pt x="321309" y="176529"/>
                </a:moveTo>
                <a:lnTo>
                  <a:pt x="273050" y="176529"/>
                </a:lnTo>
                <a:lnTo>
                  <a:pt x="162560" y="287019"/>
                </a:lnTo>
                <a:lnTo>
                  <a:pt x="210819" y="287019"/>
                </a:lnTo>
                <a:lnTo>
                  <a:pt x="321309" y="176529"/>
                </a:lnTo>
                <a:close/>
              </a:path>
              <a:path w="485139" h="463550">
                <a:moveTo>
                  <a:pt x="210819" y="287019"/>
                </a:moveTo>
                <a:lnTo>
                  <a:pt x="162560" y="287019"/>
                </a:lnTo>
                <a:lnTo>
                  <a:pt x="107950" y="341629"/>
                </a:lnTo>
                <a:lnTo>
                  <a:pt x="156209" y="341629"/>
                </a:lnTo>
                <a:lnTo>
                  <a:pt x="210819" y="287019"/>
                </a:lnTo>
                <a:close/>
              </a:path>
              <a:path w="485139" h="463550">
                <a:moveTo>
                  <a:pt x="156209" y="341629"/>
                </a:moveTo>
                <a:lnTo>
                  <a:pt x="107950" y="341629"/>
                </a:lnTo>
                <a:lnTo>
                  <a:pt x="82550" y="367029"/>
                </a:lnTo>
                <a:lnTo>
                  <a:pt x="130809" y="367029"/>
                </a:lnTo>
                <a:lnTo>
                  <a:pt x="156209" y="341629"/>
                </a:lnTo>
                <a:close/>
              </a:path>
              <a:path w="485139" h="463550">
                <a:moveTo>
                  <a:pt x="130809" y="367029"/>
                </a:moveTo>
                <a:lnTo>
                  <a:pt x="82550" y="367029"/>
                </a:lnTo>
                <a:lnTo>
                  <a:pt x="63500" y="386079"/>
                </a:lnTo>
                <a:lnTo>
                  <a:pt x="111759" y="386079"/>
                </a:lnTo>
                <a:lnTo>
                  <a:pt x="130809" y="367029"/>
                </a:lnTo>
                <a:close/>
              </a:path>
              <a:path w="485139" h="463550">
                <a:moveTo>
                  <a:pt x="111759" y="386079"/>
                </a:moveTo>
                <a:lnTo>
                  <a:pt x="63500" y="386079"/>
                </a:lnTo>
                <a:lnTo>
                  <a:pt x="50800" y="398779"/>
                </a:lnTo>
                <a:lnTo>
                  <a:pt x="99059" y="398779"/>
                </a:lnTo>
                <a:lnTo>
                  <a:pt x="111759" y="386079"/>
                </a:lnTo>
                <a:close/>
              </a:path>
              <a:path w="485139" h="463550">
                <a:moveTo>
                  <a:pt x="99059" y="398779"/>
                </a:moveTo>
                <a:lnTo>
                  <a:pt x="50800" y="398779"/>
                </a:lnTo>
                <a:lnTo>
                  <a:pt x="12700" y="436879"/>
                </a:lnTo>
                <a:lnTo>
                  <a:pt x="60959" y="436879"/>
                </a:lnTo>
                <a:lnTo>
                  <a:pt x="99059" y="398779"/>
                </a:lnTo>
                <a:close/>
              </a:path>
              <a:path w="485139" h="463550">
                <a:moveTo>
                  <a:pt x="60959" y="436879"/>
                </a:moveTo>
                <a:lnTo>
                  <a:pt x="12700" y="436879"/>
                </a:lnTo>
                <a:lnTo>
                  <a:pt x="0" y="449579"/>
                </a:lnTo>
                <a:lnTo>
                  <a:pt x="1269" y="449579"/>
                </a:lnTo>
                <a:lnTo>
                  <a:pt x="1269" y="450849"/>
                </a:lnTo>
                <a:lnTo>
                  <a:pt x="5079" y="450849"/>
                </a:lnTo>
                <a:lnTo>
                  <a:pt x="5079" y="452119"/>
                </a:lnTo>
                <a:lnTo>
                  <a:pt x="8889" y="452119"/>
                </a:lnTo>
                <a:lnTo>
                  <a:pt x="8889" y="453389"/>
                </a:lnTo>
                <a:lnTo>
                  <a:pt x="11429" y="453389"/>
                </a:lnTo>
                <a:lnTo>
                  <a:pt x="11429" y="454659"/>
                </a:lnTo>
                <a:lnTo>
                  <a:pt x="15239" y="454659"/>
                </a:lnTo>
                <a:lnTo>
                  <a:pt x="15239" y="455929"/>
                </a:lnTo>
                <a:lnTo>
                  <a:pt x="19050" y="455929"/>
                </a:lnTo>
                <a:lnTo>
                  <a:pt x="19050" y="457199"/>
                </a:lnTo>
                <a:lnTo>
                  <a:pt x="21589" y="457199"/>
                </a:lnTo>
                <a:lnTo>
                  <a:pt x="21589" y="458469"/>
                </a:lnTo>
                <a:lnTo>
                  <a:pt x="25400" y="458469"/>
                </a:lnTo>
                <a:lnTo>
                  <a:pt x="25400" y="459739"/>
                </a:lnTo>
                <a:lnTo>
                  <a:pt x="27939" y="459739"/>
                </a:lnTo>
                <a:lnTo>
                  <a:pt x="27939" y="461009"/>
                </a:lnTo>
                <a:lnTo>
                  <a:pt x="31750" y="461009"/>
                </a:lnTo>
                <a:lnTo>
                  <a:pt x="31750" y="462279"/>
                </a:lnTo>
                <a:lnTo>
                  <a:pt x="34289" y="462279"/>
                </a:lnTo>
                <a:lnTo>
                  <a:pt x="34289" y="463549"/>
                </a:lnTo>
                <a:lnTo>
                  <a:pt x="60959" y="436879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bk object 1167"/>
          <p:cNvSpPr/>
          <p:nvPr/>
        </p:nvSpPr>
        <p:spPr>
          <a:xfrm>
            <a:off x="3829050" y="6305550"/>
            <a:ext cx="482600" cy="459740"/>
          </a:xfrm>
          <a:custGeom>
            <a:avLst/>
            <a:gdLst/>
            <a:ahLst/>
            <a:cxnLst/>
            <a:rect l="l" t="t" r="r" b="b"/>
            <a:pathLst>
              <a:path w="482600" h="459740">
                <a:moveTo>
                  <a:pt x="349250" y="143509"/>
                </a:moveTo>
                <a:lnTo>
                  <a:pt x="300989" y="143509"/>
                </a:lnTo>
                <a:lnTo>
                  <a:pt x="257809" y="186690"/>
                </a:lnTo>
                <a:lnTo>
                  <a:pt x="306070" y="186690"/>
                </a:lnTo>
                <a:lnTo>
                  <a:pt x="349250" y="143509"/>
                </a:lnTo>
                <a:close/>
              </a:path>
              <a:path w="482600" h="459740">
                <a:moveTo>
                  <a:pt x="356870" y="135890"/>
                </a:moveTo>
                <a:lnTo>
                  <a:pt x="308609" y="135890"/>
                </a:lnTo>
                <a:lnTo>
                  <a:pt x="302259" y="142240"/>
                </a:lnTo>
                <a:lnTo>
                  <a:pt x="350520" y="142240"/>
                </a:lnTo>
                <a:lnTo>
                  <a:pt x="356870" y="135890"/>
                </a:lnTo>
                <a:close/>
              </a:path>
              <a:path w="482600" h="459740">
                <a:moveTo>
                  <a:pt x="361950" y="130809"/>
                </a:moveTo>
                <a:lnTo>
                  <a:pt x="313689" y="130809"/>
                </a:lnTo>
                <a:lnTo>
                  <a:pt x="309879" y="134620"/>
                </a:lnTo>
                <a:lnTo>
                  <a:pt x="358140" y="134620"/>
                </a:lnTo>
                <a:lnTo>
                  <a:pt x="361950" y="130809"/>
                </a:lnTo>
                <a:close/>
              </a:path>
              <a:path w="482600" h="459740">
                <a:moveTo>
                  <a:pt x="368300" y="124459"/>
                </a:moveTo>
                <a:lnTo>
                  <a:pt x="320039" y="124459"/>
                </a:lnTo>
                <a:lnTo>
                  <a:pt x="314959" y="129540"/>
                </a:lnTo>
                <a:lnTo>
                  <a:pt x="363220" y="129540"/>
                </a:lnTo>
                <a:lnTo>
                  <a:pt x="368300" y="124459"/>
                </a:lnTo>
                <a:close/>
              </a:path>
              <a:path w="482600" h="459740">
                <a:moveTo>
                  <a:pt x="374650" y="118110"/>
                </a:moveTo>
                <a:lnTo>
                  <a:pt x="326389" y="118110"/>
                </a:lnTo>
                <a:lnTo>
                  <a:pt x="321309" y="123190"/>
                </a:lnTo>
                <a:lnTo>
                  <a:pt x="369570" y="123190"/>
                </a:lnTo>
                <a:lnTo>
                  <a:pt x="374650" y="118110"/>
                </a:lnTo>
                <a:close/>
              </a:path>
              <a:path w="482600" h="459740">
                <a:moveTo>
                  <a:pt x="381000" y="111759"/>
                </a:moveTo>
                <a:lnTo>
                  <a:pt x="332739" y="111759"/>
                </a:lnTo>
                <a:lnTo>
                  <a:pt x="327659" y="116840"/>
                </a:lnTo>
                <a:lnTo>
                  <a:pt x="375920" y="116840"/>
                </a:lnTo>
                <a:lnTo>
                  <a:pt x="381000" y="111759"/>
                </a:lnTo>
                <a:close/>
              </a:path>
              <a:path w="482600" h="459740">
                <a:moveTo>
                  <a:pt x="387350" y="105409"/>
                </a:moveTo>
                <a:lnTo>
                  <a:pt x="339089" y="105409"/>
                </a:lnTo>
                <a:lnTo>
                  <a:pt x="334009" y="110490"/>
                </a:lnTo>
                <a:lnTo>
                  <a:pt x="382270" y="110490"/>
                </a:lnTo>
                <a:lnTo>
                  <a:pt x="387350" y="105409"/>
                </a:lnTo>
                <a:close/>
              </a:path>
              <a:path w="482600" h="459740">
                <a:moveTo>
                  <a:pt x="393700" y="99059"/>
                </a:moveTo>
                <a:lnTo>
                  <a:pt x="345439" y="99059"/>
                </a:lnTo>
                <a:lnTo>
                  <a:pt x="340359" y="104140"/>
                </a:lnTo>
                <a:lnTo>
                  <a:pt x="388620" y="104140"/>
                </a:lnTo>
                <a:lnTo>
                  <a:pt x="393700" y="99059"/>
                </a:lnTo>
                <a:close/>
              </a:path>
              <a:path w="482600" h="459740">
                <a:moveTo>
                  <a:pt x="400050" y="92709"/>
                </a:moveTo>
                <a:lnTo>
                  <a:pt x="351789" y="92709"/>
                </a:lnTo>
                <a:lnTo>
                  <a:pt x="346709" y="97790"/>
                </a:lnTo>
                <a:lnTo>
                  <a:pt x="394970" y="97790"/>
                </a:lnTo>
                <a:lnTo>
                  <a:pt x="400050" y="92709"/>
                </a:lnTo>
                <a:close/>
              </a:path>
              <a:path w="482600" h="459740">
                <a:moveTo>
                  <a:pt x="406400" y="86360"/>
                </a:moveTo>
                <a:lnTo>
                  <a:pt x="358139" y="86360"/>
                </a:lnTo>
                <a:lnTo>
                  <a:pt x="353059" y="91440"/>
                </a:lnTo>
                <a:lnTo>
                  <a:pt x="401320" y="91440"/>
                </a:lnTo>
                <a:lnTo>
                  <a:pt x="406400" y="86360"/>
                </a:lnTo>
                <a:close/>
              </a:path>
              <a:path w="482600" h="459740">
                <a:moveTo>
                  <a:pt x="412750" y="80009"/>
                </a:moveTo>
                <a:lnTo>
                  <a:pt x="364489" y="80009"/>
                </a:lnTo>
                <a:lnTo>
                  <a:pt x="359410" y="85090"/>
                </a:lnTo>
                <a:lnTo>
                  <a:pt x="407670" y="85090"/>
                </a:lnTo>
                <a:lnTo>
                  <a:pt x="412750" y="80009"/>
                </a:lnTo>
                <a:close/>
              </a:path>
              <a:path w="482600" h="459740">
                <a:moveTo>
                  <a:pt x="419100" y="73659"/>
                </a:moveTo>
                <a:lnTo>
                  <a:pt x="370839" y="73659"/>
                </a:lnTo>
                <a:lnTo>
                  <a:pt x="365759" y="78740"/>
                </a:lnTo>
                <a:lnTo>
                  <a:pt x="414020" y="78740"/>
                </a:lnTo>
                <a:lnTo>
                  <a:pt x="419100" y="73659"/>
                </a:lnTo>
                <a:close/>
              </a:path>
              <a:path w="482600" h="459740">
                <a:moveTo>
                  <a:pt x="425450" y="67309"/>
                </a:moveTo>
                <a:lnTo>
                  <a:pt x="377189" y="67309"/>
                </a:lnTo>
                <a:lnTo>
                  <a:pt x="372109" y="72390"/>
                </a:lnTo>
                <a:lnTo>
                  <a:pt x="420370" y="72390"/>
                </a:lnTo>
                <a:lnTo>
                  <a:pt x="425450" y="67309"/>
                </a:lnTo>
                <a:close/>
              </a:path>
              <a:path w="482600" h="459740">
                <a:moveTo>
                  <a:pt x="431800" y="60959"/>
                </a:moveTo>
                <a:lnTo>
                  <a:pt x="383539" y="60959"/>
                </a:lnTo>
                <a:lnTo>
                  <a:pt x="378460" y="66040"/>
                </a:lnTo>
                <a:lnTo>
                  <a:pt x="426720" y="66040"/>
                </a:lnTo>
                <a:lnTo>
                  <a:pt x="431800" y="60959"/>
                </a:lnTo>
                <a:close/>
              </a:path>
              <a:path w="482600" h="459740">
                <a:moveTo>
                  <a:pt x="438150" y="54609"/>
                </a:moveTo>
                <a:lnTo>
                  <a:pt x="389889" y="54609"/>
                </a:lnTo>
                <a:lnTo>
                  <a:pt x="384809" y="59690"/>
                </a:lnTo>
                <a:lnTo>
                  <a:pt x="433070" y="59690"/>
                </a:lnTo>
                <a:lnTo>
                  <a:pt x="438150" y="54609"/>
                </a:lnTo>
                <a:close/>
              </a:path>
              <a:path w="482600" h="459740">
                <a:moveTo>
                  <a:pt x="444500" y="48259"/>
                </a:moveTo>
                <a:lnTo>
                  <a:pt x="396239" y="48259"/>
                </a:lnTo>
                <a:lnTo>
                  <a:pt x="391159" y="53340"/>
                </a:lnTo>
                <a:lnTo>
                  <a:pt x="439420" y="53340"/>
                </a:lnTo>
                <a:lnTo>
                  <a:pt x="444500" y="48259"/>
                </a:lnTo>
                <a:close/>
              </a:path>
              <a:path w="482600" h="459740">
                <a:moveTo>
                  <a:pt x="450850" y="41909"/>
                </a:moveTo>
                <a:lnTo>
                  <a:pt x="402589" y="41909"/>
                </a:lnTo>
                <a:lnTo>
                  <a:pt x="397510" y="46990"/>
                </a:lnTo>
                <a:lnTo>
                  <a:pt x="445770" y="46990"/>
                </a:lnTo>
                <a:lnTo>
                  <a:pt x="450850" y="41909"/>
                </a:lnTo>
                <a:close/>
              </a:path>
              <a:path w="482600" h="459740">
                <a:moveTo>
                  <a:pt x="457200" y="35559"/>
                </a:moveTo>
                <a:lnTo>
                  <a:pt x="408939" y="35559"/>
                </a:lnTo>
                <a:lnTo>
                  <a:pt x="403859" y="40640"/>
                </a:lnTo>
                <a:lnTo>
                  <a:pt x="452120" y="40640"/>
                </a:lnTo>
                <a:lnTo>
                  <a:pt x="457200" y="35559"/>
                </a:lnTo>
                <a:close/>
              </a:path>
              <a:path w="482600" h="459740">
                <a:moveTo>
                  <a:pt x="463550" y="29209"/>
                </a:moveTo>
                <a:lnTo>
                  <a:pt x="415289" y="29209"/>
                </a:lnTo>
                <a:lnTo>
                  <a:pt x="410209" y="34290"/>
                </a:lnTo>
                <a:lnTo>
                  <a:pt x="458470" y="34290"/>
                </a:lnTo>
                <a:lnTo>
                  <a:pt x="463550" y="29209"/>
                </a:lnTo>
                <a:close/>
              </a:path>
              <a:path w="482600" h="459740">
                <a:moveTo>
                  <a:pt x="469900" y="22859"/>
                </a:moveTo>
                <a:lnTo>
                  <a:pt x="421639" y="22859"/>
                </a:lnTo>
                <a:lnTo>
                  <a:pt x="416559" y="27940"/>
                </a:lnTo>
                <a:lnTo>
                  <a:pt x="464820" y="27940"/>
                </a:lnTo>
                <a:lnTo>
                  <a:pt x="469900" y="22859"/>
                </a:lnTo>
                <a:close/>
              </a:path>
              <a:path w="482600" h="459740">
                <a:moveTo>
                  <a:pt x="476250" y="16509"/>
                </a:moveTo>
                <a:lnTo>
                  <a:pt x="427989" y="16509"/>
                </a:lnTo>
                <a:lnTo>
                  <a:pt x="422909" y="21590"/>
                </a:lnTo>
                <a:lnTo>
                  <a:pt x="471170" y="21590"/>
                </a:lnTo>
                <a:lnTo>
                  <a:pt x="476250" y="16509"/>
                </a:lnTo>
                <a:close/>
              </a:path>
              <a:path w="482600" h="459740">
                <a:moveTo>
                  <a:pt x="482600" y="10159"/>
                </a:moveTo>
                <a:lnTo>
                  <a:pt x="434339" y="10159"/>
                </a:lnTo>
                <a:lnTo>
                  <a:pt x="429259" y="15240"/>
                </a:lnTo>
                <a:lnTo>
                  <a:pt x="477520" y="15240"/>
                </a:lnTo>
                <a:lnTo>
                  <a:pt x="482600" y="10159"/>
                </a:lnTo>
                <a:close/>
              </a:path>
              <a:path w="482600" h="459740">
                <a:moveTo>
                  <a:pt x="476250" y="8890"/>
                </a:moveTo>
                <a:lnTo>
                  <a:pt x="472439" y="8890"/>
                </a:lnTo>
                <a:lnTo>
                  <a:pt x="472439" y="10159"/>
                </a:lnTo>
                <a:lnTo>
                  <a:pt x="476250" y="10159"/>
                </a:lnTo>
                <a:lnTo>
                  <a:pt x="476250" y="8890"/>
                </a:lnTo>
                <a:close/>
              </a:path>
              <a:path w="482600" h="459740">
                <a:moveTo>
                  <a:pt x="459739" y="3809"/>
                </a:moveTo>
                <a:lnTo>
                  <a:pt x="440689" y="3809"/>
                </a:lnTo>
                <a:lnTo>
                  <a:pt x="435610" y="8890"/>
                </a:lnTo>
                <a:lnTo>
                  <a:pt x="468629" y="8890"/>
                </a:lnTo>
                <a:lnTo>
                  <a:pt x="468629" y="6350"/>
                </a:lnTo>
                <a:lnTo>
                  <a:pt x="463550" y="6350"/>
                </a:lnTo>
                <a:lnTo>
                  <a:pt x="463550" y="5079"/>
                </a:lnTo>
                <a:lnTo>
                  <a:pt x="459739" y="5079"/>
                </a:lnTo>
                <a:lnTo>
                  <a:pt x="459739" y="3809"/>
                </a:lnTo>
                <a:close/>
              </a:path>
              <a:path w="482600" h="459740">
                <a:moveTo>
                  <a:pt x="455929" y="2540"/>
                </a:moveTo>
                <a:lnTo>
                  <a:pt x="450850" y="2540"/>
                </a:lnTo>
                <a:lnTo>
                  <a:pt x="450850" y="3809"/>
                </a:lnTo>
                <a:lnTo>
                  <a:pt x="455929" y="3809"/>
                </a:lnTo>
                <a:lnTo>
                  <a:pt x="455929" y="2540"/>
                </a:lnTo>
                <a:close/>
              </a:path>
              <a:path w="482600" h="459740">
                <a:moveTo>
                  <a:pt x="447039" y="0"/>
                </a:moveTo>
                <a:lnTo>
                  <a:pt x="444500" y="0"/>
                </a:lnTo>
                <a:lnTo>
                  <a:pt x="441959" y="2540"/>
                </a:lnTo>
                <a:lnTo>
                  <a:pt x="447039" y="2540"/>
                </a:lnTo>
                <a:lnTo>
                  <a:pt x="447039" y="0"/>
                </a:lnTo>
                <a:close/>
              </a:path>
              <a:path w="482600" h="459740">
                <a:moveTo>
                  <a:pt x="306070" y="186690"/>
                </a:moveTo>
                <a:lnTo>
                  <a:pt x="257809" y="186690"/>
                </a:lnTo>
                <a:lnTo>
                  <a:pt x="242569" y="201929"/>
                </a:lnTo>
                <a:lnTo>
                  <a:pt x="290830" y="201929"/>
                </a:lnTo>
                <a:lnTo>
                  <a:pt x="306070" y="186690"/>
                </a:lnTo>
                <a:close/>
              </a:path>
              <a:path w="482600" h="459740">
                <a:moveTo>
                  <a:pt x="290830" y="201930"/>
                </a:moveTo>
                <a:lnTo>
                  <a:pt x="242569" y="201930"/>
                </a:lnTo>
                <a:lnTo>
                  <a:pt x="134619" y="309880"/>
                </a:lnTo>
                <a:lnTo>
                  <a:pt x="182880" y="309880"/>
                </a:lnTo>
                <a:lnTo>
                  <a:pt x="290830" y="201930"/>
                </a:lnTo>
                <a:close/>
              </a:path>
              <a:path w="482600" h="459740">
                <a:moveTo>
                  <a:pt x="182880" y="309880"/>
                </a:moveTo>
                <a:lnTo>
                  <a:pt x="134619" y="309880"/>
                </a:lnTo>
                <a:lnTo>
                  <a:pt x="67309" y="377190"/>
                </a:lnTo>
                <a:lnTo>
                  <a:pt x="115570" y="377190"/>
                </a:lnTo>
                <a:lnTo>
                  <a:pt x="182880" y="309880"/>
                </a:lnTo>
                <a:close/>
              </a:path>
              <a:path w="482600" h="459740">
                <a:moveTo>
                  <a:pt x="115570" y="377190"/>
                </a:moveTo>
                <a:lnTo>
                  <a:pt x="67309" y="377190"/>
                </a:lnTo>
                <a:lnTo>
                  <a:pt x="0" y="444500"/>
                </a:lnTo>
                <a:lnTo>
                  <a:pt x="1270" y="444500"/>
                </a:lnTo>
                <a:lnTo>
                  <a:pt x="1270" y="445770"/>
                </a:lnTo>
                <a:lnTo>
                  <a:pt x="5079" y="445770"/>
                </a:lnTo>
                <a:lnTo>
                  <a:pt x="5079" y="447040"/>
                </a:lnTo>
                <a:lnTo>
                  <a:pt x="7620" y="447040"/>
                </a:lnTo>
                <a:lnTo>
                  <a:pt x="7620" y="448310"/>
                </a:lnTo>
                <a:lnTo>
                  <a:pt x="10160" y="448310"/>
                </a:lnTo>
                <a:lnTo>
                  <a:pt x="10160" y="449580"/>
                </a:lnTo>
                <a:lnTo>
                  <a:pt x="12700" y="449580"/>
                </a:lnTo>
                <a:lnTo>
                  <a:pt x="12700" y="450850"/>
                </a:lnTo>
                <a:lnTo>
                  <a:pt x="15239" y="450850"/>
                </a:lnTo>
                <a:lnTo>
                  <a:pt x="15239" y="452120"/>
                </a:lnTo>
                <a:lnTo>
                  <a:pt x="19050" y="452120"/>
                </a:lnTo>
                <a:lnTo>
                  <a:pt x="19050" y="453390"/>
                </a:lnTo>
                <a:lnTo>
                  <a:pt x="21589" y="453390"/>
                </a:lnTo>
                <a:lnTo>
                  <a:pt x="21589" y="454660"/>
                </a:lnTo>
                <a:lnTo>
                  <a:pt x="24129" y="454660"/>
                </a:lnTo>
                <a:lnTo>
                  <a:pt x="24129" y="455930"/>
                </a:lnTo>
                <a:lnTo>
                  <a:pt x="26670" y="455930"/>
                </a:lnTo>
                <a:lnTo>
                  <a:pt x="26670" y="457200"/>
                </a:lnTo>
                <a:lnTo>
                  <a:pt x="29210" y="457200"/>
                </a:lnTo>
                <a:lnTo>
                  <a:pt x="29210" y="458470"/>
                </a:lnTo>
                <a:lnTo>
                  <a:pt x="31750" y="458470"/>
                </a:lnTo>
                <a:lnTo>
                  <a:pt x="31750" y="459740"/>
                </a:lnTo>
                <a:lnTo>
                  <a:pt x="33020" y="459740"/>
                </a:lnTo>
                <a:lnTo>
                  <a:pt x="115570" y="37719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bk object 1168"/>
          <p:cNvSpPr/>
          <p:nvPr/>
        </p:nvSpPr>
        <p:spPr>
          <a:xfrm>
            <a:off x="3798570" y="6296659"/>
            <a:ext cx="474980" cy="453390"/>
          </a:xfrm>
          <a:custGeom>
            <a:avLst/>
            <a:gdLst/>
            <a:ahLst/>
            <a:cxnLst/>
            <a:rect l="l" t="t" r="r" b="b"/>
            <a:pathLst>
              <a:path w="474979" h="453390">
                <a:moveTo>
                  <a:pt x="331469" y="152399"/>
                </a:moveTo>
                <a:lnTo>
                  <a:pt x="283209" y="152399"/>
                </a:lnTo>
                <a:lnTo>
                  <a:pt x="240029" y="195579"/>
                </a:lnTo>
                <a:lnTo>
                  <a:pt x="288289" y="195579"/>
                </a:lnTo>
                <a:lnTo>
                  <a:pt x="331469" y="152399"/>
                </a:lnTo>
                <a:close/>
              </a:path>
              <a:path w="474979" h="453390">
                <a:moveTo>
                  <a:pt x="339089" y="144779"/>
                </a:moveTo>
                <a:lnTo>
                  <a:pt x="290829" y="144779"/>
                </a:lnTo>
                <a:lnTo>
                  <a:pt x="284479" y="151129"/>
                </a:lnTo>
                <a:lnTo>
                  <a:pt x="332739" y="151129"/>
                </a:lnTo>
                <a:lnTo>
                  <a:pt x="339089" y="144779"/>
                </a:lnTo>
                <a:close/>
              </a:path>
              <a:path w="474979" h="453390">
                <a:moveTo>
                  <a:pt x="344169" y="139699"/>
                </a:moveTo>
                <a:lnTo>
                  <a:pt x="295910" y="139699"/>
                </a:lnTo>
                <a:lnTo>
                  <a:pt x="292100" y="143509"/>
                </a:lnTo>
                <a:lnTo>
                  <a:pt x="340359" y="143509"/>
                </a:lnTo>
                <a:lnTo>
                  <a:pt x="344169" y="139699"/>
                </a:lnTo>
                <a:close/>
              </a:path>
              <a:path w="474979" h="453390">
                <a:moveTo>
                  <a:pt x="350519" y="133349"/>
                </a:moveTo>
                <a:lnTo>
                  <a:pt x="302259" y="133349"/>
                </a:lnTo>
                <a:lnTo>
                  <a:pt x="297179" y="138429"/>
                </a:lnTo>
                <a:lnTo>
                  <a:pt x="345439" y="138429"/>
                </a:lnTo>
                <a:lnTo>
                  <a:pt x="350519" y="133349"/>
                </a:lnTo>
                <a:close/>
              </a:path>
              <a:path w="474979" h="453390">
                <a:moveTo>
                  <a:pt x="356869" y="126999"/>
                </a:moveTo>
                <a:lnTo>
                  <a:pt x="308610" y="126999"/>
                </a:lnTo>
                <a:lnTo>
                  <a:pt x="303529" y="132079"/>
                </a:lnTo>
                <a:lnTo>
                  <a:pt x="351789" y="132079"/>
                </a:lnTo>
                <a:lnTo>
                  <a:pt x="356869" y="126999"/>
                </a:lnTo>
                <a:close/>
              </a:path>
              <a:path w="474979" h="453390">
                <a:moveTo>
                  <a:pt x="363219" y="120649"/>
                </a:moveTo>
                <a:lnTo>
                  <a:pt x="314959" y="120649"/>
                </a:lnTo>
                <a:lnTo>
                  <a:pt x="309879" y="125729"/>
                </a:lnTo>
                <a:lnTo>
                  <a:pt x="358139" y="125729"/>
                </a:lnTo>
                <a:lnTo>
                  <a:pt x="363219" y="120649"/>
                </a:lnTo>
                <a:close/>
              </a:path>
              <a:path w="474979" h="453390">
                <a:moveTo>
                  <a:pt x="369569" y="114299"/>
                </a:moveTo>
                <a:lnTo>
                  <a:pt x="321309" y="114299"/>
                </a:lnTo>
                <a:lnTo>
                  <a:pt x="316229" y="119379"/>
                </a:lnTo>
                <a:lnTo>
                  <a:pt x="364489" y="119379"/>
                </a:lnTo>
                <a:lnTo>
                  <a:pt x="369569" y="114299"/>
                </a:lnTo>
                <a:close/>
              </a:path>
              <a:path w="474979" h="453390">
                <a:moveTo>
                  <a:pt x="375919" y="107949"/>
                </a:moveTo>
                <a:lnTo>
                  <a:pt x="327660" y="107949"/>
                </a:lnTo>
                <a:lnTo>
                  <a:pt x="322579" y="113029"/>
                </a:lnTo>
                <a:lnTo>
                  <a:pt x="370839" y="113029"/>
                </a:lnTo>
                <a:lnTo>
                  <a:pt x="375919" y="107949"/>
                </a:lnTo>
                <a:close/>
              </a:path>
              <a:path w="474979" h="453390">
                <a:moveTo>
                  <a:pt x="382269" y="101599"/>
                </a:moveTo>
                <a:lnTo>
                  <a:pt x="334009" y="101599"/>
                </a:lnTo>
                <a:lnTo>
                  <a:pt x="328929" y="106679"/>
                </a:lnTo>
                <a:lnTo>
                  <a:pt x="377189" y="106679"/>
                </a:lnTo>
                <a:lnTo>
                  <a:pt x="382269" y="101599"/>
                </a:lnTo>
                <a:close/>
              </a:path>
              <a:path w="474979" h="453390">
                <a:moveTo>
                  <a:pt x="388619" y="95249"/>
                </a:moveTo>
                <a:lnTo>
                  <a:pt x="340359" y="95249"/>
                </a:lnTo>
                <a:lnTo>
                  <a:pt x="335279" y="100329"/>
                </a:lnTo>
                <a:lnTo>
                  <a:pt x="383539" y="100329"/>
                </a:lnTo>
                <a:lnTo>
                  <a:pt x="388619" y="95249"/>
                </a:lnTo>
                <a:close/>
              </a:path>
              <a:path w="474979" h="453390">
                <a:moveTo>
                  <a:pt x="394969" y="88899"/>
                </a:moveTo>
                <a:lnTo>
                  <a:pt x="346709" y="88899"/>
                </a:lnTo>
                <a:lnTo>
                  <a:pt x="341629" y="93979"/>
                </a:lnTo>
                <a:lnTo>
                  <a:pt x="389889" y="93979"/>
                </a:lnTo>
                <a:lnTo>
                  <a:pt x="394969" y="88899"/>
                </a:lnTo>
                <a:close/>
              </a:path>
              <a:path w="474979" h="453390">
                <a:moveTo>
                  <a:pt x="401319" y="82549"/>
                </a:moveTo>
                <a:lnTo>
                  <a:pt x="353060" y="82549"/>
                </a:lnTo>
                <a:lnTo>
                  <a:pt x="347979" y="87629"/>
                </a:lnTo>
                <a:lnTo>
                  <a:pt x="396239" y="87629"/>
                </a:lnTo>
                <a:lnTo>
                  <a:pt x="401319" y="82549"/>
                </a:lnTo>
                <a:close/>
              </a:path>
              <a:path w="474979" h="453390">
                <a:moveTo>
                  <a:pt x="407669" y="76199"/>
                </a:moveTo>
                <a:lnTo>
                  <a:pt x="359410" y="76199"/>
                </a:lnTo>
                <a:lnTo>
                  <a:pt x="354329" y="81279"/>
                </a:lnTo>
                <a:lnTo>
                  <a:pt x="402589" y="81279"/>
                </a:lnTo>
                <a:lnTo>
                  <a:pt x="407669" y="76199"/>
                </a:lnTo>
                <a:close/>
              </a:path>
              <a:path w="474979" h="453390">
                <a:moveTo>
                  <a:pt x="414019" y="69849"/>
                </a:moveTo>
                <a:lnTo>
                  <a:pt x="365760" y="69849"/>
                </a:lnTo>
                <a:lnTo>
                  <a:pt x="360679" y="74929"/>
                </a:lnTo>
                <a:lnTo>
                  <a:pt x="408939" y="74929"/>
                </a:lnTo>
                <a:lnTo>
                  <a:pt x="414019" y="69849"/>
                </a:lnTo>
                <a:close/>
              </a:path>
              <a:path w="474979" h="453390">
                <a:moveTo>
                  <a:pt x="420369" y="63499"/>
                </a:moveTo>
                <a:lnTo>
                  <a:pt x="372109" y="63499"/>
                </a:lnTo>
                <a:lnTo>
                  <a:pt x="367029" y="68579"/>
                </a:lnTo>
                <a:lnTo>
                  <a:pt x="415289" y="68579"/>
                </a:lnTo>
                <a:lnTo>
                  <a:pt x="420369" y="63499"/>
                </a:lnTo>
                <a:close/>
              </a:path>
              <a:path w="474979" h="453390">
                <a:moveTo>
                  <a:pt x="426719" y="57149"/>
                </a:moveTo>
                <a:lnTo>
                  <a:pt x="378460" y="57149"/>
                </a:lnTo>
                <a:lnTo>
                  <a:pt x="373379" y="62229"/>
                </a:lnTo>
                <a:lnTo>
                  <a:pt x="421639" y="62229"/>
                </a:lnTo>
                <a:lnTo>
                  <a:pt x="426719" y="57149"/>
                </a:lnTo>
                <a:close/>
              </a:path>
              <a:path w="474979" h="453390">
                <a:moveTo>
                  <a:pt x="433069" y="50799"/>
                </a:moveTo>
                <a:lnTo>
                  <a:pt x="384810" y="50799"/>
                </a:lnTo>
                <a:lnTo>
                  <a:pt x="379729" y="55879"/>
                </a:lnTo>
                <a:lnTo>
                  <a:pt x="427989" y="55879"/>
                </a:lnTo>
                <a:lnTo>
                  <a:pt x="433069" y="50799"/>
                </a:lnTo>
                <a:close/>
              </a:path>
              <a:path w="474979" h="453390">
                <a:moveTo>
                  <a:pt x="439419" y="44449"/>
                </a:moveTo>
                <a:lnTo>
                  <a:pt x="391159" y="44449"/>
                </a:lnTo>
                <a:lnTo>
                  <a:pt x="386079" y="49529"/>
                </a:lnTo>
                <a:lnTo>
                  <a:pt x="434339" y="49529"/>
                </a:lnTo>
                <a:lnTo>
                  <a:pt x="439419" y="44449"/>
                </a:lnTo>
                <a:close/>
              </a:path>
              <a:path w="474979" h="453390">
                <a:moveTo>
                  <a:pt x="445769" y="38099"/>
                </a:moveTo>
                <a:lnTo>
                  <a:pt x="397510" y="38099"/>
                </a:lnTo>
                <a:lnTo>
                  <a:pt x="392429" y="43179"/>
                </a:lnTo>
                <a:lnTo>
                  <a:pt x="440689" y="43179"/>
                </a:lnTo>
                <a:lnTo>
                  <a:pt x="445769" y="38099"/>
                </a:lnTo>
                <a:close/>
              </a:path>
              <a:path w="474979" h="453390">
                <a:moveTo>
                  <a:pt x="452119" y="31749"/>
                </a:moveTo>
                <a:lnTo>
                  <a:pt x="403860" y="31749"/>
                </a:lnTo>
                <a:lnTo>
                  <a:pt x="398779" y="36829"/>
                </a:lnTo>
                <a:lnTo>
                  <a:pt x="447039" y="36829"/>
                </a:lnTo>
                <a:lnTo>
                  <a:pt x="452119" y="31749"/>
                </a:lnTo>
                <a:close/>
              </a:path>
              <a:path w="474979" h="453390">
                <a:moveTo>
                  <a:pt x="458469" y="25399"/>
                </a:moveTo>
                <a:lnTo>
                  <a:pt x="410209" y="25399"/>
                </a:lnTo>
                <a:lnTo>
                  <a:pt x="405129" y="30479"/>
                </a:lnTo>
                <a:lnTo>
                  <a:pt x="453389" y="30479"/>
                </a:lnTo>
                <a:lnTo>
                  <a:pt x="458469" y="25399"/>
                </a:lnTo>
                <a:close/>
              </a:path>
              <a:path w="474979" h="453390">
                <a:moveTo>
                  <a:pt x="464819" y="19049"/>
                </a:moveTo>
                <a:lnTo>
                  <a:pt x="416560" y="19049"/>
                </a:lnTo>
                <a:lnTo>
                  <a:pt x="411479" y="24129"/>
                </a:lnTo>
                <a:lnTo>
                  <a:pt x="459739" y="24129"/>
                </a:lnTo>
                <a:lnTo>
                  <a:pt x="464819" y="19049"/>
                </a:lnTo>
                <a:close/>
              </a:path>
              <a:path w="474979" h="453390">
                <a:moveTo>
                  <a:pt x="471169" y="12699"/>
                </a:moveTo>
                <a:lnTo>
                  <a:pt x="422910" y="12699"/>
                </a:lnTo>
                <a:lnTo>
                  <a:pt x="417829" y="17779"/>
                </a:lnTo>
                <a:lnTo>
                  <a:pt x="466089" y="17779"/>
                </a:lnTo>
                <a:lnTo>
                  <a:pt x="471169" y="12699"/>
                </a:lnTo>
                <a:close/>
              </a:path>
              <a:path w="474979" h="453390">
                <a:moveTo>
                  <a:pt x="467360" y="6349"/>
                </a:moveTo>
                <a:lnTo>
                  <a:pt x="429260" y="6349"/>
                </a:lnTo>
                <a:lnTo>
                  <a:pt x="424179" y="11429"/>
                </a:lnTo>
                <a:lnTo>
                  <a:pt x="472439" y="11429"/>
                </a:lnTo>
                <a:lnTo>
                  <a:pt x="474979" y="8890"/>
                </a:lnTo>
                <a:lnTo>
                  <a:pt x="474979" y="7619"/>
                </a:lnTo>
                <a:lnTo>
                  <a:pt x="467360" y="7619"/>
                </a:lnTo>
                <a:lnTo>
                  <a:pt x="467360" y="6349"/>
                </a:lnTo>
                <a:close/>
              </a:path>
              <a:path w="474979" h="453390">
                <a:moveTo>
                  <a:pt x="461009" y="5079"/>
                </a:moveTo>
                <a:lnTo>
                  <a:pt x="455929" y="5079"/>
                </a:lnTo>
                <a:lnTo>
                  <a:pt x="455929" y="6349"/>
                </a:lnTo>
                <a:lnTo>
                  <a:pt x="461009" y="6349"/>
                </a:lnTo>
                <a:lnTo>
                  <a:pt x="461009" y="5079"/>
                </a:lnTo>
                <a:close/>
              </a:path>
              <a:path w="474979" h="453390">
                <a:moveTo>
                  <a:pt x="439419" y="0"/>
                </a:moveTo>
                <a:lnTo>
                  <a:pt x="435610" y="0"/>
                </a:lnTo>
                <a:lnTo>
                  <a:pt x="430529" y="5079"/>
                </a:lnTo>
                <a:lnTo>
                  <a:pt x="450850" y="5079"/>
                </a:lnTo>
                <a:lnTo>
                  <a:pt x="450850" y="2539"/>
                </a:lnTo>
                <a:lnTo>
                  <a:pt x="444500" y="2539"/>
                </a:lnTo>
                <a:lnTo>
                  <a:pt x="444500" y="1269"/>
                </a:lnTo>
                <a:lnTo>
                  <a:pt x="439419" y="1269"/>
                </a:lnTo>
                <a:lnTo>
                  <a:pt x="439419" y="0"/>
                </a:lnTo>
                <a:close/>
              </a:path>
              <a:path w="474979" h="453390">
                <a:moveTo>
                  <a:pt x="288289" y="195579"/>
                </a:moveTo>
                <a:lnTo>
                  <a:pt x="240029" y="195579"/>
                </a:lnTo>
                <a:lnTo>
                  <a:pt x="224789" y="210819"/>
                </a:lnTo>
                <a:lnTo>
                  <a:pt x="273049" y="210819"/>
                </a:lnTo>
                <a:lnTo>
                  <a:pt x="288289" y="195579"/>
                </a:lnTo>
                <a:close/>
              </a:path>
              <a:path w="474979" h="453390">
                <a:moveTo>
                  <a:pt x="262889" y="220979"/>
                </a:moveTo>
                <a:lnTo>
                  <a:pt x="214629" y="220979"/>
                </a:lnTo>
                <a:lnTo>
                  <a:pt x="154939" y="280669"/>
                </a:lnTo>
                <a:lnTo>
                  <a:pt x="203199" y="280669"/>
                </a:lnTo>
                <a:lnTo>
                  <a:pt x="262889" y="220979"/>
                </a:lnTo>
                <a:close/>
              </a:path>
              <a:path w="474979" h="453390">
                <a:moveTo>
                  <a:pt x="273049" y="210819"/>
                </a:moveTo>
                <a:lnTo>
                  <a:pt x="224789" y="210819"/>
                </a:lnTo>
                <a:lnTo>
                  <a:pt x="214629" y="220979"/>
                </a:lnTo>
                <a:lnTo>
                  <a:pt x="262889" y="220979"/>
                </a:lnTo>
                <a:lnTo>
                  <a:pt x="273049" y="210819"/>
                </a:lnTo>
                <a:close/>
              </a:path>
              <a:path w="474979" h="453390">
                <a:moveTo>
                  <a:pt x="203199" y="280669"/>
                </a:moveTo>
                <a:lnTo>
                  <a:pt x="154939" y="280669"/>
                </a:lnTo>
                <a:lnTo>
                  <a:pt x="116839" y="318769"/>
                </a:lnTo>
                <a:lnTo>
                  <a:pt x="165099" y="318769"/>
                </a:lnTo>
                <a:lnTo>
                  <a:pt x="203199" y="280669"/>
                </a:lnTo>
                <a:close/>
              </a:path>
              <a:path w="474979" h="453390">
                <a:moveTo>
                  <a:pt x="42544" y="441959"/>
                </a:moveTo>
                <a:lnTo>
                  <a:pt x="8889" y="441959"/>
                </a:lnTo>
                <a:lnTo>
                  <a:pt x="8889" y="443229"/>
                </a:lnTo>
                <a:lnTo>
                  <a:pt x="11429" y="443229"/>
                </a:lnTo>
                <a:lnTo>
                  <a:pt x="11429" y="444499"/>
                </a:lnTo>
                <a:lnTo>
                  <a:pt x="13969" y="444499"/>
                </a:lnTo>
                <a:lnTo>
                  <a:pt x="13969" y="445769"/>
                </a:lnTo>
                <a:lnTo>
                  <a:pt x="16509" y="445769"/>
                </a:lnTo>
                <a:lnTo>
                  <a:pt x="16509" y="447039"/>
                </a:lnTo>
                <a:lnTo>
                  <a:pt x="17779" y="447039"/>
                </a:lnTo>
                <a:lnTo>
                  <a:pt x="17779" y="448309"/>
                </a:lnTo>
                <a:lnTo>
                  <a:pt x="20319" y="448309"/>
                </a:lnTo>
                <a:lnTo>
                  <a:pt x="20319" y="449579"/>
                </a:lnTo>
                <a:lnTo>
                  <a:pt x="22859" y="449579"/>
                </a:lnTo>
                <a:lnTo>
                  <a:pt x="22859" y="450849"/>
                </a:lnTo>
                <a:lnTo>
                  <a:pt x="25400" y="450849"/>
                </a:lnTo>
                <a:lnTo>
                  <a:pt x="25400" y="452119"/>
                </a:lnTo>
                <a:lnTo>
                  <a:pt x="27939" y="452119"/>
                </a:lnTo>
                <a:lnTo>
                  <a:pt x="27939" y="453389"/>
                </a:lnTo>
                <a:lnTo>
                  <a:pt x="31749" y="453389"/>
                </a:lnTo>
                <a:lnTo>
                  <a:pt x="41909" y="443229"/>
                </a:lnTo>
                <a:lnTo>
                  <a:pt x="42544" y="441959"/>
                </a:lnTo>
                <a:close/>
              </a:path>
              <a:path w="474979" h="453390">
                <a:moveTo>
                  <a:pt x="43179" y="440689"/>
                </a:moveTo>
                <a:lnTo>
                  <a:pt x="6350" y="440689"/>
                </a:lnTo>
                <a:lnTo>
                  <a:pt x="6350" y="441959"/>
                </a:lnTo>
                <a:lnTo>
                  <a:pt x="8889" y="441959"/>
                </a:lnTo>
                <a:lnTo>
                  <a:pt x="43179" y="440689"/>
                </a:lnTo>
                <a:close/>
              </a:path>
              <a:path w="474979" h="453390">
                <a:moveTo>
                  <a:pt x="45084" y="439419"/>
                </a:moveTo>
                <a:lnTo>
                  <a:pt x="3809" y="439419"/>
                </a:lnTo>
                <a:lnTo>
                  <a:pt x="3809" y="440689"/>
                </a:lnTo>
                <a:lnTo>
                  <a:pt x="43179" y="440689"/>
                </a:lnTo>
                <a:lnTo>
                  <a:pt x="42544" y="441959"/>
                </a:lnTo>
                <a:lnTo>
                  <a:pt x="43179" y="441959"/>
                </a:lnTo>
                <a:lnTo>
                  <a:pt x="44449" y="440689"/>
                </a:lnTo>
                <a:lnTo>
                  <a:pt x="45084" y="439419"/>
                </a:lnTo>
                <a:close/>
              </a:path>
              <a:path w="474979" h="453390">
                <a:moveTo>
                  <a:pt x="45719" y="438149"/>
                </a:moveTo>
                <a:lnTo>
                  <a:pt x="1269" y="438149"/>
                </a:lnTo>
                <a:lnTo>
                  <a:pt x="1269" y="439419"/>
                </a:lnTo>
                <a:lnTo>
                  <a:pt x="3809" y="439419"/>
                </a:lnTo>
                <a:lnTo>
                  <a:pt x="45719" y="438149"/>
                </a:lnTo>
                <a:close/>
              </a:path>
              <a:path w="474979" h="453390">
                <a:moveTo>
                  <a:pt x="48894" y="435609"/>
                </a:moveTo>
                <a:lnTo>
                  <a:pt x="1269" y="435609"/>
                </a:lnTo>
                <a:lnTo>
                  <a:pt x="0" y="436879"/>
                </a:lnTo>
                <a:lnTo>
                  <a:pt x="0" y="438149"/>
                </a:lnTo>
                <a:lnTo>
                  <a:pt x="45719" y="438149"/>
                </a:lnTo>
                <a:lnTo>
                  <a:pt x="45084" y="439419"/>
                </a:lnTo>
                <a:lnTo>
                  <a:pt x="45719" y="439419"/>
                </a:lnTo>
                <a:lnTo>
                  <a:pt x="48259" y="436879"/>
                </a:lnTo>
                <a:lnTo>
                  <a:pt x="48894" y="435609"/>
                </a:lnTo>
                <a:close/>
              </a:path>
              <a:path w="474979" h="453390">
                <a:moveTo>
                  <a:pt x="51434" y="433069"/>
                </a:moveTo>
                <a:lnTo>
                  <a:pt x="3809" y="433069"/>
                </a:lnTo>
                <a:lnTo>
                  <a:pt x="1269" y="435609"/>
                </a:lnTo>
                <a:lnTo>
                  <a:pt x="49529" y="434339"/>
                </a:lnTo>
                <a:lnTo>
                  <a:pt x="50799" y="434339"/>
                </a:lnTo>
                <a:lnTo>
                  <a:pt x="51434" y="433069"/>
                </a:lnTo>
                <a:close/>
              </a:path>
              <a:path w="474979" h="453390">
                <a:moveTo>
                  <a:pt x="50799" y="434339"/>
                </a:moveTo>
                <a:lnTo>
                  <a:pt x="49529" y="434339"/>
                </a:lnTo>
                <a:lnTo>
                  <a:pt x="48894" y="435609"/>
                </a:lnTo>
                <a:lnTo>
                  <a:pt x="49529" y="435609"/>
                </a:lnTo>
                <a:lnTo>
                  <a:pt x="50799" y="434339"/>
                </a:lnTo>
                <a:close/>
              </a:path>
              <a:path w="474979" h="453390">
                <a:moveTo>
                  <a:pt x="55879" y="429259"/>
                </a:moveTo>
                <a:lnTo>
                  <a:pt x="7619" y="429259"/>
                </a:lnTo>
                <a:lnTo>
                  <a:pt x="3809" y="433069"/>
                </a:lnTo>
                <a:lnTo>
                  <a:pt x="52069" y="431799"/>
                </a:lnTo>
                <a:lnTo>
                  <a:pt x="53339" y="431799"/>
                </a:lnTo>
                <a:lnTo>
                  <a:pt x="55879" y="429259"/>
                </a:lnTo>
                <a:close/>
              </a:path>
              <a:path w="474979" h="453390">
                <a:moveTo>
                  <a:pt x="53339" y="431799"/>
                </a:moveTo>
                <a:lnTo>
                  <a:pt x="52069" y="431799"/>
                </a:lnTo>
                <a:lnTo>
                  <a:pt x="51434" y="433069"/>
                </a:lnTo>
                <a:lnTo>
                  <a:pt x="52069" y="433069"/>
                </a:lnTo>
                <a:lnTo>
                  <a:pt x="53339" y="431799"/>
                </a:lnTo>
                <a:close/>
              </a:path>
              <a:path w="474979" h="453390">
                <a:moveTo>
                  <a:pt x="57149" y="426719"/>
                </a:moveTo>
                <a:lnTo>
                  <a:pt x="8889" y="427989"/>
                </a:lnTo>
                <a:lnTo>
                  <a:pt x="7619" y="429259"/>
                </a:lnTo>
                <a:lnTo>
                  <a:pt x="55879" y="427989"/>
                </a:lnTo>
                <a:lnTo>
                  <a:pt x="57149" y="426719"/>
                </a:lnTo>
                <a:close/>
              </a:path>
              <a:path w="474979" h="453390">
                <a:moveTo>
                  <a:pt x="57149" y="426719"/>
                </a:moveTo>
                <a:lnTo>
                  <a:pt x="10159" y="426719"/>
                </a:lnTo>
                <a:lnTo>
                  <a:pt x="8889" y="427989"/>
                </a:lnTo>
                <a:lnTo>
                  <a:pt x="57149" y="426719"/>
                </a:lnTo>
                <a:close/>
              </a:path>
              <a:path w="474979" h="453390">
                <a:moveTo>
                  <a:pt x="61594" y="422909"/>
                </a:moveTo>
                <a:lnTo>
                  <a:pt x="13969" y="422909"/>
                </a:lnTo>
                <a:lnTo>
                  <a:pt x="10159" y="426719"/>
                </a:lnTo>
                <a:lnTo>
                  <a:pt x="58419" y="425449"/>
                </a:lnTo>
                <a:lnTo>
                  <a:pt x="59689" y="425449"/>
                </a:lnTo>
                <a:lnTo>
                  <a:pt x="60959" y="424179"/>
                </a:lnTo>
                <a:lnTo>
                  <a:pt x="61594" y="422909"/>
                </a:lnTo>
                <a:close/>
              </a:path>
              <a:path w="474979" h="453390">
                <a:moveTo>
                  <a:pt x="59689" y="425449"/>
                </a:moveTo>
                <a:lnTo>
                  <a:pt x="58419" y="425449"/>
                </a:lnTo>
                <a:lnTo>
                  <a:pt x="57149" y="426719"/>
                </a:lnTo>
                <a:lnTo>
                  <a:pt x="58419" y="426719"/>
                </a:lnTo>
                <a:lnTo>
                  <a:pt x="59689" y="425449"/>
                </a:lnTo>
                <a:close/>
              </a:path>
              <a:path w="474979" h="453390">
                <a:moveTo>
                  <a:pt x="69214" y="415289"/>
                </a:moveTo>
                <a:lnTo>
                  <a:pt x="21589" y="415289"/>
                </a:lnTo>
                <a:lnTo>
                  <a:pt x="13969" y="422909"/>
                </a:lnTo>
                <a:lnTo>
                  <a:pt x="62229" y="421639"/>
                </a:lnTo>
                <a:lnTo>
                  <a:pt x="63499" y="421639"/>
                </a:lnTo>
                <a:lnTo>
                  <a:pt x="68579" y="416559"/>
                </a:lnTo>
                <a:lnTo>
                  <a:pt x="69214" y="415289"/>
                </a:lnTo>
                <a:close/>
              </a:path>
              <a:path w="474979" h="453390">
                <a:moveTo>
                  <a:pt x="63499" y="421639"/>
                </a:moveTo>
                <a:lnTo>
                  <a:pt x="62229" y="421639"/>
                </a:lnTo>
                <a:lnTo>
                  <a:pt x="61594" y="422909"/>
                </a:lnTo>
                <a:lnTo>
                  <a:pt x="62229" y="422909"/>
                </a:lnTo>
                <a:lnTo>
                  <a:pt x="63499" y="421639"/>
                </a:lnTo>
                <a:close/>
              </a:path>
              <a:path w="474979" h="453390">
                <a:moveTo>
                  <a:pt x="81279" y="403859"/>
                </a:moveTo>
                <a:lnTo>
                  <a:pt x="33019" y="403859"/>
                </a:lnTo>
                <a:lnTo>
                  <a:pt x="21589" y="415289"/>
                </a:lnTo>
                <a:lnTo>
                  <a:pt x="69849" y="414019"/>
                </a:lnTo>
                <a:lnTo>
                  <a:pt x="71119" y="414019"/>
                </a:lnTo>
                <a:lnTo>
                  <a:pt x="81279" y="403859"/>
                </a:lnTo>
                <a:close/>
              </a:path>
              <a:path w="474979" h="453390">
                <a:moveTo>
                  <a:pt x="71119" y="414019"/>
                </a:moveTo>
                <a:lnTo>
                  <a:pt x="69849" y="414019"/>
                </a:lnTo>
                <a:lnTo>
                  <a:pt x="69214" y="415289"/>
                </a:lnTo>
                <a:lnTo>
                  <a:pt x="69849" y="415289"/>
                </a:lnTo>
                <a:lnTo>
                  <a:pt x="71119" y="414019"/>
                </a:lnTo>
                <a:close/>
              </a:path>
              <a:path w="474979" h="453390">
                <a:moveTo>
                  <a:pt x="94614" y="389889"/>
                </a:moveTo>
                <a:lnTo>
                  <a:pt x="46989" y="389889"/>
                </a:lnTo>
                <a:lnTo>
                  <a:pt x="33019" y="403859"/>
                </a:lnTo>
                <a:lnTo>
                  <a:pt x="81279" y="402589"/>
                </a:lnTo>
                <a:lnTo>
                  <a:pt x="82549" y="402589"/>
                </a:lnTo>
                <a:lnTo>
                  <a:pt x="93979" y="391159"/>
                </a:lnTo>
                <a:lnTo>
                  <a:pt x="94614" y="389889"/>
                </a:lnTo>
                <a:close/>
              </a:path>
              <a:path w="474979" h="453390">
                <a:moveTo>
                  <a:pt x="99694" y="384809"/>
                </a:moveTo>
                <a:lnTo>
                  <a:pt x="52069" y="384809"/>
                </a:lnTo>
                <a:lnTo>
                  <a:pt x="46989" y="389889"/>
                </a:lnTo>
                <a:lnTo>
                  <a:pt x="95249" y="388619"/>
                </a:lnTo>
                <a:lnTo>
                  <a:pt x="96519" y="388619"/>
                </a:lnTo>
                <a:lnTo>
                  <a:pt x="99059" y="386079"/>
                </a:lnTo>
                <a:lnTo>
                  <a:pt x="99694" y="384809"/>
                </a:lnTo>
                <a:close/>
              </a:path>
              <a:path w="474979" h="453390">
                <a:moveTo>
                  <a:pt x="96519" y="388619"/>
                </a:moveTo>
                <a:lnTo>
                  <a:pt x="95249" y="388619"/>
                </a:lnTo>
                <a:lnTo>
                  <a:pt x="94614" y="389889"/>
                </a:lnTo>
                <a:lnTo>
                  <a:pt x="95249" y="389889"/>
                </a:lnTo>
                <a:lnTo>
                  <a:pt x="96519" y="388619"/>
                </a:lnTo>
                <a:close/>
              </a:path>
              <a:path w="474979" h="453390">
                <a:moveTo>
                  <a:pt x="102869" y="382269"/>
                </a:moveTo>
                <a:lnTo>
                  <a:pt x="54609" y="382269"/>
                </a:lnTo>
                <a:lnTo>
                  <a:pt x="52069" y="384809"/>
                </a:lnTo>
                <a:lnTo>
                  <a:pt x="100329" y="383539"/>
                </a:lnTo>
                <a:lnTo>
                  <a:pt x="101599" y="383539"/>
                </a:lnTo>
                <a:lnTo>
                  <a:pt x="102869" y="382269"/>
                </a:lnTo>
                <a:close/>
              </a:path>
              <a:path w="474979" h="453390">
                <a:moveTo>
                  <a:pt x="101599" y="383539"/>
                </a:moveTo>
                <a:lnTo>
                  <a:pt x="100329" y="383539"/>
                </a:lnTo>
                <a:lnTo>
                  <a:pt x="99694" y="384809"/>
                </a:lnTo>
                <a:lnTo>
                  <a:pt x="100329" y="384809"/>
                </a:lnTo>
                <a:lnTo>
                  <a:pt x="101599" y="383539"/>
                </a:lnTo>
                <a:close/>
              </a:path>
              <a:path w="474979" h="453390">
                <a:moveTo>
                  <a:pt x="107949" y="377189"/>
                </a:moveTo>
                <a:lnTo>
                  <a:pt x="59689" y="377189"/>
                </a:lnTo>
                <a:lnTo>
                  <a:pt x="54609" y="382269"/>
                </a:lnTo>
                <a:lnTo>
                  <a:pt x="102869" y="380999"/>
                </a:lnTo>
                <a:lnTo>
                  <a:pt x="104139" y="380999"/>
                </a:lnTo>
                <a:lnTo>
                  <a:pt x="107949" y="377189"/>
                </a:lnTo>
                <a:close/>
              </a:path>
              <a:path w="474979" h="453390">
                <a:moveTo>
                  <a:pt x="118744" y="365759"/>
                </a:moveTo>
                <a:lnTo>
                  <a:pt x="71119" y="365759"/>
                </a:lnTo>
                <a:lnTo>
                  <a:pt x="59689" y="377189"/>
                </a:lnTo>
                <a:lnTo>
                  <a:pt x="107949" y="375919"/>
                </a:lnTo>
                <a:lnTo>
                  <a:pt x="109219" y="375919"/>
                </a:lnTo>
                <a:lnTo>
                  <a:pt x="118109" y="367029"/>
                </a:lnTo>
                <a:lnTo>
                  <a:pt x="118744" y="365759"/>
                </a:lnTo>
                <a:close/>
              </a:path>
              <a:path w="474979" h="453390">
                <a:moveTo>
                  <a:pt x="165099" y="320039"/>
                </a:moveTo>
                <a:lnTo>
                  <a:pt x="116839" y="320039"/>
                </a:lnTo>
                <a:lnTo>
                  <a:pt x="71119" y="365759"/>
                </a:lnTo>
                <a:lnTo>
                  <a:pt x="119379" y="364489"/>
                </a:lnTo>
                <a:lnTo>
                  <a:pt x="120649" y="364489"/>
                </a:lnTo>
                <a:lnTo>
                  <a:pt x="165099" y="320039"/>
                </a:lnTo>
                <a:close/>
              </a:path>
              <a:path w="474979" h="453390">
                <a:moveTo>
                  <a:pt x="120649" y="364489"/>
                </a:moveTo>
                <a:lnTo>
                  <a:pt x="119379" y="364489"/>
                </a:lnTo>
                <a:lnTo>
                  <a:pt x="118744" y="365759"/>
                </a:lnTo>
                <a:lnTo>
                  <a:pt x="119379" y="365759"/>
                </a:lnTo>
                <a:lnTo>
                  <a:pt x="120649" y="364489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bk object 1169"/>
          <p:cNvSpPr/>
          <p:nvPr/>
        </p:nvSpPr>
        <p:spPr>
          <a:xfrm>
            <a:off x="3769359" y="6290309"/>
            <a:ext cx="464820" cy="441959"/>
          </a:xfrm>
          <a:custGeom>
            <a:avLst/>
            <a:gdLst/>
            <a:ahLst/>
            <a:cxnLst/>
            <a:rect l="l" t="t" r="r" b="b"/>
            <a:pathLst>
              <a:path w="464820" h="441959">
                <a:moveTo>
                  <a:pt x="312420" y="158749"/>
                </a:moveTo>
                <a:lnTo>
                  <a:pt x="264160" y="158749"/>
                </a:lnTo>
                <a:lnTo>
                  <a:pt x="125729" y="297179"/>
                </a:lnTo>
                <a:lnTo>
                  <a:pt x="173989" y="297179"/>
                </a:lnTo>
                <a:lnTo>
                  <a:pt x="312420" y="158749"/>
                </a:lnTo>
                <a:close/>
              </a:path>
              <a:path w="464820" h="441959">
                <a:moveTo>
                  <a:pt x="320039" y="151129"/>
                </a:moveTo>
                <a:lnTo>
                  <a:pt x="271779" y="151129"/>
                </a:lnTo>
                <a:lnTo>
                  <a:pt x="265429" y="157479"/>
                </a:lnTo>
                <a:lnTo>
                  <a:pt x="313689" y="157479"/>
                </a:lnTo>
                <a:lnTo>
                  <a:pt x="320039" y="151129"/>
                </a:lnTo>
                <a:close/>
              </a:path>
              <a:path w="464820" h="441959">
                <a:moveTo>
                  <a:pt x="325120" y="146049"/>
                </a:moveTo>
                <a:lnTo>
                  <a:pt x="276860" y="146049"/>
                </a:lnTo>
                <a:lnTo>
                  <a:pt x="273050" y="149859"/>
                </a:lnTo>
                <a:lnTo>
                  <a:pt x="321310" y="149859"/>
                </a:lnTo>
                <a:lnTo>
                  <a:pt x="325120" y="146049"/>
                </a:lnTo>
                <a:close/>
              </a:path>
              <a:path w="464820" h="441959">
                <a:moveTo>
                  <a:pt x="331470" y="139699"/>
                </a:moveTo>
                <a:lnTo>
                  <a:pt x="283210" y="139699"/>
                </a:lnTo>
                <a:lnTo>
                  <a:pt x="278129" y="144779"/>
                </a:lnTo>
                <a:lnTo>
                  <a:pt x="326389" y="144779"/>
                </a:lnTo>
                <a:lnTo>
                  <a:pt x="331470" y="139699"/>
                </a:lnTo>
                <a:close/>
              </a:path>
              <a:path w="464820" h="441959">
                <a:moveTo>
                  <a:pt x="337820" y="133349"/>
                </a:moveTo>
                <a:lnTo>
                  <a:pt x="289560" y="133349"/>
                </a:lnTo>
                <a:lnTo>
                  <a:pt x="284479" y="138429"/>
                </a:lnTo>
                <a:lnTo>
                  <a:pt x="332739" y="138429"/>
                </a:lnTo>
                <a:lnTo>
                  <a:pt x="337820" y="133349"/>
                </a:lnTo>
                <a:close/>
              </a:path>
              <a:path w="464820" h="441959">
                <a:moveTo>
                  <a:pt x="344170" y="126999"/>
                </a:moveTo>
                <a:lnTo>
                  <a:pt x="295910" y="126999"/>
                </a:lnTo>
                <a:lnTo>
                  <a:pt x="290829" y="132079"/>
                </a:lnTo>
                <a:lnTo>
                  <a:pt x="339089" y="132079"/>
                </a:lnTo>
                <a:lnTo>
                  <a:pt x="344170" y="126999"/>
                </a:lnTo>
                <a:close/>
              </a:path>
              <a:path w="464820" h="441959">
                <a:moveTo>
                  <a:pt x="350520" y="120649"/>
                </a:moveTo>
                <a:lnTo>
                  <a:pt x="302260" y="120649"/>
                </a:lnTo>
                <a:lnTo>
                  <a:pt x="297179" y="125729"/>
                </a:lnTo>
                <a:lnTo>
                  <a:pt x="345439" y="125729"/>
                </a:lnTo>
                <a:lnTo>
                  <a:pt x="350520" y="120649"/>
                </a:lnTo>
                <a:close/>
              </a:path>
              <a:path w="464820" h="441959">
                <a:moveTo>
                  <a:pt x="356869" y="114299"/>
                </a:moveTo>
                <a:lnTo>
                  <a:pt x="308610" y="114299"/>
                </a:lnTo>
                <a:lnTo>
                  <a:pt x="303529" y="119379"/>
                </a:lnTo>
                <a:lnTo>
                  <a:pt x="351789" y="119379"/>
                </a:lnTo>
                <a:lnTo>
                  <a:pt x="356869" y="114299"/>
                </a:lnTo>
                <a:close/>
              </a:path>
              <a:path w="464820" h="441959">
                <a:moveTo>
                  <a:pt x="363220" y="107949"/>
                </a:moveTo>
                <a:lnTo>
                  <a:pt x="314960" y="107949"/>
                </a:lnTo>
                <a:lnTo>
                  <a:pt x="309879" y="113029"/>
                </a:lnTo>
                <a:lnTo>
                  <a:pt x="358139" y="113029"/>
                </a:lnTo>
                <a:lnTo>
                  <a:pt x="363220" y="107949"/>
                </a:lnTo>
                <a:close/>
              </a:path>
              <a:path w="464820" h="441959">
                <a:moveTo>
                  <a:pt x="369570" y="101599"/>
                </a:moveTo>
                <a:lnTo>
                  <a:pt x="321310" y="101599"/>
                </a:lnTo>
                <a:lnTo>
                  <a:pt x="316229" y="106679"/>
                </a:lnTo>
                <a:lnTo>
                  <a:pt x="364489" y="106679"/>
                </a:lnTo>
                <a:lnTo>
                  <a:pt x="369570" y="101599"/>
                </a:lnTo>
                <a:close/>
              </a:path>
              <a:path w="464820" h="441959">
                <a:moveTo>
                  <a:pt x="375920" y="95249"/>
                </a:moveTo>
                <a:lnTo>
                  <a:pt x="327660" y="95249"/>
                </a:lnTo>
                <a:lnTo>
                  <a:pt x="322579" y="100329"/>
                </a:lnTo>
                <a:lnTo>
                  <a:pt x="370839" y="100329"/>
                </a:lnTo>
                <a:lnTo>
                  <a:pt x="375920" y="95249"/>
                </a:lnTo>
                <a:close/>
              </a:path>
              <a:path w="464820" h="441959">
                <a:moveTo>
                  <a:pt x="382270" y="88899"/>
                </a:moveTo>
                <a:lnTo>
                  <a:pt x="334010" y="88899"/>
                </a:lnTo>
                <a:lnTo>
                  <a:pt x="328929" y="93979"/>
                </a:lnTo>
                <a:lnTo>
                  <a:pt x="377189" y="93979"/>
                </a:lnTo>
                <a:lnTo>
                  <a:pt x="382270" y="88899"/>
                </a:lnTo>
                <a:close/>
              </a:path>
              <a:path w="464820" h="441959">
                <a:moveTo>
                  <a:pt x="388620" y="82549"/>
                </a:moveTo>
                <a:lnTo>
                  <a:pt x="340360" y="82549"/>
                </a:lnTo>
                <a:lnTo>
                  <a:pt x="335279" y="87629"/>
                </a:lnTo>
                <a:lnTo>
                  <a:pt x="383539" y="87629"/>
                </a:lnTo>
                <a:lnTo>
                  <a:pt x="388620" y="82549"/>
                </a:lnTo>
                <a:close/>
              </a:path>
              <a:path w="464820" h="441959">
                <a:moveTo>
                  <a:pt x="394970" y="76199"/>
                </a:moveTo>
                <a:lnTo>
                  <a:pt x="346710" y="76199"/>
                </a:lnTo>
                <a:lnTo>
                  <a:pt x="341629" y="81279"/>
                </a:lnTo>
                <a:lnTo>
                  <a:pt x="389889" y="81279"/>
                </a:lnTo>
                <a:lnTo>
                  <a:pt x="394970" y="76199"/>
                </a:lnTo>
                <a:close/>
              </a:path>
              <a:path w="464820" h="441959">
                <a:moveTo>
                  <a:pt x="401320" y="69849"/>
                </a:moveTo>
                <a:lnTo>
                  <a:pt x="353060" y="69849"/>
                </a:lnTo>
                <a:lnTo>
                  <a:pt x="347979" y="74929"/>
                </a:lnTo>
                <a:lnTo>
                  <a:pt x="396239" y="74929"/>
                </a:lnTo>
                <a:lnTo>
                  <a:pt x="401320" y="69849"/>
                </a:lnTo>
                <a:close/>
              </a:path>
              <a:path w="464820" h="441959">
                <a:moveTo>
                  <a:pt x="407670" y="63499"/>
                </a:moveTo>
                <a:lnTo>
                  <a:pt x="359410" y="63499"/>
                </a:lnTo>
                <a:lnTo>
                  <a:pt x="354329" y="68579"/>
                </a:lnTo>
                <a:lnTo>
                  <a:pt x="402589" y="68579"/>
                </a:lnTo>
                <a:lnTo>
                  <a:pt x="407670" y="63499"/>
                </a:lnTo>
                <a:close/>
              </a:path>
              <a:path w="464820" h="441959">
                <a:moveTo>
                  <a:pt x="414020" y="57149"/>
                </a:moveTo>
                <a:lnTo>
                  <a:pt x="365760" y="57149"/>
                </a:lnTo>
                <a:lnTo>
                  <a:pt x="360679" y="62229"/>
                </a:lnTo>
                <a:lnTo>
                  <a:pt x="408939" y="62229"/>
                </a:lnTo>
                <a:lnTo>
                  <a:pt x="414020" y="57149"/>
                </a:lnTo>
                <a:close/>
              </a:path>
              <a:path w="464820" h="441959">
                <a:moveTo>
                  <a:pt x="420370" y="50799"/>
                </a:moveTo>
                <a:lnTo>
                  <a:pt x="372110" y="50799"/>
                </a:lnTo>
                <a:lnTo>
                  <a:pt x="367029" y="55879"/>
                </a:lnTo>
                <a:lnTo>
                  <a:pt x="415289" y="55879"/>
                </a:lnTo>
                <a:lnTo>
                  <a:pt x="420370" y="50799"/>
                </a:lnTo>
                <a:close/>
              </a:path>
              <a:path w="464820" h="441959">
                <a:moveTo>
                  <a:pt x="426720" y="44449"/>
                </a:moveTo>
                <a:lnTo>
                  <a:pt x="378460" y="44449"/>
                </a:lnTo>
                <a:lnTo>
                  <a:pt x="373379" y="49529"/>
                </a:lnTo>
                <a:lnTo>
                  <a:pt x="421639" y="49529"/>
                </a:lnTo>
                <a:lnTo>
                  <a:pt x="426720" y="44449"/>
                </a:lnTo>
                <a:close/>
              </a:path>
              <a:path w="464820" h="441959">
                <a:moveTo>
                  <a:pt x="433070" y="38099"/>
                </a:moveTo>
                <a:lnTo>
                  <a:pt x="384810" y="38099"/>
                </a:lnTo>
                <a:lnTo>
                  <a:pt x="379729" y="43179"/>
                </a:lnTo>
                <a:lnTo>
                  <a:pt x="427989" y="43179"/>
                </a:lnTo>
                <a:lnTo>
                  <a:pt x="433070" y="38099"/>
                </a:lnTo>
                <a:close/>
              </a:path>
              <a:path w="464820" h="441959">
                <a:moveTo>
                  <a:pt x="439420" y="31749"/>
                </a:moveTo>
                <a:lnTo>
                  <a:pt x="391160" y="31749"/>
                </a:lnTo>
                <a:lnTo>
                  <a:pt x="386079" y="36829"/>
                </a:lnTo>
                <a:lnTo>
                  <a:pt x="434339" y="36829"/>
                </a:lnTo>
                <a:lnTo>
                  <a:pt x="439420" y="31749"/>
                </a:lnTo>
                <a:close/>
              </a:path>
              <a:path w="464820" h="441959">
                <a:moveTo>
                  <a:pt x="445770" y="25399"/>
                </a:moveTo>
                <a:lnTo>
                  <a:pt x="397509" y="25399"/>
                </a:lnTo>
                <a:lnTo>
                  <a:pt x="392429" y="30479"/>
                </a:lnTo>
                <a:lnTo>
                  <a:pt x="440689" y="30479"/>
                </a:lnTo>
                <a:lnTo>
                  <a:pt x="445770" y="25399"/>
                </a:lnTo>
                <a:close/>
              </a:path>
              <a:path w="464820" h="441959">
                <a:moveTo>
                  <a:pt x="452120" y="19049"/>
                </a:moveTo>
                <a:lnTo>
                  <a:pt x="403860" y="19049"/>
                </a:lnTo>
                <a:lnTo>
                  <a:pt x="398779" y="24129"/>
                </a:lnTo>
                <a:lnTo>
                  <a:pt x="447039" y="24129"/>
                </a:lnTo>
                <a:lnTo>
                  <a:pt x="452120" y="19049"/>
                </a:lnTo>
                <a:close/>
              </a:path>
              <a:path w="464820" h="441959">
                <a:moveTo>
                  <a:pt x="458470" y="12699"/>
                </a:moveTo>
                <a:lnTo>
                  <a:pt x="410209" y="12699"/>
                </a:lnTo>
                <a:lnTo>
                  <a:pt x="405129" y="17779"/>
                </a:lnTo>
                <a:lnTo>
                  <a:pt x="453389" y="17779"/>
                </a:lnTo>
                <a:lnTo>
                  <a:pt x="458470" y="12699"/>
                </a:lnTo>
                <a:close/>
              </a:path>
              <a:path w="464820" h="441959">
                <a:moveTo>
                  <a:pt x="464820" y="5079"/>
                </a:moveTo>
                <a:lnTo>
                  <a:pt x="453389" y="5079"/>
                </a:lnTo>
                <a:lnTo>
                  <a:pt x="453389" y="6349"/>
                </a:lnTo>
                <a:lnTo>
                  <a:pt x="416560" y="6349"/>
                </a:lnTo>
                <a:lnTo>
                  <a:pt x="411479" y="11429"/>
                </a:lnTo>
                <a:lnTo>
                  <a:pt x="459739" y="11429"/>
                </a:lnTo>
                <a:lnTo>
                  <a:pt x="464820" y="6349"/>
                </a:lnTo>
                <a:lnTo>
                  <a:pt x="464820" y="5079"/>
                </a:lnTo>
                <a:close/>
              </a:path>
              <a:path w="464820" h="441959">
                <a:moveTo>
                  <a:pt x="427989" y="0"/>
                </a:moveTo>
                <a:lnTo>
                  <a:pt x="422909" y="0"/>
                </a:lnTo>
                <a:lnTo>
                  <a:pt x="417829" y="5079"/>
                </a:lnTo>
                <a:lnTo>
                  <a:pt x="444500" y="5079"/>
                </a:lnTo>
                <a:lnTo>
                  <a:pt x="444500" y="2539"/>
                </a:lnTo>
                <a:lnTo>
                  <a:pt x="435609" y="2539"/>
                </a:lnTo>
                <a:lnTo>
                  <a:pt x="435609" y="1269"/>
                </a:lnTo>
                <a:lnTo>
                  <a:pt x="427989" y="1269"/>
                </a:lnTo>
                <a:lnTo>
                  <a:pt x="427989" y="0"/>
                </a:lnTo>
                <a:close/>
              </a:path>
              <a:path w="464820" h="441959">
                <a:moveTo>
                  <a:pt x="173989" y="297179"/>
                </a:moveTo>
                <a:lnTo>
                  <a:pt x="125729" y="297179"/>
                </a:lnTo>
                <a:lnTo>
                  <a:pt x="72389" y="350519"/>
                </a:lnTo>
                <a:lnTo>
                  <a:pt x="120650" y="350519"/>
                </a:lnTo>
                <a:lnTo>
                  <a:pt x="173989" y="297179"/>
                </a:lnTo>
                <a:close/>
              </a:path>
              <a:path w="464820" h="441959">
                <a:moveTo>
                  <a:pt x="120650" y="350519"/>
                </a:moveTo>
                <a:lnTo>
                  <a:pt x="72389" y="350519"/>
                </a:lnTo>
                <a:lnTo>
                  <a:pt x="49529" y="373379"/>
                </a:lnTo>
                <a:lnTo>
                  <a:pt x="97789" y="373379"/>
                </a:lnTo>
                <a:lnTo>
                  <a:pt x="120650" y="350519"/>
                </a:lnTo>
                <a:close/>
              </a:path>
              <a:path w="464820" h="441959">
                <a:moveTo>
                  <a:pt x="97789" y="373379"/>
                </a:moveTo>
                <a:lnTo>
                  <a:pt x="49529" y="373379"/>
                </a:lnTo>
                <a:lnTo>
                  <a:pt x="24130" y="398779"/>
                </a:lnTo>
                <a:lnTo>
                  <a:pt x="72389" y="398779"/>
                </a:lnTo>
                <a:lnTo>
                  <a:pt x="97789" y="373379"/>
                </a:lnTo>
                <a:close/>
              </a:path>
              <a:path w="464820" h="441959">
                <a:moveTo>
                  <a:pt x="72389" y="398779"/>
                </a:moveTo>
                <a:lnTo>
                  <a:pt x="24129" y="398779"/>
                </a:lnTo>
                <a:lnTo>
                  <a:pt x="17780" y="405129"/>
                </a:lnTo>
                <a:lnTo>
                  <a:pt x="66039" y="405129"/>
                </a:lnTo>
                <a:lnTo>
                  <a:pt x="72389" y="398779"/>
                </a:lnTo>
                <a:close/>
              </a:path>
              <a:path w="464820" h="441959">
                <a:moveTo>
                  <a:pt x="66039" y="405129"/>
                </a:moveTo>
                <a:lnTo>
                  <a:pt x="17779" y="405129"/>
                </a:lnTo>
                <a:lnTo>
                  <a:pt x="11430" y="411479"/>
                </a:lnTo>
                <a:lnTo>
                  <a:pt x="59689" y="411479"/>
                </a:lnTo>
                <a:lnTo>
                  <a:pt x="66039" y="405129"/>
                </a:lnTo>
                <a:close/>
              </a:path>
              <a:path w="464820" h="441959">
                <a:moveTo>
                  <a:pt x="59689" y="411479"/>
                </a:moveTo>
                <a:lnTo>
                  <a:pt x="11429" y="411479"/>
                </a:lnTo>
                <a:lnTo>
                  <a:pt x="5080" y="417829"/>
                </a:lnTo>
                <a:lnTo>
                  <a:pt x="53339" y="417829"/>
                </a:lnTo>
                <a:lnTo>
                  <a:pt x="59689" y="411479"/>
                </a:lnTo>
                <a:close/>
              </a:path>
              <a:path w="464820" h="441959">
                <a:moveTo>
                  <a:pt x="53339" y="417829"/>
                </a:moveTo>
                <a:lnTo>
                  <a:pt x="5079" y="417829"/>
                </a:lnTo>
                <a:lnTo>
                  <a:pt x="0" y="422909"/>
                </a:lnTo>
                <a:lnTo>
                  <a:pt x="1269" y="422909"/>
                </a:lnTo>
                <a:lnTo>
                  <a:pt x="1269" y="424179"/>
                </a:lnTo>
                <a:lnTo>
                  <a:pt x="2539" y="424179"/>
                </a:lnTo>
                <a:lnTo>
                  <a:pt x="2539" y="425450"/>
                </a:lnTo>
                <a:lnTo>
                  <a:pt x="5079" y="425450"/>
                </a:lnTo>
                <a:lnTo>
                  <a:pt x="5079" y="426719"/>
                </a:lnTo>
                <a:lnTo>
                  <a:pt x="6350" y="426719"/>
                </a:lnTo>
                <a:lnTo>
                  <a:pt x="6350" y="427989"/>
                </a:lnTo>
                <a:lnTo>
                  <a:pt x="8889" y="427989"/>
                </a:lnTo>
                <a:lnTo>
                  <a:pt x="8889" y="429259"/>
                </a:lnTo>
                <a:lnTo>
                  <a:pt x="10160" y="429259"/>
                </a:lnTo>
                <a:lnTo>
                  <a:pt x="10160" y="430529"/>
                </a:lnTo>
                <a:lnTo>
                  <a:pt x="40639" y="430529"/>
                </a:lnTo>
                <a:lnTo>
                  <a:pt x="53339" y="417829"/>
                </a:lnTo>
                <a:close/>
              </a:path>
              <a:path w="464820" h="441959">
                <a:moveTo>
                  <a:pt x="40639" y="430529"/>
                </a:moveTo>
                <a:lnTo>
                  <a:pt x="12700" y="430529"/>
                </a:lnTo>
                <a:lnTo>
                  <a:pt x="12700" y="431799"/>
                </a:lnTo>
                <a:lnTo>
                  <a:pt x="13969" y="431799"/>
                </a:lnTo>
                <a:lnTo>
                  <a:pt x="13969" y="433069"/>
                </a:lnTo>
                <a:lnTo>
                  <a:pt x="16510" y="433069"/>
                </a:lnTo>
                <a:lnTo>
                  <a:pt x="16510" y="434339"/>
                </a:lnTo>
                <a:lnTo>
                  <a:pt x="17779" y="434339"/>
                </a:lnTo>
                <a:lnTo>
                  <a:pt x="17779" y="435609"/>
                </a:lnTo>
                <a:lnTo>
                  <a:pt x="19050" y="435609"/>
                </a:lnTo>
                <a:lnTo>
                  <a:pt x="19050" y="436879"/>
                </a:lnTo>
                <a:lnTo>
                  <a:pt x="34289" y="436879"/>
                </a:lnTo>
                <a:lnTo>
                  <a:pt x="40639" y="430529"/>
                </a:lnTo>
                <a:close/>
              </a:path>
              <a:path w="464820" h="441959">
                <a:moveTo>
                  <a:pt x="34289" y="436880"/>
                </a:moveTo>
                <a:lnTo>
                  <a:pt x="21589" y="436880"/>
                </a:lnTo>
                <a:lnTo>
                  <a:pt x="21589" y="438149"/>
                </a:lnTo>
                <a:lnTo>
                  <a:pt x="22860" y="438149"/>
                </a:lnTo>
                <a:lnTo>
                  <a:pt x="22860" y="439419"/>
                </a:lnTo>
                <a:lnTo>
                  <a:pt x="25400" y="439419"/>
                </a:lnTo>
                <a:lnTo>
                  <a:pt x="25400" y="440689"/>
                </a:lnTo>
                <a:lnTo>
                  <a:pt x="26669" y="440689"/>
                </a:lnTo>
                <a:lnTo>
                  <a:pt x="26669" y="441959"/>
                </a:lnTo>
                <a:lnTo>
                  <a:pt x="29210" y="441959"/>
                </a:lnTo>
                <a:lnTo>
                  <a:pt x="34289" y="43688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bk object 1170"/>
          <p:cNvSpPr/>
          <p:nvPr/>
        </p:nvSpPr>
        <p:spPr>
          <a:xfrm>
            <a:off x="3742863" y="6285229"/>
            <a:ext cx="449580" cy="427990"/>
          </a:xfrm>
          <a:custGeom>
            <a:avLst/>
            <a:gdLst/>
            <a:ahLst/>
            <a:cxnLst/>
            <a:rect l="l" t="t" r="r" b="b"/>
            <a:pathLst>
              <a:path w="449579" h="427990">
                <a:moveTo>
                  <a:pt x="290656" y="163830"/>
                </a:moveTo>
                <a:lnTo>
                  <a:pt x="243012" y="163830"/>
                </a:lnTo>
                <a:lnTo>
                  <a:pt x="89062" y="317500"/>
                </a:lnTo>
                <a:lnTo>
                  <a:pt x="136986" y="317500"/>
                </a:lnTo>
                <a:lnTo>
                  <a:pt x="290656" y="163830"/>
                </a:lnTo>
                <a:close/>
              </a:path>
              <a:path w="449579" h="427990">
                <a:moveTo>
                  <a:pt x="298276" y="156210"/>
                </a:moveTo>
                <a:lnTo>
                  <a:pt x="250646" y="156210"/>
                </a:lnTo>
                <a:lnTo>
                  <a:pt x="244284" y="162560"/>
                </a:lnTo>
                <a:lnTo>
                  <a:pt x="291926" y="162560"/>
                </a:lnTo>
                <a:lnTo>
                  <a:pt x="298276" y="156210"/>
                </a:lnTo>
                <a:close/>
              </a:path>
              <a:path w="449579" h="427990">
                <a:moveTo>
                  <a:pt x="303356" y="151130"/>
                </a:moveTo>
                <a:lnTo>
                  <a:pt x="255735" y="151130"/>
                </a:lnTo>
                <a:lnTo>
                  <a:pt x="251918" y="154940"/>
                </a:lnTo>
                <a:lnTo>
                  <a:pt x="299546" y="154940"/>
                </a:lnTo>
                <a:lnTo>
                  <a:pt x="303356" y="151130"/>
                </a:lnTo>
                <a:close/>
              </a:path>
              <a:path w="449579" h="427990">
                <a:moveTo>
                  <a:pt x="309706" y="144780"/>
                </a:moveTo>
                <a:lnTo>
                  <a:pt x="262097" y="144780"/>
                </a:lnTo>
                <a:lnTo>
                  <a:pt x="257008" y="149860"/>
                </a:lnTo>
                <a:lnTo>
                  <a:pt x="304626" y="149860"/>
                </a:lnTo>
                <a:lnTo>
                  <a:pt x="309706" y="144780"/>
                </a:lnTo>
                <a:close/>
              </a:path>
              <a:path w="449579" h="427990">
                <a:moveTo>
                  <a:pt x="316056" y="138430"/>
                </a:moveTo>
                <a:lnTo>
                  <a:pt x="268458" y="138430"/>
                </a:lnTo>
                <a:lnTo>
                  <a:pt x="263369" y="143510"/>
                </a:lnTo>
                <a:lnTo>
                  <a:pt x="310976" y="143510"/>
                </a:lnTo>
                <a:lnTo>
                  <a:pt x="316056" y="138430"/>
                </a:lnTo>
                <a:close/>
              </a:path>
              <a:path w="449579" h="427990">
                <a:moveTo>
                  <a:pt x="322406" y="132080"/>
                </a:moveTo>
                <a:lnTo>
                  <a:pt x="274820" y="132080"/>
                </a:lnTo>
                <a:lnTo>
                  <a:pt x="269731" y="137160"/>
                </a:lnTo>
                <a:lnTo>
                  <a:pt x="317326" y="137160"/>
                </a:lnTo>
                <a:lnTo>
                  <a:pt x="322406" y="132080"/>
                </a:lnTo>
                <a:close/>
              </a:path>
              <a:path w="449579" h="427990">
                <a:moveTo>
                  <a:pt x="328756" y="125730"/>
                </a:moveTo>
                <a:lnTo>
                  <a:pt x="281182" y="125730"/>
                </a:lnTo>
                <a:lnTo>
                  <a:pt x="276092" y="130810"/>
                </a:lnTo>
                <a:lnTo>
                  <a:pt x="323676" y="130810"/>
                </a:lnTo>
                <a:lnTo>
                  <a:pt x="328756" y="125730"/>
                </a:lnTo>
                <a:close/>
              </a:path>
              <a:path w="449579" h="427990">
                <a:moveTo>
                  <a:pt x="335106" y="119380"/>
                </a:moveTo>
                <a:lnTo>
                  <a:pt x="287543" y="119380"/>
                </a:lnTo>
                <a:lnTo>
                  <a:pt x="282454" y="124460"/>
                </a:lnTo>
                <a:lnTo>
                  <a:pt x="330026" y="124460"/>
                </a:lnTo>
                <a:lnTo>
                  <a:pt x="335106" y="119380"/>
                </a:lnTo>
                <a:close/>
              </a:path>
              <a:path w="449579" h="427990">
                <a:moveTo>
                  <a:pt x="341456" y="113030"/>
                </a:moveTo>
                <a:lnTo>
                  <a:pt x="293905" y="113030"/>
                </a:lnTo>
                <a:lnTo>
                  <a:pt x="288816" y="118110"/>
                </a:lnTo>
                <a:lnTo>
                  <a:pt x="336376" y="118110"/>
                </a:lnTo>
                <a:lnTo>
                  <a:pt x="341456" y="113030"/>
                </a:lnTo>
                <a:close/>
              </a:path>
              <a:path w="449579" h="427990">
                <a:moveTo>
                  <a:pt x="347806" y="106680"/>
                </a:moveTo>
                <a:lnTo>
                  <a:pt x="300266" y="106680"/>
                </a:lnTo>
                <a:lnTo>
                  <a:pt x="295177" y="111760"/>
                </a:lnTo>
                <a:lnTo>
                  <a:pt x="342726" y="111760"/>
                </a:lnTo>
                <a:lnTo>
                  <a:pt x="347806" y="106680"/>
                </a:lnTo>
                <a:close/>
              </a:path>
              <a:path w="449579" h="427990">
                <a:moveTo>
                  <a:pt x="354156" y="100330"/>
                </a:moveTo>
                <a:lnTo>
                  <a:pt x="306628" y="100330"/>
                </a:lnTo>
                <a:lnTo>
                  <a:pt x="301539" y="105410"/>
                </a:lnTo>
                <a:lnTo>
                  <a:pt x="349076" y="105410"/>
                </a:lnTo>
                <a:lnTo>
                  <a:pt x="354156" y="100330"/>
                </a:lnTo>
                <a:close/>
              </a:path>
              <a:path w="449579" h="427990">
                <a:moveTo>
                  <a:pt x="360506" y="93980"/>
                </a:moveTo>
                <a:lnTo>
                  <a:pt x="312990" y="93980"/>
                </a:lnTo>
                <a:lnTo>
                  <a:pt x="307900" y="99060"/>
                </a:lnTo>
                <a:lnTo>
                  <a:pt x="355426" y="99060"/>
                </a:lnTo>
                <a:lnTo>
                  <a:pt x="360506" y="93980"/>
                </a:lnTo>
                <a:close/>
              </a:path>
              <a:path w="449579" h="427990">
                <a:moveTo>
                  <a:pt x="366856" y="87630"/>
                </a:moveTo>
                <a:lnTo>
                  <a:pt x="319351" y="87630"/>
                </a:lnTo>
                <a:lnTo>
                  <a:pt x="314262" y="92710"/>
                </a:lnTo>
                <a:lnTo>
                  <a:pt x="361776" y="92710"/>
                </a:lnTo>
                <a:lnTo>
                  <a:pt x="366856" y="87630"/>
                </a:lnTo>
                <a:close/>
              </a:path>
              <a:path w="449579" h="427990">
                <a:moveTo>
                  <a:pt x="373206" y="81280"/>
                </a:moveTo>
                <a:lnTo>
                  <a:pt x="325713" y="81280"/>
                </a:lnTo>
                <a:lnTo>
                  <a:pt x="320624" y="86360"/>
                </a:lnTo>
                <a:lnTo>
                  <a:pt x="368126" y="86360"/>
                </a:lnTo>
                <a:lnTo>
                  <a:pt x="373206" y="81280"/>
                </a:lnTo>
                <a:close/>
              </a:path>
              <a:path w="449579" h="427990">
                <a:moveTo>
                  <a:pt x="379556" y="74930"/>
                </a:moveTo>
                <a:lnTo>
                  <a:pt x="332074" y="74930"/>
                </a:lnTo>
                <a:lnTo>
                  <a:pt x="326985" y="80010"/>
                </a:lnTo>
                <a:lnTo>
                  <a:pt x="374476" y="80010"/>
                </a:lnTo>
                <a:lnTo>
                  <a:pt x="379556" y="74930"/>
                </a:lnTo>
                <a:close/>
              </a:path>
              <a:path w="449579" h="427990">
                <a:moveTo>
                  <a:pt x="385906" y="68580"/>
                </a:moveTo>
                <a:lnTo>
                  <a:pt x="338436" y="68580"/>
                </a:lnTo>
                <a:lnTo>
                  <a:pt x="333347" y="73660"/>
                </a:lnTo>
                <a:lnTo>
                  <a:pt x="380826" y="73660"/>
                </a:lnTo>
                <a:lnTo>
                  <a:pt x="385906" y="68580"/>
                </a:lnTo>
                <a:close/>
              </a:path>
              <a:path w="449579" h="427990">
                <a:moveTo>
                  <a:pt x="392256" y="62230"/>
                </a:moveTo>
                <a:lnTo>
                  <a:pt x="344798" y="62230"/>
                </a:lnTo>
                <a:lnTo>
                  <a:pt x="339708" y="67310"/>
                </a:lnTo>
                <a:lnTo>
                  <a:pt x="387176" y="67310"/>
                </a:lnTo>
                <a:lnTo>
                  <a:pt x="392256" y="62230"/>
                </a:lnTo>
                <a:close/>
              </a:path>
              <a:path w="449579" h="427990">
                <a:moveTo>
                  <a:pt x="398606" y="55880"/>
                </a:moveTo>
                <a:lnTo>
                  <a:pt x="351159" y="55880"/>
                </a:lnTo>
                <a:lnTo>
                  <a:pt x="346070" y="60960"/>
                </a:lnTo>
                <a:lnTo>
                  <a:pt x="393526" y="60960"/>
                </a:lnTo>
                <a:lnTo>
                  <a:pt x="398606" y="55880"/>
                </a:lnTo>
                <a:close/>
              </a:path>
              <a:path w="449579" h="427990">
                <a:moveTo>
                  <a:pt x="404956" y="49530"/>
                </a:moveTo>
                <a:lnTo>
                  <a:pt x="357521" y="49530"/>
                </a:lnTo>
                <a:lnTo>
                  <a:pt x="352431" y="54610"/>
                </a:lnTo>
                <a:lnTo>
                  <a:pt x="399876" y="54610"/>
                </a:lnTo>
                <a:lnTo>
                  <a:pt x="404956" y="49530"/>
                </a:lnTo>
                <a:close/>
              </a:path>
              <a:path w="449579" h="427990">
                <a:moveTo>
                  <a:pt x="411306" y="43180"/>
                </a:moveTo>
                <a:lnTo>
                  <a:pt x="363882" y="43180"/>
                </a:lnTo>
                <a:lnTo>
                  <a:pt x="358793" y="48260"/>
                </a:lnTo>
                <a:lnTo>
                  <a:pt x="406226" y="48260"/>
                </a:lnTo>
                <a:lnTo>
                  <a:pt x="411306" y="43180"/>
                </a:lnTo>
                <a:close/>
              </a:path>
              <a:path w="449579" h="427990">
                <a:moveTo>
                  <a:pt x="417656" y="36830"/>
                </a:moveTo>
                <a:lnTo>
                  <a:pt x="370244" y="36830"/>
                </a:lnTo>
                <a:lnTo>
                  <a:pt x="365155" y="41910"/>
                </a:lnTo>
                <a:lnTo>
                  <a:pt x="412576" y="41910"/>
                </a:lnTo>
                <a:lnTo>
                  <a:pt x="417656" y="36830"/>
                </a:lnTo>
                <a:close/>
              </a:path>
              <a:path w="449579" h="427990">
                <a:moveTo>
                  <a:pt x="424006" y="30480"/>
                </a:moveTo>
                <a:lnTo>
                  <a:pt x="376605" y="30480"/>
                </a:lnTo>
                <a:lnTo>
                  <a:pt x="371516" y="35560"/>
                </a:lnTo>
                <a:lnTo>
                  <a:pt x="418926" y="35560"/>
                </a:lnTo>
                <a:lnTo>
                  <a:pt x="424006" y="30480"/>
                </a:lnTo>
                <a:close/>
              </a:path>
              <a:path w="449579" h="427990">
                <a:moveTo>
                  <a:pt x="430356" y="24130"/>
                </a:moveTo>
                <a:lnTo>
                  <a:pt x="382967" y="24130"/>
                </a:lnTo>
                <a:lnTo>
                  <a:pt x="377878" y="29210"/>
                </a:lnTo>
                <a:lnTo>
                  <a:pt x="425276" y="29210"/>
                </a:lnTo>
                <a:lnTo>
                  <a:pt x="430356" y="24130"/>
                </a:lnTo>
                <a:close/>
              </a:path>
              <a:path w="449579" h="427990">
                <a:moveTo>
                  <a:pt x="436706" y="17780"/>
                </a:moveTo>
                <a:lnTo>
                  <a:pt x="389329" y="17780"/>
                </a:lnTo>
                <a:lnTo>
                  <a:pt x="384239" y="22860"/>
                </a:lnTo>
                <a:lnTo>
                  <a:pt x="431626" y="22860"/>
                </a:lnTo>
                <a:lnTo>
                  <a:pt x="436706" y="17780"/>
                </a:lnTo>
                <a:close/>
              </a:path>
              <a:path w="449579" h="427990">
                <a:moveTo>
                  <a:pt x="443056" y="11430"/>
                </a:moveTo>
                <a:lnTo>
                  <a:pt x="395690" y="11430"/>
                </a:lnTo>
                <a:lnTo>
                  <a:pt x="390601" y="16510"/>
                </a:lnTo>
                <a:lnTo>
                  <a:pt x="437976" y="16510"/>
                </a:lnTo>
                <a:lnTo>
                  <a:pt x="443056" y="11430"/>
                </a:lnTo>
                <a:close/>
              </a:path>
              <a:path w="449579" h="427990">
                <a:moveTo>
                  <a:pt x="449406" y="3810"/>
                </a:moveTo>
                <a:lnTo>
                  <a:pt x="429086" y="3810"/>
                </a:lnTo>
                <a:lnTo>
                  <a:pt x="429086" y="5080"/>
                </a:lnTo>
                <a:lnTo>
                  <a:pt x="402052" y="5080"/>
                </a:lnTo>
                <a:lnTo>
                  <a:pt x="396963" y="10160"/>
                </a:lnTo>
                <a:lnTo>
                  <a:pt x="444326" y="10160"/>
                </a:lnTo>
                <a:lnTo>
                  <a:pt x="449406" y="5080"/>
                </a:lnTo>
                <a:lnTo>
                  <a:pt x="449406" y="3810"/>
                </a:lnTo>
                <a:close/>
              </a:path>
              <a:path w="449579" h="427990">
                <a:moveTo>
                  <a:pt x="407496" y="0"/>
                </a:moveTo>
                <a:lnTo>
                  <a:pt x="407141" y="0"/>
                </a:lnTo>
                <a:lnTo>
                  <a:pt x="403324" y="3810"/>
                </a:lnTo>
                <a:lnTo>
                  <a:pt x="415116" y="3810"/>
                </a:lnTo>
                <a:lnTo>
                  <a:pt x="415116" y="1270"/>
                </a:lnTo>
                <a:lnTo>
                  <a:pt x="407496" y="1270"/>
                </a:lnTo>
                <a:lnTo>
                  <a:pt x="407496" y="0"/>
                </a:lnTo>
                <a:close/>
              </a:path>
              <a:path w="449579" h="427990">
                <a:moveTo>
                  <a:pt x="136986" y="317500"/>
                </a:moveTo>
                <a:lnTo>
                  <a:pt x="89062" y="317500"/>
                </a:lnTo>
                <a:lnTo>
                  <a:pt x="82700" y="323850"/>
                </a:lnTo>
                <a:lnTo>
                  <a:pt x="130636" y="323850"/>
                </a:lnTo>
                <a:lnTo>
                  <a:pt x="136986" y="317500"/>
                </a:lnTo>
                <a:close/>
              </a:path>
              <a:path w="449579" h="427990">
                <a:moveTo>
                  <a:pt x="130636" y="323850"/>
                </a:moveTo>
                <a:lnTo>
                  <a:pt x="82700" y="323850"/>
                </a:lnTo>
                <a:lnTo>
                  <a:pt x="76339" y="330200"/>
                </a:lnTo>
                <a:lnTo>
                  <a:pt x="124286" y="330200"/>
                </a:lnTo>
                <a:lnTo>
                  <a:pt x="130636" y="323850"/>
                </a:lnTo>
                <a:close/>
              </a:path>
              <a:path w="449579" h="427990">
                <a:moveTo>
                  <a:pt x="124286" y="330200"/>
                </a:moveTo>
                <a:lnTo>
                  <a:pt x="76339" y="330200"/>
                </a:lnTo>
                <a:lnTo>
                  <a:pt x="69977" y="336550"/>
                </a:lnTo>
                <a:lnTo>
                  <a:pt x="117936" y="336550"/>
                </a:lnTo>
                <a:lnTo>
                  <a:pt x="124286" y="330200"/>
                </a:lnTo>
                <a:close/>
              </a:path>
              <a:path w="449579" h="427990">
                <a:moveTo>
                  <a:pt x="117936" y="336550"/>
                </a:moveTo>
                <a:lnTo>
                  <a:pt x="69977" y="336550"/>
                </a:lnTo>
                <a:lnTo>
                  <a:pt x="44531" y="361950"/>
                </a:lnTo>
                <a:lnTo>
                  <a:pt x="92536" y="361950"/>
                </a:lnTo>
                <a:lnTo>
                  <a:pt x="117936" y="336550"/>
                </a:lnTo>
                <a:close/>
              </a:path>
              <a:path w="449579" h="427990">
                <a:moveTo>
                  <a:pt x="92536" y="361950"/>
                </a:moveTo>
                <a:lnTo>
                  <a:pt x="44531" y="361950"/>
                </a:lnTo>
                <a:lnTo>
                  <a:pt x="0" y="406400"/>
                </a:lnTo>
                <a:lnTo>
                  <a:pt x="1096" y="406400"/>
                </a:lnTo>
                <a:lnTo>
                  <a:pt x="1096" y="407670"/>
                </a:lnTo>
                <a:lnTo>
                  <a:pt x="2366" y="407670"/>
                </a:lnTo>
                <a:lnTo>
                  <a:pt x="2366" y="408940"/>
                </a:lnTo>
                <a:lnTo>
                  <a:pt x="3636" y="408940"/>
                </a:lnTo>
                <a:lnTo>
                  <a:pt x="3636" y="410210"/>
                </a:lnTo>
                <a:lnTo>
                  <a:pt x="4906" y="410210"/>
                </a:lnTo>
                <a:lnTo>
                  <a:pt x="4906" y="411480"/>
                </a:lnTo>
                <a:lnTo>
                  <a:pt x="7446" y="411480"/>
                </a:lnTo>
                <a:lnTo>
                  <a:pt x="7446" y="412750"/>
                </a:lnTo>
                <a:lnTo>
                  <a:pt x="8716" y="412750"/>
                </a:lnTo>
                <a:lnTo>
                  <a:pt x="8716" y="414020"/>
                </a:lnTo>
                <a:lnTo>
                  <a:pt x="9986" y="414020"/>
                </a:lnTo>
                <a:lnTo>
                  <a:pt x="9986" y="415290"/>
                </a:lnTo>
                <a:lnTo>
                  <a:pt x="11256" y="415290"/>
                </a:lnTo>
                <a:lnTo>
                  <a:pt x="11256" y="416560"/>
                </a:lnTo>
                <a:lnTo>
                  <a:pt x="13796" y="416560"/>
                </a:lnTo>
                <a:lnTo>
                  <a:pt x="13796" y="417830"/>
                </a:lnTo>
                <a:lnTo>
                  <a:pt x="15066" y="417830"/>
                </a:lnTo>
                <a:lnTo>
                  <a:pt x="15066" y="419100"/>
                </a:lnTo>
                <a:lnTo>
                  <a:pt x="16336" y="419100"/>
                </a:lnTo>
                <a:lnTo>
                  <a:pt x="16336" y="420370"/>
                </a:lnTo>
                <a:lnTo>
                  <a:pt x="17606" y="420370"/>
                </a:lnTo>
                <a:lnTo>
                  <a:pt x="17606" y="421640"/>
                </a:lnTo>
                <a:lnTo>
                  <a:pt x="20146" y="421640"/>
                </a:lnTo>
                <a:lnTo>
                  <a:pt x="20146" y="422910"/>
                </a:lnTo>
                <a:lnTo>
                  <a:pt x="21416" y="422910"/>
                </a:lnTo>
                <a:lnTo>
                  <a:pt x="21416" y="424180"/>
                </a:lnTo>
                <a:lnTo>
                  <a:pt x="22686" y="424180"/>
                </a:lnTo>
                <a:lnTo>
                  <a:pt x="22686" y="425450"/>
                </a:lnTo>
                <a:lnTo>
                  <a:pt x="23956" y="425450"/>
                </a:lnTo>
                <a:lnTo>
                  <a:pt x="23956" y="426720"/>
                </a:lnTo>
                <a:lnTo>
                  <a:pt x="26496" y="426720"/>
                </a:lnTo>
                <a:lnTo>
                  <a:pt x="26496" y="427990"/>
                </a:lnTo>
                <a:lnTo>
                  <a:pt x="92536" y="36195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bk object 1171"/>
          <p:cNvSpPr/>
          <p:nvPr/>
        </p:nvSpPr>
        <p:spPr>
          <a:xfrm>
            <a:off x="3719829" y="6283959"/>
            <a:ext cx="430530" cy="407670"/>
          </a:xfrm>
          <a:custGeom>
            <a:avLst/>
            <a:gdLst/>
            <a:ahLst/>
            <a:cxnLst/>
            <a:rect l="l" t="t" r="r" b="b"/>
            <a:pathLst>
              <a:path w="430529" h="407670">
                <a:moveTo>
                  <a:pt x="266046" y="165099"/>
                </a:moveTo>
                <a:lnTo>
                  <a:pt x="217742" y="165099"/>
                </a:lnTo>
                <a:lnTo>
                  <a:pt x="159215" y="223519"/>
                </a:lnTo>
                <a:lnTo>
                  <a:pt x="207519" y="223519"/>
                </a:lnTo>
                <a:lnTo>
                  <a:pt x="266046" y="165099"/>
                </a:lnTo>
                <a:close/>
              </a:path>
              <a:path w="430529" h="407670">
                <a:moveTo>
                  <a:pt x="273680" y="157479"/>
                </a:moveTo>
                <a:lnTo>
                  <a:pt x="225376" y="157479"/>
                </a:lnTo>
                <a:lnTo>
                  <a:pt x="219014" y="163829"/>
                </a:lnTo>
                <a:lnTo>
                  <a:pt x="267318" y="163829"/>
                </a:lnTo>
                <a:lnTo>
                  <a:pt x="273680" y="157479"/>
                </a:lnTo>
                <a:close/>
              </a:path>
              <a:path w="430529" h="407670">
                <a:moveTo>
                  <a:pt x="278769" y="152399"/>
                </a:moveTo>
                <a:lnTo>
                  <a:pt x="230465" y="152399"/>
                </a:lnTo>
                <a:lnTo>
                  <a:pt x="226648" y="156209"/>
                </a:lnTo>
                <a:lnTo>
                  <a:pt x="274952" y="156209"/>
                </a:lnTo>
                <a:lnTo>
                  <a:pt x="278769" y="152399"/>
                </a:lnTo>
                <a:close/>
              </a:path>
              <a:path w="430529" h="407670">
                <a:moveTo>
                  <a:pt x="285131" y="146049"/>
                </a:moveTo>
                <a:lnTo>
                  <a:pt x="236827" y="146049"/>
                </a:lnTo>
                <a:lnTo>
                  <a:pt x="231737" y="151129"/>
                </a:lnTo>
                <a:lnTo>
                  <a:pt x="280041" y="151129"/>
                </a:lnTo>
                <a:lnTo>
                  <a:pt x="285131" y="146049"/>
                </a:lnTo>
                <a:close/>
              </a:path>
              <a:path w="430529" h="407670">
                <a:moveTo>
                  <a:pt x="291492" y="139699"/>
                </a:moveTo>
                <a:lnTo>
                  <a:pt x="243188" y="139699"/>
                </a:lnTo>
                <a:lnTo>
                  <a:pt x="238099" y="144779"/>
                </a:lnTo>
                <a:lnTo>
                  <a:pt x="286403" y="144779"/>
                </a:lnTo>
                <a:lnTo>
                  <a:pt x="291492" y="139699"/>
                </a:lnTo>
                <a:close/>
              </a:path>
              <a:path w="430529" h="407670">
                <a:moveTo>
                  <a:pt x="297854" y="133349"/>
                </a:moveTo>
                <a:lnTo>
                  <a:pt x="249550" y="133349"/>
                </a:lnTo>
                <a:lnTo>
                  <a:pt x="244461" y="138429"/>
                </a:lnTo>
                <a:lnTo>
                  <a:pt x="292765" y="138429"/>
                </a:lnTo>
                <a:lnTo>
                  <a:pt x="297854" y="133349"/>
                </a:lnTo>
                <a:close/>
              </a:path>
              <a:path w="430529" h="407670">
                <a:moveTo>
                  <a:pt x="304215" y="126999"/>
                </a:moveTo>
                <a:lnTo>
                  <a:pt x="255911" y="126999"/>
                </a:lnTo>
                <a:lnTo>
                  <a:pt x="250822" y="132079"/>
                </a:lnTo>
                <a:lnTo>
                  <a:pt x="299126" y="132079"/>
                </a:lnTo>
                <a:lnTo>
                  <a:pt x="304215" y="126999"/>
                </a:lnTo>
                <a:close/>
              </a:path>
              <a:path w="430529" h="407670">
                <a:moveTo>
                  <a:pt x="310577" y="120649"/>
                </a:moveTo>
                <a:lnTo>
                  <a:pt x="262273" y="120649"/>
                </a:lnTo>
                <a:lnTo>
                  <a:pt x="257184" y="125729"/>
                </a:lnTo>
                <a:lnTo>
                  <a:pt x="305488" y="125729"/>
                </a:lnTo>
                <a:lnTo>
                  <a:pt x="310577" y="120649"/>
                </a:lnTo>
                <a:close/>
              </a:path>
              <a:path w="430529" h="407670">
                <a:moveTo>
                  <a:pt x="316939" y="114299"/>
                </a:moveTo>
                <a:lnTo>
                  <a:pt x="268635" y="114299"/>
                </a:lnTo>
                <a:lnTo>
                  <a:pt x="263545" y="119379"/>
                </a:lnTo>
                <a:lnTo>
                  <a:pt x="311849" y="119379"/>
                </a:lnTo>
                <a:lnTo>
                  <a:pt x="316939" y="114299"/>
                </a:lnTo>
                <a:close/>
              </a:path>
              <a:path w="430529" h="407670">
                <a:moveTo>
                  <a:pt x="323300" y="107949"/>
                </a:moveTo>
                <a:lnTo>
                  <a:pt x="274996" y="107949"/>
                </a:lnTo>
                <a:lnTo>
                  <a:pt x="269907" y="113029"/>
                </a:lnTo>
                <a:lnTo>
                  <a:pt x="318211" y="113029"/>
                </a:lnTo>
                <a:lnTo>
                  <a:pt x="323300" y="107949"/>
                </a:lnTo>
                <a:close/>
              </a:path>
              <a:path w="430529" h="407670">
                <a:moveTo>
                  <a:pt x="329662" y="101599"/>
                </a:moveTo>
                <a:lnTo>
                  <a:pt x="281358" y="101599"/>
                </a:lnTo>
                <a:lnTo>
                  <a:pt x="276269" y="106679"/>
                </a:lnTo>
                <a:lnTo>
                  <a:pt x="324573" y="106679"/>
                </a:lnTo>
                <a:lnTo>
                  <a:pt x="329662" y="101599"/>
                </a:lnTo>
                <a:close/>
              </a:path>
              <a:path w="430529" h="407670">
                <a:moveTo>
                  <a:pt x="336023" y="95249"/>
                </a:moveTo>
                <a:lnTo>
                  <a:pt x="287719" y="95249"/>
                </a:lnTo>
                <a:lnTo>
                  <a:pt x="282630" y="100329"/>
                </a:lnTo>
                <a:lnTo>
                  <a:pt x="330934" y="100329"/>
                </a:lnTo>
                <a:lnTo>
                  <a:pt x="336023" y="95249"/>
                </a:lnTo>
                <a:close/>
              </a:path>
              <a:path w="430529" h="407670">
                <a:moveTo>
                  <a:pt x="342385" y="88899"/>
                </a:moveTo>
                <a:lnTo>
                  <a:pt x="294081" y="88899"/>
                </a:lnTo>
                <a:lnTo>
                  <a:pt x="288992" y="93979"/>
                </a:lnTo>
                <a:lnTo>
                  <a:pt x="337296" y="93979"/>
                </a:lnTo>
                <a:lnTo>
                  <a:pt x="342385" y="88899"/>
                </a:lnTo>
                <a:close/>
              </a:path>
              <a:path w="430529" h="407670">
                <a:moveTo>
                  <a:pt x="348747" y="82549"/>
                </a:moveTo>
                <a:lnTo>
                  <a:pt x="300443" y="82549"/>
                </a:lnTo>
                <a:lnTo>
                  <a:pt x="295353" y="87629"/>
                </a:lnTo>
                <a:lnTo>
                  <a:pt x="343657" y="87629"/>
                </a:lnTo>
                <a:lnTo>
                  <a:pt x="348747" y="82549"/>
                </a:lnTo>
                <a:close/>
              </a:path>
              <a:path w="430529" h="407670">
                <a:moveTo>
                  <a:pt x="355108" y="76199"/>
                </a:moveTo>
                <a:lnTo>
                  <a:pt x="306804" y="76199"/>
                </a:lnTo>
                <a:lnTo>
                  <a:pt x="301715" y="81279"/>
                </a:lnTo>
                <a:lnTo>
                  <a:pt x="350019" y="81279"/>
                </a:lnTo>
                <a:lnTo>
                  <a:pt x="355108" y="76199"/>
                </a:lnTo>
                <a:close/>
              </a:path>
              <a:path w="430529" h="407670">
                <a:moveTo>
                  <a:pt x="361470" y="69849"/>
                </a:moveTo>
                <a:lnTo>
                  <a:pt x="313166" y="69849"/>
                </a:lnTo>
                <a:lnTo>
                  <a:pt x="308076" y="74929"/>
                </a:lnTo>
                <a:lnTo>
                  <a:pt x="356381" y="74929"/>
                </a:lnTo>
                <a:lnTo>
                  <a:pt x="361470" y="69849"/>
                </a:lnTo>
                <a:close/>
              </a:path>
              <a:path w="430529" h="407670">
                <a:moveTo>
                  <a:pt x="367831" y="63499"/>
                </a:moveTo>
                <a:lnTo>
                  <a:pt x="319527" y="63499"/>
                </a:lnTo>
                <a:lnTo>
                  <a:pt x="314438" y="68579"/>
                </a:lnTo>
                <a:lnTo>
                  <a:pt x="362742" y="68579"/>
                </a:lnTo>
                <a:lnTo>
                  <a:pt x="367831" y="63499"/>
                </a:lnTo>
                <a:close/>
              </a:path>
              <a:path w="430529" h="407670">
                <a:moveTo>
                  <a:pt x="374193" y="57149"/>
                </a:moveTo>
                <a:lnTo>
                  <a:pt x="325889" y="57149"/>
                </a:lnTo>
                <a:lnTo>
                  <a:pt x="320800" y="62229"/>
                </a:lnTo>
                <a:lnTo>
                  <a:pt x="369104" y="62229"/>
                </a:lnTo>
                <a:lnTo>
                  <a:pt x="374193" y="57149"/>
                </a:lnTo>
                <a:close/>
              </a:path>
              <a:path w="430529" h="407670">
                <a:moveTo>
                  <a:pt x="380555" y="50799"/>
                </a:moveTo>
                <a:lnTo>
                  <a:pt x="332251" y="50799"/>
                </a:lnTo>
                <a:lnTo>
                  <a:pt x="327161" y="55879"/>
                </a:lnTo>
                <a:lnTo>
                  <a:pt x="375465" y="55879"/>
                </a:lnTo>
                <a:lnTo>
                  <a:pt x="380555" y="50799"/>
                </a:lnTo>
                <a:close/>
              </a:path>
              <a:path w="430529" h="407670">
                <a:moveTo>
                  <a:pt x="386916" y="44449"/>
                </a:moveTo>
                <a:lnTo>
                  <a:pt x="338612" y="44449"/>
                </a:lnTo>
                <a:lnTo>
                  <a:pt x="333523" y="49529"/>
                </a:lnTo>
                <a:lnTo>
                  <a:pt x="381827" y="49529"/>
                </a:lnTo>
                <a:lnTo>
                  <a:pt x="386916" y="44449"/>
                </a:lnTo>
                <a:close/>
              </a:path>
              <a:path w="430529" h="407670">
                <a:moveTo>
                  <a:pt x="393278" y="38099"/>
                </a:moveTo>
                <a:lnTo>
                  <a:pt x="344974" y="38099"/>
                </a:lnTo>
                <a:lnTo>
                  <a:pt x="339884" y="43179"/>
                </a:lnTo>
                <a:lnTo>
                  <a:pt x="388188" y="43179"/>
                </a:lnTo>
                <a:lnTo>
                  <a:pt x="393278" y="38099"/>
                </a:lnTo>
                <a:close/>
              </a:path>
              <a:path w="430529" h="407670">
                <a:moveTo>
                  <a:pt x="399639" y="31749"/>
                </a:moveTo>
                <a:lnTo>
                  <a:pt x="351335" y="31749"/>
                </a:lnTo>
                <a:lnTo>
                  <a:pt x="346246" y="36829"/>
                </a:lnTo>
                <a:lnTo>
                  <a:pt x="394550" y="36829"/>
                </a:lnTo>
                <a:lnTo>
                  <a:pt x="399639" y="31749"/>
                </a:lnTo>
                <a:close/>
              </a:path>
              <a:path w="430529" h="407670">
                <a:moveTo>
                  <a:pt x="406001" y="25399"/>
                </a:moveTo>
                <a:lnTo>
                  <a:pt x="357697" y="25399"/>
                </a:lnTo>
                <a:lnTo>
                  <a:pt x="352608" y="30479"/>
                </a:lnTo>
                <a:lnTo>
                  <a:pt x="400912" y="30479"/>
                </a:lnTo>
                <a:lnTo>
                  <a:pt x="406001" y="25399"/>
                </a:lnTo>
                <a:close/>
              </a:path>
              <a:path w="430529" h="407670">
                <a:moveTo>
                  <a:pt x="412362" y="19049"/>
                </a:moveTo>
                <a:lnTo>
                  <a:pt x="364058" y="19049"/>
                </a:lnTo>
                <a:lnTo>
                  <a:pt x="358969" y="24129"/>
                </a:lnTo>
                <a:lnTo>
                  <a:pt x="407273" y="24129"/>
                </a:lnTo>
                <a:lnTo>
                  <a:pt x="412362" y="19049"/>
                </a:lnTo>
                <a:close/>
              </a:path>
              <a:path w="430529" h="407670">
                <a:moveTo>
                  <a:pt x="418724" y="12699"/>
                </a:moveTo>
                <a:lnTo>
                  <a:pt x="370420" y="12699"/>
                </a:lnTo>
                <a:lnTo>
                  <a:pt x="365331" y="17779"/>
                </a:lnTo>
                <a:lnTo>
                  <a:pt x="413635" y="17779"/>
                </a:lnTo>
                <a:lnTo>
                  <a:pt x="418724" y="12699"/>
                </a:lnTo>
                <a:close/>
              </a:path>
              <a:path w="430529" h="407670">
                <a:moveTo>
                  <a:pt x="425086" y="6349"/>
                </a:moveTo>
                <a:lnTo>
                  <a:pt x="376782" y="6349"/>
                </a:lnTo>
                <a:lnTo>
                  <a:pt x="371692" y="11429"/>
                </a:lnTo>
                <a:lnTo>
                  <a:pt x="419996" y="11429"/>
                </a:lnTo>
                <a:lnTo>
                  <a:pt x="425086" y="6349"/>
                </a:lnTo>
                <a:close/>
              </a:path>
              <a:path w="430529" h="407670">
                <a:moveTo>
                  <a:pt x="430175" y="1269"/>
                </a:moveTo>
                <a:lnTo>
                  <a:pt x="381871" y="1269"/>
                </a:lnTo>
                <a:lnTo>
                  <a:pt x="378054" y="5079"/>
                </a:lnTo>
                <a:lnTo>
                  <a:pt x="426358" y="5079"/>
                </a:lnTo>
                <a:lnTo>
                  <a:pt x="430175" y="1269"/>
                </a:lnTo>
                <a:close/>
              </a:path>
              <a:path w="430529" h="407670">
                <a:moveTo>
                  <a:pt x="386080" y="0"/>
                </a:moveTo>
                <a:lnTo>
                  <a:pt x="384810" y="0"/>
                </a:lnTo>
                <a:lnTo>
                  <a:pt x="384810" y="1269"/>
                </a:lnTo>
                <a:lnTo>
                  <a:pt x="386080" y="1269"/>
                </a:lnTo>
                <a:lnTo>
                  <a:pt x="386080" y="0"/>
                </a:lnTo>
                <a:close/>
              </a:path>
              <a:path w="430529" h="407670">
                <a:moveTo>
                  <a:pt x="207519" y="223519"/>
                </a:moveTo>
                <a:lnTo>
                  <a:pt x="159215" y="223519"/>
                </a:lnTo>
                <a:lnTo>
                  <a:pt x="79059" y="303529"/>
                </a:lnTo>
                <a:lnTo>
                  <a:pt x="127363" y="303529"/>
                </a:lnTo>
                <a:lnTo>
                  <a:pt x="207519" y="223519"/>
                </a:lnTo>
                <a:close/>
              </a:path>
              <a:path w="430529" h="407670">
                <a:moveTo>
                  <a:pt x="127363" y="303529"/>
                </a:moveTo>
                <a:lnTo>
                  <a:pt x="79059" y="303529"/>
                </a:lnTo>
                <a:lnTo>
                  <a:pt x="9082" y="373379"/>
                </a:lnTo>
                <a:lnTo>
                  <a:pt x="57386" y="373379"/>
                </a:lnTo>
                <a:lnTo>
                  <a:pt x="127363" y="303529"/>
                </a:lnTo>
                <a:close/>
              </a:path>
              <a:path w="430529" h="407670">
                <a:moveTo>
                  <a:pt x="57386" y="373379"/>
                </a:moveTo>
                <a:lnTo>
                  <a:pt x="9082" y="373379"/>
                </a:lnTo>
                <a:lnTo>
                  <a:pt x="2720" y="379729"/>
                </a:lnTo>
                <a:lnTo>
                  <a:pt x="51024" y="379729"/>
                </a:lnTo>
                <a:lnTo>
                  <a:pt x="57386" y="373379"/>
                </a:lnTo>
                <a:close/>
              </a:path>
              <a:path w="430529" h="407670">
                <a:moveTo>
                  <a:pt x="51024" y="379729"/>
                </a:moveTo>
                <a:lnTo>
                  <a:pt x="2720" y="379729"/>
                </a:lnTo>
                <a:lnTo>
                  <a:pt x="0" y="382445"/>
                </a:lnTo>
                <a:lnTo>
                  <a:pt x="0" y="383539"/>
                </a:lnTo>
                <a:lnTo>
                  <a:pt x="1270" y="383539"/>
                </a:lnTo>
                <a:lnTo>
                  <a:pt x="1270" y="384809"/>
                </a:lnTo>
                <a:lnTo>
                  <a:pt x="2539" y="384809"/>
                </a:lnTo>
                <a:lnTo>
                  <a:pt x="2540" y="387350"/>
                </a:lnTo>
                <a:lnTo>
                  <a:pt x="3810" y="387350"/>
                </a:lnTo>
                <a:lnTo>
                  <a:pt x="3810" y="388619"/>
                </a:lnTo>
                <a:lnTo>
                  <a:pt x="5080" y="388619"/>
                </a:lnTo>
                <a:lnTo>
                  <a:pt x="5080" y="389889"/>
                </a:lnTo>
                <a:lnTo>
                  <a:pt x="6350" y="389889"/>
                </a:lnTo>
                <a:lnTo>
                  <a:pt x="6350" y="391160"/>
                </a:lnTo>
                <a:lnTo>
                  <a:pt x="7620" y="391160"/>
                </a:lnTo>
                <a:lnTo>
                  <a:pt x="7620" y="392429"/>
                </a:lnTo>
                <a:lnTo>
                  <a:pt x="8890" y="392429"/>
                </a:lnTo>
                <a:lnTo>
                  <a:pt x="8890" y="393699"/>
                </a:lnTo>
                <a:lnTo>
                  <a:pt x="10160" y="393699"/>
                </a:lnTo>
                <a:lnTo>
                  <a:pt x="10160" y="394969"/>
                </a:lnTo>
                <a:lnTo>
                  <a:pt x="11430" y="394969"/>
                </a:lnTo>
                <a:lnTo>
                  <a:pt x="11430" y="396239"/>
                </a:lnTo>
                <a:lnTo>
                  <a:pt x="12700" y="396239"/>
                </a:lnTo>
                <a:lnTo>
                  <a:pt x="12700" y="397509"/>
                </a:lnTo>
                <a:lnTo>
                  <a:pt x="13970" y="397509"/>
                </a:lnTo>
                <a:lnTo>
                  <a:pt x="13970" y="398779"/>
                </a:lnTo>
                <a:lnTo>
                  <a:pt x="31940" y="398779"/>
                </a:lnTo>
                <a:lnTo>
                  <a:pt x="51024" y="379729"/>
                </a:lnTo>
                <a:close/>
              </a:path>
              <a:path w="430529" h="407670">
                <a:moveTo>
                  <a:pt x="31940" y="398779"/>
                </a:moveTo>
                <a:lnTo>
                  <a:pt x="15240" y="398779"/>
                </a:lnTo>
                <a:lnTo>
                  <a:pt x="15240" y="400050"/>
                </a:lnTo>
                <a:lnTo>
                  <a:pt x="16510" y="400050"/>
                </a:lnTo>
                <a:lnTo>
                  <a:pt x="16510" y="401319"/>
                </a:lnTo>
                <a:lnTo>
                  <a:pt x="17780" y="401319"/>
                </a:lnTo>
                <a:lnTo>
                  <a:pt x="17780" y="402589"/>
                </a:lnTo>
                <a:lnTo>
                  <a:pt x="19050" y="402589"/>
                </a:lnTo>
                <a:lnTo>
                  <a:pt x="19050" y="403859"/>
                </a:lnTo>
                <a:lnTo>
                  <a:pt x="20320" y="403859"/>
                </a:lnTo>
                <a:lnTo>
                  <a:pt x="20320" y="405129"/>
                </a:lnTo>
                <a:lnTo>
                  <a:pt x="25578" y="405129"/>
                </a:lnTo>
                <a:lnTo>
                  <a:pt x="31940" y="398779"/>
                </a:lnTo>
                <a:close/>
              </a:path>
              <a:path w="430529" h="407670">
                <a:moveTo>
                  <a:pt x="25578" y="405129"/>
                </a:moveTo>
                <a:lnTo>
                  <a:pt x="21590" y="405129"/>
                </a:lnTo>
                <a:lnTo>
                  <a:pt x="21590" y="406400"/>
                </a:lnTo>
                <a:lnTo>
                  <a:pt x="22860" y="406400"/>
                </a:lnTo>
                <a:lnTo>
                  <a:pt x="22860" y="407669"/>
                </a:lnTo>
                <a:lnTo>
                  <a:pt x="23033" y="407669"/>
                </a:lnTo>
                <a:lnTo>
                  <a:pt x="25578" y="405129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bk object 1172"/>
          <p:cNvSpPr/>
          <p:nvPr/>
        </p:nvSpPr>
        <p:spPr>
          <a:xfrm>
            <a:off x="3699509" y="6285229"/>
            <a:ext cx="402590" cy="381635"/>
          </a:xfrm>
          <a:custGeom>
            <a:avLst/>
            <a:gdLst/>
            <a:ahLst/>
            <a:cxnLst/>
            <a:rect l="l" t="t" r="r" b="b"/>
            <a:pathLst>
              <a:path w="402589" h="381634">
                <a:moveTo>
                  <a:pt x="230428" y="171450"/>
                </a:moveTo>
                <a:lnTo>
                  <a:pt x="182124" y="171450"/>
                </a:lnTo>
                <a:lnTo>
                  <a:pt x="131231" y="222250"/>
                </a:lnTo>
                <a:lnTo>
                  <a:pt x="179535" y="222250"/>
                </a:lnTo>
                <a:lnTo>
                  <a:pt x="230428" y="171450"/>
                </a:lnTo>
                <a:close/>
              </a:path>
              <a:path w="402589" h="381634">
                <a:moveTo>
                  <a:pt x="238062" y="163830"/>
                </a:moveTo>
                <a:lnTo>
                  <a:pt x="189758" y="163830"/>
                </a:lnTo>
                <a:lnTo>
                  <a:pt x="182124" y="171450"/>
                </a:lnTo>
                <a:lnTo>
                  <a:pt x="230428" y="171450"/>
                </a:lnTo>
                <a:lnTo>
                  <a:pt x="238062" y="163830"/>
                </a:lnTo>
                <a:close/>
              </a:path>
              <a:path w="402589" h="381634">
                <a:moveTo>
                  <a:pt x="245696" y="156210"/>
                </a:moveTo>
                <a:lnTo>
                  <a:pt x="197392" y="156210"/>
                </a:lnTo>
                <a:lnTo>
                  <a:pt x="191030" y="162560"/>
                </a:lnTo>
                <a:lnTo>
                  <a:pt x="239334" y="162560"/>
                </a:lnTo>
                <a:lnTo>
                  <a:pt x="245696" y="156210"/>
                </a:lnTo>
                <a:close/>
              </a:path>
              <a:path w="402589" h="381634">
                <a:moveTo>
                  <a:pt x="250785" y="151130"/>
                </a:moveTo>
                <a:lnTo>
                  <a:pt x="202481" y="151130"/>
                </a:lnTo>
                <a:lnTo>
                  <a:pt x="198664" y="154940"/>
                </a:lnTo>
                <a:lnTo>
                  <a:pt x="246968" y="154940"/>
                </a:lnTo>
                <a:lnTo>
                  <a:pt x="250785" y="151130"/>
                </a:lnTo>
                <a:close/>
              </a:path>
              <a:path w="402589" h="381634">
                <a:moveTo>
                  <a:pt x="257147" y="144780"/>
                </a:moveTo>
                <a:lnTo>
                  <a:pt x="208843" y="144780"/>
                </a:lnTo>
                <a:lnTo>
                  <a:pt x="203753" y="149860"/>
                </a:lnTo>
                <a:lnTo>
                  <a:pt x="252057" y="149860"/>
                </a:lnTo>
                <a:lnTo>
                  <a:pt x="257147" y="144780"/>
                </a:lnTo>
                <a:close/>
              </a:path>
              <a:path w="402589" h="381634">
                <a:moveTo>
                  <a:pt x="263508" y="138430"/>
                </a:moveTo>
                <a:lnTo>
                  <a:pt x="215204" y="138430"/>
                </a:lnTo>
                <a:lnTo>
                  <a:pt x="210115" y="143510"/>
                </a:lnTo>
                <a:lnTo>
                  <a:pt x="258419" y="143510"/>
                </a:lnTo>
                <a:lnTo>
                  <a:pt x="263508" y="138430"/>
                </a:lnTo>
                <a:close/>
              </a:path>
              <a:path w="402589" h="381634">
                <a:moveTo>
                  <a:pt x="269870" y="132080"/>
                </a:moveTo>
                <a:lnTo>
                  <a:pt x="221566" y="132080"/>
                </a:lnTo>
                <a:lnTo>
                  <a:pt x="216477" y="137160"/>
                </a:lnTo>
                <a:lnTo>
                  <a:pt x="264781" y="137160"/>
                </a:lnTo>
                <a:lnTo>
                  <a:pt x="269870" y="132080"/>
                </a:lnTo>
                <a:close/>
              </a:path>
              <a:path w="402589" h="381634">
                <a:moveTo>
                  <a:pt x="276231" y="125730"/>
                </a:moveTo>
                <a:lnTo>
                  <a:pt x="227927" y="125730"/>
                </a:lnTo>
                <a:lnTo>
                  <a:pt x="222838" y="130810"/>
                </a:lnTo>
                <a:lnTo>
                  <a:pt x="271142" y="130810"/>
                </a:lnTo>
                <a:lnTo>
                  <a:pt x="276231" y="125730"/>
                </a:lnTo>
                <a:close/>
              </a:path>
              <a:path w="402589" h="381634">
                <a:moveTo>
                  <a:pt x="282593" y="119380"/>
                </a:moveTo>
                <a:lnTo>
                  <a:pt x="234289" y="119380"/>
                </a:lnTo>
                <a:lnTo>
                  <a:pt x="229200" y="124460"/>
                </a:lnTo>
                <a:lnTo>
                  <a:pt x="277504" y="124460"/>
                </a:lnTo>
                <a:lnTo>
                  <a:pt x="282593" y="119380"/>
                </a:lnTo>
                <a:close/>
              </a:path>
              <a:path w="402589" h="381634">
                <a:moveTo>
                  <a:pt x="288955" y="113030"/>
                </a:moveTo>
                <a:lnTo>
                  <a:pt x="240651" y="113030"/>
                </a:lnTo>
                <a:lnTo>
                  <a:pt x="235561" y="118110"/>
                </a:lnTo>
                <a:lnTo>
                  <a:pt x="283865" y="118110"/>
                </a:lnTo>
                <a:lnTo>
                  <a:pt x="288955" y="113030"/>
                </a:lnTo>
                <a:close/>
              </a:path>
              <a:path w="402589" h="381634">
                <a:moveTo>
                  <a:pt x="295316" y="106680"/>
                </a:moveTo>
                <a:lnTo>
                  <a:pt x="247012" y="106680"/>
                </a:lnTo>
                <a:lnTo>
                  <a:pt x="241923" y="111760"/>
                </a:lnTo>
                <a:lnTo>
                  <a:pt x="290227" y="111760"/>
                </a:lnTo>
                <a:lnTo>
                  <a:pt x="295316" y="106680"/>
                </a:lnTo>
                <a:close/>
              </a:path>
              <a:path w="402589" h="381634">
                <a:moveTo>
                  <a:pt x="301678" y="100330"/>
                </a:moveTo>
                <a:lnTo>
                  <a:pt x="253374" y="100330"/>
                </a:lnTo>
                <a:lnTo>
                  <a:pt x="248285" y="105410"/>
                </a:lnTo>
                <a:lnTo>
                  <a:pt x="296589" y="105410"/>
                </a:lnTo>
                <a:lnTo>
                  <a:pt x="301678" y="100330"/>
                </a:lnTo>
                <a:close/>
              </a:path>
              <a:path w="402589" h="381634">
                <a:moveTo>
                  <a:pt x="308039" y="93980"/>
                </a:moveTo>
                <a:lnTo>
                  <a:pt x="259735" y="93980"/>
                </a:lnTo>
                <a:lnTo>
                  <a:pt x="254646" y="99060"/>
                </a:lnTo>
                <a:lnTo>
                  <a:pt x="302950" y="99060"/>
                </a:lnTo>
                <a:lnTo>
                  <a:pt x="308039" y="93980"/>
                </a:lnTo>
                <a:close/>
              </a:path>
              <a:path w="402589" h="381634">
                <a:moveTo>
                  <a:pt x="314401" y="87630"/>
                </a:moveTo>
                <a:lnTo>
                  <a:pt x="266097" y="87630"/>
                </a:lnTo>
                <a:lnTo>
                  <a:pt x="261008" y="92710"/>
                </a:lnTo>
                <a:lnTo>
                  <a:pt x="309312" y="92710"/>
                </a:lnTo>
                <a:lnTo>
                  <a:pt x="314401" y="87630"/>
                </a:lnTo>
                <a:close/>
              </a:path>
              <a:path w="402589" h="381634">
                <a:moveTo>
                  <a:pt x="320763" y="81280"/>
                </a:moveTo>
                <a:lnTo>
                  <a:pt x="272459" y="81280"/>
                </a:lnTo>
                <a:lnTo>
                  <a:pt x="267369" y="86360"/>
                </a:lnTo>
                <a:lnTo>
                  <a:pt x="315673" y="86360"/>
                </a:lnTo>
                <a:lnTo>
                  <a:pt x="320763" y="81280"/>
                </a:lnTo>
                <a:close/>
              </a:path>
              <a:path w="402589" h="381634">
                <a:moveTo>
                  <a:pt x="327124" y="74930"/>
                </a:moveTo>
                <a:lnTo>
                  <a:pt x="278820" y="74930"/>
                </a:lnTo>
                <a:lnTo>
                  <a:pt x="273731" y="80010"/>
                </a:lnTo>
                <a:lnTo>
                  <a:pt x="322035" y="80010"/>
                </a:lnTo>
                <a:lnTo>
                  <a:pt x="327124" y="74930"/>
                </a:lnTo>
                <a:close/>
              </a:path>
              <a:path w="402589" h="381634">
                <a:moveTo>
                  <a:pt x="333486" y="68580"/>
                </a:moveTo>
                <a:lnTo>
                  <a:pt x="285182" y="68580"/>
                </a:lnTo>
                <a:lnTo>
                  <a:pt x="280092" y="73660"/>
                </a:lnTo>
                <a:lnTo>
                  <a:pt x="328396" y="73660"/>
                </a:lnTo>
                <a:lnTo>
                  <a:pt x="333486" y="68580"/>
                </a:lnTo>
                <a:close/>
              </a:path>
              <a:path w="402589" h="381634">
                <a:moveTo>
                  <a:pt x="339847" y="62230"/>
                </a:moveTo>
                <a:lnTo>
                  <a:pt x="291543" y="62230"/>
                </a:lnTo>
                <a:lnTo>
                  <a:pt x="286454" y="67310"/>
                </a:lnTo>
                <a:lnTo>
                  <a:pt x="334758" y="67310"/>
                </a:lnTo>
                <a:lnTo>
                  <a:pt x="339847" y="62230"/>
                </a:lnTo>
                <a:close/>
              </a:path>
              <a:path w="402589" h="381634">
                <a:moveTo>
                  <a:pt x="346209" y="55880"/>
                </a:moveTo>
                <a:lnTo>
                  <a:pt x="297905" y="55880"/>
                </a:lnTo>
                <a:lnTo>
                  <a:pt x="292816" y="60960"/>
                </a:lnTo>
                <a:lnTo>
                  <a:pt x="341120" y="60960"/>
                </a:lnTo>
                <a:lnTo>
                  <a:pt x="346209" y="55880"/>
                </a:lnTo>
                <a:close/>
              </a:path>
              <a:path w="402589" h="381634">
                <a:moveTo>
                  <a:pt x="352571" y="49530"/>
                </a:moveTo>
                <a:lnTo>
                  <a:pt x="304266" y="49530"/>
                </a:lnTo>
                <a:lnTo>
                  <a:pt x="299177" y="54610"/>
                </a:lnTo>
                <a:lnTo>
                  <a:pt x="347481" y="54610"/>
                </a:lnTo>
                <a:lnTo>
                  <a:pt x="352571" y="49530"/>
                </a:lnTo>
                <a:close/>
              </a:path>
              <a:path w="402589" h="381634">
                <a:moveTo>
                  <a:pt x="358932" y="43180"/>
                </a:moveTo>
                <a:lnTo>
                  <a:pt x="310628" y="43180"/>
                </a:lnTo>
                <a:lnTo>
                  <a:pt x="305539" y="48260"/>
                </a:lnTo>
                <a:lnTo>
                  <a:pt x="353843" y="48260"/>
                </a:lnTo>
                <a:lnTo>
                  <a:pt x="358932" y="43180"/>
                </a:lnTo>
                <a:close/>
              </a:path>
              <a:path w="402589" h="381634">
                <a:moveTo>
                  <a:pt x="365294" y="36830"/>
                </a:moveTo>
                <a:lnTo>
                  <a:pt x="316990" y="36830"/>
                </a:lnTo>
                <a:lnTo>
                  <a:pt x="311900" y="41910"/>
                </a:lnTo>
                <a:lnTo>
                  <a:pt x="360204" y="41910"/>
                </a:lnTo>
                <a:lnTo>
                  <a:pt x="365294" y="36830"/>
                </a:lnTo>
                <a:close/>
              </a:path>
              <a:path w="402589" h="381634">
                <a:moveTo>
                  <a:pt x="371655" y="30480"/>
                </a:moveTo>
                <a:lnTo>
                  <a:pt x="323351" y="30480"/>
                </a:lnTo>
                <a:lnTo>
                  <a:pt x="318262" y="35560"/>
                </a:lnTo>
                <a:lnTo>
                  <a:pt x="366566" y="35560"/>
                </a:lnTo>
                <a:lnTo>
                  <a:pt x="371655" y="30480"/>
                </a:lnTo>
                <a:close/>
              </a:path>
              <a:path w="402589" h="381634">
                <a:moveTo>
                  <a:pt x="378017" y="24130"/>
                </a:moveTo>
                <a:lnTo>
                  <a:pt x="329713" y="24130"/>
                </a:lnTo>
                <a:lnTo>
                  <a:pt x="324624" y="29210"/>
                </a:lnTo>
                <a:lnTo>
                  <a:pt x="372928" y="29210"/>
                </a:lnTo>
                <a:lnTo>
                  <a:pt x="378017" y="24130"/>
                </a:lnTo>
                <a:close/>
              </a:path>
              <a:path w="402589" h="381634">
                <a:moveTo>
                  <a:pt x="384378" y="17780"/>
                </a:moveTo>
                <a:lnTo>
                  <a:pt x="336074" y="17780"/>
                </a:lnTo>
                <a:lnTo>
                  <a:pt x="330985" y="22860"/>
                </a:lnTo>
                <a:lnTo>
                  <a:pt x="379289" y="22860"/>
                </a:lnTo>
                <a:lnTo>
                  <a:pt x="384378" y="17780"/>
                </a:lnTo>
                <a:close/>
              </a:path>
              <a:path w="402589" h="381634">
                <a:moveTo>
                  <a:pt x="390740" y="11430"/>
                </a:moveTo>
                <a:lnTo>
                  <a:pt x="342436" y="11430"/>
                </a:lnTo>
                <a:lnTo>
                  <a:pt x="337347" y="16510"/>
                </a:lnTo>
                <a:lnTo>
                  <a:pt x="385651" y="16510"/>
                </a:lnTo>
                <a:lnTo>
                  <a:pt x="390740" y="11430"/>
                </a:lnTo>
                <a:close/>
              </a:path>
              <a:path w="402589" h="381634">
                <a:moveTo>
                  <a:pt x="397102" y="5080"/>
                </a:moveTo>
                <a:lnTo>
                  <a:pt x="348798" y="5080"/>
                </a:lnTo>
                <a:lnTo>
                  <a:pt x="343708" y="10160"/>
                </a:lnTo>
                <a:lnTo>
                  <a:pt x="392012" y="10160"/>
                </a:lnTo>
                <a:lnTo>
                  <a:pt x="397102" y="5080"/>
                </a:lnTo>
                <a:close/>
              </a:path>
              <a:path w="402589" h="381634">
                <a:moveTo>
                  <a:pt x="402191" y="0"/>
                </a:moveTo>
                <a:lnTo>
                  <a:pt x="360679" y="0"/>
                </a:lnTo>
                <a:lnTo>
                  <a:pt x="360679" y="1270"/>
                </a:lnTo>
                <a:lnTo>
                  <a:pt x="352615" y="1270"/>
                </a:lnTo>
                <a:lnTo>
                  <a:pt x="350070" y="3810"/>
                </a:lnTo>
                <a:lnTo>
                  <a:pt x="398374" y="3810"/>
                </a:lnTo>
                <a:lnTo>
                  <a:pt x="402191" y="0"/>
                </a:lnTo>
                <a:close/>
              </a:path>
              <a:path w="402589" h="381634">
                <a:moveTo>
                  <a:pt x="179535" y="222250"/>
                </a:moveTo>
                <a:lnTo>
                  <a:pt x="131231" y="222250"/>
                </a:lnTo>
                <a:lnTo>
                  <a:pt x="61254" y="292100"/>
                </a:lnTo>
                <a:lnTo>
                  <a:pt x="109558" y="292100"/>
                </a:lnTo>
                <a:lnTo>
                  <a:pt x="179535" y="222250"/>
                </a:lnTo>
                <a:close/>
              </a:path>
              <a:path w="402589" h="381634">
                <a:moveTo>
                  <a:pt x="109558" y="292100"/>
                </a:moveTo>
                <a:lnTo>
                  <a:pt x="61254" y="292100"/>
                </a:lnTo>
                <a:lnTo>
                  <a:pt x="35807" y="317500"/>
                </a:lnTo>
                <a:lnTo>
                  <a:pt x="84112" y="317500"/>
                </a:lnTo>
                <a:lnTo>
                  <a:pt x="109558" y="292100"/>
                </a:lnTo>
                <a:close/>
              </a:path>
              <a:path w="402589" h="381634">
                <a:moveTo>
                  <a:pt x="84112" y="317500"/>
                </a:moveTo>
                <a:lnTo>
                  <a:pt x="35807" y="317500"/>
                </a:lnTo>
                <a:lnTo>
                  <a:pt x="29446" y="323850"/>
                </a:lnTo>
                <a:lnTo>
                  <a:pt x="77750" y="323850"/>
                </a:lnTo>
                <a:lnTo>
                  <a:pt x="84112" y="317500"/>
                </a:lnTo>
                <a:close/>
              </a:path>
              <a:path w="402589" h="381634">
                <a:moveTo>
                  <a:pt x="77750" y="323850"/>
                </a:moveTo>
                <a:lnTo>
                  <a:pt x="29446" y="323850"/>
                </a:lnTo>
                <a:lnTo>
                  <a:pt x="23084" y="330200"/>
                </a:lnTo>
                <a:lnTo>
                  <a:pt x="71388" y="330200"/>
                </a:lnTo>
                <a:lnTo>
                  <a:pt x="77750" y="323850"/>
                </a:lnTo>
                <a:close/>
              </a:path>
              <a:path w="402589" h="381634">
                <a:moveTo>
                  <a:pt x="71388" y="330200"/>
                </a:moveTo>
                <a:lnTo>
                  <a:pt x="23084" y="330200"/>
                </a:lnTo>
                <a:lnTo>
                  <a:pt x="16723" y="336550"/>
                </a:lnTo>
                <a:lnTo>
                  <a:pt x="65027" y="336550"/>
                </a:lnTo>
                <a:lnTo>
                  <a:pt x="71388" y="330200"/>
                </a:lnTo>
                <a:close/>
              </a:path>
              <a:path w="402589" h="381634">
                <a:moveTo>
                  <a:pt x="65027" y="336550"/>
                </a:moveTo>
                <a:lnTo>
                  <a:pt x="16723" y="336550"/>
                </a:lnTo>
                <a:lnTo>
                  <a:pt x="0" y="353242"/>
                </a:lnTo>
                <a:lnTo>
                  <a:pt x="0" y="354330"/>
                </a:lnTo>
                <a:lnTo>
                  <a:pt x="1269" y="354330"/>
                </a:lnTo>
                <a:lnTo>
                  <a:pt x="1269" y="355600"/>
                </a:lnTo>
                <a:lnTo>
                  <a:pt x="2539" y="355600"/>
                </a:lnTo>
                <a:lnTo>
                  <a:pt x="2539" y="358140"/>
                </a:lnTo>
                <a:lnTo>
                  <a:pt x="3810" y="358140"/>
                </a:lnTo>
                <a:lnTo>
                  <a:pt x="3810" y="360680"/>
                </a:lnTo>
                <a:lnTo>
                  <a:pt x="5079" y="360680"/>
                </a:lnTo>
                <a:lnTo>
                  <a:pt x="5079" y="361950"/>
                </a:lnTo>
                <a:lnTo>
                  <a:pt x="6350" y="361950"/>
                </a:lnTo>
                <a:lnTo>
                  <a:pt x="6350" y="364490"/>
                </a:lnTo>
                <a:lnTo>
                  <a:pt x="7619" y="364490"/>
                </a:lnTo>
                <a:lnTo>
                  <a:pt x="7619" y="365760"/>
                </a:lnTo>
                <a:lnTo>
                  <a:pt x="8889" y="365760"/>
                </a:lnTo>
                <a:lnTo>
                  <a:pt x="8889" y="367030"/>
                </a:lnTo>
                <a:lnTo>
                  <a:pt x="10160" y="367030"/>
                </a:lnTo>
                <a:lnTo>
                  <a:pt x="10160" y="369570"/>
                </a:lnTo>
                <a:lnTo>
                  <a:pt x="11429" y="369570"/>
                </a:lnTo>
                <a:lnTo>
                  <a:pt x="11429" y="370840"/>
                </a:lnTo>
                <a:lnTo>
                  <a:pt x="12700" y="370840"/>
                </a:lnTo>
                <a:lnTo>
                  <a:pt x="12700" y="372110"/>
                </a:lnTo>
                <a:lnTo>
                  <a:pt x="13969" y="372110"/>
                </a:lnTo>
                <a:lnTo>
                  <a:pt x="13969" y="374650"/>
                </a:lnTo>
                <a:lnTo>
                  <a:pt x="15239" y="374650"/>
                </a:lnTo>
                <a:lnTo>
                  <a:pt x="15239" y="375920"/>
                </a:lnTo>
                <a:lnTo>
                  <a:pt x="16510" y="375920"/>
                </a:lnTo>
                <a:lnTo>
                  <a:pt x="16510" y="377190"/>
                </a:lnTo>
                <a:lnTo>
                  <a:pt x="17779" y="377190"/>
                </a:lnTo>
                <a:lnTo>
                  <a:pt x="17779" y="378460"/>
                </a:lnTo>
                <a:lnTo>
                  <a:pt x="19050" y="378460"/>
                </a:lnTo>
                <a:lnTo>
                  <a:pt x="19050" y="381000"/>
                </a:lnTo>
                <a:lnTo>
                  <a:pt x="20320" y="381000"/>
                </a:lnTo>
                <a:lnTo>
                  <a:pt x="20319" y="381175"/>
                </a:lnTo>
                <a:lnTo>
                  <a:pt x="65027" y="33655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bk object 1173"/>
          <p:cNvSpPr/>
          <p:nvPr/>
        </p:nvSpPr>
        <p:spPr>
          <a:xfrm>
            <a:off x="3684270" y="6286500"/>
            <a:ext cx="368300" cy="352425"/>
          </a:xfrm>
          <a:custGeom>
            <a:avLst/>
            <a:gdLst/>
            <a:ahLst/>
            <a:cxnLst/>
            <a:rect l="l" t="t" r="r" b="b"/>
            <a:pathLst>
              <a:path w="368300" h="352425">
                <a:moveTo>
                  <a:pt x="201181" y="166370"/>
                </a:moveTo>
                <a:lnTo>
                  <a:pt x="153669" y="166370"/>
                </a:lnTo>
                <a:lnTo>
                  <a:pt x="3810" y="316230"/>
                </a:lnTo>
                <a:lnTo>
                  <a:pt x="51047" y="316230"/>
                </a:lnTo>
                <a:lnTo>
                  <a:pt x="201181" y="166370"/>
                </a:lnTo>
                <a:close/>
              </a:path>
              <a:path w="368300" h="352425">
                <a:moveTo>
                  <a:pt x="204998" y="162559"/>
                </a:moveTo>
                <a:lnTo>
                  <a:pt x="157479" y="162559"/>
                </a:lnTo>
                <a:lnTo>
                  <a:pt x="153669" y="166369"/>
                </a:lnTo>
                <a:lnTo>
                  <a:pt x="201181" y="166369"/>
                </a:lnTo>
                <a:lnTo>
                  <a:pt x="204998" y="162559"/>
                </a:lnTo>
                <a:close/>
              </a:path>
              <a:path w="368300" h="352425">
                <a:moveTo>
                  <a:pt x="212632" y="154940"/>
                </a:moveTo>
                <a:lnTo>
                  <a:pt x="165100" y="154940"/>
                </a:lnTo>
                <a:lnTo>
                  <a:pt x="158750" y="161290"/>
                </a:lnTo>
                <a:lnTo>
                  <a:pt x="206270" y="161290"/>
                </a:lnTo>
                <a:lnTo>
                  <a:pt x="212632" y="154940"/>
                </a:lnTo>
                <a:close/>
              </a:path>
              <a:path w="368300" h="352425">
                <a:moveTo>
                  <a:pt x="217721" y="149859"/>
                </a:moveTo>
                <a:lnTo>
                  <a:pt x="170179" y="149859"/>
                </a:lnTo>
                <a:lnTo>
                  <a:pt x="166369" y="153670"/>
                </a:lnTo>
                <a:lnTo>
                  <a:pt x="213904" y="153670"/>
                </a:lnTo>
                <a:lnTo>
                  <a:pt x="217721" y="149859"/>
                </a:lnTo>
                <a:close/>
              </a:path>
              <a:path w="368300" h="352425">
                <a:moveTo>
                  <a:pt x="224083" y="143509"/>
                </a:moveTo>
                <a:lnTo>
                  <a:pt x="176529" y="143509"/>
                </a:lnTo>
                <a:lnTo>
                  <a:pt x="171450" y="148590"/>
                </a:lnTo>
                <a:lnTo>
                  <a:pt x="218993" y="148590"/>
                </a:lnTo>
                <a:lnTo>
                  <a:pt x="224083" y="143509"/>
                </a:lnTo>
                <a:close/>
              </a:path>
              <a:path w="368300" h="352425">
                <a:moveTo>
                  <a:pt x="230444" y="137159"/>
                </a:moveTo>
                <a:lnTo>
                  <a:pt x="182879" y="137159"/>
                </a:lnTo>
                <a:lnTo>
                  <a:pt x="177800" y="142240"/>
                </a:lnTo>
                <a:lnTo>
                  <a:pt x="225355" y="142240"/>
                </a:lnTo>
                <a:lnTo>
                  <a:pt x="230444" y="137159"/>
                </a:lnTo>
                <a:close/>
              </a:path>
              <a:path w="368300" h="352425">
                <a:moveTo>
                  <a:pt x="236806" y="130809"/>
                </a:moveTo>
                <a:lnTo>
                  <a:pt x="189229" y="130809"/>
                </a:lnTo>
                <a:lnTo>
                  <a:pt x="184150" y="135890"/>
                </a:lnTo>
                <a:lnTo>
                  <a:pt x="231717" y="135890"/>
                </a:lnTo>
                <a:lnTo>
                  <a:pt x="236806" y="130809"/>
                </a:lnTo>
                <a:close/>
              </a:path>
              <a:path w="368300" h="352425">
                <a:moveTo>
                  <a:pt x="241895" y="125730"/>
                </a:moveTo>
                <a:lnTo>
                  <a:pt x="194309" y="125730"/>
                </a:lnTo>
                <a:lnTo>
                  <a:pt x="190500" y="129540"/>
                </a:lnTo>
                <a:lnTo>
                  <a:pt x="238078" y="129540"/>
                </a:lnTo>
                <a:lnTo>
                  <a:pt x="241895" y="125730"/>
                </a:lnTo>
                <a:close/>
              </a:path>
              <a:path w="368300" h="352425">
                <a:moveTo>
                  <a:pt x="243167" y="124459"/>
                </a:moveTo>
                <a:lnTo>
                  <a:pt x="195579" y="124459"/>
                </a:lnTo>
                <a:lnTo>
                  <a:pt x="194309" y="125729"/>
                </a:lnTo>
                <a:lnTo>
                  <a:pt x="241895" y="125729"/>
                </a:lnTo>
                <a:lnTo>
                  <a:pt x="243167" y="124459"/>
                </a:lnTo>
                <a:close/>
              </a:path>
              <a:path w="368300" h="352425">
                <a:moveTo>
                  <a:pt x="249529" y="118109"/>
                </a:moveTo>
                <a:lnTo>
                  <a:pt x="201929" y="118109"/>
                </a:lnTo>
                <a:lnTo>
                  <a:pt x="196850" y="123190"/>
                </a:lnTo>
                <a:lnTo>
                  <a:pt x="244440" y="123190"/>
                </a:lnTo>
                <a:lnTo>
                  <a:pt x="249529" y="118109"/>
                </a:lnTo>
                <a:close/>
              </a:path>
              <a:path w="368300" h="352425">
                <a:moveTo>
                  <a:pt x="255891" y="111759"/>
                </a:moveTo>
                <a:lnTo>
                  <a:pt x="208279" y="111759"/>
                </a:lnTo>
                <a:lnTo>
                  <a:pt x="203200" y="116840"/>
                </a:lnTo>
                <a:lnTo>
                  <a:pt x="250801" y="116840"/>
                </a:lnTo>
                <a:lnTo>
                  <a:pt x="255891" y="111759"/>
                </a:lnTo>
                <a:close/>
              </a:path>
              <a:path w="368300" h="352425">
                <a:moveTo>
                  <a:pt x="262252" y="105409"/>
                </a:moveTo>
                <a:lnTo>
                  <a:pt x="214629" y="105409"/>
                </a:lnTo>
                <a:lnTo>
                  <a:pt x="209550" y="110490"/>
                </a:lnTo>
                <a:lnTo>
                  <a:pt x="257163" y="110490"/>
                </a:lnTo>
                <a:lnTo>
                  <a:pt x="262252" y="105409"/>
                </a:lnTo>
                <a:close/>
              </a:path>
              <a:path w="368300" h="352425">
                <a:moveTo>
                  <a:pt x="268614" y="99059"/>
                </a:moveTo>
                <a:lnTo>
                  <a:pt x="220979" y="99059"/>
                </a:lnTo>
                <a:lnTo>
                  <a:pt x="215900" y="104140"/>
                </a:lnTo>
                <a:lnTo>
                  <a:pt x="263524" y="104140"/>
                </a:lnTo>
                <a:lnTo>
                  <a:pt x="268614" y="99059"/>
                </a:lnTo>
                <a:close/>
              </a:path>
              <a:path w="368300" h="352425">
                <a:moveTo>
                  <a:pt x="274975" y="92709"/>
                </a:moveTo>
                <a:lnTo>
                  <a:pt x="227329" y="92709"/>
                </a:lnTo>
                <a:lnTo>
                  <a:pt x="222250" y="97790"/>
                </a:lnTo>
                <a:lnTo>
                  <a:pt x="269886" y="97790"/>
                </a:lnTo>
                <a:lnTo>
                  <a:pt x="274975" y="92709"/>
                </a:lnTo>
                <a:close/>
              </a:path>
              <a:path w="368300" h="352425">
                <a:moveTo>
                  <a:pt x="281337" y="86359"/>
                </a:moveTo>
                <a:lnTo>
                  <a:pt x="233679" y="86359"/>
                </a:lnTo>
                <a:lnTo>
                  <a:pt x="228600" y="91440"/>
                </a:lnTo>
                <a:lnTo>
                  <a:pt x="276248" y="91440"/>
                </a:lnTo>
                <a:lnTo>
                  <a:pt x="281337" y="86359"/>
                </a:lnTo>
                <a:close/>
              </a:path>
              <a:path w="368300" h="352425">
                <a:moveTo>
                  <a:pt x="287699" y="80009"/>
                </a:moveTo>
                <a:lnTo>
                  <a:pt x="240029" y="80009"/>
                </a:lnTo>
                <a:lnTo>
                  <a:pt x="234950" y="85090"/>
                </a:lnTo>
                <a:lnTo>
                  <a:pt x="282609" y="85090"/>
                </a:lnTo>
                <a:lnTo>
                  <a:pt x="287699" y="80009"/>
                </a:lnTo>
                <a:close/>
              </a:path>
              <a:path w="368300" h="352425">
                <a:moveTo>
                  <a:pt x="294060" y="73659"/>
                </a:moveTo>
                <a:lnTo>
                  <a:pt x="246379" y="73659"/>
                </a:lnTo>
                <a:lnTo>
                  <a:pt x="241299" y="78740"/>
                </a:lnTo>
                <a:lnTo>
                  <a:pt x="288971" y="78740"/>
                </a:lnTo>
                <a:lnTo>
                  <a:pt x="294060" y="73659"/>
                </a:lnTo>
                <a:close/>
              </a:path>
              <a:path w="368300" h="352425">
                <a:moveTo>
                  <a:pt x="300422" y="67309"/>
                </a:moveTo>
                <a:lnTo>
                  <a:pt x="252729" y="67309"/>
                </a:lnTo>
                <a:lnTo>
                  <a:pt x="247650" y="72390"/>
                </a:lnTo>
                <a:lnTo>
                  <a:pt x="295332" y="72390"/>
                </a:lnTo>
                <a:lnTo>
                  <a:pt x="300422" y="67309"/>
                </a:lnTo>
                <a:close/>
              </a:path>
              <a:path w="368300" h="352425">
                <a:moveTo>
                  <a:pt x="306783" y="60959"/>
                </a:moveTo>
                <a:lnTo>
                  <a:pt x="259079" y="60959"/>
                </a:lnTo>
                <a:lnTo>
                  <a:pt x="254000" y="66040"/>
                </a:lnTo>
                <a:lnTo>
                  <a:pt x="301694" y="66040"/>
                </a:lnTo>
                <a:lnTo>
                  <a:pt x="306783" y="60959"/>
                </a:lnTo>
                <a:close/>
              </a:path>
              <a:path w="368300" h="352425">
                <a:moveTo>
                  <a:pt x="313145" y="54609"/>
                </a:moveTo>
                <a:lnTo>
                  <a:pt x="265429" y="54609"/>
                </a:lnTo>
                <a:lnTo>
                  <a:pt x="260350" y="59690"/>
                </a:lnTo>
                <a:lnTo>
                  <a:pt x="308056" y="59690"/>
                </a:lnTo>
                <a:lnTo>
                  <a:pt x="313145" y="54609"/>
                </a:lnTo>
                <a:close/>
              </a:path>
              <a:path w="368300" h="352425">
                <a:moveTo>
                  <a:pt x="319506" y="48259"/>
                </a:moveTo>
                <a:lnTo>
                  <a:pt x="271779" y="48259"/>
                </a:lnTo>
                <a:lnTo>
                  <a:pt x="266700" y="53340"/>
                </a:lnTo>
                <a:lnTo>
                  <a:pt x="314417" y="53340"/>
                </a:lnTo>
                <a:lnTo>
                  <a:pt x="319506" y="48259"/>
                </a:lnTo>
                <a:close/>
              </a:path>
              <a:path w="368300" h="352425">
                <a:moveTo>
                  <a:pt x="324596" y="43179"/>
                </a:moveTo>
                <a:lnTo>
                  <a:pt x="276859" y="43179"/>
                </a:lnTo>
                <a:lnTo>
                  <a:pt x="273049" y="46990"/>
                </a:lnTo>
                <a:lnTo>
                  <a:pt x="320779" y="46990"/>
                </a:lnTo>
                <a:lnTo>
                  <a:pt x="324596" y="43179"/>
                </a:lnTo>
                <a:close/>
              </a:path>
              <a:path w="368300" h="352425">
                <a:moveTo>
                  <a:pt x="325868" y="41909"/>
                </a:moveTo>
                <a:lnTo>
                  <a:pt x="278129" y="41909"/>
                </a:lnTo>
                <a:lnTo>
                  <a:pt x="276859" y="43179"/>
                </a:lnTo>
                <a:lnTo>
                  <a:pt x="324596" y="43179"/>
                </a:lnTo>
                <a:lnTo>
                  <a:pt x="325868" y="41909"/>
                </a:lnTo>
                <a:close/>
              </a:path>
              <a:path w="368300" h="352425">
                <a:moveTo>
                  <a:pt x="332230" y="35559"/>
                </a:moveTo>
                <a:lnTo>
                  <a:pt x="284479" y="35559"/>
                </a:lnTo>
                <a:lnTo>
                  <a:pt x="279400" y="40640"/>
                </a:lnTo>
                <a:lnTo>
                  <a:pt x="327140" y="40640"/>
                </a:lnTo>
                <a:lnTo>
                  <a:pt x="332230" y="35559"/>
                </a:lnTo>
                <a:close/>
              </a:path>
              <a:path w="368300" h="352425">
                <a:moveTo>
                  <a:pt x="338591" y="29209"/>
                </a:moveTo>
                <a:lnTo>
                  <a:pt x="290829" y="29209"/>
                </a:lnTo>
                <a:lnTo>
                  <a:pt x="285750" y="34290"/>
                </a:lnTo>
                <a:lnTo>
                  <a:pt x="333502" y="34290"/>
                </a:lnTo>
                <a:lnTo>
                  <a:pt x="338591" y="29209"/>
                </a:lnTo>
                <a:close/>
              </a:path>
              <a:path w="368300" h="352425">
                <a:moveTo>
                  <a:pt x="344953" y="22859"/>
                </a:moveTo>
                <a:lnTo>
                  <a:pt x="297179" y="22859"/>
                </a:lnTo>
                <a:lnTo>
                  <a:pt x="292100" y="27940"/>
                </a:lnTo>
                <a:lnTo>
                  <a:pt x="339864" y="27940"/>
                </a:lnTo>
                <a:lnTo>
                  <a:pt x="344953" y="22859"/>
                </a:lnTo>
                <a:close/>
              </a:path>
              <a:path w="368300" h="352425">
                <a:moveTo>
                  <a:pt x="351314" y="16509"/>
                </a:moveTo>
                <a:lnTo>
                  <a:pt x="303529" y="16509"/>
                </a:lnTo>
                <a:lnTo>
                  <a:pt x="298450" y="21590"/>
                </a:lnTo>
                <a:lnTo>
                  <a:pt x="346225" y="21590"/>
                </a:lnTo>
                <a:lnTo>
                  <a:pt x="351314" y="16509"/>
                </a:lnTo>
                <a:close/>
              </a:path>
              <a:path w="368300" h="352425">
                <a:moveTo>
                  <a:pt x="357676" y="10159"/>
                </a:moveTo>
                <a:lnTo>
                  <a:pt x="309879" y="10159"/>
                </a:lnTo>
                <a:lnTo>
                  <a:pt x="304800" y="15240"/>
                </a:lnTo>
                <a:lnTo>
                  <a:pt x="352587" y="15240"/>
                </a:lnTo>
                <a:lnTo>
                  <a:pt x="357676" y="10159"/>
                </a:lnTo>
                <a:close/>
              </a:path>
              <a:path w="368300" h="352425">
                <a:moveTo>
                  <a:pt x="364038" y="3809"/>
                </a:moveTo>
                <a:lnTo>
                  <a:pt x="321309" y="3809"/>
                </a:lnTo>
                <a:lnTo>
                  <a:pt x="321309" y="5080"/>
                </a:lnTo>
                <a:lnTo>
                  <a:pt x="314959" y="5080"/>
                </a:lnTo>
                <a:lnTo>
                  <a:pt x="311150" y="8890"/>
                </a:lnTo>
                <a:lnTo>
                  <a:pt x="358948" y="8890"/>
                </a:lnTo>
                <a:lnTo>
                  <a:pt x="364038" y="3809"/>
                </a:lnTo>
                <a:close/>
              </a:path>
              <a:path w="368300" h="352425">
                <a:moveTo>
                  <a:pt x="340359" y="2540"/>
                </a:moveTo>
                <a:lnTo>
                  <a:pt x="332739" y="2540"/>
                </a:lnTo>
                <a:lnTo>
                  <a:pt x="332739" y="3809"/>
                </a:lnTo>
                <a:lnTo>
                  <a:pt x="340359" y="3809"/>
                </a:lnTo>
                <a:lnTo>
                  <a:pt x="340359" y="2540"/>
                </a:lnTo>
                <a:close/>
              </a:path>
              <a:path w="368300" h="352425">
                <a:moveTo>
                  <a:pt x="367855" y="0"/>
                </a:moveTo>
                <a:lnTo>
                  <a:pt x="354329" y="0"/>
                </a:lnTo>
                <a:lnTo>
                  <a:pt x="354329" y="2540"/>
                </a:lnTo>
                <a:lnTo>
                  <a:pt x="365310" y="2540"/>
                </a:lnTo>
                <a:lnTo>
                  <a:pt x="367855" y="0"/>
                </a:lnTo>
                <a:close/>
              </a:path>
              <a:path w="368300" h="352425">
                <a:moveTo>
                  <a:pt x="51047" y="316230"/>
                </a:moveTo>
                <a:lnTo>
                  <a:pt x="3810" y="316230"/>
                </a:lnTo>
                <a:lnTo>
                  <a:pt x="0" y="320039"/>
                </a:lnTo>
                <a:lnTo>
                  <a:pt x="0" y="322580"/>
                </a:lnTo>
                <a:lnTo>
                  <a:pt x="44686" y="322580"/>
                </a:lnTo>
                <a:lnTo>
                  <a:pt x="51047" y="316230"/>
                </a:lnTo>
                <a:close/>
              </a:path>
              <a:path w="368300" h="352425">
                <a:moveTo>
                  <a:pt x="44686" y="322580"/>
                </a:moveTo>
                <a:lnTo>
                  <a:pt x="1269" y="322580"/>
                </a:lnTo>
                <a:lnTo>
                  <a:pt x="1269" y="325120"/>
                </a:lnTo>
                <a:lnTo>
                  <a:pt x="2539" y="325120"/>
                </a:lnTo>
                <a:lnTo>
                  <a:pt x="2539" y="328930"/>
                </a:lnTo>
                <a:lnTo>
                  <a:pt x="38324" y="328930"/>
                </a:lnTo>
                <a:lnTo>
                  <a:pt x="44686" y="322580"/>
                </a:lnTo>
                <a:close/>
              </a:path>
              <a:path w="368300" h="352425">
                <a:moveTo>
                  <a:pt x="38324" y="328930"/>
                </a:moveTo>
                <a:lnTo>
                  <a:pt x="3809" y="328930"/>
                </a:lnTo>
                <a:lnTo>
                  <a:pt x="3809" y="331470"/>
                </a:lnTo>
                <a:lnTo>
                  <a:pt x="5079" y="331470"/>
                </a:lnTo>
                <a:lnTo>
                  <a:pt x="5079" y="335280"/>
                </a:lnTo>
                <a:lnTo>
                  <a:pt x="31963" y="335280"/>
                </a:lnTo>
                <a:lnTo>
                  <a:pt x="38324" y="328930"/>
                </a:lnTo>
                <a:close/>
              </a:path>
              <a:path w="368300" h="352425">
                <a:moveTo>
                  <a:pt x="31963" y="335280"/>
                </a:moveTo>
                <a:lnTo>
                  <a:pt x="6350" y="335280"/>
                </a:lnTo>
                <a:lnTo>
                  <a:pt x="6350" y="337820"/>
                </a:lnTo>
                <a:lnTo>
                  <a:pt x="7619" y="337820"/>
                </a:lnTo>
                <a:lnTo>
                  <a:pt x="7619" y="340360"/>
                </a:lnTo>
                <a:lnTo>
                  <a:pt x="8889" y="340360"/>
                </a:lnTo>
                <a:lnTo>
                  <a:pt x="8889" y="342900"/>
                </a:lnTo>
                <a:lnTo>
                  <a:pt x="10159" y="342900"/>
                </a:lnTo>
                <a:lnTo>
                  <a:pt x="10159" y="344170"/>
                </a:lnTo>
                <a:lnTo>
                  <a:pt x="11429" y="344170"/>
                </a:lnTo>
                <a:lnTo>
                  <a:pt x="11429" y="346710"/>
                </a:lnTo>
                <a:lnTo>
                  <a:pt x="12700" y="346710"/>
                </a:lnTo>
                <a:lnTo>
                  <a:pt x="12700" y="349250"/>
                </a:lnTo>
                <a:lnTo>
                  <a:pt x="13969" y="349250"/>
                </a:lnTo>
                <a:lnTo>
                  <a:pt x="13969" y="350520"/>
                </a:lnTo>
                <a:lnTo>
                  <a:pt x="15239" y="350520"/>
                </a:lnTo>
                <a:lnTo>
                  <a:pt x="15239" y="351972"/>
                </a:lnTo>
                <a:lnTo>
                  <a:pt x="31963" y="33528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bk object 1174"/>
          <p:cNvSpPr/>
          <p:nvPr/>
        </p:nvSpPr>
        <p:spPr>
          <a:xfrm>
            <a:off x="3674109" y="6291579"/>
            <a:ext cx="325120" cy="314960"/>
          </a:xfrm>
          <a:custGeom>
            <a:avLst/>
            <a:gdLst/>
            <a:ahLst/>
            <a:cxnLst/>
            <a:rect l="l" t="t" r="r" b="b"/>
            <a:pathLst>
              <a:path w="325120" h="314959">
                <a:moveTo>
                  <a:pt x="167639" y="157480"/>
                </a:moveTo>
                <a:lnTo>
                  <a:pt x="119379" y="157480"/>
                </a:lnTo>
                <a:lnTo>
                  <a:pt x="0" y="276860"/>
                </a:lnTo>
                <a:lnTo>
                  <a:pt x="1269" y="276860"/>
                </a:lnTo>
                <a:lnTo>
                  <a:pt x="1269" y="285750"/>
                </a:lnTo>
                <a:lnTo>
                  <a:pt x="39370" y="285750"/>
                </a:lnTo>
                <a:lnTo>
                  <a:pt x="167639" y="157480"/>
                </a:lnTo>
                <a:close/>
              </a:path>
              <a:path w="325120" h="314959">
                <a:moveTo>
                  <a:pt x="175260" y="149860"/>
                </a:moveTo>
                <a:lnTo>
                  <a:pt x="127000" y="149860"/>
                </a:lnTo>
                <a:lnTo>
                  <a:pt x="120650" y="156210"/>
                </a:lnTo>
                <a:lnTo>
                  <a:pt x="168910" y="156210"/>
                </a:lnTo>
                <a:lnTo>
                  <a:pt x="175260" y="149860"/>
                </a:lnTo>
                <a:close/>
              </a:path>
              <a:path w="325120" h="314959">
                <a:moveTo>
                  <a:pt x="180339" y="144780"/>
                </a:moveTo>
                <a:lnTo>
                  <a:pt x="132079" y="144780"/>
                </a:lnTo>
                <a:lnTo>
                  <a:pt x="128269" y="148590"/>
                </a:lnTo>
                <a:lnTo>
                  <a:pt x="176529" y="148590"/>
                </a:lnTo>
                <a:lnTo>
                  <a:pt x="180339" y="144780"/>
                </a:lnTo>
                <a:close/>
              </a:path>
              <a:path w="325120" h="314959">
                <a:moveTo>
                  <a:pt x="186689" y="138430"/>
                </a:moveTo>
                <a:lnTo>
                  <a:pt x="138429" y="138430"/>
                </a:lnTo>
                <a:lnTo>
                  <a:pt x="133350" y="143510"/>
                </a:lnTo>
                <a:lnTo>
                  <a:pt x="181610" y="143510"/>
                </a:lnTo>
                <a:lnTo>
                  <a:pt x="186689" y="138430"/>
                </a:lnTo>
                <a:close/>
              </a:path>
              <a:path w="325120" h="314959">
                <a:moveTo>
                  <a:pt x="193039" y="132080"/>
                </a:moveTo>
                <a:lnTo>
                  <a:pt x="144779" y="132080"/>
                </a:lnTo>
                <a:lnTo>
                  <a:pt x="139700" y="137160"/>
                </a:lnTo>
                <a:lnTo>
                  <a:pt x="187960" y="137160"/>
                </a:lnTo>
                <a:lnTo>
                  <a:pt x="193039" y="132080"/>
                </a:lnTo>
                <a:close/>
              </a:path>
              <a:path w="325120" h="314959">
                <a:moveTo>
                  <a:pt x="199389" y="125730"/>
                </a:moveTo>
                <a:lnTo>
                  <a:pt x="151129" y="125730"/>
                </a:lnTo>
                <a:lnTo>
                  <a:pt x="146050" y="130810"/>
                </a:lnTo>
                <a:lnTo>
                  <a:pt x="194310" y="130810"/>
                </a:lnTo>
                <a:lnTo>
                  <a:pt x="199389" y="125730"/>
                </a:lnTo>
                <a:close/>
              </a:path>
              <a:path w="325120" h="314959">
                <a:moveTo>
                  <a:pt x="205739" y="119380"/>
                </a:moveTo>
                <a:lnTo>
                  <a:pt x="157479" y="119380"/>
                </a:lnTo>
                <a:lnTo>
                  <a:pt x="152400" y="124460"/>
                </a:lnTo>
                <a:lnTo>
                  <a:pt x="200660" y="124460"/>
                </a:lnTo>
                <a:lnTo>
                  <a:pt x="205739" y="119380"/>
                </a:lnTo>
                <a:close/>
              </a:path>
              <a:path w="325120" h="314959">
                <a:moveTo>
                  <a:pt x="212089" y="113030"/>
                </a:moveTo>
                <a:lnTo>
                  <a:pt x="163829" y="113030"/>
                </a:lnTo>
                <a:lnTo>
                  <a:pt x="158750" y="118110"/>
                </a:lnTo>
                <a:lnTo>
                  <a:pt x="207010" y="118110"/>
                </a:lnTo>
                <a:lnTo>
                  <a:pt x="212089" y="113030"/>
                </a:lnTo>
                <a:close/>
              </a:path>
              <a:path w="325120" h="314959">
                <a:moveTo>
                  <a:pt x="218439" y="106680"/>
                </a:moveTo>
                <a:lnTo>
                  <a:pt x="170179" y="106680"/>
                </a:lnTo>
                <a:lnTo>
                  <a:pt x="165100" y="111760"/>
                </a:lnTo>
                <a:lnTo>
                  <a:pt x="213360" y="111760"/>
                </a:lnTo>
                <a:lnTo>
                  <a:pt x="218439" y="106680"/>
                </a:lnTo>
                <a:close/>
              </a:path>
              <a:path w="325120" h="314959">
                <a:moveTo>
                  <a:pt x="224789" y="100330"/>
                </a:moveTo>
                <a:lnTo>
                  <a:pt x="176529" y="100330"/>
                </a:lnTo>
                <a:lnTo>
                  <a:pt x="171450" y="105410"/>
                </a:lnTo>
                <a:lnTo>
                  <a:pt x="219710" y="105410"/>
                </a:lnTo>
                <a:lnTo>
                  <a:pt x="224789" y="100330"/>
                </a:lnTo>
                <a:close/>
              </a:path>
              <a:path w="325120" h="314959">
                <a:moveTo>
                  <a:pt x="231139" y="93980"/>
                </a:moveTo>
                <a:lnTo>
                  <a:pt x="182879" y="93980"/>
                </a:lnTo>
                <a:lnTo>
                  <a:pt x="177800" y="99060"/>
                </a:lnTo>
                <a:lnTo>
                  <a:pt x="226060" y="99060"/>
                </a:lnTo>
                <a:lnTo>
                  <a:pt x="231139" y="93980"/>
                </a:lnTo>
                <a:close/>
              </a:path>
              <a:path w="325120" h="314959">
                <a:moveTo>
                  <a:pt x="237489" y="87630"/>
                </a:moveTo>
                <a:lnTo>
                  <a:pt x="189229" y="87630"/>
                </a:lnTo>
                <a:lnTo>
                  <a:pt x="184150" y="92710"/>
                </a:lnTo>
                <a:lnTo>
                  <a:pt x="232410" y="92710"/>
                </a:lnTo>
                <a:lnTo>
                  <a:pt x="237489" y="87630"/>
                </a:lnTo>
                <a:close/>
              </a:path>
              <a:path w="325120" h="314959">
                <a:moveTo>
                  <a:pt x="243839" y="81280"/>
                </a:moveTo>
                <a:lnTo>
                  <a:pt x="195579" y="81280"/>
                </a:lnTo>
                <a:lnTo>
                  <a:pt x="190500" y="86360"/>
                </a:lnTo>
                <a:lnTo>
                  <a:pt x="238760" y="86360"/>
                </a:lnTo>
                <a:lnTo>
                  <a:pt x="243839" y="81280"/>
                </a:lnTo>
                <a:close/>
              </a:path>
              <a:path w="325120" h="314959">
                <a:moveTo>
                  <a:pt x="250189" y="74930"/>
                </a:moveTo>
                <a:lnTo>
                  <a:pt x="201929" y="74930"/>
                </a:lnTo>
                <a:lnTo>
                  <a:pt x="196850" y="80010"/>
                </a:lnTo>
                <a:lnTo>
                  <a:pt x="245110" y="80010"/>
                </a:lnTo>
                <a:lnTo>
                  <a:pt x="250189" y="74930"/>
                </a:lnTo>
                <a:close/>
              </a:path>
              <a:path w="325120" h="314959">
                <a:moveTo>
                  <a:pt x="256539" y="68580"/>
                </a:moveTo>
                <a:lnTo>
                  <a:pt x="208279" y="68580"/>
                </a:lnTo>
                <a:lnTo>
                  <a:pt x="203200" y="73660"/>
                </a:lnTo>
                <a:lnTo>
                  <a:pt x="251460" y="73660"/>
                </a:lnTo>
                <a:lnTo>
                  <a:pt x="256539" y="68580"/>
                </a:lnTo>
                <a:close/>
              </a:path>
              <a:path w="325120" h="314959">
                <a:moveTo>
                  <a:pt x="262889" y="62230"/>
                </a:moveTo>
                <a:lnTo>
                  <a:pt x="214629" y="62230"/>
                </a:lnTo>
                <a:lnTo>
                  <a:pt x="209550" y="67310"/>
                </a:lnTo>
                <a:lnTo>
                  <a:pt x="257810" y="67310"/>
                </a:lnTo>
                <a:lnTo>
                  <a:pt x="262889" y="62230"/>
                </a:lnTo>
                <a:close/>
              </a:path>
              <a:path w="325120" h="314959">
                <a:moveTo>
                  <a:pt x="269239" y="55880"/>
                </a:moveTo>
                <a:lnTo>
                  <a:pt x="220979" y="55880"/>
                </a:lnTo>
                <a:lnTo>
                  <a:pt x="215900" y="60960"/>
                </a:lnTo>
                <a:lnTo>
                  <a:pt x="264160" y="60960"/>
                </a:lnTo>
                <a:lnTo>
                  <a:pt x="269239" y="55880"/>
                </a:lnTo>
                <a:close/>
              </a:path>
              <a:path w="325120" h="314959">
                <a:moveTo>
                  <a:pt x="275589" y="49530"/>
                </a:moveTo>
                <a:lnTo>
                  <a:pt x="227329" y="49530"/>
                </a:lnTo>
                <a:lnTo>
                  <a:pt x="222250" y="54610"/>
                </a:lnTo>
                <a:lnTo>
                  <a:pt x="270510" y="54610"/>
                </a:lnTo>
                <a:lnTo>
                  <a:pt x="275589" y="49530"/>
                </a:lnTo>
                <a:close/>
              </a:path>
              <a:path w="325120" h="314959">
                <a:moveTo>
                  <a:pt x="281939" y="43180"/>
                </a:moveTo>
                <a:lnTo>
                  <a:pt x="233679" y="43180"/>
                </a:lnTo>
                <a:lnTo>
                  <a:pt x="228600" y="48260"/>
                </a:lnTo>
                <a:lnTo>
                  <a:pt x="276860" y="48260"/>
                </a:lnTo>
                <a:lnTo>
                  <a:pt x="281939" y="43180"/>
                </a:lnTo>
                <a:close/>
              </a:path>
              <a:path w="325120" h="314959">
                <a:moveTo>
                  <a:pt x="288289" y="36830"/>
                </a:moveTo>
                <a:lnTo>
                  <a:pt x="240029" y="36830"/>
                </a:lnTo>
                <a:lnTo>
                  <a:pt x="234950" y="41910"/>
                </a:lnTo>
                <a:lnTo>
                  <a:pt x="283210" y="41910"/>
                </a:lnTo>
                <a:lnTo>
                  <a:pt x="288289" y="36830"/>
                </a:lnTo>
                <a:close/>
              </a:path>
              <a:path w="325120" h="314959">
                <a:moveTo>
                  <a:pt x="294639" y="30480"/>
                </a:moveTo>
                <a:lnTo>
                  <a:pt x="246379" y="30480"/>
                </a:lnTo>
                <a:lnTo>
                  <a:pt x="241300" y="35560"/>
                </a:lnTo>
                <a:lnTo>
                  <a:pt x="289560" y="35560"/>
                </a:lnTo>
                <a:lnTo>
                  <a:pt x="294639" y="30480"/>
                </a:lnTo>
                <a:close/>
              </a:path>
              <a:path w="325120" h="314959">
                <a:moveTo>
                  <a:pt x="300989" y="24130"/>
                </a:moveTo>
                <a:lnTo>
                  <a:pt x="252729" y="24130"/>
                </a:lnTo>
                <a:lnTo>
                  <a:pt x="247650" y="29210"/>
                </a:lnTo>
                <a:lnTo>
                  <a:pt x="295910" y="29210"/>
                </a:lnTo>
                <a:lnTo>
                  <a:pt x="300989" y="24130"/>
                </a:lnTo>
                <a:close/>
              </a:path>
              <a:path w="325120" h="314959">
                <a:moveTo>
                  <a:pt x="307339" y="17780"/>
                </a:moveTo>
                <a:lnTo>
                  <a:pt x="259079" y="17780"/>
                </a:lnTo>
                <a:lnTo>
                  <a:pt x="254000" y="22860"/>
                </a:lnTo>
                <a:lnTo>
                  <a:pt x="302260" y="22860"/>
                </a:lnTo>
                <a:lnTo>
                  <a:pt x="307339" y="17780"/>
                </a:lnTo>
                <a:close/>
              </a:path>
              <a:path w="325120" h="314959">
                <a:moveTo>
                  <a:pt x="313689" y="11430"/>
                </a:moveTo>
                <a:lnTo>
                  <a:pt x="266700" y="11430"/>
                </a:lnTo>
                <a:lnTo>
                  <a:pt x="266700" y="12700"/>
                </a:lnTo>
                <a:lnTo>
                  <a:pt x="264160" y="12700"/>
                </a:lnTo>
                <a:lnTo>
                  <a:pt x="260350" y="16510"/>
                </a:lnTo>
                <a:lnTo>
                  <a:pt x="308610" y="16510"/>
                </a:lnTo>
                <a:lnTo>
                  <a:pt x="313689" y="11430"/>
                </a:lnTo>
                <a:close/>
              </a:path>
              <a:path w="325120" h="314959">
                <a:moveTo>
                  <a:pt x="278129" y="10160"/>
                </a:moveTo>
                <a:lnTo>
                  <a:pt x="271779" y="10160"/>
                </a:lnTo>
                <a:lnTo>
                  <a:pt x="271779" y="11430"/>
                </a:lnTo>
                <a:lnTo>
                  <a:pt x="278129" y="11430"/>
                </a:lnTo>
                <a:lnTo>
                  <a:pt x="278129" y="10160"/>
                </a:lnTo>
                <a:close/>
              </a:path>
              <a:path w="325120" h="314959">
                <a:moveTo>
                  <a:pt x="320039" y="5080"/>
                </a:moveTo>
                <a:lnTo>
                  <a:pt x="294639" y="5080"/>
                </a:lnTo>
                <a:lnTo>
                  <a:pt x="294639" y="6350"/>
                </a:lnTo>
                <a:lnTo>
                  <a:pt x="288289" y="6350"/>
                </a:lnTo>
                <a:lnTo>
                  <a:pt x="288289" y="7620"/>
                </a:lnTo>
                <a:lnTo>
                  <a:pt x="283210" y="7620"/>
                </a:lnTo>
                <a:lnTo>
                  <a:pt x="283210" y="10160"/>
                </a:lnTo>
                <a:lnTo>
                  <a:pt x="314960" y="10160"/>
                </a:lnTo>
                <a:lnTo>
                  <a:pt x="320039" y="5080"/>
                </a:lnTo>
                <a:close/>
              </a:path>
              <a:path w="325120" h="314959">
                <a:moveTo>
                  <a:pt x="307339" y="3810"/>
                </a:moveTo>
                <a:lnTo>
                  <a:pt x="302260" y="3810"/>
                </a:lnTo>
                <a:lnTo>
                  <a:pt x="302260" y="5080"/>
                </a:lnTo>
                <a:lnTo>
                  <a:pt x="307339" y="5080"/>
                </a:lnTo>
                <a:lnTo>
                  <a:pt x="307339" y="3810"/>
                </a:lnTo>
                <a:close/>
              </a:path>
              <a:path w="325120" h="314959">
                <a:moveTo>
                  <a:pt x="325119" y="0"/>
                </a:moveTo>
                <a:lnTo>
                  <a:pt x="322579" y="0"/>
                </a:lnTo>
                <a:lnTo>
                  <a:pt x="322579" y="1270"/>
                </a:lnTo>
                <a:lnTo>
                  <a:pt x="314960" y="1270"/>
                </a:lnTo>
                <a:lnTo>
                  <a:pt x="314960" y="3810"/>
                </a:lnTo>
                <a:lnTo>
                  <a:pt x="321310" y="3810"/>
                </a:lnTo>
                <a:lnTo>
                  <a:pt x="325119" y="0"/>
                </a:lnTo>
                <a:close/>
              </a:path>
              <a:path w="325120" h="314959">
                <a:moveTo>
                  <a:pt x="39370" y="285750"/>
                </a:moveTo>
                <a:lnTo>
                  <a:pt x="2539" y="285750"/>
                </a:lnTo>
                <a:lnTo>
                  <a:pt x="2539" y="290830"/>
                </a:lnTo>
                <a:lnTo>
                  <a:pt x="3810" y="290830"/>
                </a:lnTo>
                <a:lnTo>
                  <a:pt x="3810" y="295910"/>
                </a:lnTo>
                <a:lnTo>
                  <a:pt x="5079" y="295910"/>
                </a:lnTo>
                <a:lnTo>
                  <a:pt x="5079" y="300990"/>
                </a:lnTo>
                <a:lnTo>
                  <a:pt x="6350" y="300990"/>
                </a:lnTo>
                <a:lnTo>
                  <a:pt x="6350" y="306070"/>
                </a:lnTo>
                <a:lnTo>
                  <a:pt x="7619" y="306070"/>
                </a:lnTo>
                <a:lnTo>
                  <a:pt x="7619" y="311150"/>
                </a:lnTo>
                <a:lnTo>
                  <a:pt x="8889" y="311150"/>
                </a:lnTo>
                <a:lnTo>
                  <a:pt x="8889" y="313690"/>
                </a:lnTo>
                <a:lnTo>
                  <a:pt x="10160" y="313690"/>
                </a:lnTo>
                <a:lnTo>
                  <a:pt x="10160" y="314960"/>
                </a:lnTo>
                <a:lnTo>
                  <a:pt x="39370" y="28575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bk object 1175"/>
          <p:cNvSpPr/>
          <p:nvPr/>
        </p:nvSpPr>
        <p:spPr>
          <a:xfrm>
            <a:off x="3672840" y="6304279"/>
            <a:ext cx="265430" cy="264160"/>
          </a:xfrm>
          <a:custGeom>
            <a:avLst/>
            <a:gdLst/>
            <a:ahLst/>
            <a:cxnLst/>
            <a:rect l="l" t="t" r="r" b="b"/>
            <a:pathLst>
              <a:path w="265429" h="264159">
                <a:moveTo>
                  <a:pt x="120650" y="144780"/>
                </a:moveTo>
                <a:lnTo>
                  <a:pt x="73660" y="144780"/>
                </a:lnTo>
                <a:lnTo>
                  <a:pt x="15240" y="203200"/>
                </a:lnTo>
                <a:lnTo>
                  <a:pt x="62230" y="203200"/>
                </a:lnTo>
                <a:lnTo>
                  <a:pt x="120650" y="144780"/>
                </a:lnTo>
                <a:close/>
              </a:path>
              <a:path w="265429" h="264159">
                <a:moveTo>
                  <a:pt x="128270" y="137160"/>
                </a:moveTo>
                <a:lnTo>
                  <a:pt x="81280" y="137160"/>
                </a:lnTo>
                <a:lnTo>
                  <a:pt x="74930" y="143510"/>
                </a:lnTo>
                <a:lnTo>
                  <a:pt x="121920" y="143510"/>
                </a:lnTo>
                <a:lnTo>
                  <a:pt x="128270" y="137160"/>
                </a:lnTo>
                <a:close/>
              </a:path>
              <a:path w="265429" h="264159">
                <a:moveTo>
                  <a:pt x="133350" y="132080"/>
                </a:moveTo>
                <a:lnTo>
                  <a:pt x="86360" y="132080"/>
                </a:lnTo>
                <a:lnTo>
                  <a:pt x="82550" y="135890"/>
                </a:lnTo>
                <a:lnTo>
                  <a:pt x="129539" y="135890"/>
                </a:lnTo>
                <a:lnTo>
                  <a:pt x="133350" y="132080"/>
                </a:lnTo>
                <a:close/>
              </a:path>
              <a:path w="265429" h="264159">
                <a:moveTo>
                  <a:pt x="139700" y="125730"/>
                </a:moveTo>
                <a:lnTo>
                  <a:pt x="92710" y="125730"/>
                </a:lnTo>
                <a:lnTo>
                  <a:pt x="87630" y="130810"/>
                </a:lnTo>
                <a:lnTo>
                  <a:pt x="134619" y="130810"/>
                </a:lnTo>
                <a:lnTo>
                  <a:pt x="139700" y="125730"/>
                </a:lnTo>
                <a:close/>
              </a:path>
              <a:path w="265429" h="264159">
                <a:moveTo>
                  <a:pt x="146050" y="119380"/>
                </a:moveTo>
                <a:lnTo>
                  <a:pt x="99060" y="119380"/>
                </a:lnTo>
                <a:lnTo>
                  <a:pt x="93980" y="124460"/>
                </a:lnTo>
                <a:lnTo>
                  <a:pt x="140970" y="124460"/>
                </a:lnTo>
                <a:lnTo>
                  <a:pt x="146050" y="119380"/>
                </a:lnTo>
                <a:close/>
              </a:path>
              <a:path w="265429" h="264159">
                <a:moveTo>
                  <a:pt x="152400" y="113030"/>
                </a:moveTo>
                <a:lnTo>
                  <a:pt x="105410" y="113030"/>
                </a:lnTo>
                <a:lnTo>
                  <a:pt x="100330" y="118110"/>
                </a:lnTo>
                <a:lnTo>
                  <a:pt x="147320" y="118110"/>
                </a:lnTo>
                <a:lnTo>
                  <a:pt x="152400" y="113030"/>
                </a:lnTo>
                <a:close/>
              </a:path>
              <a:path w="265429" h="264159">
                <a:moveTo>
                  <a:pt x="158750" y="106680"/>
                </a:moveTo>
                <a:lnTo>
                  <a:pt x="111760" y="106680"/>
                </a:lnTo>
                <a:lnTo>
                  <a:pt x="106680" y="111760"/>
                </a:lnTo>
                <a:lnTo>
                  <a:pt x="153670" y="111760"/>
                </a:lnTo>
                <a:lnTo>
                  <a:pt x="158750" y="106680"/>
                </a:lnTo>
                <a:close/>
              </a:path>
              <a:path w="265429" h="264159">
                <a:moveTo>
                  <a:pt x="165100" y="100330"/>
                </a:moveTo>
                <a:lnTo>
                  <a:pt x="118110" y="100330"/>
                </a:lnTo>
                <a:lnTo>
                  <a:pt x="113030" y="105410"/>
                </a:lnTo>
                <a:lnTo>
                  <a:pt x="160020" y="105410"/>
                </a:lnTo>
                <a:lnTo>
                  <a:pt x="165100" y="100330"/>
                </a:lnTo>
                <a:close/>
              </a:path>
              <a:path w="265429" h="264159">
                <a:moveTo>
                  <a:pt x="171450" y="93980"/>
                </a:moveTo>
                <a:lnTo>
                  <a:pt x="124460" y="93980"/>
                </a:lnTo>
                <a:lnTo>
                  <a:pt x="119380" y="99060"/>
                </a:lnTo>
                <a:lnTo>
                  <a:pt x="166370" y="99060"/>
                </a:lnTo>
                <a:lnTo>
                  <a:pt x="171450" y="93980"/>
                </a:lnTo>
                <a:close/>
              </a:path>
              <a:path w="265429" h="264159">
                <a:moveTo>
                  <a:pt x="177800" y="87630"/>
                </a:moveTo>
                <a:lnTo>
                  <a:pt x="130810" y="87630"/>
                </a:lnTo>
                <a:lnTo>
                  <a:pt x="125730" y="92710"/>
                </a:lnTo>
                <a:lnTo>
                  <a:pt x="172720" y="92710"/>
                </a:lnTo>
                <a:lnTo>
                  <a:pt x="177800" y="87630"/>
                </a:lnTo>
                <a:close/>
              </a:path>
              <a:path w="265429" h="264159">
                <a:moveTo>
                  <a:pt x="184150" y="81280"/>
                </a:moveTo>
                <a:lnTo>
                  <a:pt x="137160" y="81280"/>
                </a:lnTo>
                <a:lnTo>
                  <a:pt x="132080" y="86360"/>
                </a:lnTo>
                <a:lnTo>
                  <a:pt x="179070" y="86360"/>
                </a:lnTo>
                <a:lnTo>
                  <a:pt x="184150" y="81280"/>
                </a:lnTo>
                <a:close/>
              </a:path>
              <a:path w="265429" h="264159">
                <a:moveTo>
                  <a:pt x="190500" y="74930"/>
                </a:moveTo>
                <a:lnTo>
                  <a:pt x="143510" y="74930"/>
                </a:lnTo>
                <a:lnTo>
                  <a:pt x="138430" y="80010"/>
                </a:lnTo>
                <a:lnTo>
                  <a:pt x="185420" y="80010"/>
                </a:lnTo>
                <a:lnTo>
                  <a:pt x="190500" y="74930"/>
                </a:lnTo>
                <a:close/>
              </a:path>
              <a:path w="265429" h="264159">
                <a:moveTo>
                  <a:pt x="196850" y="68580"/>
                </a:moveTo>
                <a:lnTo>
                  <a:pt x="149860" y="68580"/>
                </a:lnTo>
                <a:lnTo>
                  <a:pt x="144780" y="73660"/>
                </a:lnTo>
                <a:lnTo>
                  <a:pt x="191770" y="73660"/>
                </a:lnTo>
                <a:lnTo>
                  <a:pt x="196850" y="68580"/>
                </a:lnTo>
                <a:close/>
              </a:path>
              <a:path w="265429" h="264159">
                <a:moveTo>
                  <a:pt x="203200" y="62230"/>
                </a:moveTo>
                <a:lnTo>
                  <a:pt x="156210" y="62230"/>
                </a:lnTo>
                <a:lnTo>
                  <a:pt x="151130" y="67310"/>
                </a:lnTo>
                <a:lnTo>
                  <a:pt x="198120" y="67310"/>
                </a:lnTo>
                <a:lnTo>
                  <a:pt x="203200" y="62230"/>
                </a:lnTo>
                <a:close/>
              </a:path>
              <a:path w="265429" h="264159">
                <a:moveTo>
                  <a:pt x="209550" y="55880"/>
                </a:moveTo>
                <a:lnTo>
                  <a:pt x="162560" y="55880"/>
                </a:lnTo>
                <a:lnTo>
                  <a:pt x="157480" y="60960"/>
                </a:lnTo>
                <a:lnTo>
                  <a:pt x="204470" y="60960"/>
                </a:lnTo>
                <a:lnTo>
                  <a:pt x="209550" y="55880"/>
                </a:lnTo>
                <a:close/>
              </a:path>
              <a:path w="265429" h="264159">
                <a:moveTo>
                  <a:pt x="215900" y="49530"/>
                </a:moveTo>
                <a:lnTo>
                  <a:pt x="168910" y="49530"/>
                </a:lnTo>
                <a:lnTo>
                  <a:pt x="163830" y="54610"/>
                </a:lnTo>
                <a:lnTo>
                  <a:pt x="210820" y="54610"/>
                </a:lnTo>
                <a:lnTo>
                  <a:pt x="215900" y="49530"/>
                </a:lnTo>
                <a:close/>
              </a:path>
              <a:path w="265429" h="264159">
                <a:moveTo>
                  <a:pt x="222250" y="43180"/>
                </a:moveTo>
                <a:lnTo>
                  <a:pt x="175260" y="43180"/>
                </a:lnTo>
                <a:lnTo>
                  <a:pt x="170180" y="48260"/>
                </a:lnTo>
                <a:lnTo>
                  <a:pt x="217170" y="48260"/>
                </a:lnTo>
                <a:lnTo>
                  <a:pt x="222250" y="43180"/>
                </a:lnTo>
                <a:close/>
              </a:path>
              <a:path w="265429" h="264159">
                <a:moveTo>
                  <a:pt x="228600" y="36830"/>
                </a:moveTo>
                <a:lnTo>
                  <a:pt x="181610" y="36830"/>
                </a:lnTo>
                <a:lnTo>
                  <a:pt x="176530" y="41910"/>
                </a:lnTo>
                <a:lnTo>
                  <a:pt x="223520" y="41910"/>
                </a:lnTo>
                <a:lnTo>
                  <a:pt x="228600" y="36830"/>
                </a:lnTo>
                <a:close/>
              </a:path>
              <a:path w="265429" h="264159">
                <a:moveTo>
                  <a:pt x="234950" y="30480"/>
                </a:moveTo>
                <a:lnTo>
                  <a:pt x="187960" y="30480"/>
                </a:lnTo>
                <a:lnTo>
                  <a:pt x="182880" y="35560"/>
                </a:lnTo>
                <a:lnTo>
                  <a:pt x="229870" y="35560"/>
                </a:lnTo>
                <a:lnTo>
                  <a:pt x="234950" y="30480"/>
                </a:lnTo>
                <a:close/>
              </a:path>
              <a:path w="265429" h="264159">
                <a:moveTo>
                  <a:pt x="196850" y="22860"/>
                </a:moveTo>
                <a:lnTo>
                  <a:pt x="195580" y="22860"/>
                </a:lnTo>
                <a:lnTo>
                  <a:pt x="189230" y="29210"/>
                </a:lnTo>
                <a:lnTo>
                  <a:pt x="236220" y="29210"/>
                </a:lnTo>
                <a:lnTo>
                  <a:pt x="241300" y="24130"/>
                </a:lnTo>
                <a:lnTo>
                  <a:pt x="196850" y="24130"/>
                </a:lnTo>
                <a:lnTo>
                  <a:pt x="196850" y="22860"/>
                </a:lnTo>
                <a:close/>
              </a:path>
              <a:path w="265429" h="264159">
                <a:moveTo>
                  <a:pt x="247650" y="17780"/>
                </a:moveTo>
                <a:lnTo>
                  <a:pt x="207010" y="17780"/>
                </a:lnTo>
                <a:lnTo>
                  <a:pt x="207010" y="19050"/>
                </a:lnTo>
                <a:lnTo>
                  <a:pt x="203200" y="19050"/>
                </a:lnTo>
                <a:lnTo>
                  <a:pt x="203200" y="20320"/>
                </a:lnTo>
                <a:lnTo>
                  <a:pt x="199389" y="20320"/>
                </a:lnTo>
                <a:lnTo>
                  <a:pt x="199389" y="22860"/>
                </a:lnTo>
                <a:lnTo>
                  <a:pt x="242570" y="22860"/>
                </a:lnTo>
                <a:lnTo>
                  <a:pt x="247650" y="17780"/>
                </a:lnTo>
                <a:close/>
              </a:path>
              <a:path w="265429" h="264159">
                <a:moveTo>
                  <a:pt x="214630" y="16510"/>
                </a:moveTo>
                <a:lnTo>
                  <a:pt x="210820" y="16510"/>
                </a:lnTo>
                <a:lnTo>
                  <a:pt x="210820" y="17780"/>
                </a:lnTo>
                <a:lnTo>
                  <a:pt x="214630" y="17780"/>
                </a:lnTo>
                <a:lnTo>
                  <a:pt x="214630" y="16510"/>
                </a:lnTo>
                <a:close/>
              </a:path>
              <a:path w="265429" h="264159">
                <a:moveTo>
                  <a:pt x="254000" y="11430"/>
                </a:moveTo>
                <a:lnTo>
                  <a:pt x="226060" y="11430"/>
                </a:lnTo>
                <a:lnTo>
                  <a:pt x="226060" y="12700"/>
                </a:lnTo>
                <a:lnTo>
                  <a:pt x="220980" y="12700"/>
                </a:lnTo>
                <a:lnTo>
                  <a:pt x="220980" y="13970"/>
                </a:lnTo>
                <a:lnTo>
                  <a:pt x="217170" y="13970"/>
                </a:lnTo>
                <a:lnTo>
                  <a:pt x="217170" y="16510"/>
                </a:lnTo>
                <a:lnTo>
                  <a:pt x="248920" y="16510"/>
                </a:lnTo>
                <a:lnTo>
                  <a:pt x="254000" y="11430"/>
                </a:lnTo>
                <a:close/>
              </a:path>
              <a:path w="265429" h="264159">
                <a:moveTo>
                  <a:pt x="232410" y="10160"/>
                </a:moveTo>
                <a:lnTo>
                  <a:pt x="228600" y="10160"/>
                </a:lnTo>
                <a:lnTo>
                  <a:pt x="228600" y="11430"/>
                </a:lnTo>
                <a:lnTo>
                  <a:pt x="232410" y="11430"/>
                </a:lnTo>
                <a:lnTo>
                  <a:pt x="232410" y="10160"/>
                </a:lnTo>
                <a:close/>
              </a:path>
              <a:path w="265429" h="264159">
                <a:moveTo>
                  <a:pt x="260350" y="5080"/>
                </a:moveTo>
                <a:lnTo>
                  <a:pt x="245110" y="5080"/>
                </a:lnTo>
                <a:lnTo>
                  <a:pt x="245110" y="6350"/>
                </a:lnTo>
                <a:lnTo>
                  <a:pt x="241300" y="6350"/>
                </a:lnTo>
                <a:lnTo>
                  <a:pt x="241300" y="7620"/>
                </a:lnTo>
                <a:lnTo>
                  <a:pt x="237489" y="7620"/>
                </a:lnTo>
                <a:lnTo>
                  <a:pt x="237489" y="10160"/>
                </a:lnTo>
                <a:lnTo>
                  <a:pt x="255270" y="10160"/>
                </a:lnTo>
                <a:lnTo>
                  <a:pt x="260350" y="5080"/>
                </a:lnTo>
                <a:close/>
              </a:path>
              <a:path w="265429" h="264159">
                <a:moveTo>
                  <a:pt x="254000" y="3810"/>
                </a:moveTo>
                <a:lnTo>
                  <a:pt x="250189" y="3810"/>
                </a:lnTo>
                <a:lnTo>
                  <a:pt x="250189" y="5080"/>
                </a:lnTo>
                <a:lnTo>
                  <a:pt x="254000" y="5080"/>
                </a:lnTo>
                <a:lnTo>
                  <a:pt x="254000" y="3810"/>
                </a:lnTo>
                <a:close/>
              </a:path>
              <a:path w="265429" h="264159">
                <a:moveTo>
                  <a:pt x="264160" y="1270"/>
                </a:moveTo>
                <a:lnTo>
                  <a:pt x="257810" y="1270"/>
                </a:lnTo>
                <a:lnTo>
                  <a:pt x="257810" y="3810"/>
                </a:lnTo>
                <a:lnTo>
                  <a:pt x="261620" y="3810"/>
                </a:lnTo>
                <a:lnTo>
                  <a:pt x="264160" y="1270"/>
                </a:lnTo>
                <a:close/>
              </a:path>
              <a:path w="265429" h="264159">
                <a:moveTo>
                  <a:pt x="265430" y="0"/>
                </a:moveTo>
                <a:lnTo>
                  <a:pt x="264160" y="0"/>
                </a:lnTo>
                <a:lnTo>
                  <a:pt x="264160" y="1270"/>
                </a:lnTo>
                <a:lnTo>
                  <a:pt x="265430" y="0"/>
                </a:lnTo>
                <a:close/>
              </a:path>
              <a:path w="265429" h="264159">
                <a:moveTo>
                  <a:pt x="62229" y="203200"/>
                </a:moveTo>
                <a:lnTo>
                  <a:pt x="15240" y="203200"/>
                </a:lnTo>
                <a:lnTo>
                  <a:pt x="2539" y="215900"/>
                </a:lnTo>
                <a:lnTo>
                  <a:pt x="2539" y="223520"/>
                </a:lnTo>
                <a:lnTo>
                  <a:pt x="1270" y="223520"/>
                </a:lnTo>
                <a:lnTo>
                  <a:pt x="1270" y="236220"/>
                </a:lnTo>
                <a:lnTo>
                  <a:pt x="0" y="236220"/>
                </a:lnTo>
                <a:lnTo>
                  <a:pt x="0" y="250190"/>
                </a:lnTo>
                <a:lnTo>
                  <a:pt x="1270" y="250190"/>
                </a:lnTo>
                <a:lnTo>
                  <a:pt x="1270" y="264160"/>
                </a:lnTo>
                <a:lnTo>
                  <a:pt x="62229" y="20320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bk object 1176"/>
          <p:cNvSpPr/>
          <p:nvPr/>
        </p:nvSpPr>
        <p:spPr>
          <a:xfrm>
            <a:off x="3675379" y="6327140"/>
            <a:ext cx="193040" cy="1930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bk object 1177"/>
          <p:cNvSpPr/>
          <p:nvPr/>
        </p:nvSpPr>
        <p:spPr>
          <a:xfrm>
            <a:off x="4310379" y="6559550"/>
            <a:ext cx="201930" cy="20193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bk object 1178"/>
          <p:cNvSpPr/>
          <p:nvPr/>
        </p:nvSpPr>
        <p:spPr>
          <a:xfrm>
            <a:off x="4232383" y="6508949"/>
            <a:ext cx="280035" cy="273050"/>
          </a:xfrm>
          <a:custGeom>
            <a:avLst/>
            <a:gdLst/>
            <a:ahLst/>
            <a:cxnLst/>
            <a:rect l="l" t="t" r="r" b="b"/>
            <a:pathLst>
              <a:path w="280035" h="273050">
                <a:moveTo>
                  <a:pt x="272306" y="0"/>
                </a:moveTo>
                <a:lnTo>
                  <a:pt x="242086" y="30279"/>
                </a:lnTo>
                <a:lnTo>
                  <a:pt x="278656" y="30279"/>
                </a:lnTo>
                <a:lnTo>
                  <a:pt x="278656" y="23929"/>
                </a:lnTo>
                <a:lnTo>
                  <a:pt x="277386" y="23929"/>
                </a:lnTo>
                <a:lnTo>
                  <a:pt x="277386" y="17579"/>
                </a:lnTo>
                <a:lnTo>
                  <a:pt x="276116" y="17579"/>
                </a:lnTo>
                <a:lnTo>
                  <a:pt x="276116" y="12499"/>
                </a:lnTo>
                <a:lnTo>
                  <a:pt x="274846" y="12499"/>
                </a:lnTo>
                <a:lnTo>
                  <a:pt x="274846" y="6149"/>
                </a:lnTo>
                <a:lnTo>
                  <a:pt x="273576" y="6149"/>
                </a:lnTo>
                <a:lnTo>
                  <a:pt x="273576" y="1069"/>
                </a:lnTo>
                <a:lnTo>
                  <a:pt x="272306" y="1069"/>
                </a:lnTo>
                <a:lnTo>
                  <a:pt x="272306" y="0"/>
                </a:lnTo>
                <a:close/>
              </a:path>
              <a:path w="280035" h="273050">
                <a:moveTo>
                  <a:pt x="279926" y="30279"/>
                </a:moveTo>
                <a:lnTo>
                  <a:pt x="242086" y="30279"/>
                </a:lnTo>
                <a:lnTo>
                  <a:pt x="187585" y="84889"/>
                </a:lnTo>
                <a:lnTo>
                  <a:pt x="245636" y="84889"/>
                </a:lnTo>
                <a:lnTo>
                  <a:pt x="279926" y="50599"/>
                </a:lnTo>
                <a:lnTo>
                  <a:pt x="279926" y="30279"/>
                </a:lnTo>
                <a:close/>
              </a:path>
              <a:path w="280035" h="273050">
                <a:moveTo>
                  <a:pt x="245636" y="84889"/>
                </a:moveTo>
                <a:lnTo>
                  <a:pt x="187585" y="84889"/>
                </a:lnTo>
                <a:lnTo>
                  <a:pt x="172375" y="100129"/>
                </a:lnTo>
                <a:lnTo>
                  <a:pt x="230396" y="100129"/>
                </a:lnTo>
                <a:lnTo>
                  <a:pt x="245636" y="84889"/>
                </a:lnTo>
                <a:close/>
              </a:path>
              <a:path w="280035" h="273050">
                <a:moveTo>
                  <a:pt x="230396" y="100129"/>
                </a:moveTo>
                <a:lnTo>
                  <a:pt x="172375" y="100129"/>
                </a:lnTo>
                <a:lnTo>
                  <a:pt x="166038" y="106479"/>
                </a:lnTo>
                <a:lnTo>
                  <a:pt x="224046" y="106479"/>
                </a:lnTo>
                <a:lnTo>
                  <a:pt x="230396" y="100129"/>
                </a:lnTo>
                <a:close/>
              </a:path>
              <a:path w="280035" h="273050">
                <a:moveTo>
                  <a:pt x="187216" y="143309"/>
                </a:moveTo>
                <a:lnTo>
                  <a:pt x="129281" y="143309"/>
                </a:lnTo>
                <a:lnTo>
                  <a:pt x="78583" y="194109"/>
                </a:lnTo>
                <a:lnTo>
                  <a:pt x="136416" y="194109"/>
                </a:lnTo>
                <a:lnTo>
                  <a:pt x="187216" y="143309"/>
                </a:lnTo>
                <a:close/>
              </a:path>
              <a:path w="280035" h="273050">
                <a:moveTo>
                  <a:pt x="196106" y="134419"/>
                </a:moveTo>
                <a:lnTo>
                  <a:pt x="138154" y="134419"/>
                </a:lnTo>
                <a:lnTo>
                  <a:pt x="129281" y="143309"/>
                </a:lnTo>
                <a:lnTo>
                  <a:pt x="187216" y="143309"/>
                </a:lnTo>
                <a:lnTo>
                  <a:pt x="196106" y="134419"/>
                </a:lnTo>
                <a:close/>
              </a:path>
              <a:path w="280035" h="273050">
                <a:moveTo>
                  <a:pt x="207536" y="122989"/>
                </a:moveTo>
                <a:lnTo>
                  <a:pt x="149561" y="122989"/>
                </a:lnTo>
                <a:lnTo>
                  <a:pt x="138154" y="134419"/>
                </a:lnTo>
                <a:lnTo>
                  <a:pt x="196106" y="134419"/>
                </a:lnTo>
                <a:lnTo>
                  <a:pt x="207536" y="122989"/>
                </a:lnTo>
                <a:close/>
              </a:path>
              <a:path w="280035" h="273050">
                <a:moveTo>
                  <a:pt x="224046" y="106479"/>
                </a:moveTo>
                <a:lnTo>
                  <a:pt x="166038" y="106479"/>
                </a:lnTo>
                <a:lnTo>
                  <a:pt x="149561" y="122989"/>
                </a:lnTo>
                <a:lnTo>
                  <a:pt x="207536" y="122989"/>
                </a:lnTo>
                <a:lnTo>
                  <a:pt x="224046" y="106479"/>
                </a:lnTo>
                <a:close/>
              </a:path>
              <a:path w="280035" h="273050">
                <a:moveTo>
                  <a:pt x="136416" y="194109"/>
                </a:moveTo>
                <a:lnTo>
                  <a:pt x="78583" y="194109"/>
                </a:lnTo>
                <a:lnTo>
                  <a:pt x="48163" y="224589"/>
                </a:lnTo>
                <a:lnTo>
                  <a:pt x="105936" y="224589"/>
                </a:lnTo>
                <a:lnTo>
                  <a:pt x="136416" y="194109"/>
                </a:lnTo>
                <a:close/>
              </a:path>
              <a:path w="280035" h="273050">
                <a:moveTo>
                  <a:pt x="105936" y="224589"/>
                </a:moveTo>
                <a:lnTo>
                  <a:pt x="48163" y="224589"/>
                </a:lnTo>
                <a:lnTo>
                  <a:pt x="20279" y="252529"/>
                </a:lnTo>
                <a:lnTo>
                  <a:pt x="77996" y="252529"/>
                </a:lnTo>
                <a:lnTo>
                  <a:pt x="105936" y="224589"/>
                </a:lnTo>
                <a:close/>
              </a:path>
              <a:path w="280035" h="273050">
                <a:moveTo>
                  <a:pt x="76726" y="252529"/>
                </a:moveTo>
                <a:lnTo>
                  <a:pt x="20279" y="252529"/>
                </a:lnTo>
                <a:lnTo>
                  <a:pt x="17744" y="255069"/>
                </a:lnTo>
                <a:lnTo>
                  <a:pt x="71646" y="255069"/>
                </a:lnTo>
                <a:lnTo>
                  <a:pt x="71646" y="253799"/>
                </a:lnTo>
                <a:lnTo>
                  <a:pt x="76726" y="253799"/>
                </a:lnTo>
                <a:lnTo>
                  <a:pt x="76726" y="252529"/>
                </a:lnTo>
                <a:close/>
              </a:path>
              <a:path w="280035" h="273050">
                <a:moveTo>
                  <a:pt x="69106" y="255069"/>
                </a:moveTo>
                <a:lnTo>
                  <a:pt x="17744" y="255069"/>
                </a:lnTo>
                <a:lnTo>
                  <a:pt x="5069" y="267769"/>
                </a:lnTo>
                <a:lnTo>
                  <a:pt x="27196" y="267769"/>
                </a:lnTo>
                <a:lnTo>
                  <a:pt x="27196" y="266499"/>
                </a:lnTo>
                <a:lnTo>
                  <a:pt x="33546" y="266499"/>
                </a:lnTo>
                <a:lnTo>
                  <a:pt x="33546" y="265229"/>
                </a:lnTo>
                <a:lnTo>
                  <a:pt x="37356" y="265229"/>
                </a:lnTo>
                <a:lnTo>
                  <a:pt x="37356" y="263959"/>
                </a:lnTo>
                <a:lnTo>
                  <a:pt x="43706" y="263959"/>
                </a:lnTo>
                <a:lnTo>
                  <a:pt x="43706" y="262689"/>
                </a:lnTo>
                <a:lnTo>
                  <a:pt x="47516" y="262689"/>
                </a:lnTo>
                <a:lnTo>
                  <a:pt x="47516" y="261419"/>
                </a:lnTo>
                <a:lnTo>
                  <a:pt x="51326" y="261419"/>
                </a:lnTo>
                <a:lnTo>
                  <a:pt x="51326" y="260149"/>
                </a:lnTo>
                <a:lnTo>
                  <a:pt x="56406" y="260149"/>
                </a:lnTo>
                <a:lnTo>
                  <a:pt x="56406" y="258879"/>
                </a:lnTo>
                <a:lnTo>
                  <a:pt x="60216" y="258879"/>
                </a:lnTo>
                <a:lnTo>
                  <a:pt x="60216" y="257609"/>
                </a:lnTo>
                <a:lnTo>
                  <a:pt x="64026" y="257609"/>
                </a:lnTo>
                <a:lnTo>
                  <a:pt x="64026" y="256339"/>
                </a:lnTo>
                <a:lnTo>
                  <a:pt x="69106" y="256339"/>
                </a:lnTo>
                <a:lnTo>
                  <a:pt x="69106" y="255069"/>
                </a:lnTo>
                <a:close/>
              </a:path>
              <a:path w="280035" h="273050">
                <a:moveTo>
                  <a:pt x="20846" y="267769"/>
                </a:moveTo>
                <a:lnTo>
                  <a:pt x="5069" y="267769"/>
                </a:lnTo>
                <a:lnTo>
                  <a:pt x="2534" y="270309"/>
                </a:lnTo>
                <a:lnTo>
                  <a:pt x="15766" y="270309"/>
                </a:lnTo>
                <a:lnTo>
                  <a:pt x="15766" y="269039"/>
                </a:lnTo>
                <a:lnTo>
                  <a:pt x="20846" y="269039"/>
                </a:lnTo>
                <a:lnTo>
                  <a:pt x="20846" y="267769"/>
                </a:lnTo>
                <a:close/>
              </a:path>
              <a:path w="280035" h="273050">
                <a:moveTo>
                  <a:pt x="526" y="272322"/>
                </a:moveTo>
                <a:lnTo>
                  <a:pt x="0" y="272849"/>
                </a:lnTo>
                <a:lnTo>
                  <a:pt x="526" y="272849"/>
                </a:lnTo>
                <a:lnTo>
                  <a:pt x="526" y="272322"/>
                </a:lnTo>
                <a:close/>
              </a:path>
              <a:path w="280035" h="273050">
                <a:moveTo>
                  <a:pt x="9416" y="270309"/>
                </a:moveTo>
                <a:lnTo>
                  <a:pt x="2534" y="270309"/>
                </a:lnTo>
                <a:lnTo>
                  <a:pt x="1267" y="271579"/>
                </a:lnTo>
                <a:lnTo>
                  <a:pt x="9416" y="271579"/>
                </a:lnTo>
                <a:lnTo>
                  <a:pt x="9416" y="270309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bk object 1179"/>
          <p:cNvSpPr/>
          <p:nvPr/>
        </p:nvSpPr>
        <p:spPr>
          <a:xfrm>
            <a:off x="4166870" y="6470650"/>
            <a:ext cx="337820" cy="318770"/>
          </a:xfrm>
          <a:custGeom>
            <a:avLst/>
            <a:gdLst/>
            <a:ahLst/>
            <a:cxnLst/>
            <a:rect l="l" t="t" r="r" b="b"/>
            <a:pathLst>
              <a:path w="337820" h="318770">
                <a:moveTo>
                  <a:pt x="320039" y="0"/>
                </a:moveTo>
                <a:lnTo>
                  <a:pt x="318769" y="0"/>
                </a:lnTo>
                <a:lnTo>
                  <a:pt x="300989" y="17779"/>
                </a:lnTo>
                <a:lnTo>
                  <a:pt x="328929" y="17779"/>
                </a:lnTo>
                <a:lnTo>
                  <a:pt x="328929" y="15240"/>
                </a:lnTo>
                <a:lnTo>
                  <a:pt x="327659" y="15240"/>
                </a:lnTo>
                <a:lnTo>
                  <a:pt x="327659" y="12700"/>
                </a:lnTo>
                <a:lnTo>
                  <a:pt x="326389" y="12700"/>
                </a:lnTo>
                <a:lnTo>
                  <a:pt x="326389" y="10160"/>
                </a:lnTo>
                <a:lnTo>
                  <a:pt x="325119" y="10160"/>
                </a:lnTo>
                <a:lnTo>
                  <a:pt x="325119" y="8890"/>
                </a:lnTo>
                <a:lnTo>
                  <a:pt x="323850" y="8890"/>
                </a:lnTo>
                <a:lnTo>
                  <a:pt x="323850" y="6350"/>
                </a:lnTo>
                <a:lnTo>
                  <a:pt x="322579" y="6350"/>
                </a:lnTo>
                <a:lnTo>
                  <a:pt x="322579" y="5080"/>
                </a:lnTo>
                <a:lnTo>
                  <a:pt x="321309" y="5080"/>
                </a:lnTo>
                <a:lnTo>
                  <a:pt x="321309" y="2540"/>
                </a:lnTo>
                <a:lnTo>
                  <a:pt x="320039" y="2540"/>
                </a:lnTo>
                <a:lnTo>
                  <a:pt x="320039" y="0"/>
                </a:lnTo>
                <a:close/>
              </a:path>
              <a:path w="337820" h="318770">
                <a:moveTo>
                  <a:pt x="330200" y="17780"/>
                </a:moveTo>
                <a:lnTo>
                  <a:pt x="300989" y="17780"/>
                </a:lnTo>
                <a:lnTo>
                  <a:pt x="250189" y="68579"/>
                </a:lnTo>
                <a:lnTo>
                  <a:pt x="307600" y="68579"/>
                </a:lnTo>
                <a:lnTo>
                  <a:pt x="337819" y="38300"/>
                </a:lnTo>
                <a:lnTo>
                  <a:pt x="337819" y="34290"/>
                </a:lnTo>
                <a:lnTo>
                  <a:pt x="336550" y="34290"/>
                </a:lnTo>
                <a:lnTo>
                  <a:pt x="336550" y="31750"/>
                </a:lnTo>
                <a:lnTo>
                  <a:pt x="335279" y="31750"/>
                </a:lnTo>
                <a:lnTo>
                  <a:pt x="335279" y="29210"/>
                </a:lnTo>
                <a:lnTo>
                  <a:pt x="334009" y="29210"/>
                </a:lnTo>
                <a:lnTo>
                  <a:pt x="334009" y="26670"/>
                </a:lnTo>
                <a:lnTo>
                  <a:pt x="332739" y="26670"/>
                </a:lnTo>
                <a:lnTo>
                  <a:pt x="332739" y="22860"/>
                </a:lnTo>
                <a:lnTo>
                  <a:pt x="331469" y="22860"/>
                </a:lnTo>
                <a:lnTo>
                  <a:pt x="331469" y="20320"/>
                </a:lnTo>
                <a:lnTo>
                  <a:pt x="330200" y="20320"/>
                </a:lnTo>
                <a:lnTo>
                  <a:pt x="330200" y="17780"/>
                </a:lnTo>
                <a:close/>
              </a:path>
              <a:path w="337820" h="318770">
                <a:moveTo>
                  <a:pt x="307600" y="68580"/>
                </a:moveTo>
                <a:lnTo>
                  <a:pt x="250189" y="68580"/>
                </a:lnTo>
                <a:lnTo>
                  <a:pt x="138429" y="180339"/>
                </a:lnTo>
                <a:lnTo>
                  <a:pt x="196063" y="180339"/>
                </a:lnTo>
                <a:lnTo>
                  <a:pt x="307600" y="68580"/>
                </a:lnTo>
                <a:close/>
              </a:path>
              <a:path w="337820" h="318770">
                <a:moveTo>
                  <a:pt x="196063" y="180340"/>
                </a:moveTo>
                <a:lnTo>
                  <a:pt x="138429" y="180340"/>
                </a:lnTo>
                <a:lnTo>
                  <a:pt x="132079" y="186690"/>
                </a:lnTo>
                <a:lnTo>
                  <a:pt x="189725" y="186690"/>
                </a:lnTo>
                <a:lnTo>
                  <a:pt x="196063" y="180340"/>
                </a:lnTo>
                <a:close/>
              </a:path>
              <a:path w="337820" h="318770">
                <a:moveTo>
                  <a:pt x="189725" y="186690"/>
                </a:moveTo>
                <a:lnTo>
                  <a:pt x="132079" y="186690"/>
                </a:lnTo>
                <a:lnTo>
                  <a:pt x="113029" y="205740"/>
                </a:lnTo>
                <a:lnTo>
                  <a:pt x="170713" y="205740"/>
                </a:lnTo>
                <a:lnTo>
                  <a:pt x="189725" y="186690"/>
                </a:lnTo>
                <a:close/>
              </a:path>
              <a:path w="337820" h="318770">
                <a:moveTo>
                  <a:pt x="170713" y="205740"/>
                </a:moveTo>
                <a:lnTo>
                  <a:pt x="113029" y="205740"/>
                </a:lnTo>
                <a:lnTo>
                  <a:pt x="106679" y="212090"/>
                </a:lnTo>
                <a:lnTo>
                  <a:pt x="164376" y="212090"/>
                </a:lnTo>
                <a:lnTo>
                  <a:pt x="170713" y="205740"/>
                </a:lnTo>
                <a:close/>
              </a:path>
              <a:path w="337820" h="318770">
                <a:moveTo>
                  <a:pt x="164376" y="212090"/>
                </a:moveTo>
                <a:lnTo>
                  <a:pt x="106679" y="212090"/>
                </a:lnTo>
                <a:lnTo>
                  <a:pt x="55879" y="262890"/>
                </a:lnTo>
                <a:lnTo>
                  <a:pt x="113677" y="262890"/>
                </a:lnTo>
                <a:lnTo>
                  <a:pt x="164376" y="212090"/>
                </a:lnTo>
                <a:close/>
              </a:path>
              <a:path w="337820" h="318770">
                <a:moveTo>
                  <a:pt x="113677" y="262890"/>
                </a:moveTo>
                <a:lnTo>
                  <a:pt x="55879" y="262890"/>
                </a:lnTo>
                <a:lnTo>
                  <a:pt x="49529" y="269240"/>
                </a:lnTo>
                <a:lnTo>
                  <a:pt x="107340" y="269240"/>
                </a:lnTo>
                <a:lnTo>
                  <a:pt x="113677" y="262890"/>
                </a:lnTo>
                <a:close/>
              </a:path>
              <a:path w="337820" h="318770">
                <a:moveTo>
                  <a:pt x="107340" y="269240"/>
                </a:moveTo>
                <a:lnTo>
                  <a:pt x="49529" y="269240"/>
                </a:lnTo>
                <a:lnTo>
                  <a:pt x="0" y="318770"/>
                </a:lnTo>
                <a:lnTo>
                  <a:pt x="17779" y="318770"/>
                </a:lnTo>
                <a:lnTo>
                  <a:pt x="17779" y="317500"/>
                </a:lnTo>
                <a:lnTo>
                  <a:pt x="27939" y="317500"/>
                </a:lnTo>
                <a:lnTo>
                  <a:pt x="27939" y="316230"/>
                </a:lnTo>
                <a:lnTo>
                  <a:pt x="39369" y="316230"/>
                </a:lnTo>
                <a:lnTo>
                  <a:pt x="39370" y="314960"/>
                </a:lnTo>
                <a:lnTo>
                  <a:pt x="46989" y="314960"/>
                </a:lnTo>
                <a:lnTo>
                  <a:pt x="46989" y="313690"/>
                </a:lnTo>
                <a:lnTo>
                  <a:pt x="54610" y="313690"/>
                </a:lnTo>
                <a:lnTo>
                  <a:pt x="54610" y="312420"/>
                </a:lnTo>
                <a:lnTo>
                  <a:pt x="62229" y="312420"/>
                </a:lnTo>
                <a:lnTo>
                  <a:pt x="62229" y="311150"/>
                </a:lnTo>
                <a:lnTo>
                  <a:pt x="65513" y="311150"/>
                </a:lnTo>
                <a:lnTo>
                  <a:pt x="66039" y="310622"/>
                </a:lnTo>
                <a:lnTo>
                  <a:pt x="66039" y="309880"/>
                </a:lnTo>
                <a:lnTo>
                  <a:pt x="66781" y="309880"/>
                </a:lnTo>
                <a:lnTo>
                  <a:pt x="107340" y="26924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bk object 1180"/>
          <p:cNvSpPr/>
          <p:nvPr/>
        </p:nvSpPr>
        <p:spPr>
          <a:xfrm>
            <a:off x="4107179" y="6437629"/>
            <a:ext cx="378460" cy="354330"/>
          </a:xfrm>
          <a:custGeom>
            <a:avLst/>
            <a:gdLst/>
            <a:ahLst/>
            <a:cxnLst/>
            <a:rect l="l" t="t" r="r" b="b"/>
            <a:pathLst>
              <a:path w="378460" h="354329">
                <a:moveTo>
                  <a:pt x="128270" y="224790"/>
                </a:moveTo>
                <a:lnTo>
                  <a:pt x="127000" y="226060"/>
                </a:lnTo>
                <a:lnTo>
                  <a:pt x="185420" y="226060"/>
                </a:lnTo>
                <a:lnTo>
                  <a:pt x="128270" y="224790"/>
                </a:lnTo>
                <a:close/>
              </a:path>
              <a:path w="378460" h="354329">
                <a:moveTo>
                  <a:pt x="187960" y="224790"/>
                </a:moveTo>
                <a:lnTo>
                  <a:pt x="186690" y="224790"/>
                </a:lnTo>
                <a:lnTo>
                  <a:pt x="185447" y="226032"/>
                </a:lnTo>
                <a:lnTo>
                  <a:pt x="186690" y="226060"/>
                </a:lnTo>
                <a:lnTo>
                  <a:pt x="187960" y="224790"/>
                </a:lnTo>
                <a:close/>
              </a:path>
              <a:path w="378460" h="354329">
                <a:moveTo>
                  <a:pt x="190500" y="222250"/>
                </a:moveTo>
                <a:lnTo>
                  <a:pt x="132080" y="222250"/>
                </a:lnTo>
                <a:lnTo>
                  <a:pt x="129540" y="223520"/>
                </a:lnTo>
                <a:lnTo>
                  <a:pt x="187960" y="224790"/>
                </a:lnTo>
                <a:lnTo>
                  <a:pt x="190500" y="222250"/>
                </a:lnTo>
                <a:close/>
              </a:path>
              <a:path w="378460" h="354329">
                <a:moveTo>
                  <a:pt x="133350" y="219710"/>
                </a:moveTo>
                <a:lnTo>
                  <a:pt x="132080" y="220980"/>
                </a:lnTo>
                <a:lnTo>
                  <a:pt x="190500" y="222250"/>
                </a:lnTo>
                <a:lnTo>
                  <a:pt x="191770" y="220980"/>
                </a:lnTo>
                <a:lnTo>
                  <a:pt x="133350" y="219710"/>
                </a:lnTo>
                <a:close/>
              </a:path>
              <a:path w="378460" h="354329">
                <a:moveTo>
                  <a:pt x="138430" y="215900"/>
                </a:moveTo>
                <a:lnTo>
                  <a:pt x="137160" y="215900"/>
                </a:lnTo>
                <a:lnTo>
                  <a:pt x="133350" y="219710"/>
                </a:lnTo>
                <a:lnTo>
                  <a:pt x="191770" y="219710"/>
                </a:lnTo>
                <a:lnTo>
                  <a:pt x="194310" y="217170"/>
                </a:lnTo>
                <a:lnTo>
                  <a:pt x="137160" y="217170"/>
                </a:lnTo>
                <a:lnTo>
                  <a:pt x="138430" y="215900"/>
                </a:lnTo>
                <a:close/>
              </a:path>
              <a:path w="378460" h="354329">
                <a:moveTo>
                  <a:pt x="195580" y="215900"/>
                </a:moveTo>
                <a:lnTo>
                  <a:pt x="137160" y="217170"/>
                </a:lnTo>
                <a:lnTo>
                  <a:pt x="194310" y="217170"/>
                </a:lnTo>
                <a:lnTo>
                  <a:pt x="195580" y="215900"/>
                </a:lnTo>
                <a:close/>
              </a:path>
              <a:path w="378460" h="354329">
                <a:moveTo>
                  <a:pt x="198120" y="213360"/>
                </a:moveTo>
                <a:lnTo>
                  <a:pt x="139700" y="214630"/>
                </a:lnTo>
                <a:lnTo>
                  <a:pt x="138430" y="215900"/>
                </a:lnTo>
                <a:lnTo>
                  <a:pt x="196850" y="214630"/>
                </a:lnTo>
                <a:lnTo>
                  <a:pt x="198120" y="213360"/>
                </a:lnTo>
                <a:close/>
              </a:path>
              <a:path w="378460" h="354329">
                <a:moveTo>
                  <a:pt x="142240" y="210820"/>
                </a:moveTo>
                <a:lnTo>
                  <a:pt x="139700" y="213360"/>
                </a:lnTo>
                <a:lnTo>
                  <a:pt x="198120" y="213360"/>
                </a:lnTo>
                <a:lnTo>
                  <a:pt x="200660" y="212090"/>
                </a:lnTo>
                <a:lnTo>
                  <a:pt x="142240" y="210820"/>
                </a:lnTo>
                <a:close/>
              </a:path>
              <a:path w="378460" h="354329">
                <a:moveTo>
                  <a:pt x="201295" y="210820"/>
                </a:moveTo>
                <a:lnTo>
                  <a:pt x="142240" y="210820"/>
                </a:lnTo>
                <a:lnTo>
                  <a:pt x="200660" y="212090"/>
                </a:lnTo>
                <a:lnTo>
                  <a:pt x="201295" y="210820"/>
                </a:lnTo>
                <a:close/>
              </a:path>
              <a:path w="378460" h="354329">
                <a:moveTo>
                  <a:pt x="144780" y="208280"/>
                </a:moveTo>
                <a:lnTo>
                  <a:pt x="143510" y="210820"/>
                </a:lnTo>
                <a:lnTo>
                  <a:pt x="201930" y="209550"/>
                </a:lnTo>
                <a:lnTo>
                  <a:pt x="144780" y="209550"/>
                </a:lnTo>
                <a:lnTo>
                  <a:pt x="146022" y="208307"/>
                </a:lnTo>
                <a:lnTo>
                  <a:pt x="144780" y="208280"/>
                </a:lnTo>
                <a:close/>
              </a:path>
              <a:path w="378460" h="354329">
                <a:moveTo>
                  <a:pt x="203200" y="209550"/>
                </a:moveTo>
                <a:lnTo>
                  <a:pt x="201930" y="209550"/>
                </a:lnTo>
                <a:lnTo>
                  <a:pt x="201295" y="210820"/>
                </a:lnTo>
                <a:lnTo>
                  <a:pt x="201930" y="210820"/>
                </a:lnTo>
                <a:lnTo>
                  <a:pt x="203200" y="209550"/>
                </a:lnTo>
                <a:close/>
              </a:path>
              <a:path w="378460" h="354329">
                <a:moveTo>
                  <a:pt x="205740" y="207010"/>
                </a:moveTo>
                <a:lnTo>
                  <a:pt x="147320" y="207010"/>
                </a:lnTo>
                <a:lnTo>
                  <a:pt x="146022" y="208307"/>
                </a:lnTo>
                <a:lnTo>
                  <a:pt x="203200" y="209550"/>
                </a:lnTo>
                <a:lnTo>
                  <a:pt x="205740" y="207010"/>
                </a:lnTo>
                <a:close/>
              </a:path>
              <a:path w="378460" h="354329">
                <a:moveTo>
                  <a:pt x="208703" y="203200"/>
                </a:moveTo>
                <a:lnTo>
                  <a:pt x="151130" y="203200"/>
                </a:lnTo>
                <a:lnTo>
                  <a:pt x="147320" y="207010"/>
                </a:lnTo>
                <a:lnTo>
                  <a:pt x="205740" y="205740"/>
                </a:lnTo>
                <a:lnTo>
                  <a:pt x="207010" y="205740"/>
                </a:lnTo>
                <a:lnTo>
                  <a:pt x="208703" y="203200"/>
                </a:lnTo>
                <a:close/>
              </a:path>
              <a:path w="378460" h="354329">
                <a:moveTo>
                  <a:pt x="152400" y="200660"/>
                </a:moveTo>
                <a:lnTo>
                  <a:pt x="151130" y="203200"/>
                </a:lnTo>
                <a:lnTo>
                  <a:pt x="209550" y="201930"/>
                </a:lnTo>
                <a:lnTo>
                  <a:pt x="210185" y="201930"/>
                </a:lnTo>
                <a:lnTo>
                  <a:pt x="152400" y="200660"/>
                </a:lnTo>
                <a:close/>
              </a:path>
              <a:path w="378460" h="354329">
                <a:moveTo>
                  <a:pt x="210185" y="201930"/>
                </a:moveTo>
                <a:lnTo>
                  <a:pt x="209550" y="201930"/>
                </a:lnTo>
                <a:lnTo>
                  <a:pt x="208703" y="203200"/>
                </a:lnTo>
                <a:lnTo>
                  <a:pt x="209550" y="203200"/>
                </a:lnTo>
                <a:lnTo>
                  <a:pt x="210185" y="201930"/>
                </a:lnTo>
                <a:close/>
              </a:path>
              <a:path w="378460" h="354329">
                <a:moveTo>
                  <a:pt x="160020" y="194310"/>
                </a:moveTo>
                <a:lnTo>
                  <a:pt x="158750" y="194310"/>
                </a:lnTo>
                <a:lnTo>
                  <a:pt x="157480" y="196850"/>
                </a:lnTo>
                <a:lnTo>
                  <a:pt x="154940" y="199390"/>
                </a:lnTo>
                <a:lnTo>
                  <a:pt x="152400" y="200660"/>
                </a:lnTo>
                <a:lnTo>
                  <a:pt x="210820" y="200660"/>
                </a:lnTo>
                <a:lnTo>
                  <a:pt x="210191" y="201916"/>
                </a:lnTo>
                <a:lnTo>
                  <a:pt x="210820" y="201930"/>
                </a:lnTo>
                <a:lnTo>
                  <a:pt x="215900" y="196850"/>
                </a:lnTo>
                <a:lnTo>
                  <a:pt x="216535" y="195580"/>
                </a:lnTo>
                <a:lnTo>
                  <a:pt x="158750" y="195580"/>
                </a:lnTo>
                <a:lnTo>
                  <a:pt x="160020" y="194310"/>
                </a:lnTo>
                <a:close/>
              </a:path>
              <a:path w="378460" h="354329">
                <a:moveTo>
                  <a:pt x="217170" y="194310"/>
                </a:moveTo>
                <a:lnTo>
                  <a:pt x="158750" y="195580"/>
                </a:lnTo>
                <a:lnTo>
                  <a:pt x="216535" y="195580"/>
                </a:lnTo>
                <a:lnTo>
                  <a:pt x="217170" y="194310"/>
                </a:lnTo>
                <a:close/>
              </a:path>
              <a:path w="378460" h="354329">
                <a:moveTo>
                  <a:pt x="219710" y="191770"/>
                </a:moveTo>
                <a:lnTo>
                  <a:pt x="161289" y="193040"/>
                </a:lnTo>
                <a:lnTo>
                  <a:pt x="160020" y="194310"/>
                </a:lnTo>
                <a:lnTo>
                  <a:pt x="217170" y="194310"/>
                </a:lnTo>
                <a:lnTo>
                  <a:pt x="219710" y="191770"/>
                </a:lnTo>
                <a:close/>
              </a:path>
              <a:path w="378460" h="354329">
                <a:moveTo>
                  <a:pt x="233680" y="179070"/>
                </a:moveTo>
                <a:lnTo>
                  <a:pt x="175260" y="179070"/>
                </a:lnTo>
                <a:lnTo>
                  <a:pt x="167639" y="186690"/>
                </a:lnTo>
                <a:lnTo>
                  <a:pt x="165100" y="187960"/>
                </a:lnTo>
                <a:lnTo>
                  <a:pt x="162560" y="190500"/>
                </a:lnTo>
                <a:lnTo>
                  <a:pt x="161289" y="193040"/>
                </a:lnTo>
                <a:lnTo>
                  <a:pt x="219710" y="191770"/>
                </a:lnTo>
                <a:lnTo>
                  <a:pt x="223520" y="187960"/>
                </a:lnTo>
                <a:lnTo>
                  <a:pt x="226060" y="186690"/>
                </a:lnTo>
                <a:lnTo>
                  <a:pt x="233680" y="179070"/>
                </a:lnTo>
                <a:close/>
              </a:path>
              <a:path w="378460" h="354329">
                <a:moveTo>
                  <a:pt x="237490" y="175260"/>
                </a:moveTo>
                <a:lnTo>
                  <a:pt x="179070" y="175260"/>
                </a:lnTo>
                <a:lnTo>
                  <a:pt x="175260" y="179070"/>
                </a:lnTo>
                <a:lnTo>
                  <a:pt x="233680" y="177800"/>
                </a:lnTo>
                <a:lnTo>
                  <a:pt x="237490" y="175260"/>
                </a:lnTo>
                <a:close/>
              </a:path>
              <a:path w="378460" h="354329">
                <a:moveTo>
                  <a:pt x="181610" y="171450"/>
                </a:moveTo>
                <a:lnTo>
                  <a:pt x="179070" y="173990"/>
                </a:lnTo>
                <a:lnTo>
                  <a:pt x="237490" y="175260"/>
                </a:lnTo>
                <a:lnTo>
                  <a:pt x="240030" y="172720"/>
                </a:lnTo>
                <a:lnTo>
                  <a:pt x="181610" y="171450"/>
                </a:lnTo>
                <a:close/>
              </a:path>
              <a:path w="378460" h="354329">
                <a:moveTo>
                  <a:pt x="184150" y="168910"/>
                </a:moveTo>
                <a:lnTo>
                  <a:pt x="181610" y="171450"/>
                </a:lnTo>
                <a:lnTo>
                  <a:pt x="240030" y="171450"/>
                </a:lnTo>
                <a:lnTo>
                  <a:pt x="241327" y="170152"/>
                </a:lnTo>
                <a:lnTo>
                  <a:pt x="184150" y="168910"/>
                </a:lnTo>
                <a:close/>
              </a:path>
              <a:path w="378460" h="354329">
                <a:moveTo>
                  <a:pt x="255270" y="157480"/>
                </a:moveTo>
                <a:lnTo>
                  <a:pt x="196850" y="157480"/>
                </a:lnTo>
                <a:lnTo>
                  <a:pt x="186690" y="167640"/>
                </a:lnTo>
                <a:lnTo>
                  <a:pt x="184150" y="168910"/>
                </a:lnTo>
                <a:lnTo>
                  <a:pt x="242570" y="168910"/>
                </a:lnTo>
                <a:lnTo>
                  <a:pt x="241327" y="170152"/>
                </a:lnTo>
                <a:lnTo>
                  <a:pt x="242570" y="170180"/>
                </a:lnTo>
                <a:lnTo>
                  <a:pt x="255270" y="157480"/>
                </a:lnTo>
                <a:close/>
              </a:path>
              <a:path w="378460" h="354329">
                <a:moveTo>
                  <a:pt x="220980" y="132080"/>
                </a:moveTo>
                <a:lnTo>
                  <a:pt x="203200" y="149860"/>
                </a:lnTo>
                <a:lnTo>
                  <a:pt x="196850" y="157480"/>
                </a:lnTo>
                <a:lnTo>
                  <a:pt x="255270" y="156210"/>
                </a:lnTo>
                <a:lnTo>
                  <a:pt x="261620" y="149860"/>
                </a:lnTo>
                <a:lnTo>
                  <a:pt x="279400" y="133350"/>
                </a:lnTo>
                <a:lnTo>
                  <a:pt x="220980" y="133350"/>
                </a:lnTo>
                <a:lnTo>
                  <a:pt x="222222" y="132107"/>
                </a:lnTo>
                <a:lnTo>
                  <a:pt x="220980" y="132080"/>
                </a:lnTo>
                <a:close/>
              </a:path>
              <a:path w="378460" h="354329">
                <a:moveTo>
                  <a:pt x="309880" y="102870"/>
                </a:moveTo>
                <a:lnTo>
                  <a:pt x="251460" y="102870"/>
                </a:lnTo>
                <a:lnTo>
                  <a:pt x="222222" y="132107"/>
                </a:lnTo>
                <a:lnTo>
                  <a:pt x="279400" y="133350"/>
                </a:lnTo>
                <a:lnTo>
                  <a:pt x="309880" y="102870"/>
                </a:lnTo>
                <a:close/>
              </a:path>
              <a:path w="378460" h="354329">
                <a:moveTo>
                  <a:pt x="259080" y="95250"/>
                </a:moveTo>
                <a:lnTo>
                  <a:pt x="257810" y="95250"/>
                </a:lnTo>
                <a:lnTo>
                  <a:pt x="251460" y="102870"/>
                </a:lnTo>
                <a:lnTo>
                  <a:pt x="309880" y="101600"/>
                </a:lnTo>
                <a:lnTo>
                  <a:pt x="314960" y="96520"/>
                </a:lnTo>
                <a:lnTo>
                  <a:pt x="257810" y="96520"/>
                </a:lnTo>
                <a:lnTo>
                  <a:pt x="259080" y="95250"/>
                </a:lnTo>
                <a:close/>
              </a:path>
              <a:path w="378460" h="354329">
                <a:moveTo>
                  <a:pt x="316230" y="95250"/>
                </a:moveTo>
                <a:lnTo>
                  <a:pt x="257810" y="96520"/>
                </a:lnTo>
                <a:lnTo>
                  <a:pt x="314960" y="96520"/>
                </a:lnTo>
                <a:lnTo>
                  <a:pt x="316230" y="95250"/>
                </a:lnTo>
                <a:close/>
              </a:path>
              <a:path w="378460" h="354329">
                <a:moveTo>
                  <a:pt x="322580" y="88900"/>
                </a:moveTo>
                <a:lnTo>
                  <a:pt x="264160" y="90170"/>
                </a:lnTo>
                <a:lnTo>
                  <a:pt x="259080" y="95250"/>
                </a:lnTo>
                <a:lnTo>
                  <a:pt x="316230" y="95250"/>
                </a:lnTo>
                <a:lnTo>
                  <a:pt x="322580" y="88900"/>
                </a:lnTo>
                <a:close/>
              </a:path>
              <a:path w="378460" h="354329">
                <a:moveTo>
                  <a:pt x="285750" y="67310"/>
                </a:moveTo>
                <a:lnTo>
                  <a:pt x="280670" y="73660"/>
                </a:lnTo>
                <a:lnTo>
                  <a:pt x="275590" y="77470"/>
                </a:lnTo>
                <a:lnTo>
                  <a:pt x="269240" y="83820"/>
                </a:lnTo>
                <a:lnTo>
                  <a:pt x="264160" y="90170"/>
                </a:lnTo>
                <a:lnTo>
                  <a:pt x="322580" y="88900"/>
                </a:lnTo>
                <a:lnTo>
                  <a:pt x="334010" y="77470"/>
                </a:lnTo>
                <a:lnTo>
                  <a:pt x="339090" y="73660"/>
                </a:lnTo>
                <a:lnTo>
                  <a:pt x="344170" y="68580"/>
                </a:lnTo>
                <a:lnTo>
                  <a:pt x="285750" y="67310"/>
                </a:lnTo>
                <a:close/>
              </a:path>
              <a:path w="378460" h="354329">
                <a:moveTo>
                  <a:pt x="298450" y="55880"/>
                </a:moveTo>
                <a:lnTo>
                  <a:pt x="297180" y="55880"/>
                </a:lnTo>
                <a:lnTo>
                  <a:pt x="293370" y="60960"/>
                </a:lnTo>
                <a:lnTo>
                  <a:pt x="290830" y="62230"/>
                </a:lnTo>
                <a:lnTo>
                  <a:pt x="285750" y="67310"/>
                </a:lnTo>
                <a:lnTo>
                  <a:pt x="344170" y="67310"/>
                </a:lnTo>
                <a:lnTo>
                  <a:pt x="349250" y="62230"/>
                </a:lnTo>
                <a:lnTo>
                  <a:pt x="351790" y="60960"/>
                </a:lnTo>
                <a:lnTo>
                  <a:pt x="354647" y="57150"/>
                </a:lnTo>
                <a:lnTo>
                  <a:pt x="297180" y="57150"/>
                </a:lnTo>
                <a:lnTo>
                  <a:pt x="298450" y="55880"/>
                </a:lnTo>
                <a:close/>
              </a:path>
              <a:path w="378460" h="354329">
                <a:moveTo>
                  <a:pt x="355600" y="55880"/>
                </a:moveTo>
                <a:lnTo>
                  <a:pt x="297180" y="57150"/>
                </a:lnTo>
                <a:lnTo>
                  <a:pt x="354647" y="57150"/>
                </a:lnTo>
                <a:lnTo>
                  <a:pt x="355600" y="55880"/>
                </a:lnTo>
                <a:close/>
              </a:path>
              <a:path w="378460" h="354329">
                <a:moveTo>
                  <a:pt x="360680" y="52070"/>
                </a:moveTo>
                <a:lnTo>
                  <a:pt x="302260" y="52070"/>
                </a:lnTo>
                <a:lnTo>
                  <a:pt x="298450" y="55880"/>
                </a:lnTo>
                <a:lnTo>
                  <a:pt x="355600" y="55880"/>
                </a:lnTo>
                <a:lnTo>
                  <a:pt x="358140" y="54610"/>
                </a:lnTo>
                <a:lnTo>
                  <a:pt x="360680" y="52070"/>
                </a:lnTo>
                <a:close/>
              </a:path>
              <a:path w="378460" h="354329">
                <a:moveTo>
                  <a:pt x="311150" y="43180"/>
                </a:moveTo>
                <a:lnTo>
                  <a:pt x="309880" y="43180"/>
                </a:lnTo>
                <a:lnTo>
                  <a:pt x="304800" y="48260"/>
                </a:lnTo>
                <a:lnTo>
                  <a:pt x="302260" y="52070"/>
                </a:lnTo>
                <a:lnTo>
                  <a:pt x="360680" y="50800"/>
                </a:lnTo>
                <a:lnTo>
                  <a:pt x="367030" y="44450"/>
                </a:lnTo>
                <a:lnTo>
                  <a:pt x="309880" y="44450"/>
                </a:lnTo>
                <a:lnTo>
                  <a:pt x="311150" y="43180"/>
                </a:lnTo>
                <a:close/>
              </a:path>
              <a:path w="378460" h="354329">
                <a:moveTo>
                  <a:pt x="368300" y="43180"/>
                </a:moveTo>
                <a:lnTo>
                  <a:pt x="309880" y="44450"/>
                </a:lnTo>
                <a:lnTo>
                  <a:pt x="367030" y="44450"/>
                </a:lnTo>
                <a:lnTo>
                  <a:pt x="368300" y="43180"/>
                </a:lnTo>
                <a:close/>
              </a:path>
              <a:path w="378460" h="354329">
                <a:moveTo>
                  <a:pt x="369570" y="41910"/>
                </a:moveTo>
                <a:lnTo>
                  <a:pt x="311150" y="43180"/>
                </a:lnTo>
                <a:lnTo>
                  <a:pt x="368300" y="43180"/>
                </a:lnTo>
                <a:lnTo>
                  <a:pt x="369570" y="41910"/>
                </a:lnTo>
                <a:close/>
              </a:path>
              <a:path w="378460" h="354329">
                <a:moveTo>
                  <a:pt x="315806" y="38100"/>
                </a:moveTo>
                <a:lnTo>
                  <a:pt x="314960" y="38100"/>
                </a:lnTo>
                <a:lnTo>
                  <a:pt x="311150" y="41910"/>
                </a:lnTo>
                <a:lnTo>
                  <a:pt x="369570" y="41910"/>
                </a:lnTo>
                <a:lnTo>
                  <a:pt x="372110" y="39370"/>
                </a:lnTo>
                <a:lnTo>
                  <a:pt x="314960" y="39370"/>
                </a:lnTo>
                <a:lnTo>
                  <a:pt x="315806" y="38100"/>
                </a:lnTo>
                <a:close/>
              </a:path>
              <a:path w="378460" h="354329">
                <a:moveTo>
                  <a:pt x="373380" y="38100"/>
                </a:moveTo>
                <a:lnTo>
                  <a:pt x="314960" y="39370"/>
                </a:lnTo>
                <a:lnTo>
                  <a:pt x="372110" y="39370"/>
                </a:lnTo>
                <a:lnTo>
                  <a:pt x="373380" y="38100"/>
                </a:lnTo>
                <a:close/>
              </a:path>
              <a:path w="378460" h="354329">
                <a:moveTo>
                  <a:pt x="321310" y="33020"/>
                </a:moveTo>
                <a:lnTo>
                  <a:pt x="320040" y="33020"/>
                </a:lnTo>
                <a:lnTo>
                  <a:pt x="317500" y="35560"/>
                </a:lnTo>
                <a:lnTo>
                  <a:pt x="315806" y="38100"/>
                </a:lnTo>
                <a:lnTo>
                  <a:pt x="373380" y="38100"/>
                </a:lnTo>
                <a:lnTo>
                  <a:pt x="377189" y="34290"/>
                </a:lnTo>
                <a:lnTo>
                  <a:pt x="320039" y="34290"/>
                </a:lnTo>
                <a:lnTo>
                  <a:pt x="321310" y="33020"/>
                </a:lnTo>
                <a:close/>
              </a:path>
              <a:path w="378460" h="354329">
                <a:moveTo>
                  <a:pt x="378460" y="33020"/>
                </a:moveTo>
                <a:lnTo>
                  <a:pt x="320039" y="34290"/>
                </a:lnTo>
                <a:lnTo>
                  <a:pt x="377189" y="34290"/>
                </a:lnTo>
                <a:lnTo>
                  <a:pt x="378460" y="33020"/>
                </a:lnTo>
                <a:close/>
              </a:path>
              <a:path w="378460" h="354329">
                <a:moveTo>
                  <a:pt x="377190" y="29210"/>
                </a:moveTo>
                <a:lnTo>
                  <a:pt x="323850" y="29210"/>
                </a:lnTo>
                <a:lnTo>
                  <a:pt x="321310" y="33020"/>
                </a:lnTo>
                <a:lnTo>
                  <a:pt x="377190" y="31750"/>
                </a:lnTo>
                <a:lnTo>
                  <a:pt x="377190" y="29210"/>
                </a:lnTo>
                <a:close/>
              </a:path>
              <a:path w="378460" h="354329">
                <a:moveTo>
                  <a:pt x="378460" y="31750"/>
                </a:moveTo>
                <a:lnTo>
                  <a:pt x="321310" y="33020"/>
                </a:lnTo>
                <a:lnTo>
                  <a:pt x="378460" y="33020"/>
                </a:lnTo>
                <a:lnTo>
                  <a:pt x="378460" y="31750"/>
                </a:lnTo>
                <a:close/>
              </a:path>
              <a:path w="378460" h="354329">
                <a:moveTo>
                  <a:pt x="327660" y="25400"/>
                </a:moveTo>
                <a:lnTo>
                  <a:pt x="325120" y="29210"/>
                </a:lnTo>
                <a:lnTo>
                  <a:pt x="374650" y="29210"/>
                </a:lnTo>
                <a:lnTo>
                  <a:pt x="374650" y="26670"/>
                </a:lnTo>
                <a:lnTo>
                  <a:pt x="327660" y="25400"/>
                </a:lnTo>
                <a:close/>
              </a:path>
              <a:path w="378460" h="354329">
                <a:moveTo>
                  <a:pt x="373380" y="24130"/>
                </a:moveTo>
                <a:lnTo>
                  <a:pt x="372110" y="24130"/>
                </a:lnTo>
                <a:lnTo>
                  <a:pt x="372110" y="25400"/>
                </a:lnTo>
                <a:lnTo>
                  <a:pt x="373380" y="25400"/>
                </a:lnTo>
                <a:lnTo>
                  <a:pt x="373380" y="24130"/>
                </a:lnTo>
                <a:close/>
              </a:path>
              <a:path w="378460" h="354329">
                <a:moveTo>
                  <a:pt x="369570" y="19050"/>
                </a:moveTo>
                <a:lnTo>
                  <a:pt x="334010" y="20320"/>
                </a:lnTo>
                <a:lnTo>
                  <a:pt x="331470" y="21590"/>
                </a:lnTo>
                <a:lnTo>
                  <a:pt x="328930" y="24130"/>
                </a:lnTo>
                <a:lnTo>
                  <a:pt x="370840" y="24130"/>
                </a:lnTo>
                <a:lnTo>
                  <a:pt x="370840" y="21590"/>
                </a:lnTo>
                <a:lnTo>
                  <a:pt x="369570" y="21590"/>
                </a:lnTo>
                <a:lnTo>
                  <a:pt x="369570" y="19050"/>
                </a:lnTo>
                <a:close/>
              </a:path>
              <a:path w="378460" h="354329">
                <a:moveTo>
                  <a:pt x="368300" y="17780"/>
                </a:moveTo>
                <a:lnTo>
                  <a:pt x="367030" y="17780"/>
                </a:lnTo>
                <a:lnTo>
                  <a:pt x="367030" y="19050"/>
                </a:lnTo>
                <a:lnTo>
                  <a:pt x="368300" y="19050"/>
                </a:lnTo>
                <a:lnTo>
                  <a:pt x="368300" y="17780"/>
                </a:lnTo>
                <a:close/>
              </a:path>
              <a:path w="378460" h="354329">
                <a:moveTo>
                  <a:pt x="364490" y="12700"/>
                </a:moveTo>
                <a:lnTo>
                  <a:pt x="340360" y="13970"/>
                </a:lnTo>
                <a:lnTo>
                  <a:pt x="337820" y="15240"/>
                </a:lnTo>
                <a:lnTo>
                  <a:pt x="335280" y="17780"/>
                </a:lnTo>
                <a:lnTo>
                  <a:pt x="367030" y="17780"/>
                </a:lnTo>
                <a:lnTo>
                  <a:pt x="367030" y="16510"/>
                </a:lnTo>
                <a:lnTo>
                  <a:pt x="365760" y="16510"/>
                </a:lnTo>
                <a:lnTo>
                  <a:pt x="365760" y="15240"/>
                </a:lnTo>
                <a:lnTo>
                  <a:pt x="364490" y="15240"/>
                </a:lnTo>
                <a:lnTo>
                  <a:pt x="364490" y="12700"/>
                </a:lnTo>
                <a:close/>
              </a:path>
              <a:path w="378460" h="354329">
                <a:moveTo>
                  <a:pt x="363220" y="10160"/>
                </a:moveTo>
                <a:lnTo>
                  <a:pt x="361950" y="10160"/>
                </a:lnTo>
                <a:lnTo>
                  <a:pt x="361950" y="11430"/>
                </a:lnTo>
                <a:lnTo>
                  <a:pt x="341630" y="11430"/>
                </a:lnTo>
                <a:lnTo>
                  <a:pt x="340360" y="13970"/>
                </a:lnTo>
                <a:lnTo>
                  <a:pt x="363220" y="12700"/>
                </a:lnTo>
                <a:lnTo>
                  <a:pt x="363220" y="10160"/>
                </a:lnTo>
                <a:close/>
              </a:path>
              <a:path w="378460" h="354329">
                <a:moveTo>
                  <a:pt x="359410" y="5080"/>
                </a:moveTo>
                <a:lnTo>
                  <a:pt x="347980" y="5080"/>
                </a:lnTo>
                <a:lnTo>
                  <a:pt x="344170" y="10160"/>
                </a:lnTo>
                <a:lnTo>
                  <a:pt x="342900" y="11430"/>
                </a:lnTo>
                <a:lnTo>
                  <a:pt x="360680" y="10160"/>
                </a:lnTo>
                <a:lnTo>
                  <a:pt x="359410" y="10160"/>
                </a:lnTo>
                <a:lnTo>
                  <a:pt x="359410" y="5080"/>
                </a:lnTo>
                <a:close/>
              </a:path>
              <a:path w="378460" h="354329">
                <a:moveTo>
                  <a:pt x="354330" y="0"/>
                </a:moveTo>
                <a:lnTo>
                  <a:pt x="349250" y="5080"/>
                </a:lnTo>
                <a:lnTo>
                  <a:pt x="355600" y="3810"/>
                </a:lnTo>
                <a:lnTo>
                  <a:pt x="354330" y="3810"/>
                </a:lnTo>
                <a:lnTo>
                  <a:pt x="354330" y="0"/>
                </a:lnTo>
                <a:close/>
              </a:path>
              <a:path w="378460" h="354329">
                <a:moveTo>
                  <a:pt x="358140" y="3810"/>
                </a:moveTo>
                <a:lnTo>
                  <a:pt x="356870" y="3810"/>
                </a:lnTo>
                <a:lnTo>
                  <a:pt x="356870" y="5080"/>
                </a:lnTo>
                <a:lnTo>
                  <a:pt x="358140" y="5080"/>
                </a:lnTo>
                <a:lnTo>
                  <a:pt x="358140" y="3810"/>
                </a:lnTo>
                <a:close/>
              </a:path>
              <a:path w="378460" h="354329">
                <a:moveTo>
                  <a:pt x="185420" y="226060"/>
                </a:moveTo>
                <a:lnTo>
                  <a:pt x="127000" y="226060"/>
                </a:lnTo>
                <a:lnTo>
                  <a:pt x="116840" y="236220"/>
                </a:lnTo>
                <a:lnTo>
                  <a:pt x="175260" y="236220"/>
                </a:lnTo>
                <a:lnTo>
                  <a:pt x="185420" y="226060"/>
                </a:lnTo>
                <a:close/>
              </a:path>
              <a:path w="378460" h="354329">
                <a:moveTo>
                  <a:pt x="175260" y="236220"/>
                </a:moveTo>
                <a:lnTo>
                  <a:pt x="116839" y="236220"/>
                </a:lnTo>
                <a:lnTo>
                  <a:pt x="114300" y="238760"/>
                </a:lnTo>
                <a:lnTo>
                  <a:pt x="172720" y="238760"/>
                </a:lnTo>
                <a:lnTo>
                  <a:pt x="175260" y="236220"/>
                </a:lnTo>
                <a:close/>
              </a:path>
              <a:path w="378460" h="354329">
                <a:moveTo>
                  <a:pt x="172720" y="238760"/>
                </a:moveTo>
                <a:lnTo>
                  <a:pt x="114300" y="238760"/>
                </a:lnTo>
                <a:lnTo>
                  <a:pt x="99060" y="254000"/>
                </a:lnTo>
                <a:lnTo>
                  <a:pt x="157480" y="254000"/>
                </a:lnTo>
                <a:lnTo>
                  <a:pt x="172720" y="238760"/>
                </a:lnTo>
                <a:close/>
              </a:path>
              <a:path w="378460" h="354329">
                <a:moveTo>
                  <a:pt x="157480" y="254000"/>
                </a:moveTo>
                <a:lnTo>
                  <a:pt x="99060" y="254000"/>
                </a:lnTo>
                <a:lnTo>
                  <a:pt x="81280" y="271780"/>
                </a:lnTo>
                <a:lnTo>
                  <a:pt x="139700" y="271780"/>
                </a:lnTo>
                <a:lnTo>
                  <a:pt x="157480" y="254000"/>
                </a:lnTo>
                <a:close/>
              </a:path>
              <a:path w="378460" h="354329">
                <a:moveTo>
                  <a:pt x="139700" y="271780"/>
                </a:moveTo>
                <a:lnTo>
                  <a:pt x="81279" y="271780"/>
                </a:lnTo>
                <a:lnTo>
                  <a:pt x="66039" y="287020"/>
                </a:lnTo>
                <a:lnTo>
                  <a:pt x="124460" y="287020"/>
                </a:lnTo>
                <a:lnTo>
                  <a:pt x="139700" y="271780"/>
                </a:lnTo>
                <a:close/>
              </a:path>
              <a:path w="378460" h="354329">
                <a:moveTo>
                  <a:pt x="124460" y="287020"/>
                </a:moveTo>
                <a:lnTo>
                  <a:pt x="66039" y="287020"/>
                </a:lnTo>
                <a:lnTo>
                  <a:pt x="57150" y="295910"/>
                </a:lnTo>
                <a:lnTo>
                  <a:pt x="115570" y="295910"/>
                </a:lnTo>
                <a:lnTo>
                  <a:pt x="124460" y="287020"/>
                </a:lnTo>
                <a:close/>
              </a:path>
              <a:path w="378460" h="354329">
                <a:moveTo>
                  <a:pt x="115570" y="295910"/>
                </a:moveTo>
                <a:lnTo>
                  <a:pt x="57150" y="295910"/>
                </a:lnTo>
                <a:lnTo>
                  <a:pt x="7620" y="345440"/>
                </a:lnTo>
                <a:lnTo>
                  <a:pt x="66040" y="345440"/>
                </a:lnTo>
                <a:lnTo>
                  <a:pt x="115570" y="295910"/>
                </a:lnTo>
                <a:close/>
              </a:path>
              <a:path w="378460" h="354329">
                <a:moveTo>
                  <a:pt x="7620" y="353060"/>
                </a:moveTo>
                <a:lnTo>
                  <a:pt x="6350" y="353060"/>
                </a:lnTo>
                <a:lnTo>
                  <a:pt x="6350" y="354330"/>
                </a:lnTo>
                <a:lnTo>
                  <a:pt x="7620" y="354330"/>
                </a:lnTo>
                <a:lnTo>
                  <a:pt x="7620" y="353060"/>
                </a:lnTo>
                <a:close/>
              </a:path>
              <a:path w="378460" h="354329">
                <a:moveTo>
                  <a:pt x="66040" y="345440"/>
                </a:moveTo>
                <a:lnTo>
                  <a:pt x="7620" y="345440"/>
                </a:lnTo>
                <a:lnTo>
                  <a:pt x="0" y="353060"/>
                </a:lnTo>
                <a:lnTo>
                  <a:pt x="48260" y="353060"/>
                </a:lnTo>
                <a:lnTo>
                  <a:pt x="48260" y="351790"/>
                </a:lnTo>
                <a:lnTo>
                  <a:pt x="59690" y="351790"/>
                </a:lnTo>
                <a:lnTo>
                  <a:pt x="66040" y="34544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bk object 1181"/>
          <p:cNvSpPr/>
          <p:nvPr/>
        </p:nvSpPr>
        <p:spPr>
          <a:xfrm>
            <a:off x="4052570" y="6409690"/>
            <a:ext cx="407670" cy="381000"/>
          </a:xfrm>
          <a:custGeom>
            <a:avLst/>
            <a:gdLst/>
            <a:ahLst/>
            <a:cxnLst/>
            <a:rect l="l" t="t" r="r" b="b"/>
            <a:pathLst>
              <a:path w="407670" h="381000">
                <a:moveTo>
                  <a:pt x="388619" y="46989"/>
                </a:moveTo>
                <a:lnTo>
                  <a:pt x="331469" y="46989"/>
                </a:lnTo>
                <a:lnTo>
                  <a:pt x="326389" y="52069"/>
                </a:lnTo>
                <a:lnTo>
                  <a:pt x="383539" y="52069"/>
                </a:lnTo>
                <a:lnTo>
                  <a:pt x="388619" y="46989"/>
                </a:lnTo>
                <a:close/>
              </a:path>
              <a:path w="407670" h="381000">
                <a:moveTo>
                  <a:pt x="396239" y="39369"/>
                </a:moveTo>
                <a:lnTo>
                  <a:pt x="339089" y="39369"/>
                </a:lnTo>
                <a:lnTo>
                  <a:pt x="332739" y="45719"/>
                </a:lnTo>
                <a:lnTo>
                  <a:pt x="389889" y="45719"/>
                </a:lnTo>
                <a:lnTo>
                  <a:pt x="396239" y="39369"/>
                </a:lnTo>
                <a:close/>
              </a:path>
              <a:path w="407670" h="381000">
                <a:moveTo>
                  <a:pt x="402589" y="33019"/>
                </a:moveTo>
                <a:lnTo>
                  <a:pt x="345439" y="33019"/>
                </a:lnTo>
                <a:lnTo>
                  <a:pt x="340359" y="38099"/>
                </a:lnTo>
                <a:lnTo>
                  <a:pt x="397509" y="38099"/>
                </a:lnTo>
                <a:lnTo>
                  <a:pt x="402589" y="33019"/>
                </a:lnTo>
                <a:close/>
              </a:path>
              <a:path w="407670" h="381000">
                <a:moveTo>
                  <a:pt x="407669" y="26669"/>
                </a:moveTo>
                <a:lnTo>
                  <a:pt x="351789" y="26669"/>
                </a:lnTo>
                <a:lnTo>
                  <a:pt x="346710" y="31749"/>
                </a:lnTo>
                <a:lnTo>
                  <a:pt x="403859" y="31749"/>
                </a:lnTo>
                <a:lnTo>
                  <a:pt x="407669" y="27939"/>
                </a:lnTo>
                <a:lnTo>
                  <a:pt x="407669" y="26669"/>
                </a:lnTo>
                <a:close/>
              </a:path>
              <a:path w="407670" h="381000">
                <a:moveTo>
                  <a:pt x="406400" y="25399"/>
                </a:moveTo>
                <a:lnTo>
                  <a:pt x="405129" y="25399"/>
                </a:lnTo>
                <a:lnTo>
                  <a:pt x="405129" y="26669"/>
                </a:lnTo>
                <a:lnTo>
                  <a:pt x="406400" y="26669"/>
                </a:lnTo>
                <a:lnTo>
                  <a:pt x="406400" y="25399"/>
                </a:lnTo>
                <a:close/>
              </a:path>
              <a:path w="407670" h="381000">
                <a:moveTo>
                  <a:pt x="401319" y="20319"/>
                </a:moveTo>
                <a:lnTo>
                  <a:pt x="358139" y="20319"/>
                </a:lnTo>
                <a:lnTo>
                  <a:pt x="353060" y="25399"/>
                </a:lnTo>
                <a:lnTo>
                  <a:pt x="403859" y="25399"/>
                </a:lnTo>
                <a:lnTo>
                  <a:pt x="403859" y="24129"/>
                </a:lnTo>
                <a:lnTo>
                  <a:pt x="402589" y="24129"/>
                </a:lnTo>
                <a:lnTo>
                  <a:pt x="402589" y="21589"/>
                </a:lnTo>
                <a:lnTo>
                  <a:pt x="401319" y="21589"/>
                </a:lnTo>
                <a:lnTo>
                  <a:pt x="401319" y="20319"/>
                </a:lnTo>
                <a:close/>
              </a:path>
              <a:path w="407670" h="381000">
                <a:moveTo>
                  <a:pt x="400050" y="19049"/>
                </a:moveTo>
                <a:lnTo>
                  <a:pt x="398779" y="19049"/>
                </a:lnTo>
                <a:lnTo>
                  <a:pt x="398779" y="20319"/>
                </a:lnTo>
                <a:lnTo>
                  <a:pt x="400050" y="20319"/>
                </a:lnTo>
                <a:lnTo>
                  <a:pt x="400050" y="19049"/>
                </a:lnTo>
                <a:close/>
              </a:path>
              <a:path w="407670" h="381000">
                <a:moveTo>
                  <a:pt x="394969" y="13969"/>
                </a:moveTo>
                <a:lnTo>
                  <a:pt x="364489" y="13969"/>
                </a:lnTo>
                <a:lnTo>
                  <a:pt x="359409" y="19049"/>
                </a:lnTo>
                <a:lnTo>
                  <a:pt x="397509" y="19049"/>
                </a:lnTo>
                <a:lnTo>
                  <a:pt x="397509" y="17779"/>
                </a:lnTo>
                <a:lnTo>
                  <a:pt x="396239" y="17779"/>
                </a:lnTo>
                <a:lnTo>
                  <a:pt x="396239" y="15239"/>
                </a:lnTo>
                <a:lnTo>
                  <a:pt x="394969" y="15239"/>
                </a:lnTo>
                <a:lnTo>
                  <a:pt x="394969" y="13969"/>
                </a:lnTo>
                <a:close/>
              </a:path>
              <a:path w="407670" h="381000">
                <a:moveTo>
                  <a:pt x="393700" y="12699"/>
                </a:moveTo>
                <a:lnTo>
                  <a:pt x="392429" y="12699"/>
                </a:lnTo>
                <a:lnTo>
                  <a:pt x="392429" y="13969"/>
                </a:lnTo>
                <a:lnTo>
                  <a:pt x="393700" y="13969"/>
                </a:lnTo>
                <a:lnTo>
                  <a:pt x="393700" y="12699"/>
                </a:lnTo>
                <a:close/>
              </a:path>
              <a:path w="407670" h="381000">
                <a:moveTo>
                  <a:pt x="387349" y="7619"/>
                </a:moveTo>
                <a:lnTo>
                  <a:pt x="370839" y="7619"/>
                </a:lnTo>
                <a:lnTo>
                  <a:pt x="365760" y="12699"/>
                </a:lnTo>
                <a:lnTo>
                  <a:pt x="391159" y="12699"/>
                </a:lnTo>
                <a:lnTo>
                  <a:pt x="391159" y="11429"/>
                </a:lnTo>
                <a:lnTo>
                  <a:pt x="388620" y="11429"/>
                </a:lnTo>
                <a:lnTo>
                  <a:pt x="388620" y="8889"/>
                </a:lnTo>
                <a:lnTo>
                  <a:pt x="387349" y="8889"/>
                </a:lnTo>
                <a:lnTo>
                  <a:pt x="387349" y="7619"/>
                </a:lnTo>
                <a:close/>
              </a:path>
              <a:path w="407670" h="381000">
                <a:moveTo>
                  <a:pt x="386079" y="6349"/>
                </a:moveTo>
                <a:lnTo>
                  <a:pt x="384809" y="6349"/>
                </a:lnTo>
                <a:lnTo>
                  <a:pt x="384809" y="7619"/>
                </a:lnTo>
                <a:lnTo>
                  <a:pt x="386079" y="7619"/>
                </a:lnTo>
                <a:lnTo>
                  <a:pt x="386079" y="6349"/>
                </a:lnTo>
                <a:close/>
              </a:path>
              <a:path w="407670" h="381000">
                <a:moveTo>
                  <a:pt x="378459" y="0"/>
                </a:moveTo>
                <a:lnTo>
                  <a:pt x="372110" y="6349"/>
                </a:lnTo>
                <a:lnTo>
                  <a:pt x="383539" y="6349"/>
                </a:lnTo>
                <a:lnTo>
                  <a:pt x="383539" y="5079"/>
                </a:lnTo>
                <a:lnTo>
                  <a:pt x="380999" y="5079"/>
                </a:lnTo>
                <a:lnTo>
                  <a:pt x="380999" y="2539"/>
                </a:lnTo>
                <a:lnTo>
                  <a:pt x="379729" y="2539"/>
                </a:lnTo>
                <a:lnTo>
                  <a:pt x="379729" y="1269"/>
                </a:lnTo>
                <a:lnTo>
                  <a:pt x="378459" y="1269"/>
                </a:lnTo>
                <a:lnTo>
                  <a:pt x="378459" y="0"/>
                </a:lnTo>
                <a:close/>
              </a:path>
              <a:path w="407670" h="381000">
                <a:moveTo>
                  <a:pt x="382269" y="53339"/>
                </a:moveTo>
                <a:lnTo>
                  <a:pt x="325119" y="53339"/>
                </a:lnTo>
                <a:lnTo>
                  <a:pt x="283209" y="95249"/>
                </a:lnTo>
                <a:lnTo>
                  <a:pt x="340359" y="95249"/>
                </a:lnTo>
                <a:lnTo>
                  <a:pt x="382269" y="53339"/>
                </a:lnTo>
                <a:close/>
              </a:path>
              <a:path w="407670" h="381000">
                <a:moveTo>
                  <a:pt x="340359" y="95249"/>
                </a:moveTo>
                <a:lnTo>
                  <a:pt x="283209" y="95249"/>
                </a:lnTo>
                <a:lnTo>
                  <a:pt x="130809" y="247649"/>
                </a:lnTo>
                <a:lnTo>
                  <a:pt x="187959" y="247649"/>
                </a:lnTo>
                <a:lnTo>
                  <a:pt x="340359" y="95249"/>
                </a:lnTo>
                <a:close/>
              </a:path>
              <a:path w="407670" h="381000">
                <a:moveTo>
                  <a:pt x="187959" y="247649"/>
                </a:moveTo>
                <a:lnTo>
                  <a:pt x="130809" y="247649"/>
                </a:lnTo>
                <a:lnTo>
                  <a:pt x="124459" y="253999"/>
                </a:lnTo>
                <a:lnTo>
                  <a:pt x="181609" y="253999"/>
                </a:lnTo>
                <a:lnTo>
                  <a:pt x="187959" y="247649"/>
                </a:lnTo>
                <a:close/>
              </a:path>
              <a:path w="407670" h="381000">
                <a:moveTo>
                  <a:pt x="181609" y="253999"/>
                </a:moveTo>
                <a:lnTo>
                  <a:pt x="124459" y="253999"/>
                </a:lnTo>
                <a:lnTo>
                  <a:pt x="118109" y="260349"/>
                </a:lnTo>
                <a:lnTo>
                  <a:pt x="175259" y="260349"/>
                </a:lnTo>
                <a:lnTo>
                  <a:pt x="181609" y="253999"/>
                </a:lnTo>
                <a:close/>
              </a:path>
              <a:path w="407670" h="381000">
                <a:moveTo>
                  <a:pt x="175259" y="260349"/>
                </a:moveTo>
                <a:lnTo>
                  <a:pt x="118109" y="260349"/>
                </a:lnTo>
                <a:lnTo>
                  <a:pt x="105409" y="273049"/>
                </a:lnTo>
                <a:lnTo>
                  <a:pt x="162559" y="273049"/>
                </a:lnTo>
                <a:lnTo>
                  <a:pt x="175259" y="260349"/>
                </a:lnTo>
                <a:close/>
              </a:path>
              <a:path w="407670" h="381000">
                <a:moveTo>
                  <a:pt x="162559" y="273049"/>
                </a:moveTo>
                <a:lnTo>
                  <a:pt x="105409" y="273049"/>
                </a:lnTo>
                <a:lnTo>
                  <a:pt x="60959" y="317499"/>
                </a:lnTo>
                <a:lnTo>
                  <a:pt x="118109" y="317499"/>
                </a:lnTo>
                <a:lnTo>
                  <a:pt x="162559" y="273049"/>
                </a:lnTo>
                <a:close/>
              </a:path>
              <a:path w="407670" h="381000">
                <a:moveTo>
                  <a:pt x="118109" y="317499"/>
                </a:moveTo>
                <a:lnTo>
                  <a:pt x="60959" y="317499"/>
                </a:lnTo>
                <a:lnTo>
                  <a:pt x="54609" y="323849"/>
                </a:lnTo>
                <a:lnTo>
                  <a:pt x="111759" y="323849"/>
                </a:lnTo>
                <a:lnTo>
                  <a:pt x="118109" y="317499"/>
                </a:lnTo>
                <a:close/>
              </a:path>
              <a:path w="407670" h="381000">
                <a:moveTo>
                  <a:pt x="111759" y="323849"/>
                </a:moveTo>
                <a:lnTo>
                  <a:pt x="54609" y="323849"/>
                </a:lnTo>
                <a:lnTo>
                  <a:pt x="48259" y="330199"/>
                </a:lnTo>
                <a:lnTo>
                  <a:pt x="105409" y="330199"/>
                </a:lnTo>
                <a:lnTo>
                  <a:pt x="111759" y="323849"/>
                </a:lnTo>
                <a:close/>
              </a:path>
              <a:path w="407670" h="381000">
                <a:moveTo>
                  <a:pt x="105409" y="330199"/>
                </a:moveTo>
                <a:lnTo>
                  <a:pt x="48259" y="330199"/>
                </a:lnTo>
                <a:lnTo>
                  <a:pt x="35559" y="342899"/>
                </a:lnTo>
                <a:lnTo>
                  <a:pt x="92709" y="342899"/>
                </a:lnTo>
                <a:lnTo>
                  <a:pt x="105409" y="330199"/>
                </a:lnTo>
                <a:close/>
              </a:path>
              <a:path w="407670" h="381000">
                <a:moveTo>
                  <a:pt x="92709" y="342899"/>
                </a:moveTo>
                <a:lnTo>
                  <a:pt x="35559" y="342899"/>
                </a:lnTo>
                <a:lnTo>
                  <a:pt x="27939" y="350519"/>
                </a:lnTo>
                <a:lnTo>
                  <a:pt x="85089" y="350519"/>
                </a:lnTo>
                <a:lnTo>
                  <a:pt x="92709" y="342899"/>
                </a:lnTo>
                <a:close/>
              </a:path>
              <a:path w="407670" h="381000">
                <a:moveTo>
                  <a:pt x="85089" y="350519"/>
                </a:moveTo>
                <a:lnTo>
                  <a:pt x="27939" y="350519"/>
                </a:lnTo>
                <a:lnTo>
                  <a:pt x="0" y="378459"/>
                </a:lnTo>
                <a:lnTo>
                  <a:pt x="10159" y="378459"/>
                </a:lnTo>
                <a:lnTo>
                  <a:pt x="10159" y="379729"/>
                </a:lnTo>
                <a:lnTo>
                  <a:pt x="20319" y="379729"/>
                </a:lnTo>
                <a:lnTo>
                  <a:pt x="20319" y="380999"/>
                </a:lnTo>
                <a:lnTo>
                  <a:pt x="54609" y="380999"/>
                </a:lnTo>
                <a:lnTo>
                  <a:pt x="85089" y="35051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bk object 1182"/>
          <p:cNvSpPr/>
          <p:nvPr/>
        </p:nvSpPr>
        <p:spPr>
          <a:xfrm>
            <a:off x="4000500" y="6385559"/>
            <a:ext cx="430530" cy="402590"/>
          </a:xfrm>
          <a:custGeom>
            <a:avLst/>
            <a:gdLst/>
            <a:ahLst/>
            <a:cxnLst/>
            <a:rect l="l" t="t" r="r" b="b"/>
            <a:pathLst>
              <a:path w="430529" h="402590">
                <a:moveTo>
                  <a:pt x="383539" y="71119"/>
                </a:moveTo>
                <a:lnTo>
                  <a:pt x="325120" y="71119"/>
                </a:lnTo>
                <a:lnTo>
                  <a:pt x="320039" y="76199"/>
                </a:lnTo>
                <a:lnTo>
                  <a:pt x="378460" y="76199"/>
                </a:lnTo>
                <a:lnTo>
                  <a:pt x="383539" y="71119"/>
                </a:lnTo>
                <a:close/>
              </a:path>
              <a:path w="430529" h="402590">
                <a:moveTo>
                  <a:pt x="391160" y="63499"/>
                </a:moveTo>
                <a:lnTo>
                  <a:pt x="332739" y="63499"/>
                </a:lnTo>
                <a:lnTo>
                  <a:pt x="326389" y="69849"/>
                </a:lnTo>
                <a:lnTo>
                  <a:pt x="384810" y="69849"/>
                </a:lnTo>
                <a:lnTo>
                  <a:pt x="391160" y="63499"/>
                </a:lnTo>
                <a:close/>
              </a:path>
              <a:path w="430529" h="402590">
                <a:moveTo>
                  <a:pt x="397510" y="57149"/>
                </a:moveTo>
                <a:lnTo>
                  <a:pt x="339089" y="57149"/>
                </a:lnTo>
                <a:lnTo>
                  <a:pt x="334010" y="62229"/>
                </a:lnTo>
                <a:lnTo>
                  <a:pt x="392430" y="62229"/>
                </a:lnTo>
                <a:lnTo>
                  <a:pt x="397510" y="57149"/>
                </a:lnTo>
                <a:close/>
              </a:path>
              <a:path w="430529" h="402590">
                <a:moveTo>
                  <a:pt x="403860" y="50799"/>
                </a:moveTo>
                <a:lnTo>
                  <a:pt x="345439" y="50799"/>
                </a:lnTo>
                <a:lnTo>
                  <a:pt x="340360" y="55879"/>
                </a:lnTo>
                <a:lnTo>
                  <a:pt x="398780" y="55879"/>
                </a:lnTo>
                <a:lnTo>
                  <a:pt x="403860" y="50799"/>
                </a:lnTo>
                <a:close/>
              </a:path>
              <a:path w="430529" h="402590">
                <a:moveTo>
                  <a:pt x="410210" y="44449"/>
                </a:moveTo>
                <a:lnTo>
                  <a:pt x="351789" y="44449"/>
                </a:lnTo>
                <a:lnTo>
                  <a:pt x="346710" y="49529"/>
                </a:lnTo>
                <a:lnTo>
                  <a:pt x="405130" y="49529"/>
                </a:lnTo>
                <a:lnTo>
                  <a:pt x="410210" y="44449"/>
                </a:lnTo>
                <a:close/>
              </a:path>
              <a:path w="430529" h="402590">
                <a:moveTo>
                  <a:pt x="416560" y="38099"/>
                </a:moveTo>
                <a:lnTo>
                  <a:pt x="358139" y="38099"/>
                </a:lnTo>
                <a:lnTo>
                  <a:pt x="353060" y="43179"/>
                </a:lnTo>
                <a:lnTo>
                  <a:pt x="411480" y="43179"/>
                </a:lnTo>
                <a:lnTo>
                  <a:pt x="416560" y="38099"/>
                </a:lnTo>
                <a:close/>
              </a:path>
              <a:path w="430529" h="402590">
                <a:moveTo>
                  <a:pt x="422910" y="31749"/>
                </a:moveTo>
                <a:lnTo>
                  <a:pt x="364489" y="31749"/>
                </a:lnTo>
                <a:lnTo>
                  <a:pt x="359410" y="36829"/>
                </a:lnTo>
                <a:lnTo>
                  <a:pt x="417830" y="36829"/>
                </a:lnTo>
                <a:lnTo>
                  <a:pt x="422910" y="31749"/>
                </a:lnTo>
                <a:close/>
              </a:path>
              <a:path w="430529" h="402590">
                <a:moveTo>
                  <a:pt x="429260" y="25399"/>
                </a:moveTo>
                <a:lnTo>
                  <a:pt x="370839" y="25399"/>
                </a:lnTo>
                <a:lnTo>
                  <a:pt x="365760" y="30479"/>
                </a:lnTo>
                <a:lnTo>
                  <a:pt x="424180" y="30479"/>
                </a:lnTo>
                <a:lnTo>
                  <a:pt x="429260" y="25399"/>
                </a:lnTo>
                <a:close/>
              </a:path>
              <a:path w="430529" h="402590">
                <a:moveTo>
                  <a:pt x="430529" y="24130"/>
                </a:moveTo>
                <a:lnTo>
                  <a:pt x="429260" y="24130"/>
                </a:lnTo>
                <a:lnTo>
                  <a:pt x="429260" y="25399"/>
                </a:lnTo>
                <a:lnTo>
                  <a:pt x="430529" y="24130"/>
                </a:lnTo>
                <a:close/>
              </a:path>
              <a:path w="430529" h="402590">
                <a:moveTo>
                  <a:pt x="424179" y="19049"/>
                </a:moveTo>
                <a:lnTo>
                  <a:pt x="377189" y="19049"/>
                </a:lnTo>
                <a:lnTo>
                  <a:pt x="372109" y="24130"/>
                </a:lnTo>
                <a:lnTo>
                  <a:pt x="427989" y="24130"/>
                </a:lnTo>
                <a:lnTo>
                  <a:pt x="427989" y="22859"/>
                </a:lnTo>
                <a:lnTo>
                  <a:pt x="425450" y="22859"/>
                </a:lnTo>
                <a:lnTo>
                  <a:pt x="425450" y="20319"/>
                </a:lnTo>
                <a:lnTo>
                  <a:pt x="424179" y="20319"/>
                </a:lnTo>
                <a:lnTo>
                  <a:pt x="424179" y="19049"/>
                </a:lnTo>
                <a:close/>
              </a:path>
              <a:path w="430529" h="402590">
                <a:moveTo>
                  <a:pt x="422910" y="17779"/>
                </a:moveTo>
                <a:lnTo>
                  <a:pt x="421639" y="17779"/>
                </a:lnTo>
                <a:lnTo>
                  <a:pt x="421639" y="19049"/>
                </a:lnTo>
                <a:lnTo>
                  <a:pt x="422910" y="19049"/>
                </a:lnTo>
                <a:lnTo>
                  <a:pt x="422910" y="17779"/>
                </a:lnTo>
                <a:close/>
              </a:path>
              <a:path w="430529" h="402590">
                <a:moveTo>
                  <a:pt x="415289" y="12699"/>
                </a:moveTo>
                <a:lnTo>
                  <a:pt x="383539" y="12699"/>
                </a:lnTo>
                <a:lnTo>
                  <a:pt x="378460" y="17779"/>
                </a:lnTo>
                <a:lnTo>
                  <a:pt x="419100" y="17779"/>
                </a:lnTo>
                <a:lnTo>
                  <a:pt x="419100" y="16509"/>
                </a:lnTo>
                <a:lnTo>
                  <a:pt x="417829" y="16509"/>
                </a:lnTo>
                <a:lnTo>
                  <a:pt x="417829" y="13969"/>
                </a:lnTo>
                <a:lnTo>
                  <a:pt x="415289" y="13969"/>
                </a:lnTo>
                <a:lnTo>
                  <a:pt x="415289" y="12699"/>
                </a:lnTo>
                <a:close/>
              </a:path>
              <a:path w="430529" h="402590">
                <a:moveTo>
                  <a:pt x="414020" y="11429"/>
                </a:moveTo>
                <a:lnTo>
                  <a:pt x="411479" y="11429"/>
                </a:lnTo>
                <a:lnTo>
                  <a:pt x="411479" y="12699"/>
                </a:lnTo>
                <a:lnTo>
                  <a:pt x="414020" y="12699"/>
                </a:lnTo>
                <a:lnTo>
                  <a:pt x="414020" y="11429"/>
                </a:lnTo>
                <a:close/>
              </a:path>
              <a:path w="430529" h="402590">
                <a:moveTo>
                  <a:pt x="405129" y="6349"/>
                </a:moveTo>
                <a:lnTo>
                  <a:pt x="389889" y="6349"/>
                </a:lnTo>
                <a:lnTo>
                  <a:pt x="384810" y="11429"/>
                </a:lnTo>
                <a:lnTo>
                  <a:pt x="408940" y="11429"/>
                </a:lnTo>
                <a:lnTo>
                  <a:pt x="408940" y="10159"/>
                </a:lnTo>
                <a:lnTo>
                  <a:pt x="407670" y="10159"/>
                </a:lnTo>
                <a:lnTo>
                  <a:pt x="407670" y="7619"/>
                </a:lnTo>
                <a:lnTo>
                  <a:pt x="405129" y="7619"/>
                </a:lnTo>
                <a:lnTo>
                  <a:pt x="405129" y="6349"/>
                </a:lnTo>
                <a:close/>
              </a:path>
              <a:path w="430529" h="402590">
                <a:moveTo>
                  <a:pt x="403860" y="5079"/>
                </a:moveTo>
                <a:lnTo>
                  <a:pt x="401320" y="5079"/>
                </a:lnTo>
                <a:lnTo>
                  <a:pt x="401320" y="6349"/>
                </a:lnTo>
                <a:lnTo>
                  <a:pt x="403860" y="6349"/>
                </a:lnTo>
                <a:lnTo>
                  <a:pt x="403860" y="5079"/>
                </a:lnTo>
                <a:close/>
              </a:path>
              <a:path w="430529" h="402590">
                <a:moveTo>
                  <a:pt x="396239" y="0"/>
                </a:moveTo>
                <a:lnTo>
                  <a:pt x="391160" y="5079"/>
                </a:lnTo>
                <a:lnTo>
                  <a:pt x="400050" y="5079"/>
                </a:lnTo>
                <a:lnTo>
                  <a:pt x="400050" y="3809"/>
                </a:lnTo>
                <a:lnTo>
                  <a:pt x="397510" y="3809"/>
                </a:lnTo>
                <a:lnTo>
                  <a:pt x="397510" y="1269"/>
                </a:lnTo>
                <a:lnTo>
                  <a:pt x="396239" y="1269"/>
                </a:lnTo>
                <a:lnTo>
                  <a:pt x="396239" y="0"/>
                </a:lnTo>
                <a:close/>
              </a:path>
              <a:path w="430529" h="402590">
                <a:moveTo>
                  <a:pt x="377189" y="77470"/>
                </a:moveTo>
                <a:lnTo>
                  <a:pt x="318769" y="77470"/>
                </a:lnTo>
                <a:lnTo>
                  <a:pt x="242570" y="153669"/>
                </a:lnTo>
                <a:lnTo>
                  <a:pt x="300989" y="153669"/>
                </a:lnTo>
                <a:lnTo>
                  <a:pt x="377189" y="77470"/>
                </a:lnTo>
                <a:close/>
              </a:path>
              <a:path w="430529" h="402590">
                <a:moveTo>
                  <a:pt x="300989" y="153669"/>
                </a:moveTo>
                <a:lnTo>
                  <a:pt x="242569" y="153669"/>
                </a:lnTo>
                <a:lnTo>
                  <a:pt x="166369" y="229869"/>
                </a:lnTo>
                <a:lnTo>
                  <a:pt x="224789" y="229869"/>
                </a:lnTo>
                <a:lnTo>
                  <a:pt x="300989" y="153669"/>
                </a:lnTo>
                <a:close/>
              </a:path>
              <a:path w="430529" h="402590">
                <a:moveTo>
                  <a:pt x="224789" y="229869"/>
                </a:moveTo>
                <a:lnTo>
                  <a:pt x="166369" y="229869"/>
                </a:lnTo>
                <a:lnTo>
                  <a:pt x="118110" y="278129"/>
                </a:lnTo>
                <a:lnTo>
                  <a:pt x="176529" y="278129"/>
                </a:lnTo>
                <a:lnTo>
                  <a:pt x="224789" y="229869"/>
                </a:lnTo>
                <a:close/>
              </a:path>
              <a:path w="430529" h="402590">
                <a:moveTo>
                  <a:pt x="173989" y="280669"/>
                </a:moveTo>
                <a:lnTo>
                  <a:pt x="115569" y="280669"/>
                </a:lnTo>
                <a:lnTo>
                  <a:pt x="54610" y="341629"/>
                </a:lnTo>
                <a:lnTo>
                  <a:pt x="113029" y="341629"/>
                </a:lnTo>
                <a:lnTo>
                  <a:pt x="173989" y="280669"/>
                </a:lnTo>
                <a:close/>
              </a:path>
              <a:path w="430529" h="402590">
                <a:moveTo>
                  <a:pt x="176529" y="278129"/>
                </a:moveTo>
                <a:lnTo>
                  <a:pt x="118109" y="278129"/>
                </a:lnTo>
                <a:lnTo>
                  <a:pt x="115569" y="280669"/>
                </a:lnTo>
                <a:lnTo>
                  <a:pt x="173989" y="280669"/>
                </a:lnTo>
                <a:lnTo>
                  <a:pt x="176529" y="278129"/>
                </a:lnTo>
                <a:close/>
              </a:path>
              <a:path w="430529" h="402590">
                <a:moveTo>
                  <a:pt x="113029" y="341629"/>
                </a:moveTo>
                <a:lnTo>
                  <a:pt x="54609" y="341629"/>
                </a:lnTo>
                <a:lnTo>
                  <a:pt x="29209" y="367029"/>
                </a:lnTo>
                <a:lnTo>
                  <a:pt x="87629" y="367029"/>
                </a:lnTo>
                <a:lnTo>
                  <a:pt x="113029" y="341629"/>
                </a:lnTo>
                <a:close/>
              </a:path>
              <a:path w="430529" h="402590">
                <a:moveTo>
                  <a:pt x="87629" y="367030"/>
                </a:moveTo>
                <a:lnTo>
                  <a:pt x="29209" y="367030"/>
                </a:lnTo>
                <a:lnTo>
                  <a:pt x="0" y="396239"/>
                </a:lnTo>
                <a:lnTo>
                  <a:pt x="6350" y="396239"/>
                </a:lnTo>
                <a:lnTo>
                  <a:pt x="6350" y="397509"/>
                </a:lnTo>
                <a:lnTo>
                  <a:pt x="13970" y="397509"/>
                </a:lnTo>
                <a:lnTo>
                  <a:pt x="13970" y="398779"/>
                </a:lnTo>
                <a:lnTo>
                  <a:pt x="21589" y="398779"/>
                </a:lnTo>
                <a:lnTo>
                  <a:pt x="21589" y="400049"/>
                </a:lnTo>
                <a:lnTo>
                  <a:pt x="29210" y="400049"/>
                </a:lnTo>
                <a:lnTo>
                  <a:pt x="29210" y="401319"/>
                </a:lnTo>
                <a:lnTo>
                  <a:pt x="33020" y="401319"/>
                </a:lnTo>
                <a:lnTo>
                  <a:pt x="33020" y="402589"/>
                </a:lnTo>
                <a:lnTo>
                  <a:pt x="52069" y="402589"/>
                </a:lnTo>
                <a:lnTo>
                  <a:pt x="87629" y="36703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bk object 1183"/>
          <p:cNvSpPr/>
          <p:nvPr/>
        </p:nvSpPr>
        <p:spPr>
          <a:xfrm>
            <a:off x="3952240" y="6366509"/>
            <a:ext cx="444500" cy="415290"/>
          </a:xfrm>
          <a:custGeom>
            <a:avLst/>
            <a:gdLst/>
            <a:ahLst/>
            <a:cxnLst/>
            <a:rect l="l" t="t" r="r" b="b"/>
            <a:pathLst>
              <a:path w="444500" h="415290">
                <a:moveTo>
                  <a:pt x="373380" y="90169"/>
                </a:moveTo>
                <a:lnTo>
                  <a:pt x="314960" y="90169"/>
                </a:lnTo>
                <a:lnTo>
                  <a:pt x="309880" y="95249"/>
                </a:lnTo>
                <a:lnTo>
                  <a:pt x="368300" y="95249"/>
                </a:lnTo>
                <a:lnTo>
                  <a:pt x="373380" y="90169"/>
                </a:lnTo>
                <a:close/>
              </a:path>
              <a:path w="444500" h="415290">
                <a:moveTo>
                  <a:pt x="381000" y="82549"/>
                </a:moveTo>
                <a:lnTo>
                  <a:pt x="322580" y="82549"/>
                </a:lnTo>
                <a:lnTo>
                  <a:pt x="316230" y="88899"/>
                </a:lnTo>
                <a:lnTo>
                  <a:pt x="374650" y="88899"/>
                </a:lnTo>
                <a:lnTo>
                  <a:pt x="381000" y="82549"/>
                </a:lnTo>
                <a:close/>
              </a:path>
              <a:path w="444500" h="415290">
                <a:moveTo>
                  <a:pt x="387350" y="76199"/>
                </a:moveTo>
                <a:lnTo>
                  <a:pt x="328930" y="76199"/>
                </a:lnTo>
                <a:lnTo>
                  <a:pt x="323850" y="81279"/>
                </a:lnTo>
                <a:lnTo>
                  <a:pt x="382270" y="81279"/>
                </a:lnTo>
                <a:lnTo>
                  <a:pt x="387350" y="76199"/>
                </a:lnTo>
                <a:close/>
              </a:path>
              <a:path w="444500" h="415290">
                <a:moveTo>
                  <a:pt x="393700" y="69849"/>
                </a:moveTo>
                <a:lnTo>
                  <a:pt x="335280" y="69849"/>
                </a:lnTo>
                <a:lnTo>
                  <a:pt x="330200" y="74929"/>
                </a:lnTo>
                <a:lnTo>
                  <a:pt x="388620" y="74929"/>
                </a:lnTo>
                <a:lnTo>
                  <a:pt x="393700" y="69849"/>
                </a:lnTo>
                <a:close/>
              </a:path>
              <a:path w="444500" h="415290">
                <a:moveTo>
                  <a:pt x="400050" y="63499"/>
                </a:moveTo>
                <a:lnTo>
                  <a:pt x="341630" y="63499"/>
                </a:lnTo>
                <a:lnTo>
                  <a:pt x="336550" y="68579"/>
                </a:lnTo>
                <a:lnTo>
                  <a:pt x="394970" y="68579"/>
                </a:lnTo>
                <a:lnTo>
                  <a:pt x="400050" y="63499"/>
                </a:lnTo>
                <a:close/>
              </a:path>
              <a:path w="444500" h="415290">
                <a:moveTo>
                  <a:pt x="406400" y="57149"/>
                </a:moveTo>
                <a:lnTo>
                  <a:pt x="347980" y="57149"/>
                </a:lnTo>
                <a:lnTo>
                  <a:pt x="342900" y="62229"/>
                </a:lnTo>
                <a:lnTo>
                  <a:pt x="401320" y="62229"/>
                </a:lnTo>
                <a:lnTo>
                  <a:pt x="406400" y="57149"/>
                </a:lnTo>
                <a:close/>
              </a:path>
              <a:path w="444500" h="415290">
                <a:moveTo>
                  <a:pt x="412750" y="50799"/>
                </a:moveTo>
                <a:lnTo>
                  <a:pt x="354330" y="50799"/>
                </a:lnTo>
                <a:lnTo>
                  <a:pt x="349250" y="55879"/>
                </a:lnTo>
                <a:lnTo>
                  <a:pt x="407670" y="55879"/>
                </a:lnTo>
                <a:lnTo>
                  <a:pt x="412750" y="50799"/>
                </a:lnTo>
                <a:close/>
              </a:path>
              <a:path w="444500" h="415290">
                <a:moveTo>
                  <a:pt x="419100" y="44449"/>
                </a:moveTo>
                <a:lnTo>
                  <a:pt x="360680" y="44449"/>
                </a:lnTo>
                <a:lnTo>
                  <a:pt x="355600" y="49529"/>
                </a:lnTo>
                <a:lnTo>
                  <a:pt x="414020" y="49529"/>
                </a:lnTo>
                <a:lnTo>
                  <a:pt x="419100" y="44449"/>
                </a:lnTo>
                <a:close/>
              </a:path>
              <a:path w="444500" h="415290">
                <a:moveTo>
                  <a:pt x="425450" y="38099"/>
                </a:moveTo>
                <a:lnTo>
                  <a:pt x="367030" y="38099"/>
                </a:lnTo>
                <a:lnTo>
                  <a:pt x="361950" y="43179"/>
                </a:lnTo>
                <a:lnTo>
                  <a:pt x="420370" y="43179"/>
                </a:lnTo>
                <a:lnTo>
                  <a:pt x="425450" y="38099"/>
                </a:lnTo>
                <a:close/>
              </a:path>
              <a:path w="444500" h="415290">
                <a:moveTo>
                  <a:pt x="431800" y="31749"/>
                </a:moveTo>
                <a:lnTo>
                  <a:pt x="373380" y="31749"/>
                </a:lnTo>
                <a:lnTo>
                  <a:pt x="368300" y="36829"/>
                </a:lnTo>
                <a:lnTo>
                  <a:pt x="426720" y="36829"/>
                </a:lnTo>
                <a:lnTo>
                  <a:pt x="431800" y="31749"/>
                </a:lnTo>
                <a:close/>
              </a:path>
              <a:path w="444500" h="415290">
                <a:moveTo>
                  <a:pt x="438150" y="25399"/>
                </a:moveTo>
                <a:lnTo>
                  <a:pt x="379730" y="25399"/>
                </a:lnTo>
                <a:lnTo>
                  <a:pt x="374650" y="30479"/>
                </a:lnTo>
                <a:lnTo>
                  <a:pt x="433070" y="30479"/>
                </a:lnTo>
                <a:lnTo>
                  <a:pt x="438150" y="25399"/>
                </a:lnTo>
                <a:close/>
              </a:path>
              <a:path w="444500" h="415290">
                <a:moveTo>
                  <a:pt x="444500" y="19049"/>
                </a:moveTo>
                <a:lnTo>
                  <a:pt x="386080" y="19049"/>
                </a:lnTo>
                <a:lnTo>
                  <a:pt x="381000" y="24129"/>
                </a:lnTo>
                <a:lnTo>
                  <a:pt x="439420" y="24129"/>
                </a:lnTo>
                <a:lnTo>
                  <a:pt x="444500" y="19049"/>
                </a:lnTo>
                <a:close/>
              </a:path>
              <a:path w="444500" h="415290">
                <a:moveTo>
                  <a:pt x="441960" y="17779"/>
                </a:moveTo>
                <a:lnTo>
                  <a:pt x="439420" y="17779"/>
                </a:lnTo>
                <a:lnTo>
                  <a:pt x="439420" y="19049"/>
                </a:lnTo>
                <a:lnTo>
                  <a:pt x="441960" y="19049"/>
                </a:lnTo>
                <a:lnTo>
                  <a:pt x="441960" y="17779"/>
                </a:lnTo>
                <a:close/>
              </a:path>
              <a:path w="444500" h="415290">
                <a:moveTo>
                  <a:pt x="431800" y="12699"/>
                </a:moveTo>
                <a:lnTo>
                  <a:pt x="392430" y="12699"/>
                </a:lnTo>
                <a:lnTo>
                  <a:pt x="387350" y="17779"/>
                </a:lnTo>
                <a:lnTo>
                  <a:pt x="436880" y="17779"/>
                </a:lnTo>
                <a:lnTo>
                  <a:pt x="436880" y="16509"/>
                </a:lnTo>
                <a:lnTo>
                  <a:pt x="434339" y="16509"/>
                </a:lnTo>
                <a:lnTo>
                  <a:pt x="434339" y="13969"/>
                </a:lnTo>
                <a:lnTo>
                  <a:pt x="431800" y="13969"/>
                </a:lnTo>
                <a:lnTo>
                  <a:pt x="431800" y="12699"/>
                </a:lnTo>
                <a:close/>
              </a:path>
              <a:path w="444500" h="415290">
                <a:moveTo>
                  <a:pt x="429260" y="11429"/>
                </a:moveTo>
                <a:lnTo>
                  <a:pt x="426720" y="11429"/>
                </a:lnTo>
                <a:lnTo>
                  <a:pt x="426720" y="12699"/>
                </a:lnTo>
                <a:lnTo>
                  <a:pt x="429260" y="12699"/>
                </a:lnTo>
                <a:lnTo>
                  <a:pt x="429260" y="11429"/>
                </a:lnTo>
                <a:close/>
              </a:path>
              <a:path w="444500" h="415290">
                <a:moveTo>
                  <a:pt x="419100" y="6349"/>
                </a:moveTo>
                <a:lnTo>
                  <a:pt x="398780" y="6349"/>
                </a:lnTo>
                <a:lnTo>
                  <a:pt x="393700" y="11429"/>
                </a:lnTo>
                <a:lnTo>
                  <a:pt x="424179" y="11429"/>
                </a:lnTo>
                <a:lnTo>
                  <a:pt x="424179" y="10159"/>
                </a:lnTo>
                <a:lnTo>
                  <a:pt x="421639" y="10159"/>
                </a:lnTo>
                <a:lnTo>
                  <a:pt x="421639" y="7619"/>
                </a:lnTo>
                <a:lnTo>
                  <a:pt x="419100" y="7619"/>
                </a:lnTo>
                <a:lnTo>
                  <a:pt x="419100" y="6349"/>
                </a:lnTo>
                <a:close/>
              </a:path>
              <a:path w="444500" h="415290">
                <a:moveTo>
                  <a:pt x="416560" y="5079"/>
                </a:moveTo>
                <a:lnTo>
                  <a:pt x="415289" y="5079"/>
                </a:lnTo>
                <a:lnTo>
                  <a:pt x="415289" y="6349"/>
                </a:lnTo>
                <a:lnTo>
                  <a:pt x="416560" y="6349"/>
                </a:lnTo>
                <a:lnTo>
                  <a:pt x="416560" y="5079"/>
                </a:lnTo>
                <a:close/>
              </a:path>
              <a:path w="444500" h="415290">
                <a:moveTo>
                  <a:pt x="406400" y="0"/>
                </a:moveTo>
                <a:lnTo>
                  <a:pt x="405130" y="0"/>
                </a:lnTo>
                <a:lnTo>
                  <a:pt x="400050" y="5079"/>
                </a:lnTo>
                <a:lnTo>
                  <a:pt x="411479" y="5079"/>
                </a:lnTo>
                <a:lnTo>
                  <a:pt x="411479" y="3809"/>
                </a:lnTo>
                <a:lnTo>
                  <a:pt x="408939" y="3809"/>
                </a:lnTo>
                <a:lnTo>
                  <a:pt x="408939" y="1269"/>
                </a:lnTo>
                <a:lnTo>
                  <a:pt x="406400" y="1269"/>
                </a:lnTo>
                <a:lnTo>
                  <a:pt x="406400" y="0"/>
                </a:lnTo>
                <a:close/>
              </a:path>
              <a:path w="444500" h="415290">
                <a:moveTo>
                  <a:pt x="367029" y="96519"/>
                </a:moveTo>
                <a:lnTo>
                  <a:pt x="308610" y="96519"/>
                </a:lnTo>
                <a:lnTo>
                  <a:pt x="177800" y="227329"/>
                </a:lnTo>
                <a:lnTo>
                  <a:pt x="236220" y="227329"/>
                </a:lnTo>
                <a:lnTo>
                  <a:pt x="367029" y="96519"/>
                </a:lnTo>
                <a:close/>
              </a:path>
              <a:path w="444500" h="415290">
                <a:moveTo>
                  <a:pt x="223520" y="240029"/>
                </a:moveTo>
                <a:lnTo>
                  <a:pt x="165100" y="240029"/>
                </a:lnTo>
                <a:lnTo>
                  <a:pt x="151130" y="253999"/>
                </a:lnTo>
                <a:lnTo>
                  <a:pt x="209550" y="253999"/>
                </a:lnTo>
                <a:lnTo>
                  <a:pt x="223520" y="240029"/>
                </a:lnTo>
                <a:close/>
              </a:path>
              <a:path w="444500" h="415290">
                <a:moveTo>
                  <a:pt x="236220" y="227329"/>
                </a:moveTo>
                <a:lnTo>
                  <a:pt x="177800" y="227329"/>
                </a:lnTo>
                <a:lnTo>
                  <a:pt x="165100" y="240029"/>
                </a:lnTo>
                <a:lnTo>
                  <a:pt x="223520" y="240029"/>
                </a:lnTo>
                <a:lnTo>
                  <a:pt x="236220" y="227329"/>
                </a:lnTo>
                <a:close/>
              </a:path>
              <a:path w="444500" h="415290">
                <a:moveTo>
                  <a:pt x="209550" y="253999"/>
                </a:moveTo>
                <a:lnTo>
                  <a:pt x="151130" y="253999"/>
                </a:lnTo>
                <a:lnTo>
                  <a:pt x="114300" y="290829"/>
                </a:lnTo>
                <a:lnTo>
                  <a:pt x="172720" y="290829"/>
                </a:lnTo>
                <a:lnTo>
                  <a:pt x="209550" y="253999"/>
                </a:lnTo>
                <a:close/>
              </a:path>
              <a:path w="444500" h="415290">
                <a:moveTo>
                  <a:pt x="172720" y="290829"/>
                </a:moveTo>
                <a:lnTo>
                  <a:pt x="114300" y="290829"/>
                </a:lnTo>
                <a:lnTo>
                  <a:pt x="95250" y="309879"/>
                </a:lnTo>
                <a:lnTo>
                  <a:pt x="153670" y="309879"/>
                </a:lnTo>
                <a:lnTo>
                  <a:pt x="172720" y="290829"/>
                </a:lnTo>
                <a:close/>
              </a:path>
              <a:path w="444500" h="415290">
                <a:moveTo>
                  <a:pt x="153669" y="309879"/>
                </a:moveTo>
                <a:lnTo>
                  <a:pt x="95250" y="309879"/>
                </a:lnTo>
                <a:lnTo>
                  <a:pt x="88900" y="316229"/>
                </a:lnTo>
                <a:lnTo>
                  <a:pt x="147320" y="316229"/>
                </a:lnTo>
                <a:lnTo>
                  <a:pt x="153669" y="309879"/>
                </a:lnTo>
                <a:close/>
              </a:path>
              <a:path w="444500" h="415290">
                <a:moveTo>
                  <a:pt x="147319" y="316229"/>
                </a:moveTo>
                <a:lnTo>
                  <a:pt x="88900" y="316229"/>
                </a:lnTo>
                <a:lnTo>
                  <a:pt x="80010" y="325119"/>
                </a:lnTo>
                <a:lnTo>
                  <a:pt x="138429" y="325119"/>
                </a:lnTo>
                <a:lnTo>
                  <a:pt x="147319" y="316229"/>
                </a:lnTo>
                <a:close/>
              </a:path>
              <a:path w="444500" h="415290">
                <a:moveTo>
                  <a:pt x="138429" y="325119"/>
                </a:moveTo>
                <a:lnTo>
                  <a:pt x="80010" y="325119"/>
                </a:lnTo>
                <a:lnTo>
                  <a:pt x="76200" y="328929"/>
                </a:lnTo>
                <a:lnTo>
                  <a:pt x="134620" y="328929"/>
                </a:lnTo>
                <a:lnTo>
                  <a:pt x="138429" y="325119"/>
                </a:lnTo>
                <a:close/>
              </a:path>
              <a:path w="444500" h="415290">
                <a:moveTo>
                  <a:pt x="52069" y="411606"/>
                </a:moveTo>
                <a:lnTo>
                  <a:pt x="33020" y="411606"/>
                </a:lnTo>
                <a:lnTo>
                  <a:pt x="33020" y="412749"/>
                </a:lnTo>
                <a:lnTo>
                  <a:pt x="50800" y="412749"/>
                </a:lnTo>
                <a:lnTo>
                  <a:pt x="52069" y="411606"/>
                </a:lnTo>
                <a:close/>
              </a:path>
              <a:path w="444500" h="415290">
                <a:moveTo>
                  <a:pt x="53339" y="410336"/>
                </a:moveTo>
                <a:lnTo>
                  <a:pt x="26670" y="410336"/>
                </a:lnTo>
                <a:lnTo>
                  <a:pt x="26670" y="411606"/>
                </a:lnTo>
                <a:lnTo>
                  <a:pt x="52069" y="411479"/>
                </a:lnTo>
                <a:lnTo>
                  <a:pt x="53339" y="410336"/>
                </a:lnTo>
                <a:close/>
              </a:path>
              <a:path w="444500" h="415290">
                <a:moveTo>
                  <a:pt x="55879" y="407669"/>
                </a:moveTo>
                <a:lnTo>
                  <a:pt x="15239" y="407796"/>
                </a:lnTo>
                <a:lnTo>
                  <a:pt x="15239" y="409066"/>
                </a:lnTo>
                <a:lnTo>
                  <a:pt x="21589" y="409066"/>
                </a:lnTo>
                <a:lnTo>
                  <a:pt x="21589" y="410209"/>
                </a:lnTo>
                <a:lnTo>
                  <a:pt x="53339" y="410336"/>
                </a:lnTo>
                <a:lnTo>
                  <a:pt x="54610" y="409066"/>
                </a:lnTo>
                <a:lnTo>
                  <a:pt x="55879" y="407669"/>
                </a:lnTo>
                <a:close/>
              </a:path>
              <a:path w="444500" h="415290">
                <a:moveTo>
                  <a:pt x="57150" y="406399"/>
                </a:moveTo>
                <a:lnTo>
                  <a:pt x="6350" y="406526"/>
                </a:lnTo>
                <a:lnTo>
                  <a:pt x="6350" y="407796"/>
                </a:lnTo>
                <a:lnTo>
                  <a:pt x="55879" y="407669"/>
                </a:lnTo>
                <a:lnTo>
                  <a:pt x="57150" y="406399"/>
                </a:lnTo>
                <a:close/>
              </a:path>
              <a:path w="444500" h="415290">
                <a:moveTo>
                  <a:pt x="62229" y="401319"/>
                </a:moveTo>
                <a:lnTo>
                  <a:pt x="3810" y="401446"/>
                </a:lnTo>
                <a:lnTo>
                  <a:pt x="2540" y="402589"/>
                </a:lnTo>
                <a:lnTo>
                  <a:pt x="1270" y="403986"/>
                </a:lnTo>
                <a:lnTo>
                  <a:pt x="0" y="405256"/>
                </a:lnTo>
                <a:lnTo>
                  <a:pt x="3810" y="405256"/>
                </a:lnTo>
                <a:lnTo>
                  <a:pt x="3810" y="406399"/>
                </a:lnTo>
                <a:lnTo>
                  <a:pt x="57150" y="406399"/>
                </a:lnTo>
                <a:lnTo>
                  <a:pt x="58419" y="405256"/>
                </a:lnTo>
                <a:lnTo>
                  <a:pt x="59689" y="403986"/>
                </a:lnTo>
                <a:lnTo>
                  <a:pt x="60960" y="402589"/>
                </a:lnTo>
                <a:lnTo>
                  <a:pt x="62229" y="401319"/>
                </a:lnTo>
                <a:close/>
              </a:path>
              <a:path w="444500" h="415290">
                <a:moveTo>
                  <a:pt x="5080" y="400049"/>
                </a:moveTo>
                <a:lnTo>
                  <a:pt x="3810" y="401319"/>
                </a:lnTo>
                <a:lnTo>
                  <a:pt x="62229" y="401319"/>
                </a:lnTo>
                <a:lnTo>
                  <a:pt x="63500" y="400176"/>
                </a:lnTo>
                <a:lnTo>
                  <a:pt x="5080" y="400049"/>
                </a:lnTo>
                <a:close/>
              </a:path>
              <a:path w="444500" h="415290">
                <a:moveTo>
                  <a:pt x="64769" y="398906"/>
                </a:moveTo>
                <a:lnTo>
                  <a:pt x="6350" y="398906"/>
                </a:lnTo>
                <a:lnTo>
                  <a:pt x="5080" y="400049"/>
                </a:lnTo>
                <a:lnTo>
                  <a:pt x="63500" y="400049"/>
                </a:lnTo>
                <a:lnTo>
                  <a:pt x="64769" y="398906"/>
                </a:lnTo>
                <a:close/>
              </a:path>
              <a:path w="444500" h="415290">
                <a:moveTo>
                  <a:pt x="66039" y="397636"/>
                </a:moveTo>
                <a:lnTo>
                  <a:pt x="7493" y="397636"/>
                </a:lnTo>
                <a:lnTo>
                  <a:pt x="6350" y="398779"/>
                </a:lnTo>
                <a:lnTo>
                  <a:pt x="64769" y="398906"/>
                </a:lnTo>
                <a:lnTo>
                  <a:pt x="66039" y="397636"/>
                </a:lnTo>
                <a:close/>
              </a:path>
              <a:path w="444500" h="415290">
                <a:moveTo>
                  <a:pt x="7620" y="397509"/>
                </a:moveTo>
                <a:close/>
              </a:path>
              <a:path w="444500" h="415290">
                <a:moveTo>
                  <a:pt x="8890" y="396239"/>
                </a:moveTo>
                <a:lnTo>
                  <a:pt x="7735" y="397510"/>
                </a:lnTo>
                <a:lnTo>
                  <a:pt x="66039" y="397636"/>
                </a:lnTo>
                <a:lnTo>
                  <a:pt x="67310" y="396366"/>
                </a:lnTo>
                <a:lnTo>
                  <a:pt x="8890" y="396239"/>
                </a:lnTo>
                <a:close/>
              </a:path>
              <a:path w="444500" h="415290">
                <a:moveTo>
                  <a:pt x="68579" y="395096"/>
                </a:moveTo>
                <a:lnTo>
                  <a:pt x="10160" y="395096"/>
                </a:lnTo>
                <a:lnTo>
                  <a:pt x="8890" y="396239"/>
                </a:lnTo>
                <a:lnTo>
                  <a:pt x="67310" y="396366"/>
                </a:lnTo>
                <a:lnTo>
                  <a:pt x="68579" y="395096"/>
                </a:lnTo>
                <a:close/>
              </a:path>
              <a:path w="444500" h="415290">
                <a:moveTo>
                  <a:pt x="69850" y="393699"/>
                </a:moveTo>
                <a:lnTo>
                  <a:pt x="11430" y="393826"/>
                </a:lnTo>
                <a:lnTo>
                  <a:pt x="10160" y="395096"/>
                </a:lnTo>
                <a:lnTo>
                  <a:pt x="68580" y="394969"/>
                </a:lnTo>
                <a:lnTo>
                  <a:pt x="69850" y="393699"/>
                </a:lnTo>
                <a:close/>
              </a:path>
              <a:path w="444500" h="415290">
                <a:moveTo>
                  <a:pt x="72274" y="391286"/>
                </a:moveTo>
                <a:lnTo>
                  <a:pt x="13970" y="391286"/>
                </a:lnTo>
                <a:lnTo>
                  <a:pt x="12700" y="392556"/>
                </a:lnTo>
                <a:lnTo>
                  <a:pt x="11430" y="393699"/>
                </a:lnTo>
                <a:lnTo>
                  <a:pt x="69850" y="393699"/>
                </a:lnTo>
                <a:lnTo>
                  <a:pt x="71119" y="392556"/>
                </a:lnTo>
                <a:lnTo>
                  <a:pt x="72274" y="391286"/>
                </a:lnTo>
                <a:close/>
              </a:path>
              <a:path w="444500" h="415290">
                <a:moveTo>
                  <a:pt x="76073" y="387476"/>
                </a:moveTo>
                <a:lnTo>
                  <a:pt x="17780" y="387476"/>
                </a:lnTo>
                <a:lnTo>
                  <a:pt x="16510" y="388619"/>
                </a:lnTo>
                <a:lnTo>
                  <a:pt x="15240" y="390016"/>
                </a:lnTo>
                <a:lnTo>
                  <a:pt x="13970" y="391286"/>
                </a:lnTo>
                <a:lnTo>
                  <a:pt x="72389" y="391159"/>
                </a:lnTo>
                <a:lnTo>
                  <a:pt x="73660" y="390016"/>
                </a:lnTo>
                <a:lnTo>
                  <a:pt x="74929" y="388619"/>
                </a:lnTo>
                <a:lnTo>
                  <a:pt x="76073" y="387476"/>
                </a:lnTo>
                <a:close/>
              </a:path>
              <a:path w="444500" h="415290">
                <a:moveTo>
                  <a:pt x="72516" y="391159"/>
                </a:moveTo>
                <a:lnTo>
                  <a:pt x="72274" y="391286"/>
                </a:lnTo>
                <a:lnTo>
                  <a:pt x="72516" y="391159"/>
                </a:lnTo>
                <a:close/>
              </a:path>
              <a:path w="444500" h="415290">
                <a:moveTo>
                  <a:pt x="77469" y="386206"/>
                </a:moveTo>
                <a:lnTo>
                  <a:pt x="19050" y="386206"/>
                </a:lnTo>
                <a:lnTo>
                  <a:pt x="17780" y="387476"/>
                </a:lnTo>
                <a:lnTo>
                  <a:pt x="76200" y="387349"/>
                </a:lnTo>
                <a:lnTo>
                  <a:pt x="77469" y="386206"/>
                </a:lnTo>
                <a:close/>
              </a:path>
              <a:path w="444500" h="415290">
                <a:moveTo>
                  <a:pt x="76326" y="387349"/>
                </a:moveTo>
                <a:lnTo>
                  <a:pt x="76073" y="387476"/>
                </a:lnTo>
                <a:lnTo>
                  <a:pt x="76326" y="387349"/>
                </a:lnTo>
                <a:close/>
              </a:path>
              <a:path w="444500" h="415290">
                <a:moveTo>
                  <a:pt x="78739" y="384936"/>
                </a:moveTo>
                <a:lnTo>
                  <a:pt x="20320" y="384936"/>
                </a:lnTo>
                <a:lnTo>
                  <a:pt x="19050" y="386079"/>
                </a:lnTo>
                <a:lnTo>
                  <a:pt x="77469" y="386206"/>
                </a:lnTo>
                <a:lnTo>
                  <a:pt x="78739" y="384936"/>
                </a:lnTo>
                <a:close/>
              </a:path>
              <a:path w="444500" h="415290">
                <a:moveTo>
                  <a:pt x="81279" y="382269"/>
                </a:moveTo>
                <a:lnTo>
                  <a:pt x="22860" y="382396"/>
                </a:lnTo>
                <a:lnTo>
                  <a:pt x="21590" y="383666"/>
                </a:lnTo>
                <a:lnTo>
                  <a:pt x="20320" y="384809"/>
                </a:lnTo>
                <a:lnTo>
                  <a:pt x="78739" y="384936"/>
                </a:lnTo>
                <a:lnTo>
                  <a:pt x="80010" y="383666"/>
                </a:lnTo>
                <a:lnTo>
                  <a:pt x="81279" y="382269"/>
                </a:lnTo>
                <a:close/>
              </a:path>
              <a:path w="444500" h="415290">
                <a:moveTo>
                  <a:pt x="82550" y="381126"/>
                </a:moveTo>
                <a:lnTo>
                  <a:pt x="24130" y="381126"/>
                </a:lnTo>
                <a:lnTo>
                  <a:pt x="22860" y="382396"/>
                </a:lnTo>
                <a:lnTo>
                  <a:pt x="81279" y="382269"/>
                </a:lnTo>
                <a:lnTo>
                  <a:pt x="82550" y="381126"/>
                </a:lnTo>
                <a:close/>
              </a:path>
              <a:path w="444500" h="415290">
                <a:moveTo>
                  <a:pt x="83819" y="379856"/>
                </a:moveTo>
                <a:lnTo>
                  <a:pt x="25400" y="379856"/>
                </a:lnTo>
                <a:lnTo>
                  <a:pt x="24130" y="381126"/>
                </a:lnTo>
                <a:lnTo>
                  <a:pt x="82550" y="380999"/>
                </a:lnTo>
                <a:lnTo>
                  <a:pt x="83819" y="379856"/>
                </a:lnTo>
                <a:close/>
              </a:path>
              <a:path w="444500" h="415290">
                <a:moveTo>
                  <a:pt x="85089" y="378586"/>
                </a:moveTo>
                <a:lnTo>
                  <a:pt x="26543" y="378586"/>
                </a:lnTo>
                <a:lnTo>
                  <a:pt x="25400" y="379729"/>
                </a:lnTo>
                <a:lnTo>
                  <a:pt x="83819" y="379856"/>
                </a:lnTo>
                <a:lnTo>
                  <a:pt x="85089" y="378586"/>
                </a:lnTo>
                <a:close/>
              </a:path>
              <a:path w="444500" h="415290">
                <a:moveTo>
                  <a:pt x="26670" y="378459"/>
                </a:moveTo>
                <a:close/>
              </a:path>
              <a:path w="444500" h="415290">
                <a:moveTo>
                  <a:pt x="27940" y="377189"/>
                </a:moveTo>
                <a:lnTo>
                  <a:pt x="26785" y="378460"/>
                </a:lnTo>
                <a:lnTo>
                  <a:pt x="85089" y="378586"/>
                </a:lnTo>
                <a:lnTo>
                  <a:pt x="86360" y="377316"/>
                </a:lnTo>
                <a:lnTo>
                  <a:pt x="27940" y="377189"/>
                </a:lnTo>
                <a:close/>
              </a:path>
              <a:path w="444500" h="415290">
                <a:moveTo>
                  <a:pt x="87629" y="375919"/>
                </a:moveTo>
                <a:lnTo>
                  <a:pt x="29210" y="376046"/>
                </a:lnTo>
                <a:lnTo>
                  <a:pt x="27940" y="377189"/>
                </a:lnTo>
                <a:lnTo>
                  <a:pt x="86360" y="377316"/>
                </a:lnTo>
                <a:lnTo>
                  <a:pt x="87629" y="375919"/>
                </a:lnTo>
                <a:close/>
              </a:path>
              <a:path w="444500" h="415290">
                <a:moveTo>
                  <a:pt x="88900" y="374649"/>
                </a:moveTo>
                <a:lnTo>
                  <a:pt x="30480" y="374776"/>
                </a:lnTo>
                <a:lnTo>
                  <a:pt x="29210" y="376046"/>
                </a:lnTo>
                <a:lnTo>
                  <a:pt x="87629" y="375919"/>
                </a:lnTo>
                <a:lnTo>
                  <a:pt x="88900" y="374649"/>
                </a:lnTo>
                <a:close/>
              </a:path>
              <a:path w="444500" h="415290">
                <a:moveTo>
                  <a:pt x="90169" y="373506"/>
                </a:moveTo>
                <a:lnTo>
                  <a:pt x="31750" y="373506"/>
                </a:lnTo>
                <a:lnTo>
                  <a:pt x="30480" y="374776"/>
                </a:lnTo>
                <a:lnTo>
                  <a:pt x="88900" y="374649"/>
                </a:lnTo>
                <a:lnTo>
                  <a:pt x="90169" y="373506"/>
                </a:lnTo>
                <a:close/>
              </a:path>
              <a:path w="444500" h="415290">
                <a:moveTo>
                  <a:pt x="33020" y="372109"/>
                </a:moveTo>
                <a:lnTo>
                  <a:pt x="31750" y="373379"/>
                </a:lnTo>
                <a:lnTo>
                  <a:pt x="90169" y="373506"/>
                </a:lnTo>
                <a:lnTo>
                  <a:pt x="91439" y="372236"/>
                </a:lnTo>
                <a:lnTo>
                  <a:pt x="33020" y="372109"/>
                </a:lnTo>
                <a:close/>
              </a:path>
              <a:path w="444500" h="415290">
                <a:moveTo>
                  <a:pt x="92710" y="370839"/>
                </a:moveTo>
                <a:lnTo>
                  <a:pt x="34290" y="370966"/>
                </a:lnTo>
                <a:lnTo>
                  <a:pt x="33020" y="372109"/>
                </a:lnTo>
                <a:lnTo>
                  <a:pt x="91439" y="372236"/>
                </a:lnTo>
                <a:lnTo>
                  <a:pt x="92710" y="370839"/>
                </a:lnTo>
                <a:close/>
              </a:path>
              <a:path w="444500" h="415290">
                <a:moveTo>
                  <a:pt x="34417" y="370839"/>
                </a:moveTo>
                <a:lnTo>
                  <a:pt x="34163" y="370966"/>
                </a:lnTo>
                <a:lnTo>
                  <a:pt x="34417" y="370839"/>
                </a:lnTo>
                <a:close/>
              </a:path>
              <a:path w="444500" h="415290">
                <a:moveTo>
                  <a:pt x="93853" y="369696"/>
                </a:moveTo>
                <a:lnTo>
                  <a:pt x="35560" y="369696"/>
                </a:lnTo>
                <a:lnTo>
                  <a:pt x="34417" y="370839"/>
                </a:lnTo>
                <a:lnTo>
                  <a:pt x="92710" y="370839"/>
                </a:lnTo>
                <a:lnTo>
                  <a:pt x="93853" y="369696"/>
                </a:lnTo>
                <a:close/>
              </a:path>
              <a:path w="444500" h="415290">
                <a:moveTo>
                  <a:pt x="93980" y="369569"/>
                </a:moveTo>
                <a:lnTo>
                  <a:pt x="93853" y="369696"/>
                </a:lnTo>
                <a:lnTo>
                  <a:pt x="35560" y="369696"/>
                </a:lnTo>
                <a:lnTo>
                  <a:pt x="93980" y="369569"/>
                </a:lnTo>
                <a:close/>
              </a:path>
              <a:path w="444500" h="415290">
                <a:moveTo>
                  <a:pt x="95123" y="368426"/>
                </a:moveTo>
                <a:lnTo>
                  <a:pt x="36830" y="368426"/>
                </a:lnTo>
                <a:lnTo>
                  <a:pt x="35560" y="369569"/>
                </a:lnTo>
                <a:lnTo>
                  <a:pt x="93980" y="369569"/>
                </a:lnTo>
                <a:lnTo>
                  <a:pt x="95123" y="368426"/>
                </a:lnTo>
                <a:close/>
              </a:path>
              <a:path w="444500" h="415290">
                <a:moveTo>
                  <a:pt x="96519" y="367156"/>
                </a:moveTo>
                <a:lnTo>
                  <a:pt x="38100" y="367156"/>
                </a:lnTo>
                <a:lnTo>
                  <a:pt x="36830" y="368426"/>
                </a:lnTo>
                <a:lnTo>
                  <a:pt x="95250" y="368299"/>
                </a:lnTo>
                <a:lnTo>
                  <a:pt x="96519" y="367156"/>
                </a:lnTo>
                <a:close/>
              </a:path>
              <a:path w="444500" h="415290">
                <a:moveTo>
                  <a:pt x="95376" y="368299"/>
                </a:moveTo>
                <a:lnTo>
                  <a:pt x="95123" y="368426"/>
                </a:lnTo>
                <a:lnTo>
                  <a:pt x="95376" y="368299"/>
                </a:lnTo>
                <a:close/>
              </a:path>
              <a:path w="444500" h="415290">
                <a:moveTo>
                  <a:pt x="97789" y="365886"/>
                </a:moveTo>
                <a:lnTo>
                  <a:pt x="39370" y="365886"/>
                </a:lnTo>
                <a:lnTo>
                  <a:pt x="38100" y="367029"/>
                </a:lnTo>
                <a:lnTo>
                  <a:pt x="96519" y="367156"/>
                </a:lnTo>
                <a:lnTo>
                  <a:pt x="97789" y="365886"/>
                </a:lnTo>
                <a:close/>
              </a:path>
              <a:path w="444500" h="415290">
                <a:moveTo>
                  <a:pt x="100203" y="363346"/>
                </a:moveTo>
                <a:lnTo>
                  <a:pt x="41910" y="363346"/>
                </a:lnTo>
                <a:lnTo>
                  <a:pt x="40640" y="364489"/>
                </a:lnTo>
                <a:lnTo>
                  <a:pt x="39370" y="365886"/>
                </a:lnTo>
                <a:lnTo>
                  <a:pt x="97789" y="365759"/>
                </a:lnTo>
                <a:lnTo>
                  <a:pt x="100203" y="363346"/>
                </a:lnTo>
                <a:close/>
              </a:path>
              <a:path w="444500" h="415290">
                <a:moveTo>
                  <a:pt x="101600" y="361949"/>
                </a:moveTo>
                <a:lnTo>
                  <a:pt x="43180" y="362076"/>
                </a:lnTo>
                <a:lnTo>
                  <a:pt x="41910" y="363346"/>
                </a:lnTo>
                <a:lnTo>
                  <a:pt x="100330" y="363219"/>
                </a:lnTo>
                <a:lnTo>
                  <a:pt x="101600" y="361949"/>
                </a:lnTo>
                <a:close/>
              </a:path>
              <a:path w="444500" h="415290">
                <a:moveTo>
                  <a:pt x="100445" y="363219"/>
                </a:moveTo>
                <a:lnTo>
                  <a:pt x="100203" y="363346"/>
                </a:lnTo>
                <a:lnTo>
                  <a:pt x="100445" y="363219"/>
                </a:lnTo>
                <a:close/>
              </a:path>
              <a:path w="444500" h="415290">
                <a:moveTo>
                  <a:pt x="44450" y="360679"/>
                </a:moveTo>
                <a:lnTo>
                  <a:pt x="43180" y="361949"/>
                </a:lnTo>
                <a:lnTo>
                  <a:pt x="101600" y="361949"/>
                </a:lnTo>
                <a:lnTo>
                  <a:pt x="102869" y="360806"/>
                </a:lnTo>
                <a:lnTo>
                  <a:pt x="44450" y="360679"/>
                </a:lnTo>
                <a:close/>
              </a:path>
              <a:path w="444500" h="415290">
                <a:moveTo>
                  <a:pt x="104024" y="359536"/>
                </a:moveTo>
                <a:lnTo>
                  <a:pt x="45720" y="359536"/>
                </a:lnTo>
                <a:lnTo>
                  <a:pt x="44450" y="360679"/>
                </a:lnTo>
                <a:lnTo>
                  <a:pt x="102869" y="360806"/>
                </a:lnTo>
                <a:lnTo>
                  <a:pt x="104024" y="359536"/>
                </a:lnTo>
                <a:close/>
              </a:path>
              <a:path w="444500" h="415290">
                <a:moveTo>
                  <a:pt x="46990" y="358139"/>
                </a:moveTo>
                <a:lnTo>
                  <a:pt x="45720" y="359536"/>
                </a:lnTo>
                <a:lnTo>
                  <a:pt x="104139" y="359409"/>
                </a:lnTo>
                <a:lnTo>
                  <a:pt x="105410" y="358266"/>
                </a:lnTo>
                <a:lnTo>
                  <a:pt x="46990" y="358139"/>
                </a:lnTo>
                <a:close/>
              </a:path>
              <a:path w="444500" h="415290">
                <a:moveTo>
                  <a:pt x="104266" y="359409"/>
                </a:moveTo>
                <a:lnTo>
                  <a:pt x="104024" y="359536"/>
                </a:lnTo>
                <a:lnTo>
                  <a:pt x="104266" y="359409"/>
                </a:lnTo>
                <a:close/>
              </a:path>
              <a:path w="444500" h="415290">
                <a:moveTo>
                  <a:pt x="106679" y="356869"/>
                </a:moveTo>
                <a:lnTo>
                  <a:pt x="48260" y="356996"/>
                </a:lnTo>
                <a:lnTo>
                  <a:pt x="46990" y="358139"/>
                </a:lnTo>
                <a:lnTo>
                  <a:pt x="105410" y="358139"/>
                </a:lnTo>
                <a:lnTo>
                  <a:pt x="106679" y="356869"/>
                </a:lnTo>
                <a:close/>
              </a:path>
              <a:path w="444500" h="415290">
                <a:moveTo>
                  <a:pt x="107950" y="355599"/>
                </a:moveTo>
                <a:lnTo>
                  <a:pt x="49530" y="355726"/>
                </a:lnTo>
                <a:lnTo>
                  <a:pt x="48260" y="356996"/>
                </a:lnTo>
                <a:lnTo>
                  <a:pt x="106679" y="356869"/>
                </a:lnTo>
                <a:lnTo>
                  <a:pt x="107950" y="355599"/>
                </a:lnTo>
                <a:close/>
              </a:path>
              <a:path w="444500" h="415290">
                <a:moveTo>
                  <a:pt x="49657" y="355599"/>
                </a:moveTo>
                <a:lnTo>
                  <a:pt x="49414" y="355726"/>
                </a:lnTo>
                <a:lnTo>
                  <a:pt x="49657" y="355599"/>
                </a:lnTo>
                <a:close/>
              </a:path>
              <a:path w="444500" h="415290">
                <a:moveTo>
                  <a:pt x="109219" y="354456"/>
                </a:moveTo>
                <a:lnTo>
                  <a:pt x="50800" y="354456"/>
                </a:lnTo>
                <a:lnTo>
                  <a:pt x="49657" y="355599"/>
                </a:lnTo>
                <a:lnTo>
                  <a:pt x="107950" y="355599"/>
                </a:lnTo>
                <a:lnTo>
                  <a:pt x="109219" y="354456"/>
                </a:lnTo>
                <a:close/>
              </a:path>
              <a:path w="444500" h="415290">
                <a:moveTo>
                  <a:pt x="52070" y="353059"/>
                </a:moveTo>
                <a:lnTo>
                  <a:pt x="50800" y="354329"/>
                </a:lnTo>
                <a:lnTo>
                  <a:pt x="109219" y="354456"/>
                </a:lnTo>
                <a:lnTo>
                  <a:pt x="110489" y="353186"/>
                </a:lnTo>
                <a:lnTo>
                  <a:pt x="52070" y="353059"/>
                </a:lnTo>
                <a:close/>
              </a:path>
              <a:path w="444500" h="415290">
                <a:moveTo>
                  <a:pt x="113030" y="350519"/>
                </a:moveTo>
                <a:lnTo>
                  <a:pt x="54610" y="350646"/>
                </a:lnTo>
                <a:lnTo>
                  <a:pt x="53340" y="351789"/>
                </a:lnTo>
                <a:lnTo>
                  <a:pt x="52070" y="353059"/>
                </a:lnTo>
                <a:lnTo>
                  <a:pt x="110489" y="353186"/>
                </a:lnTo>
                <a:lnTo>
                  <a:pt x="111760" y="351789"/>
                </a:lnTo>
                <a:lnTo>
                  <a:pt x="113030" y="350519"/>
                </a:lnTo>
                <a:close/>
              </a:path>
              <a:path w="444500" h="415290">
                <a:moveTo>
                  <a:pt x="114300" y="349249"/>
                </a:moveTo>
                <a:lnTo>
                  <a:pt x="55880" y="349376"/>
                </a:lnTo>
                <a:lnTo>
                  <a:pt x="54610" y="350646"/>
                </a:lnTo>
                <a:lnTo>
                  <a:pt x="113030" y="350519"/>
                </a:lnTo>
                <a:lnTo>
                  <a:pt x="114300" y="349249"/>
                </a:lnTo>
                <a:close/>
              </a:path>
              <a:path w="444500" h="415290">
                <a:moveTo>
                  <a:pt x="115569" y="348106"/>
                </a:moveTo>
                <a:lnTo>
                  <a:pt x="57150" y="348106"/>
                </a:lnTo>
                <a:lnTo>
                  <a:pt x="55880" y="349376"/>
                </a:lnTo>
                <a:lnTo>
                  <a:pt x="114300" y="349249"/>
                </a:lnTo>
                <a:lnTo>
                  <a:pt x="115569" y="348106"/>
                </a:lnTo>
                <a:close/>
              </a:path>
              <a:path w="444500" h="415290">
                <a:moveTo>
                  <a:pt x="58420" y="346709"/>
                </a:moveTo>
                <a:lnTo>
                  <a:pt x="57150" y="347979"/>
                </a:lnTo>
                <a:lnTo>
                  <a:pt x="115569" y="348106"/>
                </a:lnTo>
                <a:lnTo>
                  <a:pt x="116839" y="346836"/>
                </a:lnTo>
                <a:lnTo>
                  <a:pt x="58420" y="346709"/>
                </a:lnTo>
                <a:close/>
              </a:path>
              <a:path w="444500" h="415290">
                <a:moveTo>
                  <a:pt x="119253" y="344296"/>
                </a:moveTo>
                <a:lnTo>
                  <a:pt x="60833" y="344296"/>
                </a:lnTo>
                <a:lnTo>
                  <a:pt x="58420" y="346709"/>
                </a:lnTo>
                <a:lnTo>
                  <a:pt x="116839" y="346836"/>
                </a:lnTo>
                <a:lnTo>
                  <a:pt x="118110" y="345439"/>
                </a:lnTo>
                <a:lnTo>
                  <a:pt x="119253" y="344296"/>
                </a:lnTo>
                <a:close/>
              </a:path>
              <a:path w="444500" h="415290">
                <a:moveTo>
                  <a:pt x="61087" y="344169"/>
                </a:moveTo>
                <a:lnTo>
                  <a:pt x="60833" y="344296"/>
                </a:lnTo>
                <a:lnTo>
                  <a:pt x="61087" y="344169"/>
                </a:lnTo>
                <a:close/>
              </a:path>
              <a:path w="444500" h="415290">
                <a:moveTo>
                  <a:pt x="120650" y="342899"/>
                </a:moveTo>
                <a:lnTo>
                  <a:pt x="62230" y="343026"/>
                </a:lnTo>
                <a:lnTo>
                  <a:pt x="61087" y="344169"/>
                </a:lnTo>
                <a:lnTo>
                  <a:pt x="119380" y="344169"/>
                </a:lnTo>
                <a:lnTo>
                  <a:pt x="119253" y="344296"/>
                </a:lnTo>
                <a:lnTo>
                  <a:pt x="120650" y="342899"/>
                </a:lnTo>
                <a:close/>
              </a:path>
              <a:path w="444500" h="415290">
                <a:moveTo>
                  <a:pt x="63500" y="341629"/>
                </a:moveTo>
                <a:lnTo>
                  <a:pt x="62230" y="342899"/>
                </a:lnTo>
                <a:lnTo>
                  <a:pt x="120650" y="342899"/>
                </a:lnTo>
                <a:lnTo>
                  <a:pt x="121919" y="341756"/>
                </a:lnTo>
                <a:lnTo>
                  <a:pt x="63500" y="341629"/>
                </a:lnTo>
                <a:close/>
              </a:path>
              <a:path w="444500" h="415290">
                <a:moveTo>
                  <a:pt x="125729" y="337819"/>
                </a:moveTo>
                <a:lnTo>
                  <a:pt x="67310" y="337946"/>
                </a:lnTo>
                <a:lnTo>
                  <a:pt x="66040" y="339089"/>
                </a:lnTo>
                <a:lnTo>
                  <a:pt x="64770" y="340486"/>
                </a:lnTo>
                <a:lnTo>
                  <a:pt x="63500" y="341629"/>
                </a:lnTo>
                <a:lnTo>
                  <a:pt x="121919" y="341756"/>
                </a:lnTo>
                <a:lnTo>
                  <a:pt x="123189" y="340486"/>
                </a:lnTo>
                <a:lnTo>
                  <a:pt x="124460" y="339089"/>
                </a:lnTo>
                <a:lnTo>
                  <a:pt x="125729" y="337819"/>
                </a:lnTo>
                <a:close/>
              </a:path>
              <a:path w="444500" h="415290">
                <a:moveTo>
                  <a:pt x="69850" y="335279"/>
                </a:moveTo>
                <a:lnTo>
                  <a:pt x="68580" y="336549"/>
                </a:lnTo>
                <a:lnTo>
                  <a:pt x="67310" y="337946"/>
                </a:lnTo>
                <a:lnTo>
                  <a:pt x="125729" y="337819"/>
                </a:lnTo>
                <a:lnTo>
                  <a:pt x="127000" y="336549"/>
                </a:lnTo>
                <a:lnTo>
                  <a:pt x="128269" y="335406"/>
                </a:lnTo>
                <a:lnTo>
                  <a:pt x="69850" y="335279"/>
                </a:lnTo>
                <a:close/>
              </a:path>
              <a:path w="444500" h="415290">
                <a:moveTo>
                  <a:pt x="134619" y="329056"/>
                </a:moveTo>
                <a:lnTo>
                  <a:pt x="76200" y="329056"/>
                </a:lnTo>
                <a:lnTo>
                  <a:pt x="73660" y="331596"/>
                </a:lnTo>
                <a:lnTo>
                  <a:pt x="72390" y="332739"/>
                </a:lnTo>
                <a:lnTo>
                  <a:pt x="71120" y="334136"/>
                </a:lnTo>
                <a:lnTo>
                  <a:pt x="69850" y="335279"/>
                </a:lnTo>
                <a:lnTo>
                  <a:pt x="128269" y="335406"/>
                </a:lnTo>
                <a:lnTo>
                  <a:pt x="129539" y="334136"/>
                </a:lnTo>
                <a:lnTo>
                  <a:pt x="130810" y="332739"/>
                </a:lnTo>
                <a:lnTo>
                  <a:pt x="132079" y="331596"/>
                </a:lnTo>
                <a:lnTo>
                  <a:pt x="134619" y="329056"/>
                </a:lnTo>
                <a:close/>
              </a:path>
              <a:path w="444500" h="415290">
                <a:moveTo>
                  <a:pt x="50800" y="412749"/>
                </a:moveTo>
                <a:lnTo>
                  <a:pt x="39370" y="412749"/>
                </a:lnTo>
                <a:lnTo>
                  <a:pt x="39370" y="414019"/>
                </a:lnTo>
                <a:lnTo>
                  <a:pt x="43180" y="414019"/>
                </a:lnTo>
                <a:lnTo>
                  <a:pt x="43180" y="415289"/>
                </a:lnTo>
                <a:lnTo>
                  <a:pt x="48260" y="415289"/>
                </a:lnTo>
                <a:lnTo>
                  <a:pt x="50800" y="41274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bk object 1184"/>
          <p:cNvSpPr/>
          <p:nvPr/>
        </p:nvSpPr>
        <p:spPr>
          <a:xfrm>
            <a:off x="3909059" y="6351270"/>
            <a:ext cx="448309" cy="420370"/>
          </a:xfrm>
          <a:custGeom>
            <a:avLst/>
            <a:gdLst/>
            <a:ahLst/>
            <a:cxnLst/>
            <a:rect l="l" t="t" r="r" b="b"/>
            <a:pathLst>
              <a:path w="448310" h="420370">
                <a:moveTo>
                  <a:pt x="358139" y="105409"/>
                </a:moveTo>
                <a:lnTo>
                  <a:pt x="300989" y="105409"/>
                </a:lnTo>
                <a:lnTo>
                  <a:pt x="295910" y="110489"/>
                </a:lnTo>
                <a:lnTo>
                  <a:pt x="353060" y="110489"/>
                </a:lnTo>
                <a:lnTo>
                  <a:pt x="358139" y="105409"/>
                </a:lnTo>
                <a:close/>
              </a:path>
              <a:path w="448310" h="420370">
                <a:moveTo>
                  <a:pt x="365760" y="97789"/>
                </a:moveTo>
                <a:lnTo>
                  <a:pt x="308610" y="97789"/>
                </a:lnTo>
                <a:lnTo>
                  <a:pt x="302259" y="104139"/>
                </a:lnTo>
                <a:lnTo>
                  <a:pt x="359410" y="104139"/>
                </a:lnTo>
                <a:lnTo>
                  <a:pt x="365760" y="97789"/>
                </a:lnTo>
                <a:close/>
              </a:path>
              <a:path w="448310" h="420370">
                <a:moveTo>
                  <a:pt x="372110" y="91439"/>
                </a:moveTo>
                <a:lnTo>
                  <a:pt x="314960" y="91439"/>
                </a:lnTo>
                <a:lnTo>
                  <a:pt x="309879" y="96519"/>
                </a:lnTo>
                <a:lnTo>
                  <a:pt x="367029" y="96519"/>
                </a:lnTo>
                <a:lnTo>
                  <a:pt x="372110" y="91439"/>
                </a:lnTo>
                <a:close/>
              </a:path>
              <a:path w="448310" h="420370">
                <a:moveTo>
                  <a:pt x="378460" y="85089"/>
                </a:moveTo>
                <a:lnTo>
                  <a:pt x="321309" y="85089"/>
                </a:lnTo>
                <a:lnTo>
                  <a:pt x="316229" y="90169"/>
                </a:lnTo>
                <a:lnTo>
                  <a:pt x="373379" y="90169"/>
                </a:lnTo>
                <a:lnTo>
                  <a:pt x="378460" y="85089"/>
                </a:lnTo>
                <a:close/>
              </a:path>
              <a:path w="448310" h="420370">
                <a:moveTo>
                  <a:pt x="384810" y="78739"/>
                </a:moveTo>
                <a:lnTo>
                  <a:pt x="327660" y="78739"/>
                </a:lnTo>
                <a:lnTo>
                  <a:pt x="322579" y="83819"/>
                </a:lnTo>
                <a:lnTo>
                  <a:pt x="379729" y="83819"/>
                </a:lnTo>
                <a:lnTo>
                  <a:pt x="384810" y="78739"/>
                </a:lnTo>
                <a:close/>
              </a:path>
              <a:path w="448310" h="420370">
                <a:moveTo>
                  <a:pt x="391160" y="72389"/>
                </a:moveTo>
                <a:lnTo>
                  <a:pt x="334010" y="72389"/>
                </a:lnTo>
                <a:lnTo>
                  <a:pt x="328929" y="77469"/>
                </a:lnTo>
                <a:lnTo>
                  <a:pt x="386079" y="77469"/>
                </a:lnTo>
                <a:lnTo>
                  <a:pt x="391160" y="72389"/>
                </a:lnTo>
                <a:close/>
              </a:path>
              <a:path w="448310" h="420370">
                <a:moveTo>
                  <a:pt x="397510" y="66039"/>
                </a:moveTo>
                <a:lnTo>
                  <a:pt x="340360" y="66039"/>
                </a:lnTo>
                <a:lnTo>
                  <a:pt x="335279" y="71119"/>
                </a:lnTo>
                <a:lnTo>
                  <a:pt x="392429" y="71119"/>
                </a:lnTo>
                <a:lnTo>
                  <a:pt x="397510" y="66039"/>
                </a:lnTo>
                <a:close/>
              </a:path>
              <a:path w="448310" h="420370">
                <a:moveTo>
                  <a:pt x="403860" y="59689"/>
                </a:moveTo>
                <a:lnTo>
                  <a:pt x="346709" y="59689"/>
                </a:lnTo>
                <a:lnTo>
                  <a:pt x="341629" y="64769"/>
                </a:lnTo>
                <a:lnTo>
                  <a:pt x="398779" y="64769"/>
                </a:lnTo>
                <a:lnTo>
                  <a:pt x="403860" y="59689"/>
                </a:lnTo>
                <a:close/>
              </a:path>
              <a:path w="448310" h="420370">
                <a:moveTo>
                  <a:pt x="410210" y="53339"/>
                </a:moveTo>
                <a:lnTo>
                  <a:pt x="353060" y="53339"/>
                </a:lnTo>
                <a:lnTo>
                  <a:pt x="347979" y="58419"/>
                </a:lnTo>
                <a:lnTo>
                  <a:pt x="405129" y="58419"/>
                </a:lnTo>
                <a:lnTo>
                  <a:pt x="410210" y="53339"/>
                </a:lnTo>
                <a:close/>
              </a:path>
              <a:path w="448310" h="420370">
                <a:moveTo>
                  <a:pt x="416560" y="46989"/>
                </a:moveTo>
                <a:lnTo>
                  <a:pt x="359410" y="46989"/>
                </a:lnTo>
                <a:lnTo>
                  <a:pt x="354329" y="52069"/>
                </a:lnTo>
                <a:lnTo>
                  <a:pt x="411479" y="52069"/>
                </a:lnTo>
                <a:lnTo>
                  <a:pt x="416560" y="46989"/>
                </a:lnTo>
                <a:close/>
              </a:path>
              <a:path w="448310" h="420370">
                <a:moveTo>
                  <a:pt x="422910" y="40639"/>
                </a:moveTo>
                <a:lnTo>
                  <a:pt x="365759" y="40639"/>
                </a:lnTo>
                <a:lnTo>
                  <a:pt x="360679" y="45719"/>
                </a:lnTo>
                <a:lnTo>
                  <a:pt x="417829" y="45719"/>
                </a:lnTo>
                <a:lnTo>
                  <a:pt x="422910" y="40639"/>
                </a:lnTo>
                <a:close/>
              </a:path>
              <a:path w="448310" h="420370">
                <a:moveTo>
                  <a:pt x="429260" y="34289"/>
                </a:moveTo>
                <a:lnTo>
                  <a:pt x="372109" y="34289"/>
                </a:lnTo>
                <a:lnTo>
                  <a:pt x="367029" y="39369"/>
                </a:lnTo>
                <a:lnTo>
                  <a:pt x="424179" y="39369"/>
                </a:lnTo>
                <a:lnTo>
                  <a:pt x="429260" y="34289"/>
                </a:lnTo>
                <a:close/>
              </a:path>
              <a:path w="448310" h="420370">
                <a:moveTo>
                  <a:pt x="435610" y="27939"/>
                </a:moveTo>
                <a:lnTo>
                  <a:pt x="378460" y="27939"/>
                </a:lnTo>
                <a:lnTo>
                  <a:pt x="373379" y="33019"/>
                </a:lnTo>
                <a:lnTo>
                  <a:pt x="430529" y="33019"/>
                </a:lnTo>
                <a:lnTo>
                  <a:pt x="435610" y="27939"/>
                </a:lnTo>
                <a:close/>
              </a:path>
              <a:path w="448310" h="420370">
                <a:moveTo>
                  <a:pt x="441960" y="21589"/>
                </a:moveTo>
                <a:lnTo>
                  <a:pt x="384809" y="21589"/>
                </a:lnTo>
                <a:lnTo>
                  <a:pt x="379729" y="26669"/>
                </a:lnTo>
                <a:lnTo>
                  <a:pt x="436879" y="26669"/>
                </a:lnTo>
                <a:lnTo>
                  <a:pt x="441960" y="21589"/>
                </a:lnTo>
                <a:close/>
              </a:path>
              <a:path w="448310" h="420370">
                <a:moveTo>
                  <a:pt x="448310" y="15239"/>
                </a:moveTo>
                <a:lnTo>
                  <a:pt x="391159" y="15239"/>
                </a:lnTo>
                <a:lnTo>
                  <a:pt x="386079" y="20319"/>
                </a:lnTo>
                <a:lnTo>
                  <a:pt x="443229" y="20319"/>
                </a:lnTo>
                <a:lnTo>
                  <a:pt x="448310" y="15239"/>
                </a:lnTo>
                <a:close/>
              </a:path>
              <a:path w="448310" h="420370">
                <a:moveTo>
                  <a:pt x="447039" y="13969"/>
                </a:moveTo>
                <a:lnTo>
                  <a:pt x="443229" y="13969"/>
                </a:lnTo>
                <a:lnTo>
                  <a:pt x="443229" y="15239"/>
                </a:lnTo>
                <a:lnTo>
                  <a:pt x="447039" y="15239"/>
                </a:lnTo>
                <a:lnTo>
                  <a:pt x="447039" y="13969"/>
                </a:lnTo>
                <a:close/>
              </a:path>
              <a:path w="448310" h="420370">
                <a:moveTo>
                  <a:pt x="435609" y="8889"/>
                </a:moveTo>
                <a:lnTo>
                  <a:pt x="397509" y="8889"/>
                </a:lnTo>
                <a:lnTo>
                  <a:pt x="392429" y="13969"/>
                </a:lnTo>
                <a:lnTo>
                  <a:pt x="440689" y="13969"/>
                </a:lnTo>
                <a:lnTo>
                  <a:pt x="440689" y="12699"/>
                </a:lnTo>
                <a:lnTo>
                  <a:pt x="438150" y="12699"/>
                </a:lnTo>
                <a:lnTo>
                  <a:pt x="438150" y="10159"/>
                </a:lnTo>
                <a:lnTo>
                  <a:pt x="435609" y="10159"/>
                </a:lnTo>
                <a:lnTo>
                  <a:pt x="435609" y="8889"/>
                </a:lnTo>
                <a:close/>
              </a:path>
              <a:path w="448310" h="420370">
                <a:moveTo>
                  <a:pt x="433069" y="7619"/>
                </a:moveTo>
                <a:lnTo>
                  <a:pt x="430530" y="7619"/>
                </a:lnTo>
                <a:lnTo>
                  <a:pt x="430530" y="8889"/>
                </a:lnTo>
                <a:lnTo>
                  <a:pt x="433069" y="8889"/>
                </a:lnTo>
                <a:lnTo>
                  <a:pt x="433069" y="7619"/>
                </a:lnTo>
                <a:close/>
              </a:path>
              <a:path w="448310" h="420370">
                <a:moveTo>
                  <a:pt x="419099" y="2539"/>
                </a:moveTo>
                <a:lnTo>
                  <a:pt x="403859" y="2539"/>
                </a:lnTo>
                <a:lnTo>
                  <a:pt x="398779" y="7619"/>
                </a:lnTo>
                <a:lnTo>
                  <a:pt x="427989" y="7619"/>
                </a:lnTo>
                <a:lnTo>
                  <a:pt x="427989" y="6349"/>
                </a:lnTo>
                <a:lnTo>
                  <a:pt x="422910" y="6349"/>
                </a:lnTo>
                <a:lnTo>
                  <a:pt x="422910" y="3809"/>
                </a:lnTo>
                <a:lnTo>
                  <a:pt x="419099" y="3809"/>
                </a:lnTo>
                <a:lnTo>
                  <a:pt x="419099" y="2539"/>
                </a:lnTo>
                <a:close/>
              </a:path>
              <a:path w="448310" h="420370">
                <a:moveTo>
                  <a:pt x="415289" y="1269"/>
                </a:moveTo>
                <a:lnTo>
                  <a:pt x="411479" y="1269"/>
                </a:lnTo>
                <a:lnTo>
                  <a:pt x="411479" y="2539"/>
                </a:lnTo>
                <a:lnTo>
                  <a:pt x="415289" y="2539"/>
                </a:lnTo>
                <a:lnTo>
                  <a:pt x="415289" y="1269"/>
                </a:lnTo>
                <a:close/>
              </a:path>
              <a:path w="448310" h="420370">
                <a:moveTo>
                  <a:pt x="408939" y="0"/>
                </a:moveTo>
                <a:lnTo>
                  <a:pt x="406400" y="0"/>
                </a:lnTo>
                <a:lnTo>
                  <a:pt x="405129" y="1269"/>
                </a:lnTo>
                <a:lnTo>
                  <a:pt x="408939" y="1269"/>
                </a:lnTo>
                <a:lnTo>
                  <a:pt x="408939" y="0"/>
                </a:lnTo>
                <a:close/>
              </a:path>
              <a:path w="448310" h="420370">
                <a:moveTo>
                  <a:pt x="351789" y="111759"/>
                </a:moveTo>
                <a:lnTo>
                  <a:pt x="294639" y="111759"/>
                </a:lnTo>
                <a:lnTo>
                  <a:pt x="163829" y="242569"/>
                </a:lnTo>
                <a:lnTo>
                  <a:pt x="220979" y="242569"/>
                </a:lnTo>
                <a:lnTo>
                  <a:pt x="351789" y="111759"/>
                </a:lnTo>
                <a:close/>
              </a:path>
              <a:path w="448310" h="420370">
                <a:moveTo>
                  <a:pt x="220979" y="242569"/>
                </a:moveTo>
                <a:lnTo>
                  <a:pt x="163829" y="242569"/>
                </a:lnTo>
                <a:lnTo>
                  <a:pt x="125729" y="280669"/>
                </a:lnTo>
                <a:lnTo>
                  <a:pt x="182879" y="280669"/>
                </a:lnTo>
                <a:lnTo>
                  <a:pt x="220979" y="242569"/>
                </a:lnTo>
                <a:close/>
              </a:path>
              <a:path w="448310" h="420370">
                <a:moveTo>
                  <a:pt x="182879" y="280669"/>
                </a:moveTo>
                <a:lnTo>
                  <a:pt x="125729" y="280669"/>
                </a:lnTo>
                <a:lnTo>
                  <a:pt x="100329" y="306069"/>
                </a:lnTo>
                <a:lnTo>
                  <a:pt x="157479" y="306069"/>
                </a:lnTo>
                <a:lnTo>
                  <a:pt x="182879" y="280669"/>
                </a:lnTo>
                <a:close/>
              </a:path>
              <a:path w="448310" h="420370">
                <a:moveTo>
                  <a:pt x="157479" y="306069"/>
                </a:moveTo>
                <a:lnTo>
                  <a:pt x="100329" y="306069"/>
                </a:lnTo>
                <a:lnTo>
                  <a:pt x="93979" y="312419"/>
                </a:lnTo>
                <a:lnTo>
                  <a:pt x="151129" y="312419"/>
                </a:lnTo>
                <a:lnTo>
                  <a:pt x="157479" y="306069"/>
                </a:lnTo>
                <a:close/>
              </a:path>
              <a:path w="448310" h="420370">
                <a:moveTo>
                  <a:pt x="50800" y="412876"/>
                </a:moveTo>
                <a:lnTo>
                  <a:pt x="21589" y="412876"/>
                </a:lnTo>
                <a:lnTo>
                  <a:pt x="21589" y="414146"/>
                </a:lnTo>
                <a:lnTo>
                  <a:pt x="25400" y="414146"/>
                </a:lnTo>
                <a:lnTo>
                  <a:pt x="25400" y="415289"/>
                </a:lnTo>
                <a:lnTo>
                  <a:pt x="48260" y="415289"/>
                </a:lnTo>
                <a:lnTo>
                  <a:pt x="49529" y="414146"/>
                </a:lnTo>
                <a:lnTo>
                  <a:pt x="50800" y="412876"/>
                </a:lnTo>
                <a:close/>
              </a:path>
              <a:path w="448310" h="420370">
                <a:moveTo>
                  <a:pt x="53339" y="410336"/>
                </a:moveTo>
                <a:lnTo>
                  <a:pt x="12700" y="410336"/>
                </a:lnTo>
                <a:lnTo>
                  <a:pt x="12700" y="411606"/>
                </a:lnTo>
                <a:lnTo>
                  <a:pt x="15239" y="411606"/>
                </a:lnTo>
                <a:lnTo>
                  <a:pt x="15239" y="412749"/>
                </a:lnTo>
                <a:lnTo>
                  <a:pt x="50800" y="412876"/>
                </a:lnTo>
                <a:lnTo>
                  <a:pt x="53339" y="410336"/>
                </a:lnTo>
                <a:close/>
              </a:path>
              <a:path w="448310" h="420370">
                <a:moveTo>
                  <a:pt x="54610" y="408939"/>
                </a:moveTo>
                <a:lnTo>
                  <a:pt x="10160" y="409066"/>
                </a:lnTo>
                <a:lnTo>
                  <a:pt x="10160" y="410336"/>
                </a:lnTo>
                <a:lnTo>
                  <a:pt x="53339" y="410209"/>
                </a:lnTo>
                <a:lnTo>
                  <a:pt x="54610" y="408939"/>
                </a:lnTo>
                <a:close/>
              </a:path>
              <a:path w="448310" h="420370">
                <a:moveTo>
                  <a:pt x="29224" y="406464"/>
                </a:moveTo>
                <a:lnTo>
                  <a:pt x="2650" y="406526"/>
                </a:lnTo>
                <a:lnTo>
                  <a:pt x="2539" y="407796"/>
                </a:lnTo>
                <a:lnTo>
                  <a:pt x="6350" y="407796"/>
                </a:lnTo>
                <a:lnTo>
                  <a:pt x="6350" y="408939"/>
                </a:lnTo>
                <a:lnTo>
                  <a:pt x="54610" y="408939"/>
                </a:lnTo>
                <a:lnTo>
                  <a:pt x="55880" y="407796"/>
                </a:lnTo>
                <a:lnTo>
                  <a:pt x="57034" y="406526"/>
                </a:lnTo>
                <a:lnTo>
                  <a:pt x="29224" y="406464"/>
                </a:lnTo>
                <a:close/>
              </a:path>
              <a:path w="448310" h="420370">
                <a:moveTo>
                  <a:pt x="57276" y="406399"/>
                </a:moveTo>
                <a:close/>
              </a:path>
              <a:path w="448310" h="420370">
                <a:moveTo>
                  <a:pt x="59689" y="403859"/>
                </a:moveTo>
                <a:lnTo>
                  <a:pt x="2539" y="403986"/>
                </a:lnTo>
                <a:lnTo>
                  <a:pt x="1269" y="405256"/>
                </a:lnTo>
                <a:lnTo>
                  <a:pt x="0" y="406399"/>
                </a:lnTo>
                <a:lnTo>
                  <a:pt x="29224" y="406464"/>
                </a:lnTo>
                <a:lnTo>
                  <a:pt x="57150" y="406399"/>
                </a:lnTo>
                <a:lnTo>
                  <a:pt x="58420" y="405256"/>
                </a:lnTo>
                <a:lnTo>
                  <a:pt x="59689" y="403859"/>
                </a:lnTo>
                <a:close/>
              </a:path>
              <a:path w="448310" h="420370">
                <a:moveTo>
                  <a:pt x="60960" y="402589"/>
                </a:moveTo>
                <a:lnTo>
                  <a:pt x="3810" y="402716"/>
                </a:lnTo>
                <a:lnTo>
                  <a:pt x="2539" y="403986"/>
                </a:lnTo>
                <a:lnTo>
                  <a:pt x="59689" y="403859"/>
                </a:lnTo>
                <a:lnTo>
                  <a:pt x="60960" y="402589"/>
                </a:lnTo>
                <a:close/>
              </a:path>
              <a:path w="448310" h="420370">
                <a:moveTo>
                  <a:pt x="5079" y="401319"/>
                </a:moveTo>
                <a:lnTo>
                  <a:pt x="3810" y="402589"/>
                </a:lnTo>
                <a:lnTo>
                  <a:pt x="60960" y="402589"/>
                </a:lnTo>
                <a:lnTo>
                  <a:pt x="62229" y="401446"/>
                </a:lnTo>
                <a:lnTo>
                  <a:pt x="5079" y="401319"/>
                </a:lnTo>
                <a:close/>
              </a:path>
              <a:path w="448310" h="420370">
                <a:moveTo>
                  <a:pt x="6350" y="400049"/>
                </a:moveTo>
                <a:lnTo>
                  <a:pt x="5079" y="401319"/>
                </a:lnTo>
                <a:lnTo>
                  <a:pt x="62230" y="401319"/>
                </a:lnTo>
                <a:lnTo>
                  <a:pt x="63500" y="400176"/>
                </a:lnTo>
                <a:lnTo>
                  <a:pt x="6350" y="400049"/>
                </a:lnTo>
                <a:close/>
              </a:path>
              <a:path w="448310" h="420370">
                <a:moveTo>
                  <a:pt x="64770" y="398906"/>
                </a:moveTo>
                <a:lnTo>
                  <a:pt x="7619" y="398906"/>
                </a:lnTo>
                <a:lnTo>
                  <a:pt x="6350" y="400049"/>
                </a:lnTo>
                <a:lnTo>
                  <a:pt x="63500" y="400176"/>
                </a:lnTo>
                <a:lnTo>
                  <a:pt x="64770" y="398906"/>
                </a:lnTo>
                <a:close/>
              </a:path>
              <a:path w="448310" h="420370">
                <a:moveTo>
                  <a:pt x="66039" y="397509"/>
                </a:moveTo>
                <a:lnTo>
                  <a:pt x="8889" y="397636"/>
                </a:lnTo>
                <a:lnTo>
                  <a:pt x="7619" y="398779"/>
                </a:lnTo>
                <a:lnTo>
                  <a:pt x="64770" y="398906"/>
                </a:lnTo>
                <a:lnTo>
                  <a:pt x="66039" y="397509"/>
                </a:lnTo>
                <a:close/>
              </a:path>
              <a:path w="448310" h="420370">
                <a:moveTo>
                  <a:pt x="67310" y="396239"/>
                </a:moveTo>
                <a:lnTo>
                  <a:pt x="10160" y="396366"/>
                </a:lnTo>
                <a:lnTo>
                  <a:pt x="8889" y="397636"/>
                </a:lnTo>
                <a:lnTo>
                  <a:pt x="66039" y="397509"/>
                </a:lnTo>
                <a:lnTo>
                  <a:pt x="67310" y="396239"/>
                </a:lnTo>
                <a:close/>
              </a:path>
              <a:path w="448310" h="420370">
                <a:moveTo>
                  <a:pt x="10287" y="396239"/>
                </a:moveTo>
                <a:lnTo>
                  <a:pt x="10044" y="396366"/>
                </a:lnTo>
                <a:lnTo>
                  <a:pt x="10287" y="396239"/>
                </a:lnTo>
                <a:close/>
              </a:path>
              <a:path w="448310" h="420370">
                <a:moveTo>
                  <a:pt x="68579" y="395096"/>
                </a:moveTo>
                <a:lnTo>
                  <a:pt x="11429" y="395096"/>
                </a:lnTo>
                <a:lnTo>
                  <a:pt x="10287" y="396239"/>
                </a:lnTo>
                <a:lnTo>
                  <a:pt x="67310" y="396239"/>
                </a:lnTo>
                <a:lnTo>
                  <a:pt x="68579" y="395096"/>
                </a:lnTo>
                <a:close/>
              </a:path>
              <a:path w="448310" h="420370">
                <a:moveTo>
                  <a:pt x="69850" y="393826"/>
                </a:moveTo>
                <a:lnTo>
                  <a:pt x="12700" y="393826"/>
                </a:lnTo>
                <a:lnTo>
                  <a:pt x="11429" y="394969"/>
                </a:lnTo>
                <a:lnTo>
                  <a:pt x="68579" y="395096"/>
                </a:lnTo>
                <a:lnTo>
                  <a:pt x="69850" y="393826"/>
                </a:lnTo>
                <a:close/>
              </a:path>
              <a:path w="448310" h="420370">
                <a:moveTo>
                  <a:pt x="71004" y="392556"/>
                </a:moveTo>
                <a:lnTo>
                  <a:pt x="13969" y="392556"/>
                </a:lnTo>
                <a:lnTo>
                  <a:pt x="12700" y="393699"/>
                </a:lnTo>
                <a:lnTo>
                  <a:pt x="69850" y="393826"/>
                </a:lnTo>
                <a:lnTo>
                  <a:pt x="71004" y="392556"/>
                </a:lnTo>
                <a:close/>
              </a:path>
              <a:path w="448310" h="420370">
                <a:moveTo>
                  <a:pt x="72389" y="391286"/>
                </a:moveTo>
                <a:lnTo>
                  <a:pt x="15239" y="391286"/>
                </a:lnTo>
                <a:lnTo>
                  <a:pt x="13969" y="392556"/>
                </a:lnTo>
                <a:lnTo>
                  <a:pt x="71120" y="392429"/>
                </a:lnTo>
                <a:lnTo>
                  <a:pt x="72389" y="391286"/>
                </a:lnTo>
                <a:close/>
              </a:path>
              <a:path w="448310" h="420370">
                <a:moveTo>
                  <a:pt x="71247" y="392429"/>
                </a:moveTo>
                <a:lnTo>
                  <a:pt x="71004" y="392556"/>
                </a:lnTo>
                <a:lnTo>
                  <a:pt x="71247" y="392429"/>
                </a:lnTo>
                <a:close/>
              </a:path>
              <a:path w="448310" h="420370">
                <a:moveTo>
                  <a:pt x="73660" y="389889"/>
                </a:moveTo>
                <a:lnTo>
                  <a:pt x="16510" y="390016"/>
                </a:lnTo>
                <a:lnTo>
                  <a:pt x="15239" y="391286"/>
                </a:lnTo>
                <a:lnTo>
                  <a:pt x="72389" y="391159"/>
                </a:lnTo>
                <a:lnTo>
                  <a:pt x="73660" y="389889"/>
                </a:lnTo>
                <a:close/>
              </a:path>
              <a:path w="448310" h="420370">
                <a:moveTo>
                  <a:pt x="74929" y="388746"/>
                </a:moveTo>
                <a:lnTo>
                  <a:pt x="17779" y="388746"/>
                </a:lnTo>
                <a:lnTo>
                  <a:pt x="16510" y="390016"/>
                </a:lnTo>
                <a:lnTo>
                  <a:pt x="73660" y="389889"/>
                </a:lnTo>
                <a:lnTo>
                  <a:pt x="74929" y="388746"/>
                </a:lnTo>
                <a:close/>
              </a:path>
              <a:path w="448310" h="420370">
                <a:moveTo>
                  <a:pt x="19050" y="387349"/>
                </a:moveTo>
                <a:lnTo>
                  <a:pt x="17779" y="388619"/>
                </a:lnTo>
                <a:lnTo>
                  <a:pt x="74929" y="388746"/>
                </a:lnTo>
                <a:lnTo>
                  <a:pt x="76084" y="387476"/>
                </a:lnTo>
                <a:lnTo>
                  <a:pt x="19050" y="387349"/>
                </a:lnTo>
                <a:close/>
              </a:path>
              <a:path w="448310" h="420370">
                <a:moveTo>
                  <a:pt x="48894" y="386143"/>
                </a:moveTo>
                <a:lnTo>
                  <a:pt x="20319" y="386206"/>
                </a:lnTo>
                <a:lnTo>
                  <a:pt x="19050" y="387349"/>
                </a:lnTo>
                <a:lnTo>
                  <a:pt x="76200" y="387349"/>
                </a:lnTo>
                <a:lnTo>
                  <a:pt x="77470" y="386206"/>
                </a:lnTo>
                <a:lnTo>
                  <a:pt x="48894" y="386143"/>
                </a:lnTo>
                <a:close/>
              </a:path>
              <a:path w="448310" h="420370">
                <a:moveTo>
                  <a:pt x="20319" y="386079"/>
                </a:moveTo>
                <a:close/>
              </a:path>
              <a:path w="448310" h="420370">
                <a:moveTo>
                  <a:pt x="78739" y="384809"/>
                </a:moveTo>
                <a:lnTo>
                  <a:pt x="21589" y="384936"/>
                </a:lnTo>
                <a:lnTo>
                  <a:pt x="20446" y="386080"/>
                </a:lnTo>
                <a:lnTo>
                  <a:pt x="48894" y="386143"/>
                </a:lnTo>
                <a:lnTo>
                  <a:pt x="77470" y="386079"/>
                </a:lnTo>
                <a:lnTo>
                  <a:pt x="78739" y="384809"/>
                </a:lnTo>
                <a:close/>
              </a:path>
              <a:path w="448310" h="420370">
                <a:moveTo>
                  <a:pt x="80010" y="383539"/>
                </a:moveTo>
                <a:lnTo>
                  <a:pt x="22860" y="383666"/>
                </a:lnTo>
                <a:lnTo>
                  <a:pt x="21589" y="384936"/>
                </a:lnTo>
                <a:lnTo>
                  <a:pt x="78739" y="384809"/>
                </a:lnTo>
                <a:lnTo>
                  <a:pt x="80010" y="383539"/>
                </a:lnTo>
                <a:close/>
              </a:path>
              <a:path w="448310" h="420370">
                <a:moveTo>
                  <a:pt x="81279" y="382396"/>
                </a:moveTo>
                <a:lnTo>
                  <a:pt x="24129" y="382396"/>
                </a:lnTo>
                <a:lnTo>
                  <a:pt x="22860" y="383666"/>
                </a:lnTo>
                <a:lnTo>
                  <a:pt x="80010" y="383539"/>
                </a:lnTo>
                <a:lnTo>
                  <a:pt x="81279" y="382396"/>
                </a:lnTo>
                <a:close/>
              </a:path>
              <a:path w="448310" h="420370">
                <a:moveTo>
                  <a:pt x="82550" y="381126"/>
                </a:moveTo>
                <a:lnTo>
                  <a:pt x="25273" y="381126"/>
                </a:lnTo>
                <a:lnTo>
                  <a:pt x="24129" y="382269"/>
                </a:lnTo>
                <a:lnTo>
                  <a:pt x="81279" y="382396"/>
                </a:lnTo>
                <a:lnTo>
                  <a:pt x="82550" y="381126"/>
                </a:lnTo>
                <a:close/>
              </a:path>
              <a:path w="448310" h="420370">
                <a:moveTo>
                  <a:pt x="25400" y="380999"/>
                </a:moveTo>
                <a:close/>
              </a:path>
              <a:path w="448310" h="420370">
                <a:moveTo>
                  <a:pt x="85089" y="378459"/>
                </a:moveTo>
                <a:lnTo>
                  <a:pt x="27939" y="378586"/>
                </a:lnTo>
                <a:lnTo>
                  <a:pt x="26669" y="379729"/>
                </a:lnTo>
                <a:lnTo>
                  <a:pt x="25515" y="381000"/>
                </a:lnTo>
                <a:lnTo>
                  <a:pt x="82550" y="381126"/>
                </a:lnTo>
                <a:lnTo>
                  <a:pt x="83820" y="379729"/>
                </a:lnTo>
                <a:lnTo>
                  <a:pt x="85089" y="378459"/>
                </a:lnTo>
                <a:close/>
              </a:path>
              <a:path w="448310" h="420370">
                <a:moveTo>
                  <a:pt x="86360" y="377316"/>
                </a:moveTo>
                <a:lnTo>
                  <a:pt x="29094" y="377316"/>
                </a:lnTo>
                <a:lnTo>
                  <a:pt x="27939" y="378586"/>
                </a:lnTo>
                <a:lnTo>
                  <a:pt x="85089" y="378459"/>
                </a:lnTo>
                <a:lnTo>
                  <a:pt x="86360" y="377316"/>
                </a:lnTo>
                <a:close/>
              </a:path>
              <a:path w="448310" h="420370">
                <a:moveTo>
                  <a:pt x="29210" y="377189"/>
                </a:moveTo>
                <a:close/>
              </a:path>
              <a:path w="448310" h="420370">
                <a:moveTo>
                  <a:pt x="87629" y="376046"/>
                </a:moveTo>
                <a:lnTo>
                  <a:pt x="30479" y="376046"/>
                </a:lnTo>
                <a:lnTo>
                  <a:pt x="29336" y="377190"/>
                </a:lnTo>
                <a:lnTo>
                  <a:pt x="86360" y="377316"/>
                </a:lnTo>
                <a:lnTo>
                  <a:pt x="87629" y="376046"/>
                </a:lnTo>
                <a:close/>
              </a:path>
              <a:path w="448310" h="420370">
                <a:moveTo>
                  <a:pt x="88900" y="374776"/>
                </a:moveTo>
                <a:lnTo>
                  <a:pt x="31750" y="374776"/>
                </a:lnTo>
                <a:lnTo>
                  <a:pt x="30479" y="375919"/>
                </a:lnTo>
                <a:lnTo>
                  <a:pt x="87629" y="376046"/>
                </a:lnTo>
                <a:lnTo>
                  <a:pt x="88900" y="374776"/>
                </a:lnTo>
                <a:close/>
              </a:path>
              <a:path w="448310" h="420370">
                <a:moveTo>
                  <a:pt x="91439" y="372109"/>
                </a:moveTo>
                <a:lnTo>
                  <a:pt x="34289" y="372236"/>
                </a:lnTo>
                <a:lnTo>
                  <a:pt x="33019" y="373379"/>
                </a:lnTo>
                <a:lnTo>
                  <a:pt x="31750" y="374649"/>
                </a:lnTo>
                <a:lnTo>
                  <a:pt x="88900" y="374776"/>
                </a:lnTo>
                <a:lnTo>
                  <a:pt x="90170" y="373379"/>
                </a:lnTo>
                <a:lnTo>
                  <a:pt x="91439" y="372109"/>
                </a:lnTo>
                <a:close/>
              </a:path>
              <a:path w="448310" h="420370">
                <a:moveTo>
                  <a:pt x="92710" y="370966"/>
                </a:moveTo>
                <a:lnTo>
                  <a:pt x="35560" y="370966"/>
                </a:lnTo>
                <a:lnTo>
                  <a:pt x="34289" y="372236"/>
                </a:lnTo>
                <a:lnTo>
                  <a:pt x="91439" y="372109"/>
                </a:lnTo>
                <a:lnTo>
                  <a:pt x="92710" y="370966"/>
                </a:lnTo>
                <a:close/>
              </a:path>
              <a:path w="448310" h="420370">
                <a:moveTo>
                  <a:pt x="93979" y="369696"/>
                </a:moveTo>
                <a:lnTo>
                  <a:pt x="36829" y="369696"/>
                </a:lnTo>
                <a:lnTo>
                  <a:pt x="35560" y="370966"/>
                </a:lnTo>
                <a:lnTo>
                  <a:pt x="92710" y="370839"/>
                </a:lnTo>
                <a:lnTo>
                  <a:pt x="93979" y="369696"/>
                </a:lnTo>
                <a:close/>
              </a:path>
              <a:path w="448310" h="420370">
                <a:moveTo>
                  <a:pt x="38100" y="368299"/>
                </a:moveTo>
                <a:lnTo>
                  <a:pt x="36829" y="369569"/>
                </a:lnTo>
                <a:lnTo>
                  <a:pt x="93979" y="369696"/>
                </a:lnTo>
                <a:lnTo>
                  <a:pt x="95250" y="368426"/>
                </a:lnTo>
                <a:lnTo>
                  <a:pt x="38100" y="368299"/>
                </a:lnTo>
                <a:close/>
              </a:path>
              <a:path w="448310" h="420370">
                <a:moveTo>
                  <a:pt x="97789" y="365759"/>
                </a:moveTo>
                <a:lnTo>
                  <a:pt x="40639" y="365886"/>
                </a:lnTo>
                <a:lnTo>
                  <a:pt x="39369" y="367029"/>
                </a:lnTo>
                <a:lnTo>
                  <a:pt x="38100" y="368299"/>
                </a:lnTo>
                <a:lnTo>
                  <a:pt x="95250" y="368426"/>
                </a:lnTo>
                <a:lnTo>
                  <a:pt x="96520" y="367029"/>
                </a:lnTo>
                <a:lnTo>
                  <a:pt x="97789" y="365759"/>
                </a:lnTo>
                <a:close/>
              </a:path>
              <a:path w="448310" h="420370">
                <a:moveTo>
                  <a:pt x="99060" y="364489"/>
                </a:moveTo>
                <a:lnTo>
                  <a:pt x="41910" y="364616"/>
                </a:lnTo>
                <a:lnTo>
                  <a:pt x="40639" y="365886"/>
                </a:lnTo>
                <a:lnTo>
                  <a:pt x="97789" y="365759"/>
                </a:lnTo>
                <a:lnTo>
                  <a:pt x="99060" y="364489"/>
                </a:lnTo>
                <a:close/>
              </a:path>
              <a:path w="448310" h="420370">
                <a:moveTo>
                  <a:pt x="43179" y="363219"/>
                </a:moveTo>
                <a:lnTo>
                  <a:pt x="41910" y="364616"/>
                </a:lnTo>
                <a:lnTo>
                  <a:pt x="99060" y="364489"/>
                </a:lnTo>
                <a:lnTo>
                  <a:pt x="100329" y="363346"/>
                </a:lnTo>
                <a:lnTo>
                  <a:pt x="43179" y="363219"/>
                </a:lnTo>
                <a:close/>
              </a:path>
              <a:path w="448310" h="420370">
                <a:moveTo>
                  <a:pt x="44450" y="361949"/>
                </a:moveTo>
                <a:lnTo>
                  <a:pt x="43179" y="363219"/>
                </a:lnTo>
                <a:lnTo>
                  <a:pt x="100329" y="363346"/>
                </a:lnTo>
                <a:lnTo>
                  <a:pt x="101600" y="362076"/>
                </a:lnTo>
                <a:lnTo>
                  <a:pt x="44450" y="361949"/>
                </a:lnTo>
                <a:close/>
              </a:path>
              <a:path w="448310" h="420370">
                <a:moveTo>
                  <a:pt x="104139" y="359409"/>
                </a:moveTo>
                <a:lnTo>
                  <a:pt x="46989" y="359536"/>
                </a:lnTo>
                <a:lnTo>
                  <a:pt x="45719" y="360679"/>
                </a:lnTo>
                <a:lnTo>
                  <a:pt x="44450" y="361949"/>
                </a:lnTo>
                <a:lnTo>
                  <a:pt x="101600" y="362076"/>
                </a:lnTo>
                <a:lnTo>
                  <a:pt x="102870" y="360679"/>
                </a:lnTo>
                <a:lnTo>
                  <a:pt x="104139" y="359409"/>
                </a:lnTo>
                <a:close/>
              </a:path>
              <a:path w="448310" h="420370">
                <a:moveTo>
                  <a:pt x="105410" y="358139"/>
                </a:moveTo>
                <a:lnTo>
                  <a:pt x="48260" y="358266"/>
                </a:lnTo>
                <a:lnTo>
                  <a:pt x="46989" y="359409"/>
                </a:lnTo>
                <a:lnTo>
                  <a:pt x="104139" y="359409"/>
                </a:lnTo>
                <a:lnTo>
                  <a:pt x="105410" y="358139"/>
                </a:lnTo>
                <a:close/>
              </a:path>
              <a:path w="448310" h="420370">
                <a:moveTo>
                  <a:pt x="107834" y="355726"/>
                </a:moveTo>
                <a:lnTo>
                  <a:pt x="50800" y="355726"/>
                </a:lnTo>
                <a:lnTo>
                  <a:pt x="48260" y="358266"/>
                </a:lnTo>
                <a:lnTo>
                  <a:pt x="105410" y="358139"/>
                </a:lnTo>
                <a:lnTo>
                  <a:pt x="106679" y="356996"/>
                </a:lnTo>
                <a:lnTo>
                  <a:pt x="107834" y="355726"/>
                </a:lnTo>
                <a:close/>
              </a:path>
              <a:path w="448310" h="420370">
                <a:moveTo>
                  <a:pt x="110489" y="353059"/>
                </a:moveTo>
                <a:lnTo>
                  <a:pt x="53339" y="353186"/>
                </a:lnTo>
                <a:lnTo>
                  <a:pt x="52069" y="354329"/>
                </a:lnTo>
                <a:lnTo>
                  <a:pt x="50800" y="355726"/>
                </a:lnTo>
                <a:lnTo>
                  <a:pt x="107950" y="355599"/>
                </a:lnTo>
                <a:lnTo>
                  <a:pt x="109220" y="354329"/>
                </a:lnTo>
                <a:lnTo>
                  <a:pt x="110489" y="353059"/>
                </a:lnTo>
                <a:close/>
              </a:path>
              <a:path w="448310" h="420370">
                <a:moveTo>
                  <a:pt x="108065" y="355599"/>
                </a:moveTo>
                <a:lnTo>
                  <a:pt x="107834" y="355726"/>
                </a:lnTo>
                <a:lnTo>
                  <a:pt x="108065" y="355599"/>
                </a:lnTo>
                <a:close/>
              </a:path>
              <a:path w="448310" h="420370">
                <a:moveTo>
                  <a:pt x="111633" y="351916"/>
                </a:moveTo>
                <a:lnTo>
                  <a:pt x="54610" y="351916"/>
                </a:lnTo>
                <a:lnTo>
                  <a:pt x="53339" y="353186"/>
                </a:lnTo>
                <a:lnTo>
                  <a:pt x="110489" y="353059"/>
                </a:lnTo>
                <a:lnTo>
                  <a:pt x="111633" y="351916"/>
                </a:lnTo>
                <a:close/>
              </a:path>
              <a:path w="448310" h="420370">
                <a:moveTo>
                  <a:pt x="114300" y="349376"/>
                </a:moveTo>
                <a:lnTo>
                  <a:pt x="57034" y="349376"/>
                </a:lnTo>
                <a:lnTo>
                  <a:pt x="55879" y="350646"/>
                </a:lnTo>
                <a:lnTo>
                  <a:pt x="54610" y="351916"/>
                </a:lnTo>
                <a:lnTo>
                  <a:pt x="111760" y="351789"/>
                </a:lnTo>
                <a:lnTo>
                  <a:pt x="114300" y="349376"/>
                </a:lnTo>
                <a:close/>
              </a:path>
              <a:path w="448310" h="420370">
                <a:moveTo>
                  <a:pt x="111887" y="351789"/>
                </a:moveTo>
                <a:lnTo>
                  <a:pt x="111633" y="351916"/>
                </a:lnTo>
                <a:lnTo>
                  <a:pt x="111887" y="351789"/>
                </a:lnTo>
                <a:close/>
              </a:path>
              <a:path w="448310" h="420370">
                <a:moveTo>
                  <a:pt x="57150" y="349249"/>
                </a:moveTo>
                <a:close/>
              </a:path>
              <a:path w="448310" h="420370">
                <a:moveTo>
                  <a:pt x="115570" y="347979"/>
                </a:moveTo>
                <a:lnTo>
                  <a:pt x="58419" y="348106"/>
                </a:lnTo>
                <a:lnTo>
                  <a:pt x="57276" y="349250"/>
                </a:lnTo>
                <a:lnTo>
                  <a:pt x="114300" y="349376"/>
                </a:lnTo>
                <a:lnTo>
                  <a:pt x="115570" y="347979"/>
                </a:lnTo>
                <a:close/>
              </a:path>
              <a:path w="448310" h="420370">
                <a:moveTo>
                  <a:pt x="116839" y="346709"/>
                </a:moveTo>
                <a:lnTo>
                  <a:pt x="59689" y="346836"/>
                </a:lnTo>
                <a:lnTo>
                  <a:pt x="58419" y="348106"/>
                </a:lnTo>
                <a:lnTo>
                  <a:pt x="115570" y="347979"/>
                </a:lnTo>
                <a:lnTo>
                  <a:pt x="116839" y="346709"/>
                </a:lnTo>
                <a:close/>
              </a:path>
              <a:path w="448310" h="420370">
                <a:moveTo>
                  <a:pt x="59816" y="346709"/>
                </a:moveTo>
                <a:lnTo>
                  <a:pt x="59574" y="346836"/>
                </a:lnTo>
                <a:lnTo>
                  <a:pt x="59816" y="346709"/>
                </a:lnTo>
                <a:close/>
              </a:path>
              <a:path w="448310" h="420370">
                <a:moveTo>
                  <a:pt x="118110" y="345439"/>
                </a:moveTo>
                <a:lnTo>
                  <a:pt x="60960" y="345566"/>
                </a:lnTo>
                <a:lnTo>
                  <a:pt x="59816" y="346709"/>
                </a:lnTo>
                <a:lnTo>
                  <a:pt x="116839" y="346709"/>
                </a:lnTo>
                <a:lnTo>
                  <a:pt x="118110" y="345439"/>
                </a:lnTo>
                <a:close/>
              </a:path>
              <a:path w="448310" h="420370">
                <a:moveTo>
                  <a:pt x="119379" y="344296"/>
                </a:moveTo>
                <a:lnTo>
                  <a:pt x="62229" y="344296"/>
                </a:lnTo>
                <a:lnTo>
                  <a:pt x="60960" y="345566"/>
                </a:lnTo>
                <a:lnTo>
                  <a:pt x="118110" y="345439"/>
                </a:lnTo>
                <a:lnTo>
                  <a:pt x="119379" y="344296"/>
                </a:lnTo>
                <a:close/>
              </a:path>
              <a:path w="448310" h="420370">
                <a:moveTo>
                  <a:pt x="120650" y="343026"/>
                </a:moveTo>
                <a:lnTo>
                  <a:pt x="63373" y="343026"/>
                </a:lnTo>
                <a:lnTo>
                  <a:pt x="62229" y="344169"/>
                </a:lnTo>
                <a:lnTo>
                  <a:pt x="119379" y="344296"/>
                </a:lnTo>
                <a:lnTo>
                  <a:pt x="120650" y="343026"/>
                </a:lnTo>
                <a:close/>
              </a:path>
              <a:path w="448310" h="420370">
                <a:moveTo>
                  <a:pt x="63500" y="342899"/>
                </a:moveTo>
                <a:close/>
              </a:path>
              <a:path w="448310" h="420370">
                <a:moveTo>
                  <a:pt x="121920" y="341629"/>
                </a:moveTo>
                <a:lnTo>
                  <a:pt x="64769" y="341756"/>
                </a:lnTo>
                <a:lnTo>
                  <a:pt x="63626" y="342900"/>
                </a:lnTo>
                <a:lnTo>
                  <a:pt x="120650" y="343026"/>
                </a:lnTo>
                <a:lnTo>
                  <a:pt x="121920" y="341629"/>
                </a:lnTo>
                <a:close/>
              </a:path>
              <a:path w="448310" h="420370">
                <a:moveTo>
                  <a:pt x="95885" y="339153"/>
                </a:moveTo>
                <a:lnTo>
                  <a:pt x="67310" y="339216"/>
                </a:lnTo>
                <a:lnTo>
                  <a:pt x="64769" y="341629"/>
                </a:lnTo>
                <a:lnTo>
                  <a:pt x="121920" y="341629"/>
                </a:lnTo>
                <a:lnTo>
                  <a:pt x="123189" y="340359"/>
                </a:lnTo>
                <a:lnTo>
                  <a:pt x="124460" y="339216"/>
                </a:lnTo>
                <a:lnTo>
                  <a:pt x="95885" y="339153"/>
                </a:lnTo>
                <a:close/>
              </a:path>
              <a:path w="448310" h="420370">
                <a:moveTo>
                  <a:pt x="67310" y="339089"/>
                </a:moveTo>
                <a:close/>
              </a:path>
              <a:path w="448310" h="420370">
                <a:moveTo>
                  <a:pt x="68579" y="337819"/>
                </a:moveTo>
                <a:lnTo>
                  <a:pt x="67425" y="339090"/>
                </a:lnTo>
                <a:lnTo>
                  <a:pt x="95885" y="339153"/>
                </a:lnTo>
                <a:lnTo>
                  <a:pt x="124460" y="339089"/>
                </a:lnTo>
                <a:lnTo>
                  <a:pt x="125729" y="337946"/>
                </a:lnTo>
                <a:lnTo>
                  <a:pt x="68579" y="337819"/>
                </a:lnTo>
                <a:close/>
              </a:path>
              <a:path w="448310" h="420370">
                <a:moveTo>
                  <a:pt x="127000" y="336676"/>
                </a:moveTo>
                <a:lnTo>
                  <a:pt x="69723" y="336676"/>
                </a:lnTo>
                <a:lnTo>
                  <a:pt x="68579" y="337819"/>
                </a:lnTo>
                <a:lnTo>
                  <a:pt x="125729" y="337946"/>
                </a:lnTo>
                <a:lnTo>
                  <a:pt x="127000" y="336676"/>
                </a:lnTo>
                <a:close/>
              </a:path>
              <a:path w="448310" h="420370">
                <a:moveTo>
                  <a:pt x="69850" y="336549"/>
                </a:moveTo>
                <a:close/>
              </a:path>
              <a:path w="448310" h="420370">
                <a:moveTo>
                  <a:pt x="72389" y="334009"/>
                </a:moveTo>
                <a:lnTo>
                  <a:pt x="71119" y="335279"/>
                </a:lnTo>
                <a:lnTo>
                  <a:pt x="69965" y="336550"/>
                </a:lnTo>
                <a:lnTo>
                  <a:pt x="127000" y="336676"/>
                </a:lnTo>
                <a:lnTo>
                  <a:pt x="128270" y="335279"/>
                </a:lnTo>
                <a:lnTo>
                  <a:pt x="129413" y="334136"/>
                </a:lnTo>
                <a:lnTo>
                  <a:pt x="72389" y="334009"/>
                </a:lnTo>
                <a:close/>
              </a:path>
              <a:path w="448310" h="420370">
                <a:moveTo>
                  <a:pt x="130810" y="332739"/>
                </a:moveTo>
                <a:lnTo>
                  <a:pt x="73660" y="332866"/>
                </a:lnTo>
                <a:lnTo>
                  <a:pt x="72389" y="334009"/>
                </a:lnTo>
                <a:lnTo>
                  <a:pt x="129539" y="334009"/>
                </a:lnTo>
                <a:lnTo>
                  <a:pt x="129539" y="334136"/>
                </a:lnTo>
                <a:lnTo>
                  <a:pt x="130810" y="332739"/>
                </a:lnTo>
                <a:close/>
              </a:path>
              <a:path w="448310" h="420370">
                <a:moveTo>
                  <a:pt x="135889" y="327659"/>
                </a:moveTo>
                <a:lnTo>
                  <a:pt x="78739" y="327786"/>
                </a:lnTo>
                <a:lnTo>
                  <a:pt x="77469" y="328929"/>
                </a:lnTo>
                <a:lnTo>
                  <a:pt x="76200" y="330326"/>
                </a:lnTo>
                <a:lnTo>
                  <a:pt x="73660" y="332866"/>
                </a:lnTo>
                <a:lnTo>
                  <a:pt x="130810" y="332739"/>
                </a:lnTo>
                <a:lnTo>
                  <a:pt x="132079" y="331596"/>
                </a:lnTo>
                <a:lnTo>
                  <a:pt x="133350" y="330326"/>
                </a:lnTo>
                <a:lnTo>
                  <a:pt x="134620" y="328929"/>
                </a:lnTo>
                <a:lnTo>
                  <a:pt x="135889" y="327659"/>
                </a:lnTo>
                <a:close/>
              </a:path>
              <a:path w="448310" h="420370">
                <a:moveTo>
                  <a:pt x="137160" y="326389"/>
                </a:moveTo>
                <a:lnTo>
                  <a:pt x="80010" y="326516"/>
                </a:lnTo>
                <a:lnTo>
                  <a:pt x="78739" y="327659"/>
                </a:lnTo>
                <a:lnTo>
                  <a:pt x="135889" y="327659"/>
                </a:lnTo>
                <a:lnTo>
                  <a:pt x="137160" y="326389"/>
                </a:lnTo>
                <a:close/>
              </a:path>
              <a:path w="448310" h="420370">
                <a:moveTo>
                  <a:pt x="80137" y="326389"/>
                </a:moveTo>
                <a:lnTo>
                  <a:pt x="79883" y="326516"/>
                </a:lnTo>
                <a:lnTo>
                  <a:pt x="80137" y="326389"/>
                </a:lnTo>
                <a:close/>
              </a:path>
              <a:path w="448310" h="420370">
                <a:moveTo>
                  <a:pt x="138429" y="325246"/>
                </a:moveTo>
                <a:lnTo>
                  <a:pt x="81279" y="325246"/>
                </a:lnTo>
                <a:lnTo>
                  <a:pt x="80137" y="326389"/>
                </a:lnTo>
                <a:lnTo>
                  <a:pt x="137160" y="326389"/>
                </a:lnTo>
                <a:lnTo>
                  <a:pt x="138429" y="325246"/>
                </a:lnTo>
                <a:close/>
              </a:path>
              <a:path w="448310" h="420370">
                <a:moveTo>
                  <a:pt x="82550" y="323849"/>
                </a:moveTo>
                <a:lnTo>
                  <a:pt x="81279" y="325119"/>
                </a:lnTo>
                <a:lnTo>
                  <a:pt x="138429" y="325246"/>
                </a:lnTo>
                <a:lnTo>
                  <a:pt x="139700" y="323976"/>
                </a:lnTo>
                <a:lnTo>
                  <a:pt x="82550" y="323849"/>
                </a:lnTo>
                <a:close/>
              </a:path>
              <a:path w="448310" h="420370">
                <a:moveTo>
                  <a:pt x="140970" y="322579"/>
                </a:moveTo>
                <a:lnTo>
                  <a:pt x="83819" y="322706"/>
                </a:lnTo>
                <a:lnTo>
                  <a:pt x="82550" y="323849"/>
                </a:lnTo>
                <a:lnTo>
                  <a:pt x="139700" y="323976"/>
                </a:lnTo>
                <a:lnTo>
                  <a:pt x="140970" y="322579"/>
                </a:lnTo>
                <a:close/>
              </a:path>
              <a:path w="448310" h="420370">
                <a:moveTo>
                  <a:pt x="142239" y="321309"/>
                </a:moveTo>
                <a:lnTo>
                  <a:pt x="85089" y="321436"/>
                </a:lnTo>
                <a:lnTo>
                  <a:pt x="83819" y="322706"/>
                </a:lnTo>
                <a:lnTo>
                  <a:pt x="140969" y="322579"/>
                </a:lnTo>
                <a:lnTo>
                  <a:pt x="142239" y="321309"/>
                </a:lnTo>
                <a:close/>
              </a:path>
              <a:path w="448310" h="420370">
                <a:moveTo>
                  <a:pt x="143510" y="320039"/>
                </a:moveTo>
                <a:lnTo>
                  <a:pt x="86360" y="320166"/>
                </a:lnTo>
                <a:lnTo>
                  <a:pt x="85089" y="321436"/>
                </a:lnTo>
                <a:lnTo>
                  <a:pt x="142239" y="321309"/>
                </a:lnTo>
                <a:lnTo>
                  <a:pt x="143510" y="320039"/>
                </a:lnTo>
                <a:close/>
              </a:path>
              <a:path w="448310" h="420370">
                <a:moveTo>
                  <a:pt x="144653" y="318896"/>
                </a:moveTo>
                <a:lnTo>
                  <a:pt x="87629" y="318896"/>
                </a:lnTo>
                <a:lnTo>
                  <a:pt x="86360" y="320166"/>
                </a:lnTo>
                <a:lnTo>
                  <a:pt x="143510" y="320039"/>
                </a:lnTo>
                <a:lnTo>
                  <a:pt x="144653" y="318896"/>
                </a:lnTo>
                <a:close/>
              </a:path>
              <a:path w="448310" h="420370">
                <a:moveTo>
                  <a:pt x="144780" y="318769"/>
                </a:moveTo>
                <a:lnTo>
                  <a:pt x="144653" y="318896"/>
                </a:lnTo>
                <a:lnTo>
                  <a:pt x="87629" y="318896"/>
                </a:lnTo>
                <a:lnTo>
                  <a:pt x="144780" y="318769"/>
                </a:lnTo>
                <a:close/>
              </a:path>
              <a:path w="448310" h="420370">
                <a:moveTo>
                  <a:pt x="88900" y="317499"/>
                </a:moveTo>
                <a:lnTo>
                  <a:pt x="87629" y="318769"/>
                </a:lnTo>
                <a:lnTo>
                  <a:pt x="144780" y="318769"/>
                </a:lnTo>
                <a:lnTo>
                  <a:pt x="146050" y="317626"/>
                </a:lnTo>
                <a:lnTo>
                  <a:pt x="88900" y="317499"/>
                </a:lnTo>
                <a:close/>
              </a:path>
              <a:path w="448310" h="420370">
                <a:moveTo>
                  <a:pt x="148589" y="315086"/>
                </a:moveTo>
                <a:lnTo>
                  <a:pt x="91312" y="315086"/>
                </a:lnTo>
                <a:lnTo>
                  <a:pt x="88900" y="317499"/>
                </a:lnTo>
                <a:lnTo>
                  <a:pt x="146050" y="317626"/>
                </a:lnTo>
                <a:lnTo>
                  <a:pt x="147320" y="316229"/>
                </a:lnTo>
                <a:lnTo>
                  <a:pt x="148589" y="315086"/>
                </a:lnTo>
                <a:close/>
              </a:path>
              <a:path w="448310" h="420370">
                <a:moveTo>
                  <a:pt x="91439" y="314959"/>
                </a:moveTo>
                <a:lnTo>
                  <a:pt x="91312" y="315086"/>
                </a:lnTo>
                <a:lnTo>
                  <a:pt x="91439" y="314959"/>
                </a:lnTo>
                <a:close/>
              </a:path>
              <a:path w="448310" h="420370">
                <a:moveTo>
                  <a:pt x="151129" y="312546"/>
                </a:moveTo>
                <a:lnTo>
                  <a:pt x="93979" y="312546"/>
                </a:lnTo>
                <a:lnTo>
                  <a:pt x="91566" y="314960"/>
                </a:lnTo>
                <a:lnTo>
                  <a:pt x="148589" y="315086"/>
                </a:lnTo>
                <a:lnTo>
                  <a:pt x="151129" y="312546"/>
                </a:lnTo>
                <a:close/>
              </a:path>
              <a:path w="448310" h="420370">
                <a:moveTo>
                  <a:pt x="48260" y="415289"/>
                </a:moveTo>
                <a:lnTo>
                  <a:pt x="29210" y="415289"/>
                </a:lnTo>
                <a:lnTo>
                  <a:pt x="29210" y="416559"/>
                </a:lnTo>
                <a:lnTo>
                  <a:pt x="34289" y="416559"/>
                </a:lnTo>
                <a:lnTo>
                  <a:pt x="34289" y="417829"/>
                </a:lnTo>
                <a:lnTo>
                  <a:pt x="38100" y="417829"/>
                </a:lnTo>
                <a:lnTo>
                  <a:pt x="38100" y="419099"/>
                </a:lnTo>
                <a:lnTo>
                  <a:pt x="41910" y="419099"/>
                </a:lnTo>
                <a:lnTo>
                  <a:pt x="41910" y="420369"/>
                </a:lnTo>
                <a:lnTo>
                  <a:pt x="43180" y="420369"/>
                </a:lnTo>
                <a:lnTo>
                  <a:pt x="48260" y="415289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bk object 1185"/>
          <p:cNvSpPr/>
          <p:nvPr/>
        </p:nvSpPr>
        <p:spPr>
          <a:xfrm>
            <a:off x="3868420" y="6336029"/>
            <a:ext cx="447040" cy="421640"/>
          </a:xfrm>
          <a:custGeom>
            <a:avLst/>
            <a:gdLst/>
            <a:ahLst/>
            <a:cxnLst/>
            <a:rect l="l" t="t" r="r" b="b"/>
            <a:pathLst>
              <a:path w="447039" h="421640">
                <a:moveTo>
                  <a:pt x="341629" y="120649"/>
                </a:moveTo>
                <a:lnTo>
                  <a:pt x="283210" y="120649"/>
                </a:lnTo>
                <a:lnTo>
                  <a:pt x="278129" y="125729"/>
                </a:lnTo>
                <a:lnTo>
                  <a:pt x="336549" y="125729"/>
                </a:lnTo>
                <a:lnTo>
                  <a:pt x="341629" y="120649"/>
                </a:lnTo>
                <a:close/>
              </a:path>
              <a:path w="447039" h="421640">
                <a:moveTo>
                  <a:pt x="349249" y="113029"/>
                </a:moveTo>
                <a:lnTo>
                  <a:pt x="290829" y="113029"/>
                </a:lnTo>
                <a:lnTo>
                  <a:pt x="284479" y="119379"/>
                </a:lnTo>
                <a:lnTo>
                  <a:pt x="342900" y="119379"/>
                </a:lnTo>
                <a:lnTo>
                  <a:pt x="349249" y="113029"/>
                </a:lnTo>
                <a:close/>
              </a:path>
              <a:path w="447039" h="421640">
                <a:moveTo>
                  <a:pt x="355599" y="106679"/>
                </a:moveTo>
                <a:lnTo>
                  <a:pt x="297179" y="106679"/>
                </a:lnTo>
                <a:lnTo>
                  <a:pt x="292100" y="111759"/>
                </a:lnTo>
                <a:lnTo>
                  <a:pt x="350519" y="111759"/>
                </a:lnTo>
                <a:lnTo>
                  <a:pt x="355599" y="106679"/>
                </a:lnTo>
                <a:close/>
              </a:path>
              <a:path w="447039" h="421640">
                <a:moveTo>
                  <a:pt x="361949" y="100329"/>
                </a:moveTo>
                <a:lnTo>
                  <a:pt x="303529" y="100329"/>
                </a:lnTo>
                <a:lnTo>
                  <a:pt x="298450" y="105409"/>
                </a:lnTo>
                <a:lnTo>
                  <a:pt x="356869" y="105409"/>
                </a:lnTo>
                <a:lnTo>
                  <a:pt x="361949" y="100329"/>
                </a:lnTo>
                <a:close/>
              </a:path>
              <a:path w="447039" h="421640">
                <a:moveTo>
                  <a:pt x="368299" y="93979"/>
                </a:moveTo>
                <a:lnTo>
                  <a:pt x="309879" y="93979"/>
                </a:lnTo>
                <a:lnTo>
                  <a:pt x="304800" y="99059"/>
                </a:lnTo>
                <a:lnTo>
                  <a:pt x="363219" y="99059"/>
                </a:lnTo>
                <a:lnTo>
                  <a:pt x="368299" y="93979"/>
                </a:lnTo>
                <a:close/>
              </a:path>
              <a:path w="447039" h="421640">
                <a:moveTo>
                  <a:pt x="374649" y="87629"/>
                </a:moveTo>
                <a:lnTo>
                  <a:pt x="316229" y="87629"/>
                </a:lnTo>
                <a:lnTo>
                  <a:pt x="311150" y="92709"/>
                </a:lnTo>
                <a:lnTo>
                  <a:pt x="369569" y="92709"/>
                </a:lnTo>
                <a:lnTo>
                  <a:pt x="374649" y="87629"/>
                </a:lnTo>
                <a:close/>
              </a:path>
              <a:path w="447039" h="421640">
                <a:moveTo>
                  <a:pt x="380999" y="81279"/>
                </a:moveTo>
                <a:lnTo>
                  <a:pt x="322579" y="81279"/>
                </a:lnTo>
                <a:lnTo>
                  <a:pt x="317500" y="86359"/>
                </a:lnTo>
                <a:lnTo>
                  <a:pt x="375919" y="86359"/>
                </a:lnTo>
                <a:lnTo>
                  <a:pt x="380999" y="81279"/>
                </a:lnTo>
                <a:close/>
              </a:path>
              <a:path w="447039" h="421640">
                <a:moveTo>
                  <a:pt x="387349" y="74929"/>
                </a:moveTo>
                <a:lnTo>
                  <a:pt x="328929" y="74929"/>
                </a:lnTo>
                <a:lnTo>
                  <a:pt x="323850" y="80009"/>
                </a:lnTo>
                <a:lnTo>
                  <a:pt x="382269" y="80009"/>
                </a:lnTo>
                <a:lnTo>
                  <a:pt x="387349" y="74929"/>
                </a:lnTo>
                <a:close/>
              </a:path>
              <a:path w="447039" h="421640">
                <a:moveTo>
                  <a:pt x="393699" y="68579"/>
                </a:moveTo>
                <a:lnTo>
                  <a:pt x="335279" y="68579"/>
                </a:lnTo>
                <a:lnTo>
                  <a:pt x="330200" y="73659"/>
                </a:lnTo>
                <a:lnTo>
                  <a:pt x="388619" y="73659"/>
                </a:lnTo>
                <a:lnTo>
                  <a:pt x="393699" y="68579"/>
                </a:lnTo>
                <a:close/>
              </a:path>
              <a:path w="447039" h="421640">
                <a:moveTo>
                  <a:pt x="400049" y="62229"/>
                </a:moveTo>
                <a:lnTo>
                  <a:pt x="341629" y="62229"/>
                </a:lnTo>
                <a:lnTo>
                  <a:pt x="336550" y="67309"/>
                </a:lnTo>
                <a:lnTo>
                  <a:pt x="394969" y="67309"/>
                </a:lnTo>
                <a:lnTo>
                  <a:pt x="400049" y="62229"/>
                </a:lnTo>
                <a:close/>
              </a:path>
              <a:path w="447039" h="421640">
                <a:moveTo>
                  <a:pt x="406399" y="55879"/>
                </a:moveTo>
                <a:lnTo>
                  <a:pt x="347979" y="55879"/>
                </a:lnTo>
                <a:lnTo>
                  <a:pt x="342900" y="60959"/>
                </a:lnTo>
                <a:lnTo>
                  <a:pt x="401319" y="60959"/>
                </a:lnTo>
                <a:lnTo>
                  <a:pt x="406399" y="55879"/>
                </a:lnTo>
                <a:close/>
              </a:path>
              <a:path w="447039" h="421640">
                <a:moveTo>
                  <a:pt x="412749" y="49529"/>
                </a:moveTo>
                <a:lnTo>
                  <a:pt x="354329" y="49529"/>
                </a:lnTo>
                <a:lnTo>
                  <a:pt x="349250" y="54609"/>
                </a:lnTo>
                <a:lnTo>
                  <a:pt x="407669" y="54609"/>
                </a:lnTo>
                <a:lnTo>
                  <a:pt x="412749" y="49529"/>
                </a:lnTo>
                <a:close/>
              </a:path>
              <a:path w="447039" h="421640">
                <a:moveTo>
                  <a:pt x="419099" y="43179"/>
                </a:moveTo>
                <a:lnTo>
                  <a:pt x="360679" y="43179"/>
                </a:lnTo>
                <a:lnTo>
                  <a:pt x="355600" y="48259"/>
                </a:lnTo>
                <a:lnTo>
                  <a:pt x="414019" y="48259"/>
                </a:lnTo>
                <a:lnTo>
                  <a:pt x="419099" y="43179"/>
                </a:lnTo>
                <a:close/>
              </a:path>
              <a:path w="447039" h="421640">
                <a:moveTo>
                  <a:pt x="425449" y="36829"/>
                </a:moveTo>
                <a:lnTo>
                  <a:pt x="367029" y="36829"/>
                </a:lnTo>
                <a:lnTo>
                  <a:pt x="361950" y="41909"/>
                </a:lnTo>
                <a:lnTo>
                  <a:pt x="420369" y="41909"/>
                </a:lnTo>
                <a:lnTo>
                  <a:pt x="425449" y="36829"/>
                </a:lnTo>
                <a:close/>
              </a:path>
              <a:path w="447039" h="421640">
                <a:moveTo>
                  <a:pt x="431799" y="30479"/>
                </a:moveTo>
                <a:lnTo>
                  <a:pt x="373379" y="30479"/>
                </a:lnTo>
                <a:lnTo>
                  <a:pt x="368300" y="35559"/>
                </a:lnTo>
                <a:lnTo>
                  <a:pt x="426719" y="35559"/>
                </a:lnTo>
                <a:lnTo>
                  <a:pt x="431799" y="30479"/>
                </a:lnTo>
                <a:close/>
              </a:path>
              <a:path w="447039" h="421640">
                <a:moveTo>
                  <a:pt x="438149" y="24129"/>
                </a:moveTo>
                <a:lnTo>
                  <a:pt x="379729" y="24129"/>
                </a:lnTo>
                <a:lnTo>
                  <a:pt x="374650" y="29209"/>
                </a:lnTo>
                <a:lnTo>
                  <a:pt x="433069" y="29209"/>
                </a:lnTo>
                <a:lnTo>
                  <a:pt x="438149" y="24129"/>
                </a:lnTo>
                <a:close/>
              </a:path>
              <a:path w="447039" h="421640">
                <a:moveTo>
                  <a:pt x="444499" y="17779"/>
                </a:moveTo>
                <a:lnTo>
                  <a:pt x="386079" y="17779"/>
                </a:lnTo>
                <a:lnTo>
                  <a:pt x="381000" y="22859"/>
                </a:lnTo>
                <a:lnTo>
                  <a:pt x="439419" y="22859"/>
                </a:lnTo>
                <a:lnTo>
                  <a:pt x="444499" y="17779"/>
                </a:lnTo>
                <a:close/>
              </a:path>
              <a:path w="447039" h="421640">
                <a:moveTo>
                  <a:pt x="441960" y="11429"/>
                </a:moveTo>
                <a:lnTo>
                  <a:pt x="392429" y="11429"/>
                </a:lnTo>
                <a:lnTo>
                  <a:pt x="387350" y="16509"/>
                </a:lnTo>
                <a:lnTo>
                  <a:pt x="445769" y="16509"/>
                </a:lnTo>
                <a:lnTo>
                  <a:pt x="447039" y="15239"/>
                </a:lnTo>
                <a:lnTo>
                  <a:pt x="445769" y="15239"/>
                </a:lnTo>
                <a:lnTo>
                  <a:pt x="445769" y="12699"/>
                </a:lnTo>
                <a:lnTo>
                  <a:pt x="441960" y="12699"/>
                </a:lnTo>
                <a:lnTo>
                  <a:pt x="441960" y="11429"/>
                </a:lnTo>
                <a:close/>
              </a:path>
              <a:path w="447039" h="421640">
                <a:moveTo>
                  <a:pt x="438150" y="10159"/>
                </a:moveTo>
                <a:lnTo>
                  <a:pt x="435609" y="10159"/>
                </a:lnTo>
                <a:lnTo>
                  <a:pt x="435609" y="11429"/>
                </a:lnTo>
                <a:lnTo>
                  <a:pt x="438150" y="11429"/>
                </a:lnTo>
                <a:lnTo>
                  <a:pt x="438150" y="10159"/>
                </a:lnTo>
                <a:close/>
              </a:path>
              <a:path w="447039" h="421640">
                <a:moveTo>
                  <a:pt x="421639" y="5079"/>
                </a:moveTo>
                <a:lnTo>
                  <a:pt x="398779" y="5079"/>
                </a:lnTo>
                <a:lnTo>
                  <a:pt x="393700" y="10159"/>
                </a:lnTo>
                <a:lnTo>
                  <a:pt x="429259" y="10159"/>
                </a:lnTo>
                <a:lnTo>
                  <a:pt x="429259" y="8889"/>
                </a:lnTo>
                <a:lnTo>
                  <a:pt x="425450" y="8889"/>
                </a:lnTo>
                <a:lnTo>
                  <a:pt x="425450" y="6349"/>
                </a:lnTo>
                <a:lnTo>
                  <a:pt x="421639" y="6349"/>
                </a:lnTo>
                <a:lnTo>
                  <a:pt x="421639" y="5079"/>
                </a:lnTo>
                <a:close/>
              </a:path>
              <a:path w="447039" h="421640">
                <a:moveTo>
                  <a:pt x="416559" y="3809"/>
                </a:moveTo>
                <a:lnTo>
                  <a:pt x="412750" y="3809"/>
                </a:lnTo>
                <a:lnTo>
                  <a:pt x="412750" y="5079"/>
                </a:lnTo>
                <a:lnTo>
                  <a:pt x="416559" y="5079"/>
                </a:lnTo>
                <a:lnTo>
                  <a:pt x="416559" y="3809"/>
                </a:lnTo>
                <a:close/>
              </a:path>
              <a:path w="447039" h="421640">
                <a:moveTo>
                  <a:pt x="403859" y="0"/>
                </a:moveTo>
                <a:lnTo>
                  <a:pt x="400050" y="3809"/>
                </a:lnTo>
                <a:lnTo>
                  <a:pt x="408939" y="3809"/>
                </a:lnTo>
                <a:lnTo>
                  <a:pt x="408939" y="2539"/>
                </a:lnTo>
                <a:lnTo>
                  <a:pt x="403859" y="2539"/>
                </a:lnTo>
                <a:lnTo>
                  <a:pt x="403859" y="0"/>
                </a:lnTo>
                <a:close/>
              </a:path>
              <a:path w="447039" h="421640">
                <a:moveTo>
                  <a:pt x="335279" y="126999"/>
                </a:moveTo>
                <a:lnTo>
                  <a:pt x="276860" y="126999"/>
                </a:lnTo>
                <a:lnTo>
                  <a:pt x="234950" y="168909"/>
                </a:lnTo>
                <a:lnTo>
                  <a:pt x="293369" y="168909"/>
                </a:lnTo>
                <a:lnTo>
                  <a:pt x="335279" y="126999"/>
                </a:lnTo>
                <a:close/>
              </a:path>
              <a:path w="447039" h="421640">
                <a:moveTo>
                  <a:pt x="293369" y="168909"/>
                </a:moveTo>
                <a:lnTo>
                  <a:pt x="234950" y="168909"/>
                </a:lnTo>
                <a:lnTo>
                  <a:pt x="130810" y="273049"/>
                </a:lnTo>
                <a:lnTo>
                  <a:pt x="189229" y="273049"/>
                </a:lnTo>
                <a:lnTo>
                  <a:pt x="293369" y="168909"/>
                </a:lnTo>
                <a:close/>
              </a:path>
              <a:path w="447039" h="421640">
                <a:moveTo>
                  <a:pt x="189229" y="273049"/>
                </a:moveTo>
                <a:lnTo>
                  <a:pt x="130810" y="273049"/>
                </a:lnTo>
                <a:lnTo>
                  <a:pt x="124460" y="279399"/>
                </a:lnTo>
                <a:lnTo>
                  <a:pt x="182879" y="279399"/>
                </a:lnTo>
                <a:lnTo>
                  <a:pt x="189229" y="273049"/>
                </a:lnTo>
                <a:close/>
              </a:path>
              <a:path w="447039" h="421640">
                <a:moveTo>
                  <a:pt x="182879" y="279399"/>
                </a:moveTo>
                <a:lnTo>
                  <a:pt x="124459" y="279399"/>
                </a:lnTo>
                <a:lnTo>
                  <a:pt x="62229" y="341629"/>
                </a:lnTo>
                <a:lnTo>
                  <a:pt x="120650" y="341629"/>
                </a:lnTo>
                <a:lnTo>
                  <a:pt x="182879" y="279399"/>
                </a:lnTo>
                <a:close/>
              </a:path>
              <a:path w="447039" h="421640">
                <a:moveTo>
                  <a:pt x="120650" y="341629"/>
                </a:moveTo>
                <a:lnTo>
                  <a:pt x="62229" y="341629"/>
                </a:lnTo>
                <a:lnTo>
                  <a:pt x="50800" y="353059"/>
                </a:lnTo>
                <a:lnTo>
                  <a:pt x="109219" y="353059"/>
                </a:lnTo>
                <a:lnTo>
                  <a:pt x="120650" y="341629"/>
                </a:lnTo>
                <a:close/>
              </a:path>
              <a:path w="447039" h="421640">
                <a:moveTo>
                  <a:pt x="109219" y="353059"/>
                </a:moveTo>
                <a:lnTo>
                  <a:pt x="50800" y="353059"/>
                </a:lnTo>
                <a:lnTo>
                  <a:pt x="0" y="403859"/>
                </a:lnTo>
                <a:lnTo>
                  <a:pt x="58419" y="403859"/>
                </a:lnTo>
                <a:lnTo>
                  <a:pt x="109219" y="353059"/>
                </a:lnTo>
                <a:close/>
              </a:path>
              <a:path w="447039" h="421640">
                <a:moveTo>
                  <a:pt x="58419" y="403859"/>
                </a:moveTo>
                <a:lnTo>
                  <a:pt x="0" y="403859"/>
                </a:lnTo>
                <a:lnTo>
                  <a:pt x="0" y="405129"/>
                </a:lnTo>
                <a:lnTo>
                  <a:pt x="2539" y="405129"/>
                </a:lnTo>
                <a:lnTo>
                  <a:pt x="2539" y="406399"/>
                </a:lnTo>
                <a:lnTo>
                  <a:pt x="5079" y="406399"/>
                </a:lnTo>
                <a:lnTo>
                  <a:pt x="5079" y="407669"/>
                </a:lnTo>
                <a:lnTo>
                  <a:pt x="8889" y="407669"/>
                </a:lnTo>
                <a:lnTo>
                  <a:pt x="8889" y="408939"/>
                </a:lnTo>
                <a:lnTo>
                  <a:pt x="11429" y="408939"/>
                </a:lnTo>
                <a:lnTo>
                  <a:pt x="11429" y="410209"/>
                </a:lnTo>
                <a:lnTo>
                  <a:pt x="15239" y="410209"/>
                </a:lnTo>
                <a:lnTo>
                  <a:pt x="15239" y="411479"/>
                </a:lnTo>
                <a:lnTo>
                  <a:pt x="17779" y="411479"/>
                </a:lnTo>
                <a:lnTo>
                  <a:pt x="17779" y="412749"/>
                </a:lnTo>
                <a:lnTo>
                  <a:pt x="20319" y="412749"/>
                </a:lnTo>
                <a:lnTo>
                  <a:pt x="20319" y="414019"/>
                </a:lnTo>
                <a:lnTo>
                  <a:pt x="22859" y="414019"/>
                </a:lnTo>
                <a:lnTo>
                  <a:pt x="22859" y="415289"/>
                </a:lnTo>
                <a:lnTo>
                  <a:pt x="26669" y="415289"/>
                </a:lnTo>
                <a:lnTo>
                  <a:pt x="26669" y="416559"/>
                </a:lnTo>
                <a:lnTo>
                  <a:pt x="30479" y="416559"/>
                </a:lnTo>
                <a:lnTo>
                  <a:pt x="30479" y="417829"/>
                </a:lnTo>
                <a:lnTo>
                  <a:pt x="34290" y="417829"/>
                </a:lnTo>
                <a:lnTo>
                  <a:pt x="34289" y="419099"/>
                </a:lnTo>
                <a:lnTo>
                  <a:pt x="36829" y="419099"/>
                </a:lnTo>
                <a:lnTo>
                  <a:pt x="36829" y="420369"/>
                </a:lnTo>
                <a:lnTo>
                  <a:pt x="40639" y="420369"/>
                </a:lnTo>
                <a:lnTo>
                  <a:pt x="40639" y="421639"/>
                </a:lnTo>
                <a:lnTo>
                  <a:pt x="58419" y="403859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bk object 1186"/>
          <p:cNvSpPr/>
          <p:nvPr/>
        </p:nvSpPr>
        <p:spPr>
          <a:xfrm>
            <a:off x="3829234" y="6327140"/>
            <a:ext cx="443230" cy="412750"/>
          </a:xfrm>
          <a:custGeom>
            <a:avLst/>
            <a:gdLst/>
            <a:ahLst/>
            <a:cxnLst/>
            <a:rect l="l" t="t" r="r" b="b"/>
            <a:pathLst>
              <a:path w="443229" h="412750">
                <a:moveTo>
                  <a:pt x="322394" y="129540"/>
                </a:moveTo>
                <a:lnTo>
                  <a:pt x="264687" y="129540"/>
                </a:lnTo>
                <a:lnTo>
                  <a:pt x="259597" y="134620"/>
                </a:lnTo>
                <a:lnTo>
                  <a:pt x="317314" y="134620"/>
                </a:lnTo>
                <a:lnTo>
                  <a:pt x="322394" y="129540"/>
                </a:lnTo>
                <a:close/>
              </a:path>
              <a:path w="443229" h="412750">
                <a:moveTo>
                  <a:pt x="330014" y="121920"/>
                </a:moveTo>
                <a:lnTo>
                  <a:pt x="272322" y="121920"/>
                </a:lnTo>
                <a:lnTo>
                  <a:pt x="265959" y="128270"/>
                </a:lnTo>
                <a:lnTo>
                  <a:pt x="323664" y="128270"/>
                </a:lnTo>
                <a:lnTo>
                  <a:pt x="330014" y="121920"/>
                </a:lnTo>
                <a:close/>
              </a:path>
              <a:path w="443229" h="412750">
                <a:moveTo>
                  <a:pt x="336364" y="115570"/>
                </a:moveTo>
                <a:lnTo>
                  <a:pt x="278685" y="115570"/>
                </a:lnTo>
                <a:lnTo>
                  <a:pt x="273595" y="120650"/>
                </a:lnTo>
                <a:lnTo>
                  <a:pt x="331284" y="120650"/>
                </a:lnTo>
                <a:lnTo>
                  <a:pt x="336364" y="115570"/>
                </a:lnTo>
                <a:close/>
              </a:path>
              <a:path w="443229" h="412750">
                <a:moveTo>
                  <a:pt x="342714" y="109220"/>
                </a:moveTo>
                <a:lnTo>
                  <a:pt x="285047" y="109220"/>
                </a:lnTo>
                <a:lnTo>
                  <a:pt x="279957" y="114300"/>
                </a:lnTo>
                <a:lnTo>
                  <a:pt x="337634" y="114300"/>
                </a:lnTo>
                <a:lnTo>
                  <a:pt x="342714" y="109220"/>
                </a:lnTo>
                <a:close/>
              </a:path>
              <a:path w="443229" h="412750">
                <a:moveTo>
                  <a:pt x="349064" y="102870"/>
                </a:moveTo>
                <a:lnTo>
                  <a:pt x="291410" y="102870"/>
                </a:lnTo>
                <a:lnTo>
                  <a:pt x="286320" y="107950"/>
                </a:lnTo>
                <a:lnTo>
                  <a:pt x="343984" y="107950"/>
                </a:lnTo>
                <a:lnTo>
                  <a:pt x="349064" y="102870"/>
                </a:lnTo>
                <a:close/>
              </a:path>
              <a:path w="443229" h="412750">
                <a:moveTo>
                  <a:pt x="355414" y="96520"/>
                </a:moveTo>
                <a:lnTo>
                  <a:pt x="297773" y="96520"/>
                </a:lnTo>
                <a:lnTo>
                  <a:pt x="292683" y="101600"/>
                </a:lnTo>
                <a:lnTo>
                  <a:pt x="350334" y="101600"/>
                </a:lnTo>
                <a:lnTo>
                  <a:pt x="355414" y="96520"/>
                </a:lnTo>
                <a:close/>
              </a:path>
              <a:path w="443229" h="412750">
                <a:moveTo>
                  <a:pt x="361764" y="90170"/>
                </a:moveTo>
                <a:lnTo>
                  <a:pt x="304135" y="90170"/>
                </a:lnTo>
                <a:lnTo>
                  <a:pt x="299045" y="95250"/>
                </a:lnTo>
                <a:lnTo>
                  <a:pt x="356684" y="95250"/>
                </a:lnTo>
                <a:lnTo>
                  <a:pt x="361764" y="90170"/>
                </a:lnTo>
                <a:close/>
              </a:path>
              <a:path w="443229" h="412750">
                <a:moveTo>
                  <a:pt x="368114" y="83820"/>
                </a:moveTo>
                <a:lnTo>
                  <a:pt x="310498" y="83820"/>
                </a:lnTo>
                <a:lnTo>
                  <a:pt x="305408" y="88900"/>
                </a:lnTo>
                <a:lnTo>
                  <a:pt x="363034" y="88900"/>
                </a:lnTo>
                <a:lnTo>
                  <a:pt x="368114" y="83820"/>
                </a:lnTo>
                <a:close/>
              </a:path>
              <a:path w="443229" h="412750">
                <a:moveTo>
                  <a:pt x="374464" y="77470"/>
                </a:moveTo>
                <a:lnTo>
                  <a:pt x="316861" y="77470"/>
                </a:lnTo>
                <a:lnTo>
                  <a:pt x="311771" y="82550"/>
                </a:lnTo>
                <a:lnTo>
                  <a:pt x="369384" y="82550"/>
                </a:lnTo>
                <a:lnTo>
                  <a:pt x="374464" y="77470"/>
                </a:lnTo>
                <a:close/>
              </a:path>
              <a:path w="443229" h="412750">
                <a:moveTo>
                  <a:pt x="380814" y="71120"/>
                </a:moveTo>
                <a:lnTo>
                  <a:pt x="323223" y="71120"/>
                </a:lnTo>
                <a:lnTo>
                  <a:pt x="318133" y="76200"/>
                </a:lnTo>
                <a:lnTo>
                  <a:pt x="375734" y="76200"/>
                </a:lnTo>
                <a:lnTo>
                  <a:pt x="380814" y="71120"/>
                </a:lnTo>
                <a:close/>
              </a:path>
              <a:path w="443229" h="412750">
                <a:moveTo>
                  <a:pt x="387164" y="64770"/>
                </a:moveTo>
                <a:lnTo>
                  <a:pt x="329586" y="64770"/>
                </a:lnTo>
                <a:lnTo>
                  <a:pt x="324496" y="69850"/>
                </a:lnTo>
                <a:lnTo>
                  <a:pt x="382084" y="69850"/>
                </a:lnTo>
                <a:lnTo>
                  <a:pt x="387164" y="64770"/>
                </a:lnTo>
                <a:close/>
              </a:path>
              <a:path w="443229" h="412750">
                <a:moveTo>
                  <a:pt x="393514" y="58420"/>
                </a:moveTo>
                <a:lnTo>
                  <a:pt x="335949" y="58420"/>
                </a:lnTo>
                <a:lnTo>
                  <a:pt x="330859" y="63500"/>
                </a:lnTo>
                <a:lnTo>
                  <a:pt x="388434" y="63500"/>
                </a:lnTo>
                <a:lnTo>
                  <a:pt x="393514" y="58420"/>
                </a:lnTo>
                <a:close/>
              </a:path>
              <a:path w="443229" h="412750">
                <a:moveTo>
                  <a:pt x="399864" y="52070"/>
                </a:moveTo>
                <a:lnTo>
                  <a:pt x="342311" y="52070"/>
                </a:lnTo>
                <a:lnTo>
                  <a:pt x="337221" y="57150"/>
                </a:lnTo>
                <a:lnTo>
                  <a:pt x="394784" y="57150"/>
                </a:lnTo>
                <a:lnTo>
                  <a:pt x="399864" y="52070"/>
                </a:lnTo>
                <a:close/>
              </a:path>
              <a:path w="443229" h="412750">
                <a:moveTo>
                  <a:pt x="406214" y="45720"/>
                </a:moveTo>
                <a:lnTo>
                  <a:pt x="348674" y="45720"/>
                </a:lnTo>
                <a:lnTo>
                  <a:pt x="343584" y="50800"/>
                </a:lnTo>
                <a:lnTo>
                  <a:pt x="401134" y="50800"/>
                </a:lnTo>
                <a:lnTo>
                  <a:pt x="406214" y="45720"/>
                </a:lnTo>
                <a:close/>
              </a:path>
              <a:path w="443229" h="412750">
                <a:moveTo>
                  <a:pt x="412564" y="39370"/>
                </a:moveTo>
                <a:lnTo>
                  <a:pt x="355037" y="39370"/>
                </a:lnTo>
                <a:lnTo>
                  <a:pt x="349947" y="44450"/>
                </a:lnTo>
                <a:lnTo>
                  <a:pt x="407484" y="44450"/>
                </a:lnTo>
                <a:lnTo>
                  <a:pt x="412564" y="39370"/>
                </a:lnTo>
                <a:close/>
              </a:path>
              <a:path w="443229" h="412750">
                <a:moveTo>
                  <a:pt x="418914" y="33020"/>
                </a:moveTo>
                <a:lnTo>
                  <a:pt x="361399" y="33020"/>
                </a:lnTo>
                <a:lnTo>
                  <a:pt x="356309" y="38100"/>
                </a:lnTo>
                <a:lnTo>
                  <a:pt x="413834" y="38100"/>
                </a:lnTo>
                <a:lnTo>
                  <a:pt x="418914" y="33020"/>
                </a:lnTo>
                <a:close/>
              </a:path>
              <a:path w="443229" h="412750">
                <a:moveTo>
                  <a:pt x="425264" y="26670"/>
                </a:moveTo>
                <a:lnTo>
                  <a:pt x="367762" y="26670"/>
                </a:lnTo>
                <a:lnTo>
                  <a:pt x="362672" y="31750"/>
                </a:lnTo>
                <a:lnTo>
                  <a:pt x="420184" y="31750"/>
                </a:lnTo>
                <a:lnTo>
                  <a:pt x="425264" y="26670"/>
                </a:lnTo>
                <a:close/>
              </a:path>
              <a:path w="443229" h="412750">
                <a:moveTo>
                  <a:pt x="431614" y="20320"/>
                </a:moveTo>
                <a:lnTo>
                  <a:pt x="374125" y="20320"/>
                </a:lnTo>
                <a:lnTo>
                  <a:pt x="369035" y="25400"/>
                </a:lnTo>
                <a:lnTo>
                  <a:pt x="426534" y="25400"/>
                </a:lnTo>
                <a:lnTo>
                  <a:pt x="431614" y="20320"/>
                </a:lnTo>
                <a:close/>
              </a:path>
              <a:path w="443229" h="412750">
                <a:moveTo>
                  <a:pt x="437964" y="13970"/>
                </a:moveTo>
                <a:lnTo>
                  <a:pt x="380487" y="13970"/>
                </a:lnTo>
                <a:lnTo>
                  <a:pt x="375397" y="19050"/>
                </a:lnTo>
                <a:lnTo>
                  <a:pt x="432884" y="19050"/>
                </a:lnTo>
                <a:lnTo>
                  <a:pt x="437964" y="13970"/>
                </a:lnTo>
                <a:close/>
              </a:path>
              <a:path w="443229" h="412750">
                <a:moveTo>
                  <a:pt x="443044" y="8890"/>
                </a:moveTo>
                <a:lnTo>
                  <a:pt x="385578" y="8890"/>
                </a:lnTo>
                <a:lnTo>
                  <a:pt x="381760" y="12700"/>
                </a:lnTo>
                <a:lnTo>
                  <a:pt x="439234" y="12700"/>
                </a:lnTo>
                <a:lnTo>
                  <a:pt x="443044" y="8890"/>
                </a:lnTo>
                <a:close/>
              </a:path>
              <a:path w="443229" h="412750">
                <a:moveTo>
                  <a:pt x="440504" y="7620"/>
                </a:moveTo>
                <a:lnTo>
                  <a:pt x="386850" y="7620"/>
                </a:lnTo>
                <a:lnTo>
                  <a:pt x="385578" y="8890"/>
                </a:lnTo>
                <a:lnTo>
                  <a:pt x="440504" y="8890"/>
                </a:lnTo>
                <a:lnTo>
                  <a:pt x="440504" y="7620"/>
                </a:lnTo>
                <a:close/>
              </a:path>
              <a:path w="443229" h="412750">
                <a:moveTo>
                  <a:pt x="431614" y="6350"/>
                </a:moveTo>
                <a:lnTo>
                  <a:pt x="425264" y="6350"/>
                </a:lnTo>
                <a:lnTo>
                  <a:pt x="425264" y="7620"/>
                </a:lnTo>
                <a:lnTo>
                  <a:pt x="431614" y="7620"/>
                </a:lnTo>
                <a:lnTo>
                  <a:pt x="431614" y="6350"/>
                </a:lnTo>
                <a:close/>
              </a:path>
              <a:path w="443229" h="412750">
                <a:moveTo>
                  <a:pt x="403674" y="0"/>
                </a:moveTo>
                <a:lnTo>
                  <a:pt x="394485" y="0"/>
                </a:lnTo>
                <a:lnTo>
                  <a:pt x="388123" y="6350"/>
                </a:lnTo>
                <a:lnTo>
                  <a:pt x="420184" y="6350"/>
                </a:lnTo>
                <a:lnTo>
                  <a:pt x="420184" y="5080"/>
                </a:lnTo>
                <a:lnTo>
                  <a:pt x="413834" y="5080"/>
                </a:lnTo>
                <a:lnTo>
                  <a:pt x="413834" y="2540"/>
                </a:lnTo>
                <a:lnTo>
                  <a:pt x="407484" y="2540"/>
                </a:lnTo>
                <a:lnTo>
                  <a:pt x="407484" y="1270"/>
                </a:lnTo>
                <a:lnTo>
                  <a:pt x="403674" y="1270"/>
                </a:lnTo>
                <a:lnTo>
                  <a:pt x="403674" y="0"/>
                </a:lnTo>
                <a:close/>
              </a:path>
              <a:path w="443229" h="412750">
                <a:moveTo>
                  <a:pt x="316044" y="135890"/>
                </a:moveTo>
                <a:lnTo>
                  <a:pt x="258324" y="135890"/>
                </a:lnTo>
                <a:lnTo>
                  <a:pt x="232873" y="161290"/>
                </a:lnTo>
                <a:lnTo>
                  <a:pt x="290644" y="161290"/>
                </a:lnTo>
                <a:lnTo>
                  <a:pt x="316044" y="135890"/>
                </a:lnTo>
                <a:close/>
              </a:path>
              <a:path w="443229" h="412750">
                <a:moveTo>
                  <a:pt x="290644" y="161290"/>
                </a:moveTo>
                <a:lnTo>
                  <a:pt x="232873" y="161290"/>
                </a:lnTo>
                <a:lnTo>
                  <a:pt x="216330" y="177800"/>
                </a:lnTo>
                <a:lnTo>
                  <a:pt x="274134" y="177800"/>
                </a:lnTo>
                <a:lnTo>
                  <a:pt x="290644" y="161290"/>
                </a:lnTo>
                <a:close/>
              </a:path>
              <a:path w="443229" h="412750">
                <a:moveTo>
                  <a:pt x="274134" y="177800"/>
                </a:moveTo>
                <a:lnTo>
                  <a:pt x="216330" y="177800"/>
                </a:lnTo>
                <a:lnTo>
                  <a:pt x="105620" y="288290"/>
                </a:lnTo>
                <a:lnTo>
                  <a:pt x="163644" y="288290"/>
                </a:lnTo>
                <a:lnTo>
                  <a:pt x="274134" y="177800"/>
                </a:lnTo>
                <a:close/>
              </a:path>
              <a:path w="443229" h="412750">
                <a:moveTo>
                  <a:pt x="17594" y="402594"/>
                </a:moveTo>
                <a:lnTo>
                  <a:pt x="17594" y="403860"/>
                </a:lnTo>
                <a:lnTo>
                  <a:pt x="20134" y="403860"/>
                </a:lnTo>
                <a:lnTo>
                  <a:pt x="20134" y="405130"/>
                </a:lnTo>
                <a:lnTo>
                  <a:pt x="22674" y="405130"/>
                </a:lnTo>
                <a:lnTo>
                  <a:pt x="22674" y="406400"/>
                </a:lnTo>
                <a:lnTo>
                  <a:pt x="25214" y="406400"/>
                </a:lnTo>
                <a:lnTo>
                  <a:pt x="25214" y="407670"/>
                </a:lnTo>
                <a:lnTo>
                  <a:pt x="27754" y="407670"/>
                </a:lnTo>
                <a:lnTo>
                  <a:pt x="27754" y="408940"/>
                </a:lnTo>
                <a:lnTo>
                  <a:pt x="30294" y="408940"/>
                </a:lnTo>
                <a:lnTo>
                  <a:pt x="30294" y="410210"/>
                </a:lnTo>
                <a:lnTo>
                  <a:pt x="31564" y="410210"/>
                </a:lnTo>
                <a:lnTo>
                  <a:pt x="31564" y="411480"/>
                </a:lnTo>
                <a:lnTo>
                  <a:pt x="35374" y="411480"/>
                </a:lnTo>
                <a:lnTo>
                  <a:pt x="35374" y="412750"/>
                </a:lnTo>
                <a:lnTo>
                  <a:pt x="39184" y="412750"/>
                </a:lnTo>
                <a:lnTo>
                  <a:pt x="49218" y="402716"/>
                </a:lnTo>
                <a:lnTo>
                  <a:pt x="17594" y="402594"/>
                </a:lnTo>
                <a:close/>
              </a:path>
              <a:path w="443229" h="412750">
                <a:moveTo>
                  <a:pt x="49460" y="402590"/>
                </a:moveTo>
                <a:lnTo>
                  <a:pt x="49344" y="402717"/>
                </a:lnTo>
                <a:lnTo>
                  <a:pt x="49460" y="402590"/>
                </a:lnTo>
                <a:close/>
              </a:path>
              <a:path w="443229" h="412750">
                <a:moveTo>
                  <a:pt x="1272" y="392430"/>
                </a:moveTo>
                <a:lnTo>
                  <a:pt x="0" y="393700"/>
                </a:lnTo>
                <a:lnTo>
                  <a:pt x="2354" y="393700"/>
                </a:lnTo>
                <a:lnTo>
                  <a:pt x="2354" y="394970"/>
                </a:lnTo>
                <a:lnTo>
                  <a:pt x="3624" y="394970"/>
                </a:lnTo>
                <a:lnTo>
                  <a:pt x="3624" y="396240"/>
                </a:lnTo>
                <a:lnTo>
                  <a:pt x="6164" y="396240"/>
                </a:lnTo>
                <a:lnTo>
                  <a:pt x="6164" y="397510"/>
                </a:lnTo>
                <a:lnTo>
                  <a:pt x="8704" y="397510"/>
                </a:lnTo>
                <a:lnTo>
                  <a:pt x="8704" y="398780"/>
                </a:lnTo>
                <a:lnTo>
                  <a:pt x="11244" y="398780"/>
                </a:lnTo>
                <a:lnTo>
                  <a:pt x="11244" y="400050"/>
                </a:lnTo>
                <a:lnTo>
                  <a:pt x="13784" y="400050"/>
                </a:lnTo>
                <a:lnTo>
                  <a:pt x="13784" y="401320"/>
                </a:lnTo>
                <a:lnTo>
                  <a:pt x="16324" y="401320"/>
                </a:lnTo>
                <a:lnTo>
                  <a:pt x="16324" y="402590"/>
                </a:lnTo>
                <a:lnTo>
                  <a:pt x="17594" y="402594"/>
                </a:lnTo>
                <a:lnTo>
                  <a:pt x="49460" y="402590"/>
                </a:lnTo>
                <a:lnTo>
                  <a:pt x="50614" y="401320"/>
                </a:lnTo>
                <a:lnTo>
                  <a:pt x="58234" y="393700"/>
                </a:lnTo>
                <a:lnTo>
                  <a:pt x="59504" y="392557"/>
                </a:lnTo>
                <a:lnTo>
                  <a:pt x="1272" y="392430"/>
                </a:lnTo>
                <a:close/>
              </a:path>
              <a:path w="443229" h="412750">
                <a:moveTo>
                  <a:pt x="3817" y="389890"/>
                </a:moveTo>
                <a:lnTo>
                  <a:pt x="1272" y="392430"/>
                </a:lnTo>
                <a:lnTo>
                  <a:pt x="59504" y="392430"/>
                </a:lnTo>
                <a:lnTo>
                  <a:pt x="60774" y="391160"/>
                </a:lnTo>
                <a:lnTo>
                  <a:pt x="62044" y="390017"/>
                </a:lnTo>
                <a:lnTo>
                  <a:pt x="3817" y="389890"/>
                </a:lnTo>
                <a:close/>
              </a:path>
              <a:path w="443229" h="412750">
                <a:moveTo>
                  <a:pt x="11452" y="382270"/>
                </a:moveTo>
                <a:lnTo>
                  <a:pt x="3817" y="389890"/>
                </a:lnTo>
                <a:lnTo>
                  <a:pt x="62044" y="389890"/>
                </a:lnTo>
                <a:lnTo>
                  <a:pt x="69538" y="382396"/>
                </a:lnTo>
                <a:lnTo>
                  <a:pt x="11452" y="382270"/>
                </a:lnTo>
                <a:close/>
              </a:path>
              <a:path w="443229" h="412750">
                <a:moveTo>
                  <a:pt x="12725" y="381000"/>
                </a:moveTo>
                <a:lnTo>
                  <a:pt x="11452" y="382270"/>
                </a:lnTo>
                <a:lnTo>
                  <a:pt x="69664" y="382270"/>
                </a:lnTo>
                <a:lnTo>
                  <a:pt x="70934" y="381127"/>
                </a:lnTo>
                <a:lnTo>
                  <a:pt x="12725" y="381000"/>
                </a:lnTo>
                <a:close/>
              </a:path>
              <a:path w="443229" h="412750">
                <a:moveTo>
                  <a:pt x="17815" y="375920"/>
                </a:moveTo>
                <a:lnTo>
                  <a:pt x="12725" y="381000"/>
                </a:lnTo>
                <a:lnTo>
                  <a:pt x="70934" y="381000"/>
                </a:lnTo>
                <a:lnTo>
                  <a:pt x="74744" y="377190"/>
                </a:lnTo>
                <a:lnTo>
                  <a:pt x="76014" y="376047"/>
                </a:lnTo>
                <a:lnTo>
                  <a:pt x="17815" y="375920"/>
                </a:lnTo>
                <a:close/>
              </a:path>
              <a:path w="443229" h="412750">
                <a:moveTo>
                  <a:pt x="31813" y="361950"/>
                </a:moveTo>
                <a:lnTo>
                  <a:pt x="17815" y="375920"/>
                </a:lnTo>
                <a:lnTo>
                  <a:pt x="76014" y="375920"/>
                </a:lnTo>
                <a:lnTo>
                  <a:pt x="89858" y="362076"/>
                </a:lnTo>
                <a:lnTo>
                  <a:pt x="31813" y="361950"/>
                </a:lnTo>
                <a:close/>
              </a:path>
              <a:path w="443229" h="412750">
                <a:moveTo>
                  <a:pt x="36903" y="356870"/>
                </a:moveTo>
                <a:lnTo>
                  <a:pt x="31813" y="361950"/>
                </a:lnTo>
                <a:lnTo>
                  <a:pt x="89984" y="361950"/>
                </a:lnTo>
                <a:lnTo>
                  <a:pt x="91254" y="360680"/>
                </a:lnTo>
                <a:lnTo>
                  <a:pt x="93794" y="358140"/>
                </a:lnTo>
                <a:lnTo>
                  <a:pt x="95064" y="356997"/>
                </a:lnTo>
                <a:lnTo>
                  <a:pt x="36903" y="356870"/>
                </a:lnTo>
                <a:close/>
              </a:path>
              <a:path w="443229" h="412750">
                <a:moveTo>
                  <a:pt x="44538" y="349250"/>
                </a:moveTo>
                <a:lnTo>
                  <a:pt x="36903" y="356870"/>
                </a:lnTo>
                <a:lnTo>
                  <a:pt x="95064" y="356870"/>
                </a:lnTo>
                <a:lnTo>
                  <a:pt x="101414" y="350520"/>
                </a:lnTo>
                <a:lnTo>
                  <a:pt x="102684" y="349377"/>
                </a:lnTo>
                <a:lnTo>
                  <a:pt x="44538" y="349250"/>
                </a:lnTo>
                <a:close/>
              </a:path>
              <a:path w="443229" h="412750">
                <a:moveTo>
                  <a:pt x="75079" y="318770"/>
                </a:moveTo>
                <a:lnTo>
                  <a:pt x="44538" y="349250"/>
                </a:lnTo>
                <a:lnTo>
                  <a:pt x="102684" y="349250"/>
                </a:lnTo>
                <a:lnTo>
                  <a:pt x="131894" y="320040"/>
                </a:lnTo>
                <a:lnTo>
                  <a:pt x="133164" y="318897"/>
                </a:lnTo>
                <a:lnTo>
                  <a:pt x="75079" y="318770"/>
                </a:lnTo>
                <a:close/>
              </a:path>
              <a:path w="443229" h="412750">
                <a:moveTo>
                  <a:pt x="139514" y="312420"/>
                </a:moveTo>
                <a:lnTo>
                  <a:pt x="81442" y="312547"/>
                </a:lnTo>
                <a:lnTo>
                  <a:pt x="78897" y="314960"/>
                </a:lnTo>
                <a:lnTo>
                  <a:pt x="75079" y="318770"/>
                </a:lnTo>
                <a:lnTo>
                  <a:pt x="133164" y="318770"/>
                </a:lnTo>
                <a:lnTo>
                  <a:pt x="139514" y="312420"/>
                </a:lnTo>
                <a:close/>
              </a:path>
              <a:path w="443229" h="412750">
                <a:moveTo>
                  <a:pt x="82714" y="311150"/>
                </a:moveTo>
                <a:lnTo>
                  <a:pt x="81442" y="312420"/>
                </a:lnTo>
                <a:lnTo>
                  <a:pt x="139514" y="312420"/>
                </a:lnTo>
                <a:lnTo>
                  <a:pt x="140784" y="311277"/>
                </a:lnTo>
                <a:lnTo>
                  <a:pt x="82714" y="311150"/>
                </a:lnTo>
                <a:close/>
              </a:path>
              <a:path w="443229" h="412750">
                <a:moveTo>
                  <a:pt x="97985" y="295910"/>
                </a:moveTo>
                <a:lnTo>
                  <a:pt x="82714" y="311150"/>
                </a:lnTo>
                <a:lnTo>
                  <a:pt x="140784" y="311277"/>
                </a:lnTo>
                <a:lnTo>
                  <a:pt x="143324" y="308610"/>
                </a:lnTo>
                <a:lnTo>
                  <a:pt x="153484" y="298450"/>
                </a:lnTo>
                <a:lnTo>
                  <a:pt x="156024" y="296037"/>
                </a:lnTo>
                <a:lnTo>
                  <a:pt x="97985" y="295910"/>
                </a:lnTo>
                <a:close/>
              </a:path>
              <a:path w="443229" h="412750">
                <a:moveTo>
                  <a:pt x="105620" y="288290"/>
                </a:moveTo>
                <a:lnTo>
                  <a:pt x="97985" y="295910"/>
                </a:lnTo>
                <a:lnTo>
                  <a:pt x="156024" y="296037"/>
                </a:lnTo>
                <a:lnTo>
                  <a:pt x="158564" y="293370"/>
                </a:lnTo>
                <a:lnTo>
                  <a:pt x="161104" y="290830"/>
                </a:lnTo>
                <a:lnTo>
                  <a:pt x="163644" y="288417"/>
                </a:lnTo>
                <a:lnTo>
                  <a:pt x="105620" y="28829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bk object 1187"/>
          <p:cNvSpPr/>
          <p:nvPr/>
        </p:nvSpPr>
        <p:spPr>
          <a:xfrm>
            <a:off x="3796029" y="6320790"/>
            <a:ext cx="427990" cy="400050"/>
          </a:xfrm>
          <a:custGeom>
            <a:avLst/>
            <a:gdLst/>
            <a:ahLst/>
            <a:cxnLst/>
            <a:rect l="l" t="t" r="r" b="b"/>
            <a:pathLst>
              <a:path w="427989" h="400050">
                <a:moveTo>
                  <a:pt x="297892" y="135890"/>
                </a:moveTo>
                <a:lnTo>
                  <a:pt x="240030" y="135890"/>
                </a:lnTo>
                <a:lnTo>
                  <a:pt x="234950" y="140970"/>
                </a:lnTo>
                <a:lnTo>
                  <a:pt x="292802" y="140970"/>
                </a:lnTo>
                <a:lnTo>
                  <a:pt x="297892" y="135890"/>
                </a:lnTo>
                <a:close/>
              </a:path>
              <a:path w="427989" h="400050">
                <a:moveTo>
                  <a:pt x="305527" y="128270"/>
                </a:moveTo>
                <a:lnTo>
                  <a:pt x="247650" y="128270"/>
                </a:lnTo>
                <a:lnTo>
                  <a:pt x="241300" y="134620"/>
                </a:lnTo>
                <a:lnTo>
                  <a:pt x="299164" y="134620"/>
                </a:lnTo>
                <a:lnTo>
                  <a:pt x="305527" y="128270"/>
                </a:lnTo>
                <a:close/>
              </a:path>
              <a:path w="427989" h="400050">
                <a:moveTo>
                  <a:pt x="311890" y="121920"/>
                </a:moveTo>
                <a:lnTo>
                  <a:pt x="254000" y="121920"/>
                </a:lnTo>
                <a:lnTo>
                  <a:pt x="248920" y="127000"/>
                </a:lnTo>
                <a:lnTo>
                  <a:pt x="306800" y="127000"/>
                </a:lnTo>
                <a:lnTo>
                  <a:pt x="311890" y="121920"/>
                </a:lnTo>
                <a:close/>
              </a:path>
              <a:path w="427989" h="400050">
                <a:moveTo>
                  <a:pt x="318252" y="115570"/>
                </a:moveTo>
                <a:lnTo>
                  <a:pt x="260350" y="115570"/>
                </a:lnTo>
                <a:lnTo>
                  <a:pt x="255270" y="120650"/>
                </a:lnTo>
                <a:lnTo>
                  <a:pt x="313162" y="120650"/>
                </a:lnTo>
                <a:lnTo>
                  <a:pt x="318252" y="115570"/>
                </a:lnTo>
                <a:close/>
              </a:path>
              <a:path w="427989" h="400050">
                <a:moveTo>
                  <a:pt x="324615" y="109220"/>
                </a:moveTo>
                <a:lnTo>
                  <a:pt x="266700" y="109220"/>
                </a:lnTo>
                <a:lnTo>
                  <a:pt x="261620" y="114300"/>
                </a:lnTo>
                <a:lnTo>
                  <a:pt x="319525" y="114300"/>
                </a:lnTo>
                <a:lnTo>
                  <a:pt x="324615" y="109220"/>
                </a:lnTo>
                <a:close/>
              </a:path>
              <a:path w="427989" h="400050">
                <a:moveTo>
                  <a:pt x="330978" y="102870"/>
                </a:moveTo>
                <a:lnTo>
                  <a:pt x="273050" y="102870"/>
                </a:lnTo>
                <a:lnTo>
                  <a:pt x="267970" y="107950"/>
                </a:lnTo>
                <a:lnTo>
                  <a:pt x="325888" y="107950"/>
                </a:lnTo>
                <a:lnTo>
                  <a:pt x="330978" y="102870"/>
                </a:lnTo>
                <a:close/>
              </a:path>
              <a:path w="427989" h="400050">
                <a:moveTo>
                  <a:pt x="337340" y="96520"/>
                </a:moveTo>
                <a:lnTo>
                  <a:pt x="279400" y="96520"/>
                </a:lnTo>
                <a:lnTo>
                  <a:pt x="274320" y="101600"/>
                </a:lnTo>
                <a:lnTo>
                  <a:pt x="332250" y="101600"/>
                </a:lnTo>
                <a:lnTo>
                  <a:pt x="337340" y="96520"/>
                </a:lnTo>
                <a:close/>
              </a:path>
              <a:path w="427989" h="400050">
                <a:moveTo>
                  <a:pt x="343703" y="90170"/>
                </a:moveTo>
                <a:lnTo>
                  <a:pt x="285750" y="90170"/>
                </a:lnTo>
                <a:lnTo>
                  <a:pt x="280670" y="95250"/>
                </a:lnTo>
                <a:lnTo>
                  <a:pt x="338613" y="95250"/>
                </a:lnTo>
                <a:lnTo>
                  <a:pt x="343703" y="90170"/>
                </a:lnTo>
                <a:close/>
              </a:path>
              <a:path w="427989" h="400050">
                <a:moveTo>
                  <a:pt x="350066" y="83820"/>
                </a:moveTo>
                <a:lnTo>
                  <a:pt x="292100" y="83820"/>
                </a:lnTo>
                <a:lnTo>
                  <a:pt x="287020" y="88900"/>
                </a:lnTo>
                <a:lnTo>
                  <a:pt x="344976" y="88900"/>
                </a:lnTo>
                <a:lnTo>
                  <a:pt x="350066" y="83820"/>
                </a:lnTo>
                <a:close/>
              </a:path>
              <a:path w="427989" h="400050">
                <a:moveTo>
                  <a:pt x="356428" y="77470"/>
                </a:moveTo>
                <a:lnTo>
                  <a:pt x="298450" y="77470"/>
                </a:lnTo>
                <a:lnTo>
                  <a:pt x="293370" y="82550"/>
                </a:lnTo>
                <a:lnTo>
                  <a:pt x="351338" y="82550"/>
                </a:lnTo>
                <a:lnTo>
                  <a:pt x="356428" y="77470"/>
                </a:lnTo>
                <a:close/>
              </a:path>
              <a:path w="427989" h="400050">
                <a:moveTo>
                  <a:pt x="362791" y="71120"/>
                </a:moveTo>
                <a:lnTo>
                  <a:pt x="304800" y="71120"/>
                </a:lnTo>
                <a:lnTo>
                  <a:pt x="299720" y="76200"/>
                </a:lnTo>
                <a:lnTo>
                  <a:pt x="357701" y="76200"/>
                </a:lnTo>
                <a:lnTo>
                  <a:pt x="362791" y="71120"/>
                </a:lnTo>
                <a:close/>
              </a:path>
              <a:path w="427989" h="400050">
                <a:moveTo>
                  <a:pt x="369154" y="64770"/>
                </a:moveTo>
                <a:lnTo>
                  <a:pt x="311150" y="64770"/>
                </a:lnTo>
                <a:lnTo>
                  <a:pt x="306070" y="69850"/>
                </a:lnTo>
                <a:lnTo>
                  <a:pt x="364064" y="69850"/>
                </a:lnTo>
                <a:lnTo>
                  <a:pt x="369154" y="64770"/>
                </a:lnTo>
                <a:close/>
              </a:path>
              <a:path w="427989" h="400050">
                <a:moveTo>
                  <a:pt x="375516" y="58420"/>
                </a:moveTo>
                <a:lnTo>
                  <a:pt x="317500" y="58420"/>
                </a:lnTo>
                <a:lnTo>
                  <a:pt x="312420" y="63500"/>
                </a:lnTo>
                <a:lnTo>
                  <a:pt x="370426" y="63500"/>
                </a:lnTo>
                <a:lnTo>
                  <a:pt x="375516" y="58420"/>
                </a:lnTo>
                <a:close/>
              </a:path>
              <a:path w="427989" h="400050">
                <a:moveTo>
                  <a:pt x="381879" y="52070"/>
                </a:moveTo>
                <a:lnTo>
                  <a:pt x="323850" y="52070"/>
                </a:lnTo>
                <a:lnTo>
                  <a:pt x="318770" y="57150"/>
                </a:lnTo>
                <a:lnTo>
                  <a:pt x="376789" y="57150"/>
                </a:lnTo>
                <a:lnTo>
                  <a:pt x="381879" y="52070"/>
                </a:lnTo>
                <a:close/>
              </a:path>
              <a:path w="427989" h="400050">
                <a:moveTo>
                  <a:pt x="388242" y="45720"/>
                </a:moveTo>
                <a:lnTo>
                  <a:pt x="330200" y="45720"/>
                </a:lnTo>
                <a:lnTo>
                  <a:pt x="325120" y="50800"/>
                </a:lnTo>
                <a:lnTo>
                  <a:pt x="383152" y="50800"/>
                </a:lnTo>
                <a:lnTo>
                  <a:pt x="388242" y="45720"/>
                </a:lnTo>
                <a:close/>
              </a:path>
              <a:path w="427989" h="400050">
                <a:moveTo>
                  <a:pt x="394604" y="39370"/>
                </a:moveTo>
                <a:lnTo>
                  <a:pt x="336550" y="39370"/>
                </a:lnTo>
                <a:lnTo>
                  <a:pt x="331470" y="44450"/>
                </a:lnTo>
                <a:lnTo>
                  <a:pt x="389514" y="44450"/>
                </a:lnTo>
                <a:lnTo>
                  <a:pt x="394604" y="39370"/>
                </a:lnTo>
                <a:close/>
              </a:path>
              <a:path w="427989" h="400050">
                <a:moveTo>
                  <a:pt x="400967" y="33020"/>
                </a:moveTo>
                <a:lnTo>
                  <a:pt x="342900" y="33020"/>
                </a:lnTo>
                <a:lnTo>
                  <a:pt x="337820" y="38100"/>
                </a:lnTo>
                <a:lnTo>
                  <a:pt x="395877" y="38100"/>
                </a:lnTo>
                <a:lnTo>
                  <a:pt x="400967" y="33020"/>
                </a:lnTo>
                <a:close/>
              </a:path>
              <a:path w="427989" h="400050">
                <a:moveTo>
                  <a:pt x="407330" y="26670"/>
                </a:moveTo>
                <a:lnTo>
                  <a:pt x="349250" y="26670"/>
                </a:lnTo>
                <a:lnTo>
                  <a:pt x="344170" y="31750"/>
                </a:lnTo>
                <a:lnTo>
                  <a:pt x="402240" y="31750"/>
                </a:lnTo>
                <a:lnTo>
                  <a:pt x="407330" y="26670"/>
                </a:lnTo>
                <a:close/>
              </a:path>
              <a:path w="427989" h="400050">
                <a:moveTo>
                  <a:pt x="413692" y="20320"/>
                </a:moveTo>
                <a:lnTo>
                  <a:pt x="355600" y="20320"/>
                </a:lnTo>
                <a:lnTo>
                  <a:pt x="350520" y="25400"/>
                </a:lnTo>
                <a:lnTo>
                  <a:pt x="408602" y="25400"/>
                </a:lnTo>
                <a:lnTo>
                  <a:pt x="413692" y="20320"/>
                </a:lnTo>
                <a:close/>
              </a:path>
              <a:path w="427989" h="400050">
                <a:moveTo>
                  <a:pt x="420055" y="13970"/>
                </a:moveTo>
                <a:lnTo>
                  <a:pt x="361950" y="13970"/>
                </a:lnTo>
                <a:lnTo>
                  <a:pt x="356870" y="19050"/>
                </a:lnTo>
                <a:lnTo>
                  <a:pt x="414965" y="19050"/>
                </a:lnTo>
                <a:lnTo>
                  <a:pt x="420055" y="13970"/>
                </a:lnTo>
                <a:close/>
              </a:path>
              <a:path w="427989" h="400050">
                <a:moveTo>
                  <a:pt x="427690" y="6350"/>
                </a:moveTo>
                <a:lnTo>
                  <a:pt x="425450" y="6350"/>
                </a:lnTo>
                <a:lnTo>
                  <a:pt x="425450" y="7620"/>
                </a:lnTo>
                <a:lnTo>
                  <a:pt x="368300" y="7620"/>
                </a:lnTo>
                <a:lnTo>
                  <a:pt x="363220" y="12700"/>
                </a:lnTo>
                <a:lnTo>
                  <a:pt x="421328" y="12700"/>
                </a:lnTo>
                <a:lnTo>
                  <a:pt x="427690" y="6350"/>
                </a:lnTo>
                <a:close/>
              </a:path>
              <a:path w="427989" h="400050">
                <a:moveTo>
                  <a:pt x="402589" y="1270"/>
                </a:moveTo>
                <a:lnTo>
                  <a:pt x="374650" y="1270"/>
                </a:lnTo>
                <a:lnTo>
                  <a:pt x="369570" y="6350"/>
                </a:lnTo>
                <a:lnTo>
                  <a:pt x="417830" y="6350"/>
                </a:lnTo>
                <a:lnTo>
                  <a:pt x="417830" y="5080"/>
                </a:lnTo>
                <a:lnTo>
                  <a:pt x="410210" y="5080"/>
                </a:lnTo>
                <a:lnTo>
                  <a:pt x="410210" y="2540"/>
                </a:lnTo>
                <a:lnTo>
                  <a:pt x="402589" y="2540"/>
                </a:lnTo>
                <a:lnTo>
                  <a:pt x="402589" y="1270"/>
                </a:lnTo>
                <a:close/>
              </a:path>
              <a:path w="427989" h="400050">
                <a:moveTo>
                  <a:pt x="398780" y="0"/>
                </a:moveTo>
                <a:lnTo>
                  <a:pt x="379730" y="0"/>
                </a:lnTo>
                <a:lnTo>
                  <a:pt x="379730" y="1270"/>
                </a:lnTo>
                <a:lnTo>
                  <a:pt x="398780" y="1270"/>
                </a:lnTo>
                <a:lnTo>
                  <a:pt x="398780" y="0"/>
                </a:lnTo>
                <a:close/>
              </a:path>
              <a:path w="427989" h="400050">
                <a:moveTo>
                  <a:pt x="291529" y="142240"/>
                </a:moveTo>
                <a:lnTo>
                  <a:pt x="233680" y="142240"/>
                </a:lnTo>
                <a:lnTo>
                  <a:pt x="208280" y="167640"/>
                </a:lnTo>
                <a:lnTo>
                  <a:pt x="266078" y="167640"/>
                </a:lnTo>
                <a:lnTo>
                  <a:pt x="291529" y="142240"/>
                </a:lnTo>
                <a:close/>
              </a:path>
              <a:path w="427989" h="400050">
                <a:moveTo>
                  <a:pt x="266078" y="167640"/>
                </a:moveTo>
                <a:lnTo>
                  <a:pt x="208280" y="167640"/>
                </a:lnTo>
                <a:lnTo>
                  <a:pt x="87630" y="288290"/>
                </a:lnTo>
                <a:lnTo>
                  <a:pt x="145188" y="288290"/>
                </a:lnTo>
                <a:lnTo>
                  <a:pt x="266078" y="167640"/>
                </a:lnTo>
                <a:close/>
              </a:path>
              <a:path w="427989" h="400050">
                <a:moveTo>
                  <a:pt x="145188" y="288290"/>
                </a:moveTo>
                <a:lnTo>
                  <a:pt x="87630" y="288290"/>
                </a:lnTo>
                <a:lnTo>
                  <a:pt x="1270" y="374650"/>
                </a:lnTo>
                <a:lnTo>
                  <a:pt x="58655" y="374650"/>
                </a:lnTo>
                <a:lnTo>
                  <a:pt x="145188" y="288290"/>
                </a:lnTo>
                <a:close/>
              </a:path>
              <a:path w="427989" h="400050">
                <a:moveTo>
                  <a:pt x="58655" y="374650"/>
                </a:moveTo>
                <a:lnTo>
                  <a:pt x="1270" y="374650"/>
                </a:lnTo>
                <a:lnTo>
                  <a:pt x="0" y="375920"/>
                </a:lnTo>
                <a:lnTo>
                  <a:pt x="1270" y="375920"/>
                </a:lnTo>
                <a:lnTo>
                  <a:pt x="1270" y="377190"/>
                </a:lnTo>
                <a:lnTo>
                  <a:pt x="2540" y="377190"/>
                </a:lnTo>
                <a:lnTo>
                  <a:pt x="2540" y="378460"/>
                </a:lnTo>
                <a:lnTo>
                  <a:pt x="5080" y="378460"/>
                </a:lnTo>
                <a:lnTo>
                  <a:pt x="5080" y="379730"/>
                </a:lnTo>
                <a:lnTo>
                  <a:pt x="6350" y="379730"/>
                </a:lnTo>
                <a:lnTo>
                  <a:pt x="6350" y="381000"/>
                </a:lnTo>
                <a:lnTo>
                  <a:pt x="52293" y="381000"/>
                </a:lnTo>
                <a:lnTo>
                  <a:pt x="58655" y="374650"/>
                </a:lnTo>
                <a:close/>
              </a:path>
              <a:path w="427989" h="400050">
                <a:moveTo>
                  <a:pt x="52293" y="381000"/>
                </a:moveTo>
                <a:lnTo>
                  <a:pt x="7620" y="381000"/>
                </a:lnTo>
                <a:lnTo>
                  <a:pt x="7620" y="382270"/>
                </a:lnTo>
                <a:lnTo>
                  <a:pt x="10160" y="382270"/>
                </a:lnTo>
                <a:lnTo>
                  <a:pt x="10160" y="383540"/>
                </a:lnTo>
                <a:lnTo>
                  <a:pt x="11430" y="383540"/>
                </a:lnTo>
                <a:lnTo>
                  <a:pt x="11430" y="384810"/>
                </a:lnTo>
                <a:lnTo>
                  <a:pt x="13970" y="384810"/>
                </a:lnTo>
                <a:lnTo>
                  <a:pt x="13970" y="386080"/>
                </a:lnTo>
                <a:lnTo>
                  <a:pt x="15240" y="386080"/>
                </a:lnTo>
                <a:lnTo>
                  <a:pt x="15240" y="387350"/>
                </a:lnTo>
                <a:lnTo>
                  <a:pt x="45930" y="387350"/>
                </a:lnTo>
                <a:lnTo>
                  <a:pt x="52293" y="381000"/>
                </a:lnTo>
                <a:close/>
              </a:path>
              <a:path w="427989" h="400050">
                <a:moveTo>
                  <a:pt x="45930" y="387350"/>
                </a:moveTo>
                <a:lnTo>
                  <a:pt x="17780" y="387350"/>
                </a:lnTo>
                <a:lnTo>
                  <a:pt x="17780" y="388620"/>
                </a:lnTo>
                <a:lnTo>
                  <a:pt x="19050" y="388620"/>
                </a:lnTo>
                <a:lnTo>
                  <a:pt x="19050" y="389890"/>
                </a:lnTo>
                <a:lnTo>
                  <a:pt x="20320" y="389890"/>
                </a:lnTo>
                <a:lnTo>
                  <a:pt x="20320" y="391160"/>
                </a:lnTo>
                <a:lnTo>
                  <a:pt x="22860" y="391160"/>
                </a:lnTo>
                <a:lnTo>
                  <a:pt x="22860" y="392430"/>
                </a:lnTo>
                <a:lnTo>
                  <a:pt x="24130" y="392430"/>
                </a:lnTo>
                <a:lnTo>
                  <a:pt x="24130" y="393700"/>
                </a:lnTo>
                <a:lnTo>
                  <a:pt x="39567" y="393700"/>
                </a:lnTo>
                <a:lnTo>
                  <a:pt x="45930" y="387350"/>
                </a:lnTo>
                <a:close/>
              </a:path>
              <a:path w="427989" h="400050">
                <a:moveTo>
                  <a:pt x="39567" y="393700"/>
                </a:moveTo>
                <a:lnTo>
                  <a:pt x="26670" y="393700"/>
                </a:lnTo>
                <a:lnTo>
                  <a:pt x="26670" y="394970"/>
                </a:lnTo>
                <a:lnTo>
                  <a:pt x="27940" y="394970"/>
                </a:lnTo>
                <a:lnTo>
                  <a:pt x="27940" y="396240"/>
                </a:lnTo>
                <a:lnTo>
                  <a:pt x="30480" y="396240"/>
                </a:lnTo>
                <a:lnTo>
                  <a:pt x="30480" y="397510"/>
                </a:lnTo>
                <a:lnTo>
                  <a:pt x="31750" y="397510"/>
                </a:lnTo>
                <a:lnTo>
                  <a:pt x="31750" y="398780"/>
                </a:lnTo>
                <a:lnTo>
                  <a:pt x="33020" y="398780"/>
                </a:lnTo>
                <a:lnTo>
                  <a:pt x="33020" y="400050"/>
                </a:lnTo>
                <a:lnTo>
                  <a:pt x="33205" y="400050"/>
                </a:lnTo>
                <a:lnTo>
                  <a:pt x="39567" y="39370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bk object 1188"/>
          <p:cNvSpPr/>
          <p:nvPr/>
        </p:nvSpPr>
        <p:spPr>
          <a:xfrm>
            <a:off x="3766645" y="6316979"/>
            <a:ext cx="404495" cy="379730"/>
          </a:xfrm>
          <a:custGeom>
            <a:avLst/>
            <a:gdLst/>
            <a:ahLst/>
            <a:cxnLst/>
            <a:rect l="l" t="t" r="r" b="b"/>
            <a:pathLst>
              <a:path w="404495" h="379729">
                <a:moveTo>
                  <a:pt x="269414" y="139700"/>
                </a:moveTo>
                <a:lnTo>
                  <a:pt x="211667" y="139700"/>
                </a:lnTo>
                <a:lnTo>
                  <a:pt x="206597" y="144780"/>
                </a:lnTo>
                <a:lnTo>
                  <a:pt x="264334" y="144780"/>
                </a:lnTo>
                <a:lnTo>
                  <a:pt x="269414" y="139700"/>
                </a:lnTo>
                <a:close/>
              </a:path>
              <a:path w="404495" h="379729">
                <a:moveTo>
                  <a:pt x="277034" y="132080"/>
                </a:moveTo>
                <a:lnTo>
                  <a:pt x="219272" y="132080"/>
                </a:lnTo>
                <a:lnTo>
                  <a:pt x="212934" y="138430"/>
                </a:lnTo>
                <a:lnTo>
                  <a:pt x="270684" y="138430"/>
                </a:lnTo>
                <a:lnTo>
                  <a:pt x="277034" y="132080"/>
                </a:lnTo>
                <a:close/>
              </a:path>
              <a:path w="404495" h="379729">
                <a:moveTo>
                  <a:pt x="283384" y="125730"/>
                </a:moveTo>
                <a:lnTo>
                  <a:pt x="225609" y="125730"/>
                </a:lnTo>
                <a:lnTo>
                  <a:pt x="220539" y="130810"/>
                </a:lnTo>
                <a:lnTo>
                  <a:pt x="278304" y="130810"/>
                </a:lnTo>
                <a:lnTo>
                  <a:pt x="283384" y="125730"/>
                </a:lnTo>
                <a:close/>
              </a:path>
              <a:path w="404495" h="379729">
                <a:moveTo>
                  <a:pt x="289734" y="119380"/>
                </a:moveTo>
                <a:lnTo>
                  <a:pt x="231947" y="119380"/>
                </a:lnTo>
                <a:lnTo>
                  <a:pt x="226877" y="124460"/>
                </a:lnTo>
                <a:lnTo>
                  <a:pt x="284654" y="124460"/>
                </a:lnTo>
                <a:lnTo>
                  <a:pt x="289734" y="119380"/>
                </a:lnTo>
                <a:close/>
              </a:path>
              <a:path w="404495" h="379729">
                <a:moveTo>
                  <a:pt x="296084" y="113030"/>
                </a:moveTo>
                <a:lnTo>
                  <a:pt x="238284" y="113030"/>
                </a:lnTo>
                <a:lnTo>
                  <a:pt x="233214" y="118110"/>
                </a:lnTo>
                <a:lnTo>
                  <a:pt x="291004" y="118110"/>
                </a:lnTo>
                <a:lnTo>
                  <a:pt x="296084" y="113030"/>
                </a:lnTo>
                <a:close/>
              </a:path>
              <a:path w="404495" h="379729">
                <a:moveTo>
                  <a:pt x="302434" y="106680"/>
                </a:moveTo>
                <a:lnTo>
                  <a:pt x="244621" y="106680"/>
                </a:lnTo>
                <a:lnTo>
                  <a:pt x="239551" y="111760"/>
                </a:lnTo>
                <a:lnTo>
                  <a:pt x="297354" y="111760"/>
                </a:lnTo>
                <a:lnTo>
                  <a:pt x="302434" y="106680"/>
                </a:lnTo>
                <a:close/>
              </a:path>
              <a:path w="404495" h="379729">
                <a:moveTo>
                  <a:pt x="308784" y="100330"/>
                </a:moveTo>
                <a:lnTo>
                  <a:pt x="250959" y="100330"/>
                </a:lnTo>
                <a:lnTo>
                  <a:pt x="245889" y="105410"/>
                </a:lnTo>
                <a:lnTo>
                  <a:pt x="303704" y="105410"/>
                </a:lnTo>
                <a:lnTo>
                  <a:pt x="308784" y="100330"/>
                </a:lnTo>
                <a:close/>
              </a:path>
              <a:path w="404495" h="379729">
                <a:moveTo>
                  <a:pt x="315134" y="93980"/>
                </a:moveTo>
                <a:lnTo>
                  <a:pt x="257296" y="93980"/>
                </a:lnTo>
                <a:lnTo>
                  <a:pt x="252226" y="99060"/>
                </a:lnTo>
                <a:lnTo>
                  <a:pt x="310054" y="99060"/>
                </a:lnTo>
                <a:lnTo>
                  <a:pt x="315134" y="93980"/>
                </a:lnTo>
                <a:close/>
              </a:path>
              <a:path w="404495" h="379729">
                <a:moveTo>
                  <a:pt x="321484" y="87630"/>
                </a:moveTo>
                <a:lnTo>
                  <a:pt x="263633" y="87630"/>
                </a:lnTo>
                <a:lnTo>
                  <a:pt x="258563" y="92710"/>
                </a:lnTo>
                <a:lnTo>
                  <a:pt x="316404" y="92710"/>
                </a:lnTo>
                <a:lnTo>
                  <a:pt x="321484" y="87630"/>
                </a:lnTo>
                <a:close/>
              </a:path>
              <a:path w="404495" h="379729">
                <a:moveTo>
                  <a:pt x="327834" y="81280"/>
                </a:moveTo>
                <a:lnTo>
                  <a:pt x="269971" y="81280"/>
                </a:lnTo>
                <a:lnTo>
                  <a:pt x="264901" y="86360"/>
                </a:lnTo>
                <a:lnTo>
                  <a:pt x="322754" y="86360"/>
                </a:lnTo>
                <a:lnTo>
                  <a:pt x="327834" y="81280"/>
                </a:lnTo>
                <a:close/>
              </a:path>
              <a:path w="404495" h="379729">
                <a:moveTo>
                  <a:pt x="334184" y="74930"/>
                </a:moveTo>
                <a:lnTo>
                  <a:pt x="276308" y="74930"/>
                </a:lnTo>
                <a:lnTo>
                  <a:pt x="271238" y="80010"/>
                </a:lnTo>
                <a:lnTo>
                  <a:pt x="329104" y="80010"/>
                </a:lnTo>
                <a:lnTo>
                  <a:pt x="334184" y="74930"/>
                </a:lnTo>
                <a:close/>
              </a:path>
              <a:path w="404495" h="379729">
                <a:moveTo>
                  <a:pt x="340534" y="68580"/>
                </a:moveTo>
                <a:lnTo>
                  <a:pt x="282645" y="68580"/>
                </a:lnTo>
                <a:lnTo>
                  <a:pt x="277575" y="73660"/>
                </a:lnTo>
                <a:lnTo>
                  <a:pt x="335454" y="73660"/>
                </a:lnTo>
                <a:lnTo>
                  <a:pt x="340534" y="68580"/>
                </a:lnTo>
                <a:close/>
              </a:path>
              <a:path w="404495" h="379729">
                <a:moveTo>
                  <a:pt x="346884" y="62230"/>
                </a:moveTo>
                <a:lnTo>
                  <a:pt x="288983" y="62230"/>
                </a:lnTo>
                <a:lnTo>
                  <a:pt x="283913" y="67310"/>
                </a:lnTo>
                <a:lnTo>
                  <a:pt x="341804" y="67310"/>
                </a:lnTo>
                <a:lnTo>
                  <a:pt x="346884" y="62230"/>
                </a:lnTo>
                <a:close/>
              </a:path>
              <a:path w="404495" h="379729">
                <a:moveTo>
                  <a:pt x="353234" y="55880"/>
                </a:moveTo>
                <a:lnTo>
                  <a:pt x="295320" y="55880"/>
                </a:lnTo>
                <a:lnTo>
                  <a:pt x="290250" y="60960"/>
                </a:lnTo>
                <a:lnTo>
                  <a:pt x="348154" y="60960"/>
                </a:lnTo>
                <a:lnTo>
                  <a:pt x="353234" y="55880"/>
                </a:lnTo>
                <a:close/>
              </a:path>
              <a:path w="404495" h="379729">
                <a:moveTo>
                  <a:pt x="359584" y="49530"/>
                </a:moveTo>
                <a:lnTo>
                  <a:pt x="301657" y="49530"/>
                </a:lnTo>
                <a:lnTo>
                  <a:pt x="296588" y="54610"/>
                </a:lnTo>
                <a:lnTo>
                  <a:pt x="354504" y="54610"/>
                </a:lnTo>
                <a:lnTo>
                  <a:pt x="359584" y="49530"/>
                </a:lnTo>
                <a:close/>
              </a:path>
              <a:path w="404495" h="379729">
                <a:moveTo>
                  <a:pt x="365934" y="43180"/>
                </a:moveTo>
                <a:lnTo>
                  <a:pt x="307995" y="43180"/>
                </a:lnTo>
                <a:lnTo>
                  <a:pt x="302925" y="48260"/>
                </a:lnTo>
                <a:lnTo>
                  <a:pt x="360854" y="48260"/>
                </a:lnTo>
                <a:lnTo>
                  <a:pt x="365934" y="43180"/>
                </a:lnTo>
                <a:close/>
              </a:path>
              <a:path w="404495" h="379729">
                <a:moveTo>
                  <a:pt x="372284" y="36830"/>
                </a:moveTo>
                <a:lnTo>
                  <a:pt x="314332" y="36830"/>
                </a:lnTo>
                <a:lnTo>
                  <a:pt x="309262" y="41910"/>
                </a:lnTo>
                <a:lnTo>
                  <a:pt x="367204" y="41910"/>
                </a:lnTo>
                <a:lnTo>
                  <a:pt x="372284" y="36830"/>
                </a:lnTo>
                <a:close/>
              </a:path>
              <a:path w="404495" h="379729">
                <a:moveTo>
                  <a:pt x="378634" y="30480"/>
                </a:moveTo>
                <a:lnTo>
                  <a:pt x="320669" y="30480"/>
                </a:lnTo>
                <a:lnTo>
                  <a:pt x="315600" y="35560"/>
                </a:lnTo>
                <a:lnTo>
                  <a:pt x="373554" y="35560"/>
                </a:lnTo>
                <a:lnTo>
                  <a:pt x="378634" y="30480"/>
                </a:lnTo>
                <a:close/>
              </a:path>
              <a:path w="404495" h="379729">
                <a:moveTo>
                  <a:pt x="384984" y="24130"/>
                </a:moveTo>
                <a:lnTo>
                  <a:pt x="327007" y="24130"/>
                </a:lnTo>
                <a:lnTo>
                  <a:pt x="321937" y="29210"/>
                </a:lnTo>
                <a:lnTo>
                  <a:pt x="379904" y="29210"/>
                </a:lnTo>
                <a:lnTo>
                  <a:pt x="384984" y="24130"/>
                </a:lnTo>
                <a:close/>
              </a:path>
              <a:path w="404495" h="379729">
                <a:moveTo>
                  <a:pt x="391334" y="17780"/>
                </a:moveTo>
                <a:lnTo>
                  <a:pt x="333344" y="17780"/>
                </a:lnTo>
                <a:lnTo>
                  <a:pt x="328274" y="22860"/>
                </a:lnTo>
                <a:lnTo>
                  <a:pt x="386254" y="22860"/>
                </a:lnTo>
                <a:lnTo>
                  <a:pt x="391334" y="17780"/>
                </a:lnTo>
                <a:close/>
              </a:path>
              <a:path w="404495" h="379729">
                <a:moveTo>
                  <a:pt x="397684" y="11430"/>
                </a:moveTo>
                <a:lnTo>
                  <a:pt x="339681" y="11430"/>
                </a:lnTo>
                <a:lnTo>
                  <a:pt x="334612" y="16510"/>
                </a:lnTo>
                <a:lnTo>
                  <a:pt x="392604" y="16510"/>
                </a:lnTo>
                <a:lnTo>
                  <a:pt x="397684" y="11430"/>
                </a:lnTo>
                <a:close/>
              </a:path>
              <a:path w="404495" h="379729">
                <a:moveTo>
                  <a:pt x="404034" y="5080"/>
                </a:moveTo>
                <a:lnTo>
                  <a:pt x="346019" y="5080"/>
                </a:lnTo>
                <a:lnTo>
                  <a:pt x="340949" y="10160"/>
                </a:lnTo>
                <a:lnTo>
                  <a:pt x="398954" y="10160"/>
                </a:lnTo>
                <a:lnTo>
                  <a:pt x="404034" y="5080"/>
                </a:lnTo>
                <a:close/>
              </a:path>
              <a:path w="404495" h="379729">
                <a:moveTo>
                  <a:pt x="388794" y="0"/>
                </a:moveTo>
                <a:lnTo>
                  <a:pt x="351089" y="0"/>
                </a:lnTo>
                <a:lnTo>
                  <a:pt x="347286" y="3810"/>
                </a:lnTo>
                <a:lnTo>
                  <a:pt x="396414" y="3810"/>
                </a:lnTo>
                <a:lnTo>
                  <a:pt x="396414" y="2540"/>
                </a:lnTo>
                <a:lnTo>
                  <a:pt x="388794" y="2540"/>
                </a:lnTo>
                <a:lnTo>
                  <a:pt x="388794" y="0"/>
                </a:lnTo>
                <a:close/>
              </a:path>
              <a:path w="404495" h="379729">
                <a:moveTo>
                  <a:pt x="263064" y="146050"/>
                </a:moveTo>
                <a:lnTo>
                  <a:pt x="205330" y="146050"/>
                </a:lnTo>
                <a:lnTo>
                  <a:pt x="179980" y="171450"/>
                </a:lnTo>
                <a:lnTo>
                  <a:pt x="237664" y="171450"/>
                </a:lnTo>
                <a:lnTo>
                  <a:pt x="263064" y="146050"/>
                </a:lnTo>
                <a:close/>
              </a:path>
              <a:path w="404495" h="379729">
                <a:moveTo>
                  <a:pt x="237664" y="171450"/>
                </a:moveTo>
                <a:lnTo>
                  <a:pt x="179980" y="171450"/>
                </a:lnTo>
                <a:lnTo>
                  <a:pt x="163503" y="187960"/>
                </a:lnTo>
                <a:lnTo>
                  <a:pt x="221154" y="187960"/>
                </a:lnTo>
                <a:lnTo>
                  <a:pt x="237664" y="171450"/>
                </a:lnTo>
                <a:close/>
              </a:path>
              <a:path w="404495" h="379729">
                <a:moveTo>
                  <a:pt x="221154" y="187960"/>
                </a:moveTo>
                <a:lnTo>
                  <a:pt x="163503" y="187960"/>
                </a:lnTo>
                <a:lnTo>
                  <a:pt x="74780" y="276860"/>
                </a:lnTo>
                <a:lnTo>
                  <a:pt x="132254" y="276860"/>
                </a:lnTo>
                <a:lnTo>
                  <a:pt x="221154" y="187960"/>
                </a:lnTo>
                <a:close/>
              </a:path>
              <a:path w="404495" h="379729">
                <a:moveTo>
                  <a:pt x="132254" y="276860"/>
                </a:moveTo>
                <a:lnTo>
                  <a:pt x="74780" y="276860"/>
                </a:lnTo>
                <a:lnTo>
                  <a:pt x="11407" y="340360"/>
                </a:lnTo>
                <a:lnTo>
                  <a:pt x="68754" y="340360"/>
                </a:lnTo>
                <a:lnTo>
                  <a:pt x="132254" y="276860"/>
                </a:lnTo>
                <a:close/>
              </a:path>
              <a:path w="404495" h="379729">
                <a:moveTo>
                  <a:pt x="68754" y="340360"/>
                </a:moveTo>
                <a:lnTo>
                  <a:pt x="11407" y="340360"/>
                </a:lnTo>
                <a:lnTo>
                  <a:pt x="5069" y="346710"/>
                </a:lnTo>
                <a:lnTo>
                  <a:pt x="62404" y="346710"/>
                </a:lnTo>
                <a:lnTo>
                  <a:pt x="68754" y="340360"/>
                </a:lnTo>
                <a:close/>
              </a:path>
              <a:path w="404495" h="379729">
                <a:moveTo>
                  <a:pt x="62404" y="346710"/>
                </a:moveTo>
                <a:lnTo>
                  <a:pt x="5069" y="346710"/>
                </a:lnTo>
                <a:lnTo>
                  <a:pt x="0" y="351790"/>
                </a:lnTo>
                <a:lnTo>
                  <a:pt x="174" y="351790"/>
                </a:lnTo>
                <a:lnTo>
                  <a:pt x="174" y="353060"/>
                </a:lnTo>
                <a:lnTo>
                  <a:pt x="1444" y="353060"/>
                </a:lnTo>
                <a:lnTo>
                  <a:pt x="1444" y="354330"/>
                </a:lnTo>
                <a:lnTo>
                  <a:pt x="2714" y="354330"/>
                </a:lnTo>
                <a:lnTo>
                  <a:pt x="2714" y="355600"/>
                </a:lnTo>
                <a:lnTo>
                  <a:pt x="3984" y="355600"/>
                </a:lnTo>
                <a:lnTo>
                  <a:pt x="3984" y="356870"/>
                </a:lnTo>
                <a:lnTo>
                  <a:pt x="5254" y="356870"/>
                </a:lnTo>
                <a:lnTo>
                  <a:pt x="5254" y="358140"/>
                </a:lnTo>
                <a:lnTo>
                  <a:pt x="6524" y="358140"/>
                </a:lnTo>
                <a:lnTo>
                  <a:pt x="6524" y="360680"/>
                </a:lnTo>
                <a:lnTo>
                  <a:pt x="7794" y="360680"/>
                </a:lnTo>
                <a:lnTo>
                  <a:pt x="7794" y="361950"/>
                </a:lnTo>
                <a:lnTo>
                  <a:pt x="9064" y="361950"/>
                </a:lnTo>
                <a:lnTo>
                  <a:pt x="9064" y="363220"/>
                </a:lnTo>
                <a:lnTo>
                  <a:pt x="10334" y="363220"/>
                </a:lnTo>
                <a:lnTo>
                  <a:pt x="10334" y="364490"/>
                </a:lnTo>
                <a:lnTo>
                  <a:pt x="11604" y="364490"/>
                </a:lnTo>
                <a:lnTo>
                  <a:pt x="11604" y="365760"/>
                </a:lnTo>
                <a:lnTo>
                  <a:pt x="43354" y="365760"/>
                </a:lnTo>
                <a:lnTo>
                  <a:pt x="62404" y="346710"/>
                </a:lnTo>
                <a:close/>
              </a:path>
              <a:path w="404495" h="379729">
                <a:moveTo>
                  <a:pt x="43354" y="365760"/>
                </a:moveTo>
                <a:lnTo>
                  <a:pt x="12874" y="365760"/>
                </a:lnTo>
                <a:lnTo>
                  <a:pt x="12874" y="367030"/>
                </a:lnTo>
                <a:lnTo>
                  <a:pt x="14144" y="367030"/>
                </a:lnTo>
                <a:lnTo>
                  <a:pt x="14144" y="368300"/>
                </a:lnTo>
                <a:lnTo>
                  <a:pt x="15414" y="368300"/>
                </a:lnTo>
                <a:lnTo>
                  <a:pt x="15414" y="369570"/>
                </a:lnTo>
                <a:lnTo>
                  <a:pt x="16684" y="369570"/>
                </a:lnTo>
                <a:lnTo>
                  <a:pt x="16684" y="370840"/>
                </a:lnTo>
                <a:lnTo>
                  <a:pt x="19224" y="370840"/>
                </a:lnTo>
                <a:lnTo>
                  <a:pt x="19224" y="372110"/>
                </a:lnTo>
                <a:lnTo>
                  <a:pt x="37004" y="372110"/>
                </a:lnTo>
                <a:lnTo>
                  <a:pt x="43354" y="365760"/>
                </a:lnTo>
                <a:close/>
              </a:path>
              <a:path w="404495" h="379729">
                <a:moveTo>
                  <a:pt x="37004" y="372110"/>
                </a:moveTo>
                <a:lnTo>
                  <a:pt x="20494" y="372110"/>
                </a:lnTo>
                <a:lnTo>
                  <a:pt x="20494" y="373380"/>
                </a:lnTo>
                <a:lnTo>
                  <a:pt x="21764" y="373380"/>
                </a:lnTo>
                <a:lnTo>
                  <a:pt x="21764" y="374650"/>
                </a:lnTo>
                <a:lnTo>
                  <a:pt x="24304" y="374650"/>
                </a:lnTo>
                <a:lnTo>
                  <a:pt x="24304" y="375920"/>
                </a:lnTo>
                <a:lnTo>
                  <a:pt x="25574" y="375920"/>
                </a:lnTo>
                <a:lnTo>
                  <a:pt x="25574" y="377190"/>
                </a:lnTo>
                <a:lnTo>
                  <a:pt x="26844" y="377190"/>
                </a:lnTo>
                <a:lnTo>
                  <a:pt x="26844" y="378460"/>
                </a:lnTo>
                <a:lnTo>
                  <a:pt x="30654" y="378460"/>
                </a:lnTo>
                <a:lnTo>
                  <a:pt x="37004" y="372110"/>
                </a:lnTo>
                <a:close/>
              </a:path>
              <a:path w="404495" h="379729">
                <a:moveTo>
                  <a:pt x="30654" y="378460"/>
                </a:moveTo>
                <a:lnTo>
                  <a:pt x="29384" y="378460"/>
                </a:lnTo>
                <a:lnTo>
                  <a:pt x="29384" y="379730"/>
                </a:lnTo>
                <a:lnTo>
                  <a:pt x="30654" y="37846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bk object 1189"/>
          <p:cNvSpPr/>
          <p:nvPr/>
        </p:nvSpPr>
        <p:spPr>
          <a:xfrm>
            <a:off x="3741420" y="6315709"/>
            <a:ext cx="376555" cy="353060"/>
          </a:xfrm>
          <a:custGeom>
            <a:avLst/>
            <a:gdLst/>
            <a:ahLst/>
            <a:cxnLst/>
            <a:rect l="l" t="t" r="r" b="b"/>
            <a:pathLst>
              <a:path w="376554" h="353059">
                <a:moveTo>
                  <a:pt x="236892" y="140969"/>
                </a:moveTo>
                <a:lnTo>
                  <a:pt x="179070" y="140969"/>
                </a:lnTo>
                <a:lnTo>
                  <a:pt x="173990" y="146049"/>
                </a:lnTo>
                <a:lnTo>
                  <a:pt x="231823" y="146049"/>
                </a:lnTo>
                <a:lnTo>
                  <a:pt x="236892" y="140969"/>
                </a:lnTo>
                <a:close/>
              </a:path>
              <a:path w="376554" h="353059">
                <a:moveTo>
                  <a:pt x="244497" y="133349"/>
                </a:moveTo>
                <a:lnTo>
                  <a:pt x="186690" y="133349"/>
                </a:lnTo>
                <a:lnTo>
                  <a:pt x="180340" y="139699"/>
                </a:lnTo>
                <a:lnTo>
                  <a:pt x="238160" y="139699"/>
                </a:lnTo>
                <a:lnTo>
                  <a:pt x="244497" y="133349"/>
                </a:lnTo>
                <a:close/>
              </a:path>
              <a:path w="376554" h="353059">
                <a:moveTo>
                  <a:pt x="250835" y="126999"/>
                </a:moveTo>
                <a:lnTo>
                  <a:pt x="193040" y="126999"/>
                </a:lnTo>
                <a:lnTo>
                  <a:pt x="187960" y="132079"/>
                </a:lnTo>
                <a:lnTo>
                  <a:pt x="245765" y="132079"/>
                </a:lnTo>
                <a:lnTo>
                  <a:pt x="250835" y="126999"/>
                </a:lnTo>
                <a:close/>
              </a:path>
              <a:path w="376554" h="353059">
                <a:moveTo>
                  <a:pt x="257172" y="120649"/>
                </a:moveTo>
                <a:lnTo>
                  <a:pt x="199390" y="120649"/>
                </a:lnTo>
                <a:lnTo>
                  <a:pt x="194310" y="125729"/>
                </a:lnTo>
                <a:lnTo>
                  <a:pt x="252102" y="125729"/>
                </a:lnTo>
                <a:lnTo>
                  <a:pt x="257172" y="120649"/>
                </a:lnTo>
                <a:close/>
              </a:path>
              <a:path w="376554" h="353059">
                <a:moveTo>
                  <a:pt x="263509" y="114299"/>
                </a:moveTo>
                <a:lnTo>
                  <a:pt x="205740" y="114299"/>
                </a:lnTo>
                <a:lnTo>
                  <a:pt x="200660" y="119379"/>
                </a:lnTo>
                <a:lnTo>
                  <a:pt x="258439" y="119379"/>
                </a:lnTo>
                <a:lnTo>
                  <a:pt x="263509" y="114299"/>
                </a:lnTo>
                <a:close/>
              </a:path>
              <a:path w="376554" h="353059">
                <a:moveTo>
                  <a:pt x="269847" y="107949"/>
                </a:moveTo>
                <a:lnTo>
                  <a:pt x="212090" y="107949"/>
                </a:lnTo>
                <a:lnTo>
                  <a:pt x="207010" y="113029"/>
                </a:lnTo>
                <a:lnTo>
                  <a:pt x="264777" y="113029"/>
                </a:lnTo>
                <a:lnTo>
                  <a:pt x="269847" y="107949"/>
                </a:lnTo>
                <a:close/>
              </a:path>
              <a:path w="376554" h="353059">
                <a:moveTo>
                  <a:pt x="276184" y="101599"/>
                </a:moveTo>
                <a:lnTo>
                  <a:pt x="218440" y="101599"/>
                </a:lnTo>
                <a:lnTo>
                  <a:pt x="213360" y="106679"/>
                </a:lnTo>
                <a:lnTo>
                  <a:pt x="271114" y="106679"/>
                </a:lnTo>
                <a:lnTo>
                  <a:pt x="276184" y="101599"/>
                </a:lnTo>
                <a:close/>
              </a:path>
              <a:path w="376554" h="353059">
                <a:moveTo>
                  <a:pt x="282521" y="95249"/>
                </a:moveTo>
                <a:lnTo>
                  <a:pt x="224790" y="95249"/>
                </a:lnTo>
                <a:lnTo>
                  <a:pt x="219710" y="100329"/>
                </a:lnTo>
                <a:lnTo>
                  <a:pt x="277451" y="100329"/>
                </a:lnTo>
                <a:lnTo>
                  <a:pt x="282521" y="95249"/>
                </a:lnTo>
                <a:close/>
              </a:path>
              <a:path w="376554" h="353059">
                <a:moveTo>
                  <a:pt x="288859" y="88899"/>
                </a:moveTo>
                <a:lnTo>
                  <a:pt x="231140" y="88899"/>
                </a:lnTo>
                <a:lnTo>
                  <a:pt x="226060" y="93979"/>
                </a:lnTo>
                <a:lnTo>
                  <a:pt x="283789" y="93979"/>
                </a:lnTo>
                <a:lnTo>
                  <a:pt x="288859" y="88899"/>
                </a:lnTo>
                <a:close/>
              </a:path>
              <a:path w="376554" h="353059">
                <a:moveTo>
                  <a:pt x="295196" y="82549"/>
                </a:moveTo>
                <a:lnTo>
                  <a:pt x="237490" y="82549"/>
                </a:lnTo>
                <a:lnTo>
                  <a:pt x="232410" y="87629"/>
                </a:lnTo>
                <a:lnTo>
                  <a:pt x="290126" y="87629"/>
                </a:lnTo>
                <a:lnTo>
                  <a:pt x="295196" y="82549"/>
                </a:lnTo>
                <a:close/>
              </a:path>
              <a:path w="376554" h="353059">
                <a:moveTo>
                  <a:pt x="301533" y="76199"/>
                </a:moveTo>
                <a:lnTo>
                  <a:pt x="243840" y="76199"/>
                </a:lnTo>
                <a:lnTo>
                  <a:pt x="238760" y="81279"/>
                </a:lnTo>
                <a:lnTo>
                  <a:pt x="296464" y="81279"/>
                </a:lnTo>
                <a:lnTo>
                  <a:pt x="301533" y="76199"/>
                </a:lnTo>
                <a:close/>
              </a:path>
              <a:path w="376554" h="353059">
                <a:moveTo>
                  <a:pt x="307871" y="69849"/>
                </a:moveTo>
                <a:lnTo>
                  <a:pt x="250190" y="69849"/>
                </a:lnTo>
                <a:lnTo>
                  <a:pt x="245110" y="74929"/>
                </a:lnTo>
                <a:lnTo>
                  <a:pt x="302801" y="74929"/>
                </a:lnTo>
                <a:lnTo>
                  <a:pt x="307871" y="69849"/>
                </a:lnTo>
                <a:close/>
              </a:path>
              <a:path w="376554" h="353059">
                <a:moveTo>
                  <a:pt x="314208" y="63499"/>
                </a:moveTo>
                <a:lnTo>
                  <a:pt x="256540" y="63499"/>
                </a:lnTo>
                <a:lnTo>
                  <a:pt x="251460" y="68579"/>
                </a:lnTo>
                <a:lnTo>
                  <a:pt x="309138" y="68579"/>
                </a:lnTo>
                <a:lnTo>
                  <a:pt x="314208" y="63499"/>
                </a:lnTo>
                <a:close/>
              </a:path>
              <a:path w="376554" h="353059">
                <a:moveTo>
                  <a:pt x="320545" y="57149"/>
                </a:moveTo>
                <a:lnTo>
                  <a:pt x="262890" y="57149"/>
                </a:lnTo>
                <a:lnTo>
                  <a:pt x="257810" y="62229"/>
                </a:lnTo>
                <a:lnTo>
                  <a:pt x="315476" y="62229"/>
                </a:lnTo>
                <a:lnTo>
                  <a:pt x="320545" y="57149"/>
                </a:lnTo>
                <a:close/>
              </a:path>
              <a:path w="376554" h="353059">
                <a:moveTo>
                  <a:pt x="326883" y="50799"/>
                </a:moveTo>
                <a:lnTo>
                  <a:pt x="269240" y="50799"/>
                </a:lnTo>
                <a:lnTo>
                  <a:pt x="264160" y="55879"/>
                </a:lnTo>
                <a:lnTo>
                  <a:pt x="321813" y="55879"/>
                </a:lnTo>
                <a:lnTo>
                  <a:pt x="326883" y="50799"/>
                </a:lnTo>
                <a:close/>
              </a:path>
              <a:path w="376554" h="353059">
                <a:moveTo>
                  <a:pt x="333220" y="44449"/>
                </a:moveTo>
                <a:lnTo>
                  <a:pt x="275590" y="44449"/>
                </a:lnTo>
                <a:lnTo>
                  <a:pt x="270510" y="49529"/>
                </a:lnTo>
                <a:lnTo>
                  <a:pt x="328150" y="49529"/>
                </a:lnTo>
                <a:lnTo>
                  <a:pt x="333220" y="44449"/>
                </a:lnTo>
                <a:close/>
              </a:path>
              <a:path w="376554" h="353059">
                <a:moveTo>
                  <a:pt x="339558" y="38099"/>
                </a:moveTo>
                <a:lnTo>
                  <a:pt x="281940" y="38099"/>
                </a:lnTo>
                <a:lnTo>
                  <a:pt x="276860" y="43179"/>
                </a:lnTo>
                <a:lnTo>
                  <a:pt x="334488" y="43179"/>
                </a:lnTo>
                <a:lnTo>
                  <a:pt x="339558" y="38099"/>
                </a:lnTo>
                <a:close/>
              </a:path>
              <a:path w="376554" h="353059">
                <a:moveTo>
                  <a:pt x="345895" y="31749"/>
                </a:moveTo>
                <a:lnTo>
                  <a:pt x="288290" y="31749"/>
                </a:lnTo>
                <a:lnTo>
                  <a:pt x="283210" y="36829"/>
                </a:lnTo>
                <a:lnTo>
                  <a:pt x="340825" y="36829"/>
                </a:lnTo>
                <a:lnTo>
                  <a:pt x="345895" y="31749"/>
                </a:lnTo>
                <a:close/>
              </a:path>
              <a:path w="376554" h="353059">
                <a:moveTo>
                  <a:pt x="352232" y="25399"/>
                </a:moveTo>
                <a:lnTo>
                  <a:pt x="294640" y="25399"/>
                </a:lnTo>
                <a:lnTo>
                  <a:pt x="289560" y="30479"/>
                </a:lnTo>
                <a:lnTo>
                  <a:pt x="347162" y="30479"/>
                </a:lnTo>
                <a:lnTo>
                  <a:pt x="352232" y="25399"/>
                </a:lnTo>
                <a:close/>
              </a:path>
              <a:path w="376554" h="353059">
                <a:moveTo>
                  <a:pt x="358570" y="19049"/>
                </a:moveTo>
                <a:lnTo>
                  <a:pt x="300990" y="19049"/>
                </a:lnTo>
                <a:lnTo>
                  <a:pt x="295910" y="24129"/>
                </a:lnTo>
                <a:lnTo>
                  <a:pt x="353500" y="24129"/>
                </a:lnTo>
                <a:lnTo>
                  <a:pt x="358570" y="19049"/>
                </a:lnTo>
                <a:close/>
              </a:path>
              <a:path w="376554" h="353059">
                <a:moveTo>
                  <a:pt x="364907" y="12699"/>
                </a:moveTo>
                <a:lnTo>
                  <a:pt x="307340" y="12699"/>
                </a:lnTo>
                <a:lnTo>
                  <a:pt x="302260" y="17779"/>
                </a:lnTo>
                <a:lnTo>
                  <a:pt x="359837" y="17779"/>
                </a:lnTo>
                <a:lnTo>
                  <a:pt x="364907" y="12699"/>
                </a:lnTo>
                <a:close/>
              </a:path>
              <a:path w="376554" h="353059">
                <a:moveTo>
                  <a:pt x="371244" y="6349"/>
                </a:moveTo>
                <a:lnTo>
                  <a:pt x="313690" y="6349"/>
                </a:lnTo>
                <a:lnTo>
                  <a:pt x="308610" y="11429"/>
                </a:lnTo>
                <a:lnTo>
                  <a:pt x="366174" y="11429"/>
                </a:lnTo>
                <a:lnTo>
                  <a:pt x="371244" y="6349"/>
                </a:lnTo>
                <a:close/>
              </a:path>
              <a:path w="376554" h="353059">
                <a:moveTo>
                  <a:pt x="376314" y="1269"/>
                </a:moveTo>
                <a:lnTo>
                  <a:pt x="331470" y="1269"/>
                </a:lnTo>
                <a:lnTo>
                  <a:pt x="331470" y="3809"/>
                </a:lnTo>
                <a:lnTo>
                  <a:pt x="316230" y="3809"/>
                </a:lnTo>
                <a:lnTo>
                  <a:pt x="314960" y="5079"/>
                </a:lnTo>
                <a:lnTo>
                  <a:pt x="372512" y="5079"/>
                </a:lnTo>
                <a:lnTo>
                  <a:pt x="376314" y="1269"/>
                </a:lnTo>
                <a:close/>
              </a:path>
              <a:path w="376554" h="353059">
                <a:moveTo>
                  <a:pt x="373380" y="0"/>
                </a:moveTo>
                <a:lnTo>
                  <a:pt x="372110" y="0"/>
                </a:lnTo>
                <a:lnTo>
                  <a:pt x="372110" y="1269"/>
                </a:lnTo>
                <a:lnTo>
                  <a:pt x="373380" y="1269"/>
                </a:lnTo>
                <a:lnTo>
                  <a:pt x="373380" y="0"/>
                </a:lnTo>
                <a:close/>
              </a:path>
              <a:path w="376554" h="353059">
                <a:moveTo>
                  <a:pt x="230555" y="147319"/>
                </a:moveTo>
                <a:lnTo>
                  <a:pt x="172720" y="147319"/>
                </a:lnTo>
                <a:lnTo>
                  <a:pt x="130810" y="189229"/>
                </a:lnTo>
                <a:lnTo>
                  <a:pt x="188729" y="189229"/>
                </a:lnTo>
                <a:lnTo>
                  <a:pt x="230555" y="147319"/>
                </a:lnTo>
                <a:close/>
              </a:path>
              <a:path w="376554" h="353059">
                <a:moveTo>
                  <a:pt x="188729" y="189229"/>
                </a:moveTo>
                <a:lnTo>
                  <a:pt x="130810" y="189229"/>
                </a:lnTo>
                <a:lnTo>
                  <a:pt x="96520" y="223519"/>
                </a:lnTo>
                <a:lnTo>
                  <a:pt x="154507" y="223519"/>
                </a:lnTo>
                <a:lnTo>
                  <a:pt x="188729" y="189229"/>
                </a:lnTo>
                <a:close/>
              </a:path>
              <a:path w="376554" h="353059">
                <a:moveTo>
                  <a:pt x="154507" y="223519"/>
                </a:moveTo>
                <a:lnTo>
                  <a:pt x="96520" y="223519"/>
                </a:lnTo>
                <a:lnTo>
                  <a:pt x="20320" y="299719"/>
                </a:lnTo>
                <a:lnTo>
                  <a:pt x="78459" y="299719"/>
                </a:lnTo>
                <a:lnTo>
                  <a:pt x="154507" y="223519"/>
                </a:lnTo>
                <a:close/>
              </a:path>
              <a:path w="376554" h="353059">
                <a:moveTo>
                  <a:pt x="78459" y="299719"/>
                </a:moveTo>
                <a:lnTo>
                  <a:pt x="20320" y="299719"/>
                </a:lnTo>
                <a:lnTo>
                  <a:pt x="0" y="320039"/>
                </a:lnTo>
                <a:lnTo>
                  <a:pt x="0" y="322580"/>
                </a:lnTo>
                <a:lnTo>
                  <a:pt x="1270" y="322580"/>
                </a:lnTo>
                <a:lnTo>
                  <a:pt x="1270" y="323849"/>
                </a:lnTo>
                <a:lnTo>
                  <a:pt x="2540" y="323849"/>
                </a:lnTo>
                <a:lnTo>
                  <a:pt x="2540" y="326389"/>
                </a:lnTo>
                <a:lnTo>
                  <a:pt x="3810" y="326389"/>
                </a:lnTo>
                <a:lnTo>
                  <a:pt x="3810" y="327660"/>
                </a:lnTo>
                <a:lnTo>
                  <a:pt x="5080" y="327660"/>
                </a:lnTo>
                <a:lnTo>
                  <a:pt x="5080" y="330199"/>
                </a:lnTo>
                <a:lnTo>
                  <a:pt x="6350" y="330199"/>
                </a:lnTo>
                <a:lnTo>
                  <a:pt x="6350" y="331469"/>
                </a:lnTo>
                <a:lnTo>
                  <a:pt x="7620" y="331469"/>
                </a:lnTo>
                <a:lnTo>
                  <a:pt x="7620" y="332739"/>
                </a:lnTo>
                <a:lnTo>
                  <a:pt x="8890" y="332739"/>
                </a:lnTo>
                <a:lnTo>
                  <a:pt x="8890" y="335279"/>
                </a:lnTo>
                <a:lnTo>
                  <a:pt x="10160" y="335279"/>
                </a:lnTo>
                <a:lnTo>
                  <a:pt x="10160" y="336549"/>
                </a:lnTo>
                <a:lnTo>
                  <a:pt x="11429" y="336549"/>
                </a:lnTo>
                <a:lnTo>
                  <a:pt x="11430" y="337819"/>
                </a:lnTo>
                <a:lnTo>
                  <a:pt x="12700" y="337819"/>
                </a:lnTo>
                <a:lnTo>
                  <a:pt x="12700" y="339089"/>
                </a:lnTo>
                <a:lnTo>
                  <a:pt x="13970" y="339089"/>
                </a:lnTo>
                <a:lnTo>
                  <a:pt x="13970" y="341629"/>
                </a:lnTo>
                <a:lnTo>
                  <a:pt x="15240" y="341629"/>
                </a:lnTo>
                <a:lnTo>
                  <a:pt x="15240" y="342899"/>
                </a:lnTo>
                <a:lnTo>
                  <a:pt x="16510" y="342899"/>
                </a:lnTo>
                <a:lnTo>
                  <a:pt x="16510" y="344169"/>
                </a:lnTo>
                <a:lnTo>
                  <a:pt x="17780" y="344169"/>
                </a:lnTo>
                <a:lnTo>
                  <a:pt x="17780" y="345439"/>
                </a:lnTo>
                <a:lnTo>
                  <a:pt x="19050" y="345439"/>
                </a:lnTo>
                <a:lnTo>
                  <a:pt x="19050" y="346709"/>
                </a:lnTo>
                <a:lnTo>
                  <a:pt x="20320" y="346709"/>
                </a:lnTo>
                <a:lnTo>
                  <a:pt x="20320" y="349249"/>
                </a:lnTo>
                <a:lnTo>
                  <a:pt x="21590" y="349249"/>
                </a:lnTo>
                <a:lnTo>
                  <a:pt x="21590" y="350519"/>
                </a:lnTo>
                <a:lnTo>
                  <a:pt x="22860" y="350519"/>
                </a:lnTo>
                <a:lnTo>
                  <a:pt x="22860" y="351789"/>
                </a:lnTo>
                <a:lnTo>
                  <a:pt x="24130" y="351789"/>
                </a:lnTo>
                <a:lnTo>
                  <a:pt x="24130" y="353059"/>
                </a:lnTo>
                <a:lnTo>
                  <a:pt x="25225" y="353059"/>
                </a:lnTo>
                <a:lnTo>
                  <a:pt x="78459" y="299719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bk object 1190"/>
          <p:cNvSpPr/>
          <p:nvPr/>
        </p:nvSpPr>
        <p:spPr>
          <a:xfrm>
            <a:off x="3722370" y="6319520"/>
            <a:ext cx="335280" cy="316230"/>
          </a:xfrm>
          <a:custGeom>
            <a:avLst/>
            <a:gdLst/>
            <a:ahLst/>
            <a:cxnLst/>
            <a:rect l="l" t="t" r="r" b="b"/>
            <a:pathLst>
              <a:path w="335279" h="316229">
                <a:moveTo>
                  <a:pt x="198119" y="137159"/>
                </a:moveTo>
                <a:lnTo>
                  <a:pt x="140181" y="137159"/>
                </a:lnTo>
                <a:lnTo>
                  <a:pt x="135091" y="142239"/>
                </a:lnTo>
                <a:lnTo>
                  <a:pt x="193039" y="142239"/>
                </a:lnTo>
                <a:lnTo>
                  <a:pt x="198119" y="137159"/>
                </a:lnTo>
                <a:close/>
              </a:path>
              <a:path w="335279" h="316229">
                <a:moveTo>
                  <a:pt x="205739" y="129539"/>
                </a:moveTo>
                <a:lnTo>
                  <a:pt x="147816" y="129539"/>
                </a:lnTo>
                <a:lnTo>
                  <a:pt x="141454" y="135889"/>
                </a:lnTo>
                <a:lnTo>
                  <a:pt x="199389" y="135889"/>
                </a:lnTo>
                <a:lnTo>
                  <a:pt x="205739" y="129539"/>
                </a:lnTo>
                <a:close/>
              </a:path>
              <a:path w="335279" h="316229">
                <a:moveTo>
                  <a:pt x="212089" y="123189"/>
                </a:moveTo>
                <a:lnTo>
                  <a:pt x="154179" y="123189"/>
                </a:lnTo>
                <a:lnTo>
                  <a:pt x="149089" y="128269"/>
                </a:lnTo>
                <a:lnTo>
                  <a:pt x="207009" y="128269"/>
                </a:lnTo>
                <a:lnTo>
                  <a:pt x="212089" y="123189"/>
                </a:lnTo>
                <a:close/>
              </a:path>
              <a:path w="335279" h="316229">
                <a:moveTo>
                  <a:pt x="218439" y="116839"/>
                </a:moveTo>
                <a:lnTo>
                  <a:pt x="160542" y="116839"/>
                </a:lnTo>
                <a:lnTo>
                  <a:pt x="155452" y="121919"/>
                </a:lnTo>
                <a:lnTo>
                  <a:pt x="213359" y="121919"/>
                </a:lnTo>
                <a:lnTo>
                  <a:pt x="218439" y="116839"/>
                </a:lnTo>
                <a:close/>
              </a:path>
              <a:path w="335279" h="316229">
                <a:moveTo>
                  <a:pt x="224789" y="110489"/>
                </a:moveTo>
                <a:lnTo>
                  <a:pt x="166904" y="110489"/>
                </a:lnTo>
                <a:lnTo>
                  <a:pt x="161814" y="115569"/>
                </a:lnTo>
                <a:lnTo>
                  <a:pt x="219709" y="115569"/>
                </a:lnTo>
                <a:lnTo>
                  <a:pt x="224789" y="110489"/>
                </a:lnTo>
                <a:close/>
              </a:path>
              <a:path w="335279" h="316229">
                <a:moveTo>
                  <a:pt x="231139" y="104139"/>
                </a:moveTo>
                <a:lnTo>
                  <a:pt x="173267" y="104139"/>
                </a:lnTo>
                <a:lnTo>
                  <a:pt x="168177" y="109219"/>
                </a:lnTo>
                <a:lnTo>
                  <a:pt x="226059" y="109219"/>
                </a:lnTo>
                <a:lnTo>
                  <a:pt x="231139" y="104139"/>
                </a:lnTo>
                <a:close/>
              </a:path>
              <a:path w="335279" h="316229">
                <a:moveTo>
                  <a:pt x="237489" y="97789"/>
                </a:moveTo>
                <a:lnTo>
                  <a:pt x="179630" y="97789"/>
                </a:lnTo>
                <a:lnTo>
                  <a:pt x="174540" y="102869"/>
                </a:lnTo>
                <a:lnTo>
                  <a:pt x="232409" y="102869"/>
                </a:lnTo>
                <a:lnTo>
                  <a:pt x="237489" y="97789"/>
                </a:lnTo>
                <a:close/>
              </a:path>
              <a:path w="335279" h="316229">
                <a:moveTo>
                  <a:pt x="243839" y="91439"/>
                </a:moveTo>
                <a:lnTo>
                  <a:pt x="185992" y="91439"/>
                </a:lnTo>
                <a:lnTo>
                  <a:pt x="180902" y="96519"/>
                </a:lnTo>
                <a:lnTo>
                  <a:pt x="238759" y="96519"/>
                </a:lnTo>
                <a:lnTo>
                  <a:pt x="243839" y="91439"/>
                </a:lnTo>
                <a:close/>
              </a:path>
              <a:path w="335279" h="316229">
                <a:moveTo>
                  <a:pt x="250189" y="85089"/>
                </a:moveTo>
                <a:lnTo>
                  <a:pt x="192355" y="85089"/>
                </a:lnTo>
                <a:lnTo>
                  <a:pt x="187265" y="90169"/>
                </a:lnTo>
                <a:lnTo>
                  <a:pt x="245109" y="90169"/>
                </a:lnTo>
                <a:lnTo>
                  <a:pt x="250189" y="85089"/>
                </a:lnTo>
                <a:close/>
              </a:path>
              <a:path w="335279" h="316229">
                <a:moveTo>
                  <a:pt x="256539" y="78739"/>
                </a:moveTo>
                <a:lnTo>
                  <a:pt x="198718" y="78739"/>
                </a:lnTo>
                <a:lnTo>
                  <a:pt x="193628" y="83819"/>
                </a:lnTo>
                <a:lnTo>
                  <a:pt x="251459" y="83819"/>
                </a:lnTo>
                <a:lnTo>
                  <a:pt x="256539" y="78739"/>
                </a:lnTo>
                <a:close/>
              </a:path>
              <a:path w="335279" h="316229">
                <a:moveTo>
                  <a:pt x="262889" y="72389"/>
                </a:moveTo>
                <a:lnTo>
                  <a:pt x="205080" y="72389"/>
                </a:lnTo>
                <a:lnTo>
                  <a:pt x="199990" y="77469"/>
                </a:lnTo>
                <a:lnTo>
                  <a:pt x="257809" y="77469"/>
                </a:lnTo>
                <a:lnTo>
                  <a:pt x="262889" y="72389"/>
                </a:lnTo>
                <a:close/>
              </a:path>
              <a:path w="335279" h="316229">
                <a:moveTo>
                  <a:pt x="269239" y="66039"/>
                </a:moveTo>
                <a:lnTo>
                  <a:pt x="211443" y="66039"/>
                </a:lnTo>
                <a:lnTo>
                  <a:pt x="206353" y="71119"/>
                </a:lnTo>
                <a:lnTo>
                  <a:pt x="264159" y="71119"/>
                </a:lnTo>
                <a:lnTo>
                  <a:pt x="269239" y="66039"/>
                </a:lnTo>
                <a:close/>
              </a:path>
              <a:path w="335279" h="316229">
                <a:moveTo>
                  <a:pt x="275589" y="59689"/>
                </a:moveTo>
                <a:lnTo>
                  <a:pt x="217806" y="59689"/>
                </a:lnTo>
                <a:lnTo>
                  <a:pt x="212716" y="64769"/>
                </a:lnTo>
                <a:lnTo>
                  <a:pt x="270509" y="64769"/>
                </a:lnTo>
                <a:lnTo>
                  <a:pt x="275589" y="59689"/>
                </a:lnTo>
                <a:close/>
              </a:path>
              <a:path w="335279" h="316229">
                <a:moveTo>
                  <a:pt x="281939" y="53339"/>
                </a:moveTo>
                <a:lnTo>
                  <a:pt x="224168" y="53339"/>
                </a:lnTo>
                <a:lnTo>
                  <a:pt x="219078" y="58419"/>
                </a:lnTo>
                <a:lnTo>
                  <a:pt x="276859" y="58419"/>
                </a:lnTo>
                <a:lnTo>
                  <a:pt x="281939" y="53339"/>
                </a:lnTo>
                <a:close/>
              </a:path>
              <a:path w="335279" h="316229">
                <a:moveTo>
                  <a:pt x="288289" y="46989"/>
                </a:moveTo>
                <a:lnTo>
                  <a:pt x="230531" y="46989"/>
                </a:lnTo>
                <a:lnTo>
                  <a:pt x="225441" y="52069"/>
                </a:lnTo>
                <a:lnTo>
                  <a:pt x="283209" y="52069"/>
                </a:lnTo>
                <a:lnTo>
                  <a:pt x="288289" y="46989"/>
                </a:lnTo>
                <a:close/>
              </a:path>
              <a:path w="335279" h="316229">
                <a:moveTo>
                  <a:pt x="294639" y="40639"/>
                </a:moveTo>
                <a:lnTo>
                  <a:pt x="236894" y="40639"/>
                </a:lnTo>
                <a:lnTo>
                  <a:pt x="231804" y="45719"/>
                </a:lnTo>
                <a:lnTo>
                  <a:pt x="289559" y="45719"/>
                </a:lnTo>
                <a:lnTo>
                  <a:pt x="294639" y="40639"/>
                </a:lnTo>
                <a:close/>
              </a:path>
              <a:path w="335279" h="316229">
                <a:moveTo>
                  <a:pt x="300989" y="34289"/>
                </a:moveTo>
                <a:lnTo>
                  <a:pt x="243256" y="34289"/>
                </a:lnTo>
                <a:lnTo>
                  <a:pt x="238166" y="39369"/>
                </a:lnTo>
                <a:lnTo>
                  <a:pt x="295909" y="39369"/>
                </a:lnTo>
                <a:lnTo>
                  <a:pt x="300989" y="34289"/>
                </a:lnTo>
                <a:close/>
              </a:path>
              <a:path w="335279" h="316229">
                <a:moveTo>
                  <a:pt x="307339" y="27939"/>
                </a:moveTo>
                <a:lnTo>
                  <a:pt x="249619" y="27939"/>
                </a:lnTo>
                <a:lnTo>
                  <a:pt x="244529" y="33019"/>
                </a:lnTo>
                <a:lnTo>
                  <a:pt x="302259" y="33019"/>
                </a:lnTo>
                <a:lnTo>
                  <a:pt x="307339" y="27939"/>
                </a:lnTo>
                <a:close/>
              </a:path>
              <a:path w="335279" h="316229">
                <a:moveTo>
                  <a:pt x="313689" y="21589"/>
                </a:moveTo>
                <a:lnTo>
                  <a:pt x="255982" y="21589"/>
                </a:lnTo>
                <a:lnTo>
                  <a:pt x="250892" y="26669"/>
                </a:lnTo>
                <a:lnTo>
                  <a:pt x="308609" y="26669"/>
                </a:lnTo>
                <a:lnTo>
                  <a:pt x="313689" y="21589"/>
                </a:lnTo>
                <a:close/>
              </a:path>
              <a:path w="335279" h="316229">
                <a:moveTo>
                  <a:pt x="320039" y="15239"/>
                </a:moveTo>
                <a:lnTo>
                  <a:pt x="262344" y="15239"/>
                </a:lnTo>
                <a:lnTo>
                  <a:pt x="257254" y="20319"/>
                </a:lnTo>
                <a:lnTo>
                  <a:pt x="314959" y="20319"/>
                </a:lnTo>
                <a:lnTo>
                  <a:pt x="320039" y="15239"/>
                </a:lnTo>
                <a:close/>
              </a:path>
              <a:path w="335279" h="316229">
                <a:moveTo>
                  <a:pt x="326389" y="8889"/>
                </a:moveTo>
                <a:lnTo>
                  <a:pt x="268707" y="8889"/>
                </a:lnTo>
                <a:lnTo>
                  <a:pt x="263617" y="13969"/>
                </a:lnTo>
                <a:lnTo>
                  <a:pt x="321309" y="13969"/>
                </a:lnTo>
                <a:lnTo>
                  <a:pt x="326389" y="8889"/>
                </a:lnTo>
                <a:close/>
              </a:path>
              <a:path w="335279" h="316229">
                <a:moveTo>
                  <a:pt x="276859" y="7619"/>
                </a:moveTo>
                <a:lnTo>
                  <a:pt x="273050" y="7619"/>
                </a:lnTo>
                <a:lnTo>
                  <a:pt x="273050" y="8889"/>
                </a:lnTo>
                <a:lnTo>
                  <a:pt x="276859" y="8889"/>
                </a:lnTo>
                <a:lnTo>
                  <a:pt x="276859" y="7619"/>
                </a:lnTo>
                <a:close/>
              </a:path>
              <a:path w="335279" h="316229">
                <a:moveTo>
                  <a:pt x="332739" y="2539"/>
                </a:moveTo>
                <a:lnTo>
                  <a:pt x="299719" y="2539"/>
                </a:lnTo>
                <a:lnTo>
                  <a:pt x="299719" y="3809"/>
                </a:lnTo>
                <a:lnTo>
                  <a:pt x="292100" y="3809"/>
                </a:lnTo>
                <a:lnTo>
                  <a:pt x="292100" y="6349"/>
                </a:lnTo>
                <a:lnTo>
                  <a:pt x="284479" y="6349"/>
                </a:lnTo>
                <a:lnTo>
                  <a:pt x="284479" y="7619"/>
                </a:lnTo>
                <a:lnTo>
                  <a:pt x="327659" y="7619"/>
                </a:lnTo>
                <a:lnTo>
                  <a:pt x="332739" y="2539"/>
                </a:lnTo>
                <a:close/>
              </a:path>
              <a:path w="335279" h="316229">
                <a:moveTo>
                  <a:pt x="318769" y="1269"/>
                </a:moveTo>
                <a:lnTo>
                  <a:pt x="311150" y="1269"/>
                </a:lnTo>
                <a:lnTo>
                  <a:pt x="311150" y="2539"/>
                </a:lnTo>
                <a:lnTo>
                  <a:pt x="318769" y="2539"/>
                </a:lnTo>
                <a:lnTo>
                  <a:pt x="318769" y="1269"/>
                </a:lnTo>
                <a:close/>
              </a:path>
              <a:path w="335279" h="316229">
                <a:moveTo>
                  <a:pt x="335279" y="0"/>
                </a:moveTo>
                <a:lnTo>
                  <a:pt x="331469" y="0"/>
                </a:lnTo>
                <a:lnTo>
                  <a:pt x="331469" y="1269"/>
                </a:lnTo>
                <a:lnTo>
                  <a:pt x="334009" y="1269"/>
                </a:lnTo>
                <a:lnTo>
                  <a:pt x="335279" y="0"/>
                </a:lnTo>
                <a:close/>
              </a:path>
              <a:path w="335279" h="316229">
                <a:moveTo>
                  <a:pt x="191769" y="143509"/>
                </a:moveTo>
                <a:lnTo>
                  <a:pt x="133818" y="143509"/>
                </a:lnTo>
                <a:lnTo>
                  <a:pt x="91825" y="185419"/>
                </a:lnTo>
                <a:lnTo>
                  <a:pt x="149859" y="185419"/>
                </a:lnTo>
                <a:lnTo>
                  <a:pt x="191769" y="143509"/>
                </a:lnTo>
                <a:close/>
              </a:path>
              <a:path w="335279" h="316229">
                <a:moveTo>
                  <a:pt x="149859" y="185419"/>
                </a:moveTo>
                <a:lnTo>
                  <a:pt x="91825" y="185419"/>
                </a:lnTo>
                <a:lnTo>
                  <a:pt x="0" y="277062"/>
                </a:lnTo>
                <a:lnTo>
                  <a:pt x="0" y="279399"/>
                </a:lnTo>
                <a:lnTo>
                  <a:pt x="1269" y="279399"/>
                </a:lnTo>
                <a:lnTo>
                  <a:pt x="1269" y="284479"/>
                </a:lnTo>
                <a:lnTo>
                  <a:pt x="2539" y="284479"/>
                </a:lnTo>
                <a:lnTo>
                  <a:pt x="2539" y="287019"/>
                </a:lnTo>
                <a:lnTo>
                  <a:pt x="3809" y="287019"/>
                </a:lnTo>
                <a:lnTo>
                  <a:pt x="3809" y="289559"/>
                </a:lnTo>
                <a:lnTo>
                  <a:pt x="5079" y="289559"/>
                </a:lnTo>
                <a:lnTo>
                  <a:pt x="5079" y="292099"/>
                </a:lnTo>
                <a:lnTo>
                  <a:pt x="6350" y="292099"/>
                </a:lnTo>
                <a:lnTo>
                  <a:pt x="6350" y="295909"/>
                </a:lnTo>
                <a:lnTo>
                  <a:pt x="7619" y="295909"/>
                </a:lnTo>
                <a:lnTo>
                  <a:pt x="7619" y="298449"/>
                </a:lnTo>
                <a:lnTo>
                  <a:pt x="8889" y="298449"/>
                </a:lnTo>
                <a:lnTo>
                  <a:pt x="8889" y="300989"/>
                </a:lnTo>
                <a:lnTo>
                  <a:pt x="10159" y="300989"/>
                </a:lnTo>
                <a:lnTo>
                  <a:pt x="10159" y="303529"/>
                </a:lnTo>
                <a:lnTo>
                  <a:pt x="11429" y="303529"/>
                </a:lnTo>
                <a:lnTo>
                  <a:pt x="11429" y="306069"/>
                </a:lnTo>
                <a:lnTo>
                  <a:pt x="12700" y="306069"/>
                </a:lnTo>
                <a:lnTo>
                  <a:pt x="12700" y="308609"/>
                </a:lnTo>
                <a:lnTo>
                  <a:pt x="13969" y="308609"/>
                </a:lnTo>
                <a:lnTo>
                  <a:pt x="13969" y="309879"/>
                </a:lnTo>
                <a:lnTo>
                  <a:pt x="15239" y="309879"/>
                </a:lnTo>
                <a:lnTo>
                  <a:pt x="15239" y="312419"/>
                </a:lnTo>
                <a:lnTo>
                  <a:pt x="16509" y="312419"/>
                </a:lnTo>
                <a:lnTo>
                  <a:pt x="16509" y="313689"/>
                </a:lnTo>
                <a:lnTo>
                  <a:pt x="17779" y="313689"/>
                </a:lnTo>
                <a:lnTo>
                  <a:pt x="17779" y="316229"/>
                </a:lnTo>
                <a:lnTo>
                  <a:pt x="19049" y="316229"/>
                </a:lnTo>
                <a:lnTo>
                  <a:pt x="149859" y="18541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bk object 1191"/>
          <p:cNvSpPr/>
          <p:nvPr/>
        </p:nvSpPr>
        <p:spPr>
          <a:xfrm>
            <a:off x="3716020" y="6328409"/>
            <a:ext cx="275590" cy="268605"/>
          </a:xfrm>
          <a:custGeom>
            <a:avLst/>
            <a:gdLst/>
            <a:ahLst/>
            <a:cxnLst/>
            <a:rect l="l" t="t" r="r" b="b"/>
            <a:pathLst>
              <a:path w="275589" h="268604">
                <a:moveTo>
                  <a:pt x="146531" y="128269"/>
                </a:moveTo>
                <a:lnTo>
                  <a:pt x="88053" y="128269"/>
                </a:lnTo>
                <a:lnTo>
                  <a:pt x="82963" y="133349"/>
                </a:lnTo>
                <a:lnTo>
                  <a:pt x="141441" y="133349"/>
                </a:lnTo>
                <a:lnTo>
                  <a:pt x="146531" y="128269"/>
                </a:lnTo>
                <a:close/>
              </a:path>
              <a:path w="275589" h="268604">
                <a:moveTo>
                  <a:pt x="154166" y="120649"/>
                </a:moveTo>
                <a:lnTo>
                  <a:pt x="95688" y="120649"/>
                </a:lnTo>
                <a:lnTo>
                  <a:pt x="89325" y="126999"/>
                </a:lnTo>
                <a:lnTo>
                  <a:pt x="147804" y="126999"/>
                </a:lnTo>
                <a:lnTo>
                  <a:pt x="154166" y="120649"/>
                </a:lnTo>
                <a:close/>
              </a:path>
              <a:path w="275589" h="268604">
                <a:moveTo>
                  <a:pt x="160529" y="114299"/>
                </a:moveTo>
                <a:lnTo>
                  <a:pt x="102051" y="114299"/>
                </a:lnTo>
                <a:lnTo>
                  <a:pt x="96961" y="119379"/>
                </a:lnTo>
                <a:lnTo>
                  <a:pt x="155439" y="119379"/>
                </a:lnTo>
                <a:lnTo>
                  <a:pt x="160529" y="114299"/>
                </a:lnTo>
                <a:close/>
              </a:path>
              <a:path w="275589" h="268604">
                <a:moveTo>
                  <a:pt x="166892" y="107949"/>
                </a:moveTo>
                <a:lnTo>
                  <a:pt x="108413" y="107949"/>
                </a:lnTo>
                <a:lnTo>
                  <a:pt x="103323" y="113029"/>
                </a:lnTo>
                <a:lnTo>
                  <a:pt x="161802" y="113029"/>
                </a:lnTo>
                <a:lnTo>
                  <a:pt x="166892" y="107949"/>
                </a:lnTo>
                <a:close/>
              </a:path>
              <a:path w="275589" h="268604">
                <a:moveTo>
                  <a:pt x="173254" y="101599"/>
                </a:moveTo>
                <a:lnTo>
                  <a:pt x="114776" y="101599"/>
                </a:lnTo>
                <a:lnTo>
                  <a:pt x="109686" y="106679"/>
                </a:lnTo>
                <a:lnTo>
                  <a:pt x="168164" y="106679"/>
                </a:lnTo>
                <a:lnTo>
                  <a:pt x="173254" y="101599"/>
                </a:lnTo>
                <a:close/>
              </a:path>
              <a:path w="275589" h="268604">
                <a:moveTo>
                  <a:pt x="179617" y="95249"/>
                </a:moveTo>
                <a:lnTo>
                  <a:pt x="121139" y="95249"/>
                </a:lnTo>
                <a:lnTo>
                  <a:pt x="116049" y="100329"/>
                </a:lnTo>
                <a:lnTo>
                  <a:pt x="174527" y="100329"/>
                </a:lnTo>
                <a:lnTo>
                  <a:pt x="179617" y="95249"/>
                </a:lnTo>
                <a:close/>
              </a:path>
              <a:path w="275589" h="268604">
                <a:moveTo>
                  <a:pt x="185980" y="88899"/>
                </a:moveTo>
                <a:lnTo>
                  <a:pt x="127501" y="88899"/>
                </a:lnTo>
                <a:lnTo>
                  <a:pt x="122411" y="93979"/>
                </a:lnTo>
                <a:lnTo>
                  <a:pt x="180890" y="93979"/>
                </a:lnTo>
                <a:lnTo>
                  <a:pt x="185980" y="88899"/>
                </a:lnTo>
                <a:close/>
              </a:path>
              <a:path w="275589" h="268604">
                <a:moveTo>
                  <a:pt x="192342" y="82549"/>
                </a:moveTo>
                <a:lnTo>
                  <a:pt x="133864" y="82549"/>
                </a:lnTo>
                <a:lnTo>
                  <a:pt x="128774" y="87629"/>
                </a:lnTo>
                <a:lnTo>
                  <a:pt x="187252" y="87629"/>
                </a:lnTo>
                <a:lnTo>
                  <a:pt x="192342" y="82549"/>
                </a:lnTo>
                <a:close/>
              </a:path>
              <a:path w="275589" h="268604">
                <a:moveTo>
                  <a:pt x="198705" y="76199"/>
                </a:moveTo>
                <a:lnTo>
                  <a:pt x="140227" y="76199"/>
                </a:lnTo>
                <a:lnTo>
                  <a:pt x="135137" y="81279"/>
                </a:lnTo>
                <a:lnTo>
                  <a:pt x="193615" y="81279"/>
                </a:lnTo>
                <a:lnTo>
                  <a:pt x="198705" y="76199"/>
                </a:lnTo>
                <a:close/>
              </a:path>
              <a:path w="275589" h="268604">
                <a:moveTo>
                  <a:pt x="205068" y="69849"/>
                </a:moveTo>
                <a:lnTo>
                  <a:pt x="146589" y="69849"/>
                </a:lnTo>
                <a:lnTo>
                  <a:pt x="141499" y="74929"/>
                </a:lnTo>
                <a:lnTo>
                  <a:pt x="199978" y="74929"/>
                </a:lnTo>
                <a:lnTo>
                  <a:pt x="205068" y="69849"/>
                </a:lnTo>
                <a:close/>
              </a:path>
              <a:path w="275589" h="268604">
                <a:moveTo>
                  <a:pt x="211430" y="63499"/>
                </a:moveTo>
                <a:lnTo>
                  <a:pt x="152952" y="63499"/>
                </a:lnTo>
                <a:lnTo>
                  <a:pt x="147862" y="68579"/>
                </a:lnTo>
                <a:lnTo>
                  <a:pt x="206340" y="68579"/>
                </a:lnTo>
                <a:lnTo>
                  <a:pt x="211430" y="63499"/>
                </a:lnTo>
                <a:close/>
              </a:path>
              <a:path w="275589" h="268604">
                <a:moveTo>
                  <a:pt x="217793" y="57149"/>
                </a:moveTo>
                <a:lnTo>
                  <a:pt x="159315" y="57149"/>
                </a:lnTo>
                <a:lnTo>
                  <a:pt x="154225" y="62229"/>
                </a:lnTo>
                <a:lnTo>
                  <a:pt x="212703" y="62229"/>
                </a:lnTo>
                <a:lnTo>
                  <a:pt x="217793" y="57149"/>
                </a:lnTo>
                <a:close/>
              </a:path>
              <a:path w="275589" h="268604">
                <a:moveTo>
                  <a:pt x="224156" y="50799"/>
                </a:moveTo>
                <a:lnTo>
                  <a:pt x="165677" y="50799"/>
                </a:lnTo>
                <a:lnTo>
                  <a:pt x="160587" y="55879"/>
                </a:lnTo>
                <a:lnTo>
                  <a:pt x="219066" y="55879"/>
                </a:lnTo>
                <a:lnTo>
                  <a:pt x="224156" y="50799"/>
                </a:lnTo>
                <a:close/>
              </a:path>
              <a:path w="275589" h="268604">
                <a:moveTo>
                  <a:pt x="230518" y="44449"/>
                </a:moveTo>
                <a:lnTo>
                  <a:pt x="172040" y="44449"/>
                </a:lnTo>
                <a:lnTo>
                  <a:pt x="166950" y="49529"/>
                </a:lnTo>
                <a:lnTo>
                  <a:pt x="225428" y="49529"/>
                </a:lnTo>
                <a:lnTo>
                  <a:pt x="230518" y="44449"/>
                </a:lnTo>
                <a:close/>
              </a:path>
              <a:path w="275589" h="268604">
                <a:moveTo>
                  <a:pt x="236881" y="38099"/>
                </a:moveTo>
                <a:lnTo>
                  <a:pt x="178403" y="38099"/>
                </a:lnTo>
                <a:lnTo>
                  <a:pt x="173313" y="43179"/>
                </a:lnTo>
                <a:lnTo>
                  <a:pt x="231791" y="43179"/>
                </a:lnTo>
                <a:lnTo>
                  <a:pt x="236881" y="38099"/>
                </a:lnTo>
                <a:close/>
              </a:path>
              <a:path w="275589" h="268604">
                <a:moveTo>
                  <a:pt x="243244" y="31749"/>
                </a:moveTo>
                <a:lnTo>
                  <a:pt x="184765" y="31749"/>
                </a:lnTo>
                <a:lnTo>
                  <a:pt x="179675" y="36829"/>
                </a:lnTo>
                <a:lnTo>
                  <a:pt x="238154" y="36829"/>
                </a:lnTo>
                <a:lnTo>
                  <a:pt x="243244" y="31749"/>
                </a:lnTo>
                <a:close/>
              </a:path>
              <a:path w="275589" h="268604">
                <a:moveTo>
                  <a:pt x="249606" y="25399"/>
                </a:moveTo>
                <a:lnTo>
                  <a:pt x="191128" y="25399"/>
                </a:lnTo>
                <a:lnTo>
                  <a:pt x="186038" y="30479"/>
                </a:lnTo>
                <a:lnTo>
                  <a:pt x="244516" y="30479"/>
                </a:lnTo>
                <a:lnTo>
                  <a:pt x="249606" y="25399"/>
                </a:lnTo>
                <a:close/>
              </a:path>
              <a:path w="275589" h="268604">
                <a:moveTo>
                  <a:pt x="255969" y="19049"/>
                </a:moveTo>
                <a:lnTo>
                  <a:pt x="199389" y="19049"/>
                </a:lnTo>
                <a:lnTo>
                  <a:pt x="199389" y="20319"/>
                </a:lnTo>
                <a:lnTo>
                  <a:pt x="196218" y="20319"/>
                </a:lnTo>
                <a:lnTo>
                  <a:pt x="195579" y="20957"/>
                </a:lnTo>
                <a:lnTo>
                  <a:pt x="195579" y="22859"/>
                </a:lnTo>
                <a:lnTo>
                  <a:pt x="193673" y="22859"/>
                </a:lnTo>
                <a:lnTo>
                  <a:pt x="192401" y="24129"/>
                </a:lnTo>
                <a:lnTo>
                  <a:pt x="250879" y="24129"/>
                </a:lnTo>
                <a:lnTo>
                  <a:pt x="255969" y="19049"/>
                </a:lnTo>
                <a:close/>
              </a:path>
              <a:path w="275589" h="268604">
                <a:moveTo>
                  <a:pt x="208279" y="17779"/>
                </a:moveTo>
                <a:lnTo>
                  <a:pt x="203200" y="17779"/>
                </a:lnTo>
                <a:lnTo>
                  <a:pt x="203200" y="19049"/>
                </a:lnTo>
                <a:lnTo>
                  <a:pt x="208279" y="19049"/>
                </a:lnTo>
                <a:lnTo>
                  <a:pt x="208279" y="17779"/>
                </a:lnTo>
                <a:close/>
              </a:path>
              <a:path w="275589" h="268604">
                <a:moveTo>
                  <a:pt x="262332" y="12699"/>
                </a:moveTo>
                <a:lnTo>
                  <a:pt x="219709" y="12699"/>
                </a:lnTo>
                <a:lnTo>
                  <a:pt x="219709" y="13969"/>
                </a:lnTo>
                <a:lnTo>
                  <a:pt x="215900" y="13969"/>
                </a:lnTo>
                <a:lnTo>
                  <a:pt x="215900" y="16509"/>
                </a:lnTo>
                <a:lnTo>
                  <a:pt x="210819" y="16509"/>
                </a:lnTo>
                <a:lnTo>
                  <a:pt x="210819" y="17779"/>
                </a:lnTo>
                <a:lnTo>
                  <a:pt x="257242" y="17779"/>
                </a:lnTo>
                <a:lnTo>
                  <a:pt x="262332" y="12699"/>
                </a:lnTo>
                <a:close/>
              </a:path>
              <a:path w="275589" h="268604">
                <a:moveTo>
                  <a:pt x="228600" y="11429"/>
                </a:moveTo>
                <a:lnTo>
                  <a:pt x="223519" y="11429"/>
                </a:lnTo>
                <a:lnTo>
                  <a:pt x="223519" y="12699"/>
                </a:lnTo>
                <a:lnTo>
                  <a:pt x="228600" y="12699"/>
                </a:lnTo>
                <a:lnTo>
                  <a:pt x="228600" y="11429"/>
                </a:lnTo>
                <a:close/>
              </a:path>
              <a:path w="275589" h="268604">
                <a:moveTo>
                  <a:pt x="268694" y="6349"/>
                </a:moveTo>
                <a:lnTo>
                  <a:pt x="242569" y="6349"/>
                </a:lnTo>
                <a:lnTo>
                  <a:pt x="242569" y="7619"/>
                </a:lnTo>
                <a:lnTo>
                  <a:pt x="236219" y="7619"/>
                </a:lnTo>
                <a:lnTo>
                  <a:pt x="236219" y="10159"/>
                </a:lnTo>
                <a:lnTo>
                  <a:pt x="232409" y="10159"/>
                </a:lnTo>
                <a:lnTo>
                  <a:pt x="232409" y="11429"/>
                </a:lnTo>
                <a:lnTo>
                  <a:pt x="263604" y="11429"/>
                </a:lnTo>
                <a:lnTo>
                  <a:pt x="268694" y="6349"/>
                </a:lnTo>
                <a:close/>
              </a:path>
              <a:path w="275589" h="268604">
                <a:moveTo>
                  <a:pt x="252729" y="5079"/>
                </a:moveTo>
                <a:lnTo>
                  <a:pt x="246379" y="5079"/>
                </a:lnTo>
                <a:lnTo>
                  <a:pt x="246379" y="6349"/>
                </a:lnTo>
                <a:lnTo>
                  <a:pt x="252729" y="6349"/>
                </a:lnTo>
                <a:lnTo>
                  <a:pt x="252729" y="5079"/>
                </a:lnTo>
                <a:close/>
              </a:path>
              <a:path w="275589" h="268604">
                <a:moveTo>
                  <a:pt x="275057" y="0"/>
                </a:moveTo>
                <a:lnTo>
                  <a:pt x="270509" y="0"/>
                </a:lnTo>
                <a:lnTo>
                  <a:pt x="270509" y="1269"/>
                </a:lnTo>
                <a:lnTo>
                  <a:pt x="264159" y="1269"/>
                </a:lnTo>
                <a:lnTo>
                  <a:pt x="264159" y="3809"/>
                </a:lnTo>
                <a:lnTo>
                  <a:pt x="259079" y="3809"/>
                </a:lnTo>
                <a:lnTo>
                  <a:pt x="259079" y="5079"/>
                </a:lnTo>
                <a:lnTo>
                  <a:pt x="269967" y="5079"/>
                </a:lnTo>
                <a:lnTo>
                  <a:pt x="275057" y="0"/>
                </a:lnTo>
                <a:close/>
              </a:path>
              <a:path w="275589" h="268604">
                <a:moveTo>
                  <a:pt x="140168" y="134619"/>
                </a:moveTo>
                <a:lnTo>
                  <a:pt x="81690" y="134619"/>
                </a:lnTo>
                <a:lnTo>
                  <a:pt x="56239" y="160019"/>
                </a:lnTo>
                <a:lnTo>
                  <a:pt x="114718" y="160019"/>
                </a:lnTo>
                <a:lnTo>
                  <a:pt x="140168" y="134619"/>
                </a:lnTo>
                <a:close/>
              </a:path>
              <a:path w="275589" h="268604">
                <a:moveTo>
                  <a:pt x="114718" y="160019"/>
                </a:moveTo>
                <a:lnTo>
                  <a:pt x="56239" y="160019"/>
                </a:lnTo>
                <a:lnTo>
                  <a:pt x="0" y="216147"/>
                </a:lnTo>
                <a:lnTo>
                  <a:pt x="0" y="241299"/>
                </a:lnTo>
                <a:lnTo>
                  <a:pt x="1269" y="241299"/>
                </a:lnTo>
                <a:lnTo>
                  <a:pt x="1269" y="246379"/>
                </a:lnTo>
                <a:lnTo>
                  <a:pt x="2539" y="246379"/>
                </a:lnTo>
                <a:lnTo>
                  <a:pt x="2539" y="252729"/>
                </a:lnTo>
                <a:lnTo>
                  <a:pt x="3809" y="252729"/>
                </a:lnTo>
                <a:lnTo>
                  <a:pt x="3809" y="259079"/>
                </a:lnTo>
                <a:lnTo>
                  <a:pt x="5079" y="259079"/>
                </a:lnTo>
                <a:lnTo>
                  <a:pt x="5079" y="265429"/>
                </a:lnTo>
                <a:lnTo>
                  <a:pt x="9097" y="265429"/>
                </a:lnTo>
                <a:lnTo>
                  <a:pt x="114718" y="160019"/>
                </a:lnTo>
                <a:close/>
              </a:path>
              <a:path w="275589" h="268604">
                <a:moveTo>
                  <a:pt x="9097" y="265429"/>
                </a:moveTo>
                <a:lnTo>
                  <a:pt x="6350" y="265429"/>
                </a:lnTo>
                <a:lnTo>
                  <a:pt x="6350" y="268172"/>
                </a:lnTo>
                <a:lnTo>
                  <a:pt x="9097" y="265429"/>
                </a:lnTo>
                <a:close/>
              </a:path>
            </a:pathLst>
          </a:custGeom>
          <a:solidFill>
            <a:srgbClr val="007E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bk object 1192"/>
          <p:cNvSpPr/>
          <p:nvPr/>
        </p:nvSpPr>
        <p:spPr>
          <a:xfrm>
            <a:off x="3716020" y="6348729"/>
            <a:ext cx="196218" cy="19582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bk object 1193"/>
          <p:cNvSpPr/>
          <p:nvPr/>
        </p:nvSpPr>
        <p:spPr>
          <a:xfrm>
            <a:off x="3994150" y="635825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bk object 1194"/>
          <p:cNvSpPr/>
          <p:nvPr/>
        </p:nvSpPr>
        <p:spPr>
          <a:xfrm>
            <a:off x="3999229" y="6356350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bk object 1195"/>
          <p:cNvSpPr/>
          <p:nvPr/>
        </p:nvSpPr>
        <p:spPr>
          <a:xfrm>
            <a:off x="4006850" y="635444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bk object 1196"/>
          <p:cNvSpPr/>
          <p:nvPr/>
        </p:nvSpPr>
        <p:spPr>
          <a:xfrm>
            <a:off x="4011929" y="635254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bk object 1197"/>
          <p:cNvSpPr/>
          <p:nvPr/>
        </p:nvSpPr>
        <p:spPr>
          <a:xfrm>
            <a:off x="4197350" y="63525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bk object 1198"/>
          <p:cNvSpPr/>
          <p:nvPr/>
        </p:nvSpPr>
        <p:spPr>
          <a:xfrm>
            <a:off x="4028440" y="635190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bk object 1199"/>
          <p:cNvSpPr/>
          <p:nvPr/>
        </p:nvSpPr>
        <p:spPr>
          <a:xfrm>
            <a:off x="4041140" y="6350000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bk object 1200"/>
          <p:cNvSpPr/>
          <p:nvPr/>
        </p:nvSpPr>
        <p:spPr>
          <a:xfrm>
            <a:off x="4050029" y="63480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bk object 1201"/>
          <p:cNvSpPr/>
          <p:nvPr/>
        </p:nvSpPr>
        <p:spPr>
          <a:xfrm>
            <a:off x="4075429" y="634619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35560" y="0"/>
                </a:moveTo>
                <a:lnTo>
                  <a:pt x="0" y="0"/>
                </a:lnTo>
                <a:lnTo>
                  <a:pt x="0" y="1270"/>
                </a:lnTo>
                <a:lnTo>
                  <a:pt x="35560" y="1270"/>
                </a:lnTo>
                <a:lnTo>
                  <a:pt x="3556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bk object 1202"/>
          <p:cNvSpPr/>
          <p:nvPr/>
        </p:nvSpPr>
        <p:spPr>
          <a:xfrm>
            <a:off x="4112259" y="634619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829" y="0"/>
                </a:moveTo>
                <a:lnTo>
                  <a:pt x="0" y="0"/>
                </a:lnTo>
                <a:lnTo>
                  <a:pt x="0" y="1270"/>
                </a:lnTo>
                <a:lnTo>
                  <a:pt x="36829" y="1270"/>
                </a:lnTo>
                <a:lnTo>
                  <a:pt x="3682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bk object 1203"/>
          <p:cNvSpPr/>
          <p:nvPr/>
        </p:nvSpPr>
        <p:spPr>
          <a:xfrm>
            <a:off x="3938270" y="63715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bk object 1204"/>
          <p:cNvSpPr/>
          <p:nvPr/>
        </p:nvSpPr>
        <p:spPr>
          <a:xfrm>
            <a:off x="4281170" y="63715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bk object 1205"/>
          <p:cNvSpPr/>
          <p:nvPr/>
        </p:nvSpPr>
        <p:spPr>
          <a:xfrm>
            <a:off x="3945890" y="637095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bk object 1206"/>
          <p:cNvSpPr/>
          <p:nvPr/>
        </p:nvSpPr>
        <p:spPr>
          <a:xfrm>
            <a:off x="3950970" y="6369050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bk object 1207"/>
          <p:cNvSpPr/>
          <p:nvPr/>
        </p:nvSpPr>
        <p:spPr>
          <a:xfrm>
            <a:off x="3954779" y="636714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bk object 1208"/>
          <p:cNvSpPr/>
          <p:nvPr/>
        </p:nvSpPr>
        <p:spPr>
          <a:xfrm>
            <a:off x="395859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bk object 1209"/>
          <p:cNvSpPr/>
          <p:nvPr/>
        </p:nvSpPr>
        <p:spPr>
          <a:xfrm>
            <a:off x="425704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bk object 1210"/>
          <p:cNvSpPr/>
          <p:nvPr/>
        </p:nvSpPr>
        <p:spPr>
          <a:xfrm>
            <a:off x="3967479" y="6364604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bk object 1211"/>
          <p:cNvSpPr/>
          <p:nvPr/>
        </p:nvSpPr>
        <p:spPr>
          <a:xfrm>
            <a:off x="3973829" y="6362700"/>
            <a:ext cx="275590" cy="0"/>
          </a:xfrm>
          <a:custGeom>
            <a:avLst/>
            <a:gdLst/>
            <a:ahLst/>
            <a:cxnLst/>
            <a:rect l="l" t="t" r="r" b="b"/>
            <a:pathLst>
              <a:path w="275589">
                <a:moveTo>
                  <a:pt x="0" y="0"/>
                </a:moveTo>
                <a:lnTo>
                  <a:pt x="27558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bk object 1212"/>
          <p:cNvSpPr/>
          <p:nvPr/>
        </p:nvSpPr>
        <p:spPr>
          <a:xfrm>
            <a:off x="3977640" y="636079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bk object 1213"/>
          <p:cNvSpPr/>
          <p:nvPr/>
        </p:nvSpPr>
        <p:spPr>
          <a:xfrm>
            <a:off x="3982720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bk object 1214"/>
          <p:cNvSpPr/>
          <p:nvPr/>
        </p:nvSpPr>
        <p:spPr>
          <a:xfrm>
            <a:off x="4231640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bk object 1215"/>
          <p:cNvSpPr/>
          <p:nvPr/>
        </p:nvSpPr>
        <p:spPr>
          <a:xfrm>
            <a:off x="3901440" y="6386195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>
                <a:moveTo>
                  <a:pt x="0" y="0"/>
                </a:moveTo>
                <a:lnTo>
                  <a:pt x="420370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bk object 1216"/>
          <p:cNvSpPr/>
          <p:nvPr/>
        </p:nvSpPr>
        <p:spPr>
          <a:xfrm>
            <a:off x="3903979" y="6384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bk object 1217"/>
          <p:cNvSpPr/>
          <p:nvPr/>
        </p:nvSpPr>
        <p:spPr>
          <a:xfrm>
            <a:off x="431545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bk object 1218"/>
          <p:cNvSpPr/>
          <p:nvPr/>
        </p:nvSpPr>
        <p:spPr>
          <a:xfrm>
            <a:off x="3910329" y="6383654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bk object 1219"/>
          <p:cNvSpPr/>
          <p:nvPr/>
        </p:nvSpPr>
        <p:spPr>
          <a:xfrm>
            <a:off x="3914140" y="6381750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bk object 1220"/>
          <p:cNvSpPr/>
          <p:nvPr/>
        </p:nvSpPr>
        <p:spPr>
          <a:xfrm>
            <a:off x="3916679" y="6379845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bk object 1221"/>
          <p:cNvSpPr/>
          <p:nvPr/>
        </p:nvSpPr>
        <p:spPr>
          <a:xfrm>
            <a:off x="392049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bk object 1222"/>
          <p:cNvSpPr/>
          <p:nvPr/>
        </p:nvSpPr>
        <p:spPr>
          <a:xfrm>
            <a:off x="4297679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bk object 1223"/>
          <p:cNvSpPr/>
          <p:nvPr/>
        </p:nvSpPr>
        <p:spPr>
          <a:xfrm>
            <a:off x="3928109" y="637730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bk object 1224"/>
          <p:cNvSpPr/>
          <p:nvPr/>
        </p:nvSpPr>
        <p:spPr>
          <a:xfrm>
            <a:off x="3930650" y="637540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bk object 1225"/>
          <p:cNvSpPr/>
          <p:nvPr/>
        </p:nvSpPr>
        <p:spPr>
          <a:xfrm>
            <a:off x="3934459" y="637349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bk object 1226"/>
          <p:cNvSpPr/>
          <p:nvPr/>
        </p:nvSpPr>
        <p:spPr>
          <a:xfrm>
            <a:off x="3870959" y="6400165"/>
            <a:ext cx="480059" cy="0"/>
          </a:xfrm>
          <a:custGeom>
            <a:avLst/>
            <a:gdLst/>
            <a:ahLst/>
            <a:cxnLst/>
            <a:rect l="l" t="t" r="r" b="b"/>
            <a:pathLst>
              <a:path w="480060">
                <a:moveTo>
                  <a:pt x="0" y="0"/>
                </a:moveTo>
                <a:lnTo>
                  <a:pt x="48006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bk object 1227"/>
          <p:cNvSpPr/>
          <p:nvPr/>
        </p:nvSpPr>
        <p:spPr>
          <a:xfrm>
            <a:off x="3873500" y="639889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bk object 1228"/>
          <p:cNvSpPr/>
          <p:nvPr/>
        </p:nvSpPr>
        <p:spPr>
          <a:xfrm>
            <a:off x="387604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bk object 1229"/>
          <p:cNvSpPr/>
          <p:nvPr/>
        </p:nvSpPr>
        <p:spPr>
          <a:xfrm>
            <a:off x="43434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bk object 1230"/>
          <p:cNvSpPr/>
          <p:nvPr/>
        </p:nvSpPr>
        <p:spPr>
          <a:xfrm>
            <a:off x="3881120" y="639635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bk object 1231"/>
          <p:cNvSpPr/>
          <p:nvPr/>
        </p:nvSpPr>
        <p:spPr>
          <a:xfrm>
            <a:off x="3883659" y="639445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bk object 1232"/>
          <p:cNvSpPr/>
          <p:nvPr/>
        </p:nvSpPr>
        <p:spPr>
          <a:xfrm>
            <a:off x="3887470" y="6392545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79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bk object 1233"/>
          <p:cNvSpPr/>
          <p:nvPr/>
        </p:nvSpPr>
        <p:spPr>
          <a:xfrm>
            <a:off x="3890009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bk object 1234"/>
          <p:cNvSpPr/>
          <p:nvPr/>
        </p:nvSpPr>
        <p:spPr>
          <a:xfrm>
            <a:off x="433070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bk object 1235"/>
          <p:cNvSpPr/>
          <p:nvPr/>
        </p:nvSpPr>
        <p:spPr>
          <a:xfrm>
            <a:off x="3895090" y="6390004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bk object 1236"/>
          <p:cNvSpPr/>
          <p:nvPr/>
        </p:nvSpPr>
        <p:spPr>
          <a:xfrm>
            <a:off x="3898900" y="6388100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bk object 1237"/>
          <p:cNvSpPr/>
          <p:nvPr/>
        </p:nvSpPr>
        <p:spPr>
          <a:xfrm>
            <a:off x="3850640" y="6413500"/>
            <a:ext cx="523240" cy="0"/>
          </a:xfrm>
          <a:custGeom>
            <a:avLst/>
            <a:gdLst/>
            <a:ahLst/>
            <a:cxnLst/>
            <a:rect l="l" t="t" r="r" b="b"/>
            <a:pathLst>
              <a:path w="523239">
                <a:moveTo>
                  <a:pt x="0" y="0"/>
                </a:moveTo>
                <a:lnTo>
                  <a:pt x="52323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bk object 1238"/>
          <p:cNvSpPr/>
          <p:nvPr/>
        </p:nvSpPr>
        <p:spPr>
          <a:xfrm>
            <a:off x="3851909" y="6411595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2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bk object 1239"/>
          <p:cNvSpPr/>
          <p:nvPr/>
        </p:nvSpPr>
        <p:spPr>
          <a:xfrm>
            <a:off x="385445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bk object 1240"/>
          <p:cNvSpPr/>
          <p:nvPr/>
        </p:nvSpPr>
        <p:spPr>
          <a:xfrm>
            <a:off x="4367529" y="6409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bk object 1241"/>
          <p:cNvSpPr/>
          <p:nvPr/>
        </p:nvSpPr>
        <p:spPr>
          <a:xfrm>
            <a:off x="3858259" y="6409054"/>
            <a:ext cx="508000" cy="0"/>
          </a:xfrm>
          <a:custGeom>
            <a:avLst/>
            <a:gdLst/>
            <a:ahLst/>
            <a:cxnLst/>
            <a:rect l="l" t="t" r="r" b="b"/>
            <a:pathLst>
              <a:path w="508000">
                <a:moveTo>
                  <a:pt x="0" y="0"/>
                </a:moveTo>
                <a:lnTo>
                  <a:pt x="50800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bk object 1242"/>
          <p:cNvSpPr/>
          <p:nvPr/>
        </p:nvSpPr>
        <p:spPr>
          <a:xfrm>
            <a:off x="3859529" y="6407150"/>
            <a:ext cx="504190" cy="0"/>
          </a:xfrm>
          <a:custGeom>
            <a:avLst/>
            <a:gdLst/>
            <a:ahLst/>
            <a:cxnLst/>
            <a:rect l="l" t="t" r="r" b="b"/>
            <a:pathLst>
              <a:path w="504189">
                <a:moveTo>
                  <a:pt x="0" y="0"/>
                </a:moveTo>
                <a:lnTo>
                  <a:pt x="50418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bk object 1243"/>
          <p:cNvSpPr/>
          <p:nvPr/>
        </p:nvSpPr>
        <p:spPr>
          <a:xfrm>
            <a:off x="3862070" y="64052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bk object 1244"/>
          <p:cNvSpPr/>
          <p:nvPr/>
        </p:nvSpPr>
        <p:spPr>
          <a:xfrm>
            <a:off x="3863340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bk object 1245"/>
          <p:cNvSpPr/>
          <p:nvPr/>
        </p:nvSpPr>
        <p:spPr>
          <a:xfrm>
            <a:off x="4356100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bk object 1246"/>
          <p:cNvSpPr/>
          <p:nvPr/>
        </p:nvSpPr>
        <p:spPr>
          <a:xfrm>
            <a:off x="3868420" y="6402704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bk object 1247"/>
          <p:cNvSpPr/>
          <p:nvPr/>
        </p:nvSpPr>
        <p:spPr>
          <a:xfrm>
            <a:off x="3870959" y="6401434"/>
            <a:ext cx="480059" cy="0"/>
          </a:xfrm>
          <a:custGeom>
            <a:avLst/>
            <a:gdLst/>
            <a:ahLst/>
            <a:cxnLst/>
            <a:rect l="l" t="t" r="r" b="b"/>
            <a:pathLst>
              <a:path w="480060">
                <a:moveTo>
                  <a:pt x="0" y="0"/>
                </a:moveTo>
                <a:lnTo>
                  <a:pt x="48006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bk object 1248"/>
          <p:cNvSpPr/>
          <p:nvPr/>
        </p:nvSpPr>
        <p:spPr>
          <a:xfrm>
            <a:off x="3830320" y="6428104"/>
            <a:ext cx="562610" cy="0"/>
          </a:xfrm>
          <a:custGeom>
            <a:avLst/>
            <a:gdLst/>
            <a:ahLst/>
            <a:cxnLst/>
            <a:rect l="l" t="t" r="r" b="b"/>
            <a:pathLst>
              <a:path w="562610">
                <a:moveTo>
                  <a:pt x="0" y="0"/>
                </a:moveTo>
                <a:lnTo>
                  <a:pt x="56261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bk object 1249"/>
          <p:cNvSpPr/>
          <p:nvPr/>
        </p:nvSpPr>
        <p:spPr>
          <a:xfrm>
            <a:off x="3831590" y="6426200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bk object 1250"/>
          <p:cNvSpPr/>
          <p:nvPr/>
        </p:nvSpPr>
        <p:spPr>
          <a:xfrm>
            <a:off x="3834129" y="6424295"/>
            <a:ext cx="556260" cy="0"/>
          </a:xfrm>
          <a:custGeom>
            <a:avLst/>
            <a:gdLst/>
            <a:ahLst/>
            <a:cxnLst/>
            <a:rect l="l" t="t" r="r" b="b"/>
            <a:pathLst>
              <a:path w="556260">
                <a:moveTo>
                  <a:pt x="0" y="0"/>
                </a:moveTo>
                <a:lnTo>
                  <a:pt x="55626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bk object 1251"/>
          <p:cNvSpPr/>
          <p:nvPr/>
        </p:nvSpPr>
        <p:spPr>
          <a:xfrm>
            <a:off x="3835400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bk object 1252"/>
          <p:cNvSpPr/>
          <p:nvPr/>
        </p:nvSpPr>
        <p:spPr>
          <a:xfrm>
            <a:off x="438657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bk object 1253"/>
          <p:cNvSpPr/>
          <p:nvPr/>
        </p:nvSpPr>
        <p:spPr>
          <a:xfrm>
            <a:off x="3839209" y="6421754"/>
            <a:ext cx="546100" cy="0"/>
          </a:xfrm>
          <a:custGeom>
            <a:avLst/>
            <a:gdLst/>
            <a:ahLst/>
            <a:cxnLst/>
            <a:rect l="l" t="t" r="r" b="b"/>
            <a:pathLst>
              <a:path w="546100">
                <a:moveTo>
                  <a:pt x="0" y="0"/>
                </a:moveTo>
                <a:lnTo>
                  <a:pt x="54610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bk object 1254"/>
          <p:cNvSpPr/>
          <p:nvPr/>
        </p:nvSpPr>
        <p:spPr>
          <a:xfrm>
            <a:off x="3840479" y="6419850"/>
            <a:ext cx="542290" cy="0"/>
          </a:xfrm>
          <a:custGeom>
            <a:avLst/>
            <a:gdLst/>
            <a:ahLst/>
            <a:cxnLst/>
            <a:rect l="l" t="t" r="r" b="b"/>
            <a:pathLst>
              <a:path w="542289">
                <a:moveTo>
                  <a:pt x="0" y="0"/>
                </a:moveTo>
                <a:lnTo>
                  <a:pt x="542289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bk object 1255"/>
          <p:cNvSpPr/>
          <p:nvPr/>
        </p:nvSpPr>
        <p:spPr>
          <a:xfrm>
            <a:off x="3843020" y="641794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bk object 1256"/>
          <p:cNvSpPr/>
          <p:nvPr/>
        </p:nvSpPr>
        <p:spPr>
          <a:xfrm>
            <a:off x="384429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bk object 1257"/>
          <p:cNvSpPr/>
          <p:nvPr/>
        </p:nvSpPr>
        <p:spPr>
          <a:xfrm>
            <a:off x="437769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bk object 1258"/>
          <p:cNvSpPr/>
          <p:nvPr/>
        </p:nvSpPr>
        <p:spPr>
          <a:xfrm>
            <a:off x="3848100" y="6415404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bk object 1259"/>
          <p:cNvSpPr/>
          <p:nvPr/>
        </p:nvSpPr>
        <p:spPr>
          <a:xfrm>
            <a:off x="38125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bk object 1260"/>
          <p:cNvSpPr/>
          <p:nvPr/>
        </p:nvSpPr>
        <p:spPr>
          <a:xfrm>
            <a:off x="441070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bk object 1261"/>
          <p:cNvSpPr/>
          <p:nvPr/>
        </p:nvSpPr>
        <p:spPr>
          <a:xfrm>
            <a:off x="3815079" y="6440804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bk object 1262"/>
          <p:cNvSpPr/>
          <p:nvPr/>
        </p:nvSpPr>
        <p:spPr>
          <a:xfrm>
            <a:off x="3816350" y="6438900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bk object 1263"/>
          <p:cNvSpPr/>
          <p:nvPr/>
        </p:nvSpPr>
        <p:spPr>
          <a:xfrm>
            <a:off x="3817620" y="6436995"/>
            <a:ext cx="589280" cy="0"/>
          </a:xfrm>
          <a:custGeom>
            <a:avLst/>
            <a:gdLst/>
            <a:ahLst/>
            <a:cxnLst/>
            <a:rect l="l" t="t" r="r" b="b"/>
            <a:pathLst>
              <a:path w="589279">
                <a:moveTo>
                  <a:pt x="0" y="0"/>
                </a:moveTo>
                <a:lnTo>
                  <a:pt x="58927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bk object 1264"/>
          <p:cNvSpPr/>
          <p:nvPr/>
        </p:nvSpPr>
        <p:spPr>
          <a:xfrm>
            <a:off x="381889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bk object 1265"/>
          <p:cNvSpPr/>
          <p:nvPr/>
        </p:nvSpPr>
        <p:spPr>
          <a:xfrm>
            <a:off x="4403090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bk object 1266"/>
          <p:cNvSpPr/>
          <p:nvPr/>
        </p:nvSpPr>
        <p:spPr>
          <a:xfrm>
            <a:off x="3821429" y="6434454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bk object 1267"/>
          <p:cNvSpPr/>
          <p:nvPr/>
        </p:nvSpPr>
        <p:spPr>
          <a:xfrm>
            <a:off x="3823970" y="6432550"/>
            <a:ext cx="576580" cy="0"/>
          </a:xfrm>
          <a:custGeom>
            <a:avLst/>
            <a:gdLst/>
            <a:ahLst/>
            <a:cxnLst/>
            <a:rect l="l" t="t" r="r" b="b"/>
            <a:pathLst>
              <a:path w="576579">
                <a:moveTo>
                  <a:pt x="0" y="0"/>
                </a:moveTo>
                <a:lnTo>
                  <a:pt x="57657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bk object 1268"/>
          <p:cNvSpPr/>
          <p:nvPr/>
        </p:nvSpPr>
        <p:spPr>
          <a:xfrm>
            <a:off x="3825240" y="6430645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bk object 1269"/>
          <p:cNvSpPr/>
          <p:nvPr/>
        </p:nvSpPr>
        <p:spPr>
          <a:xfrm>
            <a:off x="3826509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bk object 1270"/>
          <p:cNvSpPr/>
          <p:nvPr/>
        </p:nvSpPr>
        <p:spPr>
          <a:xfrm>
            <a:off x="4395470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bk object 1271"/>
          <p:cNvSpPr/>
          <p:nvPr/>
        </p:nvSpPr>
        <p:spPr>
          <a:xfrm>
            <a:off x="3798570" y="6457315"/>
            <a:ext cx="627380" cy="0"/>
          </a:xfrm>
          <a:custGeom>
            <a:avLst/>
            <a:gdLst/>
            <a:ahLst/>
            <a:cxnLst/>
            <a:rect l="l" t="t" r="r" b="b"/>
            <a:pathLst>
              <a:path w="627379">
                <a:moveTo>
                  <a:pt x="0" y="0"/>
                </a:moveTo>
                <a:lnTo>
                  <a:pt x="62737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bk object 1272"/>
          <p:cNvSpPr/>
          <p:nvPr/>
        </p:nvSpPr>
        <p:spPr>
          <a:xfrm>
            <a:off x="3799840" y="6456045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3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bk object 1273"/>
          <p:cNvSpPr/>
          <p:nvPr/>
        </p:nvSpPr>
        <p:spPr>
          <a:xfrm>
            <a:off x="3801109" y="6454775"/>
            <a:ext cx="622300" cy="0"/>
          </a:xfrm>
          <a:custGeom>
            <a:avLst/>
            <a:gdLst/>
            <a:ahLst/>
            <a:cxnLst/>
            <a:rect l="l" t="t" r="r" b="b"/>
            <a:pathLst>
              <a:path w="622300">
                <a:moveTo>
                  <a:pt x="0" y="0"/>
                </a:moveTo>
                <a:lnTo>
                  <a:pt x="62230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bk object 1274"/>
          <p:cNvSpPr/>
          <p:nvPr/>
        </p:nvSpPr>
        <p:spPr>
          <a:xfrm>
            <a:off x="3801109" y="64528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bk object 1275"/>
          <p:cNvSpPr/>
          <p:nvPr/>
        </p:nvSpPr>
        <p:spPr>
          <a:xfrm>
            <a:off x="4422140" y="64528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bk object 1276"/>
          <p:cNvSpPr/>
          <p:nvPr/>
        </p:nvSpPr>
        <p:spPr>
          <a:xfrm>
            <a:off x="3803650" y="6451600"/>
            <a:ext cx="617220" cy="0"/>
          </a:xfrm>
          <a:custGeom>
            <a:avLst/>
            <a:gdLst/>
            <a:ahLst/>
            <a:cxnLst/>
            <a:rect l="l" t="t" r="r" b="b"/>
            <a:pathLst>
              <a:path w="617220">
                <a:moveTo>
                  <a:pt x="0" y="0"/>
                </a:moveTo>
                <a:lnTo>
                  <a:pt x="61722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bk object 1277"/>
          <p:cNvSpPr/>
          <p:nvPr/>
        </p:nvSpPr>
        <p:spPr>
          <a:xfrm>
            <a:off x="3804920" y="6449695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7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bk object 1278"/>
          <p:cNvSpPr/>
          <p:nvPr/>
        </p:nvSpPr>
        <p:spPr>
          <a:xfrm>
            <a:off x="380619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bk object 1279"/>
          <p:cNvSpPr/>
          <p:nvPr/>
        </p:nvSpPr>
        <p:spPr>
          <a:xfrm>
            <a:off x="4417059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bk object 1280"/>
          <p:cNvSpPr/>
          <p:nvPr/>
        </p:nvSpPr>
        <p:spPr>
          <a:xfrm>
            <a:off x="3808729" y="6447154"/>
            <a:ext cx="607060" cy="0"/>
          </a:xfrm>
          <a:custGeom>
            <a:avLst/>
            <a:gdLst/>
            <a:ahLst/>
            <a:cxnLst/>
            <a:rect l="l" t="t" r="r" b="b"/>
            <a:pathLst>
              <a:path w="607060">
                <a:moveTo>
                  <a:pt x="0" y="0"/>
                </a:moveTo>
                <a:lnTo>
                  <a:pt x="60706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bk object 1281"/>
          <p:cNvSpPr/>
          <p:nvPr/>
        </p:nvSpPr>
        <p:spPr>
          <a:xfrm>
            <a:off x="3810000" y="644525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bk object 1282"/>
          <p:cNvSpPr/>
          <p:nvPr/>
        </p:nvSpPr>
        <p:spPr>
          <a:xfrm>
            <a:off x="3811270" y="6443345"/>
            <a:ext cx="601980" cy="0"/>
          </a:xfrm>
          <a:custGeom>
            <a:avLst/>
            <a:gdLst/>
            <a:ahLst/>
            <a:cxnLst/>
            <a:rect l="l" t="t" r="r" b="b"/>
            <a:pathLst>
              <a:path w="601979">
                <a:moveTo>
                  <a:pt x="0" y="0"/>
                </a:moveTo>
                <a:lnTo>
                  <a:pt x="60197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bk object 1283"/>
          <p:cNvSpPr/>
          <p:nvPr/>
        </p:nvSpPr>
        <p:spPr>
          <a:xfrm>
            <a:off x="3788409" y="6470650"/>
            <a:ext cx="647700" cy="0"/>
          </a:xfrm>
          <a:custGeom>
            <a:avLst/>
            <a:gdLst/>
            <a:ahLst/>
            <a:cxnLst/>
            <a:rect l="l" t="t" r="r" b="b"/>
            <a:pathLst>
              <a:path w="647700">
                <a:moveTo>
                  <a:pt x="0" y="0"/>
                </a:moveTo>
                <a:lnTo>
                  <a:pt x="64770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bk object 1284"/>
          <p:cNvSpPr/>
          <p:nvPr/>
        </p:nvSpPr>
        <p:spPr>
          <a:xfrm>
            <a:off x="3789679" y="6468745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516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bk object 1285"/>
          <p:cNvSpPr/>
          <p:nvPr/>
        </p:nvSpPr>
        <p:spPr>
          <a:xfrm>
            <a:off x="3790950" y="646747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2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bk object 1286"/>
          <p:cNvSpPr/>
          <p:nvPr/>
        </p:nvSpPr>
        <p:spPr>
          <a:xfrm>
            <a:off x="3790950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bk object 1287"/>
          <p:cNvSpPr/>
          <p:nvPr/>
        </p:nvSpPr>
        <p:spPr>
          <a:xfrm>
            <a:off x="4432300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bk object 1288"/>
          <p:cNvSpPr/>
          <p:nvPr/>
        </p:nvSpPr>
        <p:spPr>
          <a:xfrm>
            <a:off x="3793490" y="6464300"/>
            <a:ext cx="637540" cy="0"/>
          </a:xfrm>
          <a:custGeom>
            <a:avLst/>
            <a:gdLst/>
            <a:ahLst/>
            <a:cxnLst/>
            <a:rect l="l" t="t" r="r" b="b"/>
            <a:pathLst>
              <a:path w="637539">
                <a:moveTo>
                  <a:pt x="0" y="0"/>
                </a:moveTo>
                <a:lnTo>
                  <a:pt x="63753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bk object 1289"/>
          <p:cNvSpPr/>
          <p:nvPr/>
        </p:nvSpPr>
        <p:spPr>
          <a:xfrm>
            <a:off x="4429759" y="6461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bk object 1290"/>
          <p:cNvSpPr/>
          <p:nvPr/>
        </p:nvSpPr>
        <p:spPr>
          <a:xfrm>
            <a:off x="3796029" y="6461125"/>
            <a:ext cx="632460" cy="0"/>
          </a:xfrm>
          <a:custGeom>
            <a:avLst/>
            <a:gdLst/>
            <a:ahLst/>
            <a:cxnLst/>
            <a:rect l="l" t="t" r="r" b="b"/>
            <a:pathLst>
              <a:path w="632460">
                <a:moveTo>
                  <a:pt x="0" y="0"/>
                </a:moveTo>
                <a:lnTo>
                  <a:pt x="63246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bk object 1291"/>
          <p:cNvSpPr/>
          <p:nvPr/>
        </p:nvSpPr>
        <p:spPr>
          <a:xfrm>
            <a:off x="3796029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bk object 1292"/>
          <p:cNvSpPr/>
          <p:nvPr/>
        </p:nvSpPr>
        <p:spPr>
          <a:xfrm>
            <a:off x="442722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bk object 1293"/>
          <p:cNvSpPr/>
          <p:nvPr/>
        </p:nvSpPr>
        <p:spPr>
          <a:xfrm>
            <a:off x="3798570" y="6458584"/>
            <a:ext cx="627380" cy="0"/>
          </a:xfrm>
          <a:custGeom>
            <a:avLst/>
            <a:gdLst/>
            <a:ahLst/>
            <a:cxnLst/>
            <a:rect l="l" t="t" r="r" b="b"/>
            <a:pathLst>
              <a:path w="627379">
                <a:moveTo>
                  <a:pt x="0" y="0"/>
                </a:moveTo>
                <a:lnTo>
                  <a:pt x="62737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bk object 1294"/>
          <p:cNvSpPr/>
          <p:nvPr/>
        </p:nvSpPr>
        <p:spPr>
          <a:xfrm>
            <a:off x="3776979" y="64846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bk object 1295"/>
          <p:cNvSpPr/>
          <p:nvPr/>
        </p:nvSpPr>
        <p:spPr>
          <a:xfrm>
            <a:off x="4445000" y="64846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bk object 1296"/>
          <p:cNvSpPr/>
          <p:nvPr/>
        </p:nvSpPr>
        <p:spPr>
          <a:xfrm>
            <a:off x="3779520" y="6483350"/>
            <a:ext cx="665480" cy="0"/>
          </a:xfrm>
          <a:custGeom>
            <a:avLst/>
            <a:gdLst/>
            <a:ahLst/>
            <a:cxnLst/>
            <a:rect l="l" t="t" r="r" b="b"/>
            <a:pathLst>
              <a:path w="665479">
                <a:moveTo>
                  <a:pt x="0" y="0"/>
                </a:moveTo>
                <a:lnTo>
                  <a:pt x="66547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bk object 1297"/>
          <p:cNvSpPr/>
          <p:nvPr/>
        </p:nvSpPr>
        <p:spPr>
          <a:xfrm>
            <a:off x="3779520" y="6480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bk object 1298"/>
          <p:cNvSpPr/>
          <p:nvPr/>
        </p:nvSpPr>
        <p:spPr>
          <a:xfrm>
            <a:off x="3782059" y="648017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40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bk object 1299"/>
          <p:cNvSpPr/>
          <p:nvPr/>
        </p:nvSpPr>
        <p:spPr>
          <a:xfrm>
            <a:off x="4441190" y="64782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bk object 1300"/>
          <p:cNvSpPr/>
          <p:nvPr/>
        </p:nvSpPr>
        <p:spPr>
          <a:xfrm>
            <a:off x="3783329" y="6477000"/>
            <a:ext cx="657860" cy="0"/>
          </a:xfrm>
          <a:custGeom>
            <a:avLst/>
            <a:gdLst/>
            <a:ahLst/>
            <a:cxnLst/>
            <a:rect l="l" t="t" r="r" b="b"/>
            <a:pathLst>
              <a:path w="657860">
                <a:moveTo>
                  <a:pt x="0" y="0"/>
                </a:moveTo>
                <a:lnTo>
                  <a:pt x="65786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bk object 1301"/>
          <p:cNvSpPr/>
          <p:nvPr/>
        </p:nvSpPr>
        <p:spPr>
          <a:xfrm>
            <a:off x="3784600" y="6474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bk object 1302"/>
          <p:cNvSpPr/>
          <p:nvPr/>
        </p:nvSpPr>
        <p:spPr>
          <a:xfrm>
            <a:off x="4438650" y="6474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bk object 1303"/>
          <p:cNvSpPr/>
          <p:nvPr/>
        </p:nvSpPr>
        <p:spPr>
          <a:xfrm>
            <a:off x="3785870" y="647382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77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bk object 1304"/>
          <p:cNvSpPr/>
          <p:nvPr/>
        </p:nvSpPr>
        <p:spPr>
          <a:xfrm>
            <a:off x="3787140" y="6472554"/>
            <a:ext cx="650240" cy="0"/>
          </a:xfrm>
          <a:custGeom>
            <a:avLst/>
            <a:gdLst/>
            <a:ahLst/>
            <a:cxnLst/>
            <a:rect l="l" t="t" r="r" b="b"/>
            <a:pathLst>
              <a:path w="650239">
                <a:moveTo>
                  <a:pt x="0" y="0"/>
                </a:moveTo>
                <a:lnTo>
                  <a:pt x="65023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bk object 1305"/>
          <p:cNvSpPr/>
          <p:nvPr/>
        </p:nvSpPr>
        <p:spPr>
          <a:xfrm>
            <a:off x="3775709" y="6487795"/>
            <a:ext cx="671830" cy="0"/>
          </a:xfrm>
          <a:custGeom>
            <a:avLst/>
            <a:gdLst/>
            <a:ahLst/>
            <a:cxnLst/>
            <a:rect l="l" t="t" r="r" b="b"/>
            <a:pathLst>
              <a:path w="671829">
                <a:moveTo>
                  <a:pt x="0" y="0"/>
                </a:moveTo>
                <a:lnTo>
                  <a:pt x="67182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bk object 1306"/>
          <p:cNvSpPr/>
          <p:nvPr/>
        </p:nvSpPr>
        <p:spPr>
          <a:xfrm>
            <a:off x="3776979" y="648652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bk object 1307"/>
          <p:cNvSpPr/>
          <p:nvPr/>
        </p:nvSpPr>
        <p:spPr>
          <a:xfrm>
            <a:off x="3770629" y="649922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bk object 1308"/>
          <p:cNvSpPr/>
          <p:nvPr/>
        </p:nvSpPr>
        <p:spPr>
          <a:xfrm>
            <a:off x="3770629" y="6497954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bk object 1309"/>
          <p:cNvSpPr/>
          <p:nvPr/>
        </p:nvSpPr>
        <p:spPr>
          <a:xfrm>
            <a:off x="3771900" y="6496684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2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bk object 1310"/>
          <p:cNvSpPr/>
          <p:nvPr/>
        </p:nvSpPr>
        <p:spPr>
          <a:xfrm>
            <a:off x="3771900" y="6495415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45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bk object 1311"/>
          <p:cNvSpPr/>
          <p:nvPr/>
        </p:nvSpPr>
        <p:spPr>
          <a:xfrm>
            <a:off x="3773170" y="6494145"/>
            <a:ext cx="678180" cy="0"/>
          </a:xfrm>
          <a:custGeom>
            <a:avLst/>
            <a:gdLst/>
            <a:ahLst/>
            <a:cxnLst/>
            <a:rect l="l" t="t" r="r" b="b"/>
            <a:pathLst>
              <a:path w="678179">
                <a:moveTo>
                  <a:pt x="0" y="0"/>
                </a:moveTo>
                <a:lnTo>
                  <a:pt x="67817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bk object 1312"/>
          <p:cNvSpPr/>
          <p:nvPr/>
        </p:nvSpPr>
        <p:spPr>
          <a:xfrm>
            <a:off x="3773170" y="6492240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bk object 1313"/>
          <p:cNvSpPr/>
          <p:nvPr/>
        </p:nvSpPr>
        <p:spPr>
          <a:xfrm>
            <a:off x="3774440" y="6489700"/>
            <a:ext cx="674370" cy="0"/>
          </a:xfrm>
          <a:custGeom>
            <a:avLst/>
            <a:gdLst/>
            <a:ahLst/>
            <a:cxnLst/>
            <a:rect l="l" t="t" r="r" b="b"/>
            <a:pathLst>
              <a:path w="674370">
                <a:moveTo>
                  <a:pt x="0" y="0"/>
                </a:moveTo>
                <a:lnTo>
                  <a:pt x="67437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bk object 1314"/>
          <p:cNvSpPr/>
          <p:nvPr/>
        </p:nvSpPr>
        <p:spPr>
          <a:xfrm>
            <a:off x="3765550" y="6512559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>
                <a:moveTo>
                  <a:pt x="0" y="0"/>
                </a:moveTo>
                <a:lnTo>
                  <a:pt x="69342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bk object 1315"/>
          <p:cNvSpPr/>
          <p:nvPr/>
        </p:nvSpPr>
        <p:spPr>
          <a:xfrm>
            <a:off x="3766820" y="6509384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810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bk object 1316"/>
          <p:cNvSpPr/>
          <p:nvPr/>
        </p:nvSpPr>
        <p:spPr>
          <a:xfrm>
            <a:off x="3768090" y="6506209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bk object 1317"/>
          <p:cNvSpPr/>
          <p:nvPr/>
        </p:nvSpPr>
        <p:spPr>
          <a:xfrm>
            <a:off x="3769359" y="6503669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bk object 1318"/>
          <p:cNvSpPr/>
          <p:nvPr/>
        </p:nvSpPr>
        <p:spPr>
          <a:xfrm>
            <a:off x="3769359" y="6501765"/>
            <a:ext cx="684530" cy="0"/>
          </a:xfrm>
          <a:custGeom>
            <a:avLst/>
            <a:gdLst/>
            <a:ahLst/>
            <a:cxnLst/>
            <a:rect l="l" t="t" r="r" b="b"/>
            <a:pathLst>
              <a:path w="684529">
                <a:moveTo>
                  <a:pt x="0" y="0"/>
                </a:moveTo>
                <a:lnTo>
                  <a:pt x="68452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bk object 1319"/>
          <p:cNvSpPr/>
          <p:nvPr/>
        </p:nvSpPr>
        <p:spPr>
          <a:xfrm>
            <a:off x="3770629" y="650049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bk object 1320"/>
          <p:cNvSpPr/>
          <p:nvPr/>
        </p:nvSpPr>
        <p:spPr>
          <a:xfrm>
            <a:off x="3761740" y="652716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bk object 1321"/>
          <p:cNvSpPr/>
          <p:nvPr/>
        </p:nvSpPr>
        <p:spPr>
          <a:xfrm>
            <a:off x="3761740" y="652462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810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bk object 1322"/>
          <p:cNvSpPr/>
          <p:nvPr/>
        </p:nvSpPr>
        <p:spPr>
          <a:xfrm>
            <a:off x="3763009" y="6522084"/>
            <a:ext cx="699770" cy="0"/>
          </a:xfrm>
          <a:custGeom>
            <a:avLst/>
            <a:gdLst/>
            <a:ahLst/>
            <a:cxnLst/>
            <a:rect l="l" t="t" r="r" b="b"/>
            <a:pathLst>
              <a:path w="699770">
                <a:moveTo>
                  <a:pt x="0" y="0"/>
                </a:moveTo>
                <a:lnTo>
                  <a:pt x="69977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bk object 1323"/>
          <p:cNvSpPr/>
          <p:nvPr/>
        </p:nvSpPr>
        <p:spPr>
          <a:xfrm>
            <a:off x="3763009" y="651954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810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bk object 1324"/>
          <p:cNvSpPr/>
          <p:nvPr/>
        </p:nvSpPr>
        <p:spPr>
          <a:xfrm>
            <a:off x="3764279" y="6516369"/>
            <a:ext cx="695960" cy="0"/>
          </a:xfrm>
          <a:custGeom>
            <a:avLst/>
            <a:gdLst/>
            <a:ahLst/>
            <a:cxnLst/>
            <a:rect l="l" t="t" r="r" b="b"/>
            <a:pathLst>
              <a:path w="695960">
                <a:moveTo>
                  <a:pt x="0" y="0"/>
                </a:moveTo>
                <a:lnTo>
                  <a:pt x="69596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bk object 1325"/>
          <p:cNvSpPr/>
          <p:nvPr/>
        </p:nvSpPr>
        <p:spPr>
          <a:xfrm>
            <a:off x="3765550" y="6514465"/>
            <a:ext cx="694690" cy="0"/>
          </a:xfrm>
          <a:custGeom>
            <a:avLst/>
            <a:gdLst/>
            <a:ahLst/>
            <a:cxnLst/>
            <a:rect l="l" t="t" r="r" b="b"/>
            <a:pathLst>
              <a:path w="694689">
                <a:moveTo>
                  <a:pt x="0" y="0"/>
                </a:moveTo>
                <a:lnTo>
                  <a:pt x="69468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bk object 1326"/>
          <p:cNvSpPr/>
          <p:nvPr/>
        </p:nvSpPr>
        <p:spPr>
          <a:xfrm>
            <a:off x="3759200" y="6539230"/>
            <a:ext cx="706120" cy="0"/>
          </a:xfrm>
          <a:custGeom>
            <a:avLst/>
            <a:gdLst/>
            <a:ahLst/>
            <a:cxnLst/>
            <a:rect l="l" t="t" r="r" b="b"/>
            <a:pathLst>
              <a:path w="706120">
                <a:moveTo>
                  <a:pt x="0" y="0"/>
                </a:moveTo>
                <a:lnTo>
                  <a:pt x="706120" y="0"/>
                </a:lnTo>
              </a:path>
            </a:pathLst>
          </a:custGeom>
          <a:ln w="7620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bk object 1327"/>
          <p:cNvSpPr/>
          <p:nvPr/>
        </p:nvSpPr>
        <p:spPr>
          <a:xfrm>
            <a:off x="3760470" y="6534784"/>
            <a:ext cx="704850" cy="0"/>
          </a:xfrm>
          <a:custGeom>
            <a:avLst/>
            <a:gdLst/>
            <a:ahLst/>
            <a:cxnLst/>
            <a:rect l="l" t="t" r="r" b="b"/>
            <a:pathLst>
              <a:path w="704850">
                <a:moveTo>
                  <a:pt x="0" y="0"/>
                </a:moveTo>
                <a:lnTo>
                  <a:pt x="70485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bk object 1328"/>
          <p:cNvSpPr/>
          <p:nvPr/>
        </p:nvSpPr>
        <p:spPr>
          <a:xfrm>
            <a:off x="3760470" y="653097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6350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bk object 1329"/>
          <p:cNvSpPr/>
          <p:nvPr/>
        </p:nvSpPr>
        <p:spPr>
          <a:xfrm>
            <a:off x="3759200" y="6550025"/>
            <a:ext cx="706120" cy="0"/>
          </a:xfrm>
          <a:custGeom>
            <a:avLst/>
            <a:gdLst/>
            <a:ahLst/>
            <a:cxnLst/>
            <a:rect l="l" t="t" r="r" b="b"/>
            <a:pathLst>
              <a:path w="706120">
                <a:moveTo>
                  <a:pt x="0" y="0"/>
                </a:moveTo>
                <a:lnTo>
                  <a:pt x="706120" y="0"/>
                </a:lnTo>
              </a:path>
            </a:pathLst>
          </a:custGeom>
          <a:ln w="13970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bk object 1330"/>
          <p:cNvSpPr/>
          <p:nvPr/>
        </p:nvSpPr>
        <p:spPr>
          <a:xfrm>
            <a:off x="3760470" y="656907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810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bk object 1331"/>
          <p:cNvSpPr/>
          <p:nvPr/>
        </p:nvSpPr>
        <p:spPr>
          <a:xfrm>
            <a:off x="3759200" y="6566534"/>
            <a:ext cx="704850" cy="0"/>
          </a:xfrm>
          <a:custGeom>
            <a:avLst/>
            <a:gdLst/>
            <a:ahLst/>
            <a:cxnLst/>
            <a:rect l="l" t="t" r="r" b="b"/>
            <a:pathLst>
              <a:path w="704850">
                <a:moveTo>
                  <a:pt x="0" y="0"/>
                </a:moveTo>
                <a:lnTo>
                  <a:pt x="7048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bk object 1332"/>
          <p:cNvSpPr/>
          <p:nvPr/>
        </p:nvSpPr>
        <p:spPr>
          <a:xfrm>
            <a:off x="3759200" y="6561455"/>
            <a:ext cx="706120" cy="0"/>
          </a:xfrm>
          <a:custGeom>
            <a:avLst/>
            <a:gdLst/>
            <a:ahLst/>
            <a:cxnLst/>
            <a:rect l="l" t="t" r="r" b="b"/>
            <a:pathLst>
              <a:path w="706120">
                <a:moveTo>
                  <a:pt x="0" y="0"/>
                </a:moveTo>
                <a:lnTo>
                  <a:pt x="706120" y="0"/>
                </a:lnTo>
              </a:path>
            </a:pathLst>
          </a:custGeom>
          <a:ln w="8890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bk object 1333"/>
          <p:cNvSpPr/>
          <p:nvPr/>
        </p:nvSpPr>
        <p:spPr>
          <a:xfrm>
            <a:off x="3760470" y="6570980"/>
            <a:ext cx="703580" cy="13970"/>
          </a:xfrm>
          <a:custGeom>
            <a:avLst/>
            <a:gdLst/>
            <a:ahLst/>
            <a:cxnLst/>
            <a:rect l="l" t="t" r="r" b="b"/>
            <a:pathLst>
              <a:path w="703579" h="13970">
                <a:moveTo>
                  <a:pt x="703579" y="0"/>
                </a:moveTo>
                <a:lnTo>
                  <a:pt x="0" y="0"/>
                </a:lnTo>
                <a:lnTo>
                  <a:pt x="0" y="3810"/>
                </a:lnTo>
                <a:lnTo>
                  <a:pt x="1269" y="3810"/>
                </a:lnTo>
                <a:lnTo>
                  <a:pt x="1269" y="8890"/>
                </a:lnTo>
                <a:lnTo>
                  <a:pt x="2539" y="8890"/>
                </a:lnTo>
                <a:lnTo>
                  <a:pt x="2539" y="12700"/>
                </a:lnTo>
                <a:lnTo>
                  <a:pt x="701039" y="12700"/>
                </a:lnTo>
                <a:lnTo>
                  <a:pt x="701039" y="7620"/>
                </a:lnTo>
                <a:lnTo>
                  <a:pt x="702309" y="7620"/>
                </a:lnTo>
                <a:lnTo>
                  <a:pt x="702310" y="2540"/>
                </a:lnTo>
                <a:lnTo>
                  <a:pt x="703579" y="2540"/>
                </a:lnTo>
                <a:lnTo>
                  <a:pt x="703579" y="0"/>
                </a:lnTo>
                <a:close/>
              </a:path>
              <a:path w="703579" h="13970">
                <a:moveTo>
                  <a:pt x="699769" y="12700"/>
                </a:moveTo>
                <a:lnTo>
                  <a:pt x="3809" y="12700"/>
                </a:lnTo>
                <a:lnTo>
                  <a:pt x="3809" y="13970"/>
                </a:lnTo>
                <a:lnTo>
                  <a:pt x="699769" y="13970"/>
                </a:lnTo>
                <a:lnTo>
                  <a:pt x="699769" y="1270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bk object 1334"/>
          <p:cNvSpPr/>
          <p:nvPr/>
        </p:nvSpPr>
        <p:spPr>
          <a:xfrm>
            <a:off x="3768090" y="6595109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bk object 1335"/>
          <p:cNvSpPr/>
          <p:nvPr/>
        </p:nvSpPr>
        <p:spPr>
          <a:xfrm>
            <a:off x="3766820" y="6591934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810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bk object 1336"/>
          <p:cNvSpPr/>
          <p:nvPr/>
        </p:nvSpPr>
        <p:spPr>
          <a:xfrm>
            <a:off x="3765550" y="6588759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>
                <a:moveTo>
                  <a:pt x="0" y="0"/>
                </a:moveTo>
                <a:lnTo>
                  <a:pt x="69342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bk object 1337"/>
          <p:cNvSpPr/>
          <p:nvPr/>
        </p:nvSpPr>
        <p:spPr>
          <a:xfrm>
            <a:off x="3764279" y="6586855"/>
            <a:ext cx="694690" cy="0"/>
          </a:xfrm>
          <a:custGeom>
            <a:avLst/>
            <a:gdLst/>
            <a:ahLst/>
            <a:cxnLst/>
            <a:rect l="l" t="t" r="r" b="b"/>
            <a:pathLst>
              <a:path w="694689">
                <a:moveTo>
                  <a:pt x="0" y="0"/>
                </a:moveTo>
                <a:lnTo>
                  <a:pt x="69468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bk object 1338"/>
          <p:cNvSpPr/>
          <p:nvPr/>
        </p:nvSpPr>
        <p:spPr>
          <a:xfrm>
            <a:off x="3764279" y="6585584"/>
            <a:ext cx="695960" cy="0"/>
          </a:xfrm>
          <a:custGeom>
            <a:avLst/>
            <a:gdLst/>
            <a:ahLst/>
            <a:cxnLst/>
            <a:rect l="l" t="t" r="r" b="b"/>
            <a:pathLst>
              <a:path w="695960">
                <a:moveTo>
                  <a:pt x="0" y="0"/>
                </a:moveTo>
                <a:lnTo>
                  <a:pt x="69596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bk object 1339"/>
          <p:cNvSpPr/>
          <p:nvPr/>
        </p:nvSpPr>
        <p:spPr>
          <a:xfrm>
            <a:off x="3769359" y="6597650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bk object 1340"/>
          <p:cNvSpPr/>
          <p:nvPr/>
        </p:nvSpPr>
        <p:spPr>
          <a:xfrm>
            <a:off x="3773170" y="6607809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bk object 1341"/>
          <p:cNvSpPr/>
          <p:nvPr/>
        </p:nvSpPr>
        <p:spPr>
          <a:xfrm>
            <a:off x="3771900" y="6605269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4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bk object 1342"/>
          <p:cNvSpPr/>
          <p:nvPr/>
        </p:nvSpPr>
        <p:spPr>
          <a:xfrm>
            <a:off x="3771900" y="660336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bk object 1343"/>
          <p:cNvSpPr/>
          <p:nvPr/>
        </p:nvSpPr>
        <p:spPr>
          <a:xfrm>
            <a:off x="3770629" y="6602094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bk object 1344"/>
          <p:cNvSpPr/>
          <p:nvPr/>
        </p:nvSpPr>
        <p:spPr>
          <a:xfrm>
            <a:off x="3770629" y="660082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bk object 1345"/>
          <p:cNvSpPr/>
          <p:nvPr/>
        </p:nvSpPr>
        <p:spPr>
          <a:xfrm>
            <a:off x="3769359" y="6599555"/>
            <a:ext cx="684530" cy="0"/>
          </a:xfrm>
          <a:custGeom>
            <a:avLst/>
            <a:gdLst/>
            <a:ahLst/>
            <a:cxnLst/>
            <a:rect l="l" t="t" r="r" b="b"/>
            <a:pathLst>
              <a:path w="684529">
                <a:moveTo>
                  <a:pt x="0" y="0"/>
                </a:moveTo>
                <a:lnTo>
                  <a:pt x="6845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bk object 1346"/>
          <p:cNvSpPr/>
          <p:nvPr/>
        </p:nvSpPr>
        <p:spPr>
          <a:xfrm>
            <a:off x="3775709" y="6612890"/>
            <a:ext cx="671830" cy="0"/>
          </a:xfrm>
          <a:custGeom>
            <a:avLst/>
            <a:gdLst/>
            <a:ahLst/>
            <a:cxnLst/>
            <a:rect l="l" t="t" r="r" b="b"/>
            <a:pathLst>
              <a:path w="671829">
                <a:moveTo>
                  <a:pt x="0" y="0"/>
                </a:moveTo>
                <a:lnTo>
                  <a:pt x="6718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bk object 1347"/>
          <p:cNvSpPr/>
          <p:nvPr/>
        </p:nvSpPr>
        <p:spPr>
          <a:xfrm>
            <a:off x="3774440" y="6610350"/>
            <a:ext cx="674370" cy="0"/>
          </a:xfrm>
          <a:custGeom>
            <a:avLst/>
            <a:gdLst/>
            <a:ahLst/>
            <a:cxnLst/>
            <a:rect l="l" t="t" r="r" b="b"/>
            <a:pathLst>
              <a:path w="674370">
                <a:moveTo>
                  <a:pt x="0" y="0"/>
                </a:moveTo>
                <a:lnTo>
                  <a:pt x="6743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bk object 1348"/>
          <p:cNvSpPr/>
          <p:nvPr/>
        </p:nvSpPr>
        <p:spPr>
          <a:xfrm>
            <a:off x="3776979" y="6614159"/>
            <a:ext cx="669290" cy="13970"/>
          </a:xfrm>
          <a:custGeom>
            <a:avLst/>
            <a:gdLst/>
            <a:ahLst/>
            <a:cxnLst/>
            <a:rect l="l" t="t" r="r" b="b"/>
            <a:pathLst>
              <a:path w="669289" h="13970">
                <a:moveTo>
                  <a:pt x="661670" y="12700"/>
                </a:moveTo>
                <a:lnTo>
                  <a:pt x="8890" y="12700"/>
                </a:lnTo>
                <a:lnTo>
                  <a:pt x="8890" y="13970"/>
                </a:lnTo>
                <a:lnTo>
                  <a:pt x="661670" y="13970"/>
                </a:lnTo>
                <a:lnTo>
                  <a:pt x="661670" y="12700"/>
                </a:lnTo>
                <a:close/>
              </a:path>
              <a:path w="669289" h="13970">
                <a:moveTo>
                  <a:pt x="664210" y="8890"/>
                </a:moveTo>
                <a:lnTo>
                  <a:pt x="6350" y="8890"/>
                </a:lnTo>
                <a:lnTo>
                  <a:pt x="6350" y="11430"/>
                </a:lnTo>
                <a:lnTo>
                  <a:pt x="7620" y="11430"/>
                </a:lnTo>
                <a:lnTo>
                  <a:pt x="7620" y="12700"/>
                </a:lnTo>
                <a:lnTo>
                  <a:pt x="662940" y="12700"/>
                </a:lnTo>
                <a:lnTo>
                  <a:pt x="662939" y="10160"/>
                </a:lnTo>
                <a:lnTo>
                  <a:pt x="664210" y="10160"/>
                </a:lnTo>
                <a:lnTo>
                  <a:pt x="664210" y="8890"/>
                </a:lnTo>
                <a:close/>
              </a:path>
              <a:path w="669289" h="13970">
                <a:moveTo>
                  <a:pt x="666750" y="3810"/>
                </a:moveTo>
                <a:lnTo>
                  <a:pt x="2540" y="3810"/>
                </a:lnTo>
                <a:lnTo>
                  <a:pt x="2540" y="5080"/>
                </a:lnTo>
                <a:lnTo>
                  <a:pt x="3810" y="5080"/>
                </a:lnTo>
                <a:lnTo>
                  <a:pt x="3810" y="7620"/>
                </a:lnTo>
                <a:lnTo>
                  <a:pt x="5080" y="7620"/>
                </a:lnTo>
                <a:lnTo>
                  <a:pt x="5080" y="8890"/>
                </a:lnTo>
                <a:lnTo>
                  <a:pt x="665480" y="8890"/>
                </a:lnTo>
                <a:lnTo>
                  <a:pt x="665480" y="6350"/>
                </a:lnTo>
                <a:lnTo>
                  <a:pt x="666750" y="6350"/>
                </a:lnTo>
                <a:lnTo>
                  <a:pt x="666750" y="3810"/>
                </a:lnTo>
                <a:close/>
              </a:path>
              <a:path w="669289" h="13970">
                <a:moveTo>
                  <a:pt x="669289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3810"/>
                </a:lnTo>
                <a:lnTo>
                  <a:pt x="668020" y="3810"/>
                </a:lnTo>
                <a:lnTo>
                  <a:pt x="668020" y="2540"/>
                </a:lnTo>
                <a:lnTo>
                  <a:pt x="669290" y="2540"/>
                </a:lnTo>
                <a:lnTo>
                  <a:pt x="669289" y="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bk object 1349"/>
          <p:cNvSpPr/>
          <p:nvPr/>
        </p:nvSpPr>
        <p:spPr>
          <a:xfrm>
            <a:off x="3796029" y="6641465"/>
            <a:ext cx="632460" cy="0"/>
          </a:xfrm>
          <a:custGeom>
            <a:avLst/>
            <a:gdLst/>
            <a:ahLst/>
            <a:cxnLst/>
            <a:rect l="l" t="t" r="r" b="b"/>
            <a:pathLst>
              <a:path w="632460">
                <a:moveTo>
                  <a:pt x="0" y="0"/>
                </a:moveTo>
                <a:lnTo>
                  <a:pt x="63246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bk object 1350"/>
          <p:cNvSpPr/>
          <p:nvPr/>
        </p:nvSpPr>
        <p:spPr>
          <a:xfrm>
            <a:off x="3794759" y="6640194"/>
            <a:ext cx="635000" cy="0"/>
          </a:xfrm>
          <a:custGeom>
            <a:avLst/>
            <a:gdLst/>
            <a:ahLst/>
            <a:cxnLst/>
            <a:rect l="l" t="t" r="r" b="b"/>
            <a:pathLst>
              <a:path w="635000">
                <a:moveTo>
                  <a:pt x="0" y="0"/>
                </a:moveTo>
                <a:lnTo>
                  <a:pt x="6350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bk object 1351"/>
          <p:cNvSpPr/>
          <p:nvPr/>
        </p:nvSpPr>
        <p:spPr>
          <a:xfrm>
            <a:off x="3793490" y="6638925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bk object 1352"/>
          <p:cNvSpPr/>
          <p:nvPr/>
        </p:nvSpPr>
        <p:spPr>
          <a:xfrm>
            <a:off x="3793490" y="6637655"/>
            <a:ext cx="637540" cy="0"/>
          </a:xfrm>
          <a:custGeom>
            <a:avLst/>
            <a:gdLst/>
            <a:ahLst/>
            <a:cxnLst/>
            <a:rect l="l" t="t" r="r" b="b"/>
            <a:pathLst>
              <a:path w="637539">
                <a:moveTo>
                  <a:pt x="0" y="0"/>
                </a:moveTo>
                <a:lnTo>
                  <a:pt x="63753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bk object 1353"/>
          <p:cNvSpPr/>
          <p:nvPr/>
        </p:nvSpPr>
        <p:spPr>
          <a:xfrm>
            <a:off x="3792220" y="6636384"/>
            <a:ext cx="640080" cy="0"/>
          </a:xfrm>
          <a:custGeom>
            <a:avLst/>
            <a:gdLst/>
            <a:ahLst/>
            <a:cxnLst/>
            <a:rect l="l" t="t" r="r" b="b"/>
            <a:pathLst>
              <a:path w="640079">
                <a:moveTo>
                  <a:pt x="0" y="0"/>
                </a:moveTo>
                <a:lnTo>
                  <a:pt x="6400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bk object 1354"/>
          <p:cNvSpPr/>
          <p:nvPr/>
        </p:nvSpPr>
        <p:spPr>
          <a:xfrm>
            <a:off x="3790950" y="66351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bk object 1355"/>
          <p:cNvSpPr/>
          <p:nvPr/>
        </p:nvSpPr>
        <p:spPr>
          <a:xfrm>
            <a:off x="3789679" y="6633209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516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bk object 1356"/>
          <p:cNvSpPr/>
          <p:nvPr/>
        </p:nvSpPr>
        <p:spPr>
          <a:xfrm>
            <a:off x="3788409" y="6631305"/>
            <a:ext cx="647700" cy="0"/>
          </a:xfrm>
          <a:custGeom>
            <a:avLst/>
            <a:gdLst/>
            <a:ahLst/>
            <a:cxnLst/>
            <a:rect l="l" t="t" r="r" b="b"/>
            <a:pathLst>
              <a:path w="647700">
                <a:moveTo>
                  <a:pt x="0" y="0"/>
                </a:moveTo>
                <a:lnTo>
                  <a:pt x="6477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bk object 1357"/>
          <p:cNvSpPr/>
          <p:nvPr/>
        </p:nvSpPr>
        <p:spPr>
          <a:xfrm>
            <a:off x="3787140" y="6630034"/>
            <a:ext cx="650240" cy="0"/>
          </a:xfrm>
          <a:custGeom>
            <a:avLst/>
            <a:gdLst/>
            <a:ahLst/>
            <a:cxnLst/>
            <a:rect l="l" t="t" r="r" b="b"/>
            <a:pathLst>
              <a:path w="650239">
                <a:moveTo>
                  <a:pt x="0" y="0"/>
                </a:moveTo>
                <a:lnTo>
                  <a:pt x="65023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bk object 1358"/>
          <p:cNvSpPr/>
          <p:nvPr/>
        </p:nvSpPr>
        <p:spPr>
          <a:xfrm>
            <a:off x="3785870" y="662876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7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bk object 1359"/>
          <p:cNvSpPr/>
          <p:nvPr/>
        </p:nvSpPr>
        <p:spPr>
          <a:xfrm>
            <a:off x="3810000" y="6655434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bk object 1360"/>
          <p:cNvSpPr/>
          <p:nvPr/>
        </p:nvSpPr>
        <p:spPr>
          <a:xfrm>
            <a:off x="3807459" y="6654165"/>
            <a:ext cx="609600" cy="0"/>
          </a:xfrm>
          <a:custGeom>
            <a:avLst/>
            <a:gdLst/>
            <a:ahLst/>
            <a:cxnLst/>
            <a:rect l="l" t="t" r="r" b="b"/>
            <a:pathLst>
              <a:path w="609600">
                <a:moveTo>
                  <a:pt x="0" y="0"/>
                </a:moveTo>
                <a:lnTo>
                  <a:pt x="60960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bk object 1361"/>
          <p:cNvSpPr/>
          <p:nvPr/>
        </p:nvSpPr>
        <p:spPr>
          <a:xfrm>
            <a:off x="3806190" y="6652894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bk object 1362"/>
          <p:cNvSpPr/>
          <p:nvPr/>
        </p:nvSpPr>
        <p:spPr>
          <a:xfrm>
            <a:off x="3804920" y="6651625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7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bk object 1363"/>
          <p:cNvSpPr/>
          <p:nvPr/>
        </p:nvSpPr>
        <p:spPr>
          <a:xfrm>
            <a:off x="3803650" y="6650355"/>
            <a:ext cx="617220" cy="0"/>
          </a:xfrm>
          <a:custGeom>
            <a:avLst/>
            <a:gdLst/>
            <a:ahLst/>
            <a:cxnLst/>
            <a:rect l="l" t="t" r="r" b="b"/>
            <a:pathLst>
              <a:path w="617220">
                <a:moveTo>
                  <a:pt x="0" y="0"/>
                </a:moveTo>
                <a:lnTo>
                  <a:pt x="61722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bk object 1364"/>
          <p:cNvSpPr/>
          <p:nvPr/>
        </p:nvSpPr>
        <p:spPr>
          <a:xfrm>
            <a:off x="3802379" y="6649084"/>
            <a:ext cx="619760" cy="0"/>
          </a:xfrm>
          <a:custGeom>
            <a:avLst/>
            <a:gdLst/>
            <a:ahLst/>
            <a:cxnLst/>
            <a:rect l="l" t="t" r="r" b="b"/>
            <a:pathLst>
              <a:path w="619760">
                <a:moveTo>
                  <a:pt x="0" y="0"/>
                </a:moveTo>
                <a:lnTo>
                  <a:pt x="61976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bk object 1365"/>
          <p:cNvSpPr/>
          <p:nvPr/>
        </p:nvSpPr>
        <p:spPr>
          <a:xfrm>
            <a:off x="3801109" y="6647815"/>
            <a:ext cx="622300" cy="0"/>
          </a:xfrm>
          <a:custGeom>
            <a:avLst/>
            <a:gdLst/>
            <a:ahLst/>
            <a:cxnLst/>
            <a:rect l="l" t="t" r="r" b="b"/>
            <a:pathLst>
              <a:path w="622300">
                <a:moveTo>
                  <a:pt x="0" y="0"/>
                </a:moveTo>
                <a:lnTo>
                  <a:pt x="62230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bk object 1366"/>
          <p:cNvSpPr/>
          <p:nvPr/>
        </p:nvSpPr>
        <p:spPr>
          <a:xfrm>
            <a:off x="3799840" y="6646544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3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bk object 1367"/>
          <p:cNvSpPr/>
          <p:nvPr/>
        </p:nvSpPr>
        <p:spPr>
          <a:xfrm>
            <a:off x="3798570" y="6644640"/>
            <a:ext cx="627380" cy="0"/>
          </a:xfrm>
          <a:custGeom>
            <a:avLst/>
            <a:gdLst/>
            <a:ahLst/>
            <a:cxnLst/>
            <a:rect l="l" t="t" r="r" b="b"/>
            <a:pathLst>
              <a:path w="627379">
                <a:moveTo>
                  <a:pt x="0" y="0"/>
                </a:moveTo>
                <a:lnTo>
                  <a:pt x="62737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bk object 1368"/>
          <p:cNvSpPr/>
          <p:nvPr/>
        </p:nvSpPr>
        <p:spPr>
          <a:xfrm>
            <a:off x="3797300" y="6642734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bk object 1369"/>
          <p:cNvSpPr/>
          <p:nvPr/>
        </p:nvSpPr>
        <p:spPr>
          <a:xfrm>
            <a:off x="3811270" y="6656705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bk object 1370"/>
          <p:cNvSpPr/>
          <p:nvPr/>
        </p:nvSpPr>
        <p:spPr>
          <a:xfrm>
            <a:off x="3817620" y="6663055"/>
            <a:ext cx="589280" cy="0"/>
          </a:xfrm>
          <a:custGeom>
            <a:avLst/>
            <a:gdLst/>
            <a:ahLst/>
            <a:cxnLst/>
            <a:rect l="l" t="t" r="r" b="b"/>
            <a:pathLst>
              <a:path w="589279">
                <a:moveTo>
                  <a:pt x="0" y="0"/>
                </a:moveTo>
                <a:lnTo>
                  <a:pt x="58927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bk object 1371"/>
          <p:cNvSpPr/>
          <p:nvPr/>
        </p:nvSpPr>
        <p:spPr>
          <a:xfrm>
            <a:off x="3816350" y="6661784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bk object 1372"/>
          <p:cNvSpPr/>
          <p:nvPr/>
        </p:nvSpPr>
        <p:spPr>
          <a:xfrm>
            <a:off x="3815079" y="6660515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bk object 1373"/>
          <p:cNvSpPr/>
          <p:nvPr/>
        </p:nvSpPr>
        <p:spPr>
          <a:xfrm>
            <a:off x="3813809" y="6659244"/>
            <a:ext cx="596900" cy="0"/>
          </a:xfrm>
          <a:custGeom>
            <a:avLst/>
            <a:gdLst/>
            <a:ahLst/>
            <a:cxnLst/>
            <a:rect l="l" t="t" r="r" b="b"/>
            <a:pathLst>
              <a:path w="596900">
                <a:moveTo>
                  <a:pt x="0" y="0"/>
                </a:moveTo>
                <a:lnTo>
                  <a:pt x="5969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bk object 1374"/>
          <p:cNvSpPr/>
          <p:nvPr/>
        </p:nvSpPr>
        <p:spPr>
          <a:xfrm>
            <a:off x="3812540" y="6657975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bk object 1375"/>
          <p:cNvSpPr/>
          <p:nvPr/>
        </p:nvSpPr>
        <p:spPr>
          <a:xfrm>
            <a:off x="3825240" y="666940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3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bk object 1376"/>
          <p:cNvSpPr/>
          <p:nvPr/>
        </p:nvSpPr>
        <p:spPr>
          <a:xfrm>
            <a:off x="3823970" y="6668134"/>
            <a:ext cx="576580" cy="0"/>
          </a:xfrm>
          <a:custGeom>
            <a:avLst/>
            <a:gdLst/>
            <a:ahLst/>
            <a:cxnLst/>
            <a:rect l="l" t="t" r="r" b="b"/>
            <a:pathLst>
              <a:path w="576579">
                <a:moveTo>
                  <a:pt x="0" y="0"/>
                </a:moveTo>
                <a:lnTo>
                  <a:pt x="57657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bk object 1377"/>
          <p:cNvSpPr/>
          <p:nvPr/>
        </p:nvSpPr>
        <p:spPr>
          <a:xfrm>
            <a:off x="3822700" y="666686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bk object 1378"/>
          <p:cNvSpPr/>
          <p:nvPr/>
        </p:nvSpPr>
        <p:spPr>
          <a:xfrm>
            <a:off x="3820159" y="666559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bk object 1379"/>
          <p:cNvSpPr/>
          <p:nvPr/>
        </p:nvSpPr>
        <p:spPr>
          <a:xfrm>
            <a:off x="3818890" y="6664325"/>
            <a:ext cx="586740" cy="0"/>
          </a:xfrm>
          <a:custGeom>
            <a:avLst/>
            <a:gdLst/>
            <a:ahLst/>
            <a:cxnLst/>
            <a:rect l="l" t="t" r="r" b="b"/>
            <a:pathLst>
              <a:path w="586739">
                <a:moveTo>
                  <a:pt x="0" y="0"/>
                </a:moveTo>
                <a:lnTo>
                  <a:pt x="58673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bk object 1380"/>
          <p:cNvSpPr/>
          <p:nvPr/>
        </p:nvSpPr>
        <p:spPr>
          <a:xfrm>
            <a:off x="3832859" y="667575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bk object 1381"/>
          <p:cNvSpPr/>
          <p:nvPr/>
        </p:nvSpPr>
        <p:spPr>
          <a:xfrm>
            <a:off x="3831590" y="6674484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bk object 1382"/>
          <p:cNvSpPr/>
          <p:nvPr/>
        </p:nvSpPr>
        <p:spPr>
          <a:xfrm>
            <a:off x="3830320" y="6673215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bk object 1383"/>
          <p:cNvSpPr/>
          <p:nvPr/>
        </p:nvSpPr>
        <p:spPr>
          <a:xfrm>
            <a:off x="3829050" y="6671944"/>
            <a:ext cx="567690" cy="0"/>
          </a:xfrm>
          <a:custGeom>
            <a:avLst/>
            <a:gdLst/>
            <a:ahLst/>
            <a:cxnLst/>
            <a:rect l="l" t="t" r="r" b="b"/>
            <a:pathLst>
              <a:path w="567689">
                <a:moveTo>
                  <a:pt x="0" y="0"/>
                </a:moveTo>
                <a:lnTo>
                  <a:pt x="5676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bk object 1384"/>
          <p:cNvSpPr/>
          <p:nvPr/>
        </p:nvSpPr>
        <p:spPr>
          <a:xfrm>
            <a:off x="3826509" y="6670675"/>
            <a:ext cx="571500" cy="0"/>
          </a:xfrm>
          <a:custGeom>
            <a:avLst/>
            <a:gdLst/>
            <a:ahLst/>
            <a:cxnLst/>
            <a:rect l="l" t="t" r="r" b="b"/>
            <a:pathLst>
              <a:path w="571500">
                <a:moveTo>
                  <a:pt x="0" y="0"/>
                </a:moveTo>
                <a:lnTo>
                  <a:pt x="5715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bk object 1385"/>
          <p:cNvSpPr/>
          <p:nvPr/>
        </p:nvSpPr>
        <p:spPr>
          <a:xfrm>
            <a:off x="3841750" y="6682105"/>
            <a:ext cx="542290" cy="0"/>
          </a:xfrm>
          <a:custGeom>
            <a:avLst/>
            <a:gdLst/>
            <a:ahLst/>
            <a:cxnLst/>
            <a:rect l="l" t="t" r="r" b="b"/>
            <a:pathLst>
              <a:path w="542289">
                <a:moveTo>
                  <a:pt x="0" y="0"/>
                </a:moveTo>
                <a:lnTo>
                  <a:pt x="5422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bk object 1386"/>
          <p:cNvSpPr/>
          <p:nvPr/>
        </p:nvSpPr>
        <p:spPr>
          <a:xfrm>
            <a:off x="3839209" y="6680834"/>
            <a:ext cx="546100" cy="0"/>
          </a:xfrm>
          <a:custGeom>
            <a:avLst/>
            <a:gdLst/>
            <a:ahLst/>
            <a:cxnLst/>
            <a:rect l="l" t="t" r="r" b="b"/>
            <a:pathLst>
              <a:path w="546100">
                <a:moveTo>
                  <a:pt x="0" y="0"/>
                </a:moveTo>
                <a:lnTo>
                  <a:pt x="5461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bk object 1387"/>
          <p:cNvSpPr/>
          <p:nvPr/>
        </p:nvSpPr>
        <p:spPr>
          <a:xfrm>
            <a:off x="3837940" y="667956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3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bk object 1388"/>
          <p:cNvSpPr/>
          <p:nvPr/>
        </p:nvSpPr>
        <p:spPr>
          <a:xfrm>
            <a:off x="3836670" y="6678294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bk object 1389"/>
          <p:cNvSpPr/>
          <p:nvPr/>
        </p:nvSpPr>
        <p:spPr>
          <a:xfrm>
            <a:off x="3834129" y="6677025"/>
            <a:ext cx="556260" cy="0"/>
          </a:xfrm>
          <a:custGeom>
            <a:avLst/>
            <a:gdLst/>
            <a:ahLst/>
            <a:cxnLst/>
            <a:rect l="l" t="t" r="r" b="b"/>
            <a:pathLst>
              <a:path w="556260">
                <a:moveTo>
                  <a:pt x="0" y="0"/>
                </a:moveTo>
                <a:lnTo>
                  <a:pt x="55626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bk object 1390"/>
          <p:cNvSpPr/>
          <p:nvPr/>
        </p:nvSpPr>
        <p:spPr>
          <a:xfrm>
            <a:off x="3844290" y="668337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bk object 1391"/>
          <p:cNvSpPr/>
          <p:nvPr/>
        </p:nvSpPr>
        <p:spPr>
          <a:xfrm>
            <a:off x="3851909" y="668845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70">
                <a:moveTo>
                  <a:pt x="0" y="0"/>
                </a:moveTo>
                <a:lnTo>
                  <a:pt x="5219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bk object 1392"/>
          <p:cNvSpPr/>
          <p:nvPr/>
        </p:nvSpPr>
        <p:spPr>
          <a:xfrm>
            <a:off x="3850640" y="6687184"/>
            <a:ext cx="524510" cy="0"/>
          </a:xfrm>
          <a:custGeom>
            <a:avLst/>
            <a:gdLst/>
            <a:ahLst/>
            <a:cxnLst/>
            <a:rect l="l" t="t" r="r" b="b"/>
            <a:pathLst>
              <a:path w="524510">
                <a:moveTo>
                  <a:pt x="0" y="0"/>
                </a:moveTo>
                <a:lnTo>
                  <a:pt x="52451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bk object 1393"/>
          <p:cNvSpPr/>
          <p:nvPr/>
        </p:nvSpPr>
        <p:spPr>
          <a:xfrm>
            <a:off x="3848100" y="6685915"/>
            <a:ext cx="529590" cy="0"/>
          </a:xfrm>
          <a:custGeom>
            <a:avLst/>
            <a:gdLst/>
            <a:ahLst/>
            <a:cxnLst/>
            <a:rect l="l" t="t" r="r" b="b"/>
            <a:pathLst>
              <a:path w="529589">
                <a:moveTo>
                  <a:pt x="0" y="0"/>
                </a:moveTo>
                <a:lnTo>
                  <a:pt x="5295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bk object 1394"/>
          <p:cNvSpPr/>
          <p:nvPr/>
        </p:nvSpPr>
        <p:spPr>
          <a:xfrm>
            <a:off x="3845559" y="6684644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bk object 1395"/>
          <p:cNvSpPr/>
          <p:nvPr/>
        </p:nvSpPr>
        <p:spPr>
          <a:xfrm>
            <a:off x="3862070" y="669480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bk object 1396"/>
          <p:cNvSpPr/>
          <p:nvPr/>
        </p:nvSpPr>
        <p:spPr>
          <a:xfrm>
            <a:off x="3860800" y="6693534"/>
            <a:ext cx="504190" cy="0"/>
          </a:xfrm>
          <a:custGeom>
            <a:avLst/>
            <a:gdLst/>
            <a:ahLst/>
            <a:cxnLst/>
            <a:rect l="l" t="t" r="r" b="b"/>
            <a:pathLst>
              <a:path w="504189">
                <a:moveTo>
                  <a:pt x="0" y="0"/>
                </a:moveTo>
                <a:lnTo>
                  <a:pt x="5041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bk object 1397"/>
          <p:cNvSpPr/>
          <p:nvPr/>
        </p:nvSpPr>
        <p:spPr>
          <a:xfrm>
            <a:off x="3858259" y="6692265"/>
            <a:ext cx="509270" cy="0"/>
          </a:xfrm>
          <a:custGeom>
            <a:avLst/>
            <a:gdLst/>
            <a:ahLst/>
            <a:cxnLst/>
            <a:rect l="l" t="t" r="r" b="b"/>
            <a:pathLst>
              <a:path w="509270">
                <a:moveTo>
                  <a:pt x="0" y="0"/>
                </a:moveTo>
                <a:lnTo>
                  <a:pt x="5092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bk object 1398"/>
          <p:cNvSpPr/>
          <p:nvPr/>
        </p:nvSpPr>
        <p:spPr>
          <a:xfrm>
            <a:off x="3855720" y="6690994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bk object 1399"/>
          <p:cNvSpPr/>
          <p:nvPr/>
        </p:nvSpPr>
        <p:spPr>
          <a:xfrm>
            <a:off x="3854450" y="668972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8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bk object 1400"/>
          <p:cNvSpPr/>
          <p:nvPr/>
        </p:nvSpPr>
        <p:spPr>
          <a:xfrm>
            <a:off x="3867150" y="6697344"/>
            <a:ext cx="491490" cy="0"/>
          </a:xfrm>
          <a:custGeom>
            <a:avLst/>
            <a:gdLst/>
            <a:ahLst/>
            <a:cxnLst/>
            <a:rect l="l" t="t" r="r" b="b"/>
            <a:pathLst>
              <a:path w="491489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bk object 1401"/>
          <p:cNvSpPr/>
          <p:nvPr/>
        </p:nvSpPr>
        <p:spPr>
          <a:xfrm>
            <a:off x="3864609" y="66960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bk object 1402"/>
          <p:cNvSpPr/>
          <p:nvPr/>
        </p:nvSpPr>
        <p:spPr>
          <a:xfrm>
            <a:off x="3874770" y="6701155"/>
            <a:ext cx="476250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bk object 1403"/>
          <p:cNvSpPr/>
          <p:nvPr/>
        </p:nvSpPr>
        <p:spPr>
          <a:xfrm>
            <a:off x="3872229" y="6699884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bk object 1404"/>
          <p:cNvSpPr/>
          <p:nvPr/>
        </p:nvSpPr>
        <p:spPr>
          <a:xfrm>
            <a:off x="3869690" y="669861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bk object 1405"/>
          <p:cNvSpPr/>
          <p:nvPr/>
        </p:nvSpPr>
        <p:spPr>
          <a:xfrm>
            <a:off x="3886200" y="670750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89">
                <a:moveTo>
                  <a:pt x="0" y="0"/>
                </a:moveTo>
                <a:lnTo>
                  <a:pt x="45338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bk object 1406"/>
          <p:cNvSpPr/>
          <p:nvPr/>
        </p:nvSpPr>
        <p:spPr>
          <a:xfrm>
            <a:off x="3883659" y="6706234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bk object 1407"/>
          <p:cNvSpPr/>
          <p:nvPr/>
        </p:nvSpPr>
        <p:spPr>
          <a:xfrm>
            <a:off x="3881120" y="670496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bk object 1408"/>
          <p:cNvSpPr/>
          <p:nvPr/>
        </p:nvSpPr>
        <p:spPr>
          <a:xfrm>
            <a:off x="3878579" y="6703694"/>
            <a:ext cx="468630" cy="0"/>
          </a:xfrm>
          <a:custGeom>
            <a:avLst/>
            <a:gdLst/>
            <a:ahLst/>
            <a:cxnLst/>
            <a:rect l="l" t="t" r="r" b="b"/>
            <a:pathLst>
              <a:path w="468629">
                <a:moveTo>
                  <a:pt x="0" y="0"/>
                </a:moveTo>
                <a:lnTo>
                  <a:pt x="4686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bk object 1409"/>
          <p:cNvSpPr/>
          <p:nvPr/>
        </p:nvSpPr>
        <p:spPr>
          <a:xfrm>
            <a:off x="3876040" y="6702425"/>
            <a:ext cx="473709" cy="0"/>
          </a:xfrm>
          <a:custGeom>
            <a:avLst/>
            <a:gdLst/>
            <a:ahLst/>
            <a:cxnLst/>
            <a:rect l="l" t="t" r="r" b="b"/>
            <a:pathLst>
              <a:path w="473710">
                <a:moveTo>
                  <a:pt x="0" y="0"/>
                </a:moveTo>
                <a:lnTo>
                  <a:pt x="47371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bk object 1410"/>
          <p:cNvSpPr/>
          <p:nvPr/>
        </p:nvSpPr>
        <p:spPr>
          <a:xfrm>
            <a:off x="3893820" y="6711315"/>
            <a:ext cx="438150" cy="0"/>
          </a:xfrm>
          <a:custGeom>
            <a:avLst/>
            <a:gdLst/>
            <a:ahLst/>
            <a:cxnLst/>
            <a:rect l="l" t="t" r="r" b="b"/>
            <a:pathLst>
              <a:path w="438150">
                <a:moveTo>
                  <a:pt x="0" y="0"/>
                </a:moveTo>
                <a:lnTo>
                  <a:pt x="4381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bk object 1411"/>
          <p:cNvSpPr/>
          <p:nvPr/>
        </p:nvSpPr>
        <p:spPr>
          <a:xfrm>
            <a:off x="3891279" y="6710044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32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bk object 1412"/>
          <p:cNvSpPr/>
          <p:nvPr/>
        </p:nvSpPr>
        <p:spPr>
          <a:xfrm>
            <a:off x="3887470" y="6708775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7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bk object 1413"/>
          <p:cNvSpPr/>
          <p:nvPr/>
        </p:nvSpPr>
        <p:spPr>
          <a:xfrm>
            <a:off x="3900170" y="6713855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bk object 1414"/>
          <p:cNvSpPr/>
          <p:nvPr/>
        </p:nvSpPr>
        <p:spPr>
          <a:xfrm>
            <a:off x="3897629" y="6712584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bk object 1415"/>
          <p:cNvSpPr/>
          <p:nvPr/>
        </p:nvSpPr>
        <p:spPr>
          <a:xfrm>
            <a:off x="3914140" y="672020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bk object 1416"/>
          <p:cNvSpPr/>
          <p:nvPr/>
        </p:nvSpPr>
        <p:spPr>
          <a:xfrm>
            <a:off x="3911600" y="6718934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bk object 1417"/>
          <p:cNvSpPr/>
          <p:nvPr/>
        </p:nvSpPr>
        <p:spPr>
          <a:xfrm>
            <a:off x="3909059" y="671766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70">
                <a:moveTo>
                  <a:pt x="0" y="0"/>
                </a:moveTo>
                <a:lnTo>
                  <a:pt x="4076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bk object 1418"/>
          <p:cNvSpPr/>
          <p:nvPr/>
        </p:nvSpPr>
        <p:spPr>
          <a:xfrm>
            <a:off x="3906520" y="6716394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bk object 1419"/>
          <p:cNvSpPr/>
          <p:nvPr/>
        </p:nvSpPr>
        <p:spPr>
          <a:xfrm>
            <a:off x="3902709" y="6715125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>
                <a:moveTo>
                  <a:pt x="0" y="0"/>
                </a:moveTo>
                <a:lnTo>
                  <a:pt x="4203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bk object 1420"/>
          <p:cNvSpPr/>
          <p:nvPr/>
        </p:nvSpPr>
        <p:spPr>
          <a:xfrm>
            <a:off x="3933190" y="6726555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bk object 1421"/>
          <p:cNvSpPr/>
          <p:nvPr/>
        </p:nvSpPr>
        <p:spPr>
          <a:xfrm>
            <a:off x="3929379" y="672528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bk object 1422"/>
          <p:cNvSpPr/>
          <p:nvPr/>
        </p:nvSpPr>
        <p:spPr>
          <a:xfrm>
            <a:off x="3926840" y="672401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bk object 1423"/>
          <p:cNvSpPr/>
          <p:nvPr/>
        </p:nvSpPr>
        <p:spPr>
          <a:xfrm>
            <a:off x="3923029" y="6722744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bk object 1424"/>
          <p:cNvSpPr/>
          <p:nvPr/>
        </p:nvSpPr>
        <p:spPr>
          <a:xfrm>
            <a:off x="3919220" y="6721475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bk object 1425"/>
          <p:cNvSpPr/>
          <p:nvPr/>
        </p:nvSpPr>
        <p:spPr>
          <a:xfrm>
            <a:off x="3953509" y="673290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bk object 1426"/>
          <p:cNvSpPr/>
          <p:nvPr/>
        </p:nvSpPr>
        <p:spPr>
          <a:xfrm>
            <a:off x="3949700" y="67316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bk object 1427"/>
          <p:cNvSpPr/>
          <p:nvPr/>
        </p:nvSpPr>
        <p:spPr>
          <a:xfrm>
            <a:off x="3943350" y="6730365"/>
            <a:ext cx="337820" cy="0"/>
          </a:xfrm>
          <a:custGeom>
            <a:avLst/>
            <a:gdLst/>
            <a:ahLst/>
            <a:cxnLst/>
            <a:rect l="l" t="t" r="r" b="b"/>
            <a:pathLst>
              <a:path w="337820">
                <a:moveTo>
                  <a:pt x="0" y="0"/>
                </a:moveTo>
                <a:lnTo>
                  <a:pt x="3378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bk object 1428"/>
          <p:cNvSpPr/>
          <p:nvPr/>
        </p:nvSpPr>
        <p:spPr>
          <a:xfrm>
            <a:off x="3940809" y="6729094"/>
            <a:ext cx="345440" cy="0"/>
          </a:xfrm>
          <a:custGeom>
            <a:avLst/>
            <a:gdLst/>
            <a:ahLst/>
            <a:cxnLst/>
            <a:rect l="l" t="t" r="r" b="b"/>
            <a:pathLst>
              <a:path w="345439">
                <a:moveTo>
                  <a:pt x="0" y="0"/>
                </a:moveTo>
                <a:lnTo>
                  <a:pt x="3454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bk object 1429"/>
          <p:cNvSpPr/>
          <p:nvPr/>
        </p:nvSpPr>
        <p:spPr>
          <a:xfrm>
            <a:off x="3937000" y="672782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bk object 1430"/>
          <p:cNvSpPr/>
          <p:nvPr/>
        </p:nvSpPr>
        <p:spPr>
          <a:xfrm>
            <a:off x="3973829" y="6739255"/>
            <a:ext cx="275590" cy="0"/>
          </a:xfrm>
          <a:custGeom>
            <a:avLst/>
            <a:gdLst/>
            <a:ahLst/>
            <a:cxnLst/>
            <a:rect l="l" t="t" r="r" b="b"/>
            <a:pathLst>
              <a:path w="275589">
                <a:moveTo>
                  <a:pt x="0" y="0"/>
                </a:moveTo>
                <a:lnTo>
                  <a:pt x="2755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bk object 1431"/>
          <p:cNvSpPr/>
          <p:nvPr/>
        </p:nvSpPr>
        <p:spPr>
          <a:xfrm>
            <a:off x="3971290" y="6737984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bk object 1432"/>
          <p:cNvSpPr/>
          <p:nvPr/>
        </p:nvSpPr>
        <p:spPr>
          <a:xfrm>
            <a:off x="3966209" y="673671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bk object 1433"/>
          <p:cNvSpPr/>
          <p:nvPr/>
        </p:nvSpPr>
        <p:spPr>
          <a:xfrm>
            <a:off x="3962400" y="6735444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226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bk object 1434"/>
          <p:cNvSpPr/>
          <p:nvPr/>
        </p:nvSpPr>
        <p:spPr>
          <a:xfrm>
            <a:off x="3958590" y="673417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bk object 1435"/>
          <p:cNvSpPr/>
          <p:nvPr/>
        </p:nvSpPr>
        <p:spPr>
          <a:xfrm>
            <a:off x="3982720" y="67405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bk object 1436"/>
          <p:cNvSpPr/>
          <p:nvPr/>
        </p:nvSpPr>
        <p:spPr>
          <a:xfrm>
            <a:off x="4006850" y="674560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bk object 1437"/>
          <p:cNvSpPr/>
          <p:nvPr/>
        </p:nvSpPr>
        <p:spPr>
          <a:xfrm>
            <a:off x="4003040" y="6744334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bk object 1438"/>
          <p:cNvSpPr/>
          <p:nvPr/>
        </p:nvSpPr>
        <p:spPr>
          <a:xfrm>
            <a:off x="3996690" y="6743065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>
                <a:moveTo>
                  <a:pt x="0" y="0"/>
                </a:moveTo>
                <a:lnTo>
                  <a:pt x="2362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bk object 1439"/>
          <p:cNvSpPr/>
          <p:nvPr/>
        </p:nvSpPr>
        <p:spPr>
          <a:xfrm>
            <a:off x="3990340" y="674179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bk object 1440"/>
          <p:cNvSpPr/>
          <p:nvPr/>
        </p:nvSpPr>
        <p:spPr>
          <a:xfrm>
            <a:off x="4057650" y="675195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bk object 1441"/>
          <p:cNvSpPr/>
          <p:nvPr/>
        </p:nvSpPr>
        <p:spPr>
          <a:xfrm>
            <a:off x="4041140" y="675068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bk object 1442"/>
          <p:cNvSpPr/>
          <p:nvPr/>
        </p:nvSpPr>
        <p:spPr>
          <a:xfrm>
            <a:off x="4036059" y="674941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bk object 1443"/>
          <p:cNvSpPr/>
          <p:nvPr/>
        </p:nvSpPr>
        <p:spPr>
          <a:xfrm>
            <a:off x="4027170" y="6748144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bk object 1444"/>
          <p:cNvSpPr/>
          <p:nvPr/>
        </p:nvSpPr>
        <p:spPr>
          <a:xfrm>
            <a:off x="4019550" y="674687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bk object 1445"/>
          <p:cNvSpPr/>
          <p:nvPr/>
        </p:nvSpPr>
        <p:spPr>
          <a:xfrm>
            <a:off x="4075429" y="6753859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70"/>
                </a:lnTo>
                <a:lnTo>
                  <a:pt x="73660" y="1270"/>
                </a:lnTo>
                <a:lnTo>
                  <a:pt x="7366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bk object 1446"/>
          <p:cNvSpPr/>
          <p:nvPr/>
        </p:nvSpPr>
        <p:spPr>
          <a:xfrm>
            <a:off x="4069079" y="675322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bk object 1447"/>
          <p:cNvSpPr/>
          <p:nvPr/>
        </p:nvSpPr>
        <p:spPr>
          <a:xfrm>
            <a:off x="3953509" y="6382448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bk object 1448"/>
          <p:cNvSpPr/>
          <p:nvPr/>
        </p:nvSpPr>
        <p:spPr>
          <a:xfrm>
            <a:off x="3957320" y="6381178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bk object 1449"/>
          <p:cNvSpPr/>
          <p:nvPr/>
        </p:nvSpPr>
        <p:spPr>
          <a:xfrm>
            <a:off x="3959859" y="637984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bk object 1450"/>
          <p:cNvSpPr/>
          <p:nvPr/>
        </p:nvSpPr>
        <p:spPr>
          <a:xfrm>
            <a:off x="3964940" y="637857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bk object 1451"/>
          <p:cNvSpPr/>
          <p:nvPr/>
        </p:nvSpPr>
        <p:spPr>
          <a:xfrm>
            <a:off x="4254500" y="637794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79" y="0"/>
                </a:moveTo>
                <a:lnTo>
                  <a:pt x="0" y="0"/>
                </a:lnTo>
                <a:lnTo>
                  <a:pt x="0" y="127"/>
                </a:lnTo>
                <a:lnTo>
                  <a:pt x="5079" y="127"/>
                </a:lnTo>
                <a:lnTo>
                  <a:pt x="507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bk object 1452"/>
          <p:cNvSpPr/>
          <p:nvPr/>
        </p:nvSpPr>
        <p:spPr>
          <a:xfrm>
            <a:off x="3970020" y="6377368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bk object 1453"/>
          <p:cNvSpPr/>
          <p:nvPr/>
        </p:nvSpPr>
        <p:spPr>
          <a:xfrm>
            <a:off x="3975100" y="6376161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bk object 1454"/>
          <p:cNvSpPr/>
          <p:nvPr/>
        </p:nvSpPr>
        <p:spPr>
          <a:xfrm>
            <a:off x="3980179" y="6374828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bk object 1455"/>
          <p:cNvSpPr/>
          <p:nvPr/>
        </p:nvSpPr>
        <p:spPr>
          <a:xfrm>
            <a:off x="3986529" y="63734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bk object 1456"/>
          <p:cNvSpPr/>
          <p:nvPr/>
        </p:nvSpPr>
        <p:spPr>
          <a:xfrm>
            <a:off x="3990340" y="637222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bk object 1457"/>
          <p:cNvSpPr/>
          <p:nvPr/>
        </p:nvSpPr>
        <p:spPr>
          <a:xfrm>
            <a:off x="4227829" y="637159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6349" y="0"/>
                </a:moveTo>
                <a:lnTo>
                  <a:pt x="0" y="0"/>
                </a:lnTo>
                <a:lnTo>
                  <a:pt x="0" y="127"/>
                </a:lnTo>
                <a:lnTo>
                  <a:pt x="6349" y="127"/>
                </a:lnTo>
                <a:lnTo>
                  <a:pt x="634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bk object 1458"/>
          <p:cNvSpPr/>
          <p:nvPr/>
        </p:nvSpPr>
        <p:spPr>
          <a:xfrm>
            <a:off x="3995420" y="6371018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bk object 1459"/>
          <p:cNvSpPr/>
          <p:nvPr/>
        </p:nvSpPr>
        <p:spPr>
          <a:xfrm>
            <a:off x="4001770" y="636981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bk object 1460"/>
          <p:cNvSpPr/>
          <p:nvPr/>
        </p:nvSpPr>
        <p:spPr>
          <a:xfrm>
            <a:off x="4008120" y="6368478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bk object 1461"/>
          <p:cNvSpPr/>
          <p:nvPr/>
        </p:nvSpPr>
        <p:spPr>
          <a:xfrm>
            <a:off x="4015740" y="636714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bk object 1462"/>
          <p:cNvSpPr/>
          <p:nvPr/>
        </p:nvSpPr>
        <p:spPr>
          <a:xfrm>
            <a:off x="4020820" y="63658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bk object 1463"/>
          <p:cNvSpPr/>
          <p:nvPr/>
        </p:nvSpPr>
        <p:spPr>
          <a:xfrm>
            <a:off x="4193540" y="6365240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620" y="0"/>
                </a:moveTo>
                <a:lnTo>
                  <a:pt x="0" y="0"/>
                </a:lnTo>
                <a:lnTo>
                  <a:pt x="7620" y="127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bk object 1464"/>
          <p:cNvSpPr/>
          <p:nvPr/>
        </p:nvSpPr>
        <p:spPr>
          <a:xfrm>
            <a:off x="4028440" y="6364668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bk object 1465"/>
          <p:cNvSpPr/>
          <p:nvPr/>
        </p:nvSpPr>
        <p:spPr>
          <a:xfrm>
            <a:off x="4036059" y="6363461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bk object 1466"/>
          <p:cNvSpPr/>
          <p:nvPr/>
        </p:nvSpPr>
        <p:spPr>
          <a:xfrm>
            <a:off x="4047490" y="63621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bk object 1467"/>
          <p:cNvSpPr/>
          <p:nvPr/>
        </p:nvSpPr>
        <p:spPr>
          <a:xfrm>
            <a:off x="4056379" y="636079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bk object 1468"/>
          <p:cNvSpPr/>
          <p:nvPr/>
        </p:nvSpPr>
        <p:spPr>
          <a:xfrm>
            <a:off x="4080509" y="63588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0" y="1270"/>
                </a:moveTo>
                <a:lnTo>
                  <a:pt x="68579" y="1270"/>
                </a:lnTo>
                <a:lnTo>
                  <a:pt x="685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bk object 1469"/>
          <p:cNvSpPr/>
          <p:nvPr/>
        </p:nvSpPr>
        <p:spPr>
          <a:xfrm>
            <a:off x="4114800" y="6358890"/>
            <a:ext cx="34290" cy="635"/>
          </a:xfrm>
          <a:custGeom>
            <a:avLst/>
            <a:gdLst/>
            <a:ahLst/>
            <a:cxnLst/>
            <a:rect l="l" t="t" r="r" b="b"/>
            <a:pathLst>
              <a:path w="34289" h="635">
                <a:moveTo>
                  <a:pt x="34289" y="0"/>
                </a:moveTo>
                <a:lnTo>
                  <a:pt x="0" y="0"/>
                </a:lnTo>
                <a:lnTo>
                  <a:pt x="34289" y="127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bk object 1470"/>
          <p:cNvSpPr/>
          <p:nvPr/>
        </p:nvSpPr>
        <p:spPr>
          <a:xfrm>
            <a:off x="4113529" y="635774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142"/>
                </a:lnTo>
                <a:lnTo>
                  <a:pt x="1270" y="1142"/>
                </a:lnTo>
                <a:lnTo>
                  <a:pt x="127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bk object 1471"/>
          <p:cNvSpPr/>
          <p:nvPr/>
        </p:nvSpPr>
        <p:spPr>
          <a:xfrm>
            <a:off x="3893820" y="6407848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bk object 1472"/>
          <p:cNvSpPr/>
          <p:nvPr/>
        </p:nvSpPr>
        <p:spPr>
          <a:xfrm>
            <a:off x="3896359" y="6406578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bk object 1473"/>
          <p:cNvSpPr/>
          <p:nvPr/>
        </p:nvSpPr>
        <p:spPr>
          <a:xfrm>
            <a:off x="3898900" y="64052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bk object 1474"/>
          <p:cNvSpPr/>
          <p:nvPr/>
        </p:nvSpPr>
        <p:spPr>
          <a:xfrm>
            <a:off x="3901440" y="6403975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bk object 1475"/>
          <p:cNvSpPr/>
          <p:nvPr/>
        </p:nvSpPr>
        <p:spPr>
          <a:xfrm>
            <a:off x="4323079" y="64033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bk object 1476"/>
          <p:cNvSpPr/>
          <p:nvPr/>
        </p:nvSpPr>
        <p:spPr>
          <a:xfrm>
            <a:off x="3905250" y="6402768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bk object 1477"/>
          <p:cNvSpPr/>
          <p:nvPr/>
        </p:nvSpPr>
        <p:spPr>
          <a:xfrm>
            <a:off x="3907790" y="6401561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bk object 1478"/>
          <p:cNvSpPr/>
          <p:nvPr/>
        </p:nvSpPr>
        <p:spPr>
          <a:xfrm>
            <a:off x="3910329" y="6400228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>
                <a:moveTo>
                  <a:pt x="0" y="0"/>
                </a:moveTo>
                <a:lnTo>
                  <a:pt x="4064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bk object 1479"/>
          <p:cNvSpPr/>
          <p:nvPr/>
        </p:nvSpPr>
        <p:spPr>
          <a:xfrm>
            <a:off x="3912870" y="639889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bk object 1480"/>
          <p:cNvSpPr/>
          <p:nvPr/>
        </p:nvSpPr>
        <p:spPr>
          <a:xfrm>
            <a:off x="3915409" y="6397625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bk object 1481"/>
          <p:cNvSpPr/>
          <p:nvPr/>
        </p:nvSpPr>
        <p:spPr>
          <a:xfrm>
            <a:off x="4307840" y="63969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bk object 1482"/>
          <p:cNvSpPr/>
          <p:nvPr/>
        </p:nvSpPr>
        <p:spPr>
          <a:xfrm>
            <a:off x="3917950" y="6396418"/>
            <a:ext cx="389890" cy="0"/>
          </a:xfrm>
          <a:custGeom>
            <a:avLst/>
            <a:gdLst/>
            <a:ahLst/>
            <a:cxnLst/>
            <a:rect l="l" t="t" r="r" b="b"/>
            <a:pathLst>
              <a:path w="389889">
                <a:moveTo>
                  <a:pt x="0" y="0"/>
                </a:moveTo>
                <a:lnTo>
                  <a:pt x="38988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bk object 1483"/>
          <p:cNvSpPr/>
          <p:nvPr/>
        </p:nvSpPr>
        <p:spPr>
          <a:xfrm>
            <a:off x="3921759" y="6395211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bk object 1484"/>
          <p:cNvSpPr/>
          <p:nvPr/>
        </p:nvSpPr>
        <p:spPr>
          <a:xfrm>
            <a:off x="3924300" y="6393878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bk object 1485"/>
          <p:cNvSpPr/>
          <p:nvPr/>
        </p:nvSpPr>
        <p:spPr>
          <a:xfrm>
            <a:off x="3926840" y="639254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bk object 1486"/>
          <p:cNvSpPr/>
          <p:nvPr/>
        </p:nvSpPr>
        <p:spPr>
          <a:xfrm>
            <a:off x="3930650" y="639127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bk object 1487"/>
          <p:cNvSpPr/>
          <p:nvPr/>
        </p:nvSpPr>
        <p:spPr>
          <a:xfrm>
            <a:off x="4293870" y="639064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10" y="0"/>
                </a:moveTo>
                <a:lnTo>
                  <a:pt x="0" y="0"/>
                </a:lnTo>
                <a:lnTo>
                  <a:pt x="0" y="127"/>
                </a:lnTo>
                <a:lnTo>
                  <a:pt x="3810" y="127"/>
                </a:lnTo>
                <a:lnTo>
                  <a:pt x="381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bk object 1488"/>
          <p:cNvSpPr/>
          <p:nvPr/>
        </p:nvSpPr>
        <p:spPr>
          <a:xfrm>
            <a:off x="3933190" y="6390068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bk object 1489"/>
          <p:cNvSpPr/>
          <p:nvPr/>
        </p:nvSpPr>
        <p:spPr>
          <a:xfrm>
            <a:off x="3935729" y="6388861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bk object 1490"/>
          <p:cNvSpPr/>
          <p:nvPr/>
        </p:nvSpPr>
        <p:spPr>
          <a:xfrm>
            <a:off x="3939540" y="6387528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1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bk object 1491"/>
          <p:cNvSpPr/>
          <p:nvPr/>
        </p:nvSpPr>
        <p:spPr>
          <a:xfrm>
            <a:off x="3943350" y="638619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bk object 1492"/>
          <p:cNvSpPr/>
          <p:nvPr/>
        </p:nvSpPr>
        <p:spPr>
          <a:xfrm>
            <a:off x="3945890" y="63849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bk object 1493"/>
          <p:cNvSpPr/>
          <p:nvPr/>
        </p:nvSpPr>
        <p:spPr>
          <a:xfrm>
            <a:off x="4276090" y="638429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10" y="0"/>
                </a:moveTo>
                <a:lnTo>
                  <a:pt x="0" y="0"/>
                </a:lnTo>
                <a:lnTo>
                  <a:pt x="0" y="127"/>
                </a:lnTo>
                <a:lnTo>
                  <a:pt x="3810" y="127"/>
                </a:lnTo>
                <a:lnTo>
                  <a:pt x="381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bk object 1494"/>
          <p:cNvSpPr/>
          <p:nvPr/>
        </p:nvSpPr>
        <p:spPr>
          <a:xfrm>
            <a:off x="3949700" y="6383718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bk object 1495"/>
          <p:cNvSpPr/>
          <p:nvPr/>
        </p:nvSpPr>
        <p:spPr>
          <a:xfrm>
            <a:off x="3953509" y="6383083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bk object 1496"/>
          <p:cNvSpPr/>
          <p:nvPr/>
        </p:nvSpPr>
        <p:spPr>
          <a:xfrm>
            <a:off x="3853179" y="6433248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bk object 1497"/>
          <p:cNvSpPr/>
          <p:nvPr/>
        </p:nvSpPr>
        <p:spPr>
          <a:xfrm>
            <a:off x="3855720" y="6431978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88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bk object 1498"/>
          <p:cNvSpPr/>
          <p:nvPr/>
        </p:nvSpPr>
        <p:spPr>
          <a:xfrm>
            <a:off x="3856990" y="643064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bk object 1499"/>
          <p:cNvSpPr/>
          <p:nvPr/>
        </p:nvSpPr>
        <p:spPr>
          <a:xfrm>
            <a:off x="3858259" y="642937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bk object 1500"/>
          <p:cNvSpPr/>
          <p:nvPr/>
        </p:nvSpPr>
        <p:spPr>
          <a:xfrm>
            <a:off x="4367529" y="64287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7"/>
                </a:lnTo>
                <a:lnTo>
                  <a:pt x="1270" y="127"/>
                </a:lnTo>
                <a:lnTo>
                  <a:pt x="1270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bk object 1501"/>
          <p:cNvSpPr/>
          <p:nvPr/>
        </p:nvSpPr>
        <p:spPr>
          <a:xfrm>
            <a:off x="3860800" y="6428168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bk object 1502"/>
          <p:cNvSpPr/>
          <p:nvPr/>
        </p:nvSpPr>
        <p:spPr>
          <a:xfrm>
            <a:off x="3862070" y="6426961"/>
            <a:ext cx="502920" cy="0"/>
          </a:xfrm>
          <a:custGeom>
            <a:avLst/>
            <a:gdLst/>
            <a:ahLst/>
            <a:cxnLst/>
            <a:rect l="l" t="t" r="r" b="b"/>
            <a:pathLst>
              <a:path w="502920">
                <a:moveTo>
                  <a:pt x="0" y="0"/>
                </a:moveTo>
                <a:lnTo>
                  <a:pt x="50292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bk object 1503"/>
          <p:cNvSpPr/>
          <p:nvPr/>
        </p:nvSpPr>
        <p:spPr>
          <a:xfrm>
            <a:off x="3864609" y="6425628"/>
            <a:ext cx="499109" cy="0"/>
          </a:xfrm>
          <a:custGeom>
            <a:avLst/>
            <a:gdLst/>
            <a:ahLst/>
            <a:cxnLst/>
            <a:rect l="l" t="t" r="r" b="b"/>
            <a:pathLst>
              <a:path w="499110">
                <a:moveTo>
                  <a:pt x="0" y="0"/>
                </a:moveTo>
                <a:lnTo>
                  <a:pt x="49911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bk object 1504"/>
          <p:cNvSpPr/>
          <p:nvPr/>
        </p:nvSpPr>
        <p:spPr>
          <a:xfrm>
            <a:off x="3865879" y="6424295"/>
            <a:ext cx="495300" cy="0"/>
          </a:xfrm>
          <a:custGeom>
            <a:avLst/>
            <a:gdLst/>
            <a:ahLst/>
            <a:cxnLst/>
            <a:rect l="l" t="t" r="r" b="b"/>
            <a:pathLst>
              <a:path w="495300">
                <a:moveTo>
                  <a:pt x="0" y="0"/>
                </a:moveTo>
                <a:lnTo>
                  <a:pt x="49530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bk object 1505"/>
          <p:cNvSpPr/>
          <p:nvPr/>
        </p:nvSpPr>
        <p:spPr>
          <a:xfrm>
            <a:off x="3868420" y="642302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89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bk object 1506"/>
          <p:cNvSpPr/>
          <p:nvPr/>
        </p:nvSpPr>
        <p:spPr>
          <a:xfrm>
            <a:off x="4357370" y="64223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bk object 1507"/>
          <p:cNvSpPr/>
          <p:nvPr/>
        </p:nvSpPr>
        <p:spPr>
          <a:xfrm>
            <a:off x="3869690" y="6421818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bk object 1508"/>
          <p:cNvSpPr/>
          <p:nvPr/>
        </p:nvSpPr>
        <p:spPr>
          <a:xfrm>
            <a:off x="3872229" y="6420611"/>
            <a:ext cx="483870" cy="0"/>
          </a:xfrm>
          <a:custGeom>
            <a:avLst/>
            <a:gdLst/>
            <a:ahLst/>
            <a:cxnLst/>
            <a:rect l="l" t="t" r="r" b="b"/>
            <a:pathLst>
              <a:path w="483870">
                <a:moveTo>
                  <a:pt x="0" y="0"/>
                </a:moveTo>
                <a:lnTo>
                  <a:pt x="48387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bk object 1509"/>
          <p:cNvSpPr/>
          <p:nvPr/>
        </p:nvSpPr>
        <p:spPr>
          <a:xfrm>
            <a:off x="3874770" y="6419278"/>
            <a:ext cx="480059" cy="0"/>
          </a:xfrm>
          <a:custGeom>
            <a:avLst/>
            <a:gdLst/>
            <a:ahLst/>
            <a:cxnLst/>
            <a:rect l="l" t="t" r="r" b="b"/>
            <a:pathLst>
              <a:path w="480060">
                <a:moveTo>
                  <a:pt x="0" y="0"/>
                </a:moveTo>
                <a:lnTo>
                  <a:pt x="48006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bk object 1510"/>
          <p:cNvSpPr/>
          <p:nvPr/>
        </p:nvSpPr>
        <p:spPr>
          <a:xfrm>
            <a:off x="3876040" y="6417945"/>
            <a:ext cx="476250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bk object 1511"/>
          <p:cNvSpPr/>
          <p:nvPr/>
        </p:nvSpPr>
        <p:spPr>
          <a:xfrm>
            <a:off x="3878579" y="64166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bk object 1512"/>
          <p:cNvSpPr/>
          <p:nvPr/>
        </p:nvSpPr>
        <p:spPr>
          <a:xfrm>
            <a:off x="4348479" y="64160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bk object 1513"/>
          <p:cNvSpPr/>
          <p:nvPr/>
        </p:nvSpPr>
        <p:spPr>
          <a:xfrm>
            <a:off x="3879850" y="6415468"/>
            <a:ext cx="468630" cy="0"/>
          </a:xfrm>
          <a:custGeom>
            <a:avLst/>
            <a:gdLst/>
            <a:ahLst/>
            <a:cxnLst/>
            <a:rect l="l" t="t" r="r" b="b"/>
            <a:pathLst>
              <a:path w="468629">
                <a:moveTo>
                  <a:pt x="0" y="0"/>
                </a:moveTo>
                <a:lnTo>
                  <a:pt x="46862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bk object 1514"/>
          <p:cNvSpPr/>
          <p:nvPr/>
        </p:nvSpPr>
        <p:spPr>
          <a:xfrm>
            <a:off x="3882390" y="6414261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bk object 1515"/>
          <p:cNvSpPr/>
          <p:nvPr/>
        </p:nvSpPr>
        <p:spPr>
          <a:xfrm>
            <a:off x="3883659" y="6412928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bk object 1516"/>
          <p:cNvSpPr/>
          <p:nvPr/>
        </p:nvSpPr>
        <p:spPr>
          <a:xfrm>
            <a:off x="3886200" y="64115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bk object 1517"/>
          <p:cNvSpPr/>
          <p:nvPr/>
        </p:nvSpPr>
        <p:spPr>
          <a:xfrm>
            <a:off x="3888740" y="6410325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7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bk object 1518"/>
          <p:cNvSpPr/>
          <p:nvPr/>
        </p:nvSpPr>
        <p:spPr>
          <a:xfrm>
            <a:off x="4335779" y="64096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bk object 1519"/>
          <p:cNvSpPr/>
          <p:nvPr/>
        </p:nvSpPr>
        <p:spPr>
          <a:xfrm>
            <a:off x="3891279" y="6409118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bk object 1520"/>
          <p:cNvSpPr/>
          <p:nvPr/>
        </p:nvSpPr>
        <p:spPr>
          <a:xfrm>
            <a:off x="3893820" y="6408483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bk object 1521"/>
          <p:cNvSpPr/>
          <p:nvPr/>
        </p:nvSpPr>
        <p:spPr>
          <a:xfrm>
            <a:off x="3825240" y="6458648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>
                <a:moveTo>
                  <a:pt x="0" y="0"/>
                </a:moveTo>
                <a:lnTo>
                  <a:pt x="57785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bk object 1522"/>
          <p:cNvSpPr/>
          <p:nvPr/>
        </p:nvSpPr>
        <p:spPr>
          <a:xfrm>
            <a:off x="3826509" y="6457378"/>
            <a:ext cx="575310" cy="0"/>
          </a:xfrm>
          <a:custGeom>
            <a:avLst/>
            <a:gdLst/>
            <a:ahLst/>
            <a:cxnLst/>
            <a:rect l="l" t="t" r="r" b="b"/>
            <a:pathLst>
              <a:path w="575310">
                <a:moveTo>
                  <a:pt x="0" y="0"/>
                </a:moveTo>
                <a:lnTo>
                  <a:pt x="5753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bk object 1523"/>
          <p:cNvSpPr/>
          <p:nvPr/>
        </p:nvSpPr>
        <p:spPr>
          <a:xfrm>
            <a:off x="3827779" y="6456045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bk object 1524"/>
          <p:cNvSpPr/>
          <p:nvPr/>
        </p:nvSpPr>
        <p:spPr>
          <a:xfrm>
            <a:off x="4399279" y="645540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bk object 1525"/>
          <p:cNvSpPr/>
          <p:nvPr/>
        </p:nvSpPr>
        <p:spPr>
          <a:xfrm>
            <a:off x="3829050" y="6454838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bk object 1526"/>
          <p:cNvSpPr/>
          <p:nvPr/>
        </p:nvSpPr>
        <p:spPr>
          <a:xfrm>
            <a:off x="3830320" y="6453504"/>
            <a:ext cx="567690" cy="0"/>
          </a:xfrm>
          <a:custGeom>
            <a:avLst/>
            <a:gdLst/>
            <a:ahLst/>
            <a:cxnLst/>
            <a:rect l="l" t="t" r="r" b="b"/>
            <a:pathLst>
              <a:path w="567689">
                <a:moveTo>
                  <a:pt x="0" y="0"/>
                </a:moveTo>
                <a:lnTo>
                  <a:pt x="56768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bk object 1527"/>
          <p:cNvSpPr/>
          <p:nvPr/>
        </p:nvSpPr>
        <p:spPr>
          <a:xfrm>
            <a:off x="4396740" y="645287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bk object 1528"/>
          <p:cNvSpPr/>
          <p:nvPr/>
        </p:nvSpPr>
        <p:spPr>
          <a:xfrm>
            <a:off x="3831590" y="6452298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bk object 1529"/>
          <p:cNvSpPr/>
          <p:nvPr/>
        </p:nvSpPr>
        <p:spPr>
          <a:xfrm>
            <a:off x="3832859" y="6451028"/>
            <a:ext cx="562610" cy="0"/>
          </a:xfrm>
          <a:custGeom>
            <a:avLst/>
            <a:gdLst/>
            <a:ahLst/>
            <a:cxnLst/>
            <a:rect l="l" t="t" r="r" b="b"/>
            <a:pathLst>
              <a:path w="562610">
                <a:moveTo>
                  <a:pt x="0" y="0"/>
                </a:moveTo>
                <a:lnTo>
                  <a:pt x="5626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bk object 1530"/>
          <p:cNvSpPr/>
          <p:nvPr/>
        </p:nvSpPr>
        <p:spPr>
          <a:xfrm>
            <a:off x="3834129" y="6449695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bk object 1531"/>
          <p:cNvSpPr/>
          <p:nvPr/>
        </p:nvSpPr>
        <p:spPr>
          <a:xfrm>
            <a:off x="3835400" y="644842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bk object 1532"/>
          <p:cNvSpPr/>
          <p:nvPr/>
        </p:nvSpPr>
        <p:spPr>
          <a:xfrm>
            <a:off x="4391659" y="64477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bk object 1533"/>
          <p:cNvSpPr/>
          <p:nvPr/>
        </p:nvSpPr>
        <p:spPr>
          <a:xfrm>
            <a:off x="3836670" y="6447218"/>
            <a:ext cx="554990" cy="0"/>
          </a:xfrm>
          <a:custGeom>
            <a:avLst/>
            <a:gdLst/>
            <a:ahLst/>
            <a:cxnLst/>
            <a:rect l="l" t="t" r="r" b="b"/>
            <a:pathLst>
              <a:path w="554989">
                <a:moveTo>
                  <a:pt x="0" y="0"/>
                </a:moveTo>
                <a:lnTo>
                  <a:pt x="55498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bk object 1534"/>
          <p:cNvSpPr/>
          <p:nvPr/>
        </p:nvSpPr>
        <p:spPr>
          <a:xfrm>
            <a:off x="3837940" y="6446011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bk object 1535"/>
          <p:cNvSpPr/>
          <p:nvPr/>
        </p:nvSpPr>
        <p:spPr>
          <a:xfrm>
            <a:off x="3839209" y="6444678"/>
            <a:ext cx="549910" cy="0"/>
          </a:xfrm>
          <a:custGeom>
            <a:avLst/>
            <a:gdLst/>
            <a:ahLst/>
            <a:cxnLst/>
            <a:rect l="l" t="t" r="r" b="b"/>
            <a:pathLst>
              <a:path w="549910">
                <a:moveTo>
                  <a:pt x="0" y="0"/>
                </a:moveTo>
                <a:lnTo>
                  <a:pt x="5499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bk object 1536"/>
          <p:cNvSpPr/>
          <p:nvPr/>
        </p:nvSpPr>
        <p:spPr>
          <a:xfrm>
            <a:off x="3840479" y="644334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37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bk object 1537"/>
          <p:cNvSpPr/>
          <p:nvPr/>
        </p:nvSpPr>
        <p:spPr>
          <a:xfrm>
            <a:off x="3841750" y="6442075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bk object 1538"/>
          <p:cNvSpPr/>
          <p:nvPr/>
        </p:nvSpPr>
        <p:spPr>
          <a:xfrm>
            <a:off x="4384040" y="64414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bk object 1539"/>
          <p:cNvSpPr/>
          <p:nvPr/>
        </p:nvSpPr>
        <p:spPr>
          <a:xfrm>
            <a:off x="3843020" y="6440868"/>
            <a:ext cx="541020" cy="0"/>
          </a:xfrm>
          <a:custGeom>
            <a:avLst/>
            <a:gdLst/>
            <a:ahLst/>
            <a:cxnLst/>
            <a:rect l="l" t="t" r="r" b="b"/>
            <a:pathLst>
              <a:path w="541020">
                <a:moveTo>
                  <a:pt x="0" y="0"/>
                </a:moveTo>
                <a:lnTo>
                  <a:pt x="54102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bk object 1540"/>
          <p:cNvSpPr/>
          <p:nvPr/>
        </p:nvSpPr>
        <p:spPr>
          <a:xfrm>
            <a:off x="3845559" y="6439661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bk object 1541"/>
          <p:cNvSpPr/>
          <p:nvPr/>
        </p:nvSpPr>
        <p:spPr>
          <a:xfrm>
            <a:off x="3846829" y="6438328"/>
            <a:ext cx="534670" cy="0"/>
          </a:xfrm>
          <a:custGeom>
            <a:avLst/>
            <a:gdLst/>
            <a:ahLst/>
            <a:cxnLst/>
            <a:rect l="l" t="t" r="r" b="b"/>
            <a:pathLst>
              <a:path w="534670">
                <a:moveTo>
                  <a:pt x="0" y="0"/>
                </a:moveTo>
                <a:lnTo>
                  <a:pt x="53467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bk object 1542"/>
          <p:cNvSpPr/>
          <p:nvPr/>
        </p:nvSpPr>
        <p:spPr>
          <a:xfrm>
            <a:off x="3848100" y="643699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6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bk object 1543"/>
          <p:cNvSpPr/>
          <p:nvPr/>
        </p:nvSpPr>
        <p:spPr>
          <a:xfrm>
            <a:off x="3850640" y="64357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bk object 1544"/>
          <p:cNvSpPr/>
          <p:nvPr/>
        </p:nvSpPr>
        <p:spPr>
          <a:xfrm>
            <a:off x="4376420" y="64350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bk object 1545"/>
          <p:cNvSpPr/>
          <p:nvPr/>
        </p:nvSpPr>
        <p:spPr>
          <a:xfrm>
            <a:off x="3851909" y="6434518"/>
            <a:ext cx="524510" cy="0"/>
          </a:xfrm>
          <a:custGeom>
            <a:avLst/>
            <a:gdLst/>
            <a:ahLst/>
            <a:cxnLst/>
            <a:rect l="l" t="t" r="r" b="b"/>
            <a:pathLst>
              <a:path w="524510">
                <a:moveTo>
                  <a:pt x="0" y="0"/>
                </a:moveTo>
                <a:lnTo>
                  <a:pt x="5245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bk object 1546"/>
          <p:cNvSpPr/>
          <p:nvPr/>
        </p:nvSpPr>
        <p:spPr>
          <a:xfrm>
            <a:off x="3853179" y="6433883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bk object 1547"/>
          <p:cNvSpPr/>
          <p:nvPr/>
        </p:nvSpPr>
        <p:spPr>
          <a:xfrm>
            <a:off x="3816350" y="64687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bk object 1548"/>
          <p:cNvSpPr/>
          <p:nvPr/>
        </p:nvSpPr>
        <p:spPr>
          <a:xfrm>
            <a:off x="4410709" y="646810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6"/>
                </a:lnTo>
                <a:lnTo>
                  <a:pt x="1269" y="126"/>
                </a:lnTo>
                <a:lnTo>
                  <a:pt x="126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bk object 1549"/>
          <p:cNvSpPr/>
          <p:nvPr/>
        </p:nvSpPr>
        <p:spPr>
          <a:xfrm>
            <a:off x="3817620" y="6467538"/>
            <a:ext cx="593090" cy="0"/>
          </a:xfrm>
          <a:custGeom>
            <a:avLst/>
            <a:gdLst/>
            <a:ahLst/>
            <a:cxnLst/>
            <a:rect l="l" t="t" r="r" b="b"/>
            <a:pathLst>
              <a:path w="593089">
                <a:moveTo>
                  <a:pt x="0" y="0"/>
                </a:moveTo>
                <a:lnTo>
                  <a:pt x="59308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bk object 1550"/>
          <p:cNvSpPr/>
          <p:nvPr/>
        </p:nvSpPr>
        <p:spPr>
          <a:xfrm>
            <a:off x="3818890" y="6466204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bk object 1551"/>
          <p:cNvSpPr/>
          <p:nvPr/>
        </p:nvSpPr>
        <p:spPr>
          <a:xfrm>
            <a:off x="4408170" y="646557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6"/>
                </a:lnTo>
                <a:lnTo>
                  <a:pt x="1269" y="126"/>
                </a:lnTo>
                <a:lnTo>
                  <a:pt x="126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bk object 1552"/>
          <p:cNvSpPr/>
          <p:nvPr/>
        </p:nvSpPr>
        <p:spPr>
          <a:xfrm>
            <a:off x="3820159" y="6464998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1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bk object 1553"/>
          <p:cNvSpPr/>
          <p:nvPr/>
        </p:nvSpPr>
        <p:spPr>
          <a:xfrm>
            <a:off x="3821429" y="6463157"/>
            <a:ext cx="585470" cy="0"/>
          </a:xfrm>
          <a:custGeom>
            <a:avLst/>
            <a:gdLst/>
            <a:ahLst/>
            <a:cxnLst/>
            <a:rect l="l" t="t" r="r" b="b"/>
            <a:pathLst>
              <a:path w="585470">
                <a:moveTo>
                  <a:pt x="0" y="0"/>
                </a:moveTo>
                <a:lnTo>
                  <a:pt x="5854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bk object 1554"/>
          <p:cNvSpPr/>
          <p:nvPr/>
        </p:nvSpPr>
        <p:spPr>
          <a:xfrm>
            <a:off x="3822700" y="6461252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bk object 1555"/>
          <p:cNvSpPr/>
          <p:nvPr/>
        </p:nvSpPr>
        <p:spPr>
          <a:xfrm>
            <a:off x="3823970" y="6459854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bk object 1556"/>
          <p:cNvSpPr/>
          <p:nvPr/>
        </p:nvSpPr>
        <p:spPr>
          <a:xfrm>
            <a:off x="4403090" y="64592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6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bk object 1557"/>
          <p:cNvSpPr/>
          <p:nvPr/>
        </p:nvSpPr>
        <p:spPr>
          <a:xfrm>
            <a:off x="3811270" y="647509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bk object 1558"/>
          <p:cNvSpPr/>
          <p:nvPr/>
        </p:nvSpPr>
        <p:spPr>
          <a:xfrm>
            <a:off x="3812540" y="6473825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bk object 1559"/>
          <p:cNvSpPr/>
          <p:nvPr/>
        </p:nvSpPr>
        <p:spPr>
          <a:xfrm>
            <a:off x="3813809" y="6472554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bk object 1560"/>
          <p:cNvSpPr/>
          <p:nvPr/>
        </p:nvSpPr>
        <p:spPr>
          <a:xfrm>
            <a:off x="3815079" y="6470650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bk object 1561"/>
          <p:cNvSpPr/>
          <p:nvPr/>
        </p:nvSpPr>
        <p:spPr>
          <a:xfrm>
            <a:off x="3806190" y="6483984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bk object 1562"/>
          <p:cNvSpPr/>
          <p:nvPr/>
        </p:nvSpPr>
        <p:spPr>
          <a:xfrm>
            <a:off x="3807459" y="6482079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bk object 1563"/>
          <p:cNvSpPr/>
          <p:nvPr/>
        </p:nvSpPr>
        <p:spPr>
          <a:xfrm>
            <a:off x="3808729" y="6479540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bk object 1564"/>
          <p:cNvSpPr/>
          <p:nvPr/>
        </p:nvSpPr>
        <p:spPr>
          <a:xfrm>
            <a:off x="3810000" y="6477000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3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bk object 1565"/>
          <p:cNvSpPr/>
          <p:nvPr/>
        </p:nvSpPr>
        <p:spPr>
          <a:xfrm>
            <a:off x="3793490" y="6484620"/>
            <a:ext cx="642620" cy="25400"/>
          </a:xfrm>
          <a:custGeom>
            <a:avLst/>
            <a:gdLst/>
            <a:ahLst/>
            <a:cxnLst/>
            <a:rect l="l" t="t" r="r" b="b"/>
            <a:pathLst>
              <a:path w="642620" h="25400">
                <a:moveTo>
                  <a:pt x="633730" y="7619"/>
                </a:moveTo>
                <a:lnTo>
                  <a:pt x="7620" y="7619"/>
                </a:lnTo>
                <a:lnTo>
                  <a:pt x="7620" y="10159"/>
                </a:lnTo>
                <a:lnTo>
                  <a:pt x="6350" y="10159"/>
                </a:lnTo>
                <a:lnTo>
                  <a:pt x="6350" y="12699"/>
                </a:lnTo>
                <a:lnTo>
                  <a:pt x="5080" y="12699"/>
                </a:lnTo>
                <a:lnTo>
                  <a:pt x="5080" y="15239"/>
                </a:lnTo>
                <a:lnTo>
                  <a:pt x="3810" y="15239"/>
                </a:lnTo>
                <a:lnTo>
                  <a:pt x="3810" y="17779"/>
                </a:lnTo>
                <a:lnTo>
                  <a:pt x="2539" y="17779"/>
                </a:lnTo>
                <a:lnTo>
                  <a:pt x="2539" y="20319"/>
                </a:lnTo>
                <a:lnTo>
                  <a:pt x="1270" y="20319"/>
                </a:lnTo>
                <a:lnTo>
                  <a:pt x="1270" y="22859"/>
                </a:lnTo>
                <a:lnTo>
                  <a:pt x="0" y="22859"/>
                </a:lnTo>
                <a:lnTo>
                  <a:pt x="0" y="25399"/>
                </a:lnTo>
                <a:lnTo>
                  <a:pt x="642620" y="25399"/>
                </a:lnTo>
                <a:lnTo>
                  <a:pt x="642620" y="24129"/>
                </a:lnTo>
                <a:lnTo>
                  <a:pt x="641350" y="24129"/>
                </a:lnTo>
                <a:lnTo>
                  <a:pt x="641350" y="21589"/>
                </a:lnTo>
                <a:lnTo>
                  <a:pt x="640080" y="21589"/>
                </a:lnTo>
                <a:lnTo>
                  <a:pt x="640079" y="19049"/>
                </a:lnTo>
                <a:lnTo>
                  <a:pt x="638810" y="19049"/>
                </a:lnTo>
                <a:lnTo>
                  <a:pt x="638810" y="16509"/>
                </a:lnTo>
                <a:lnTo>
                  <a:pt x="637539" y="16509"/>
                </a:lnTo>
                <a:lnTo>
                  <a:pt x="637540" y="13969"/>
                </a:lnTo>
                <a:lnTo>
                  <a:pt x="636270" y="13969"/>
                </a:lnTo>
                <a:lnTo>
                  <a:pt x="636270" y="11429"/>
                </a:lnTo>
                <a:lnTo>
                  <a:pt x="635000" y="11429"/>
                </a:lnTo>
                <a:lnTo>
                  <a:pt x="635000" y="8889"/>
                </a:lnTo>
                <a:lnTo>
                  <a:pt x="633730" y="8889"/>
                </a:lnTo>
                <a:lnTo>
                  <a:pt x="633730" y="7619"/>
                </a:lnTo>
                <a:close/>
              </a:path>
              <a:path w="642620" h="25400">
                <a:moveTo>
                  <a:pt x="632460" y="5079"/>
                </a:moveTo>
                <a:lnTo>
                  <a:pt x="8889" y="5079"/>
                </a:lnTo>
                <a:lnTo>
                  <a:pt x="8889" y="7619"/>
                </a:lnTo>
                <a:lnTo>
                  <a:pt x="632460" y="7619"/>
                </a:lnTo>
                <a:lnTo>
                  <a:pt x="632460" y="5079"/>
                </a:lnTo>
                <a:close/>
              </a:path>
              <a:path w="642620" h="25400">
                <a:moveTo>
                  <a:pt x="631189" y="2539"/>
                </a:moveTo>
                <a:lnTo>
                  <a:pt x="10160" y="2539"/>
                </a:lnTo>
                <a:lnTo>
                  <a:pt x="10160" y="5079"/>
                </a:lnTo>
                <a:lnTo>
                  <a:pt x="631189" y="5079"/>
                </a:lnTo>
                <a:lnTo>
                  <a:pt x="631189" y="2539"/>
                </a:lnTo>
                <a:close/>
              </a:path>
              <a:path w="642620" h="25400">
                <a:moveTo>
                  <a:pt x="629920" y="0"/>
                </a:moveTo>
                <a:lnTo>
                  <a:pt x="11430" y="0"/>
                </a:lnTo>
                <a:lnTo>
                  <a:pt x="11430" y="2539"/>
                </a:lnTo>
                <a:lnTo>
                  <a:pt x="629920" y="2539"/>
                </a:lnTo>
                <a:lnTo>
                  <a:pt x="629920" y="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bk object 1566"/>
          <p:cNvSpPr/>
          <p:nvPr/>
        </p:nvSpPr>
        <p:spPr>
          <a:xfrm>
            <a:off x="3787140" y="6510019"/>
            <a:ext cx="655320" cy="25400"/>
          </a:xfrm>
          <a:custGeom>
            <a:avLst/>
            <a:gdLst/>
            <a:ahLst/>
            <a:cxnLst/>
            <a:rect l="l" t="t" r="r" b="b"/>
            <a:pathLst>
              <a:path w="655320" h="25400">
                <a:moveTo>
                  <a:pt x="651510" y="7619"/>
                </a:moveTo>
                <a:lnTo>
                  <a:pt x="2539" y="7619"/>
                </a:lnTo>
                <a:lnTo>
                  <a:pt x="2539" y="12699"/>
                </a:lnTo>
                <a:lnTo>
                  <a:pt x="1270" y="12699"/>
                </a:lnTo>
                <a:lnTo>
                  <a:pt x="1270" y="17779"/>
                </a:lnTo>
                <a:lnTo>
                  <a:pt x="0" y="17779"/>
                </a:lnTo>
                <a:lnTo>
                  <a:pt x="0" y="25399"/>
                </a:lnTo>
                <a:lnTo>
                  <a:pt x="655320" y="25399"/>
                </a:lnTo>
                <a:lnTo>
                  <a:pt x="655320" y="24129"/>
                </a:lnTo>
                <a:lnTo>
                  <a:pt x="654050" y="24129"/>
                </a:lnTo>
                <a:lnTo>
                  <a:pt x="654050" y="16509"/>
                </a:lnTo>
                <a:lnTo>
                  <a:pt x="652780" y="16509"/>
                </a:lnTo>
                <a:lnTo>
                  <a:pt x="652779" y="11429"/>
                </a:lnTo>
                <a:lnTo>
                  <a:pt x="651510" y="11429"/>
                </a:lnTo>
                <a:lnTo>
                  <a:pt x="651510" y="7619"/>
                </a:lnTo>
                <a:close/>
              </a:path>
              <a:path w="655320" h="25400">
                <a:moveTo>
                  <a:pt x="650239" y="2539"/>
                </a:moveTo>
                <a:lnTo>
                  <a:pt x="3810" y="2539"/>
                </a:lnTo>
                <a:lnTo>
                  <a:pt x="3810" y="7619"/>
                </a:lnTo>
                <a:lnTo>
                  <a:pt x="650239" y="7619"/>
                </a:lnTo>
                <a:lnTo>
                  <a:pt x="650239" y="2539"/>
                </a:lnTo>
                <a:close/>
              </a:path>
              <a:path w="655320" h="25400">
                <a:moveTo>
                  <a:pt x="648970" y="0"/>
                </a:moveTo>
                <a:lnTo>
                  <a:pt x="5080" y="0"/>
                </a:lnTo>
                <a:lnTo>
                  <a:pt x="5080" y="2539"/>
                </a:lnTo>
                <a:lnTo>
                  <a:pt x="648970" y="2539"/>
                </a:lnTo>
                <a:lnTo>
                  <a:pt x="64897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bk object 1567"/>
          <p:cNvSpPr/>
          <p:nvPr/>
        </p:nvSpPr>
        <p:spPr>
          <a:xfrm>
            <a:off x="3785870" y="6548119"/>
            <a:ext cx="656590" cy="0"/>
          </a:xfrm>
          <a:custGeom>
            <a:avLst/>
            <a:gdLst/>
            <a:ahLst/>
            <a:cxnLst/>
            <a:rect l="l" t="t" r="r" b="b"/>
            <a:pathLst>
              <a:path w="656589">
                <a:moveTo>
                  <a:pt x="0" y="0"/>
                </a:moveTo>
                <a:lnTo>
                  <a:pt x="656589" y="0"/>
                </a:lnTo>
              </a:path>
            </a:pathLst>
          </a:custGeom>
          <a:ln w="25400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bk object 1568"/>
          <p:cNvSpPr/>
          <p:nvPr/>
        </p:nvSpPr>
        <p:spPr>
          <a:xfrm>
            <a:off x="3787140" y="6567805"/>
            <a:ext cx="654050" cy="0"/>
          </a:xfrm>
          <a:custGeom>
            <a:avLst/>
            <a:gdLst/>
            <a:ahLst/>
            <a:cxnLst/>
            <a:rect l="l" t="t" r="r" b="b"/>
            <a:pathLst>
              <a:path w="654050">
                <a:moveTo>
                  <a:pt x="0" y="0"/>
                </a:moveTo>
                <a:lnTo>
                  <a:pt x="654050" y="0"/>
                </a:lnTo>
              </a:path>
            </a:pathLst>
          </a:custGeom>
          <a:ln w="6350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bk object 1569"/>
          <p:cNvSpPr/>
          <p:nvPr/>
        </p:nvSpPr>
        <p:spPr>
          <a:xfrm>
            <a:off x="3785870" y="6563994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bk object 1570"/>
          <p:cNvSpPr/>
          <p:nvPr/>
        </p:nvSpPr>
        <p:spPr>
          <a:xfrm>
            <a:off x="3785870" y="6562090"/>
            <a:ext cx="656590" cy="0"/>
          </a:xfrm>
          <a:custGeom>
            <a:avLst/>
            <a:gdLst/>
            <a:ahLst/>
            <a:cxnLst/>
            <a:rect l="l" t="t" r="r" b="b"/>
            <a:pathLst>
              <a:path w="656589">
                <a:moveTo>
                  <a:pt x="0" y="0"/>
                </a:moveTo>
                <a:lnTo>
                  <a:pt x="65658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bk object 1571"/>
          <p:cNvSpPr/>
          <p:nvPr/>
        </p:nvSpPr>
        <p:spPr>
          <a:xfrm>
            <a:off x="3790950" y="6585584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516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bk object 1572"/>
          <p:cNvSpPr/>
          <p:nvPr/>
        </p:nvSpPr>
        <p:spPr>
          <a:xfrm>
            <a:off x="3790950" y="6583044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810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bk object 1573"/>
          <p:cNvSpPr/>
          <p:nvPr/>
        </p:nvSpPr>
        <p:spPr>
          <a:xfrm>
            <a:off x="3789679" y="6580505"/>
            <a:ext cx="647700" cy="0"/>
          </a:xfrm>
          <a:custGeom>
            <a:avLst/>
            <a:gdLst/>
            <a:ahLst/>
            <a:cxnLst/>
            <a:rect l="l" t="t" r="r" b="b"/>
            <a:pathLst>
              <a:path w="647700">
                <a:moveTo>
                  <a:pt x="0" y="0"/>
                </a:moveTo>
                <a:lnTo>
                  <a:pt x="6477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bk object 1574"/>
          <p:cNvSpPr/>
          <p:nvPr/>
        </p:nvSpPr>
        <p:spPr>
          <a:xfrm>
            <a:off x="3789679" y="6577965"/>
            <a:ext cx="648970" cy="0"/>
          </a:xfrm>
          <a:custGeom>
            <a:avLst/>
            <a:gdLst/>
            <a:ahLst/>
            <a:cxnLst/>
            <a:rect l="l" t="t" r="r" b="b"/>
            <a:pathLst>
              <a:path w="648970">
                <a:moveTo>
                  <a:pt x="0" y="0"/>
                </a:moveTo>
                <a:lnTo>
                  <a:pt x="648970" y="0"/>
                </a:lnTo>
              </a:path>
            </a:pathLst>
          </a:custGeom>
          <a:ln w="3810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bk object 1575"/>
          <p:cNvSpPr/>
          <p:nvPr/>
        </p:nvSpPr>
        <p:spPr>
          <a:xfrm>
            <a:off x="3788409" y="6573519"/>
            <a:ext cx="651510" cy="0"/>
          </a:xfrm>
          <a:custGeom>
            <a:avLst/>
            <a:gdLst/>
            <a:ahLst/>
            <a:cxnLst/>
            <a:rect l="l" t="t" r="r" b="b"/>
            <a:pathLst>
              <a:path w="651510">
                <a:moveTo>
                  <a:pt x="0" y="0"/>
                </a:moveTo>
                <a:lnTo>
                  <a:pt x="651510" y="0"/>
                </a:lnTo>
              </a:path>
            </a:pathLst>
          </a:custGeom>
          <a:ln w="507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bk object 1576"/>
          <p:cNvSpPr/>
          <p:nvPr/>
        </p:nvSpPr>
        <p:spPr>
          <a:xfrm>
            <a:off x="3802379" y="6607809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7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bk object 1577"/>
          <p:cNvSpPr/>
          <p:nvPr/>
        </p:nvSpPr>
        <p:spPr>
          <a:xfrm>
            <a:off x="3801109" y="6605905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bk object 1578"/>
          <p:cNvSpPr/>
          <p:nvPr/>
        </p:nvSpPr>
        <p:spPr>
          <a:xfrm>
            <a:off x="3799840" y="6604634"/>
            <a:ext cx="627380" cy="0"/>
          </a:xfrm>
          <a:custGeom>
            <a:avLst/>
            <a:gdLst/>
            <a:ahLst/>
            <a:cxnLst/>
            <a:rect l="l" t="t" r="r" b="b"/>
            <a:pathLst>
              <a:path w="627379">
                <a:moveTo>
                  <a:pt x="0" y="0"/>
                </a:moveTo>
                <a:lnTo>
                  <a:pt x="62737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bk object 1579"/>
          <p:cNvSpPr/>
          <p:nvPr/>
        </p:nvSpPr>
        <p:spPr>
          <a:xfrm>
            <a:off x="3799840" y="6603365"/>
            <a:ext cx="628650" cy="0"/>
          </a:xfrm>
          <a:custGeom>
            <a:avLst/>
            <a:gdLst/>
            <a:ahLst/>
            <a:cxnLst/>
            <a:rect l="l" t="t" r="r" b="b"/>
            <a:pathLst>
              <a:path w="628650">
                <a:moveTo>
                  <a:pt x="0" y="0"/>
                </a:moveTo>
                <a:lnTo>
                  <a:pt x="6286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bk object 1580"/>
          <p:cNvSpPr/>
          <p:nvPr/>
        </p:nvSpPr>
        <p:spPr>
          <a:xfrm>
            <a:off x="3798570" y="6602094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bk object 1581"/>
          <p:cNvSpPr/>
          <p:nvPr/>
        </p:nvSpPr>
        <p:spPr>
          <a:xfrm>
            <a:off x="3798570" y="6600825"/>
            <a:ext cx="631190" cy="0"/>
          </a:xfrm>
          <a:custGeom>
            <a:avLst/>
            <a:gdLst/>
            <a:ahLst/>
            <a:cxnLst/>
            <a:rect l="l" t="t" r="r" b="b"/>
            <a:pathLst>
              <a:path w="631189">
                <a:moveTo>
                  <a:pt x="0" y="0"/>
                </a:moveTo>
                <a:lnTo>
                  <a:pt x="6311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bk object 1582"/>
          <p:cNvSpPr/>
          <p:nvPr/>
        </p:nvSpPr>
        <p:spPr>
          <a:xfrm>
            <a:off x="3797300" y="6599555"/>
            <a:ext cx="632460" cy="0"/>
          </a:xfrm>
          <a:custGeom>
            <a:avLst/>
            <a:gdLst/>
            <a:ahLst/>
            <a:cxnLst/>
            <a:rect l="l" t="t" r="r" b="b"/>
            <a:pathLst>
              <a:path w="632460">
                <a:moveTo>
                  <a:pt x="0" y="0"/>
                </a:moveTo>
                <a:lnTo>
                  <a:pt x="63246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bk object 1583"/>
          <p:cNvSpPr/>
          <p:nvPr/>
        </p:nvSpPr>
        <p:spPr>
          <a:xfrm>
            <a:off x="3797300" y="6598284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bk object 1584"/>
          <p:cNvSpPr/>
          <p:nvPr/>
        </p:nvSpPr>
        <p:spPr>
          <a:xfrm>
            <a:off x="3796029" y="6597015"/>
            <a:ext cx="635000" cy="0"/>
          </a:xfrm>
          <a:custGeom>
            <a:avLst/>
            <a:gdLst/>
            <a:ahLst/>
            <a:cxnLst/>
            <a:rect l="l" t="t" r="r" b="b"/>
            <a:pathLst>
              <a:path w="635000">
                <a:moveTo>
                  <a:pt x="0" y="0"/>
                </a:moveTo>
                <a:lnTo>
                  <a:pt x="6350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bk object 1585"/>
          <p:cNvSpPr/>
          <p:nvPr/>
        </p:nvSpPr>
        <p:spPr>
          <a:xfrm>
            <a:off x="3796029" y="6595744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bk object 1586"/>
          <p:cNvSpPr/>
          <p:nvPr/>
        </p:nvSpPr>
        <p:spPr>
          <a:xfrm>
            <a:off x="3794759" y="6594475"/>
            <a:ext cx="637540" cy="0"/>
          </a:xfrm>
          <a:custGeom>
            <a:avLst/>
            <a:gdLst/>
            <a:ahLst/>
            <a:cxnLst/>
            <a:rect l="l" t="t" r="r" b="b"/>
            <a:pathLst>
              <a:path w="637539">
                <a:moveTo>
                  <a:pt x="0" y="0"/>
                </a:moveTo>
                <a:lnTo>
                  <a:pt x="63753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bk object 1587"/>
          <p:cNvSpPr/>
          <p:nvPr/>
        </p:nvSpPr>
        <p:spPr>
          <a:xfrm>
            <a:off x="3794759" y="659320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bk object 1588"/>
          <p:cNvSpPr/>
          <p:nvPr/>
        </p:nvSpPr>
        <p:spPr>
          <a:xfrm>
            <a:off x="3793490" y="6591934"/>
            <a:ext cx="640080" cy="0"/>
          </a:xfrm>
          <a:custGeom>
            <a:avLst/>
            <a:gdLst/>
            <a:ahLst/>
            <a:cxnLst/>
            <a:rect l="l" t="t" r="r" b="b"/>
            <a:pathLst>
              <a:path w="640079">
                <a:moveTo>
                  <a:pt x="0" y="0"/>
                </a:moveTo>
                <a:lnTo>
                  <a:pt x="64007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bk object 1589"/>
          <p:cNvSpPr/>
          <p:nvPr/>
        </p:nvSpPr>
        <p:spPr>
          <a:xfrm>
            <a:off x="3793490" y="659066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bk object 1590"/>
          <p:cNvSpPr/>
          <p:nvPr/>
        </p:nvSpPr>
        <p:spPr>
          <a:xfrm>
            <a:off x="3792220" y="6589394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bk object 1591"/>
          <p:cNvSpPr/>
          <p:nvPr/>
        </p:nvSpPr>
        <p:spPr>
          <a:xfrm>
            <a:off x="3792220" y="6587490"/>
            <a:ext cx="643890" cy="0"/>
          </a:xfrm>
          <a:custGeom>
            <a:avLst/>
            <a:gdLst/>
            <a:ahLst/>
            <a:cxnLst/>
            <a:rect l="l" t="t" r="r" b="b"/>
            <a:pathLst>
              <a:path w="643889">
                <a:moveTo>
                  <a:pt x="0" y="0"/>
                </a:moveTo>
                <a:lnTo>
                  <a:pt x="6438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bk object 1592"/>
          <p:cNvSpPr/>
          <p:nvPr/>
        </p:nvSpPr>
        <p:spPr>
          <a:xfrm>
            <a:off x="3803650" y="6610350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bk object 1593"/>
          <p:cNvSpPr/>
          <p:nvPr/>
        </p:nvSpPr>
        <p:spPr>
          <a:xfrm>
            <a:off x="3806190" y="6614794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bk object 1594"/>
          <p:cNvSpPr/>
          <p:nvPr/>
        </p:nvSpPr>
        <p:spPr>
          <a:xfrm>
            <a:off x="3804920" y="6612890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bk object 1595"/>
          <p:cNvSpPr/>
          <p:nvPr/>
        </p:nvSpPr>
        <p:spPr>
          <a:xfrm>
            <a:off x="3820159" y="6633844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1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bk object 1596"/>
          <p:cNvSpPr/>
          <p:nvPr/>
        </p:nvSpPr>
        <p:spPr>
          <a:xfrm>
            <a:off x="3818890" y="663257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bk object 1597"/>
          <p:cNvSpPr/>
          <p:nvPr/>
        </p:nvSpPr>
        <p:spPr>
          <a:xfrm>
            <a:off x="3817620" y="6631305"/>
            <a:ext cx="593090" cy="0"/>
          </a:xfrm>
          <a:custGeom>
            <a:avLst/>
            <a:gdLst/>
            <a:ahLst/>
            <a:cxnLst/>
            <a:rect l="l" t="t" r="r" b="b"/>
            <a:pathLst>
              <a:path w="593089">
                <a:moveTo>
                  <a:pt x="0" y="0"/>
                </a:moveTo>
                <a:lnTo>
                  <a:pt x="5930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bk object 1598"/>
          <p:cNvSpPr/>
          <p:nvPr/>
        </p:nvSpPr>
        <p:spPr>
          <a:xfrm>
            <a:off x="3816350" y="6630034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bk object 1599"/>
          <p:cNvSpPr/>
          <p:nvPr/>
        </p:nvSpPr>
        <p:spPr>
          <a:xfrm>
            <a:off x="3815079" y="6628130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bk object 1600"/>
          <p:cNvSpPr/>
          <p:nvPr/>
        </p:nvSpPr>
        <p:spPr>
          <a:xfrm>
            <a:off x="3813809" y="662622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bk object 1601"/>
          <p:cNvSpPr/>
          <p:nvPr/>
        </p:nvSpPr>
        <p:spPr>
          <a:xfrm>
            <a:off x="3812540" y="6624955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bk object 1602"/>
          <p:cNvSpPr/>
          <p:nvPr/>
        </p:nvSpPr>
        <p:spPr>
          <a:xfrm>
            <a:off x="3811270" y="6623684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bk object 1603"/>
          <p:cNvSpPr/>
          <p:nvPr/>
        </p:nvSpPr>
        <p:spPr>
          <a:xfrm>
            <a:off x="3810000" y="6621780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32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bk object 1604"/>
          <p:cNvSpPr/>
          <p:nvPr/>
        </p:nvSpPr>
        <p:spPr>
          <a:xfrm>
            <a:off x="3808729" y="6619240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bk object 1605"/>
          <p:cNvSpPr/>
          <p:nvPr/>
        </p:nvSpPr>
        <p:spPr>
          <a:xfrm>
            <a:off x="3807459" y="6616700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bk object 1606"/>
          <p:cNvSpPr/>
          <p:nvPr/>
        </p:nvSpPr>
        <p:spPr>
          <a:xfrm>
            <a:off x="3822700" y="663765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bk object 1607"/>
          <p:cNvSpPr/>
          <p:nvPr/>
        </p:nvSpPr>
        <p:spPr>
          <a:xfrm>
            <a:off x="3821429" y="6635750"/>
            <a:ext cx="585470" cy="0"/>
          </a:xfrm>
          <a:custGeom>
            <a:avLst/>
            <a:gdLst/>
            <a:ahLst/>
            <a:cxnLst/>
            <a:rect l="l" t="t" r="r" b="b"/>
            <a:pathLst>
              <a:path w="585470">
                <a:moveTo>
                  <a:pt x="0" y="0"/>
                </a:moveTo>
                <a:lnTo>
                  <a:pt x="5854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bk object 1608"/>
          <p:cNvSpPr/>
          <p:nvPr/>
        </p:nvSpPr>
        <p:spPr>
          <a:xfrm>
            <a:off x="3844290" y="6656705"/>
            <a:ext cx="541020" cy="0"/>
          </a:xfrm>
          <a:custGeom>
            <a:avLst/>
            <a:gdLst/>
            <a:ahLst/>
            <a:cxnLst/>
            <a:rect l="l" t="t" r="r" b="b"/>
            <a:pathLst>
              <a:path w="541020">
                <a:moveTo>
                  <a:pt x="0" y="0"/>
                </a:moveTo>
                <a:lnTo>
                  <a:pt x="54102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bk object 1609"/>
          <p:cNvSpPr/>
          <p:nvPr/>
        </p:nvSpPr>
        <p:spPr>
          <a:xfrm>
            <a:off x="3841750" y="6655434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bk object 1610"/>
          <p:cNvSpPr/>
          <p:nvPr/>
        </p:nvSpPr>
        <p:spPr>
          <a:xfrm>
            <a:off x="3840479" y="665416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3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bk object 1611"/>
          <p:cNvSpPr/>
          <p:nvPr/>
        </p:nvSpPr>
        <p:spPr>
          <a:xfrm>
            <a:off x="3839209" y="6652894"/>
            <a:ext cx="549910" cy="0"/>
          </a:xfrm>
          <a:custGeom>
            <a:avLst/>
            <a:gdLst/>
            <a:ahLst/>
            <a:cxnLst/>
            <a:rect l="l" t="t" r="r" b="b"/>
            <a:pathLst>
              <a:path w="549910">
                <a:moveTo>
                  <a:pt x="0" y="0"/>
                </a:moveTo>
                <a:lnTo>
                  <a:pt x="54991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bk object 1612"/>
          <p:cNvSpPr/>
          <p:nvPr/>
        </p:nvSpPr>
        <p:spPr>
          <a:xfrm>
            <a:off x="3837940" y="665162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bk object 1613"/>
          <p:cNvSpPr/>
          <p:nvPr/>
        </p:nvSpPr>
        <p:spPr>
          <a:xfrm>
            <a:off x="3836670" y="6650355"/>
            <a:ext cx="554990" cy="0"/>
          </a:xfrm>
          <a:custGeom>
            <a:avLst/>
            <a:gdLst/>
            <a:ahLst/>
            <a:cxnLst/>
            <a:rect l="l" t="t" r="r" b="b"/>
            <a:pathLst>
              <a:path w="554989">
                <a:moveTo>
                  <a:pt x="0" y="0"/>
                </a:moveTo>
                <a:lnTo>
                  <a:pt x="55498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bk object 1614"/>
          <p:cNvSpPr/>
          <p:nvPr/>
        </p:nvSpPr>
        <p:spPr>
          <a:xfrm>
            <a:off x="3835400" y="6649084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bk object 1615"/>
          <p:cNvSpPr/>
          <p:nvPr/>
        </p:nvSpPr>
        <p:spPr>
          <a:xfrm>
            <a:off x="3834129" y="664781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bk object 1616"/>
          <p:cNvSpPr/>
          <p:nvPr/>
        </p:nvSpPr>
        <p:spPr>
          <a:xfrm>
            <a:off x="3831590" y="664654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bk object 1617"/>
          <p:cNvSpPr/>
          <p:nvPr/>
        </p:nvSpPr>
        <p:spPr>
          <a:xfrm>
            <a:off x="3830320" y="6645275"/>
            <a:ext cx="567690" cy="0"/>
          </a:xfrm>
          <a:custGeom>
            <a:avLst/>
            <a:gdLst/>
            <a:ahLst/>
            <a:cxnLst/>
            <a:rect l="l" t="t" r="r" b="b"/>
            <a:pathLst>
              <a:path w="567689">
                <a:moveTo>
                  <a:pt x="0" y="0"/>
                </a:moveTo>
                <a:lnTo>
                  <a:pt x="56768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bk object 1618"/>
          <p:cNvSpPr/>
          <p:nvPr/>
        </p:nvSpPr>
        <p:spPr>
          <a:xfrm>
            <a:off x="3829050" y="6644005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bk object 1619"/>
          <p:cNvSpPr/>
          <p:nvPr/>
        </p:nvSpPr>
        <p:spPr>
          <a:xfrm>
            <a:off x="3827779" y="6642734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bk object 1620"/>
          <p:cNvSpPr/>
          <p:nvPr/>
        </p:nvSpPr>
        <p:spPr>
          <a:xfrm>
            <a:off x="3826509" y="6641465"/>
            <a:ext cx="575310" cy="0"/>
          </a:xfrm>
          <a:custGeom>
            <a:avLst/>
            <a:gdLst/>
            <a:ahLst/>
            <a:cxnLst/>
            <a:rect l="l" t="t" r="r" b="b"/>
            <a:pathLst>
              <a:path w="575310">
                <a:moveTo>
                  <a:pt x="0" y="0"/>
                </a:moveTo>
                <a:lnTo>
                  <a:pt x="57531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bk object 1621"/>
          <p:cNvSpPr/>
          <p:nvPr/>
        </p:nvSpPr>
        <p:spPr>
          <a:xfrm>
            <a:off x="3825240" y="6640194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>
                <a:moveTo>
                  <a:pt x="0" y="0"/>
                </a:moveTo>
                <a:lnTo>
                  <a:pt x="5778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bk object 1622"/>
          <p:cNvSpPr/>
          <p:nvPr/>
        </p:nvSpPr>
        <p:spPr>
          <a:xfrm>
            <a:off x="3823970" y="66389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bk object 1623"/>
          <p:cNvSpPr/>
          <p:nvPr/>
        </p:nvSpPr>
        <p:spPr>
          <a:xfrm>
            <a:off x="3851909" y="6663055"/>
            <a:ext cx="524510" cy="0"/>
          </a:xfrm>
          <a:custGeom>
            <a:avLst/>
            <a:gdLst/>
            <a:ahLst/>
            <a:cxnLst/>
            <a:rect l="l" t="t" r="r" b="b"/>
            <a:pathLst>
              <a:path w="524510">
                <a:moveTo>
                  <a:pt x="0" y="0"/>
                </a:moveTo>
                <a:lnTo>
                  <a:pt x="52451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bk object 1624"/>
          <p:cNvSpPr/>
          <p:nvPr/>
        </p:nvSpPr>
        <p:spPr>
          <a:xfrm>
            <a:off x="3850640" y="6661784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bk object 1625"/>
          <p:cNvSpPr/>
          <p:nvPr/>
        </p:nvSpPr>
        <p:spPr>
          <a:xfrm>
            <a:off x="3849370" y="66605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6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bk object 1626"/>
          <p:cNvSpPr/>
          <p:nvPr/>
        </p:nvSpPr>
        <p:spPr>
          <a:xfrm>
            <a:off x="3846829" y="6659244"/>
            <a:ext cx="534670" cy="0"/>
          </a:xfrm>
          <a:custGeom>
            <a:avLst/>
            <a:gdLst/>
            <a:ahLst/>
            <a:cxnLst/>
            <a:rect l="l" t="t" r="r" b="b"/>
            <a:pathLst>
              <a:path w="534670">
                <a:moveTo>
                  <a:pt x="0" y="0"/>
                </a:moveTo>
                <a:lnTo>
                  <a:pt x="5346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bk object 1627"/>
          <p:cNvSpPr/>
          <p:nvPr/>
        </p:nvSpPr>
        <p:spPr>
          <a:xfrm>
            <a:off x="3845559" y="665797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bk object 1628"/>
          <p:cNvSpPr/>
          <p:nvPr/>
        </p:nvSpPr>
        <p:spPr>
          <a:xfrm>
            <a:off x="3860800" y="666940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bk object 1629"/>
          <p:cNvSpPr/>
          <p:nvPr/>
        </p:nvSpPr>
        <p:spPr>
          <a:xfrm>
            <a:off x="3859529" y="6668134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bk object 1630"/>
          <p:cNvSpPr/>
          <p:nvPr/>
        </p:nvSpPr>
        <p:spPr>
          <a:xfrm>
            <a:off x="3856990" y="666686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bk object 1631"/>
          <p:cNvSpPr/>
          <p:nvPr/>
        </p:nvSpPr>
        <p:spPr>
          <a:xfrm>
            <a:off x="3855720" y="6665594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88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bk object 1632"/>
          <p:cNvSpPr/>
          <p:nvPr/>
        </p:nvSpPr>
        <p:spPr>
          <a:xfrm>
            <a:off x="3854450" y="6664325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bk object 1633"/>
          <p:cNvSpPr/>
          <p:nvPr/>
        </p:nvSpPr>
        <p:spPr>
          <a:xfrm>
            <a:off x="3870959" y="6675755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bk object 1634"/>
          <p:cNvSpPr/>
          <p:nvPr/>
        </p:nvSpPr>
        <p:spPr>
          <a:xfrm>
            <a:off x="3868420" y="6674484"/>
            <a:ext cx="491490" cy="0"/>
          </a:xfrm>
          <a:custGeom>
            <a:avLst/>
            <a:gdLst/>
            <a:ahLst/>
            <a:cxnLst/>
            <a:rect l="l" t="t" r="r" b="b"/>
            <a:pathLst>
              <a:path w="491489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bk object 1635"/>
          <p:cNvSpPr/>
          <p:nvPr/>
        </p:nvSpPr>
        <p:spPr>
          <a:xfrm>
            <a:off x="3867150" y="6673215"/>
            <a:ext cx="495300" cy="0"/>
          </a:xfrm>
          <a:custGeom>
            <a:avLst/>
            <a:gdLst/>
            <a:ahLst/>
            <a:cxnLst/>
            <a:rect l="l" t="t" r="r" b="b"/>
            <a:pathLst>
              <a:path w="495300">
                <a:moveTo>
                  <a:pt x="0" y="0"/>
                </a:moveTo>
                <a:lnTo>
                  <a:pt x="49530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bk object 1636"/>
          <p:cNvSpPr/>
          <p:nvPr/>
        </p:nvSpPr>
        <p:spPr>
          <a:xfrm>
            <a:off x="3864609" y="6671944"/>
            <a:ext cx="499109" cy="0"/>
          </a:xfrm>
          <a:custGeom>
            <a:avLst/>
            <a:gdLst/>
            <a:ahLst/>
            <a:cxnLst/>
            <a:rect l="l" t="t" r="r" b="b"/>
            <a:pathLst>
              <a:path w="499110">
                <a:moveTo>
                  <a:pt x="0" y="0"/>
                </a:moveTo>
                <a:lnTo>
                  <a:pt x="49911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bk object 1637"/>
          <p:cNvSpPr/>
          <p:nvPr/>
        </p:nvSpPr>
        <p:spPr>
          <a:xfrm>
            <a:off x="3863340" y="6670675"/>
            <a:ext cx="502920" cy="0"/>
          </a:xfrm>
          <a:custGeom>
            <a:avLst/>
            <a:gdLst/>
            <a:ahLst/>
            <a:cxnLst/>
            <a:rect l="l" t="t" r="r" b="b"/>
            <a:pathLst>
              <a:path w="502920">
                <a:moveTo>
                  <a:pt x="0" y="0"/>
                </a:moveTo>
                <a:lnTo>
                  <a:pt x="50292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bk object 1638"/>
          <p:cNvSpPr/>
          <p:nvPr/>
        </p:nvSpPr>
        <p:spPr>
          <a:xfrm>
            <a:off x="3881120" y="668210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bk object 1639"/>
          <p:cNvSpPr/>
          <p:nvPr/>
        </p:nvSpPr>
        <p:spPr>
          <a:xfrm>
            <a:off x="3878579" y="6680834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bk object 1640"/>
          <p:cNvSpPr/>
          <p:nvPr/>
        </p:nvSpPr>
        <p:spPr>
          <a:xfrm>
            <a:off x="3877309" y="667956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bk object 1641"/>
          <p:cNvSpPr/>
          <p:nvPr/>
        </p:nvSpPr>
        <p:spPr>
          <a:xfrm>
            <a:off x="3874770" y="6678294"/>
            <a:ext cx="478790" cy="0"/>
          </a:xfrm>
          <a:custGeom>
            <a:avLst/>
            <a:gdLst/>
            <a:ahLst/>
            <a:cxnLst/>
            <a:rect l="l" t="t" r="r" b="b"/>
            <a:pathLst>
              <a:path w="478789">
                <a:moveTo>
                  <a:pt x="0" y="0"/>
                </a:moveTo>
                <a:lnTo>
                  <a:pt x="47878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bk object 1642"/>
          <p:cNvSpPr/>
          <p:nvPr/>
        </p:nvSpPr>
        <p:spPr>
          <a:xfrm>
            <a:off x="3873500" y="667702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bk object 1643"/>
          <p:cNvSpPr/>
          <p:nvPr/>
        </p:nvSpPr>
        <p:spPr>
          <a:xfrm>
            <a:off x="3892550" y="668845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bk object 1644"/>
          <p:cNvSpPr/>
          <p:nvPr/>
        </p:nvSpPr>
        <p:spPr>
          <a:xfrm>
            <a:off x="3890009" y="6687184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bk object 1645"/>
          <p:cNvSpPr/>
          <p:nvPr/>
        </p:nvSpPr>
        <p:spPr>
          <a:xfrm>
            <a:off x="3887470" y="66859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bk object 1646"/>
          <p:cNvSpPr/>
          <p:nvPr/>
        </p:nvSpPr>
        <p:spPr>
          <a:xfrm>
            <a:off x="3884929" y="668464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bk object 1647"/>
          <p:cNvSpPr/>
          <p:nvPr/>
        </p:nvSpPr>
        <p:spPr>
          <a:xfrm>
            <a:off x="3882390" y="66833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5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bk object 1648"/>
          <p:cNvSpPr/>
          <p:nvPr/>
        </p:nvSpPr>
        <p:spPr>
          <a:xfrm>
            <a:off x="3903979" y="669480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bk object 1649"/>
          <p:cNvSpPr/>
          <p:nvPr/>
        </p:nvSpPr>
        <p:spPr>
          <a:xfrm>
            <a:off x="3901440" y="6693534"/>
            <a:ext cx="426720" cy="0"/>
          </a:xfrm>
          <a:custGeom>
            <a:avLst/>
            <a:gdLst/>
            <a:ahLst/>
            <a:cxnLst/>
            <a:rect l="l" t="t" r="r" b="b"/>
            <a:pathLst>
              <a:path w="426720">
                <a:moveTo>
                  <a:pt x="0" y="0"/>
                </a:moveTo>
                <a:lnTo>
                  <a:pt x="4267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bk object 1650"/>
          <p:cNvSpPr/>
          <p:nvPr/>
        </p:nvSpPr>
        <p:spPr>
          <a:xfrm>
            <a:off x="3898900" y="6692265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bk object 1651"/>
          <p:cNvSpPr/>
          <p:nvPr/>
        </p:nvSpPr>
        <p:spPr>
          <a:xfrm>
            <a:off x="3896359" y="6690994"/>
            <a:ext cx="436880" cy="0"/>
          </a:xfrm>
          <a:custGeom>
            <a:avLst/>
            <a:gdLst/>
            <a:ahLst/>
            <a:cxnLst/>
            <a:rect l="l" t="t" r="r" b="b"/>
            <a:pathLst>
              <a:path w="436879">
                <a:moveTo>
                  <a:pt x="0" y="0"/>
                </a:moveTo>
                <a:lnTo>
                  <a:pt x="4368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bk object 1652"/>
          <p:cNvSpPr/>
          <p:nvPr/>
        </p:nvSpPr>
        <p:spPr>
          <a:xfrm>
            <a:off x="3893820" y="6689725"/>
            <a:ext cx="440690" cy="0"/>
          </a:xfrm>
          <a:custGeom>
            <a:avLst/>
            <a:gdLst/>
            <a:ahLst/>
            <a:cxnLst/>
            <a:rect l="l" t="t" r="r" b="b"/>
            <a:pathLst>
              <a:path w="440689">
                <a:moveTo>
                  <a:pt x="0" y="0"/>
                </a:moveTo>
                <a:lnTo>
                  <a:pt x="4406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bk object 1653"/>
          <p:cNvSpPr/>
          <p:nvPr/>
        </p:nvSpPr>
        <p:spPr>
          <a:xfrm>
            <a:off x="3917950" y="6701155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bk object 1654"/>
          <p:cNvSpPr/>
          <p:nvPr/>
        </p:nvSpPr>
        <p:spPr>
          <a:xfrm>
            <a:off x="3914140" y="6699884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bk object 1655"/>
          <p:cNvSpPr/>
          <p:nvPr/>
        </p:nvSpPr>
        <p:spPr>
          <a:xfrm>
            <a:off x="3911600" y="6698615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>
                <a:moveTo>
                  <a:pt x="0" y="0"/>
                </a:moveTo>
                <a:lnTo>
                  <a:pt x="4064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bk object 1656"/>
          <p:cNvSpPr/>
          <p:nvPr/>
        </p:nvSpPr>
        <p:spPr>
          <a:xfrm>
            <a:off x="3909059" y="6697344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bk object 1657"/>
          <p:cNvSpPr/>
          <p:nvPr/>
        </p:nvSpPr>
        <p:spPr>
          <a:xfrm>
            <a:off x="3905250" y="669607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bk object 1658"/>
          <p:cNvSpPr/>
          <p:nvPr/>
        </p:nvSpPr>
        <p:spPr>
          <a:xfrm>
            <a:off x="3930650" y="670750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bk object 1659"/>
          <p:cNvSpPr/>
          <p:nvPr/>
        </p:nvSpPr>
        <p:spPr>
          <a:xfrm>
            <a:off x="3928109" y="6706234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bk object 1660"/>
          <p:cNvSpPr/>
          <p:nvPr/>
        </p:nvSpPr>
        <p:spPr>
          <a:xfrm>
            <a:off x="3925570" y="670496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bk object 1661"/>
          <p:cNvSpPr/>
          <p:nvPr/>
        </p:nvSpPr>
        <p:spPr>
          <a:xfrm>
            <a:off x="3923029" y="6703694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bk object 1662"/>
          <p:cNvSpPr/>
          <p:nvPr/>
        </p:nvSpPr>
        <p:spPr>
          <a:xfrm>
            <a:off x="3920490" y="6702425"/>
            <a:ext cx="389890" cy="0"/>
          </a:xfrm>
          <a:custGeom>
            <a:avLst/>
            <a:gdLst/>
            <a:ahLst/>
            <a:cxnLst/>
            <a:rect l="l" t="t" r="r" b="b"/>
            <a:pathLst>
              <a:path w="389889">
                <a:moveTo>
                  <a:pt x="0" y="0"/>
                </a:moveTo>
                <a:lnTo>
                  <a:pt x="3898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bk object 1663"/>
          <p:cNvSpPr/>
          <p:nvPr/>
        </p:nvSpPr>
        <p:spPr>
          <a:xfrm>
            <a:off x="3950970" y="6713855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bk object 1664"/>
          <p:cNvSpPr/>
          <p:nvPr/>
        </p:nvSpPr>
        <p:spPr>
          <a:xfrm>
            <a:off x="3947159" y="671258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bk object 1665"/>
          <p:cNvSpPr/>
          <p:nvPr/>
        </p:nvSpPr>
        <p:spPr>
          <a:xfrm>
            <a:off x="3943350" y="6711315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bk object 1666"/>
          <p:cNvSpPr/>
          <p:nvPr/>
        </p:nvSpPr>
        <p:spPr>
          <a:xfrm>
            <a:off x="3939540" y="6710044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bk object 1667"/>
          <p:cNvSpPr/>
          <p:nvPr/>
        </p:nvSpPr>
        <p:spPr>
          <a:xfrm>
            <a:off x="3935729" y="670877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bk object 1668"/>
          <p:cNvSpPr/>
          <p:nvPr/>
        </p:nvSpPr>
        <p:spPr>
          <a:xfrm>
            <a:off x="3973829" y="672020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bk object 1669"/>
          <p:cNvSpPr/>
          <p:nvPr/>
        </p:nvSpPr>
        <p:spPr>
          <a:xfrm>
            <a:off x="3968750" y="6718934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bk object 1670"/>
          <p:cNvSpPr/>
          <p:nvPr/>
        </p:nvSpPr>
        <p:spPr>
          <a:xfrm>
            <a:off x="3963670" y="671766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bk object 1671"/>
          <p:cNvSpPr/>
          <p:nvPr/>
        </p:nvSpPr>
        <p:spPr>
          <a:xfrm>
            <a:off x="3957320" y="6716394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bk object 1672"/>
          <p:cNvSpPr/>
          <p:nvPr/>
        </p:nvSpPr>
        <p:spPr>
          <a:xfrm>
            <a:off x="3954779" y="6715125"/>
            <a:ext cx="321310" cy="0"/>
          </a:xfrm>
          <a:custGeom>
            <a:avLst/>
            <a:gdLst/>
            <a:ahLst/>
            <a:cxnLst/>
            <a:rect l="l" t="t" r="r" b="b"/>
            <a:pathLst>
              <a:path w="321310">
                <a:moveTo>
                  <a:pt x="0" y="0"/>
                </a:moveTo>
                <a:lnTo>
                  <a:pt x="32131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bk object 1673"/>
          <p:cNvSpPr/>
          <p:nvPr/>
        </p:nvSpPr>
        <p:spPr>
          <a:xfrm>
            <a:off x="4001770" y="672655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39">
                <a:moveTo>
                  <a:pt x="0" y="0"/>
                </a:moveTo>
                <a:lnTo>
                  <a:pt x="23113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bk object 1674"/>
          <p:cNvSpPr/>
          <p:nvPr/>
        </p:nvSpPr>
        <p:spPr>
          <a:xfrm>
            <a:off x="3995420" y="6725284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bk object 1675"/>
          <p:cNvSpPr/>
          <p:nvPr/>
        </p:nvSpPr>
        <p:spPr>
          <a:xfrm>
            <a:off x="3986529" y="672401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bk object 1676"/>
          <p:cNvSpPr/>
          <p:nvPr/>
        </p:nvSpPr>
        <p:spPr>
          <a:xfrm>
            <a:off x="3983990" y="672274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bk object 1677"/>
          <p:cNvSpPr/>
          <p:nvPr/>
        </p:nvSpPr>
        <p:spPr>
          <a:xfrm>
            <a:off x="3978909" y="672147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bk object 1678"/>
          <p:cNvSpPr/>
          <p:nvPr/>
        </p:nvSpPr>
        <p:spPr>
          <a:xfrm>
            <a:off x="4036059" y="673290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bk object 1679"/>
          <p:cNvSpPr/>
          <p:nvPr/>
        </p:nvSpPr>
        <p:spPr>
          <a:xfrm>
            <a:off x="4028440" y="673163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bk object 1680"/>
          <p:cNvSpPr/>
          <p:nvPr/>
        </p:nvSpPr>
        <p:spPr>
          <a:xfrm>
            <a:off x="4017009" y="67303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bk object 1681"/>
          <p:cNvSpPr/>
          <p:nvPr/>
        </p:nvSpPr>
        <p:spPr>
          <a:xfrm>
            <a:off x="4013200" y="672909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bk object 1682"/>
          <p:cNvSpPr/>
          <p:nvPr/>
        </p:nvSpPr>
        <p:spPr>
          <a:xfrm>
            <a:off x="4006850" y="672782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bk object 1683"/>
          <p:cNvSpPr/>
          <p:nvPr/>
        </p:nvSpPr>
        <p:spPr>
          <a:xfrm>
            <a:off x="4113529" y="6738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bk object 1684"/>
          <p:cNvSpPr/>
          <p:nvPr/>
        </p:nvSpPr>
        <p:spPr>
          <a:xfrm>
            <a:off x="4080509" y="67373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bk object 1685"/>
          <p:cNvSpPr/>
          <p:nvPr/>
        </p:nvSpPr>
        <p:spPr>
          <a:xfrm>
            <a:off x="4071620" y="673671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bk object 1686"/>
          <p:cNvSpPr/>
          <p:nvPr/>
        </p:nvSpPr>
        <p:spPr>
          <a:xfrm>
            <a:off x="4047490" y="67354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bk object 1687"/>
          <p:cNvSpPr/>
          <p:nvPr/>
        </p:nvSpPr>
        <p:spPr>
          <a:xfrm>
            <a:off x="4043679" y="673417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bk object 1688"/>
          <p:cNvSpPr/>
          <p:nvPr/>
        </p:nvSpPr>
        <p:spPr>
          <a:xfrm>
            <a:off x="4030979" y="64001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bk object 1689"/>
          <p:cNvSpPr/>
          <p:nvPr/>
        </p:nvSpPr>
        <p:spPr>
          <a:xfrm>
            <a:off x="4038600" y="63988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bk object 1690"/>
          <p:cNvSpPr/>
          <p:nvPr/>
        </p:nvSpPr>
        <p:spPr>
          <a:xfrm>
            <a:off x="4043679" y="639762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bk object 1691"/>
          <p:cNvSpPr/>
          <p:nvPr/>
        </p:nvSpPr>
        <p:spPr>
          <a:xfrm>
            <a:off x="4165600" y="6396990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619" y="0"/>
                </a:moveTo>
                <a:lnTo>
                  <a:pt x="0" y="0"/>
                </a:lnTo>
                <a:lnTo>
                  <a:pt x="0" y="127"/>
                </a:lnTo>
                <a:lnTo>
                  <a:pt x="7619" y="127"/>
                </a:lnTo>
                <a:lnTo>
                  <a:pt x="761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bk object 1692"/>
          <p:cNvSpPr/>
          <p:nvPr/>
        </p:nvSpPr>
        <p:spPr>
          <a:xfrm>
            <a:off x="4051300" y="6396418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bk object 1693"/>
          <p:cNvSpPr/>
          <p:nvPr/>
        </p:nvSpPr>
        <p:spPr>
          <a:xfrm>
            <a:off x="4062729" y="6395211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bk object 1694"/>
          <p:cNvSpPr/>
          <p:nvPr/>
        </p:nvSpPr>
        <p:spPr>
          <a:xfrm>
            <a:off x="4069079" y="6393179"/>
            <a:ext cx="74930" cy="1905"/>
          </a:xfrm>
          <a:custGeom>
            <a:avLst/>
            <a:gdLst/>
            <a:ahLst/>
            <a:cxnLst/>
            <a:rect l="l" t="t" r="r" b="b"/>
            <a:pathLst>
              <a:path w="74929" h="1904">
                <a:moveTo>
                  <a:pt x="74929" y="0"/>
                </a:moveTo>
                <a:lnTo>
                  <a:pt x="0" y="0"/>
                </a:lnTo>
                <a:lnTo>
                  <a:pt x="0" y="1397"/>
                </a:lnTo>
                <a:lnTo>
                  <a:pt x="74929" y="1397"/>
                </a:lnTo>
                <a:lnTo>
                  <a:pt x="7492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bk object 1695"/>
          <p:cNvSpPr/>
          <p:nvPr/>
        </p:nvSpPr>
        <p:spPr>
          <a:xfrm>
            <a:off x="4086859" y="6391909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bk object 1696"/>
          <p:cNvSpPr/>
          <p:nvPr/>
        </p:nvSpPr>
        <p:spPr>
          <a:xfrm>
            <a:off x="3991609" y="641159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bk object 1697"/>
          <p:cNvSpPr/>
          <p:nvPr/>
        </p:nvSpPr>
        <p:spPr>
          <a:xfrm>
            <a:off x="3995420" y="641032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bk object 1698"/>
          <p:cNvSpPr/>
          <p:nvPr/>
        </p:nvSpPr>
        <p:spPr>
          <a:xfrm>
            <a:off x="4222750" y="640969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6350" y="0"/>
                </a:moveTo>
                <a:lnTo>
                  <a:pt x="0" y="0"/>
                </a:lnTo>
                <a:lnTo>
                  <a:pt x="0" y="127"/>
                </a:lnTo>
                <a:lnTo>
                  <a:pt x="6350" y="127"/>
                </a:lnTo>
                <a:lnTo>
                  <a:pt x="635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bk object 1699"/>
          <p:cNvSpPr/>
          <p:nvPr/>
        </p:nvSpPr>
        <p:spPr>
          <a:xfrm>
            <a:off x="3997959" y="6409118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bk object 1700"/>
          <p:cNvSpPr/>
          <p:nvPr/>
        </p:nvSpPr>
        <p:spPr>
          <a:xfrm>
            <a:off x="4003040" y="6407911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bk object 1701"/>
          <p:cNvSpPr/>
          <p:nvPr/>
        </p:nvSpPr>
        <p:spPr>
          <a:xfrm>
            <a:off x="4006850" y="6406578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bk object 1702"/>
          <p:cNvSpPr/>
          <p:nvPr/>
        </p:nvSpPr>
        <p:spPr>
          <a:xfrm>
            <a:off x="4010659" y="6405245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bk object 1703"/>
          <p:cNvSpPr/>
          <p:nvPr/>
        </p:nvSpPr>
        <p:spPr>
          <a:xfrm>
            <a:off x="4017009" y="640397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bk object 1704"/>
          <p:cNvSpPr/>
          <p:nvPr/>
        </p:nvSpPr>
        <p:spPr>
          <a:xfrm>
            <a:off x="4199890" y="6403340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619" y="0"/>
                </a:moveTo>
                <a:lnTo>
                  <a:pt x="0" y="0"/>
                </a:lnTo>
                <a:lnTo>
                  <a:pt x="0" y="127"/>
                </a:lnTo>
                <a:lnTo>
                  <a:pt x="7619" y="127"/>
                </a:lnTo>
                <a:lnTo>
                  <a:pt x="761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bk object 1705"/>
          <p:cNvSpPr/>
          <p:nvPr/>
        </p:nvSpPr>
        <p:spPr>
          <a:xfrm>
            <a:off x="4020820" y="6402768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bk object 1706"/>
          <p:cNvSpPr/>
          <p:nvPr/>
        </p:nvSpPr>
        <p:spPr>
          <a:xfrm>
            <a:off x="4025900" y="6401561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bk object 1707"/>
          <p:cNvSpPr/>
          <p:nvPr/>
        </p:nvSpPr>
        <p:spPr>
          <a:xfrm>
            <a:off x="4030979" y="6400863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bk object 1708"/>
          <p:cNvSpPr/>
          <p:nvPr/>
        </p:nvSpPr>
        <p:spPr>
          <a:xfrm>
            <a:off x="3967479" y="6421818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bk object 1709"/>
          <p:cNvSpPr/>
          <p:nvPr/>
        </p:nvSpPr>
        <p:spPr>
          <a:xfrm>
            <a:off x="3970020" y="6420611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bk object 1710"/>
          <p:cNvSpPr/>
          <p:nvPr/>
        </p:nvSpPr>
        <p:spPr>
          <a:xfrm>
            <a:off x="3972559" y="6419278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bk object 1711"/>
          <p:cNvSpPr/>
          <p:nvPr/>
        </p:nvSpPr>
        <p:spPr>
          <a:xfrm>
            <a:off x="3976370" y="641794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bk object 1712"/>
          <p:cNvSpPr/>
          <p:nvPr/>
        </p:nvSpPr>
        <p:spPr>
          <a:xfrm>
            <a:off x="3978909" y="641667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bk object 1713"/>
          <p:cNvSpPr/>
          <p:nvPr/>
        </p:nvSpPr>
        <p:spPr>
          <a:xfrm>
            <a:off x="4240529" y="641604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10" y="0"/>
                </a:moveTo>
                <a:lnTo>
                  <a:pt x="0" y="0"/>
                </a:lnTo>
                <a:lnTo>
                  <a:pt x="0" y="127"/>
                </a:lnTo>
                <a:lnTo>
                  <a:pt x="3810" y="127"/>
                </a:lnTo>
                <a:lnTo>
                  <a:pt x="3810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bk object 1714"/>
          <p:cNvSpPr/>
          <p:nvPr/>
        </p:nvSpPr>
        <p:spPr>
          <a:xfrm>
            <a:off x="3981450" y="6415468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bk object 1715"/>
          <p:cNvSpPr/>
          <p:nvPr/>
        </p:nvSpPr>
        <p:spPr>
          <a:xfrm>
            <a:off x="3985259" y="6414261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bk object 1716"/>
          <p:cNvSpPr/>
          <p:nvPr/>
        </p:nvSpPr>
        <p:spPr>
          <a:xfrm>
            <a:off x="3987800" y="6412928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bk object 1717"/>
          <p:cNvSpPr/>
          <p:nvPr/>
        </p:nvSpPr>
        <p:spPr>
          <a:xfrm>
            <a:off x="3948429" y="643191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bk object 1718"/>
          <p:cNvSpPr/>
          <p:nvPr/>
        </p:nvSpPr>
        <p:spPr>
          <a:xfrm>
            <a:off x="3949700" y="643064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bk object 1719"/>
          <p:cNvSpPr/>
          <p:nvPr/>
        </p:nvSpPr>
        <p:spPr>
          <a:xfrm>
            <a:off x="3952240" y="642937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bk object 1720"/>
          <p:cNvSpPr/>
          <p:nvPr/>
        </p:nvSpPr>
        <p:spPr>
          <a:xfrm>
            <a:off x="4268470" y="64287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bk object 1721"/>
          <p:cNvSpPr/>
          <p:nvPr/>
        </p:nvSpPr>
        <p:spPr>
          <a:xfrm>
            <a:off x="3954779" y="6428168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bk object 1722"/>
          <p:cNvSpPr/>
          <p:nvPr/>
        </p:nvSpPr>
        <p:spPr>
          <a:xfrm>
            <a:off x="3957320" y="6426961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bk object 1723"/>
          <p:cNvSpPr/>
          <p:nvPr/>
        </p:nvSpPr>
        <p:spPr>
          <a:xfrm>
            <a:off x="3959859" y="6425628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bk object 1724"/>
          <p:cNvSpPr/>
          <p:nvPr/>
        </p:nvSpPr>
        <p:spPr>
          <a:xfrm>
            <a:off x="3962400" y="6424295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bk object 1725"/>
          <p:cNvSpPr/>
          <p:nvPr/>
        </p:nvSpPr>
        <p:spPr>
          <a:xfrm>
            <a:off x="3964940" y="64230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bk object 1726"/>
          <p:cNvSpPr/>
          <p:nvPr/>
        </p:nvSpPr>
        <p:spPr>
          <a:xfrm>
            <a:off x="4255770" y="64223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2540" y="127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bk object 1727"/>
          <p:cNvSpPr/>
          <p:nvPr/>
        </p:nvSpPr>
        <p:spPr>
          <a:xfrm>
            <a:off x="3931920" y="6442075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bk object 1728"/>
          <p:cNvSpPr/>
          <p:nvPr/>
        </p:nvSpPr>
        <p:spPr>
          <a:xfrm>
            <a:off x="4290059" y="64414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bk object 1729"/>
          <p:cNvSpPr/>
          <p:nvPr/>
        </p:nvSpPr>
        <p:spPr>
          <a:xfrm>
            <a:off x="3933190" y="6440868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bk object 1730"/>
          <p:cNvSpPr/>
          <p:nvPr/>
        </p:nvSpPr>
        <p:spPr>
          <a:xfrm>
            <a:off x="3935729" y="6439661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bk object 1731"/>
          <p:cNvSpPr/>
          <p:nvPr/>
        </p:nvSpPr>
        <p:spPr>
          <a:xfrm>
            <a:off x="3937000" y="6438328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bk object 1732"/>
          <p:cNvSpPr/>
          <p:nvPr/>
        </p:nvSpPr>
        <p:spPr>
          <a:xfrm>
            <a:off x="3939540" y="6436995"/>
            <a:ext cx="345440" cy="0"/>
          </a:xfrm>
          <a:custGeom>
            <a:avLst/>
            <a:gdLst/>
            <a:ahLst/>
            <a:cxnLst/>
            <a:rect l="l" t="t" r="r" b="b"/>
            <a:pathLst>
              <a:path w="345439">
                <a:moveTo>
                  <a:pt x="0" y="0"/>
                </a:moveTo>
                <a:lnTo>
                  <a:pt x="34543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bk object 1733"/>
          <p:cNvSpPr/>
          <p:nvPr/>
        </p:nvSpPr>
        <p:spPr>
          <a:xfrm>
            <a:off x="3940809" y="6435725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bk object 1734"/>
          <p:cNvSpPr/>
          <p:nvPr/>
        </p:nvSpPr>
        <p:spPr>
          <a:xfrm>
            <a:off x="4279900" y="64350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bk object 1735"/>
          <p:cNvSpPr/>
          <p:nvPr/>
        </p:nvSpPr>
        <p:spPr>
          <a:xfrm>
            <a:off x="3943350" y="6434518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bk object 1736"/>
          <p:cNvSpPr/>
          <p:nvPr/>
        </p:nvSpPr>
        <p:spPr>
          <a:xfrm>
            <a:off x="3945890" y="6433311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bk object 1737"/>
          <p:cNvSpPr/>
          <p:nvPr/>
        </p:nvSpPr>
        <p:spPr>
          <a:xfrm>
            <a:off x="3948429" y="6432613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bk object 1738"/>
          <p:cNvSpPr/>
          <p:nvPr/>
        </p:nvSpPr>
        <p:spPr>
          <a:xfrm>
            <a:off x="3916679" y="6453504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bk object 1739"/>
          <p:cNvSpPr/>
          <p:nvPr/>
        </p:nvSpPr>
        <p:spPr>
          <a:xfrm>
            <a:off x="4306570" y="645287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6"/>
                </a:lnTo>
                <a:lnTo>
                  <a:pt x="1269" y="126"/>
                </a:lnTo>
                <a:lnTo>
                  <a:pt x="126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bk object 1740"/>
          <p:cNvSpPr/>
          <p:nvPr/>
        </p:nvSpPr>
        <p:spPr>
          <a:xfrm>
            <a:off x="3917950" y="6452298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bk object 1741"/>
          <p:cNvSpPr/>
          <p:nvPr/>
        </p:nvSpPr>
        <p:spPr>
          <a:xfrm>
            <a:off x="3919220" y="6451028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bk object 1742"/>
          <p:cNvSpPr/>
          <p:nvPr/>
        </p:nvSpPr>
        <p:spPr>
          <a:xfrm>
            <a:off x="3920490" y="644969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bk object 1743"/>
          <p:cNvSpPr/>
          <p:nvPr/>
        </p:nvSpPr>
        <p:spPr>
          <a:xfrm>
            <a:off x="3923029" y="644842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bk object 1744"/>
          <p:cNvSpPr/>
          <p:nvPr/>
        </p:nvSpPr>
        <p:spPr>
          <a:xfrm>
            <a:off x="4300220" y="64477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bk object 1745"/>
          <p:cNvSpPr/>
          <p:nvPr/>
        </p:nvSpPr>
        <p:spPr>
          <a:xfrm>
            <a:off x="3924300" y="6447218"/>
            <a:ext cx="375920" cy="0"/>
          </a:xfrm>
          <a:custGeom>
            <a:avLst/>
            <a:gdLst/>
            <a:ahLst/>
            <a:cxnLst/>
            <a:rect l="l" t="t" r="r" b="b"/>
            <a:pathLst>
              <a:path w="375920">
                <a:moveTo>
                  <a:pt x="0" y="0"/>
                </a:moveTo>
                <a:lnTo>
                  <a:pt x="37592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bk object 1746"/>
          <p:cNvSpPr/>
          <p:nvPr/>
        </p:nvSpPr>
        <p:spPr>
          <a:xfrm>
            <a:off x="3925570" y="6446011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bk object 1747"/>
          <p:cNvSpPr/>
          <p:nvPr/>
        </p:nvSpPr>
        <p:spPr>
          <a:xfrm>
            <a:off x="3928109" y="6444678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bk object 1748"/>
          <p:cNvSpPr/>
          <p:nvPr/>
        </p:nvSpPr>
        <p:spPr>
          <a:xfrm>
            <a:off x="3929379" y="6443345"/>
            <a:ext cx="364490" cy="0"/>
          </a:xfrm>
          <a:custGeom>
            <a:avLst/>
            <a:gdLst/>
            <a:ahLst/>
            <a:cxnLst/>
            <a:rect l="l" t="t" r="r" b="b"/>
            <a:pathLst>
              <a:path w="364489">
                <a:moveTo>
                  <a:pt x="0" y="0"/>
                </a:moveTo>
                <a:lnTo>
                  <a:pt x="364489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bk object 1749"/>
          <p:cNvSpPr/>
          <p:nvPr/>
        </p:nvSpPr>
        <p:spPr>
          <a:xfrm>
            <a:off x="3905250" y="6463665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bk object 1750"/>
          <p:cNvSpPr/>
          <p:nvPr/>
        </p:nvSpPr>
        <p:spPr>
          <a:xfrm>
            <a:off x="3906520" y="6462395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bk object 1751"/>
          <p:cNvSpPr/>
          <p:nvPr/>
        </p:nvSpPr>
        <p:spPr>
          <a:xfrm>
            <a:off x="4316729" y="646175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bk object 1752"/>
          <p:cNvSpPr/>
          <p:nvPr/>
        </p:nvSpPr>
        <p:spPr>
          <a:xfrm>
            <a:off x="3907790" y="6461188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bk object 1753"/>
          <p:cNvSpPr/>
          <p:nvPr/>
        </p:nvSpPr>
        <p:spPr>
          <a:xfrm>
            <a:off x="3909059" y="6459854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>
                <a:moveTo>
                  <a:pt x="0" y="0"/>
                </a:moveTo>
                <a:lnTo>
                  <a:pt x="40640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bk object 1754"/>
          <p:cNvSpPr/>
          <p:nvPr/>
        </p:nvSpPr>
        <p:spPr>
          <a:xfrm>
            <a:off x="4314190" y="64592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bk object 1755"/>
          <p:cNvSpPr/>
          <p:nvPr/>
        </p:nvSpPr>
        <p:spPr>
          <a:xfrm>
            <a:off x="3910329" y="6458648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bk object 1756"/>
          <p:cNvSpPr/>
          <p:nvPr/>
        </p:nvSpPr>
        <p:spPr>
          <a:xfrm>
            <a:off x="3911600" y="6457378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bk object 1757"/>
          <p:cNvSpPr/>
          <p:nvPr/>
        </p:nvSpPr>
        <p:spPr>
          <a:xfrm>
            <a:off x="3912870" y="645604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bk object 1758"/>
          <p:cNvSpPr/>
          <p:nvPr/>
        </p:nvSpPr>
        <p:spPr>
          <a:xfrm>
            <a:off x="4309109" y="645540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bk object 1759"/>
          <p:cNvSpPr/>
          <p:nvPr/>
        </p:nvSpPr>
        <p:spPr>
          <a:xfrm>
            <a:off x="3915409" y="6454838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bk object 1760"/>
          <p:cNvSpPr/>
          <p:nvPr/>
        </p:nvSpPr>
        <p:spPr>
          <a:xfrm>
            <a:off x="3916679" y="6454203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bk object 1761"/>
          <p:cNvSpPr/>
          <p:nvPr/>
        </p:nvSpPr>
        <p:spPr>
          <a:xfrm>
            <a:off x="3896359" y="6473253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bk object 1762"/>
          <p:cNvSpPr/>
          <p:nvPr/>
        </p:nvSpPr>
        <p:spPr>
          <a:xfrm>
            <a:off x="3897629" y="6471411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bk object 1763"/>
          <p:cNvSpPr/>
          <p:nvPr/>
        </p:nvSpPr>
        <p:spPr>
          <a:xfrm>
            <a:off x="3898900" y="6470078"/>
            <a:ext cx="426720" cy="0"/>
          </a:xfrm>
          <a:custGeom>
            <a:avLst/>
            <a:gdLst/>
            <a:ahLst/>
            <a:cxnLst/>
            <a:rect l="l" t="t" r="r" b="b"/>
            <a:pathLst>
              <a:path w="426720">
                <a:moveTo>
                  <a:pt x="0" y="0"/>
                </a:moveTo>
                <a:lnTo>
                  <a:pt x="42672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bk object 1764"/>
          <p:cNvSpPr/>
          <p:nvPr/>
        </p:nvSpPr>
        <p:spPr>
          <a:xfrm>
            <a:off x="3900170" y="6468745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bk object 1765"/>
          <p:cNvSpPr/>
          <p:nvPr/>
        </p:nvSpPr>
        <p:spPr>
          <a:xfrm>
            <a:off x="4323079" y="646810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bk object 1766"/>
          <p:cNvSpPr/>
          <p:nvPr/>
        </p:nvSpPr>
        <p:spPr>
          <a:xfrm>
            <a:off x="3901440" y="6467538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bk object 1767"/>
          <p:cNvSpPr/>
          <p:nvPr/>
        </p:nvSpPr>
        <p:spPr>
          <a:xfrm>
            <a:off x="3902709" y="6466204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bk object 1768"/>
          <p:cNvSpPr/>
          <p:nvPr/>
        </p:nvSpPr>
        <p:spPr>
          <a:xfrm>
            <a:off x="4320540" y="646557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bk object 1769"/>
          <p:cNvSpPr/>
          <p:nvPr/>
        </p:nvSpPr>
        <p:spPr>
          <a:xfrm>
            <a:off x="3903979" y="6464998"/>
            <a:ext cx="416559" cy="0"/>
          </a:xfrm>
          <a:custGeom>
            <a:avLst/>
            <a:gdLst/>
            <a:ahLst/>
            <a:cxnLst/>
            <a:rect l="l" t="t" r="r" b="b"/>
            <a:pathLst>
              <a:path w="416560">
                <a:moveTo>
                  <a:pt x="0" y="0"/>
                </a:moveTo>
                <a:lnTo>
                  <a:pt x="41656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bk object 1770"/>
          <p:cNvSpPr/>
          <p:nvPr/>
        </p:nvSpPr>
        <p:spPr>
          <a:xfrm>
            <a:off x="3905250" y="6464363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bk object 1771"/>
          <p:cNvSpPr/>
          <p:nvPr/>
        </p:nvSpPr>
        <p:spPr>
          <a:xfrm>
            <a:off x="3890009" y="648144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bk object 1772"/>
          <p:cNvSpPr/>
          <p:nvPr/>
        </p:nvSpPr>
        <p:spPr>
          <a:xfrm>
            <a:off x="4333240" y="648080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bk object 1773"/>
          <p:cNvSpPr/>
          <p:nvPr/>
        </p:nvSpPr>
        <p:spPr>
          <a:xfrm>
            <a:off x="3891279" y="6480238"/>
            <a:ext cx="441959" cy="0"/>
          </a:xfrm>
          <a:custGeom>
            <a:avLst/>
            <a:gdLst/>
            <a:ahLst/>
            <a:cxnLst/>
            <a:rect l="l" t="t" r="r" b="b"/>
            <a:pathLst>
              <a:path w="441960">
                <a:moveTo>
                  <a:pt x="0" y="0"/>
                </a:moveTo>
                <a:lnTo>
                  <a:pt x="44196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bk object 1774"/>
          <p:cNvSpPr/>
          <p:nvPr/>
        </p:nvSpPr>
        <p:spPr>
          <a:xfrm>
            <a:off x="3892550" y="6478396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bk object 1775"/>
          <p:cNvSpPr/>
          <p:nvPr/>
        </p:nvSpPr>
        <p:spPr>
          <a:xfrm>
            <a:off x="3893820" y="6476428"/>
            <a:ext cx="436880" cy="0"/>
          </a:xfrm>
          <a:custGeom>
            <a:avLst/>
            <a:gdLst/>
            <a:ahLst/>
            <a:cxnLst/>
            <a:rect l="l" t="t" r="r" b="b"/>
            <a:pathLst>
              <a:path w="436879">
                <a:moveTo>
                  <a:pt x="0" y="0"/>
                </a:moveTo>
                <a:lnTo>
                  <a:pt x="43687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bk object 1776"/>
          <p:cNvSpPr/>
          <p:nvPr/>
        </p:nvSpPr>
        <p:spPr>
          <a:xfrm>
            <a:off x="3895090" y="647509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bk object 1777"/>
          <p:cNvSpPr/>
          <p:nvPr/>
        </p:nvSpPr>
        <p:spPr>
          <a:xfrm>
            <a:off x="4328159" y="647445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6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bk object 1778"/>
          <p:cNvSpPr/>
          <p:nvPr/>
        </p:nvSpPr>
        <p:spPr>
          <a:xfrm>
            <a:off x="3887470" y="6485254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7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bk object 1779"/>
          <p:cNvSpPr/>
          <p:nvPr/>
        </p:nvSpPr>
        <p:spPr>
          <a:xfrm>
            <a:off x="3888740" y="6483350"/>
            <a:ext cx="447040" cy="0"/>
          </a:xfrm>
          <a:custGeom>
            <a:avLst/>
            <a:gdLst/>
            <a:ahLst/>
            <a:cxnLst/>
            <a:rect l="l" t="t" r="r" b="b"/>
            <a:pathLst>
              <a:path w="447039">
                <a:moveTo>
                  <a:pt x="0" y="0"/>
                </a:moveTo>
                <a:lnTo>
                  <a:pt x="44703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bk object 1780"/>
          <p:cNvSpPr/>
          <p:nvPr/>
        </p:nvSpPr>
        <p:spPr>
          <a:xfrm>
            <a:off x="3886200" y="6487159"/>
            <a:ext cx="452120" cy="0"/>
          </a:xfrm>
          <a:custGeom>
            <a:avLst/>
            <a:gdLst/>
            <a:ahLst/>
            <a:cxnLst/>
            <a:rect l="l" t="t" r="r" b="b"/>
            <a:pathLst>
              <a:path w="452120">
                <a:moveTo>
                  <a:pt x="0" y="0"/>
                </a:moveTo>
                <a:lnTo>
                  <a:pt x="45212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bk object 1781"/>
          <p:cNvSpPr/>
          <p:nvPr/>
        </p:nvSpPr>
        <p:spPr>
          <a:xfrm>
            <a:off x="3882390" y="6494779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bk object 1782"/>
          <p:cNvSpPr/>
          <p:nvPr/>
        </p:nvSpPr>
        <p:spPr>
          <a:xfrm>
            <a:off x="3883659" y="6492240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bk object 1783"/>
          <p:cNvSpPr/>
          <p:nvPr/>
        </p:nvSpPr>
        <p:spPr>
          <a:xfrm>
            <a:off x="3884929" y="648970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bk object 1784"/>
          <p:cNvSpPr/>
          <p:nvPr/>
        </p:nvSpPr>
        <p:spPr>
          <a:xfrm>
            <a:off x="3879850" y="6499859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bk object 1785"/>
          <p:cNvSpPr/>
          <p:nvPr/>
        </p:nvSpPr>
        <p:spPr>
          <a:xfrm>
            <a:off x="3881120" y="649732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7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bk object 1786"/>
          <p:cNvSpPr/>
          <p:nvPr/>
        </p:nvSpPr>
        <p:spPr>
          <a:xfrm>
            <a:off x="3877309" y="6504940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bk object 1787"/>
          <p:cNvSpPr/>
          <p:nvPr/>
        </p:nvSpPr>
        <p:spPr>
          <a:xfrm>
            <a:off x="3878579" y="6502400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bk object 1788"/>
          <p:cNvSpPr/>
          <p:nvPr/>
        </p:nvSpPr>
        <p:spPr>
          <a:xfrm>
            <a:off x="3872229" y="6517005"/>
            <a:ext cx="480059" cy="0"/>
          </a:xfrm>
          <a:custGeom>
            <a:avLst/>
            <a:gdLst/>
            <a:ahLst/>
            <a:cxnLst/>
            <a:rect l="l" t="t" r="r" b="b"/>
            <a:pathLst>
              <a:path w="480060">
                <a:moveTo>
                  <a:pt x="0" y="0"/>
                </a:moveTo>
                <a:lnTo>
                  <a:pt x="48006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bk object 1789"/>
          <p:cNvSpPr/>
          <p:nvPr/>
        </p:nvSpPr>
        <p:spPr>
          <a:xfrm>
            <a:off x="3873500" y="6515734"/>
            <a:ext cx="478790" cy="0"/>
          </a:xfrm>
          <a:custGeom>
            <a:avLst/>
            <a:gdLst/>
            <a:ahLst/>
            <a:cxnLst/>
            <a:rect l="l" t="t" r="r" b="b"/>
            <a:pathLst>
              <a:path w="478789">
                <a:moveTo>
                  <a:pt x="0" y="0"/>
                </a:moveTo>
                <a:lnTo>
                  <a:pt x="47878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bk object 1790"/>
          <p:cNvSpPr/>
          <p:nvPr/>
        </p:nvSpPr>
        <p:spPr>
          <a:xfrm>
            <a:off x="3873500" y="6513194"/>
            <a:ext cx="477520" cy="0"/>
          </a:xfrm>
          <a:custGeom>
            <a:avLst/>
            <a:gdLst/>
            <a:ahLst/>
            <a:cxnLst/>
            <a:rect l="l" t="t" r="r" b="b"/>
            <a:pathLst>
              <a:path w="477520">
                <a:moveTo>
                  <a:pt x="0" y="0"/>
                </a:moveTo>
                <a:lnTo>
                  <a:pt x="477520" y="0"/>
                </a:lnTo>
              </a:path>
            </a:pathLst>
          </a:custGeom>
          <a:ln w="3810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bk object 1791"/>
          <p:cNvSpPr/>
          <p:nvPr/>
        </p:nvSpPr>
        <p:spPr>
          <a:xfrm>
            <a:off x="3874770" y="6510019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bk object 1792"/>
          <p:cNvSpPr/>
          <p:nvPr/>
        </p:nvSpPr>
        <p:spPr>
          <a:xfrm>
            <a:off x="3876040" y="6507480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bk object 1793"/>
          <p:cNvSpPr/>
          <p:nvPr/>
        </p:nvSpPr>
        <p:spPr>
          <a:xfrm>
            <a:off x="3869690" y="6522719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40" y="0"/>
                </a:lnTo>
              </a:path>
            </a:pathLst>
          </a:custGeom>
          <a:ln w="10160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bk object 1794"/>
          <p:cNvSpPr/>
          <p:nvPr/>
        </p:nvSpPr>
        <p:spPr>
          <a:xfrm>
            <a:off x="3868420" y="653732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bk object 1795"/>
          <p:cNvSpPr/>
          <p:nvPr/>
        </p:nvSpPr>
        <p:spPr>
          <a:xfrm>
            <a:off x="3869690" y="6532244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40" y="0"/>
                </a:lnTo>
              </a:path>
            </a:pathLst>
          </a:custGeom>
          <a:ln w="8889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bk object 1796"/>
          <p:cNvSpPr/>
          <p:nvPr/>
        </p:nvSpPr>
        <p:spPr>
          <a:xfrm>
            <a:off x="3868420" y="654367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11429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bk object 1797"/>
          <p:cNvSpPr/>
          <p:nvPr/>
        </p:nvSpPr>
        <p:spPr>
          <a:xfrm>
            <a:off x="3869690" y="655637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6350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bk object 1798"/>
          <p:cNvSpPr/>
          <p:nvPr/>
        </p:nvSpPr>
        <p:spPr>
          <a:xfrm>
            <a:off x="3868420" y="6551294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810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bk object 1799"/>
          <p:cNvSpPr/>
          <p:nvPr/>
        </p:nvSpPr>
        <p:spPr>
          <a:xfrm>
            <a:off x="3872229" y="6569075"/>
            <a:ext cx="480059" cy="0"/>
          </a:xfrm>
          <a:custGeom>
            <a:avLst/>
            <a:gdLst/>
            <a:ahLst/>
            <a:cxnLst/>
            <a:rect l="l" t="t" r="r" b="b"/>
            <a:pathLst>
              <a:path w="480060">
                <a:moveTo>
                  <a:pt x="0" y="0"/>
                </a:moveTo>
                <a:lnTo>
                  <a:pt x="48006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bk object 1800"/>
          <p:cNvSpPr/>
          <p:nvPr/>
        </p:nvSpPr>
        <p:spPr>
          <a:xfrm>
            <a:off x="3870959" y="6567805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2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bk object 1801"/>
          <p:cNvSpPr/>
          <p:nvPr/>
        </p:nvSpPr>
        <p:spPr>
          <a:xfrm>
            <a:off x="3870959" y="656526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810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bk object 1802"/>
          <p:cNvSpPr/>
          <p:nvPr/>
        </p:nvSpPr>
        <p:spPr>
          <a:xfrm>
            <a:off x="3869690" y="6562725"/>
            <a:ext cx="483870" cy="0"/>
          </a:xfrm>
          <a:custGeom>
            <a:avLst/>
            <a:gdLst/>
            <a:ahLst/>
            <a:cxnLst/>
            <a:rect l="l" t="t" r="r" b="b"/>
            <a:pathLst>
              <a:path w="483870">
                <a:moveTo>
                  <a:pt x="0" y="0"/>
                </a:moveTo>
                <a:lnTo>
                  <a:pt x="48387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bk object 1803"/>
          <p:cNvSpPr/>
          <p:nvPr/>
        </p:nvSpPr>
        <p:spPr>
          <a:xfrm>
            <a:off x="3869690" y="6560819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bk object 1804"/>
          <p:cNvSpPr/>
          <p:nvPr/>
        </p:nvSpPr>
        <p:spPr>
          <a:xfrm>
            <a:off x="3873500" y="657542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20">
                <a:moveTo>
                  <a:pt x="0" y="0"/>
                </a:moveTo>
                <a:lnTo>
                  <a:pt x="477520" y="0"/>
                </a:lnTo>
              </a:path>
            </a:pathLst>
          </a:custGeom>
          <a:ln w="3810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bk object 1805"/>
          <p:cNvSpPr/>
          <p:nvPr/>
        </p:nvSpPr>
        <p:spPr>
          <a:xfrm>
            <a:off x="3872229" y="6572884"/>
            <a:ext cx="478790" cy="0"/>
          </a:xfrm>
          <a:custGeom>
            <a:avLst/>
            <a:gdLst/>
            <a:ahLst/>
            <a:cxnLst/>
            <a:rect l="l" t="t" r="r" b="b"/>
            <a:pathLst>
              <a:path w="478789">
                <a:moveTo>
                  <a:pt x="0" y="0"/>
                </a:moveTo>
                <a:lnTo>
                  <a:pt x="47878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bk object 1806"/>
          <p:cNvSpPr/>
          <p:nvPr/>
        </p:nvSpPr>
        <p:spPr>
          <a:xfrm>
            <a:off x="3872229" y="6570980"/>
            <a:ext cx="480059" cy="0"/>
          </a:xfrm>
          <a:custGeom>
            <a:avLst/>
            <a:gdLst/>
            <a:ahLst/>
            <a:cxnLst/>
            <a:rect l="l" t="t" r="r" b="b"/>
            <a:pathLst>
              <a:path w="480060">
                <a:moveTo>
                  <a:pt x="0" y="0"/>
                </a:moveTo>
                <a:lnTo>
                  <a:pt x="48006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bk object 1807"/>
          <p:cNvSpPr/>
          <p:nvPr/>
        </p:nvSpPr>
        <p:spPr>
          <a:xfrm>
            <a:off x="3876040" y="658050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bk object 1808"/>
          <p:cNvSpPr/>
          <p:nvPr/>
        </p:nvSpPr>
        <p:spPr>
          <a:xfrm>
            <a:off x="3874770" y="657860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bk object 1809"/>
          <p:cNvSpPr/>
          <p:nvPr/>
        </p:nvSpPr>
        <p:spPr>
          <a:xfrm>
            <a:off x="3879850" y="6588759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bk object 1810"/>
          <p:cNvSpPr/>
          <p:nvPr/>
        </p:nvSpPr>
        <p:spPr>
          <a:xfrm>
            <a:off x="3878579" y="6586219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bk object 1811"/>
          <p:cNvSpPr/>
          <p:nvPr/>
        </p:nvSpPr>
        <p:spPr>
          <a:xfrm>
            <a:off x="3877309" y="6583680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bk object 1812"/>
          <p:cNvSpPr/>
          <p:nvPr/>
        </p:nvSpPr>
        <p:spPr>
          <a:xfrm>
            <a:off x="3876040" y="65817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bk object 1813"/>
          <p:cNvSpPr/>
          <p:nvPr/>
        </p:nvSpPr>
        <p:spPr>
          <a:xfrm>
            <a:off x="3881120" y="6590665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bk object 1814"/>
          <p:cNvSpPr/>
          <p:nvPr/>
        </p:nvSpPr>
        <p:spPr>
          <a:xfrm>
            <a:off x="3886200" y="660082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20">
                <a:moveTo>
                  <a:pt x="0" y="0"/>
                </a:moveTo>
                <a:lnTo>
                  <a:pt x="45212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bk object 1815"/>
          <p:cNvSpPr/>
          <p:nvPr/>
        </p:nvSpPr>
        <p:spPr>
          <a:xfrm>
            <a:off x="3884929" y="6598919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bk object 1816"/>
          <p:cNvSpPr/>
          <p:nvPr/>
        </p:nvSpPr>
        <p:spPr>
          <a:xfrm>
            <a:off x="3883659" y="6596380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bk object 1817"/>
          <p:cNvSpPr/>
          <p:nvPr/>
        </p:nvSpPr>
        <p:spPr>
          <a:xfrm>
            <a:off x="3882390" y="6593840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bk object 1818"/>
          <p:cNvSpPr/>
          <p:nvPr/>
        </p:nvSpPr>
        <p:spPr>
          <a:xfrm>
            <a:off x="3881120" y="6591934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7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bk object 1819"/>
          <p:cNvSpPr/>
          <p:nvPr/>
        </p:nvSpPr>
        <p:spPr>
          <a:xfrm>
            <a:off x="3891279" y="6608444"/>
            <a:ext cx="441959" cy="0"/>
          </a:xfrm>
          <a:custGeom>
            <a:avLst/>
            <a:gdLst/>
            <a:ahLst/>
            <a:cxnLst/>
            <a:rect l="l" t="t" r="r" b="b"/>
            <a:pathLst>
              <a:path w="441960">
                <a:moveTo>
                  <a:pt x="0" y="0"/>
                </a:moveTo>
                <a:lnTo>
                  <a:pt x="44196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bk object 1820"/>
          <p:cNvSpPr/>
          <p:nvPr/>
        </p:nvSpPr>
        <p:spPr>
          <a:xfrm>
            <a:off x="3890009" y="660717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bk object 1821"/>
          <p:cNvSpPr/>
          <p:nvPr/>
        </p:nvSpPr>
        <p:spPr>
          <a:xfrm>
            <a:off x="3888740" y="6605269"/>
            <a:ext cx="447040" cy="0"/>
          </a:xfrm>
          <a:custGeom>
            <a:avLst/>
            <a:gdLst/>
            <a:ahLst/>
            <a:cxnLst/>
            <a:rect l="l" t="t" r="r" b="b"/>
            <a:pathLst>
              <a:path w="447039">
                <a:moveTo>
                  <a:pt x="0" y="0"/>
                </a:moveTo>
                <a:lnTo>
                  <a:pt x="44703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bk object 1822"/>
          <p:cNvSpPr/>
          <p:nvPr/>
        </p:nvSpPr>
        <p:spPr>
          <a:xfrm>
            <a:off x="3887470" y="6603365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bk object 1823"/>
          <p:cNvSpPr/>
          <p:nvPr/>
        </p:nvSpPr>
        <p:spPr>
          <a:xfrm>
            <a:off x="3886200" y="6602094"/>
            <a:ext cx="452120" cy="0"/>
          </a:xfrm>
          <a:custGeom>
            <a:avLst/>
            <a:gdLst/>
            <a:ahLst/>
            <a:cxnLst/>
            <a:rect l="l" t="t" r="r" b="b"/>
            <a:pathLst>
              <a:path w="452120">
                <a:moveTo>
                  <a:pt x="0" y="0"/>
                </a:moveTo>
                <a:lnTo>
                  <a:pt x="4521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bk object 1824"/>
          <p:cNvSpPr/>
          <p:nvPr/>
        </p:nvSpPr>
        <p:spPr>
          <a:xfrm>
            <a:off x="3893820" y="6612255"/>
            <a:ext cx="436880" cy="0"/>
          </a:xfrm>
          <a:custGeom>
            <a:avLst/>
            <a:gdLst/>
            <a:ahLst/>
            <a:cxnLst/>
            <a:rect l="l" t="t" r="r" b="b"/>
            <a:pathLst>
              <a:path w="436879">
                <a:moveTo>
                  <a:pt x="0" y="0"/>
                </a:moveTo>
                <a:lnTo>
                  <a:pt x="4368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bk object 1825"/>
          <p:cNvSpPr/>
          <p:nvPr/>
        </p:nvSpPr>
        <p:spPr>
          <a:xfrm>
            <a:off x="3892550" y="6610350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bk object 1826"/>
          <p:cNvSpPr/>
          <p:nvPr/>
        </p:nvSpPr>
        <p:spPr>
          <a:xfrm>
            <a:off x="3902709" y="662241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bk object 1827"/>
          <p:cNvSpPr/>
          <p:nvPr/>
        </p:nvSpPr>
        <p:spPr>
          <a:xfrm>
            <a:off x="3901440" y="6621144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bk object 1828"/>
          <p:cNvSpPr/>
          <p:nvPr/>
        </p:nvSpPr>
        <p:spPr>
          <a:xfrm>
            <a:off x="3900170" y="6619875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bk object 1829"/>
          <p:cNvSpPr/>
          <p:nvPr/>
        </p:nvSpPr>
        <p:spPr>
          <a:xfrm>
            <a:off x="3898900" y="661860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20">
                <a:moveTo>
                  <a:pt x="0" y="0"/>
                </a:moveTo>
                <a:lnTo>
                  <a:pt x="42672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bk object 1830"/>
          <p:cNvSpPr/>
          <p:nvPr/>
        </p:nvSpPr>
        <p:spPr>
          <a:xfrm>
            <a:off x="3897629" y="661733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bk object 1831"/>
          <p:cNvSpPr/>
          <p:nvPr/>
        </p:nvSpPr>
        <p:spPr>
          <a:xfrm>
            <a:off x="3896359" y="6615430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bk object 1832"/>
          <p:cNvSpPr/>
          <p:nvPr/>
        </p:nvSpPr>
        <p:spPr>
          <a:xfrm>
            <a:off x="3895090" y="661352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bk object 1833"/>
          <p:cNvSpPr/>
          <p:nvPr/>
        </p:nvSpPr>
        <p:spPr>
          <a:xfrm>
            <a:off x="3914140" y="663257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bk object 1834"/>
          <p:cNvSpPr/>
          <p:nvPr/>
        </p:nvSpPr>
        <p:spPr>
          <a:xfrm>
            <a:off x="3911600" y="663130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bk object 1835"/>
          <p:cNvSpPr/>
          <p:nvPr/>
        </p:nvSpPr>
        <p:spPr>
          <a:xfrm>
            <a:off x="3910329" y="6630034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bk object 1836"/>
          <p:cNvSpPr/>
          <p:nvPr/>
        </p:nvSpPr>
        <p:spPr>
          <a:xfrm>
            <a:off x="3909059" y="6628765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>
                <a:moveTo>
                  <a:pt x="0" y="0"/>
                </a:moveTo>
                <a:lnTo>
                  <a:pt x="4064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bk object 1837"/>
          <p:cNvSpPr/>
          <p:nvPr/>
        </p:nvSpPr>
        <p:spPr>
          <a:xfrm>
            <a:off x="3907790" y="6627494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bk object 1838"/>
          <p:cNvSpPr/>
          <p:nvPr/>
        </p:nvSpPr>
        <p:spPr>
          <a:xfrm>
            <a:off x="3906520" y="6626225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bk object 1839"/>
          <p:cNvSpPr/>
          <p:nvPr/>
        </p:nvSpPr>
        <p:spPr>
          <a:xfrm>
            <a:off x="3905250" y="6624955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bk object 1840"/>
          <p:cNvSpPr/>
          <p:nvPr/>
        </p:nvSpPr>
        <p:spPr>
          <a:xfrm>
            <a:off x="3903979" y="6623684"/>
            <a:ext cx="416559" cy="0"/>
          </a:xfrm>
          <a:custGeom>
            <a:avLst/>
            <a:gdLst/>
            <a:ahLst/>
            <a:cxnLst/>
            <a:rect l="l" t="t" r="r" b="b"/>
            <a:pathLst>
              <a:path w="416560">
                <a:moveTo>
                  <a:pt x="0" y="0"/>
                </a:moveTo>
                <a:lnTo>
                  <a:pt x="41656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bk object 1841"/>
          <p:cNvSpPr/>
          <p:nvPr/>
        </p:nvSpPr>
        <p:spPr>
          <a:xfrm>
            <a:off x="3928109" y="664400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bk object 1842"/>
          <p:cNvSpPr/>
          <p:nvPr/>
        </p:nvSpPr>
        <p:spPr>
          <a:xfrm>
            <a:off x="3926840" y="6642734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bk object 1843"/>
          <p:cNvSpPr/>
          <p:nvPr/>
        </p:nvSpPr>
        <p:spPr>
          <a:xfrm>
            <a:off x="3924300" y="6641465"/>
            <a:ext cx="375920" cy="0"/>
          </a:xfrm>
          <a:custGeom>
            <a:avLst/>
            <a:gdLst/>
            <a:ahLst/>
            <a:cxnLst/>
            <a:rect l="l" t="t" r="r" b="b"/>
            <a:pathLst>
              <a:path w="375920">
                <a:moveTo>
                  <a:pt x="0" y="0"/>
                </a:moveTo>
                <a:lnTo>
                  <a:pt x="3759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bk object 1844"/>
          <p:cNvSpPr/>
          <p:nvPr/>
        </p:nvSpPr>
        <p:spPr>
          <a:xfrm>
            <a:off x="3923029" y="6640194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bk object 1845"/>
          <p:cNvSpPr/>
          <p:nvPr/>
        </p:nvSpPr>
        <p:spPr>
          <a:xfrm>
            <a:off x="3921759" y="663892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bk object 1846"/>
          <p:cNvSpPr/>
          <p:nvPr/>
        </p:nvSpPr>
        <p:spPr>
          <a:xfrm>
            <a:off x="3919220" y="663765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bk object 1847"/>
          <p:cNvSpPr/>
          <p:nvPr/>
        </p:nvSpPr>
        <p:spPr>
          <a:xfrm>
            <a:off x="3917950" y="663638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bk object 1848"/>
          <p:cNvSpPr/>
          <p:nvPr/>
        </p:nvSpPr>
        <p:spPr>
          <a:xfrm>
            <a:off x="3916679" y="6635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bk object 1849"/>
          <p:cNvSpPr/>
          <p:nvPr/>
        </p:nvSpPr>
        <p:spPr>
          <a:xfrm>
            <a:off x="3915409" y="6633844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bk object 1850"/>
          <p:cNvSpPr/>
          <p:nvPr/>
        </p:nvSpPr>
        <p:spPr>
          <a:xfrm>
            <a:off x="3944620" y="66541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bk object 1851"/>
          <p:cNvSpPr/>
          <p:nvPr/>
        </p:nvSpPr>
        <p:spPr>
          <a:xfrm>
            <a:off x="3942079" y="665289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bk object 1852"/>
          <p:cNvSpPr/>
          <p:nvPr/>
        </p:nvSpPr>
        <p:spPr>
          <a:xfrm>
            <a:off x="3939540" y="6651625"/>
            <a:ext cx="345440" cy="0"/>
          </a:xfrm>
          <a:custGeom>
            <a:avLst/>
            <a:gdLst/>
            <a:ahLst/>
            <a:cxnLst/>
            <a:rect l="l" t="t" r="r" b="b"/>
            <a:pathLst>
              <a:path w="345439">
                <a:moveTo>
                  <a:pt x="0" y="0"/>
                </a:moveTo>
                <a:lnTo>
                  <a:pt x="34543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bk object 1853"/>
          <p:cNvSpPr/>
          <p:nvPr/>
        </p:nvSpPr>
        <p:spPr>
          <a:xfrm>
            <a:off x="3938270" y="6650355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bk object 1854"/>
          <p:cNvSpPr/>
          <p:nvPr/>
        </p:nvSpPr>
        <p:spPr>
          <a:xfrm>
            <a:off x="3935729" y="6649084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bk object 1855"/>
          <p:cNvSpPr/>
          <p:nvPr/>
        </p:nvSpPr>
        <p:spPr>
          <a:xfrm>
            <a:off x="3934459" y="66478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bk object 1856"/>
          <p:cNvSpPr/>
          <p:nvPr/>
        </p:nvSpPr>
        <p:spPr>
          <a:xfrm>
            <a:off x="3931920" y="6646544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bk object 1857"/>
          <p:cNvSpPr/>
          <p:nvPr/>
        </p:nvSpPr>
        <p:spPr>
          <a:xfrm>
            <a:off x="3930650" y="6645275"/>
            <a:ext cx="364490" cy="0"/>
          </a:xfrm>
          <a:custGeom>
            <a:avLst/>
            <a:gdLst/>
            <a:ahLst/>
            <a:cxnLst/>
            <a:rect l="l" t="t" r="r" b="b"/>
            <a:pathLst>
              <a:path w="364489">
                <a:moveTo>
                  <a:pt x="0" y="0"/>
                </a:moveTo>
                <a:lnTo>
                  <a:pt x="3644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bk object 1858"/>
          <p:cNvSpPr/>
          <p:nvPr/>
        </p:nvSpPr>
        <p:spPr>
          <a:xfrm>
            <a:off x="3948429" y="665670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bk object 1859"/>
          <p:cNvSpPr/>
          <p:nvPr/>
        </p:nvSpPr>
        <p:spPr>
          <a:xfrm>
            <a:off x="3947159" y="6655434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bk object 1860"/>
          <p:cNvSpPr/>
          <p:nvPr/>
        </p:nvSpPr>
        <p:spPr>
          <a:xfrm>
            <a:off x="3961129" y="666305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bk object 1861"/>
          <p:cNvSpPr/>
          <p:nvPr/>
        </p:nvSpPr>
        <p:spPr>
          <a:xfrm>
            <a:off x="3957320" y="666178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bk object 1862"/>
          <p:cNvSpPr/>
          <p:nvPr/>
        </p:nvSpPr>
        <p:spPr>
          <a:xfrm>
            <a:off x="3956050" y="66605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bk object 1863"/>
          <p:cNvSpPr/>
          <p:nvPr/>
        </p:nvSpPr>
        <p:spPr>
          <a:xfrm>
            <a:off x="3953509" y="6659244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bk object 1864"/>
          <p:cNvSpPr/>
          <p:nvPr/>
        </p:nvSpPr>
        <p:spPr>
          <a:xfrm>
            <a:off x="3950970" y="665797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bk object 1865"/>
          <p:cNvSpPr/>
          <p:nvPr/>
        </p:nvSpPr>
        <p:spPr>
          <a:xfrm>
            <a:off x="3963670" y="6664325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bk object 1866"/>
          <p:cNvSpPr/>
          <p:nvPr/>
        </p:nvSpPr>
        <p:spPr>
          <a:xfrm>
            <a:off x="3973829" y="666940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bk object 1867"/>
          <p:cNvSpPr/>
          <p:nvPr/>
        </p:nvSpPr>
        <p:spPr>
          <a:xfrm>
            <a:off x="3971290" y="6668134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bk object 1868"/>
          <p:cNvSpPr/>
          <p:nvPr/>
        </p:nvSpPr>
        <p:spPr>
          <a:xfrm>
            <a:off x="3968750" y="666686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bk object 1869"/>
          <p:cNvSpPr/>
          <p:nvPr/>
        </p:nvSpPr>
        <p:spPr>
          <a:xfrm>
            <a:off x="3966209" y="6665594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bk object 1870"/>
          <p:cNvSpPr/>
          <p:nvPr/>
        </p:nvSpPr>
        <p:spPr>
          <a:xfrm>
            <a:off x="3990340" y="667575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bk object 1871"/>
          <p:cNvSpPr/>
          <p:nvPr/>
        </p:nvSpPr>
        <p:spPr>
          <a:xfrm>
            <a:off x="3986529" y="6674484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bk object 1872"/>
          <p:cNvSpPr/>
          <p:nvPr/>
        </p:nvSpPr>
        <p:spPr>
          <a:xfrm>
            <a:off x="3983990" y="667321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bk object 1873"/>
          <p:cNvSpPr/>
          <p:nvPr/>
        </p:nvSpPr>
        <p:spPr>
          <a:xfrm>
            <a:off x="3980179" y="6671944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bk object 1874"/>
          <p:cNvSpPr/>
          <p:nvPr/>
        </p:nvSpPr>
        <p:spPr>
          <a:xfrm>
            <a:off x="3976370" y="667067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bk object 1875"/>
          <p:cNvSpPr/>
          <p:nvPr/>
        </p:nvSpPr>
        <p:spPr>
          <a:xfrm>
            <a:off x="4009390" y="668210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bk object 1876"/>
          <p:cNvSpPr/>
          <p:nvPr/>
        </p:nvSpPr>
        <p:spPr>
          <a:xfrm>
            <a:off x="4005579" y="6680834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bk object 1877"/>
          <p:cNvSpPr/>
          <p:nvPr/>
        </p:nvSpPr>
        <p:spPr>
          <a:xfrm>
            <a:off x="4001770" y="667956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bk object 1878"/>
          <p:cNvSpPr/>
          <p:nvPr/>
        </p:nvSpPr>
        <p:spPr>
          <a:xfrm>
            <a:off x="3995420" y="6678294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bk object 1879"/>
          <p:cNvSpPr/>
          <p:nvPr/>
        </p:nvSpPr>
        <p:spPr>
          <a:xfrm>
            <a:off x="3992879" y="667702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bk object 1880"/>
          <p:cNvSpPr/>
          <p:nvPr/>
        </p:nvSpPr>
        <p:spPr>
          <a:xfrm>
            <a:off x="4024629" y="66859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bk object 1881"/>
          <p:cNvSpPr/>
          <p:nvPr/>
        </p:nvSpPr>
        <p:spPr>
          <a:xfrm>
            <a:off x="4017009" y="668464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bk object 1882"/>
          <p:cNvSpPr/>
          <p:nvPr/>
        </p:nvSpPr>
        <p:spPr>
          <a:xfrm>
            <a:off x="4014470" y="6683375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bk object 1883"/>
          <p:cNvSpPr/>
          <p:nvPr/>
        </p:nvSpPr>
        <p:spPr>
          <a:xfrm>
            <a:off x="4034790" y="668845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bk object 1884"/>
          <p:cNvSpPr/>
          <p:nvPr/>
        </p:nvSpPr>
        <p:spPr>
          <a:xfrm>
            <a:off x="4029709" y="668718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bk object 1885"/>
          <p:cNvSpPr/>
          <p:nvPr/>
        </p:nvSpPr>
        <p:spPr>
          <a:xfrm>
            <a:off x="4080509" y="669416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bk object 1886"/>
          <p:cNvSpPr/>
          <p:nvPr/>
        </p:nvSpPr>
        <p:spPr>
          <a:xfrm>
            <a:off x="4062729" y="6693534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bk object 1887"/>
          <p:cNvSpPr/>
          <p:nvPr/>
        </p:nvSpPr>
        <p:spPr>
          <a:xfrm>
            <a:off x="4057650" y="669226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bk object 1888"/>
          <p:cNvSpPr/>
          <p:nvPr/>
        </p:nvSpPr>
        <p:spPr>
          <a:xfrm>
            <a:off x="4050029" y="669099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bk object 1889"/>
          <p:cNvSpPr/>
          <p:nvPr/>
        </p:nvSpPr>
        <p:spPr>
          <a:xfrm>
            <a:off x="4038600" y="668972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bk object 1890"/>
          <p:cNvSpPr/>
          <p:nvPr/>
        </p:nvSpPr>
        <p:spPr>
          <a:xfrm>
            <a:off x="4086859" y="66954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bk object 1891"/>
          <p:cNvSpPr/>
          <p:nvPr/>
        </p:nvSpPr>
        <p:spPr>
          <a:xfrm>
            <a:off x="4199763" y="6548119"/>
            <a:ext cx="91566" cy="9156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bk object 1892"/>
          <p:cNvSpPr/>
          <p:nvPr/>
        </p:nvSpPr>
        <p:spPr>
          <a:xfrm>
            <a:off x="4043679" y="6479540"/>
            <a:ext cx="302260" cy="302260"/>
          </a:xfrm>
          <a:custGeom>
            <a:avLst/>
            <a:gdLst/>
            <a:ahLst/>
            <a:cxnLst/>
            <a:rect l="l" t="t" r="r" b="b"/>
            <a:pathLst>
              <a:path w="302260" h="302259">
                <a:moveTo>
                  <a:pt x="119380" y="170180"/>
                </a:moveTo>
                <a:lnTo>
                  <a:pt x="0" y="289560"/>
                </a:lnTo>
                <a:lnTo>
                  <a:pt x="13970" y="302260"/>
                </a:lnTo>
                <a:lnTo>
                  <a:pt x="144780" y="171450"/>
                </a:lnTo>
                <a:lnTo>
                  <a:pt x="119252" y="171450"/>
                </a:lnTo>
                <a:lnTo>
                  <a:pt x="119380" y="170180"/>
                </a:lnTo>
                <a:close/>
              </a:path>
              <a:path w="302260" h="302259">
                <a:moveTo>
                  <a:pt x="154940" y="161290"/>
                </a:moveTo>
                <a:lnTo>
                  <a:pt x="151130" y="161290"/>
                </a:lnTo>
                <a:lnTo>
                  <a:pt x="151130" y="163830"/>
                </a:lnTo>
                <a:lnTo>
                  <a:pt x="147320" y="163830"/>
                </a:lnTo>
                <a:lnTo>
                  <a:pt x="147320" y="165100"/>
                </a:lnTo>
                <a:lnTo>
                  <a:pt x="143510" y="165100"/>
                </a:lnTo>
                <a:lnTo>
                  <a:pt x="143510" y="166370"/>
                </a:lnTo>
                <a:lnTo>
                  <a:pt x="138430" y="166370"/>
                </a:lnTo>
                <a:lnTo>
                  <a:pt x="138430" y="167640"/>
                </a:lnTo>
                <a:lnTo>
                  <a:pt x="129540" y="167640"/>
                </a:lnTo>
                <a:lnTo>
                  <a:pt x="129540" y="170180"/>
                </a:lnTo>
                <a:lnTo>
                  <a:pt x="121920" y="170180"/>
                </a:lnTo>
                <a:lnTo>
                  <a:pt x="121920" y="171450"/>
                </a:lnTo>
                <a:lnTo>
                  <a:pt x="144780" y="171450"/>
                </a:lnTo>
                <a:lnTo>
                  <a:pt x="154940" y="161290"/>
                </a:lnTo>
                <a:close/>
              </a:path>
              <a:path w="302260" h="302259">
                <a:moveTo>
                  <a:pt x="121920" y="167640"/>
                </a:moveTo>
                <a:lnTo>
                  <a:pt x="119379" y="170180"/>
                </a:lnTo>
                <a:lnTo>
                  <a:pt x="120523" y="170180"/>
                </a:lnTo>
                <a:lnTo>
                  <a:pt x="121920" y="167640"/>
                </a:lnTo>
                <a:close/>
              </a:path>
              <a:path w="302260" h="302259">
                <a:moveTo>
                  <a:pt x="128270" y="161290"/>
                </a:moveTo>
                <a:lnTo>
                  <a:pt x="121919" y="167640"/>
                </a:lnTo>
                <a:lnTo>
                  <a:pt x="134620" y="167640"/>
                </a:lnTo>
                <a:lnTo>
                  <a:pt x="134620" y="166370"/>
                </a:lnTo>
                <a:lnTo>
                  <a:pt x="124333" y="166370"/>
                </a:lnTo>
                <a:lnTo>
                  <a:pt x="125602" y="165100"/>
                </a:lnTo>
                <a:lnTo>
                  <a:pt x="143510" y="165100"/>
                </a:lnTo>
                <a:lnTo>
                  <a:pt x="143510" y="163830"/>
                </a:lnTo>
                <a:lnTo>
                  <a:pt x="126873" y="163830"/>
                </a:lnTo>
                <a:lnTo>
                  <a:pt x="128270" y="161290"/>
                </a:lnTo>
                <a:close/>
              </a:path>
              <a:path w="302260" h="302259">
                <a:moveTo>
                  <a:pt x="134620" y="154940"/>
                </a:moveTo>
                <a:lnTo>
                  <a:pt x="128269" y="161290"/>
                </a:lnTo>
                <a:lnTo>
                  <a:pt x="153670" y="161290"/>
                </a:lnTo>
                <a:lnTo>
                  <a:pt x="153670" y="160020"/>
                </a:lnTo>
                <a:lnTo>
                  <a:pt x="130683" y="160020"/>
                </a:lnTo>
                <a:lnTo>
                  <a:pt x="131952" y="158750"/>
                </a:lnTo>
                <a:lnTo>
                  <a:pt x="157480" y="158750"/>
                </a:lnTo>
                <a:lnTo>
                  <a:pt x="158750" y="157480"/>
                </a:lnTo>
                <a:lnTo>
                  <a:pt x="133223" y="157480"/>
                </a:lnTo>
                <a:lnTo>
                  <a:pt x="134620" y="154940"/>
                </a:lnTo>
                <a:close/>
              </a:path>
              <a:path w="302260" h="302259">
                <a:moveTo>
                  <a:pt x="156210" y="160020"/>
                </a:moveTo>
                <a:lnTo>
                  <a:pt x="154940" y="161290"/>
                </a:lnTo>
                <a:lnTo>
                  <a:pt x="156083" y="161290"/>
                </a:lnTo>
                <a:lnTo>
                  <a:pt x="156210" y="160020"/>
                </a:lnTo>
                <a:close/>
              </a:path>
              <a:path w="302260" h="302259">
                <a:moveTo>
                  <a:pt x="158623" y="158750"/>
                </a:moveTo>
                <a:lnTo>
                  <a:pt x="157480" y="158750"/>
                </a:lnTo>
                <a:lnTo>
                  <a:pt x="156210" y="160020"/>
                </a:lnTo>
                <a:lnTo>
                  <a:pt x="157353" y="160020"/>
                </a:lnTo>
                <a:lnTo>
                  <a:pt x="158623" y="158750"/>
                </a:lnTo>
                <a:close/>
              </a:path>
              <a:path w="302260" h="302259">
                <a:moveTo>
                  <a:pt x="161290" y="154940"/>
                </a:moveTo>
                <a:lnTo>
                  <a:pt x="158750" y="157480"/>
                </a:lnTo>
                <a:lnTo>
                  <a:pt x="159893" y="157480"/>
                </a:lnTo>
                <a:lnTo>
                  <a:pt x="161290" y="154940"/>
                </a:lnTo>
                <a:close/>
              </a:path>
              <a:path w="302260" h="302259">
                <a:moveTo>
                  <a:pt x="140970" y="148590"/>
                </a:moveTo>
                <a:lnTo>
                  <a:pt x="134619" y="154940"/>
                </a:lnTo>
                <a:lnTo>
                  <a:pt x="161290" y="154940"/>
                </a:lnTo>
                <a:lnTo>
                  <a:pt x="162560" y="153670"/>
                </a:lnTo>
                <a:lnTo>
                  <a:pt x="137033" y="153670"/>
                </a:lnTo>
                <a:lnTo>
                  <a:pt x="138302" y="152400"/>
                </a:lnTo>
                <a:lnTo>
                  <a:pt x="163830" y="152400"/>
                </a:lnTo>
                <a:lnTo>
                  <a:pt x="165100" y="151130"/>
                </a:lnTo>
                <a:lnTo>
                  <a:pt x="139573" y="151130"/>
                </a:lnTo>
                <a:lnTo>
                  <a:pt x="140970" y="148590"/>
                </a:lnTo>
                <a:close/>
              </a:path>
              <a:path w="302260" h="302259">
                <a:moveTo>
                  <a:pt x="164973" y="152400"/>
                </a:moveTo>
                <a:lnTo>
                  <a:pt x="163830" y="152400"/>
                </a:lnTo>
                <a:lnTo>
                  <a:pt x="162560" y="153670"/>
                </a:lnTo>
                <a:lnTo>
                  <a:pt x="163703" y="153670"/>
                </a:lnTo>
                <a:lnTo>
                  <a:pt x="164973" y="152400"/>
                </a:lnTo>
                <a:close/>
              </a:path>
              <a:path w="302260" h="302259">
                <a:moveTo>
                  <a:pt x="167640" y="148590"/>
                </a:moveTo>
                <a:lnTo>
                  <a:pt x="165100" y="151130"/>
                </a:lnTo>
                <a:lnTo>
                  <a:pt x="166243" y="151130"/>
                </a:lnTo>
                <a:lnTo>
                  <a:pt x="167640" y="148590"/>
                </a:lnTo>
                <a:close/>
              </a:path>
              <a:path w="302260" h="302259">
                <a:moveTo>
                  <a:pt x="147320" y="142240"/>
                </a:moveTo>
                <a:lnTo>
                  <a:pt x="140969" y="148590"/>
                </a:lnTo>
                <a:lnTo>
                  <a:pt x="167640" y="148590"/>
                </a:lnTo>
                <a:lnTo>
                  <a:pt x="168910" y="147320"/>
                </a:lnTo>
                <a:lnTo>
                  <a:pt x="143383" y="147320"/>
                </a:lnTo>
                <a:lnTo>
                  <a:pt x="144652" y="146050"/>
                </a:lnTo>
                <a:lnTo>
                  <a:pt x="170180" y="146050"/>
                </a:lnTo>
                <a:lnTo>
                  <a:pt x="171450" y="144780"/>
                </a:lnTo>
                <a:lnTo>
                  <a:pt x="145923" y="144780"/>
                </a:lnTo>
                <a:lnTo>
                  <a:pt x="147320" y="142240"/>
                </a:lnTo>
                <a:close/>
              </a:path>
              <a:path w="302260" h="302259">
                <a:moveTo>
                  <a:pt x="171323" y="146050"/>
                </a:moveTo>
                <a:lnTo>
                  <a:pt x="170180" y="146050"/>
                </a:lnTo>
                <a:lnTo>
                  <a:pt x="168910" y="147320"/>
                </a:lnTo>
                <a:lnTo>
                  <a:pt x="170053" y="147320"/>
                </a:lnTo>
                <a:lnTo>
                  <a:pt x="171323" y="146050"/>
                </a:lnTo>
                <a:close/>
              </a:path>
              <a:path w="302260" h="302259">
                <a:moveTo>
                  <a:pt x="173990" y="142240"/>
                </a:moveTo>
                <a:lnTo>
                  <a:pt x="171450" y="144780"/>
                </a:lnTo>
                <a:lnTo>
                  <a:pt x="172593" y="144780"/>
                </a:lnTo>
                <a:lnTo>
                  <a:pt x="173990" y="142240"/>
                </a:lnTo>
                <a:close/>
              </a:path>
              <a:path w="302260" h="302259">
                <a:moveTo>
                  <a:pt x="153670" y="135890"/>
                </a:moveTo>
                <a:lnTo>
                  <a:pt x="147319" y="142240"/>
                </a:lnTo>
                <a:lnTo>
                  <a:pt x="173990" y="142240"/>
                </a:lnTo>
                <a:lnTo>
                  <a:pt x="175260" y="140970"/>
                </a:lnTo>
                <a:lnTo>
                  <a:pt x="149733" y="140970"/>
                </a:lnTo>
                <a:lnTo>
                  <a:pt x="151002" y="139700"/>
                </a:lnTo>
                <a:lnTo>
                  <a:pt x="176530" y="139700"/>
                </a:lnTo>
                <a:lnTo>
                  <a:pt x="177800" y="138430"/>
                </a:lnTo>
                <a:lnTo>
                  <a:pt x="152273" y="138430"/>
                </a:lnTo>
                <a:lnTo>
                  <a:pt x="153670" y="135890"/>
                </a:lnTo>
                <a:close/>
              </a:path>
              <a:path w="302260" h="302259">
                <a:moveTo>
                  <a:pt x="177673" y="139700"/>
                </a:moveTo>
                <a:lnTo>
                  <a:pt x="176530" y="139700"/>
                </a:lnTo>
                <a:lnTo>
                  <a:pt x="175260" y="140970"/>
                </a:lnTo>
                <a:lnTo>
                  <a:pt x="176403" y="140970"/>
                </a:lnTo>
                <a:lnTo>
                  <a:pt x="177673" y="139700"/>
                </a:lnTo>
                <a:close/>
              </a:path>
              <a:path w="302260" h="302259">
                <a:moveTo>
                  <a:pt x="180340" y="135890"/>
                </a:moveTo>
                <a:lnTo>
                  <a:pt x="177800" y="138430"/>
                </a:lnTo>
                <a:lnTo>
                  <a:pt x="178943" y="138430"/>
                </a:lnTo>
                <a:lnTo>
                  <a:pt x="180340" y="135890"/>
                </a:lnTo>
                <a:close/>
              </a:path>
              <a:path w="302260" h="302259">
                <a:moveTo>
                  <a:pt x="160020" y="129540"/>
                </a:moveTo>
                <a:lnTo>
                  <a:pt x="153669" y="135890"/>
                </a:lnTo>
                <a:lnTo>
                  <a:pt x="180340" y="135890"/>
                </a:lnTo>
                <a:lnTo>
                  <a:pt x="181610" y="134620"/>
                </a:lnTo>
                <a:lnTo>
                  <a:pt x="156083" y="134620"/>
                </a:lnTo>
                <a:lnTo>
                  <a:pt x="157352" y="133350"/>
                </a:lnTo>
                <a:lnTo>
                  <a:pt x="182880" y="133350"/>
                </a:lnTo>
                <a:lnTo>
                  <a:pt x="184150" y="132080"/>
                </a:lnTo>
                <a:lnTo>
                  <a:pt x="158623" y="132080"/>
                </a:lnTo>
                <a:lnTo>
                  <a:pt x="160020" y="129540"/>
                </a:lnTo>
                <a:close/>
              </a:path>
              <a:path w="302260" h="302259">
                <a:moveTo>
                  <a:pt x="184023" y="133350"/>
                </a:moveTo>
                <a:lnTo>
                  <a:pt x="182880" y="133350"/>
                </a:lnTo>
                <a:lnTo>
                  <a:pt x="181610" y="134620"/>
                </a:lnTo>
                <a:lnTo>
                  <a:pt x="182753" y="134620"/>
                </a:lnTo>
                <a:lnTo>
                  <a:pt x="184023" y="133350"/>
                </a:lnTo>
                <a:close/>
              </a:path>
              <a:path w="302260" h="302259">
                <a:moveTo>
                  <a:pt x="186690" y="129540"/>
                </a:moveTo>
                <a:lnTo>
                  <a:pt x="184150" y="132080"/>
                </a:lnTo>
                <a:lnTo>
                  <a:pt x="185293" y="132080"/>
                </a:lnTo>
                <a:lnTo>
                  <a:pt x="186690" y="129540"/>
                </a:lnTo>
                <a:close/>
              </a:path>
              <a:path w="302260" h="302259">
                <a:moveTo>
                  <a:pt x="166370" y="123190"/>
                </a:moveTo>
                <a:lnTo>
                  <a:pt x="160019" y="129540"/>
                </a:lnTo>
                <a:lnTo>
                  <a:pt x="186690" y="129540"/>
                </a:lnTo>
                <a:lnTo>
                  <a:pt x="187960" y="128270"/>
                </a:lnTo>
                <a:lnTo>
                  <a:pt x="162433" y="128270"/>
                </a:lnTo>
                <a:lnTo>
                  <a:pt x="163702" y="127000"/>
                </a:lnTo>
                <a:lnTo>
                  <a:pt x="189230" y="127000"/>
                </a:lnTo>
                <a:lnTo>
                  <a:pt x="190500" y="125730"/>
                </a:lnTo>
                <a:lnTo>
                  <a:pt x="164973" y="125730"/>
                </a:lnTo>
                <a:lnTo>
                  <a:pt x="166370" y="123190"/>
                </a:lnTo>
                <a:close/>
              </a:path>
              <a:path w="302260" h="302259">
                <a:moveTo>
                  <a:pt x="190373" y="127000"/>
                </a:moveTo>
                <a:lnTo>
                  <a:pt x="189230" y="127000"/>
                </a:lnTo>
                <a:lnTo>
                  <a:pt x="187960" y="128270"/>
                </a:lnTo>
                <a:lnTo>
                  <a:pt x="189103" y="128270"/>
                </a:lnTo>
                <a:lnTo>
                  <a:pt x="190373" y="127000"/>
                </a:lnTo>
                <a:close/>
              </a:path>
              <a:path w="302260" h="302259">
                <a:moveTo>
                  <a:pt x="193040" y="123190"/>
                </a:moveTo>
                <a:lnTo>
                  <a:pt x="190500" y="125730"/>
                </a:lnTo>
                <a:lnTo>
                  <a:pt x="191643" y="125730"/>
                </a:lnTo>
                <a:lnTo>
                  <a:pt x="193040" y="123190"/>
                </a:lnTo>
                <a:close/>
              </a:path>
              <a:path w="302260" h="302259">
                <a:moveTo>
                  <a:pt x="172720" y="116840"/>
                </a:moveTo>
                <a:lnTo>
                  <a:pt x="166369" y="123190"/>
                </a:lnTo>
                <a:lnTo>
                  <a:pt x="193040" y="123190"/>
                </a:lnTo>
                <a:lnTo>
                  <a:pt x="194310" y="121920"/>
                </a:lnTo>
                <a:lnTo>
                  <a:pt x="168783" y="121920"/>
                </a:lnTo>
                <a:lnTo>
                  <a:pt x="170052" y="120650"/>
                </a:lnTo>
                <a:lnTo>
                  <a:pt x="195580" y="120650"/>
                </a:lnTo>
                <a:lnTo>
                  <a:pt x="196850" y="119380"/>
                </a:lnTo>
                <a:lnTo>
                  <a:pt x="171323" y="119380"/>
                </a:lnTo>
                <a:lnTo>
                  <a:pt x="172720" y="116840"/>
                </a:lnTo>
                <a:close/>
              </a:path>
              <a:path w="302260" h="302259">
                <a:moveTo>
                  <a:pt x="196723" y="120650"/>
                </a:moveTo>
                <a:lnTo>
                  <a:pt x="195580" y="120650"/>
                </a:lnTo>
                <a:lnTo>
                  <a:pt x="194310" y="121920"/>
                </a:lnTo>
                <a:lnTo>
                  <a:pt x="195453" y="121920"/>
                </a:lnTo>
                <a:lnTo>
                  <a:pt x="196723" y="120650"/>
                </a:lnTo>
                <a:close/>
              </a:path>
              <a:path w="302260" h="302259">
                <a:moveTo>
                  <a:pt x="199390" y="116840"/>
                </a:moveTo>
                <a:lnTo>
                  <a:pt x="196850" y="119380"/>
                </a:lnTo>
                <a:lnTo>
                  <a:pt x="197993" y="119380"/>
                </a:lnTo>
                <a:lnTo>
                  <a:pt x="199390" y="116840"/>
                </a:lnTo>
                <a:close/>
              </a:path>
              <a:path w="302260" h="302259">
                <a:moveTo>
                  <a:pt x="179069" y="110490"/>
                </a:moveTo>
                <a:lnTo>
                  <a:pt x="172719" y="116840"/>
                </a:lnTo>
                <a:lnTo>
                  <a:pt x="199390" y="116840"/>
                </a:lnTo>
                <a:lnTo>
                  <a:pt x="200660" y="115570"/>
                </a:lnTo>
                <a:lnTo>
                  <a:pt x="175133" y="115570"/>
                </a:lnTo>
                <a:lnTo>
                  <a:pt x="177673" y="113030"/>
                </a:lnTo>
                <a:lnTo>
                  <a:pt x="179069" y="110490"/>
                </a:lnTo>
                <a:close/>
              </a:path>
              <a:path w="302260" h="302259">
                <a:moveTo>
                  <a:pt x="205740" y="110490"/>
                </a:moveTo>
                <a:lnTo>
                  <a:pt x="200660" y="115570"/>
                </a:lnTo>
                <a:lnTo>
                  <a:pt x="201803" y="115570"/>
                </a:lnTo>
                <a:lnTo>
                  <a:pt x="204343" y="113030"/>
                </a:lnTo>
                <a:lnTo>
                  <a:pt x="205740" y="110490"/>
                </a:lnTo>
                <a:close/>
              </a:path>
              <a:path w="302260" h="302259">
                <a:moveTo>
                  <a:pt x="219710" y="96520"/>
                </a:moveTo>
                <a:lnTo>
                  <a:pt x="193039" y="96520"/>
                </a:lnTo>
                <a:lnTo>
                  <a:pt x="179069" y="110490"/>
                </a:lnTo>
                <a:lnTo>
                  <a:pt x="180212" y="110490"/>
                </a:lnTo>
                <a:lnTo>
                  <a:pt x="179070" y="111760"/>
                </a:lnTo>
                <a:lnTo>
                  <a:pt x="205739" y="110490"/>
                </a:lnTo>
                <a:lnTo>
                  <a:pt x="207010" y="109220"/>
                </a:lnTo>
                <a:lnTo>
                  <a:pt x="181483" y="109220"/>
                </a:lnTo>
                <a:lnTo>
                  <a:pt x="186562" y="104140"/>
                </a:lnTo>
                <a:lnTo>
                  <a:pt x="212089" y="104140"/>
                </a:lnTo>
                <a:lnTo>
                  <a:pt x="213360" y="102870"/>
                </a:lnTo>
                <a:lnTo>
                  <a:pt x="187833" y="102870"/>
                </a:lnTo>
                <a:lnTo>
                  <a:pt x="192912" y="97790"/>
                </a:lnTo>
                <a:lnTo>
                  <a:pt x="218439" y="97790"/>
                </a:lnTo>
                <a:lnTo>
                  <a:pt x="219710" y="96520"/>
                </a:lnTo>
                <a:close/>
              </a:path>
              <a:path w="302260" h="302259">
                <a:moveTo>
                  <a:pt x="213233" y="104140"/>
                </a:moveTo>
                <a:lnTo>
                  <a:pt x="212089" y="104140"/>
                </a:lnTo>
                <a:lnTo>
                  <a:pt x="207010" y="109220"/>
                </a:lnTo>
                <a:lnTo>
                  <a:pt x="208153" y="109220"/>
                </a:lnTo>
                <a:lnTo>
                  <a:pt x="213233" y="104140"/>
                </a:lnTo>
                <a:close/>
              </a:path>
              <a:path w="302260" h="302259">
                <a:moveTo>
                  <a:pt x="219583" y="97790"/>
                </a:moveTo>
                <a:lnTo>
                  <a:pt x="218439" y="97790"/>
                </a:lnTo>
                <a:lnTo>
                  <a:pt x="213360" y="102870"/>
                </a:lnTo>
                <a:lnTo>
                  <a:pt x="214503" y="102870"/>
                </a:lnTo>
                <a:lnTo>
                  <a:pt x="219583" y="97790"/>
                </a:lnTo>
                <a:close/>
              </a:path>
              <a:path w="302260" h="302259">
                <a:moveTo>
                  <a:pt x="267970" y="48260"/>
                </a:moveTo>
                <a:lnTo>
                  <a:pt x="246380" y="48260"/>
                </a:lnTo>
                <a:lnTo>
                  <a:pt x="246380" y="53340"/>
                </a:lnTo>
                <a:lnTo>
                  <a:pt x="236220" y="53340"/>
                </a:lnTo>
                <a:lnTo>
                  <a:pt x="193039" y="96520"/>
                </a:lnTo>
                <a:lnTo>
                  <a:pt x="196723" y="93980"/>
                </a:lnTo>
                <a:lnTo>
                  <a:pt x="236093" y="54610"/>
                </a:lnTo>
                <a:lnTo>
                  <a:pt x="261620" y="54610"/>
                </a:lnTo>
                <a:lnTo>
                  <a:pt x="267970" y="48260"/>
                </a:lnTo>
                <a:close/>
              </a:path>
              <a:path w="302260" h="302259">
                <a:moveTo>
                  <a:pt x="247650" y="68580"/>
                </a:moveTo>
                <a:lnTo>
                  <a:pt x="219710" y="96520"/>
                </a:lnTo>
                <a:lnTo>
                  <a:pt x="223393" y="93980"/>
                </a:lnTo>
                <a:lnTo>
                  <a:pt x="247650" y="69850"/>
                </a:lnTo>
                <a:lnTo>
                  <a:pt x="247650" y="68580"/>
                </a:lnTo>
                <a:close/>
              </a:path>
              <a:path w="302260" h="302259">
                <a:moveTo>
                  <a:pt x="261620" y="54610"/>
                </a:moveTo>
                <a:lnTo>
                  <a:pt x="246380" y="54610"/>
                </a:lnTo>
                <a:lnTo>
                  <a:pt x="246380" y="59690"/>
                </a:lnTo>
                <a:lnTo>
                  <a:pt x="247650" y="59690"/>
                </a:lnTo>
                <a:lnTo>
                  <a:pt x="247650" y="68580"/>
                </a:lnTo>
                <a:lnTo>
                  <a:pt x="261620" y="54610"/>
                </a:lnTo>
                <a:close/>
              </a:path>
              <a:path w="302260" h="302259">
                <a:moveTo>
                  <a:pt x="289560" y="0"/>
                </a:moveTo>
                <a:lnTo>
                  <a:pt x="236220" y="53340"/>
                </a:lnTo>
                <a:lnTo>
                  <a:pt x="241300" y="49530"/>
                </a:lnTo>
                <a:lnTo>
                  <a:pt x="246380" y="48260"/>
                </a:lnTo>
                <a:lnTo>
                  <a:pt x="267970" y="48260"/>
                </a:lnTo>
                <a:lnTo>
                  <a:pt x="302260" y="13970"/>
                </a:lnTo>
                <a:lnTo>
                  <a:pt x="289560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bk object 1893"/>
          <p:cNvSpPr/>
          <p:nvPr/>
        </p:nvSpPr>
        <p:spPr>
          <a:xfrm>
            <a:off x="3930650" y="6439027"/>
            <a:ext cx="356870" cy="21450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bk object 1894"/>
          <p:cNvSpPr/>
          <p:nvPr/>
        </p:nvSpPr>
        <p:spPr>
          <a:xfrm>
            <a:off x="4122420" y="6078854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bk object 1895"/>
          <p:cNvSpPr/>
          <p:nvPr/>
        </p:nvSpPr>
        <p:spPr>
          <a:xfrm>
            <a:off x="4103370" y="6077584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bk object 1896"/>
          <p:cNvSpPr/>
          <p:nvPr/>
        </p:nvSpPr>
        <p:spPr>
          <a:xfrm>
            <a:off x="4103370" y="607631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bk object 1897"/>
          <p:cNvSpPr/>
          <p:nvPr/>
        </p:nvSpPr>
        <p:spPr>
          <a:xfrm>
            <a:off x="4103370" y="607504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bk object 1898"/>
          <p:cNvSpPr/>
          <p:nvPr/>
        </p:nvSpPr>
        <p:spPr>
          <a:xfrm>
            <a:off x="4103370" y="607314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0" y="1270"/>
                </a:moveTo>
                <a:lnTo>
                  <a:pt x="83820" y="1270"/>
                </a:lnTo>
                <a:lnTo>
                  <a:pt x="838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bk object 1899"/>
          <p:cNvSpPr/>
          <p:nvPr/>
        </p:nvSpPr>
        <p:spPr>
          <a:xfrm>
            <a:off x="4103370" y="607187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bk object 1900"/>
          <p:cNvSpPr/>
          <p:nvPr/>
        </p:nvSpPr>
        <p:spPr>
          <a:xfrm>
            <a:off x="4103370" y="607060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0" y="1269"/>
                </a:moveTo>
                <a:lnTo>
                  <a:pt x="52070" y="1269"/>
                </a:lnTo>
                <a:lnTo>
                  <a:pt x="520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bk object 1901"/>
          <p:cNvSpPr/>
          <p:nvPr/>
        </p:nvSpPr>
        <p:spPr>
          <a:xfrm>
            <a:off x="4103370" y="606932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bk object 1902"/>
          <p:cNvSpPr/>
          <p:nvPr/>
        </p:nvSpPr>
        <p:spPr>
          <a:xfrm>
            <a:off x="4103370" y="60680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0" y="1269"/>
                </a:moveTo>
                <a:lnTo>
                  <a:pt x="11429" y="1269"/>
                </a:lnTo>
                <a:lnTo>
                  <a:pt x="114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bk object 1903"/>
          <p:cNvSpPr/>
          <p:nvPr/>
        </p:nvSpPr>
        <p:spPr>
          <a:xfrm>
            <a:off x="4292600" y="609219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bk object 1904"/>
          <p:cNvSpPr/>
          <p:nvPr/>
        </p:nvSpPr>
        <p:spPr>
          <a:xfrm>
            <a:off x="4278629" y="609092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69"/>
                </a:lnTo>
                <a:lnTo>
                  <a:pt x="73660" y="1269"/>
                </a:lnTo>
                <a:lnTo>
                  <a:pt x="7366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bk object 1905"/>
          <p:cNvSpPr/>
          <p:nvPr/>
        </p:nvSpPr>
        <p:spPr>
          <a:xfrm>
            <a:off x="4264659" y="608965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70"/>
                </a:lnTo>
                <a:lnTo>
                  <a:pt x="83820" y="1270"/>
                </a:lnTo>
                <a:lnTo>
                  <a:pt x="8382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bk object 1906"/>
          <p:cNvSpPr/>
          <p:nvPr/>
        </p:nvSpPr>
        <p:spPr>
          <a:xfrm>
            <a:off x="4249420" y="608901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bk object 1907"/>
          <p:cNvSpPr/>
          <p:nvPr/>
        </p:nvSpPr>
        <p:spPr>
          <a:xfrm>
            <a:off x="4235450" y="608774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bk object 1908"/>
          <p:cNvSpPr/>
          <p:nvPr/>
        </p:nvSpPr>
        <p:spPr>
          <a:xfrm>
            <a:off x="4227829" y="608647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bk object 1909"/>
          <p:cNvSpPr/>
          <p:nvPr/>
        </p:nvSpPr>
        <p:spPr>
          <a:xfrm>
            <a:off x="4203700" y="608520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bk object 1910"/>
          <p:cNvSpPr/>
          <p:nvPr/>
        </p:nvSpPr>
        <p:spPr>
          <a:xfrm>
            <a:off x="4187190" y="6083934"/>
            <a:ext cx="123189" cy="0"/>
          </a:xfrm>
          <a:custGeom>
            <a:avLst/>
            <a:gdLst/>
            <a:ahLst/>
            <a:cxnLst/>
            <a:rect l="l" t="t" r="r" b="b"/>
            <a:pathLst>
              <a:path w="123189">
                <a:moveTo>
                  <a:pt x="0" y="0"/>
                </a:moveTo>
                <a:lnTo>
                  <a:pt x="12318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bk object 1911"/>
          <p:cNvSpPr/>
          <p:nvPr/>
        </p:nvSpPr>
        <p:spPr>
          <a:xfrm>
            <a:off x="4170679" y="608266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bk object 1912"/>
          <p:cNvSpPr/>
          <p:nvPr/>
        </p:nvSpPr>
        <p:spPr>
          <a:xfrm>
            <a:off x="4155440" y="608139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bk object 1913"/>
          <p:cNvSpPr/>
          <p:nvPr/>
        </p:nvSpPr>
        <p:spPr>
          <a:xfrm>
            <a:off x="4138929" y="608012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bk object 1914"/>
          <p:cNvSpPr/>
          <p:nvPr/>
        </p:nvSpPr>
        <p:spPr>
          <a:xfrm>
            <a:off x="4377690" y="610615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bk object 1915"/>
          <p:cNvSpPr/>
          <p:nvPr/>
        </p:nvSpPr>
        <p:spPr>
          <a:xfrm>
            <a:off x="4373879" y="610489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bk object 1916"/>
          <p:cNvSpPr/>
          <p:nvPr/>
        </p:nvSpPr>
        <p:spPr>
          <a:xfrm>
            <a:off x="4368800" y="61036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bk object 1917"/>
          <p:cNvSpPr/>
          <p:nvPr/>
        </p:nvSpPr>
        <p:spPr>
          <a:xfrm>
            <a:off x="4363720" y="610235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70">
                <a:moveTo>
                  <a:pt x="29210" y="0"/>
                </a:moveTo>
                <a:lnTo>
                  <a:pt x="0" y="0"/>
                </a:lnTo>
                <a:lnTo>
                  <a:pt x="0" y="1270"/>
                </a:lnTo>
                <a:lnTo>
                  <a:pt x="29210" y="1270"/>
                </a:lnTo>
                <a:lnTo>
                  <a:pt x="2921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bk object 1918"/>
          <p:cNvSpPr/>
          <p:nvPr/>
        </p:nvSpPr>
        <p:spPr>
          <a:xfrm>
            <a:off x="4359909" y="61010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bk object 1919"/>
          <p:cNvSpPr/>
          <p:nvPr/>
        </p:nvSpPr>
        <p:spPr>
          <a:xfrm>
            <a:off x="4354829" y="609980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70">
                <a:moveTo>
                  <a:pt x="29210" y="0"/>
                </a:moveTo>
                <a:lnTo>
                  <a:pt x="0" y="0"/>
                </a:lnTo>
                <a:lnTo>
                  <a:pt x="0" y="1269"/>
                </a:lnTo>
                <a:lnTo>
                  <a:pt x="29210" y="1269"/>
                </a:lnTo>
                <a:lnTo>
                  <a:pt x="2921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bk object 1920"/>
          <p:cNvSpPr/>
          <p:nvPr/>
        </p:nvSpPr>
        <p:spPr>
          <a:xfrm>
            <a:off x="4349750" y="609854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70">
                <a:moveTo>
                  <a:pt x="29210" y="0"/>
                </a:moveTo>
                <a:lnTo>
                  <a:pt x="0" y="0"/>
                </a:lnTo>
                <a:lnTo>
                  <a:pt x="0" y="1270"/>
                </a:lnTo>
                <a:lnTo>
                  <a:pt x="29210" y="1270"/>
                </a:lnTo>
                <a:lnTo>
                  <a:pt x="2921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bk object 1921"/>
          <p:cNvSpPr/>
          <p:nvPr/>
        </p:nvSpPr>
        <p:spPr>
          <a:xfrm>
            <a:off x="4344670" y="609727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bk object 1922"/>
          <p:cNvSpPr/>
          <p:nvPr/>
        </p:nvSpPr>
        <p:spPr>
          <a:xfrm>
            <a:off x="4342129" y="609600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bk object 1923"/>
          <p:cNvSpPr/>
          <p:nvPr/>
        </p:nvSpPr>
        <p:spPr>
          <a:xfrm>
            <a:off x="4321809" y="60947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44450" y="0"/>
                </a:moveTo>
                <a:lnTo>
                  <a:pt x="0" y="0"/>
                </a:lnTo>
                <a:lnTo>
                  <a:pt x="0" y="1270"/>
                </a:lnTo>
                <a:lnTo>
                  <a:pt x="44450" y="1270"/>
                </a:lnTo>
                <a:lnTo>
                  <a:pt x="4445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bk object 1924"/>
          <p:cNvSpPr/>
          <p:nvPr/>
        </p:nvSpPr>
        <p:spPr>
          <a:xfrm>
            <a:off x="4306570" y="609345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bk object 1925"/>
          <p:cNvSpPr/>
          <p:nvPr/>
        </p:nvSpPr>
        <p:spPr>
          <a:xfrm>
            <a:off x="4382770" y="6107429"/>
            <a:ext cx="67310" cy="12700"/>
          </a:xfrm>
          <a:custGeom>
            <a:avLst/>
            <a:gdLst/>
            <a:ahLst/>
            <a:cxnLst/>
            <a:rect l="l" t="t" r="r" b="b"/>
            <a:pathLst>
              <a:path w="67310" h="12700">
                <a:moveTo>
                  <a:pt x="67309" y="11430"/>
                </a:moveTo>
                <a:lnTo>
                  <a:pt x="43179" y="11430"/>
                </a:lnTo>
                <a:lnTo>
                  <a:pt x="43179" y="12700"/>
                </a:lnTo>
                <a:lnTo>
                  <a:pt x="67309" y="12700"/>
                </a:lnTo>
                <a:lnTo>
                  <a:pt x="67309" y="11430"/>
                </a:lnTo>
                <a:close/>
              </a:path>
              <a:path w="67310" h="12700">
                <a:moveTo>
                  <a:pt x="62229" y="10160"/>
                </a:moveTo>
                <a:lnTo>
                  <a:pt x="38100" y="10160"/>
                </a:lnTo>
                <a:lnTo>
                  <a:pt x="38100" y="11430"/>
                </a:lnTo>
                <a:lnTo>
                  <a:pt x="62229" y="11430"/>
                </a:lnTo>
                <a:lnTo>
                  <a:pt x="62229" y="10160"/>
                </a:lnTo>
                <a:close/>
              </a:path>
              <a:path w="67310" h="12700">
                <a:moveTo>
                  <a:pt x="58419" y="8890"/>
                </a:moveTo>
                <a:lnTo>
                  <a:pt x="33019" y="8890"/>
                </a:lnTo>
                <a:lnTo>
                  <a:pt x="33019" y="10160"/>
                </a:lnTo>
                <a:lnTo>
                  <a:pt x="58419" y="10160"/>
                </a:lnTo>
                <a:lnTo>
                  <a:pt x="58419" y="8890"/>
                </a:lnTo>
                <a:close/>
              </a:path>
              <a:path w="67310" h="12700">
                <a:moveTo>
                  <a:pt x="53339" y="7620"/>
                </a:moveTo>
                <a:lnTo>
                  <a:pt x="29209" y="7620"/>
                </a:lnTo>
                <a:lnTo>
                  <a:pt x="29209" y="8890"/>
                </a:lnTo>
                <a:lnTo>
                  <a:pt x="53339" y="8890"/>
                </a:lnTo>
                <a:lnTo>
                  <a:pt x="53339" y="7620"/>
                </a:lnTo>
                <a:close/>
              </a:path>
              <a:path w="67310" h="12700">
                <a:moveTo>
                  <a:pt x="49529" y="6350"/>
                </a:moveTo>
                <a:lnTo>
                  <a:pt x="24129" y="6350"/>
                </a:lnTo>
                <a:lnTo>
                  <a:pt x="24129" y="7620"/>
                </a:lnTo>
                <a:lnTo>
                  <a:pt x="49529" y="7620"/>
                </a:lnTo>
                <a:lnTo>
                  <a:pt x="49529" y="6350"/>
                </a:lnTo>
                <a:close/>
              </a:path>
              <a:path w="67310" h="12700">
                <a:moveTo>
                  <a:pt x="45720" y="5080"/>
                </a:moveTo>
                <a:lnTo>
                  <a:pt x="19050" y="5080"/>
                </a:lnTo>
                <a:lnTo>
                  <a:pt x="19050" y="6350"/>
                </a:lnTo>
                <a:lnTo>
                  <a:pt x="45720" y="6350"/>
                </a:lnTo>
                <a:lnTo>
                  <a:pt x="45720" y="5080"/>
                </a:lnTo>
                <a:close/>
              </a:path>
              <a:path w="67310" h="12700">
                <a:moveTo>
                  <a:pt x="40639" y="3810"/>
                </a:moveTo>
                <a:lnTo>
                  <a:pt x="13969" y="3810"/>
                </a:lnTo>
                <a:lnTo>
                  <a:pt x="13969" y="5080"/>
                </a:lnTo>
                <a:lnTo>
                  <a:pt x="40639" y="5080"/>
                </a:lnTo>
                <a:lnTo>
                  <a:pt x="40639" y="3810"/>
                </a:lnTo>
                <a:close/>
              </a:path>
              <a:path w="67310" h="12700">
                <a:moveTo>
                  <a:pt x="36829" y="2540"/>
                </a:moveTo>
                <a:lnTo>
                  <a:pt x="10159" y="2540"/>
                </a:lnTo>
                <a:lnTo>
                  <a:pt x="10159" y="3810"/>
                </a:lnTo>
                <a:lnTo>
                  <a:pt x="36829" y="3810"/>
                </a:lnTo>
                <a:lnTo>
                  <a:pt x="36829" y="2540"/>
                </a:lnTo>
                <a:close/>
              </a:path>
              <a:path w="67310" h="12700">
                <a:moveTo>
                  <a:pt x="31750" y="1270"/>
                </a:moveTo>
                <a:lnTo>
                  <a:pt x="5079" y="1270"/>
                </a:lnTo>
                <a:lnTo>
                  <a:pt x="5079" y="2540"/>
                </a:lnTo>
                <a:lnTo>
                  <a:pt x="31750" y="2540"/>
                </a:lnTo>
                <a:lnTo>
                  <a:pt x="31750" y="1270"/>
                </a:lnTo>
                <a:close/>
              </a:path>
              <a:path w="67310" h="1270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bk object 1926"/>
          <p:cNvSpPr/>
          <p:nvPr/>
        </p:nvSpPr>
        <p:spPr>
          <a:xfrm>
            <a:off x="4429759" y="6120129"/>
            <a:ext cx="68580" cy="13970"/>
          </a:xfrm>
          <a:custGeom>
            <a:avLst/>
            <a:gdLst/>
            <a:ahLst/>
            <a:cxnLst/>
            <a:rect l="l" t="t" r="r" b="b"/>
            <a:pathLst>
              <a:path w="68579" h="13970">
                <a:moveTo>
                  <a:pt x="68579" y="12700"/>
                </a:moveTo>
                <a:lnTo>
                  <a:pt x="38100" y="12700"/>
                </a:lnTo>
                <a:lnTo>
                  <a:pt x="38100" y="13970"/>
                </a:lnTo>
                <a:lnTo>
                  <a:pt x="68579" y="13970"/>
                </a:lnTo>
                <a:lnTo>
                  <a:pt x="68579" y="12700"/>
                </a:lnTo>
                <a:close/>
              </a:path>
              <a:path w="68579" h="13970">
                <a:moveTo>
                  <a:pt x="64769" y="11430"/>
                </a:moveTo>
                <a:lnTo>
                  <a:pt x="34289" y="11430"/>
                </a:lnTo>
                <a:lnTo>
                  <a:pt x="34289" y="12700"/>
                </a:lnTo>
                <a:lnTo>
                  <a:pt x="64769" y="12700"/>
                </a:lnTo>
                <a:lnTo>
                  <a:pt x="64769" y="11430"/>
                </a:lnTo>
                <a:close/>
              </a:path>
              <a:path w="68579" h="13970">
                <a:moveTo>
                  <a:pt x="59689" y="10160"/>
                </a:moveTo>
                <a:lnTo>
                  <a:pt x="31750" y="10160"/>
                </a:lnTo>
                <a:lnTo>
                  <a:pt x="31750" y="11430"/>
                </a:lnTo>
                <a:lnTo>
                  <a:pt x="59689" y="11430"/>
                </a:lnTo>
                <a:lnTo>
                  <a:pt x="59689" y="10160"/>
                </a:lnTo>
                <a:close/>
              </a:path>
              <a:path w="68579" h="13970">
                <a:moveTo>
                  <a:pt x="55879" y="8890"/>
                </a:moveTo>
                <a:lnTo>
                  <a:pt x="27939" y="8890"/>
                </a:lnTo>
                <a:lnTo>
                  <a:pt x="27939" y="10160"/>
                </a:lnTo>
                <a:lnTo>
                  <a:pt x="55879" y="10160"/>
                </a:lnTo>
                <a:lnTo>
                  <a:pt x="55879" y="8890"/>
                </a:lnTo>
                <a:close/>
              </a:path>
              <a:path w="68579" h="13970">
                <a:moveTo>
                  <a:pt x="50800" y="7620"/>
                </a:moveTo>
                <a:lnTo>
                  <a:pt x="25400" y="7620"/>
                </a:lnTo>
                <a:lnTo>
                  <a:pt x="25400" y="8890"/>
                </a:lnTo>
                <a:lnTo>
                  <a:pt x="50800" y="8890"/>
                </a:lnTo>
                <a:lnTo>
                  <a:pt x="50800" y="7620"/>
                </a:lnTo>
                <a:close/>
              </a:path>
              <a:path w="68579" h="13970">
                <a:moveTo>
                  <a:pt x="46989" y="6350"/>
                </a:moveTo>
                <a:lnTo>
                  <a:pt x="21589" y="6350"/>
                </a:lnTo>
                <a:lnTo>
                  <a:pt x="21589" y="7620"/>
                </a:lnTo>
                <a:lnTo>
                  <a:pt x="46989" y="7620"/>
                </a:lnTo>
                <a:lnTo>
                  <a:pt x="46989" y="6350"/>
                </a:lnTo>
                <a:close/>
              </a:path>
              <a:path w="68579" h="13970">
                <a:moveTo>
                  <a:pt x="41910" y="5080"/>
                </a:moveTo>
                <a:lnTo>
                  <a:pt x="19050" y="5080"/>
                </a:lnTo>
                <a:lnTo>
                  <a:pt x="19050" y="6350"/>
                </a:lnTo>
                <a:lnTo>
                  <a:pt x="41910" y="6350"/>
                </a:lnTo>
                <a:lnTo>
                  <a:pt x="41910" y="5080"/>
                </a:lnTo>
                <a:close/>
              </a:path>
              <a:path w="68579" h="13970">
                <a:moveTo>
                  <a:pt x="38100" y="3810"/>
                </a:moveTo>
                <a:lnTo>
                  <a:pt x="16510" y="3810"/>
                </a:lnTo>
                <a:lnTo>
                  <a:pt x="16510" y="5080"/>
                </a:lnTo>
                <a:lnTo>
                  <a:pt x="38100" y="5080"/>
                </a:lnTo>
                <a:lnTo>
                  <a:pt x="38100" y="3810"/>
                </a:lnTo>
                <a:close/>
              </a:path>
              <a:path w="68579" h="13970">
                <a:moveTo>
                  <a:pt x="33020" y="2540"/>
                </a:moveTo>
                <a:lnTo>
                  <a:pt x="10160" y="2540"/>
                </a:lnTo>
                <a:lnTo>
                  <a:pt x="10160" y="3810"/>
                </a:lnTo>
                <a:lnTo>
                  <a:pt x="33020" y="3810"/>
                </a:lnTo>
                <a:lnTo>
                  <a:pt x="33020" y="2540"/>
                </a:lnTo>
                <a:close/>
              </a:path>
              <a:path w="68579" h="13970">
                <a:moveTo>
                  <a:pt x="29209" y="1270"/>
                </a:moveTo>
                <a:lnTo>
                  <a:pt x="5079" y="1270"/>
                </a:lnTo>
                <a:lnTo>
                  <a:pt x="5079" y="2540"/>
                </a:lnTo>
                <a:lnTo>
                  <a:pt x="29209" y="2540"/>
                </a:lnTo>
                <a:lnTo>
                  <a:pt x="29209" y="1270"/>
                </a:lnTo>
                <a:close/>
              </a:path>
              <a:path w="68579" h="13970">
                <a:moveTo>
                  <a:pt x="24129" y="0"/>
                </a:moveTo>
                <a:lnTo>
                  <a:pt x="0" y="0"/>
                </a:lnTo>
                <a:lnTo>
                  <a:pt x="0" y="1270"/>
                </a:lnTo>
                <a:lnTo>
                  <a:pt x="24129" y="1270"/>
                </a:lnTo>
                <a:lnTo>
                  <a:pt x="2412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bk object 1927"/>
          <p:cNvSpPr/>
          <p:nvPr/>
        </p:nvSpPr>
        <p:spPr>
          <a:xfrm>
            <a:off x="4470400" y="6134100"/>
            <a:ext cx="74930" cy="13970"/>
          </a:xfrm>
          <a:custGeom>
            <a:avLst/>
            <a:gdLst/>
            <a:ahLst/>
            <a:cxnLst/>
            <a:rect l="l" t="t" r="r" b="b"/>
            <a:pathLst>
              <a:path w="74929" h="13970">
                <a:moveTo>
                  <a:pt x="74929" y="12700"/>
                </a:moveTo>
                <a:lnTo>
                  <a:pt x="31750" y="12700"/>
                </a:lnTo>
                <a:lnTo>
                  <a:pt x="31750" y="13970"/>
                </a:lnTo>
                <a:lnTo>
                  <a:pt x="74929" y="13970"/>
                </a:lnTo>
                <a:lnTo>
                  <a:pt x="74929" y="12700"/>
                </a:lnTo>
                <a:close/>
              </a:path>
              <a:path w="74929" h="13970">
                <a:moveTo>
                  <a:pt x="71120" y="11430"/>
                </a:moveTo>
                <a:lnTo>
                  <a:pt x="29210" y="11430"/>
                </a:lnTo>
                <a:lnTo>
                  <a:pt x="29210" y="12700"/>
                </a:lnTo>
                <a:lnTo>
                  <a:pt x="71120" y="12700"/>
                </a:lnTo>
                <a:lnTo>
                  <a:pt x="71120" y="11430"/>
                </a:lnTo>
                <a:close/>
              </a:path>
              <a:path w="74929" h="13970">
                <a:moveTo>
                  <a:pt x="67310" y="10159"/>
                </a:moveTo>
                <a:lnTo>
                  <a:pt x="25400" y="10159"/>
                </a:lnTo>
                <a:lnTo>
                  <a:pt x="25400" y="11430"/>
                </a:lnTo>
                <a:lnTo>
                  <a:pt x="67310" y="11430"/>
                </a:lnTo>
                <a:lnTo>
                  <a:pt x="67310" y="10159"/>
                </a:lnTo>
                <a:close/>
              </a:path>
              <a:path w="74929" h="13970">
                <a:moveTo>
                  <a:pt x="62230" y="8890"/>
                </a:moveTo>
                <a:lnTo>
                  <a:pt x="22860" y="8890"/>
                </a:lnTo>
                <a:lnTo>
                  <a:pt x="22860" y="10159"/>
                </a:lnTo>
                <a:lnTo>
                  <a:pt x="62230" y="10159"/>
                </a:lnTo>
                <a:lnTo>
                  <a:pt x="62230" y="8890"/>
                </a:lnTo>
                <a:close/>
              </a:path>
              <a:path w="74929" h="13970">
                <a:moveTo>
                  <a:pt x="59689" y="7620"/>
                </a:moveTo>
                <a:lnTo>
                  <a:pt x="19050" y="7620"/>
                </a:lnTo>
                <a:lnTo>
                  <a:pt x="19050" y="8890"/>
                </a:lnTo>
                <a:lnTo>
                  <a:pt x="59689" y="8890"/>
                </a:lnTo>
                <a:lnTo>
                  <a:pt x="59689" y="7620"/>
                </a:lnTo>
                <a:close/>
              </a:path>
              <a:path w="74929" h="13970">
                <a:moveTo>
                  <a:pt x="54610" y="6350"/>
                </a:moveTo>
                <a:lnTo>
                  <a:pt x="16510" y="6350"/>
                </a:lnTo>
                <a:lnTo>
                  <a:pt x="16510" y="7620"/>
                </a:lnTo>
                <a:lnTo>
                  <a:pt x="54610" y="7620"/>
                </a:lnTo>
                <a:lnTo>
                  <a:pt x="54610" y="6350"/>
                </a:lnTo>
                <a:close/>
              </a:path>
              <a:path w="74929" h="13970">
                <a:moveTo>
                  <a:pt x="50800" y="5080"/>
                </a:moveTo>
                <a:lnTo>
                  <a:pt x="12700" y="5080"/>
                </a:lnTo>
                <a:lnTo>
                  <a:pt x="12700" y="6350"/>
                </a:lnTo>
                <a:lnTo>
                  <a:pt x="50800" y="6350"/>
                </a:lnTo>
                <a:lnTo>
                  <a:pt x="50800" y="5080"/>
                </a:lnTo>
                <a:close/>
              </a:path>
              <a:path w="74929" h="13970">
                <a:moveTo>
                  <a:pt x="45720" y="3809"/>
                </a:moveTo>
                <a:lnTo>
                  <a:pt x="10160" y="3809"/>
                </a:lnTo>
                <a:lnTo>
                  <a:pt x="10160" y="5080"/>
                </a:lnTo>
                <a:lnTo>
                  <a:pt x="45720" y="5080"/>
                </a:lnTo>
                <a:lnTo>
                  <a:pt x="45720" y="3809"/>
                </a:lnTo>
                <a:close/>
              </a:path>
              <a:path w="74929" h="13970">
                <a:moveTo>
                  <a:pt x="41910" y="2540"/>
                </a:moveTo>
                <a:lnTo>
                  <a:pt x="6350" y="2540"/>
                </a:lnTo>
                <a:lnTo>
                  <a:pt x="6350" y="3809"/>
                </a:lnTo>
                <a:lnTo>
                  <a:pt x="41910" y="3809"/>
                </a:lnTo>
                <a:lnTo>
                  <a:pt x="41910" y="2540"/>
                </a:lnTo>
                <a:close/>
              </a:path>
              <a:path w="74929" h="13970">
                <a:moveTo>
                  <a:pt x="36830" y="1270"/>
                </a:moveTo>
                <a:lnTo>
                  <a:pt x="3810" y="1270"/>
                </a:lnTo>
                <a:lnTo>
                  <a:pt x="3810" y="2540"/>
                </a:lnTo>
                <a:lnTo>
                  <a:pt x="36830" y="2540"/>
                </a:lnTo>
                <a:lnTo>
                  <a:pt x="36830" y="1270"/>
                </a:lnTo>
                <a:close/>
              </a:path>
              <a:path w="74929" h="139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bk object 1928"/>
          <p:cNvSpPr/>
          <p:nvPr/>
        </p:nvSpPr>
        <p:spPr>
          <a:xfrm>
            <a:off x="4505959" y="6148070"/>
            <a:ext cx="76200" cy="12700"/>
          </a:xfrm>
          <a:custGeom>
            <a:avLst/>
            <a:gdLst/>
            <a:ahLst/>
            <a:cxnLst/>
            <a:rect l="l" t="t" r="r" b="b"/>
            <a:pathLst>
              <a:path w="76200" h="12700">
                <a:moveTo>
                  <a:pt x="76200" y="11429"/>
                </a:moveTo>
                <a:lnTo>
                  <a:pt x="27939" y="11429"/>
                </a:lnTo>
                <a:lnTo>
                  <a:pt x="27939" y="12699"/>
                </a:lnTo>
                <a:lnTo>
                  <a:pt x="76200" y="12699"/>
                </a:lnTo>
                <a:lnTo>
                  <a:pt x="76200" y="11429"/>
                </a:lnTo>
                <a:close/>
              </a:path>
              <a:path w="76200" h="12700">
                <a:moveTo>
                  <a:pt x="72389" y="10159"/>
                </a:moveTo>
                <a:lnTo>
                  <a:pt x="25400" y="10159"/>
                </a:lnTo>
                <a:lnTo>
                  <a:pt x="25400" y="11429"/>
                </a:lnTo>
                <a:lnTo>
                  <a:pt x="72389" y="11429"/>
                </a:lnTo>
                <a:lnTo>
                  <a:pt x="72389" y="10159"/>
                </a:lnTo>
                <a:close/>
              </a:path>
              <a:path w="76200" h="12700">
                <a:moveTo>
                  <a:pt x="69850" y="8889"/>
                </a:moveTo>
                <a:lnTo>
                  <a:pt x="21589" y="8889"/>
                </a:lnTo>
                <a:lnTo>
                  <a:pt x="21589" y="10159"/>
                </a:lnTo>
                <a:lnTo>
                  <a:pt x="69850" y="10159"/>
                </a:lnTo>
                <a:lnTo>
                  <a:pt x="69850" y="8889"/>
                </a:lnTo>
                <a:close/>
              </a:path>
              <a:path w="76200" h="12700">
                <a:moveTo>
                  <a:pt x="66039" y="7619"/>
                </a:moveTo>
                <a:lnTo>
                  <a:pt x="19050" y="7619"/>
                </a:lnTo>
                <a:lnTo>
                  <a:pt x="19050" y="8889"/>
                </a:lnTo>
                <a:lnTo>
                  <a:pt x="66039" y="8889"/>
                </a:lnTo>
                <a:lnTo>
                  <a:pt x="66039" y="7619"/>
                </a:lnTo>
                <a:close/>
              </a:path>
              <a:path w="76200" h="12700">
                <a:moveTo>
                  <a:pt x="62229" y="6349"/>
                </a:moveTo>
                <a:lnTo>
                  <a:pt x="15239" y="6349"/>
                </a:lnTo>
                <a:lnTo>
                  <a:pt x="15239" y="7619"/>
                </a:lnTo>
                <a:lnTo>
                  <a:pt x="62229" y="7619"/>
                </a:lnTo>
                <a:lnTo>
                  <a:pt x="62229" y="6349"/>
                </a:lnTo>
                <a:close/>
              </a:path>
              <a:path w="76200" h="12700">
                <a:moveTo>
                  <a:pt x="58420" y="5079"/>
                </a:moveTo>
                <a:lnTo>
                  <a:pt x="12700" y="5079"/>
                </a:lnTo>
                <a:lnTo>
                  <a:pt x="12700" y="6349"/>
                </a:lnTo>
                <a:lnTo>
                  <a:pt x="58420" y="6349"/>
                </a:lnTo>
                <a:lnTo>
                  <a:pt x="58420" y="5079"/>
                </a:lnTo>
                <a:close/>
              </a:path>
              <a:path w="76200" h="12700">
                <a:moveTo>
                  <a:pt x="54610" y="3809"/>
                </a:moveTo>
                <a:lnTo>
                  <a:pt x="8889" y="3809"/>
                </a:lnTo>
                <a:lnTo>
                  <a:pt x="8889" y="5079"/>
                </a:lnTo>
                <a:lnTo>
                  <a:pt x="54610" y="5079"/>
                </a:lnTo>
                <a:lnTo>
                  <a:pt x="54610" y="3809"/>
                </a:lnTo>
                <a:close/>
              </a:path>
              <a:path w="76200" h="12700">
                <a:moveTo>
                  <a:pt x="50800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50800" y="3809"/>
                </a:lnTo>
                <a:lnTo>
                  <a:pt x="50800" y="2539"/>
                </a:lnTo>
                <a:close/>
              </a:path>
              <a:path w="76200" h="12700">
                <a:moveTo>
                  <a:pt x="46989" y="1269"/>
                </a:moveTo>
                <a:lnTo>
                  <a:pt x="2539" y="1269"/>
                </a:lnTo>
                <a:lnTo>
                  <a:pt x="2539" y="2539"/>
                </a:lnTo>
                <a:lnTo>
                  <a:pt x="46989" y="2539"/>
                </a:lnTo>
                <a:lnTo>
                  <a:pt x="46989" y="1269"/>
                </a:lnTo>
                <a:close/>
              </a:path>
              <a:path w="76200" h="12700">
                <a:moveTo>
                  <a:pt x="43179" y="0"/>
                </a:moveTo>
                <a:lnTo>
                  <a:pt x="0" y="0"/>
                </a:lnTo>
                <a:lnTo>
                  <a:pt x="0" y="1269"/>
                </a:lnTo>
                <a:lnTo>
                  <a:pt x="43179" y="1269"/>
                </a:lnTo>
                <a:lnTo>
                  <a:pt x="43179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bk object 1929"/>
          <p:cNvSpPr/>
          <p:nvPr/>
        </p:nvSpPr>
        <p:spPr>
          <a:xfrm>
            <a:off x="4537709" y="6160770"/>
            <a:ext cx="83820" cy="13970"/>
          </a:xfrm>
          <a:custGeom>
            <a:avLst/>
            <a:gdLst/>
            <a:ahLst/>
            <a:cxnLst/>
            <a:rect l="l" t="t" r="r" b="b"/>
            <a:pathLst>
              <a:path w="83820" h="13970">
                <a:moveTo>
                  <a:pt x="83819" y="12699"/>
                </a:moveTo>
                <a:lnTo>
                  <a:pt x="27939" y="12699"/>
                </a:lnTo>
                <a:lnTo>
                  <a:pt x="27939" y="13969"/>
                </a:lnTo>
                <a:lnTo>
                  <a:pt x="83819" y="13969"/>
                </a:lnTo>
                <a:lnTo>
                  <a:pt x="83819" y="12699"/>
                </a:lnTo>
                <a:close/>
              </a:path>
              <a:path w="83820" h="13970">
                <a:moveTo>
                  <a:pt x="81279" y="11429"/>
                </a:moveTo>
                <a:lnTo>
                  <a:pt x="25400" y="11429"/>
                </a:lnTo>
                <a:lnTo>
                  <a:pt x="25400" y="12699"/>
                </a:lnTo>
                <a:lnTo>
                  <a:pt x="81279" y="12699"/>
                </a:lnTo>
                <a:lnTo>
                  <a:pt x="81279" y="11429"/>
                </a:lnTo>
                <a:close/>
              </a:path>
              <a:path w="83820" h="13970">
                <a:moveTo>
                  <a:pt x="78739" y="10159"/>
                </a:moveTo>
                <a:lnTo>
                  <a:pt x="22860" y="10159"/>
                </a:lnTo>
                <a:lnTo>
                  <a:pt x="22860" y="11429"/>
                </a:lnTo>
                <a:lnTo>
                  <a:pt x="78739" y="11429"/>
                </a:lnTo>
                <a:lnTo>
                  <a:pt x="78739" y="10159"/>
                </a:lnTo>
                <a:close/>
              </a:path>
              <a:path w="83820" h="13970">
                <a:moveTo>
                  <a:pt x="74929" y="8889"/>
                </a:moveTo>
                <a:lnTo>
                  <a:pt x="20319" y="8889"/>
                </a:lnTo>
                <a:lnTo>
                  <a:pt x="20319" y="10159"/>
                </a:lnTo>
                <a:lnTo>
                  <a:pt x="74929" y="10159"/>
                </a:lnTo>
                <a:lnTo>
                  <a:pt x="74929" y="8889"/>
                </a:lnTo>
                <a:close/>
              </a:path>
              <a:path w="83820" h="13970">
                <a:moveTo>
                  <a:pt x="71119" y="7619"/>
                </a:moveTo>
                <a:lnTo>
                  <a:pt x="17779" y="7619"/>
                </a:lnTo>
                <a:lnTo>
                  <a:pt x="17779" y="8889"/>
                </a:lnTo>
                <a:lnTo>
                  <a:pt x="71119" y="8889"/>
                </a:lnTo>
                <a:lnTo>
                  <a:pt x="71119" y="7619"/>
                </a:lnTo>
                <a:close/>
              </a:path>
              <a:path w="83820" h="13970">
                <a:moveTo>
                  <a:pt x="67309" y="6349"/>
                </a:moveTo>
                <a:lnTo>
                  <a:pt x="13969" y="6349"/>
                </a:lnTo>
                <a:lnTo>
                  <a:pt x="13969" y="7619"/>
                </a:lnTo>
                <a:lnTo>
                  <a:pt x="67309" y="7619"/>
                </a:lnTo>
                <a:lnTo>
                  <a:pt x="67309" y="6349"/>
                </a:lnTo>
                <a:close/>
              </a:path>
              <a:path w="83820" h="13970">
                <a:moveTo>
                  <a:pt x="63500" y="5079"/>
                </a:moveTo>
                <a:lnTo>
                  <a:pt x="11429" y="5079"/>
                </a:lnTo>
                <a:lnTo>
                  <a:pt x="11429" y="6349"/>
                </a:lnTo>
                <a:lnTo>
                  <a:pt x="63500" y="6349"/>
                </a:lnTo>
                <a:lnTo>
                  <a:pt x="63500" y="5079"/>
                </a:lnTo>
                <a:close/>
              </a:path>
              <a:path w="83820" h="13970">
                <a:moveTo>
                  <a:pt x="59689" y="3809"/>
                </a:moveTo>
                <a:lnTo>
                  <a:pt x="8889" y="3809"/>
                </a:lnTo>
                <a:lnTo>
                  <a:pt x="8889" y="5079"/>
                </a:lnTo>
                <a:lnTo>
                  <a:pt x="59689" y="5079"/>
                </a:lnTo>
                <a:lnTo>
                  <a:pt x="59689" y="3809"/>
                </a:lnTo>
                <a:close/>
              </a:path>
              <a:path w="83820" h="13970">
                <a:moveTo>
                  <a:pt x="55879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55879" y="3809"/>
                </a:lnTo>
                <a:lnTo>
                  <a:pt x="55879" y="2539"/>
                </a:lnTo>
                <a:close/>
              </a:path>
              <a:path w="83820" h="13970">
                <a:moveTo>
                  <a:pt x="52070" y="1269"/>
                </a:moveTo>
                <a:lnTo>
                  <a:pt x="3810" y="1269"/>
                </a:lnTo>
                <a:lnTo>
                  <a:pt x="3810" y="2539"/>
                </a:lnTo>
                <a:lnTo>
                  <a:pt x="52070" y="2539"/>
                </a:lnTo>
                <a:lnTo>
                  <a:pt x="52070" y="1269"/>
                </a:lnTo>
                <a:close/>
              </a:path>
              <a:path w="83820" h="13970">
                <a:moveTo>
                  <a:pt x="48260" y="0"/>
                </a:moveTo>
                <a:lnTo>
                  <a:pt x="0" y="0"/>
                </a:lnTo>
                <a:lnTo>
                  <a:pt x="0" y="1269"/>
                </a:lnTo>
                <a:lnTo>
                  <a:pt x="48260" y="1269"/>
                </a:lnTo>
                <a:lnTo>
                  <a:pt x="48260" y="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bk object 1930"/>
          <p:cNvSpPr/>
          <p:nvPr/>
        </p:nvSpPr>
        <p:spPr>
          <a:xfrm>
            <a:off x="4569459" y="6174740"/>
            <a:ext cx="72390" cy="12700"/>
          </a:xfrm>
          <a:custGeom>
            <a:avLst/>
            <a:gdLst/>
            <a:ahLst/>
            <a:cxnLst/>
            <a:rect l="l" t="t" r="r" b="b"/>
            <a:pathLst>
              <a:path w="72389" h="12700">
                <a:moveTo>
                  <a:pt x="72389" y="11430"/>
                </a:moveTo>
                <a:lnTo>
                  <a:pt x="25400" y="11430"/>
                </a:lnTo>
                <a:lnTo>
                  <a:pt x="25400" y="12700"/>
                </a:lnTo>
                <a:lnTo>
                  <a:pt x="72389" y="12700"/>
                </a:lnTo>
                <a:lnTo>
                  <a:pt x="72389" y="11430"/>
                </a:lnTo>
                <a:close/>
              </a:path>
              <a:path w="72389" h="12700">
                <a:moveTo>
                  <a:pt x="71120" y="10160"/>
                </a:moveTo>
                <a:lnTo>
                  <a:pt x="22860" y="10160"/>
                </a:lnTo>
                <a:lnTo>
                  <a:pt x="22860" y="11430"/>
                </a:lnTo>
                <a:lnTo>
                  <a:pt x="71120" y="11430"/>
                </a:lnTo>
                <a:lnTo>
                  <a:pt x="71120" y="10160"/>
                </a:lnTo>
                <a:close/>
              </a:path>
              <a:path w="72389" h="12700">
                <a:moveTo>
                  <a:pt x="68579" y="8890"/>
                </a:moveTo>
                <a:lnTo>
                  <a:pt x="19050" y="8890"/>
                </a:lnTo>
                <a:lnTo>
                  <a:pt x="19050" y="10160"/>
                </a:lnTo>
                <a:lnTo>
                  <a:pt x="68579" y="10160"/>
                </a:lnTo>
                <a:lnTo>
                  <a:pt x="68579" y="8890"/>
                </a:lnTo>
                <a:close/>
              </a:path>
              <a:path w="72389" h="12700">
                <a:moveTo>
                  <a:pt x="66039" y="7620"/>
                </a:moveTo>
                <a:lnTo>
                  <a:pt x="16510" y="7620"/>
                </a:lnTo>
                <a:lnTo>
                  <a:pt x="16510" y="8890"/>
                </a:lnTo>
                <a:lnTo>
                  <a:pt x="66039" y="8890"/>
                </a:lnTo>
                <a:lnTo>
                  <a:pt x="66039" y="7620"/>
                </a:lnTo>
                <a:close/>
              </a:path>
              <a:path w="72389" h="12700">
                <a:moveTo>
                  <a:pt x="64769" y="6350"/>
                </a:moveTo>
                <a:lnTo>
                  <a:pt x="13969" y="6350"/>
                </a:lnTo>
                <a:lnTo>
                  <a:pt x="13969" y="7620"/>
                </a:lnTo>
                <a:lnTo>
                  <a:pt x="64769" y="7620"/>
                </a:lnTo>
                <a:lnTo>
                  <a:pt x="64769" y="6350"/>
                </a:lnTo>
                <a:close/>
              </a:path>
              <a:path w="72389" h="12700">
                <a:moveTo>
                  <a:pt x="62229" y="5080"/>
                </a:moveTo>
                <a:lnTo>
                  <a:pt x="11429" y="5080"/>
                </a:lnTo>
                <a:lnTo>
                  <a:pt x="11429" y="6350"/>
                </a:lnTo>
                <a:lnTo>
                  <a:pt x="62229" y="6350"/>
                </a:lnTo>
                <a:lnTo>
                  <a:pt x="62229" y="5080"/>
                </a:lnTo>
                <a:close/>
              </a:path>
              <a:path w="72389" h="12700">
                <a:moveTo>
                  <a:pt x="59689" y="3810"/>
                </a:moveTo>
                <a:lnTo>
                  <a:pt x="7619" y="3810"/>
                </a:lnTo>
                <a:lnTo>
                  <a:pt x="7619" y="5080"/>
                </a:lnTo>
                <a:lnTo>
                  <a:pt x="59689" y="5080"/>
                </a:lnTo>
                <a:lnTo>
                  <a:pt x="59689" y="3810"/>
                </a:lnTo>
                <a:close/>
              </a:path>
              <a:path w="72389" h="12700">
                <a:moveTo>
                  <a:pt x="58419" y="2540"/>
                </a:moveTo>
                <a:lnTo>
                  <a:pt x="5079" y="2540"/>
                </a:lnTo>
                <a:lnTo>
                  <a:pt x="5079" y="3810"/>
                </a:lnTo>
                <a:lnTo>
                  <a:pt x="58419" y="3810"/>
                </a:lnTo>
                <a:lnTo>
                  <a:pt x="58419" y="2540"/>
                </a:lnTo>
                <a:close/>
              </a:path>
              <a:path w="72389" h="12700">
                <a:moveTo>
                  <a:pt x="55879" y="1270"/>
                </a:moveTo>
                <a:lnTo>
                  <a:pt x="2539" y="1270"/>
                </a:lnTo>
                <a:lnTo>
                  <a:pt x="2539" y="2540"/>
                </a:lnTo>
                <a:lnTo>
                  <a:pt x="55879" y="2540"/>
                </a:lnTo>
                <a:lnTo>
                  <a:pt x="55879" y="1270"/>
                </a:lnTo>
                <a:close/>
              </a:path>
              <a:path w="72389" h="12700">
                <a:moveTo>
                  <a:pt x="54610" y="0"/>
                </a:moveTo>
                <a:lnTo>
                  <a:pt x="0" y="0"/>
                </a:lnTo>
                <a:lnTo>
                  <a:pt x="0" y="1270"/>
                </a:lnTo>
                <a:lnTo>
                  <a:pt x="54610" y="1270"/>
                </a:lnTo>
                <a:lnTo>
                  <a:pt x="5461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bk object 1931"/>
          <p:cNvSpPr/>
          <p:nvPr/>
        </p:nvSpPr>
        <p:spPr>
          <a:xfrm>
            <a:off x="4597400" y="6187440"/>
            <a:ext cx="67310" cy="13970"/>
          </a:xfrm>
          <a:custGeom>
            <a:avLst/>
            <a:gdLst/>
            <a:ahLst/>
            <a:cxnLst/>
            <a:rect l="l" t="t" r="r" b="b"/>
            <a:pathLst>
              <a:path w="67310" h="13970">
                <a:moveTo>
                  <a:pt x="67310" y="12700"/>
                </a:moveTo>
                <a:lnTo>
                  <a:pt x="29210" y="12700"/>
                </a:lnTo>
                <a:lnTo>
                  <a:pt x="29210" y="13970"/>
                </a:lnTo>
                <a:lnTo>
                  <a:pt x="67310" y="13970"/>
                </a:lnTo>
                <a:lnTo>
                  <a:pt x="67310" y="12700"/>
                </a:lnTo>
                <a:close/>
              </a:path>
              <a:path w="67310" h="13970">
                <a:moveTo>
                  <a:pt x="64770" y="11430"/>
                </a:moveTo>
                <a:lnTo>
                  <a:pt x="25400" y="11430"/>
                </a:lnTo>
                <a:lnTo>
                  <a:pt x="25400" y="12700"/>
                </a:lnTo>
                <a:lnTo>
                  <a:pt x="64770" y="12700"/>
                </a:lnTo>
                <a:lnTo>
                  <a:pt x="64770" y="11430"/>
                </a:lnTo>
                <a:close/>
              </a:path>
              <a:path w="67310" h="13970">
                <a:moveTo>
                  <a:pt x="63500" y="10160"/>
                </a:moveTo>
                <a:lnTo>
                  <a:pt x="22860" y="10160"/>
                </a:lnTo>
                <a:lnTo>
                  <a:pt x="22860" y="11430"/>
                </a:lnTo>
                <a:lnTo>
                  <a:pt x="63500" y="11430"/>
                </a:lnTo>
                <a:lnTo>
                  <a:pt x="63500" y="10160"/>
                </a:lnTo>
                <a:close/>
              </a:path>
              <a:path w="67310" h="13970">
                <a:moveTo>
                  <a:pt x="60960" y="8890"/>
                </a:moveTo>
                <a:lnTo>
                  <a:pt x="20320" y="8890"/>
                </a:lnTo>
                <a:lnTo>
                  <a:pt x="20320" y="10160"/>
                </a:lnTo>
                <a:lnTo>
                  <a:pt x="60960" y="10160"/>
                </a:lnTo>
                <a:lnTo>
                  <a:pt x="60960" y="8890"/>
                </a:lnTo>
                <a:close/>
              </a:path>
              <a:path w="67310" h="13970">
                <a:moveTo>
                  <a:pt x="59689" y="7620"/>
                </a:moveTo>
                <a:lnTo>
                  <a:pt x="16510" y="7620"/>
                </a:lnTo>
                <a:lnTo>
                  <a:pt x="16510" y="8890"/>
                </a:lnTo>
                <a:lnTo>
                  <a:pt x="59689" y="8890"/>
                </a:lnTo>
                <a:lnTo>
                  <a:pt x="59689" y="7620"/>
                </a:lnTo>
                <a:close/>
              </a:path>
              <a:path w="67310" h="13970">
                <a:moveTo>
                  <a:pt x="57150" y="6350"/>
                </a:moveTo>
                <a:lnTo>
                  <a:pt x="13970" y="6350"/>
                </a:lnTo>
                <a:lnTo>
                  <a:pt x="13970" y="7620"/>
                </a:lnTo>
                <a:lnTo>
                  <a:pt x="57150" y="7620"/>
                </a:lnTo>
                <a:lnTo>
                  <a:pt x="57150" y="6350"/>
                </a:lnTo>
                <a:close/>
              </a:path>
              <a:path w="67310" h="13970">
                <a:moveTo>
                  <a:pt x="54609" y="5080"/>
                </a:moveTo>
                <a:lnTo>
                  <a:pt x="11429" y="5080"/>
                </a:lnTo>
                <a:lnTo>
                  <a:pt x="11429" y="6350"/>
                </a:lnTo>
                <a:lnTo>
                  <a:pt x="54609" y="6350"/>
                </a:lnTo>
                <a:lnTo>
                  <a:pt x="54609" y="5080"/>
                </a:lnTo>
                <a:close/>
              </a:path>
              <a:path w="67310" h="13970">
                <a:moveTo>
                  <a:pt x="53339" y="3810"/>
                </a:moveTo>
                <a:lnTo>
                  <a:pt x="8889" y="3810"/>
                </a:lnTo>
                <a:lnTo>
                  <a:pt x="8889" y="5080"/>
                </a:lnTo>
                <a:lnTo>
                  <a:pt x="53339" y="5080"/>
                </a:lnTo>
                <a:lnTo>
                  <a:pt x="53339" y="3810"/>
                </a:lnTo>
                <a:close/>
              </a:path>
              <a:path w="67310" h="13970">
                <a:moveTo>
                  <a:pt x="50800" y="2540"/>
                </a:moveTo>
                <a:lnTo>
                  <a:pt x="6350" y="2540"/>
                </a:lnTo>
                <a:lnTo>
                  <a:pt x="6350" y="3810"/>
                </a:lnTo>
                <a:lnTo>
                  <a:pt x="50800" y="3810"/>
                </a:lnTo>
                <a:lnTo>
                  <a:pt x="50800" y="2540"/>
                </a:lnTo>
                <a:close/>
              </a:path>
              <a:path w="67310" h="13970">
                <a:moveTo>
                  <a:pt x="48260" y="1270"/>
                </a:moveTo>
                <a:lnTo>
                  <a:pt x="2539" y="1270"/>
                </a:lnTo>
                <a:lnTo>
                  <a:pt x="2539" y="2540"/>
                </a:lnTo>
                <a:lnTo>
                  <a:pt x="48260" y="2540"/>
                </a:lnTo>
                <a:lnTo>
                  <a:pt x="48260" y="1270"/>
                </a:lnTo>
                <a:close/>
              </a:path>
              <a:path w="67310" h="13970">
                <a:moveTo>
                  <a:pt x="46989" y="0"/>
                </a:moveTo>
                <a:lnTo>
                  <a:pt x="0" y="0"/>
                </a:lnTo>
                <a:lnTo>
                  <a:pt x="0" y="1270"/>
                </a:lnTo>
                <a:lnTo>
                  <a:pt x="46989" y="1270"/>
                </a:lnTo>
                <a:lnTo>
                  <a:pt x="4698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bk object 1932"/>
          <p:cNvSpPr/>
          <p:nvPr/>
        </p:nvSpPr>
        <p:spPr>
          <a:xfrm>
            <a:off x="4627879" y="6201409"/>
            <a:ext cx="59690" cy="13970"/>
          </a:xfrm>
          <a:custGeom>
            <a:avLst/>
            <a:gdLst/>
            <a:ahLst/>
            <a:cxnLst/>
            <a:rect l="l" t="t" r="r" b="b"/>
            <a:pathLst>
              <a:path w="59689" h="13970">
                <a:moveTo>
                  <a:pt x="59690" y="12699"/>
                </a:moveTo>
                <a:lnTo>
                  <a:pt x="20320" y="12699"/>
                </a:lnTo>
                <a:lnTo>
                  <a:pt x="20320" y="13969"/>
                </a:lnTo>
                <a:lnTo>
                  <a:pt x="59690" y="13969"/>
                </a:lnTo>
                <a:lnTo>
                  <a:pt x="59690" y="12699"/>
                </a:lnTo>
                <a:close/>
              </a:path>
              <a:path w="59689" h="13970">
                <a:moveTo>
                  <a:pt x="55880" y="10159"/>
                </a:moveTo>
                <a:lnTo>
                  <a:pt x="16510" y="10159"/>
                </a:lnTo>
                <a:lnTo>
                  <a:pt x="1651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55880" y="11429"/>
                </a:lnTo>
                <a:lnTo>
                  <a:pt x="55880" y="10159"/>
                </a:lnTo>
                <a:close/>
              </a:path>
              <a:path w="59689" h="13970">
                <a:moveTo>
                  <a:pt x="57150" y="11429"/>
                </a:moveTo>
                <a:lnTo>
                  <a:pt x="55880" y="11429"/>
                </a:lnTo>
                <a:lnTo>
                  <a:pt x="55880" y="12699"/>
                </a:lnTo>
                <a:lnTo>
                  <a:pt x="57150" y="12699"/>
                </a:lnTo>
                <a:lnTo>
                  <a:pt x="57150" y="11429"/>
                </a:lnTo>
                <a:close/>
              </a:path>
              <a:path w="59689" h="13970">
                <a:moveTo>
                  <a:pt x="53340" y="8889"/>
                </a:moveTo>
                <a:lnTo>
                  <a:pt x="15240" y="8889"/>
                </a:lnTo>
                <a:lnTo>
                  <a:pt x="15240" y="10159"/>
                </a:lnTo>
                <a:lnTo>
                  <a:pt x="53340" y="10159"/>
                </a:lnTo>
                <a:lnTo>
                  <a:pt x="53340" y="8889"/>
                </a:lnTo>
                <a:close/>
              </a:path>
              <a:path w="59689" h="13970">
                <a:moveTo>
                  <a:pt x="50800" y="7619"/>
                </a:moveTo>
                <a:lnTo>
                  <a:pt x="12700" y="7619"/>
                </a:lnTo>
                <a:lnTo>
                  <a:pt x="12700" y="8889"/>
                </a:lnTo>
                <a:lnTo>
                  <a:pt x="50800" y="8889"/>
                </a:lnTo>
                <a:lnTo>
                  <a:pt x="50800" y="7619"/>
                </a:lnTo>
                <a:close/>
              </a:path>
              <a:path w="59689" h="13970">
                <a:moveTo>
                  <a:pt x="49530" y="6349"/>
                </a:moveTo>
                <a:lnTo>
                  <a:pt x="10160" y="6349"/>
                </a:lnTo>
                <a:lnTo>
                  <a:pt x="10160" y="7619"/>
                </a:lnTo>
                <a:lnTo>
                  <a:pt x="49530" y="7619"/>
                </a:lnTo>
                <a:lnTo>
                  <a:pt x="49530" y="6349"/>
                </a:lnTo>
                <a:close/>
              </a:path>
              <a:path w="59689" h="13970">
                <a:moveTo>
                  <a:pt x="44450" y="3809"/>
                </a:moveTo>
                <a:lnTo>
                  <a:pt x="6350" y="3809"/>
                </a:lnTo>
                <a:lnTo>
                  <a:pt x="6350" y="6349"/>
                </a:lnTo>
                <a:lnTo>
                  <a:pt x="8890" y="6349"/>
                </a:lnTo>
                <a:lnTo>
                  <a:pt x="8890" y="5079"/>
                </a:lnTo>
                <a:lnTo>
                  <a:pt x="44450" y="5079"/>
                </a:lnTo>
                <a:lnTo>
                  <a:pt x="44450" y="3809"/>
                </a:lnTo>
                <a:close/>
              </a:path>
              <a:path w="59689" h="13970">
                <a:moveTo>
                  <a:pt x="46990" y="5079"/>
                </a:moveTo>
                <a:lnTo>
                  <a:pt x="44450" y="5079"/>
                </a:lnTo>
                <a:lnTo>
                  <a:pt x="44450" y="6349"/>
                </a:lnTo>
                <a:lnTo>
                  <a:pt x="46990" y="6349"/>
                </a:lnTo>
                <a:lnTo>
                  <a:pt x="46990" y="5079"/>
                </a:lnTo>
                <a:close/>
              </a:path>
              <a:path w="59689" h="13970">
                <a:moveTo>
                  <a:pt x="43180" y="2539"/>
                </a:moveTo>
                <a:lnTo>
                  <a:pt x="5080" y="2539"/>
                </a:lnTo>
                <a:lnTo>
                  <a:pt x="5080" y="3809"/>
                </a:lnTo>
                <a:lnTo>
                  <a:pt x="43180" y="3809"/>
                </a:lnTo>
                <a:lnTo>
                  <a:pt x="43180" y="2539"/>
                </a:lnTo>
                <a:close/>
              </a:path>
              <a:path w="59689" h="13970">
                <a:moveTo>
                  <a:pt x="40640" y="1269"/>
                </a:moveTo>
                <a:lnTo>
                  <a:pt x="2540" y="1269"/>
                </a:lnTo>
                <a:lnTo>
                  <a:pt x="2540" y="2539"/>
                </a:lnTo>
                <a:lnTo>
                  <a:pt x="40640" y="2539"/>
                </a:lnTo>
                <a:lnTo>
                  <a:pt x="40640" y="1269"/>
                </a:lnTo>
                <a:close/>
              </a:path>
              <a:path w="59689" h="13970">
                <a:moveTo>
                  <a:pt x="39370" y="0"/>
                </a:moveTo>
                <a:lnTo>
                  <a:pt x="0" y="0"/>
                </a:lnTo>
                <a:lnTo>
                  <a:pt x="0" y="1269"/>
                </a:lnTo>
                <a:lnTo>
                  <a:pt x="39370" y="1269"/>
                </a:lnTo>
                <a:lnTo>
                  <a:pt x="39370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bk object 1933"/>
          <p:cNvSpPr/>
          <p:nvPr/>
        </p:nvSpPr>
        <p:spPr>
          <a:xfrm>
            <a:off x="4650740" y="6215379"/>
            <a:ext cx="57150" cy="13970"/>
          </a:xfrm>
          <a:custGeom>
            <a:avLst/>
            <a:gdLst/>
            <a:ahLst/>
            <a:cxnLst/>
            <a:rect l="l" t="t" r="r" b="b"/>
            <a:pathLst>
              <a:path w="57150" h="13970">
                <a:moveTo>
                  <a:pt x="57150" y="12700"/>
                </a:moveTo>
                <a:lnTo>
                  <a:pt x="20320" y="12700"/>
                </a:lnTo>
                <a:lnTo>
                  <a:pt x="20320" y="13970"/>
                </a:lnTo>
                <a:lnTo>
                  <a:pt x="57150" y="13970"/>
                </a:lnTo>
                <a:lnTo>
                  <a:pt x="57150" y="12700"/>
                </a:lnTo>
                <a:close/>
              </a:path>
              <a:path w="57150" h="13970">
                <a:moveTo>
                  <a:pt x="55880" y="11430"/>
                </a:moveTo>
                <a:lnTo>
                  <a:pt x="17780" y="11430"/>
                </a:lnTo>
                <a:lnTo>
                  <a:pt x="17780" y="12700"/>
                </a:lnTo>
                <a:lnTo>
                  <a:pt x="55880" y="12700"/>
                </a:lnTo>
                <a:lnTo>
                  <a:pt x="55880" y="11430"/>
                </a:lnTo>
                <a:close/>
              </a:path>
              <a:path w="57150" h="13970">
                <a:moveTo>
                  <a:pt x="52070" y="8890"/>
                </a:moveTo>
                <a:lnTo>
                  <a:pt x="13970" y="8890"/>
                </a:lnTo>
                <a:lnTo>
                  <a:pt x="13970" y="11430"/>
                </a:lnTo>
                <a:lnTo>
                  <a:pt x="16510" y="11430"/>
                </a:lnTo>
                <a:lnTo>
                  <a:pt x="16510" y="10160"/>
                </a:lnTo>
                <a:lnTo>
                  <a:pt x="52070" y="10160"/>
                </a:lnTo>
                <a:lnTo>
                  <a:pt x="52070" y="8890"/>
                </a:lnTo>
                <a:close/>
              </a:path>
              <a:path w="57150" h="13970">
                <a:moveTo>
                  <a:pt x="53339" y="10160"/>
                </a:moveTo>
                <a:lnTo>
                  <a:pt x="52070" y="10160"/>
                </a:lnTo>
                <a:lnTo>
                  <a:pt x="52070" y="11430"/>
                </a:lnTo>
                <a:lnTo>
                  <a:pt x="53339" y="11430"/>
                </a:lnTo>
                <a:lnTo>
                  <a:pt x="53339" y="10160"/>
                </a:lnTo>
                <a:close/>
              </a:path>
              <a:path w="57150" h="13970">
                <a:moveTo>
                  <a:pt x="49529" y="7620"/>
                </a:moveTo>
                <a:lnTo>
                  <a:pt x="12700" y="7620"/>
                </a:lnTo>
                <a:lnTo>
                  <a:pt x="12700" y="8890"/>
                </a:lnTo>
                <a:lnTo>
                  <a:pt x="49529" y="8890"/>
                </a:lnTo>
                <a:lnTo>
                  <a:pt x="49529" y="7620"/>
                </a:lnTo>
                <a:close/>
              </a:path>
              <a:path w="57150" h="13970">
                <a:moveTo>
                  <a:pt x="48260" y="6350"/>
                </a:moveTo>
                <a:lnTo>
                  <a:pt x="10160" y="6350"/>
                </a:lnTo>
                <a:lnTo>
                  <a:pt x="10160" y="7620"/>
                </a:lnTo>
                <a:lnTo>
                  <a:pt x="48260" y="7620"/>
                </a:lnTo>
                <a:lnTo>
                  <a:pt x="48260" y="6350"/>
                </a:lnTo>
                <a:close/>
              </a:path>
              <a:path w="57150" h="13970">
                <a:moveTo>
                  <a:pt x="46990" y="5080"/>
                </a:moveTo>
                <a:lnTo>
                  <a:pt x="7620" y="5080"/>
                </a:lnTo>
                <a:lnTo>
                  <a:pt x="7620" y="6350"/>
                </a:lnTo>
                <a:lnTo>
                  <a:pt x="46990" y="6350"/>
                </a:lnTo>
                <a:lnTo>
                  <a:pt x="46990" y="5080"/>
                </a:lnTo>
                <a:close/>
              </a:path>
              <a:path w="57150" h="13970">
                <a:moveTo>
                  <a:pt x="43180" y="2540"/>
                </a:moveTo>
                <a:lnTo>
                  <a:pt x="3810" y="2540"/>
                </a:lnTo>
                <a:lnTo>
                  <a:pt x="3810" y="5080"/>
                </a:lnTo>
                <a:lnTo>
                  <a:pt x="6350" y="5080"/>
                </a:lnTo>
                <a:lnTo>
                  <a:pt x="6350" y="3810"/>
                </a:lnTo>
                <a:lnTo>
                  <a:pt x="43180" y="3810"/>
                </a:lnTo>
                <a:lnTo>
                  <a:pt x="43180" y="2540"/>
                </a:lnTo>
                <a:close/>
              </a:path>
              <a:path w="57150" h="13970">
                <a:moveTo>
                  <a:pt x="44450" y="3810"/>
                </a:moveTo>
                <a:lnTo>
                  <a:pt x="43180" y="3810"/>
                </a:lnTo>
                <a:lnTo>
                  <a:pt x="43180" y="5080"/>
                </a:lnTo>
                <a:lnTo>
                  <a:pt x="44450" y="5080"/>
                </a:lnTo>
                <a:lnTo>
                  <a:pt x="44450" y="3810"/>
                </a:lnTo>
                <a:close/>
              </a:path>
              <a:path w="57150" h="13970">
                <a:moveTo>
                  <a:pt x="40639" y="1270"/>
                </a:moveTo>
                <a:lnTo>
                  <a:pt x="2539" y="1270"/>
                </a:lnTo>
                <a:lnTo>
                  <a:pt x="2539" y="2540"/>
                </a:lnTo>
                <a:lnTo>
                  <a:pt x="40639" y="2540"/>
                </a:lnTo>
                <a:lnTo>
                  <a:pt x="40639" y="1270"/>
                </a:lnTo>
                <a:close/>
              </a:path>
              <a:path w="57150" h="13970">
                <a:moveTo>
                  <a:pt x="38100" y="0"/>
                </a:moveTo>
                <a:lnTo>
                  <a:pt x="0" y="0"/>
                </a:lnTo>
                <a:lnTo>
                  <a:pt x="0" y="1270"/>
                </a:lnTo>
                <a:lnTo>
                  <a:pt x="38100" y="1270"/>
                </a:lnTo>
                <a:lnTo>
                  <a:pt x="3810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bk object 1934"/>
          <p:cNvSpPr/>
          <p:nvPr/>
        </p:nvSpPr>
        <p:spPr>
          <a:xfrm>
            <a:off x="4673600" y="6229350"/>
            <a:ext cx="52069" cy="12700"/>
          </a:xfrm>
          <a:custGeom>
            <a:avLst/>
            <a:gdLst/>
            <a:ahLst/>
            <a:cxnLst/>
            <a:rect l="l" t="t" r="r" b="b"/>
            <a:pathLst>
              <a:path w="52070" h="12700">
                <a:moveTo>
                  <a:pt x="52069" y="11430"/>
                </a:moveTo>
                <a:lnTo>
                  <a:pt x="17779" y="11430"/>
                </a:lnTo>
                <a:lnTo>
                  <a:pt x="17779" y="12700"/>
                </a:lnTo>
                <a:lnTo>
                  <a:pt x="52069" y="12700"/>
                </a:lnTo>
                <a:lnTo>
                  <a:pt x="52069" y="11430"/>
                </a:lnTo>
                <a:close/>
              </a:path>
              <a:path w="52070" h="12700">
                <a:moveTo>
                  <a:pt x="50800" y="10159"/>
                </a:moveTo>
                <a:lnTo>
                  <a:pt x="15239" y="10159"/>
                </a:lnTo>
                <a:lnTo>
                  <a:pt x="15239" y="11430"/>
                </a:lnTo>
                <a:lnTo>
                  <a:pt x="50800" y="11430"/>
                </a:lnTo>
                <a:lnTo>
                  <a:pt x="50800" y="10159"/>
                </a:lnTo>
                <a:close/>
              </a:path>
              <a:path w="52070" h="12700">
                <a:moveTo>
                  <a:pt x="46989" y="7620"/>
                </a:moveTo>
                <a:lnTo>
                  <a:pt x="11429" y="7620"/>
                </a:lnTo>
                <a:lnTo>
                  <a:pt x="11429" y="10159"/>
                </a:lnTo>
                <a:lnTo>
                  <a:pt x="13970" y="10159"/>
                </a:lnTo>
                <a:lnTo>
                  <a:pt x="13970" y="8890"/>
                </a:lnTo>
                <a:lnTo>
                  <a:pt x="46989" y="8890"/>
                </a:lnTo>
                <a:lnTo>
                  <a:pt x="46989" y="7620"/>
                </a:lnTo>
                <a:close/>
              </a:path>
              <a:path w="52070" h="12700">
                <a:moveTo>
                  <a:pt x="48260" y="8890"/>
                </a:moveTo>
                <a:lnTo>
                  <a:pt x="46989" y="8890"/>
                </a:lnTo>
                <a:lnTo>
                  <a:pt x="46989" y="10159"/>
                </a:lnTo>
                <a:lnTo>
                  <a:pt x="48260" y="10159"/>
                </a:lnTo>
                <a:lnTo>
                  <a:pt x="48260" y="8890"/>
                </a:lnTo>
                <a:close/>
              </a:path>
              <a:path w="52070" h="12700">
                <a:moveTo>
                  <a:pt x="44450" y="6350"/>
                </a:moveTo>
                <a:lnTo>
                  <a:pt x="10160" y="6350"/>
                </a:lnTo>
                <a:lnTo>
                  <a:pt x="10160" y="7620"/>
                </a:lnTo>
                <a:lnTo>
                  <a:pt x="44450" y="7620"/>
                </a:lnTo>
                <a:lnTo>
                  <a:pt x="44450" y="6350"/>
                </a:lnTo>
                <a:close/>
              </a:path>
              <a:path w="52070" h="12700">
                <a:moveTo>
                  <a:pt x="43180" y="5080"/>
                </a:moveTo>
                <a:lnTo>
                  <a:pt x="7620" y="5080"/>
                </a:lnTo>
                <a:lnTo>
                  <a:pt x="7620" y="6350"/>
                </a:lnTo>
                <a:lnTo>
                  <a:pt x="43180" y="6350"/>
                </a:lnTo>
                <a:lnTo>
                  <a:pt x="43180" y="5080"/>
                </a:lnTo>
                <a:close/>
              </a:path>
              <a:path w="52070" h="12700">
                <a:moveTo>
                  <a:pt x="41909" y="3809"/>
                </a:moveTo>
                <a:lnTo>
                  <a:pt x="5079" y="3809"/>
                </a:lnTo>
                <a:lnTo>
                  <a:pt x="5079" y="5080"/>
                </a:lnTo>
                <a:lnTo>
                  <a:pt x="41909" y="5080"/>
                </a:lnTo>
                <a:lnTo>
                  <a:pt x="41909" y="3809"/>
                </a:lnTo>
                <a:close/>
              </a:path>
              <a:path w="52070" h="12700">
                <a:moveTo>
                  <a:pt x="38100" y="1270"/>
                </a:moveTo>
                <a:lnTo>
                  <a:pt x="1270" y="1270"/>
                </a:lnTo>
                <a:lnTo>
                  <a:pt x="1270" y="3809"/>
                </a:lnTo>
                <a:lnTo>
                  <a:pt x="3810" y="3809"/>
                </a:lnTo>
                <a:lnTo>
                  <a:pt x="3810" y="2540"/>
                </a:lnTo>
                <a:lnTo>
                  <a:pt x="38100" y="2540"/>
                </a:lnTo>
                <a:lnTo>
                  <a:pt x="38100" y="1270"/>
                </a:lnTo>
                <a:close/>
              </a:path>
              <a:path w="52070" h="12700">
                <a:moveTo>
                  <a:pt x="39370" y="2540"/>
                </a:moveTo>
                <a:lnTo>
                  <a:pt x="38100" y="2540"/>
                </a:lnTo>
                <a:lnTo>
                  <a:pt x="38100" y="3809"/>
                </a:lnTo>
                <a:lnTo>
                  <a:pt x="39370" y="3809"/>
                </a:lnTo>
                <a:lnTo>
                  <a:pt x="39370" y="2540"/>
                </a:lnTo>
                <a:close/>
              </a:path>
              <a:path w="52070" h="12700">
                <a:moveTo>
                  <a:pt x="35560" y="0"/>
                </a:moveTo>
                <a:lnTo>
                  <a:pt x="0" y="0"/>
                </a:lnTo>
                <a:lnTo>
                  <a:pt x="0" y="1270"/>
                </a:lnTo>
                <a:lnTo>
                  <a:pt x="35560" y="1270"/>
                </a:lnTo>
                <a:lnTo>
                  <a:pt x="35560" y="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bk object 1935"/>
          <p:cNvSpPr/>
          <p:nvPr/>
        </p:nvSpPr>
        <p:spPr>
          <a:xfrm>
            <a:off x="4693920" y="6242050"/>
            <a:ext cx="50800" cy="13970"/>
          </a:xfrm>
          <a:custGeom>
            <a:avLst/>
            <a:gdLst/>
            <a:ahLst/>
            <a:cxnLst/>
            <a:rect l="l" t="t" r="r" b="b"/>
            <a:pathLst>
              <a:path w="50800" h="13970">
                <a:moveTo>
                  <a:pt x="50800" y="12700"/>
                </a:moveTo>
                <a:lnTo>
                  <a:pt x="17779" y="12700"/>
                </a:lnTo>
                <a:lnTo>
                  <a:pt x="17779" y="13970"/>
                </a:lnTo>
                <a:lnTo>
                  <a:pt x="50800" y="13970"/>
                </a:lnTo>
                <a:lnTo>
                  <a:pt x="50800" y="12700"/>
                </a:lnTo>
                <a:close/>
              </a:path>
              <a:path w="50800" h="13970">
                <a:moveTo>
                  <a:pt x="49529" y="11430"/>
                </a:moveTo>
                <a:lnTo>
                  <a:pt x="16509" y="11430"/>
                </a:lnTo>
                <a:lnTo>
                  <a:pt x="16509" y="12700"/>
                </a:lnTo>
                <a:lnTo>
                  <a:pt x="49529" y="12700"/>
                </a:lnTo>
                <a:lnTo>
                  <a:pt x="49529" y="11430"/>
                </a:lnTo>
                <a:close/>
              </a:path>
              <a:path w="50800" h="13970">
                <a:moveTo>
                  <a:pt x="46989" y="10159"/>
                </a:moveTo>
                <a:lnTo>
                  <a:pt x="13969" y="10159"/>
                </a:lnTo>
                <a:lnTo>
                  <a:pt x="13969" y="11430"/>
                </a:lnTo>
                <a:lnTo>
                  <a:pt x="46989" y="11430"/>
                </a:lnTo>
                <a:lnTo>
                  <a:pt x="46989" y="10159"/>
                </a:lnTo>
                <a:close/>
              </a:path>
              <a:path w="50800" h="13970">
                <a:moveTo>
                  <a:pt x="44450" y="7620"/>
                </a:moveTo>
                <a:lnTo>
                  <a:pt x="11429" y="7620"/>
                </a:lnTo>
                <a:lnTo>
                  <a:pt x="11429" y="10159"/>
                </a:lnTo>
                <a:lnTo>
                  <a:pt x="12700" y="10159"/>
                </a:lnTo>
                <a:lnTo>
                  <a:pt x="12700" y="8890"/>
                </a:lnTo>
                <a:lnTo>
                  <a:pt x="44450" y="8890"/>
                </a:lnTo>
                <a:lnTo>
                  <a:pt x="44450" y="7620"/>
                </a:lnTo>
                <a:close/>
              </a:path>
              <a:path w="50800" h="13970">
                <a:moveTo>
                  <a:pt x="45720" y="8890"/>
                </a:moveTo>
                <a:lnTo>
                  <a:pt x="44450" y="8890"/>
                </a:lnTo>
                <a:lnTo>
                  <a:pt x="44450" y="10159"/>
                </a:lnTo>
                <a:lnTo>
                  <a:pt x="45720" y="10159"/>
                </a:lnTo>
                <a:lnTo>
                  <a:pt x="45720" y="8890"/>
                </a:lnTo>
                <a:close/>
              </a:path>
              <a:path w="50800" h="13970">
                <a:moveTo>
                  <a:pt x="41909" y="6350"/>
                </a:moveTo>
                <a:lnTo>
                  <a:pt x="10159" y="6350"/>
                </a:lnTo>
                <a:lnTo>
                  <a:pt x="10159" y="7620"/>
                </a:lnTo>
                <a:lnTo>
                  <a:pt x="41909" y="7620"/>
                </a:lnTo>
                <a:lnTo>
                  <a:pt x="41909" y="6350"/>
                </a:lnTo>
                <a:close/>
              </a:path>
              <a:path w="50800" h="13970">
                <a:moveTo>
                  <a:pt x="40639" y="5080"/>
                </a:moveTo>
                <a:lnTo>
                  <a:pt x="7619" y="5080"/>
                </a:lnTo>
                <a:lnTo>
                  <a:pt x="7619" y="6350"/>
                </a:lnTo>
                <a:lnTo>
                  <a:pt x="40639" y="6350"/>
                </a:lnTo>
                <a:lnTo>
                  <a:pt x="40639" y="5080"/>
                </a:lnTo>
                <a:close/>
              </a:path>
              <a:path w="50800" h="13970">
                <a:moveTo>
                  <a:pt x="38100" y="3809"/>
                </a:moveTo>
                <a:lnTo>
                  <a:pt x="5079" y="3809"/>
                </a:lnTo>
                <a:lnTo>
                  <a:pt x="5079" y="5080"/>
                </a:lnTo>
                <a:lnTo>
                  <a:pt x="38100" y="5080"/>
                </a:lnTo>
                <a:lnTo>
                  <a:pt x="38100" y="3809"/>
                </a:lnTo>
                <a:close/>
              </a:path>
              <a:path w="50800" h="13970">
                <a:moveTo>
                  <a:pt x="35559" y="1270"/>
                </a:moveTo>
                <a:lnTo>
                  <a:pt x="1269" y="1270"/>
                </a:lnTo>
                <a:lnTo>
                  <a:pt x="1269" y="3809"/>
                </a:lnTo>
                <a:lnTo>
                  <a:pt x="3809" y="3809"/>
                </a:lnTo>
                <a:lnTo>
                  <a:pt x="3809" y="2540"/>
                </a:lnTo>
                <a:lnTo>
                  <a:pt x="35559" y="2540"/>
                </a:lnTo>
                <a:lnTo>
                  <a:pt x="35559" y="1270"/>
                </a:lnTo>
                <a:close/>
              </a:path>
              <a:path w="50800" h="13970">
                <a:moveTo>
                  <a:pt x="36829" y="2540"/>
                </a:moveTo>
                <a:lnTo>
                  <a:pt x="35559" y="2540"/>
                </a:lnTo>
                <a:lnTo>
                  <a:pt x="35559" y="3809"/>
                </a:lnTo>
                <a:lnTo>
                  <a:pt x="36829" y="3809"/>
                </a:lnTo>
                <a:lnTo>
                  <a:pt x="36829" y="2540"/>
                </a:lnTo>
                <a:close/>
              </a:path>
              <a:path w="50800" h="139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bk object 1936"/>
          <p:cNvSpPr/>
          <p:nvPr/>
        </p:nvSpPr>
        <p:spPr>
          <a:xfrm>
            <a:off x="4712970" y="6256020"/>
            <a:ext cx="50800" cy="13970"/>
          </a:xfrm>
          <a:custGeom>
            <a:avLst/>
            <a:gdLst/>
            <a:ahLst/>
            <a:cxnLst/>
            <a:rect l="l" t="t" r="r" b="b"/>
            <a:pathLst>
              <a:path w="50800" h="13970">
                <a:moveTo>
                  <a:pt x="50799" y="12699"/>
                </a:moveTo>
                <a:lnTo>
                  <a:pt x="13969" y="12699"/>
                </a:lnTo>
                <a:lnTo>
                  <a:pt x="13969" y="13969"/>
                </a:lnTo>
                <a:lnTo>
                  <a:pt x="50799" y="13969"/>
                </a:lnTo>
                <a:lnTo>
                  <a:pt x="50799" y="12699"/>
                </a:lnTo>
                <a:close/>
              </a:path>
              <a:path w="50800" h="13970">
                <a:moveTo>
                  <a:pt x="49529" y="11429"/>
                </a:moveTo>
                <a:lnTo>
                  <a:pt x="12700" y="11429"/>
                </a:lnTo>
                <a:lnTo>
                  <a:pt x="12700" y="12699"/>
                </a:lnTo>
                <a:lnTo>
                  <a:pt x="49529" y="12699"/>
                </a:lnTo>
                <a:lnTo>
                  <a:pt x="49529" y="11429"/>
                </a:lnTo>
                <a:close/>
              </a:path>
              <a:path w="50800" h="13970">
                <a:moveTo>
                  <a:pt x="48259" y="10159"/>
                </a:moveTo>
                <a:lnTo>
                  <a:pt x="11429" y="10159"/>
                </a:lnTo>
                <a:lnTo>
                  <a:pt x="11429" y="11429"/>
                </a:lnTo>
                <a:lnTo>
                  <a:pt x="48259" y="11429"/>
                </a:lnTo>
                <a:lnTo>
                  <a:pt x="48259" y="10159"/>
                </a:lnTo>
                <a:close/>
              </a:path>
              <a:path w="50800" h="13970">
                <a:moveTo>
                  <a:pt x="45719" y="8889"/>
                </a:moveTo>
                <a:lnTo>
                  <a:pt x="10159" y="8889"/>
                </a:lnTo>
                <a:lnTo>
                  <a:pt x="10159" y="10159"/>
                </a:lnTo>
                <a:lnTo>
                  <a:pt x="45719" y="10159"/>
                </a:lnTo>
                <a:lnTo>
                  <a:pt x="45719" y="8889"/>
                </a:lnTo>
                <a:close/>
              </a:path>
              <a:path w="50800" h="13970">
                <a:moveTo>
                  <a:pt x="43179" y="6349"/>
                </a:moveTo>
                <a:lnTo>
                  <a:pt x="7619" y="6349"/>
                </a:lnTo>
                <a:lnTo>
                  <a:pt x="7619" y="8889"/>
                </a:lnTo>
                <a:lnTo>
                  <a:pt x="8889" y="8889"/>
                </a:lnTo>
                <a:lnTo>
                  <a:pt x="8889" y="7619"/>
                </a:lnTo>
                <a:lnTo>
                  <a:pt x="43179" y="7619"/>
                </a:lnTo>
                <a:lnTo>
                  <a:pt x="43179" y="6349"/>
                </a:lnTo>
                <a:close/>
              </a:path>
              <a:path w="50800" h="13970">
                <a:moveTo>
                  <a:pt x="44450" y="7619"/>
                </a:moveTo>
                <a:lnTo>
                  <a:pt x="43179" y="7619"/>
                </a:lnTo>
                <a:lnTo>
                  <a:pt x="43179" y="8889"/>
                </a:lnTo>
                <a:lnTo>
                  <a:pt x="44450" y="8889"/>
                </a:lnTo>
                <a:lnTo>
                  <a:pt x="44450" y="7619"/>
                </a:lnTo>
                <a:close/>
              </a:path>
              <a:path w="50800" h="13970">
                <a:moveTo>
                  <a:pt x="40639" y="5079"/>
                </a:moveTo>
                <a:lnTo>
                  <a:pt x="5079" y="5079"/>
                </a:lnTo>
                <a:lnTo>
                  <a:pt x="5079" y="6349"/>
                </a:lnTo>
                <a:lnTo>
                  <a:pt x="40639" y="6349"/>
                </a:lnTo>
                <a:lnTo>
                  <a:pt x="40639" y="5079"/>
                </a:lnTo>
                <a:close/>
              </a:path>
              <a:path w="50800" h="13970">
                <a:moveTo>
                  <a:pt x="3936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39369" y="5079"/>
                </a:lnTo>
                <a:lnTo>
                  <a:pt x="39369" y="3809"/>
                </a:lnTo>
                <a:close/>
              </a:path>
              <a:path w="50800" h="13970">
                <a:moveTo>
                  <a:pt x="3682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36829" y="3809"/>
                </a:lnTo>
                <a:lnTo>
                  <a:pt x="36829" y="2539"/>
                </a:lnTo>
                <a:close/>
              </a:path>
              <a:path w="50800" h="13970">
                <a:moveTo>
                  <a:pt x="34289" y="0"/>
                </a:moveTo>
                <a:lnTo>
                  <a:pt x="0" y="0"/>
                </a:lnTo>
                <a:lnTo>
                  <a:pt x="0" y="2539"/>
                </a:lnTo>
                <a:lnTo>
                  <a:pt x="1269" y="2539"/>
                </a:lnTo>
                <a:lnTo>
                  <a:pt x="1269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  <a:path w="50800" h="13970">
                <a:moveTo>
                  <a:pt x="35559" y="1269"/>
                </a:moveTo>
                <a:lnTo>
                  <a:pt x="34289" y="1269"/>
                </a:lnTo>
                <a:lnTo>
                  <a:pt x="34289" y="2539"/>
                </a:lnTo>
                <a:lnTo>
                  <a:pt x="35559" y="2539"/>
                </a:lnTo>
                <a:lnTo>
                  <a:pt x="35559" y="1269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bk object 1937"/>
          <p:cNvSpPr/>
          <p:nvPr/>
        </p:nvSpPr>
        <p:spPr>
          <a:xfrm>
            <a:off x="4726940" y="6269990"/>
            <a:ext cx="49530" cy="12700"/>
          </a:xfrm>
          <a:custGeom>
            <a:avLst/>
            <a:gdLst/>
            <a:ahLst/>
            <a:cxnLst/>
            <a:rect l="l" t="t" r="r" b="b"/>
            <a:pathLst>
              <a:path w="49529" h="12700">
                <a:moveTo>
                  <a:pt x="49529" y="11430"/>
                </a:moveTo>
                <a:lnTo>
                  <a:pt x="15239" y="11430"/>
                </a:lnTo>
                <a:lnTo>
                  <a:pt x="15239" y="12700"/>
                </a:lnTo>
                <a:lnTo>
                  <a:pt x="49529" y="12700"/>
                </a:lnTo>
                <a:lnTo>
                  <a:pt x="49529" y="11430"/>
                </a:lnTo>
                <a:close/>
              </a:path>
              <a:path w="49529" h="12700">
                <a:moveTo>
                  <a:pt x="48260" y="10160"/>
                </a:moveTo>
                <a:lnTo>
                  <a:pt x="13970" y="10160"/>
                </a:lnTo>
                <a:lnTo>
                  <a:pt x="13970" y="11430"/>
                </a:lnTo>
                <a:lnTo>
                  <a:pt x="48260" y="11430"/>
                </a:lnTo>
                <a:lnTo>
                  <a:pt x="48260" y="10160"/>
                </a:lnTo>
                <a:close/>
              </a:path>
              <a:path w="49529" h="12700">
                <a:moveTo>
                  <a:pt x="46989" y="8890"/>
                </a:moveTo>
                <a:lnTo>
                  <a:pt x="12700" y="8890"/>
                </a:lnTo>
                <a:lnTo>
                  <a:pt x="12700" y="10160"/>
                </a:lnTo>
                <a:lnTo>
                  <a:pt x="46989" y="10160"/>
                </a:lnTo>
                <a:lnTo>
                  <a:pt x="46989" y="8890"/>
                </a:lnTo>
                <a:close/>
              </a:path>
              <a:path w="49529" h="12700">
                <a:moveTo>
                  <a:pt x="45720" y="7620"/>
                </a:moveTo>
                <a:lnTo>
                  <a:pt x="10160" y="7620"/>
                </a:lnTo>
                <a:lnTo>
                  <a:pt x="10160" y="8890"/>
                </a:lnTo>
                <a:lnTo>
                  <a:pt x="45720" y="8890"/>
                </a:lnTo>
                <a:lnTo>
                  <a:pt x="45720" y="7620"/>
                </a:lnTo>
                <a:close/>
              </a:path>
              <a:path w="49529" h="12700">
                <a:moveTo>
                  <a:pt x="43180" y="5080"/>
                </a:moveTo>
                <a:lnTo>
                  <a:pt x="7620" y="5080"/>
                </a:lnTo>
                <a:lnTo>
                  <a:pt x="7620" y="7620"/>
                </a:lnTo>
                <a:lnTo>
                  <a:pt x="8889" y="7620"/>
                </a:lnTo>
                <a:lnTo>
                  <a:pt x="8889" y="6350"/>
                </a:lnTo>
                <a:lnTo>
                  <a:pt x="43180" y="6350"/>
                </a:lnTo>
                <a:lnTo>
                  <a:pt x="43180" y="5080"/>
                </a:lnTo>
                <a:close/>
              </a:path>
              <a:path w="49529" h="12700">
                <a:moveTo>
                  <a:pt x="44450" y="6350"/>
                </a:moveTo>
                <a:lnTo>
                  <a:pt x="43180" y="6350"/>
                </a:lnTo>
                <a:lnTo>
                  <a:pt x="43180" y="7620"/>
                </a:lnTo>
                <a:lnTo>
                  <a:pt x="44450" y="7620"/>
                </a:lnTo>
                <a:lnTo>
                  <a:pt x="44450" y="6350"/>
                </a:lnTo>
                <a:close/>
              </a:path>
              <a:path w="49529" h="12700">
                <a:moveTo>
                  <a:pt x="41910" y="3810"/>
                </a:moveTo>
                <a:lnTo>
                  <a:pt x="6350" y="3810"/>
                </a:lnTo>
                <a:lnTo>
                  <a:pt x="6350" y="5080"/>
                </a:lnTo>
                <a:lnTo>
                  <a:pt x="41910" y="5080"/>
                </a:lnTo>
                <a:lnTo>
                  <a:pt x="41910" y="3810"/>
                </a:lnTo>
                <a:close/>
              </a:path>
              <a:path w="49529" h="12700">
                <a:moveTo>
                  <a:pt x="40640" y="2540"/>
                </a:moveTo>
                <a:lnTo>
                  <a:pt x="5080" y="2540"/>
                </a:lnTo>
                <a:lnTo>
                  <a:pt x="5080" y="3810"/>
                </a:lnTo>
                <a:lnTo>
                  <a:pt x="40640" y="3810"/>
                </a:lnTo>
                <a:lnTo>
                  <a:pt x="40640" y="2540"/>
                </a:lnTo>
                <a:close/>
              </a:path>
              <a:path w="49529" h="12700">
                <a:moveTo>
                  <a:pt x="39370" y="1270"/>
                </a:moveTo>
                <a:lnTo>
                  <a:pt x="3810" y="1270"/>
                </a:lnTo>
                <a:lnTo>
                  <a:pt x="3810" y="2540"/>
                </a:lnTo>
                <a:lnTo>
                  <a:pt x="39370" y="2540"/>
                </a:lnTo>
                <a:lnTo>
                  <a:pt x="39370" y="1270"/>
                </a:lnTo>
                <a:close/>
              </a:path>
              <a:path w="49529" h="1270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  <a:path w="49529" h="12700">
                <a:moveTo>
                  <a:pt x="38100" y="0"/>
                </a:moveTo>
                <a:lnTo>
                  <a:pt x="36829" y="0"/>
                </a:lnTo>
                <a:lnTo>
                  <a:pt x="36829" y="1270"/>
                </a:lnTo>
                <a:lnTo>
                  <a:pt x="38100" y="1270"/>
                </a:lnTo>
                <a:lnTo>
                  <a:pt x="3810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bk object 1938"/>
          <p:cNvSpPr/>
          <p:nvPr/>
        </p:nvSpPr>
        <p:spPr>
          <a:xfrm>
            <a:off x="4742179" y="6282690"/>
            <a:ext cx="48260" cy="13970"/>
          </a:xfrm>
          <a:custGeom>
            <a:avLst/>
            <a:gdLst/>
            <a:ahLst/>
            <a:cxnLst/>
            <a:rect l="l" t="t" r="r" b="b"/>
            <a:pathLst>
              <a:path w="48260" h="13970">
                <a:moveTo>
                  <a:pt x="46990" y="11430"/>
                </a:moveTo>
                <a:lnTo>
                  <a:pt x="15240" y="11430"/>
                </a:lnTo>
                <a:lnTo>
                  <a:pt x="15240" y="13970"/>
                </a:lnTo>
                <a:lnTo>
                  <a:pt x="16510" y="13970"/>
                </a:lnTo>
                <a:lnTo>
                  <a:pt x="16510" y="12700"/>
                </a:lnTo>
                <a:lnTo>
                  <a:pt x="46990" y="12700"/>
                </a:lnTo>
                <a:lnTo>
                  <a:pt x="46990" y="11430"/>
                </a:lnTo>
                <a:close/>
              </a:path>
              <a:path w="48260" h="13970">
                <a:moveTo>
                  <a:pt x="48260" y="12700"/>
                </a:moveTo>
                <a:lnTo>
                  <a:pt x="46990" y="12700"/>
                </a:lnTo>
                <a:lnTo>
                  <a:pt x="46990" y="13970"/>
                </a:lnTo>
                <a:lnTo>
                  <a:pt x="48260" y="13970"/>
                </a:lnTo>
                <a:lnTo>
                  <a:pt x="48260" y="12700"/>
                </a:lnTo>
                <a:close/>
              </a:path>
              <a:path w="48260" h="13970">
                <a:moveTo>
                  <a:pt x="45720" y="10160"/>
                </a:moveTo>
                <a:lnTo>
                  <a:pt x="12700" y="10160"/>
                </a:lnTo>
                <a:lnTo>
                  <a:pt x="12700" y="11430"/>
                </a:lnTo>
                <a:lnTo>
                  <a:pt x="45720" y="11430"/>
                </a:lnTo>
                <a:lnTo>
                  <a:pt x="45720" y="10160"/>
                </a:lnTo>
                <a:close/>
              </a:path>
              <a:path w="48260" h="13970">
                <a:moveTo>
                  <a:pt x="44450" y="8890"/>
                </a:moveTo>
                <a:lnTo>
                  <a:pt x="11430" y="8890"/>
                </a:lnTo>
                <a:lnTo>
                  <a:pt x="11430" y="10160"/>
                </a:lnTo>
                <a:lnTo>
                  <a:pt x="44450" y="10160"/>
                </a:lnTo>
                <a:lnTo>
                  <a:pt x="44450" y="8890"/>
                </a:lnTo>
                <a:close/>
              </a:path>
              <a:path w="48260" h="13970">
                <a:moveTo>
                  <a:pt x="43180" y="7620"/>
                </a:moveTo>
                <a:lnTo>
                  <a:pt x="10160" y="7620"/>
                </a:lnTo>
                <a:lnTo>
                  <a:pt x="10160" y="8890"/>
                </a:lnTo>
                <a:lnTo>
                  <a:pt x="43180" y="8890"/>
                </a:lnTo>
                <a:lnTo>
                  <a:pt x="43180" y="7620"/>
                </a:lnTo>
                <a:close/>
              </a:path>
              <a:path w="48260" h="13970">
                <a:moveTo>
                  <a:pt x="40640" y="5080"/>
                </a:moveTo>
                <a:lnTo>
                  <a:pt x="7620" y="5080"/>
                </a:lnTo>
                <a:lnTo>
                  <a:pt x="7620" y="7620"/>
                </a:lnTo>
                <a:lnTo>
                  <a:pt x="8890" y="7620"/>
                </a:lnTo>
                <a:lnTo>
                  <a:pt x="8890" y="6350"/>
                </a:lnTo>
                <a:lnTo>
                  <a:pt x="40640" y="6350"/>
                </a:lnTo>
                <a:lnTo>
                  <a:pt x="40640" y="5080"/>
                </a:lnTo>
                <a:close/>
              </a:path>
              <a:path w="48260" h="13970">
                <a:moveTo>
                  <a:pt x="41910" y="6350"/>
                </a:moveTo>
                <a:lnTo>
                  <a:pt x="40640" y="6350"/>
                </a:lnTo>
                <a:lnTo>
                  <a:pt x="40640" y="7620"/>
                </a:lnTo>
                <a:lnTo>
                  <a:pt x="41910" y="7620"/>
                </a:lnTo>
                <a:lnTo>
                  <a:pt x="41910" y="6350"/>
                </a:lnTo>
                <a:close/>
              </a:path>
              <a:path w="48260" h="13970">
                <a:moveTo>
                  <a:pt x="39370" y="3810"/>
                </a:moveTo>
                <a:lnTo>
                  <a:pt x="6350" y="3810"/>
                </a:lnTo>
                <a:lnTo>
                  <a:pt x="6350" y="5080"/>
                </a:lnTo>
                <a:lnTo>
                  <a:pt x="39370" y="5080"/>
                </a:lnTo>
                <a:lnTo>
                  <a:pt x="39370" y="3810"/>
                </a:lnTo>
                <a:close/>
              </a:path>
              <a:path w="48260" h="13970">
                <a:moveTo>
                  <a:pt x="38100" y="2540"/>
                </a:moveTo>
                <a:lnTo>
                  <a:pt x="3810" y="2540"/>
                </a:lnTo>
                <a:lnTo>
                  <a:pt x="3810" y="3810"/>
                </a:lnTo>
                <a:lnTo>
                  <a:pt x="38100" y="3810"/>
                </a:lnTo>
                <a:lnTo>
                  <a:pt x="38100" y="2540"/>
                </a:lnTo>
                <a:close/>
              </a:path>
              <a:path w="48260" h="13970">
                <a:moveTo>
                  <a:pt x="36830" y="1270"/>
                </a:moveTo>
                <a:lnTo>
                  <a:pt x="2540" y="1270"/>
                </a:lnTo>
                <a:lnTo>
                  <a:pt x="2540" y="2540"/>
                </a:lnTo>
                <a:lnTo>
                  <a:pt x="36830" y="2540"/>
                </a:lnTo>
                <a:lnTo>
                  <a:pt x="36830" y="1270"/>
                </a:lnTo>
                <a:close/>
              </a:path>
              <a:path w="48260" h="139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48260" h="13970">
                <a:moveTo>
                  <a:pt x="35560" y="0"/>
                </a:moveTo>
                <a:lnTo>
                  <a:pt x="34289" y="0"/>
                </a:lnTo>
                <a:lnTo>
                  <a:pt x="34289" y="1270"/>
                </a:lnTo>
                <a:lnTo>
                  <a:pt x="35560" y="1270"/>
                </a:lnTo>
                <a:lnTo>
                  <a:pt x="3556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bk object 1939"/>
          <p:cNvSpPr/>
          <p:nvPr/>
        </p:nvSpPr>
        <p:spPr>
          <a:xfrm>
            <a:off x="4759959" y="6296659"/>
            <a:ext cx="41910" cy="12700"/>
          </a:xfrm>
          <a:custGeom>
            <a:avLst/>
            <a:gdLst/>
            <a:ahLst/>
            <a:cxnLst/>
            <a:rect l="l" t="t" r="r" b="b"/>
            <a:pathLst>
              <a:path w="41910" h="12700">
                <a:moveTo>
                  <a:pt x="40639" y="10159"/>
                </a:moveTo>
                <a:lnTo>
                  <a:pt x="11429" y="10159"/>
                </a:lnTo>
                <a:lnTo>
                  <a:pt x="11429" y="12699"/>
                </a:lnTo>
                <a:lnTo>
                  <a:pt x="12700" y="12699"/>
                </a:lnTo>
                <a:lnTo>
                  <a:pt x="12700" y="11429"/>
                </a:lnTo>
                <a:lnTo>
                  <a:pt x="40639" y="11429"/>
                </a:lnTo>
                <a:lnTo>
                  <a:pt x="40639" y="10159"/>
                </a:lnTo>
                <a:close/>
              </a:path>
              <a:path w="41910" h="12700">
                <a:moveTo>
                  <a:pt x="41910" y="11429"/>
                </a:moveTo>
                <a:lnTo>
                  <a:pt x="40639" y="11429"/>
                </a:lnTo>
                <a:lnTo>
                  <a:pt x="40639" y="12699"/>
                </a:lnTo>
                <a:lnTo>
                  <a:pt x="41910" y="12699"/>
                </a:lnTo>
                <a:lnTo>
                  <a:pt x="41910" y="11429"/>
                </a:lnTo>
                <a:close/>
              </a:path>
              <a:path w="41910" h="12700">
                <a:moveTo>
                  <a:pt x="39370" y="8889"/>
                </a:moveTo>
                <a:lnTo>
                  <a:pt x="10160" y="8889"/>
                </a:lnTo>
                <a:lnTo>
                  <a:pt x="10160" y="10159"/>
                </a:lnTo>
                <a:lnTo>
                  <a:pt x="39370" y="10159"/>
                </a:lnTo>
                <a:lnTo>
                  <a:pt x="39370" y="8889"/>
                </a:lnTo>
                <a:close/>
              </a:path>
              <a:path w="41910" h="12700">
                <a:moveTo>
                  <a:pt x="38100" y="7619"/>
                </a:moveTo>
                <a:lnTo>
                  <a:pt x="8889" y="7619"/>
                </a:lnTo>
                <a:lnTo>
                  <a:pt x="8889" y="8889"/>
                </a:lnTo>
                <a:lnTo>
                  <a:pt x="38100" y="8889"/>
                </a:lnTo>
                <a:lnTo>
                  <a:pt x="38100" y="7619"/>
                </a:lnTo>
                <a:close/>
              </a:path>
              <a:path w="41910" h="12700">
                <a:moveTo>
                  <a:pt x="36829" y="6349"/>
                </a:moveTo>
                <a:lnTo>
                  <a:pt x="7619" y="6349"/>
                </a:lnTo>
                <a:lnTo>
                  <a:pt x="7619" y="7619"/>
                </a:lnTo>
                <a:lnTo>
                  <a:pt x="36829" y="7619"/>
                </a:lnTo>
                <a:lnTo>
                  <a:pt x="36829" y="6349"/>
                </a:lnTo>
                <a:close/>
              </a:path>
              <a:path w="41910" h="12700">
                <a:moveTo>
                  <a:pt x="34289" y="3809"/>
                </a:moveTo>
                <a:lnTo>
                  <a:pt x="3810" y="3809"/>
                </a:lnTo>
                <a:lnTo>
                  <a:pt x="3810" y="6349"/>
                </a:lnTo>
                <a:lnTo>
                  <a:pt x="5079" y="6349"/>
                </a:lnTo>
                <a:lnTo>
                  <a:pt x="5079" y="5079"/>
                </a:lnTo>
                <a:lnTo>
                  <a:pt x="34289" y="5079"/>
                </a:lnTo>
                <a:lnTo>
                  <a:pt x="34289" y="3809"/>
                </a:lnTo>
                <a:close/>
              </a:path>
              <a:path w="41910" h="12700">
                <a:moveTo>
                  <a:pt x="35559" y="5079"/>
                </a:moveTo>
                <a:lnTo>
                  <a:pt x="34289" y="5079"/>
                </a:lnTo>
                <a:lnTo>
                  <a:pt x="34289" y="6349"/>
                </a:lnTo>
                <a:lnTo>
                  <a:pt x="35559" y="6349"/>
                </a:lnTo>
                <a:lnTo>
                  <a:pt x="35559" y="5079"/>
                </a:lnTo>
                <a:close/>
              </a:path>
              <a:path w="41910" h="12700">
                <a:moveTo>
                  <a:pt x="3301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33019" y="3809"/>
                </a:lnTo>
                <a:lnTo>
                  <a:pt x="33019" y="2539"/>
                </a:lnTo>
                <a:close/>
              </a:path>
              <a:path w="41910" h="12700">
                <a:moveTo>
                  <a:pt x="3174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31749" y="2539"/>
                </a:lnTo>
                <a:lnTo>
                  <a:pt x="31749" y="1269"/>
                </a:lnTo>
                <a:close/>
              </a:path>
              <a:path w="41910" h="1270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bk object 1940"/>
          <p:cNvSpPr/>
          <p:nvPr/>
        </p:nvSpPr>
        <p:spPr>
          <a:xfrm>
            <a:off x="4772659" y="6309359"/>
            <a:ext cx="43180" cy="13970"/>
          </a:xfrm>
          <a:custGeom>
            <a:avLst/>
            <a:gdLst/>
            <a:ahLst/>
            <a:cxnLst/>
            <a:rect l="l" t="t" r="r" b="b"/>
            <a:pathLst>
              <a:path w="43179" h="13970">
                <a:moveTo>
                  <a:pt x="43179" y="12699"/>
                </a:moveTo>
                <a:lnTo>
                  <a:pt x="11429" y="12699"/>
                </a:lnTo>
                <a:lnTo>
                  <a:pt x="11429" y="13969"/>
                </a:lnTo>
                <a:lnTo>
                  <a:pt x="43179" y="13969"/>
                </a:lnTo>
                <a:lnTo>
                  <a:pt x="43179" y="12699"/>
                </a:lnTo>
                <a:close/>
              </a:path>
              <a:path w="43179" h="13970">
                <a:moveTo>
                  <a:pt x="40639" y="10159"/>
                </a:moveTo>
                <a:lnTo>
                  <a:pt x="8889" y="10159"/>
                </a:lnTo>
                <a:lnTo>
                  <a:pt x="8889" y="12699"/>
                </a:lnTo>
                <a:lnTo>
                  <a:pt x="10160" y="12699"/>
                </a:lnTo>
                <a:lnTo>
                  <a:pt x="10160" y="11429"/>
                </a:lnTo>
                <a:lnTo>
                  <a:pt x="40639" y="11429"/>
                </a:lnTo>
                <a:lnTo>
                  <a:pt x="40639" y="10159"/>
                </a:lnTo>
                <a:close/>
              </a:path>
              <a:path w="43179" h="13970">
                <a:moveTo>
                  <a:pt x="41910" y="11429"/>
                </a:moveTo>
                <a:lnTo>
                  <a:pt x="40639" y="11429"/>
                </a:lnTo>
                <a:lnTo>
                  <a:pt x="40639" y="12699"/>
                </a:lnTo>
                <a:lnTo>
                  <a:pt x="41910" y="12699"/>
                </a:lnTo>
                <a:lnTo>
                  <a:pt x="41910" y="11429"/>
                </a:lnTo>
                <a:close/>
              </a:path>
              <a:path w="43179" h="13970">
                <a:moveTo>
                  <a:pt x="39369" y="8889"/>
                </a:moveTo>
                <a:lnTo>
                  <a:pt x="7619" y="8889"/>
                </a:lnTo>
                <a:lnTo>
                  <a:pt x="7619" y="10159"/>
                </a:lnTo>
                <a:lnTo>
                  <a:pt x="39369" y="10159"/>
                </a:lnTo>
                <a:lnTo>
                  <a:pt x="39369" y="8889"/>
                </a:lnTo>
                <a:close/>
              </a:path>
              <a:path w="43179" h="13970">
                <a:moveTo>
                  <a:pt x="36829" y="6349"/>
                </a:moveTo>
                <a:lnTo>
                  <a:pt x="6350" y="6349"/>
                </a:lnTo>
                <a:lnTo>
                  <a:pt x="6350" y="8889"/>
                </a:lnTo>
                <a:lnTo>
                  <a:pt x="38100" y="8889"/>
                </a:lnTo>
                <a:lnTo>
                  <a:pt x="38100" y="7619"/>
                </a:lnTo>
                <a:lnTo>
                  <a:pt x="36829" y="7619"/>
                </a:lnTo>
                <a:lnTo>
                  <a:pt x="36829" y="6349"/>
                </a:lnTo>
                <a:close/>
              </a:path>
              <a:path w="43179" h="13970">
                <a:moveTo>
                  <a:pt x="34289" y="3809"/>
                </a:moveTo>
                <a:lnTo>
                  <a:pt x="3810" y="3809"/>
                </a:lnTo>
                <a:lnTo>
                  <a:pt x="3810" y="6349"/>
                </a:lnTo>
                <a:lnTo>
                  <a:pt x="5079" y="6349"/>
                </a:lnTo>
                <a:lnTo>
                  <a:pt x="5079" y="5079"/>
                </a:lnTo>
                <a:lnTo>
                  <a:pt x="34289" y="5079"/>
                </a:lnTo>
                <a:lnTo>
                  <a:pt x="34289" y="3809"/>
                </a:lnTo>
                <a:close/>
              </a:path>
              <a:path w="43179" h="13970">
                <a:moveTo>
                  <a:pt x="35559" y="5079"/>
                </a:moveTo>
                <a:lnTo>
                  <a:pt x="34289" y="5079"/>
                </a:lnTo>
                <a:lnTo>
                  <a:pt x="34289" y="6349"/>
                </a:lnTo>
                <a:lnTo>
                  <a:pt x="35559" y="6349"/>
                </a:lnTo>
                <a:lnTo>
                  <a:pt x="35559" y="5079"/>
                </a:lnTo>
                <a:close/>
              </a:path>
              <a:path w="43179" h="13970">
                <a:moveTo>
                  <a:pt x="3301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33019" y="3809"/>
                </a:lnTo>
                <a:lnTo>
                  <a:pt x="33019" y="2539"/>
                </a:lnTo>
                <a:close/>
              </a:path>
              <a:path w="43179" h="13970">
                <a:moveTo>
                  <a:pt x="3174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31749" y="2539"/>
                </a:lnTo>
                <a:lnTo>
                  <a:pt x="31749" y="1269"/>
                </a:lnTo>
                <a:close/>
              </a:path>
              <a:path w="43179" h="139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bk object 1941"/>
          <p:cNvSpPr/>
          <p:nvPr/>
        </p:nvSpPr>
        <p:spPr>
          <a:xfrm>
            <a:off x="4785359" y="6323329"/>
            <a:ext cx="31750" cy="13970"/>
          </a:xfrm>
          <a:custGeom>
            <a:avLst/>
            <a:gdLst/>
            <a:ahLst/>
            <a:cxnLst/>
            <a:rect l="l" t="t" r="r" b="b"/>
            <a:pathLst>
              <a:path w="31750" h="13970">
                <a:moveTo>
                  <a:pt x="31750" y="11430"/>
                </a:moveTo>
                <a:lnTo>
                  <a:pt x="8889" y="11430"/>
                </a:lnTo>
                <a:lnTo>
                  <a:pt x="8889" y="12700"/>
                </a:lnTo>
                <a:lnTo>
                  <a:pt x="10160" y="12700"/>
                </a:lnTo>
                <a:lnTo>
                  <a:pt x="10160" y="13970"/>
                </a:lnTo>
                <a:lnTo>
                  <a:pt x="31750" y="13970"/>
                </a:lnTo>
                <a:lnTo>
                  <a:pt x="31750" y="11430"/>
                </a:lnTo>
                <a:close/>
              </a:path>
              <a:path w="31750" h="13970">
                <a:moveTo>
                  <a:pt x="31750" y="5080"/>
                </a:moveTo>
                <a:lnTo>
                  <a:pt x="3810" y="5080"/>
                </a:lnTo>
                <a:lnTo>
                  <a:pt x="3810" y="6350"/>
                </a:lnTo>
                <a:lnTo>
                  <a:pt x="5079" y="6350"/>
                </a:lnTo>
                <a:lnTo>
                  <a:pt x="5079" y="8890"/>
                </a:lnTo>
                <a:lnTo>
                  <a:pt x="6350" y="8890"/>
                </a:lnTo>
                <a:lnTo>
                  <a:pt x="6350" y="11430"/>
                </a:lnTo>
                <a:lnTo>
                  <a:pt x="7619" y="11430"/>
                </a:lnTo>
                <a:lnTo>
                  <a:pt x="7619" y="10160"/>
                </a:lnTo>
                <a:lnTo>
                  <a:pt x="31750" y="10160"/>
                </a:lnTo>
                <a:lnTo>
                  <a:pt x="31750" y="5080"/>
                </a:lnTo>
                <a:close/>
              </a:path>
              <a:path w="31750" h="13970">
                <a:moveTo>
                  <a:pt x="31750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5080"/>
                </a:lnTo>
                <a:lnTo>
                  <a:pt x="2539" y="5080"/>
                </a:lnTo>
                <a:lnTo>
                  <a:pt x="2539" y="3810"/>
                </a:lnTo>
                <a:lnTo>
                  <a:pt x="31750" y="3810"/>
                </a:lnTo>
                <a:lnTo>
                  <a:pt x="31750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bk object 1942"/>
          <p:cNvSpPr/>
          <p:nvPr/>
        </p:nvSpPr>
        <p:spPr>
          <a:xfrm>
            <a:off x="4796790" y="633730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20320" y="10160"/>
                </a:moveTo>
                <a:lnTo>
                  <a:pt x="7620" y="10160"/>
                </a:lnTo>
                <a:lnTo>
                  <a:pt x="7620" y="11429"/>
                </a:lnTo>
                <a:lnTo>
                  <a:pt x="8889" y="11429"/>
                </a:lnTo>
                <a:lnTo>
                  <a:pt x="8889" y="12700"/>
                </a:lnTo>
                <a:lnTo>
                  <a:pt x="20320" y="12700"/>
                </a:lnTo>
                <a:lnTo>
                  <a:pt x="20320" y="10160"/>
                </a:lnTo>
                <a:close/>
              </a:path>
              <a:path w="20320" h="12700">
                <a:moveTo>
                  <a:pt x="20320" y="3810"/>
                </a:moveTo>
                <a:lnTo>
                  <a:pt x="2539" y="3810"/>
                </a:lnTo>
                <a:lnTo>
                  <a:pt x="2539" y="5079"/>
                </a:lnTo>
                <a:lnTo>
                  <a:pt x="3810" y="5079"/>
                </a:lnTo>
                <a:lnTo>
                  <a:pt x="3810" y="6350"/>
                </a:lnTo>
                <a:lnTo>
                  <a:pt x="5080" y="6350"/>
                </a:lnTo>
                <a:lnTo>
                  <a:pt x="5080" y="10160"/>
                </a:lnTo>
                <a:lnTo>
                  <a:pt x="6350" y="10160"/>
                </a:lnTo>
                <a:lnTo>
                  <a:pt x="6350" y="8890"/>
                </a:lnTo>
                <a:lnTo>
                  <a:pt x="20320" y="8890"/>
                </a:lnTo>
                <a:lnTo>
                  <a:pt x="20320" y="3810"/>
                </a:lnTo>
                <a:close/>
              </a:path>
              <a:path w="20320" h="12700">
                <a:moveTo>
                  <a:pt x="20320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3810"/>
                </a:lnTo>
                <a:lnTo>
                  <a:pt x="1270" y="2540"/>
                </a:lnTo>
                <a:lnTo>
                  <a:pt x="20320" y="2540"/>
                </a:lnTo>
                <a:lnTo>
                  <a:pt x="2032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bk object 1943"/>
          <p:cNvSpPr/>
          <p:nvPr/>
        </p:nvSpPr>
        <p:spPr>
          <a:xfrm>
            <a:off x="4806950" y="635000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10160" y="10160"/>
                </a:moveTo>
                <a:lnTo>
                  <a:pt x="7620" y="10160"/>
                </a:lnTo>
                <a:lnTo>
                  <a:pt x="7620" y="11429"/>
                </a:lnTo>
                <a:lnTo>
                  <a:pt x="8889" y="11429"/>
                </a:lnTo>
                <a:lnTo>
                  <a:pt x="8889" y="12700"/>
                </a:lnTo>
                <a:lnTo>
                  <a:pt x="10160" y="12700"/>
                </a:lnTo>
                <a:lnTo>
                  <a:pt x="10160" y="10160"/>
                </a:lnTo>
                <a:close/>
              </a:path>
              <a:path w="10160" h="12700">
                <a:moveTo>
                  <a:pt x="1016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3810"/>
                </a:lnTo>
                <a:lnTo>
                  <a:pt x="2539" y="3810"/>
                </a:lnTo>
                <a:lnTo>
                  <a:pt x="2539" y="5079"/>
                </a:lnTo>
                <a:lnTo>
                  <a:pt x="3810" y="5079"/>
                </a:lnTo>
                <a:lnTo>
                  <a:pt x="3810" y="6350"/>
                </a:lnTo>
                <a:lnTo>
                  <a:pt x="5079" y="6350"/>
                </a:lnTo>
                <a:lnTo>
                  <a:pt x="5079" y="7620"/>
                </a:lnTo>
                <a:lnTo>
                  <a:pt x="6350" y="7620"/>
                </a:lnTo>
                <a:lnTo>
                  <a:pt x="6350" y="10160"/>
                </a:lnTo>
                <a:lnTo>
                  <a:pt x="7620" y="10160"/>
                </a:lnTo>
                <a:lnTo>
                  <a:pt x="7620" y="8890"/>
                </a:lnTo>
                <a:lnTo>
                  <a:pt x="10160" y="8890"/>
                </a:lnTo>
                <a:lnTo>
                  <a:pt x="1016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bk object 1944"/>
          <p:cNvSpPr/>
          <p:nvPr/>
        </p:nvSpPr>
        <p:spPr>
          <a:xfrm>
            <a:off x="4576386" y="6615729"/>
            <a:ext cx="234373" cy="23465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bk object 1945"/>
          <p:cNvSpPr/>
          <p:nvPr/>
        </p:nvSpPr>
        <p:spPr>
          <a:xfrm>
            <a:off x="4550409" y="6550659"/>
            <a:ext cx="266700" cy="299720"/>
          </a:xfrm>
          <a:custGeom>
            <a:avLst/>
            <a:gdLst/>
            <a:ahLst/>
            <a:cxnLst/>
            <a:rect l="l" t="t" r="r" b="b"/>
            <a:pathLst>
              <a:path w="266700" h="299720">
                <a:moveTo>
                  <a:pt x="260349" y="58419"/>
                </a:moveTo>
                <a:lnTo>
                  <a:pt x="217169" y="58419"/>
                </a:lnTo>
                <a:lnTo>
                  <a:pt x="217169" y="63499"/>
                </a:lnTo>
                <a:lnTo>
                  <a:pt x="215900" y="63499"/>
                </a:lnTo>
                <a:lnTo>
                  <a:pt x="215900" y="69849"/>
                </a:lnTo>
                <a:lnTo>
                  <a:pt x="214629" y="69849"/>
                </a:lnTo>
                <a:lnTo>
                  <a:pt x="214629" y="74929"/>
                </a:lnTo>
                <a:lnTo>
                  <a:pt x="213360" y="74929"/>
                </a:lnTo>
                <a:lnTo>
                  <a:pt x="213360" y="81279"/>
                </a:lnTo>
                <a:lnTo>
                  <a:pt x="212089" y="81279"/>
                </a:lnTo>
                <a:lnTo>
                  <a:pt x="212089" y="83819"/>
                </a:lnTo>
                <a:lnTo>
                  <a:pt x="241621" y="83819"/>
                </a:lnTo>
                <a:lnTo>
                  <a:pt x="260349" y="65069"/>
                </a:lnTo>
                <a:lnTo>
                  <a:pt x="260349" y="58419"/>
                </a:lnTo>
                <a:close/>
              </a:path>
              <a:path w="266700" h="299720">
                <a:moveTo>
                  <a:pt x="266699" y="0"/>
                </a:moveTo>
                <a:lnTo>
                  <a:pt x="219710" y="46989"/>
                </a:lnTo>
                <a:lnTo>
                  <a:pt x="219710" y="52069"/>
                </a:lnTo>
                <a:lnTo>
                  <a:pt x="218439" y="52069"/>
                </a:lnTo>
                <a:lnTo>
                  <a:pt x="218439" y="58419"/>
                </a:lnTo>
                <a:lnTo>
                  <a:pt x="261619" y="58419"/>
                </a:lnTo>
                <a:lnTo>
                  <a:pt x="261620" y="46989"/>
                </a:lnTo>
                <a:lnTo>
                  <a:pt x="262889" y="46989"/>
                </a:lnTo>
                <a:lnTo>
                  <a:pt x="262889" y="34289"/>
                </a:lnTo>
                <a:lnTo>
                  <a:pt x="264159" y="34289"/>
                </a:lnTo>
                <a:lnTo>
                  <a:pt x="264160" y="21589"/>
                </a:lnTo>
                <a:lnTo>
                  <a:pt x="265430" y="21589"/>
                </a:lnTo>
                <a:lnTo>
                  <a:pt x="265429" y="8889"/>
                </a:lnTo>
                <a:lnTo>
                  <a:pt x="266700" y="8889"/>
                </a:lnTo>
                <a:lnTo>
                  <a:pt x="266699" y="0"/>
                </a:lnTo>
                <a:close/>
              </a:path>
              <a:path w="266700" h="299720">
                <a:moveTo>
                  <a:pt x="241621" y="83819"/>
                </a:moveTo>
                <a:lnTo>
                  <a:pt x="212089" y="83819"/>
                </a:lnTo>
                <a:lnTo>
                  <a:pt x="212089" y="86359"/>
                </a:lnTo>
                <a:lnTo>
                  <a:pt x="210819" y="86359"/>
                </a:lnTo>
                <a:lnTo>
                  <a:pt x="210819" y="90169"/>
                </a:lnTo>
                <a:lnTo>
                  <a:pt x="209550" y="90169"/>
                </a:lnTo>
                <a:lnTo>
                  <a:pt x="209550" y="92709"/>
                </a:lnTo>
                <a:lnTo>
                  <a:pt x="208279" y="92709"/>
                </a:lnTo>
                <a:lnTo>
                  <a:pt x="208279" y="95249"/>
                </a:lnTo>
                <a:lnTo>
                  <a:pt x="207010" y="95249"/>
                </a:lnTo>
                <a:lnTo>
                  <a:pt x="207010" y="97789"/>
                </a:lnTo>
                <a:lnTo>
                  <a:pt x="205739" y="97789"/>
                </a:lnTo>
                <a:lnTo>
                  <a:pt x="205739" y="100329"/>
                </a:lnTo>
                <a:lnTo>
                  <a:pt x="204469" y="100329"/>
                </a:lnTo>
                <a:lnTo>
                  <a:pt x="204469" y="102869"/>
                </a:lnTo>
                <a:lnTo>
                  <a:pt x="203200" y="102869"/>
                </a:lnTo>
                <a:lnTo>
                  <a:pt x="203200" y="105409"/>
                </a:lnTo>
                <a:lnTo>
                  <a:pt x="201929" y="105409"/>
                </a:lnTo>
                <a:lnTo>
                  <a:pt x="201929" y="107949"/>
                </a:lnTo>
                <a:lnTo>
                  <a:pt x="200660" y="107949"/>
                </a:lnTo>
                <a:lnTo>
                  <a:pt x="200660" y="110489"/>
                </a:lnTo>
                <a:lnTo>
                  <a:pt x="199389" y="110489"/>
                </a:lnTo>
                <a:lnTo>
                  <a:pt x="199389" y="113029"/>
                </a:lnTo>
                <a:lnTo>
                  <a:pt x="212446" y="113029"/>
                </a:lnTo>
                <a:lnTo>
                  <a:pt x="241621" y="83819"/>
                </a:lnTo>
                <a:close/>
              </a:path>
              <a:path w="266700" h="299720">
                <a:moveTo>
                  <a:pt x="212446" y="113029"/>
                </a:moveTo>
                <a:lnTo>
                  <a:pt x="198119" y="113029"/>
                </a:lnTo>
                <a:lnTo>
                  <a:pt x="198119" y="115569"/>
                </a:lnTo>
                <a:lnTo>
                  <a:pt x="196850" y="115569"/>
                </a:lnTo>
                <a:lnTo>
                  <a:pt x="196850" y="118109"/>
                </a:lnTo>
                <a:lnTo>
                  <a:pt x="195579" y="118109"/>
                </a:lnTo>
                <a:lnTo>
                  <a:pt x="195579" y="120649"/>
                </a:lnTo>
                <a:lnTo>
                  <a:pt x="194310" y="120649"/>
                </a:lnTo>
                <a:lnTo>
                  <a:pt x="194310" y="123189"/>
                </a:lnTo>
                <a:lnTo>
                  <a:pt x="193039" y="123189"/>
                </a:lnTo>
                <a:lnTo>
                  <a:pt x="193039" y="125729"/>
                </a:lnTo>
                <a:lnTo>
                  <a:pt x="191769" y="125729"/>
                </a:lnTo>
                <a:lnTo>
                  <a:pt x="191769" y="126999"/>
                </a:lnTo>
                <a:lnTo>
                  <a:pt x="190500" y="126999"/>
                </a:lnTo>
                <a:lnTo>
                  <a:pt x="190500" y="129539"/>
                </a:lnTo>
                <a:lnTo>
                  <a:pt x="189229" y="129539"/>
                </a:lnTo>
                <a:lnTo>
                  <a:pt x="189229" y="132079"/>
                </a:lnTo>
                <a:lnTo>
                  <a:pt x="187960" y="132079"/>
                </a:lnTo>
                <a:lnTo>
                  <a:pt x="187960" y="134619"/>
                </a:lnTo>
                <a:lnTo>
                  <a:pt x="186689" y="134619"/>
                </a:lnTo>
                <a:lnTo>
                  <a:pt x="186689" y="137159"/>
                </a:lnTo>
                <a:lnTo>
                  <a:pt x="185419" y="137159"/>
                </a:lnTo>
                <a:lnTo>
                  <a:pt x="185419" y="139699"/>
                </a:lnTo>
                <a:lnTo>
                  <a:pt x="184150" y="139699"/>
                </a:lnTo>
                <a:lnTo>
                  <a:pt x="184150" y="141359"/>
                </a:lnTo>
                <a:lnTo>
                  <a:pt x="212446" y="113029"/>
                </a:lnTo>
                <a:close/>
              </a:path>
              <a:path w="266700" h="299720">
                <a:moveTo>
                  <a:pt x="183270" y="142239"/>
                </a:moveTo>
                <a:lnTo>
                  <a:pt x="182879" y="142239"/>
                </a:lnTo>
                <a:lnTo>
                  <a:pt x="182879" y="142631"/>
                </a:lnTo>
                <a:lnTo>
                  <a:pt x="183270" y="142239"/>
                </a:lnTo>
                <a:close/>
              </a:path>
              <a:path w="266700" h="299720">
                <a:moveTo>
                  <a:pt x="65300" y="260349"/>
                </a:moveTo>
                <a:lnTo>
                  <a:pt x="63500" y="260349"/>
                </a:lnTo>
                <a:lnTo>
                  <a:pt x="63500" y="261619"/>
                </a:lnTo>
                <a:lnTo>
                  <a:pt x="62229" y="261619"/>
                </a:lnTo>
                <a:lnTo>
                  <a:pt x="62229" y="262889"/>
                </a:lnTo>
                <a:lnTo>
                  <a:pt x="59689" y="262889"/>
                </a:lnTo>
                <a:lnTo>
                  <a:pt x="59689" y="264159"/>
                </a:lnTo>
                <a:lnTo>
                  <a:pt x="57150" y="264159"/>
                </a:lnTo>
                <a:lnTo>
                  <a:pt x="57150" y="265429"/>
                </a:lnTo>
                <a:lnTo>
                  <a:pt x="55879" y="265429"/>
                </a:lnTo>
                <a:lnTo>
                  <a:pt x="55879" y="266699"/>
                </a:lnTo>
                <a:lnTo>
                  <a:pt x="53339" y="266699"/>
                </a:lnTo>
                <a:lnTo>
                  <a:pt x="53339" y="267969"/>
                </a:lnTo>
                <a:lnTo>
                  <a:pt x="50800" y="267969"/>
                </a:lnTo>
                <a:lnTo>
                  <a:pt x="50800" y="269239"/>
                </a:lnTo>
                <a:lnTo>
                  <a:pt x="49529" y="269239"/>
                </a:lnTo>
                <a:lnTo>
                  <a:pt x="49529" y="270509"/>
                </a:lnTo>
                <a:lnTo>
                  <a:pt x="46989" y="270509"/>
                </a:lnTo>
                <a:lnTo>
                  <a:pt x="46989" y="271779"/>
                </a:lnTo>
                <a:lnTo>
                  <a:pt x="44450" y="271779"/>
                </a:lnTo>
                <a:lnTo>
                  <a:pt x="44450" y="273049"/>
                </a:lnTo>
                <a:lnTo>
                  <a:pt x="43179" y="273049"/>
                </a:lnTo>
                <a:lnTo>
                  <a:pt x="43179" y="274319"/>
                </a:lnTo>
                <a:lnTo>
                  <a:pt x="40639" y="274319"/>
                </a:lnTo>
                <a:lnTo>
                  <a:pt x="40639" y="275589"/>
                </a:lnTo>
                <a:lnTo>
                  <a:pt x="38100" y="275589"/>
                </a:lnTo>
                <a:lnTo>
                  <a:pt x="38099" y="276859"/>
                </a:lnTo>
                <a:lnTo>
                  <a:pt x="36829" y="276859"/>
                </a:lnTo>
                <a:lnTo>
                  <a:pt x="36829" y="278129"/>
                </a:lnTo>
                <a:lnTo>
                  <a:pt x="34289" y="278129"/>
                </a:lnTo>
                <a:lnTo>
                  <a:pt x="34289" y="279399"/>
                </a:lnTo>
                <a:lnTo>
                  <a:pt x="31750" y="279399"/>
                </a:lnTo>
                <a:lnTo>
                  <a:pt x="31750" y="280669"/>
                </a:lnTo>
                <a:lnTo>
                  <a:pt x="30479" y="280669"/>
                </a:lnTo>
                <a:lnTo>
                  <a:pt x="30479" y="281939"/>
                </a:lnTo>
                <a:lnTo>
                  <a:pt x="27939" y="281939"/>
                </a:lnTo>
                <a:lnTo>
                  <a:pt x="27939" y="283209"/>
                </a:lnTo>
                <a:lnTo>
                  <a:pt x="25400" y="283209"/>
                </a:lnTo>
                <a:lnTo>
                  <a:pt x="25400" y="284479"/>
                </a:lnTo>
                <a:lnTo>
                  <a:pt x="24129" y="284479"/>
                </a:lnTo>
                <a:lnTo>
                  <a:pt x="24129" y="285749"/>
                </a:lnTo>
                <a:lnTo>
                  <a:pt x="21589" y="285749"/>
                </a:lnTo>
                <a:lnTo>
                  <a:pt x="21589" y="287019"/>
                </a:lnTo>
                <a:lnTo>
                  <a:pt x="19050" y="287019"/>
                </a:lnTo>
                <a:lnTo>
                  <a:pt x="19050" y="288289"/>
                </a:lnTo>
                <a:lnTo>
                  <a:pt x="17779" y="288289"/>
                </a:lnTo>
                <a:lnTo>
                  <a:pt x="17779" y="289559"/>
                </a:lnTo>
                <a:lnTo>
                  <a:pt x="15239" y="289559"/>
                </a:lnTo>
                <a:lnTo>
                  <a:pt x="15239" y="290829"/>
                </a:lnTo>
                <a:lnTo>
                  <a:pt x="12700" y="290829"/>
                </a:lnTo>
                <a:lnTo>
                  <a:pt x="12700" y="292099"/>
                </a:lnTo>
                <a:lnTo>
                  <a:pt x="11429" y="292099"/>
                </a:lnTo>
                <a:lnTo>
                  <a:pt x="11429" y="293369"/>
                </a:lnTo>
                <a:lnTo>
                  <a:pt x="8889" y="293369"/>
                </a:lnTo>
                <a:lnTo>
                  <a:pt x="8889" y="294639"/>
                </a:lnTo>
                <a:lnTo>
                  <a:pt x="6350" y="294639"/>
                </a:lnTo>
                <a:lnTo>
                  <a:pt x="6350" y="295909"/>
                </a:lnTo>
                <a:lnTo>
                  <a:pt x="5079" y="295909"/>
                </a:lnTo>
                <a:lnTo>
                  <a:pt x="5079" y="297179"/>
                </a:lnTo>
                <a:lnTo>
                  <a:pt x="2539" y="297179"/>
                </a:lnTo>
                <a:lnTo>
                  <a:pt x="2539" y="298449"/>
                </a:lnTo>
                <a:lnTo>
                  <a:pt x="0" y="298449"/>
                </a:lnTo>
                <a:lnTo>
                  <a:pt x="0" y="299719"/>
                </a:lnTo>
                <a:lnTo>
                  <a:pt x="25976" y="299719"/>
                </a:lnTo>
                <a:lnTo>
                  <a:pt x="65300" y="260349"/>
                </a:lnTo>
                <a:close/>
              </a:path>
              <a:path w="266700" h="299720">
                <a:moveTo>
                  <a:pt x="66568" y="259079"/>
                </a:moveTo>
                <a:lnTo>
                  <a:pt x="66039" y="259079"/>
                </a:lnTo>
                <a:lnTo>
                  <a:pt x="66039" y="259609"/>
                </a:lnTo>
                <a:lnTo>
                  <a:pt x="66568" y="259079"/>
                </a:lnTo>
                <a:close/>
              </a:path>
            </a:pathLst>
          </a:custGeom>
          <a:solidFill>
            <a:srgbClr val="0073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bk object 1946"/>
          <p:cNvSpPr/>
          <p:nvPr/>
        </p:nvSpPr>
        <p:spPr>
          <a:xfrm>
            <a:off x="4357370" y="6150609"/>
            <a:ext cx="459739" cy="44703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bk object 1947"/>
          <p:cNvSpPr/>
          <p:nvPr/>
        </p:nvSpPr>
        <p:spPr>
          <a:xfrm>
            <a:off x="3620770" y="6140450"/>
            <a:ext cx="758190" cy="709930"/>
          </a:xfrm>
          <a:custGeom>
            <a:avLst/>
            <a:gdLst/>
            <a:ahLst/>
            <a:cxnLst/>
            <a:rect l="l" t="t" r="r" b="b"/>
            <a:pathLst>
              <a:path w="758189" h="709929">
                <a:moveTo>
                  <a:pt x="739140" y="29209"/>
                </a:moveTo>
                <a:lnTo>
                  <a:pt x="727710" y="29209"/>
                </a:lnTo>
                <a:lnTo>
                  <a:pt x="727710" y="30479"/>
                </a:lnTo>
                <a:lnTo>
                  <a:pt x="736600" y="30479"/>
                </a:lnTo>
                <a:lnTo>
                  <a:pt x="736600" y="31749"/>
                </a:lnTo>
                <a:lnTo>
                  <a:pt x="739140" y="29209"/>
                </a:lnTo>
                <a:close/>
              </a:path>
              <a:path w="758189" h="709929">
                <a:moveTo>
                  <a:pt x="745490" y="22860"/>
                </a:moveTo>
                <a:lnTo>
                  <a:pt x="687070" y="22860"/>
                </a:lnTo>
                <a:lnTo>
                  <a:pt x="687070" y="24129"/>
                </a:lnTo>
                <a:lnTo>
                  <a:pt x="695960" y="24129"/>
                </a:lnTo>
                <a:lnTo>
                  <a:pt x="695960" y="25400"/>
                </a:lnTo>
                <a:lnTo>
                  <a:pt x="703580" y="25400"/>
                </a:lnTo>
                <a:lnTo>
                  <a:pt x="703580" y="26669"/>
                </a:lnTo>
                <a:lnTo>
                  <a:pt x="712470" y="26669"/>
                </a:lnTo>
                <a:lnTo>
                  <a:pt x="712470" y="29209"/>
                </a:lnTo>
                <a:lnTo>
                  <a:pt x="720090" y="29209"/>
                </a:lnTo>
                <a:lnTo>
                  <a:pt x="720090" y="27940"/>
                </a:lnTo>
                <a:lnTo>
                  <a:pt x="740410" y="27940"/>
                </a:lnTo>
                <a:lnTo>
                  <a:pt x="745490" y="22860"/>
                </a:lnTo>
                <a:close/>
              </a:path>
              <a:path w="758189" h="709929">
                <a:moveTo>
                  <a:pt x="751840" y="16510"/>
                </a:moveTo>
                <a:lnTo>
                  <a:pt x="693420" y="16510"/>
                </a:lnTo>
                <a:lnTo>
                  <a:pt x="688339" y="21590"/>
                </a:lnTo>
                <a:lnTo>
                  <a:pt x="746760" y="21590"/>
                </a:lnTo>
                <a:lnTo>
                  <a:pt x="751840" y="16510"/>
                </a:lnTo>
                <a:close/>
              </a:path>
              <a:path w="758189" h="709929">
                <a:moveTo>
                  <a:pt x="758190" y="10160"/>
                </a:moveTo>
                <a:lnTo>
                  <a:pt x="699770" y="10160"/>
                </a:lnTo>
                <a:lnTo>
                  <a:pt x="694689" y="15240"/>
                </a:lnTo>
                <a:lnTo>
                  <a:pt x="753110" y="15240"/>
                </a:lnTo>
                <a:lnTo>
                  <a:pt x="758190" y="10160"/>
                </a:lnTo>
                <a:close/>
              </a:path>
              <a:path w="758189" h="709929">
                <a:moveTo>
                  <a:pt x="753110" y="8890"/>
                </a:moveTo>
                <a:lnTo>
                  <a:pt x="748030" y="8890"/>
                </a:lnTo>
                <a:lnTo>
                  <a:pt x="748030" y="10160"/>
                </a:lnTo>
                <a:lnTo>
                  <a:pt x="753110" y="10160"/>
                </a:lnTo>
                <a:lnTo>
                  <a:pt x="753110" y="8890"/>
                </a:lnTo>
                <a:close/>
              </a:path>
              <a:path w="758189" h="709929">
                <a:moveTo>
                  <a:pt x="730250" y="3810"/>
                </a:moveTo>
                <a:lnTo>
                  <a:pt x="706120" y="3810"/>
                </a:lnTo>
                <a:lnTo>
                  <a:pt x="701040" y="8890"/>
                </a:lnTo>
                <a:lnTo>
                  <a:pt x="748030" y="8890"/>
                </a:lnTo>
                <a:lnTo>
                  <a:pt x="748030" y="7620"/>
                </a:lnTo>
                <a:lnTo>
                  <a:pt x="741680" y="7620"/>
                </a:lnTo>
                <a:lnTo>
                  <a:pt x="741680" y="6350"/>
                </a:lnTo>
                <a:lnTo>
                  <a:pt x="736600" y="6350"/>
                </a:lnTo>
                <a:lnTo>
                  <a:pt x="736600" y="5079"/>
                </a:lnTo>
                <a:lnTo>
                  <a:pt x="730250" y="5079"/>
                </a:lnTo>
                <a:lnTo>
                  <a:pt x="730250" y="3810"/>
                </a:lnTo>
                <a:close/>
              </a:path>
              <a:path w="758189" h="709929">
                <a:moveTo>
                  <a:pt x="725170" y="2540"/>
                </a:moveTo>
                <a:lnTo>
                  <a:pt x="718820" y="2540"/>
                </a:lnTo>
                <a:lnTo>
                  <a:pt x="718819" y="3810"/>
                </a:lnTo>
                <a:lnTo>
                  <a:pt x="725170" y="3810"/>
                </a:lnTo>
                <a:lnTo>
                  <a:pt x="725170" y="2540"/>
                </a:lnTo>
                <a:close/>
              </a:path>
              <a:path w="758189" h="709929">
                <a:moveTo>
                  <a:pt x="713739" y="0"/>
                </a:moveTo>
                <a:lnTo>
                  <a:pt x="709930" y="0"/>
                </a:lnTo>
                <a:lnTo>
                  <a:pt x="707389" y="2540"/>
                </a:lnTo>
                <a:lnTo>
                  <a:pt x="718820" y="2540"/>
                </a:lnTo>
                <a:lnTo>
                  <a:pt x="718820" y="1270"/>
                </a:lnTo>
                <a:lnTo>
                  <a:pt x="713739" y="1270"/>
                </a:lnTo>
                <a:lnTo>
                  <a:pt x="713739" y="0"/>
                </a:lnTo>
                <a:close/>
              </a:path>
              <a:path w="758189" h="709929">
                <a:moveTo>
                  <a:pt x="19050" y="692150"/>
                </a:moveTo>
                <a:lnTo>
                  <a:pt x="17780" y="692150"/>
                </a:lnTo>
                <a:lnTo>
                  <a:pt x="0" y="709930"/>
                </a:lnTo>
                <a:lnTo>
                  <a:pt x="46989" y="709930"/>
                </a:lnTo>
                <a:lnTo>
                  <a:pt x="46989" y="708660"/>
                </a:lnTo>
                <a:lnTo>
                  <a:pt x="45720" y="708660"/>
                </a:lnTo>
                <a:lnTo>
                  <a:pt x="45720" y="707390"/>
                </a:lnTo>
                <a:lnTo>
                  <a:pt x="43180" y="707390"/>
                </a:lnTo>
                <a:lnTo>
                  <a:pt x="43180" y="706120"/>
                </a:lnTo>
                <a:lnTo>
                  <a:pt x="40639" y="706120"/>
                </a:lnTo>
                <a:lnTo>
                  <a:pt x="40639" y="704850"/>
                </a:lnTo>
                <a:lnTo>
                  <a:pt x="39370" y="704850"/>
                </a:lnTo>
                <a:lnTo>
                  <a:pt x="39370" y="703580"/>
                </a:lnTo>
                <a:lnTo>
                  <a:pt x="36830" y="703580"/>
                </a:lnTo>
                <a:lnTo>
                  <a:pt x="36830" y="702310"/>
                </a:lnTo>
                <a:lnTo>
                  <a:pt x="34290" y="702310"/>
                </a:lnTo>
                <a:lnTo>
                  <a:pt x="34290" y="701040"/>
                </a:lnTo>
                <a:lnTo>
                  <a:pt x="33020" y="701040"/>
                </a:lnTo>
                <a:lnTo>
                  <a:pt x="33020" y="699770"/>
                </a:lnTo>
                <a:lnTo>
                  <a:pt x="30480" y="699770"/>
                </a:lnTo>
                <a:lnTo>
                  <a:pt x="30480" y="698500"/>
                </a:lnTo>
                <a:lnTo>
                  <a:pt x="27940" y="698500"/>
                </a:lnTo>
                <a:lnTo>
                  <a:pt x="27940" y="697230"/>
                </a:lnTo>
                <a:lnTo>
                  <a:pt x="25400" y="697230"/>
                </a:lnTo>
                <a:lnTo>
                  <a:pt x="25400" y="695960"/>
                </a:lnTo>
                <a:lnTo>
                  <a:pt x="24130" y="695960"/>
                </a:lnTo>
                <a:lnTo>
                  <a:pt x="24130" y="694690"/>
                </a:lnTo>
                <a:lnTo>
                  <a:pt x="21590" y="694690"/>
                </a:lnTo>
                <a:lnTo>
                  <a:pt x="21590" y="693420"/>
                </a:lnTo>
                <a:lnTo>
                  <a:pt x="19050" y="693420"/>
                </a:lnTo>
                <a:lnTo>
                  <a:pt x="19050" y="69215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bk object 1948"/>
          <p:cNvSpPr/>
          <p:nvPr/>
        </p:nvSpPr>
        <p:spPr>
          <a:xfrm>
            <a:off x="3576320" y="6129020"/>
            <a:ext cx="754380" cy="721360"/>
          </a:xfrm>
          <a:custGeom>
            <a:avLst/>
            <a:gdLst/>
            <a:ahLst/>
            <a:cxnLst/>
            <a:rect l="l" t="t" r="r" b="b"/>
            <a:pathLst>
              <a:path w="754379" h="721359">
                <a:moveTo>
                  <a:pt x="737869" y="27939"/>
                </a:moveTo>
                <a:lnTo>
                  <a:pt x="690879" y="27939"/>
                </a:lnTo>
                <a:lnTo>
                  <a:pt x="690879" y="29209"/>
                </a:lnTo>
                <a:lnTo>
                  <a:pt x="699769" y="29209"/>
                </a:lnTo>
                <a:lnTo>
                  <a:pt x="699769" y="30479"/>
                </a:lnTo>
                <a:lnTo>
                  <a:pt x="707389" y="30479"/>
                </a:lnTo>
                <a:lnTo>
                  <a:pt x="707389" y="31749"/>
                </a:lnTo>
                <a:lnTo>
                  <a:pt x="716279" y="31749"/>
                </a:lnTo>
                <a:lnTo>
                  <a:pt x="716279" y="34289"/>
                </a:lnTo>
                <a:lnTo>
                  <a:pt x="723900" y="34289"/>
                </a:lnTo>
                <a:lnTo>
                  <a:pt x="723900" y="33019"/>
                </a:lnTo>
                <a:lnTo>
                  <a:pt x="732789" y="33019"/>
                </a:lnTo>
                <a:lnTo>
                  <a:pt x="737869" y="27939"/>
                </a:lnTo>
                <a:close/>
              </a:path>
              <a:path w="754379" h="721359">
                <a:moveTo>
                  <a:pt x="744219" y="21589"/>
                </a:moveTo>
                <a:lnTo>
                  <a:pt x="683260" y="21589"/>
                </a:lnTo>
                <a:lnTo>
                  <a:pt x="676910" y="27939"/>
                </a:lnTo>
                <a:lnTo>
                  <a:pt x="683259" y="27939"/>
                </a:lnTo>
                <a:lnTo>
                  <a:pt x="683259" y="26669"/>
                </a:lnTo>
                <a:lnTo>
                  <a:pt x="739139" y="26669"/>
                </a:lnTo>
                <a:lnTo>
                  <a:pt x="744219" y="21589"/>
                </a:lnTo>
                <a:close/>
              </a:path>
              <a:path w="754379" h="721359">
                <a:moveTo>
                  <a:pt x="750569" y="15239"/>
                </a:moveTo>
                <a:lnTo>
                  <a:pt x="689610" y="15239"/>
                </a:lnTo>
                <a:lnTo>
                  <a:pt x="684529" y="20319"/>
                </a:lnTo>
                <a:lnTo>
                  <a:pt x="745489" y="20319"/>
                </a:lnTo>
                <a:lnTo>
                  <a:pt x="750569" y="15239"/>
                </a:lnTo>
                <a:close/>
              </a:path>
              <a:path w="754379" h="721359">
                <a:moveTo>
                  <a:pt x="746760" y="8889"/>
                </a:moveTo>
                <a:lnTo>
                  <a:pt x="695960" y="8889"/>
                </a:lnTo>
                <a:lnTo>
                  <a:pt x="690879" y="13969"/>
                </a:lnTo>
                <a:lnTo>
                  <a:pt x="751839" y="13969"/>
                </a:lnTo>
                <a:lnTo>
                  <a:pt x="754379" y="11429"/>
                </a:lnTo>
                <a:lnTo>
                  <a:pt x="751839" y="11429"/>
                </a:lnTo>
                <a:lnTo>
                  <a:pt x="751839" y="10159"/>
                </a:lnTo>
                <a:lnTo>
                  <a:pt x="746760" y="10159"/>
                </a:lnTo>
                <a:lnTo>
                  <a:pt x="746760" y="8889"/>
                </a:lnTo>
                <a:close/>
              </a:path>
              <a:path w="754379" h="721359">
                <a:moveTo>
                  <a:pt x="740410" y="7619"/>
                </a:moveTo>
                <a:lnTo>
                  <a:pt x="734059" y="7619"/>
                </a:lnTo>
                <a:lnTo>
                  <a:pt x="734059" y="8889"/>
                </a:lnTo>
                <a:lnTo>
                  <a:pt x="740410" y="8889"/>
                </a:lnTo>
                <a:lnTo>
                  <a:pt x="740410" y="7619"/>
                </a:lnTo>
                <a:close/>
              </a:path>
              <a:path w="754379" h="721359">
                <a:moveTo>
                  <a:pt x="717550" y="2539"/>
                </a:moveTo>
                <a:lnTo>
                  <a:pt x="702310" y="2539"/>
                </a:lnTo>
                <a:lnTo>
                  <a:pt x="697229" y="7619"/>
                </a:lnTo>
                <a:lnTo>
                  <a:pt x="734059" y="7619"/>
                </a:lnTo>
                <a:lnTo>
                  <a:pt x="734059" y="6349"/>
                </a:lnTo>
                <a:lnTo>
                  <a:pt x="728979" y="6349"/>
                </a:lnTo>
                <a:lnTo>
                  <a:pt x="728979" y="5079"/>
                </a:lnTo>
                <a:lnTo>
                  <a:pt x="722629" y="5079"/>
                </a:lnTo>
                <a:lnTo>
                  <a:pt x="722629" y="3809"/>
                </a:lnTo>
                <a:lnTo>
                  <a:pt x="717550" y="3809"/>
                </a:lnTo>
                <a:lnTo>
                  <a:pt x="717550" y="2539"/>
                </a:lnTo>
                <a:close/>
              </a:path>
              <a:path w="754379" h="721359">
                <a:moveTo>
                  <a:pt x="711200" y="1269"/>
                </a:moveTo>
                <a:lnTo>
                  <a:pt x="706119" y="1269"/>
                </a:lnTo>
                <a:lnTo>
                  <a:pt x="706119" y="2539"/>
                </a:lnTo>
                <a:lnTo>
                  <a:pt x="711200" y="2539"/>
                </a:lnTo>
                <a:lnTo>
                  <a:pt x="711200" y="1269"/>
                </a:lnTo>
                <a:close/>
              </a:path>
              <a:path w="754379" h="721359">
                <a:moveTo>
                  <a:pt x="706119" y="0"/>
                </a:moveTo>
                <a:lnTo>
                  <a:pt x="704850" y="0"/>
                </a:lnTo>
                <a:lnTo>
                  <a:pt x="703579" y="1269"/>
                </a:lnTo>
                <a:lnTo>
                  <a:pt x="706119" y="1269"/>
                </a:lnTo>
                <a:lnTo>
                  <a:pt x="706119" y="0"/>
                </a:lnTo>
                <a:close/>
              </a:path>
              <a:path w="754379" h="721359">
                <a:moveTo>
                  <a:pt x="25399" y="680719"/>
                </a:moveTo>
                <a:lnTo>
                  <a:pt x="24129" y="680719"/>
                </a:lnTo>
                <a:lnTo>
                  <a:pt x="0" y="704849"/>
                </a:lnTo>
                <a:lnTo>
                  <a:pt x="0" y="706119"/>
                </a:lnTo>
                <a:lnTo>
                  <a:pt x="1269" y="706119"/>
                </a:lnTo>
                <a:lnTo>
                  <a:pt x="1269" y="707389"/>
                </a:lnTo>
                <a:lnTo>
                  <a:pt x="3809" y="707389"/>
                </a:lnTo>
                <a:lnTo>
                  <a:pt x="3809" y="708659"/>
                </a:lnTo>
                <a:lnTo>
                  <a:pt x="5079" y="708659"/>
                </a:lnTo>
                <a:lnTo>
                  <a:pt x="5079" y="709929"/>
                </a:lnTo>
                <a:lnTo>
                  <a:pt x="7619" y="709929"/>
                </a:lnTo>
                <a:lnTo>
                  <a:pt x="7619" y="711199"/>
                </a:lnTo>
                <a:lnTo>
                  <a:pt x="8889" y="711199"/>
                </a:lnTo>
                <a:lnTo>
                  <a:pt x="8889" y="712469"/>
                </a:lnTo>
                <a:lnTo>
                  <a:pt x="11429" y="712469"/>
                </a:lnTo>
                <a:lnTo>
                  <a:pt x="11429" y="713739"/>
                </a:lnTo>
                <a:lnTo>
                  <a:pt x="12700" y="713739"/>
                </a:lnTo>
                <a:lnTo>
                  <a:pt x="12700" y="715009"/>
                </a:lnTo>
                <a:lnTo>
                  <a:pt x="15239" y="715009"/>
                </a:lnTo>
                <a:lnTo>
                  <a:pt x="15239" y="716279"/>
                </a:lnTo>
                <a:lnTo>
                  <a:pt x="16509" y="716279"/>
                </a:lnTo>
                <a:lnTo>
                  <a:pt x="16509" y="717549"/>
                </a:lnTo>
                <a:lnTo>
                  <a:pt x="19050" y="717549"/>
                </a:lnTo>
                <a:lnTo>
                  <a:pt x="19050" y="718819"/>
                </a:lnTo>
                <a:lnTo>
                  <a:pt x="20319" y="718819"/>
                </a:lnTo>
                <a:lnTo>
                  <a:pt x="20319" y="720089"/>
                </a:lnTo>
                <a:lnTo>
                  <a:pt x="22859" y="720089"/>
                </a:lnTo>
                <a:lnTo>
                  <a:pt x="22859" y="721359"/>
                </a:lnTo>
                <a:lnTo>
                  <a:pt x="44449" y="721359"/>
                </a:lnTo>
                <a:lnTo>
                  <a:pt x="62229" y="703579"/>
                </a:lnTo>
                <a:lnTo>
                  <a:pt x="62229" y="702309"/>
                </a:lnTo>
                <a:lnTo>
                  <a:pt x="59689" y="702309"/>
                </a:lnTo>
                <a:lnTo>
                  <a:pt x="59689" y="701039"/>
                </a:lnTo>
                <a:lnTo>
                  <a:pt x="57150" y="701039"/>
                </a:lnTo>
                <a:lnTo>
                  <a:pt x="57150" y="699769"/>
                </a:lnTo>
                <a:lnTo>
                  <a:pt x="55879" y="699769"/>
                </a:lnTo>
                <a:lnTo>
                  <a:pt x="55879" y="698499"/>
                </a:lnTo>
                <a:lnTo>
                  <a:pt x="53339" y="698499"/>
                </a:lnTo>
                <a:lnTo>
                  <a:pt x="53339" y="697229"/>
                </a:lnTo>
                <a:lnTo>
                  <a:pt x="50800" y="697229"/>
                </a:lnTo>
                <a:lnTo>
                  <a:pt x="50800" y="695959"/>
                </a:lnTo>
                <a:lnTo>
                  <a:pt x="49529" y="695959"/>
                </a:lnTo>
                <a:lnTo>
                  <a:pt x="49529" y="694689"/>
                </a:lnTo>
                <a:lnTo>
                  <a:pt x="46989" y="694689"/>
                </a:lnTo>
                <a:lnTo>
                  <a:pt x="46989" y="693419"/>
                </a:lnTo>
                <a:lnTo>
                  <a:pt x="44450" y="693419"/>
                </a:lnTo>
                <a:lnTo>
                  <a:pt x="44450" y="692149"/>
                </a:lnTo>
                <a:lnTo>
                  <a:pt x="43179" y="692149"/>
                </a:lnTo>
                <a:lnTo>
                  <a:pt x="43179" y="690879"/>
                </a:lnTo>
                <a:lnTo>
                  <a:pt x="40639" y="690879"/>
                </a:lnTo>
                <a:lnTo>
                  <a:pt x="40639" y="689609"/>
                </a:lnTo>
                <a:lnTo>
                  <a:pt x="38100" y="689609"/>
                </a:lnTo>
                <a:lnTo>
                  <a:pt x="38100" y="688339"/>
                </a:lnTo>
                <a:lnTo>
                  <a:pt x="35559" y="688339"/>
                </a:lnTo>
                <a:lnTo>
                  <a:pt x="35559" y="687069"/>
                </a:lnTo>
                <a:lnTo>
                  <a:pt x="34289" y="687069"/>
                </a:lnTo>
                <a:lnTo>
                  <a:pt x="34289" y="685799"/>
                </a:lnTo>
                <a:lnTo>
                  <a:pt x="31750" y="685799"/>
                </a:lnTo>
                <a:lnTo>
                  <a:pt x="31750" y="684529"/>
                </a:lnTo>
                <a:lnTo>
                  <a:pt x="29209" y="684529"/>
                </a:lnTo>
                <a:lnTo>
                  <a:pt x="29209" y="683259"/>
                </a:lnTo>
                <a:lnTo>
                  <a:pt x="27939" y="683259"/>
                </a:lnTo>
                <a:lnTo>
                  <a:pt x="27939" y="681989"/>
                </a:lnTo>
                <a:lnTo>
                  <a:pt x="25399" y="681989"/>
                </a:lnTo>
                <a:lnTo>
                  <a:pt x="25399" y="680719"/>
                </a:lnTo>
                <a:close/>
              </a:path>
            </a:pathLst>
          </a:custGeom>
          <a:solidFill>
            <a:srgbClr val="007C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bk object 1949"/>
          <p:cNvSpPr/>
          <p:nvPr/>
        </p:nvSpPr>
        <p:spPr>
          <a:xfrm>
            <a:off x="3539490" y="6122670"/>
            <a:ext cx="741680" cy="711200"/>
          </a:xfrm>
          <a:custGeom>
            <a:avLst/>
            <a:gdLst/>
            <a:ahLst/>
            <a:cxnLst/>
            <a:rect l="l" t="t" r="r" b="b"/>
            <a:pathLst>
              <a:path w="741679" h="711200">
                <a:moveTo>
                  <a:pt x="720090" y="27939"/>
                </a:moveTo>
                <a:lnTo>
                  <a:pt x="666750" y="27939"/>
                </a:lnTo>
                <a:lnTo>
                  <a:pt x="666750" y="29209"/>
                </a:lnTo>
                <a:lnTo>
                  <a:pt x="683260" y="29209"/>
                </a:lnTo>
                <a:lnTo>
                  <a:pt x="683260" y="30479"/>
                </a:lnTo>
                <a:lnTo>
                  <a:pt x="707389" y="30479"/>
                </a:lnTo>
                <a:lnTo>
                  <a:pt x="707389" y="31749"/>
                </a:lnTo>
                <a:lnTo>
                  <a:pt x="712470" y="31749"/>
                </a:lnTo>
                <a:lnTo>
                  <a:pt x="712470" y="34289"/>
                </a:lnTo>
                <a:lnTo>
                  <a:pt x="713740" y="34289"/>
                </a:lnTo>
                <a:lnTo>
                  <a:pt x="720090" y="27939"/>
                </a:lnTo>
                <a:close/>
              </a:path>
              <a:path w="741679" h="711200">
                <a:moveTo>
                  <a:pt x="726440" y="21589"/>
                </a:moveTo>
                <a:lnTo>
                  <a:pt x="665480" y="21589"/>
                </a:lnTo>
                <a:lnTo>
                  <a:pt x="660400" y="26669"/>
                </a:lnTo>
                <a:lnTo>
                  <a:pt x="721360" y="26669"/>
                </a:lnTo>
                <a:lnTo>
                  <a:pt x="726440" y="21589"/>
                </a:lnTo>
                <a:close/>
              </a:path>
              <a:path w="741679" h="711200">
                <a:moveTo>
                  <a:pt x="732790" y="15239"/>
                </a:moveTo>
                <a:lnTo>
                  <a:pt x="671830" y="15239"/>
                </a:lnTo>
                <a:lnTo>
                  <a:pt x="666750" y="20319"/>
                </a:lnTo>
                <a:lnTo>
                  <a:pt x="727710" y="20319"/>
                </a:lnTo>
                <a:lnTo>
                  <a:pt x="732790" y="15239"/>
                </a:lnTo>
                <a:close/>
              </a:path>
              <a:path w="741679" h="711200">
                <a:moveTo>
                  <a:pt x="739140" y="8889"/>
                </a:moveTo>
                <a:lnTo>
                  <a:pt x="678179" y="8889"/>
                </a:lnTo>
                <a:lnTo>
                  <a:pt x="673100" y="13969"/>
                </a:lnTo>
                <a:lnTo>
                  <a:pt x="734060" y="13969"/>
                </a:lnTo>
                <a:lnTo>
                  <a:pt x="739140" y="8889"/>
                </a:lnTo>
                <a:close/>
              </a:path>
              <a:path w="741679" h="711200">
                <a:moveTo>
                  <a:pt x="725170" y="2539"/>
                </a:moveTo>
                <a:lnTo>
                  <a:pt x="684529" y="2539"/>
                </a:lnTo>
                <a:lnTo>
                  <a:pt x="679450" y="7619"/>
                </a:lnTo>
                <a:lnTo>
                  <a:pt x="740410" y="7619"/>
                </a:lnTo>
                <a:lnTo>
                  <a:pt x="741680" y="6349"/>
                </a:lnTo>
                <a:lnTo>
                  <a:pt x="736600" y="6349"/>
                </a:lnTo>
                <a:lnTo>
                  <a:pt x="736600" y="5079"/>
                </a:lnTo>
                <a:lnTo>
                  <a:pt x="731519" y="5079"/>
                </a:lnTo>
                <a:lnTo>
                  <a:pt x="731519" y="3809"/>
                </a:lnTo>
                <a:lnTo>
                  <a:pt x="725170" y="3809"/>
                </a:lnTo>
                <a:lnTo>
                  <a:pt x="725170" y="2539"/>
                </a:lnTo>
                <a:close/>
              </a:path>
              <a:path w="741679" h="711200">
                <a:moveTo>
                  <a:pt x="717550" y="1269"/>
                </a:moveTo>
                <a:lnTo>
                  <a:pt x="707389" y="1269"/>
                </a:lnTo>
                <a:lnTo>
                  <a:pt x="707390" y="2539"/>
                </a:lnTo>
                <a:lnTo>
                  <a:pt x="717550" y="2539"/>
                </a:lnTo>
                <a:lnTo>
                  <a:pt x="717550" y="1269"/>
                </a:lnTo>
                <a:close/>
              </a:path>
              <a:path w="741679" h="711200">
                <a:moveTo>
                  <a:pt x="707389" y="0"/>
                </a:moveTo>
                <a:lnTo>
                  <a:pt x="687070" y="0"/>
                </a:lnTo>
                <a:lnTo>
                  <a:pt x="685800" y="1269"/>
                </a:lnTo>
                <a:lnTo>
                  <a:pt x="707389" y="1269"/>
                </a:lnTo>
                <a:lnTo>
                  <a:pt x="707389" y="0"/>
                </a:lnTo>
                <a:close/>
              </a:path>
              <a:path w="741679" h="711200">
                <a:moveTo>
                  <a:pt x="25400" y="662939"/>
                </a:moveTo>
                <a:lnTo>
                  <a:pt x="24130" y="662939"/>
                </a:lnTo>
                <a:lnTo>
                  <a:pt x="11430" y="675639"/>
                </a:lnTo>
                <a:lnTo>
                  <a:pt x="40639" y="675639"/>
                </a:lnTo>
                <a:lnTo>
                  <a:pt x="40639" y="674369"/>
                </a:lnTo>
                <a:lnTo>
                  <a:pt x="38100" y="674369"/>
                </a:lnTo>
                <a:lnTo>
                  <a:pt x="38100" y="673099"/>
                </a:lnTo>
                <a:lnTo>
                  <a:pt x="36829" y="673099"/>
                </a:lnTo>
                <a:lnTo>
                  <a:pt x="36829" y="671829"/>
                </a:lnTo>
                <a:lnTo>
                  <a:pt x="34289" y="671829"/>
                </a:lnTo>
                <a:lnTo>
                  <a:pt x="34289" y="670559"/>
                </a:lnTo>
                <a:lnTo>
                  <a:pt x="31750" y="670559"/>
                </a:lnTo>
                <a:lnTo>
                  <a:pt x="31750" y="669289"/>
                </a:lnTo>
                <a:lnTo>
                  <a:pt x="30480" y="669289"/>
                </a:lnTo>
                <a:lnTo>
                  <a:pt x="30480" y="668019"/>
                </a:lnTo>
                <a:lnTo>
                  <a:pt x="29210" y="668019"/>
                </a:lnTo>
                <a:lnTo>
                  <a:pt x="29210" y="666749"/>
                </a:lnTo>
                <a:lnTo>
                  <a:pt x="27939" y="666749"/>
                </a:lnTo>
                <a:lnTo>
                  <a:pt x="27939" y="665479"/>
                </a:lnTo>
                <a:lnTo>
                  <a:pt x="26670" y="665479"/>
                </a:lnTo>
                <a:lnTo>
                  <a:pt x="26670" y="664209"/>
                </a:lnTo>
                <a:lnTo>
                  <a:pt x="25400" y="664209"/>
                </a:lnTo>
                <a:lnTo>
                  <a:pt x="25400" y="662939"/>
                </a:lnTo>
                <a:close/>
              </a:path>
              <a:path w="741679" h="711200">
                <a:moveTo>
                  <a:pt x="43180" y="675639"/>
                </a:moveTo>
                <a:lnTo>
                  <a:pt x="11430" y="675639"/>
                </a:lnTo>
                <a:lnTo>
                  <a:pt x="5080" y="681989"/>
                </a:lnTo>
                <a:lnTo>
                  <a:pt x="52069" y="681989"/>
                </a:lnTo>
                <a:lnTo>
                  <a:pt x="52069" y="680719"/>
                </a:lnTo>
                <a:lnTo>
                  <a:pt x="49530" y="680719"/>
                </a:lnTo>
                <a:lnTo>
                  <a:pt x="49530" y="679449"/>
                </a:lnTo>
                <a:lnTo>
                  <a:pt x="46990" y="679449"/>
                </a:lnTo>
                <a:lnTo>
                  <a:pt x="46990" y="678179"/>
                </a:lnTo>
                <a:lnTo>
                  <a:pt x="44450" y="678179"/>
                </a:lnTo>
                <a:lnTo>
                  <a:pt x="44450" y="676909"/>
                </a:lnTo>
                <a:lnTo>
                  <a:pt x="43180" y="676909"/>
                </a:lnTo>
                <a:lnTo>
                  <a:pt x="43180" y="675639"/>
                </a:lnTo>
                <a:close/>
              </a:path>
              <a:path w="741679" h="711200">
                <a:moveTo>
                  <a:pt x="53340" y="681989"/>
                </a:moveTo>
                <a:lnTo>
                  <a:pt x="5080" y="681989"/>
                </a:lnTo>
                <a:lnTo>
                  <a:pt x="0" y="687069"/>
                </a:lnTo>
                <a:lnTo>
                  <a:pt x="0" y="688339"/>
                </a:lnTo>
                <a:lnTo>
                  <a:pt x="1270" y="688339"/>
                </a:lnTo>
                <a:lnTo>
                  <a:pt x="1270" y="689609"/>
                </a:lnTo>
                <a:lnTo>
                  <a:pt x="3810" y="689609"/>
                </a:lnTo>
                <a:lnTo>
                  <a:pt x="3810" y="690879"/>
                </a:lnTo>
                <a:lnTo>
                  <a:pt x="5080" y="690879"/>
                </a:lnTo>
                <a:lnTo>
                  <a:pt x="5080" y="692149"/>
                </a:lnTo>
                <a:lnTo>
                  <a:pt x="7620" y="692149"/>
                </a:lnTo>
                <a:lnTo>
                  <a:pt x="7620" y="693419"/>
                </a:lnTo>
                <a:lnTo>
                  <a:pt x="8889" y="693419"/>
                </a:lnTo>
                <a:lnTo>
                  <a:pt x="8889" y="694689"/>
                </a:lnTo>
                <a:lnTo>
                  <a:pt x="11430" y="694689"/>
                </a:lnTo>
                <a:lnTo>
                  <a:pt x="11430" y="695959"/>
                </a:lnTo>
                <a:lnTo>
                  <a:pt x="12700" y="695959"/>
                </a:lnTo>
                <a:lnTo>
                  <a:pt x="12700" y="697229"/>
                </a:lnTo>
                <a:lnTo>
                  <a:pt x="15239" y="697229"/>
                </a:lnTo>
                <a:lnTo>
                  <a:pt x="15239" y="698499"/>
                </a:lnTo>
                <a:lnTo>
                  <a:pt x="16510" y="698499"/>
                </a:lnTo>
                <a:lnTo>
                  <a:pt x="16510" y="699769"/>
                </a:lnTo>
                <a:lnTo>
                  <a:pt x="19050" y="699769"/>
                </a:lnTo>
                <a:lnTo>
                  <a:pt x="19050" y="701039"/>
                </a:lnTo>
                <a:lnTo>
                  <a:pt x="21589" y="701039"/>
                </a:lnTo>
                <a:lnTo>
                  <a:pt x="21589" y="702309"/>
                </a:lnTo>
                <a:lnTo>
                  <a:pt x="22860" y="702309"/>
                </a:lnTo>
                <a:lnTo>
                  <a:pt x="22860" y="703579"/>
                </a:lnTo>
                <a:lnTo>
                  <a:pt x="25400" y="703579"/>
                </a:lnTo>
                <a:lnTo>
                  <a:pt x="25400" y="704849"/>
                </a:lnTo>
                <a:lnTo>
                  <a:pt x="26670" y="704849"/>
                </a:lnTo>
                <a:lnTo>
                  <a:pt x="26670" y="706119"/>
                </a:lnTo>
                <a:lnTo>
                  <a:pt x="29210" y="706119"/>
                </a:lnTo>
                <a:lnTo>
                  <a:pt x="29210" y="707389"/>
                </a:lnTo>
                <a:lnTo>
                  <a:pt x="30480" y="707389"/>
                </a:lnTo>
                <a:lnTo>
                  <a:pt x="30480" y="708659"/>
                </a:lnTo>
                <a:lnTo>
                  <a:pt x="33020" y="708659"/>
                </a:lnTo>
                <a:lnTo>
                  <a:pt x="33020" y="709929"/>
                </a:lnTo>
                <a:lnTo>
                  <a:pt x="34289" y="709929"/>
                </a:lnTo>
                <a:lnTo>
                  <a:pt x="34289" y="711199"/>
                </a:lnTo>
                <a:lnTo>
                  <a:pt x="36830" y="711199"/>
                </a:lnTo>
                <a:lnTo>
                  <a:pt x="60960" y="687069"/>
                </a:lnTo>
                <a:lnTo>
                  <a:pt x="59689" y="687069"/>
                </a:lnTo>
                <a:lnTo>
                  <a:pt x="59689" y="685799"/>
                </a:lnTo>
                <a:lnTo>
                  <a:pt x="58419" y="685799"/>
                </a:lnTo>
                <a:lnTo>
                  <a:pt x="58419" y="684529"/>
                </a:lnTo>
                <a:lnTo>
                  <a:pt x="55879" y="684529"/>
                </a:lnTo>
                <a:lnTo>
                  <a:pt x="55879" y="683259"/>
                </a:lnTo>
                <a:lnTo>
                  <a:pt x="53340" y="683259"/>
                </a:lnTo>
                <a:lnTo>
                  <a:pt x="53340" y="681989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bk object 1950"/>
          <p:cNvSpPr/>
          <p:nvPr/>
        </p:nvSpPr>
        <p:spPr>
          <a:xfrm>
            <a:off x="3506470" y="6118859"/>
            <a:ext cx="720090" cy="690880"/>
          </a:xfrm>
          <a:custGeom>
            <a:avLst/>
            <a:gdLst/>
            <a:ahLst/>
            <a:cxnLst/>
            <a:rect l="l" t="t" r="r" b="b"/>
            <a:pathLst>
              <a:path w="720089" h="690879">
                <a:moveTo>
                  <a:pt x="698499" y="25399"/>
                </a:moveTo>
                <a:lnTo>
                  <a:pt x="640079" y="25399"/>
                </a:lnTo>
                <a:lnTo>
                  <a:pt x="637539" y="27939"/>
                </a:lnTo>
                <a:lnTo>
                  <a:pt x="648969" y="27939"/>
                </a:lnTo>
                <a:lnTo>
                  <a:pt x="648969" y="29209"/>
                </a:lnTo>
                <a:lnTo>
                  <a:pt x="665479" y="29209"/>
                </a:lnTo>
                <a:lnTo>
                  <a:pt x="665479" y="31749"/>
                </a:lnTo>
                <a:lnTo>
                  <a:pt x="683259" y="31749"/>
                </a:lnTo>
                <a:lnTo>
                  <a:pt x="683259" y="30479"/>
                </a:lnTo>
                <a:lnTo>
                  <a:pt x="693419" y="30479"/>
                </a:lnTo>
                <a:lnTo>
                  <a:pt x="698499" y="25399"/>
                </a:lnTo>
                <a:close/>
              </a:path>
              <a:path w="720089" h="690879">
                <a:moveTo>
                  <a:pt x="704849" y="19049"/>
                </a:moveTo>
                <a:lnTo>
                  <a:pt x="646429" y="19049"/>
                </a:lnTo>
                <a:lnTo>
                  <a:pt x="641350" y="24129"/>
                </a:lnTo>
                <a:lnTo>
                  <a:pt x="699769" y="24129"/>
                </a:lnTo>
                <a:lnTo>
                  <a:pt x="704849" y="19049"/>
                </a:lnTo>
                <a:close/>
              </a:path>
              <a:path w="720089" h="690879">
                <a:moveTo>
                  <a:pt x="711200" y="12699"/>
                </a:moveTo>
                <a:lnTo>
                  <a:pt x="652779" y="12699"/>
                </a:lnTo>
                <a:lnTo>
                  <a:pt x="647700" y="17779"/>
                </a:lnTo>
                <a:lnTo>
                  <a:pt x="706119" y="17779"/>
                </a:lnTo>
                <a:lnTo>
                  <a:pt x="711200" y="12699"/>
                </a:lnTo>
                <a:close/>
              </a:path>
              <a:path w="720089" h="690879">
                <a:moveTo>
                  <a:pt x="717550" y="6349"/>
                </a:moveTo>
                <a:lnTo>
                  <a:pt x="659129" y="6349"/>
                </a:lnTo>
                <a:lnTo>
                  <a:pt x="654050" y="11429"/>
                </a:lnTo>
                <a:lnTo>
                  <a:pt x="712469" y="11429"/>
                </a:lnTo>
                <a:lnTo>
                  <a:pt x="717550" y="6349"/>
                </a:lnTo>
                <a:close/>
              </a:path>
              <a:path w="720089" h="690879">
                <a:moveTo>
                  <a:pt x="679450" y="0"/>
                </a:moveTo>
                <a:lnTo>
                  <a:pt x="665479" y="0"/>
                </a:lnTo>
                <a:lnTo>
                  <a:pt x="660400" y="5079"/>
                </a:lnTo>
                <a:lnTo>
                  <a:pt x="718819" y="5079"/>
                </a:lnTo>
                <a:lnTo>
                  <a:pt x="720089" y="3809"/>
                </a:lnTo>
                <a:lnTo>
                  <a:pt x="720089" y="2539"/>
                </a:lnTo>
                <a:lnTo>
                  <a:pt x="699769" y="2539"/>
                </a:lnTo>
                <a:lnTo>
                  <a:pt x="699769" y="1270"/>
                </a:lnTo>
                <a:lnTo>
                  <a:pt x="679450" y="1270"/>
                </a:lnTo>
                <a:lnTo>
                  <a:pt x="679450" y="0"/>
                </a:lnTo>
                <a:close/>
              </a:path>
              <a:path w="720089" h="690879">
                <a:moveTo>
                  <a:pt x="29209" y="637539"/>
                </a:moveTo>
                <a:lnTo>
                  <a:pt x="27939" y="637539"/>
                </a:lnTo>
                <a:lnTo>
                  <a:pt x="20319" y="645159"/>
                </a:lnTo>
                <a:lnTo>
                  <a:pt x="35559" y="645159"/>
                </a:lnTo>
                <a:lnTo>
                  <a:pt x="35559" y="643889"/>
                </a:lnTo>
                <a:lnTo>
                  <a:pt x="34289" y="643889"/>
                </a:lnTo>
                <a:lnTo>
                  <a:pt x="34289" y="642619"/>
                </a:lnTo>
                <a:lnTo>
                  <a:pt x="33019" y="642619"/>
                </a:lnTo>
                <a:lnTo>
                  <a:pt x="33019" y="641349"/>
                </a:lnTo>
                <a:lnTo>
                  <a:pt x="31749" y="641349"/>
                </a:lnTo>
                <a:lnTo>
                  <a:pt x="31749" y="640079"/>
                </a:lnTo>
                <a:lnTo>
                  <a:pt x="30479" y="640079"/>
                </a:lnTo>
                <a:lnTo>
                  <a:pt x="30479" y="638809"/>
                </a:lnTo>
                <a:lnTo>
                  <a:pt x="29209" y="638809"/>
                </a:lnTo>
                <a:lnTo>
                  <a:pt x="29209" y="637539"/>
                </a:lnTo>
                <a:close/>
              </a:path>
              <a:path w="720089" h="690879">
                <a:moveTo>
                  <a:pt x="36829" y="645159"/>
                </a:moveTo>
                <a:lnTo>
                  <a:pt x="20319" y="645159"/>
                </a:lnTo>
                <a:lnTo>
                  <a:pt x="7619" y="657859"/>
                </a:lnTo>
                <a:lnTo>
                  <a:pt x="48260" y="657859"/>
                </a:lnTo>
                <a:lnTo>
                  <a:pt x="48260" y="656589"/>
                </a:lnTo>
                <a:lnTo>
                  <a:pt x="46989" y="656589"/>
                </a:lnTo>
                <a:lnTo>
                  <a:pt x="46989" y="655319"/>
                </a:lnTo>
                <a:lnTo>
                  <a:pt x="45719" y="655319"/>
                </a:lnTo>
                <a:lnTo>
                  <a:pt x="45719" y="654049"/>
                </a:lnTo>
                <a:lnTo>
                  <a:pt x="44449" y="654049"/>
                </a:lnTo>
                <a:lnTo>
                  <a:pt x="44449" y="652779"/>
                </a:lnTo>
                <a:lnTo>
                  <a:pt x="43179" y="652779"/>
                </a:lnTo>
                <a:lnTo>
                  <a:pt x="43179" y="651509"/>
                </a:lnTo>
                <a:lnTo>
                  <a:pt x="41910" y="651509"/>
                </a:lnTo>
                <a:lnTo>
                  <a:pt x="41910" y="650239"/>
                </a:lnTo>
                <a:lnTo>
                  <a:pt x="40639" y="650239"/>
                </a:lnTo>
                <a:lnTo>
                  <a:pt x="40639" y="648969"/>
                </a:lnTo>
                <a:lnTo>
                  <a:pt x="39370" y="648969"/>
                </a:lnTo>
                <a:lnTo>
                  <a:pt x="39370" y="647699"/>
                </a:lnTo>
                <a:lnTo>
                  <a:pt x="38100" y="647699"/>
                </a:lnTo>
                <a:lnTo>
                  <a:pt x="38100" y="646429"/>
                </a:lnTo>
                <a:lnTo>
                  <a:pt x="36829" y="646429"/>
                </a:lnTo>
                <a:lnTo>
                  <a:pt x="36829" y="645159"/>
                </a:lnTo>
                <a:close/>
              </a:path>
              <a:path w="720089" h="690879">
                <a:moveTo>
                  <a:pt x="49529" y="657859"/>
                </a:moveTo>
                <a:lnTo>
                  <a:pt x="7619" y="657859"/>
                </a:lnTo>
                <a:lnTo>
                  <a:pt x="5079" y="660399"/>
                </a:lnTo>
                <a:lnTo>
                  <a:pt x="50800" y="660399"/>
                </a:lnTo>
                <a:lnTo>
                  <a:pt x="50800" y="659129"/>
                </a:lnTo>
                <a:lnTo>
                  <a:pt x="49529" y="659129"/>
                </a:lnTo>
                <a:lnTo>
                  <a:pt x="49529" y="657859"/>
                </a:lnTo>
                <a:close/>
              </a:path>
              <a:path w="720089" h="690879">
                <a:moveTo>
                  <a:pt x="57149" y="665479"/>
                </a:moveTo>
                <a:lnTo>
                  <a:pt x="1269" y="665479"/>
                </a:lnTo>
                <a:lnTo>
                  <a:pt x="1269" y="668019"/>
                </a:lnTo>
                <a:lnTo>
                  <a:pt x="2539" y="668019"/>
                </a:lnTo>
                <a:lnTo>
                  <a:pt x="2539" y="669290"/>
                </a:lnTo>
                <a:lnTo>
                  <a:pt x="3809" y="669290"/>
                </a:lnTo>
                <a:lnTo>
                  <a:pt x="3809" y="670560"/>
                </a:lnTo>
                <a:lnTo>
                  <a:pt x="5079" y="670560"/>
                </a:lnTo>
                <a:lnTo>
                  <a:pt x="5079" y="673099"/>
                </a:lnTo>
                <a:lnTo>
                  <a:pt x="6350" y="673099"/>
                </a:lnTo>
                <a:lnTo>
                  <a:pt x="6350" y="674369"/>
                </a:lnTo>
                <a:lnTo>
                  <a:pt x="7619" y="674369"/>
                </a:lnTo>
                <a:lnTo>
                  <a:pt x="7619" y="675639"/>
                </a:lnTo>
                <a:lnTo>
                  <a:pt x="10159" y="675639"/>
                </a:lnTo>
                <a:lnTo>
                  <a:pt x="10159" y="676909"/>
                </a:lnTo>
                <a:lnTo>
                  <a:pt x="11429" y="676909"/>
                </a:lnTo>
                <a:lnTo>
                  <a:pt x="11429" y="678179"/>
                </a:lnTo>
                <a:lnTo>
                  <a:pt x="13969" y="678179"/>
                </a:lnTo>
                <a:lnTo>
                  <a:pt x="13969" y="679449"/>
                </a:lnTo>
                <a:lnTo>
                  <a:pt x="15239" y="679449"/>
                </a:lnTo>
                <a:lnTo>
                  <a:pt x="15239" y="680720"/>
                </a:lnTo>
                <a:lnTo>
                  <a:pt x="17779" y="680720"/>
                </a:lnTo>
                <a:lnTo>
                  <a:pt x="17779" y="681989"/>
                </a:lnTo>
                <a:lnTo>
                  <a:pt x="19050" y="681989"/>
                </a:lnTo>
                <a:lnTo>
                  <a:pt x="19050" y="683259"/>
                </a:lnTo>
                <a:lnTo>
                  <a:pt x="21589" y="683259"/>
                </a:lnTo>
                <a:lnTo>
                  <a:pt x="21589" y="684530"/>
                </a:lnTo>
                <a:lnTo>
                  <a:pt x="22859" y="684530"/>
                </a:lnTo>
                <a:lnTo>
                  <a:pt x="22859" y="685799"/>
                </a:lnTo>
                <a:lnTo>
                  <a:pt x="25400" y="685799"/>
                </a:lnTo>
                <a:lnTo>
                  <a:pt x="25400" y="687070"/>
                </a:lnTo>
                <a:lnTo>
                  <a:pt x="26669" y="687070"/>
                </a:lnTo>
                <a:lnTo>
                  <a:pt x="26669" y="688339"/>
                </a:lnTo>
                <a:lnTo>
                  <a:pt x="29209" y="688339"/>
                </a:lnTo>
                <a:lnTo>
                  <a:pt x="29209" y="689609"/>
                </a:lnTo>
                <a:lnTo>
                  <a:pt x="30479" y="689609"/>
                </a:lnTo>
                <a:lnTo>
                  <a:pt x="30479" y="690879"/>
                </a:lnTo>
                <a:lnTo>
                  <a:pt x="33020" y="690879"/>
                </a:lnTo>
                <a:lnTo>
                  <a:pt x="57150" y="666749"/>
                </a:lnTo>
                <a:lnTo>
                  <a:pt x="57149" y="665479"/>
                </a:lnTo>
                <a:close/>
              </a:path>
              <a:path w="720089" h="690879">
                <a:moveTo>
                  <a:pt x="52069" y="660399"/>
                </a:moveTo>
                <a:lnTo>
                  <a:pt x="5079" y="660399"/>
                </a:lnTo>
                <a:lnTo>
                  <a:pt x="0" y="665479"/>
                </a:lnTo>
                <a:lnTo>
                  <a:pt x="55879" y="665479"/>
                </a:lnTo>
                <a:lnTo>
                  <a:pt x="55879" y="664209"/>
                </a:lnTo>
                <a:lnTo>
                  <a:pt x="54609" y="664209"/>
                </a:lnTo>
                <a:lnTo>
                  <a:pt x="54609" y="662939"/>
                </a:lnTo>
                <a:lnTo>
                  <a:pt x="53339" y="662939"/>
                </a:lnTo>
                <a:lnTo>
                  <a:pt x="53339" y="661669"/>
                </a:lnTo>
                <a:lnTo>
                  <a:pt x="52069" y="661669"/>
                </a:lnTo>
                <a:lnTo>
                  <a:pt x="52069" y="66039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bk object 1951"/>
          <p:cNvSpPr/>
          <p:nvPr/>
        </p:nvSpPr>
        <p:spPr>
          <a:xfrm>
            <a:off x="3481070" y="6115050"/>
            <a:ext cx="690880" cy="669290"/>
          </a:xfrm>
          <a:custGeom>
            <a:avLst/>
            <a:gdLst/>
            <a:ahLst/>
            <a:cxnLst/>
            <a:rect l="l" t="t" r="r" b="b"/>
            <a:pathLst>
              <a:path w="690879" h="669290">
                <a:moveTo>
                  <a:pt x="665480" y="29209"/>
                </a:moveTo>
                <a:lnTo>
                  <a:pt x="641350" y="29209"/>
                </a:lnTo>
                <a:lnTo>
                  <a:pt x="641350" y="30480"/>
                </a:lnTo>
                <a:lnTo>
                  <a:pt x="657860" y="30480"/>
                </a:lnTo>
                <a:lnTo>
                  <a:pt x="657860" y="31750"/>
                </a:lnTo>
                <a:lnTo>
                  <a:pt x="662940" y="31750"/>
                </a:lnTo>
                <a:lnTo>
                  <a:pt x="665480" y="29209"/>
                </a:lnTo>
                <a:close/>
              </a:path>
              <a:path w="690879" h="669290">
                <a:moveTo>
                  <a:pt x="609600" y="29210"/>
                </a:moveTo>
                <a:lnTo>
                  <a:pt x="604520" y="29210"/>
                </a:lnTo>
                <a:lnTo>
                  <a:pt x="603250" y="30479"/>
                </a:lnTo>
                <a:lnTo>
                  <a:pt x="609600" y="30479"/>
                </a:lnTo>
                <a:lnTo>
                  <a:pt x="609600" y="29210"/>
                </a:lnTo>
                <a:close/>
              </a:path>
              <a:path w="690879" h="669290">
                <a:moveTo>
                  <a:pt x="671830" y="22859"/>
                </a:moveTo>
                <a:lnTo>
                  <a:pt x="610870" y="22859"/>
                </a:lnTo>
                <a:lnTo>
                  <a:pt x="605789" y="27940"/>
                </a:lnTo>
                <a:lnTo>
                  <a:pt x="666750" y="27940"/>
                </a:lnTo>
                <a:lnTo>
                  <a:pt x="671830" y="22859"/>
                </a:lnTo>
                <a:close/>
              </a:path>
              <a:path w="690879" h="669290">
                <a:moveTo>
                  <a:pt x="678180" y="16509"/>
                </a:moveTo>
                <a:lnTo>
                  <a:pt x="617220" y="16509"/>
                </a:lnTo>
                <a:lnTo>
                  <a:pt x="612139" y="21590"/>
                </a:lnTo>
                <a:lnTo>
                  <a:pt x="673100" y="21590"/>
                </a:lnTo>
                <a:lnTo>
                  <a:pt x="678180" y="16509"/>
                </a:lnTo>
                <a:close/>
              </a:path>
              <a:path w="690879" h="669290">
                <a:moveTo>
                  <a:pt x="684530" y="10159"/>
                </a:moveTo>
                <a:lnTo>
                  <a:pt x="623570" y="10159"/>
                </a:lnTo>
                <a:lnTo>
                  <a:pt x="618489" y="15240"/>
                </a:lnTo>
                <a:lnTo>
                  <a:pt x="679450" y="15240"/>
                </a:lnTo>
                <a:lnTo>
                  <a:pt x="684530" y="10159"/>
                </a:lnTo>
                <a:close/>
              </a:path>
              <a:path w="690879" h="669290">
                <a:moveTo>
                  <a:pt x="690880" y="3810"/>
                </a:moveTo>
                <a:lnTo>
                  <a:pt x="629920" y="3810"/>
                </a:lnTo>
                <a:lnTo>
                  <a:pt x="624839" y="8890"/>
                </a:lnTo>
                <a:lnTo>
                  <a:pt x="685800" y="8890"/>
                </a:lnTo>
                <a:lnTo>
                  <a:pt x="690880" y="3810"/>
                </a:lnTo>
                <a:close/>
              </a:path>
              <a:path w="690879" h="669290">
                <a:moveTo>
                  <a:pt x="684530" y="2540"/>
                </a:moveTo>
                <a:lnTo>
                  <a:pt x="664210" y="2540"/>
                </a:lnTo>
                <a:lnTo>
                  <a:pt x="664210" y="3810"/>
                </a:lnTo>
                <a:lnTo>
                  <a:pt x="684530" y="3810"/>
                </a:lnTo>
                <a:lnTo>
                  <a:pt x="684530" y="2540"/>
                </a:lnTo>
                <a:close/>
              </a:path>
              <a:path w="690879" h="669290">
                <a:moveTo>
                  <a:pt x="633730" y="0"/>
                </a:moveTo>
                <a:lnTo>
                  <a:pt x="631190" y="2540"/>
                </a:lnTo>
                <a:lnTo>
                  <a:pt x="664210" y="2540"/>
                </a:lnTo>
                <a:lnTo>
                  <a:pt x="664210" y="1270"/>
                </a:lnTo>
                <a:lnTo>
                  <a:pt x="633730" y="1270"/>
                </a:lnTo>
                <a:lnTo>
                  <a:pt x="633730" y="0"/>
                </a:lnTo>
                <a:close/>
              </a:path>
              <a:path w="690879" h="669290">
                <a:moveTo>
                  <a:pt x="24130" y="610870"/>
                </a:moveTo>
                <a:lnTo>
                  <a:pt x="22860" y="610870"/>
                </a:lnTo>
                <a:lnTo>
                  <a:pt x="21589" y="612140"/>
                </a:lnTo>
                <a:lnTo>
                  <a:pt x="24130" y="612140"/>
                </a:lnTo>
                <a:lnTo>
                  <a:pt x="24130" y="610870"/>
                </a:lnTo>
                <a:close/>
              </a:path>
              <a:path w="690879" h="669290">
                <a:moveTo>
                  <a:pt x="25400" y="612140"/>
                </a:moveTo>
                <a:lnTo>
                  <a:pt x="21589" y="612140"/>
                </a:lnTo>
                <a:lnTo>
                  <a:pt x="15239" y="618490"/>
                </a:lnTo>
                <a:lnTo>
                  <a:pt x="30480" y="618490"/>
                </a:lnTo>
                <a:lnTo>
                  <a:pt x="30480" y="617220"/>
                </a:lnTo>
                <a:lnTo>
                  <a:pt x="29210" y="617220"/>
                </a:lnTo>
                <a:lnTo>
                  <a:pt x="29210" y="615950"/>
                </a:lnTo>
                <a:lnTo>
                  <a:pt x="27939" y="615950"/>
                </a:lnTo>
                <a:lnTo>
                  <a:pt x="27939" y="614680"/>
                </a:lnTo>
                <a:lnTo>
                  <a:pt x="26670" y="614680"/>
                </a:lnTo>
                <a:lnTo>
                  <a:pt x="26670" y="613410"/>
                </a:lnTo>
                <a:lnTo>
                  <a:pt x="25400" y="613410"/>
                </a:lnTo>
                <a:lnTo>
                  <a:pt x="25400" y="612140"/>
                </a:lnTo>
                <a:close/>
              </a:path>
              <a:path w="690879" h="669290">
                <a:moveTo>
                  <a:pt x="31750" y="618490"/>
                </a:moveTo>
                <a:lnTo>
                  <a:pt x="15239" y="618490"/>
                </a:lnTo>
                <a:lnTo>
                  <a:pt x="8889" y="624840"/>
                </a:lnTo>
                <a:lnTo>
                  <a:pt x="36830" y="624840"/>
                </a:lnTo>
                <a:lnTo>
                  <a:pt x="36830" y="623570"/>
                </a:lnTo>
                <a:lnTo>
                  <a:pt x="35560" y="623570"/>
                </a:lnTo>
                <a:lnTo>
                  <a:pt x="35560" y="622300"/>
                </a:lnTo>
                <a:lnTo>
                  <a:pt x="34290" y="622300"/>
                </a:lnTo>
                <a:lnTo>
                  <a:pt x="34290" y="621030"/>
                </a:lnTo>
                <a:lnTo>
                  <a:pt x="33020" y="621030"/>
                </a:lnTo>
                <a:lnTo>
                  <a:pt x="33020" y="619760"/>
                </a:lnTo>
                <a:lnTo>
                  <a:pt x="31750" y="619760"/>
                </a:lnTo>
                <a:lnTo>
                  <a:pt x="31750" y="618490"/>
                </a:lnTo>
                <a:close/>
              </a:path>
              <a:path w="690879" h="669290">
                <a:moveTo>
                  <a:pt x="38100" y="624840"/>
                </a:moveTo>
                <a:lnTo>
                  <a:pt x="8889" y="624840"/>
                </a:lnTo>
                <a:lnTo>
                  <a:pt x="2539" y="631190"/>
                </a:lnTo>
                <a:lnTo>
                  <a:pt x="43180" y="631190"/>
                </a:lnTo>
                <a:lnTo>
                  <a:pt x="43180" y="629920"/>
                </a:lnTo>
                <a:lnTo>
                  <a:pt x="41910" y="629920"/>
                </a:lnTo>
                <a:lnTo>
                  <a:pt x="41910" y="628650"/>
                </a:lnTo>
                <a:lnTo>
                  <a:pt x="40640" y="628650"/>
                </a:lnTo>
                <a:lnTo>
                  <a:pt x="40640" y="627380"/>
                </a:lnTo>
                <a:lnTo>
                  <a:pt x="39370" y="627380"/>
                </a:lnTo>
                <a:lnTo>
                  <a:pt x="39370" y="626110"/>
                </a:lnTo>
                <a:lnTo>
                  <a:pt x="38100" y="626110"/>
                </a:lnTo>
                <a:lnTo>
                  <a:pt x="38100" y="624840"/>
                </a:lnTo>
                <a:close/>
              </a:path>
              <a:path w="690879" h="669290">
                <a:moveTo>
                  <a:pt x="49530" y="636270"/>
                </a:moveTo>
                <a:lnTo>
                  <a:pt x="1270" y="636270"/>
                </a:lnTo>
                <a:lnTo>
                  <a:pt x="1270" y="637540"/>
                </a:lnTo>
                <a:lnTo>
                  <a:pt x="49530" y="637540"/>
                </a:lnTo>
                <a:lnTo>
                  <a:pt x="49530" y="636270"/>
                </a:lnTo>
                <a:close/>
              </a:path>
              <a:path w="690879" h="669290">
                <a:moveTo>
                  <a:pt x="44450" y="631190"/>
                </a:moveTo>
                <a:lnTo>
                  <a:pt x="2539" y="631190"/>
                </a:lnTo>
                <a:lnTo>
                  <a:pt x="0" y="633730"/>
                </a:lnTo>
                <a:lnTo>
                  <a:pt x="0" y="636270"/>
                </a:lnTo>
                <a:lnTo>
                  <a:pt x="48260" y="636270"/>
                </a:lnTo>
                <a:lnTo>
                  <a:pt x="48260" y="635000"/>
                </a:lnTo>
                <a:lnTo>
                  <a:pt x="46990" y="635000"/>
                </a:lnTo>
                <a:lnTo>
                  <a:pt x="46990" y="633730"/>
                </a:lnTo>
                <a:lnTo>
                  <a:pt x="45720" y="633730"/>
                </a:lnTo>
                <a:lnTo>
                  <a:pt x="45720" y="632460"/>
                </a:lnTo>
                <a:lnTo>
                  <a:pt x="44450" y="632460"/>
                </a:lnTo>
                <a:lnTo>
                  <a:pt x="44450" y="631190"/>
                </a:lnTo>
                <a:close/>
              </a:path>
              <a:path w="690879" h="669290">
                <a:moveTo>
                  <a:pt x="52070" y="638810"/>
                </a:moveTo>
                <a:lnTo>
                  <a:pt x="3810" y="638810"/>
                </a:lnTo>
                <a:lnTo>
                  <a:pt x="3810" y="641350"/>
                </a:lnTo>
                <a:lnTo>
                  <a:pt x="5080" y="641350"/>
                </a:lnTo>
                <a:lnTo>
                  <a:pt x="5080" y="642620"/>
                </a:lnTo>
                <a:lnTo>
                  <a:pt x="6350" y="642620"/>
                </a:lnTo>
                <a:lnTo>
                  <a:pt x="6350" y="643890"/>
                </a:lnTo>
                <a:lnTo>
                  <a:pt x="7620" y="643890"/>
                </a:lnTo>
                <a:lnTo>
                  <a:pt x="7620" y="646430"/>
                </a:lnTo>
                <a:lnTo>
                  <a:pt x="8890" y="646430"/>
                </a:lnTo>
                <a:lnTo>
                  <a:pt x="8890" y="647700"/>
                </a:lnTo>
                <a:lnTo>
                  <a:pt x="10160" y="647700"/>
                </a:lnTo>
                <a:lnTo>
                  <a:pt x="10160" y="648970"/>
                </a:lnTo>
                <a:lnTo>
                  <a:pt x="11430" y="648970"/>
                </a:lnTo>
                <a:lnTo>
                  <a:pt x="11430" y="651510"/>
                </a:lnTo>
                <a:lnTo>
                  <a:pt x="12700" y="651510"/>
                </a:lnTo>
                <a:lnTo>
                  <a:pt x="12700" y="652780"/>
                </a:lnTo>
                <a:lnTo>
                  <a:pt x="13970" y="652780"/>
                </a:lnTo>
                <a:lnTo>
                  <a:pt x="13970" y="654050"/>
                </a:lnTo>
                <a:lnTo>
                  <a:pt x="15240" y="654050"/>
                </a:lnTo>
                <a:lnTo>
                  <a:pt x="15240" y="655320"/>
                </a:lnTo>
                <a:lnTo>
                  <a:pt x="39370" y="655320"/>
                </a:lnTo>
                <a:lnTo>
                  <a:pt x="53340" y="641350"/>
                </a:lnTo>
                <a:lnTo>
                  <a:pt x="53339" y="640080"/>
                </a:lnTo>
                <a:lnTo>
                  <a:pt x="52070" y="640080"/>
                </a:lnTo>
                <a:lnTo>
                  <a:pt x="52070" y="638810"/>
                </a:lnTo>
                <a:close/>
              </a:path>
              <a:path w="690879" h="669290">
                <a:moveTo>
                  <a:pt x="50800" y="637540"/>
                </a:moveTo>
                <a:lnTo>
                  <a:pt x="2540" y="637540"/>
                </a:lnTo>
                <a:lnTo>
                  <a:pt x="2540" y="638810"/>
                </a:lnTo>
                <a:lnTo>
                  <a:pt x="50800" y="638810"/>
                </a:lnTo>
                <a:lnTo>
                  <a:pt x="50800" y="637540"/>
                </a:lnTo>
                <a:close/>
              </a:path>
              <a:path w="690879" h="669290">
                <a:moveTo>
                  <a:pt x="39370" y="655320"/>
                </a:moveTo>
                <a:lnTo>
                  <a:pt x="15240" y="655320"/>
                </a:lnTo>
                <a:lnTo>
                  <a:pt x="15240" y="656590"/>
                </a:lnTo>
                <a:lnTo>
                  <a:pt x="16510" y="656590"/>
                </a:lnTo>
                <a:lnTo>
                  <a:pt x="16510" y="657860"/>
                </a:lnTo>
                <a:lnTo>
                  <a:pt x="17780" y="657860"/>
                </a:lnTo>
                <a:lnTo>
                  <a:pt x="17780" y="659130"/>
                </a:lnTo>
                <a:lnTo>
                  <a:pt x="19050" y="659130"/>
                </a:lnTo>
                <a:lnTo>
                  <a:pt x="19050" y="661670"/>
                </a:lnTo>
                <a:lnTo>
                  <a:pt x="20320" y="661670"/>
                </a:lnTo>
                <a:lnTo>
                  <a:pt x="20320" y="662940"/>
                </a:lnTo>
                <a:lnTo>
                  <a:pt x="21590" y="662940"/>
                </a:lnTo>
                <a:lnTo>
                  <a:pt x="21590" y="664210"/>
                </a:lnTo>
                <a:lnTo>
                  <a:pt x="22860" y="664210"/>
                </a:lnTo>
                <a:lnTo>
                  <a:pt x="22860" y="666750"/>
                </a:lnTo>
                <a:lnTo>
                  <a:pt x="24130" y="666750"/>
                </a:lnTo>
                <a:lnTo>
                  <a:pt x="24130" y="668020"/>
                </a:lnTo>
                <a:lnTo>
                  <a:pt x="25400" y="668020"/>
                </a:lnTo>
                <a:lnTo>
                  <a:pt x="25400" y="669290"/>
                </a:lnTo>
                <a:lnTo>
                  <a:pt x="39370" y="655320"/>
                </a:lnTo>
                <a:close/>
              </a:path>
            </a:pathLst>
          </a:custGeom>
          <a:solidFill>
            <a:srgbClr val="007E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bk object 1952"/>
          <p:cNvSpPr/>
          <p:nvPr/>
        </p:nvSpPr>
        <p:spPr>
          <a:xfrm>
            <a:off x="3455670" y="6115050"/>
            <a:ext cx="659130" cy="633730"/>
          </a:xfrm>
          <a:custGeom>
            <a:avLst/>
            <a:gdLst/>
            <a:ahLst/>
            <a:cxnLst/>
            <a:rect l="l" t="t" r="r" b="b"/>
            <a:pathLst>
              <a:path w="659129" h="633729">
                <a:moveTo>
                  <a:pt x="629919" y="29209"/>
                </a:moveTo>
                <a:lnTo>
                  <a:pt x="571500" y="29209"/>
                </a:lnTo>
                <a:lnTo>
                  <a:pt x="566419" y="34290"/>
                </a:lnTo>
                <a:lnTo>
                  <a:pt x="567689" y="34290"/>
                </a:lnTo>
                <a:lnTo>
                  <a:pt x="567689" y="35559"/>
                </a:lnTo>
                <a:lnTo>
                  <a:pt x="584199" y="35559"/>
                </a:lnTo>
                <a:lnTo>
                  <a:pt x="584199" y="33019"/>
                </a:lnTo>
                <a:lnTo>
                  <a:pt x="600710" y="33019"/>
                </a:lnTo>
                <a:lnTo>
                  <a:pt x="600710" y="31750"/>
                </a:lnTo>
                <a:lnTo>
                  <a:pt x="617220" y="31750"/>
                </a:lnTo>
                <a:lnTo>
                  <a:pt x="617220" y="30479"/>
                </a:lnTo>
                <a:lnTo>
                  <a:pt x="628649" y="30479"/>
                </a:lnTo>
                <a:lnTo>
                  <a:pt x="629919" y="29209"/>
                </a:lnTo>
                <a:close/>
              </a:path>
              <a:path w="659129" h="633729">
                <a:moveTo>
                  <a:pt x="636269" y="22859"/>
                </a:moveTo>
                <a:lnTo>
                  <a:pt x="577850" y="22859"/>
                </a:lnTo>
                <a:lnTo>
                  <a:pt x="572769" y="27940"/>
                </a:lnTo>
                <a:lnTo>
                  <a:pt x="631189" y="27940"/>
                </a:lnTo>
                <a:lnTo>
                  <a:pt x="636269" y="22859"/>
                </a:lnTo>
                <a:close/>
              </a:path>
              <a:path w="659129" h="633729">
                <a:moveTo>
                  <a:pt x="642619" y="16509"/>
                </a:moveTo>
                <a:lnTo>
                  <a:pt x="584200" y="16509"/>
                </a:lnTo>
                <a:lnTo>
                  <a:pt x="579119" y="21590"/>
                </a:lnTo>
                <a:lnTo>
                  <a:pt x="637539" y="21590"/>
                </a:lnTo>
                <a:lnTo>
                  <a:pt x="642619" y="16509"/>
                </a:lnTo>
                <a:close/>
              </a:path>
              <a:path w="659129" h="633729">
                <a:moveTo>
                  <a:pt x="648969" y="10159"/>
                </a:moveTo>
                <a:lnTo>
                  <a:pt x="590550" y="10159"/>
                </a:lnTo>
                <a:lnTo>
                  <a:pt x="585469" y="15240"/>
                </a:lnTo>
                <a:lnTo>
                  <a:pt x="643889" y="15240"/>
                </a:lnTo>
                <a:lnTo>
                  <a:pt x="648969" y="10159"/>
                </a:lnTo>
                <a:close/>
              </a:path>
              <a:path w="659129" h="633729">
                <a:moveTo>
                  <a:pt x="655319" y="3809"/>
                </a:moveTo>
                <a:lnTo>
                  <a:pt x="605789" y="3809"/>
                </a:lnTo>
                <a:lnTo>
                  <a:pt x="605789" y="5079"/>
                </a:lnTo>
                <a:lnTo>
                  <a:pt x="595629" y="5079"/>
                </a:lnTo>
                <a:lnTo>
                  <a:pt x="591819" y="8890"/>
                </a:lnTo>
                <a:lnTo>
                  <a:pt x="650239" y="8890"/>
                </a:lnTo>
                <a:lnTo>
                  <a:pt x="655319" y="3809"/>
                </a:lnTo>
                <a:close/>
              </a:path>
              <a:path w="659129" h="633729">
                <a:moveTo>
                  <a:pt x="646429" y="2540"/>
                </a:moveTo>
                <a:lnTo>
                  <a:pt x="626109" y="2540"/>
                </a:lnTo>
                <a:lnTo>
                  <a:pt x="626109" y="3809"/>
                </a:lnTo>
                <a:lnTo>
                  <a:pt x="646429" y="3809"/>
                </a:lnTo>
                <a:lnTo>
                  <a:pt x="646429" y="2540"/>
                </a:lnTo>
                <a:close/>
              </a:path>
              <a:path w="659129" h="633729">
                <a:moveTo>
                  <a:pt x="657859" y="1270"/>
                </a:moveTo>
                <a:lnTo>
                  <a:pt x="646429" y="1270"/>
                </a:lnTo>
                <a:lnTo>
                  <a:pt x="646429" y="2540"/>
                </a:lnTo>
                <a:lnTo>
                  <a:pt x="656589" y="2540"/>
                </a:lnTo>
                <a:lnTo>
                  <a:pt x="657859" y="1270"/>
                </a:lnTo>
                <a:close/>
              </a:path>
              <a:path w="659129" h="633729">
                <a:moveTo>
                  <a:pt x="659129" y="0"/>
                </a:moveTo>
                <a:lnTo>
                  <a:pt x="657859" y="0"/>
                </a:lnTo>
                <a:lnTo>
                  <a:pt x="657859" y="1270"/>
                </a:lnTo>
                <a:lnTo>
                  <a:pt x="659129" y="0"/>
                </a:lnTo>
                <a:close/>
              </a:path>
              <a:path w="659129" h="633729">
                <a:moveTo>
                  <a:pt x="26669" y="575310"/>
                </a:moveTo>
                <a:lnTo>
                  <a:pt x="25400" y="575310"/>
                </a:lnTo>
                <a:lnTo>
                  <a:pt x="7620" y="593090"/>
                </a:lnTo>
                <a:lnTo>
                  <a:pt x="34289" y="593090"/>
                </a:lnTo>
                <a:lnTo>
                  <a:pt x="34289" y="590550"/>
                </a:lnTo>
                <a:lnTo>
                  <a:pt x="33020" y="590550"/>
                </a:lnTo>
                <a:lnTo>
                  <a:pt x="33019" y="588010"/>
                </a:lnTo>
                <a:lnTo>
                  <a:pt x="31749" y="588010"/>
                </a:lnTo>
                <a:lnTo>
                  <a:pt x="31749" y="585470"/>
                </a:lnTo>
                <a:lnTo>
                  <a:pt x="30479" y="585470"/>
                </a:lnTo>
                <a:lnTo>
                  <a:pt x="30479" y="582930"/>
                </a:lnTo>
                <a:lnTo>
                  <a:pt x="29209" y="582930"/>
                </a:lnTo>
                <a:lnTo>
                  <a:pt x="29210" y="580390"/>
                </a:lnTo>
                <a:lnTo>
                  <a:pt x="27939" y="580390"/>
                </a:lnTo>
                <a:lnTo>
                  <a:pt x="27939" y="577850"/>
                </a:lnTo>
                <a:lnTo>
                  <a:pt x="26669" y="577850"/>
                </a:lnTo>
                <a:lnTo>
                  <a:pt x="26669" y="575310"/>
                </a:lnTo>
                <a:close/>
              </a:path>
              <a:path w="659129" h="633729">
                <a:moveTo>
                  <a:pt x="41910" y="603250"/>
                </a:moveTo>
                <a:lnTo>
                  <a:pt x="2539" y="603250"/>
                </a:lnTo>
                <a:lnTo>
                  <a:pt x="2539" y="605790"/>
                </a:lnTo>
                <a:lnTo>
                  <a:pt x="43179" y="605790"/>
                </a:lnTo>
                <a:lnTo>
                  <a:pt x="43179" y="604520"/>
                </a:lnTo>
                <a:lnTo>
                  <a:pt x="41910" y="604520"/>
                </a:lnTo>
                <a:lnTo>
                  <a:pt x="41910" y="603250"/>
                </a:lnTo>
                <a:close/>
              </a:path>
              <a:path w="659129" h="633729">
                <a:moveTo>
                  <a:pt x="40639" y="601980"/>
                </a:moveTo>
                <a:lnTo>
                  <a:pt x="1269" y="601980"/>
                </a:lnTo>
                <a:lnTo>
                  <a:pt x="1269" y="603250"/>
                </a:lnTo>
                <a:lnTo>
                  <a:pt x="40639" y="603250"/>
                </a:lnTo>
                <a:lnTo>
                  <a:pt x="40639" y="601980"/>
                </a:lnTo>
                <a:close/>
              </a:path>
              <a:path w="659129" h="633729">
                <a:moveTo>
                  <a:pt x="35559" y="593090"/>
                </a:moveTo>
                <a:lnTo>
                  <a:pt x="7620" y="593090"/>
                </a:lnTo>
                <a:lnTo>
                  <a:pt x="0" y="600710"/>
                </a:lnTo>
                <a:lnTo>
                  <a:pt x="0" y="601980"/>
                </a:lnTo>
                <a:lnTo>
                  <a:pt x="39370" y="601980"/>
                </a:lnTo>
                <a:lnTo>
                  <a:pt x="39370" y="600710"/>
                </a:lnTo>
                <a:lnTo>
                  <a:pt x="38100" y="600710"/>
                </a:lnTo>
                <a:lnTo>
                  <a:pt x="38100" y="598170"/>
                </a:lnTo>
                <a:lnTo>
                  <a:pt x="36829" y="598170"/>
                </a:lnTo>
                <a:lnTo>
                  <a:pt x="36829" y="595630"/>
                </a:lnTo>
                <a:lnTo>
                  <a:pt x="35560" y="595630"/>
                </a:lnTo>
                <a:lnTo>
                  <a:pt x="35559" y="593090"/>
                </a:lnTo>
                <a:close/>
              </a:path>
              <a:path w="659129" h="633729">
                <a:moveTo>
                  <a:pt x="46989" y="608330"/>
                </a:moveTo>
                <a:lnTo>
                  <a:pt x="6350" y="608330"/>
                </a:lnTo>
                <a:lnTo>
                  <a:pt x="6350" y="610870"/>
                </a:lnTo>
                <a:lnTo>
                  <a:pt x="7619" y="610870"/>
                </a:lnTo>
                <a:lnTo>
                  <a:pt x="7619" y="612140"/>
                </a:lnTo>
                <a:lnTo>
                  <a:pt x="8889" y="612140"/>
                </a:lnTo>
                <a:lnTo>
                  <a:pt x="8889" y="613410"/>
                </a:lnTo>
                <a:lnTo>
                  <a:pt x="10159" y="613410"/>
                </a:lnTo>
                <a:lnTo>
                  <a:pt x="10159" y="615950"/>
                </a:lnTo>
                <a:lnTo>
                  <a:pt x="11429" y="615950"/>
                </a:lnTo>
                <a:lnTo>
                  <a:pt x="11429" y="617220"/>
                </a:lnTo>
                <a:lnTo>
                  <a:pt x="12700" y="617220"/>
                </a:lnTo>
                <a:lnTo>
                  <a:pt x="12700" y="618490"/>
                </a:lnTo>
                <a:lnTo>
                  <a:pt x="13969" y="618490"/>
                </a:lnTo>
                <a:lnTo>
                  <a:pt x="13969" y="621030"/>
                </a:lnTo>
                <a:lnTo>
                  <a:pt x="15239" y="621030"/>
                </a:lnTo>
                <a:lnTo>
                  <a:pt x="15239" y="622300"/>
                </a:lnTo>
                <a:lnTo>
                  <a:pt x="16509" y="622300"/>
                </a:lnTo>
                <a:lnTo>
                  <a:pt x="16509" y="623570"/>
                </a:lnTo>
                <a:lnTo>
                  <a:pt x="17779" y="623570"/>
                </a:lnTo>
                <a:lnTo>
                  <a:pt x="17779" y="626110"/>
                </a:lnTo>
                <a:lnTo>
                  <a:pt x="19050" y="626110"/>
                </a:lnTo>
                <a:lnTo>
                  <a:pt x="19050" y="627380"/>
                </a:lnTo>
                <a:lnTo>
                  <a:pt x="20319" y="627380"/>
                </a:lnTo>
                <a:lnTo>
                  <a:pt x="20319" y="628650"/>
                </a:lnTo>
                <a:lnTo>
                  <a:pt x="21589" y="628650"/>
                </a:lnTo>
                <a:lnTo>
                  <a:pt x="21589" y="631190"/>
                </a:lnTo>
                <a:lnTo>
                  <a:pt x="22859" y="631190"/>
                </a:lnTo>
                <a:lnTo>
                  <a:pt x="22859" y="632460"/>
                </a:lnTo>
                <a:lnTo>
                  <a:pt x="24129" y="632460"/>
                </a:lnTo>
                <a:lnTo>
                  <a:pt x="24129" y="633730"/>
                </a:lnTo>
                <a:lnTo>
                  <a:pt x="25399" y="633730"/>
                </a:lnTo>
                <a:lnTo>
                  <a:pt x="48259" y="610870"/>
                </a:lnTo>
                <a:lnTo>
                  <a:pt x="48260" y="609600"/>
                </a:lnTo>
                <a:lnTo>
                  <a:pt x="46989" y="609600"/>
                </a:lnTo>
                <a:lnTo>
                  <a:pt x="46989" y="608330"/>
                </a:lnTo>
                <a:close/>
              </a:path>
              <a:path w="659129" h="633729">
                <a:moveTo>
                  <a:pt x="45719" y="607060"/>
                </a:moveTo>
                <a:lnTo>
                  <a:pt x="5079" y="607060"/>
                </a:lnTo>
                <a:lnTo>
                  <a:pt x="5079" y="608330"/>
                </a:lnTo>
                <a:lnTo>
                  <a:pt x="45719" y="608330"/>
                </a:lnTo>
                <a:lnTo>
                  <a:pt x="45719" y="607060"/>
                </a:lnTo>
                <a:close/>
              </a:path>
              <a:path w="659129" h="633729">
                <a:moveTo>
                  <a:pt x="44449" y="605790"/>
                </a:moveTo>
                <a:lnTo>
                  <a:pt x="3809" y="605790"/>
                </a:lnTo>
                <a:lnTo>
                  <a:pt x="3809" y="607060"/>
                </a:lnTo>
                <a:lnTo>
                  <a:pt x="44449" y="607060"/>
                </a:lnTo>
                <a:lnTo>
                  <a:pt x="44449" y="60579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bk object 1953"/>
          <p:cNvSpPr/>
          <p:nvPr/>
        </p:nvSpPr>
        <p:spPr>
          <a:xfrm>
            <a:off x="3432809" y="6120129"/>
            <a:ext cx="618490" cy="595630"/>
          </a:xfrm>
          <a:custGeom>
            <a:avLst/>
            <a:gdLst/>
            <a:ahLst/>
            <a:cxnLst/>
            <a:rect l="l" t="t" r="r" b="b"/>
            <a:pathLst>
              <a:path w="618489" h="595629">
                <a:moveTo>
                  <a:pt x="572770" y="30480"/>
                </a:moveTo>
                <a:lnTo>
                  <a:pt x="527050" y="30480"/>
                </a:lnTo>
                <a:lnTo>
                  <a:pt x="521969" y="35560"/>
                </a:lnTo>
                <a:lnTo>
                  <a:pt x="525779" y="35560"/>
                </a:lnTo>
                <a:lnTo>
                  <a:pt x="525779" y="36830"/>
                </a:lnTo>
                <a:lnTo>
                  <a:pt x="534669" y="36830"/>
                </a:lnTo>
                <a:lnTo>
                  <a:pt x="534669" y="34290"/>
                </a:lnTo>
                <a:lnTo>
                  <a:pt x="547369" y="34290"/>
                </a:lnTo>
                <a:lnTo>
                  <a:pt x="547370" y="33020"/>
                </a:lnTo>
                <a:lnTo>
                  <a:pt x="556260" y="33020"/>
                </a:lnTo>
                <a:lnTo>
                  <a:pt x="556260" y="31750"/>
                </a:lnTo>
                <a:lnTo>
                  <a:pt x="572770" y="31750"/>
                </a:lnTo>
                <a:lnTo>
                  <a:pt x="572770" y="30480"/>
                </a:lnTo>
                <a:close/>
              </a:path>
              <a:path w="618489" h="595629">
                <a:moveTo>
                  <a:pt x="594360" y="24130"/>
                </a:moveTo>
                <a:lnTo>
                  <a:pt x="533400" y="24130"/>
                </a:lnTo>
                <a:lnTo>
                  <a:pt x="528319" y="29210"/>
                </a:lnTo>
                <a:lnTo>
                  <a:pt x="589279" y="29210"/>
                </a:lnTo>
                <a:lnTo>
                  <a:pt x="594360" y="24130"/>
                </a:lnTo>
                <a:close/>
              </a:path>
              <a:path w="618489" h="595629">
                <a:moveTo>
                  <a:pt x="600710" y="17780"/>
                </a:moveTo>
                <a:lnTo>
                  <a:pt x="539750" y="17780"/>
                </a:lnTo>
                <a:lnTo>
                  <a:pt x="534669" y="22860"/>
                </a:lnTo>
                <a:lnTo>
                  <a:pt x="595629" y="22860"/>
                </a:lnTo>
                <a:lnTo>
                  <a:pt x="600710" y="17780"/>
                </a:lnTo>
                <a:close/>
              </a:path>
              <a:path w="618489" h="595629">
                <a:moveTo>
                  <a:pt x="607060" y="11430"/>
                </a:moveTo>
                <a:lnTo>
                  <a:pt x="546099" y="11430"/>
                </a:lnTo>
                <a:lnTo>
                  <a:pt x="541019" y="16510"/>
                </a:lnTo>
                <a:lnTo>
                  <a:pt x="601979" y="16510"/>
                </a:lnTo>
                <a:lnTo>
                  <a:pt x="607060" y="11430"/>
                </a:lnTo>
                <a:close/>
              </a:path>
              <a:path w="618489" h="595629">
                <a:moveTo>
                  <a:pt x="567689" y="3810"/>
                </a:moveTo>
                <a:lnTo>
                  <a:pt x="553719" y="3810"/>
                </a:lnTo>
                <a:lnTo>
                  <a:pt x="547369" y="10160"/>
                </a:lnTo>
                <a:lnTo>
                  <a:pt x="608329" y="10160"/>
                </a:lnTo>
                <a:lnTo>
                  <a:pt x="613410" y="5080"/>
                </a:lnTo>
                <a:lnTo>
                  <a:pt x="567689" y="5080"/>
                </a:lnTo>
                <a:lnTo>
                  <a:pt x="567689" y="3810"/>
                </a:lnTo>
                <a:close/>
              </a:path>
              <a:path w="618489" h="595629">
                <a:moveTo>
                  <a:pt x="618489" y="0"/>
                </a:moveTo>
                <a:lnTo>
                  <a:pt x="608329" y="0"/>
                </a:lnTo>
                <a:lnTo>
                  <a:pt x="608329" y="1270"/>
                </a:lnTo>
                <a:lnTo>
                  <a:pt x="588010" y="1270"/>
                </a:lnTo>
                <a:lnTo>
                  <a:pt x="588010" y="2540"/>
                </a:lnTo>
                <a:lnTo>
                  <a:pt x="567689" y="2540"/>
                </a:lnTo>
                <a:lnTo>
                  <a:pt x="567689" y="3810"/>
                </a:lnTo>
                <a:lnTo>
                  <a:pt x="614679" y="3810"/>
                </a:lnTo>
                <a:lnTo>
                  <a:pt x="618489" y="0"/>
                </a:lnTo>
                <a:close/>
              </a:path>
              <a:path w="618489" h="595629">
                <a:moveTo>
                  <a:pt x="29210" y="529590"/>
                </a:moveTo>
                <a:lnTo>
                  <a:pt x="27939" y="529590"/>
                </a:lnTo>
                <a:lnTo>
                  <a:pt x="20319" y="537210"/>
                </a:lnTo>
                <a:lnTo>
                  <a:pt x="31750" y="537210"/>
                </a:lnTo>
                <a:lnTo>
                  <a:pt x="31750" y="534670"/>
                </a:lnTo>
                <a:lnTo>
                  <a:pt x="30479" y="534670"/>
                </a:lnTo>
                <a:lnTo>
                  <a:pt x="30480" y="532130"/>
                </a:lnTo>
                <a:lnTo>
                  <a:pt x="29210" y="532130"/>
                </a:lnTo>
                <a:lnTo>
                  <a:pt x="29210" y="529590"/>
                </a:lnTo>
                <a:close/>
              </a:path>
              <a:path w="618489" h="595629">
                <a:moveTo>
                  <a:pt x="33020" y="537210"/>
                </a:moveTo>
                <a:lnTo>
                  <a:pt x="20319" y="537210"/>
                </a:lnTo>
                <a:lnTo>
                  <a:pt x="13969" y="543560"/>
                </a:lnTo>
                <a:lnTo>
                  <a:pt x="35560" y="543560"/>
                </a:lnTo>
                <a:lnTo>
                  <a:pt x="35560" y="542290"/>
                </a:lnTo>
                <a:lnTo>
                  <a:pt x="34289" y="542290"/>
                </a:lnTo>
                <a:lnTo>
                  <a:pt x="34289" y="539750"/>
                </a:lnTo>
                <a:lnTo>
                  <a:pt x="33019" y="539750"/>
                </a:lnTo>
                <a:lnTo>
                  <a:pt x="33020" y="537210"/>
                </a:lnTo>
                <a:close/>
              </a:path>
              <a:path w="618489" h="595629">
                <a:moveTo>
                  <a:pt x="35560" y="543560"/>
                </a:moveTo>
                <a:lnTo>
                  <a:pt x="13969" y="543560"/>
                </a:lnTo>
                <a:lnTo>
                  <a:pt x="7619" y="549910"/>
                </a:lnTo>
                <a:lnTo>
                  <a:pt x="38099" y="549910"/>
                </a:lnTo>
                <a:lnTo>
                  <a:pt x="38100" y="547370"/>
                </a:lnTo>
                <a:lnTo>
                  <a:pt x="36829" y="547370"/>
                </a:lnTo>
                <a:lnTo>
                  <a:pt x="36829" y="544830"/>
                </a:lnTo>
                <a:lnTo>
                  <a:pt x="35560" y="544830"/>
                </a:lnTo>
                <a:lnTo>
                  <a:pt x="35560" y="543560"/>
                </a:lnTo>
                <a:close/>
              </a:path>
              <a:path w="618489" h="595629">
                <a:moveTo>
                  <a:pt x="39369" y="549910"/>
                </a:moveTo>
                <a:lnTo>
                  <a:pt x="7619" y="549910"/>
                </a:lnTo>
                <a:lnTo>
                  <a:pt x="1269" y="556260"/>
                </a:lnTo>
                <a:lnTo>
                  <a:pt x="41909" y="556260"/>
                </a:lnTo>
                <a:lnTo>
                  <a:pt x="41909" y="554990"/>
                </a:lnTo>
                <a:lnTo>
                  <a:pt x="40639" y="554990"/>
                </a:lnTo>
                <a:lnTo>
                  <a:pt x="40639" y="552450"/>
                </a:lnTo>
                <a:lnTo>
                  <a:pt x="39369" y="552450"/>
                </a:lnTo>
                <a:lnTo>
                  <a:pt x="39369" y="549910"/>
                </a:lnTo>
                <a:close/>
              </a:path>
              <a:path w="618489" h="595629">
                <a:moveTo>
                  <a:pt x="41909" y="556260"/>
                </a:moveTo>
                <a:lnTo>
                  <a:pt x="1269" y="556260"/>
                </a:lnTo>
                <a:lnTo>
                  <a:pt x="0" y="557530"/>
                </a:lnTo>
                <a:lnTo>
                  <a:pt x="0" y="558800"/>
                </a:lnTo>
                <a:lnTo>
                  <a:pt x="1269" y="558800"/>
                </a:lnTo>
                <a:lnTo>
                  <a:pt x="1269" y="561340"/>
                </a:lnTo>
                <a:lnTo>
                  <a:pt x="2539" y="561340"/>
                </a:lnTo>
                <a:lnTo>
                  <a:pt x="2539" y="562610"/>
                </a:lnTo>
                <a:lnTo>
                  <a:pt x="44450" y="562610"/>
                </a:lnTo>
                <a:lnTo>
                  <a:pt x="44449" y="560070"/>
                </a:lnTo>
                <a:lnTo>
                  <a:pt x="43179" y="560070"/>
                </a:lnTo>
                <a:lnTo>
                  <a:pt x="43179" y="557530"/>
                </a:lnTo>
                <a:lnTo>
                  <a:pt x="41909" y="557530"/>
                </a:lnTo>
                <a:lnTo>
                  <a:pt x="41909" y="556260"/>
                </a:lnTo>
                <a:close/>
              </a:path>
              <a:path w="618489" h="595629">
                <a:moveTo>
                  <a:pt x="46989" y="565150"/>
                </a:moveTo>
                <a:lnTo>
                  <a:pt x="5079" y="565150"/>
                </a:lnTo>
                <a:lnTo>
                  <a:pt x="5079" y="567690"/>
                </a:lnTo>
                <a:lnTo>
                  <a:pt x="46989" y="567690"/>
                </a:lnTo>
                <a:lnTo>
                  <a:pt x="46989" y="565150"/>
                </a:lnTo>
                <a:close/>
              </a:path>
              <a:path w="618489" h="595629">
                <a:moveTo>
                  <a:pt x="45719" y="562610"/>
                </a:moveTo>
                <a:lnTo>
                  <a:pt x="2539" y="562610"/>
                </a:lnTo>
                <a:lnTo>
                  <a:pt x="2539" y="563880"/>
                </a:lnTo>
                <a:lnTo>
                  <a:pt x="3810" y="563880"/>
                </a:lnTo>
                <a:lnTo>
                  <a:pt x="3810" y="565150"/>
                </a:lnTo>
                <a:lnTo>
                  <a:pt x="45720" y="565150"/>
                </a:lnTo>
                <a:lnTo>
                  <a:pt x="45719" y="562610"/>
                </a:lnTo>
                <a:close/>
              </a:path>
              <a:path w="618489" h="595629">
                <a:moveTo>
                  <a:pt x="48260" y="567690"/>
                </a:moveTo>
                <a:lnTo>
                  <a:pt x="6350" y="567690"/>
                </a:lnTo>
                <a:lnTo>
                  <a:pt x="6350" y="570230"/>
                </a:lnTo>
                <a:lnTo>
                  <a:pt x="7619" y="570230"/>
                </a:lnTo>
                <a:lnTo>
                  <a:pt x="7619" y="571500"/>
                </a:lnTo>
                <a:lnTo>
                  <a:pt x="8889" y="571500"/>
                </a:lnTo>
                <a:lnTo>
                  <a:pt x="8889" y="574040"/>
                </a:lnTo>
                <a:lnTo>
                  <a:pt x="10160" y="574040"/>
                </a:lnTo>
                <a:lnTo>
                  <a:pt x="10160" y="576580"/>
                </a:lnTo>
                <a:lnTo>
                  <a:pt x="11429" y="576580"/>
                </a:lnTo>
                <a:lnTo>
                  <a:pt x="11429" y="577850"/>
                </a:lnTo>
                <a:lnTo>
                  <a:pt x="12700" y="577850"/>
                </a:lnTo>
                <a:lnTo>
                  <a:pt x="12700" y="580390"/>
                </a:lnTo>
                <a:lnTo>
                  <a:pt x="13969" y="580390"/>
                </a:lnTo>
                <a:lnTo>
                  <a:pt x="13969" y="582930"/>
                </a:lnTo>
                <a:lnTo>
                  <a:pt x="15239" y="582930"/>
                </a:lnTo>
                <a:lnTo>
                  <a:pt x="15239" y="584200"/>
                </a:lnTo>
                <a:lnTo>
                  <a:pt x="16510" y="584200"/>
                </a:lnTo>
                <a:lnTo>
                  <a:pt x="16510" y="586740"/>
                </a:lnTo>
                <a:lnTo>
                  <a:pt x="17779" y="586740"/>
                </a:lnTo>
                <a:lnTo>
                  <a:pt x="17779" y="588010"/>
                </a:lnTo>
                <a:lnTo>
                  <a:pt x="30480" y="588010"/>
                </a:lnTo>
                <a:lnTo>
                  <a:pt x="48260" y="570230"/>
                </a:lnTo>
                <a:lnTo>
                  <a:pt x="48260" y="567690"/>
                </a:lnTo>
                <a:close/>
              </a:path>
              <a:path w="618489" h="595629">
                <a:moveTo>
                  <a:pt x="30480" y="588010"/>
                </a:moveTo>
                <a:lnTo>
                  <a:pt x="17779" y="588010"/>
                </a:lnTo>
                <a:lnTo>
                  <a:pt x="17779" y="589280"/>
                </a:lnTo>
                <a:lnTo>
                  <a:pt x="19050" y="589280"/>
                </a:lnTo>
                <a:lnTo>
                  <a:pt x="19050" y="590550"/>
                </a:lnTo>
                <a:lnTo>
                  <a:pt x="20319" y="590550"/>
                </a:lnTo>
                <a:lnTo>
                  <a:pt x="20319" y="593090"/>
                </a:lnTo>
                <a:lnTo>
                  <a:pt x="21589" y="593090"/>
                </a:lnTo>
                <a:lnTo>
                  <a:pt x="21589" y="595630"/>
                </a:lnTo>
                <a:lnTo>
                  <a:pt x="22860" y="595630"/>
                </a:lnTo>
                <a:lnTo>
                  <a:pt x="30480" y="588010"/>
                </a:lnTo>
                <a:close/>
              </a:path>
            </a:pathLst>
          </a:custGeom>
          <a:solidFill>
            <a:srgbClr val="007F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bk object 1954"/>
          <p:cNvSpPr/>
          <p:nvPr/>
        </p:nvSpPr>
        <p:spPr>
          <a:xfrm>
            <a:off x="3411220" y="6123940"/>
            <a:ext cx="575310" cy="553720"/>
          </a:xfrm>
          <a:custGeom>
            <a:avLst/>
            <a:gdLst/>
            <a:ahLst/>
            <a:cxnLst/>
            <a:rect l="l" t="t" r="r" b="b"/>
            <a:pathLst>
              <a:path w="575310" h="553720">
                <a:moveTo>
                  <a:pt x="495300" y="39370"/>
                </a:moveTo>
                <a:lnTo>
                  <a:pt x="477520" y="39370"/>
                </a:lnTo>
                <a:lnTo>
                  <a:pt x="473710" y="43180"/>
                </a:lnTo>
                <a:lnTo>
                  <a:pt x="477520" y="43180"/>
                </a:lnTo>
                <a:lnTo>
                  <a:pt x="477520" y="41910"/>
                </a:lnTo>
                <a:lnTo>
                  <a:pt x="486410" y="41910"/>
                </a:lnTo>
                <a:lnTo>
                  <a:pt x="486410" y="40640"/>
                </a:lnTo>
                <a:lnTo>
                  <a:pt x="495300" y="40640"/>
                </a:lnTo>
                <a:lnTo>
                  <a:pt x="495300" y="39370"/>
                </a:lnTo>
                <a:close/>
              </a:path>
              <a:path w="575310" h="553720">
                <a:moveTo>
                  <a:pt x="538480" y="33020"/>
                </a:moveTo>
                <a:lnTo>
                  <a:pt x="483870" y="33020"/>
                </a:lnTo>
                <a:lnTo>
                  <a:pt x="478789" y="38100"/>
                </a:lnTo>
                <a:lnTo>
                  <a:pt x="502920" y="38100"/>
                </a:lnTo>
                <a:lnTo>
                  <a:pt x="502920" y="39370"/>
                </a:lnTo>
                <a:lnTo>
                  <a:pt x="511810" y="39370"/>
                </a:lnTo>
                <a:lnTo>
                  <a:pt x="511810" y="36830"/>
                </a:lnTo>
                <a:lnTo>
                  <a:pt x="520700" y="36830"/>
                </a:lnTo>
                <a:lnTo>
                  <a:pt x="520700" y="35560"/>
                </a:lnTo>
                <a:lnTo>
                  <a:pt x="529590" y="35560"/>
                </a:lnTo>
                <a:lnTo>
                  <a:pt x="529590" y="34290"/>
                </a:lnTo>
                <a:lnTo>
                  <a:pt x="538480" y="34290"/>
                </a:lnTo>
                <a:lnTo>
                  <a:pt x="538480" y="33020"/>
                </a:lnTo>
                <a:close/>
              </a:path>
              <a:path w="575310" h="553720">
                <a:moveTo>
                  <a:pt x="548640" y="26670"/>
                </a:moveTo>
                <a:lnTo>
                  <a:pt x="490220" y="26670"/>
                </a:lnTo>
                <a:lnTo>
                  <a:pt x="485139" y="31750"/>
                </a:lnTo>
                <a:lnTo>
                  <a:pt x="543560" y="31750"/>
                </a:lnTo>
                <a:lnTo>
                  <a:pt x="548640" y="26670"/>
                </a:lnTo>
                <a:close/>
              </a:path>
              <a:path w="575310" h="553720">
                <a:moveTo>
                  <a:pt x="554990" y="20320"/>
                </a:moveTo>
                <a:lnTo>
                  <a:pt x="496570" y="20320"/>
                </a:lnTo>
                <a:lnTo>
                  <a:pt x="491489" y="25400"/>
                </a:lnTo>
                <a:lnTo>
                  <a:pt x="549910" y="25400"/>
                </a:lnTo>
                <a:lnTo>
                  <a:pt x="554990" y="20320"/>
                </a:lnTo>
                <a:close/>
              </a:path>
              <a:path w="575310" h="553720">
                <a:moveTo>
                  <a:pt x="561340" y="13970"/>
                </a:moveTo>
                <a:lnTo>
                  <a:pt x="502920" y="13970"/>
                </a:lnTo>
                <a:lnTo>
                  <a:pt x="497839" y="19050"/>
                </a:lnTo>
                <a:lnTo>
                  <a:pt x="556260" y="19050"/>
                </a:lnTo>
                <a:lnTo>
                  <a:pt x="561340" y="13970"/>
                </a:lnTo>
                <a:close/>
              </a:path>
              <a:path w="575310" h="553720">
                <a:moveTo>
                  <a:pt x="509270" y="12700"/>
                </a:moveTo>
                <a:lnTo>
                  <a:pt x="504190" y="12700"/>
                </a:lnTo>
                <a:lnTo>
                  <a:pt x="504190" y="13970"/>
                </a:lnTo>
                <a:lnTo>
                  <a:pt x="509270" y="13970"/>
                </a:lnTo>
                <a:lnTo>
                  <a:pt x="509270" y="12700"/>
                </a:lnTo>
                <a:close/>
              </a:path>
              <a:path w="575310" h="553720">
                <a:moveTo>
                  <a:pt x="567690" y="7620"/>
                </a:moveTo>
                <a:lnTo>
                  <a:pt x="527050" y="7620"/>
                </a:lnTo>
                <a:lnTo>
                  <a:pt x="527050" y="8890"/>
                </a:lnTo>
                <a:lnTo>
                  <a:pt x="520700" y="8890"/>
                </a:lnTo>
                <a:lnTo>
                  <a:pt x="520700" y="10160"/>
                </a:lnTo>
                <a:lnTo>
                  <a:pt x="515620" y="10160"/>
                </a:lnTo>
                <a:lnTo>
                  <a:pt x="515619" y="11430"/>
                </a:lnTo>
                <a:lnTo>
                  <a:pt x="509270" y="11430"/>
                </a:lnTo>
                <a:lnTo>
                  <a:pt x="509270" y="12700"/>
                </a:lnTo>
                <a:lnTo>
                  <a:pt x="562610" y="12700"/>
                </a:lnTo>
                <a:lnTo>
                  <a:pt x="567690" y="7620"/>
                </a:lnTo>
                <a:close/>
              </a:path>
              <a:path w="575310" h="553720">
                <a:moveTo>
                  <a:pt x="538480" y="6350"/>
                </a:moveTo>
                <a:lnTo>
                  <a:pt x="532130" y="6350"/>
                </a:lnTo>
                <a:lnTo>
                  <a:pt x="532130" y="7620"/>
                </a:lnTo>
                <a:lnTo>
                  <a:pt x="538480" y="7620"/>
                </a:lnTo>
                <a:lnTo>
                  <a:pt x="538480" y="6350"/>
                </a:lnTo>
                <a:close/>
              </a:path>
              <a:path w="575310" h="553720">
                <a:moveTo>
                  <a:pt x="575310" y="0"/>
                </a:moveTo>
                <a:lnTo>
                  <a:pt x="558800" y="0"/>
                </a:lnTo>
                <a:lnTo>
                  <a:pt x="558800" y="1270"/>
                </a:lnTo>
                <a:lnTo>
                  <a:pt x="554990" y="1270"/>
                </a:lnTo>
                <a:lnTo>
                  <a:pt x="554990" y="2540"/>
                </a:lnTo>
                <a:lnTo>
                  <a:pt x="549910" y="2540"/>
                </a:lnTo>
                <a:lnTo>
                  <a:pt x="549910" y="3810"/>
                </a:lnTo>
                <a:lnTo>
                  <a:pt x="543560" y="3810"/>
                </a:lnTo>
                <a:lnTo>
                  <a:pt x="543560" y="5080"/>
                </a:lnTo>
                <a:lnTo>
                  <a:pt x="538480" y="5080"/>
                </a:lnTo>
                <a:lnTo>
                  <a:pt x="538480" y="6350"/>
                </a:lnTo>
                <a:lnTo>
                  <a:pt x="568960" y="6350"/>
                </a:lnTo>
                <a:lnTo>
                  <a:pt x="575310" y="0"/>
                </a:lnTo>
                <a:close/>
              </a:path>
              <a:path w="575310" h="553720">
                <a:moveTo>
                  <a:pt x="49530" y="523240"/>
                </a:moveTo>
                <a:lnTo>
                  <a:pt x="3810" y="523240"/>
                </a:lnTo>
                <a:lnTo>
                  <a:pt x="3810" y="525780"/>
                </a:lnTo>
                <a:lnTo>
                  <a:pt x="5080" y="525780"/>
                </a:lnTo>
                <a:lnTo>
                  <a:pt x="5080" y="528320"/>
                </a:lnTo>
                <a:lnTo>
                  <a:pt x="6350" y="528320"/>
                </a:lnTo>
                <a:lnTo>
                  <a:pt x="6350" y="529590"/>
                </a:lnTo>
                <a:lnTo>
                  <a:pt x="7620" y="529590"/>
                </a:lnTo>
                <a:lnTo>
                  <a:pt x="7620" y="532130"/>
                </a:lnTo>
                <a:lnTo>
                  <a:pt x="8890" y="532130"/>
                </a:lnTo>
                <a:lnTo>
                  <a:pt x="8890" y="533400"/>
                </a:lnTo>
                <a:lnTo>
                  <a:pt x="41910" y="533400"/>
                </a:lnTo>
                <a:lnTo>
                  <a:pt x="49530" y="525780"/>
                </a:lnTo>
                <a:lnTo>
                  <a:pt x="49530" y="523240"/>
                </a:lnTo>
                <a:close/>
              </a:path>
              <a:path w="575310" h="553720">
                <a:moveTo>
                  <a:pt x="38100" y="478790"/>
                </a:moveTo>
                <a:lnTo>
                  <a:pt x="0" y="516890"/>
                </a:lnTo>
                <a:lnTo>
                  <a:pt x="0" y="519430"/>
                </a:lnTo>
                <a:lnTo>
                  <a:pt x="1270" y="519430"/>
                </a:lnTo>
                <a:lnTo>
                  <a:pt x="1270" y="521970"/>
                </a:lnTo>
                <a:lnTo>
                  <a:pt x="2540" y="521970"/>
                </a:lnTo>
                <a:lnTo>
                  <a:pt x="2540" y="523240"/>
                </a:lnTo>
                <a:lnTo>
                  <a:pt x="48260" y="523240"/>
                </a:lnTo>
                <a:lnTo>
                  <a:pt x="48260" y="520700"/>
                </a:lnTo>
                <a:lnTo>
                  <a:pt x="46990" y="520700"/>
                </a:lnTo>
                <a:lnTo>
                  <a:pt x="46990" y="518160"/>
                </a:lnTo>
                <a:lnTo>
                  <a:pt x="45720" y="518160"/>
                </a:lnTo>
                <a:lnTo>
                  <a:pt x="45720" y="513080"/>
                </a:lnTo>
                <a:lnTo>
                  <a:pt x="44450" y="513080"/>
                </a:lnTo>
                <a:lnTo>
                  <a:pt x="44450" y="508000"/>
                </a:lnTo>
                <a:lnTo>
                  <a:pt x="43180" y="508000"/>
                </a:lnTo>
                <a:lnTo>
                  <a:pt x="43180" y="501650"/>
                </a:lnTo>
                <a:lnTo>
                  <a:pt x="41910" y="501650"/>
                </a:lnTo>
                <a:lnTo>
                  <a:pt x="41910" y="496570"/>
                </a:lnTo>
                <a:lnTo>
                  <a:pt x="40640" y="496570"/>
                </a:lnTo>
                <a:lnTo>
                  <a:pt x="40640" y="490220"/>
                </a:lnTo>
                <a:lnTo>
                  <a:pt x="39370" y="490220"/>
                </a:lnTo>
                <a:lnTo>
                  <a:pt x="39370" y="485140"/>
                </a:lnTo>
                <a:lnTo>
                  <a:pt x="38100" y="485140"/>
                </a:lnTo>
                <a:lnTo>
                  <a:pt x="38100" y="478790"/>
                </a:lnTo>
                <a:close/>
              </a:path>
              <a:path w="575310" h="553720">
                <a:moveTo>
                  <a:pt x="41910" y="533400"/>
                </a:moveTo>
                <a:lnTo>
                  <a:pt x="8890" y="533400"/>
                </a:lnTo>
                <a:lnTo>
                  <a:pt x="8890" y="534670"/>
                </a:lnTo>
                <a:lnTo>
                  <a:pt x="10160" y="534670"/>
                </a:lnTo>
                <a:lnTo>
                  <a:pt x="10160" y="535940"/>
                </a:lnTo>
                <a:lnTo>
                  <a:pt x="11430" y="535940"/>
                </a:lnTo>
                <a:lnTo>
                  <a:pt x="11430" y="538480"/>
                </a:lnTo>
                <a:lnTo>
                  <a:pt x="12700" y="538480"/>
                </a:lnTo>
                <a:lnTo>
                  <a:pt x="12700" y="541020"/>
                </a:lnTo>
                <a:lnTo>
                  <a:pt x="13970" y="541020"/>
                </a:lnTo>
                <a:lnTo>
                  <a:pt x="13970" y="542290"/>
                </a:lnTo>
                <a:lnTo>
                  <a:pt x="15240" y="542290"/>
                </a:lnTo>
                <a:lnTo>
                  <a:pt x="15240" y="544830"/>
                </a:lnTo>
                <a:lnTo>
                  <a:pt x="16510" y="544830"/>
                </a:lnTo>
                <a:lnTo>
                  <a:pt x="16510" y="547370"/>
                </a:lnTo>
                <a:lnTo>
                  <a:pt x="17780" y="547370"/>
                </a:lnTo>
                <a:lnTo>
                  <a:pt x="17780" y="548640"/>
                </a:lnTo>
                <a:lnTo>
                  <a:pt x="19050" y="548640"/>
                </a:lnTo>
                <a:lnTo>
                  <a:pt x="19050" y="551180"/>
                </a:lnTo>
                <a:lnTo>
                  <a:pt x="20320" y="551180"/>
                </a:lnTo>
                <a:lnTo>
                  <a:pt x="20320" y="553720"/>
                </a:lnTo>
                <a:lnTo>
                  <a:pt x="21590" y="553720"/>
                </a:lnTo>
                <a:lnTo>
                  <a:pt x="41910" y="53340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bk object 1955"/>
          <p:cNvSpPr/>
          <p:nvPr/>
        </p:nvSpPr>
        <p:spPr>
          <a:xfrm>
            <a:off x="3403600" y="6137909"/>
            <a:ext cx="510540" cy="502920"/>
          </a:xfrm>
          <a:custGeom>
            <a:avLst/>
            <a:gdLst/>
            <a:ahLst/>
            <a:cxnLst/>
            <a:rect l="l" t="t" r="r" b="b"/>
            <a:pathLst>
              <a:path w="510539" h="502920">
                <a:moveTo>
                  <a:pt x="412750" y="44449"/>
                </a:moveTo>
                <a:lnTo>
                  <a:pt x="405130" y="44449"/>
                </a:lnTo>
                <a:lnTo>
                  <a:pt x="398780" y="50799"/>
                </a:lnTo>
                <a:lnTo>
                  <a:pt x="401320" y="50799"/>
                </a:lnTo>
                <a:lnTo>
                  <a:pt x="401320" y="49529"/>
                </a:lnTo>
                <a:lnTo>
                  <a:pt x="405130" y="49529"/>
                </a:lnTo>
                <a:lnTo>
                  <a:pt x="405130" y="46989"/>
                </a:lnTo>
                <a:lnTo>
                  <a:pt x="408939" y="46989"/>
                </a:lnTo>
                <a:lnTo>
                  <a:pt x="408939" y="45719"/>
                </a:lnTo>
                <a:lnTo>
                  <a:pt x="412750" y="45719"/>
                </a:lnTo>
                <a:lnTo>
                  <a:pt x="412750" y="44449"/>
                </a:lnTo>
                <a:close/>
              </a:path>
              <a:path w="510539" h="502920">
                <a:moveTo>
                  <a:pt x="420370" y="43179"/>
                </a:moveTo>
                <a:lnTo>
                  <a:pt x="416560" y="43179"/>
                </a:lnTo>
                <a:lnTo>
                  <a:pt x="416560" y="44449"/>
                </a:lnTo>
                <a:lnTo>
                  <a:pt x="420370" y="44449"/>
                </a:lnTo>
                <a:lnTo>
                  <a:pt x="420370" y="43179"/>
                </a:lnTo>
                <a:close/>
              </a:path>
              <a:path w="510539" h="502920">
                <a:moveTo>
                  <a:pt x="431800" y="38099"/>
                </a:moveTo>
                <a:lnTo>
                  <a:pt x="411479" y="38099"/>
                </a:lnTo>
                <a:lnTo>
                  <a:pt x="406400" y="43179"/>
                </a:lnTo>
                <a:lnTo>
                  <a:pt x="424180" y="43179"/>
                </a:lnTo>
                <a:lnTo>
                  <a:pt x="424180" y="40639"/>
                </a:lnTo>
                <a:lnTo>
                  <a:pt x="427990" y="40639"/>
                </a:lnTo>
                <a:lnTo>
                  <a:pt x="427990" y="39369"/>
                </a:lnTo>
                <a:lnTo>
                  <a:pt x="431800" y="39369"/>
                </a:lnTo>
                <a:lnTo>
                  <a:pt x="431800" y="38099"/>
                </a:lnTo>
                <a:close/>
              </a:path>
              <a:path w="510539" h="502920">
                <a:moveTo>
                  <a:pt x="458470" y="31749"/>
                </a:moveTo>
                <a:lnTo>
                  <a:pt x="417830" y="31749"/>
                </a:lnTo>
                <a:lnTo>
                  <a:pt x="412750" y="36829"/>
                </a:lnTo>
                <a:lnTo>
                  <a:pt x="435610" y="36829"/>
                </a:lnTo>
                <a:lnTo>
                  <a:pt x="435610" y="38099"/>
                </a:lnTo>
                <a:lnTo>
                  <a:pt x="439420" y="38099"/>
                </a:lnTo>
                <a:lnTo>
                  <a:pt x="439420" y="35559"/>
                </a:lnTo>
                <a:lnTo>
                  <a:pt x="444500" y="35559"/>
                </a:lnTo>
                <a:lnTo>
                  <a:pt x="444500" y="34289"/>
                </a:lnTo>
                <a:lnTo>
                  <a:pt x="449579" y="34289"/>
                </a:lnTo>
                <a:lnTo>
                  <a:pt x="449579" y="33019"/>
                </a:lnTo>
                <a:lnTo>
                  <a:pt x="458470" y="33019"/>
                </a:lnTo>
                <a:lnTo>
                  <a:pt x="458470" y="31749"/>
                </a:lnTo>
                <a:close/>
              </a:path>
              <a:path w="510539" h="502920">
                <a:moveTo>
                  <a:pt x="485139" y="25399"/>
                </a:moveTo>
                <a:lnTo>
                  <a:pt x="424179" y="25399"/>
                </a:lnTo>
                <a:lnTo>
                  <a:pt x="419100" y="30479"/>
                </a:lnTo>
                <a:lnTo>
                  <a:pt x="467359" y="30479"/>
                </a:lnTo>
                <a:lnTo>
                  <a:pt x="467359" y="31749"/>
                </a:lnTo>
                <a:lnTo>
                  <a:pt x="476250" y="31749"/>
                </a:lnTo>
                <a:lnTo>
                  <a:pt x="476250" y="29209"/>
                </a:lnTo>
                <a:lnTo>
                  <a:pt x="481329" y="29209"/>
                </a:lnTo>
                <a:lnTo>
                  <a:pt x="485139" y="25399"/>
                </a:lnTo>
                <a:close/>
              </a:path>
              <a:path w="510539" h="502920">
                <a:moveTo>
                  <a:pt x="431800" y="17779"/>
                </a:moveTo>
                <a:lnTo>
                  <a:pt x="425450" y="24129"/>
                </a:lnTo>
                <a:lnTo>
                  <a:pt x="486409" y="24129"/>
                </a:lnTo>
                <a:lnTo>
                  <a:pt x="491489" y="19049"/>
                </a:lnTo>
                <a:lnTo>
                  <a:pt x="431800" y="19049"/>
                </a:lnTo>
                <a:lnTo>
                  <a:pt x="431800" y="17779"/>
                </a:lnTo>
                <a:close/>
              </a:path>
              <a:path w="510539" h="502920">
                <a:moveTo>
                  <a:pt x="497839" y="12699"/>
                </a:moveTo>
                <a:lnTo>
                  <a:pt x="448310" y="12699"/>
                </a:lnTo>
                <a:lnTo>
                  <a:pt x="448310" y="13969"/>
                </a:lnTo>
                <a:lnTo>
                  <a:pt x="441960" y="13969"/>
                </a:lnTo>
                <a:lnTo>
                  <a:pt x="441960" y="15239"/>
                </a:lnTo>
                <a:lnTo>
                  <a:pt x="434339" y="15239"/>
                </a:lnTo>
                <a:lnTo>
                  <a:pt x="434339" y="16509"/>
                </a:lnTo>
                <a:lnTo>
                  <a:pt x="433070" y="16509"/>
                </a:lnTo>
                <a:lnTo>
                  <a:pt x="431800" y="17779"/>
                </a:lnTo>
                <a:lnTo>
                  <a:pt x="492759" y="17779"/>
                </a:lnTo>
                <a:lnTo>
                  <a:pt x="497839" y="12699"/>
                </a:lnTo>
                <a:close/>
              </a:path>
              <a:path w="510539" h="502920">
                <a:moveTo>
                  <a:pt x="459739" y="11429"/>
                </a:moveTo>
                <a:lnTo>
                  <a:pt x="453389" y="11429"/>
                </a:lnTo>
                <a:lnTo>
                  <a:pt x="453389" y="12699"/>
                </a:lnTo>
                <a:lnTo>
                  <a:pt x="459739" y="12699"/>
                </a:lnTo>
                <a:lnTo>
                  <a:pt x="459739" y="11429"/>
                </a:lnTo>
                <a:close/>
              </a:path>
              <a:path w="510539" h="502920">
                <a:moveTo>
                  <a:pt x="504189" y="6349"/>
                </a:moveTo>
                <a:lnTo>
                  <a:pt x="476250" y="6349"/>
                </a:lnTo>
                <a:lnTo>
                  <a:pt x="476250" y="7619"/>
                </a:lnTo>
                <a:lnTo>
                  <a:pt x="471170" y="7619"/>
                </a:lnTo>
                <a:lnTo>
                  <a:pt x="471170" y="8889"/>
                </a:lnTo>
                <a:lnTo>
                  <a:pt x="464820" y="8889"/>
                </a:lnTo>
                <a:lnTo>
                  <a:pt x="464820" y="10159"/>
                </a:lnTo>
                <a:lnTo>
                  <a:pt x="459739" y="10159"/>
                </a:lnTo>
                <a:lnTo>
                  <a:pt x="459739" y="11429"/>
                </a:lnTo>
                <a:lnTo>
                  <a:pt x="499109" y="11429"/>
                </a:lnTo>
                <a:lnTo>
                  <a:pt x="504189" y="6349"/>
                </a:lnTo>
                <a:close/>
              </a:path>
              <a:path w="510539" h="502920">
                <a:moveTo>
                  <a:pt x="487679" y="5079"/>
                </a:moveTo>
                <a:lnTo>
                  <a:pt x="482600" y="5079"/>
                </a:lnTo>
                <a:lnTo>
                  <a:pt x="482600" y="6349"/>
                </a:lnTo>
                <a:lnTo>
                  <a:pt x="487679" y="6349"/>
                </a:lnTo>
                <a:lnTo>
                  <a:pt x="487679" y="5079"/>
                </a:lnTo>
                <a:close/>
              </a:path>
              <a:path w="510539" h="502920">
                <a:moveTo>
                  <a:pt x="510539" y="0"/>
                </a:moveTo>
                <a:lnTo>
                  <a:pt x="505460" y="0"/>
                </a:lnTo>
                <a:lnTo>
                  <a:pt x="505460" y="1269"/>
                </a:lnTo>
                <a:lnTo>
                  <a:pt x="500379" y="1269"/>
                </a:lnTo>
                <a:lnTo>
                  <a:pt x="500379" y="2539"/>
                </a:lnTo>
                <a:lnTo>
                  <a:pt x="494029" y="2539"/>
                </a:lnTo>
                <a:lnTo>
                  <a:pt x="494029" y="3809"/>
                </a:lnTo>
                <a:lnTo>
                  <a:pt x="487679" y="3809"/>
                </a:lnTo>
                <a:lnTo>
                  <a:pt x="487679" y="5079"/>
                </a:lnTo>
                <a:lnTo>
                  <a:pt x="505459" y="5079"/>
                </a:lnTo>
                <a:lnTo>
                  <a:pt x="510539" y="0"/>
                </a:lnTo>
                <a:close/>
              </a:path>
              <a:path w="510539" h="502920">
                <a:moveTo>
                  <a:pt x="45719" y="464819"/>
                </a:moveTo>
                <a:lnTo>
                  <a:pt x="2539" y="464819"/>
                </a:lnTo>
                <a:lnTo>
                  <a:pt x="2539" y="474979"/>
                </a:lnTo>
                <a:lnTo>
                  <a:pt x="3810" y="474979"/>
                </a:lnTo>
                <a:lnTo>
                  <a:pt x="3810" y="483869"/>
                </a:lnTo>
                <a:lnTo>
                  <a:pt x="26669" y="483869"/>
                </a:lnTo>
                <a:lnTo>
                  <a:pt x="45719" y="464819"/>
                </a:lnTo>
                <a:close/>
              </a:path>
              <a:path w="510539" h="502920">
                <a:moveTo>
                  <a:pt x="43180" y="453389"/>
                </a:moveTo>
                <a:lnTo>
                  <a:pt x="1270" y="453389"/>
                </a:lnTo>
                <a:lnTo>
                  <a:pt x="1270" y="464819"/>
                </a:lnTo>
                <a:lnTo>
                  <a:pt x="44450" y="464819"/>
                </a:lnTo>
                <a:lnTo>
                  <a:pt x="44450" y="459739"/>
                </a:lnTo>
                <a:lnTo>
                  <a:pt x="43180" y="459739"/>
                </a:lnTo>
                <a:lnTo>
                  <a:pt x="43180" y="453389"/>
                </a:lnTo>
                <a:close/>
              </a:path>
              <a:path w="510539" h="502920">
                <a:moveTo>
                  <a:pt x="34289" y="415290"/>
                </a:moveTo>
                <a:lnTo>
                  <a:pt x="0" y="449579"/>
                </a:lnTo>
                <a:lnTo>
                  <a:pt x="0" y="453389"/>
                </a:lnTo>
                <a:lnTo>
                  <a:pt x="41910" y="453389"/>
                </a:lnTo>
                <a:lnTo>
                  <a:pt x="41910" y="447039"/>
                </a:lnTo>
                <a:lnTo>
                  <a:pt x="40639" y="447039"/>
                </a:lnTo>
                <a:lnTo>
                  <a:pt x="40639" y="441959"/>
                </a:lnTo>
                <a:lnTo>
                  <a:pt x="39369" y="441959"/>
                </a:lnTo>
                <a:lnTo>
                  <a:pt x="39369" y="435609"/>
                </a:lnTo>
                <a:lnTo>
                  <a:pt x="38100" y="435609"/>
                </a:lnTo>
                <a:lnTo>
                  <a:pt x="38100" y="430529"/>
                </a:lnTo>
                <a:lnTo>
                  <a:pt x="36830" y="430529"/>
                </a:lnTo>
                <a:lnTo>
                  <a:pt x="36830" y="424179"/>
                </a:lnTo>
                <a:lnTo>
                  <a:pt x="35560" y="424179"/>
                </a:lnTo>
                <a:lnTo>
                  <a:pt x="35560" y="419099"/>
                </a:lnTo>
                <a:lnTo>
                  <a:pt x="34289" y="419099"/>
                </a:lnTo>
                <a:lnTo>
                  <a:pt x="34289" y="415290"/>
                </a:lnTo>
                <a:close/>
              </a:path>
              <a:path w="510539" h="502920">
                <a:moveTo>
                  <a:pt x="26669" y="483869"/>
                </a:moveTo>
                <a:lnTo>
                  <a:pt x="3810" y="483869"/>
                </a:lnTo>
                <a:lnTo>
                  <a:pt x="3810" y="486409"/>
                </a:lnTo>
                <a:lnTo>
                  <a:pt x="5079" y="486409"/>
                </a:lnTo>
                <a:lnTo>
                  <a:pt x="5079" y="496569"/>
                </a:lnTo>
                <a:lnTo>
                  <a:pt x="13969" y="496569"/>
                </a:lnTo>
                <a:lnTo>
                  <a:pt x="26669" y="483869"/>
                </a:lnTo>
                <a:close/>
              </a:path>
              <a:path w="510539" h="502920">
                <a:moveTo>
                  <a:pt x="13969" y="496569"/>
                </a:moveTo>
                <a:lnTo>
                  <a:pt x="6350" y="496569"/>
                </a:lnTo>
                <a:lnTo>
                  <a:pt x="6350" y="502919"/>
                </a:lnTo>
                <a:lnTo>
                  <a:pt x="7620" y="502919"/>
                </a:lnTo>
                <a:lnTo>
                  <a:pt x="13969" y="496569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bk object 1956"/>
          <p:cNvSpPr/>
          <p:nvPr/>
        </p:nvSpPr>
        <p:spPr>
          <a:xfrm>
            <a:off x="3399790" y="6154420"/>
            <a:ext cx="436880" cy="433070"/>
          </a:xfrm>
          <a:custGeom>
            <a:avLst/>
            <a:gdLst/>
            <a:ahLst/>
            <a:cxnLst/>
            <a:rect l="l" t="t" r="r" b="b"/>
            <a:pathLst>
              <a:path w="436879" h="433070">
                <a:moveTo>
                  <a:pt x="44450" y="340359"/>
                </a:moveTo>
                <a:lnTo>
                  <a:pt x="37060" y="340359"/>
                </a:lnTo>
                <a:lnTo>
                  <a:pt x="20531" y="356869"/>
                </a:lnTo>
                <a:lnTo>
                  <a:pt x="43179" y="356869"/>
                </a:lnTo>
                <a:lnTo>
                  <a:pt x="43179" y="350519"/>
                </a:lnTo>
                <a:lnTo>
                  <a:pt x="44450" y="350519"/>
                </a:lnTo>
                <a:lnTo>
                  <a:pt x="44450" y="340359"/>
                </a:lnTo>
                <a:close/>
              </a:path>
              <a:path w="436879" h="433070">
                <a:moveTo>
                  <a:pt x="45719" y="331711"/>
                </a:moveTo>
                <a:lnTo>
                  <a:pt x="38332" y="339089"/>
                </a:lnTo>
                <a:lnTo>
                  <a:pt x="45720" y="339089"/>
                </a:lnTo>
                <a:lnTo>
                  <a:pt x="45719" y="331711"/>
                </a:lnTo>
                <a:close/>
              </a:path>
              <a:path w="436879" h="433070">
                <a:moveTo>
                  <a:pt x="299720" y="78010"/>
                </a:moveTo>
                <a:lnTo>
                  <a:pt x="298989" y="78739"/>
                </a:lnTo>
                <a:lnTo>
                  <a:pt x="299720" y="78739"/>
                </a:lnTo>
                <a:lnTo>
                  <a:pt x="299720" y="78010"/>
                </a:lnTo>
                <a:close/>
              </a:path>
              <a:path w="436879" h="433070">
                <a:moveTo>
                  <a:pt x="302260" y="75473"/>
                </a:moveTo>
                <a:lnTo>
                  <a:pt x="300261" y="77469"/>
                </a:lnTo>
                <a:lnTo>
                  <a:pt x="302260" y="77469"/>
                </a:lnTo>
                <a:lnTo>
                  <a:pt x="302260" y="75473"/>
                </a:lnTo>
                <a:close/>
              </a:path>
              <a:path w="436879" h="433070">
                <a:moveTo>
                  <a:pt x="303530" y="74205"/>
                </a:moveTo>
                <a:lnTo>
                  <a:pt x="302804" y="74929"/>
                </a:lnTo>
                <a:lnTo>
                  <a:pt x="303530" y="74929"/>
                </a:lnTo>
                <a:lnTo>
                  <a:pt x="303530" y="74205"/>
                </a:lnTo>
                <a:close/>
              </a:path>
              <a:path w="436879" h="433070">
                <a:moveTo>
                  <a:pt x="306070" y="72389"/>
                </a:moveTo>
                <a:lnTo>
                  <a:pt x="305347" y="72389"/>
                </a:lnTo>
                <a:lnTo>
                  <a:pt x="304075" y="73659"/>
                </a:lnTo>
                <a:lnTo>
                  <a:pt x="306070" y="73659"/>
                </a:lnTo>
                <a:lnTo>
                  <a:pt x="306070" y="72389"/>
                </a:lnTo>
                <a:close/>
              </a:path>
              <a:path w="436879" h="433070">
                <a:moveTo>
                  <a:pt x="309880" y="71119"/>
                </a:moveTo>
                <a:lnTo>
                  <a:pt x="308610" y="71119"/>
                </a:lnTo>
                <a:lnTo>
                  <a:pt x="308610" y="72389"/>
                </a:lnTo>
                <a:lnTo>
                  <a:pt x="309880" y="72389"/>
                </a:lnTo>
                <a:lnTo>
                  <a:pt x="309880" y="71119"/>
                </a:lnTo>
                <a:close/>
              </a:path>
              <a:path w="436879" h="433070">
                <a:moveTo>
                  <a:pt x="316229" y="66039"/>
                </a:moveTo>
                <a:lnTo>
                  <a:pt x="311704" y="66039"/>
                </a:lnTo>
                <a:lnTo>
                  <a:pt x="306618" y="71119"/>
                </a:lnTo>
                <a:lnTo>
                  <a:pt x="312420" y="71119"/>
                </a:lnTo>
                <a:lnTo>
                  <a:pt x="312420" y="68579"/>
                </a:lnTo>
                <a:lnTo>
                  <a:pt x="314960" y="68579"/>
                </a:lnTo>
                <a:lnTo>
                  <a:pt x="314960" y="67309"/>
                </a:lnTo>
                <a:lnTo>
                  <a:pt x="316229" y="67309"/>
                </a:lnTo>
                <a:lnTo>
                  <a:pt x="316229" y="66039"/>
                </a:lnTo>
                <a:close/>
              </a:path>
              <a:path w="436879" h="433070">
                <a:moveTo>
                  <a:pt x="321310" y="64769"/>
                </a:moveTo>
                <a:lnTo>
                  <a:pt x="318769" y="64769"/>
                </a:lnTo>
                <a:lnTo>
                  <a:pt x="318769" y="66039"/>
                </a:lnTo>
                <a:lnTo>
                  <a:pt x="321310" y="66039"/>
                </a:lnTo>
                <a:lnTo>
                  <a:pt x="321310" y="64769"/>
                </a:lnTo>
                <a:close/>
              </a:path>
              <a:path w="436879" h="433070">
                <a:moveTo>
                  <a:pt x="327660" y="59689"/>
                </a:moveTo>
                <a:lnTo>
                  <a:pt x="318062" y="59689"/>
                </a:lnTo>
                <a:lnTo>
                  <a:pt x="312976" y="64769"/>
                </a:lnTo>
                <a:lnTo>
                  <a:pt x="322580" y="64769"/>
                </a:lnTo>
                <a:lnTo>
                  <a:pt x="322580" y="62229"/>
                </a:lnTo>
                <a:lnTo>
                  <a:pt x="325119" y="62229"/>
                </a:lnTo>
                <a:lnTo>
                  <a:pt x="325119" y="60959"/>
                </a:lnTo>
                <a:lnTo>
                  <a:pt x="327660" y="60959"/>
                </a:lnTo>
                <a:lnTo>
                  <a:pt x="327660" y="59689"/>
                </a:lnTo>
                <a:close/>
              </a:path>
              <a:path w="436879" h="433070">
                <a:moveTo>
                  <a:pt x="331470" y="58419"/>
                </a:moveTo>
                <a:lnTo>
                  <a:pt x="328930" y="58419"/>
                </a:lnTo>
                <a:lnTo>
                  <a:pt x="328930" y="59689"/>
                </a:lnTo>
                <a:lnTo>
                  <a:pt x="331470" y="59689"/>
                </a:lnTo>
                <a:lnTo>
                  <a:pt x="331470" y="58419"/>
                </a:lnTo>
                <a:close/>
              </a:path>
              <a:path w="436879" h="433070">
                <a:moveTo>
                  <a:pt x="340360" y="53339"/>
                </a:moveTo>
                <a:lnTo>
                  <a:pt x="324419" y="53339"/>
                </a:lnTo>
                <a:lnTo>
                  <a:pt x="319333" y="58419"/>
                </a:lnTo>
                <a:lnTo>
                  <a:pt x="334010" y="58419"/>
                </a:lnTo>
                <a:lnTo>
                  <a:pt x="334010" y="55879"/>
                </a:lnTo>
                <a:lnTo>
                  <a:pt x="336550" y="55879"/>
                </a:lnTo>
                <a:lnTo>
                  <a:pt x="336550" y="54609"/>
                </a:lnTo>
                <a:lnTo>
                  <a:pt x="340360" y="54609"/>
                </a:lnTo>
                <a:lnTo>
                  <a:pt x="340360" y="53339"/>
                </a:lnTo>
                <a:close/>
              </a:path>
              <a:path w="436879" h="433070">
                <a:moveTo>
                  <a:pt x="347979" y="52069"/>
                </a:moveTo>
                <a:lnTo>
                  <a:pt x="344170" y="52069"/>
                </a:lnTo>
                <a:lnTo>
                  <a:pt x="344170" y="53339"/>
                </a:lnTo>
                <a:lnTo>
                  <a:pt x="347979" y="53339"/>
                </a:lnTo>
                <a:lnTo>
                  <a:pt x="347979" y="52069"/>
                </a:lnTo>
                <a:close/>
              </a:path>
              <a:path w="436879" h="433070">
                <a:moveTo>
                  <a:pt x="359410" y="46989"/>
                </a:moveTo>
                <a:lnTo>
                  <a:pt x="330777" y="46989"/>
                </a:lnTo>
                <a:lnTo>
                  <a:pt x="325691" y="52069"/>
                </a:lnTo>
                <a:lnTo>
                  <a:pt x="351790" y="52069"/>
                </a:lnTo>
                <a:lnTo>
                  <a:pt x="351790" y="49529"/>
                </a:lnTo>
                <a:lnTo>
                  <a:pt x="355600" y="49529"/>
                </a:lnTo>
                <a:lnTo>
                  <a:pt x="355600" y="48259"/>
                </a:lnTo>
                <a:lnTo>
                  <a:pt x="359410" y="48259"/>
                </a:lnTo>
                <a:lnTo>
                  <a:pt x="359410" y="46989"/>
                </a:lnTo>
                <a:close/>
              </a:path>
              <a:path w="436879" h="433070">
                <a:moveTo>
                  <a:pt x="367030" y="45719"/>
                </a:moveTo>
                <a:lnTo>
                  <a:pt x="363220" y="45719"/>
                </a:lnTo>
                <a:lnTo>
                  <a:pt x="363220" y="46989"/>
                </a:lnTo>
                <a:lnTo>
                  <a:pt x="367030" y="46989"/>
                </a:lnTo>
                <a:lnTo>
                  <a:pt x="367030" y="45719"/>
                </a:lnTo>
                <a:close/>
              </a:path>
              <a:path w="436879" h="433070">
                <a:moveTo>
                  <a:pt x="378460" y="40639"/>
                </a:moveTo>
                <a:lnTo>
                  <a:pt x="337134" y="40639"/>
                </a:lnTo>
                <a:lnTo>
                  <a:pt x="332048" y="45719"/>
                </a:lnTo>
                <a:lnTo>
                  <a:pt x="370839" y="45719"/>
                </a:lnTo>
                <a:lnTo>
                  <a:pt x="370839" y="43179"/>
                </a:lnTo>
                <a:lnTo>
                  <a:pt x="374650" y="43179"/>
                </a:lnTo>
                <a:lnTo>
                  <a:pt x="374650" y="41909"/>
                </a:lnTo>
                <a:lnTo>
                  <a:pt x="378460" y="41909"/>
                </a:lnTo>
                <a:lnTo>
                  <a:pt x="378460" y="40639"/>
                </a:lnTo>
                <a:close/>
              </a:path>
              <a:path w="436879" h="433070">
                <a:moveTo>
                  <a:pt x="386080" y="39369"/>
                </a:moveTo>
                <a:lnTo>
                  <a:pt x="382270" y="39369"/>
                </a:lnTo>
                <a:lnTo>
                  <a:pt x="382270" y="40639"/>
                </a:lnTo>
                <a:lnTo>
                  <a:pt x="386080" y="40639"/>
                </a:lnTo>
                <a:lnTo>
                  <a:pt x="386080" y="39369"/>
                </a:lnTo>
                <a:close/>
              </a:path>
              <a:path w="436879" h="433070">
                <a:moveTo>
                  <a:pt x="397510" y="34289"/>
                </a:moveTo>
                <a:lnTo>
                  <a:pt x="343492" y="34289"/>
                </a:lnTo>
                <a:lnTo>
                  <a:pt x="338406" y="39369"/>
                </a:lnTo>
                <a:lnTo>
                  <a:pt x="389889" y="39369"/>
                </a:lnTo>
                <a:lnTo>
                  <a:pt x="389889" y="36829"/>
                </a:lnTo>
                <a:lnTo>
                  <a:pt x="393700" y="36829"/>
                </a:lnTo>
                <a:lnTo>
                  <a:pt x="393700" y="35559"/>
                </a:lnTo>
                <a:lnTo>
                  <a:pt x="397510" y="35559"/>
                </a:lnTo>
                <a:lnTo>
                  <a:pt x="397510" y="34289"/>
                </a:lnTo>
                <a:close/>
              </a:path>
              <a:path w="436879" h="433070">
                <a:moveTo>
                  <a:pt x="353060" y="26669"/>
                </a:moveTo>
                <a:lnTo>
                  <a:pt x="351121" y="26669"/>
                </a:lnTo>
                <a:lnTo>
                  <a:pt x="344763" y="33019"/>
                </a:lnTo>
                <a:lnTo>
                  <a:pt x="401320" y="33019"/>
                </a:lnTo>
                <a:lnTo>
                  <a:pt x="401320" y="34289"/>
                </a:lnTo>
                <a:lnTo>
                  <a:pt x="402590" y="34289"/>
                </a:lnTo>
                <a:lnTo>
                  <a:pt x="408940" y="27939"/>
                </a:lnTo>
                <a:lnTo>
                  <a:pt x="353060" y="27939"/>
                </a:lnTo>
                <a:lnTo>
                  <a:pt x="353060" y="26669"/>
                </a:lnTo>
                <a:close/>
              </a:path>
              <a:path w="436879" h="433070">
                <a:moveTo>
                  <a:pt x="415290" y="21589"/>
                </a:moveTo>
                <a:lnTo>
                  <a:pt x="364489" y="21589"/>
                </a:lnTo>
                <a:lnTo>
                  <a:pt x="364489" y="22859"/>
                </a:lnTo>
                <a:lnTo>
                  <a:pt x="360680" y="22859"/>
                </a:lnTo>
                <a:lnTo>
                  <a:pt x="360680" y="24129"/>
                </a:lnTo>
                <a:lnTo>
                  <a:pt x="356870" y="24129"/>
                </a:lnTo>
                <a:lnTo>
                  <a:pt x="356870" y="26669"/>
                </a:lnTo>
                <a:lnTo>
                  <a:pt x="410210" y="26669"/>
                </a:lnTo>
                <a:lnTo>
                  <a:pt x="415290" y="21589"/>
                </a:lnTo>
                <a:close/>
              </a:path>
              <a:path w="436879" h="433070">
                <a:moveTo>
                  <a:pt x="373380" y="20319"/>
                </a:moveTo>
                <a:lnTo>
                  <a:pt x="369570" y="20319"/>
                </a:lnTo>
                <a:lnTo>
                  <a:pt x="369570" y="21589"/>
                </a:lnTo>
                <a:lnTo>
                  <a:pt x="373380" y="21589"/>
                </a:lnTo>
                <a:lnTo>
                  <a:pt x="373380" y="20319"/>
                </a:lnTo>
                <a:close/>
              </a:path>
              <a:path w="436879" h="433070">
                <a:moveTo>
                  <a:pt x="421640" y="15239"/>
                </a:moveTo>
                <a:lnTo>
                  <a:pt x="386080" y="15239"/>
                </a:lnTo>
                <a:lnTo>
                  <a:pt x="386080" y="16509"/>
                </a:lnTo>
                <a:lnTo>
                  <a:pt x="381000" y="16509"/>
                </a:lnTo>
                <a:lnTo>
                  <a:pt x="381000" y="17779"/>
                </a:lnTo>
                <a:lnTo>
                  <a:pt x="377189" y="17779"/>
                </a:lnTo>
                <a:lnTo>
                  <a:pt x="377189" y="19049"/>
                </a:lnTo>
                <a:lnTo>
                  <a:pt x="373380" y="19049"/>
                </a:lnTo>
                <a:lnTo>
                  <a:pt x="373380" y="20319"/>
                </a:lnTo>
                <a:lnTo>
                  <a:pt x="416560" y="20319"/>
                </a:lnTo>
                <a:lnTo>
                  <a:pt x="421640" y="15239"/>
                </a:lnTo>
                <a:close/>
              </a:path>
              <a:path w="436879" h="433070">
                <a:moveTo>
                  <a:pt x="393700" y="13969"/>
                </a:moveTo>
                <a:lnTo>
                  <a:pt x="389889" y="13969"/>
                </a:lnTo>
                <a:lnTo>
                  <a:pt x="389889" y="15239"/>
                </a:lnTo>
                <a:lnTo>
                  <a:pt x="393700" y="15239"/>
                </a:lnTo>
                <a:lnTo>
                  <a:pt x="393700" y="13969"/>
                </a:lnTo>
                <a:close/>
              </a:path>
              <a:path w="436879" h="433070">
                <a:moveTo>
                  <a:pt x="427990" y="8889"/>
                </a:moveTo>
                <a:lnTo>
                  <a:pt x="406400" y="8889"/>
                </a:lnTo>
                <a:lnTo>
                  <a:pt x="406400" y="10159"/>
                </a:lnTo>
                <a:lnTo>
                  <a:pt x="402589" y="10159"/>
                </a:lnTo>
                <a:lnTo>
                  <a:pt x="402589" y="11429"/>
                </a:lnTo>
                <a:lnTo>
                  <a:pt x="397510" y="11429"/>
                </a:lnTo>
                <a:lnTo>
                  <a:pt x="397510" y="12699"/>
                </a:lnTo>
                <a:lnTo>
                  <a:pt x="393700" y="12699"/>
                </a:lnTo>
                <a:lnTo>
                  <a:pt x="393700" y="13969"/>
                </a:lnTo>
                <a:lnTo>
                  <a:pt x="422910" y="13969"/>
                </a:lnTo>
                <a:lnTo>
                  <a:pt x="427990" y="8889"/>
                </a:lnTo>
                <a:close/>
              </a:path>
              <a:path w="436879" h="433070">
                <a:moveTo>
                  <a:pt x="415289" y="7619"/>
                </a:moveTo>
                <a:lnTo>
                  <a:pt x="410210" y="7619"/>
                </a:lnTo>
                <a:lnTo>
                  <a:pt x="410210" y="8889"/>
                </a:lnTo>
                <a:lnTo>
                  <a:pt x="415289" y="8889"/>
                </a:lnTo>
                <a:lnTo>
                  <a:pt x="415289" y="7619"/>
                </a:lnTo>
                <a:close/>
              </a:path>
              <a:path w="436879" h="433070">
                <a:moveTo>
                  <a:pt x="435610" y="1269"/>
                </a:moveTo>
                <a:lnTo>
                  <a:pt x="431800" y="1269"/>
                </a:lnTo>
                <a:lnTo>
                  <a:pt x="431800" y="2539"/>
                </a:lnTo>
                <a:lnTo>
                  <a:pt x="426720" y="2539"/>
                </a:lnTo>
                <a:lnTo>
                  <a:pt x="426720" y="3809"/>
                </a:lnTo>
                <a:lnTo>
                  <a:pt x="422910" y="3809"/>
                </a:lnTo>
                <a:lnTo>
                  <a:pt x="422910" y="5079"/>
                </a:lnTo>
                <a:lnTo>
                  <a:pt x="419100" y="5079"/>
                </a:lnTo>
                <a:lnTo>
                  <a:pt x="419100" y="6349"/>
                </a:lnTo>
                <a:lnTo>
                  <a:pt x="415289" y="6349"/>
                </a:lnTo>
                <a:lnTo>
                  <a:pt x="415289" y="7619"/>
                </a:lnTo>
                <a:lnTo>
                  <a:pt x="429260" y="7619"/>
                </a:lnTo>
                <a:lnTo>
                  <a:pt x="435610" y="1269"/>
                </a:lnTo>
                <a:close/>
              </a:path>
              <a:path w="436879" h="433070">
                <a:moveTo>
                  <a:pt x="436880" y="0"/>
                </a:moveTo>
                <a:lnTo>
                  <a:pt x="435610" y="0"/>
                </a:lnTo>
                <a:lnTo>
                  <a:pt x="435610" y="1269"/>
                </a:lnTo>
                <a:lnTo>
                  <a:pt x="436880" y="0"/>
                </a:lnTo>
                <a:close/>
              </a:path>
              <a:path w="436879" h="433070">
                <a:moveTo>
                  <a:pt x="43179" y="356869"/>
                </a:moveTo>
                <a:lnTo>
                  <a:pt x="20531" y="356869"/>
                </a:lnTo>
                <a:lnTo>
                  <a:pt x="6350" y="371034"/>
                </a:lnTo>
                <a:lnTo>
                  <a:pt x="6350" y="373379"/>
                </a:lnTo>
                <a:lnTo>
                  <a:pt x="5080" y="373379"/>
                </a:lnTo>
                <a:lnTo>
                  <a:pt x="5080" y="379729"/>
                </a:lnTo>
                <a:lnTo>
                  <a:pt x="3810" y="379729"/>
                </a:lnTo>
                <a:lnTo>
                  <a:pt x="3810" y="384809"/>
                </a:lnTo>
                <a:lnTo>
                  <a:pt x="2539" y="384809"/>
                </a:lnTo>
                <a:lnTo>
                  <a:pt x="2539" y="391159"/>
                </a:lnTo>
                <a:lnTo>
                  <a:pt x="39369" y="391159"/>
                </a:lnTo>
                <a:lnTo>
                  <a:pt x="39370" y="383539"/>
                </a:lnTo>
                <a:lnTo>
                  <a:pt x="40639" y="383539"/>
                </a:lnTo>
                <a:lnTo>
                  <a:pt x="40639" y="372109"/>
                </a:lnTo>
                <a:lnTo>
                  <a:pt x="41910" y="372109"/>
                </a:lnTo>
                <a:lnTo>
                  <a:pt x="41910" y="361949"/>
                </a:lnTo>
                <a:lnTo>
                  <a:pt x="43179" y="361949"/>
                </a:lnTo>
                <a:lnTo>
                  <a:pt x="43179" y="356869"/>
                </a:lnTo>
                <a:close/>
              </a:path>
              <a:path w="436879" h="433070">
                <a:moveTo>
                  <a:pt x="39370" y="391159"/>
                </a:moveTo>
                <a:lnTo>
                  <a:pt x="1270" y="391159"/>
                </a:lnTo>
                <a:lnTo>
                  <a:pt x="1270" y="396239"/>
                </a:lnTo>
                <a:lnTo>
                  <a:pt x="0" y="396239"/>
                </a:lnTo>
                <a:lnTo>
                  <a:pt x="0" y="405129"/>
                </a:lnTo>
                <a:lnTo>
                  <a:pt x="1270" y="405129"/>
                </a:lnTo>
                <a:lnTo>
                  <a:pt x="1270" y="415289"/>
                </a:lnTo>
                <a:lnTo>
                  <a:pt x="2539" y="415289"/>
                </a:lnTo>
                <a:lnTo>
                  <a:pt x="2539" y="426719"/>
                </a:lnTo>
                <a:lnTo>
                  <a:pt x="3810" y="426719"/>
                </a:lnTo>
                <a:lnTo>
                  <a:pt x="3810" y="433069"/>
                </a:lnTo>
                <a:lnTo>
                  <a:pt x="38100" y="398779"/>
                </a:lnTo>
                <a:lnTo>
                  <a:pt x="38100" y="393699"/>
                </a:lnTo>
                <a:lnTo>
                  <a:pt x="39370" y="393699"/>
                </a:lnTo>
                <a:lnTo>
                  <a:pt x="39370" y="391159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bk object 1957"/>
          <p:cNvSpPr/>
          <p:nvPr/>
        </p:nvSpPr>
        <p:spPr>
          <a:xfrm>
            <a:off x="3406140" y="6181090"/>
            <a:ext cx="344805" cy="344805"/>
          </a:xfrm>
          <a:custGeom>
            <a:avLst/>
            <a:gdLst/>
            <a:ahLst/>
            <a:cxnLst/>
            <a:rect l="l" t="t" r="r" b="b"/>
            <a:pathLst>
              <a:path w="344804" h="344804">
                <a:moveTo>
                  <a:pt x="7620" y="312420"/>
                </a:moveTo>
                <a:lnTo>
                  <a:pt x="6350" y="312420"/>
                </a:lnTo>
                <a:lnTo>
                  <a:pt x="6350" y="317500"/>
                </a:lnTo>
                <a:lnTo>
                  <a:pt x="5080" y="317500"/>
                </a:lnTo>
                <a:lnTo>
                  <a:pt x="5080" y="323850"/>
                </a:lnTo>
                <a:lnTo>
                  <a:pt x="3810" y="323850"/>
                </a:lnTo>
                <a:lnTo>
                  <a:pt x="3810" y="328930"/>
                </a:lnTo>
                <a:lnTo>
                  <a:pt x="2539" y="328930"/>
                </a:lnTo>
                <a:lnTo>
                  <a:pt x="2539" y="335280"/>
                </a:lnTo>
                <a:lnTo>
                  <a:pt x="1270" y="335280"/>
                </a:lnTo>
                <a:lnTo>
                  <a:pt x="1270" y="341630"/>
                </a:lnTo>
                <a:lnTo>
                  <a:pt x="0" y="341630"/>
                </a:lnTo>
                <a:lnTo>
                  <a:pt x="0" y="344364"/>
                </a:lnTo>
                <a:lnTo>
                  <a:pt x="30710" y="313690"/>
                </a:lnTo>
                <a:lnTo>
                  <a:pt x="7620" y="313690"/>
                </a:lnTo>
                <a:lnTo>
                  <a:pt x="7620" y="312420"/>
                </a:lnTo>
                <a:close/>
              </a:path>
              <a:path w="344804" h="344804">
                <a:moveTo>
                  <a:pt x="13970" y="284480"/>
                </a:moveTo>
                <a:lnTo>
                  <a:pt x="12700" y="284480"/>
                </a:lnTo>
                <a:lnTo>
                  <a:pt x="12700" y="290830"/>
                </a:lnTo>
                <a:lnTo>
                  <a:pt x="11430" y="290830"/>
                </a:lnTo>
                <a:lnTo>
                  <a:pt x="11430" y="294640"/>
                </a:lnTo>
                <a:lnTo>
                  <a:pt x="10160" y="294640"/>
                </a:lnTo>
                <a:lnTo>
                  <a:pt x="10160" y="300990"/>
                </a:lnTo>
                <a:lnTo>
                  <a:pt x="8889" y="300990"/>
                </a:lnTo>
                <a:lnTo>
                  <a:pt x="8889" y="307340"/>
                </a:lnTo>
                <a:lnTo>
                  <a:pt x="7620" y="307340"/>
                </a:lnTo>
                <a:lnTo>
                  <a:pt x="7620" y="312420"/>
                </a:lnTo>
                <a:lnTo>
                  <a:pt x="31982" y="312420"/>
                </a:lnTo>
                <a:lnTo>
                  <a:pt x="39369" y="305041"/>
                </a:lnTo>
                <a:lnTo>
                  <a:pt x="39369" y="303530"/>
                </a:lnTo>
                <a:lnTo>
                  <a:pt x="40639" y="303530"/>
                </a:lnTo>
                <a:lnTo>
                  <a:pt x="40640" y="292100"/>
                </a:lnTo>
                <a:lnTo>
                  <a:pt x="41910" y="292100"/>
                </a:lnTo>
                <a:lnTo>
                  <a:pt x="41910" y="285750"/>
                </a:lnTo>
                <a:lnTo>
                  <a:pt x="13970" y="285750"/>
                </a:lnTo>
                <a:lnTo>
                  <a:pt x="13970" y="284480"/>
                </a:lnTo>
                <a:close/>
              </a:path>
              <a:path w="344804" h="344804">
                <a:moveTo>
                  <a:pt x="44450" y="281940"/>
                </a:moveTo>
                <a:lnTo>
                  <a:pt x="13970" y="281940"/>
                </a:lnTo>
                <a:lnTo>
                  <a:pt x="13970" y="284480"/>
                </a:lnTo>
                <a:lnTo>
                  <a:pt x="44450" y="284480"/>
                </a:lnTo>
                <a:lnTo>
                  <a:pt x="44450" y="281940"/>
                </a:lnTo>
                <a:close/>
              </a:path>
              <a:path w="344804" h="344804">
                <a:moveTo>
                  <a:pt x="45719" y="279400"/>
                </a:moveTo>
                <a:lnTo>
                  <a:pt x="15239" y="279400"/>
                </a:lnTo>
                <a:lnTo>
                  <a:pt x="15239" y="280670"/>
                </a:lnTo>
                <a:lnTo>
                  <a:pt x="44450" y="280670"/>
                </a:lnTo>
                <a:lnTo>
                  <a:pt x="44450" y="281940"/>
                </a:lnTo>
                <a:lnTo>
                  <a:pt x="45719" y="281940"/>
                </a:lnTo>
                <a:lnTo>
                  <a:pt x="45719" y="279400"/>
                </a:lnTo>
                <a:close/>
              </a:path>
              <a:path w="344804" h="344804">
                <a:moveTo>
                  <a:pt x="48260" y="275590"/>
                </a:moveTo>
                <a:lnTo>
                  <a:pt x="16510" y="275590"/>
                </a:lnTo>
                <a:lnTo>
                  <a:pt x="16510" y="278130"/>
                </a:lnTo>
                <a:lnTo>
                  <a:pt x="48260" y="278130"/>
                </a:lnTo>
                <a:lnTo>
                  <a:pt x="48260" y="275590"/>
                </a:lnTo>
                <a:close/>
              </a:path>
              <a:path w="344804" h="344804">
                <a:moveTo>
                  <a:pt x="49530" y="273050"/>
                </a:moveTo>
                <a:lnTo>
                  <a:pt x="17780" y="273050"/>
                </a:lnTo>
                <a:lnTo>
                  <a:pt x="17780" y="275590"/>
                </a:lnTo>
                <a:lnTo>
                  <a:pt x="49530" y="275590"/>
                </a:lnTo>
                <a:lnTo>
                  <a:pt x="49530" y="273050"/>
                </a:lnTo>
                <a:close/>
              </a:path>
              <a:path w="344804" h="344804">
                <a:moveTo>
                  <a:pt x="21589" y="266700"/>
                </a:moveTo>
                <a:lnTo>
                  <a:pt x="20320" y="266700"/>
                </a:lnTo>
                <a:lnTo>
                  <a:pt x="20320" y="271780"/>
                </a:lnTo>
                <a:lnTo>
                  <a:pt x="52070" y="271780"/>
                </a:lnTo>
                <a:lnTo>
                  <a:pt x="52070" y="269240"/>
                </a:lnTo>
                <a:lnTo>
                  <a:pt x="53340" y="269240"/>
                </a:lnTo>
                <a:lnTo>
                  <a:pt x="53340" y="267970"/>
                </a:lnTo>
                <a:lnTo>
                  <a:pt x="21589" y="267970"/>
                </a:lnTo>
                <a:lnTo>
                  <a:pt x="21589" y="266700"/>
                </a:lnTo>
                <a:close/>
              </a:path>
              <a:path w="344804" h="344804">
                <a:moveTo>
                  <a:pt x="54610" y="265430"/>
                </a:moveTo>
                <a:lnTo>
                  <a:pt x="21589" y="265430"/>
                </a:lnTo>
                <a:lnTo>
                  <a:pt x="21589" y="266700"/>
                </a:lnTo>
                <a:lnTo>
                  <a:pt x="53340" y="266700"/>
                </a:lnTo>
                <a:lnTo>
                  <a:pt x="53340" y="267970"/>
                </a:lnTo>
                <a:lnTo>
                  <a:pt x="54610" y="267970"/>
                </a:lnTo>
                <a:lnTo>
                  <a:pt x="54610" y="265430"/>
                </a:lnTo>
                <a:close/>
              </a:path>
              <a:path w="344804" h="344804">
                <a:moveTo>
                  <a:pt x="57150" y="261620"/>
                </a:moveTo>
                <a:lnTo>
                  <a:pt x="22860" y="261620"/>
                </a:lnTo>
                <a:lnTo>
                  <a:pt x="22860" y="265430"/>
                </a:lnTo>
                <a:lnTo>
                  <a:pt x="55880" y="265430"/>
                </a:lnTo>
                <a:lnTo>
                  <a:pt x="55880" y="262890"/>
                </a:lnTo>
                <a:lnTo>
                  <a:pt x="57150" y="262890"/>
                </a:lnTo>
                <a:lnTo>
                  <a:pt x="57150" y="261620"/>
                </a:lnTo>
                <a:close/>
              </a:path>
              <a:path w="344804" h="344804">
                <a:moveTo>
                  <a:pt x="58420" y="260350"/>
                </a:moveTo>
                <a:lnTo>
                  <a:pt x="57150" y="260350"/>
                </a:lnTo>
                <a:lnTo>
                  <a:pt x="57150" y="261620"/>
                </a:lnTo>
                <a:lnTo>
                  <a:pt x="58420" y="261620"/>
                </a:lnTo>
                <a:lnTo>
                  <a:pt x="58420" y="260350"/>
                </a:lnTo>
                <a:close/>
              </a:path>
              <a:path w="344804" h="344804">
                <a:moveTo>
                  <a:pt x="60960" y="255270"/>
                </a:moveTo>
                <a:lnTo>
                  <a:pt x="29210" y="255270"/>
                </a:lnTo>
                <a:lnTo>
                  <a:pt x="25400" y="259080"/>
                </a:lnTo>
                <a:lnTo>
                  <a:pt x="25400" y="260350"/>
                </a:lnTo>
                <a:lnTo>
                  <a:pt x="59689" y="260350"/>
                </a:lnTo>
                <a:lnTo>
                  <a:pt x="59689" y="256540"/>
                </a:lnTo>
                <a:lnTo>
                  <a:pt x="60960" y="256540"/>
                </a:lnTo>
                <a:lnTo>
                  <a:pt x="60960" y="255270"/>
                </a:lnTo>
                <a:close/>
              </a:path>
              <a:path w="344804" h="344804">
                <a:moveTo>
                  <a:pt x="62230" y="254000"/>
                </a:moveTo>
                <a:lnTo>
                  <a:pt x="60960" y="254000"/>
                </a:lnTo>
                <a:lnTo>
                  <a:pt x="60960" y="255270"/>
                </a:lnTo>
                <a:lnTo>
                  <a:pt x="62230" y="255270"/>
                </a:lnTo>
                <a:lnTo>
                  <a:pt x="62230" y="254000"/>
                </a:lnTo>
                <a:close/>
              </a:path>
              <a:path w="344804" h="344804">
                <a:moveTo>
                  <a:pt x="64770" y="248920"/>
                </a:moveTo>
                <a:lnTo>
                  <a:pt x="35560" y="248920"/>
                </a:lnTo>
                <a:lnTo>
                  <a:pt x="30480" y="254000"/>
                </a:lnTo>
                <a:lnTo>
                  <a:pt x="63500" y="254000"/>
                </a:lnTo>
                <a:lnTo>
                  <a:pt x="63500" y="250190"/>
                </a:lnTo>
                <a:lnTo>
                  <a:pt x="64770" y="250190"/>
                </a:lnTo>
                <a:lnTo>
                  <a:pt x="64770" y="248920"/>
                </a:lnTo>
                <a:close/>
              </a:path>
              <a:path w="344804" h="344804">
                <a:moveTo>
                  <a:pt x="68579" y="242570"/>
                </a:moveTo>
                <a:lnTo>
                  <a:pt x="41910" y="242570"/>
                </a:lnTo>
                <a:lnTo>
                  <a:pt x="36830" y="247650"/>
                </a:lnTo>
                <a:lnTo>
                  <a:pt x="67310" y="247650"/>
                </a:lnTo>
                <a:lnTo>
                  <a:pt x="67310" y="243840"/>
                </a:lnTo>
                <a:lnTo>
                  <a:pt x="68579" y="243840"/>
                </a:lnTo>
                <a:lnTo>
                  <a:pt x="68579" y="242570"/>
                </a:lnTo>
                <a:close/>
              </a:path>
              <a:path w="344804" h="344804">
                <a:moveTo>
                  <a:pt x="72389" y="236220"/>
                </a:moveTo>
                <a:lnTo>
                  <a:pt x="48260" y="236220"/>
                </a:lnTo>
                <a:lnTo>
                  <a:pt x="43180" y="241300"/>
                </a:lnTo>
                <a:lnTo>
                  <a:pt x="71120" y="241300"/>
                </a:lnTo>
                <a:lnTo>
                  <a:pt x="71120" y="237490"/>
                </a:lnTo>
                <a:lnTo>
                  <a:pt x="72389" y="237490"/>
                </a:lnTo>
                <a:lnTo>
                  <a:pt x="72389" y="236220"/>
                </a:lnTo>
                <a:close/>
              </a:path>
              <a:path w="344804" h="344804">
                <a:moveTo>
                  <a:pt x="76200" y="229870"/>
                </a:moveTo>
                <a:lnTo>
                  <a:pt x="54610" y="229870"/>
                </a:lnTo>
                <a:lnTo>
                  <a:pt x="49530" y="234950"/>
                </a:lnTo>
                <a:lnTo>
                  <a:pt x="74930" y="234950"/>
                </a:lnTo>
                <a:lnTo>
                  <a:pt x="74930" y="232410"/>
                </a:lnTo>
                <a:lnTo>
                  <a:pt x="76200" y="232410"/>
                </a:lnTo>
                <a:lnTo>
                  <a:pt x="76200" y="229870"/>
                </a:lnTo>
                <a:close/>
              </a:path>
              <a:path w="344804" h="344804">
                <a:moveTo>
                  <a:pt x="81279" y="222250"/>
                </a:moveTo>
                <a:lnTo>
                  <a:pt x="62230" y="222250"/>
                </a:lnTo>
                <a:lnTo>
                  <a:pt x="55880" y="228600"/>
                </a:lnTo>
                <a:lnTo>
                  <a:pt x="78739" y="228600"/>
                </a:lnTo>
                <a:lnTo>
                  <a:pt x="78739" y="226060"/>
                </a:lnTo>
                <a:lnTo>
                  <a:pt x="80010" y="226060"/>
                </a:lnTo>
                <a:lnTo>
                  <a:pt x="80010" y="223520"/>
                </a:lnTo>
                <a:lnTo>
                  <a:pt x="81279" y="223520"/>
                </a:lnTo>
                <a:lnTo>
                  <a:pt x="81279" y="222250"/>
                </a:lnTo>
                <a:close/>
              </a:path>
              <a:path w="344804" h="344804">
                <a:moveTo>
                  <a:pt x="83820" y="217170"/>
                </a:moveTo>
                <a:lnTo>
                  <a:pt x="67310" y="217170"/>
                </a:lnTo>
                <a:lnTo>
                  <a:pt x="63500" y="220980"/>
                </a:lnTo>
                <a:lnTo>
                  <a:pt x="81279" y="220980"/>
                </a:lnTo>
                <a:lnTo>
                  <a:pt x="81279" y="222250"/>
                </a:lnTo>
                <a:lnTo>
                  <a:pt x="82550" y="222250"/>
                </a:lnTo>
                <a:lnTo>
                  <a:pt x="82550" y="219710"/>
                </a:lnTo>
                <a:lnTo>
                  <a:pt x="83820" y="219710"/>
                </a:lnTo>
                <a:lnTo>
                  <a:pt x="83820" y="217170"/>
                </a:lnTo>
                <a:close/>
              </a:path>
              <a:path w="344804" h="344804">
                <a:moveTo>
                  <a:pt x="87630" y="210820"/>
                </a:moveTo>
                <a:lnTo>
                  <a:pt x="73660" y="210820"/>
                </a:lnTo>
                <a:lnTo>
                  <a:pt x="68580" y="215900"/>
                </a:lnTo>
                <a:lnTo>
                  <a:pt x="85090" y="215900"/>
                </a:lnTo>
                <a:lnTo>
                  <a:pt x="85090" y="217170"/>
                </a:lnTo>
                <a:lnTo>
                  <a:pt x="86360" y="217170"/>
                </a:lnTo>
                <a:lnTo>
                  <a:pt x="86360" y="213360"/>
                </a:lnTo>
                <a:lnTo>
                  <a:pt x="87629" y="213360"/>
                </a:lnTo>
                <a:lnTo>
                  <a:pt x="87630" y="210820"/>
                </a:lnTo>
                <a:close/>
              </a:path>
              <a:path w="344804" h="344804">
                <a:moveTo>
                  <a:pt x="90170" y="209550"/>
                </a:moveTo>
                <a:lnTo>
                  <a:pt x="88900" y="209550"/>
                </a:lnTo>
                <a:lnTo>
                  <a:pt x="88900" y="210820"/>
                </a:lnTo>
                <a:lnTo>
                  <a:pt x="90170" y="210820"/>
                </a:lnTo>
                <a:lnTo>
                  <a:pt x="90170" y="209550"/>
                </a:lnTo>
                <a:close/>
              </a:path>
              <a:path w="344804" h="344804">
                <a:moveTo>
                  <a:pt x="92710" y="204470"/>
                </a:moveTo>
                <a:lnTo>
                  <a:pt x="80010" y="204470"/>
                </a:lnTo>
                <a:lnTo>
                  <a:pt x="74930" y="209550"/>
                </a:lnTo>
                <a:lnTo>
                  <a:pt x="91439" y="209550"/>
                </a:lnTo>
                <a:lnTo>
                  <a:pt x="91439" y="207010"/>
                </a:lnTo>
                <a:lnTo>
                  <a:pt x="92710" y="207010"/>
                </a:lnTo>
                <a:lnTo>
                  <a:pt x="92710" y="204470"/>
                </a:lnTo>
                <a:close/>
              </a:path>
              <a:path w="344804" h="344804">
                <a:moveTo>
                  <a:pt x="95250" y="203200"/>
                </a:moveTo>
                <a:lnTo>
                  <a:pt x="93980" y="203200"/>
                </a:lnTo>
                <a:lnTo>
                  <a:pt x="93980" y="204470"/>
                </a:lnTo>
                <a:lnTo>
                  <a:pt x="95250" y="204470"/>
                </a:lnTo>
                <a:lnTo>
                  <a:pt x="95250" y="203200"/>
                </a:lnTo>
                <a:close/>
              </a:path>
              <a:path w="344804" h="344804">
                <a:moveTo>
                  <a:pt x="99060" y="198120"/>
                </a:moveTo>
                <a:lnTo>
                  <a:pt x="86360" y="198120"/>
                </a:lnTo>
                <a:lnTo>
                  <a:pt x="81280" y="203200"/>
                </a:lnTo>
                <a:lnTo>
                  <a:pt x="96520" y="203200"/>
                </a:lnTo>
                <a:lnTo>
                  <a:pt x="96520" y="200660"/>
                </a:lnTo>
                <a:lnTo>
                  <a:pt x="97789" y="200660"/>
                </a:lnTo>
                <a:lnTo>
                  <a:pt x="97789" y="199390"/>
                </a:lnTo>
                <a:lnTo>
                  <a:pt x="99060" y="199390"/>
                </a:lnTo>
                <a:lnTo>
                  <a:pt x="99060" y="198120"/>
                </a:lnTo>
                <a:close/>
              </a:path>
              <a:path w="344804" h="344804">
                <a:moveTo>
                  <a:pt x="104139" y="191770"/>
                </a:moveTo>
                <a:lnTo>
                  <a:pt x="92710" y="191770"/>
                </a:lnTo>
                <a:lnTo>
                  <a:pt x="87630" y="196850"/>
                </a:lnTo>
                <a:lnTo>
                  <a:pt x="100329" y="196850"/>
                </a:lnTo>
                <a:lnTo>
                  <a:pt x="100329" y="198120"/>
                </a:lnTo>
                <a:lnTo>
                  <a:pt x="101600" y="198120"/>
                </a:lnTo>
                <a:lnTo>
                  <a:pt x="101600" y="194310"/>
                </a:lnTo>
                <a:lnTo>
                  <a:pt x="102870" y="194310"/>
                </a:lnTo>
                <a:lnTo>
                  <a:pt x="102870" y="193040"/>
                </a:lnTo>
                <a:lnTo>
                  <a:pt x="104139" y="193040"/>
                </a:lnTo>
                <a:lnTo>
                  <a:pt x="104139" y="191770"/>
                </a:lnTo>
                <a:close/>
              </a:path>
              <a:path w="344804" h="344804">
                <a:moveTo>
                  <a:pt x="106679" y="190500"/>
                </a:moveTo>
                <a:lnTo>
                  <a:pt x="105410" y="190500"/>
                </a:lnTo>
                <a:lnTo>
                  <a:pt x="105410" y="191770"/>
                </a:lnTo>
                <a:lnTo>
                  <a:pt x="106679" y="191770"/>
                </a:lnTo>
                <a:lnTo>
                  <a:pt x="106679" y="190500"/>
                </a:lnTo>
                <a:close/>
              </a:path>
              <a:path w="344804" h="344804">
                <a:moveTo>
                  <a:pt x="109220" y="185420"/>
                </a:moveTo>
                <a:lnTo>
                  <a:pt x="99060" y="185420"/>
                </a:lnTo>
                <a:lnTo>
                  <a:pt x="93980" y="190500"/>
                </a:lnTo>
                <a:lnTo>
                  <a:pt x="107950" y="190500"/>
                </a:lnTo>
                <a:lnTo>
                  <a:pt x="107950" y="187960"/>
                </a:lnTo>
                <a:lnTo>
                  <a:pt x="109220" y="187960"/>
                </a:lnTo>
                <a:lnTo>
                  <a:pt x="109220" y="185420"/>
                </a:lnTo>
                <a:close/>
              </a:path>
              <a:path w="344804" h="344804">
                <a:moveTo>
                  <a:pt x="111760" y="184150"/>
                </a:moveTo>
                <a:lnTo>
                  <a:pt x="110489" y="184150"/>
                </a:lnTo>
                <a:lnTo>
                  <a:pt x="110489" y="185420"/>
                </a:lnTo>
                <a:lnTo>
                  <a:pt x="111760" y="185420"/>
                </a:lnTo>
                <a:lnTo>
                  <a:pt x="111760" y="184150"/>
                </a:lnTo>
                <a:close/>
              </a:path>
              <a:path w="344804" h="344804">
                <a:moveTo>
                  <a:pt x="115570" y="179070"/>
                </a:moveTo>
                <a:lnTo>
                  <a:pt x="105410" y="179070"/>
                </a:lnTo>
                <a:lnTo>
                  <a:pt x="100330" y="184150"/>
                </a:lnTo>
                <a:lnTo>
                  <a:pt x="113029" y="184150"/>
                </a:lnTo>
                <a:lnTo>
                  <a:pt x="113029" y="181610"/>
                </a:lnTo>
                <a:lnTo>
                  <a:pt x="114300" y="181610"/>
                </a:lnTo>
                <a:lnTo>
                  <a:pt x="114300" y="180340"/>
                </a:lnTo>
                <a:lnTo>
                  <a:pt x="115570" y="180340"/>
                </a:lnTo>
                <a:lnTo>
                  <a:pt x="115570" y="179070"/>
                </a:lnTo>
                <a:close/>
              </a:path>
              <a:path w="344804" h="344804">
                <a:moveTo>
                  <a:pt x="120650" y="172720"/>
                </a:moveTo>
                <a:lnTo>
                  <a:pt x="111760" y="172720"/>
                </a:lnTo>
                <a:lnTo>
                  <a:pt x="106680" y="177800"/>
                </a:lnTo>
                <a:lnTo>
                  <a:pt x="116839" y="177800"/>
                </a:lnTo>
                <a:lnTo>
                  <a:pt x="116839" y="179070"/>
                </a:lnTo>
                <a:lnTo>
                  <a:pt x="118110" y="179070"/>
                </a:lnTo>
                <a:lnTo>
                  <a:pt x="118110" y="175260"/>
                </a:lnTo>
                <a:lnTo>
                  <a:pt x="119380" y="175260"/>
                </a:lnTo>
                <a:lnTo>
                  <a:pt x="119380" y="173990"/>
                </a:lnTo>
                <a:lnTo>
                  <a:pt x="120650" y="173990"/>
                </a:lnTo>
                <a:lnTo>
                  <a:pt x="120650" y="172720"/>
                </a:lnTo>
                <a:close/>
              </a:path>
              <a:path w="344804" h="344804">
                <a:moveTo>
                  <a:pt x="123189" y="171450"/>
                </a:moveTo>
                <a:lnTo>
                  <a:pt x="121920" y="171450"/>
                </a:lnTo>
                <a:lnTo>
                  <a:pt x="121920" y="172720"/>
                </a:lnTo>
                <a:lnTo>
                  <a:pt x="123189" y="172720"/>
                </a:lnTo>
                <a:lnTo>
                  <a:pt x="123189" y="171450"/>
                </a:lnTo>
                <a:close/>
              </a:path>
              <a:path w="344804" h="344804">
                <a:moveTo>
                  <a:pt x="125730" y="166370"/>
                </a:moveTo>
                <a:lnTo>
                  <a:pt x="118110" y="166370"/>
                </a:lnTo>
                <a:lnTo>
                  <a:pt x="113030" y="171450"/>
                </a:lnTo>
                <a:lnTo>
                  <a:pt x="124460" y="171450"/>
                </a:lnTo>
                <a:lnTo>
                  <a:pt x="124460" y="168910"/>
                </a:lnTo>
                <a:lnTo>
                  <a:pt x="125729" y="168910"/>
                </a:lnTo>
                <a:lnTo>
                  <a:pt x="125730" y="166370"/>
                </a:lnTo>
                <a:close/>
              </a:path>
              <a:path w="344804" h="344804">
                <a:moveTo>
                  <a:pt x="128270" y="165100"/>
                </a:moveTo>
                <a:lnTo>
                  <a:pt x="127000" y="165100"/>
                </a:lnTo>
                <a:lnTo>
                  <a:pt x="127000" y="166370"/>
                </a:lnTo>
                <a:lnTo>
                  <a:pt x="128270" y="166370"/>
                </a:lnTo>
                <a:lnTo>
                  <a:pt x="128270" y="165100"/>
                </a:lnTo>
                <a:close/>
              </a:path>
              <a:path w="344804" h="344804">
                <a:moveTo>
                  <a:pt x="132079" y="160020"/>
                </a:moveTo>
                <a:lnTo>
                  <a:pt x="124460" y="160020"/>
                </a:lnTo>
                <a:lnTo>
                  <a:pt x="119380" y="165100"/>
                </a:lnTo>
                <a:lnTo>
                  <a:pt x="129539" y="165100"/>
                </a:lnTo>
                <a:lnTo>
                  <a:pt x="129539" y="162560"/>
                </a:lnTo>
                <a:lnTo>
                  <a:pt x="130810" y="162560"/>
                </a:lnTo>
                <a:lnTo>
                  <a:pt x="130810" y="161290"/>
                </a:lnTo>
                <a:lnTo>
                  <a:pt x="132079" y="161290"/>
                </a:lnTo>
                <a:lnTo>
                  <a:pt x="132079" y="160020"/>
                </a:lnTo>
                <a:close/>
              </a:path>
              <a:path w="344804" h="344804">
                <a:moveTo>
                  <a:pt x="137160" y="153670"/>
                </a:moveTo>
                <a:lnTo>
                  <a:pt x="130810" y="153670"/>
                </a:lnTo>
                <a:lnTo>
                  <a:pt x="125730" y="158750"/>
                </a:lnTo>
                <a:lnTo>
                  <a:pt x="134620" y="158750"/>
                </a:lnTo>
                <a:lnTo>
                  <a:pt x="134620" y="156210"/>
                </a:lnTo>
                <a:lnTo>
                  <a:pt x="135890" y="156210"/>
                </a:lnTo>
                <a:lnTo>
                  <a:pt x="135890" y="154940"/>
                </a:lnTo>
                <a:lnTo>
                  <a:pt x="137160" y="154940"/>
                </a:lnTo>
                <a:lnTo>
                  <a:pt x="137160" y="153670"/>
                </a:lnTo>
                <a:close/>
              </a:path>
              <a:path w="344804" h="344804">
                <a:moveTo>
                  <a:pt x="139700" y="152400"/>
                </a:moveTo>
                <a:lnTo>
                  <a:pt x="138430" y="152400"/>
                </a:lnTo>
                <a:lnTo>
                  <a:pt x="138430" y="153670"/>
                </a:lnTo>
                <a:lnTo>
                  <a:pt x="139700" y="153670"/>
                </a:lnTo>
                <a:lnTo>
                  <a:pt x="139700" y="152400"/>
                </a:lnTo>
                <a:close/>
              </a:path>
              <a:path w="344804" h="344804">
                <a:moveTo>
                  <a:pt x="142240" y="147320"/>
                </a:moveTo>
                <a:lnTo>
                  <a:pt x="137160" y="147320"/>
                </a:lnTo>
                <a:lnTo>
                  <a:pt x="132080" y="152400"/>
                </a:lnTo>
                <a:lnTo>
                  <a:pt x="140970" y="152400"/>
                </a:lnTo>
                <a:lnTo>
                  <a:pt x="140970" y="149860"/>
                </a:lnTo>
                <a:lnTo>
                  <a:pt x="142239" y="149860"/>
                </a:lnTo>
                <a:lnTo>
                  <a:pt x="142240" y="147320"/>
                </a:lnTo>
                <a:close/>
              </a:path>
              <a:path w="344804" h="344804">
                <a:moveTo>
                  <a:pt x="144780" y="146050"/>
                </a:moveTo>
                <a:lnTo>
                  <a:pt x="143510" y="146050"/>
                </a:lnTo>
                <a:lnTo>
                  <a:pt x="143510" y="147320"/>
                </a:lnTo>
                <a:lnTo>
                  <a:pt x="144780" y="147320"/>
                </a:lnTo>
                <a:lnTo>
                  <a:pt x="144780" y="146050"/>
                </a:lnTo>
                <a:close/>
              </a:path>
              <a:path w="344804" h="344804">
                <a:moveTo>
                  <a:pt x="149860" y="140970"/>
                </a:moveTo>
                <a:lnTo>
                  <a:pt x="143510" y="140970"/>
                </a:lnTo>
                <a:lnTo>
                  <a:pt x="138430" y="146050"/>
                </a:lnTo>
                <a:lnTo>
                  <a:pt x="146050" y="146050"/>
                </a:lnTo>
                <a:lnTo>
                  <a:pt x="146050" y="143510"/>
                </a:lnTo>
                <a:lnTo>
                  <a:pt x="147320" y="143510"/>
                </a:lnTo>
                <a:lnTo>
                  <a:pt x="147320" y="142240"/>
                </a:lnTo>
                <a:lnTo>
                  <a:pt x="149860" y="142240"/>
                </a:lnTo>
                <a:lnTo>
                  <a:pt x="149860" y="140970"/>
                </a:lnTo>
                <a:close/>
              </a:path>
              <a:path w="344804" h="344804">
                <a:moveTo>
                  <a:pt x="153669" y="139700"/>
                </a:moveTo>
                <a:lnTo>
                  <a:pt x="151130" y="139700"/>
                </a:lnTo>
                <a:lnTo>
                  <a:pt x="151130" y="140970"/>
                </a:lnTo>
                <a:lnTo>
                  <a:pt x="153669" y="140970"/>
                </a:lnTo>
                <a:lnTo>
                  <a:pt x="153669" y="139700"/>
                </a:lnTo>
                <a:close/>
              </a:path>
              <a:path w="344804" h="344804">
                <a:moveTo>
                  <a:pt x="158750" y="134620"/>
                </a:moveTo>
                <a:lnTo>
                  <a:pt x="149860" y="134620"/>
                </a:lnTo>
                <a:lnTo>
                  <a:pt x="144780" y="139700"/>
                </a:lnTo>
                <a:lnTo>
                  <a:pt x="154939" y="139700"/>
                </a:lnTo>
                <a:lnTo>
                  <a:pt x="154939" y="137160"/>
                </a:lnTo>
                <a:lnTo>
                  <a:pt x="157480" y="137160"/>
                </a:lnTo>
                <a:lnTo>
                  <a:pt x="157480" y="135890"/>
                </a:lnTo>
                <a:lnTo>
                  <a:pt x="158750" y="135890"/>
                </a:lnTo>
                <a:lnTo>
                  <a:pt x="158750" y="134620"/>
                </a:lnTo>
                <a:close/>
              </a:path>
              <a:path w="344804" h="344804">
                <a:moveTo>
                  <a:pt x="162560" y="133350"/>
                </a:moveTo>
                <a:lnTo>
                  <a:pt x="161290" y="133350"/>
                </a:lnTo>
                <a:lnTo>
                  <a:pt x="161290" y="134620"/>
                </a:lnTo>
                <a:lnTo>
                  <a:pt x="162560" y="134620"/>
                </a:lnTo>
                <a:lnTo>
                  <a:pt x="162560" y="133350"/>
                </a:lnTo>
                <a:close/>
              </a:path>
              <a:path w="344804" h="344804">
                <a:moveTo>
                  <a:pt x="168910" y="128270"/>
                </a:moveTo>
                <a:lnTo>
                  <a:pt x="156210" y="128270"/>
                </a:lnTo>
                <a:lnTo>
                  <a:pt x="151130" y="133350"/>
                </a:lnTo>
                <a:lnTo>
                  <a:pt x="165100" y="133350"/>
                </a:lnTo>
                <a:lnTo>
                  <a:pt x="165100" y="130810"/>
                </a:lnTo>
                <a:lnTo>
                  <a:pt x="166370" y="130810"/>
                </a:lnTo>
                <a:lnTo>
                  <a:pt x="166370" y="129540"/>
                </a:lnTo>
                <a:lnTo>
                  <a:pt x="168910" y="129540"/>
                </a:lnTo>
                <a:lnTo>
                  <a:pt x="168910" y="128270"/>
                </a:lnTo>
                <a:close/>
              </a:path>
              <a:path w="344804" h="344804">
                <a:moveTo>
                  <a:pt x="172720" y="127000"/>
                </a:moveTo>
                <a:lnTo>
                  <a:pt x="170179" y="127000"/>
                </a:lnTo>
                <a:lnTo>
                  <a:pt x="170179" y="128270"/>
                </a:lnTo>
                <a:lnTo>
                  <a:pt x="172720" y="128270"/>
                </a:lnTo>
                <a:lnTo>
                  <a:pt x="172720" y="127000"/>
                </a:lnTo>
                <a:close/>
              </a:path>
              <a:path w="344804" h="344804">
                <a:moveTo>
                  <a:pt x="177800" y="121920"/>
                </a:moveTo>
                <a:lnTo>
                  <a:pt x="162560" y="121920"/>
                </a:lnTo>
                <a:lnTo>
                  <a:pt x="157480" y="127000"/>
                </a:lnTo>
                <a:lnTo>
                  <a:pt x="173989" y="127000"/>
                </a:lnTo>
                <a:lnTo>
                  <a:pt x="173989" y="124460"/>
                </a:lnTo>
                <a:lnTo>
                  <a:pt x="176530" y="124460"/>
                </a:lnTo>
                <a:lnTo>
                  <a:pt x="176530" y="123190"/>
                </a:lnTo>
                <a:lnTo>
                  <a:pt x="177800" y="123190"/>
                </a:lnTo>
                <a:lnTo>
                  <a:pt x="177800" y="121920"/>
                </a:lnTo>
                <a:close/>
              </a:path>
              <a:path w="344804" h="344804">
                <a:moveTo>
                  <a:pt x="181610" y="120650"/>
                </a:moveTo>
                <a:lnTo>
                  <a:pt x="180339" y="120650"/>
                </a:lnTo>
                <a:lnTo>
                  <a:pt x="180339" y="121920"/>
                </a:lnTo>
                <a:lnTo>
                  <a:pt x="181610" y="121920"/>
                </a:lnTo>
                <a:lnTo>
                  <a:pt x="181610" y="120650"/>
                </a:lnTo>
                <a:close/>
              </a:path>
              <a:path w="344804" h="344804">
                <a:moveTo>
                  <a:pt x="187960" y="115570"/>
                </a:moveTo>
                <a:lnTo>
                  <a:pt x="168910" y="115570"/>
                </a:lnTo>
                <a:lnTo>
                  <a:pt x="163830" y="120650"/>
                </a:lnTo>
                <a:lnTo>
                  <a:pt x="184150" y="120650"/>
                </a:lnTo>
                <a:lnTo>
                  <a:pt x="184150" y="118110"/>
                </a:lnTo>
                <a:lnTo>
                  <a:pt x="185420" y="118110"/>
                </a:lnTo>
                <a:lnTo>
                  <a:pt x="185420" y="116840"/>
                </a:lnTo>
                <a:lnTo>
                  <a:pt x="187960" y="116840"/>
                </a:lnTo>
                <a:lnTo>
                  <a:pt x="187960" y="115570"/>
                </a:lnTo>
                <a:close/>
              </a:path>
              <a:path w="344804" h="344804">
                <a:moveTo>
                  <a:pt x="191770" y="114300"/>
                </a:moveTo>
                <a:lnTo>
                  <a:pt x="189230" y="114300"/>
                </a:lnTo>
                <a:lnTo>
                  <a:pt x="189230" y="115570"/>
                </a:lnTo>
                <a:lnTo>
                  <a:pt x="191770" y="115570"/>
                </a:lnTo>
                <a:lnTo>
                  <a:pt x="191770" y="114300"/>
                </a:lnTo>
                <a:close/>
              </a:path>
              <a:path w="344804" h="344804">
                <a:moveTo>
                  <a:pt x="198120" y="109220"/>
                </a:moveTo>
                <a:lnTo>
                  <a:pt x="175260" y="109220"/>
                </a:lnTo>
                <a:lnTo>
                  <a:pt x="170180" y="114300"/>
                </a:lnTo>
                <a:lnTo>
                  <a:pt x="194310" y="114300"/>
                </a:lnTo>
                <a:lnTo>
                  <a:pt x="194310" y="111760"/>
                </a:lnTo>
                <a:lnTo>
                  <a:pt x="195580" y="111760"/>
                </a:lnTo>
                <a:lnTo>
                  <a:pt x="195580" y="110490"/>
                </a:lnTo>
                <a:lnTo>
                  <a:pt x="198120" y="110490"/>
                </a:lnTo>
                <a:lnTo>
                  <a:pt x="198120" y="109220"/>
                </a:lnTo>
                <a:close/>
              </a:path>
              <a:path w="344804" h="344804">
                <a:moveTo>
                  <a:pt x="201930" y="107950"/>
                </a:moveTo>
                <a:lnTo>
                  <a:pt x="199389" y="107950"/>
                </a:lnTo>
                <a:lnTo>
                  <a:pt x="199389" y="109220"/>
                </a:lnTo>
                <a:lnTo>
                  <a:pt x="201930" y="109220"/>
                </a:lnTo>
                <a:lnTo>
                  <a:pt x="201930" y="107950"/>
                </a:lnTo>
                <a:close/>
              </a:path>
              <a:path w="344804" h="344804">
                <a:moveTo>
                  <a:pt x="207010" y="102870"/>
                </a:moveTo>
                <a:lnTo>
                  <a:pt x="181610" y="102870"/>
                </a:lnTo>
                <a:lnTo>
                  <a:pt x="176530" y="107950"/>
                </a:lnTo>
                <a:lnTo>
                  <a:pt x="203200" y="107950"/>
                </a:lnTo>
                <a:lnTo>
                  <a:pt x="203200" y="105410"/>
                </a:lnTo>
                <a:lnTo>
                  <a:pt x="205740" y="105410"/>
                </a:lnTo>
                <a:lnTo>
                  <a:pt x="205740" y="104140"/>
                </a:lnTo>
                <a:lnTo>
                  <a:pt x="207010" y="104140"/>
                </a:lnTo>
                <a:lnTo>
                  <a:pt x="207010" y="102870"/>
                </a:lnTo>
                <a:close/>
              </a:path>
              <a:path w="344804" h="344804">
                <a:moveTo>
                  <a:pt x="210820" y="101600"/>
                </a:moveTo>
                <a:lnTo>
                  <a:pt x="209550" y="101600"/>
                </a:lnTo>
                <a:lnTo>
                  <a:pt x="209550" y="102870"/>
                </a:lnTo>
                <a:lnTo>
                  <a:pt x="210820" y="102870"/>
                </a:lnTo>
                <a:lnTo>
                  <a:pt x="210820" y="101600"/>
                </a:lnTo>
                <a:close/>
              </a:path>
              <a:path w="344804" h="344804">
                <a:moveTo>
                  <a:pt x="217170" y="96520"/>
                </a:moveTo>
                <a:lnTo>
                  <a:pt x="187960" y="96520"/>
                </a:lnTo>
                <a:lnTo>
                  <a:pt x="182880" y="101600"/>
                </a:lnTo>
                <a:lnTo>
                  <a:pt x="213360" y="101600"/>
                </a:lnTo>
                <a:lnTo>
                  <a:pt x="213360" y="99060"/>
                </a:lnTo>
                <a:lnTo>
                  <a:pt x="214630" y="99060"/>
                </a:lnTo>
                <a:lnTo>
                  <a:pt x="214630" y="97790"/>
                </a:lnTo>
                <a:lnTo>
                  <a:pt x="217170" y="97790"/>
                </a:lnTo>
                <a:lnTo>
                  <a:pt x="217170" y="96520"/>
                </a:lnTo>
                <a:close/>
              </a:path>
              <a:path w="344804" h="344804">
                <a:moveTo>
                  <a:pt x="220980" y="95250"/>
                </a:moveTo>
                <a:lnTo>
                  <a:pt x="218440" y="95250"/>
                </a:lnTo>
                <a:lnTo>
                  <a:pt x="218440" y="96520"/>
                </a:lnTo>
                <a:lnTo>
                  <a:pt x="220980" y="96520"/>
                </a:lnTo>
                <a:lnTo>
                  <a:pt x="220980" y="95250"/>
                </a:lnTo>
                <a:close/>
              </a:path>
              <a:path w="344804" h="344804">
                <a:moveTo>
                  <a:pt x="226060" y="90170"/>
                </a:moveTo>
                <a:lnTo>
                  <a:pt x="194310" y="90170"/>
                </a:lnTo>
                <a:lnTo>
                  <a:pt x="189230" y="95250"/>
                </a:lnTo>
                <a:lnTo>
                  <a:pt x="222250" y="95250"/>
                </a:lnTo>
                <a:lnTo>
                  <a:pt x="222250" y="92710"/>
                </a:lnTo>
                <a:lnTo>
                  <a:pt x="224790" y="92710"/>
                </a:lnTo>
                <a:lnTo>
                  <a:pt x="224790" y="91440"/>
                </a:lnTo>
                <a:lnTo>
                  <a:pt x="226060" y="91440"/>
                </a:lnTo>
                <a:lnTo>
                  <a:pt x="226060" y="90170"/>
                </a:lnTo>
                <a:close/>
              </a:path>
              <a:path w="344804" h="344804">
                <a:moveTo>
                  <a:pt x="229870" y="88900"/>
                </a:moveTo>
                <a:lnTo>
                  <a:pt x="228600" y="88900"/>
                </a:lnTo>
                <a:lnTo>
                  <a:pt x="228600" y="90170"/>
                </a:lnTo>
                <a:lnTo>
                  <a:pt x="229870" y="90170"/>
                </a:lnTo>
                <a:lnTo>
                  <a:pt x="229870" y="88900"/>
                </a:lnTo>
                <a:close/>
              </a:path>
              <a:path w="344804" h="344804">
                <a:moveTo>
                  <a:pt x="236220" y="83820"/>
                </a:moveTo>
                <a:lnTo>
                  <a:pt x="200660" y="83820"/>
                </a:lnTo>
                <a:lnTo>
                  <a:pt x="195580" y="88900"/>
                </a:lnTo>
                <a:lnTo>
                  <a:pt x="232410" y="88900"/>
                </a:lnTo>
                <a:lnTo>
                  <a:pt x="232410" y="86360"/>
                </a:lnTo>
                <a:lnTo>
                  <a:pt x="233680" y="86360"/>
                </a:lnTo>
                <a:lnTo>
                  <a:pt x="233680" y="85090"/>
                </a:lnTo>
                <a:lnTo>
                  <a:pt x="236220" y="85090"/>
                </a:lnTo>
                <a:lnTo>
                  <a:pt x="236220" y="83820"/>
                </a:lnTo>
                <a:close/>
              </a:path>
              <a:path w="344804" h="344804">
                <a:moveTo>
                  <a:pt x="240030" y="82550"/>
                </a:moveTo>
                <a:lnTo>
                  <a:pt x="238760" y="82550"/>
                </a:lnTo>
                <a:lnTo>
                  <a:pt x="238760" y="83820"/>
                </a:lnTo>
                <a:lnTo>
                  <a:pt x="240030" y="83820"/>
                </a:lnTo>
                <a:lnTo>
                  <a:pt x="240030" y="82550"/>
                </a:lnTo>
                <a:close/>
              </a:path>
              <a:path w="344804" h="344804">
                <a:moveTo>
                  <a:pt x="246379" y="77470"/>
                </a:moveTo>
                <a:lnTo>
                  <a:pt x="207010" y="77470"/>
                </a:lnTo>
                <a:lnTo>
                  <a:pt x="201930" y="82550"/>
                </a:lnTo>
                <a:lnTo>
                  <a:pt x="242570" y="82550"/>
                </a:lnTo>
                <a:lnTo>
                  <a:pt x="242570" y="80010"/>
                </a:lnTo>
                <a:lnTo>
                  <a:pt x="245110" y="80010"/>
                </a:lnTo>
                <a:lnTo>
                  <a:pt x="245110" y="78740"/>
                </a:lnTo>
                <a:lnTo>
                  <a:pt x="246379" y="78740"/>
                </a:lnTo>
                <a:lnTo>
                  <a:pt x="246379" y="77470"/>
                </a:lnTo>
                <a:close/>
              </a:path>
              <a:path w="344804" h="344804">
                <a:moveTo>
                  <a:pt x="251460" y="76200"/>
                </a:moveTo>
                <a:lnTo>
                  <a:pt x="248920" y="76200"/>
                </a:lnTo>
                <a:lnTo>
                  <a:pt x="248920" y="77470"/>
                </a:lnTo>
                <a:lnTo>
                  <a:pt x="251460" y="77470"/>
                </a:lnTo>
                <a:lnTo>
                  <a:pt x="251460" y="76200"/>
                </a:lnTo>
                <a:close/>
              </a:path>
              <a:path w="344804" h="344804">
                <a:moveTo>
                  <a:pt x="257810" y="71120"/>
                </a:moveTo>
                <a:lnTo>
                  <a:pt x="213360" y="71120"/>
                </a:lnTo>
                <a:lnTo>
                  <a:pt x="208280" y="76200"/>
                </a:lnTo>
                <a:lnTo>
                  <a:pt x="252729" y="76200"/>
                </a:lnTo>
                <a:lnTo>
                  <a:pt x="252729" y="73660"/>
                </a:lnTo>
                <a:lnTo>
                  <a:pt x="255270" y="73660"/>
                </a:lnTo>
                <a:lnTo>
                  <a:pt x="255270" y="72390"/>
                </a:lnTo>
                <a:lnTo>
                  <a:pt x="257810" y="72390"/>
                </a:lnTo>
                <a:lnTo>
                  <a:pt x="257810" y="71120"/>
                </a:lnTo>
                <a:close/>
              </a:path>
              <a:path w="344804" h="344804">
                <a:moveTo>
                  <a:pt x="261620" y="69850"/>
                </a:moveTo>
                <a:lnTo>
                  <a:pt x="259080" y="69850"/>
                </a:lnTo>
                <a:lnTo>
                  <a:pt x="259080" y="71120"/>
                </a:lnTo>
                <a:lnTo>
                  <a:pt x="261620" y="71120"/>
                </a:lnTo>
                <a:lnTo>
                  <a:pt x="261620" y="69850"/>
                </a:lnTo>
                <a:close/>
              </a:path>
              <a:path w="344804" h="344804">
                <a:moveTo>
                  <a:pt x="267970" y="64770"/>
                </a:moveTo>
                <a:lnTo>
                  <a:pt x="219710" y="64770"/>
                </a:lnTo>
                <a:lnTo>
                  <a:pt x="214630" y="69850"/>
                </a:lnTo>
                <a:lnTo>
                  <a:pt x="264160" y="69850"/>
                </a:lnTo>
                <a:lnTo>
                  <a:pt x="264160" y="67310"/>
                </a:lnTo>
                <a:lnTo>
                  <a:pt x="265430" y="67310"/>
                </a:lnTo>
                <a:lnTo>
                  <a:pt x="265430" y="66040"/>
                </a:lnTo>
                <a:lnTo>
                  <a:pt x="267970" y="66040"/>
                </a:lnTo>
                <a:lnTo>
                  <a:pt x="267970" y="64770"/>
                </a:lnTo>
                <a:close/>
              </a:path>
              <a:path w="344804" h="344804">
                <a:moveTo>
                  <a:pt x="271779" y="63500"/>
                </a:moveTo>
                <a:lnTo>
                  <a:pt x="270510" y="63500"/>
                </a:lnTo>
                <a:lnTo>
                  <a:pt x="270510" y="64770"/>
                </a:lnTo>
                <a:lnTo>
                  <a:pt x="271779" y="64770"/>
                </a:lnTo>
                <a:lnTo>
                  <a:pt x="271779" y="63500"/>
                </a:lnTo>
                <a:close/>
              </a:path>
              <a:path w="344804" h="344804">
                <a:moveTo>
                  <a:pt x="278129" y="58420"/>
                </a:moveTo>
                <a:lnTo>
                  <a:pt x="226060" y="58420"/>
                </a:lnTo>
                <a:lnTo>
                  <a:pt x="220980" y="63500"/>
                </a:lnTo>
                <a:lnTo>
                  <a:pt x="274320" y="63500"/>
                </a:lnTo>
                <a:lnTo>
                  <a:pt x="274320" y="60960"/>
                </a:lnTo>
                <a:lnTo>
                  <a:pt x="276860" y="60960"/>
                </a:lnTo>
                <a:lnTo>
                  <a:pt x="276860" y="59690"/>
                </a:lnTo>
                <a:lnTo>
                  <a:pt x="278129" y="59690"/>
                </a:lnTo>
                <a:lnTo>
                  <a:pt x="278129" y="58420"/>
                </a:lnTo>
                <a:close/>
              </a:path>
              <a:path w="344804" h="344804">
                <a:moveTo>
                  <a:pt x="283210" y="57150"/>
                </a:moveTo>
                <a:lnTo>
                  <a:pt x="280670" y="57150"/>
                </a:lnTo>
                <a:lnTo>
                  <a:pt x="280670" y="58420"/>
                </a:lnTo>
                <a:lnTo>
                  <a:pt x="283210" y="58420"/>
                </a:lnTo>
                <a:lnTo>
                  <a:pt x="283210" y="57150"/>
                </a:lnTo>
                <a:close/>
              </a:path>
              <a:path w="344804" h="344804">
                <a:moveTo>
                  <a:pt x="234950" y="50800"/>
                </a:moveTo>
                <a:lnTo>
                  <a:pt x="233680" y="50800"/>
                </a:lnTo>
                <a:lnTo>
                  <a:pt x="227330" y="57150"/>
                </a:lnTo>
                <a:lnTo>
                  <a:pt x="284480" y="57150"/>
                </a:lnTo>
                <a:lnTo>
                  <a:pt x="284480" y="54610"/>
                </a:lnTo>
                <a:lnTo>
                  <a:pt x="287020" y="54610"/>
                </a:lnTo>
                <a:lnTo>
                  <a:pt x="287020" y="53340"/>
                </a:lnTo>
                <a:lnTo>
                  <a:pt x="289560" y="53340"/>
                </a:lnTo>
                <a:lnTo>
                  <a:pt x="289560" y="52070"/>
                </a:lnTo>
                <a:lnTo>
                  <a:pt x="234950" y="52070"/>
                </a:lnTo>
                <a:lnTo>
                  <a:pt x="234950" y="50800"/>
                </a:lnTo>
                <a:close/>
              </a:path>
              <a:path w="344804" h="344804">
                <a:moveTo>
                  <a:pt x="293370" y="50800"/>
                </a:moveTo>
                <a:lnTo>
                  <a:pt x="290830" y="50800"/>
                </a:lnTo>
                <a:lnTo>
                  <a:pt x="290830" y="52070"/>
                </a:lnTo>
                <a:lnTo>
                  <a:pt x="292639" y="52070"/>
                </a:lnTo>
                <a:lnTo>
                  <a:pt x="293370" y="51340"/>
                </a:lnTo>
                <a:lnTo>
                  <a:pt x="293370" y="50800"/>
                </a:lnTo>
                <a:close/>
              </a:path>
              <a:path w="344804" h="344804">
                <a:moveTo>
                  <a:pt x="295910" y="48260"/>
                </a:moveTo>
                <a:lnTo>
                  <a:pt x="237489" y="48260"/>
                </a:lnTo>
                <a:lnTo>
                  <a:pt x="237489" y="50800"/>
                </a:lnTo>
                <a:lnTo>
                  <a:pt x="293911" y="50800"/>
                </a:lnTo>
                <a:lnTo>
                  <a:pt x="295910" y="48803"/>
                </a:lnTo>
                <a:lnTo>
                  <a:pt x="295910" y="48260"/>
                </a:lnTo>
                <a:close/>
              </a:path>
              <a:path w="344804" h="344804">
                <a:moveTo>
                  <a:pt x="297180" y="46990"/>
                </a:moveTo>
                <a:lnTo>
                  <a:pt x="240030" y="46990"/>
                </a:lnTo>
                <a:lnTo>
                  <a:pt x="240030" y="48260"/>
                </a:lnTo>
                <a:lnTo>
                  <a:pt x="296454" y="48260"/>
                </a:lnTo>
                <a:lnTo>
                  <a:pt x="297180" y="47535"/>
                </a:lnTo>
                <a:lnTo>
                  <a:pt x="297180" y="46990"/>
                </a:lnTo>
                <a:close/>
              </a:path>
              <a:path w="344804" h="344804">
                <a:moveTo>
                  <a:pt x="298997" y="45720"/>
                </a:moveTo>
                <a:lnTo>
                  <a:pt x="242570" y="45720"/>
                </a:lnTo>
                <a:lnTo>
                  <a:pt x="242570" y="46990"/>
                </a:lnTo>
                <a:lnTo>
                  <a:pt x="297725" y="46990"/>
                </a:lnTo>
                <a:lnTo>
                  <a:pt x="298997" y="45720"/>
                </a:lnTo>
                <a:close/>
              </a:path>
              <a:path w="344804" h="344804">
                <a:moveTo>
                  <a:pt x="246380" y="44450"/>
                </a:moveTo>
                <a:lnTo>
                  <a:pt x="245110" y="44450"/>
                </a:lnTo>
                <a:lnTo>
                  <a:pt x="245110" y="45720"/>
                </a:lnTo>
                <a:lnTo>
                  <a:pt x="246380" y="45720"/>
                </a:lnTo>
                <a:lnTo>
                  <a:pt x="246380" y="44450"/>
                </a:lnTo>
                <a:close/>
              </a:path>
              <a:path w="344804" h="344804">
                <a:moveTo>
                  <a:pt x="305354" y="39370"/>
                </a:moveTo>
                <a:lnTo>
                  <a:pt x="254000" y="39370"/>
                </a:lnTo>
                <a:lnTo>
                  <a:pt x="254000" y="40640"/>
                </a:lnTo>
                <a:lnTo>
                  <a:pt x="251460" y="40640"/>
                </a:lnTo>
                <a:lnTo>
                  <a:pt x="251460" y="41910"/>
                </a:lnTo>
                <a:lnTo>
                  <a:pt x="248920" y="41910"/>
                </a:lnTo>
                <a:lnTo>
                  <a:pt x="248920" y="44450"/>
                </a:lnTo>
                <a:lnTo>
                  <a:pt x="300268" y="44450"/>
                </a:lnTo>
                <a:lnTo>
                  <a:pt x="305354" y="39370"/>
                </a:lnTo>
                <a:close/>
              </a:path>
              <a:path w="344804" h="344804">
                <a:moveTo>
                  <a:pt x="259080" y="38100"/>
                </a:moveTo>
                <a:lnTo>
                  <a:pt x="256539" y="38100"/>
                </a:lnTo>
                <a:lnTo>
                  <a:pt x="256539" y="39370"/>
                </a:lnTo>
                <a:lnTo>
                  <a:pt x="259080" y="39370"/>
                </a:lnTo>
                <a:lnTo>
                  <a:pt x="259080" y="38100"/>
                </a:lnTo>
                <a:close/>
              </a:path>
              <a:path w="344804" h="344804">
                <a:moveTo>
                  <a:pt x="311712" y="33020"/>
                </a:moveTo>
                <a:lnTo>
                  <a:pt x="265430" y="33020"/>
                </a:lnTo>
                <a:lnTo>
                  <a:pt x="265430" y="34290"/>
                </a:lnTo>
                <a:lnTo>
                  <a:pt x="262889" y="34290"/>
                </a:lnTo>
                <a:lnTo>
                  <a:pt x="262889" y="35560"/>
                </a:lnTo>
                <a:lnTo>
                  <a:pt x="261620" y="35560"/>
                </a:lnTo>
                <a:lnTo>
                  <a:pt x="261620" y="38100"/>
                </a:lnTo>
                <a:lnTo>
                  <a:pt x="306626" y="38100"/>
                </a:lnTo>
                <a:lnTo>
                  <a:pt x="311712" y="33020"/>
                </a:lnTo>
                <a:close/>
              </a:path>
              <a:path w="344804" h="344804">
                <a:moveTo>
                  <a:pt x="270510" y="31750"/>
                </a:moveTo>
                <a:lnTo>
                  <a:pt x="267970" y="31750"/>
                </a:lnTo>
                <a:lnTo>
                  <a:pt x="267970" y="33020"/>
                </a:lnTo>
                <a:lnTo>
                  <a:pt x="270510" y="33020"/>
                </a:lnTo>
                <a:lnTo>
                  <a:pt x="270510" y="31750"/>
                </a:lnTo>
                <a:close/>
              </a:path>
              <a:path w="344804" h="344804">
                <a:moveTo>
                  <a:pt x="318069" y="26670"/>
                </a:moveTo>
                <a:lnTo>
                  <a:pt x="276860" y="26670"/>
                </a:lnTo>
                <a:lnTo>
                  <a:pt x="276860" y="27940"/>
                </a:lnTo>
                <a:lnTo>
                  <a:pt x="275589" y="27940"/>
                </a:lnTo>
                <a:lnTo>
                  <a:pt x="275589" y="29210"/>
                </a:lnTo>
                <a:lnTo>
                  <a:pt x="273050" y="29210"/>
                </a:lnTo>
                <a:lnTo>
                  <a:pt x="273050" y="31750"/>
                </a:lnTo>
                <a:lnTo>
                  <a:pt x="312983" y="31750"/>
                </a:lnTo>
                <a:lnTo>
                  <a:pt x="318069" y="26670"/>
                </a:lnTo>
                <a:close/>
              </a:path>
              <a:path w="344804" h="344804">
                <a:moveTo>
                  <a:pt x="281939" y="25400"/>
                </a:moveTo>
                <a:lnTo>
                  <a:pt x="279400" y="25400"/>
                </a:lnTo>
                <a:lnTo>
                  <a:pt x="279400" y="26670"/>
                </a:lnTo>
                <a:lnTo>
                  <a:pt x="281939" y="26670"/>
                </a:lnTo>
                <a:lnTo>
                  <a:pt x="281939" y="25400"/>
                </a:lnTo>
                <a:close/>
              </a:path>
              <a:path w="344804" h="344804">
                <a:moveTo>
                  <a:pt x="324427" y="20320"/>
                </a:moveTo>
                <a:lnTo>
                  <a:pt x="289560" y="20320"/>
                </a:lnTo>
                <a:lnTo>
                  <a:pt x="289560" y="21590"/>
                </a:lnTo>
                <a:lnTo>
                  <a:pt x="287020" y="21590"/>
                </a:lnTo>
                <a:lnTo>
                  <a:pt x="287020" y="22860"/>
                </a:lnTo>
                <a:lnTo>
                  <a:pt x="284480" y="22860"/>
                </a:lnTo>
                <a:lnTo>
                  <a:pt x="284480" y="25400"/>
                </a:lnTo>
                <a:lnTo>
                  <a:pt x="319341" y="25400"/>
                </a:lnTo>
                <a:lnTo>
                  <a:pt x="324427" y="20320"/>
                </a:lnTo>
                <a:close/>
              </a:path>
              <a:path w="344804" h="344804">
                <a:moveTo>
                  <a:pt x="293370" y="19050"/>
                </a:moveTo>
                <a:lnTo>
                  <a:pt x="292100" y="19050"/>
                </a:lnTo>
                <a:lnTo>
                  <a:pt x="292100" y="20320"/>
                </a:lnTo>
                <a:lnTo>
                  <a:pt x="293370" y="20320"/>
                </a:lnTo>
                <a:lnTo>
                  <a:pt x="293370" y="19050"/>
                </a:lnTo>
                <a:close/>
              </a:path>
              <a:path w="344804" h="344804">
                <a:moveTo>
                  <a:pt x="330784" y="13970"/>
                </a:moveTo>
                <a:lnTo>
                  <a:pt x="300989" y="13970"/>
                </a:lnTo>
                <a:lnTo>
                  <a:pt x="300989" y="15240"/>
                </a:lnTo>
                <a:lnTo>
                  <a:pt x="298450" y="15240"/>
                </a:lnTo>
                <a:lnTo>
                  <a:pt x="298450" y="16510"/>
                </a:lnTo>
                <a:lnTo>
                  <a:pt x="295910" y="16510"/>
                </a:lnTo>
                <a:lnTo>
                  <a:pt x="295910" y="19050"/>
                </a:lnTo>
                <a:lnTo>
                  <a:pt x="325698" y="19050"/>
                </a:lnTo>
                <a:lnTo>
                  <a:pt x="330784" y="13970"/>
                </a:lnTo>
                <a:close/>
              </a:path>
              <a:path w="344804" h="344804">
                <a:moveTo>
                  <a:pt x="306070" y="12700"/>
                </a:moveTo>
                <a:lnTo>
                  <a:pt x="303530" y="12700"/>
                </a:lnTo>
                <a:lnTo>
                  <a:pt x="303530" y="13970"/>
                </a:lnTo>
                <a:lnTo>
                  <a:pt x="306070" y="13970"/>
                </a:lnTo>
                <a:lnTo>
                  <a:pt x="306070" y="12700"/>
                </a:lnTo>
                <a:close/>
              </a:path>
              <a:path w="344804" h="344804">
                <a:moveTo>
                  <a:pt x="337142" y="7620"/>
                </a:moveTo>
                <a:lnTo>
                  <a:pt x="317500" y="7620"/>
                </a:lnTo>
                <a:lnTo>
                  <a:pt x="317500" y="8890"/>
                </a:lnTo>
                <a:lnTo>
                  <a:pt x="312420" y="8890"/>
                </a:lnTo>
                <a:lnTo>
                  <a:pt x="312420" y="10160"/>
                </a:lnTo>
                <a:lnTo>
                  <a:pt x="307339" y="10160"/>
                </a:lnTo>
                <a:lnTo>
                  <a:pt x="307339" y="12700"/>
                </a:lnTo>
                <a:lnTo>
                  <a:pt x="332056" y="12700"/>
                </a:lnTo>
                <a:lnTo>
                  <a:pt x="337142" y="7620"/>
                </a:lnTo>
                <a:close/>
              </a:path>
              <a:path w="344804" h="344804">
                <a:moveTo>
                  <a:pt x="325120" y="6350"/>
                </a:moveTo>
                <a:lnTo>
                  <a:pt x="321310" y="6350"/>
                </a:lnTo>
                <a:lnTo>
                  <a:pt x="321310" y="7620"/>
                </a:lnTo>
                <a:lnTo>
                  <a:pt x="325120" y="7620"/>
                </a:lnTo>
                <a:lnTo>
                  <a:pt x="325120" y="6350"/>
                </a:lnTo>
                <a:close/>
              </a:path>
              <a:path w="344804" h="344804">
                <a:moveTo>
                  <a:pt x="344771" y="0"/>
                </a:moveTo>
                <a:lnTo>
                  <a:pt x="341630" y="0"/>
                </a:lnTo>
                <a:lnTo>
                  <a:pt x="341630" y="1270"/>
                </a:lnTo>
                <a:lnTo>
                  <a:pt x="337820" y="1270"/>
                </a:lnTo>
                <a:lnTo>
                  <a:pt x="337820" y="2540"/>
                </a:lnTo>
                <a:lnTo>
                  <a:pt x="334010" y="2540"/>
                </a:lnTo>
                <a:lnTo>
                  <a:pt x="334010" y="3810"/>
                </a:lnTo>
                <a:lnTo>
                  <a:pt x="328930" y="3810"/>
                </a:lnTo>
                <a:lnTo>
                  <a:pt x="328930" y="6350"/>
                </a:lnTo>
                <a:lnTo>
                  <a:pt x="338413" y="6350"/>
                </a:lnTo>
                <a:lnTo>
                  <a:pt x="344771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bk object 1958"/>
          <p:cNvSpPr/>
          <p:nvPr/>
        </p:nvSpPr>
        <p:spPr>
          <a:xfrm>
            <a:off x="3431540" y="6231890"/>
            <a:ext cx="208279" cy="208279"/>
          </a:xfrm>
          <a:custGeom>
            <a:avLst/>
            <a:gdLst/>
            <a:ahLst/>
            <a:cxnLst/>
            <a:rect l="l" t="t" r="r" b="b"/>
            <a:pathLst>
              <a:path w="208279" h="208279">
                <a:moveTo>
                  <a:pt x="3810" y="204469"/>
                </a:moveTo>
                <a:lnTo>
                  <a:pt x="0" y="204469"/>
                </a:lnTo>
                <a:lnTo>
                  <a:pt x="0" y="208279"/>
                </a:lnTo>
                <a:lnTo>
                  <a:pt x="3810" y="204469"/>
                </a:lnTo>
                <a:close/>
              </a:path>
              <a:path w="208279" h="208279">
                <a:moveTo>
                  <a:pt x="10160" y="198119"/>
                </a:moveTo>
                <a:lnTo>
                  <a:pt x="3810" y="198119"/>
                </a:lnTo>
                <a:lnTo>
                  <a:pt x="3810" y="199389"/>
                </a:lnTo>
                <a:lnTo>
                  <a:pt x="2539" y="199389"/>
                </a:lnTo>
                <a:lnTo>
                  <a:pt x="2539" y="203199"/>
                </a:lnTo>
                <a:lnTo>
                  <a:pt x="5080" y="203199"/>
                </a:lnTo>
                <a:lnTo>
                  <a:pt x="10160" y="198119"/>
                </a:lnTo>
                <a:close/>
              </a:path>
              <a:path w="208279" h="208279">
                <a:moveTo>
                  <a:pt x="7620" y="190499"/>
                </a:moveTo>
                <a:lnTo>
                  <a:pt x="6350" y="190499"/>
                </a:lnTo>
                <a:lnTo>
                  <a:pt x="6350" y="193039"/>
                </a:lnTo>
                <a:lnTo>
                  <a:pt x="5080" y="193039"/>
                </a:lnTo>
                <a:lnTo>
                  <a:pt x="5080" y="196849"/>
                </a:lnTo>
                <a:lnTo>
                  <a:pt x="11430" y="196849"/>
                </a:lnTo>
                <a:lnTo>
                  <a:pt x="16510" y="191769"/>
                </a:lnTo>
                <a:lnTo>
                  <a:pt x="7620" y="191769"/>
                </a:lnTo>
                <a:lnTo>
                  <a:pt x="7620" y="190499"/>
                </a:lnTo>
                <a:close/>
              </a:path>
              <a:path w="208279" h="208279">
                <a:moveTo>
                  <a:pt x="10160" y="184149"/>
                </a:moveTo>
                <a:lnTo>
                  <a:pt x="8889" y="184149"/>
                </a:lnTo>
                <a:lnTo>
                  <a:pt x="8889" y="186689"/>
                </a:lnTo>
                <a:lnTo>
                  <a:pt x="7620" y="186689"/>
                </a:lnTo>
                <a:lnTo>
                  <a:pt x="7620" y="190499"/>
                </a:lnTo>
                <a:lnTo>
                  <a:pt x="17780" y="190499"/>
                </a:lnTo>
                <a:lnTo>
                  <a:pt x="22860" y="185419"/>
                </a:lnTo>
                <a:lnTo>
                  <a:pt x="10160" y="185419"/>
                </a:lnTo>
                <a:lnTo>
                  <a:pt x="10160" y="184149"/>
                </a:lnTo>
                <a:close/>
              </a:path>
              <a:path w="208279" h="208279">
                <a:moveTo>
                  <a:pt x="12700" y="177799"/>
                </a:moveTo>
                <a:lnTo>
                  <a:pt x="11430" y="177799"/>
                </a:lnTo>
                <a:lnTo>
                  <a:pt x="11430" y="181609"/>
                </a:lnTo>
                <a:lnTo>
                  <a:pt x="10160" y="181609"/>
                </a:lnTo>
                <a:lnTo>
                  <a:pt x="10160" y="184149"/>
                </a:lnTo>
                <a:lnTo>
                  <a:pt x="24130" y="184149"/>
                </a:lnTo>
                <a:lnTo>
                  <a:pt x="29210" y="179069"/>
                </a:lnTo>
                <a:lnTo>
                  <a:pt x="12700" y="179069"/>
                </a:lnTo>
                <a:lnTo>
                  <a:pt x="12700" y="177799"/>
                </a:lnTo>
                <a:close/>
              </a:path>
              <a:path w="208279" h="208279">
                <a:moveTo>
                  <a:pt x="16510" y="170179"/>
                </a:moveTo>
                <a:lnTo>
                  <a:pt x="15239" y="170179"/>
                </a:lnTo>
                <a:lnTo>
                  <a:pt x="15239" y="172719"/>
                </a:lnTo>
                <a:lnTo>
                  <a:pt x="13970" y="172719"/>
                </a:lnTo>
                <a:lnTo>
                  <a:pt x="13970" y="175259"/>
                </a:lnTo>
                <a:lnTo>
                  <a:pt x="12700" y="175259"/>
                </a:lnTo>
                <a:lnTo>
                  <a:pt x="12700" y="177799"/>
                </a:lnTo>
                <a:lnTo>
                  <a:pt x="30480" y="177799"/>
                </a:lnTo>
                <a:lnTo>
                  <a:pt x="36830" y="171449"/>
                </a:lnTo>
                <a:lnTo>
                  <a:pt x="16510" y="171449"/>
                </a:lnTo>
                <a:lnTo>
                  <a:pt x="16510" y="170179"/>
                </a:lnTo>
                <a:close/>
              </a:path>
              <a:path w="208279" h="208279">
                <a:moveTo>
                  <a:pt x="41910" y="166369"/>
                </a:moveTo>
                <a:lnTo>
                  <a:pt x="16510" y="166369"/>
                </a:lnTo>
                <a:lnTo>
                  <a:pt x="16510" y="170179"/>
                </a:lnTo>
                <a:lnTo>
                  <a:pt x="38100" y="170179"/>
                </a:lnTo>
                <a:lnTo>
                  <a:pt x="41910" y="166369"/>
                </a:lnTo>
                <a:close/>
              </a:path>
              <a:path w="208279" h="208279">
                <a:moveTo>
                  <a:pt x="48260" y="160019"/>
                </a:moveTo>
                <a:lnTo>
                  <a:pt x="20320" y="160019"/>
                </a:lnTo>
                <a:lnTo>
                  <a:pt x="20320" y="161289"/>
                </a:lnTo>
                <a:lnTo>
                  <a:pt x="19050" y="161289"/>
                </a:lnTo>
                <a:lnTo>
                  <a:pt x="19050" y="165099"/>
                </a:lnTo>
                <a:lnTo>
                  <a:pt x="43180" y="165099"/>
                </a:lnTo>
                <a:lnTo>
                  <a:pt x="48260" y="160019"/>
                </a:lnTo>
                <a:close/>
              </a:path>
              <a:path w="208279" h="208279">
                <a:moveTo>
                  <a:pt x="24130" y="152399"/>
                </a:moveTo>
                <a:lnTo>
                  <a:pt x="22860" y="152399"/>
                </a:lnTo>
                <a:lnTo>
                  <a:pt x="22860" y="154939"/>
                </a:lnTo>
                <a:lnTo>
                  <a:pt x="21589" y="154939"/>
                </a:lnTo>
                <a:lnTo>
                  <a:pt x="21589" y="158749"/>
                </a:lnTo>
                <a:lnTo>
                  <a:pt x="49530" y="158749"/>
                </a:lnTo>
                <a:lnTo>
                  <a:pt x="54610" y="153669"/>
                </a:lnTo>
                <a:lnTo>
                  <a:pt x="24130" y="153669"/>
                </a:lnTo>
                <a:lnTo>
                  <a:pt x="24130" y="152399"/>
                </a:lnTo>
                <a:close/>
              </a:path>
              <a:path w="208279" h="208279">
                <a:moveTo>
                  <a:pt x="60960" y="147319"/>
                </a:moveTo>
                <a:lnTo>
                  <a:pt x="26670" y="147319"/>
                </a:lnTo>
                <a:lnTo>
                  <a:pt x="26670" y="148589"/>
                </a:lnTo>
                <a:lnTo>
                  <a:pt x="25400" y="148589"/>
                </a:lnTo>
                <a:lnTo>
                  <a:pt x="25400" y="149859"/>
                </a:lnTo>
                <a:lnTo>
                  <a:pt x="24130" y="149859"/>
                </a:lnTo>
                <a:lnTo>
                  <a:pt x="24130" y="152399"/>
                </a:lnTo>
                <a:lnTo>
                  <a:pt x="55880" y="152399"/>
                </a:lnTo>
                <a:lnTo>
                  <a:pt x="60960" y="147319"/>
                </a:lnTo>
                <a:close/>
              </a:path>
              <a:path w="208279" h="208279">
                <a:moveTo>
                  <a:pt x="29210" y="146049"/>
                </a:moveTo>
                <a:lnTo>
                  <a:pt x="27939" y="146049"/>
                </a:lnTo>
                <a:lnTo>
                  <a:pt x="27939" y="147319"/>
                </a:lnTo>
                <a:lnTo>
                  <a:pt x="29210" y="147319"/>
                </a:lnTo>
                <a:lnTo>
                  <a:pt x="29210" y="146049"/>
                </a:lnTo>
                <a:close/>
              </a:path>
              <a:path w="208279" h="208279">
                <a:moveTo>
                  <a:pt x="67310" y="140969"/>
                </a:moveTo>
                <a:lnTo>
                  <a:pt x="31750" y="140969"/>
                </a:lnTo>
                <a:lnTo>
                  <a:pt x="31750" y="142239"/>
                </a:lnTo>
                <a:lnTo>
                  <a:pt x="30480" y="142239"/>
                </a:lnTo>
                <a:lnTo>
                  <a:pt x="30480" y="143509"/>
                </a:lnTo>
                <a:lnTo>
                  <a:pt x="29210" y="143509"/>
                </a:lnTo>
                <a:lnTo>
                  <a:pt x="29210" y="146049"/>
                </a:lnTo>
                <a:lnTo>
                  <a:pt x="62230" y="146049"/>
                </a:lnTo>
                <a:lnTo>
                  <a:pt x="67310" y="140969"/>
                </a:lnTo>
                <a:close/>
              </a:path>
              <a:path w="208279" h="208279">
                <a:moveTo>
                  <a:pt x="34289" y="139699"/>
                </a:moveTo>
                <a:lnTo>
                  <a:pt x="33020" y="139699"/>
                </a:lnTo>
                <a:lnTo>
                  <a:pt x="33020" y="140969"/>
                </a:lnTo>
                <a:lnTo>
                  <a:pt x="34289" y="140969"/>
                </a:lnTo>
                <a:lnTo>
                  <a:pt x="34289" y="139699"/>
                </a:lnTo>
                <a:close/>
              </a:path>
              <a:path w="208279" h="208279">
                <a:moveTo>
                  <a:pt x="39370" y="133349"/>
                </a:moveTo>
                <a:lnTo>
                  <a:pt x="38100" y="133349"/>
                </a:lnTo>
                <a:lnTo>
                  <a:pt x="38100" y="135889"/>
                </a:lnTo>
                <a:lnTo>
                  <a:pt x="36830" y="135889"/>
                </a:lnTo>
                <a:lnTo>
                  <a:pt x="36830" y="137159"/>
                </a:lnTo>
                <a:lnTo>
                  <a:pt x="35560" y="137159"/>
                </a:lnTo>
                <a:lnTo>
                  <a:pt x="35560" y="139699"/>
                </a:lnTo>
                <a:lnTo>
                  <a:pt x="68580" y="139699"/>
                </a:lnTo>
                <a:lnTo>
                  <a:pt x="73660" y="134619"/>
                </a:lnTo>
                <a:lnTo>
                  <a:pt x="39370" y="134619"/>
                </a:lnTo>
                <a:lnTo>
                  <a:pt x="39370" y="133349"/>
                </a:lnTo>
                <a:close/>
              </a:path>
              <a:path w="208279" h="208279">
                <a:moveTo>
                  <a:pt x="80010" y="128269"/>
                </a:moveTo>
                <a:lnTo>
                  <a:pt x="43180" y="128269"/>
                </a:lnTo>
                <a:lnTo>
                  <a:pt x="43180" y="129539"/>
                </a:lnTo>
                <a:lnTo>
                  <a:pt x="41910" y="129539"/>
                </a:lnTo>
                <a:lnTo>
                  <a:pt x="41910" y="130809"/>
                </a:lnTo>
                <a:lnTo>
                  <a:pt x="40639" y="130809"/>
                </a:lnTo>
                <a:lnTo>
                  <a:pt x="40639" y="133349"/>
                </a:lnTo>
                <a:lnTo>
                  <a:pt x="74930" y="133349"/>
                </a:lnTo>
                <a:lnTo>
                  <a:pt x="80010" y="128269"/>
                </a:lnTo>
                <a:close/>
              </a:path>
              <a:path w="208279" h="208279">
                <a:moveTo>
                  <a:pt x="45720" y="126999"/>
                </a:moveTo>
                <a:lnTo>
                  <a:pt x="44450" y="126999"/>
                </a:lnTo>
                <a:lnTo>
                  <a:pt x="44450" y="128269"/>
                </a:lnTo>
                <a:lnTo>
                  <a:pt x="45720" y="128269"/>
                </a:lnTo>
                <a:lnTo>
                  <a:pt x="45720" y="126999"/>
                </a:lnTo>
                <a:close/>
              </a:path>
              <a:path w="208279" h="208279">
                <a:moveTo>
                  <a:pt x="86360" y="121919"/>
                </a:moveTo>
                <a:lnTo>
                  <a:pt x="48260" y="121919"/>
                </a:lnTo>
                <a:lnTo>
                  <a:pt x="48260" y="124459"/>
                </a:lnTo>
                <a:lnTo>
                  <a:pt x="46989" y="124459"/>
                </a:lnTo>
                <a:lnTo>
                  <a:pt x="46989" y="126999"/>
                </a:lnTo>
                <a:lnTo>
                  <a:pt x="81280" y="126999"/>
                </a:lnTo>
                <a:lnTo>
                  <a:pt x="86360" y="121919"/>
                </a:lnTo>
                <a:close/>
              </a:path>
              <a:path w="208279" h="208279">
                <a:moveTo>
                  <a:pt x="50800" y="120649"/>
                </a:moveTo>
                <a:lnTo>
                  <a:pt x="49530" y="120649"/>
                </a:lnTo>
                <a:lnTo>
                  <a:pt x="49530" y="121919"/>
                </a:lnTo>
                <a:lnTo>
                  <a:pt x="50800" y="121919"/>
                </a:lnTo>
                <a:lnTo>
                  <a:pt x="50800" y="120649"/>
                </a:lnTo>
                <a:close/>
              </a:path>
              <a:path w="208279" h="208279">
                <a:moveTo>
                  <a:pt x="92710" y="115569"/>
                </a:moveTo>
                <a:lnTo>
                  <a:pt x="54610" y="115569"/>
                </a:lnTo>
                <a:lnTo>
                  <a:pt x="54610" y="116839"/>
                </a:lnTo>
                <a:lnTo>
                  <a:pt x="53339" y="116839"/>
                </a:lnTo>
                <a:lnTo>
                  <a:pt x="53339" y="118109"/>
                </a:lnTo>
                <a:lnTo>
                  <a:pt x="52070" y="118109"/>
                </a:lnTo>
                <a:lnTo>
                  <a:pt x="52070" y="120649"/>
                </a:lnTo>
                <a:lnTo>
                  <a:pt x="87630" y="120649"/>
                </a:lnTo>
                <a:lnTo>
                  <a:pt x="92710" y="115569"/>
                </a:lnTo>
                <a:close/>
              </a:path>
              <a:path w="208279" h="208279">
                <a:moveTo>
                  <a:pt x="57150" y="114299"/>
                </a:moveTo>
                <a:lnTo>
                  <a:pt x="55880" y="114299"/>
                </a:lnTo>
                <a:lnTo>
                  <a:pt x="55880" y="115569"/>
                </a:lnTo>
                <a:lnTo>
                  <a:pt x="57150" y="115569"/>
                </a:lnTo>
                <a:lnTo>
                  <a:pt x="57150" y="114299"/>
                </a:lnTo>
                <a:close/>
              </a:path>
              <a:path w="208279" h="208279">
                <a:moveTo>
                  <a:pt x="99060" y="109219"/>
                </a:moveTo>
                <a:lnTo>
                  <a:pt x="59689" y="109219"/>
                </a:lnTo>
                <a:lnTo>
                  <a:pt x="59689" y="110489"/>
                </a:lnTo>
                <a:lnTo>
                  <a:pt x="58420" y="110489"/>
                </a:lnTo>
                <a:lnTo>
                  <a:pt x="58420" y="111759"/>
                </a:lnTo>
                <a:lnTo>
                  <a:pt x="57150" y="111759"/>
                </a:lnTo>
                <a:lnTo>
                  <a:pt x="57150" y="114299"/>
                </a:lnTo>
                <a:lnTo>
                  <a:pt x="93980" y="114299"/>
                </a:lnTo>
                <a:lnTo>
                  <a:pt x="99060" y="109219"/>
                </a:lnTo>
                <a:close/>
              </a:path>
              <a:path w="208279" h="208279">
                <a:moveTo>
                  <a:pt x="62230" y="107949"/>
                </a:moveTo>
                <a:lnTo>
                  <a:pt x="60960" y="107949"/>
                </a:lnTo>
                <a:lnTo>
                  <a:pt x="60960" y="109219"/>
                </a:lnTo>
                <a:lnTo>
                  <a:pt x="62230" y="109219"/>
                </a:lnTo>
                <a:lnTo>
                  <a:pt x="62230" y="107949"/>
                </a:lnTo>
                <a:close/>
              </a:path>
              <a:path w="208279" h="208279">
                <a:moveTo>
                  <a:pt x="105410" y="102869"/>
                </a:moveTo>
                <a:lnTo>
                  <a:pt x="66039" y="102869"/>
                </a:lnTo>
                <a:lnTo>
                  <a:pt x="66039" y="104139"/>
                </a:lnTo>
                <a:lnTo>
                  <a:pt x="64770" y="104139"/>
                </a:lnTo>
                <a:lnTo>
                  <a:pt x="64770" y="105409"/>
                </a:lnTo>
                <a:lnTo>
                  <a:pt x="63500" y="105409"/>
                </a:lnTo>
                <a:lnTo>
                  <a:pt x="63500" y="107949"/>
                </a:lnTo>
                <a:lnTo>
                  <a:pt x="100330" y="107949"/>
                </a:lnTo>
                <a:lnTo>
                  <a:pt x="105410" y="102869"/>
                </a:lnTo>
                <a:close/>
              </a:path>
              <a:path w="208279" h="208279">
                <a:moveTo>
                  <a:pt x="111760" y="96519"/>
                </a:moveTo>
                <a:lnTo>
                  <a:pt x="71120" y="96519"/>
                </a:lnTo>
                <a:lnTo>
                  <a:pt x="71120" y="97789"/>
                </a:lnTo>
                <a:lnTo>
                  <a:pt x="69850" y="97789"/>
                </a:lnTo>
                <a:lnTo>
                  <a:pt x="69850" y="99059"/>
                </a:lnTo>
                <a:lnTo>
                  <a:pt x="68580" y="99059"/>
                </a:lnTo>
                <a:lnTo>
                  <a:pt x="68580" y="101599"/>
                </a:lnTo>
                <a:lnTo>
                  <a:pt x="106680" y="101599"/>
                </a:lnTo>
                <a:lnTo>
                  <a:pt x="111760" y="96519"/>
                </a:lnTo>
                <a:close/>
              </a:path>
              <a:path w="208279" h="208279">
                <a:moveTo>
                  <a:pt x="73660" y="95249"/>
                </a:moveTo>
                <a:lnTo>
                  <a:pt x="72389" y="95249"/>
                </a:lnTo>
                <a:lnTo>
                  <a:pt x="72389" y="96519"/>
                </a:lnTo>
                <a:lnTo>
                  <a:pt x="73660" y="96519"/>
                </a:lnTo>
                <a:lnTo>
                  <a:pt x="73660" y="95249"/>
                </a:lnTo>
                <a:close/>
              </a:path>
              <a:path w="208279" h="208279">
                <a:moveTo>
                  <a:pt x="78739" y="88899"/>
                </a:moveTo>
                <a:lnTo>
                  <a:pt x="77470" y="88899"/>
                </a:lnTo>
                <a:lnTo>
                  <a:pt x="77470" y="91439"/>
                </a:lnTo>
                <a:lnTo>
                  <a:pt x="76200" y="91439"/>
                </a:lnTo>
                <a:lnTo>
                  <a:pt x="76200" y="92709"/>
                </a:lnTo>
                <a:lnTo>
                  <a:pt x="74930" y="92709"/>
                </a:lnTo>
                <a:lnTo>
                  <a:pt x="74930" y="95249"/>
                </a:lnTo>
                <a:lnTo>
                  <a:pt x="113030" y="95249"/>
                </a:lnTo>
                <a:lnTo>
                  <a:pt x="118110" y="90169"/>
                </a:lnTo>
                <a:lnTo>
                  <a:pt x="78739" y="90169"/>
                </a:lnTo>
                <a:lnTo>
                  <a:pt x="78739" y="88899"/>
                </a:lnTo>
                <a:close/>
              </a:path>
              <a:path w="208279" h="208279">
                <a:moveTo>
                  <a:pt x="124460" y="83819"/>
                </a:moveTo>
                <a:lnTo>
                  <a:pt x="82550" y="83819"/>
                </a:lnTo>
                <a:lnTo>
                  <a:pt x="82550" y="85089"/>
                </a:lnTo>
                <a:lnTo>
                  <a:pt x="81280" y="85089"/>
                </a:lnTo>
                <a:lnTo>
                  <a:pt x="81280" y="86359"/>
                </a:lnTo>
                <a:lnTo>
                  <a:pt x="80010" y="86359"/>
                </a:lnTo>
                <a:lnTo>
                  <a:pt x="80010" y="88899"/>
                </a:lnTo>
                <a:lnTo>
                  <a:pt x="119380" y="88899"/>
                </a:lnTo>
                <a:lnTo>
                  <a:pt x="124460" y="83819"/>
                </a:lnTo>
                <a:close/>
              </a:path>
              <a:path w="208279" h="208279">
                <a:moveTo>
                  <a:pt x="85089" y="82549"/>
                </a:moveTo>
                <a:lnTo>
                  <a:pt x="83820" y="82549"/>
                </a:lnTo>
                <a:lnTo>
                  <a:pt x="83820" y="83819"/>
                </a:lnTo>
                <a:lnTo>
                  <a:pt x="85089" y="83819"/>
                </a:lnTo>
                <a:lnTo>
                  <a:pt x="85089" y="82549"/>
                </a:lnTo>
                <a:close/>
              </a:path>
              <a:path w="208279" h="208279">
                <a:moveTo>
                  <a:pt x="130810" y="77469"/>
                </a:moveTo>
                <a:lnTo>
                  <a:pt x="87630" y="77469"/>
                </a:lnTo>
                <a:lnTo>
                  <a:pt x="87630" y="78739"/>
                </a:lnTo>
                <a:lnTo>
                  <a:pt x="86360" y="78739"/>
                </a:lnTo>
                <a:lnTo>
                  <a:pt x="86360" y="82549"/>
                </a:lnTo>
                <a:lnTo>
                  <a:pt x="125730" y="82549"/>
                </a:lnTo>
                <a:lnTo>
                  <a:pt x="130810" y="77469"/>
                </a:lnTo>
                <a:close/>
              </a:path>
              <a:path w="208279" h="208279">
                <a:moveTo>
                  <a:pt x="90170" y="76199"/>
                </a:moveTo>
                <a:lnTo>
                  <a:pt x="88900" y="76199"/>
                </a:lnTo>
                <a:lnTo>
                  <a:pt x="88900" y="77469"/>
                </a:lnTo>
                <a:lnTo>
                  <a:pt x="90170" y="77469"/>
                </a:lnTo>
                <a:lnTo>
                  <a:pt x="90170" y="76199"/>
                </a:lnTo>
                <a:close/>
              </a:path>
              <a:path w="208279" h="208279">
                <a:moveTo>
                  <a:pt x="137160" y="71119"/>
                </a:moveTo>
                <a:lnTo>
                  <a:pt x="95250" y="71119"/>
                </a:lnTo>
                <a:lnTo>
                  <a:pt x="95250" y="72389"/>
                </a:lnTo>
                <a:lnTo>
                  <a:pt x="93980" y="72389"/>
                </a:lnTo>
                <a:lnTo>
                  <a:pt x="93980" y="73659"/>
                </a:lnTo>
                <a:lnTo>
                  <a:pt x="91439" y="73659"/>
                </a:lnTo>
                <a:lnTo>
                  <a:pt x="91439" y="76199"/>
                </a:lnTo>
                <a:lnTo>
                  <a:pt x="132080" y="76199"/>
                </a:lnTo>
                <a:lnTo>
                  <a:pt x="137160" y="71119"/>
                </a:lnTo>
                <a:close/>
              </a:path>
              <a:path w="208279" h="208279">
                <a:moveTo>
                  <a:pt x="99060" y="69849"/>
                </a:moveTo>
                <a:lnTo>
                  <a:pt x="97789" y="69849"/>
                </a:lnTo>
                <a:lnTo>
                  <a:pt x="97789" y="71119"/>
                </a:lnTo>
                <a:lnTo>
                  <a:pt x="99060" y="71119"/>
                </a:lnTo>
                <a:lnTo>
                  <a:pt x="99060" y="69849"/>
                </a:lnTo>
                <a:close/>
              </a:path>
              <a:path w="208279" h="208279">
                <a:moveTo>
                  <a:pt x="143510" y="64769"/>
                </a:moveTo>
                <a:lnTo>
                  <a:pt x="105410" y="64769"/>
                </a:lnTo>
                <a:lnTo>
                  <a:pt x="105410" y="66039"/>
                </a:lnTo>
                <a:lnTo>
                  <a:pt x="102870" y="66039"/>
                </a:lnTo>
                <a:lnTo>
                  <a:pt x="102870" y="67309"/>
                </a:lnTo>
                <a:lnTo>
                  <a:pt x="101600" y="67309"/>
                </a:lnTo>
                <a:lnTo>
                  <a:pt x="101600" y="69849"/>
                </a:lnTo>
                <a:lnTo>
                  <a:pt x="138430" y="69849"/>
                </a:lnTo>
                <a:lnTo>
                  <a:pt x="143510" y="64769"/>
                </a:lnTo>
                <a:close/>
              </a:path>
              <a:path w="208279" h="208279">
                <a:moveTo>
                  <a:pt x="109220" y="63499"/>
                </a:moveTo>
                <a:lnTo>
                  <a:pt x="106680" y="63499"/>
                </a:lnTo>
                <a:lnTo>
                  <a:pt x="106680" y="64769"/>
                </a:lnTo>
                <a:lnTo>
                  <a:pt x="109220" y="64769"/>
                </a:lnTo>
                <a:lnTo>
                  <a:pt x="109220" y="63499"/>
                </a:lnTo>
                <a:close/>
              </a:path>
              <a:path w="208279" h="208279">
                <a:moveTo>
                  <a:pt x="149860" y="58419"/>
                </a:moveTo>
                <a:lnTo>
                  <a:pt x="114300" y="58419"/>
                </a:lnTo>
                <a:lnTo>
                  <a:pt x="114300" y="59689"/>
                </a:lnTo>
                <a:lnTo>
                  <a:pt x="113030" y="59689"/>
                </a:lnTo>
                <a:lnTo>
                  <a:pt x="113030" y="60959"/>
                </a:lnTo>
                <a:lnTo>
                  <a:pt x="110489" y="60959"/>
                </a:lnTo>
                <a:lnTo>
                  <a:pt x="110489" y="63499"/>
                </a:lnTo>
                <a:lnTo>
                  <a:pt x="144780" y="63499"/>
                </a:lnTo>
                <a:lnTo>
                  <a:pt x="149860" y="58419"/>
                </a:lnTo>
                <a:close/>
              </a:path>
              <a:path w="208279" h="208279">
                <a:moveTo>
                  <a:pt x="118110" y="57149"/>
                </a:moveTo>
                <a:lnTo>
                  <a:pt x="116839" y="57149"/>
                </a:lnTo>
                <a:lnTo>
                  <a:pt x="116839" y="58419"/>
                </a:lnTo>
                <a:lnTo>
                  <a:pt x="118110" y="58419"/>
                </a:lnTo>
                <a:lnTo>
                  <a:pt x="118110" y="57149"/>
                </a:lnTo>
                <a:close/>
              </a:path>
              <a:path w="208279" h="208279">
                <a:moveTo>
                  <a:pt x="156210" y="52069"/>
                </a:moveTo>
                <a:lnTo>
                  <a:pt x="124460" y="52069"/>
                </a:lnTo>
                <a:lnTo>
                  <a:pt x="124460" y="53339"/>
                </a:lnTo>
                <a:lnTo>
                  <a:pt x="121920" y="53339"/>
                </a:lnTo>
                <a:lnTo>
                  <a:pt x="121920" y="54609"/>
                </a:lnTo>
                <a:lnTo>
                  <a:pt x="120650" y="54609"/>
                </a:lnTo>
                <a:lnTo>
                  <a:pt x="120650" y="57149"/>
                </a:lnTo>
                <a:lnTo>
                  <a:pt x="151130" y="57149"/>
                </a:lnTo>
                <a:lnTo>
                  <a:pt x="156210" y="52069"/>
                </a:lnTo>
                <a:close/>
              </a:path>
              <a:path w="208279" h="208279">
                <a:moveTo>
                  <a:pt x="128270" y="50799"/>
                </a:moveTo>
                <a:lnTo>
                  <a:pt x="125730" y="50799"/>
                </a:lnTo>
                <a:lnTo>
                  <a:pt x="125730" y="52069"/>
                </a:lnTo>
                <a:lnTo>
                  <a:pt x="128270" y="52069"/>
                </a:lnTo>
                <a:lnTo>
                  <a:pt x="128270" y="50799"/>
                </a:lnTo>
                <a:close/>
              </a:path>
              <a:path w="208279" h="208279">
                <a:moveTo>
                  <a:pt x="162560" y="45719"/>
                </a:moveTo>
                <a:lnTo>
                  <a:pt x="133350" y="45719"/>
                </a:lnTo>
                <a:lnTo>
                  <a:pt x="133350" y="46989"/>
                </a:lnTo>
                <a:lnTo>
                  <a:pt x="132080" y="46989"/>
                </a:lnTo>
                <a:lnTo>
                  <a:pt x="132080" y="48259"/>
                </a:lnTo>
                <a:lnTo>
                  <a:pt x="129539" y="48259"/>
                </a:lnTo>
                <a:lnTo>
                  <a:pt x="129539" y="50799"/>
                </a:lnTo>
                <a:lnTo>
                  <a:pt x="157480" y="50799"/>
                </a:lnTo>
                <a:lnTo>
                  <a:pt x="162560" y="45719"/>
                </a:lnTo>
                <a:close/>
              </a:path>
              <a:path w="208279" h="208279">
                <a:moveTo>
                  <a:pt x="137160" y="44449"/>
                </a:moveTo>
                <a:lnTo>
                  <a:pt x="134620" y="44449"/>
                </a:lnTo>
                <a:lnTo>
                  <a:pt x="134620" y="45719"/>
                </a:lnTo>
                <a:lnTo>
                  <a:pt x="137160" y="45719"/>
                </a:lnTo>
                <a:lnTo>
                  <a:pt x="137160" y="44449"/>
                </a:lnTo>
                <a:close/>
              </a:path>
              <a:path w="208279" h="208279">
                <a:moveTo>
                  <a:pt x="168910" y="39369"/>
                </a:moveTo>
                <a:lnTo>
                  <a:pt x="142239" y="39369"/>
                </a:lnTo>
                <a:lnTo>
                  <a:pt x="142239" y="40639"/>
                </a:lnTo>
                <a:lnTo>
                  <a:pt x="140970" y="40639"/>
                </a:lnTo>
                <a:lnTo>
                  <a:pt x="140970" y="41909"/>
                </a:lnTo>
                <a:lnTo>
                  <a:pt x="138430" y="41909"/>
                </a:lnTo>
                <a:lnTo>
                  <a:pt x="138430" y="44449"/>
                </a:lnTo>
                <a:lnTo>
                  <a:pt x="163830" y="44449"/>
                </a:lnTo>
                <a:lnTo>
                  <a:pt x="168910" y="39369"/>
                </a:lnTo>
                <a:close/>
              </a:path>
              <a:path w="208279" h="208279">
                <a:moveTo>
                  <a:pt x="146050" y="38099"/>
                </a:moveTo>
                <a:lnTo>
                  <a:pt x="144780" y="38099"/>
                </a:lnTo>
                <a:lnTo>
                  <a:pt x="144780" y="39369"/>
                </a:lnTo>
                <a:lnTo>
                  <a:pt x="146050" y="39369"/>
                </a:lnTo>
                <a:lnTo>
                  <a:pt x="146050" y="38099"/>
                </a:lnTo>
                <a:close/>
              </a:path>
              <a:path w="208279" h="208279">
                <a:moveTo>
                  <a:pt x="175260" y="33019"/>
                </a:moveTo>
                <a:lnTo>
                  <a:pt x="152400" y="33019"/>
                </a:lnTo>
                <a:lnTo>
                  <a:pt x="152400" y="34289"/>
                </a:lnTo>
                <a:lnTo>
                  <a:pt x="149860" y="34289"/>
                </a:lnTo>
                <a:lnTo>
                  <a:pt x="149860" y="35559"/>
                </a:lnTo>
                <a:lnTo>
                  <a:pt x="148589" y="35559"/>
                </a:lnTo>
                <a:lnTo>
                  <a:pt x="148589" y="38099"/>
                </a:lnTo>
                <a:lnTo>
                  <a:pt x="170180" y="38099"/>
                </a:lnTo>
                <a:lnTo>
                  <a:pt x="175260" y="33019"/>
                </a:lnTo>
                <a:close/>
              </a:path>
              <a:path w="208279" h="208279">
                <a:moveTo>
                  <a:pt x="156210" y="31749"/>
                </a:moveTo>
                <a:lnTo>
                  <a:pt x="153670" y="31749"/>
                </a:lnTo>
                <a:lnTo>
                  <a:pt x="153670" y="33019"/>
                </a:lnTo>
                <a:lnTo>
                  <a:pt x="156210" y="33019"/>
                </a:lnTo>
                <a:lnTo>
                  <a:pt x="156210" y="31749"/>
                </a:lnTo>
                <a:close/>
              </a:path>
              <a:path w="208279" h="208279">
                <a:moveTo>
                  <a:pt x="181610" y="26669"/>
                </a:moveTo>
                <a:lnTo>
                  <a:pt x="161289" y="26669"/>
                </a:lnTo>
                <a:lnTo>
                  <a:pt x="161289" y="27939"/>
                </a:lnTo>
                <a:lnTo>
                  <a:pt x="160020" y="27939"/>
                </a:lnTo>
                <a:lnTo>
                  <a:pt x="160020" y="29209"/>
                </a:lnTo>
                <a:lnTo>
                  <a:pt x="157480" y="29209"/>
                </a:lnTo>
                <a:lnTo>
                  <a:pt x="157480" y="31749"/>
                </a:lnTo>
                <a:lnTo>
                  <a:pt x="176530" y="31749"/>
                </a:lnTo>
                <a:lnTo>
                  <a:pt x="181610" y="26669"/>
                </a:lnTo>
                <a:close/>
              </a:path>
              <a:path w="208279" h="208279">
                <a:moveTo>
                  <a:pt x="165100" y="25399"/>
                </a:moveTo>
                <a:lnTo>
                  <a:pt x="163830" y="25399"/>
                </a:lnTo>
                <a:lnTo>
                  <a:pt x="163830" y="26669"/>
                </a:lnTo>
                <a:lnTo>
                  <a:pt x="165100" y="26669"/>
                </a:lnTo>
                <a:lnTo>
                  <a:pt x="165100" y="25399"/>
                </a:lnTo>
                <a:close/>
              </a:path>
              <a:path w="208279" h="208279">
                <a:moveTo>
                  <a:pt x="187960" y="20319"/>
                </a:moveTo>
                <a:lnTo>
                  <a:pt x="171450" y="20319"/>
                </a:lnTo>
                <a:lnTo>
                  <a:pt x="171450" y="21589"/>
                </a:lnTo>
                <a:lnTo>
                  <a:pt x="168910" y="21589"/>
                </a:lnTo>
                <a:lnTo>
                  <a:pt x="168910" y="22859"/>
                </a:lnTo>
                <a:lnTo>
                  <a:pt x="167639" y="22859"/>
                </a:lnTo>
                <a:lnTo>
                  <a:pt x="167639" y="25399"/>
                </a:lnTo>
                <a:lnTo>
                  <a:pt x="182880" y="25399"/>
                </a:lnTo>
                <a:lnTo>
                  <a:pt x="187960" y="20319"/>
                </a:lnTo>
                <a:close/>
              </a:path>
              <a:path w="208279" h="208279">
                <a:moveTo>
                  <a:pt x="175260" y="19049"/>
                </a:moveTo>
                <a:lnTo>
                  <a:pt x="172720" y="19049"/>
                </a:lnTo>
                <a:lnTo>
                  <a:pt x="172720" y="20319"/>
                </a:lnTo>
                <a:lnTo>
                  <a:pt x="175260" y="20319"/>
                </a:lnTo>
                <a:lnTo>
                  <a:pt x="175260" y="19049"/>
                </a:lnTo>
                <a:close/>
              </a:path>
              <a:path w="208279" h="208279">
                <a:moveTo>
                  <a:pt x="194310" y="13969"/>
                </a:moveTo>
                <a:lnTo>
                  <a:pt x="181610" y="13969"/>
                </a:lnTo>
                <a:lnTo>
                  <a:pt x="181610" y="15239"/>
                </a:lnTo>
                <a:lnTo>
                  <a:pt x="179070" y="15239"/>
                </a:lnTo>
                <a:lnTo>
                  <a:pt x="179070" y="16509"/>
                </a:lnTo>
                <a:lnTo>
                  <a:pt x="176530" y="16509"/>
                </a:lnTo>
                <a:lnTo>
                  <a:pt x="176530" y="19049"/>
                </a:lnTo>
                <a:lnTo>
                  <a:pt x="189230" y="19049"/>
                </a:lnTo>
                <a:lnTo>
                  <a:pt x="194310" y="13969"/>
                </a:lnTo>
                <a:close/>
              </a:path>
              <a:path w="208279" h="208279">
                <a:moveTo>
                  <a:pt x="186689" y="12699"/>
                </a:moveTo>
                <a:lnTo>
                  <a:pt x="184150" y="12699"/>
                </a:lnTo>
                <a:lnTo>
                  <a:pt x="184150" y="13969"/>
                </a:lnTo>
                <a:lnTo>
                  <a:pt x="186689" y="13969"/>
                </a:lnTo>
                <a:lnTo>
                  <a:pt x="186689" y="12699"/>
                </a:lnTo>
                <a:close/>
              </a:path>
              <a:path w="208279" h="208279">
                <a:moveTo>
                  <a:pt x="200660" y="7619"/>
                </a:moveTo>
                <a:lnTo>
                  <a:pt x="193039" y="7619"/>
                </a:lnTo>
                <a:lnTo>
                  <a:pt x="193039" y="8889"/>
                </a:lnTo>
                <a:lnTo>
                  <a:pt x="190500" y="8889"/>
                </a:lnTo>
                <a:lnTo>
                  <a:pt x="190500" y="10159"/>
                </a:lnTo>
                <a:lnTo>
                  <a:pt x="189230" y="10159"/>
                </a:lnTo>
                <a:lnTo>
                  <a:pt x="189230" y="12699"/>
                </a:lnTo>
                <a:lnTo>
                  <a:pt x="195580" y="12699"/>
                </a:lnTo>
                <a:lnTo>
                  <a:pt x="200660" y="7619"/>
                </a:lnTo>
                <a:close/>
              </a:path>
              <a:path w="208279" h="208279">
                <a:moveTo>
                  <a:pt x="198120" y="6349"/>
                </a:moveTo>
                <a:lnTo>
                  <a:pt x="195580" y="6349"/>
                </a:lnTo>
                <a:lnTo>
                  <a:pt x="195580" y="7619"/>
                </a:lnTo>
                <a:lnTo>
                  <a:pt x="198120" y="7619"/>
                </a:lnTo>
                <a:lnTo>
                  <a:pt x="198120" y="6349"/>
                </a:lnTo>
                <a:close/>
              </a:path>
              <a:path w="208279" h="208279">
                <a:moveTo>
                  <a:pt x="205740" y="2539"/>
                </a:moveTo>
                <a:lnTo>
                  <a:pt x="203200" y="2539"/>
                </a:lnTo>
                <a:lnTo>
                  <a:pt x="203200" y="3809"/>
                </a:lnTo>
                <a:lnTo>
                  <a:pt x="200660" y="3809"/>
                </a:lnTo>
                <a:lnTo>
                  <a:pt x="200660" y="6349"/>
                </a:lnTo>
                <a:lnTo>
                  <a:pt x="201930" y="6349"/>
                </a:lnTo>
                <a:lnTo>
                  <a:pt x="205740" y="2539"/>
                </a:lnTo>
                <a:close/>
              </a:path>
              <a:path w="208279" h="208279">
                <a:moveTo>
                  <a:pt x="207010" y="1269"/>
                </a:moveTo>
                <a:lnTo>
                  <a:pt x="205739" y="1269"/>
                </a:lnTo>
                <a:lnTo>
                  <a:pt x="205739" y="2666"/>
                </a:lnTo>
                <a:lnTo>
                  <a:pt x="207010" y="1269"/>
                </a:lnTo>
                <a:close/>
              </a:path>
              <a:path w="208279" h="208279">
                <a:moveTo>
                  <a:pt x="208280" y="0"/>
                </a:moveTo>
                <a:lnTo>
                  <a:pt x="207010" y="0"/>
                </a:lnTo>
                <a:lnTo>
                  <a:pt x="207010" y="1269"/>
                </a:lnTo>
                <a:lnTo>
                  <a:pt x="208280" y="0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bk object 1959"/>
          <p:cNvSpPr/>
          <p:nvPr/>
        </p:nvSpPr>
        <p:spPr>
          <a:xfrm>
            <a:off x="3952240" y="6076950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0"/>
                </a:move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bk object 1960"/>
          <p:cNvSpPr/>
          <p:nvPr/>
        </p:nvSpPr>
        <p:spPr>
          <a:xfrm>
            <a:off x="3923029" y="6076950"/>
            <a:ext cx="29209" cy="16510"/>
          </a:xfrm>
          <a:custGeom>
            <a:avLst/>
            <a:gdLst/>
            <a:ahLst/>
            <a:cxnLst/>
            <a:rect l="l" t="t" r="r" b="b"/>
            <a:pathLst>
              <a:path w="29210" h="16510">
                <a:moveTo>
                  <a:pt x="29210" y="0"/>
                </a:moveTo>
                <a:lnTo>
                  <a:pt x="27940" y="0"/>
                </a:lnTo>
                <a:lnTo>
                  <a:pt x="27940" y="2540"/>
                </a:lnTo>
                <a:lnTo>
                  <a:pt x="13970" y="2540"/>
                </a:lnTo>
                <a:lnTo>
                  <a:pt x="13970" y="3809"/>
                </a:lnTo>
                <a:lnTo>
                  <a:pt x="5080" y="3809"/>
                </a:lnTo>
                <a:lnTo>
                  <a:pt x="5080" y="5080"/>
                </a:lnTo>
                <a:lnTo>
                  <a:pt x="0" y="5080"/>
                </a:lnTo>
                <a:lnTo>
                  <a:pt x="0" y="16509"/>
                </a:lnTo>
                <a:lnTo>
                  <a:pt x="1270" y="16509"/>
                </a:lnTo>
                <a:lnTo>
                  <a:pt x="1270" y="15240"/>
                </a:lnTo>
                <a:lnTo>
                  <a:pt x="11430" y="15240"/>
                </a:lnTo>
                <a:lnTo>
                  <a:pt x="11430" y="12700"/>
                </a:lnTo>
                <a:lnTo>
                  <a:pt x="16510" y="12700"/>
                </a:lnTo>
                <a:lnTo>
                  <a:pt x="16510" y="11430"/>
                </a:lnTo>
                <a:lnTo>
                  <a:pt x="21589" y="11430"/>
                </a:lnTo>
                <a:lnTo>
                  <a:pt x="21589" y="10159"/>
                </a:lnTo>
                <a:lnTo>
                  <a:pt x="29210" y="10159"/>
                </a:lnTo>
                <a:lnTo>
                  <a:pt x="2921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bk object 1961"/>
          <p:cNvSpPr/>
          <p:nvPr/>
        </p:nvSpPr>
        <p:spPr>
          <a:xfrm>
            <a:off x="3893820" y="6082029"/>
            <a:ext cx="29209" cy="17780"/>
          </a:xfrm>
          <a:custGeom>
            <a:avLst/>
            <a:gdLst/>
            <a:ahLst/>
            <a:cxnLst/>
            <a:rect l="l" t="t" r="r" b="b"/>
            <a:pathLst>
              <a:path w="29210" h="17779">
                <a:moveTo>
                  <a:pt x="29209" y="0"/>
                </a:moveTo>
                <a:lnTo>
                  <a:pt x="25400" y="0"/>
                </a:lnTo>
                <a:lnTo>
                  <a:pt x="25400" y="1270"/>
                </a:lnTo>
                <a:lnTo>
                  <a:pt x="16509" y="1270"/>
                </a:lnTo>
                <a:lnTo>
                  <a:pt x="16509" y="3810"/>
                </a:lnTo>
                <a:lnTo>
                  <a:pt x="0" y="3810"/>
                </a:lnTo>
                <a:lnTo>
                  <a:pt x="0" y="17780"/>
                </a:lnTo>
                <a:lnTo>
                  <a:pt x="3809" y="17780"/>
                </a:lnTo>
                <a:lnTo>
                  <a:pt x="3809" y="16510"/>
                </a:lnTo>
                <a:lnTo>
                  <a:pt x="13969" y="16510"/>
                </a:lnTo>
                <a:lnTo>
                  <a:pt x="13969" y="13970"/>
                </a:lnTo>
                <a:lnTo>
                  <a:pt x="19049" y="13970"/>
                </a:lnTo>
                <a:lnTo>
                  <a:pt x="19049" y="12700"/>
                </a:lnTo>
                <a:lnTo>
                  <a:pt x="24129" y="12700"/>
                </a:lnTo>
                <a:lnTo>
                  <a:pt x="24129" y="11430"/>
                </a:lnTo>
                <a:lnTo>
                  <a:pt x="29209" y="11430"/>
                </a:lnTo>
                <a:lnTo>
                  <a:pt x="2920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bk object 1962"/>
          <p:cNvSpPr/>
          <p:nvPr/>
        </p:nvSpPr>
        <p:spPr>
          <a:xfrm>
            <a:off x="3863340" y="6085840"/>
            <a:ext cx="30480" cy="21590"/>
          </a:xfrm>
          <a:custGeom>
            <a:avLst/>
            <a:gdLst/>
            <a:ahLst/>
            <a:cxnLst/>
            <a:rect l="l" t="t" r="r" b="b"/>
            <a:pathLst>
              <a:path w="30479" h="21589">
                <a:moveTo>
                  <a:pt x="2539" y="20320"/>
                </a:moveTo>
                <a:lnTo>
                  <a:pt x="0" y="20320"/>
                </a:lnTo>
                <a:lnTo>
                  <a:pt x="0" y="21590"/>
                </a:lnTo>
                <a:lnTo>
                  <a:pt x="2539" y="21590"/>
                </a:lnTo>
                <a:lnTo>
                  <a:pt x="2539" y="20320"/>
                </a:lnTo>
                <a:close/>
              </a:path>
              <a:path w="30479" h="21589">
                <a:moveTo>
                  <a:pt x="12700" y="19050"/>
                </a:moveTo>
                <a:lnTo>
                  <a:pt x="7620" y="19050"/>
                </a:lnTo>
                <a:lnTo>
                  <a:pt x="7620" y="20320"/>
                </a:lnTo>
                <a:lnTo>
                  <a:pt x="12700" y="20320"/>
                </a:lnTo>
                <a:lnTo>
                  <a:pt x="12700" y="19050"/>
                </a:lnTo>
                <a:close/>
              </a:path>
              <a:path w="30479" h="21589">
                <a:moveTo>
                  <a:pt x="30480" y="0"/>
                </a:moveTo>
                <a:lnTo>
                  <a:pt x="29210" y="0"/>
                </a:lnTo>
                <a:lnTo>
                  <a:pt x="29210" y="1270"/>
                </a:lnTo>
                <a:lnTo>
                  <a:pt x="21589" y="1270"/>
                </a:lnTo>
                <a:lnTo>
                  <a:pt x="21589" y="2540"/>
                </a:lnTo>
                <a:lnTo>
                  <a:pt x="12700" y="2540"/>
                </a:lnTo>
                <a:lnTo>
                  <a:pt x="12700" y="3810"/>
                </a:lnTo>
                <a:lnTo>
                  <a:pt x="3810" y="3810"/>
                </a:lnTo>
                <a:lnTo>
                  <a:pt x="3810" y="6350"/>
                </a:lnTo>
                <a:lnTo>
                  <a:pt x="0" y="6350"/>
                </a:lnTo>
                <a:lnTo>
                  <a:pt x="0" y="19050"/>
                </a:lnTo>
                <a:lnTo>
                  <a:pt x="17779" y="19050"/>
                </a:lnTo>
                <a:lnTo>
                  <a:pt x="17779" y="16510"/>
                </a:lnTo>
                <a:lnTo>
                  <a:pt x="22860" y="16510"/>
                </a:lnTo>
                <a:lnTo>
                  <a:pt x="22860" y="15240"/>
                </a:lnTo>
                <a:lnTo>
                  <a:pt x="27940" y="15240"/>
                </a:lnTo>
                <a:lnTo>
                  <a:pt x="27940" y="13970"/>
                </a:lnTo>
                <a:lnTo>
                  <a:pt x="30480" y="13970"/>
                </a:lnTo>
                <a:lnTo>
                  <a:pt x="3048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bk object 1963"/>
          <p:cNvSpPr/>
          <p:nvPr/>
        </p:nvSpPr>
        <p:spPr>
          <a:xfrm>
            <a:off x="3834129" y="6092190"/>
            <a:ext cx="29209" cy="21590"/>
          </a:xfrm>
          <a:custGeom>
            <a:avLst/>
            <a:gdLst/>
            <a:ahLst/>
            <a:cxnLst/>
            <a:rect l="l" t="t" r="r" b="b"/>
            <a:pathLst>
              <a:path w="29210" h="21589">
                <a:moveTo>
                  <a:pt x="5080" y="20320"/>
                </a:moveTo>
                <a:lnTo>
                  <a:pt x="0" y="20320"/>
                </a:lnTo>
                <a:lnTo>
                  <a:pt x="0" y="21590"/>
                </a:lnTo>
                <a:lnTo>
                  <a:pt x="5080" y="21590"/>
                </a:lnTo>
                <a:lnTo>
                  <a:pt x="5080" y="20320"/>
                </a:lnTo>
                <a:close/>
              </a:path>
              <a:path w="29210" h="21589">
                <a:moveTo>
                  <a:pt x="29210" y="13970"/>
                </a:moveTo>
                <a:lnTo>
                  <a:pt x="0" y="13970"/>
                </a:lnTo>
                <a:lnTo>
                  <a:pt x="0" y="19050"/>
                </a:lnTo>
                <a:lnTo>
                  <a:pt x="10160" y="19050"/>
                </a:lnTo>
                <a:lnTo>
                  <a:pt x="10160" y="20320"/>
                </a:lnTo>
                <a:lnTo>
                  <a:pt x="15239" y="20320"/>
                </a:lnTo>
                <a:lnTo>
                  <a:pt x="15239" y="17780"/>
                </a:lnTo>
                <a:lnTo>
                  <a:pt x="20320" y="17780"/>
                </a:lnTo>
                <a:lnTo>
                  <a:pt x="20320" y="16510"/>
                </a:lnTo>
                <a:lnTo>
                  <a:pt x="25400" y="16510"/>
                </a:lnTo>
                <a:lnTo>
                  <a:pt x="25400" y="15240"/>
                </a:lnTo>
                <a:lnTo>
                  <a:pt x="29210" y="15240"/>
                </a:lnTo>
                <a:lnTo>
                  <a:pt x="29210" y="13970"/>
                </a:lnTo>
                <a:close/>
              </a:path>
              <a:path w="29210" h="21589">
                <a:moveTo>
                  <a:pt x="29210" y="0"/>
                </a:moveTo>
                <a:lnTo>
                  <a:pt x="15240" y="0"/>
                </a:lnTo>
                <a:lnTo>
                  <a:pt x="15240" y="1270"/>
                </a:lnTo>
                <a:lnTo>
                  <a:pt x="6350" y="1270"/>
                </a:lnTo>
                <a:lnTo>
                  <a:pt x="6350" y="2540"/>
                </a:lnTo>
                <a:lnTo>
                  <a:pt x="0" y="2540"/>
                </a:lnTo>
                <a:lnTo>
                  <a:pt x="0" y="12700"/>
                </a:lnTo>
                <a:lnTo>
                  <a:pt x="29210" y="12700"/>
                </a:lnTo>
                <a:lnTo>
                  <a:pt x="29210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bk object 1964"/>
          <p:cNvSpPr/>
          <p:nvPr/>
        </p:nvSpPr>
        <p:spPr>
          <a:xfrm>
            <a:off x="3804920" y="6094729"/>
            <a:ext cx="29209" cy="25400"/>
          </a:xfrm>
          <a:custGeom>
            <a:avLst/>
            <a:gdLst/>
            <a:ahLst/>
            <a:cxnLst/>
            <a:rect l="l" t="t" r="r" b="b"/>
            <a:pathLst>
              <a:path w="29210" h="25400">
                <a:moveTo>
                  <a:pt x="6349" y="24130"/>
                </a:moveTo>
                <a:lnTo>
                  <a:pt x="0" y="24130"/>
                </a:lnTo>
                <a:lnTo>
                  <a:pt x="0" y="25400"/>
                </a:lnTo>
                <a:lnTo>
                  <a:pt x="6349" y="25400"/>
                </a:lnTo>
                <a:lnTo>
                  <a:pt x="6349" y="24130"/>
                </a:lnTo>
                <a:close/>
              </a:path>
              <a:path w="29210" h="25400">
                <a:moveTo>
                  <a:pt x="29209" y="17780"/>
                </a:moveTo>
                <a:lnTo>
                  <a:pt x="0" y="17780"/>
                </a:lnTo>
                <a:lnTo>
                  <a:pt x="0" y="22860"/>
                </a:lnTo>
                <a:lnTo>
                  <a:pt x="11429" y="22860"/>
                </a:lnTo>
                <a:lnTo>
                  <a:pt x="11429" y="24130"/>
                </a:lnTo>
                <a:lnTo>
                  <a:pt x="17779" y="24130"/>
                </a:lnTo>
                <a:lnTo>
                  <a:pt x="17779" y="21590"/>
                </a:lnTo>
                <a:lnTo>
                  <a:pt x="25399" y="21590"/>
                </a:lnTo>
                <a:lnTo>
                  <a:pt x="25399" y="20320"/>
                </a:lnTo>
                <a:lnTo>
                  <a:pt x="29209" y="20320"/>
                </a:lnTo>
                <a:lnTo>
                  <a:pt x="29209" y="17780"/>
                </a:lnTo>
                <a:close/>
              </a:path>
              <a:path w="29210" h="25400">
                <a:moveTo>
                  <a:pt x="29209" y="11430"/>
                </a:moveTo>
                <a:lnTo>
                  <a:pt x="0" y="11430"/>
                </a:lnTo>
                <a:lnTo>
                  <a:pt x="0" y="16510"/>
                </a:lnTo>
                <a:lnTo>
                  <a:pt x="29209" y="16510"/>
                </a:lnTo>
                <a:lnTo>
                  <a:pt x="29209" y="11430"/>
                </a:lnTo>
                <a:close/>
              </a:path>
              <a:path w="29210" h="25400">
                <a:moveTo>
                  <a:pt x="29209" y="0"/>
                </a:moveTo>
                <a:lnTo>
                  <a:pt x="26669" y="0"/>
                </a:lnTo>
                <a:lnTo>
                  <a:pt x="26669" y="1270"/>
                </a:lnTo>
                <a:lnTo>
                  <a:pt x="13969" y="1270"/>
                </a:lnTo>
                <a:lnTo>
                  <a:pt x="13969" y="3810"/>
                </a:lnTo>
                <a:lnTo>
                  <a:pt x="7619" y="3810"/>
                </a:lnTo>
                <a:lnTo>
                  <a:pt x="7619" y="5080"/>
                </a:lnTo>
                <a:lnTo>
                  <a:pt x="2539" y="5080"/>
                </a:lnTo>
                <a:lnTo>
                  <a:pt x="2539" y="6350"/>
                </a:lnTo>
                <a:lnTo>
                  <a:pt x="0" y="6350"/>
                </a:lnTo>
                <a:lnTo>
                  <a:pt x="0" y="10160"/>
                </a:lnTo>
                <a:lnTo>
                  <a:pt x="29209" y="10160"/>
                </a:lnTo>
                <a:lnTo>
                  <a:pt x="2920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bk object 1965"/>
          <p:cNvSpPr/>
          <p:nvPr/>
        </p:nvSpPr>
        <p:spPr>
          <a:xfrm>
            <a:off x="3775709" y="6101079"/>
            <a:ext cx="29209" cy="26670"/>
          </a:xfrm>
          <a:custGeom>
            <a:avLst/>
            <a:gdLst/>
            <a:ahLst/>
            <a:cxnLst/>
            <a:rect l="l" t="t" r="r" b="b"/>
            <a:pathLst>
              <a:path w="29210" h="26670">
                <a:moveTo>
                  <a:pt x="7620" y="24130"/>
                </a:moveTo>
                <a:lnTo>
                  <a:pt x="0" y="24130"/>
                </a:lnTo>
                <a:lnTo>
                  <a:pt x="0" y="26670"/>
                </a:lnTo>
                <a:lnTo>
                  <a:pt x="1269" y="26670"/>
                </a:lnTo>
                <a:lnTo>
                  <a:pt x="1269" y="25400"/>
                </a:lnTo>
                <a:lnTo>
                  <a:pt x="7620" y="25400"/>
                </a:lnTo>
                <a:lnTo>
                  <a:pt x="7620" y="24130"/>
                </a:lnTo>
                <a:close/>
              </a:path>
              <a:path w="29210" h="26670">
                <a:moveTo>
                  <a:pt x="29210" y="17780"/>
                </a:moveTo>
                <a:lnTo>
                  <a:pt x="0" y="17780"/>
                </a:lnTo>
                <a:lnTo>
                  <a:pt x="0" y="22860"/>
                </a:lnTo>
                <a:lnTo>
                  <a:pt x="12700" y="22860"/>
                </a:lnTo>
                <a:lnTo>
                  <a:pt x="12700" y="24130"/>
                </a:lnTo>
                <a:lnTo>
                  <a:pt x="19050" y="24130"/>
                </a:lnTo>
                <a:lnTo>
                  <a:pt x="19050" y="21590"/>
                </a:lnTo>
                <a:lnTo>
                  <a:pt x="24129" y="21590"/>
                </a:lnTo>
                <a:lnTo>
                  <a:pt x="24129" y="20320"/>
                </a:lnTo>
                <a:lnTo>
                  <a:pt x="29210" y="20320"/>
                </a:lnTo>
                <a:lnTo>
                  <a:pt x="29210" y="17780"/>
                </a:lnTo>
                <a:close/>
              </a:path>
              <a:path w="29210" h="26670">
                <a:moveTo>
                  <a:pt x="29210" y="11430"/>
                </a:moveTo>
                <a:lnTo>
                  <a:pt x="0" y="11430"/>
                </a:lnTo>
                <a:lnTo>
                  <a:pt x="0" y="16510"/>
                </a:lnTo>
                <a:lnTo>
                  <a:pt x="29210" y="16510"/>
                </a:lnTo>
                <a:lnTo>
                  <a:pt x="29210" y="11430"/>
                </a:lnTo>
                <a:close/>
              </a:path>
              <a:path w="29210" h="26670">
                <a:moveTo>
                  <a:pt x="29210" y="5080"/>
                </a:moveTo>
                <a:lnTo>
                  <a:pt x="11429" y="5080"/>
                </a:lnTo>
                <a:lnTo>
                  <a:pt x="11429" y="6350"/>
                </a:lnTo>
                <a:lnTo>
                  <a:pt x="7619" y="6350"/>
                </a:lnTo>
                <a:lnTo>
                  <a:pt x="7619" y="7620"/>
                </a:lnTo>
                <a:lnTo>
                  <a:pt x="2539" y="7620"/>
                </a:lnTo>
                <a:lnTo>
                  <a:pt x="2539" y="8890"/>
                </a:lnTo>
                <a:lnTo>
                  <a:pt x="0" y="8890"/>
                </a:lnTo>
                <a:lnTo>
                  <a:pt x="0" y="10160"/>
                </a:lnTo>
                <a:lnTo>
                  <a:pt x="29210" y="10160"/>
                </a:lnTo>
                <a:lnTo>
                  <a:pt x="29210" y="5080"/>
                </a:lnTo>
                <a:close/>
              </a:path>
              <a:path w="29210" h="26670">
                <a:moveTo>
                  <a:pt x="20319" y="3810"/>
                </a:moveTo>
                <a:lnTo>
                  <a:pt x="15239" y="3810"/>
                </a:lnTo>
                <a:lnTo>
                  <a:pt x="15239" y="5080"/>
                </a:lnTo>
                <a:lnTo>
                  <a:pt x="20319" y="5080"/>
                </a:lnTo>
                <a:lnTo>
                  <a:pt x="20319" y="3810"/>
                </a:lnTo>
                <a:close/>
              </a:path>
              <a:path w="29210" h="26670">
                <a:moveTo>
                  <a:pt x="29210" y="0"/>
                </a:moveTo>
                <a:lnTo>
                  <a:pt x="27939" y="0"/>
                </a:lnTo>
                <a:lnTo>
                  <a:pt x="27939" y="1270"/>
                </a:lnTo>
                <a:lnTo>
                  <a:pt x="24129" y="1270"/>
                </a:lnTo>
                <a:lnTo>
                  <a:pt x="24129" y="3810"/>
                </a:lnTo>
                <a:lnTo>
                  <a:pt x="29210" y="3810"/>
                </a:lnTo>
                <a:lnTo>
                  <a:pt x="29210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bk object 1966"/>
          <p:cNvSpPr/>
          <p:nvPr/>
        </p:nvSpPr>
        <p:spPr>
          <a:xfrm>
            <a:off x="3745229" y="6109970"/>
            <a:ext cx="30480" cy="24130"/>
          </a:xfrm>
          <a:custGeom>
            <a:avLst/>
            <a:gdLst/>
            <a:ahLst/>
            <a:cxnLst/>
            <a:rect l="l" t="t" r="r" b="b"/>
            <a:pathLst>
              <a:path w="30479" h="24129">
                <a:moveTo>
                  <a:pt x="8889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2859"/>
                </a:lnTo>
                <a:lnTo>
                  <a:pt x="8889" y="22859"/>
                </a:lnTo>
                <a:lnTo>
                  <a:pt x="8889" y="21589"/>
                </a:lnTo>
                <a:close/>
              </a:path>
              <a:path w="30479" h="24129">
                <a:moveTo>
                  <a:pt x="30480" y="15239"/>
                </a:moveTo>
                <a:lnTo>
                  <a:pt x="0" y="15239"/>
                </a:lnTo>
                <a:lnTo>
                  <a:pt x="0" y="20319"/>
                </a:lnTo>
                <a:lnTo>
                  <a:pt x="15240" y="20319"/>
                </a:lnTo>
                <a:lnTo>
                  <a:pt x="15240" y="21589"/>
                </a:lnTo>
                <a:lnTo>
                  <a:pt x="20320" y="21589"/>
                </a:lnTo>
                <a:lnTo>
                  <a:pt x="20320" y="19049"/>
                </a:lnTo>
                <a:lnTo>
                  <a:pt x="26670" y="19049"/>
                </a:lnTo>
                <a:lnTo>
                  <a:pt x="26670" y="17779"/>
                </a:lnTo>
                <a:lnTo>
                  <a:pt x="30480" y="17779"/>
                </a:lnTo>
                <a:lnTo>
                  <a:pt x="30480" y="15239"/>
                </a:lnTo>
                <a:close/>
              </a:path>
              <a:path w="30479" h="24129">
                <a:moveTo>
                  <a:pt x="30480" y="8889"/>
                </a:moveTo>
                <a:lnTo>
                  <a:pt x="0" y="8889"/>
                </a:lnTo>
                <a:lnTo>
                  <a:pt x="0" y="13969"/>
                </a:lnTo>
                <a:lnTo>
                  <a:pt x="30480" y="13969"/>
                </a:lnTo>
                <a:lnTo>
                  <a:pt x="30480" y="8889"/>
                </a:lnTo>
                <a:close/>
              </a:path>
              <a:path w="30479" h="24129">
                <a:moveTo>
                  <a:pt x="8890" y="7619"/>
                </a:moveTo>
                <a:lnTo>
                  <a:pt x="5080" y="7619"/>
                </a:lnTo>
                <a:lnTo>
                  <a:pt x="5080" y="8889"/>
                </a:lnTo>
                <a:lnTo>
                  <a:pt x="8890" y="8889"/>
                </a:lnTo>
                <a:lnTo>
                  <a:pt x="8890" y="7619"/>
                </a:lnTo>
                <a:close/>
              </a:path>
              <a:path w="30479" h="24129">
                <a:moveTo>
                  <a:pt x="30480" y="2539"/>
                </a:moveTo>
                <a:lnTo>
                  <a:pt x="21590" y="2539"/>
                </a:lnTo>
                <a:lnTo>
                  <a:pt x="21590" y="3809"/>
                </a:lnTo>
                <a:lnTo>
                  <a:pt x="16510" y="3809"/>
                </a:lnTo>
                <a:lnTo>
                  <a:pt x="16510" y="5079"/>
                </a:lnTo>
                <a:lnTo>
                  <a:pt x="12700" y="5079"/>
                </a:lnTo>
                <a:lnTo>
                  <a:pt x="12700" y="6349"/>
                </a:lnTo>
                <a:lnTo>
                  <a:pt x="8890" y="6349"/>
                </a:lnTo>
                <a:lnTo>
                  <a:pt x="8890" y="7619"/>
                </a:lnTo>
                <a:lnTo>
                  <a:pt x="30480" y="7619"/>
                </a:lnTo>
                <a:lnTo>
                  <a:pt x="30480" y="2539"/>
                </a:lnTo>
                <a:close/>
              </a:path>
              <a:path w="30479" h="24129">
                <a:moveTo>
                  <a:pt x="29210" y="1269"/>
                </a:moveTo>
                <a:lnTo>
                  <a:pt x="25400" y="1269"/>
                </a:lnTo>
                <a:lnTo>
                  <a:pt x="25400" y="2539"/>
                </a:lnTo>
                <a:lnTo>
                  <a:pt x="29210" y="2539"/>
                </a:lnTo>
                <a:lnTo>
                  <a:pt x="29210" y="1269"/>
                </a:lnTo>
                <a:close/>
              </a:path>
              <a:path w="30479" h="24129">
                <a:moveTo>
                  <a:pt x="30480" y="0"/>
                </a:moveTo>
                <a:lnTo>
                  <a:pt x="29210" y="0"/>
                </a:lnTo>
                <a:lnTo>
                  <a:pt x="29210" y="1269"/>
                </a:lnTo>
                <a:lnTo>
                  <a:pt x="30480" y="1269"/>
                </a:lnTo>
                <a:lnTo>
                  <a:pt x="30480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bk object 1967"/>
          <p:cNvSpPr/>
          <p:nvPr/>
        </p:nvSpPr>
        <p:spPr>
          <a:xfrm>
            <a:off x="3716020" y="6120129"/>
            <a:ext cx="29209" cy="20320"/>
          </a:xfrm>
          <a:custGeom>
            <a:avLst/>
            <a:gdLst/>
            <a:ahLst/>
            <a:cxnLst/>
            <a:rect l="l" t="t" r="r" b="b"/>
            <a:pathLst>
              <a:path w="29210" h="20320">
                <a:moveTo>
                  <a:pt x="10160" y="17780"/>
                </a:moveTo>
                <a:lnTo>
                  <a:pt x="0" y="17780"/>
                </a:lnTo>
                <a:lnTo>
                  <a:pt x="0" y="20320"/>
                </a:lnTo>
                <a:lnTo>
                  <a:pt x="5079" y="20320"/>
                </a:lnTo>
                <a:lnTo>
                  <a:pt x="5079" y="19050"/>
                </a:lnTo>
                <a:lnTo>
                  <a:pt x="10160" y="19050"/>
                </a:lnTo>
                <a:lnTo>
                  <a:pt x="10160" y="17780"/>
                </a:lnTo>
                <a:close/>
              </a:path>
              <a:path w="29210" h="20320">
                <a:moveTo>
                  <a:pt x="29209" y="11430"/>
                </a:moveTo>
                <a:lnTo>
                  <a:pt x="0" y="11430"/>
                </a:lnTo>
                <a:lnTo>
                  <a:pt x="0" y="16510"/>
                </a:lnTo>
                <a:lnTo>
                  <a:pt x="16509" y="16510"/>
                </a:lnTo>
                <a:lnTo>
                  <a:pt x="16509" y="17780"/>
                </a:lnTo>
                <a:lnTo>
                  <a:pt x="21589" y="17780"/>
                </a:lnTo>
                <a:lnTo>
                  <a:pt x="21589" y="15240"/>
                </a:lnTo>
                <a:lnTo>
                  <a:pt x="26669" y="15240"/>
                </a:lnTo>
                <a:lnTo>
                  <a:pt x="26669" y="13970"/>
                </a:lnTo>
                <a:lnTo>
                  <a:pt x="29209" y="13970"/>
                </a:lnTo>
                <a:lnTo>
                  <a:pt x="29209" y="11430"/>
                </a:lnTo>
                <a:close/>
              </a:path>
              <a:path w="29210" h="20320">
                <a:moveTo>
                  <a:pt x="29209" y="5080"/>
                </a:moveTo>
                <a:lnTo>
                  <a:pt x="8889" y="5080"/>
                </a:lnTo>
                <a:lnTo>
                  <a:pt x="8889" y="6350"/>
                </a:lnTo>
                <a:lnTo>
                  <a:pt x="5079" y="6350"/>
                </a:lnTo>
                <a:lnTo>
                  <a:pt x="5079" y="7620"/>
                </a:lnTo>
                <a:lnTo>
                  <a:pt x="0" y="7620"/>
                </a:lnTo>
                <a:lnTo>
                  <a:pt x="0" y="10160"/>
                </a:lnTo>
                <a:lnTo>
                  <a:pt x="29209" y="10160"/>
                </a:lnTo>
                <a:lnTo>
                  <a:pt x="29209" y="5080"/>
                </a:lnTo>
                <a:close/>
              </a:path>
              <a:path w="29210" h="20320">
                <a:moveTo>
                  <a:pt x="17779" y="3810"/>
                </a:moveTo>
                <a:lnTo>
                  <a:pt x="12700" y="3810"/>
                </a:lnTo>
                <a:lnTo>
                  <a:pt x="12700" y="5080"/>
                </a:lnTo>
                <a:lnTo>
                  <a:pt x="17779" y="5080"/>
                </a:lnTo>
                <a:lnTo>
                  <a:pt x="17779" y="3810"/>
                </a:lnTo>
                <a:close/>
              </a:path>
              <a:path w="29210" h="20320">
                <a:moveTo>
                  <a:pt x="29209" y="0"/>
                </a:moveTo>
                <a:lnTo>
                  <a:pt x="25400" y="0"/>
                </a:lnTo>
                <a:lnTo>
                  <a:pt x="25400" y="1270"/>
                </a:lnTo>
                <a:lnTo>
                  <a:pt x="21589" y="1270"/>
                </a:lnTo>
                <a:lnTo>
                  <a:pt x="21589" y="2540"/>
                </a:lnTo>
                <a:lnTo>
                  <a:pt x="17779" y="2540"/>
                </a:lnTo>
                <a:lnTo>
                  <a:pt x="17779" y="3810"/>
                </a:lnTo>
                <a:lnTo>
                  <a:pt x="29209" y="3810"/>
                </a:lnTo>
                <a:lnTo>
                  <a:pt x="29209" y="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bk object 1968"/>
          <p:cNvSpPr/>
          <p:nvPr/>
        </p:nvSpPr>
        <p:spPr>
          <a:xfrm>
            <a:off x="3686809" y="6129020"/>
            <a:ext cx="29209" cy="22860"/>
          </a:xfrm>
          <a:custGeom>
            <a:avLst/>
            <a:gdLst/>
            <a:ahLst/>
            <a:cxnLst/>
            <a:rect l="l" t="t" r="r" b="b"/>
            <a:pathLst>
              <a:path w="29210" h="22860">
                <a:moveTo>
                  <a:pt x="1269" y="21589"/>
                </a:moveTo>
                <a:lnTo>
                  <a:pt x="0" y="21589"/>
                </a:lnTo>
                <a:lnTo>
                  <a:pt x="0" y="22859"/>
                </a:lnTo>
                <a:lnTo>
                  <a:pt x="1269" y="22859"/>
                </a:lnTo>
                <a:lnTo>
                  <a:pt x="1269" y="21589"/>
                </a:lnTo>
                <a:close/>
              </a:path>
              <a:path w="29210" h="22860">
                <a:moveTo>
                  <a:pt x="15239" y="15239"/>
                </a:moveTo>
                <a:lnTo>
                  <a:pt x="0" y="1523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21589"/>
                </a:lnTo>
                <a:lnTo>
                  <a:pt x="7619" y="21589"/>
                </a:lnTo>
                <a:lnTo>
                  <a:pt x="7619" y="19049"/>
                </a:lnTo>
                <a:lnTo>
                  <a:pt x="10159" y="19049"/>
                </a:lnTo>
                <a:lnTo>
                  <a:pt x="10159" y="17779"/>
                </a:lnTo>
                <a:lnTo>
                  <a:pt x="12699" y="17779"/>
                </a:lnTo>
                <a:lnTo>
                  <a:pt x="12700" y="16509"/>
                </a:lnTo>
                <a:lnTo>
                  <a:pt x="15239" y="16509"/>
                </a:lnTo>
                <a:lnTo>
                  <a:pt x="15239" y="15239"/>
                </a:lnTo>
                <a:close/>
              </a:path>
              <a:path w="29210" h="22860">
                <a:moveTo>
                  <a:pt x="29210" y="8889"/>
                </a:moveTo>
                <a:lnTo>
                  <a:pt x="0" y="8889"/>
                </a:lnTo>
                <a:lnTo>
                  <a:pt x="0" y="13969"/>
                </a:lnTo>
                <a:lnTo>
                  <a:pt x="19049" y="13969"/>
                </a:lnTo>
                <a:lnTo>
                  <a:pt x="19049" y="15239"/>
                </a:lnTo>
                <a:lnTo>
                  <a:pt x="22860" y="15239"/>
                </a:lnTo>
                <a:lnTo>
                  <a:pt x="22860" y="12699"/>
                </a:lnTo>
                <a:lnTo>
                  <a:pt x="27939" y="12699"/>
                </a:lnTo>
                <a:lnTo>
                  <a:pt x="27939" y="11429"/>
                </a:lnTo>
                <a:lnTo>
                  <a:pt x="29210" y="11429"/>
                </a:lnTo>
                <a:lnTo>
                  <a:pt x="29210" y="8889"/>
                </a:lnTo>
                <a:close/>
              </a:path>
              <a:path w="29210" h="22860">
                <a:moveTo>
                  <a:pt x="5079" y="7619"/>
                </a:moveTo>
                <a:lnTo>
                  <a:pt x="2539" y="7619"/>
                </a:lnTo>
                <a:lnTo>
                  <a:pt x="2539" y="8889"/>
                </a:lnTo>
                <a:lnTo>
                  <a:pt x="5079" y="8889"/>
                </a:lnTo>
                <a:lnTo>
                  <a:pt x="5079" y="7619"/>
                </a:lnTo>
                <a:close/>
              </a:path>
              <a:path w="29210" h="22860">
                <a:moveTo>
                  <a:pt x="29210" y="2539"/>
                </a:moveTo>
                <a:lnTo>
                  <a:pt x="17779" y="2539"/>
                </a:lnTo>
                <a:lnTo>
                  <a:pt x="17779" y="3809"/>
                </a:lnTo>
                <a:lnTo>
                  <a:pt x="12700" y="3809"/>
                </a:lnTo>
                <a:lnTo>
                  <a:pt x="12700" y="5079"/>
                </a:lnTo>
                <a:lnTo>
                  <a:pt x="7619" y="5079"/>
                </a:lnTo>
                <a:lnTo>
                  <a:pt x="7619" y="6349"/>
                </a:lnTo>
                <a:lnTo>
                  <a:pt x="5079" y="6349"/>
                </a:lnTo>
                <a:lnTo>
                  <a:pt x="5079" y="7619"/>
                </a:lnTo>
                <a:lnTo>
                  <a:pt x="29210" y="7619"/>
                </a:lnTo>
                <a:lnTo>
                  <a:pt x="29210" y="2539"/>
                </a:lnTo>
                <a:close/>
              </a:path>
              <a:path w="29210" h="22860">
                <a:moveTo>
                  <a:pt x="25400" y="1269"/>
                </a:moveTo>
                <a:lnTo>
                  <a:pt x="21589" y="1269"/>
                </a:lnTo>
                <a:lnTo>
                  <a:pt x="21589" y="2539"/>
                </a:lnTo>
                <a:lnTo>
                  <a:pt x="25400" y="2539"/>
                </a:lnTo>
                <a:lnTo>
                  <a:pt x="25400" y="1269"/>
                </a:lnTo>
                <a:close/>
              </a:path>
              <a:path w="29210" h="22860">
                <a:moveTo>
                  <a:pt x="29210" y="0"/>
                </a:moveTo>
                <a:lnTo>
                  <a:pt x="25400" y="0"/>
                </a:lnTo>
                <a:lnTo>
                  <a:pt x="25400" y="1269"/>
                </a:lnTo>
                <a:lnTo>
                  <a:pt x="29210" y="1269"/>
                </a:lnTo>
                <a:lnTo>
                  <a:pt x="2921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bk object 1969"/>
          <p:cNvSpPr/>
          <p:nvPr/>
        </p:nvSpPr>
        <p:spPr>
          <a:xfrm>
            <a:off x="3657600" y="6139179"/>
            <a:ext cx="29209" cy="25400"/>
          </a:xfrm>
          <a:custGeom>
            <a:avLst/>
            <a:gdLst/>
            <a:ahLst/>
            <a:cxnLst/>
            <a:rect l="l" t="t" r="r" b="b"/>
            <a:pathLst>
              <a:path w="29210" h="25400">
                <a:moveTo>
                  <a:pt x="2539" y="24130"/>
                </a:moveTo>
                <a:lnTo>
                  <a:pt x="0" y="24130"/>
                </a:lnTo>
                <a:lnTo>
                  <a:pt x="0" y="25400"/>
                </a:lnTo>
                <a:lnTo>
                  <a:pt x="2539" y="25400"/>
                </a:lnTo>
                <a:lnTo>
                  <a:pt x="2539" y="24130"/>
                </a:lnTo>
                <a:close/>
              </a:path>
              <a:path w="29210" h="25400">
                <a:moveTo>
                  <a:pt x="16509" y="17780"/>
                </a:moveTo>
                <a:lnTo>
                  <a:pt x="0" y="17780"/>
                </a:lnTo>
                <a:lnTo>
                  <a:pt x="0" y="22860"/>
                </a:lnTo>
                <a:lnTo>
                  <a:pt x="6350" y="22860"/>
                </a:lnTo>
                <a:lnTo>
                  <a:pt x="6350" y="24130"/>
                </a:lnTo>
                <a:lnTo>
                  <a:pt x="8889" y="24130"/>
                </a:lnTo>
                <a:lnTo>
                  <a:pt x="8889" y="21590"/>
                </a:lnTo>
                <a:lnTo>
                  <a:pt x="11429" y="21590"/>
                </a:lnTo>
                <a:lnTo>
                  <a:pt x="11429" y="20320"/>
                </a:lnTo>
                <a:lnTo>
                  <a:pt x="13969" y="20320"/>
                </a:lnTo>
                <a:lnTo>
                  <a:pt x="13969" y="19050"/>
                </a:lnTo>
                <a:lnTo>
                  <a:pt x="16509" y="19050"/>
                </a:lnTo>
                <a:lnTo>
                  <a:pt x="16509" y="17780"/>
                </a:lnTo>
                <a:close/>
              </a:path>
              <a:path w="29210" h="25400">
                <a:moveTo>
                  <a:pt x="29210" y="11430"/>
                </a:moveTo>
                <a:lnTo>
                  <a:pt x="0" y="11430"/>
                </a:lnTo>
                <a:lnTo>
                  <a:pt x="0" y="16510"/>
                </a:lnTo>
                <a:lnTo>
                  <a:pt x="20320" y="16510"/>
                </a:lnTo>
                <a:lnTo>
                  <a:pt x="20320" y="17780"/>
                </a:lnTo>
                <a:lnTo>
                  <a:pt x="22859" y="17780"/>
                </a:lnTo>
                <a:lnTo>
                  <a:pt x="22859" y="15240"/>
                </a:lnTo>
                <a:lnTo>
                  <a:pt x="25400" y="15240"/>
                </a:lnTo>
                <a:lnTo>
                  <a:pt x="25400" y="13970"/>
                </a:lnTo>
                <a:lnTo>
                  <a:pt x="27939" y="13970"/>
                </a:lnTo>
                <a:lnTo>
                  <a:pt x="27939" y="12700"/>
                </a:lnTo>
                <a:lnTo>
                  <a:pt x="29210" y="12700"/>
                </a:lnTo>
                <a:lnTo>
                  <a:pt x="29210" y="11430"/>
                </a:lnTo>
                <a:close/>
              </a:path>
              <a:path w="29210" h="25400">
                <a:moveTo>
                  <a:pt x="6350" y="10160"/>
                </a:moveTo>
                <a:lnTo>
                  <a:pt x="3810" y="10160"/>
                </a:lnTo>
                <a:lnTo>
                  <a:pt x="3810" y="11430"/>
                </a:lnTo>
                <a:lnTo>
                  <a:pt x="6350" y="11430"/>
                </a:lnTo>
                <a:lnTo>
                  <a:pt x="6350" y="10160"/>
                </a:lnTo>
                <a:close/>
              </a:path>
              <a:path w="29210" h="25400">
                <a:moveTo>
                  <a:pt x="29210" y="5080"/>
                </a:moveTo>
                <a:lnTo>
                  <a:pt x="15239" y="5080"/>
                </a:lnTo>
                <a:lnTo>
                  <a:pt x="15239" y="6350"/>
                </a:lnTo>
                <a:lnTo>
                  <a:pt x="11429" y="6350"/>
                </a:lnTo>
                <a:lnTo>
                  <a:pt x="11429" y="7620"/>
                </a:lnTo>
                <a:lnTo>
                  <a:pt x="8889" y="7620"/>
                </a:lnTo>
                <a:lnTo>
                  <a:pt x="8889" y="8890"/>
                </a:lnTo>
                <a:lnTo>
                  <a:pt x="6350" y="8890"/>
                </a:lnTo>
                <a:lnTo>
                  <a:pt x="6350" y="10160"/>
                </a:lnTo>
                <a:lnTo>
                  <a:pt x="29210" y="10160"/>
                </a:lnTo>
                <a:lnTo>
                  <a:pt x="29210" y="5080"/>
                </a:lnTo>
                <a:close/>
              </a:path>
              <a:path w="29210" h="25400">
                <a:moveTo>
                  <a:pt x="20320" y="3810"/>
                </a:moveTo>
                <a:lnTo>
                  <a:pt x="17779" y="3810"/>
                </a:lnTo>
                <a:lnTo>
                  <a:pt x="17779" y="5080"/>
                </a:lnTo>
                <a:lnTo>
                  <a:pt x="20320" y="5080"/>
                </a:lnTo>
                <a:lnTo>
                  <a:pt x="20320" y="3810"/>
                </a:lnTo>
                <a:close/>
              </a:path>
              <a:path w="29210" h="25400">
                <a:moveTo>
                  <a:pt x="29210" y="0"/>
                </a:moveTo>
                <a:lnTo>
                  <a:pt x="26670" y="0"/>
                </a:lnTo>
                <a:lnTo>
                  <a:pt x="26670" y="1270"/>
                </a:lnTo>
                <a:lnTo>
                  <a:pt x="22860" y="1270"/>
                </a:lnTo>
                <a:lnTo>
                  <a:pt x="22860" y="2540"/>
                </a:lnTo>
                <a:lnTo>
                  <a:pt x="20320" y="2540"/>
                </a:lnTo>
                <a:lnTo>
                  <a:pt x="20320" y="3810"/>
                </a:lnTo>
                <a:lnTo>
                  <a:pt x="29210" y="3810"/>
                </a:lnTo>
                <a:lnTo>
                  <a:pt x="29210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bk object 1970"/>
          <p:cNvSpPr/>
          <p:nvPr/>
        </p:nvSpPr>
        <p:spPr>
          <a:xfrm>
            <a:off x="3627120" y="6151879"/>
            <a:ext cx="30480" cy="26670"/>
          </a:xfrm>
          <a:custGeom>
            <a:avLst/>
            <a:gdLst/>
            <a:ahLst/>
            <a:cxnLst/>
            <a:rect l="l" t="t" r="r" b="b"/>
            <a:pathLst>
              <a:path w="30479" h="26670">
                <a:moveTo>
                  <a:pt x="6350" y="24130"/>
                </a:moveTo>
                <a:lnTo>
                  <a:pt x="0" y="24130"/>
                </a:lnTo>
                <a:lnTo>
                  <a:pt x="0" y="26670"/>
                </a:lnTo>
                <a:lnTo>
                  <a:pt x="2539" y="26670"/>
                </a:lnTo>
                <a:lnTo>
                  <a:pt x="2539" y="25400"/>
                </a:lnTo>
                <a:lnTo>
                  <a:pt x="6350" y="25400"/>
                </a:lnTo>
                <a:lnTo>
                  <a:pt x="6350" y="24130"/>
                </a:lnTo>
                <a:close/>
              </a:path>
              <a:path w="30479" h="26670">
                <a:moveTo>
                  <a:pt x="20319" y="17780"/>
                </a:moveTo>
                <a:lnTo>
                  <a:pt x="0" y="17780"/>
                </a:lnTo>
                <a:lnTo>
                  <a:pt x="0" y="22860"/>
                </a:lnTo>
                <a:lnTo>
                  <a:pt x="8889" y="22860"/>
                </a:lnTo>
                <a:lnTo>
                  <a:pt x="8889" y="24130"/>
                </a:lnTo>
                <a:lnTo>
                  <a:pt x="11429" y="24130"/>
                </a:lnTo>
                <a:lnTo>
                  <a:pt x="11429" y="21590"/>
                </a:lnTo>
                <a:lnTo>
                  <a:pt x="13969" y="21590"/>
                </a:lnTo>
                <a:lnTo>
                  <a:pt x="13970" y="20320"/>
                </a:lnTo>
                <a:lnTo>
                  <a:pt x="16509" y="20320"/>
                </a:lnTo>
                <a:lnTo>
                  <a:pt x="16509" y="19050"/>
                </a:lnTo>
                <a:lnTo>
                  <a:pt x="20319" y="19050"/>
                </a:lnTo>
                <a:lnTo>
                  <a:pt x="20319" y="17780"/>
                </a:lnTo>
                <a:close/>
              </a:path>
              <a:path w="30479" h="26670">
                <a:moveTo>
                  <a:pt x="30479" y="11430"/>
                </a:moveTo>
                <a:lnTo>
                  <a:pt x="2539" y="11430"/>
                </a:lnTo>
                <a:lnTo>
                  <a:pt x="2539" y="12700"/>
                </a:lnTo>
                <a:lnTo>
                  <a:pt x="0" y="12700"/>
                </a:lnTo>
                <a:lnTo>
                  <a:pt x="0" y="16510"/>
                </a:lnTo>
                <a:lnTo>
                  <a:pt x="22859" y="16510"/>
                </a:lnTo>
                <a:lnTo>
                  <a:pt x="22859" y="17780"/>
                </a:lnTo>
                <a:lnTo>
                  <a:pt x="25400" y="17780"/>
                </a:lnTo>
                <a:lnTo>
                  <a:pt x="25400" y="15240"/>
                </a:lnTo>
                <a:lnTo>
                  <a:pt x="27939" y="15240"/>
                </a:lnTo>
                <a:lnTo>
                  <a:pt x="27939" y="13970"/>
                </a:lnTo>
                <a:lnTo>
                  <a:pt x="30479" y="13970"/>
                </a:lnTo>
                <a:lnTo>
                  <a:pt x="30479" y="11430"/>
                </a:lnTo>
                <a:close/>
              </a:path>
              <a:path w="30479" h="26670">
                <a:moveTo>
                  <a:pt x="8889" y="10160"/>
                </a:moveTo>
                <a:lnTo>
                  <a:pt x="5079" y="10160"/>
                </a:lnTo>
                <a:lnTo>
                  <a:pt x="5079" y="11430"/>
                </a:lnTo>
                <a:lnTo>
                  <a:pt x="8889" y="11430"/>
                </a:lnTo>
                <a:lnTo>
                  <a:pt x="8889" y="10160"/>
                </a:lnTo>
                <a:close/>
              </a:path>
              <a:path w="30479" h="26670">
                <a:moveTo>
                  <a:pt x="30479" y="5080"/>
                </a:moveTo>
                <a:lnTo>
                  <a:pt x="16509" y="5080"/>
                </a:lnTo>
                <a:lnTo>
                  <a:pt x="16509" y="6350"/>
                </a:lnTo>
                <a:lnTo>
                  <a:pt x="13969" y="6350"/>
                </a:lnTo>
                <a:lnTo>
                  <a:pt x="13969" y="7620"/>
                </a:lnTo>
                <a:lnTo>
                  <a:pt x="11429" y="7620"/>
                </a:lnTo>
                <a:lnTo>
                  <a:pt x="11429" y="8890"/>
                </a:lnTo>
                <a:lnTo>
                  <a:pt x="8889" y="8890"/>
                </a:lnTo>
                <a:lnTo>
                  <a:pt x="8889" y="10160"/>
                </a:lnTo>
                <a:lnTo>
                  <a:pt x="30479" y="10160"/>
                </a:lnTo>
                <a:lnTo>
                  <a:pt x="30479" y="5080"/>
                </a:lnTo>
                <a:close/>
              </a:path>
              <a:path w="30479" h="26670">
                <a:moveTo>
                  <a:pt x="22859" y="3810"/>
                </a:moveTo>
                <a:lnTo>
                  <a:pt x="19050" y="3810"/>
                </a:lnTo>
                <a:lnTo>
                  <a:pt x="19050" y="5080"/>
                </a:lnTo>
                <a:lnTo>
                  <a:pt x="22859" y="5080"/>
                </a:lnTo>
                <a:lnTo>
                  <a:pt x="22859" y="3810"/>
                </a:lnTo>
                <a:close/>
              </a:path>
              <a:path w="30479" h="26670">
                <a:moveTo>
                  <a:pt x="30479" y="0"/>
                </a:moveTo>
                <a:lnTo>
                  <a:pt x="27939" y="0"/>
                </a:lnTo>
                <a:lnTo>
                  <a:pt x="27939" y="1270"/>
                </a:lnTo>
                <a:lnTo>
                  <a:pt x="25400" y="1270"/>
                </a:lnTo>
                <a:lnTo>
                  <a:pt x="25400" y="2540"/>
                </a:lnTo>
                <a:lnTo>
                  <a:pt x="22859" y="2540"/>
                </a:lnTo>
                <a:lnTo>
                  <a:pt x="22859" y="3810"/>
                </a:lnTo>
                <a:lnTo>
                  <a:pt x="30479" y="3810"/>
                </a:lnTo>
                <a:lnTo>
                  <a:pt x="3047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bk object 1971"/>
          <p:cNvSpPr/>
          <p:nvPr/>
        </p:nvSpPr>
        <p:spPr>
          <a:xfrm>
            <a:off x="3597909" y="6165850"/>
            <a:ext cx="29209" cy="27940"/>
          </a:xfrm>
          <a:custGeom>
            <a:avLst/>
            <a:gdLst/>
            <a:ahLst/>
            <a:cxnLst/>
            <a:rect l="l" t="t" r="r" b="b"/>
            <a:pathLst>
              <a:path w="29210" h="27939">
                <a:moveTo>
                  <a:pt x="7620" y="22859"/>
                </a:moveTo>
                <a:lnTo>
                  <a:pt x="0" y="22859"/>
                </a:lnTo>
                <a:lnTo>
                  <a:pt x="0" y="27940"/>
                </a:lnTo>
                <a:lnTo>
                  <a:pt x="2539" y="27940"/>
                </a:lnTo>
                <a:lnTo>
                  <a:pt x="2539" y="25400"/>
                </a:lnTo>
                <a:lnTo>
                  <a:pt x="5079" y="25400"/>
                </a:lnTo>
                <a:lnTo>
                  <a:pt x="5079" y="24129"/>
                </a:lnTo>
                <a:lnTo>
                  <a:pt x="7620" y="24129"/>
                </a:lnTo>
                <a:lnTo>
                  <a:pt x="7620" y="22859"/>
                </a:lnTo>
                <a:close/>
              </a:path>
              <a:path w="29210" h="27939">
                <a:moveTo>
                  <a:pt x="12700" y="21590"/>
                </a:moveTo>
                <a:lnTo>
                  <a:pt x="10160" y="21590"/>
                </a:lnTo>
                <a:lnTo>
                  <a:pt x="10160" y="22859"/>
                </a:lnTo>
                <a:lnTo>
                  <a:pt x="12700" y="22859"/>
                </a:lnTo>
                <a:lnTo>
                  <a:pt x="12700" y="21590"/>
                </a:lnTo>
                <a:close/>
              </a:path>
              <a:path w="29210" h="27939">
                <a:moveTo>
                  <a:pt x="21589" y="16510"/>
                </a:moveTo>
                <a:lnTo>
                  <a:pt x="0" y="16510"/>
                </a:lnTo>
                <a:lnTo>
                  <a:pt x="0" y="21590"/>
                </a:lnTo>
                <a:lnTo>
                  <a:pt x="15239" y="21590"/>
                </a:lnTo>
                <a:lnTo>
                  <a:pt x="15239" y="19050"/>
                </a:lnTo>
                <a:lnTo>
                  <a:pt x="19050" y="19050"/>
                </a:lnTo>
                <a:lnTo>
                  <a:pt x="19050" y="17779"/>
                </a:lnTo>
                <a:lnTo>
                  <a:pt x="21589" y="17779"/>
                </a:lnTo>
                <a:lnTo>
                  <a:pt x="21589" y="16510"/>
                </a:lnTo>
                <a:close/>
              </a:path>
              <a:path w="29210" h="27939">
                <a:moveTo>
                  <a:pt x="29210" y="10159"/>
                </a:moveTo>
                <a:lnTo>
                  <a:pt x="3810" y="10159"/>
                </a:lnTo>
                <a:lnTo>
                  <a:pt x="3810" y="11429"/>
                </a:lnTo>
                <a:lnTo>
                  <a:pt x="0" y="11429"/>
                </a:lnTo>
                <a:lnTo>
                  <a:pt x="0" y="15240"/>
                </a:lnTo>
                <a:lnTo>
                  <a:pt x="24130" y="15240"/>
                </a:lnTo>
                <a:lnTo>
                  <a:pt x="24130" y="16510"/>
                </a:lnTo>
                <a:lnTo>
                  <a:pt x="26669" y="16510"/>
                </a:lnTo>
                <a:lnTo>
                  <a:pt x="26669" y="13969"/>
                </a:lnTo>
                <a:lnTo>
                  <a:pt x="29210" y="13969"/>
                </a:lnTo>
                <a:lnTo>
                  <a:pt x="29210" y="10159"/>
                </a:lnTo>
                <a:close/>
              </a:path>
              <a:path w="29210" h="27939">
                <a:moveTo>
                  <a:pt x="8889" y="8890"/>
                </a:moveTo>
                <a:lnTo>
                  <a:pt x="6350" y="8890"/>
                </a:lnTo>
                <a:lnTo>
                  <a:pt x="6350" y="10159"/>
                </a:lnTo>
                <a:lnTo>
                  <a:pt x="8889" y="10159"/>
                </a:lnTo>
                <a:lnTo>
                  <a:pt x="8889" y="8890"/>
                </a:lnTo>
                <a:close/>
              </a:path>
              <a:path w="29210" h="27939">
                <a:moveTo>
                  <a:pt x="29210" y="3809"/>
                </a:moveTo>
                <a:lnTo>
                  <a:pt x="17779" y="3809"/>
                </a:lnTo>
                <a:lnTo>
                  <a:pt x="17779" y="5079"/>
                </a:lnTo>
                <a:lnTo>
                  <a:pt x="15239" y="5079"/>
                </a:lnTo>
                <a:lnTo>
                  <a:pt x="15239" y="6350"/>
                </a:lnTo>
                <a:lnTo>
                  <a:pt x="11429" y="6350"/>
                </a:lnTo>
                <a:lnTo>
                  <a:pt x="11429" y="7619"/>
                </a:lnTo>
                <a:lnTo>
                  <a:pt x="8889" y="7619"/>
                </a:lnTo>
                <a:lnTo>
                  <a:pt x="8889" y="8890"/>
                </a:lnTo>
                <a:lnTo>
                  <a:pt x="29210" y="8890"/>
                </a:lnTo>
                <a:lnTo>
                  <a:pt x="29210" y="3809"/>
                </a:lnTo>
                <a:close/>
              </a:path>
              <a:path w="29210" h="27939">
                <a:moveTo>
                  <a:pt x="22860" y="2540"/>
                </a:moveTo>
                <a:lnTo>
                  <a:pt x="20319" y="2540"/>
                </a:lnTo>
                <a:lnTo>
                  <a:pt x="20319" y="3809"/>
                </a:lnTo>
                <a:lnTo>
                  <a:pt x="22860" y="3809"/>
                </a:lnTo>
                <a:lnTo>
                  <a:pt x="22860" y="2540"/>
                </a:lnTo>
                <a:close/>
              </a:path>
              <a:path w="29210" h="27939">
                <a:moveTo>
                  <a:pt x="29210" y="0"/>
                </a:moveTo>
                <a:lnTo>
                  <a:pt x="26669" y="0"/>
                </a:lnTo>
                <a:lnTo>
                  <a:pt x="26669" y="1269"/>
                </a:lnTo>
                <a:lnTo>
                  <a:pt x="22860" y="1269"/>
                </a:lnTo>
                <a:lnTo>
                  <a:pt x="22860" y="2540"/>
                </a:lnTo>
                <a:lnTo>
                  <a:pt x="29210" y="2540"/>
                </a:lnTo>
                <a:lnTo>
                  <a:pt x="2921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bk object 1972"/>
          <p:cNvSpPr/>
          <p:nvPr/>
        </p:nvSpPr>
        <p:spPr>
          <a:xfrm>
            <a:off x="3568700" y="6178550"/>
            <a:ext cx="29209" cy="35560"/>
          </a:xfrm>
          <a:custGeom>
            <a:avLst/>
            <a:gdLst/>
            <a:ahLst/>
            <a:cxnLst/>
            <a:rect l="l" t="t" r="r" b="b"/>
            <a:pathLst>
              <a:path w="29210" h="35560">
                <a:moveTo>
                  <a:pt x="635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1270" y="35559"/>
                </a:lnTo>
                <a:lnTo>
                  <a:pt x="1270" y="34290"/>
                </a:lnTo>
                <a:lnTo>
                  <a:pt x="2539" y="34290"/>
                </a:lnTo>
                <a:lnTo>
                  <a:pt x="2539" y="31750"/>
                </a:lnTo>
                <a:lnTo>
                  <a:pt x="5079" y="31750"/>
                </a:lnTo>
                <a:lnTo>
                  <a:pt x="5079" y="30479"/>
                </a:lnTo>
                <a:lnTo>
                  <a:pt x="6350" y="30479"/>
                </a:lnTo>
                <a:lnTo>
                  <a:pt x="6350" y="29209"/>
                </a:lnTo>
                <a:close/>
              </a:path>
              <a:path w="29210" h="35560">
                <a:moveTo>
                  <a:pt x="10160" y="27940"/>
                </a:moveTo>
                <a:lnTo>
                  <a:pt x="8889" y="27940"/>
                </a:lnTo>
                <a:lnTo>
                  <a:pt x="8889" y="29209"/>
                </a:lnTo>
                <a:lnTo>
                  <a:pt x="10160" y="29209"/>
                </a:lnTo>
                <a:lnTo>
                  <a:pt x="10160" y="27940"/>
                </a:lnTo>
                <a:close/>
              </a:path>
              <a:path w="29210" h="35560">
                <a:moveTo>
                  <a:pt x="16510" y="22859"/>
                </a:moveTo>
                <a:lnTo>
                  <a:pt x="0" y="22859"/>
                </a:lnTo>
                <a:lnTo>
                  <a:pt x="0" y="27940"/>
                </a:lnTo>
                <a:lnTo>
                  <a:pt x="12700" y="27940"/>
                </a:lnTo>
                <a:lnTo>
                  <a:pt x="12700" y="25400"/>
                </a:lnTo>
                <a:lnTo>
                  <a:pt x="13970" y="25400"/>
                </a:lnTo>
                <a:lnTo>
                  <a:pt x="13970" y="24129"/>
                </a:lnTo>
                <a:lnTo>
                  <a:pt x="16510" y="24129"/>
                </a:lnTo>
                <a:lnTo>
                  <a:pt x="16510" y="22859"/>
                </a:lnTo>
                <a:close/>
              </a:path>
              <a:path w="29210" h="35560">
                <a:moveTo>
                  <a:pt x="20320" y="21590"/>
                </a:moveTo>
                <a:lnTo>
                  <a:pt x="17780" y="21590"/>
                </a:lnTo>
                <a:lnTo>
                  <a:pt x="17780" y="22859"/>
                </a:lnTo>
                <a:lnTo>
                  <a:pt x="20320" y="22859"/>
                </a:lnTo>
                <a:lnTo>
                  <a:pt x="20320" y="21590"/>
                </a:lnTo>
                <a:close/>
              </a:path>
              <a:path w="29210" h="35560">
                <a:moveTo>
                  <a:pt x="1270" y="15240"/>
                </a:moveTo>
                <a:lnTo>
                  <a:pt x="0" y="15240"/>
                </a:lnTo>
                <a:lnTo>
                  <a:pt x="0" y="21590"/>
                </a:lnTo>
                <a:lnTo>
                  <a:pt x="21589" y="21590"/>
                </a:lnTo>
                <a:lnTo>
                  <a:pt x="21589" y="19050"/>
                </a:lnTo>
                <a:lnTo>
                  <a:pt x="24130" y="19050"/>
                </a:lnTo>
                <a:lnTo>
                  <a:pt x="24130" y="17779"/>
                </a:lnTo>
                <a:lnTo>
                  <a:pt x="25400" y="17779"/>
                </a:lnTo>
                <a:lnTo>
                  <a:pt x="25400" y="16509"/>
                </a:lnTo>
                <a:lnTo>
                  <a:pt x="1270" y="16509"/>
                </a:lnTo>
                <a:lnTo>
                  <a:pt x="1270" y="15240"/>
                </a:lnTo>
                <a:close/>
              </a:path>
              <a:path w="29210" h="35560">
                <a:moveTo>
                  <a:pt x="29210" y="10159"/>
                </a:moveTo>
                <a:lnTo>
                  <a:pt x="7620" y="10159"/>
                </a:lnTo>
                <a:lnTo>
                  <a:pt x="7620" y="11429"/>
                </a:lnTo>
                <a:lnTo>
                  <a:pt x="6350" y="11429"/>
                </a:lnTo>
                <a:lnTo>
                  <a:pt x="6350" y="12700"/>
                </a:lnTo>
                <a:lnTo>
                  <a:pt x="3810" y="12700"/>
                </a:lnTo>
                <a:lnTo>
                  <a:pt x="3810" y="15240"/>
                </a:lnTo>
                <a:lnTo>
                  <a:pt x="27939" y="15240"/>
                </a:lnTo>
                <a:lnTo>
                  <a:pt x="27939" y="16509"/>
                </a:lnTo>
                <a:lnTo>
                  <a:pt x="29210" y="16509"/>
                </a:lnTo>
                <a:lnTo>
                  <a:pt x="29210" y="10159"/>
                </a:lnTo>
                <a:close/>
              </a:path>
              <a:path w="29210" h="35560">
                <a:moveTo>
                  <a:pt x="12700" y="8890"/>
                </a:moveTo>
                <a:lnTo>
                  <a:pt x="10160" y="8890"/>
                </a:lnTo>
                <a:lnTo>
                  <a:pt x="10160" y="10159"/>
                </a:lnTo>
                <a:lnTo>
                  <a:pt x="12700" y="10159"/>
                </a:lnTo>
                <a:lnTo>
                  <a:pt x="12700" y="8890"/>
                </a:lnTo>
                <a:close/>
              </a:path>
              <a:path w="29210" h="35560">
                <a:moveTo>
                  <a:pt x="29210" y="3809"/>
                </a:moveTo>
                <a:lnTo>
                  <a:pt x="19050" y="3809"/>
                </a:lnTo>
                <a:lnTo>
                  <a:pt x="19050" y="5079"/>
                </a:lnTo>
                <a:lnTo>
                  <a:pt x="16510" y="5079"/>
                </a:lnTo>
                <a:lnTo>
                  <a:pt x="16510" y="6350"/>
                </a:lnTo>
                <a:lnTo>
                  <a:pt x="13970" y="6350"/>
                </a:lnTo>
                <a:lnTo>
                  <a:pt x="13970" y="8890"/>
                </a:lnTo>
                <a:lnTo>
                  <a:pt x="29210" y="8890"/>
                </a:lnTo>
                <a:lnTo>
                  <a:pt x="29210" y="3809"/>
                </a:lnTo>
                <a:close/>
              </a:path>
              <a:path w="29210" h="35560">
                <a:moveTo>
                  <a:pt x="24129" y="2540"/>
                </a:moveTo>
                <a:lnTo>
                  <a:pt x="20320" y="2540"/>
                </a:lnTo>
                <a:lnTo>
                  <a:pt x="20320" y="3809"/>
                </a:lnTo>
                <a:lnTo>
                  <a:pt x="24129" y="3809"/>
                </a:lnTo>
                <a:lnTo>
                  <a:pt x="24129" y="2540"/>
                </a:lnTo>
                <a:close/>
              </a:path>
              <a:path w="29210" h="35560">
                <a:moveTo>
                  <a:pt x="29210" y="0"/>
                </a:moveTo>
                <a:lnTo>
                  <a:pt x="26670" y="0"/>
                </a:lnTo>
                <a:lnTo>
                  <a:pt x="26670" y="1269"/>
                </a:lnTo>
                <a:lnTo>
                  <a:pt x="24129" y="1269"/>
                </a:lnTo>
                <a:lnTo>
                  <a:pt x="24129" y="2540"/>
                </a:lnTo>
                <a:lnTo>
                  <a:pt x="29210" y="2540"/>
                </a:lnTo>
                <a:lnTo>
                  <a:pt x="29210" y="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bk object 1973"/>
          <p:cNvSpPr/>
          <p:nvPr/>
        </p:nvSpPr>
        <p:spPr>
          <a:xfrm>
            <a:off x="3539490" y="6195059"/>
            <a:ext cx="29209" cy="38100"/>
          </a:xfrm>
          <a:custGeom>
            <a:avLst/>
            <a:gdLst/>
            <a:ahLst/>
            <a:cxnLst/>
            <a:rect l="l" t="t" r="r" b="b"/>
            <a:pathLst>
              <a:path w="29210" h="38100">
                <a:moveTo>
                  <a:pt x="6350" y="31749"/>
                </a:moveTo>
                <a:lnTo>
                  <a:pt x="0" y="31749"/>
                </a:lnTo>
                <a:lnTo>
                  <a:pt x="0" y="38099"/>
                </a:lnTo>
                <a:lnTo>
                  <a:pt x="1270" y="38099"/>
                </a:lnTo>
                <a:lnTo>
                  <a:pt x="1270" y="36829"/>
                </a:lnTo>
                <a:lnTo>
                  <a:pt x="2540" y="36829"/>
                </a:lnTo>
                <a:lnTo>
                  <a:pt x="2540" y="34289"/>
                </a:lnTo>
                <a:lnTo>
                  <a:pt x="5080" y="34289"/>
                </a:lnTo>
                <a:lnTo>
                  <a:pt x="5080" y="33019"/>
                </a:lnTo>
                <a:lnTo>
                  <a:pt x="6350" y="33019"/>
                </a:lnTo>
                <a:lnTo>
                  <a:pt x="6350" y="31749"/>
                </a:lnTo>
                <a:close/>
              </a:path>
              <a:path w="29210" h="38100">
                <a:moveTo>
                  <a:pt x="10160" y="30479"/>
                </a:moveTo>
                <a:lnTo>
                  <a:pt x="8889" y="30479"/>
                </a:lnTo>
                <a:lnTo>
                  <a:pt x="8890" y="31749"/>
                </a:lnTo>
                <a:lnTo>
                  <a:pt x="10160" y="31749"/>
                </a:lnTo>
                <a:lnTo>
                  <a:pt x="10160" y="30479"/>
                </a:lnTo>
                <a:close/>
              </a:path>
              <a:path w="29210" h="38100">
                <a:moveTo>
                  <a:pt x="16510" y="25399"/>
                </a:moveTo>
                <a:lnTo>
                  <a:pt x="0" y="25399"/>
                </a:lnTo>
                <a:lnTo>
                  <a:pt x="0" y="30479"/>
                </a:lnTo>
                <a:lnTo>
                  <a:pt x="12700" y="30479"/>
                </a:lnTo>
                <a:lnTo>
                  <a:pt x="12700" y="27939"/>
                </a:lnTo>
                <a:lnTo>
                  <a:pt x="13970" y="27939"/>
                </a:lnTo>
                <a:lnTo>
                  <a:pt x="13970" y="26669"/>
                </a:lnTo>
                <a:lnTo>
                  <a:pt x="16510" y="26669"/>
                </a:lnTo>
                <a:lnTo>
                  <a:pt x="16510" y="25399"/>
                </a:lnTo>
                <a:close/>
              </a:path>
              <a:path w="29210" h="38100">
                <a:moveTo>
                  <a:pt x="20320" y="24129"/>
                </a:moveTo>
                <a:lnTo>
                  <a:pt x="17780" y="24129"/>
                </a:lnTo>
                <a:lnTo>
                  <a:pt x="17780" y="25399"/>
                </a:lnTo>
                <a:lnTo>
                  <a:pt x="20320" y="25399"/>
                </a:lnTo>
                <a:lnTo>
                  <a:pt x="20320" y="24129"/>
                </a:lnTo>
                <a:close/>
              </a:path>
              <a:path w="29210" h="38100">
                <a:moveTo>
                  <a:pt x="26670" y="19049"/>
                </a:moveTo>
                <a:lnTo>
                  <a:pt x="0" y="19049"/>
                </a:lnTo>
                <a:lnTo>
                  <a:pt x="0" y="24129"/>
                </a:lnTo>
                <a:lnTo>
                  <a:pt x="22860" y="24129"/>
                </a:lnTo>
                <a:lnTo>
                  <a:pt x="22860" y="21589"/>
                </a:lnTo>
                <a:lnTo>
                  <a:pt x="24130" y="21589"/>
                </a:lnTo>
                <a:lnTo>
                  <a:pt x="24130" y="20319"/>
                </a:lnTo>
                <a:lnTo>
                  <a:pt x="26670" y="20319"/>
                </a:lnTo>
                <a:lnTo>
                  <a:pt x="26670" y="19049"/>
                </a:lnTo>
                <a:close/>
              </a:path>
              <a:path w="29210" h="38100">
                <a:moveTo>
                  <a:pt x="29210" y="12699"/>
                </a:moveTo>
                <a:lnTo>
                  <a:pt x="5080" y="12699"/>
                </a:lnTo>
                <a:lnTo>
                  <a:pt x="5080" y="13969"/>
                </a:lnTo>
                <a:lnTo>
                  <a:pt x="3810" y="13969"/>
                </a:lnTo>
                <a:lnTo>
                  <a:pt x="3810" y="15239"/>
                </a:lnTo>
                <a:lnTo>
                  <a:pt x="1270" y="15239"/>
                </a:lnTo>
                <a:lnTo>
                  <a:pt x="1270" y="17779"/>
                </a:lnTo>
                <a:lnTo>
                  <a:pt x="27939" y="17779"/>
                </a:lnTo>
                <a:lnTo>
                  <a:pt x="27939" y="19049"/>
                </a:lnTo>
                <a:lnTo>
                  <a:pt x="29210" y="19049"/>
                </a:lnTo>
                <a:lnTo>
                  <a:pt x="29210" y="12699"/>
                </a:lnTo>
                <a:close/>
              </a:path>
              <a:path w="29210" h="38100">
                <a:moveTo>
                  <a:pt x="10160" y="11429"/>
                </a:moveTo>
                <a:lnTo>
                  <a:pt x="7620" y="11429"/>
                </a:lnTo>
                <a:lnTo>
                  <a:pt x="7620" y="12699"/>
                </a:lnTo>
                <a:lnTo>
                  <a:pt x="10160" y="12699"/>
                </a:lnTo>
                <a:lnTo>
                  <a:pt x="10160" y="11429"/>
                </a:lnTo>
                <a:close/>
              </a:path>
              <a:path w="29210" h="38100">
                <a:moveTo>
                  <a:pt x="29210" y="6349"/>
                </a:moveTo>
                <a:lnTo>
                  <a:pt x="16510" y="6349"/>
                </a:lnTo>
                <a:lnTo>
                  <a:pt x="16510" y="7619"/>
                </a:lnTo>
                <a:lnTo>
                  <a:pt x="13970" y="7619"/>
                </a:lnTo>
                <a:lnTo>
                  <a:pt x="13970" y="8889"/>
                </a:lnTo>
                <a:lnTo>
                  <a:pt x="11430" y="8889"/>
                </a:lnTo>
                <a:lnTo>
                  <a:pt x="11430" y="11429"/>
                </a:lnTo>
                <a:lnTo>
                  <a:pt x="29210" y="11429"/>
                </a:lnTo>
                <a:lnTo>
                  <a:pt x="29210" y="6349"/>
                </a:lnTo>
                <a:close/>
              </a:path>
              <a:path w="29210" h="38100">
                <a:moveTo>
                  <a:pt x="20320" y="5079"/>
                </a:moveTo>
                <a:lnTo>
                  <a:pt x="17780" y="5079"/>
                </a:lnTo>
                <a:lnTo>
                  <a:pt x="17780" y="6349"/>
                </a:lnTo>
                <a:lnTo>
                  <a:pt x="20320" y="6349"/>
                </a:lnTo>
                <a:lnTo>
                  <a:pt x="20320" y="5079"/>
                </a:lnTo>
                <a:close/>
              </a:path>
              <a:path w="29210" h="38100">
                <a:moveTo>
                  <a:pt x="29210" y="0"/>
                </a:moveTo>
                <a:lnTo>
                  <a:pt x="26670" y="0"/>
                </a:lnTo>
                <a:lnTo>
                  <a:pt x="26670" y="1269"/>
                </a:lnTo>
                <a:lnTo>
                  <a:pt x="24130" y="1269"/>
                </a:lnTo>
                <a:lnTo>
                  <a:pt x="24130" y="2539"/>
                </a:lnTo>
                <a:lnTo>
                  <a:pt x="22860" y="2539"/>
                </a:lnTo>
                <a:lnTo>
                  <a:pt x="22860" y="5079"/>
                </a:lnTo>
                <a:lnTo>
                  <a:pt x="29210" y="5079"/>
                </a:lnTo>
                <a:lnTo>
                  <a:pt x="2921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bk object 1974"/>
          <p:cNvSpPr/>
          <p:nvPr/>
        </p:nvSpPr>
        <p:spPr>
          <a:xfrm>
            <a:off x="3509009" y="6212840"/>
            <a:ext cx="30480" cy="636270"/>
          </a:xfrm>
          <a:custGeom>
            <a:avLst/>
            <a:gdLst/>
            <a:ahLst/>
            <a:cxnLst/>
            <a:rect l="l" t="t" r="r" b="b"/>
            <a:pathLst>
              <a:path w="30479" h="636270">
                <a:moveTo>
                  <a:pt x="1269" y="39370"/>
                </a:moveTo>
                <a:lnTo>
                  <a:pt x="0" y="39370"/>
                </a:lnTo>
                <a:lnTo>
                  <a:pt x="0" y="40640"/>
                </a:lnTo>
                <a:lnTo>
                  <a:pt x="1269" y="40640"/>
                </a:lnTo>
                <a:lnTo>
                  <a:pt x="1269" y="39370"/>
                </a:lnTo>
                <a:close/>
              </a:path>
              <a:path w="30479" h="636270">
                <a:moveTo>
                  <a:pt x="3810" y="38100"/>
                </a:moveTo>
                <a:lnTo>
                  <a:pt x="2539" y="38100"/>
                </a:lnTo>
                <a:lnTo>
                  <a:pt x="2539" y="39370"/>
                </a:lnTo>
                <a:lnTo>
                  <a:pt x="3810" y="39370"/>
                </a:lnTo>
                <a:lnTo>
                  <a:pt x="3810" y="38100"/>
                </a:lnTo>
                <a:close/>
              </a:path>
              <a:path w="30479" h="636270">
                <a:moveTo>
                  <a:pt x="8889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35560"/>
                </a:lnTo>
                <a:lnTo>
                  <a:pt x="6350" y="35560"/>
                </a:lnTo>
                <a:lnTo>
                  <a:pt x="6350" y="34290"/>
                </a:lnTo>
                <a:lnTo>
                  <a:pt x="8889" y="34290"/>
                </a:lnTo>
                <a:lnTo>
                  <a:pt x="8889" y="33020"/>
                </a:lnTo>
                <a:close/>
              </a:path>
              <a:path w="30479" h="636270">
                <a:moveTo>
                  <a:pt x="12700" y="31750"/>
                </a:moveTo>
                <a:lnTo>
                  <a:pt x="10160" y="31750"/>
                </a:lnTo>
                <a:lnTo>
                  <a:pt x="10160" y="33020"/>
                </a:lnTo>
                <a:lnTo>
                  <a:pt x="12700" y="33020"/>
                </a:lnTo>
                <a:lnTo>
                  <a:pt x="12700" y="31750"/>
                </a:lnTo>
                <a:close/>
              </a:path>
              <a:path w="30479" h="636270">
                <a:moveTo>
                  <a:pt x="17779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3970" y="31750"/>
                </a:lnTo>
                <a:lnTo>
                  <a:pt x="13970" y="29210"/>
                </a:lnTo>
                <a:lnTo>
                  <a:pt x="16509" y="29210"/>
                </a:lnTo>
                <a:lnTo>
                  <a:pt x="16509" y="27940"/>
                </a:lnTo>
                <a:lnTo>
                  <a:pt x="17779" y="27940"/>
                </a:lnTo>
                <a:lnTo>
                  <a:pt x="17779" y="26670"/>
                </a:lnTo>
                <a:close/>
              </a:path>
              <a:path w="30479" h="636270">
                <a:moveTo>
                  <a:pt x="21589" y="25400"/>
                </a:moveTo>
                <a:lnTo>
                  <a:pt x="20320" y="25400"/>
                </a:lnTo>
                <a:lnTo>
                  <a:pt x="20320" y="26670"/>
                </a:lnTo>
                <a:lnTo>
                  <a:pt x="21589" y="26670"/>
                </a:lnTo>
                <a:lnTo>
                  <a:pt x="21589" y="25400"/>
                </a:lnTo>
                <a:close/>
              </a:path>
              <a:path w="30479" h="636270">
                <a:moveTo>
                  <a:pt x="27939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24129" y="25400"/>
                </a:lnTo>
                <a:lnTo>
                  <a:pt x="24129" y="22860"/>
                </a:lnTo>
                <a:lnTo>
                  <a:pt x="25400" y="22860"/>
                </a:lnTo>
                <a:lnTo>
                  <a:pt x="25400" y="21590"/>
                </a:lnTo>
                <a:lnTo>
                  <a:pt x="27939" y="21590"/>
                </a:lnTo>
                <a:lnTo>
                  <a:pt x="27939" y="20320"/>
                </a:lnTo>
                <a:close/>
              </a:path>
              <a:path w="30479" h="636270">
                <a:moveTo>
                  <a:pt x="30479" y="13970"/>
                </a:moveTo>
                <a:lnTo>
                  <a:pt x="3810" y="13970"/>
                </a:lnTo>
                <a:lnTo>
                  <a:pt x="3810" y="15240"/>
                </a:lnTo>
                <a:lnTo>
                  <a:pt x="2539" y="15240"/>
                </a:lnTo>
                <a:lnTo>
                  <a:pt x="2539" y="16510"/>
                </a:lnTo>
                <a:lnTo>
                  <a:pt x="0" y="16510"/>
                </a:lnTo>
                <a:lnTo>
                  <a:pt x="0" y="19050"/>
                </a:lnTo>
                <a:lnTo>
                  <a:pt x="29210" y="19050"/>
                </a:lnTo>
                <a:lnTo>
                  <a:pt x="29210" y="20320"/>
                </a:lnTo>
                <a:lnTo>
                  <a:pt x="30479" y="20320"/>
                </a:lnTo>
                <a:lnTo>
                  <a:pt x="30479" y="13970"/>
                </a:lnTo>
                <a:close/>
              </a:path>
              <a:path w="30479" h="636270">
                <a:moveTo>
                  <a:pt x="8889" y="12700"/>
                </a:moveTo>
                <a:lnTo>
                  <a:pt x="6350" y="12700"/>
                </a:lnTo>
                <a:lnTo>
                  <a:pt x="6350" y="13970"/>
                </a:lnTo>
                <a:lnTo>
                  <a:pt x="8889" y="13970"/>
                </a:lnTo>
                <a:lnTo>
                  <a:pt x="8889" y="12700"/>
                </a:lnTo>
                <a:close/>
              </a:path>
              <a:path w="30479" h="636270">
                <a:moveTo>
                  <a:pt x="30479" y="7620"/>
                </a:moveTo>
                <a:lnTo>
                  <a:pt x="15239" y="7620"/>
                </a:lnTo>
                <a:lnTo>
                  <a:pt x="15239" y="8890"/>
                </a:lnTo>
                <a:lnTo>
                  <a:pt x="12700" y="8890"/>
                </a:lnTo>
                <a:lnTo>
                  <a:pt x="12700" y="10160"/>
                </a:lnTo>
                <a:lnTo>
                  <a:pt x="10160" y="10160"/>
                </a:lnTo>
                <a:lnTo>
                  <a:pt x="10160" y="12700"/>
                </a:lnTo>
                <a:lnTo>
                  <a:pt x="30479" y="12700"/>
                </a:lnTo>
                <a:lnTo>
                  <a:pt x="30479" y="7620"/>
                </a:lnTo>
                <a:close/>
              </a:path>
              <a:path w="30479" h="636270">
                <a:moveTo>
                  <a:pt x="19050" y="6350"/>
                </a:moveTo>
                <a:lnTo>
                  <a:pt x="16510" y="6350"/>
                </a:lnTo>
                <a:lnTo>
                  <a:pt x="16510" y="7620"/>
                </a:lnTo>
                <a:lnTo>
                  <a:pt x="19050" y="7620"/>
                </a:lnTo>
                <a:lnTo>
                  <a:pt x="19050" y="6350"/>
                </a:lnTo>
                <a:close/>
              </a:path>
              <a:path w="30479" h="636270">
                <a:moveTo>
                  <a:pt x="30479" y="1270"/>
                </a:moveTo>
                <a:lnTo>
                  <a:pt x="25400" y="1270"/>
                </a:lnTo>
                <a:lnTo>
                  <a:pt x="25400" y="2540"/>
                </a:lnTo>
                <a:lnTo>
                  <a:pt x="22860" y="2540"/>
                </a:lnTo>
                <a:lnTo>
                  <a:pt x="22860" y="3810"/>
                </a:lnTo>
                <a:lnTo>
                  <a:pt x="21589" y="3810"/>
                </a:lnTo>
                <a:lnTo>
                  <a:pt x="21589" y="6350"/>
                </a:lnTo>
                <a:lnTo>
                  <a:pt x="30479" y="6350"/>
                </a:lnTo>
                <a:lnTo>
                  <a:pt x="30479" y="1270"/>
                </a:lnTo>
                <a:close/>
              </a:path>
              <a:path w="30479" h="636270">
                <a:moveTo>
                  <a:pt x="29210" y="0"/>
                </a:moveTo>
                <a:lnTo>
                  <a:pt x="27939" y="0"/>
                </a:lnTo>
                <a:lnTo>
                  <a:pt x="27939" y="1270"/>
                </a:lnTo>
                <a:lnTo>
                  <a:pt x="29210" y="1270"/>
                </a:lnTo>
                <a:lnTo>
                  <a:pt x="29210" y="0"/>
                </a:lnTo>
                <a:close/>
              </a:path>
              <a:path w="30479" h="636270">
                <a:moveTo>
                  <a:pt x="2539" y="633730"/>
                </a:moveTo>
                <a:lnTo>
                  <a:pt x="0" y="633730"/>
                </a:lnTo>
                <a:lnTo>
                  <a:pt x="0" y="635000"/>
                </a:lnTo>
                <a:lnTo>
                  <a:pt x="2539" y="635000"/>
                </a:lnTo>
                <a:lnTo>
                  <a:pt x="2539" y="633730"/>
                </a:lnTo>
                <a:close/>
              </a:path>
              <a:path w="30479" h="636270">
                <a:moveTo>
                  <a:pt x="3810" y="635000"/>
                </a:moveTo>
                <a:lnTo>
                  <a:pt x="0" y="635000"/>
                </a:lnTo>
                <a:lnTo>
                  <a:pt x="0" y="636270"/>
                </a:lnTo>
                <a:lnTo>
                  <a:pt x="3810" y="636270"/>
                </a:lnTo>
                <a:lnTo>
                  <a:pt x="3810" y="63500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bk object 1975"/>
          <p:cNvSpPr/>
          <p:nvPr/>
        </p:nvSpPr>
        <p:spPr>
          <a:xfrm>
            <a:off x="3479800" y="6231890"/>
            <a:ext cx="29209" cy="617220"/>
          </a:xfrm>
          <a:custGeom>
            <a:avLst/>
            <a:gdLst/>
            <a:ahLst/>
            <a:cxnLst/>
            <a:rect l="l" t="t" r="r" b="b"/>
            <a:pathLst>
              <a:path w="29210" h="617220">
                <a:moveTo>
                  <a:pt x="1269" y="45720"/>
                </a:moveTo>
                <a:lnTo>
                  <a:pt x="0" y="45720"/>
                </a:lnTo>
                <a:lnTo>
                  <a:pt x="0" y="46990"/>
                </a:lnTo>
                <a:lnTo>
                  <a:pt x="1269" y="46990"/>
                </a:lnTo>
                <a:lnTo>
                  <a:pt x="1269" y="45720"/>
                </a:lnTo>
                <a:close/>
              </a:path>
              <a:path w="29210" h="617220">
                <a:moveTo>
                  <a:pt x="3809" y="44450"/>
                </a:moveTo>
                <a:lnTo>
                  <a:pt x="2539" y="44450"/>
                </a:lnTo>
                <a:lnTo>
                  <a:pt x="2539" y="45720"/>
                </a:lnTo>
                <a:lnTo>
                  <a:pt x="3809" y="45720"/>
                </a:lnTo>
                <a:lnTo>
                  <a:pt x="3809" y="44450"/>
                </a:lnTo>
                <a:close/>
              </a:path>
              <a:path w="29210" h="617220">
                <a:moveTo>
                  <a:pt x="8889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5079" y="44450"/>
                </a:lnTo>
                <a:lnTo>
                  <a:pt x="5079" y="41910"/>
                </a:lnTo>
                <a:lnTo>
                  <a:pt x="6350" y="41910"/>
                </a:lnTo>
                <a:lnTo>
                  <a:pt x="6350" y="40640"/>
                </a:lnTo>
                <a:lnTo>
                  <a:pt x="8889" y="40640"/>
                </a:lnTo>
                <a:lnTo>
                  <a:pt x="8889" y="39370"/>
                </a:lnTo>
                <a:close/>
              </a:path>
              <a:path w="29210" h="617220">
                <a:moveTo>
                  <a:pt x="11429" y="38100"/>
                </a:moveTo>
                <a:lnTo>
                  <a:pt x="10160" y="38100"/>
                </a:lnTo>
                <a:lnTo>
                  <a:pt x="10160" y="39370"/>
                </a:lnTo>
                <a:lnTo>
                  <a:pt x="11429" y="39370"/>
                </a:lnTo>
                <a:lnTo>
                  <a:pt x="11429" y="38100"/>
                </a:lnTo>
                <a:close/>
              </a:path>
              <a:path w="29210" h="617220">
                <a:moveTo>
                  <a:pt x="15239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2700" y="38100"/>
                </a:lnTo>
                <a:lnTo>
                  <a:pt x="12700" y="35560"/>
                </a:lnTo>
                <a:lnTo>
                  <a:pt x="13969" y="35560"/>
                </a:lnTo>
                <a:lnTo>
                  <a:pt x="13969" y="34290"/>
                </a:lnTo>
                <a:lnTo>
                  <a:pt x="15239" y="34290"/>
                </a:lnTo>
                <a:lnTo>
                  <a:pt x="15239" y="33020"/>
                </a:lnTo>
                <a:close/>
              </a:path>
              <a:path w="29210" h="617220">
                <a:moveTo>
                  <a:pt x="17779" y="31750"/>
                </a:moveTo>
                <a:lnTo>
                  <a:pt x="16509" y="31750"/>
                </a:lnTo>
                <a:lnTo>
                  <a:pt x="16509" y="33020"/>
                </a:lnTo>
                <a:lnTo>
                  <a:pt x="17779" y="33020"/>
                </a:lnTo>
                <a:lnTo>
                  <a:pt x="17779" y="31750"/>
                </a:lnTo>
                <a:close/>
              </a:path>
              <a:path w="29210" h="617220">
                <a:moveTo>
                  <a:pt x="2286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20320" y="31750"/>
                </a:lnTo>
                <a:lnTo>
                  <a:pt x="20320" y="29210"/>
                </a:lnTo>
                <a:lnTo>
                  <a:pt x="21589" y="29210"/>
                </a:lnTo>
                <a:lnTo>
                  <a:pt x="21589" y="27940"/>
                </a:lnTo>
                <a:lnTo>
                  <a:pt x="22860" y="27940"/>
                </a:lnTo>
                <a:lnTo>
                  <a:pt x="22860" y="26670"/>
                </a:lnTo>
                <a:close/>
              </a:path>
              <a:path w="29210" h="617220">
                <a:moveTo>
                  <a:pt x="25400" y="25400"/>
                </a:moveTo>
                <a:lnTo>
                  <a:pt x="24129" y="25400"/>
                </a:lnTo>
                <a:lnTo>
                  <a:pt x="24129" y="26670"/>
                </a:lnTo>
                <a:lnTo>
                  <a:pt x="25400" y="26670"/>
                </a:lnTo>
                <a:lnTo>
                  <a:pt x="25400" y="25400"/>
                </a:lnTo>
                <a:close/>
              </a:path>
              <a:path w="29210" h="617220">
                <a:moveTo>
                  <a:pt x="127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22860"/>
                </a:lnTo>
                <a:lnTo>
                  <a:pt x="27939" y="22860"/>
                </a:lnTo>
                <a:lnTo>
                  <a:pt x="27939" y="21590"/>
                </a:lnTo>
                <a:lnTo>
                  <a:pt x="29210" y="21590"/>
                </a:lnTo>
                <a:lnTo>
                  <a:pt x="29210" y="20320"/>
                </a:lnTo>
                <a:lnTo>
                  <a:pt x="1270" y="20320"/>
                </a:lnTo>
                <a:lnTo>
                  <a:pt x="1270" y="19050"/>
                </a:lnTo>
                <a:close/>
              </a:path>
              <a:path w="29210" h="617220">
                <a:moveTo>
                  <a:pt x="29210" y="13970"/>
                </a:moveTo>
                <a:lnTo>
                  <a:pt x="5079" y="13970"/>
                </a:lnTo>
                <a:lnTo>
                  <a:pt x="5079" y="15240"/>
                </a:lnTo>
                <a:lnTo>
                  <a:pt x="3810" y="15240"/>
                </a:lnTo>
                <a:lnTo>
                  <a:pt x="3810" y="16510"/>
                </a:lnTo>
                <a:lnTo>
                  <a:pt x="2539" y="16510"/>
                </a:lnTo>
                <a:lnTo>
                  <a:pt x="2539" y="19050"/>
                </a:lnTo>
                <a:lnTo>
                  <a:pt x="29210" y="19050"/>
                </a:lnTo>
                <a:lnTo>
                  <a:pt x="29210" y="13970"/>
                </a:lnTo>
                <a:close/>
              </a:path>
              <a:path w="29210" h="617220">
                <a:moveTo>
                  <a:pt x="8889" y="12700"/>
                </a:moveTo>
                <a:lnTo>
                  <a:pt x="6350" y="12700"/>
                </a:lnTo>
                <a:lnTo>
                  <a:pt x="6350" y="13970"/>
                </a:lnTo>
                <a:lnTo>
                  <a:pt x="8889" y="13970"/>
                </a:lnTo>
                <a:lnTo>
                  <a:pt x="8889" y="12700"/>
                </a:lnTo>
                <a:close/>
              </a:path>
              <a:path w="29210" h="617220">
                <a:moveTo>
                  <a:pt x="29210" y="7620"/>
                </a:moveTo>
                <a:lnTo>
                  <a:pt x="12700" y="7620"/>
                </a:lnTo>
                <a:lnTo>
                  <a:pt x="12700" y="8890"/>
                </a:lnTo>
                <a:lnTo>
                  <a:pt x="11429" y="8890"/>
                </a:lnTo>
                <a:lnTo>
                  <a:pt x="11429" y="10160"/>
                </a:lnTo>
                <a:lnTo>
                  <a:pt x="10160" y="10160"/>
                </a:lnTo>
                <a:lnTo>
                  <a:pt x="10160" y="12700"/>
                </a:lnTo>
                <a:lnTo>
                  <a:pt x="29210" y="12700"/>
                </a:lnTo>
                <a:lnTo>
                  <a:pt x="29210" y="7620"/>
                </a:lnTo>
                <a:close/>
              </a:path>
              <a:path w="29210" h="617220">
                <a:moveTo>
                  <a:pt x="16510" y="6350"/>
                </a:moveTo>
                <a:lnTo>
                  <a:pt x="13970" y="6350"/>
                </a:lnTo>
                <a:lnTo>
                  <a:pt x="13970" y="7620"/>
                </a:lnTo>
                <a:lnTo>
                  <a:pt x="16510" y="7620"/>
                </a:lnTo>
                <a:lnTo>
                  <a:pt x="16510" y="6350"/>
                </a:lnTo>
                <a:close/>
              </a:path>
              <a:path w="29210" h="617220">
                <a:moveTo>
                  <a:pt x="29210" y="1270"/>
                </a:moveTo>
                <a:lnTo>
                  <a:pt x="22860" y="1270"/>
                </a:lnTo>
                <a:lnTo>
                  <a:pt x="22860" y="2540"/>
                </a:lnTo>
                <a:lnTo>
                  <a:pt x="20320" y="2540"/>
                </a:lnTo>
                <a:lnTo>
                  <a:pt x="20320" y="3810"/>
                </a:lnTo>
                <a:lnTo>
                  <a:pt x="19050" y="3810"/>
                </a:lnTo>
                <a:lnTo>
                  <a:pt x="19050" y="6350"/>
                </a:lnTo>
                <a:lnTo>
                  <a:pt x="29210" y="6350"/>
                </a:lnTo>
                <a:lnTo>
                  <a:pt x="29210" y="1270"/>
                </a:lnTo>
                <a:close/>
              </a:path>
              <a:path w="29210" h="617220">
                <a:moveTo>
                  <a:pt x="26670" y="0"/>
                </a:moveTo>
                <a:lnTo>
                  <a:pt x="25400" y="0"/>
                </a:lnTo>
                <a:lnTo>
                  <a:pt x="25400" y="1270"/>
                </a:lnTo>
                <a:lnTo>
                  <a:pt x="26670" y="1270"/>
                </a:lnTo>
                <a:lnTo>
                  <a:pt x="26670" y="0"/>
                </a:lnTo>
                <a:close/>
              </a:path>
              <a:path w="29210" h="617220">
                <a:moveTo>
                  <a:pt x="1269" y="591820"/>
                </a:moveTo>
                <a:lnTo>
                  <a:pt x="0" y="591820"/>
                </a:lnTo>
                <a:lnTo>
                  <a:pt x="0" y="617220"/>
                </a:lnTo>
                <a:lnTo>
                  <a:pt x="29210" y="617220"/>
                </a:lnTo>
                <a:lnTo>
                  <a:pt x="29210" y="613410"/>
                </a:lnTo>
                <a:lnTo>
                  <a:pt x="27939" y="613410"/>
                </a:lnTo>
                <a:lnTo>
                  <a:pt x="27939" y="612140"/>
                </a:lnTo>
                <a:lnTo>
                  <a:pt x="26670" y="612140"/>
                </a:lnTo>
                <a:lnTo>
                  <a:pt x="26670" y="610870"/>
                </a:lnTo>
                <a:lnTo>
                  <a:pt x="24129" y="610870"/>
                </a:lnTo>
                <a:lnTo>
                  <a:pt x="24129" y="609600"/>
                </a:lnTo>
                <a:lnTo>
                  <a:pt x="22859" y="609600"/>
                </a:lnTo>
                <a:lnTo>
                  <a:pt x="22859" y="608330"/>
                </a:lnTo>
                <a:lnTo>
                  <a:pt x="21589" y="608330"/>
                </a:lnTo>
                <a:lnTo>
                  <a:pt x="21589" y="607060"/>
                </a:lnTo>
                <a:lnTo>
                  <a:pt x="19050" y="607060"/>
                </a:lnTo>
                <a:lnTo>
                  <a:pt x="19050" y="605790"/>
                </a:lnTo>
                <a:lnTo>
                  <a:pt x="17780" y="605790"/>
                </a:lnTo>
                <a:lnTo>
                  <a:pt x="17780" y="604520"/>
                </a:lnTo>
                <a:lnTo>
                  <a:pt x="16510" y="604520"/>
                </a:lnTo>
                <a:lnTo>
                  <a:pt x="16510" y="603250"/>
                </a:lnTo>
                <a:lnTo>
                  <a:pt x="13969" y="603250"/>
                </a:lnTo>
                <a:lnTo>
                  <a:pt x="13969" y="601980"/>
                </a:lnTo>
                <a:lnTo>
                  <a:pt x="12700" y="601980"/>
                </a:lnTo>
                <a:lnTo>
                  <a:pt x="12700" y="600710"/>
                </a:lnTo>
                <a:lnTo>
                  <a:pt x="11430" y="600710"/>
                </a:lnTo>
                <a:lnTo>
                  <a:pt x="11430" y="599440"/>
                </a:lnTo>
                <a:lnTo>
                  <a:pt x="8889" y="599440"/>
                </a:lnTo>
                <a:lnTo>
                  <a:pt x="8889" y="598170"/>
                </a:lnTo>
                <a:lnTo>
                  <a:pt x="7620" y="598170"/>
                </a:lnTo>
                <a:lnTo>
                  <a:pt x="7620" y="596900"/>
                </a:lnTo>
                <a:lnTo>
                  <a:pt x="6350" y="596900"/>
                </a:lnTo>
                <a:lnTo>
                  <a:pt x="6350" y="595630"/>
                </a:lnTo>
                <a:lnTo>
                  <a:pt x="3809" y="595630"/>
                </a:lnTo>
                <a:lnTo>
                  <a:pt x="3809" y="594360"/>
                </a:lnTo>
                <a:lnTo>
                  <a:pt x="2539" y="594360"/>
                </a:lnTo>
                <a:lnTo>
                  <a:pt x="2539" y="593090"/>
                </a:lnTo>
                <a:lnTo>
                  <a:pt x="1269" y="593090"/>
                </a:lnTo>
                <a:lnTo>
                  <a:pt x="1269" y="59182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bk object 1976"/>
          <p:cNvSpPr/>
          <p:nvPr/>
        </p:nvSpPr>
        <p:spPr>
          <a:xfrm>
            <a:off x="3450590" y="6252209"/>
            <a:ext cx="29209" cy="596900"/>
          </a:xfrm>
          <a:custGeom>
            <a:avLst/>
            <a:gdLst/>
            <a:ahLst/>
            <a:cxnLst/>
            <a:rect l="l" t="t" r="r" b="b"/>
            <a:pathLst>
              <a:path w="29210" h="596900">
                <a:moveTo>
                  <a:pt x="1269" y="50799"/>
                </a:moveTo>
                <a:lnTo>
                  <a:pt x="0" y="50799"/>
                </a:lnTo>
                <a:lnTo>
                  <a:pt x="0" y="52069"/>
                </a:lnTo>
                <a:lnTo>
                  <a:pt x="1269" y="52069"/>
                </a:lnTo>
                <a:lnTo>
                  <a:pt x="1269" y="50799"/>
                </a:lnTo>
                <a:close/>
              </a:path>
              <a:path w="29210" h="596900">
                <a:moveTo>
                  <a:pt x="5079" y="49529"/>
                </a:moveTo>
                <a:lnTo>
                  <a:pt x="2539" y="49529"/>
                </a:lnTo>
                <a:lnTo>
                  <a:pt x="2539" y="50799"/>
                </a:lnTo>
                <a:lnTo>
                  <a:pt x="5079" y="50799"/>
                </a:lnTo>
                <a:lnTo>
                  <a:pt x="5079" y="49529"/>
                </a:lnTo>
                <a:close/>
              </a:path>
              <a:path w="29210" h="596900">
                <a:moveTo>
                  <a:pt x="8889" y="44449"/>
                </a:moveTo>
                <a:lnTo>
                  <a:pt x="0" y="44449"/>
                </a:lnTo>
                <a:lnTo>
                  <a:pt x="0" y="49529"/>
                </a:lnTo>
                <a:lnTo>
                  <a:pt x="6350" y="49529"/>
                </a:lnTo>
                <a:lnTo>
                  <a:pt x="6350" y="46989"/>
                </a:lnTo>
                <a:lnTo>
                  <a:pt x="7619" y="46989"/>
                </a:lnTo>
                <a:lnTo>
                  <a:pt x="7619" y="45719"/>
                </a:lnTo>
                <a:lnTo>
                  <a:pt x="8889" y="45719"/>
                </a:lnTo>
                <a:lnTo>
                  <a:pt x="8889" y="44449"/>
                </a:lnTo>
                <a:close/>
              </a:path>
              <a:path w="29210" h="596900">
                <a:moveTo>
                  <a:pt x="11429" y="43179"/>
                </a:moveTo>
                <a:lnTo>
                  <a:pt x="10160" y="43179"/>
                </a:lnTo>
                <a:lnTo>
                  <a:pt x="10160" y="44449"/>
                </a:lnTo>
                <a:lnTo>
                  <a:pt x="11429" y="44449"/>
                </a:lnTo>
                <a:lnTo>
                  <a:pt x="11429" y="43179"/>
                </a:lnTo>
                <a:close/>
              </a:path>
              <a:path w="29210" h="596900">
                <a:moveTo>
                  <a:pt x="16510" y="38099"/>
                </a:moveTo>
                <a:lnTo>
                  <a:pt x="0" y="38099"/>
                </a:lnTo>
                <a:lnTo>
                  <a:pt x="0" y="43179"/>
                </a:lnTo>
                <a:lnTo>
                  <a:pt x="12700" y="43179"/>
                </a:lnTo>
                <a:lnTo>
                  <a:pt x="12700" y="40639"/>
                </a:lnTo>
                <a:lnTo>
                  <a:pt x="13969" y="40639"/>
                </a:lnTo>
                <a:lnTo>
                  <a:pt x="13969" y="39369"/>
                </a:lnTo>
                <a:lnTo>
                  <a:pt x="16510" y="39369"/>
                </a:lnTo>
                <a:lnTo>
                  <a:pt x="16510" y="38099"/>
                </a:lnTo>
                <a:close/>
              </a:path>
              <a:path w="29210" h="596900">
                <a:moveTo>
                  <a:pt x="19050" y="36829"/>
                </a:moveTo>
                <a:lnTo>
                  <a:pt x="17779" y="36829"/>
                </a:lnTo>
                <a:lnTo>
                  <a:pt x="17779" y="38099"/>
                </a:lnTo>
                <a:lnTo>
                  <a:pt x="19050" y="38099"/>
                </a:lnTo>
                <a:lnTo>
                  <a:pt x="19050" y="36829"/>
                </a:lnTo>
                <a:close/>
              </a:path>
              <a:path w="29210" h="596900">
                <a:moveTo>
                  <a:pt x="22860" y="31749"/>
                </a:moveTo>
                <a:lnTo>
                  <a:pt x="0" y="31749"/>
                </a:lnTo>
                <a:lnTo>
                  <a:pt x="0" y="36829"/>
                </a:lnTo>
                <a:lnTo>
                  <a:pt x="20319" y="36829"/>
                </a:lnTo>
                <a:lnTo>
                  <a:pt x="20319" y="34289"/>
                </a:lnTo>
                <a:lnTo>
                  <a:pt x="21589" y="34289"/>
                </a:lnTo>
                <a:lnTo>
                  <a:pt x="21589" y="33019"/>
                </a:lnTo>
                <a:lnTo>
                  <a:pt x="22860" y="33019"/>
                </a:lnTo>
                <a:lnTo>
                  <a:pt x="22860" y="31749"/>
                </a:lnTo>
                <a:close/>
              </a:path>
              <a:path w="29210" h="596900">
                <a:moveTo>
                  <a:pt x="25400" y="30479"/>
                </a:moveTo>
                <a:lnTo>
                  <a:pt x="24129" y="30479"/>
                </a:lnTo>
                <a:lnTo>
                  <a:pt x="24129" y="31749"/>
                </a:lnTo>
                <a:lnTo>
                  <a:pt x="25400" y="31749"/>
                </a:lnTo>
                <a:lnTo>
                  <a:pt x="25400" y="30479"/>
                </a:lnTo>
                <a:close/>
              </a:path>
              <a:path w="29210" h="596900">
                <a:moveTo>
                  <a:pt x="29210" y="25399"/>
                </a:moveTo>
                <a:lnTo>
                  <a:pt x="0" y="25399"/>
                </a:lnTo>
                <a:lnTo>
                  <a:pt x="0" y="30479"/>
                </a:lnTo>
                <a:lnTo>
                  <a:pt x="27939" y="30479"/>
                </a:lnTo>
                <a:lnTo>
                  <a:pt x="27939" y="27939"/>
                </a:lnTo>
                <a:lnTo>
                  <a:pt x="29210" y="27939"/>
                </a:lnTo>
                <a:lnTo>
                  <a:pt x="29210" y="25399"/>
                </a:lnTo>
                <a:close/>
              </a:path>
              <a:path w="29210" h="596900">
                <a:moveTo>
                  <a:pt x="2539" y="24129"/>
                </a:moveTo>
                <a:lnTo>
                  <a:pt x="1270" y="24129"/>
                </a:lnTo>
                <a:lnTo>
                  <a:pt x="1270" y="25399"/>
                </a:lnTo>
                <a:lnTo>
                  <a:pt x="2539" y="25399"/>
                </a:lnTo>
                <a:lnTo>
                  <a:pt x="2539" y="24129"/>
                </a:lnTo>
                <a:close/>
              </a:path>
              <a:path w="29210" h="596900">
                <a:moveTo>
                  <a:pt x="29210" y="19049"/>
                </a:moveTo>
                <a:lnTo>
                  <a:pt x="6350" y="19049"/>
                </a:lnTo>
                <a:lnTo>
                  <a:pt x="6350" y="20319"/>
                </a:lnTo>
                <a:lnTo>
                  <a:pt x="5080" y="20319"/>
                </a:lnTo>
                <a:lnTo>
                  <a:pt x="5080" y="21589"/>
                </a:lnTo>
                <a:lnTo>
                  <a:pt x="3810" y="21589"/>
                </a:lnTo>
                <a:lnTo>
                  <a:pt x="3810" y="24129"/>
                </a:lnTo>
                <a:lnTo>
                  <a:pt x="29210" y="24129"/>
                </a:lnTo>
                <a:lnTo>
                  <a:pt x="29210" y="19049"/>
                </a:lnTo>
                <a:close/>
              </a:path>
              <a:path w="29210" h="596900">
                <a:moveTo>
                  <a:pt x="8889" y="17779"/>
                </a:moveTo>
                <a:lnTo>
                  <a:pt x="7620" y="17779"/>
                </a:lnTo>
                <a:lnTo>
                  <a:pt x="7620" y="19049"/>
                </a:lnTo>
                <a:lnTo>
                  <a:pt x="8889" y="19049"/>
                </a:lnTo>
                <a:lnTo>
                  <a:pt x="8889" y="17779"/>
                </a:lnTo>
                <a:close/>
              </a:path>
              <a:path w="29210" h="596900">
                <a:moveTo>
                  <a:pt x="29210" y="12699"/>
                </a:moveTo>
                <a:lnTo>
                  <a:pt x="13970" y="12699"/>
                </a:lnTo>
                <a:lnTo>
                  <a:pt x="13970" y="13969"/>
                </a:lnTo>
                <a:lnTo>
                  <a:pt x="12700" y="13969"/>
                </a:lnTo>
                <a:lnTo>
                  <a:pt x="12700" y="15239"/>
                </a:lnTo>
                <a:lnTo>
                  <a:pt x="10160" y="15239"/>
                </a:lnTo>
                <a:lnTo>
                  <a:pt x="10160" y="17779"/>
                </a:lnTo>
                <a:lnTo>
                  <a:pt x="29210" y="17779"/>
                </a:lnTo>
                <a:lnTo>
                  <a:pt x="29210" y="12699"/>
                </a:lnTo>
                <a:close/>
              </a:path>
              <a:path w="29210" h="596900">
                <a:moveTo>
                  <a:pt x="16510" y="11429"/>
                </a:moveTo>
                <a:lnTo>
                  <a:pt x="15239" y="11429"/>
                </a:lnTo>
                <a:lnTo>
                  <a:pt x="15239" y="12699"/>
                </a:lnTo>
                <a:lnTo>
                  <a:pt x="16510" y="12699"/>
                </a:lnTo>
                <a:lnTo>
                  <a:pt x="16510" y="11429"/>
                </a:lnTo>
                <a:close/>
              </a:path>
              <a:path w="29210" h="596900">
                <a:moveTo>
                  <a:pt x="29210" y="6349"/>
                </a:moveTo>
                <a:lnTo>
                  <a:pt x="20320" y="6349"/>
                </a:lnTo>
                <a:lnTo>
                  <a:pt x="20320" y="7619"/>
                </a:lnTo>
                <a:lnTo>
                  <a:pt x="19050" y="7619"/>
                </a:lnTo>
                <a:lnTo>
                  <a:pt x="19050" y="8889"/>
                </a:lnTo>
                <a:lnTo>
                  <a:pt x="17780" y="8889"/>
                </a:lnTo>
                <a:lnTo>
                  <a:pt x="17780" y="11429"/>
                </a:lnTo>
                <a:lnTo>
                  <a:pt x="29210" y="11429"/>
                </a:lnTo>
                <a:lnTo>
                  <a:pt x="29210" y="6349"/>
                </a:lnTo>
                <a:close/>
              </a:path>
              <a:path w="29210" h="596900">
                <a:moveTo>
                  <a:pt x="22860" y="5079"/>
                </a:moveTo>
                <a:lnTo>
                  <a:pt x="21589" y="5079"/>
                </a:lnTo>
                <a:lnTo>
                  <a:pt x="21589" y="6349"/>
                </a:lnTo>
                <a:lnTo>
                  <a:pt x="22860" y="6349"/>
                </a:lnTo>
                <a:lnTo>
                  <a:pt x="22860" y="5079"/>
                </a:lnTo>
                <a:close/>
              </a:path>
              <a:path w="29210" h="596900">
                <a:moveTo>
                  <a:pt x="29210" y="0"/>
                </a:moveTo>
                <a:lnTo>
                  <a:pt x="27939" y="0"/>
                </a:lnTo>
                <a:lnTo>
                  <a:pt x="27939" y="1269"/>
                </a:lnTo>
                <a:lnTo>
                  <a:pt x="26670" y="1269"/>
                </a:lnTo>
                <a:lnTo>
                  <a:pt x="26670" y="2539"/>
                </a:lnTo>
                <a:lnTo>
                  <a:pt x="25400" y="2539"/>
                </a:lnTo>
                <a:lnTo>
                  <a:pt x="25400" y="5079"/>
                </a:lnTo>
                <a:lnTo>
                  <a:pt x="29210" y="5079"/>
                </a:lnTo>
                <a:lnTo>
                  <a:pt x="29210" y="0"/>
                </a:lnTo>
                <a:close/>
              </a:path>
              <a:path w="29210" h="596900">
                <a:moveTo>
                  <a:pt x="1270" y="549909"/>
                </a:moveTo>
                <a:lnTo>
                  <a:pt x="0" y="549909"/>
                </a:lnTo>
                <a:lnTo>
                  <a:pt x="0" y="552449"/>
                </a:lnTo>
                <a:lnTo>
                  <a:pt x="2540" y="552449"/>
                </a:lnTo>
                <a:lnTo>
                  <a:pt x="2540" y="551179"/>
                </a:lnTo>
                <a:lnTo>
                  <a:pt x="1270" y="551179"/>
                </a:lnTo>
                <a:lnTo>
                  <a:pt x="1270" y="549909"/>
                </a:lnTo>
                <a:close/>
              </a:path>
              <a:path w="29210" h="596900">
                <a:moveTo>
                  <a:pt x="5079" y="552449"/>
                </a:moveTo>
                <a:lnTo>
                  <a:pt x="0" y="552449"/>
                </a:lnTo>
                <a:lnTo>
                  <a:pt x="0" y="572769"/>
                </a:lnTo>
                <a:lnTo>
                  <a:pt x="1270" y="572769"/>
                </a:lnTo>
                <a:lnTo>
                  <a:pt x="1270" y="574040"/>
                </a:lnTo>
                <a:lnTo>
                  <a:pt x="2539" y="574040"/>
                </a:lnTo>
                <a:lnTo>
                  <a:pt x="2539" y="575309"/>
                </a:lnTo>
                <a:lnTo>
                  <a:pt x="3810" y="575309"/>
                </a:lnTo>
                <a:lnTo>
                  <a:pt x="3810" y="576579"/>
                </a:lnTo>
                <a:lnTo>
                  <a:pt x="5080" y="576579"/>
                </a:lnTo>
                <a:lnTo>
                  <a:pt x="5080" y="577849"/>
                </a:lnTo>
                <a:lnTo>
                  <a:pt x="6350" y="577849"/>
                </a:lnTo>
                <a:lnTo>
                  <a:pt x="6350" y="579119"/>
                </a:lnTo>
                <a:lnTo>
                  <a:pt x="7620" y="579119"/>
                </a:lnTo>
                <a:lnTo>
                  <a:pt x="7620" y="581659"/>
                </a:lnTo>
                <a:lnTo>
                  <a:pt x="8889" y="581659"/>
                </a:lnTo>
                <a:lnTo>
                  <a:pt x="8889" y="582929"/>
                </a:lnTo>
                <a:lnTo>
                  <a:pt x="10160" y="582929"/>
                </a:lnTo>
                <a:lnTo>
                  <a:pt x="10160" y="584199"/>
                </a:lnTo>
                <a:lnTo>
                  <a:pt x="11430" y="584199"/>
                </a:lnTo>
                <a:lnTo>
                  <a:pt x="11430" y="585469"/>
                </a:lnTo>
                <a:lnTo>
                  <a:pt x="12700" y="585469"/>
                </a:lnTo>
                <a:lnTo>
                  <a:pt x="12700" y="586739"/>
                </a:lnTo>
                <a:lnTo>
                  <a:pt x="13970" y="586739"/>
                </a:lnTo>
                <a:lnTo>
                  <a:pt x="13970" y="588009"/>
                </a:lnTo>
                <a:lnTo>
                  <a:pt x="15239" y="588009"/>
                </a:lnTo>
                <a:lnTo>
                  <a:pt x="15239" y="589279"/>
                </a:lnTo>
                <a:lnTo>
                  <a:pt x="16510" y="589279"/>
                </a:lnTo>
                <a:lnTo>
                  <a:pt x="16510" y="590549"/>
                </a:lnTo>
                <a:lnTo>
                  <a:pt x="17780" y="590549"/>
                </a:lnTo>
                <a:lnTo>
                  <a:pt x="17780" y="591819"/>
                </a:lnTo>
                <a:lnTo>
                  <a:pt x="19050" y="591819"/>
                </a:lnTo>
                <a:lnTo>
                  <a:pt x="19050" y="593090"/>
                </a:lnTo>
                <a:lnTo>
                  <a:pt x="20320" y="593090"/>
                </a:lnTo>
                <a:lnTo>
                  <a:pt x="20320" y="594360"/>
                </a:lnTo>
                <a:lnTo>
                  <a:pt x="21589" y="594360"/>
                </a:lnTo>
                <a:lnTo>
                  <a:pt x="21589" y="595629"/>
                </a:lnTo>
                <a:lnTo>
                  <a:pt x="22860" y="595629"/>
                </a:lnTo>
                <a:lnTo>
                  <a:pt x="22860" y="596899"/>
                </a:lnTo>
                <a:lnTo>
                  <a:pt x="29210" y="596899"/>
                </a:lnTo>
                <a:lnTo>
                  <a:pt x="29210" y="571499"/>
                </a:lnTo>
                <a:lnTo>
                  <a:pt x="27940" y="571499"/>
                </a:lnTo>
                <a:lnTo>
                  <a:pt x="27940" y="570229"/>
                </a:lnTo>
                <a:lnTo>
                  <a:pt x="26670" y="570229"/>
                </a:lnTo>
                <a:lnTo>
                  <a:pt x="26670" y="568959"/>
                </a:lnTo>
                <a:lnTo>
                  <a:pt x="25400" y="568959"/>
                </a:lnTo>
                <a:lnTo>
                  <a:pt x="25400" y="567689"/>
                </a:lnTo>
                <a:lnTo>
                  <a:pt x="22860" y="567689"/>
                </a:lnTo>
                <a:lnTo>
                  <a:pt x="22860" y="566419"/>
                </a:lnTo>
                <a:lnTo>
                  <a:pt x="21589" y="566419"/>
                </a:lnTo>
                <a:lnTo>
                  <a:pt x="21589" y="565149"/>
                </a:lnTo>
                <a:lnTo>
                  <a:pt x="20320" y="565149"/>
                </a:lnTo>
                <a:lnTo>
                  <a:pt x="20320" y="563879"/>
                </a:lnTo>
                <a:lnTo>
                  <a:pt x="17780" y="563879"/>
                </a:lnTo>
                <a:lnTo>
                  <a:pt x="17780" y="562609"/>
                </a:lnTo>
                <a:lnTo>
                  <a:pt x="16510" y="562609"/>
                </a:lnTo>
                <a:lnTo>
                  <a:pt x="16510" y="561339"/>
                </a:lnTo>
                <a:lnTo>
                  <a:pt x="15240" y="561339"/>
                </a:lnTo>
                <a:lnTo>
                  <a:pt x="15240" y="560069"/>
                </a:lnTo>
                <a:lnTo>
                  <a:pt x="12700" y="560069"/>
                </a:lnTo>
                <a:lnTo>
                  <a:pt x="12700" y="558799"/>
                </a:lnTo>
                <a:lnTo>
                  <a:pt x="11430" y="558799"/>
                </a:lnTo>
                <a:lnTo>
                  <a:pt x="11430" y="557529"/>
                </a:lnTo>
                <a:lnTo>
                  <a:pt x="10160" y="557529"/>
                </a:lnTo>
                <a:lnTo>
                  <a:pt x="10160" y="556259"/>
                </a:lnTo>
                <a:lnTo>
                  <a:pt x="7619" y="556259"/>
                </a:lnTo>
                <a:lnTo>
                  <a:pt x="7619" y="554989"/>
                </a:lnTo>
                <a:lnTo>
                  <a:pt x="6350" y="554989"/>
                </a:lnTo>
                <a:lnTo>
                  <a:pt x="6350" y="553719"/>
                </a:lnTo>
                <a:lnTo>
                  <a:pt x="5079" y="553719"/>
                </a:lnTo>
                <a:lnTo>
                  <a:pt x="5079" y="552449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bk object 1977"/>
          <p:cNvSpPr/>
          <p:nvPr/>
        </p:nvSpPr>
        <p:spPr>
          <a:xfrm>
            <a:off x="3421379" y="6278879"/>
            <a:ext cx="29209" cy="544830"/>
          </a:xfrm>
          <a:custGeom>
            <a:avLst/>
            <a:gdLst/>
            <a:ahLst/>
            <a:cxnLst/>
            <a:rect l="l" t="t" r="r" b="b"/>
            <a:pathLst>
              <a:path w="29210" h="544829">
                <a:moveTo>
                  <a:pt x="2539" y="55880"/>
                </a:moveTo>
                <a:lnTo>
                  <a:pt x="0" y="55880"/>
                </a:lnTo>
                <a:lnTo>
                  <a:pt x="0" y="58420"/>
                </a:lnTo>
                <a:lnTo>
                  <a:pt x="1270" y="58420"/>
                </a:lnTo>
                <a:lnTo>
                  <a:pt x="1270" y="57150"/>
                </a:lnTo>
                <a:lnTo>
                  <a:pt x="2539" y="57150"/>
                </a:lnTo>
                <a:lnTo>
                  <a:pt x="2539" y="55880"/>
                </a:lnTo>
                <a:close/>
              </a:path>
              <a:path w="29210" h="544829">
                <a:moveTo>
                  <a:pt x="7620" y="49530"/>
                </a:moveTo>
                <a:lnTo>
                  <a:pt x="0" y="49530"/>
                </a:lnTo>
                <a:lnTo>
                  <a:pt x="0" y="54610"/>
                </a:lnTo>
                <a:lnTo>
                  <a:pt x="5080" y="54610"/>
                </a:lnTo>
                <a:lnTo>
                  <a:pt x="5080" y="52070"/>
                </a:lnTo>
                <a:lnTo>
                  <a:pt x="6350" y="52070"/>
                </a:lnTo>
                <a:lnTo>
                  <a:pt x="6350" y="50800"/>
                </a:lnTo>
                <a:lnTo>
                  <a:pt x="7620" y="50800"/>
                </a:lnTo>
                <a:lnTo>
                  <a:pt x="7620" y="49530"/>
                </a:lnTo>
                <a:close/>
              </a:path>
              <a:path w="29210" h="544829">
                <a:moveTo>
                  <a:pt x="8890" y="48260"/>
                </a:moveTo>
                <a:lnTo>
                  <a:pt x="7620" y="48260"/>
                </a:lnTo>
                <a:lnTo>
                  <a:pt x="7620" y="49530"/>
                </a:lnTo>
                <a:lnTo>
                  <a:pt x="8890" y="49530"/>
                </a:lnTo>
                <a:lnTo>
                  <a:pt x="8890" y="48260"/>
                </a:lnTo>
                <a:close/>
              </a:path>
              <a:path w="29210" h="544829">
                <a:moveTo>
                  <a:pt x="11430" y="43180"/>
                </a:moveTo>
                <a:lnTo>
                  <a:pt x="0" y="43180"/>
                </a:lnTo>
                <a:lnTo>
                  <a:pt x="0" y="48260"/>
                </a:lnTo>
                <a:lnTo>
                  <a:pt x="10160" y="48260"/>
                </a:lnTo>
                <a:lnTo>
                  <a:pt x="10160" y="45720"/>
                </a:lnTo>
                <a:lnTo>
                  <a:pt x="11430" y="45720"/>
                </a:lnTo>
                <a:lnTo>
                  <a:pt x="11430" y="43180"/>
                </a:lnTo>
                <a:close/>
              </a:path>
              <a:path w="29210" h="544829">
                <a:moveTo>
                  <a:pt x="13970" y="41910"/>
                </a:moveTo>
                <a:lnTo>
                  <a:pt x="12700" y="41910"/>
                </a:lnTo>
                <a:lnTo>
                  <a:pt x="12700" y="43180"/>
                </a:lnTo>
                <a:lnTo>
                  <a:pt x="13970" y="43180"/>
                </a:lnTo>
                <a:lnTo>
                  <a:pt x="13970" y="41910"/>
                </a:lnTo>
                <a:close/>
              </a:path>
              <a:path w="29210" h="544829">
                <a:moveTo>
                  <a:pt x="16510" y="36830"/>
                </a:moveTo>
                <a:lnTo>
                  <a:pt x="0" y="36830"/>
                </a:lnTo>
                <a:lnTo>
                  <a:pt x="0" y="41910"/>
                </a:lnTo>
                <a:lnTo>
                  <a:pt x="15240" y="41910"/>
                </a:lnTo>
                <a:lnTo>
                  <a:pt x="15239" y="38100"/>
                </a:lnTo>
                <a:lnTo>
                  <a:pt x="16510" y="38100"/>
                </a:lnTo>
                <a:lnTo>
                  <a:pt x="16510" y="36830"/>
                </a:lnTo>
                <a:close/>
              </a:path>
              <a:path w="29210" h="544829">
                <a:moveTo>
                  <a:pt x="19050" y="35560"/>
                </a:moveTo>
                <a:lnTo>
                  <a:pt x="17780" y="35560"/>
                </a:lnTo>
                <a:lnTo>
                  <a:pt x="17780" y="36830"/>
                </a:lnTo>
                <a:lnTo>
                  <a:pt x="19050" y="36830"/>
                </a:lnTo>
                <a:lnTo>
                  <a:pt x="19050" y="35560"/>
                </a:lnTo>
                <a:close/>
              </a:path>
              <a:path w="29210" h="544829">
                <a:moveTo>
                  <a:pt x="24129" y="30480"/>
                </a:moveTo>
                <a:lnTo>
                  <a:pt x="0" y="30480"/>
                </a:lnTo>
                <a:lnTo>
                  <a:pt x="0" y="35560"/>
                </a:lnTo>
                <a:lnTo>
                  <a:pt x="20320" y="35560"/>
                </a:lnTo>
                <a:lnTo>
                  <a:pt x="20320" y="33020"/>
                </a:lnTo>
                <a:lnTo>
                  <a:pt x="21589" y="33020"/>
                </a:lnTo>
                <a:lnTo>
                  <a:pt x="21589" y="31750"/>
                </a:lnTo>
                <a:lnTo>
                  <a:pt x="24129" y="31750"/>
                </a:lnTo>
                <a:lnTo>
                  <a:pt x="24129" y="30480"/>
                </a:lnTo>
                <a:close/>
              </a:path>
              <a:path w="29210" h="544829">
                <a:moveTo>
                  <a:pt x="26670" y="29210"/>
                </a:moveTo>
                <a:lnTo>
                  <a:pt x="25400" y="29210"/>
                </a:lnTo>
                <a:lnTo>
                  <a:pt x="25400" y="30480"/>
                </a:lnTo>
                <a:lnTo>
                  <a:pt x="26670" y="30480"/>
                </a:lnTo>
                <a:lnTo>
                  <a:pt x="26670" y="29210"/>
                </a:lnTo>
                <a:close/>
              </a:path>
              <a:path w="29210" h="544829">
                <a:moveTo>
                  <a:pt x="29210" y="24130"/>
                </a:moveTo>
                <a:lnTo>
                  <a:pt x="0" y="24130"/>
                </a:lnTo>
                <a:lnTo>
                  <a:pt x="0" y="29210"/>
                </a:lnTo>
                <a:lnTo>
                  <a:pt x="27939" y="29210"/>
                </a:lnTo>
                <a:lnTo>
                  <a:pt x="27939" y="26670"/>
                </a:lnTo>
                <a:lnTo>
                  <a:pt x="29210" y="26670"/>
                </a:lnTo>
                <a:lnTo>
                  <a:pt x="29210" y="24130"/>
                </a:lnTo>
                <a:close/>
              </a:path>
              <a:path w="29210" h="544829">
                <a:moveTo>
                  <a:pt x="3810" y="22860"/>
                </a:moveTo>
                <a:lnTo>
                  <a:pt x="1270" y="22860"/>
                </a:lnTo>
                <a:lnTo>
                  <a:pt x="1270" y="24130"/>
                </a:lnTo>
                <a:lnTo>
                  <a:pt x="3810" y="24130"/>
                </a:lnTo>
                <a:lnTo>
                  <a:pt x="3810" y="22860"/>
                </a:lnTo>
                <a:close/>
              </a:path>
              <a:path w="29210" h="544829">
                <a:moveTo>
                  <a:pt x="29210" y="17780"/>
                </a:moveTo>
                <a:lnTo>
                  <a:pt x="7620" y="17780"/>
                </a:lnTo>
                <a:lnTo>
                  <a:pt x="7620" y="19050"/>
                </a:lnTo>
                <a:lnTo>
                  <a:pt x="6350" y="19050"/>
                </a:lnTo>
                <a:lnTo>
                  <a:pt x="6350" y="20320"/>
                </a:lnTo>
                <a:lnTo>
                  <a:pt x="5080" y="20320"/>
                </a:lnTo>
                <a:lnTo>
                  <a:pt x="5080" y="22860"/>
                </a:lnTo>
                <a:lnTo>
                  <a:pt x="29210" y="22860"/>
                </a:lnTo>
                <a:lnTo>
                  <a:pt x="29210" y="17780"/>
                </a:lnTo>
                <a:close/>
              </a:path>
              <a:path w="29210" h="544829">
                <a:moveTo>
                  <a:pt x="10160" y="16510"/>
                </a:moveTo>
                <a:lnTo>
                  <a:pt x="8890" y="16510"/>
                </a:lnTo>
                <a:lnTo>
                  <a:pt x="8890" y="17780"/>
                </a:lnTo>
                <a:lnTo>
                  <a:pt x="10160" y="17780"/>
                </a:lnTo>
                <a:lnTo>
                  <a:pt x="10160" y="16510"/>
                </a:lnTo>
                <a:close/>
              </a:path>
              <a:path w="29210" h="544829">
                <a:moveTo>
                  <a:pt x="29210" y="11430"/>
                </a:moveTo>
                <a:lnTo>
                  <a:pt x="13970" y="11430"/>
                </a:lnTo>
                <a:lnTo>
                  <a:pt x="13970" y="12700"/>
                </a:lnTo>
                <a:lnTo>
                  <a:pt x="12700" y="12700"/>
                </a:lnTo>
                <a:lnTo>
                  <a:pt x="12700" y="13970"/>
                </a:lnTo>
                <a:lnTo>
                  <a:pt x="11430" y="13970"/>
                </a:lnTo>
                <a:lnTo>
                  <a:pt x="11430" y="16510"/>
                </a:lnTo>
                <a:lnTo>
                  <a:pt x="29210" y="16510"/>
                </a:lnTo>
                <a:lnTo>
                  <a:pt x="29210" y="11430"/>
                </a:lnTo>
                <a:close/>
              </a:path>
              <a:path w="29210" h="544829">
                <a:moveTo>
                  <a:pt x="17780" y="10160"/>
                </a:moveTo>
                <a:lnTo>
                  <a:pt x="16510" y="10160"/>
                </a:lnTo>
                <a:lnTo>
                  <a:pt x="16510" y="11430"/>
                </a:lnTo>
                <a:lnTo>
                  <a:pt x="17780" y="11430"/>
                </a:lnTo>
                <a:lnTo>
                  <a:pt x="17780" y="10160"/>
                </a:lnTo>
                <a:close/>
              </a:path>
              <a:path w="29210" h="544829">
                <a:moveTo>
                  <a:pt x="29210" y="5080"/>
                </a:moveTo>
                <a:lnTo>
                  <a:pt x="21590" y="5080"/>
                </a:lnTo>
                <a:lnTo>
                  <a:pt x="21590" y="6350"/>
                </a:lnTo>
                <a:lnTo>
                  <a:pt x="20320" y="6350"/>
                </a:lnTo>
                <a:lnTo>
                  <a:pt x="20320" y="7620"/>
                </a:lnTo>
                <a:lnTo>
                  <a:pt x="19050" y="7620"/>
                </a:lnTo>
                <a:lnTo>
                  <a:pt x="19050" y="10160"/>
                </a:lnTo>
                <a:lnTo>
                  <a:pt x="29210" y="10160"/>
                </a:lnTo>
                <a:lnTo>
                  <a:pt x="29210" y="5080"/>
                </a:lnTo>
                <a:close/>
              </a:path>
              <a:path w="29210" h="544829">
                <a:moveTo>
                  <a:pt x="24130" y="3810"/>
                </a:moveTo>
                <a:lnTo>
                  <a:pt x="22860" y="3810"/>
                </a:lnTo>
                <a:lnTo>
                  <a:pt x="22860" y="5080"/>
                </a:lnTo>
                <a:lnTo>
                  <a:pt x="24130" y="5080"/>
                </a:lnTo>
                <a:lnTo>
                  <a:pt x="24130" y="3810"/>
                </a:lnTo>
                <a:close/>
              </a:path>
              <a:path w="29210" h="544829">
                <a:moveTo>
                  <a:pt x="29210" y="0"/>
                </a:moveTo>
                <a:lnTo>
                  <a:pt x="26670" y="0"/>
                </a:lnTo>
                <a:lnTo>
                  <a:pt x="26670" y="1270"/>
                </a:lnTo>
                <a:lnTo>
                  <a:pt x="25400" y="1270"/>
                </a:lnTo>
                <a:lnTo>
                  <a:pt x="25400" y="3810"/>
                </a:lnTo>
                <a:lnTo>
                  <a:pt x="29210" y="3810"/>
                </a:lnTo>
                <a:lnTo>
                  <a:pt x="29210" y="0"/>
                </a:lnTo>
                <a:close/>
              </a:path>
              <a:path w="29210" h="544829">
                <a:moveTo>
                  <a:pt x="1270" y="491490"/>
                </a:moveTo>
                <a:lnTo>
                  <a:pt x="0" y="491490"/>
                </a:lnTo>
                <a:lnTo>
                  <a:pt x="0" y="494030"/>
                </a:lnTo>
                <a:lnTo>
                  <a:pt x="1270" y="494030"/>
                </a:lnTo>
                <a:lnTo>
                  <a:pt x="1270" y="491490"/>
                </a:lnTo>
                <a:close/>
              </a:path>
              <a:path w="29210" h="544829">
                <a:moveTo>
                  <a:pt x="2540" y="494030"/>
                </a:moveTo>
                <a:lnTo>
                  <a:pt x="0" y="494030"/>
                </a:lnTo>
                <a:lnTo>
                  <a:pt x="0" y="497840"/>
                </a:lnTo>
                <a:lnTo>
                  <a:pt x="3810" y="497840"/>
                </a:lnTo>
                <a:lnTo>
                  <a:pt x="3810" y="495300"/>
                </a:lnTo>
                <a:lnTo>
                  <a:pt x="2540" y="495300"/>
                </a:lnTo>
                <a:lnTo>
                  <a:pt x="2540" y="494030"/>
                </a:lnTo>
                <a:close/>
              </a:path>
              <a:path w="29210" h="544829">
                <a:moveTo>
                  <a:pt x="5080" y="497840"/>
                </a:moveTo>
                <a:lnTo>
                  <a:pt x="0" y="497840"/>
                </a:lnTo>
                <a:lnTo>
                  <a:pt x="0" y="506730"/>
                </a:lnTo>
                <a:lnTo>
                  <a:pt x="11430" y="506730"/>
                </a:lnTo>
                <a:lnTo>
                  <a:pt x="11430" y="505460"/>
                </a:lnTo>
                <a:lnTo>
                  <a:pt x="10160" y="505460"/>
                </a:lnTo>
                <a:lnTo>
                  <a:pt x="10160" y="504190"/>
                </a:lnTo>
                <a:lnTo>
                  <a:pt x="8890" y="504190"/>
                </a:lnTo>
                <a:lnTo>
                  <a:pt x="8890" y="502920"/>
                </a:lnTo>
                <a:lnTo>
                  <a:pt x="7620" y="502920"/>
                </a:lnTo>
                <a:lnTo>
                  <a:pt x="7620" y="500380"/>
                </a:lnTo>
                <a:lnTo>
                  <a:pt x="6350" y="500380"/>
                </a:lnTo>
                <a:lnTo>
                  <a:pt x="6350" y="499110"/>
                </a:lnTo>
                <a:lnTo>
                  <a:pt x="5080" y="499110"/>
                </a:lnTo>
                <a:lnTo>
                  <a:pt x="5080" y="497840"/>
                </a:lnTo>
                <a:close/>
              </a:path>
              <a:path w="29210" h="544829">
                <a:moveTo>
                  <a:pt x="11430" y="506730"/>
                </a:moveTo>
                <a:lnTo>
                  <a:pt x="0" y="506730"/>
                </a:lnTo>
                <a:lnTo>
                  <a:pt x="0" y="510540"/>
                </a:lnTo>
                <a:lnTo>
                  <a:pt x="13970" y="510540"/>
                </a:lnTo>
                <a:lnTo>
                  <a:pt x="13970" y="509270"/>
                </a:lnTo>
                <a:lnTo>
                  <a:pt x="12700" y="509270"/>
                </a:lnTo>
                <a:lnTo>
                  <a:pt x="12700" y="508000"/>
                </a:lnTo>
                <a:lnTo>
                  <a:pt x="11430" y="508000"/>
                </a:lnTo>
                <a:lnTo>
                  <a:pt x="11430" y="506730"/>
                </a:lnTo>
                <a:close/>
              </a:path>
              <a:path w="29210" h="544829">
                <a:moveTo>
                  <a:pt x="15240" y="510540"/>
                </a:moveTo>
                <a:lnTo>
                  <a:pt x="0" y="510540"/>
                </a:lnTo>
                <a:lnTo>
                  <a:pt x="0" y="513080"/>
                </a:lnTo>
                <a:lnTo>
                  <a:pt x="15239" y="513080"/>
                </a:lnTo>
                <a:lnTo>
                  <a:pt x="15240" y="510540"/>
                </a:lnTo>
                <a:close/>
              </a:path>
              <a:path w="29210" h="544829">
                <a:moveTo>
                  <a:pt x="20320" y="515620"/>
                </a:moveTo>
                <a:lnTo>
                  <a:pt x="1270" y="515620"/>
                </a:lnTo>
                <a:lnTo>
                  <a:pt x="1270" y="516890"/>
                </a:lnTo>
                <a:lnTo>
                  <a:pt x="20320" y="516890"/>
                </a:lnTo>
                <a:lnTo>
                  <a:pt x="20320" y="515620"/>
                </a:lnTo>
                <a:close/>
              </a:path>
              <a:path w="29210" h="544829">
                <a:moveTo>
                  <a:pt x="16510" y="513080"/>
                </a:moveTo>
                <a:lnTo>
                  <a:pt x="0" y="513080"/>
                </a:lnTo>
                <a:lnTo>
                  <a:pt x="0" y="515620"/>
                </a:lnTo>
                <a:lnTo>
                  <a:pt x="19050" y="515620"/>
                </a:lnTo>
                <a:lnTo>
                  <a:pt x="19050" y="514350"/>
                </a:lnTo>
                <a:lnTo>
                  <a:pt x="16510" y="514350"/>
                </a:lnTo>
                <a:lnTo>
                  <a:pt x="16510" y="513080"/>
                </a:lnTo>
                <a:close/>
              </a:path>
              <a:path w="29210" h="544829">
                <a:moveTo>
                  <a:pt x="24130" y="518160"/>
                </a:moveTo>
                <a:lnTo>
                  <a:pt x="3810" y="518160"/>
                </a:lnTo>
                <a:lnTo>
                  <a:pt x="3810" y="519430"/>
                </a:lnTo>
                <a:lnTo>
                  <a:pt x="24130" y="519430"/>
                </a:lnTo>
                <a:lnTo>
                  <a:pt x="24130" y="518160"/>
                </a:lnTo>
                <a:close/>
              </a:path>
              <a:path w="29210" h="544829">
                <a:moveTo>
                  <a:pt x="21590" y="516890"/>
                </a:moveTo>
                <a:lnTo>
                  <a:pt x="2540" y="516890"/>
                </a:lnTo>
                <a:lnTo>
                  <a:pt x="2540" y="518160"/>
                </a:lnTo>
                <a:lnTo>
                  <a:pt x="21590" y="518160"/>
                </a:lnTo>
                <a:lnTo>
                  <a:pt x="21590" y="516890"/>
                </a:lnTo>
                <a:close/>
              </a:path>
              <a:path w="29210" h="544829">
                <a:moveTo>
                  <a:pt x="29210" y="521970"/>
                </a:moveTo>
                <a:lnTo>
                  <a:pt x="6350" y="521970"/>
                </a:lnTo>
                <a:lnTo>
                  <a:pt x="6350" y="523240"/>
                </a:lnTo>
                <a:lnTo>
                  <a:pt x="29210" y="523240"/>
                </a:lnTo>
                <a:lnTo>
                  <a:pt x="29210" y="521970"/>
                </a:lnTo>
                <a:close/>
              </a:path>
              <a:path w="29210" h="544829">
                <a:moveTo>
                  <a:pt x="25400" y="519430"/>
                </a:moveTo>
                <a:lnTo>
                  <a:pt x="5080" y="519430"/>
                </a:lnTo>
                <a:lnTo>
                  <a:pt x="5080" y="521970"/>
                </a:lnTo>
                <a:lnTo>
                  <a:pt x="26670" y="521970"/>
                </a:lnTo>
                <a:lnTo>
                  <a:pt x="26670" y="520700"/>
                </a:lnTo>
                <a:lnTo>
                  <a:pt x="25400" y="520700"/>
                </a:lnTo>
                <a:lnTo>
                  <a:pt x="25400" y="519430"/>
                </a:lnTo>
                <a:close/>
              </a:path>
              <a:path w="29210" h="544829">
                <a:moveTo>
                  <a:pt x="29210" y="523240"/>
                </a:moveTo>
                <a:lnTo>
                  <a:pt x="7620" y="523240"/>
                </a:lnTo>
                <a:lnTo>
                  <a:pt x="7620" y="524510"/>
                </a:lnTo>
                <a:lnTo>
                  <a:pt x="8890" y="524510"/>
                </a:lnTo>
                <a:lnTo>
                  <a:pt x="8890" y="525780"/>
                </a:lnTo>
                <a:lnTo>
                  <a:pt x="29210" y="525780"/>
                </a:lnTo>
                <a:lnTo>
                  <a:pt x="29210" y="523240"/>
                </a:lnTo>
                <a:close/>
              </a:path>
              <a:path w="29210" h="544829">
                <a:moveTo>
                  <a:pt x="29210" y="525780"/>
                </a:moveTo>
                <a:lnTo>
                  <a:pt x="10160" y="525780"/>
                </a:lnTo>
                <a:lnTo>
                  <a:pt x="10160" y="527050"/>
                </a:lnTo>
                <a:lnTo>
                  <a:pt x="11430" y="527050"/>
                </a:lnTo>
                <a:lnTo>
                  <a:pt x="11430" y="528320"/>
                </a:lnTo>
                <a:lnTo>
                  <a:pt x="12700" y="528320"/>
                </a:lnTo>
                <a:lnTo>
                  <a:pt x="12700" y="529590"/>
                </a:lnTo>
                <a:lnTo>
                  <a:pt x="13970" y="529590"/>
                </a:lnTo>
                <a:lnTo>
                  <a:pt x="13970" y="530860"/>
                </a:lnTo>
                <a:lnTo>
                  <a:pt x="15240" y="530860"/>
                </a:lnTo>
                <a:lnTo>
                  <a:pt x="15240" y="532130"/>
                </a:lnTo>
                <a:lnTo>
                  <a:pt x="16510" y="532130"/>
                </a:lnTo>
                <a:lnTo>
                  <a:pt x="16510" y="533400"/>
                </a:lnTo>
                <a:lnTo>
                  <a:pt x="17780" y="533400"/>
                </a:lnTo>
                <a:lnTo>
                  <a:pt x="17780" y="534670"/>
                </a:lnTo>
                <a:lnTo>
                  <a:pt x="19050" y="534670"/>
                </a:lnTo>
                <a:lnTo>
                  <a:pt x="19050" y="535940"/>
                </a:lnTo>
                <a:lnTo>
                  <a:pt x="20320" y="535940"/>
                </a:lnTo>
                <a:lnTo>
                  <a:pt x="20320" y="537210"/>
                </a:lnTo>
                <a:lnTo>
                  <a:pt x="21590" y="537210"/>
                </a:lnTo>
                <a:lnTo>
                  <a:pt x="21590" y="538480"/>
                </a:lnTo>
                <a:lnTo>
                  <a:pt x="22860" y="538480"/>
                </a:lnTo>
                <a:lnTo>
                  <a:pt x="22860" y="539750"/>
                </a:lnTo>
                <a:lnTo>
                  <a:pt x="24130" y="539750"/>
                </a:lnTo>
                <a:lnTo>
                  <a:pt x="24130" y="541020"/>
                </a:lnTo>
                <a:lnTo>
                  <a:pt x="25400" y="541020"/>
                </a:lnTo>
                <a:lnTo>
                  <a:pt x="25400" y="542290"/>
                </a:lnTo>
                <a:lnTo>
                  <a:pt x="26670" y="542290"/>
                </a:lnTo>
                <a:lnTo>
                  <a:pt x="26670" y="543560"/>
                </a:lnTo>
                <a:lnTo>
                  <a:pt x="27940" y="543560"/>
                </a:lnTo>
                <a:lnTo>
                  <a:pt x="27940" y="544830"/>
                </a:lnTo>
                <a:lnTo>
                  <a:pt x="29210" y="544830"/>
                </a:lnTo>
                <a:lnTo>
                  <a:pt x="29210" y="52578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bk object 1978"/>
          <p:cNvSpPr/>
          <p:nvPr/>
        </p:nvSpPr>
        <p:spPr>
          <a:xfrm>
            <a:off x="3392170" y="6304279"/>
            <a:ext cx="29209" cy="488950"/>
          </a:xfrm>
          <a:custGeom>
            <a:avLst/>
            <a:gdLst/>
            <a:ahLst/>
            <a:cxnLst/>
            <a:rect l="l" t="t" r="r" b="b"/>
            <a:pathLst>
              <a:path w="29210" h="488950">
                <a:moveTo>
                  <a:pt x="2539" y="68580"/>
                </a:moveTo>
                <a:lnTo>
                  <a:pt x="0" y="68580"/>
                </a:lnTo>
                <a:lnTo>
                  <a:pt x="0" y="73660"/>
                </a:lnTo>
                <a:lnTo>
                  <a:pt x="1269" y="73660"/>
                </a:lnTo>
                <a:lnTo>
                  <a:pt x="1269" y="71120"/>
                </a:lnTo>
                <a:lnTo>
                  <a:pt x="2539" y="71120"/>
                </a:lnTo>
                <a:lnTo>
                  <a:pt x="2539" y="68580"/>
                </a:lnTo>
                <a:close/>
              </a:path>
              <a:path w="29210" h="488950">
                <a:moveTo>
                  <a:pt x="5079" y="67310"/>
                </a:moveTo>
                <a:lnTo>
                  <a:pt x="3809" y="67310"/>
                </a:lnTo>
                <a:lnTo>
                  <a:pt x="3809" y="68580"/>
                </a:lnTo>
                <a:lnTo>
                  <a:pt x="5079" y="68580"/>
                </a:lnTo>
                <a:lnTo>
                  <a:pt x="5079" y="67310"/>
                </a:lnTo>
                <a:close/>
              </a:path>
              <a:path w="29210" h="488950">
                <a:moveTo>
                  <a:pt x="7619" y="62230"/>
                </a:moveTo>
                <a:lnTo>
                  <a:pt x="0" y="62230"/>
                </a:lnTo>
                <a:lnTo>
                  <a:pt x="0" y="67310"/>
                </a:lnTo>
                <a:lnTo>
                  <a:pt x="6349" y="67310"/>
                </a:lnTo>
                <a:lnTo>
                  <a:pt x="6350" y="63500"/>
                </a:lnTo>
                <a:lnTo>
                  <a:pt x="7619" y="63500"/>
                </a:lnTo>
                <a:lnTo>
                  <a:pt x="7619" y="62230"/>
                </a:lnTo>
                <a:close/>
              </a:path>
              <a:path w="29210" h="488950">
                <a:moveTo>
                  <a:pt x="13970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8889" y="60960"/>
                </a:lnTo>
                <a:lnTo>
                  <a:pt x="8889" y="62230"/>
                </a:lnTo>
                <a:lnTo>
                  <a:pt x="10159" y="62230"/>
                </a:lnTo>
                <a:lnTo>
                  <a:pt x="10160" y="58420"/>
                </a:lnTo>
                <a:lnTo>
                  <a:pt x="11429" y="58420"/>
                </a:lnTo>
                <a:lnTo>
                  <a:pt x="11429" y="57150"/>
                </a:lnTo>
                <a:lnTo>
                  <a:pt x="12700" y="57150"/>
                </a:lnTo>
                <a:lnTo>
                  <a:pt x="12700" y="55880"/>
                </a:lnTo>
                <a:lnTo>
                  <a:pt x="13970" y="55880"/>
                </a:lnTo>
                <a:lnTo>
                  <a:pt x="13970" y="54610"/>
                </a:lnTo>
                <a:close/>
              </a:path>
              <a:path w="29210" h="488950">
                <a:moveTo>
                  <a:pt x="17779" y="49530"/>
                </a:moveTo>
                <a:lnTo>
                  <a:pt x="0" y="49530"/>
                </a:lnTo>
                <a:lnTo>
                  <a:pt x="0" y="53340"/>
                </a:lnTo>
                <a:lnTo>
                  <a:pt x="13970" y="53340"/>
                </a:lnTo>
                <a:lnTo>
                  <a:pt x="13970" y="54610"/>
                </a:lnTo>
                <a:lnTo>
                  <a:pt x="15239" y="54610"/>
                </a:lnTo>
                <a:lnTo>
                  <a:pt x="15239" y="52070"/>
                </a:lnTo>
                <a:lnTo>
                  <a:pt x="16510" y="52070"/>
                </a:lnTo>
                <a:lnTo>
                  <a:pt x="16510" y="50800"/>
                </a:lnTo>
                <a:lnTo>
                  <a:pt x="17779" y="50800"/>
                </a:lnTo>
                <a:lnTo>
                  <a:pt x="17779" y="49530"/>
                </a:lnTo>
                <a:close/>
              </a:path>
              <a:path w="29210" h="488950">
                <a:moveTo>
                  <a:pt x="19050" y="48260"/>
                </a:moveTo>
                <a:lnTo>
                  <a:pt x="17779" y="48260"/>
                </a:lnTo>
                <a:lnTo>
                  <a:pt x="17779" y="49530"/>
                </a:lnTo>
                <a:lnTo>
                  <a:pt x="19050" y="49530"/>
                </a:lnTo>
                <a:lnTo>
                  <a:pt x="19050" y="48260"/>
                </a:lnTo>
                <a:close/>
              </a:path>
              <a:path w="29210" h="488950">
                <a:moveTo>
                  <a:pt x="21589" y="43180"/>
                </a:moveTo>
                <a:lnTo>
                  <a:pt x="0" y="43180"/>
                </a:lnTo>
                <a:lnTo>
                  <a:pt x="0" y="48260"/>
                </a:lnTo>
                <a:lnTo>
                  <a:pt x="20319" y="48260"/>
                </a:lnTo>
                <a:lnTo>
                  <a:pt x="20319" y="45720"/>
                </a:lnTo>
                <a:lnTo>
                  <a:pt x="21589" y="45720"/>
                </a:lnTo>
                <a:lnTo>
                  <a:pt x="21589" y="43180"/>
                </a:lnTo>
                <a:close/>
              </a:path>
              <a:path w="29210" h="488950">
                <a:moveTo>
                  <a:pt x="24129" y="41910"/>
                </a:moveTo>
                <a:lnTo>
                  <a:pt x="22859" y="41910"/>
                </a:lnTo>
                <a:lnTo>
                  <a:pt x="22859" y="43180"/>
                </a:lnTo>
                <a:lnTo>
                  <a:pt x="24129" y="43180"/>
                </a:lnTo>
                <a:lnTo>
                  <a:pt x="24129" y="41910"/>
                </a:lnTo>
                <a:close/>
              </a:path>
              <a:path w="29210" h="488950">
                <a:moveTo>
                  <a:pt x="26669" y="36830"/>
                </a:moveTo>
                <a:lnTo>
                  <a:pt x="0" y="36830"/>
                </a:lnTo>
                <a:lnTo>
                  <a:pt x="0" y="41910"/>
                </a:lnTo>
                <a:lnTo>
                  <a:pt x="25400" y="41910"/>
                </a:lnTo>
                <a:lnTo>
                  <a:pt x="25399" y="38100"/>
                </a:lnTo>
                <a:lnTo>
                  <a:pt x="26669" y="38100"/>
                </a:lnTo>
                <a:lnTo>
                  <a:pt x="26669" y="36830"/>
                </a:lnTo>
                <a:close/>
              </a:path>
              <a:path w="29210" h="488950">
                <a:moveTo>
                  <a:pt x="29209" y="30480"/>
                </a:moveTo>
                <a:lnTo>
                  <a:pt x="1269" y="30480"/>
                </a:lnTo>
                <a:lnTo>
                  <a:pt x="1269" y="31750"/>
                </a:lnTo>
                <a:lnTo>
                  <a:pt x="0" y="31750"/>
                </a:lnTo>
                <a:lnTo>
                  <a:pt x="0" y="35560"/>
                </a:lnTo>
                <a:lnTo>
                  <a:pt x="27939" y="35560"/>
                </a:lnTo>
                <a:lnTo>
                  <a:pt x="27939" y="36830"/>
                </a:lnTo>
                <a:lnTo>
                  <a:pt x="29209" y="36830"/>
                </a:lnTo>
                <a:lnTo>
                  <a:pt x="29209" y="30480"/>
                </a:lnTo>
                <a:close/>
              </a:path>
              <a:path w="29210" h="488950">
                <a:moveTo>
                  <a:pt x="3809" y="29210"/>
                </a:moveTo>
                <a:lnTo>
                  <a:pt x="2539" y="29210"/>
                </a:lnTo>
                <a:lnTo>
                  <a:pt x="2539" y="30480"/>
                </a:lnTo>
                <a:lnTo>
                  <a:pt x="3809" y="30480"/>
                </a:lnTo>
                <a:lnTo>
                  <a:pt x="3809" y="29210"/>
                </a:lnTo>
                <a:close/>
              </a:path>
              <a:path w="29210" h="488950">
                <a:moveTo>
                  <a:pt x="29209" y="24130"/>
                </a:moveTo>
                <a:lnTo>
                  <a:pt x="6350" y="24130"/>
                </a:lnTo>
                <a:lnTo>
                  <a:pt x="6350" y="26670"/>
                </a:lnTo>
                <a:lnTo>
                  <a:pt x="5079" y="26670"/>
                </a:lnTo>
                <a:lnTo>
                  <a:pt x="5079" y="29210"/>
                </a:lnTo>
                <a:lnTo>
                  <a:pt x="29209" y="29210"/>
                </a:lnTo>
                <a:lnTo>
                  <a:pt x="29209" y="24130"/>
                </a:lnTo>
                <a:close/>
              </a:path>
              <a:path w="29210" h="488950">
                <a:moveTo>
                  <a:pt x="8889" y="22860"/>
                </a:moveTo>
                <a:lnTo>
                  <a:pt x="7619" y="22860"/>
                </a:lnTo>
                <a:lnTo>
                  <a:pt x="7619" y="24130"/>
                </a:lnTo>
                <a:lnTo>
                  <a:pt x="8889" y="24130"/>
                </a:lnTo>
                <a:lnTo>
                  <a:pt x="8889" y="22860"/>
                </a:lnTo>
                <a:close/>
              </a:path>
              <a:path w="29210" h="488950">
                <a:moveTo>
                  <a:pt x="29209" y="17780"/>
                </a:moveTo>
                <a:lnTo>
                  <a:pt x="12700" y="17780"/>
                </a:lnTo>
                <a:lnTo>
                  <a:pt x="12700" y="19050"/>
                </a:lnTo>
                <a:lnTo>
                  <a:pt x="11429" y="19050"/>
                </a:lnTo>
                <a:lnTo>
                  <a:pt x="11429" y="20320"/>
                </a:lnTo>
                <a:lnTo>
                  <a:pt x="10159" y="20320"/>
                </a:lnTo>
                <a:lnTo>
                  <a:pt x="10159" y="22860"/>
                </a:lnTo>
                <a:lnTo>
                  <a:pt x="29209" y="22860"/>
                </a:lnTo>
                <a:lnTo>
                  <a:pt x="29209" y="17780"/>
                </a:lnTo>
                <a:close/>
              </a:path>
              <a:path w="29210" h="488950">
                <a:moveTo>
                  <a:pt x="29209" y="11430"/>
                </a:moveTo>
                <a:lnTo>
                  <a:pt x="17779" y="11430"/>
                </a:lnTo>
                <a:lnTo>
                  <a:pt x="17779" y="12700"/>
                </a:lnTo>
                <a:lnTo>
                  <a:pt x="16509" y="12700"/>
                </a:lnTo>
                <a:lnTo>
                  <a:pt x="16509" y="13970"/>
                </a:lnTo>
                <a:lnTo>
                  <a:pt x="15239" y="13970"/>
                </a:lnTo>
                <a:lnTo>
                  <a:pt x="15239" y="16510"/>
                </a:lnTo>
                <a:lnTo>
                  <a:pt x="29209" y="16510"/>
                </a:lnTo>
                <a:lnTo>
                  <a:pt x="29209" y="11430"/>
                </a:lnTo>
                <a:close/>
              </a:path>
              <a:path w="29210" h="488950">
                <a:moveTo>
                  <a:pt x="20319" y="10160"/>
                </a:moveTo>
                <a:lnTo>
                  <a:pt x="19050" y="10160"/>
                </a:lnTo>
                <a:lnTo>
                  <a:pt x="19050" y="11430"/>
                </a:lnTo>
                <a:lnTo>
                  <a:pt x="20319" y="11430"/>
                </a:lnTo>
                <a:lnTo>
                  <a:pt x="20319" y="10160"/>
                </a:lnTo>
                <a:close/>
              </a:path>
              <a:path w="29210" h="488950">
                <a:moveTo>
                  <a:pt x="29209" y="5080"/>
                </a:moveTo>
                <a:lnTo>
                  <a:pt x="22859" y="5080"/>
                </a:lnTo>
                <a:lnTo>
                  <a:pt x="22859" y="7620"/>
                </a:lnTo>
                <a:lnTo>
                  <a:pt x="21589" y="7620"/>
                </a:lnTo>
                <a:lnTo>
                  <a:pt x="21589" y="10160"/>
                </a:lnTo>
                <a:lnTo>
                  <a:pt x="29209" y="10160"/>
                </a:lnTo>
                <a:lnTo>
                  <a:pt x="29209" y="5080"/>
                </a:lnTo>
                <a:close/>
              </a:path>
              <a:path w="29210" h="488950">
                <a:moveTo>
                  <a:pt x="25400" y="3810"/>
                </a:moveTo>
                <a:lnTo>
                  <a:pt x="24129" y="3810"/>
                </a:lnTo>
                <a:lnTo>
                  <a:pt x="24129" y="5080"/>
                </a:lnTo>
                <a:lnTo>
                  <a:pt x="25400" y="5080"/>
                </a:lnTo>
                <a:lnTo>
                  <a:pt x="25400" y="3810"/>
                </a:lnTo>
                <a:close/>
              </a:path>
              <a:path w="29210" h="488950">
                <a:moveTo>
                  <a:pt x="29209" y="0"/>
                </a:moveTo>
                <a:lnTo>
                  <a:pt x="27939" y="0"/>
                </a:lnTo>
                <a:lnTo>
                  <a:pt x="27939" y="1270"/>
                </a:lnTo>
                <a:lnTo>
                  <a:pt x="26669" y="1270"/>
                </a:lnTo>
                <a:lnTo>
                  <a:pt x="26669" y="3810"/>
                </a:lnTo>
                <a:lnTo>
                  <a:pt x="29209" y="3810"/>
                </a:lnTo>
                <a:lnTo>
                  <a:pt x="29209" y="0"/>
                </a:lnTo>
                <a:close/>
              </a:path>
              <a:path w="29210" h="488950">
                <a:moveTo>
                  <a:pt x="1269" y="426720"/>
                </a:moveTo>
                <a:lnTo>
                  <a:pt x="0" y="426720"/>
                </a:lnTo>
                <a:lnTo>
                  <a:pt x="0" y="429260"/>
                </a:lnTo>
                <a:lnTo>
                  <a:pt x="2539" y="429260"/>
                </a:lnTo>
                <a:lnTo>
                  <a:pt x="2539" y="427990"/>
                </a:lnTo>
                <a:lnTo>
                  <a:pt x="1269" y="427990"/>
                </a:lnTo>
                <a:lnTo>
                  <a:pt x="1269" y="426720"/>
                </a:lnTo>
                <a:close/>
              </a:path>
              <a:path w="29210" h="488950">
                <a:moveTo>
                  <a:pt x="2539" y="429260"/>
                </a:moveTo>
                <a:lnTo>
                  <a:pt x="0" y="429260"/>
                </a:lnTo>
                <a:lnTo>
                  <a:pt x="0" y="435610"/>
                </a:lnTo>
                <a:lnTo>
                  <a:pt x="6350" y="435610"/>
                </a:lnTo>
                <a:lnTo>
                  <a:pt x="6350" y="434340"/>
                </a:lnTo>
                <a:lnTo>
                  <a:pt x="5079" y="434340"/>
                </a:lnTo>
                <a:lnTo>
                  <a:pt x="5079" y="431800"/>
                </a:lnTo>
                <a:lnTo>
                  <a:pt x="3809" y="431800"/>
                </a:lnTo>
                <a:lnTo>
                  <a:pt x="3809" y="430530"/>
                </a:lnTo>
                <a:lnTo>
                  <a:pt x="2539" y="430530"/>
                </a:lnTo>
                <a:lnTo>
                  <a:pt x="2539" y="429260"/>
                </a:lnTo>
                <a:close/>
              </a:path>
              <a:path w="29210" h="488950">
                <a:moveTo>
                  <a:pt x="7619" y="435610"/>
                </a:moveTo>
                <a:lnTo>
                  <a:pt x="0" y="435610"/>
                </a:lnTo>
                <a:lnTo>
                  <a:pt x="0" y="441960"/>
                </a:lnTo>
                <a:lnTo>
                  <a:pt x="11429" y="441960"/>
                </a:lnTo>
                <a:lnTo>
                  <a:pt x="11429" y="440690"/>
                </a:lnTo>
                <a:lnTo>
                  <a:pt x="10160" y="440690"/>
                </a:lnTo>
                <a:lnTo>
                  <a:pt x="10160" y="439420"/>
                </a:lnTo>
                <a:lnTo>
                  <a:pt x="8889" y="439420"/>
                </a:lnTo>
                <a:lnTo>
                  <a:pt x="8889" y="436880"/>
                </a:lnTo>
                <a:lnTo>
                  <a:pt x="7619" y="436880"/>
                </a:lnTo>
                <a:lnTo>
                  <a:pt x="7619" y="435610"/>
                </a:lnTo>
                <a:close/>
              </a:path>
              <a:path w="29210" h="488950">
                <a:moveTo>
                  <a:pt x="12699" y="441960"/>
                </a:moveTo>
                <a:lnTo>
                  <a:pt x="0" y="441960"/>
                </a:lnTo>
                <a:lnTo>
                  <a:pt x="0" y="448310"/>
                </a:lnTo>
                <a:lnTo>
                  <a:pt x="16509" y="448310"/>
                </a:lnTo>
                <a:lnTo>
                  <a:pt x="16509" y="447040"/>
                </a:lnTo>
                <a:lnTo>
                  <a:pt x="15239" y="447040"/>
                </a:lnTo>
                <a:lnTo>
                  <a:pt x="15239" y="445770"/>
                </a:lnTo>
                <a:lnTo>
                  <a:pt x="13970" y="445770"/>
                </a:lnTo>
                <a:lnTo>
                  <a:pt x="13970" y="444500"/>
                </a:lnTo>
                <a:lnTo>
                  <a:pt x="12700" y="444500"/>
                </a:lnTo>
                <a:lnTo>
                  <a:pt x="12699" y="441960"/>
                </a:lnTo>
                <a:close/>
              </a:path>
              <a:path w="29210" h="488950">
                <a:moveTo>
                  <a:pt x="16510" y="448310"/>
                </a:moveTo>
                <a:lnTo>
                  <a:pt x="0" y="448310"/>
                </a:lnTo>
                <a:lnTo>
                  <a:pt x="0" y="453390"/>
                </a:lnTo>
                <a:lnTo>
                  <a:pt x="19050" y="453390"/>
                </a:lnTo>
                <a:lnTo>
                  <a:pt x="19049" y="450850"/>
                </a:lnTo>
                <a:lnTo>
                  <a:pt x="17779" y="450850"/>
                </a:lnTo>
                <a:lnTo>
                  <a:pt x="17779" y="449580"/>
                </a:lnTo>
                <a:lnTo>
                  <a:pt x="16510" y="449580"/>
                </a:lnTo>
                <a:lnTo>
                  <a:pt x="16510" y="448310"/>
                </a:lnTo>
                <a:close/>
              </a:path>
              <a:path w="29210" h="488950">
                <a:moveTo>
                  <a:pt x="21589" y="454660"/>
                </a:moveTo>
                <a:lnTo>
                  <a:pt x="1269" y="454660"/>
                </a:lnTo>
                <a:lnTo>
                  <a:pt x="1269" y="455930"/>
                </a:lnTo>
                <a:lnTo>
                  <a:pt x="21589" y="455930"/>
                </a:lnTo>
                <a:lnTo>
                  <a:pt x="21589" y="454660"/>
                </a:lnTo>
                <a:close/>
              </a:path>
              <a:path w="29210" h="488950">
                <a:moveTo>
                  <a:pt x="20320" y="453390"/>
                </a:moveTo>
                <a:lnTo>
                  <a:pt x="0" y="453390"/>
                </a:lnTo>
                <a:lnTo>
                  <a:pt x="0" y="454660"/>
                </a:lnTo>
                <a:lnTo>
                  <a:pt x="20320" y="454660"/>
                </a:lnTo>
                <a:lnTo>
                  <a:pt x="20320" y="453390"/>
                </a:lnTo>
                <a:close/>
              </a:path>
              <a:path w="29210" h="488950">
                <a:moveTo>
                  <a:pt x="24129" y="458470"/>
                </a:moveTo>
                <a:lnTo>
                  <a:pt x="3809" y="458470"/>
                </a:lnTo>
                <a:lnTo>
                  <a:pt x="3809" y="459740"/>
                </a:lnTo>
                <a:lnTo>
                  <a:pt x="24129" y="459740"/>
                </a:lnTo>
                <a:lnTo>
                  <a:pt x="24129" y="458470"/>
                </a:lnTo>
                <a:close/>
              </a:path>
              <a:path w="29210" h="488950">
                <a:moveTo>
                  <a:pt x="22859" y="455930"/>
                </a:moveTo>
                <a:lnTo>
                  <a:pt x="1269" y="455930"/>
                </a:lnTo>
                <a:lnTo>
                  <a:pt x="1269" y="457200"/>
                </a:lnTo>
                <a:lnTo>
                  <a:pt x="2539" y="457200"/>
                </a:lnTo>
                <a:lnTo>
                  <a:pt x="2539" y="458470"/>
                </a:lnTo>
                <a:lnTo>
                  <a:pt x="22860" y="458470"/>
                </a:lnTo>
                <a:lnTo>
                  <a:pt x="22859" y="455930"/>
                </a:lnTo>
                <a:close/>
              </a:path>
              <a:path w="29210" h="488950">
                <a:moveTo>
                  <a:pt x="25400" y="459740"/>
                </a:moveTo>
                <a:lnTo>
                  <a:pt x="5079" y="459740"/>
                </a:lnTo>
                <a:lnTo>
                  <a:pt x="5079" y="462280"/>
                </a:lnTo>
                <a:lnTo>
                  <a:pt x="26669" y="462280"/>
                </a:lnTo>
                <a:lnTo>
                  <a:pt x="26669" y="461010"/>
                </a:lnTo>
                <a:lnTo>
                  <a:pt x="25400" y="461010"/>
                </a:lnTo>
                <a:lnTo>
                  <a:pt x="25400" y="459740"/>
                </a:lnTo>
                <a:close/>
              </a:path>
              <a:path w="29210" h="488950">
                <a:moveTo>
                  <a:pt x="29210" y="464820"/>
                </a:moveTo>
                <a:lnTo>
                  <a:pt x="8889" y="464820"/>
                </a:lnTo>
                <a:lnTo>
                  <a:pt x="8889" y="466090"/>
                </a:lnTo>
                <a:lnTo>
                  <a:pt x="29210" y="466090"/>
                </a:lnTo>
                <a:lnTo>
                  <a:pt x="29210" y="464820"/>
                </a:lnTo>
                <a:close/>
              </a:path>
              <a:path w="29210" h="488950">
                <a:moveTo>
                  <a:pt x="27939" y="463550"/>
                </a:moveTo>
                <a:lnTo>
                  <a:pt x="7619" y="463550"/>
                </a:lnTo>
                <a:lnTo>
                  <a:pt x="7619" y="464820"/>
                </a:lnTo>
                <a:lnTo>
                  <a:pt x="27939" y="464820"/>
                </a:lnTo>
                <a:lnTo>
                  <a:pt x="27939" y="463550"/>
                </a:lnTo>
                <a:close/>
              </a:path>
              <a:path w="29210" h="488950">
                <a:moveTo>
                  <a:pt x="26670" y="462280"/>
                </a:moveTo>
                <a:lnTo>
                  <a:pt x="6350" y="462280"/>
                </a:lnTo>
                <a:lnTo>
                  <a:pt x="6350" y="463550"/>
                </a:lnTo>
                <a:lnTo>
                  <a:pt x="26670" y="463550"/>
                </a:lnTo>
                <a:lnTo>
                  <a:pt x="26670" y="462280"/>
                </a:lnTo>
                <a:close/>
              </a:path>
              <a:path w="29210" h="488950">
                <a:moveTo>
                  <a:pt x="29209" y="466090"/>
                </a:moveTo>
                <a:lnTo>
                  <a:pt x="8889" y="466090"/>
                </a:lnTo>
                <a:lnTo>
                  <a:pt x="8889" y="467360"/>
                </a:lnTo>
                <a:lnTo>
                  <a:pt x="10159" y="467360"/>
                </a:lnTo>
                <a:lnTo>
                  <a:pt x="10159" y="468630"/>
                </a:lnTo>
                <a:lnTo>
                  <a:pt x="29209" y="468630"/>
                </a:lnTo>
                <a:lnTo>
                  <a:pt x="29209" y="466090"/>
                </a:lnTo>
                <a:close/>
              </a:path>
              <a:path w="29210" h="488950">
                <a:moveTo>
                  <a:pt x="29209" y="468630"/>
                </a:moveTo>
                <a:lnTo>
                  <a:pt x="11429" y="468630"/>
                </a:lnTo>
                <a:lnTo>
                  <a:pt x="11429" y="469900"/>
                </a:lnTo>
                <a:lnTo>
                  <a:pt x="12700" y="469900"/>
                </a:lnTo>
                <a:lnTo>
                  <a:pt x="12700" y="472440"/>
                </a:lnTo>
                <a:lnTo>
                  <a:pt x="13970" y="472440"/>
                </a:lnTo>
                <a:lnTo>
                  <a:pt x="13969" y="473710"/>
                </a:lnTo>
                <a:lnTo>
                  <a:pt x="15239" y="473710"/>
                </a:lnTo>
                <a:lnTo>
                  <a:pt x="15239" y="474980"/>
                </a:lnTo>
                <a:lnTo>
                  <a:pt x="16509" y="474980"/>
                </a:lnTo>
                <a:lnTo>
                  <a:pt x="16509" y="477520"/>
                </a:lnTo>
                <a:lnTo>
                  <a:pt x="17779" y="477520"/>
                </a:lnTo>
                <a:lnTo>
                  <a:pt x="17779" y="478790"/>
                </a:lnTo>
                <a:lnTo>
                  <a:pt x="19050" y="478790"/>
                </a:lnTo>
                <a:lnTo>
                  <a:pt x="19050" y="480060"/>
                </a:lnTo>
                <a:lnTo>
                  <a:pt x="20319" y="480060"/>
                </a:lnTo>
                <a:lnTo>
                  <a:pt x="20319" y="481330"/>
                </a:lnTo>
                <a:lnTo>
                  <a:pt x="29209" y="481330"/>
                </a:lnTo>
                <a:lnTo>
                  <a:pt x="29209" y="468630"/>
                </a:lnTo>
                <a:close/>
              </a:path>
              <a:path w="29210" h="488950">
                <a:moveTo>
                  <a:pt x="29209" y="481330"/>
                </a:moveTo>
                <a:lnTo>
                  <a:pt x="21589" y="481330"/>
                </a:lnTo>
                <a:lnTo>
                  <a:pt x="21589" y="482600"/>
                </a:lnTo>
                <a:lnTo>
                  <a:pt x="22859" y="482600"/>
                </a:lnTo>
                <a:lnTo>
                  <a:pt x="22859" y="483870"/>
                </a:lnTo>
                <a:lnTo>
                  <a:pt x="24129" y="483870"/>
                </a:lnTo>
                <a:lnTo>
                  <a:pt x="24129" y="485140"/>
                </a:lnTo>
                <a:lnTo>
                  <a:pt x="25400" y="485140"/>
                </a:lnTo>
                <a:lnTo>
                  <a:pt x="25400" y="486410"/>
                </a:lnTo>
                <a:lnTo>
                  <a:pt x="26669" y="486410"/>
                </a:lnTo>
                <a:lnTo>
                  <a:pt x="26669" y="487680"/>
                </a:lnTo>
                <a:lnTo>
                  <a:pt x="29209" y="487680"/>
                </a:lnTo>
                <a:lnTo>
                  <a:pt x="29209" y="481330"/>
                </a:lnTo>
                <a:close/>
              </a:path>
              <a:path w="29210" h="488950">
                <a:moveTo>
                  <a:pt x="29209" y="487680"/>
                </a:moveTo>
                <a:lnTo>
                  <a:pt x="27939" y="487680"/>
                </a:lnTo>
                <a:lnTo>
                  <a:pt x="27939" y="488950"/>
                </a:lnTo>
                <a:lnTo>
                  <a:pt x="29209" y="488950"/>
                </a:lnTo>
                <a:lnTo>
                  <a:pt x="29209" y="48768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bk object 1979"/>
          <p:cNvSpPr/>
          <p:nvPr/>
        </p:nvSpPr>
        <p:spPr>
          <a:xfrm>
            <a:off x="3361690" y="6337300"/>
            <a:ext cx="30480" cy="420370"/>
          </a:xfrm>
          <a:custGeom>
            <a:avLst/>
            <a:gdLst/>
            <a:ahLst/>
            <a:cxnLst/>
            <a:rect l="l" t="t" r="r" b="b"/>
            <a:pathLst>
              <a:path w="30479" h="420370">
                <a:moveTo>
                  <a:pt x="1270" y="92709"/>
                </a:moveTo>
                <a:lnTo>
                  <a:pt x="0" y="92709"/>
                </a:lnTo>
                <a:lnTo>
                  <a:pt x="0" y="93979"/>
                </a:lnTo>
                <a:lnTo>
                  <a:pt x="1270" y="93979"/>
                </a:lnTo>
                <a:lnTo>
                  <a:pt x="1270" y="92709"/>
                </a:lnTo>
                <a:close/>
              </a:path>
              <a:path w="30479" h="420370">
                <a:moveTo>
                  <a:pt x="5080" y="85090"/>
                </a:moveTo>
                <a:lnTo>
                  <a:pt x="0" y="85090"/>
                </a:lnTo>
                <a:lnTo>
                  <a:pt x="0" y="91440"/>
                </a:lnTo>
                <a:lnTo>
                  <a:pt x="1270" y="91440"/>
                </a:lnTo>
                <a:lnTo>
                  <a:pt x="1270" y="92709"/>
                </a:lnTo>
                <a:lnTo>
                  <a:pt x="2539" y="92709"/>
                </a:lnTo>
                <a:lnTo>
                  <a:pt x="2539" y="88900"/>
                </a:lnTo>
                <a:lnTo>
                  <a:pt x="3810" y="88900"/>
                </a:lnTo>
                <a:lnTo>
                  <a:pt x="3810" y="86359"/>
                </a:lnTo>
                <a:lnTo>
                  <a:pt x="5080" y="86359"/>
                </a:lnTo>
                <a:lnTo>
                  <a:pt x="5080" y="85090"/>
                </a:lnTo>
                <a:close/>
              </a:path>
              <a:path w="30479" h="420370">
                <a:moveTo>
                  <a:pt x="7620" y="80009"/>
                </a:moveTo>
                <a:lnTo>
                  <a:pt x="0" y="80009"/>
                </a:lnTo>
                <a:lnTo>
                  <a:pt x="0" y="83820"/>
                </a:lnTo>
                <a:lnTo>
                  <a:pt x="5080" y="83820"/>
                </a:lnTo>
                <a:lnTo>
                  <a:pt x="5080" y="85090"/>
                </a:lnTo>
                <a:lnTo>
                  <a:pt x="6350" y="85090"/>
                </a:lnTo>
                <a:lnTo>
                  <a:pt x="6350" y="81279"/>
                </a:lnTo>
                <a:lnTo>
                  <a:pt x="7620" y="81279"/>
                </a:lnTo>
                <a:lnTo>
                  <a:pt x="7620" y="80009"/>
                </a:lnTo>
                <a:close/>
              </a:path>
              <a:path w="30479" h="420370">
                <a:moveTo>
                  <a:pt x="10160" y="73659"/>
                </a:moveTo>
                <a:lnTo>
                  <a:pt x="0" y="73659"/>
                </a:lnTo>
                <a:lnTo>
                  <a:pt x="0" y="78740"/>
                </a:lnTo>
                <a:lnTo>
                  <a:pt x="7620" y="78740"/>
                </a:lnTo>
                <a:lnTo>
                  <a:pt x="7620" y="80009"/>
                </a:lnTo>
                <a:lnTo>
                  <a:pt x="8890" y="80009"/>
                </a:lnTo>
                <a:lnTo>
                  <a:pt x="8889" y="76200"/>
                </a:lnTo>
                <a:lnTo>
                  <a:pt x="10160" y="76200"/>
                </a:lnTo>
                <a:lnTo>
                  <a:pt x="10160" y="73659"/>
                </a:lnTo>
                <a:close/>
              </a:path>
              <a:path w="30479" h="420370">
                <a:moveTo>
                  <a:pt x="13970" y="67309"/>
                </a:moveTo>
                <a:lnTo>
                  <a:pt x="0" y="67309"/>
                </a:lnTo>
                <a:lnTo>
                  <a:pt x="0" y="72390"/>
                </a:lnTo>
                <a:lnTo>
                  <a:pt x="12700" y="72390"/>
                </a:lnTo>
                <a:lnTo>
                  <a:pt x="12700" y="68579"/>
                </a:lnTo>
                <a:lnTo>
                  <a:pt x="13970" y="68579"/>
                </a:lnTo>
                <a:lnTo>
                  <a:pt x="13970" y="67309"/>
                </a:lnTo>
                <a:close/>
              </a:path>
              <a:path w="30479" h="420370">
                <a:moveTo>
                  <a:pt x="17780" y="59690"/>
                </a:moveTo>
                <a:lnTo>
                  <a:pt x="0" y="59690"/>
                </a:lnTo>
                <a:lnTo>
                  <a:pt x="0" y="66040"/>
                </a:lnTo>
                <a:lnTo>
                  <a:pt x="13970" y="66040"/>
                </a:lnTo>
                <a:lnTo>
                  <a:pt x="13970" y="67309"/>
                </a:lnTo>
                <a:lnTo>
                  <a:pt x="15240" y="67309"/>
                </a:lnTo>
                <a:lnTo>
                  <a:pt x="15240" y="63500"/>
                </a:lnTo>
                <a:lnTo>
                  <a:pt x="16510" y="63500"/>
                </a:lnTo>
                <a:lnTo>
                  <a:pt x="16510" y="60959"/>
                </a:lnTo>
                <a:lnTo>
                  <a:pt x="17780" y="60959"/>
                </a:lnTo>
                <a:lnTo>
                  <a:pt x="17780" y="59690"/>
                </a:lnTo>
                <a:close/>
              </a:path>
              <a:path w="30479" h="420370">
                <a:moveTo>
                  <a:pt x="20320" y="54609"/>
                </a:moveTo>
                <a:lnTo>
                  <a:pt x="0" y="54609"/>
                </a:lnTo>
                <a:lnTo>
                  <a:pt x="0" y="58420"/>
                </a:lnTo>
                <a:lnTo>
                  <a:pt x="17780" y="58420"/>
                </a:lnTo>
                <a:lnTo>
                  <a:pt x="17780" y="59690"/>
                </a:lnTo>
                <a:lnTo>
                  <a:pt x="19050" y="59690"/>
                </a:lnTo>
                <a:lnTo>
                  <a:pt x="19050" y="55879"/>
                </a:lnTo>
                <a:lnTo>
                  <a:pt x="20320" y="55879"/>
                </a:lnTo>
                <a:lnTo>
                  <a:pt x="20320" y="54609"/>
                </a:lnTo>
                <a:close/>
              </a:path>
              <a:path w="30479" h="420370">
                <a:moveTo>
                  <a:pt x="24129" y="48260"/>
                </a:moveTo>
                <a:lnTo>
                  <a:pt x="0" y="48260"/>
                </a:lnTo>
                <a:lnTo>
                  <a:pt x="0" y="53340"/>
                </a:lnTo>
                <a:lnTo>
                  <a:pt x="20320" y="53340"/>
                </a:lnTo>
                <a:lnTo>
                  <a:pt x="20320" y="54609"/>
                </a:lnTo>
                <a:lnTo>
                  <a:pt x="21589" y="54609"/>
                </a:lnTo>
                <a:lnTo>
                  <a:pt x="21590" y="50800"/>
                </a:lnTo>
                <a:lnTo>
                  <a:pt x="22860" y="50800"/>
                </a:lnTo>
                <a:lnTo>
                  <a:pt x="22860" y="49529"/>
                </a:lnTo>
                <a:lnTo>
                  <a:pt x="24129" y="49529"/>
                </a:lnTo>
                <a:lnTo>
                  <a:pt x="24129" y="48260"/>
                </a:lnTo>
                <a:close/>
              </a:path>
              <a:path w="30479" h="420370">
                <a:moveTo>
                  <a:pt x="29210" y="41909"/>
                </a:moveTo>
                <a:lnTo>
                  <a:pt x="0" y="41909"/>
                </a:lnTo>
                <a:lnTo>
                  <a:pt x="0" y="46990"/>
                </a:lnTo>
                <a:lnTo>
                  <a:pt x="26670" y="46990"/>
                </a:lnTo>
                <a:lnTo>
                  <a:pt x="26670" y="44450"/>
                </a:lnTo>
                <a:lnTo>
                  <a:pt x="27940" y="44450"/>
                </a:lnTo>
                <a:lnTo>
                  <a:pt x="27940" y="43179"/>
                </a:lnTo>
                <a:lnTo>
                  <a:pt x="29210" y="43179"/>
                </a:lnTo>
                <a:lnTo>
                  <a:pt x="29210" y="41909"/>
                </a:lnTo>
                <a:close/>
              </a:path>
              <a:path w="30479" h="420370">
                <a:moveTo>
                  <a:pt x="1270" y="34290"/>
                </a:moveTo>
                <a:lnTo>
                  <a:pt x="0" y="34290"/>
                </a:lnTo>
                <a:lnTo>
                  <a:pt x="0" y="40640"/>
                </a:lnTo>
                <a:lnTo>
                  <a:pt x="29210" y="40640"/>
                </a:lnTo>
                <a:lnTo>
                  <a:pt x="29210" y="41909"/>
                </a:lnTo>
                <a:lnTo>
                  <a:pt x="30480" y="41909"/>
                </a:lnTo>
                <a:lnTo>
                  <a:pt x="30480" y="35559"/>
                </a:lnTo>
                <a:lnTo>
                  <a:pt x="1270" y="35559"/>
                </a:lnTo>
                <a:lnTo>
                  <a:pt x="1270" y="34290"/>
                </a:lnTo>
                <a:close/>
              </a:path>
              <a:path w="30479" h="420370">
                <a:moveTo>
                  <a:pt x="30480" y="29209"/>
                </a:moveTo>
                <a:lnTo>
                  <a:pt x="3810" y="29209"/>
                </a:lnTo>
                <a:lnTo>
                  <a:pt x="3810" y="31750"/>
                </a:lnTo>
                <a:lnTo>
                  <a:pt x="2539" y="31750"/>
                </a:lnTo>
                <a:lnTo>
                  <a:pt x="2539" y="34290"/>
                </a:lnTo>
                <a:lnTo>
                  <a:pt x="30480" y="34290"/>
                </a:lnTo>
                <a:lnTo>
                  <a:pt x="30480" y="29209"/>
                </a:lnTo>
                <a:close/>
              </a:path>
              <a:path w="30479" h="420370">
                <a:moveTo>
                  <a:pt x="6350" y="27940"/>
                </a:moveTo>
                <a:lnTo>
                  <a:pt x="5080" y="27940"/>
                </a:lnTo>
                <a:lnTo>
                  <a:pt x="5080" y="29209"/>
                </a:lnTo>
                <a:lnTo>
                  <a:pt x="6350" y="29209"/>
                </a:lnTo>
                <a:lnTo>
                  <a:pt x="6350" y="27940"/>
                </a:lnTo>
                <a:close/>
              </a:path>
              <a:path w="30479" h="420370">
                <a:moveTo>
                  <a:pt x="12700" y="20320"/>
                </a:moveTo>
                <a:lnTo>
                  <a:pt x="11430" y="20320"/>
                </a:lnTo>
                <a:lnTo>
                  <a:pt x="11430" y="22859"/>
                </a:lnTo>
                <a:lnTo>
                  <a:pt x="10160" y="22859"/>
                </a:lnTo>
                <a:lnTo>
                  <a:pt x="10160" y="24130"/>
                </a:lnTo>
                <a:lnTo>
                  <a:pt x="8889" y="24130"/>
                </a:lnTo>
                <a:lnTo>
                  <a:pt x="8889" y="25400"/>
                </a:lnTo>
                <a:lnTo>
                  <a:pt x="7620" y="25400"/>
                </a:lnTo>
                <a:lnTo>
                  <a:pt x="7620" y="27940"/>
                </a:lnTo>
                <a:lnTo>
                  <a:pt x="30480" y="27940"/>
                </a:lnTo>
                <a:lnTo>
                  <a:pt x="30480" y="21590"/>
                </a:lnTo>
                <a:lnTo>
                  <a:pt x="12700" y="21590"/>
                </a:lnTo>
                <a:lnTo>
                  <a:pt x="12700" y="20320"/>
                </a:lnTo>
                <a:close/>
              </a:path>
              <a:path w="30479" h="420370">
                <a:moveTo>
                  <a:pt x="30480" y="16509"/>
                </a:moveTo>
                <a:lnTo>
                  <a:pt x="15239" y="16509"/>
                </a:lnTo>
                <a:lnTo>
                  <a:pt x="15239" y="17780"/>
                </a:lnTo>
                <a:lnTo>
                  <a:pt x="13970" y="17780"/>
                </a:lnTo>
                <a:lnTo>
                  <a:pt x="13970" y="19050"/>
                </a:lnTo>
                <a:lnTo>
                  <a:pt x="12700" y="19050"/>
                </a:lnTo>
                <a:lnTo>
                  <a:pt x="12700" y="20320"/>
                </a:lnTo>
                <a:lnTo>
                  <a:pt x="30480" y="20320"/>
                </a:lnTo>
                <a:lnTo>
                  <a:pt x="30480" y="16509"/>
                </a:lnTo>
                <a:close/>
              </a:path>
              <a:path w="30479" h="420370">
                <a:moveTo>
                  <a:pt x="17780" y="15240"/>
                </a:moveTo>
                <a:lnTo>
                  <a:pt x="16510" y="15240"/>
                </a:lnTo>
                <a:lnTo>
                  <a:pt x="16510" y="16509"/>
                </a:lnTo>
                <a:lnTo>
                  <a:pt x="17780" y="16509"/>
                </a:lnTo>
                <a:lnTo>
                  <a:pt x="17780" y="15240"/>
                </a:lnTo>
                <a:close/>
              </a:path>
              <a:path w="30479" h="420370">
                <a:moveTo>
                  <a:pt x="30480" y="10159"/>
                </a:moveTo>
                <a:lnTo>
                  <a:pt x="20320" y="10159"/>
                </a:lnTo>
                <a:lnTo>
                  <a:pt x="20320" y="12700"/>
                </a:lnTo>
                <a:lnTo>
                  <a:pt x="19050" y="12700"/>
                </a:lnTo>
                <a:lnTo>
                  <a:pt x="19050" y="15240"/>
                </a:lnTo>
                <a:lnTo>
                  <a:pt x="30480" y="15240"/>
                </a:lnTo>
                <a:lnTo>
                  <a:pt x="30480" y="10159"/>
                </a:lnTo>
                <a:close/>
              </a:path>
              <a:path w="30479" h="420370">
                <a:moveTo>
                  <a:pt x="22860" y="8890"/>
                </a:moveTo>
                <a:lnTo>
                  <a:pt x="21589" y="8890"/>
                </a:lnTo>
                <a:lnTo>
                  <a:pt x="21589" y="10159"/>
                </a:lnTo>
                <a:lnTo>
                  <a:pt x="22860" y="10159"/>
                </a:lnTo>
                <a:lnTo>
                  <a:pt x="22860" y="8890"/>
                </a:lnTo>
                <a:close/>
              </a:path>
              <a:path w="30479" h="420370">
                <a:moveTo>
                  <a:pt x="30480" y="3809"/>
                </a:moveTo>
                <a:lnTo>
                  <a:pt x="26670" y="3809"/>
                </a:lnTo>
                <a:lnTo>
                  <a:pt x="26670" y="5079"/>
                </a:lnTo>
                <a:lnTo>
                  <a:pt x="25400" y="5079"/>
                </a:lnTo>
                <a:lnTo>
                  <a:pt x="25400" y="6350"/>
                </a:lnTo>
                <a:lnTo>
                  <a:pt x="24130" y="6350"/>
                </a:lnTo>
                <a:lnTo>
                  <a:pt x="24130" y="8890"/>
                </a:lnTo>
                <a:lnTo>
                  <a:pt x="30480" y="8890"/>
                </a:lnTo>
                <a:lnTo>
                  <a:pt x="30480" y="3809"/>
                </a:lnTo>
                <a:close/>
              </a:path>
              <a:path w="30479" h="420370">
                <a:moveTo>
                  <a:pt x="30480" y="0"/>
                </a:moveTo>
                <a:lnTo>
                  <a:pt x="29210" y="0"/>
                </a:lnTo>
                <a:lnTo>
                  <a:pt x="29210" y="2540"/>
                </a:lnTo>
                <a:lnTo>
                  <a:pt x="30480" y="2540"/>
                </a:lnTo>
                <a:lnTo>
                  <a:pt x="30480" y="0"/>
                </a:lnTo>
                <a:close/>
              </a:path>
              <a:path w="30479" h="420370">
                <a:moveTo>
                  <a:pt x="1269" y="340360"/>
                </a:moveTo>
                <a:lnTo>
                  <a:pt x="0" y="340360"/>
                </a:lnTo>
                <a:lnTo>
                  <a:pt x="0" y="345440"/>
                </a:lnTo>
                <a:lnTo>
                  <a:pt x="2540" y="345440"/>
                </a:lnTo>
                <a:lnTo>
                  <a:pt x="2539" y="342900"/>
                </a:lnTo>
                <a:lnTo>
                  <a:pt x="1270" y="342900"/>
                </a:lnTo>
                <a:lnTo>
                  <a:pt x="1269" y="340360"/>
                </a:lnTo>
                <a:close/>
              </a:path>
              <a:path w="30479" h="420370">
                <a:moveTo>
                  <a:pt x="3810" y="345440"/>
                </a:moveTo>
                <a:lnTo>
                  <a:pt x="0" y="345440"/>
                </a:lnTo>
                <a:lnTo>
                  <a:pt x="0" y="351790"/>
                </a:lnTo>
                <a:lnTo>
                  <a:pt x="6350" y="351790"/>
                </a:lnTo>
                <a:lnTo>
                  <a:pt x="6350" y="350520"/>
                </a:lnTo>
                <a:lnTo>
                  <a:pt x="5080" y="350520"/>
                </a:lnTo>
                <a:lnTo>
                  <a:pt x="5079" y="347980"/>
                </a:lnTo>
                <a:lnTo>
                  <a:pt x="3810" y="347980"/>
                </a:lnTo>
                <a:lnTo>
                  <a:pt x="3810" y="345440"/>
                </a:lnTo>
                <a:close/>
              </a:path>
              <a:path w="30479" h="420370">
                <a:moveTo>
                  <a:pt x="6350" y="351790"/>
                </a:moveTo>
                <a:lnTo>
                  <a:pt x="0" y="351790"/>
                </a:lnTo>
                <a:lnTo>
                  <a:pt x="0" y="358140"/>
                </a:lnTo>
                <a:lnTo>
                  <a:pt x="8890" y="358140"/>
                </a:lnTo>
                <a:lnTo>
                  <a:pt x="8889" y="355600"/>
                </a:lnTo>
                <a:lnTo>
                  <a:pt x="7620" y="355600"/>
                </a:lnTo>
                <a:lnTo>
                  <a:pt x="7619" y="353060"/>
                </a:lnTo>
                <a:lnTo>
                  <a:pt x="6350" y="353060"/>
                </a:lnTo>
                <a:lnTo>
                  <a:pt x="6350" y="351790"/>
                </a:lnTo>
                <a:close/>
              </a:path>
              <a:path w="30479" h="420370">
                <a:moveTo>
                  <a:pt x="10160" y="358140"/>
                </a:moveTo>
                <a:lnTo>
                  <a:pt x="0" y="358140"/>
                </a:lnTo>
                <a:lnTo>
                  <a:pt x="0" y="364490"/>
                </a:lnTo>
                <a:lnTo>
                  <a:pt x="12700" y="364490"/>
                </a:lnTo>
                <a:lnTo>
                  <a:pt x="12700" y="363220"/>
                </a:lnTo>
                <a:lnTo>
                  <a:pt x="11430" y="363220"/>
                </a:lnTo>
                <a:lnTo>
                  <a:pt x="11429" y="360680"/>
                </a:lnTo>
                <a:lnTo>
                  <a:pt x="10160" y="360680"/>
                </a:lnTo>
                <a:lnTo>
                  <a:pt x="10160" y="358140"/>
                </a:lnTo>
                <a:close/>
              </a:path>
              <a:path w="30479" h="420370">
                <a:moveTo>
                  <a:pt x="12700" y="364490"/>
                </a:moveTo>
                <a:lnTo>
                  <a:pt x="0" y="364490"/>
                </a:lnTo>
                <a:lnTo>
                  <a:pt x="0" y="370840"/>
                </a:lnTo>
                <a:lnTo>
                  <a:pt x="15240" y="370840"/>
                </a:lnTo>
                <a:lnTo>
                  <a:pt x="15239" y="368300"/>
                </a:lnTo>
                <a:lnTo>
                  <a:pt x="13970" y="368300"/>
                </a:lnTo>
                <a:lnTo>
                  <a:pt x="13969" y="365760"/>
                </a:lnTo>
                <a:lnTo>
                  <a:pt x="12700" y="365760"/>
                </a:lnTo>
                <a:lnTo>
                  <a:pt x="12700" y="364490"/>
                </a:lnTo>
                <a:close/>
              </a:path>
              <a:path w="30479" h="420370">
                <a:moveTo>
                  <a:pt x="16510" y="370840"/>
                </a:moveTo>
                <a:lnTo>
                  <a:pt x="0" y="370840"/>
                </a:lnTo>
                <a:lnTo>
                  <a:pt x="0" y="375920"/>
                </a:lnTo>
                <a:lnTo>
                  <a:pt x="17779" y="375920"/>
                </a:lnTo>
                <a:lnTo>
                  <a:pt x="17780" y="373380"/>
                </a:lnTo>
                <a:lnTo>
                  <a:pt x="16510" y="373380"/>
                </a:lnTo>
                <a:lnTo>
                  <a:pt x="16510" y="370840"/>
                </a:lnTo>
                <a:close/>
              </a:path>
              <a:path w="30479" h="420370">
                <a:moveTo>
                  <a:pt x="19050" y="375920"/>
                </a:moveTo>
                <a:lnTo>
                  <a:pt x="0" y="375920"/>
                </a:lnTo>
                <a:lnTo>
                  <a:pt x="0" y="381000"/>
                </a:lnTo>
                <a:lnTo>
                  <a:pt x="1270" y="381000"/>
                </a:lnTo>
                <a:lnTo>
                  <a:pt x="1270" y="383540"/>
                </a:lnTo>
                <a:lnTo>
                  <a:pt x="22860" y="383540"/>
                </a:lnTo>
                <a:lnTo>
                  <a:pt x="22860" y="382270"/>
                </a:lnTo>
                <a:lnTo>
                  <a:pt x="21590" y="382270"/>
                </a:lnTo>
                <a:lnTo>
                  <a:pt x="21589" y="379730"/>
                </a:lnTo>
                <a:lnTo>
                  <a:pt x="20320" y="379730"/>
                </a:lnTo>
                <a:lnTo>
                  <a:pt x="20320" y="378460"/>
                </a:lnTo>
                <a:lnTo>
                  <a:pt x="19050" y="378460"/>
                </a:lnTo>
                <a:lnTo>
                  <a:pt x="19050" y="375920"/>
                </a:lnTo>
                <a:close/>
              </a:path>
              <a:path w="30479" h="420370">
                <a:moveTo>
                  <a:pt x="27939" y="388620"/>
                </a:moveTo>
                <a:lnTo>
                  <a:pt x="6350" y="388620"/>
                </a:lnTo>
                <a:lnTo>
                  <a:pt x="6350" y="389890"/>
                </a:lnTo>
                <a:lnTo>
                  <a:pt x="27939" y="389890"/>
                </a:lnTo>
                <a:lnTo>
                  <a:pt x="27939" y="388620"/>
                </a:lnTo>
                <a:close/>
              </a:path>
              <a:path w="30479" h="420370">
                <a:moveTo>
                  <a:pt x="25400" y="384810"/>
                </a:moveTo>
                <a:lnTo>
                  <a:pt x="3810" y="384810"/>
                </a:lnTo>
                <a:lnTo>
                  <a:pt x="3810" y="386080"/>
                </a:lnTo>
                <a:lnTo>
                  <a:pt x="5080" y="386080"/>
                </a:lnTo>
                <a:lnTo>
                  <a:pt x="5080" y="388620"/>
                </a:lnTo>
                <a:lnTo>
                  <a:pt x="26670" y="388620"/>
                </a:lnTo>
                <a:lnTo>
                  <a:pt x="26670" y="387350"/>
                </a:lnTo>
                <a:lnTo>
                  <a:pt x="25400" y="387350"/>
                </a:lnTo>
                <a:lnTo>
                  <a:pt x="25400" y="384810"/>
                </a:lnTo>
                <a:close/>
              </a:path>
              <a:path w="30479" h="420370">
                <a:moveTo>
                  <a:pt x="24129" y="383540"/>
                </a:moveTo>
                <a:lnTo>
                  <a:pt x="2539" y="383540"/>
                </a:lnTo>
                <a:lnTo>
                  <a:pt x="2539" y="384810"/>
                </a:lnTo>
                <a:lnTo>
                  <a:pt x="24129" y="384810"/>
                </a:lnTo>
                <a:lnTo>
                  <a:pt x="24129" y="383540"/>
                </a:lnTo>
                <a:close/>
              </a:path>
              <a:path w="30479" h="420370">
                <a:moveTo>
                  <a:pt x="29210" y="389890"/>
                </a:moveTo>
                <a:lnTo>
                  <a:pt x="7620" y="389890"/>
                </a:lnTo>
                <a:lnTo>
                  <a:pt x="7620" y="391160"/>
                </a:lnTo>
                <a:lnTo>
                  <a:pt x="8889" y="391160"/>
                </a:lnTo>
                <a:lnTo>
                  <a:pt x="8889" y="393700"/>
                </a:lnTo>
                <a:lnTo>
                  <a:pt x="10160" y="393700"/>
                </a:lnTo>
                <a:lnTo>
                  <a:pt x="10160" y="394970"/>
                </a:lnTo>
                <a:lnTo>
                  <a:pt x="11430" y="394970"/>
                </a:lnTo>
                <a:lnTo>
                  <a:pt x="11430" y="396240"/>
                </a:lnTo>
                <a:lnTo>
                  <a:pt x="30480" y="396240"/>
                </a:lnTo>
                <a:lnTo>
                  <a:pt x="30480" y="392430"/>
                </a:lnTo>
                <a:lnTo>
                  <a:pt x="29210" y="392430"/>
                </a:lnTo>
                <a:lnTo>
                  <a:pt x="29210" y="389890"/>
                </a:lnTo>
                <a:close/>
              </a:path>
              <a:path w="30479" h="420370">
                <a:moveTo>
                  <a:pt x="30480" y="396240"/>
                </a:moveTo>
                <a:lnTo>
                  <a:pt x="12700" y="396240"/>
                </a:lnTo>
                <a:lnTo>
                  <a:pt x="12700" y="398780"/>
                </a:lnTo>
                <a:lnTo>
                  <a:pt x="13970" y="398780"/>
                </a:lnTo>
                <a:lnTo>
                  <a:pt x="13970" y="400050"/>
                </a:lnTo>
                <a:lnTo>
                  <a:pt x="15239" y="400050"/>
                </a:lnTo>
                <a:lnTo>
                  <a:pt x="15239" y="401320"/>
                </a:lnTo>
                <a:lnTo>
                  <a:pt x="16510" y="401320"/>
                </a:lnTo>
                <a:lnTo>
                  <a:pt x="16510" y="403860"/>
                </a:lnTo>
                <a:lnTo>
                  <a:pt x="17780" y="403860"/>
                </a:lnTo>
                <a:lnTo>
                  <a:pt x="17780" y="405130"/>
                </a:lnTo>
                <a:lnTo>
                  <a:pt x="19050" y="405130"/>
                </a:lnTo>
                <a:lnTo>
                  <a:pt x="19050" y="406400"/>
                </a:lnTo>
                <a:lnTo>
                  <a:pt x="20320" y="406400"/>
                </a:lnTo>
                <a:lnTo>
                  <a:pt x="20320" y="408940"/>
                </a:lnTo>
                <a:lnTo>
                  <a:pt x="30480" y="408940"/>
                </a:lnTo>
                <a:lnTo>
                  <a:pt x="30480" y="396240"/>
                </a:lnTo>
                <a:close/>
              </a:path>
              <a:path w="30479" h="420370">
                <a:moveTo>
                  <a:pt x="30480" y="408940"/>
                </a:moveTo>
                <a:lnTo>
                  <a:pt x="21589" y="408940"/>
                </a:lnTo>
                <a:lnTo>
                  <a:pt x="21589" y="410209"/>
                </a:lnTo>
                <a:lnTo>
                  <a:pt x="22860" y="410209"/>
                </a:lnTo>
                <a:lnTo>
                  <a:pt x="22860" y="411480"/>
                </a:lnTo>
                <a:lnTo>
                  <a:pt x="24130" y="411480"/>
                </a:lnTo>
                <a:lnTo>
                  <a:pt x="24130" y="414020"/>
                </a:lnTo>
                <a:lnTo>
                  <a:pt x="25400" y="414020"/>
                </a:lnTo>
                <a:lnTo>
                  <a:pt x="25400" y="415290"/>
                </a:lnTo>
                <a:lnTo>
                  <a:pt x="30480" y="415290"/>
                </a:lnTo>
                <a:lnTo>
                  <a:pt x="30480" y="408940"/>
                </a:lnTo>
                <a:close/>
              </a:path>
              <a:path w="30479" h="420370">
                <a:moveTo>
                  <a:pt x="30480" y="415290"/>
                </a:moveTo>
                <a:lnTo>
                  <a:pt x="26670" y="415290"/>
                </a:lnTo>
                <a:lnTo>
                  <a:pt x="26670" y="416560"/>
                </a:lnTo>
                <a:lnTo>
                  <a:pt x="27939" y="416560"/>
                </a:lnTo>
                <a:lnTo>
                  <a:pt x="27939" y="419100"/>
                </a:lnTo>
                <a:lnTo>
                  <a:pt x="29210" y="419100"/>
                </a:lnTo>
                <a:lnTo>
                  <a:pt x="29210" y="420370"/>
                </a:lnTo>
                <a:lnTo>
                  <a:pt x="30480" y="420370"/>
                </a:lnTo>
                <a:lnTo>
                  <a:pt x="30480" y="41529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bk object 1980"/>
          <p:cNvSpPr/>
          <p:nvPr/>
        </p:nvSpPr>
        <p:spPr>
          <a:xfrm>
            <a:off x="3332479" y="6372859"/>
            <a:ext cx="29209" cy="344170"/>
          </a:xfrm>
          <a:custGeom>
            <a:avLst/>
            <a:gdLst/>
            <a:ahLst/>
            <a:cxnLst/>
            <a:rect l="l" t="t" r="r" b="b"/>
            <a:pathLst>
              <a:path w="29210" h="344170">
                <a:moveTo>
                  <a:pt x="11430" y="93979"/>
                </a:moveTo>
                <a:lnTo>
                  <a:pt x="0" y="93979"/>
                </a:lnTo>
                <a:lnTo>
                  <a:pt x="0" y="153669"/>
                </a:lnTo>
                <a:lnTo>
                  <a:pt x="5080" y="153669"/>
                </a:lnTo>
                <a:lnTo>
                  <a:pt x="5080" y="149859"/>
                </a:lnTo>
                <a:lnTo>
                  <a:pt x="6350" y="149859"/>
                </a:lnTo>
                <a:lnTo>
                  <a:pt x="6350" y="138429"/>
                </a:lnTo>
                <a:lnTo>
                  <a:pt x="7620" y="138429"/>
                </a:lnTo>
                <a:lnTo>
                  <a:pt x="7620" y="125729"/>
                </a:lnTo>
                <a:lnTo>
                  <a:pt x="8889" y="125729"/>
                </a:lnTo>
                <a:lnTo>
                  <a:pt x="8890" y="113029"/>
                </a:lnTo>
                <a:lnTo>
                  <a:pt x="10160" y="113029"/>
                </a:lnTo>
                <a:lnTo>
                  <a:pt x="10160" y="100329"/>
                </a:lnTo>
                <a:lnTo>
                  <a:pt x="11430" y="100329"/>
                </a:lnTo>
                <a:lnTo>
                  <a:pt x="11430" y="93979"/>
                </a:lnTo>
                <a:close/>
              </a:path>
              <a:path w="29210" h="344170">
                <a:moveTo>
                  <a:pt x="13970" y="90169"/>
                </a:moveTo>
                <a:lnTo>
                  <a:pt x="0" y="90169"/>
                </a:lnTo>
                <a:lnTo>
                  <a:pt x="0" y="92709"/>
                </a:lnTo>
                <a:lnTo>
                  <a:pt x="13970" y="92709"/>
                </a:lnTo>
                <a:lnTo>
                  <a:pt x="13970" y="90169"/>
                </a:lnTo>
                <a:close/>
              </a:path>
              <a:path w="29210" h="344170">
                <a:moveTo>
                  <a:pt x="15240" y="87629"/>
                </a:moveTo>
                <a:lnTo>
                  <a:pt x="0" y="87629"/>
                </a:lnTo>
                <a:lnTo>
                  <a:pt x="0" y="88899"/>
                </a:lnTo>
                <a:lnTo>
                  <a:pt x="13970" y="88899"/>
                </a:lnTo>
                <a:lnTo>
                  <a:pt x="13970" y="90169"/>
                </a:lnTo>
                <a:lnTo>
                  <a:pt x="15239" y="90169"/>
                </a:lnTo>
                <a:lnTo>
                  <a:pt x="15240" y="87629"/>
                </a:lnTo>
                <a:close/>
              </a:path>
              <a:path w="29210" h="344170">
                <a:moveTo>
                  <a:pt x="21589" y="74929"/>
                </a:moveTo>
                <a:lnTo>
                  <a:pt x="0" y="74929"/>
                </a:lnTo>
                <a:lnTo>
                  <a:pt x="0" y="86359"/>
                </a:lnTo>
                <a:lnTo>
                  <a:pt x="15240" y="86359"/>
                </a:lnTo>
                <a:lnTo>
                  <a:pt x="15240" y="87629"/>
                </a:lnTo>
                <a:lnTo>
                  <a:pt x="16510" y="87629"/>
                </a:lnTo>
                <a:lnTo>
                  <a:pt x="16510" y="83819"/>
                </a:lnTo>
                <a:lnTo>
                  <a:pt x="17779" y="83819"/>
                </a:lnTo>
                <a:lnTo>
                  <a:pt x="17779" y="81279"/>
                </a:lnTo>
                <a:lnTo>
                  <a:pt x="19050" y="81279"/>
                </a:lnTo>
                <a:lnTo>
                  <a:pt x="19050" y="80009"/>
                </a:lnTo>
                <a:lnTo>
                  <a:pt x="20320" y="80009"/>
                </a:lnTo>
                <a:lnTo>
                  <a:pt x="20320" y="76199"/>
                </a:lnTo>
                <a:lnTo>
                  <a:pt x="21589" y="76199"/>
                </a:lnTo>
                <a:lnTo>
                  <a:pt x="21589" y="74929"/>
                </a:lnTo>
                <a:close/>
              </a:path>
              <a:path w="29210" h="344170">
                <a:moveTo>
                  <a:pt x="24129" y="69849"/>
                </a:moveTo>
                <a:lnTo>
                  <a:pt x="0" y="69849"/>
                </a:lnTo>
                <a:lnTo>
                  <a:pt x="0" y="73659"/>
                </a:lnTo>
                <a:lnTo>
                  <a:pt x="21589" y="73659"/>
                </a:lnTo>
                <a:lnTo>
                  <a:pt x="21589" y="74929"/>
                </a:lnTo>
                <a:lnTo>
                  <a:pt x="22860" y="74929"/>
                </a:lnTo>
                <a:lnTo>
                  <a:pt x="22860" y="71119"/>
                </a:lnTo>
                <a:lnTo>
                  <a:pt x="24129" y="71119"/>
                </a:lnTo>
                <a:lnTo>
                  <a:pt x="24129" y="69849"/>
                </a:lnTo>
                <a:close/>
              </a:path>
              <a:path w="29210" h="344170">
                <a:moveTo>
                  <a:pt x="26670" y="63499"/>
                </a:moveTo>
                <a:lnTo>
                  <a:pt x="0" y="63499"/>
                </a:lnTo>
                <a:lnTo>
                  <a:pt x="0" y="68579"/>
                </a:lnTo>
                <a:lnTo>
                  <a:pt x="24129" y="68579"/>
                </a:lnTo>
                <a:lnTo>
                  <a:pt x="24129" y="69849"/>
                </a:lnTo>
                <a:lnTo>
                  <a:pt x="25400" y="69849"/>
                </a:lnTo>
                <a:lnTo>
                  <a:pt x="25400" y="67309"/>
                </a:lnTo>
                <a:lnTo>
                  <a:pt x="26670" y="67309"/>
                </a:lnTo>
                <a:lnTo>
                  <a:pt x="26670" y="63499"/>
                </a:lnTo>
                <a:close/>
              </a:path>
              <a:path w="29210" h="344170">
                <a:moveTo>
                  <a:pt x="29210" y="57149"/>
                </a:moveTo>
                <a:lnTo>
                  <a:pt x="0" y="57149"/>
                </a:lnTo>
                <a:lnTo>
                  <a:pt x="0" y="62229"/>
                </a:lnTo>
                <a:lnTo>
                  <a:pt x="29210" y="62229"/>
                </a:lnTo>
                <a:lnTo>
                  <a:pt x="29210" y="57149"/>
                </a:lnTo>
                <a:close/>
              </a:path>
              <a:path w="29210" h="344170">
                <a:moveTo>
                  <a:pt x="3810" y="48259"/>
                </a:moveTo>
                <a:lnTo>
                  <a:pt x="2540" y="48259"/>
                </a:lnTo>
                <a:lnTo>
                  <a:pt x="2540" y="50799"/>
                </a:lnTo>
                <a:lnTo>
                  <a:pt x="1270" y="50799"/>
                </a:lnTo>
                <a:lnTo>
                  <a:pt x="1270" y="53339"/>
                </a:lnTo>
                <a:lnTo>
                  <a:pt x="0" y="53339"/>
                </a:lnTo>
                <a:lnTo>
                  <a:pt x="0" y="55879"/>
                </a:lnTo>
                <a:lnTo>
                  <a:pt x="29210" y="55879"/>
                </a:lnTo>
                <a:lnTo>
                  <a:pt x="29210" y="49529"/>
                </a:lnTo>
                <a:lnTo>
                  <a:pt x="3810" y="49529"/>
                </a:lnTo>
                <a:lnTo>
                  <a:pt x="3810" y="48259"/>
                </a:lnTo>
                <a:close/>
              </a:path>
              <a:path w="29210" h="344170">
                <a:moveTo>
                  <a:pt x="29210" y="44449"/>
                </a:moveTo>
                <a:lnTo>
                  <a:pt x="3810" y="44449"/>
                </a:lnTo>
                <a:lnTo>
                  <a:pt x="3810" y="48259"/>
                </a:lnTo>
                <a:lnTo>
                  <a:pt x="29210" y="48259"/>
                </a:lnTo>
                <a:lnTo>
                  <a:pt x="29210" y="44449"/>
                </a:lnTo>
                <a:close/>
              </a:path>
              <a:path w="29210" h="344170">
                <a:moveTo>
                  <a:pt x="8890" y="36829"/>
                </a:moveTo>
                <a:lnTo>
                  <a:pt x="7620" y="36829"/>
                </a:lnTo>
                <a:lnTo>
                  <a:pt x="7620" y="39369"/>
                </a:lnTo>
                <a:lnTo>
                  <a:pt x="6350" y="39369"/>
                </a:lnTo>
                <a:lnTo>
                  <a:pt x="6350" y="43179"/>
                </a:lnTo>
                <a:lnTo>
                  <a:pt x="29210" y="43179"/>
                </a:lnTo>
                <a:lnTo>
                  <a:pt x="29210" y="38099"/>
                </a:lnTo>
                <a:lnTo>
                  <a:pt x="8890" y="38099"/>
                </a:lnTo>
                <a:lnTo>
                  <a:pt x="8890" y="36829"/>
                </a:lnTo>
                <a:close/>
              </a:path>
              <a:path w="29210" h="344170">
                <a:moveTo>
                  <a:pt x="11430" y="30479"/>
                </a:moveTo>
                <a:lnTo>
                  <a:pt x="10160" y="30479"/>
                </a:lnTo>
                <a:lnTo>
                  <a:pt x="10160" y="33019"/>
                </a:lnTo>
                <a:lnTo>
                  <a:pt x="8890" y="33019"/>
                </a:lnTo>
                <a:lnTo>
                  <a:pt x="8890" y="36829"/>
                </a:lnTo>
                <a:lnTo>
                  <a:pt x="29210" y="36829"/>
                </a:lnTo>
                <a:lnTo>
                  <a:pt x="29210" y="31749"/>
                </a:lnTo>
                <a:lnTo>
                  <a:pt x="11430" y="31749"/>
                </a:lnTo>
                <a:lnTo>
                  <a:pt x="11430" y="30479"/>
                </a:lnTo>
                <a:close/>
              </a:path>
              <a:path w="29210" h="344170">
                <a:moveTo>
                  <a:pt x="15240" y="22859"/>
                </a:moveTo>
                <a:lnTo>
                  <a:pt x="13970" y="22859"/>
                </a:lnTo>
                <a:lnTo>
                  <a:pt x="13970" y="25399"/>
                </a:lnTo>
                <a:lnTo>
                  <a:pt x="12700" y="25399"/>
                </a:lnTo>
                <a:lnTo>
                  <a:pt x="12700" y="27939"/>
                </a:lnTo>
                <a:lnTo>
                  <a:pt x="11430" y="27939"/>
                </a:lnTo>
                <a:lnTo>
                  <a:pt x="11430" y="30479"/>
                </a:lnTo>
                <a:lnTo>
                  <a:pt x="29210" y="30479"/>
                </a:lnTo>
                <a:lnTo>
                  <a:pt x="29210" y="24129"/>
                </a:lnTo>
                <a:lnTo>
                  <a:pt x="15240" y="24129"/>
                </a:lnTo>
                <a:lnTo>
                  <a:pt x="15240" y="22859"/>
                </a:lnTo>
                <a:close/>
              </a:path>
              <a:path w="29210" h="344170">
                <a:moveTo>
                  <a:pt x="29210" y="19049"/>
                </a:moveTo>
                <a:lnTo>
                  <a:pt x="15240" y="19049"/>
                </a:lnTo>
                <a:lnTo>
                  <a:pt x="15240" y="22859"/>
                </a:lnTo>
                <a:lnTo>
                  <a:pt x="29210" y="22859"/>
                </a:lnTo>
                <a:lnTo>
                  <a:pt x="29210" y="19049"/>
                </a:lnTo>
                <a:close/>
              </a:path>
              <a:path w="29210" h="344170">
                <a:moveTo>
                  <a:pt x="20320" y="11429"/>
                </a:moveTo>
                <a:lnTo>
                  <a:pt x="19050" y="11429"/>
                </a:lnTo>
                <a:lnTo>
                  <a:pt x="19050" y="13969"/>
                </a:lnTo>
                <a:lnTo>
                  <a:pt x="17780" y="13969"/>
                </a:lnTo>
                <a:lnTo>
                  <a:pt x="17780" y="17779"/>
                </a:lnTo>
                <a:lnTo>
                  <a:pt x="29210" y="17779"/>
                </a:lnTo>
                <a:lnTo>
                  <a:pt x="29210" y="12699"/>
                </a:lnTo>
                <a:lnTo>
                  <a:pt x="20320" y="12699"/>
                </a:lnTo>
                <a:lnTo>
                  <a:pt x="20320" y="11429"/>
                </a:lnTo>
                <a:close/>
              </a:path>
              <a:path w="29210" h="344170">
                <a:moveTo>
                  <a:pt x="29210" y="6349"/>
                </a:moveTo>
                <a:lnTo>
                  <a:pt x="22860" y="6349"/>
                </a:lnTo>
                <a:lnTo>
                  <a:pt x="22860" y="7619"/>
                </a:lnTo>
                <a:lnTo>
                  <a:pt x="21590" y="7619"/>
                </a:lnTo>
                <a:lnTo>
                  <a:pt x="21590" y="8889"/>
                </a:lnTo>
                <a:lnTo>
                  <a:pt x="20320" y="8889"/>
                </a:lnTo>
                <a:lnTo>
                  <a:pt x="20320" y="11429"/>
                </a:lnTo>
                <a:lnTo>
                  <a:pt x="29210" y="11429"/>
                </a:lnTo>
                <a:lnTo>
                  <a:pt x="29210" y="6349"/>
                </a:lnTo>
                <a:close/>
              </a:path>
              <a:path w="29210" h="344170">
                <a:moveTo>
                  <a:pt x="29210" y="0"/>
                </a:moveTo>
                <a:lnTo>
                  <a:pt x="27940" y="0"/>
                </a:lnTo>
                <a:lnTo>
                  <a:pt x="27940" y="1269"/>
                </a:lnTo>
                <a:lnTo>
                  <a:pt x="26670" y="1269"/>
                </a:lnTo>
                <a:lnTo>
                  <a:pt x="26670" y="2539"/>
                </a:lnTo>
                <a:lnTo>
                  <a:pt x="25400" y="2539"/>
                </a:lnTo>
                <a:lnTo>
                  <a:pt x="25400" y="5079"/>
                </a:lnTo>
                <a:lnTo>
                  <a:pt x="29210" y="5079"/>
                </a:lnTo>
                <a:lnTo>
                  <a:pt x="29210" y="0"/>
                </a:lnTo>
                <a:close/>
              </a:path>
              <a:path w="29210" h="344170">
                <a:moveTo>
                  <a:pt x="5079" y="153669"/>
                </a:moveTo>
                <a:lnTo>
                  <a:pt x="0" y="153669"/>
                </a:lnTo>
                <a:lnTo>
                  <a:pt x="0" y="252729"/>
                </a:lnTo>
                <a:lnTo>
                  <a:pt x="10160" y="252729"/>
                </a:lnTo>
                <a:lnTo>
                  <a:pt x="10160" y="248919"/>
                </a:lnTo>
                <a:lnTo>
                  <a:pt x="8889" y="248919"/>
                </a:lnTo>
                <a:lnTo>
                  <a:pt x="8890" y="236219"/>
                </a:lnTo>
                <a:lnTo>
                  <a:pt x="7620" y="236219"/>
                </a:lnTo>
                <a:lnTo>
                  <a:pt x="7620" y="224789"/>
                </a:lnTo>
                <a:lnTo>
                  <a:pt x="6350" y="224789"/>
                </a:lnTo>
                <a:lnTo>
                  <a:pt x="6350" y="212089"/>
                </a:lnTo>
                <a:lnTo>
                  <a:pt x="5080" y="212089"/>
                </a:lnTo>
                <a:lnTo>
                  <a:pt x="5079" y="199389"/>
                </a:lnTo>
                <a:lnTo>
                  <a:pt x="3810" y="199389"/>
                </a:lnTo>
                <a:lnTo>
                  <a:pt x="3810" y="186689"/>
                </a:lnTo>
                <a:lnTo>
                  <a:pt x="2540" y="186689"/>
                </a:lnTo>
                <a:lnTo>
                  <a:pt x="2539" y="175259"/>
                </a:lnTo>
                <a:lnTo>
                  <a:pt x="3810" y="175259"/>
                </a:lnTo>
                <a:lnTo>
                  <a:pt x="3810" y="162559"/>
                </a:lnTo>
                <a:lnTo>
                  <a:pt x="5079" y="162559"/>
                </a:lnTo>
                <a:lnTo>
                  <a:pt x="5079" y="153669"/>
                </a:lnTo>
                <a:close/>
              </a:path>
              <a:path w="29210" h="344170">
                <a:moveTo>
                  <a:pt x="10160" y="252729"/>
                </a:moveTo>
                <a:lnTo>
                  <a:pt x="0" y="252729"/>
                </a:lnTo>
                <a:lnTo>
                  <a:pt x="0" y="284479"/>
                </a:lnTo>
                <a:lnTo>
                  <a:pt x="19050" y="284479"/>
                </a:lnTo>
                <a:lnTo>
                  <a:pt x="19050" y="281939"/>
                </a:lnTo>
                <a:lnTo>
                  <a:pt x="17780" y="281939"/>
                </a:lnTo>
                <a:lnTo>
                  <a:pt x="17779" y="279399"/>
                </a:lnTo>
                <a:lnTo>
                  <a:pt x="16510" y="279399"/>
                </a:lnTo>
                <a:lnTo>
                  <a:pt x="16510" y="276859"/>
                </a:lnTo>
                <a:lnTo>
                  <a:pt x="15240" y="276859"/>
                </a:lnTo>
                <a:lnTo>
                  <a:pt x="15239" y="274319"/>
                </a:lnTo>
                <a:lnTo>
                  <a:pt x="13970" y="274319"/>
                </a:lnTo>
                <a:lnTo>
                  <a:pt x="13970" y="271779"/>
                </a:lnTo>
                <a:lnTo>
                  <a:pt x="12700" y="271779"/>
                </a:lnTo>
                <a:lnTo>
                  <a:pt x="12700" y="269239"/>
                </a:lnTo>
                <a:lnTo>
                  <a:pt x="11430" y="269239"/>
                </a:lnTo>
                <a:lnTo>
                  <a:pt x="11430" y="261619"/>
                </a:lnTo>
                <a:lnTo>
                  <a:pt x="10160" y="261619"/>
                </a:lnTo>
                <a:lnTo>
                  <a:pt x="10160" y="252729"/>
                </a:lnTo>
                <a:close/>
              </a:path>
              <a:path w="29210" h="344170">
                <a:moveTo>
                  <a:pt x="20320" y="284479"/>
                </a:moveTo>
                <a:lnTo>
                  <a:pt x="0" y="284479"/>
                </a:lnTo>
                <a:lnTo>
                  <a:pt x="0" y="290829"/>
                </a:lnTo>
                <a:lnTo>
                  <a:pt x="22860" y="290829"/>
                </a:lnTo>
                <a:lnTo>
                  <a:pt x="22860" y="289559"/>
                </a:lnTo>
                <a:lnTo>
                  <a:pt x="21590" y="289559"/>
                </a:lnTo>
                <a:lnTo>
                  <a:pt x="21589" y="287019"/>
                </a:lnTo>
                <a:lnTo>
                  <a:pt x="20320" y="287019"/>
                </a:lnTo>
                <a:lnTo>
                  <a:pt x="20320" y="284479"/>
                </a:lnTo>
                <a:close/>
              </a:path>
              <a:path w="29210" h="344170">
                <a:moveTo>
                  <a:pt x="22860" y="290829"/>
                </a:moveTo>
                <a:lnTo>
                  <a:pt x="0" y="290829"/>
                </a:lnTo>
                <a:lnTo>
                  <a:pt x="0" y="293369"/>
                </a:lnTo>
                <a:lnTo>
                  <a:pt x="1270" y="293369"/>
                </a:lnTo>
                <a:lnTo>
                  <a:pt x="1270" y="295909"/>
                </a:lnTo>
                <a:lnTo>
                  <a:pt x="2540" y="295909"/>
                </a:lnTo>
                <a:lnTo>
                  <a:pt x="2540" y="297179"/>
                </a:lnTo>
                <a:lnTo>
                  <a:pt x="25400" y="297179"/>
                </a:lnTo>
                <a:lnTo>
                  <a:pt x="25400" y="294639"/>
                </a:lnTo>
                <a:lnTo>
                  <a:pt x="24130" y="294639"/>
                </a:lnTo>
                <a:lnTo>
                  <a:pt x="24129" y="292099"/>
                </a:lnTo>
                <a:lnTo>
                  <a:pt x="22860" y="292099"/>
                </a:lnTo>
                <a:lnTo>
                  <a:pt x="22860" y="290829"/>
                </a:lnTo>
                <a:close/>
              </a:path>
              <a:path w="29210" h="344170">
                <a:moveTo>
                  <a:pt x="26670" y="297179"/>
                </a:moveTo>
                <a:lnTo>
                  <a:pt x="2540" y="297179"/>
                </a:lnTo>
                <a:lnTo>
                  <a:pt x="2540" y="298449"/>
                </a:lnTo>
                <a:lnTo>
                  <a:pt x="3810" y="298449"/>
                </a:lnTo>
                <a:lnTo>
                  <a:pt x="3810" y="300989"/>
                </a:lnTo>
                <a:lnTo>
                  <a:pt x="5080" y="300989"/>
                </a:lnTo>
                <a:lnTo>
                  <a:pt x="5080" y="303529"/>
                </a:lnTo>
                <a:lnTo>
                  <a:pt x="6350" y="303529"/>
                </a:lnTo>
                <a:lnTo>
                  <a:pt x="6350" y="306069"/>
                </a:lnTo>
                <a:lnTo>
                  <a:pt x="7620" y="306069"/>
                </a:lnTo>
                <a:lnTo>
                  <a:pt x="7620" y="308609"/>
                </a:lnTo>
                <a:lnTo>
                  <a:pt x="8890" y="308609"/>
                </a:lnTo>
                <a:lnTo>
                  <a:pt x="8890" y="309879"/>
                </a:lnTo>
                <a:lnTo>
                  <a:pt x="29210" y="309879"/>
                </a:lnTo>
                <a:lnTo>
                  <a:pt x="29210" y="302259"/>
                </a:lnTo>
                <a:lnTo>
                  <a:pt x="27940" y="302259"/>
                </a:lnTo>
                <a:lnTo>
                  <a:pt x="27939" y="299719"/>
                </a:lnTo>
                <a:lnTo>
                  <a:pt x="26670" y="299719"/>
                </a:lnTo>
                <a:lnTo>
                  <a:pt x="26670" y="297179"/>
                </a:lnTo>
                <a:close/>
              </a:path>
              <a:path w="29210" h="344170">
                <a:moveTo>
                  <a:pt x="29210" y="309880"/>
                </a:moveTo>
                <a:lnTo>
                  <a:pt x="8890" y="309880"/>
                </a:lnTo>
                <a:lnTo>
                  <a:pt x="8890" y="311149"/>
                </a:lnTo>
                <a:lnTo>
                  <a:pt x="10160" y="311149"/>
                </a:lnTo>
                <a:lnTo>
                  <a:pt x="10160" y="313689"/>
                </a:lnTo>
                <a:lnTo>
                  <a:pt x="11430" y="313689"/>
                </a:lnTo>
                <a:lnTo>
                  <a:pt x="11430" y="316229"/>
                </a:lnTo>
                <a:lnTo>
                  <a:pt x="12700" y="316229"/>
                </a:lnTo>
                <a:lnTo>
                  <a:pt x="12700" y="318769"/>
                </a:lnTo>
                <a:lnTo>
                  <a:pt x="13970" y="318769"/>
                </a:lnTo>
                <a:lnTo>
                  <a:pt x="13970" y="321309"/>
                </a:lnTo>
                <a:lnTo>
                  <a:pt x="15240" y="321309"/>
                </a:lnTo>
                <a:lnTo>
                  <a:pt x="15240" y="322579"/>
                </a:lnTo>
                <a:lnTo>
                  <a:pt x="29210" y="322579"/>
                </a:lnTo>
                <a:lnTo>
                  <a:pt x="29210" y="309880"/>
                </a:lnTo>
                <a:close/>
              </a:path>
              <a:path w="29210" h="344170">
                <a:moveTo>
                  <a:pt x="29210" y="322579"/>
                </a:moveTo>
                <a:lnTo>
                  <a:pt x="15240" y="322579"/>
                </a:lnTo>
                <a:lnTo>
                  <a:pt x="15240" y="323849"/>
                </a:lnTo>
                <a:lnTo>
                  <a:pt x="16510" y="323849"/>
                </a:lnTo>
                <a:lnTo>
                  <a:pt x="16510" y="326389"/>
                </a:lnTo>
                <a:lnTo>
                  <a:pt x="17780" y="326389"/>
                </a:lnTo>
                <a:lnTo>
                  <a:pt x="17780" y="328929"/>
                </a:lnTo>
                <a:lnTo>
                  <a:pt x="29210" y="328929"/>
                </a:lnTo>
                <a:lnTo>
                  <a:pt x="29210" y="322579"/>
                </a:lnTo>
                <a:close/>
              </a:path>
              <a:path w="29210" h="344170">
                <a:moveTo>
                  <a:pt x="29210" y="328929"/>
                </a:moveTo>
                <a:lnTo>
                  <a:pt x="19050" y="328929"/>
                </a:lnTo>
                <a:lnTo>
                  <a:pt x="19050" y="331469"/>
                </a:lnTo>
                <a:lnTo>
                  <a:pt x="20320" y="331469"/>
                </a:lnTo>
                <a:lnTo>
                  <a:pt x="20320" y="334009"/>
                </a:lnTo>
                <a:lnTo>
                  <a:pt x="21590" y="334009"/>
                </a:lnTo>
                <a:lnTo>
                  <a:pt x="21590" y="335279"/>
                </a:lnTo>
                <a:lnTo>
                  <a:pt x="29210" y="335279"/>
                </a:lnTo>
                <a:lnTo>
                  <a:pt x="29210" y="328929"/>
                </a:lnTo>
                <a:close/>
              </a:path>
              <a:path w="29210" h="344170">
                <a:moveTo>
                  <a:pt x="29210" y="335279"/>
                </a:moveTo>
                <a:lnTo>
                  <a:pt x="22860" y="335279"/>
                </a:lnTo>
                <a:lnTo>
                  <a:pt x="22860" y="337819"/>
                </a:lnTo>
                <a:lnTo>
                  <a:pt x="24130" y="337819"/>
                </a:lnTo>
                <a:lnTo>
                  <a:pt x="24130" y="339089"/>
                </a:lnTo>
                <a:lnTo>
                  <a:pt x="25400" y="339089"/>
                </a:lnTo>
                <a:lnTo>
                  <a:pt x="25400" y="340359"/>
                </a:lnTo>
                <a:lnTo>
                  <a:pt x="26670" y="340359"/>
                </a:lnTo>
                <a:lnTo>
                  <a:pt x="26670" y="342899"/>
                </a:lnTo>
                <a:lnTo>
                  <a:pt x="27940" y="342899"/>
                </a:lnTo>
                <a:lnTo>
                  <a:pt x="27940" y="344169"/>
                </a:lnTo>
                <a:lnTo>
                  <a:pt x="29210" y="344169"/>
                </a:lnTo>
                <a:lnTo>
                  <a:pt x="29210" y="335279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bk object 1981"/>
          <p:cNvSpPr/>
          <p:nvPr/>
        </p:nvSpPr>
        <p:spPr>
          <a:xfrm>
            <a:off x="3304540" y="6428740"/>
            <a:ext cx="27940" cy="234950"/>
          </a:xfrm>
          <a:custGeom>
            <a:avLst/>
            <a:gdLst/>
            <a:ahLst/>
            <a:cxnLst/>
            <a:rect l="l" t="t" r="r" b="b"/>
            <a:pathLst>
              <a:path w="27939" h="234950">
                <a:moveTo>
                  <a:pt x="11430" y="36830"/>
                </a:moveTo>
                <a:lnTo>
                  <a:pt x="10160" y="36830"/>
                </a:lnTo>
                <a:lnTo>
                  <a:pt x="10160" y="44450"/>
                </a:lnTo>
                <a:lnTo>
                  <a:pt x="8889" y="44450"/>
                </a:lnTo>
                <a:lnTo>
                  <a:pt x="8889" y="55880"/>
                </a:lnTo>
                <a:lnTo>
                  <a:pt x="7620" y="55880"/>
                </a:lnTo>
                <a:lnTo>
                  <a:pt x="7620" y="66040"/>
                </a:lnTo>
                <a:lnTo>
                  <a:pt x="6350" y="66040"/>
                </a:lnTo>
                <a:lnTo>
                  <a:pt x="6350" y="76200"/>
                </a:lnTo>
                <a:lnTo>
                  <a:pt x="5080" y="76200"/>
                </a:lnTo>
                <a:lnTo>
                  <a:pt x="5080" y="82550"/>
                </a:lnTo>
                <a:lnTo>
                  <a:pt x="27939" y="82550"/>
                </a:lnTo>
                <a:lnTo>
                  <a:pt x="27939" y="38100"/>
                </a:lnTo>
                <a:lnTo>
                  <a:pt x="11430" y="38100"/>
                </a:lnTo>
                <a:lnTo>
                  <a:pt x="11430" y="36830"/>
                </a:lnTo>
                <a:close/>
              </a:path>
              <a:path w="27939" h="234950">
                <a:moveTo>
                  <a:pt x="27939" y="34290"/>
                </a:moveTo>
                <a:lnTo>
                  <a:pt x="11430" y="34290"/>
                </a:lnTo>
                <a:lnTo>
                  <a:pt x="11430" y="36830"/>
                </a:lnTo>
                <a:lnTo>
                  <a:pt x="27939" y="36830"/>
                </a:lnTo>
                <a:lnTo>
                  <a:pt x="27939" y="34290"/>
                </a:lnTo>
                <a:close/>
              </a:path>
              <a:path w="27939" h="234950">
                <a:moveTo>
                  <a:pt x="27939" y="31750"/>
                </a:moveTo>
                <a:lnTo>
                  <a:pt x="12700" y="31750"/>
                </a:lnTo>
                <a:lnTo>
                  <a:pt x="12700" y="33020"/>
                </a:lnTo>
                <a:lnTo>
                  <a:pt x="27939" y="33020"/>
                </a:lnTo>
                <a:lnTo>
                  <a:pt x="27939" y="31750"/>
                </a:lnTo>
                <a:close/>
              </a:path>
              <a:path w="27939" h="234950">
                <a:moveTo>
                  <a:pt x="20320" y="17780"/>
                </a:moveTo>
                <a:lnTo>
                  <a:pt x="19050" y="17780"/>
                </a:lnTo>
                <a:lnTo>
                  <a:pt x="19050" y="20320"/>
                </a:lnTo>
                <a:lnTo>
                  <a:pt x="17780" y="20320"/>
                </a:lnTo>
                <a:lnTo>
                  <a:pt x="17780" y="24130"/>
                </a:lnTo>
                <a:lnTo>
                  <a:pt x="16510" y="24130"/>
                </a:lnTo>
                <a:lnTo>
                  <a:pt x="16510" y="25400"/>
                </a:lnTo>
                <a:lnTo>
                  <a:pt x="15239" y="25400"/>
                </a:lnTo>
                <a:lnTo>
                  <a:pt x="15239" y="30480"/>
                </a:lnTo>
                <a:lnTo>
                  <a:pt x="27939" y="30480"/>
                </a:lnTo>
                <a:lnTo>
                  <a:pt x="27939" y="19050"/>
                </a:lnTo>
                <a:lnTo>
                  <a:pt x="20320" y="19050"/>
                </a:lnTo>
                <a:lnTo>
                  <a:pt x="20320" y="17780"/>
                </a:lnTo>
                <a:close/>
              </a:path>
              <a:path w="27939" h="234950">
                <a:moveTo>
                  <a:pt x="27939" y="13970"/>
                </a:moveTo>
                <a:lnTo>
                  <a:pt x="21589" y="13970"/>
                </a:lnTo>
                <a:lnTo>
                  <a:pt x="21589" y="15240"/>
                </a:lnTo>
                <a:lnTo>
                  <a:pt x="20320" y="15240"/>
                </a:lnTo>
                <a:lnTo>
                  <a:pt x="20320" y="17780"/>
                </a:lnTo>
                <a:lnTo>
                  <a:pt x="27939" y="17780"/>
                </a:lnTo>
                <a:lnTo>
                  <a:pt x="27939" y="13970"/>
                </a:lnTo>
                <a:close/>
              </a:path>
              <a:path w="27939" h="234950">
                <a:moveTo>
                  <a:pt x="25400" y="6350"/>
                </a:moveTo>
                <a:lnTo>
                  <a:pt x="24130" y="6350"/>
                </a:lnTo>
                <a:lnTo>
                  <a:pt x="24130" y="8890"/>
                </a:lnTo>
                <a:lnTo>
                  <a:pt x="22860" y="8890"/>
                </a:lnTo>
                <a:lnTo>
                  <a:pt x="22860" y="12700"/>
                </a:lnTo>
                <a:lnTo>
                  <a:pt x="27939" y="12700"/>
                </a:lnTo>
                <a:lnTo>
                  <a:pt x="27939" y="7620"/>
                </a:lnTo>
                <a:lnTo>
                  <a:pt x="25400" y="7620"/>
                </a:lnTo>
                <a:lnTo>
                  <a:pt x="25400" y="6350"/>
                </a:lnTo>
                <a:close/>
              </a:path>
              <a:path w="27939" h="234950">
                <a:moveTo>
                  <a:pt x="27939" y="0"/>
                </a:moveTo>
                <a:lnTo>
                  <a:pt x="26670" y="0"/>
                </a:lnTo>
                <a:lnTo>
                  <a:pt x="26670" y="5080"/>
                </a:lnTo>
                <a:lnTo>
                  <a:pt x="25400" y="5080"/>
                </a:lnTo>
                <a:lnTo>
                  <a:pt x="25400" y="6350"/>
                </a:lnTo>
                <a:lnTo>
                  <a:pt x="27939" y="6350"/>
                </a:lnTo>
                <a:lnTo>
                  <a:pt x="27939" y="0"/>
                </a:lnTo>
                <a:close/>
              </a:path>
              <a:path w="27939" h="234950">
                <a:moveTo>
                  <a:pt x="27939" y="82550"/>
                </a:moveTo>
                <a:lnTo>
                  <a:pt x="5080" y="82550"/>
                </a:lnTo>
                <a:lnTo>
                  <a:pt x="5080" y="87630"/>
                </a:lnTo>
                <a:lnTo>
                  <a:pt x="3810" y="87630"/>
                </a:lnTo>
                <a:lnTo>
                  <a:pt x="3810" y="97790"/>
                </a:lnTo>
                <a:lnTo>
                  <a:pt x="2539" y="97790"/>
                </a:lnTo>
                <a:lnTo>
                  <a:pt x="2539" y="109220"/>
                </a:lnTo>
                <a:lnTo>
                  <a:pt x="1270" y="109220"/>
                </a:lnTo>
                <a:lnTo>
                  <a:pt x="1270" y="119380"/>
                </a:lnTo>
                <a:lnTo>
                  <a:pt x="0" y="119380"/>
                </a:lnTo>
                <a:lnTo>
                  <a:pt x="0" y="129540"/>
                </a:lnTo>
                <a:lnTo>
                  <a:pt x="1270" y="129540"/>
                </a:lnTo>
                <a:lnTo>
                  <a:pt x="1270" y="139700"/>
                </a:lnTo>
                <a:lnTo>
                  <a:pt x="2539" y="139700"/>
                </a:lnTo>
                <a:lnTo>
                  <a:pt x="2539" y="148590"/>
                </a:lnTo>
                <a:lnTo>
                  <a:pt x="3810" y="148590"/>
                </a:lnTo>
                <a:lnTo>
                  <a:pt x="3810" y="158750"/>
                </a:lnTo>
                <a:lnTo>
                  <a:pt x="5080" y="158750"/>
                </a:lnTo>
                <a:lnTo>
                  <a:pt x="5080" y="167640"/>
                </a:lnTo>
                <a:lnTo>
                  <a:pt x="6350" y="167640"/>
                </a:lnTo>
                <a:lnTo>
                  <a:pt x="6350" y="177800"/>
                </a:lnTo>
                <a:lnTo>
                  <a:pt x="7620" y="177800"/>
                </a:lnTo>
                <a:lnTo>
                  <a:pt x="7620" y="186690"/>
                </a:lnTo>
                <a:lnTo>
                  <a:pt x="8889" y="186690"/>
                </a:lnTo>
                <a:lnTo>
                  <a:pt x="8889" y="196850"/>
                </a:lnTo>
                <a:lnTo>
                  <a:pt x="27939" y="196850"/>
                </a:lnTo>
                <a:lnTo>
                  <a:pt x="27939" y="82550"/>
                </a:lnTo>
                <a:close/>
              </a:path>
              <a:path w="27939" h="234950">
                <a:moveTo>
                  <a:pt x="27939" y="196850"/>
                </a:moveTo>
                <a:lnTo>
                  <a:pt x="10160" y="196850"/>
                </a:lnTo>
                <a:lnTo>
                  <a:pt x="10160" y="201930"/>
                </a:lnTo>
                <a:lnTo>
                  <a:pt x="11430" y="201930"/>
                </a:lnTo>
                <a:lnTo>
                  <a:pt x="11430" y="204470"/>
                </a:lnTo>
                <a:lnTo>
                  <a:pt x="12700" y="204470"/>
                </a:lnTo>
                <a:lnTo>
                  <a:pt x="12700" y="207010"/>
                </a:lnTo>
                <a:lnTo>
                  <a:pt x="13970" y="207010"/>
                </a:lnTo>
                <a:lnTo>
                  <a:pt x="13970" y="209550"/>
                </a:lnTo>
                <a:lnTo>
                  <a:pt x="15239" y="209550"/>
                </a:lnTo>
                <a:lnTo>
                  <a:pt x="15239" y="212090"/>
                </a:lnTo>
                <a:lnTo>
                  <a:pt x="16510" y="212090"/>
                </a:lnTo>
                <a:lnTo>
                  <a:pt x="16510" y="214630"/>
                </a:lnTo>
                <a:lnTo>
                  <a:pt x="17780" y="214630"/>
                </a:lnTo>
                <a:lnTo>
                  <a:pt x="17780" y="217170"/>
                </a:lnTo>
                <a:lnTo>
                  <a:pt x="19050" y="217170"/>
                </a:lnTo>
                <a:lnTo>
                  <a:pt x="19050" y="219710"/>
                </a:lnTo>
                <a:lnTo>
                  <a:pt x="20320" y="219710"/>
                </a:lnTo>
                <a:lnTo>
                  <a:pt x="20320" y="222250"/>
                </a:lnTo>
                <a:lnTo>
                  <a:pt x="21589" y="222250"/>
                </a:lnTo>
                <a:lnTo>
                  <a:pt x="21589" y="224790"/>
                </a:lnTo>
                <a:lnTo>
                  <a:pt x="22860" y="224790"/>
                </a:lnTo>
                <a:lnTo>
                  <a:pt x="22860" y="227330"/>
                </a:lnTo>
                <a:lnTo>
                  <a:pt x="24130" y="227330"/>
                </a:lnTo>
                <a:lnTo>
                  <a:pt x="24130" y="228600"/>
                </a:lnTo>
                <a:lnTo>
                  <a:pt x="27939" y="228600"/>
                </a:lnTo>
                <a:lnTo>
                  <a:pt x="27939" y="196850"/>
                </a:lnTo>
                <a:close/>
              </a:path>
              <a:path w="27939" h="234950">
                <a:moveTo>
                  <a:pt x="27939" y="228600"/>
                </a:moveTo>
                <a:lnTo>
                  <a:pt x="24130" y="228600"/>
                </a:lnTo>
                <a:lnTo>
                  <a:pt x="24130" y="229870"/>
                </a:lnTo>
                <a:lnTo>
                  <a:pt x="25400" y="229870"/>
                </a:lnTo>
                <a:lnTo>
                  <a:pt x="25400" y="232410"/>
                </a:lnTo>
                <a:lnTo>
                  <a:pt x="26670" y="232410"/>
                </a:lnTo>
                <a:lnTo>
                  <a:pt x="26670" y="234950"/>
                </a:lnTo>
                <a:lnTo>
                  <a:pt x="27939" y="234950"/>
                </a:lnTo>
                <a:lnTo>
                  <a:pt x="27939" y="22860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bk object 1982"/>
          <p:cNvSpPr/>
          <p:nvPr/>
        </p:nvSpPr>
        <p:spPr>
          <a:xfrm>
            <a:off x="4742179" y="6419850"/>
            <a:ext cx="171450" cy="40132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bk object 1983"/>
          <p:cNvSpPr/>
          <p:nvPr/>
        </p:nvSpPr>
        <p:spPr>
          <a:xfrm>
            <a:off x="3282950" y="5849620"/>
            <a:ext cx="1325880" cy="238760"/>
          </a:xfrm>
          <a:custGeom>
            <a:avLst/>
            <a:gdLst/>
            <a:ahLst/>
            <a:cxnLst/>
            <a:rect l="l" t="t" r="r" b="b"/>
            <a:pathLst>
              <a:path w="1325879" h="238760">
                <a:moveTo>
                  <a:pt x="821689" y="0"/>
                </a:moveTo>
                <a:lnTo>
                  <a:pt x="590550" y="19049"/>
                </a:lnTo>
                <a:lnTo>
                  <a:pt x="368300" y="57149"/>
                </a:lnTo>
                <a:lnTo>
                  <a:pt x="173989" y="124459"/>
                </a:lnTo>
                <a:lnTo>
                  <a:pt x="0" y="209549"/>
                </a:lnTo>
                <a:lnTo>
                  <a:pt x="29210" y="238759"/>
                </a:lnTo>
                <a:lnTo>
                  <a:pt x="193039" y="152399"/>
                </a:lnTo>
                <a:lnTo>
                  <a:pt x="387350" y="85089"/>
                </a:lnTo>
                <a:lnTo>
                  <a:pt x="599439" y="46989"/>
                </a:lnTo>
                <a:lnTo>
                  <a:pt x="821689" y="27939"/>
                </a:lnTo>
                <a:lnTo>
                  <a:pt x="1146132" y="27939"/>
                </a:lnTo>
                <a:lnTo>
                  <a:pt x="1092200" y="19049"/>
                </a:lnTo>
                <a:lnTo>
                  <a:pt x="957579" y="8889"/>
                </a:lnTo>
                <a:lnTo>
                  <a:pt x="821689" y="0"/>
                </a:lnTo>
                <a:close/>
              </a:path>
              <a:path w="1325879" h="238760">
                <a:moveTo>
                  <a:pt x="1146132" y="27939"/>
                </a:moveTo>
                <a:lnTo>
                  <a:pt x="821689" y="27939"/>
                </a:lnTo>
                <a:lnTo>
                  <a:pt x="947420" y="38099"/>
                </a:lnTo>
                <a:lnTo>
                  <a:pt x="1083310" y="46989"/>
                </a:lnTo>
                <a:lnTo>
                  <a:pt x="1198879" y="66039"/>
                </a:lnTo>
                <a:lnTo>
                  <a:pt x="1314450" y="95249"/>
                </a:lnTo>
                <a:lnTo>
                  <a:pt x="1325879" y="66039"/>
                </a:lnTo>
                <a:lnTo>
                  <a:pt x="1207770" y="38099"/>
                </a:lnTo>
                <a:lnTo>
                  <a:pt x="1146132" y="27939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bk object 1984"/>
          <p:cNvSpPr/>
          <p:nvPr/>
        </p:nvSpPr>
        <p:spPr>
          <a:xfrm>
            <a:off x="2964179" y="6116320"/>
            <a:ext cx="271780" cy="732790"/>
          </a:xfrm>
          <a:custGeom>
            <a:avLst/>
            <a:gdLst/>
            <a:ahLst/>
            <a:cxnLst/>
            <a:rect l="l" t="t" r="r" b="b"/>
            <a:pathLst>
              <a:path w="271780" h="732790">
                <a:moveTo>
                  <a:pt x="242569" y="0"/>
                </a:moveTo>
                <a:lnTo>
                  <a:pt x="135889" y="95249"/>
                </a:lnTo>
                <a:lnTo>
                  <a:pt x="67309" y="190499"/>
                </a:lnTo>
                <a:lnTo>
                  <a:pt x="20319" y="303529"/>
                </a:lnTo>
                <a:lnTo>
                  <a:pt x="0" y="417829"/>
                </a:lnTo>
                <a:lnTo>
                  <a:pt x="8889" y="502919"/>
                </a:lnTo>
                <a:lnTo>
                  <a:pt x="39369" y="579119"/>
                </a:lnTo>
                <a:lnTo>
                  <a:pt x="77469" y="656589"/>
                </a:lnTo>
                <a:lnTo>
                  <a:pt x="135889" y="732789"/>
                </a:lnTo>
                <a:lnTo>
                  <a:pt x="193039" y="732789"/>
                </a:lnTo>
                <a:lnTo>
                  <a:pt x="135889" y="656589"/>
                </a:lnTo>
                <a:lnTo>
                  <a:pt x="86359" y="579119"/>
                </a:lnTo>
                <a:lnTo>
                  <a:pt x="58419" y="502919"/>
                </a:lnTo>
                <a:lnTo>
                  <a:pt x="48259" y="417829"/>
                </a:lnTo>
                <a:lnTo>
                  <a:pt x="67309" y="303529"/>
                </a:lnTo>
                <a:lnTo>
                  <a:pt x="105409" y="208279"/>
                </a:lnTo>
                <a:lnTo>
                  <a:pt x="184150" y="114299"/>
                </a:lnTo>
                <a:lnTo>
                  <a:pt x="271780" y="27939"/>
                </a:lnTo>
                <a:lnTo>
                  <a:pt x="24256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bk object 1985"/>
          <p:cNvSpPr/>
          <p:nvPr/>
        </p:nvSpPr>
        <p:spPr>
          <a:xfrm>
            <a:off x="4712970" y="595630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bk object 1986"/>
          <p:cNvSpPr/>
          <p:nvPr/>
        </p:nvSpPr>
        <p:spPr>
          <a:xfrm>
            <a:off x="4714240" y="59550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bk object 1987"/>
          <p:cNvSpPr/>
          <p:nvPr/>
        </p:nvSpPr>
        <p:spPr>
          <a:xfrm>
            <a:off x="4707890" y="595884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79" y="0"/>
                </a:moveTo>
                <a:lnTo>
                  <a:pt x="0" y="0"/>
                </a:lnTo>
                <a:lnTo>
                  <a:pt x="0" y="127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bk object 1988"/>
          <p:cNvSpPr/>
          <p:nvPr/>
        </p:nvSpPr>
        <p:spPr>
          <a:xfrm>
            <a:off x="4710429" y="59575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bk object 1989"/>
          <p:cNvSpPr/>
          <p:nvPr/>
        </p:nvSpPr>
        <p:spPr>
          <a:xfrm>
            <a:off x="4701540" y="596265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bk object 1990"/>
          <p:cNvSpPr/>
          <p:nvPr/>
        </p:nvSpPr>
        <p:spPr>
          <a:xfrm>
            <a:off x="4704079" y="59613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bk object 1991"/>
          <p:cNvSpPr/>
          <p:nvPr/>
        </p:nvSpPr>
        <p:spPr>
          <a:xfrm>
            <a:off x="4706620" y="596010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69"/>
                </a:lnTo>
                <a:lnTo>
                  <a:pt x="22860" y="1269"/>
                </a:lnTo>
                <a:lnTo>
                  <a:pt x="2286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bk object 1992"/>
          <p:cNvSpPr/>
          <p:nvPr/>
        </p:nvSpPr>
        <p:spPr>
          <a:xfrm>
            <a:off x="4697729" y="596519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44450" y="0"/>
                </a:moveTo>
                <a:lnTo>
                  <a:pt x="0" y="0"/>
                </a:lnTo>
                <a:lnTo>
                  <a:pt x="0" y="1270"/>
                </a:lnTo>
                <a:lnTo>
                  <a:pt x="44450" y="1270"/>
                </a:lnTo>
                <a:lnTo>
                  <a:pt x="444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bk object 1993"/>
          <p:cNvSpPr/>
          <p:nvPr/>
        </p:nvSpPr>
        <p:spPr>
          <a:xfrm>
            <a:off x="4700270" y="596392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bk object 1994"/>
          <p:cNvSpPr/>
          <p:nvPr/>
        </p:nvSpPr>
        <p:spPr>
          <a:xfrm>
            <a:off x="4691379" y="596900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70">
                <a:moveTo>
                  <a:pt x="59689" y="0"/>
                </a:moveTo>
                <a:lnTo>
                  <a:pt x="0" y="0"/>
                </a:lnTo>
                <a:lnTo>
                  <a:pt x="0" y="1269"/>
                </a:lnTo>
                <a:lnTo>
                  <a:pt x="59689" y="1269"/>
                </a:lnTo>
                <a:lnTo>
                  <a:pt x="5968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bk object 1995"/>
          <p:cNvSpPr/>
          <p:nvPr/>
        </p:nvSpPr>
        <p:spPr>
          <a:xfrm>
            <a:off x="4693920" y="596772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70"/>
                </a:lnTo>
                <a:lnTo>
                  <a:pt x="54610" y="1270"/>
                </a:lnTo>
                <a:lnTo>
                  <a:pt x="546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bk object 1996"/>
          <p:cNvSpPr/>
          <p:nvPr/>
        </p:nvSpPr>
        <p:spPr>
          <a:xfrm>
            <a:off x="4696459" y="596645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69"/>
                </a:lnTo>
                <a:lnTo>
                  <a:pt x="48260" y="1269"/>
                </a:lnTo>
                <a:lnTo>
                  <a:pt x="4826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bk object 1997"/>
          <p:cNvSpPr/>
          <p:nvPr/>
        </p:nvSpPr>
        <p:spPr>
          <a:xfrm>
            <a:off x="4687570" y="597154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69850" y="0"/>
                </a:moveTo>
                <a:lnTo>
                  <a:pt x="0" y="0"/>
                </a:lnTo>
                <a:lnTo>
                  <a:pt x="0" y="1270"/>
                </a:lnTo>
                <a:lnTo>
                  <a:pt x="69850" y="1270"/>
                </a:lnTo>
                <a:lnTo>
                  <a:pt x="698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bk object 1998"/>
          <p:cNvSpPr/>
          <p:nvPr/>
        </p:nvSpPr>
        <p:spPr>
          <a:xfrm>
            <a:off x="4690109" y="597027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bk object 1999"/>
          <p:cNvSpPr/>
          <p:nvPr/>
        </p:nvSpPr>
        <p:spPr>
          <a:xfrm>
            <a:off x="4690109" y="597535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bk object 2000"/>
          <p:cNvSpPr/>
          <p:nvPr/>
        </p:nvSpPr>
        <p:spPr>
          <a:xfrm>
            <a:off x="4687570" y="5974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bk object 2001"/>
          <p:cNvSpPr/>
          <p:nvPr/>
        </p:nvSpPr>
        <p:spPr>
          <a:xfrm>
            <a:off x="4685029" y="597280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bk object 2002"/>
          <p:cNvSpPr/>
          <p:nvPr/>
        </p:nvSpPr>
        <p:spPr>
          <a:xfrm>
            <a:off x="4695190" y="597789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bk object 2003"/>
          <p:cNvSpPr/>
          <p:nvPr/>
        </p:nvSpPr>
        <p:spPr>
          <a:xfrm>
            <a:off x="4692650" y="597662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bk object 2004"/>
          <p:cNvSpPr/>
          <p:nvPr/>
        </p:nvSpPr>
        <p:spPr>
          <a:xfrm>
            <a:off x="4704079" y="598170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bk object 2005"/>
          <p:cNvSpPr/>
          <p:nvPr/>
        </p:nvSpPr>
        <p:spPr>
          <a:xfrm>
            <a:off x="4701540" y="598042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bk object 2006"/>
          <p:cNvSpPr/>
          <p:nvPr/>
        </p:nvSpPr>
        <p:spPr>
          <a:xfrm>
            <a:off x="4697729" y="597915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bk object 2007"/>
          <p:cNvSpPr/>
          <p:nvPr/>
        </p:nvSpPr>
        <p:spPr>
          <a:xfrm>
            <a:off x="4706620" y="598297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bk object 2008"/>
          <p:cNvSpPr/>
          <p:nvPr/>
        </p:nvSpPr>
        <p:spPr>
          <a:xfrm>
            <a:off x="4709159" y="59842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bk object 2009"/>
          <p:cNvSpPr/>
          <p:nvPr/>
        </p:nvSpPr>
        <p:spPr>
          <a:xfrm>
            <a:off x="4718050" y="598805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bk object 2010"/>
          <p:cNvSpPr/>
          <p:nvPr/>
        </p:nvSpPr>
        <p:spPr>
          <a:xfrm>
            <a:off x="4714240" y="5986779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70"/>
                </a:lnTo>
                <a:lnTo>
                  <a:pt x="81279" y="1270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bk object 2011"/>
          <p:cNvSpPr/>
          <p:nvPr/>
        </p:nvSpPr>
        <p:spPr>
          <a:xfrm>
            <a:off x="4711700" y="598550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bk object 2012"/>
          <p:cNvSpPr/>
          <p:nvPr/>
        </p:nvSpPr>
        <p:spPr>
          <a:xfrm>
            <a:off x="4723129" y="599059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70"/>
                </a:lnTo>
                <a:lnTo>
                  <a:pt x="81279" y="1270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bk object 2013"/>
          <p:cNvSpPr/>
          <p:nvPr/>
        </p:nvSpPr>
        <p:spPr>
          <a:xfrm>
            <a:off x="4720590" y="598932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bk object 2014"/>
          <p:cNvSpPr/>
          <p:nvPr/>
        </p:nvSpPr>
        <p:spPr>
          <a:xfrm>
            <a:off x="4732020" y="599440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bk object 2015"/>
          <p:cNvSpPr/>
          <p:nvPr/>
        </p:nvSpPr>
        <p:spPr>
          <a:xfrm>
            <a:off x="4728209" y="5993129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70"/>
                </a:lnTo>
                <a:lnTo>
                  <a:pt x="82550" y="1270"/>
                </a:lnTo>
                <a:lnTo>
                  <a:pt x="825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bk object 2016"/>
          <p:cNvSpPr/>
          <p:nvPr/>
        </p:nvSpPr>
        <p:spPr>
          <a:xfrm>
            <a:off x="4725670" y="5991859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bk object 2017"/>
          <p:cNvSpPr/>
          <p:nvPr/>
        </p:nvSpPr>
        <p:spPr>
          <a:xfrm>
            <a:off x="4737100" y="599694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70"/>
                </a:lnTo>
                <a:lnTo>
                  <a:pt x="83820" y="1270"/>
                </a:lnTo>
                <a:lnTo>
                  <a:pt x="838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bk object 2018"/>
          <p:cNvSpPr/>
          <p:nvPr/>
        </p:nvSpPr>
        <p:spPr>
          <a:xfrm>
            <a:off x="4734559" y="599567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bk object 2019"/>
          <p:cNvSpPr/>
          <p:nvPr/>
        </p:nvSpPr>
        <p:spPr>
          <a:xfrm>
            <a:off x="4744720" y="600075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85089" y="0"/>
                </a:moveTo>
                <a:lnTo>
                  <a:pt x="0" y="0"/>
                </a:lnTo>
                <a:lnTo>
                  <a:pt x="0" y="1269"/>
                </a:lnTo>
                <a:lnTo>
                  <a:pt x="85089" y="1269"/>
                </a:lnTo>
                <a:lnTo>
                  <a:pt x="8508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bk object 2020"/>
          <p:cNvSpPr/>
          <p:nvPr/>
        </p:nvSpPr>
        <p:spPr>
          <a:xfrm>
            <a:off x="4742179" y="5999479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85089" y="0"/>
                </a:moveTo>
                <a:lnTo>
                  <a:pt x="0" y="0"/>
                </a:lnTo>
                <a:lnTo>
                  <a:pt x="0" y="1270"/>
                </a:lnTo>
                <a:lnTo>
                  <a:pt x="85089" y="1270"/>
                </a:lnTo>
                <a:lnTo>
                  <a:pt x="8508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bk object 2021"/>
          <p:cNvSpPr/>
          <p:nvPr/>
        </p:nvSpPr>
        <p:spPr>
          <a:xfrm>
            <a:off x="4739640" y="5998209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bk object 2022"/>
          <p:cNvSpPr/>
          <p:nvPr/>
        </p:nvSpPr>
        <p:spPr>
          <a:xfrm>
            <a:off x="4751070" y="600329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70"/>
                </a:lnTo>
                <a:lnTo>
                  <a:pt x="83820" y="1270"/>
                </a:lnTo>
                <a:lnTo>
                  <a:pt x="838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bk object 2023"/>
          <p:cNvSpPr/>
          <p:nvPr/>
        </p:nvSpPr>
        <p:spPr>
          <a:xfrm>
            <a:off x="4748529" y="600202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bk object 2024"/>
          <p:cNvSpPr/>
          <p:nvPr/>
        </p:nvSpPr>
        <p:spPr>
          <a:xfrm>
            <a:off x="4758690" y="600710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bk object 2025"/>
          <p:cNvSpPr/>
          <p:nvPr/>
        </p:nvSpPr>
        <p:spPr>
          <a:xfrm>
            <a:off x="4756150" y="6005829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70"/>
                </a:lnTo>
                <a:lnTo>
                  <a:pt x="83820" y="1270"/>
                </a:lnTo>
                <a:lnTo>
                  <a:pt x="838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bk object 2026"/>
          <p:cNvSpPr/>
          <p:nvPr/>
        </p:nvSpPr>
        <p:spPr>
          <a:xfrm>
            <a:off x="4753609" y="6004559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bk object 2027"/>
          <p:cNvSpPr/>
          <p:nvPr/>
        </p:nvSpPr>
        <p:spPr>
          <a:xfrm>
            <a:off x="4765040" y="600964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70"/>
                </a:lnTo>
                <a:lnTo>
                  <a:pt x="81279" y="1270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bk object 2028"/>
          <p:cNvSpPr/>
          <p:nvPr/>
        </p:nvSpPr>
        <p:spPr>
          <a:xfrm>
            <a:off x="4762500" y="600837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bk object 2029"/>
          <p:cNvSpPr/>
          <p:nvPr/>
        </p:nvSpPr>
        <p:spPr>
          <a:xfrm>
            <a:off x="4772659" y="601345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bk object 2030"/>
          <p:cNvSpPr/>
          <p:nvPr/>
        </p:nvSpPr>
        <p:spPr>
          <a:xfrm>
            <a:off x="4770120" y="6012179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70"/>
                </a:lnTo>
                <a:lnTo>
                  <a:pt x="81279" y="1270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bk object 2031"/>
          <p:cNvSpPr/>
          <p:nvPr/>
        </p:nvSpPr>
        <p:spPr>
          <a:xfrm>
            <a:off x="4767579" y="6010909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bk object 2032"/>
          <p:cNvSpPr/>
          <p:nvPr/>
        </p:nvSpPr>
        <p:spPr>
          <a:xfrm>
            <a:off x="4779009" y="601599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bk object 2033"/>
          <p:cNvSpPr/>
          <p:nvPr/>
        </p:nvSpPr>
        <p:spPr>
          <a:xfrm>
            <a:off x="4775200" y="601472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bk object 2034"/>
          <p:cNvSpPr/>
          <p:nvPr/>
        </p:nvSpPr>
        <p:spPr>
          <a:xfrm>
            <a:off x="4786629" y="601980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bk object 2035"/>
          <p:cNvSpPr/>
          <p:nvPr/>
        </p:nvSpPr>
        <p:spPr>
          <a:xfrm>
            <a:off x="4784090" y="601852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bk object 2036"/>
          <p:cNvSpPr/>
          <p:nvPr/>
        </p:nvSpPr>
        <p:spPr>
          <a:xfrm>
            <a:off x="4781550" y="601725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bk object 2037"/>
          <p:cNvSpPr/>
          <p:nvPr/>
        </p:nvSpPr>
        <p:spPr>
          <a:xfrm>
            <a:off x="4791709" y="602234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bk object 2038"/>
          <p:cNvSpPr/>
          <p:nvPr/>
        </p:nvSpPr>
        <p:spPr>
          <a:xfrm>
            <a:off x="4790440" y="602107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bk object 2039"/>
          <p:cNvSpPr/>
          <p:nvPr/>
        </p:nvSpPr>
        <p:spPr>
          <a:xfrm>
            <a:off x="4799329" y="602615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bk object 2040"/>
          <p:cNvSpPr/>
          <p:nvPr/>
        </p:nvSpPr>
        <p:spPr>
          <a:xfrm>
            <a:off x="4796790" y="602487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bk object 2041"/>
          <p:cNvSpPr/>
          <p:nvPr/>
        </p:nvSpPr>
        <p:spPr>
          <a:xfrm>
            <a:off x="4794250" y="602360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bk object 2042"/>
          <p:cNvSpPr/>
          <p:nvPr/>
        </p:nvSpPr>
        <p:spPr>
          <a:xfrm>
            <a:off x="4804409" y="60286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bk object 2043"/>
          <p:cNvSpPr/>
          <p:nvPr/>
        </p:nvSpPr>
        <p:spPr>
          <a:xfrm>
            <a:off x="4801870" y="602742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bk object 2044"/>
          <p:cNvSpPr/>
          <p:nvPr/>
        </p:nvSpPr>
        <p:spPr>
          <a:xfrm>
            <a:off x="4810759" y="603250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bk object 2045"/>
          <p:cNvSpPr/>
          <p:nvPr/>
        </p:nvSpPr>
        <p:spPr>
          <a:xfrm>
            <a:off x="4808220" y="603122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bk object 2046"/>
          <p:cNvSpPr/>
          <p:nvPr/>
        </p:nvSpPr>
        <p:spPr>
          <a:xfrm>
            <a:off x="4806950" y="602995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bk object 2047"/>
          <p:cNvSpPr/>
          <p:nvPr/>
        </p:nvSpPr>
        <p:spPr>
          <a:xfrm>
            <a:off x="4815840" y="603504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bk object 2048"/>
          <p:cNvSpPr/>
          <p:nvPr/>
        </p:nvSpPr>
        <p:spPr>
          <a:xfrm>
            <a:off x="4813300" y="603377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bk object 2049"/>
          <p:cNvSpPr/>
          <p:nvPr/>
        </p:nvSpPr>
        <p:spPr>
          <a:xfrm>
            <a:off x="4823459" y="603885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bk object 2050"/>
          <p:cNvSpPr/>
          <p:nvPr/>
        </p:nvSpPr>
        <p:spPr>
          <a:xfrm>
            <a:off x="4820920" y="60375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bk object 2051"/>
          <p:cNvSpPr/>
          <p:nvPr/>
        </p:nvSpPr>
        <p:spPr>
          <a:xfrm>
            <a:off x="4818379" y="603630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bk object 2052"/>
          <p:cNvSpPr/>
          <p:nvPr/>
        </p:nvSpPr>
        <p:spPr>
          <a:xfrm>
            <a:off x="4827270" y="604139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bk object 2053"/>
          <p:cNvSpPr/>
          <p:nvPr/>
        </p:nvSpPr>
        <p:spPr>
          <a:xfrm>
            <a:off x="4826000" y="604012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bk object 2054"/>
          <p:cNvSpPr/>
          <p:nvPr/>
        </p:nvSpPr>
        <p:spPr>
          <a:xfrm>
            <a:off x="4834890" y="604520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bk object 2055"/>
          <p:cNvSpPr/>
          <p:nvPr/>
        </p:nvSpPr>
        <p:spPr>
          <a:xfrm>
            <a:off x="4829809" y="604392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bk object 2056"/>
          <p:cNvSpPr/>
          <p:nvPr/>
        </p:nvSpPr>
        <p:spPr>
          <a:xfrm>
            <a:off x="4837429" y="6046470"/>
            <a:ext cx="121920" cy="30480"/>
          </a:xfrm>
          <a:custGeom>
            <a:avLst/>
            <a:gdLst/>
            <a:ahLst/>
            <a:cxnLst/>
            <a:rect l="l" t="t" r="r" b="b"/>
            <a:pathLst>
              <a:path w="121920" h="30479">
                <a:moveTo>
                  <a:pt x="121920" y="29209"/>
                </a:moveTo>
                <a:lnTo>
                  <a:pt x="54610" y="29209"/>
                </a:lnTo>
                <a:lnTo>
                  <a:pt x="54610" y="30479"/>
                </a:lnTo>
                <a:lnTo>
                  <a:pt x="121920" y="30479"/>
                </a:lnTo>
                <a:lnTo>
                  <a:pt x="121920" y="29209"/>
                </a:lnTo>
                <a:close/>
              </a:path>
              <a:path w="121920" h="30479">
                <a:moveTo>
                  <a:pt x="120650" y="27939"/>
                </a:moveTo>
                <a:lnTo>
                  <a:pt x="52070" y="27939"/>
                </a:lnTo>
                <a:lnTo>
                  <a:pt x="52070" y="29209"/>
                </a:lnTo>
                <a:lnTo>
                  <a:pt x="120650" y="29209"/>
                </a:lnTo>
                <a:lnTo>
                  <a:pt x="120650" y="27939"/>
                </a:lnTo>
                <a:close/>
              </a:path>
              <a:path w="121920" h="30479">
                <a:moveTo>
                  <a:pt x="116840" y="25399"/>
                </a:moveTo>
                <a:lnTo>
                  <a:pt x="46990" y="25399"/>
                </a:lnTo>
                <a:lnTo>
                  <a:pt x="46990" y="27939"/>
                </a:lnTo>
                <a:lnTo>
                  <a:pt x="49530" y="27939"/>
                </a:lnTo>
                <a:lnTo>
                  <a:pt x="49530" y="26669"/>
                </a:lnTo>
                <a:lnTo>
                  <a:pt x="116840" y="26669"/>
                </a:lnTo>
                <a:lnTo>
                  <a:pt x="116840" y="25399"/>
                </a:lnTo>
                <a:close/>
              </a:path>
              <a:path w="121920" h="30479">
                <a:moveTo>
                  <a:pt x="119380" y="26669"/>
                </a:moveTo>
                <a:lnTo>
                  <a:pt x="116840" y="26669"/>
                </a:lnTo>
                <a:lnTo>
                  <a:pt x="116840" y="27939"/>
                </a:lnTo>
                <a:lnTo>
                  <a:pt x="119380" y="27939"/>
                </a:lnTo>
                <a:lnTo>
                  <a:pt x="119380" y="26669"/>
                </a:lnTo>
                <a:close/>
              </a:path>
              <a:path w="121920" h="30479">
                <a:moveTo>
                  <a:pt x="115570" y="24129"/>
                </a:moveTo>
                <a:lnTo>
                  <a:pt x="44450" y="24129"/>
                </a:lnTo>
                <a:lnTo>
                  <a:pt x="44450" y="25399"/>
                </a:lnTo>
                <a:lnTo>
                  <a:pt x="115570" y="25399"/>
                </a:lnTo>
                <a:lnTo>
                  <a:pt x="115570" y="24129"/>
                </a:lnTo>
                <a:close/>
              </a:path>
              <a:path w="121920" h="30479">
                <a:moveTo>
                  <a:pt x="114300" y="22859"/>
                </a:moveTo>
                <a:lnTo>
                  <a:pt x="41910" y="22859"/>
                </a:lnTo>
                <a:lnTo>
                  <a:pt x="41910" y="24129"/>
                </a:lnTo>
                <a:lnTo>
                  <a:pt x="114300" y="24129"/>
                </a:lnTo>
                <a:lnTo>
                  <a:pt x="114300" y="22859"/>
                </a:lnTo>
                <a:close/>
              </a:path>
              <a:path w="121920" h="30479">
                <a:moveTo>
                  <a:pt x="111760" y="21589"/>
                </a:moveTo>
                <a:lnTo>
                  <a:pt x="40640" y="21589"/>
                </a:lnTo>
                <a:lnTo>
                  <a:pt x="40640" y="22859"/>
                </a:lnTo>
                <a:lnTo>
                  <a:pt x="111760" y="22859"/>
                </a:lnTo>
                <a:lnTo>
                  <a:pt x="111760" y="21589"/>
                </a:lnTo>
                <a:close/>
              </a:path>
              <a:path w="121920" h="30479">
                <a:moveTo>
                  <a:pt x="109220" y="19049"/>
                </a:moveTo>
                <a:lnTo>
                  <a:pt x="35560" y="19049"/>
                </a:lnTo>
                <a:lnTo>
                  <a:pt x="35560" y="21589"/>
                </a:lnTo>
                <a:lnTo>
                  <a:pt x="38100" y="21589"/>
                </a:lnTo>
                <a:lnTo>
                  <a:pt x="38100" y="20319"/>
                </a:lnTo>
                <a:lnTo>
                  <a:pt x="109220" y="20319"/>
                </a:lnTo>
                <a:lnTo>
                  <a:pt x="109220" y="19049"/>
                </a:lnTo>
                <a:close/>
              </a:path>
              <a:path w="121920" h="30479">
                <a:moveTo>
                  <a:pt x="110489" y="20319"/>
                </a:moveTo>
                <a:lnTo>
                  <a:pt x="109220" y="20319"/>
                </a:lnTo>
                <a:lnTo>
                  <a:pt x="109220" y="21589"/>
                </a:lnTo>
                <a:lnTo>
                  <a:pt x="110489" y="21589"/>
                </a:lnTo>
                <a:lnTo>
                  <a:pt x="110489" y="20319"/>
                </a:lnTo>
                <a:close/>
              </a:path>
              <a:path w="121920" h="30479">
                <a:moveTo>
                  <a:pt x="106680" y="17779"/>
                </a:moveTo>
                <a:lnTo>
                  <a:pt x="33020" y="17779"/>
                </a:lnTo>
                <a:lnTo>
                  <a:pt x="33020" y="19049"/>
                </a:lnTo>
                <a:lnTo>
                  <a:pt x="106680" y="19049"/>
                </a:lnTo>
                <a:lnTo>
                  <a:pt x="106680" y="17779"/>
                </a:lnTo>
                <a:close/>
              </a:path>
              <a:path w="121920" h="30479">
                <a:moveTo>
                  <a:pt x="105410" y="16509"/>
                </a:moveTo>
                <a:lnTo>
                  <a:pt x="30480" y="16509"/>
                </a:lnTo>
                <a:lnTo>
                  <a:pt x="30480" y="17779"/>
                </a:lnTo>
                <a:lnTo>
                  <a:pt x="105410" y="17779"/>
                </a:lnTo>
                <a:lnTo>
                  <a:pt x="105410" y="16509"/>
                </a:lnTo>
                <a:close/>
              </a:path>
              <a:path w="121920" h="30479">
                <a:moveTo>
                  <a:pt x="104140" y="15239"/>
                </a:moveTo>
                <a:lnTo>
                  <a:pt x="27940" y="15239"/>
                </a:lnTo>
                <a:lnTo>
                  <a:pt x="27940" y="16509"/>
                </a:lnTo>
                <a:lnTo>
                  <a:pt x="104140" y="16509"/>
                </a:lnTo>
                <a:lnTo>
                  <a:pt x="104140" y="15239"/>
                </a:lnTo>
                <a:close/>
              </a:path>
              <a:path w="121920" h="30479">
                <a:moveTo>
                  <a:pt x="100330" y="12699"/>
                </a:moveTo>
                <a:lnTo>
                  <a:pt x="24130" y="12699"/>
                </a:lnTo>
                <a:lnTo>
                  <a:pt x="2413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100330" y="13969"/>
                </a:lnTo>
                <a:lnTo>
                  <a:pt x="100330" y="12699"/>
                </a:lnTo>
                <a:close/>
              </a:path>
              <a:path w="121920" h="30479">
                <a:moveTo>
                  <a:pt x="101600" y="13969"/>
                </a:moveTo>
                <a:lnTo>
                  <a:pt x="100330" y="13969"/>
                </a:lnTo>
                <a:lnTo>
                  <a:pt x="100330" y="15239"/>
                </a:lnTo>
                <a:lnTo>
                  <a:pt x="101600" y="15239"/>
                </a:lnTo>
                <a:lnTo>
                  <a:pt x="101600" y="13969"/>
                </a:lnTo>
                <a:close/>
              </a:path>
              <a:path w="121920" h="30479">
                <a:moveTo>
                  <a:pt x="99060" y="11429"/>
                </a:moveTo>
                <a:lnTo>
                  <a:pt x="21590" y="11429"/>
                </a:lnTo>
                <a:lnTo>
                  <a:pt x="21590" y="12699"/>
                </a:lnTo>
                <a:lnTo>
                  <a:pt x="99060" y="12699"/>
                </a:lnTo>
                <a:lnTo>
                  <a:pt x="99060" y="11429"/>
                </a:lnTo>
                <a:close/>
              </a:path>
              <a:path w="121920" h="30479">
                <a:moveTo>
                  <a:pt x="96520" y="10159"/>
                </a:moveTo>
                <a:lnTo>
                  <a:pt x="19050" y="10159"/>
                </a:lnTo>
                <a:lnTo>
                  <a:pt x="19050" y="11429"/>
                </a:lnTo>
                <a:lnTo>
                  <a:pt x="96520" y="11429"/>
                </a:lnTo>
                <a:lnTo>
                  <a:pt x="96520" y="10159"/>
                </a:lnTo>
                <a:close/>
              </a:path>
              <a:path w="121920" h="30479">
                <a:moveTo>
                  <a:pt x="93980" y="8889"/>
                </a:moveTo>
                <a:lnTo>
                  <a:pt x="16510" y="8889"/>
                </a:lnTo>
                <a:lnTo>
                  <a:pt x="16510" y="10159"/>
                </a:lnTo>
                <a:lnTo>
                  <a:pt x="93980" y="10159"/>
                </a:lnTo>
                <a:lnTo>
                  <a:pt x="93980" y="8889"/>
                </a:lnTo>
                <a:close/>
              </a:path>
              <a:path w="121920" h="30479">
                <a:moveTo>
                  <a:pt x="88900" y="6349"/>
                </a:moveTo>
                <a:lnTo>
                  <a:pt x="11430" y="6349"/>
                </a:lnTo>
                <a:lnTo>
                  <a:pt x="1143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88900" y="7619"/>
                </a:lnTo>
                <a:lnTo>
                  <a:pt x="88900" y="6349"/>
                </a:lnTo>
                <a:close/>
              </a:path>
              <a:path w="121920" h="30479">
                <a:moveTo>
                  <a:pt x="91440" y="7619"/>
                </a:moveTo>
                <a:lnTo>
                  <a:pt x="88900" y="7619"/>
                </a:lnTo>
                <a:lnTo>
                  <a:pt x="88900" y="8889"/>
                </a:lnTo>
                <a:lnTo>
                  <a:pt x="91440" y="8889"/>
                </a:lnTo>
                <a:lnTo>
                  <a:pt x="91440" y="7619"/>
                </a:lnTo>
                <a:close/>
              </a:path>
              <a:path w="121920" h="30479">
                <a:moveTo>
                  <a:pt x="86360" y="5079"/>
                </a:moveTo>
                <a:lnTo>
                  <a:pt x="8890" y="5079"/>
                </a:lnTo>
                <a:lnTo>
                  <a:pt x="8890" y="6349"/>
                </a:lnTo>
                <a:lnTo>
                  <a:pt x="86360" y="6349"/>
                </a:lnTo>
                <a:lnTo>
                  <a:pt x="86360" y="5079"/>
                </a:lnTo>
                <a:close/>
              </a:path>
              <a:path w="121920" h="30479">
                <a:moveTo>
                  <a:pt x="85089" y="3809"/>
                </a:moveTo>
                <a:lnTo>
                  <a:pt x="6350" y="3809"/>
                </a:lnTo>
                <a:lnTo>
                  <a:pt x="6350" y="5079"/>
                </a:lnTo>
                <a:lnTo>
                  <a:pt x="85089" y="5079"/>
                </a:lnTo>
                <a:lnTo>
                  <a:pt x="85089" y="3809"/>
                </a:lnTo>
                <a:close/>
              </a:path>
              <a:path w="121920" h="30479">
                <a:moveTo>
                  <a:pt x="82550" y="2539"/>
                </a:moveTo>
                <a:lnTo>
                  <a:pt x="5080" y="2539"/>
                </a:lnTo>
                <a:lnTo>
                  <a:pt x="5080" y="3809"/>
                </a:lnTo>
                <a:lnTo>
                  <a:pt x="82550" y="3809"/>
                </a:lnTo>
                <a:lnTo>
                  <a:pt x="82550" y="2539"/>
                </a:lnTo>
                <a:close/>
              </a:path>
              <a:path w="121920" h="30479">
                <a:moveTo>
                  <a:pt x="7747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  <a:path w="121920" h="30479">
                <a:moveTo>
                  <a:pt x="80010" y="1269"/>
                </a:moveTo>
                <a:lnTo>
                  <a:pt x="77470" y="1269"/>
                </a:lnTo>
                <a:lnTo>
                  <a:pt x="77470" y="2539"/>
                </a:lnTo>
                <a:lnTo>
                  <a:pt x="80010" y="25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bk object 2057"/>
          <p:cNvSpPr/>
          <p:nvPr/>
        </p:nvSpPr>
        <p:spPr>
          <a:xfrm>
            <a:off x="4894579" y="6076950"/>
            <a:ext cx="106680" cy="31750"/>
          </a:xfrm>
          <a:custGeom>
            <a:avLst/>
            <a:gdLst/>
            <a:ahLst/>
            <a:cxnLst/>
            <a:rect l="l" t="t" r="r" b="b"/>
            <a:pathLst>
              <a:path w="106679" h="31750">
                <a:moveTo>
                  <a:pt x="106680" y="30479"/>
                </a:moveTo>
                <a:lnTo>
                  <a:pt x="46990" y="30479"/>
                </a:lnTo>
                <a:lnTo>
                  <a:pt x="46990" y="31750"/>
                </a:lnTo>
                <a:lnTo>
                  <a:pt x="106680" y="31750"/>
                </a:lnTo>
                <a:lnTo>
                  <a:pt x="106680" y="30479"/>
                </a:lnTo>
                <a:close/>
              </a:path>
              <a:path w="106679" h="31750">
                <a:moveTo>
                  <a:pt x="105410" y="29209"/>
                </a:moveTo>
                <a:lnTo>
                  <a:pt x="44450" y="29209"/>
                </a:lnTo>
                <a:lnTo>
                  <a:pt x="44450" y="30479"/>
                </a:lnTo>
                <a:lnTo>
                  <a:pt x="105410" y="30479"/>
                </a:lnTo>
                <a:lnTo>
                  <a:pt x="105410" y="29209"/>
                </a:lnTo>
                <a:close/>
              </a:path>
              <a:path w="106679" h="31750">
                <a:moveTo>
                  <a:pt x="101600" y="26670"/>
                </a:moveTo>
                <a:lnTo>
                  <a:pt x="40640" y="26670"/>
                </a:lnTo>
                <a:lnTo>
                  <a:pt x="40640" y="29209"/>
                </a:lnTo>
                <a:lnTo>
                  <a:pt x="43180" y="29209"/>
                </a:lnTo>
                <a:lnTo>
                  <a:pt x="43180" y="27939"/>
                </a:lnTo>
                <a:lnTo>
                  <a:pt x="101600" y="27939"/>
                </a:lnTo>
                <a:lnTo>
                  <a:pt x="101600" y="26670"/>
                </a:lnTo>
                <a:close/>
              </a:path>
              <a:path w="106679" h="31750">
                <a:moveTo>
                  <a:pt x="102870" y="27939"/>
                </a:moveTo>
                <a:lnTo>
                  <a:pt x="101600" y="27939"/>
                </a:lnTo>
                <a:lnTo>
                  <a:pt x="101600" y="29209"/>
                </a:lnTo>
                <a:lnTo>
                  <a:pt x="102870" y="29209"/>
                </a:lnTo>
                <a:lnTo>
                  <a:pt x="102870" y="27939"/>
                </a:lnTo>
                <a:close/>
              </a:path>
              <a:path w="106679" h="31750">
                <a:moveTo>
                  <a:pt x="100330" y="25400"/>
                </a:moveTo>
                <a:lnTo>
                  <a:pt x="39370" y="25400"/>
                </a:lnTo>
                <a:lnTo>
                  <a:pt x="39370" y="26670"/>
                </a:lnTo>
                <a:lnTo>
                  <a:pt x="100330" y="26670"/>
                </a:lnTo>
                <a:lnTo>
                  <a:pt x="100330" y="25400"/>
                </a:lnTo>
                <a:close/>
              </a:path>
              <a:path w="106679" h="31750">
                <a:moveTo>
                  <a:pt x="97790" y="24129"/>
                </a:moveTo>
                <a:lnTo>
                  <a:pt x="36830" y="24129"/>
                </a:lnTo>
                <a:lnTo>
                  <a:pt x="36830" y="25400"/>
                </a:lnTo>
                <a:lnTo>
                  <a:pt x="97790" y="25400"/>
                </a:lnTo>
                <a:lnTo>
                  <a:pt x="97790" y="24129"/>
                </a:lnTo>
                <a:close/>
              </a:path>
              <a:path w="106679" h="31750">
                <a:moveTo>
                  <a:pt x="96520" y="22859"/>
                </a:moveTo>
                <a:lnTo>
                  <a:pt x="35560" y="22859"/>
                </a:lnTo>
                <a:lnTo>
                  <a:pt x="35560" y="24129"/>
                </a:lnTo>
                <a:lnTo>
                  <a:pt x="96520" y="24129"/>
                </a:lnTo>
                <a:lnTo>
                  <a:pt x="96520" y="22859"/>
                </a:lnTo>
                <a:close/>
              </a:path>
              <a:path w="106679" h="31750">
                <a:moveTo>
                  <a:pt x="92710" y="20320"/>
                </a:moveTo>
                <a:lnTo>
                  <a:pt x="31750" y="20320"/>
                </a:lnTo>
                <a:lnTo>
                  <a:pt x="31750" y="22859"/>
                </a:lnTo>
                <a:lnTo>
                  <a:pt x="33020" y="22859"/>
                </a:lnTo>
                <a:lnTo>
                  <a:pt x="33020" y="21589"/>
                </a:lnTo>
                <a:lnTo>
                  <a:pt x="92710" y="21589"/>
                </a:lnTo>
                <a:lnTo>
                  <a:pt x="92710" y="20320"/>
                </a:lnTo>
                <a:close/>
              </a:path>
              <a:path w="106679" h="31750">
                <a:moveTo>
                  <a:pt x="95250" y="21589"/>
                </a:moveTo>
                <a:lnTo>
                  <a:pt x="92710" y="21589"/>
                </a:lnTo>
                <a:lnTo>
                  <a:pt x="92710" y="22859"/>
                </a:lnTo>
                <a:lnTo>
                  <a:pt x="95250" y="22859"/>
                </a:lnTo>
                <a:lnTo>
                  <a:pt x="95250" y="21589"/>
                </a:lnTo>
                <a:close/>
              </a:path>
              <a:path w="106679" h="31750">
                <a:moveTo>
                  <a:pt x="91439" y="19050"/>
                </a:moveTo>
                <a:lnTo>
                  <a:pt x="29210" y="19050"/>
                </a:lnTo>
                <a:lnTo>
                  <a:pt x="29210" y="20320"/>
                </a:lnTo>
                <a:lnTo>
                  <a:pt x="91439" y="20320"/>
                </a:lnTo>
                <a:lnTo>
                  <a:pt x="91439" y="19050"/>
                </a:lnTo>
                <a:close/>
              </a:path>
              <a:path w="106679" h="31750">
                <a:moveTo>
                  <a:pt x="90170" y="17779"/>
                </a:moveTo>
                <a:lnTo>
                  <a:pt x="27940" y="17779"/>
                </a:lnTo>
                <a:lnTo>
                  <a:pt x="27940" y="19050"/>
                </a:lnTo>
                <a:lnTo>
                  <a:pt x="90170" y="19050"/>
                </a:lnTo>
                <a:lnTo>
                  <a:pt x="90170" y="17779"/>
                </a:lnTo>
                <a:close/>
              </a:path>
              <a:path w="106679" h="31750">
                <a:moveTo>
                  <a:pt x="87629" y="16509"/>
                </a:moveTo>
                <a:lnTo>
                  <a:pt x="25400" y="16509"/>
                </a:lnTo>
                <a:lnTo>
                  <a:pt x="25400" y="17779"/>
                </a:lnTo>
                <a:lnTo>
                  <a:pt x="87629" y="17779"/>
                </a:lnTo>
                <a:lnTo>
                  <a:pt x="87629" y="16509"/>
                </a:lnTo>
                <a:close/>
              </a:path>
              <a:path w="106679" h="31750">
                <a:moveTo>
                  <a:pt x="85090" y="13970"/>
                </a:moveTo>
                <a:lnTo>
                  <a:pt x="21590" y="13970"/>
                </a:lnTo>
                <a:lnTo>
                  <a:pt x="21590" y="16509"/>
                </a:lnTo>
                <a:lnTo>
                  <a:pt x="24130" y="16509"/>
                </a:lnTo>
                <a:lnTo>
                  <a:pt x="24130" y="15239"/>
                </a:lnTo>
                <a:lnTo>
                  <a:pt x="85090" y="15239"/>
                </a:lnTo>
                <a:lnTo>
                  <a:pt x="85090" y="13970"/>
                </a:lnTo>
                <a:close/>
              </a:path>
              <a:path w="106679" h="31750">
                <a:moveTo>
                  <a:pt x="86360" y="15239"/>
                </a:moveTo>
                <a:lnTo>
                  <a:pt x="85090" y="15239"/>
                </a:lnTo>
                <a:lnTo>
                  <a:pt x="85090" y="16509"/>
                </a:lnTo>
                <a:lnTo>
                  <a:pt x="86360" y="16509"/>
                </a:lnTo>
                <a:lnTo>
                  <a:pt x="86360" y="15239"/>
                </a:lnTo>
                <a:close/>
              </a:path>
              <a:path w="106679" h="31750">
                <a:moveTo>
                  <a:pt x="83820" y="12700"/>
                </a:moveTo>
                <a:lnTo>
                  <a:pt x="20320" y="12700"/>
                </a:lnTo>
                <a:lnTo>
                  <a:pt x="20320" y="13970"/>
                </a:lnTo>
                <a:lnTo>
                  <a:pt x="83820" y="13970"/>
                </a:lnTo>
                <a:lnTo>
                  <a:pt x="83820" y="12700"/>
                </a:lnTo>
                <a:close/>
              </a:path>
              <a:path w="106679" h="31750">
                <a:moveTo>
                  <a:pt x="81280" y="11429"/>
                </a:moveTo>
                <a:lnTo>
                  <a:pt x="17780" y="11429"/>
                </a:lnTo>
                <a:lnTo>
                  <a:pt x="17780" y="12700"/>
                </a:lnTo>
                <a:lnTo>
                  <a:pt x="81280" y="12700"/>
                </a:lnTo>
                <a:lnTo>
                  <a:pt x="81280" y="11429"/>
                </a:lnTo>
                <a:close/>
              </a:path>
              <a:path w="106679" h="31750">
                <a:moveTo>
                  <a:pt x="80010" y="10159"/>
                </a:moveTo>
                <a:lnTo>
                  <a:pt x="15240" y="10159"/>
                </a:lnTo>
                <a:lnTo>
                  <a:pt x="15240" y="11429"/>
                </a:lnTo>
                <a:lnTo>
                  <a:pt x="80010" y="11429"/>
                </a:lnTo>
                <a:lnTo>
                  <a:pt x="80010" y="10159"/>
                </a:lnTo>
                <a:close/>
              </a:path>
              <a:path w="106679" h="31750">
                <a:moveTo>
                  <a:pt x="76200" y="7620"/>
                </a:moveTo>
                <a:lnTo>
                  <a:pt x="11430" y="7620"/>
                </a:lnTo>
                <a:lnTo>
                  <a:pt x="11430" y="10159"/>
                </a:lnTo>
                <a:lnTo>
                  <a:pt x="13970" y="10159"/>
                </a:lnTo>
                <a:lnTo>
                  <a:pt x="13970" y="8889"/>
                </a:lnTo>
                <a:lnTo>
                  <a:pt x="76200" y="8889"/>
                </a:lnTo>
                <a:lnTo>
                  <a:pt x="76200" y="7620"/>
                </a:lnTo>
                <a:close/>
              </a:path>
              <a:path w="106679" h="31750">
                <a:moveTo>
                  <a:pt x="78740" y="8889"/>
                </a:moveTo>
                <a:lnTo>
                  <a:pt x="76200" y="8889"/>
                </a:lnTo>
                <a:lnTo>
                  <a:pt x="76200" y="10159"/>
                </a:lnTo>
                <a:lnTo>
                  <a:pt x="78740" y="10159"/>
                </a:lnTo>
                <a:lnTo>
                  <a:pt x="78740" y="8889"/>
                </a:lnTo>
                <a:close/>
              </a:path>
              <a:path w="106679" h="31750">
                <a:moveTo>
                  <a:pt x="74930" y="6350"/>
                </a:moveTo>
                <a:lnTo>
                  <a:pt x="10160" y="6350"/>
                </a:lnTo>
                <a:lnTo>
                  <a:pt x="10160" y="7620"/>
                </a:lnTo>
                <a:lnTo>
                  <a:pt x="74930" y="7620"/>
                </a:lnTo>
                <a:lnTo>
                  <a:pt x="74930" y="6350"/>
                </a:lnTo>
                <a:close/>
              </a:path>
              <a:path w="106679" h="31750">
                <a:moveTo>
                  <a:pt x="73660" y="5079"/>
                </a:moveTo>
                <a:lnTo>
                  <a:pt x="7620" y="5079"/>
                </a:lnTo>
                <a:lnTo>
                  <a:pt x="7620" y="6350"/>
                </a:lnTo>
                <a:lnTo>
                  <a:pt x="73660" y="6350"/>
                </a:lnTo>
                <a:lnTo>
                  <a:pt x="73660" y="5079"/>
                </a:lnTo>
                <a:close/>
              </a:path>
              <a:path w="106679" h="31750">
                <a:moveTo>
                  <a:pt x="71120" y="3809"/>
                </a:moveTo>
                <a:lnTo>
                  <a:pt x="6350" y="3809"/>
                </a:lnTo>
                <a:lnTo>
                  <a:pt x="6350" y="5079"/>
                </a:lnTo>
                <a:lnTo>
                  <a:pt x="71120" y="5079"/>
                </a:lnTo>
                <a:lnTo>
                  <a:pt x="71120" y="3809"/>
                </a:lnTo>
                <a:close/>
              </a:path>
              <a:path w="106679" h="31750">
                <a:moveTo>
                  <a:pt x="68580" y="1270"/>
                </a:moveTo>
                <a:lnTo>
                  <a:pt x="2540" y="1270"/>
                </a:lnTo>
                <a:lnTo>
                  <a:pt x="2540" y="3809"/>
                </a:lnTo>
                <a:lnTo>
                  <a:pt x="3810" y="3809"/>
                </a:lnTo>
                <a:lnTo>
                  <a:pt x="3810" y="2539"/>
                </a:lnTo>
                <a:lnTo>
                  <a:pt x="68580" y="2539"/>
                </a:lnTo>
                <a:lnTo>
                  <a:pt x="68580" y="1270"/>
                </a:lnTo>
                <a:close/>
              </a:path>
              <a:path w="106679" h="31750">
                <a:moveTo>
                  <a:pt x="69850" y="2539"/>
                </a:moveTo>
                <a:lnTo>
                  <a:pt x="68580" y="2539"/>
                </a:lnTo>
                <a:lnTo>
                  <a:pt x="68580" y="3809"/>
                </a:lnTo>
                <a:lnTo>
                  <a:pt x="69850" y="3809"/>
                </a:lnTo>
                <a:lnTo>
                  <a:pt x="69850" y="2539"/>
                </a:lnTo>
                <a:close/>
              </a:path>
              <a:path w="106679" h="31750">
                <a:moveTo>
                  <a:pt x="66039" y="0"/>
                </a:moveTo>
                <a:lnTo>
                  <a:pt x="0" y="0"/>
                </a:lnTo>
                <a:lnTo>
                  <a:pt x="0" y="1270"/>
                </a:lnTo>
                <a:lnTo>
                  <a:pt x="66039" y="1270"/>
                </a:lnTo>
                <a:lnTo>
                  <a:pt x="660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bk object 2058"/>
          <p:cNvSpPr/>
          <p:nvPr/>
        </p:nvSpPr>
        <p:spPr>
          <a:xfrm>
            <a:off x="4944109" y="6108700"/>
            <a:ext cx="92710" cy="30480"/>
          </a:xfrm>
          <a:custGeom>
            <a:avLst/>
            <a:gdLst/>
            <a:ahLst/>
            <a:cxnLst/>
            <a:rect l="l" t="t" r="r" b="b"/>
            <a:pathLst>
              <a:path w="92710" h="30479">
                <a:moveTo>
                  <a:pt x="92709" y="29209"/>
                </a:moveTo>
                <a:lnTo>
                  <a:pt x="43179" y="29209"/>
                </a:lnTo>
                <a:lnTo>
                  <a:pt x="43179" y="30479"/>
                </a:lnTo>
                <a:lnTo>
                  <a:pt x="92709" y="30479"/>
                </a:lnTo>
                <a:lnTo>
                  <a:pt x="92709" y="29209"/>
                </a:lnTo>
                <a:close/>
              </a:path>
              <a:path w="92710" h="30479">
                <a:moveTo>
                  <a:pt x="90169" y="26670"/>
                </a:moveTo>
                <a:lnTo>
                  <a:pt x="40639" y="26670"/>
                </a:lnTo>
                <a:lnTo>
                  <a:pt x="40639" y="29209"/>
                </a:lnTo>
                <a:lnTo>
                  <a:pt x="41910" y="29209"/>
                </a:lnTo>
                <a:lnTo>
                  <a:pt x="41910" y="27939"/>
                </a:lnTo>
                <a:lnTo>
                  <a:pt x="90169" y="27939"/>
                </a:lnTo>
                <a:lnTo>
                  <a:pt x="90169" y="26670"/>
                </a:lnTo>
                <a:close/>
              </a:path>
              <a:path w="92710" h="30479">
                <a:moveTo>
                  <a:pt x="91439" y="27939"/>
                </a:moveTo>
                <a:lnTo>
                  <a:pt x="90169" y="27939"/>
                </a:lnTo>
                <a:lnTo>
                  <a:pt x="90169" y="29209"/>
                </a:lnTo>
                <a:lnTo>
                  <a:pt x="91439" y="29209"/>
                </a:lnTo>
                <a:lnTo>
                  <a:pt x="91439" y="27939"/>
                </a:lnTo>
                <a:close/>
              </a:path>
              <a:path w="92710" h="30479">
                <a:moveTo>
                  <a:pt x="88900" y="25400"/>
                </a:moveTo>
                <a:lnTo>
                  <a:pt x="38100" y="25400"/>
                </a:lnTo>
                <a:lnTo>
                  <a:pt x="38100" y="26670"/>
                </a:lnTo>
                <a:lnTo>
                  <a:pt x="88900" y="26670"/>
                </a:lnTo>
                <a:lnTo>
                  <a:pt x="88900" y="25400"/>
                </a:lnTo>
                <a:close/>
              </a:path>
              <a:path w="92710" h="30479">
                <a:moveTo>
                  <a:pt x="87629" y="24129"/>
                </a:moveTo>
                <a:lnTo>
                  <a:pt x="36829" y="24129"/>
                </a:lnTo>
                <a:lnTo>
                  <a:pt x="36829" y="25400"/>
                </a:lnTo>
                <a:lnTo>
                  <a:pt x="87629" y="25400"/>
                </a:lnTo>
                <a:lnTo>
                  <a:pt x="87629" y="24129"/>
                </a:lnTo>
                <a:close/>
              </a:path>
              <a:path w="92710" h="30479">
                <a:moveTo>
                  <a:pt x="86360" y="22859"/>
                </a:moveTo>
                <a:lnTo>
                  <a:pt x="34289" y="22859"/>
                </a:lnTo>
                <a:lnTo>
                  <a:pt x="34289" y="24129"/>
                </a:lnTo>
                <a:lnTo>
                  <a:pt x="86360" y="24129"/>
                </a:lnTo>
                <a:lnTo>
                  <a:pt x="86360" y="22859"/>
                </a:lnTo>
                <a:close/>
              </a:path>
              <a:path w="92710" h="30479">
                <a:moveTo>
                  <a:pt x="83819" y="20320"/>
                </a:moveTo>
                <a:lnTo>
                  <a:pt x="30479" y="20320"/>
                </a:lnTo>
                <a:lnTo>
                  <a:pt x="30479" y="22859"/>
                </a:lnTo>
                <a:lnTo>
                  <a:pt x="33019" y="22859"/>
                </a:lnTo>
                <a:lnTo>
                  <a:pt x="33019" y="21589"/>
                </a:lnTo>
                <a:lnTo>
                  <a:pt x="83819" y="21589"/>
                </a:lnTo>
                <a:lnTo>
                  <a:pt x="83819" y="20320"/>
                </a:lnTo>
                <a:close/>
              </a:path>
              <a:path w="92710" h="30479">
                <a:moveTo>
                  <a:pt x="85089" y="21589"/>
                </a:moveTo>
                <a:lnTo>
                  <a:pt x="83819" y="21589"/>
                </a:lnTo>
                <a:lnTo>
                  <a:pt x="83819" y="22859"/>
                </a:lnTo>
                <a:lnTo>
                  <a:pt x="85089" y="22859"/>
                </a:lnTo>
                <a:lnTo>
                  <a:pt x="85089" y="21589"/>
                </a:lnTo>
                <a:close/>
              </a:path>
              <a:path w="92710" h="30479">
                <a:moveTo>
                  <a:pt x="82550" y="19050"/>
                </a:moveTo>
                <a:lnTo>
                  <a:pt x="29210" y="19050"/>
                </a:lnTo>
                <a:lnTo>
                  <a:pt x="29210" y="20320"/>
                </a:lnTo>
                <a:lnTo>
                  <a:pt x="82550" y="20320"/>
                </a:lnTo>
                <a:lnTo>
                  <a:pt x="82550" y="19050"/>
                </a:lnTo>
                <a:close/>
              </a:path>
              <a:path w="92710" h="30479">
                <a:moveTo>
                  <a:pt x="81279" y="17779"/>
                </a:moveTo>
                <a:lnTo>
                  <a:pt x="26669" y="17779"/>
                </a:lnTo>
                <a:lnTo>
                  <a:pt x="26669" y="19050"/>
                </a:lnTo>
                <a:lnTo>
                  <a:pt x="81279" y="19050"/>
                </a:lnTo>
                <a:lnTo>
                  <a:pt x="81279" y="17779"/>
                </a:lnTo>
                <a:close/>
              </a:path>
              <a:path w="92710" h="30479">
                <a:moveTo>
                  <a:pt x="80009" y="16509"/>
                </a:moveTo>
                <a:lnTo>
                  <a:pt x="24129" y="16509"/>
                </a:lnTo>
                <a:lnTo>
                  <a:pt x="24129" y="17779"/>
                </a:lnTo>
                <a:lnTo>
                  <a:pt x="80009" y="17779"/>
                </a:lnTo>
                <a:lnTo>
                  <a:pt x="80009" y="16509"/>
                </a:lnTo>
                <a:close/>
              </a:path>
              <a:path w="92710" h="30479">
                <a:moveTo>
                  <a:pt x="77469" y="13970"/>
                </a:moveTo>
                <a:lnTo>
                  <a:pt x="20319" y="13970"/>
                </a:lnTo>
                <a:lnTo>
                  <a:pt x="20319" y="16509"/>
                </a:lnTo>
                <a:lnTo>
                  <a:pt x="22860" y="16509"/>
                </a:lnTo>
                <a:lnTo>
                  <a:pt x="22860" y="15239"/>
                </a:lnTo>
                <a:lnTo>
                  <a:pt x="77469" y="15239"/>
                </a:lnTo>
                <a:lnTo>
                  <a:pt x="77469" y="13970"/>
                </a:lnTo>
                <a:close/>
              </a:path>
              <a:path w="92710" h="30479">
                <a:moveTo>
                  <a:pt x="78739" y="15239"/>
                </a:moveTo>
                <a:lnTo>
                  <a:pt x="77469" y="15239"/>
                </a:lnTo>
                <a:lnTo>
                  <a:pt x="77469" y="16509"/>
                </a:lnTo>
                <a:lnTo>
                  <a:pt x="78739" y="16509"/>
                </a:lnTo>
                <a:lnTo>
                  <a:pt x="78739" y="15239"/>
                </a:lnTo>
                <a:close/>
              </a:path>
              <a:path w="92710" h="30479">
                <a:moveTo>
                  <a:pt x="74929" y="12700"/>
                </a:moveTo>
                <a:lnTo>
                  <a:pt x="19050" y="12700"/>
                </a:lnTo>
                <a:lnTo>
                  <a:pt x="19050" y="13970"/>
                </a:lnTo>
                <a:lnTo>
                  <a:pt x="74929" y="13970"/>
                </a:lnTo>
                <a:lnTo>
                  <a:pt x="74929" y="12700"/>
                </a:lnTo>
                <a:close/>
              </a:path>
              <a:path w="92710" h="30479">
                <a:moveTo>
                  <a:pt x="73660" y="11429"/>
                </a:moveTo>
                <a:lnTo>
                  <a:pt x="16510" y="11429"/>
                </a:lnTo>
                <a:lnTo>
                  <a:pt x="16510" y="12700"/>
                </a:lnTo>
                <a:lnTo>
                  <a:pt x="73660" y="12700"/>
                </a:lnTo>
                <a:lnTo>
                  <a:pt x="73660" y="11429"/>
                </a:lnTo>
                <a:close/>
              </a:path>
              <a:path w="92710" h="30479">
                <a:moveTo>
                  <a:pt x="72389" y="10159"/>
                </a:moveTo>
                <a:lnTo>
                  <a:pt x="15239" y="10159"/>
                </a:lnTo>
                <a:lnTo>
                  <a:pt x="15239" y="11429"/>
                </a:lnTo>
                <a:lnTo>
                  <a:pt x="72389" y="11429"/>
                </a:lnTo>
                <a:lnTo>
                  <a:pt x="72389" y="10159"/>
                </a:lnTo>
                <a:close/>
              </a:path>
              <a:path w="92710" h="30479">
                <a:moveTo>
                  <a:pt x="68579" y="7620"/>
                </a:moveTo>
                <a:lnTo>
                  <a:pt x="11429" y="7620"/>
                </a:lnTo>
                <a:lnTo>
                  <a:pt x="11429" y="10159"/>
                </a:lnTo>
                <a:lnTo>
                  <a:pt x="12700" y="10159"/>
                </a:lnTo>
                <a:lnTo>
                  <a:pt x="12700" y="8889"/>
                </a:lnTo>
                <a:lnTo>
                  <a:pt x="68579" y="8889"/>
                </a:lnTo>
                <a:lnTo>
                  <a:pt x="68579" y="7620"/>
                </a:lnTo>
                <a:close/>
              </a:path>
              <a:path w="92710" h="30479">
                <a:moveTo>
                  <a:pt x="69850" y="8889"/>
                </a:moveTo>
                <a:lnTo>
                  <a:pt x="68579" y="8889"/>
                </a:lnTo>
                <a:lnTo>
                  <a:pt x="68579" y="10159"/>
                </a:lnTo>
                <a:lnTo>
                  <a:pt x="69850" y="10159"/>
                </a:lnTo>
                <a:lnTo>
                  <a:pt x="69850" y="8889"/>
                </a:lnTo>
                <a:close/>
              </a:path>
              <a:path w="92710" h="30479">
                <a:moveTo>
                  <a:pt x="67310" y="6350"/>
                </a:moveTo>
                <a:lnTo>
                  <a:pt x="8889" y="6350"/>
                </a:lnTo>
                <a:lnTo>
                  <a:pt x="8889" y="7620"/>
                </a:lnTo>
                <a:lnTo>
                  <a:pt x="67310" y="7620"/>
                </a:lnTo>
                <a:lnTo>
                  <a:pt x="67310" y="6350"/>
                </a:lnTo>
                <a:close/>
              </a:path>
              <a:path w="92710" h="30479">
                <a:moveTo>
                  <a:pt x="64769" y="5079"/>
                </a:moveTo>
                <a:lnTo>
                  <a:pt x="7619" y="5079"/>
                </a:lnTo>
                <a:lnTo>
                  <a:pt x="7619" y="6350"/>
                </a:lnTo>
                <a:lnTo>
                  <a:pt x="64769" y="6350"/>
                </a:lnTo>
                <a:lnTo>
                  <a:pt x="64769" y="5079"/>
                </a:lnTo>
                <a:close/>
              </a:path>
              <a:path w="92710" h="30479">
                <a:moveTo>
                  <a:pt x="63500" y="3809"/>
                </a:moveTo>
                <a:lnTo>
                  <a:pt x="5079" y="3809"/>
                </a:lnTo>
                <a:lnTo>
                  <a:pt x="5079" y="5079"/>
                </a:lnTo>
                <a:lnTo>
                  <a:pt x="63500" y="5079"/>
                </a:lnTo>
                <a:lnTo>
                  <a:pt x="63500" y="3809"/>
                </a:lnTo>
                <a:close/>
              </a:path>
              <a:path w="92710" h="30479">
                <a:moveTo>
                  <a:pt x="59689" y="1270"/>
                </a:moveTo>
                <a:lnTo>
                  <a:pt x="1269" y="1270"/>
                </a:lnTo>
                <a:lnTo>
                  <a:pt x="1269" y="3809"/>
                </a:lnTo>
                <a:lnTo>
                  <a:pt x="3810" y="3809"/>
                </a:lnTo>
                <a:lnTo>
                  <a:pt x="3810" y="2539"/>
                </a:lnTo>
                <a:lnTo>
                  <a:pt x="59689" y="2539"/>
                </a:lnTo>
                <a:lnTo>
                  <a:pt x="59689" y="1270"/>
                </a:lnTo>
                <a:close/>
              </a:path>
              <a:path w="92710" h="30479">
                <a:moveTo>
                  <a:pt x="62230" y="2539"/>
                </a:moveTo>
                <a:lnTo>
                  <a:pt x="59689" y="2539"/>
                </a:lnTo>
                <a:lnTo>
                  <a:pt x="59689" y="3809"/>
                </a:lnTo>
                <a:lnTo>
                  <a:pt x="62230" y="3809"/>
                </a:lnTo>
                <a:lnTo>
                  <a:pt x="62230" y="2539"/>
                </a:lnTo>
                <a:close/>
              </a:path>
              <a:path w="92710" h="30479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bk object 2059"/>
          <p:cNvSpPr/>
          <p:nvPr/>
        </p:nvSpPr>
        <p:spPr>
          <a:xfrm>
            <a:off x="4988559" y="6139179"/>
            <a:ext cx="78740" cy="30480"/>
          </a:xfrm>
          <a:custGeom>
            <a:avLst/>
            <a:gdLst/>
            <a:ahLst/>
            <a:cxnLst/>
            <a:rect l="l" t="t" r="r" b="b"/>
            <a:pathLst>
              <a:path w="78739" h="30479">
                <a:moveTo>
                  <a:pt x="77469" y="27940"/>
                </a:moveTo>
                <a:lnTo>
                  <a:pt x="27939" y="27940"/>
                </a:lnTo>
                <a:lnTo>
                  <a:pt x="27939" y="30480"/>
                </a:lnTo>
                <a:lnTo>
                  <a:pt x="29210" y="30480"/>
                </a:lnTo>
                <a:lnTo>
                  <a:pt x="29210" y="29210"/>
                </a:lnTo>
                <a:lnTo>
                  <a:pt x="77469" y="29210"/>
                </a:lnTo>
                <a:lnTo>
                  <a:pt x="77469" y="27940"/>
                </a:lnTo>
                <a:close/>
              </a:path>
              <a:path w="78739" h="30479">
                <a:moveTo>
                  <a:pt x="78739" y="29210"/>
                </a:moveTo>
                <a:lnTo>
                  <a:pt x="77469" y="29210"/>
                </a:lnTo>
                <a:lnTo>
                  <a:pt x="77469" y="30480"/>
                </a:lnTo>
                <a:lnTo>
                  <a:pt x="78739" y="30480"/>
                </a:lnTo>
                <a:lnTo>
                  <a:pt x="78739" y="29210"/>
                </a:lnTo>
                <a:close/>
              </a:path>
              <a:path w="78739" h="30479">
                <a:moveTo>
                  <a:pt x="76199" y="26670"/>
                </a:moveTo>
                <a:lnTo>
                  <a:pt x="26669" y="26670"/>
                </a:lnTo>
                <a:lnTo>
                  <a:pt x="26669" y="27940"/>
                </a:lnTo>
                <a:lnTo>
                  <a:pt x="76199" y="27940"/>
                </a:lnTo>
                <a:lnTo>
                  <a:pt x="76199" y="26670"/>
                </a:lnTo>
                <a:close/>
              </a:path>
              <a:path w="78739" h="30479">
                <a:moveTo>
                  <a:pt x="74929" y="25400"/>
                </a:moveTo>
                <a:lnTo>
                  <a:pt x="25400" y="25400"/>
                </a:lnTo>
                <a:lnTo>
                  <a:pt x="25400" y="26670"/>
                </a:lnTo>
                <a:lnTo>
                  <a:pt x="74929" y="26670"/>
                </a:lnTo>
                <a:lnTo>
                  <a:pt x="74929" y="25400"/>
                </a:lnTo>
                <a:close/>
              </a:path>
              <a:path w="78739" h="30479">
                <a:moveTo>
                  <a:pt x="73659" y="24130"/>
                </a:moveTo>
                <a:lnTo>
                  <a:pt x="24129" y="24130"/>
                </a:lnTo>
                <a:lnTo>
                  <a:pt x="24129" y="25400"/>
                </a:lnTo>
                <a:lnTo>
                  <a:pt x="73659" y="25400"/>
                </a:lnTo>
                <a:lnTo>
                  <a:pt x="73659" y="24130"/>
                </a:lnTo>
                <a:close/>
              </a:path>
              <a:path w="78739" h="30479">
                <a:moveTo>
                  <a:pt x="71119" y="21590"/>
                </a:moveTo>
                <a:lnTo>
                  <a:pt x="21589" y="21590"/>
                </a:lnTo>
                <a:lnTo>
                  <a:pt x="21589" y="24130"/>
                </a:lnTo>
                <a:lnTo>
                  <a:pt x="22860" y="24130"/>
                </a:lnTo>
                <a:lnTo>
                  <a:pt x="22860" y="22860"/>
                </a:lnTo>
                <a:lnTo>
                  <a:pt x="71119" y="22860"/>
                </a:lnTo>
                <a:lnTo>
                  <a:pt x="71119" y="21590"/>
                </a:lnTo>
                <a:close/>
              </a:path>
              <a:path w="78739" h="30479">
                <a:moveTo>
                  <a:pt x="72389" y="22860"/>
                </a:moveTo>
                <a:lnTo>
                  <a:pt x="71119" y="22860"/>
                </a:lnTo>
                <a:lnTo>
                  <a:pt x="71119" y="24130"/>
                </a:lnTo>
                <a:lnTo>
                  <a:pt x="72389" y="24130"/>
                </a:lnTo>
                <a:lnTo>
                  <a:pt x="72389" y="22860"/>
                </a:lnTo>
                <a:close/>
              </a:path>
              <a:path w="78739" h="30479">
                <a:moveTo>
                  <a:pt x="69849" y="20320"/>
                </a:moveTo>
                <a:lnTo>
                  <a:pt x="20319" y="20320"/>
                </a:lnTo>
                <a:lnTo>
                  <a:pt x="20319" y="21590"/>
                </a:lnTo>
                <a:lnTo>
                  <a:pt x="69849" y="21590"/>
                </a:lnTo>
                <a:lnTo>
                  <a:pt x="69849" y="20320"/>
                </a:lnTo>
                <a:close/>
              </a:path>
              <a:path w="78739" h="30479">
                <a:moveTo>
                  <a:pt x="68579" y="19050"/>
                </a:moveTo>
                <a:lnTo>
                  <a:pt x="19050" y="19050"/>
                </a:lnTo>
                <a:lnTo>
                  <a:pt x="19050" y="20320"/>
                </a:lnTo>
                <a:lnTo>
                  <a:pt x="68579" y="20320"/>
                </a:lnTo>
                <a:lnTo>
                  <a:pt x="68579" y="19050"/>
                </a:lnTo>
                <a:close/>
              </a:path>
              <a:path w="78739" h="30479">
                <a:moveTo>
                  <a:pt x="67309" y="17780"/>
                </a:moveTo>
                <a:lnTo>
                  <a:pt x="17779" y="17780"/>
                </a:lnTo>
                <a:lnTo>
                  <a:pt x="17779" y="19050"/>
                </a:lnTo>
                <a:lnTo>
                  <a:pt x="67309" y="19050"/>
                </a:lnTo>
                <a:lnTo>
                  <a:pt x="67309" y="17780"/>
                </a:lnTo>
                <a:close/>
              </a:path>
              <a:path w="78739" h="30479">
                <a:moveTo>
                  <a:pt x="64769" y="15240"/>
                </a:moveTo>
                <a:lnTo>
                  <a:pt x="15239" y="15240"/>
                </a:lnTo>
                <a:lnTo>
                  <a:pt x="15239" y="17780"/>
                </a:lnTo>
                <a:lnTo>
                  <a:pt x="16510" y="17780"/>
                </a:lnTo>
                <a:lnTo>
                  <a:pt x="16510" y="16510"/>
                </a:lnTo>
                <a:lnTo>
                  <a:pt x="64769" y="16510"/>
                </a:lnTo>
                <a:lnTo>
                  <a:pt x="64769" y="15240"/>
                </a:lnTo>
                <a:close/>
              </a:path>
              <a:path w="78739" h="30479">
                <a:moveTo>
                  <a:pt x="66039" y="16510"/>
                </a:moveTo>
                <a:lnTo>
                  <a:pt x="64769" y="16510"/>
                </a:lnTo>
                <a:lnTo>
                  <a:pt x="64769" y="17780"/>
                </a:lnTo>
                <a:lnTo>
                  <a:pt x="66039" y="17780"/>
                </a:lnTo>
                <a:lnTo>
                  <a:pt x="66039" y="16510"/>
                </a:lnTo>
                <a:close/>
              </a:path>
              <a:path w="78739" h="30479">
                <a:moveTo>
                  <a:pt x="63499" y="13970"/>
                </a:moveTo>
                <a:lnTo>
                  <a:pt x="13969" y="13970"/>
                </a:lnTo>
                <a:lnTo>
                  <a:pt x="13969" y="15240"/>
                </a:lnTo>
                <a:lnTo>
                  <a:pt x="63499" y="15240"/>
                </a:lnTo>
                <a:lnTo>
                  <a:pt x="63499" y="13970"/>
                </a:lnTo>
                <a:close/>
              </a:path>
              <a:path w="78739" h="30479">
                <a:moveTo>
                  <a:pt x="62229" y="12700"/>
                </a:moveTo>
                <a:lnTo>
                  <a:pt x="12700" y="12700"/>
                </a:lnTo>
                <a:lnTo>
                  <a:pt x="12700" y="13970"/>
                </a:lnTo>
                <a:lnTo>
                  <a:pt x="62229" y="13970"/>
                </a:lnTo>
                <a:lnTo>
                  <a:pt x="62229" y="12700"/>
                </a:lnTo>
                <a:close/>
              </a:path>
              <a:path w="78739" h="30479">
                <a:moveTo>
                  <a:pt x="60959" y="11430"/>
                </a:moveTo>
                <a:lnTo>
                  <a:pt x="11429" y="11430"/>
                </a:lnTo>
                <a:lnTo>
                  <a:pt x="11429" y="12700"/>
                </a:lnTo>
                <a:lnTo>
                  <a:pt x="60959" y="12700"/>
                </a:lnTo>
                <a:lnTo>
                  <a:pt x="60959" y="11430"/>
                </a:lnTo>
                <a:close/>
              </a:path>
              <a:path w="78739" h="30479">
                <a:moveTo>
                  <a:pt x="58419" y="8890"/>
                </a:moveTo>
                <a:lnTo>
                  <a:pt x="8889" y="8890"/>
                </a:lnTo>
                <a:lnTo>
                  <a:pt x="8889" y="11430"/>
                </a:lnTo>
                <a:lnTo>
                  <a:pt x="10160" y="11430"/>
                </a:lnTo>
                <a:lnTo>
                  <a:pt x="10160" y="10160"/>
                </a:lnTo>
                <a:lnTo>
                  <a:pt x="58419" y="10160"/>
                </a:lnTo>
                <a:lnTo>
                  <a:pt x="58419" y="8890"/>
                </a:lnTo>
                <a:close/>
              </a:path>
              <a:path w="78739" h="30479">
                <a:moveTo>
                  <a:pt x="59689" y="10160"/>
                </a:moveTo>
                <a:lnTo>
                  <a:pt x="58419" y="10160"/>
                </a:lnTo>
                <a:lnTo>
                  <a:pt x="58419" y="11430"/>
                </a:lnTo>
                <a:lnTo>
                  <a:pt x="59689" y="11430"/>
                </a:lnTo>
                <a:lnTo>
                  <a:pt x="59689" y="10160"/>
                </a:lnTo>
                <a:close/>
              </a:path>
              <a:path w="78739" h="30479">
                <a:moveTo>
                  <a:pt x="57149" y="7620"/>
                </a:moveTo>
                <a:lnTo>
                  <a:pt x="7619" y="7620"/>
                </a:lnTo>
                <a:lnTo>
                  <a:pt x="7619" y="8890"/>
                </a:lnTo>
                <a:lnTo>
                  <a:pt x="57149" y="8890"/>
                </a:lnTo>
                <a:lnTo>
                  <a:pt x="57149" y="7620"/>
                </a:lnTo>
                <a:close/>
              </a:path>
              <a:path w="78739" h="30479">
                <a:moveTo>
                  <a:pt x="55879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55879" y="7620"/>
                </a:lnTo>
                <a:lnTo>
                  <a:pt x="55879" y="6350"/>
                </a:lnTo>
                <a:close/>
              </a:path>
              <a:path w="78739" h="30479">
                <a:moveTo>
                  <a:pt x="54609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54609" y="6350"/>
                </a:lnTo>
                <a:lnTo>
                  <a:pt x="54609" y="5080"/>
                </a:lnTo>
                <a:close/>
              </a:path>
              <a:path w="78739" h="30479">
                <a:moveTo>
                  <a:pt x="52069" y="2540"/>
                </a:moveTo>
                <a:lnTo>
                  <a:pt x="2539" y="2540"/>
                </a:lnTo>
                <a:lnTo>
                  <a:pt x="2539" y="5080"/>
                </a:lnTo>
                <a:lnTo>
                  <a:pt x="3810" y="5080"/>
                </a:lnTo>
                <a:lnTo>
                  <a:pt x="3810" y="3810"/>
                </a:lnTo>
                <a:lnTo>
                  <a:pt x="52069" y="3810"/>
                </a:lnTo>
                <a:lnTo>
                  <a:pt x="52069" y="2540"/>
                </a:lnTo>
                <a:close/>
              </a:path>
              <a:path w="78739" h="30479">
                <a:moveTo>
                  <a:pt x="53339" y="3810"/>
                </a:moveTo>
                <a:lnTo>
                  <a:pt x="52069" y="3810"/>
                </a:lnTo>
                <a:lnTo>
                  <a:pt x="52069" y="5080"/>
                </a:lnTo>
                <a:lnTo>
                  <a:pt x="53339" y="5080"/>
                </a:lnTo>
                <a:lnTo>
                  <a:pt x="53339" y="3810"/>
                </a:lnTo>
                <a:close/>
              </a:path>
              <a:path w="78739" h="30479">
                <a:moveTo>
                  <a:pt x="5079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50799" y="2540"/>
                </a:lnTo>
                <a:lnTo>
                  <a:pt x="50799" y="1270"/>
                </a:lnTo>
                <a:close/>
              </a:path>
              <a:path w="78739" h="30479">
                <a:moveTo>
                  <a:pt x="49529" y="0"/>
                </a:moveTo>
                <a:lnTo>
                  <a:pt x="0" y="0"/>
                </a:lnTo>
                <a:lnTo>
                  <a:pt x="0" y="1270"/>
                </a:lnTo>
                <a:lnTo>
                  <a:pt x="49529" y="1270"/>
                </a:lnTo>
                <a:lnTo>
                  <a:pt x="4952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bk object 2060"/>
          <p:cNvSpPr/>
          <p:nvPr/>
        </p:nvSpPr>
        <p:spPr>
          <a:xfrm>
            <a:off x="5019040" y="6169659"/>
            <a:ext cx="78740" cy="30480"/>
          </a:xfrm>
          <a:custGeom>
            <a:avLst/>
            <a:gdLst/>
            <a:ahLst/>
            <a:cxnLst/>
            <a:rect l="l" t="t" r="r" b="b"/>
            <a:pathLst>
              <a:path w="78739" h="30479">
                <a:moveTo>
                  <a:pt x="78740" y="29209"/>
                </a:moveTo>
                <a:lnTo>
                  <a:pt x="30480" y="29209"/>
                </a:lnTo>
                <a:lnTo>
                  <a:pt x="30480" y="30479"/>
                </a:lnTo>
                <a:lnTo>
                  <a:pt x="78740" y="30479"/>
                </a:lnTo>
                <a:lnTo>
                  <a:pt x="78740" y="29209"/>
                </a:lnTo>
                <a:close/>
              </a:path>
              <a:path w="78739" h="30479">
                <a:moveTo>
                  <a:pt x="77470" y="27939"/>
                </a:moveTo>
                <a:lnTo>
                  <a:pt x="29210" y="27939"/>
                </a:lnTo>
                <a:lnTo>
                  <a:pt x="29210" y="29209"/>
                </a:lnTo>
                <a:lnTo>
                  <a:pt x="77470" y="29209"/>
                </a:lnTo>
                <a:lnTo>
                  <a:pt x="77470" y="27939"/>
                </a:lnTo>
                <a:close/>
              </a:path>
              <a:path w="78739" h="30479">
                <a:moveTo>
                  <a:pt x="76200" y="26669"/>
                </a:moveTo>
                <a:lnTo>
                  <a:pt x="27939" y="26669"/>
                </a:lnTo>
                <a:lnTo>
                  <a:pt x="27939" y="27939"/>
                </a:lnTo>
                <a:lnTo>
                  <a:pt x="76200" y="27939"/>
                </a:lnTo>
                <a:lnTo>
                  <a:pt x="76200" y="26669"/>
                </a:lnTo>
                <a:close/>
              </a:path>
              <a:path w="78739" h="30479">
                <a:moveTo>
                  <a:pt x="74930" y="25399"/>
                </a:moveTo>
                <a:lnTo>
                  <a:pt x="26670" y="25399"/>
                </a:lnTo>
                <a:lnTo>
                  <a:pt x="26670" y="26669"/>
                </a:lnTo>
                <a:lnTo>
                  <a:pt x="74930" y="26669"/>
                </a:lnTo>
                <a:lnTo>
                  <a:pt x="74930" y="25399"/>
                </a:lnTo>
                <a:close/>
              </a:path>
              <a:path w="78739" h="30479">
                <a:moveTo>
                  <a:pt x="72390" y="22859"/>
                </a:moveTo>
                <a:lnTo>
                  <a:pt x="24130" y="22859"/>
                </a:lnTo>
                <a:lnTo>
                  <a:pt x="24130" y="25399"/>
                </a:lnTo>
                <a:lnTo>
                  <a:pt x="25400" y="25399"/>
                </a:lnTo>
                <a:lnTo>
                  <a:pt x="25400" y="24129"/>
                </a:lnTo>
                <a:lnTo>
                  <a:pt x="72390" y="24129"/>
                </a:lnTo>
                <a:lnTo>
                  <a:pt x="72390" y="22859"/>
                </a:lnTo>
                <a:close/>
              </a:path>
              <a:path w="78739" h="30479">
                <a:moveTo>
                  <a:pt x="73660" y="24129"/>
                </a:moveTo>
                <a:lnTo>
                  <a:pt x="72390" y="24129"/>
                </a:lnTo>
                <a:lnTo>
                  <a:pt x="72390" y="25399"/>
                </a:lnTo>
                <a:lnTo>
                  <a:pt x="73660" y="25399"/>
                </a:lnTo>
                <a:lnTo>
                  <a:pt x="73660" y="24129"/>
                </a:lnTo>
                <a:close/>
              </a:path>
              <a:path w="78739" h="30479">
                <a:moveTo>
                  <a:pt x="71120" y="21589"/>
                </a:moveTo>
                <a:lnTo>
                  <a:pt x="22860" y="21589"/>
                </a:lnTo>
                <a:lnTo>
                  <a:pt x="22860" y="22859"/>
                </a:lnTo>
                <a:lnTo>
                  <a:pt x="71120" y="22859"/>
                </a:lnTo>
                <a:lnTo>
                  <a:pt x="71120" y="21589"/>
                </a:lnTo>
                <a:close/>
              </a:path>
              <a:path w="78739" h="30479">
                <a:moveTo>
                  <a:pt x="69850" y="20319"/>
                </a:moveTo>
                <a:lnTo>
                  <a:pt x="21589" y="20319"/>
                </a:lnTo>
                <a:lnTo>
                  <a:pt x="21589" y="21589"/>
                </a:lnTo>
                <a:lnTo>
                  <a:pt x="69850" y="21589"/>
                </a:lnTo>
                <a:lnTo>
                  <a:pt x="69850" y="20319"/>
                </a:lnTo>
                <a:close/>
              </a:path>
              <a:path w="78739" h="30479">
                <a:moveTo>
                  <a:pt x="68580" y="19049"/>
                </a:moveTo>
                <a:lnTo>
                  <a:pt x="20320" y="19049"/>
                </a:lnTo>
                <a:lnTo>
                  <a:pt x="20320" y="20319"/>
                </a:lnTo>
                <a:lnTo>
                  <a:pt x="68580" y="20319"/>
                </a:lnTo>
                <a:lnTo>
                  <a:pt x="68580" y="19049"/>
                </a:lnTo>
                <a:close/>
              </a:path>
              <a:path w="78739" h="30479">
                <a:moveTo>
                  <a:pt x="66040" y="16509"/>
                </a:moveTo>
                <a:lnTo>
                  <a:pt x="17780" y="16509"/>
                </a:lnTo>
                <a:lnTo>
                  <a:pt x="17780" y="19049"/>
                </a:lnTo>
                <a:lnTo>
                  <a:pt x="19050" y="19049"/>
                </a:lnTo>
                <a:lnTo>
                  <a:pt x="19050" y="17779"/>
                </a:lnTo>
                <a:lnTo>
                  <a:pt x="66040" y="17779"/>
                </a:lnTo>
                <a:lnTo>
                  <a:pt x="66040" y="16509"/>
                </a:lnTo>
                <a:close/>
              </a:path>
              <a:path w="78739" h="30479">
                <a:moveTo>
                  <a:pt x="67310" y="17779"/>
                </a:moveTo>
                <a:lnTo>
                  <a:pt x="66040" y="17779"/>
                </a:lnTo>
                <a:lnTo>
                  <a:pt x="66040" y="19049"/>
                </a:lnTo>
                <a:lnTo>
                  <a:pt x="67310" y="19049"/>
                </a:lnTo>
                <a:lnTo>
                  <a:pt x="67310" y="17779"/>
                </a:lnTo>
                <a:close/>
              </a:path>
              <a:path w="78739" h="30479">
                <a:moveTo>
                  <a:pt x="64770" y="15239"/>
                </a:moveTo>
                <a:lnTo>
                  <a:pt x="16510" y="15239"/>
                </a:lnTo>
                <a:lnTo>
                  <a:pt x="16510" y="16509"/>
                </a:lnTo>
                <a:lnTo>
                  <a:pt x="64770" y="16509"/>
                </a:lnTo>
                <a:lnTo>
                  <a:pt x="64770" y="15239"/>
                </a:lnTo>
                <a:close/>
              </a:path>
              <a:path w="78739" h="30479">
                <a:moveTo>
                  <a:pt x="63500" y="13969"/>
                </a:moveTo>
                <a:lnTo>
                  <a:pt x="15239" y="13969"/>
                </a:lnTo>
                <a:lnTo>
                  <a:pt x="15239" y="15239"/>
                </a:lnTo>
                <a:lnTo>
                  <a:pt x="63500" y="15239"/>
                </a:lnTo>
                <a:lnTo>
                  <a:pt x="63500" y="13969"/>
                </a:lnTo>
                <a:close/>
              </a:path>
              <a:path w="78739" h="30479">
                <a:moveTo>
                  <a:pt x="62230" y="12699"/>
                </a:moveTo>
                <a:lnTo>
                  <a:pt x="13970" y="12699"/>
                </a:lnTo>
                <a:lnTo>
                  <a:pt x="13970" y="13969"/>
                </a:lnTo>
                <a:lnTo>
                  <a:pt x="62230" y="13969"/>
                </a:lnTo>
                <a:lnTo>
                  <a:pt x="62230" y="12699"/>
                </a:lnTo>
                <a:close/>
              </a:path>
              <a:path w="78739" h="30479">
                <a:moveTo>
                  <a:pt x="59690" y="10159"/>
                </a:moveTo>
                <a:lnTo>
                  <a:pt x="11430" y="10159"/>
                </a:lnTo>
                <a:lnTo>
                  <a:pt x="11430" y="12699"/>
                </a:lnTo>
                <a:lnTo>
                  <a:pt x="12700" y="12699"/>
                </a:lnTo>
                <a:lnTo>
                  <a:pt x="12700" y="11429"/>
                </a:lnTo>
                <a:lnTo>
                  <a:pt x="59690" y="11429"/>
                </a:lnTo>
                <a:lnTo>
                  <a:pt x="59690" y="10159"/>
                </a:lnTo>
                <a:close/>
              </a:path>
              <a:path w="78739" h="30479">
                <a:moveTo>
                  <a:pt x="60960" y="11429"/>
                </a:moveTo>
                <a:lnTo>
                  <a:pt x="59690" y="11429"/>
                </a:lnTo>
                <a:lnTo>
                  <a:pt x="59690" y="12699"/>
                </a:lnTo>
                <a:lnTo>
                  <a:pt x="60960" y="12699"/>
                </a:lnTo>
                <a:lnTo>
                  <a:pt x="60960" y="11429"/>
                </a:lnTo>
                <a:close/>
              </a:path>
              <a:path w="78739" h="30479">
                <a:moveTo>
                  <a:pt x="58420" y="8889"/>
                </a:moveTo>
                <a:lnTo>
                  <a:pt x="10160" y="8889"/>
                </a:lnTo>
                <a:lnTo>
                  <a:pt x="10160" y="10159"/>
                </a:lnTo>
                <a:lnTo>
                  <a:pt x="58420" y="10159"/>
                </a:lnTo>
                <a:lnTo>
                  <a:pt x="58420" y="8889"/>
                </a:lnTo>
                <a:close/>
              </a:path>
              <a:path w="78739" h="30479">
                <a:moveTo>
                  <a:pt x="57150" y="7619"/>
                </a:moveTo>
                <a:lnTo>
                  <a:pt x="8889" y="7619"/>
                </a:lnTo>
                <a:lnTo>
                  <a:pt x="8889" y="8889"/>
                </a:lnTo>
                <a:lnTo>
                  <a:pt x="57150" y="8889"/>
                </a:lnTo>
                <a:lnTo>
                  <a:pt x="57150" y="7619"/>
                </a:lnTo>
                <a:close/>
              </a:path>
              <a:path w="78739" h="30479">
                <a:moveTo>
                  <a:pt x="55880" y="6349"/>
                </a:moveTo>
                <a:lnTo>
                  <a:pt x="7620" y="6349"/>
                </a:lnTo>
                <a:lnTo>
                  <a:pt x="7620" y="7619"/>
                </a:lnTo>
                <a:lnTo>
                  <a:pt x="55880" y="7619"/>
                </a:lnTo>
                <a:lnTo>
                  <a:pt x="55880" y="6349"/>
                </a:lnTo>
                <a:close/>
              </a:path>
              <a:path w="78739" h="30479">
                <a:moveTo>
                  <a:pt x="53339" y="3809"/>
                </a:moveTo>
                <a:lnTo>
                  <a:pt x="3810" y="3809"/>
                </a:lnTo>
                <a:lnTo>
                  <a:pt x="3810" y="6349"/>
                </a:lnTo>
                <a:lnTo>
                  <a:pt x="6350" y="6349"/>
                </a:lnTo>
                <a:lnTo>
                  <a:pt x="6350" y="5079"/>
                </a:lnTo>
                <a:lnTo>
                  <a:pt x="53339" y="5079"/>
                </a:lnTo>
                <a:lnTo>
                  <a:pt x="53339" y="3809"/>
                </a:lnTo>
                <a:close/>
              </a:path>
              <a:path w="78739" h="30479">
                <a:moveTo>
                  <a:pt x="54610" y="5079"/>
                </a:moveTo>
                <a:lnTo>
                  <a:pt x="53339" y="5079"/>
                </a:lnTo>
                <a:lnTo>
                  <a:pt x="53339" y="6349"/>
                </a:lnTo>
                <a:lnTo>
                  <a:pt x="54610" y="6349"/>
                </a:lnTo>
                <a:lnTo>
                  <a:pt x="54610" y="5079"/>
                </a:lnTo>
                <a:close/>
              </a:path>
              <a:path w="78739" h="30479">
                <a:moveTo>
                  <a:pt x="5206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52069" y="3809"/>
                </a:lnTo>
                <a:lnTo>
                  <a:pt x="52069" y="2539"/>
                </a:lnTo>
                <a:close/>
              </a:path>
              <a:path w="78739" h="30479">
                <a:moveTo>
                  <a:pt x="5080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50800" y="2539"/>
                </a:lnTo>
                <a:lnTo>
                  <a:pt x="50800" y="1269"/>
                </a:lnTo>
                <a:close/>
              </a:path>
              <a:path w="78739" h="30479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bk object 2061"/>
          <p:cNvSpPr/>
          <p:nvPr/>
        </p:nvSpPr>
        <p:spPr>
          <a:xfrm>
            <a:off x="5049520" y="6200140"/>
            <a:ext cx="77470" cy="31750"/>
          </a:xfrm>
          <a:custGeom>
            <a:avLst/>
            <a:gdLst/>
            <a:ahLst/>
            <a:cxnLst/>
            <a:rect l="l" t="t" r="r" b="b"/>
            <a:pathLst>
              <a:path w="77470" h="31750">
                <a:moveTo>
                  <a:pt x="76199" y="29210"/>
                </a:moveTo>
                <a:lnTo>
                  <a:pt x="26669" y="29210"/>
                </a:lnTo>
                <a:lnTo>
                  <a:pt x="26669" y="31750"/>
                </a:lnTo>
                <a:lnTo>
                  <a:pt x="77469" y="31750"/>
                </a:lnTo>
                <a:lnTo>
                  <a:pt x="77469" y="30480"/>
                </a:lnTo>
                <a:lnTo>
                  <a:pt x="76199" y="30480"/>
                </a:lnTo>
                <a:lnTo>
                  <a:pt x="76199" y="29210"/>
                </a:lnTo>
                <a:close/>
              </a:path>
              <a:path w="77470" h="31750">
                <a:moveTo>
                  <a:pt x="74929" y="27940"/>
                </a:moveTo>
                <a:lnTo>
                  <a:pt x="25400" y="27940"/>
                </a:lnTo>
                <a:lnTo>
                  <a:pt x="25400" y="29210"/>
                </a:lnTo>
                <a:lnTo>
                  <a:pt x="74929" y="29210"/>
                </a:lnTo>
                <a:lnTo>
                  <a:pt x="74929" y="27940"/>
                </a:lnTo>
                <a:close/>
              </a:path>
              <a:path w="77470" h="31750">
                <a:moveTo>
                  <a:pt x="73659" y="26670"/>
                </a:moveTo>
                <a:lnTo>
                  <a:pt x="24129" y="26670"/>
                </a:lnTo>
                <a:lnTo>
                  <a:pt x="24129" y="27940"/>
                </a:lnTo>
                <a:lnTo>
                  <a:pt x="73659" y="27940"/>
                </a:lnTo>
                <a:lnTo>
                  <a:pt x="73659" y="26670"/>
                </a:lnTo>
                <a:close/>
              </a:path>
              <a:path w="77470" h="31750">
                <a:moveTo>
                  <a:pt x="72389" y="25400"/>
                </a:moveTo>
                <a:lnTo>
                  <a:pt x="71119" y="25400"/>
                </a:lnTo>
                <a:lnTo>
                  <a:pt x="71119" y="26670"/>
                </a:lnTo>
                <a:lnTo>
                  <a:pt x="72389" y="26670"/>
                </a:lnTo>
                <a:lnTo>
                  <a:pt x="72389" y="25400"/>
                </a:lnTo>
                <a:close/>
              </a:path>
              <a:path w="77470" h="31750">
                <a:moveTo>
                  <a:pt x="71119" y="24130"/>
                </a:moveTo>
                <a:lnTo>
                  <a:pt x="22859" y="24130"/>
                </a:lnTo>
                <a:lnTo>
                  <a:pt x="22859" y="25400"/>
                </a:lnTo>
                <a:lnTo>
                  <a:pt x="71119" y="25400"/>
                </a:lnTo>
                <a:lnTo>
                  <a:pt x="71119" y="24130"/>
                </a:lnTo>
                <a:close/>
              </a:path>
              <a:path w="77470" h="31750">
                <a:moveTo>
                  <a:pt x="69850" y="22860"/>
                </a:moveTo>
                <a:lnTo>
                  <a:pt x="21589" y="22860"/>
                </a:lnTo>
                <a:lnTo>
                  <a:pt x="21589" y="24130"/>
                </a:lnTo>
                <a:lnTo>
                  <a:pt x="69850" y="24130"/>
                </a:lnTo>
                <a:lnTo>
                  <a:pt x="69850" y="22860"/>
                </a:lnTo>
                <a:close/>
              </a:path>
              <a:path w="77470" h="31750">
                <a:moveTo>
                  <a:pt x="68579" y="20320"/>
                </a:moveTo>
                <a:lnTo>
                  <a:pt x="19050" y="20320"/>
                </a:lnTo>
                <a:lnTo>
                  <a:pt x="19050" y="21590"/>
                </a:lnTo>
                <a:lnTo>
                  <a:pt x="20319" y="21590"/>
                </a:lnTo>
                <a:lnTo>
                  <a:pt x="20319" y="22860"/>
                </a:lnTo>
                <a:lnTo>
                  <a:pt x="68579" y="22860"/>
                </a:lnTo>
                <a:lnTo>
                  <a:pt x="68579" y="20320"/>
                </a:lnTo>
                <a:close/>
              </a:path>
              <a:path w="77470" h="31750">
                <a:moveTo>
                  <a:pt x="66039" y="17780"/>
                </a:moveTo>
                <a:lnTo>
                  <a:pt x="17779" y="17780"/>
                </a:lnTo>
                <a:lnTo>
                  <a:pt x="17779" y="20320"/>
                </a:lnTo>
                <a:lnTo>
                  <a:pt x="19050" y="20320"/>
                </a:lnTo>
                <a:lnTo>
                  <a:pt x="19050" y="19050"/>
                </a:lnTo>
                <a:lnTo>
                  <a:pt x="66039" y="19050"/>
                </a:lnTo>
                <a:lnTo>
                  <a:pt x="66039" y="17780"/>
                </a:lnTo>
                <a:close/>
              </a:path>
              <a:path w="77470" h="31750">
                <a:moveTo>
                  <a:pt x="67310" y="19050"/>
                </a:moveTo>
                <a:lnTo>
                  <a:pt x="66039" y="19050"/>
                </a:lnTo>
                <a:lnTo>
                  <a:pt x="66039" y="20320"/>
                </a:lnTo>
                <a:lnTo>
                  <a:pt x="67310" y="20320"/>
                </a:lnTo>
                <a:lnTo>
                  <a:pt x="67310" y="19050"/>
                </a:lnTo>
                <a:close/>
              </a:path>
              <a:path w="77470" h="31750">
                <a:moveTo>
                  <a:pt x="64769" y="16510"/>
                </a:moveTo>
                <a:lnTo>
                  <a:pt x="16509" y="16510"/>
                </a:lnTo>
                <a:lnTo>
                  <a:pt x="16509" y="17780"/>
                </a:lnTo>
                <a:lnTo>
                  <a:pt x="64769" y="17780"/>
                </a:lnTo>
                <a:lnTo>
                  <a:pt x="64769" y="16510"/>
                </a:lnTo>
                <a:close/>
              </a:path>
              <a:path w="77470" h="31750">
                <a:moveTo>
                  <a:pt x="62229" y="13970"/>
                </a:moveTo>
                <a:lnTo>
                  <a:pt x="15239" y="13970"/>
                </a:lnTo>
                <a:lnTo>
                  <a:pt x="15239" y="16510"/>
                </a:lnTo>
                <a:lnTo>
                  <a:pt x="63500" y="16510"/>
                </a:lnTo>
                <a:lnTo>
                  <a:pt x="63500" y="15240"/>
                </a:lnTo>
                <a:lnTo>
                  <a:pt x="62229" y="15240"/>
                </a:lnTo>
                <a:lnTo>
                  <a:pt x="62229" y="13970"/>
                </a:lnTo>
                <a:close/>
              </a:path>
              <a:path w="77470" h="31750">
                <a:moveTo>
                  <a:pt x="59689" y="11430"/>
                </a:moveTo>
                <a:lnTo>
                  <a:pt x="12700" y="11430"/>
                </a:lnTo>
                <a:lnTo>
                  <a:pt x="12700" y="13970"/>
                </a:lnTo>
                <a:lnTo>
                  <a:pt x="13969" y="13970"/>
                </a:lnTo>
                <a:lnTo>
                  <a:pt x="13969" y="12700"/>
                </a:lnTo>
                <a:lnTo>
                  <a:pt x="59689" y="12700"/>
                </a:lnTo>
                <a:lnTo>
                  <a:pt x="59689" y="11430"/>
                </a:lnTo>
                <a:close/>
              </a:path>
              <a:path w="77470" h="31750">
                <a:moveTo>
                  <a:pt x="60959" y="12700"/>
                </a:moveTo>
                <a:lnTo>
                  <a:pt x="59689" y="12700"/>
                </a:lnTo>
                <a:lnTo>
                  <a:pt x="59689" y="13970"/>
                </a:lnTo>
                <a:lnTo>
                  <a:pt x="60959" y="13970"/>
                </a:lnTo>
                <a:lnTo>
                  <a:pt x="60959" y="12700"/>
                </a:lnTo>
                <a:close/>
              </a:path>
              <a:path w="77470" h="31750">
                <a:moveTo>
                  <a:pt x="58419" y="10160"/>
                </a:moveTo>
                <a:lnTo>
                  <a:pt x="11429" y="10160"/>
                </a:lnTo>
                <a:lnTo>
                  <a:pt x="11429" y="11430"/>
                </a:lnTo>
                <a:lnTo>
                  <a:pt x="58419" y="11430"/>
                </a:lnTo>
                <a:lnTo>
                  <a:pt x="58419" y="10160"/>
                </a:lnTo>
                <a:close/>
              </a:path>
              <a:path w="77470" h="31750">
                <a:moveTo>
                  <a:pt x="57150" y="7620"/>
                </a:moveTo>
                <a:lnTo>
                  <a:pt x="8889" y="7620"/>
                </a:lnTo>
                <a:lnTo>
                  <a:pt x="8889" y="8890"/>
                </a:lnTo>
                <a:lnTo>
                  <a:pt x="10159" y="8890"/>
                </a:lnTo>
                <a:lnTo>
                  <a:pt x="10159" y="10160"/>
                </a:lnTo>
                <a:lnTo>
                  <a:pt x="57149" y="10160"/>
                </a:lnTo>
                <a:lnTo>
                  <a:pt x="57150" y="7620"/>
                </a:lnTo>
                <a:close/>
              </a:path>
              <a:path w="77470" h="31750">
                <a:moveTo>
                  <a:pt x="54610" y="5080"/>
                </a:moveTo>
                <a:lnTo>
                  <a:pt x="6350" y="5080"/>
                </a:lnTo>
                <a:lnTo>
                  <a:pt x="6350" y="7620"/>
                </a:lnTo>
                <a:lnTo>
                  <a:pt x="7619" y="7620"/>
                </a:lnTo>
                <a:lnTo>
                  <a:pt x="7619" y="6350"/>
                </a:lnTo>
                <a:lnTo>
                  <a:pt x="54610" y="6350"/>
                </a:lnTo>
                <a:lnTo>
                  <a:pt x="54610" y="5080"/>
                </a:lnTo>
                <a:close/>
              </a:path>
              <a:path w="77470" h="31750">
                <a:moveTo>
                  <a:pt x="55879" y="6350"/>
                </a:moveTo>
                <a:lnTo>
                  <a:pt x="54610" y="6350"/>
                </a:lnTo>
                <a:lnTo>
                  <a:pt x="54610" y="7620"/>
                </a:lnTo>
                <a:lnTo>
                  <a:pt x="55879" y="7620"/>
                </a:lnTo>
                <a:lnTo>
                  <a:pt x="55879" y="6350"/>
                </a:lnTo>
                <a:close/>
              </a:path>
              <a:path w="77470" h="31750">
                <a:moveTo>
                  <a:pt x="53339" y="3810"/>
                </a:moveTo>
                <a:lnTo>
                  <a:pt x="5079" y="3810"/>
                </a:lnTo>
                <a:lnTo>
                  <a:pt x="5079" y="5080"/>
                </a:lnTo>
                <a:lnTo>
                  <a:pt x="53339" y="5080"/>
                </a:lnTo>
                <a:lnTo>
                  <a:pt x="53339" y="3810"/>
                </a:lnTo>
                <a:close/>
              </a:path>
              <a:path w="77470" h="31750">
                <a:moveTo>
                  <a:pt x="52069" y="2540"/>
                </a:moveTo>
                <a:lnTo>
                  <a:pt x="3809" y="2540"/>
                </a:lnTo>
                <a:lnTo>
                  <a:pt x="3809" y="3810"/>
                </a:lnTo>
                <a:lnTo>
                  <a:pt x="52069" y="3810"/>
                </a:lnTo>
                <a:lnTo>
                  <a:pt x="52069" y="2540"/>
                </a:lnTo>
                <a:close/>
              </a:path>
              <a:path w="77470" h="31750">
                <a:moveTo>
                  <a:pt x="50800" y="1270"/>
                </a:moveTo>
                <a:lnTo>
                  <a:pt x="2539" y="1270"/>
                </a:lnTo>
                <a:lnTo>
                  <a:pt x="2539" y="2540"/>
                </a:lnTo>
                <a:lnTo>
                  <a:pt x="50800" y="2540"/>
                </a:lnTo>
                <a:lnTo>
                  <a:pt x="50800" y="1270"/>
                </a:lnTo>
                <a:close/>
              </a:path>
              <a:path w="77470" h="3175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  <a:path w="77470" h="31750">
                <a:moveTo>
                  <a:pt x="49529" y="0"/>
                </a:moveTo>
                <a:lnTo>
                  <a:pt x="48260" y="0"/>
                </a:lnTo>
                <a:lnTo>
                  <a:pt x="48260" y="1270"/>
                </a:lnTo>
                <a:lnTo>
                  <a:pt x="49529" y="1270"/>
                </a:lnTo>
                <a:lnTo>
                  <a:pt x="4952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bk object 2062"/>
          <p:cNvSpPr/>
          <p:nvPr/>
        </p:nvSpPr>
        <p:spPr>
          <a:xfrm>
            <a:off x="5076190" y="6231890"/>
            <a:ext cx="77470" cy="30480"/>
          </a:xfrm>
          <a:custGeom>
            <a:avLst/>
            <a:gdLst/>
            <a:ahLst/>
            <a:cxnLst/>
            <a:rect l="l" t="t" r="r" b="b"/>
            <a:pathLst>
              <a:path w="77470" h="30479">
                <a:moveTo>
                  <a:pt x="76200" y="26670"/>
                </a:moveTo>
                <a:lnTo>
                  <a:pt x="21589" y="26670"/>
                </a:lnTo>
                <a:lnTo>
                  <a:pt x="21589" y="27940"/>
                </a:lnTo>
                <a:lnTo>
                  <a:pt x="22860" y="27940"/>
                </a:lnTo>
                <a:lnTo>
                  <a:pt x="22860" y="30480"/>
                </a:lnTo>
                <a:lnTo>
                  <a:pt x="77470" y="30480"/>
                </a:lnTo>
                <a:lnTo>
                  <a:pt x="77470" y="29210"/>
                </a:lnTo>
                <a:lnTo>
                  <a:pt x="76200" y="29210"/>
                </a:lnTo>
                <a:lnTo>
                  <a:pt x="76200" y="26670"/>
                </a:lnTo>
                <a:close/>
              </a:path>
              <a:path w="77470" h="30479">
                <a:moveTo>
                  <a:pt x="72389" y="22860"/>
                </a:moveTo>
                <a:lnTo>
                  <a:pt x="19050" y="22860"/>
                </a:lnTo>
                <a:lnTo>
                  <a:pt x="19050" y="26670"/>
                </a:lnTo>
                <a:lnTo>
                  <a:pt x="20320" y="26670"/>
                </a:lnTo>
                <a:lnTo>
                  <a:pt x="20320" y="25400"/>
                </a:lnTo>
                <a:lnTo>
                  <a:pt x="72389" y="25400"/>
                </a:lnTo>
                <a:lnTo>
                  <a:pt x="72389" y="22860"/>
                </a:lnTo>
                <a:close/>
              </a:path>
              <a:path w="77470" h="30479">
                <a:moveTo>
                  <a:pt x="74930" y="25400"/>
                </a:moveTo>
                <a:lnTo>
                  <a:pt x="73660" y="25400"/>
                </a:lnTo>
                <a:lnTo>
                  <a:pt x="73660" y="26670"/>
                </a:lnTo>
                <a:lnTo>
                  <a:pt x="74930" y="26670"/>
                </a:lnTo>
                <a:lnTo>
                  <a:pt x="74930" y="25400"/>
                </a:lnTo>
                <a:close/>
              </a:path>
              <a:path w="77470" h="30479">
                <a:moveTo>
                  <a:pt x="71120" y="21590"/>
                </a:moveTo>
                <a:lnTo>
                  <a:pt x="17780" y="21590"/>
                </a:lnTo>
                <a:lnTo>
                  <a:pt x="17780" y="22860"/>
                </a:lnTo>
                <a:lnTo>
                  <a:pt x="71120" y="22860"/>
                </a:lnTo>
                <a:lnTo>
                  <a:pt x="71120" y="21590"/>
                </a:lnTo>
                <a:close/>
              </a:path>
              <a:path w="77470" h="30479">
                <a:moveTo>
                  <a:pt x="69850" y="20320"/>
                </a:moveTo>
                <a:lnTo>
                  <a:pt x="16510" y="20320"/>
                </a:lnTo>
                <a:lnTo>
                  <a:pt x="16510" y="21590"/>
                </a:lnTo>
                <a:lnTo>
                  <a:pt x="69850" y="21590"/>
                </a:lnTo>
                <a:lnTo>
                  <a:pt x="69850" y="20320"/>
                </a:lnTo>
                <a:close/>
              </a:path>
              <a:path w="77470" h="30479">
                <a:moveTo>
                  <a:pt x="68579" y="19050"/>
                </a:moveTo>
                <a:lnTo>
                  <a:pt x="67310" y="19050"/>
                </a:lnTo>
                <a:lnTo>
                  <a:pt x="67310" y="20320"/>
                </a:lnTo>
                <a:lnTo>
                  <a:pt x="68579" y="20320"/>
                </a:lnTo>
                <a:lnTo>
                  <a:pt x="68579" y="19050"/>
                </a:lnTo>
                <a:close/>
              </a:path>
              <a:path w="77470" h="30479">
                <a:moveTo>
                  <a:pt x="66040" y="16510"/>
                </a:moveTo>
                <a:lnTo>
                  <a:pt x="13970" y="16510"/>
                </a:lnTo>
                <a:lnTo>
                  <a:pt x="13970" y="19050"/>
                </a:lnTo>
                <a:lnTo>
                  <a:pt x="66040" y="19050"/>
                </a:lnTo>
                <a:lnTo>
                  <a:pt x="66040" y="16510"/>
                </a:lnTo>
                <a:close/>
              </a:path>
              <a:path w="77470" h="30479">
                <a:moveTo>
                  <a:pt x="64770" y="13970"/>
                </a:moveTo>
                <a:lnTo>
                  <a:pt x="11430" y="13970"/>
                </a:lnTo>
                <a:lnTo>
                  <a:pt x="11430" y="15240"/>
                </a:lnTo>
                <a:lnTo>
                  <a:pt x="12700" y="15240"/>
                </a:lnTo>
                <a:lnTo>
                  <a:pt x="12700" y="16510"/>
                </a:lnTo>
                <a:lnTo>
                  <a:pt x="64770" y="16510"/>
                </a:lnTo>
                <a:lnTo>
                  <a:pt x="64770" y="13970"/>
                </a:lnTo>
                <a:close/>
              </a:path>
              <a:path w="77470" h="30479">
                <a:moveTo>
                  <a:pt x="11430" y="12700"/>
                </a:moveTo>
                <a:lnTo>
                  <a:pt x="10160" y="12700"/>
                </a:lnTo>
                <a:lnTo>
                  <a:pt x="10160" y="13970"/>
                </a:lnTo>
                <a:lnTo>
                  <a:pt x="11430" y="13970"/>
                </a:lnTo>
                <a:lnTo>
                  <a:pt x="11430" y="12700"/>
                </a:lnTo>
                <a:close/>
              </a:path>
              <a:path w="77470" h="30479">
                <a:moveTo>
                  <a:pt x="63500" y="12700"/>
                </a:moveTo>
                <a:lnTo>
                  <a:pt x="62230" y="12700"/>
                </a:lnTo>
                <a:lnTo>
                  <a:pt x="62230" y="13970"/>
                </a:lnTo>
                <a:lnTo>
                  <a:pt x="63500" y="13970"/>
                </a:lnTo>
                <a:lnTo>
                  <a:pt x="63500" y="12700"/>
                </a:lnTo>
                <a:close/>
              </a:path>
              <a:path w="77470" h="30479">
                <a:moveTo>
                  <a:pt x="60960" y="10160"/>
                </a:moveTo>
                <a:lnTo>
                  <a:pt x="8889" y="10160"/>
                </a:lnTo>
                <a:lnTo>
                  <a:pt x="8889" y="12700"/>
                </a:lnTo>
                <a:lnTo>
                  <a:pt x="60960" y="12700"/>
                </a:lnTo>
                <a:lnTo>
                  <a:pt x="60960" y="10160"/>
                </a:lnTo>
                <a:close/>
              </a:path>
              <a:path w="77470" h="30479">
                <a:moveTo>
                  <a:pt x="58420" y="7620"/>
                </a:moveTo>
                <a:lnTo>
                  <a:pt x="7620" y="7620"/>
                </a:lnTo>
                <a:lnTo>
                  <a:pt x="7620" y="10160"/>
                </a:lnTo>
                <a:lnTo>
                  <a:pt x="59690" y="10160"/>
                </a:lnTo>
                <a:lnTo>
                  <a:pt x="59690" y="8890"/>
                </a:lnTo>
                <a:lnTo>
                  <a:pt x="58420" y="8890"/>
                </a:lnTo>
                <a:lnTo>
                  <a:pt x="58420" y="7620"/>
                </a:lnTo>
                <a:close/>
              </a:path>
              <a:path w="77470" h="30479">
                <a:moveTo>
                  <a:pt x="6350" y="6350"/>
                </a:moveTo>
                <a:lnTo>
                  <a:pt x="5080" y="6350"/>
                </a:lnTo>
                <a:lnTo>
                  <a:pt x="5080" y="7620"/>
                </a:lnTo>
                <a:lnTo>
                  <a:pt x="6350" y="7620"/>
                </a:lnTo>
                <a:lnTo>
                  <a:pt x="6350" y="6350"/>
                </a:lnTo>
                <a:close/>
              </a:path>
              <a:path w="77470" h="30479">
                <a:moveTo>
                  <a:pt x="57150" y="6350"/>
                </a:moveTo>
                <a:lnTo>
                  <a:pt x="55880" y="6350"/>
                </a:lnTo>
                <a:lnTo>
                  <a:pt x="55880" y="7620"/>
                </a:lnTo>
                <a:lnTo>
                  <a:pt x="57150" y="7620"/>
                </a:lnTo>
                <a:lnTo>
                  <a:pt x="57150" y="6350"/>
                </a:lnTo>
                <a:close/>
              </a:path>
              <a:path w="77470" h="30479">
                <a:moveTo>
                  <a:pt x="53339" y="1270"/>
                </a:moveTo>
                <a:lnTo>
                  <a:pt x="2539" y="1270"/>
                </a:lnTo>
                <a:lnTo>
                  <a:pt x="2539" y="2540"/>
                </a:lnTo>
                <a:lnTo>
                  <a:pt x="3810" y="2540"/>
                </a:lnTo>
                <a:lnTo>
                  <a:pt x="3810" y="6350"/>
                </a:lnTo>
                <a:lnTo>
                  <a:pt x="54610" y="6350"/>
                </a:lnTo>
                <a:lnTo>
                  <a:pt x="54610" y="3810"/>
                </a:lnTo>
                <a:lnTo>
                  <a:pt x="53339" y="3810"/>
                </a:lnTo>
                <a:lnTo>
                  <a:pt x="53339" y="1270"/>
                </a:lnTo>
                <a:close/>
              </a:path>
              <a:path w="77470" h="3047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77470" h="30479">
                <a:moveTo>
                  <a:pt x="52070" y="0"/>
                </a:moveTo>
                <a:lnTo>
                  <a:pt x="50800" y="0"/>
                </a:lnTo>
                <a:lnTo>
                  <a:pt x="5080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bk object 2063"/>
          <p:cNvSpPr/>
          <p:nvPr/>
        </p:nvSpPr>
        <p:spPr>
          <a:xfrm>
            <a:off x="5099050" y="6262370"/>
            <a:ext cx="80010" cy="31750"/>
          </a:xfrm>
          <a:custGeom>
            <a:avLst/>
            <a:gdLst/>
            <a:ahLst/>
            <a:cxnLst/>
            <a:rect l="l" t="t" r="r" b="b"/>
            <a:pathLst>
              <a:path w="80010" h="31750">
                <a:moveTo>
                  <a:pt x="80010" y="29209"/>
                </a:moveTo>
                <a:lnTo>
                  <a:pt x="22860" y="29209"/>
                </a:lnTo>
                <a:lnTo>
                  <a:pt x="22860" y="31749"/>
                </a:lnTo>
                <a:lnTo>
                  <a:pt x="80010" y="31749"/>
                </a:lnTo>
                <a:lnTo>
                  <a:pt x="80010" y="29209"/>
                </a:lnTo>
                <a:close/>
              </a:path>
              <a:path w="80010" h="31750">
                <a:moveTo>
                  <a:pt x="78739" y="27939"/>
                </a:moveTo>
                <a:lnTo>
                  <a:pt x="21589" y="27939"/>
                </a:lnTo>
                <a:lnTo>
                  <a:pt x="21589" y="29209"/>
                </a:lnTo>
                <a:lnTo>
                  <a:pt x="78739" y="29209"/>
                </a:lnTo>
                <a:lnTo>
                  <a:pt x="78739" y="27939"/>
                </a:lnTo>
                <a:close/>
              </a:path>
              <a:path w="80010" h="31750">
                <a:moveTo>
                  <a:pt x="21589" y="26669"/>
                </a:moveTo>
                <a:lnTo>
                  <a:pt x="20320" y="26669"/>
                </a:lnTo>
                <a:lnTo>
                  <a:pt x="20320" y="27939"/>
                </a:lnTo>
                <a:lnTo>
                  <a:pt x="21589" y="27939"/>
                </a:lnTo>
                <a:lnTo>
                  <a:pt x="21589" y="26669"/>
                </a:lnTo>
                <a:close/>
              </a:path>
              <a:path w="80010" h="31750">
                <a:moveTo>
                  <a:pt x="74929" y="21589"/>
                </a:moveTo>
                <a:lnTo>
                  <a:pt x="17779" y="21589"/>
                </a:lnTo>
                <a:lnTo>
                  <a:pt x="17779" y="22859"/>
                </a:lnTo>
                <a:lnTo>
                  <a:pt x="19050" y="22859"/>
                </a:lnTo>
                <a:lnTo>
                  <a:pt x="19050" y="26669"/>
                </a:lnTo>
                <a:lnTo>
                  <a:pt x="76200" y="26669"/>
                </a:lnTo>
                <a:lnTo>
                  <a:pt x="76200" y="24129"/>
                </a:lnTo>
                <a:lnTo>
                  <a:pt x="74929" y="24129"/>
                </a:lnTo>
                <a:lnTo>
                  <a:pt x="74929" y="21589"/>
                </a:lnTo>
                <a:close/>
              </a:path>
              <a:path w="80010" h="31750">
                <a:moveTo>
                  <a:pt x="72389" y="17779"/>
                </a:moveTo>
                <a:lnTo>
                  <a:pt x="15239" y="17779"/>
                </a:lnTo>
                <a:lnTo>
                  <a:pt x="15239" y="21589"/>
                </a:lnTo>
                <a:lnTo>
                  <a:pt x="16510" y="21589"/>
                </a:lnTo>
                <a:lnTo>
                  <a:pt x="16510" y="20319"/>
                </a:lnTo>
                <a:lnTo>
                  <a:pt x="72389" y="20319"/>
                </a:lnTo>
                <a:lnTo>
                  <a:pt x="72389" y="17779"/>
                </a:lnTo>
                <a:close/>
              </a:path>
              <a:path w="80010" h="31750">
                <a:moveTo>
                  <a:pt x="73660" y="20319"/>
                </a:moveTo>
                <a:lnTo>
                  <a:pt x="72389" y="20319"/>
                </a:lnTo>
                <a:lnTo>
                  <a:pt x="72389" y="21589"/>
                </a:lnTo>
                <a:lnTo>
                  <a:pt x="73660" y="21589"/>
                </a:lnTo>
                <a:lnTo>
                  <a:pt x="73660" y="20319"/>
                </a:lnTo>
                <a:close/>
              </a:path>
              <a:path w="80010" h="31750">
                <a:moveTo>
                  <a:pt x="71120" y="16509"/>
                </a:moveTo>
                <a:lnTo>
                  <a:pt x="13970" y="16509"/>
                </a:lnTo>
                <a:lnTo>
                  <a:pt x="13970" y="17779"/>
                </a:lnTo>
                <a:lnTo>
                  <a:pt x="71120" y="17779"/>
                </a:lnTo>
                <a:lnTo>
                  <a:pt x="71120" y="16509"/>
                </a:lnTo>
                <a:close/>
              </a:path>
              <a:path w="80010" h="31750">
                <a:moveTo>
                  <a:pt x="69850" y="15239"/>
                </a:moveTo>
                <a:lnTo>
                  <a:pt x="12700" y="15239"/>
                </a:lnTo>
                <a:lnTo>
                  <a:pt x="12700" y="16509"/>
                </a:lnTo>
                <a:lnTo>
                  <a:pt x="69850" y="16509"/>
                </a:lnTo>
                <a:lnTo>
                  <a:pt x="69850" y="15239"/>
                </a:lnTo>
                <a:close/>
              </a:path>
              <a:path w="80010" h="31750">
                <a:moveTo>
                  <a:pt x="68579" y="13969"/>
                </a:moveTo>
                <a:lnTo>
                  <a:pt x="67309" y="13969"/>
                </a:lnTo>
                <a:lnTo>
                  <a:pt x="67309" y="15239"/>
                </a:lnTo>
                <a:lnTo>
                  <a:pt x="68579" y="15239"/>
                </a:lnTo>
                <a:lnTo>
                  <a:pt x="68579" y="13969"/>
                </a:lnTo>
                <a:close/>
              </a:path>
              <a:path w="80010" h="31750">
                <a:moveTo>
                  <a:pt x="66039" y="11429"/>
                </a:moveTo>
                <a:lnTo>
                  <a:pt x="10160" y="11429"/>
                </a:lnTo>
                <a:lnTo>
                  <a:pt x="10160" y="13969"/>
                </a:lnTo>
                <a:lnTo>
                  <a:pt x="66039" y="13969"/>
                </a:lnTo>
                <a:lnTo>
                  <a:pt x="66039" y="11429"/>
                </a:lnTo>
                <a:close/>
              </a:path>
              <a:path w="80010" h="31750">
                <a:moveTo>
                  <a:pt x="64770" y="8889"/>
                </a:moveTo>
                <a:lnTo>
                  <a:pt x="7620" y="8889"/>
                </a:lnTo>
                <a:lnTo>
                  <a:pt x="7620" y="10159"/>
                </a:lnTo>
                <a:lnTo>
                  <a:pt x="8889" y="10159"/>
                </a:lnTo>
                <a:lnTo>
                  <a:pt x="8889" y="11429"/>
                </a:lnTo>
                <a:lnTo>
                  <a:pt x="64769" y="11429"/>
                </a:lnTo>
                <a:lnTo>
                  <a:pt x="64770" y="8889"/>
                </a:lnTo>
                <a:close/>
              </a:path>
              <a:path w="80010" h="31750">
                <a:moveTo>
                  <a:pt x="7620" y="7619"/>
                </a:moveTo>
                <a:lnTo>
                  <a:pt x="6350" y="7619"/>
                </a:lnTo>
                <a:lnTo>
                  <a:pt x="6350" y="8889"/>
                </a:lnTo>
                <a:lnTo>
                  <a:pt x="7620" y="8889"/>
                </a:lnTo>
                <a:lnTo>
                  <a:pt x="7620" y="7619"/>
                </a:lnTo>
                <a:close/>
              </a:path>
              <a:path w="80010" h="31750">
                <a:moveTo>
                  <a:pt x="63500" y="7619"/>
                </a:moveTo>
                <a:lnTo>
                  <a:pt x="62229" y="7619"/>
                </a:lnTo>
                <a:lnTo>
                  <a:pt x="62229" y="8889"/>
                </a:lnTo>
                <a:lnTo>
                  <a:pt x="63500" y="8889"/>
                </a:lnTo>
                <a:lnTo>
                  <a:pt x="63500" y="7619"/>
                </a:lnTo>
                <a:close/>
              </a:path>
              <a:path w="80010" h="31750">
                <a:moveTo>
                  <a:pt x="60959" y="5079"/>
                </a:moveTo>
                <a:lnTo>
                  <a:pt x="5079" y="5079"/>
                </a:lnTo>
                <a:lnTo>
                  <a:pt x="5079" y="7619"/>
                </a:lnTo>
                <a:lnTo>
                  <a:pt x="60959" y="7619"/>
                </a:lnTo>
                <a:lnTo>
                  <a:pt x="60959" y="5079"/>
                </a:lnTo>
                <a:close/>
              </a:path>
              <a:path w="80010" h="31750">
                <a:moveTo>
                  <a:pt x="58420" y="2539"/>
                </a:moveTo>
                <a:lnTo>
                  <a:pt x="3810" y="2539"/>
                </a:lnTo>
                <a:lnTo>
                  <a:pt x="3810" y="5079"/>
                </a:lnTo>
                <a:lnTo>
                  <a:pt x="59689" y="5079"/>
                </a:lnTo>
                <a:lnTo>
                  <a:pt x="59689" y="3809"/>
                </a:lnTo>
                <a:lnTo>
                  <a:pt x="58420" y="3809"/>
                </a:lnTo>
                <a:lnTo>
                  <a:pt x="58420" y="2539"/>
                </a:lnTo>
                <a:close/>
              </a:path>
              <a:path w="80010" h="31750">
                <a:moveTo>
                  <a:pt x="2539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2539" y="2539"/>
                </a:lnTo>
                <a:lnTo>
                  <a:pt x="2539" y="1269"/>
                </a:lnTo>
                <a:close/>
              </a:path>
              <a:path w="80010" h="31750">
                <a:moveTo>
                  <a:pt x="57150" y="1269"/>
                </a:moveTo>
                <a:lnTo>
                  <a:pt x="55880" y="1269"/>
                </a:lnTo>
                <a:lnTo>
                  <a:pt x="55880" y="2539"/>
                </a:lnTo>
                <a:lnTo>
                  <a:pt x="57150" y="2539"/>
                </a:lnTo>
                <a:lnTo>
                  <a:pt x="57150" y="1269"/>
                </a:lnTo>
                <a:close/>
              </a:path>
              <a:path w="80010" h="3175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bk object 2064"/>
          <p:cNvSpPr/>
          <p:nvPr/>
        </p:nvSpPr>
        <p:spPr>
          <a:xfrm>
            <a:off x="5121909" y="6294120"/>
            <a:ext cx="77470" cy="30480"/>
          </a:xfrm>
          <a:custGeom>
            <a:avLst/>
            <a:gdLst/>
            <a:ahLst/>
            <a:cxnLst/>
            <a:rect l="l" t="t" r="r" b="b"/>
            <a:pathLst>
              <a:path w="77470" h="30479">
                <a:moveTo>
                  <a:pt x="76200" y="26669"/>
                </a:moveTo>
                <a:lnTo>
                  <a:pt x="74929" y="26669"/>
                </a:lnTo>
                <a:lnTo>
                  <a:pt x="74929" y="27939"/>
                </a:lnTo>
                <a:lnTo>
                  <a:pt x="16510" y="27939"/>
                </a:lnTo>
                <a:lnTo>
                  <a:pt x="16510" y="30479"/>
                </a:lnTo>
                <a:lnTo>
                  <a:pt x="77470" y="30479"/>
                </a:lnTo>
                <a:lnTo>
                  <a:pt x="77470" y="29209"/>
                </a:lnTo>
                <a:lnTo>
                  <a:pt x="76200" y="29209"/>
                </a:lnTo>
                <a:lnTo>
                  <a:pt x="76200" y="26669"/>
                </a:lnTo>
                <a:close/>
              </a:path>
              <a:path w="77470" h="30479">
                <a:moveTo>
                  <a:pt x="72389" y="21589"/>
                </a:moveTo>
                <a:lnTo>
                  <a:pt x="12700" y="21589"/>
                </a:lnTo>
                <a:lnTo>
                  <a:pt x="12700" y="24129"/>
                </a:lnTo>
                <a:lnTo>
                  <a:pt x="13969" y="24129"/>
                </a:lnTo>
                <a:lnTo>
                  <a:pt x="13969" y="26669"/>
                </a:lnTo>
                <a:lnTo>
                  <a:pt x="73659" y="26669"/>
                </a:lnTo>
                <a:lnTo>
                  <a:pt x="73660" y="22859"/>
                </a:lnTo>
                <a:lnTo>
                  <a:pt x="72389" y="22859"/>
                </a:lnTo>
                <a:lnTo>
                  <a:pt x="72389" y="21589"/>
                </a:lnTo>
                <a:close/>
              </a:path>
              <a:path w="77470" h="30479">
                <a:moveTo>
                  <a:pt x="71119" y="19049"/>
                </a:moveTo>
                <a:lnTo>
                  <a:pt x="69850" y="19049"/>
                </a:lnTo>
                <a:lnTo>
                  <a:pt x="69850" y="20319"/>
                </a:lnTo>
                <a:lnTo>
                  <a:pt x="11429" y="20319"/>
                </a:lnTo>
                <a:lnTo>
                  <a:pt x="11429" y="21589"/>
                </a:lnTo>
                <a:lnTo>
                  <a:pt x="71119" y="21589"/>
                </a:lnTo>
                <a:lnTo>
                  <a:pt x="71119" y="19049"/>
                </a:lnTo>
                <a:close/>
              </a:path>
              <a:path w="77470" h="30479">
                <a:moveTo>
                  <a:pt x="68579" y="15239"/>
                </a:moveTo>
                <a:lnTo>
                  <a:pt x="8889" y="15239"/>
                </a:lnTo>
                <a:lnTo>
                  <a:pt x="8889" y="16509"/>
                </a:lnTo>
                <a:lnTo>
                  <a:pt x="10160" y="16509"/>
                </a:lnTo>
                <a:lnTo>
                  <a:pt x="10160" y="20319"/>
                </a:lnTo>
                <a:lnTo>
                  <a:pt x="11429" y="20319"/>
                </a:lnTo>
                <a:lnTo>
                  <a:pt x="11429" y="19049"/>
                </a:lnTo>
                <a:lnTo>
                  <a:pt x="69850" y="19049"/>
                </a:lnTo>
                <a:lnTo>
                  <a:pt x="69850" y="17779"/>
                </a:lnTo>
                <a:lnTo>
                  <a:pt x="68580" y="17779"/>
                </a:lnTo>
                <a:lnTo>
                  <a:pt x="68579" y="15239"/>
                </a:lnTo>
                <a:close/>
              </a:path>
              <a:path w="77470" h="30479">
                <a:moveTo>
                  <a:pt x="66039" y="11429"/>
                </a:moveTo>
                <a:lnTo>
                  <a:pt x="7619" y="11429"/>
                </a:lnTo>
                <a:lnTo>
                  <a:pt x="7619" y="15239"/>
                </a:lnTo>
                <a:lnTo>
                  <a:pt x="8889" y="15239"/>
                </a:lnTo>
                <a:lnTo>
                  <a:pt x="8889" y="13969"/>
                </a:lnTo>
                <a:lnTo>
                  <a:pt x="66039" y="13969"/>
                </a:lnTo>
                <a:lnTo>
                  <a:pt x="66039" y="11429"/>
                </a:lnTo>
                <a:close/>
              </a:path>
              <a:path w="77470" h="30479">
                <a:moveTo>
                  <a:pt x="67310" y="13969"/>
                </a:moveTo>
                <a:lnTo>
                  <a:pt x="66039" y="13969"/>
                </a:lnTo>
                <a:lnTo>
                  <a:pt x="66039" y="15239"/>
                </a:lnTo>
                <a:lnTo>
                  <a:pt x="67310" y="15239"/>
                </a:lnTo>
                <a:lnTo>
                  <a:pt x="67310" y="13969"/>
                </a:lnTo>
                <a:close/>
              </a:path>
              <a:path w="77470" h="30479">
                <a:moveTo>
                  <a:pt x="63500" y="7619"/>
                </a:moveTo>
                <a:lnTo>
                  <a:pt x="62230" y="7619"/>
                </a:lnTo>
                <a:lnTo>
                  <a:pt x="62230" y="8889"/>
                </a:lnTo>
                <a:lnTo>
                  <a:pt x="6350" y="8889"/>
                </a:lnTo>
                <a:lnTo>
                  <a:pt x="6350" y="11429"/>
                </a:lnTo>
                <a:lnTo>
                  <a:pt x="64770" y="11429"/>
                </a:lnTo>
                <a:lnTo>
                  <a:pt x="64770" y="10159"/>
                </a:lnTo>
                <a:lnTo>
                  <a:pt x="63500" y="10159"/>
                </a:lnTo>
                <a:lnTo>
                  <a:pt x="63500" y="7619"/>
                </a:lnTo>
                <a:close/>
              </a:path>
              <a:path w="77470" h="30479">
                <a:moveTo>
                  <a:pt x="59689" y="1269"/>
                </a:moveTo>
                <a:lnTo>
                  <a:pt x="58419" y="1269"/>
                </a:lnTo>
                <a:lnTo>
                  <a:pt x="58419" y="2539"/>
                </a:lnTo>
                <a:lnTo>
                  <a:pt x="2539" y="2539"/>
                </a:lnTo>
                <a:lnTo>
                  <a:pt x="2539" y="5079"/>
                </a:lnTo>
                <a:lnTo>
                  <a:pt x="3810" y="5079"/>
                </a:lnTo>
                <a:lnTo>
                  <a:pt x="3810" y="8889"/>
                </a:lnTo>
                <a:lnTo>
                  <a:pt x="5079" y="8889"/>
                </a:lnTo>
                <a:lnTo>
                  <a:pt x="5079" y="7619"/>
                </a:lnTo>
                <a:lnTo>
                  <a:pt x="60960" y="7619"/>
                </a:lnTo>
                <a:lnTo>
                  <a:pt x="60960" y="3809"/>
                </a:lnTo>
                <a:lnTo>
                  <a:pt x="59689" y="3809"/>
                </a:lnTo>
                <a:lnTo>
                  <a:pt x="59689" y="1269"/>
                </a:lnTo>
                <a:close/>
              </a:path>
              <a:path w="77470" h="30479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bk object 2065"/>
          <p:cNvSpPr/>
          <p:nvPr/>
        </p:nvSpPr>
        <p:spPr>
          <a:xfrm>
            <a:off x="5139690" y="6324600"/>
            <a:ext cx="78740" cy="30480"/>
          </a:xfrm>
          <a:custGeom>
            <a:avLst/>
            <a:gdLst/>
            <a:ahLst/>
            <a:cxnLst/>
            <a:rect l="l" t="t" r="r" b="b"/>
            <a:pathLst>
              <a:path w="78739" h="30479">
                <a:moveTo>
                  <a:pt x="78739" y="27940"/>
                </a:moveTo>
                <a:lnTo>
                  <a:pt x="77470" y="27940"/>
                </a:lnTo>
                <a:lnTo>
                  <a:pt x="77470" y="29209"/>
                </a:lnTo>
                <a:lnTo>
                  <a:pt x="15239" y="29209"/>
                </a:lnTo>
                <a:lnTo>
                  <a:pt x="15239" y="30479"/>
                </a:lnTo>
                <a:lnTo>
                  <a:pt x="78739" y="30479"/>
                </a:lnTo>
                <a:lnTo>
                  <a:pt x="78739" y="27940"/>
                </a:lnTo>
                <a:close/>
              </a:path>
              <a:path w="78739" h="30479">
                <a:moveTo>
                  <a:pt x="77470" y="25400"/>
                </a:moveTo>
                <a:lnTo>
                  <a:pt x="13970" y="25400"/>
                </a:lnTo>
                <a:lnTo>
                  <a:pt x="13970" y="29209"/>
                </a:lnTo>
                <a:lnTo>
                  <a:pt x="15239" y="29209"/>
                </a:lnTo>
                <a:lnTo>
                  <a:pt x="15239" y="27940"/>
                </a:lnTo>
                <a:lnTo>
                  <a:pt x="77470" y="27940"/>
                </a:lnTo>
                <a:lnTo>
                  <a:pt x="77470" y="25400"/>
                </a:lnTo>
                <a:close/>
              </a:path>
              <a:path w="78739" h="30479">
                <a:moveTo>
                  <a:pt x="76200" y="24129"/>
                </a:moveTo>
                <a:lnTo>
                  <a:pt x="12700" y="24129"/>
                </a:lnTo>
                <a:lnTo>
                  <a:pt x="12700" y="25400"/>
                </a:lnTo>
                <a:lnTo>
                  <a:pt x="76200" y="25400"/>
                </a:lnTo>
                <a:lnTo>
                  <a:pt x="76200" y="24129"/>
                </a:lnTo>
                <a:close/>
              </a:path>
              <a:path w="78739" h="30479">
                <a:moveTo>
                  <a:pt x="74930" y="21590"/>
                </a:moveTo>
                <a:lnTo>
                  <a:pt x="73660" y="21590"/>
                </a:lnTo>
                <a:lnTo>
                  <a:pt x="73660" y="22859"/>
                </a:lnTo>
                <a:lnTo>
                  <a:pt x="11430" y="22859"/>
                </a:lnTo>
                <a:lnTo>
                  <a:pt x="11430" y="24129"/>
                </a:lnTo>
                <a:lnTo>
                  <a:pt x="74930" y="24129"/>
                </a:lnTo>
                <a:lnTo>
                  <a:pt x="74930" y="21590"/>
                </a:lnTo>
                <a:close/>
              </a:path>
              <a:path w="78739" h="30479">
                <a:moveTo>
                  <a:pt x="71119" y="16509"/>
                </a:moveTo>
                <a:lnTo>
                  <a:pt x="8889" y="16509"/>
                </a:lnTo>
                <a:lnTo>
                  <a:pt x="8889" y="19050"/>
                </a:lnTo>
                <a:lnTo>
                  <a:pt x="10160" y="19050"/>
                </a:lnTo>
                <a:lnTo>
                  <a:pt x="10160" y="22859"/>
                </a:lnTo>
                <a:lnTo>
                  <a:pt x="11430" y="22859"/>
                </a:lnTo>
                <a:lnTo>
                  <a:pt x="11430" y="21590"/>
                </a:lnTo>
                <a:lnTo>
                  <a:pt x="72389" y="21590"/>
                </a:lnTo>
                <a:lnTo>
                  <a:pt x="72389" y="17779"/>
                </a:lnTo>
                <a:lnTo>
                  <a:pt x="71119" y="17779"/>
                </a:lnTo>
                <a:lnTo>
                  <a:pt x="71119" y="16509"/>
                </a:lnTo>
                <a:close/>
              </a:path>
              <a:path w="78739" h="30479">
                <a:moveTo>
                  <a:pt x="69850" y="13969"/>
                </a:moveTo>
                <a:lnTo>
                  <a:pt x="68579" y="13969"/>
                </a:lnTo>
                <a:lnTo>
                  <a:pt x="68579" y="15240"/>
                </a:lnTo>
                <a:lnTo>
                  <a:pt x="7620" y="15240"/>
                </a:lnTo>
                <a:lnTo>
                  <a:pt x="7620" y="16509"/>
                </a:lnTo>
                <a:lnTo>
                  <a:pt x="69850" y="16509"/>
                </a:lnTo>
                <a:lnTo>
                  <a:pt x="69850" y="13969"/>
                </a:lnTo>
                <a:close/>
              </a:path>
              <a:path w="78739" h="30479">
                <a:moveTo>
                  <a:pt x="67310" y="10159"/>
                </a:moveTo>
                <a:lnTo>
                  <a:pt x="5080" y="10159"/>
                </a:lnTo>
                <a:lnTo>
                  <a:pt x="5080" y="11429"/>
                </a:lnTo>
                <a:lnTo>
                  <a:pt x="6350" y="11429"/>
                </a:lnTo>
                <a:lnTo>
                  <a:pt x="6350" y="15240"/>
                </a:lnTo>
                <a:lnTo>
                  <a:pt x="7620" y="15240"/>
                </a:lnTo>
                <a:lnTo>
                  <a:pt x="7620" y="13969"/>
                </a:lnTo>
                <a:lnTo>
                  <a:pt x="68579" y="13969"/>
                </a:lnTo>
                <a:lnTo>
                  <a:pt x="68579" y="12700"/>
                </a:lnTo>
                <a:lnTo>
                  <a:pt x="67310" y="12700"/>
                </a:lnTo>
                <a:lnTo>
                  <a:pt x="67310" y="10159"/>
                </a:lnTo>
                <a:close/>
              </a:path>
              <a:path w="78739" h="30479">
                <a:moveTo>
                  <a:pt x="5080" y="8890"/>
                </a:moveTo>
                <a:lnTo>
                  <a:pt x="3810" y="8890"/>
                </a:lnTo>
                <a:lnTo>
                  <a:pt x="3810" y="10159"/>
                </a:lnTo>
                <a:lnTo>
                  <a:pt x="5080" y="10159"/>
                </a:lnTo>
                <a:lnTo>
                  <a:pt x="5080" y="8890"/>
                </a:lnTo>
                <a:close/>
              </a:path>
              <a:path w="78739" h="30479">
                <a:moveTo>
                  <a:pt x="63500" y="3809"/>
                </a:moveTo>
                <a:lnTo>
                  <a:pt x="1270" y="3809"/>
                </a:lnTo>
                <a:lnTo>
                  <a:pt x="1270" y="5079"/>
                </a:lnTo>
                <a:lnTo>
                  <a:pt x="2539" y="5079"/>
                </a:lnTo>
                <a:lnTo>
                  <a:pt x="2539" y="8890"/>
                </a:lnTo>
                <a:lnTo>
                  <a:pt x="64769" y="8890"/>
                </a:lnTo>
                <a:lnTo>
                  <a:pt x="64769" y="6350"/>
                </a:lnTo>
                <a:lnTo>
                  <a:pt x="63500" y="6350"/>
                </a:lnTo>
                <a:lnTo>
                  <a:pt x="63500" y="3809"/>
                </a:lnTo>
                <a:close/>
              </a:path>
              <a:path w="78739" h="30479">
                <a:moveTo>
                  <a:pt x="60960" y="0"/>
                </a:moveTo>
                <a:lnTo>
                  <a:pt x="0" y="0"/>
                </a:lnTo>
                <a:lnTo>
                  <a:pt x="0" y="3809"/>
                </a:lnTo>
                <a:lnTo>
                  <a:pt x="1270" y="3809"/>
                </a:lnTo>
                <a:lnTo>
                  <a:pt x="1270" y="2540"/>
                </a:lnTo>
                <a:lnTo>
                  <a:pt x="60960" y="2540"/>
                </a:lnTo>
                <a:lnTo>
                  <a:pt x="60960" y="0"/>
                </a:lnTo>
                <a:close/>
              </a:path>
              <a:path w="78739" h="30479">
                <a:moveTo>
                  <a:pt x="62230" y="2540"/>
                </a:moveTo>
                <a:lnTo>
                  <a:pt x="60960" y="2540"/>
                </a:lnTo>
                <a:lnTo>
                  <a:pt x="60960" y="3809"/>
                </a:lnTo>
                <a:lnTo>
                  <a:pt x="62230" y="3809"/>
                </a:lnTo>
                <a:lnTo>
                  <a:pt x="62230" y="254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bk object 2066"/>
          <p:cNvSpPr/>
          <p:nvPr/>
        </p:nvSpPr>
        <p:spPr>
          <a:xfrm>
            <a:off x="5156200" y="6355079"/>
            <a:ext cx="71120" cy="30480"/>
          </a:xfrm>
          <a:custGeom>
            <a:avLst/>
            <a:gdLst/>
            <a:ahLst/>
            <a:cxnLst/>
            <a:rect l="l" t="t" r="r" b="b"/>
            <a:pathLst>
              <a:path w="71120" h="30479">
                <a:moveTo>
                  <a:pt x="69850" y="22860"/>
                </a:moveTo>
                <a:lnTo>
                  <a:pt x="8889" y="22860"/>
                </a:lnTo>
                <a:lnTo>
                  <a:pt x="8889" y="25400"/>
                </a:lnTo>
                <a:lnTo>
                  <a:pt x="10160" y="25400"/>
                </a:lnTo>
                <a:lnTo>
                  <a:pt x="10160" y="30480"/>
                </a:lnTo>
                <a:lnTo>
                  <a:pt x="11429" y="30480"/>
                </a:lnTo>
                <a:lnTo>
                  <a:pt x="11429" y="29210"/>
                </a:lnTo>
                <a:lnTo>
                  <a:pt x="71120" y="29210"/>
                </a:lnTo>
                <a:lnTo>
                  <a:pt x="71119" y="24130"/>
                </a:lnTo>
                <a:lnTo>
                  <a:pt x="69850" y="24130"/>
                </a:lnTo>
                <a:lnTo>
                  <a:pt x="69850" y="22860"/>
                </a:lnTo>
                <a:close/>
              </a:path>
              <a:path w="71120" h="30479">
                <a:moveTo>
                  <a:pt x="68579" y="15240"/>
                </a:moveTo>
                <a:lnTo>
                  <a:pt x="67310" y="15240"/>
                </a:lnTo>
                <a:lnTo>
                  <a:pt x="67310" y="16510"/>
                </a:lnTo>
                <a:lnTo>
                  <a:pt x="6350" y="16510"/>
                </a:lnTo>
                <a:lnTo>
                  <a:pt x="6350" y="17780"/>
                </a:lnTo>
                <a:lnTo>
                  <a:pt x="7620" y="17780"/>
                </a:lnTo>
                <a:lnTo>
                  <a:pt x="7620" y="22860"/>
                </a:lnTo>
                <a:lnTo>
                  <a:pt x="8889" y="22860"/>
                </a:lnTo>
                <a:lnTo>
                  <a:pt x="8889" y="21590"/>
                </a:lnTo>
                <a:lnTo>
                  <a:pt x="69850" y="21590"/>
                </a:lnTo>
                <a:lnTo>
                  <a:pt x="69850" y="20320"/>
                </a:lnTo>
                <a:lnTo>
                  <a:pt x="68580" y="20320"/>
                </a:lnTo>
                <a:lnTo>
                  <a:pt x="68579" y="15240"/>
                </a:lnTo>
                <a:close/>
              </a:path>
              <a:path w="71120" h="30479">
                <a:moveTo>
                  <a:pt x="67309" y="11430"/>
                </a:moveTo>
                <a:lnTo>
                  <a:pt x="5079" y="11430"/>
                </a:lnTo>
                <a:lnTo>
                  <a:pt x="5079" y="13970"/>
                </a:lnTo>
                <a:lnTo>
                  <a:pt x="6350" y="13970"/>
                </a:lnTo>
                <a:lnTo>
                  <a:pt x="6350" y="15240"/>
                </a:lnTo>
                <a:lnTo>
                  <a:pt x="67310" y="15240"/>
                </a:lnTo>
                <a:lnTo>
                  <a:pt x="67309" y="11430"/>
                </a:lnTo>
                <a:close/>
              </a:path>
              <a:path w="71120" h="30479">
                <a:moveTo>
                  <a:pt x="66039" y="7620"/>
                </a:moveTo>
                <a:lnTo>
                  <a:pt x="3810" y="7620"/>
                </a:lnTo>
                <a:lnTo>
                  <a:pt x="3810" y="11430"/>
                </a:lnTo>
                <a:lnTo>
                  <a:pt x="5079" y="11430"/>
                </a:lnTo>
                <a:lnTo>
                  <a:pt x="5079" y="10160"/>
                </a:lnTo>
                <a:lnTo>
                  <a:pt x="66039" y="10160"/>
                </a:lnTo>
                <a:lnTo>
                  <a:pt x="66039" y="7620"/>
                </a:lnTo>
                <a:close/>
              </a:path>
              <a:path w="71120" h="30479">
                <a:moveTo>
                  <a:pt x="64770" y="3810"/>
                </a:moveTo>
                <a:lnTo>
                  <a:pt x="63500" y="3810"/>
                </a:lnTo>
                <a:lnTo>
                  <a:pt x="63500" y="5080"/>
                </a:lnTo>
                <a:lnTo>
                  <a:pt x="2539" y="5080"/>
                </a:lnTo>
                <a:lnTo>
                  <a:pt x="2539" y="7620"/>
                </a:lnTo>
                <a:lnTo>
                  <a:pt x="64769" y="7620"/>
                </a:lnTo>
                <a:lnTo>
                  <a:pt x="64770" y="3810"/>
                </a:lnTo>
                <a:close/>
              </a:path>
              <a:path w="71120" h="30479">
                <a:moveTo>
                  <a:pt x="63500" y="0"/>
                </a:moveTo>
                <a:lnTo>
                  <a:pt x="0" y="0"/>
                </a:lnTo>
                <a:lnTo>
                  <a:pt x="0" y="3810"/>
                </a:lnTo>
                <a:lnTo>
                  <a:pt x="63500" y="3810"/>
                </a:lnTo>
                <a:lnTo>
                  <a:pt x="6350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bk object 2067"/>
          <p:cNvSpPr/>
          <p:nvPr/>
        </p:nvSpPr>
        <p:spPr>
          <a:xfrm>
            <a:off x="5167629" y="6385559"/>
            <a:ext cx="71120" cy="31750"/>
          </a:xfrm>
          <a:custGeom>
            <a:avLst/>
            <a:gdLst/>
            <a:ahLst/>
            <a:cxnLst/>
            <a:rect l="l" t="t" r="r" b="b"/>
            <a:pathLst>
              <a:path w="71120" h="31750">
                <a:moveTo>
                  <a:pt x="69850" y="24129"/>
                </a:moveTo>
                <a:lnTo>
                  <a:pt x="68580" y="24129"/>
                </a:lnTo>
                <a:lnTo>
                  <a:pt x="68580" y="25399"/>
                </a:lnTo>
                <a:lnTo>
                  <a:pt x="7620" y="25399"/>
                </a:lnTo>
                <a:lnTo>
                  <a:pt x="7620" y="26669"/>
                </a:lnTo>
                <a:lnTo>
                  <a:pt x="8890" y="26669"/>
                </a:lnTo>
                <a:lnTo>
                  <a:pt x="8890" y="31749"/>
                </a:lnTo>
                <a:lnTo>
                  <a:pt x="10160" y="31749"/>
                </a:lnTo>
                <a:lnTo>
                  <a:pt x="10160" y="30479"/>
                </a:lnTo>
                <a:lnTo>
                  <a:pt x="71120" y="30479"/>
                </a:lnTo>
                <a:lnTo>
                  <a:pt x="71120" y="29209"/>
                </a:lnTo>
                <a:lnTo>
                  <a:pt x="69850" y="29209"/>
                </a:lnTo>
                <a:lnTo>
                  <a:pt x="69850" y="24129"/>
                </a:lnTo>
                <a:close/>
              </a:path>
              <a:path w="71120" h="31750">
                <a:moveTo>
                  <a:pt x="67310" y="19049"/>
                </a:moveTo>
                <a:lnTo>
                  <a:pt x="6350" y="19049"/>
                </a:lnTo>
                <a:lnTo>
                  <a:pt x="6350" y="24129"/>
                </a:lnTo>
                <a:lnTo>
                  <a:pt x="68580" y="24129"/>
                </a:lnTo>
                <a:lnTo>
                  <a:pt x="68579" y="20319"/>
                </a:lnTo>
                <a:lnTo>
                  <a:pt x="67310" y="20319"/>
                </a:lnTo>
                <a:lnTo>
                  <a:pt x="67310" y="19049"/>
                </a:lnTo>
                <a:close/>
              </a:path>
              <a:path w="71120" h="31750">
                <a:moveTo>
                  <a:pt x="64770" y="11429"/>
                </a:moveTo>
                <a:lnTo>
                  <a:pt x="3810" y="11429"/>
                </a:lnTo>
                <a:lnTo>
                  <a:pt x="3810" y="13969"/>
                </a:lnTo>
                <a:lnTo>
                  <a:pt x="5080" y="13969"/>
                </a:lnTo>
                <a:lnTo>
                  <a:pt x="5080" y="19049"/>
                </a:lnTo>
                <a:lnTo>
                  <a:pt x="6350" y="19049"/>
                </a:lnTo>
                <a:lnTo>
                  <a:pt x="6350" y="17779"/>
                </a:lnTo>
                <a:lnTo>
                  <a:pt x="66040" y="17779"/>
                </a:lnTo>
                <a:lnTo>
                  <a:pt x="66039" y="12699"/>
                </a:lnTo>
                <a:lnTo>
                  <a:pt x="64770" y="12699"/>
                </a:lnTo>
                <a:lnTo>
                  <a:pt x="64770" y="11429"/>
                </a:lnTo>
                <a:close/>
              </a:path>
              <a:path w="71120" h="31750">
                <a:moveTo>
                  <a:pt x="63500" y="5079"/>
                </a:moveTo>
                <a:lnTo>
                  <a:pt x="62230" y="5079"/>
                </a:lnTo>
                <a:lnTo>
                  <a:pt x="62230" y="6349"/>
                </a:lnTo>
                <a:lnTo>
                  <a:pt x="2540" y="6349"/>
                </a:lnTo>
                <a:lnTo>
                  <a:pt x="2540" y="11429"/>
                </a:lnTo>
                <a:lnTo>
                  <a:pt x="3810" y="11429"/>
                </a:lnTo>
                <a:lnTo>
                  <a:pt x="3810" y="10159"/>
                </a:lnTo>
                <a:lnTo>
                  <a:pt x="64770" y="10159"/>
                </a:lnTo>
                <a:lnTo>
                  <a:pt x="64770" y="8889"/>
                </a:lnTo>
                <a:lnTo>
                  <a:pt x="63500" y="8889"/>
                </a:lnTo>
                <a:lnTo>
                  <a:pt x="63500" y="5079"/>
                </a:lnTo>
                <a:close/>
              </a:path>
              <a:path w="71120" h="31750">
                <a:moveTo>
                  <a:pt x="60960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5079"/>
                </a:lnTo>
                <a:lnTo>
                  <a:pt x="62230" y="5079"/>
                </a:lnTo>
                <a:lnTo>
                  <a:pt x="62229" y="1269"/>
                </a:lnTo>
                <a:lnTo>
                  <a:pt x="60960" y="1269"/>
                </a:lnTo>
                <a:lnTo>
                  <a:pt x="6096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bk object 2068"/>
          <p:cNvSpPr/>
          <p:nvPr/>
        </p:nvSpPr>
        <p:spPr>
          <a:xfrm>
            <a:off x="5177790" y="6417309"/>
            <a:ext cx="69850" cy="30480"/>
          </a:xfrm>
          <a:custGeom>
            <a:avLst/>
            <a:gdLst/>
            <a:ahLst/>
            <a:cxnLst/>
            <a:rect l="l" t="t" r="r" b="b"/>
            <a:pathLst>
              <a:path w="69850" h="30479">
                <a:moveTo>
                  <a:pt x="67310" y="19049"/>
                </a:moveTo>
                <a:lnTo>
                  <a:pt x="6350" y="19049"/>
                </a:lnTo>
                <a:lnTo>
                  <a:pt x="6350" y="22859"/>
                </a:lnTo>
                <a:lnTo>
                  <a:pt x="7620" y="22859"/>
                </a:lnTo>
                <a:lnTo>
                  <a:pt x="7620" y="25399"/>
                </a:lnTo>
                <a:lnTo>
                  <a:pt x="8889" y="25399"/>
                </a:lnTo>
                <a:lnTo>
                  <a:pt x="8889" y="30479"/>
                </a:lnTo>
                <a:lnTo>
                  <a:pt x="69850" y="30479"/>
                </a:lnTo>
                <a:lnTo>
                  <a:pt x="69850" y="29209"/>
                </a:lnTo>
                <a:lnTo>
                  <a:pt x="68579" y="29209"/>
                </a:lnTo>
                <a:lnTo>
                  <a:pt x="68579" y="20319"/>
                </a:lnTo>
                <a:lnTo>
                  <a:pt x="67310" y="20319"/>
                </a:lnTo>
                <a:lnTo>
                  <a:pt x="67310" y="19049"/>
                </a:lnTo>
                <a:close/>
              </a:path>
              <a:path w="69850" h="30479">
                <a:moveTo>
                  <a:pt x="64770" y="11429"/>
                </a:moveTo>
                <a:lnTo>
                  <a:pt x="3810" y="11429"/>
                </a:lnTo>
                <a:lnTo>
                  <a:pt x="3810" y="13969"/>
                </a:lnTo>
                <a:lnTo>
                  <a:pt x="5080" y="13969"/>
                </a:lnTo>
                <a:lnTo>
                  <a:pt x="5080" y="19049"/>
                </a:lnTo>
                <a:lnTo>
                  <a:pt x="6350" y="19049"/>
                </a:lnTo>
                <a:lnTo>
                  <a:pt x="6350" y="17779"/>
                </a:lnTo>
                <a:lnTo>
                  <a:pt x="66040" y="17779"/>
                </a:lnTo>
                <a:lnTo>
                  <a:pt x="66039" y="12699"/>
                </a:lnTo>
                <a:lnTo>
                  <a:pt x="64770" y="12699"/>
                </a:lnTo>
                <a:lnTo>
                  <a:pt x="64770" y="11429"/>
                </a:lnTo>
                <a:close/>
              </a:path>
              <a:path w="69850" h="30479">
                <a:moveTo>
                  <a:pt x="63500" y="5079"/>
                </a:moveTo>
                <a:lnTo>
                  <a:pt x="62230" y="5079"/>
                </a:lnTo>
                <a:lnTo>
                  <a:pt x="62230" y="6349"/>
                </a:lnTo>
                <a:lnTo>
                  <a:pt x="2539" y="6349"/>
                </a:lnTo>
                <a:lnTo>
                  <a:pt x="2539" y="11429"/>
                </a:lnTo>
                <a:lnTo>
                  <a:pt x="3810" y="11429"/>
                </a:lnTo>
                <a:lnTo>
                  <a:pt x="3810" y="10159"/>
                </a:lnTo>
                <a:lnTo>
                  <a:pt x="63500" y="10159"/>
                </a:lnTo>
                <a:lnTo>
                  <a:pt x="63500" y="5079"/>
                </a:lnTo>
                <a:close/>
              </a:path>
              <a:path w="69850" h="30479">
                <a:moveTo>
                  <a:pt x="60960" y="0"/>
                </a:moveTo>
                <a:lnTo>
                  <a:pt x="0" y="0"/>
                </a:lnTo>
                <a:lnTo>
                  <a:pt x="0" y="3809"/>
                </a:lnTo>
                <a:lnTo>
                  <a:pt x="1270" y="3809"/>
                </a:lnTo>
                <a:lnTo>
                  <a:pt x="1270" y="5079"/>
                </a:lnTo>
                <a:lnTo>
                  <a:pt x="62230" y="5079"/>
                </a:lnTo>
                <a:lnTo>
                  <a:pt x="62229" y="1269"/>
                </a:lnTo>
                <a:lnTo>
                  <a:pt x="60960" y="1269"/>
                </a:lnTo>
                <a:lnTo>
                  <a:pt x="60960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bk object 2069"/>
          <p:cNvSpPr/>
          <p:nvPr/>
        </p:nvSpPr>
        <p:spPr>
          <a:xfrm>
            <a:off x="5187950" y="6447790"/>
            <a:ext cx="63500" cy="31750"/>
          </a:xfrm>
          <a:custGeom>
            <a:avLst/>
            <a:gdLst/>
            <a:ahLst/>
            <a:cxnLst/>
            <a:rect l="l" t="t" r="r" b="b"/>
            <a:pathLst>
              <a:path w="63500" h="31750">
                <a:moveTo>
                  <a:pt x="62229" y="17780"/>
                </a:moveTo>
                <a:lnTo>
                  <a:pt x="60960" y="17780"/>
                </a:lnTo>
                <a:lnTo>
                  <a:pt x="60960" y="19050"/>
                </a:lnTo>
                <a:lnTo>
                  <a:pt x="2539" y="19050"/>
                </a:lnTo>
                <a:lnTo>
                  <a:pt x="2539" y="27940"/>
                </a:lnTo>
                <a:lnTo>
                  <a:pt x="3810" y="27940"/>
                </a:lnTo>
                <a:lnTo>
                  <a:pt x="3810" y="31750"/>
                </a:lnTo>
                <a:lnTo>
                  <a:pt x="63500" y="31750"/>
                </a:lnTo>
                <a:lnTo>
                  <a:pt x="63500" y="30480"/>
                </a:lnTo>
                <a:lnTo>
                  <a:pt x="62230" y="30480"/>
                </a:lnTo>
                <a:lnTo>
                  <a:pt x="62229" y="17780"/>
                </a:lnTo>
                <a:close/>
              </a:path>
              <a:path w="63500" h="31750">
                <a:moveTo>
                  <a:pt x="59689" y="0"/>
                </a:moveTo>
                <a:lnTo>
                  <a:pt x="0" y="0"/>
                </a:lnTo>
                <a:lnTo>
                  <a:pt x="0" y="6350"/>
                </a:lnTo>
                <a:lnTo>
                  <a:pt x="1270" y="6350"/>
                </a:lnTo>
                <a:lnTo>
                  <a:pt x="1270" y="17780"/>
                </a:lnTo>
                <a:lnTo>
                  <a:pt x="60960" y="17780"/>
                </a:lnTo>
                <a:lnTo>
                  <a:pt x="60960" y="8890"/>
                </a:lnTo>
                <a:lnTo>
                  <a:pt x="59690" y="8890"/>
                </a:lnTo>
                <a:lnTo>
                  <a:pt x="5968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bk object 2070"/>
          <p:cNvSpPr/>
          <p:nvPr/>
        </p:nvSpPr>
        <p:spPr>
          <a:xfrm>
            <a:off x="5191759" y="6479540"/>
            <a:ext cx="62230" cy="30480"/>
          </a:xfrm>
          <a:custGeom>
            <a:avLst/>
            <a:gdLst/>
            <a:ahLst/>
            <a:cxnLst/>
            <a:rect l="l" t="t" r="r" b="b"/>
            <a:pathLst>
              <a:path w="62229" h="30479">
                <a:moveTo>
                  <a:pt x="62229" y="17780"/>
                </a:moveTo>
                <a:lnTo>
                  <a:pt x="60959" y="17780"/>
                </a:lnTo>
                <a:lnTo>
                  <a:pt x="60959" y="19050"/>
                </a:lnTo>
                <a:lnTo>
                  <a:pt x="2539" y="19050"/>
                </a:lnTo>
                <a:lnTo>
                  <a:pt x="2539" y="27940"/>
                </a:lnTo>
                <a:lnTo>
                  <a:pt x="3810" y="27940"/>
                </a:lnTo>
                <a:lnTo>
                  <a:pt x="3810" y="30480"/>
                </a:lnTo>
                <a:lnTo>
                  <a:pt x="62230" y="30480"/>
                </a:lnTo>
                <a:lnTo>
                  <a:pt x="62229" y="17780"/>
                </a:lnTo>
                <a:close/>
              </a:path>
              <a:path w="62229" h="30479">
                <a:moveTo>
                  <a:pt x="59689" y="0"/>
                </a:moveTo>
                <a:lnTo>
                  <a:pt x="0" y="0"/>
                </a:lnTo>
                <a:lnTo>
                  <a:pt x="0" y="7620"/>
                </a:lnTo>
                <a:lnTo>
                  <a:pt x="1269" y="7620"/>
                </a:lnTo>
                <a:lnTo>
                  <a:pt x="1269" y="19050"/>
                </a:lnTo>
                <a:lnTo>
                  <a:pt x="2539" y="19050"/>
                </a:lnTo>
                <a:lnTo>
                  <a:pt x="2539" y="17780"/>
                </a:lnTo>
                <a:lnTo>
                  <a:pt x="60959" y="17780"/>
                </a:lnTo>
                <a:lnTo>
                  <a:pt x="60959" y="8890"/>
                </a:lnTo>
                <a:lnTo>
                  <a:pt x="59689" y="8890"/>
                </a:lnTo>
                <a:lnTo>
                  <a:pt x="59689" y="0"/>
                </a:lnTo>
                <a:close/>
              </a:path>
            </a:pathLst>
          </a:custGeom>
          <a:solidFill>
            <a:srgbClr val="007E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bk object 2071"/>
          <p:cNvSpPr/>
          <p:nvPr/>
        </p:nvSpPr>
        <p:spPr>
          <a:xfrm>
            <a:off x="5195570" y="6510019"/>
            <a:ext cx="62230" cy="30480"/>
          </a:xfrm>
          <a:custGeom>
            <a:avLst/>
            <a:gdLst/>
            <a:ahLst/>
            <a:cxnLst/>
            <a:rect l="l" t="t" r="r" b="b"/>
            <a:pathLst>
              <a:path w="62229" h="30479">
                <a:moveTo>
                  <a:pt x="62229" y="19049"/>
                </a:moveTo>
                <a:lnTo>
                  <a:pt x="60959" y="19049"/>
                </a:lnTo>
                <a:lnTo>
                  <a:pt x="60959" y="20319"/>
                </a:lnTo>
                <a:lnTo>
                  <a:pt x="2539" y="20319"/>
                </a:lnTo>
                <a:lnTo>
                  <a:pt x="2539" y="30479"/>
                </a:lnTo>
                <a:lnTo>
                  <a:pt x="60960" y="30479"/>
                </a:lnTo>
                <a:lnTo>
                  <a:pt x="60960" y="29209"/>
                </a:lnTo>
                <a:lnTo>
                  <a:pt x="62229" y="29209"/>
                </a:lnTo>
                <a:lnTo>
                  <a:pt x="62229" y="19049"/>
                </a:lnTo>
                <a:close/>
              </a:path>
              <a:path w="62229" h="30479">
                <a:moveTo>
                  <a:pt x="60959" y="10159"/>
                </a:moveTo>
                <a:lnTo>
                  <a:pt x="1269" y="10159"/>
                </a:lnTo>
                <a:lnTo>
                  <a:pt x="1269" y="20319"/>
                </a:lnTo>
                <a:lnTo>
                  <a:pt x="2539" y="20319"/>
                </a:lnTo>
                <a:lnTo>
                  <a:pt x="2539" y="19049"/>
                </a:lnTo>
                <a:lnTo>
                  <a:pt x="60959" y="19049"/>
                </a:lnTo>
                <a:lnTo>
                  <a:pt x="60959" y="10159"/>
                </a:lnTo>
                <a:close/>
              </a:path>
              <a:path w="62229" h="30479">
                <a:moveTo>
                  <a:pt x="59689" y="0"/>
                </a:moveTo>
                <a:lnTo>
                  <a:pt x="0" y="0"/>
                </a:lnTo>
                <a:lnTo>
                  <a:pt x="0" y="10159"/>
                </a:lnTo>
                <a:lnTo>
                  <a:pt x="59689" y="10159"/>
                </a:lnTo>
                <a:lnTo>
                  <a:pt x="59689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bk object 2072"/>
          <p:cNvSpPr/>
          <p:nvPr/>
        </p:nvSpPr>
        <p:spPr>
          <a:xfrm>
            <a:off x="5194300" y="6540500"/>
            <a:ext cx="62230" cy="30480"/>
          </a:xfrm>
          <a:custGeom>
            <a:avLst/>
            <a:gdLst/>
            <a:ahLst/>
            <a:cxnLst/>
            <a:rect l="l" t="t" r="r" b="b"/>
            <a:pathLst>
              <a:path w="62229" h="30479">
                <a:moveTo>
                  <a:pt x="2539" y="10159"/>
                </a:moveTo>
                <a:lnTo>
                  <a:pt x="1270" y="10159"/>
                </a:lnTo>
                <a:lnTo>
                  <a:pt x="1270" y="17779"/>
                </a:lnTo>
                <a:lnTo>
                  <a:pt x="60960" y="17779"/>
                </a:lnTo>
                <a:lnTo>
                  <a:pt x="60960" y="11429"/>
                </a:lnTo>
                <a:lnTo>
                  <a:pt x="2539" y="11429"/>
                </a:lnTo>
                <a:lnTo>
                  <a:pt x="2539" y="10159"/>
                </a:lnTo>
                <a:close/>
              </a:path>
              <a:path w="62229" h="30479">
                <a:moveTo>
                  <a:pt x="62230" y="0"/>
                </a:moveTo>
                <a:lnTo>
                  <a:pt x="3810" y="0"/>
                </a:lnTo>
                <a:lnTo>
                  <a:pt x="3810" y="1269"/>
                </a:lnTo>
                <a:lnTo>
                  <a:pt x="2539" y="1269"/>
                </a:lnTo>
                <a:lnTo>
                  <a:pt x="2539" y="10159"/>
                </a:lnTo>
                <a:lnTo>
                  <a:pt x="62229" y="10159"/>
                </a:lnTo>
                <a:lnTo>
                  <a:pt x="62230" y="0"/>
                </a:lnTo>
                <a:close/>
              </a:path>
              <a:path w="62229" h="30479">
                <a:moveTo>
                  <a:pt x="59690" y="17780"/>
                </a:moveTo>
                <a:lnTo>
                  <a:pt x="1270" y="17780"/>
                </a:lnTo>
                <a:lnTo>
                  <a:pt x="1270" y="20320"/>
                </a:lnTo>
                <a:lnTo>
                  <a:pt x="0" y="20320"/>
                </a:lnTo>
                <a:lnTo>
                  <a:pt x="0" y="30479"/>
                </a:lnTo>
                <a:lnTo>
                  <a:pt x="58420" y="30479"/>
                </a:lnTo>
                <a:lnTo>
                  <a:pt x="58420" y="27939"/>
                </a:lnTo>
                <a:lnTo>
                  <a:pt x="59689" y="27939"/>
                </a:lnTo>
                <a:lnTo>
                  <a:pt x="59690" y="1778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bk object 2073"/>
          <p:cNvSpPr/>
          <p:nvPr/>
        </p:nvSpPr>
        <p:spPr>
          <a:xfrm>
            <a:off x="5190490" y="6570980"/>
            <a:ext cx="62230" cy="31750"/>
          </a:xfrm>
          <a:custGeom>
            <a:avLst/>
            <a:gdLst/>
            <a:ahLst/>
            <a:cxnLst/>
            <a:rect l="l" t="t" r="r" b="b"/>
            <a:pathLst>
              <a:path w="62229" h="31750">
                <a:moveTo>
                  <a:pt x="62230" y="0"/>
                </a:moveTo>
                <a:lnTo>
                  <a:pt x="3810" y="0"/>
                </a:lnTo>
                <a:lnTo>
                  <a:pt x="3810" y="1270"/>
                </a:lnTo>
                <a:lnTo>
                  <a:pt x="2539" y="1270"/>
                </a:lnTo>
                <a:lnTo>
                  <a:pt x="2539" y="6350"/>
                </a:lnTo>
                <a:lnTo>
                  <a:pt x="62229" y="6350"/>
                </a:lnTo>
                <a:lnTo>
                  <a:pt x="62230" y="0"/>
                </a:lnTo>
                <a:close/>
              </a:path>
              <a:path w="62229" h="31750">
                <a:moveTo>
                  <a:pt x="60960" y="6350"/>
                </a:moveTo>
                <a:lnTo>
                  <a:pt x="2539" y="6350"/>
                </a:lnTo>
                <a:lnTo>
                  <a:pt x="2539" y="11430"/>
                </a:lnTo>
                <a:lnTo>
                  <a:pt x="1270" y="11430"/>
                </a:lnTo>
                <a:lnTo>
                  <a:pt x="1270" y="22860"/>
                </a:lnTo>
                <a:lnTo>
                  <a:pt x="0" y="22860"/>
                </a:lnTo>
                <a:lnTo>
                  <a:pt x="0" y="31750"/>
                </a:lnTo>
                <a:lnTo>
                  <a:pt x="58420" y="31750"/>
                </a:lnTo>
                <a:lnTo>
                  <a:pt x="58420" y="25400"/>
                </a:lnTo>
                <a:lnTo>
                  <a:pt x="59689" y="25400"/>
                </a:lnTo>
                <a:lnTo>
                  <a:pt x="59690" y="15240"/>
                </a:lnTo>
                <a:lnTo>
                  <a:pt x="60960" y="15240"/>
                </a:lnTo>
                <a:lnTo>
                  <a:pt x="60960" y="635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bk object 2074"/>
          <p:cNvSpPr/>
          <p:nvPr/>
        </p:nvSpPr>
        <p:spPr>
          <a:xfrm>
            <a:off x="5182870" y="6602730"/>
            <a:ext cx="66040" cy="30480"/>
          </a:xfrm>
          <a:custGeom>
            <a:avLst/>
            <a:gdLst/>
            <a:ahLst/>
            <a:cxnLst/>
            <a:rect l="l" t="t" r="r" b="b"/>
            <a:pathLst>
              <a:path w="66039" h="30479">
                <a:moveTo>
                  <a:pt x="58420" y="29210"/>
                </a:moveTo>
                <a:lnTo>
                  <a:pt x="0" y="29210"/>
                </a:lnTo>
                <a:lnTo>
                  <a:pt x="0" y="30480"/>
                </a:lnTo>
                <a:lnTo>
                  <a:pt x="58420" y="30480"/>
                </a:lnTo>
                <a:lnTo>
                  <a:pt x="58420" y="29210"/>
                </a:lnTo>
                <a:close/>
              </a:path>
              <a:path w="66039" h="30479">
                <a:moveTo>
                  <a:pt x="59689" y="25400"/>
                </a:moveTo>
                <a:lnTo>
                  <a:pt x="1269" y="25400"/>
                </a:lnTo>
                <a:lnTo>
                  <a:pt x="1269" y="29210"/>
                </a:lnTo>
                <a:lnTo>
                  <a:pt x="59689" y="29210"/>
                </a:lnTo>
                <a:lnTo>
                  <a:pt x="59689" y="25400"/>
                </a:lnTo>
                <a:close/>
              </a:path>
              <a:path w="66039" h="30479">
                <a:moveTo>
                  <a:pt x="60960" y="22860"/>
                </a:moveTo>
                <a:lnTo>
                  <a:pt x="2539" y="22860"/>
                </a:lnTo>
                <a:lnTo>
                  <a:pt x="2539" y="25400"/>
                </a:lnTo>
                <a:lnTo>
                  <a:pt x="60960" y="25400"/>
                </a:lnTo>
                <a:lnTo>
                  <a:pt x="60960" y="22860"/>
                </a:lnTo>
                <a:close/>
              </a:path>
              <a:path w="66039" h="30479">
                <a:moveTo>
                  <a:pt x="62229" y="19050"/>
                </a:moveTo>
                <a:lnTo>
                  <a:pt x="3809" y="19050"/>
                </a:lnTo>
                <a:lnTo>
                  <a:pt x="3809" y="22860"/>
                </a:lnTo>
                <a:lnTo>
                  <a:pt x="62229" y="22860"/>
                </a:lnTo>
                <a:lnTo>
                  <a:pt x="62229" y="19050"/>
                </a:lnTo>
                <a:close/>
              </a:path>
              <a:path w="66039" h="30479">
                <a:moveTo>
                  <a:pt x="66039" y="0"/>
                </a:moveTo>
                <a:lnTo>
                  <a:pt x="7619" y="0"/>
                </a:lnTo>
                <a:lnTo>
                  <a:pt x="7619" y="1270"/>
                </a:lnTo>
                <a:lnTo>
                  <a:pt x="6350" y="1270"/>
                </a:lnTo>
                <a:lnTo>
                  <a:pt x="6350" y="11430"/>
                </a:lnTo>
                <a:lnTo>
                  <a:pt x="5079" y="11430"/>
                </a:lnTo>
                <a:lnTo>
                  <a:pt x="5079" y="19050"/>
                </a:lnTo>
                <a:lnTo>
                  <a:pt x="63500" y="19050"/>
                </a:lnTo>
                <a:lnTo>
                  <a:pt x="63500" y="12700"/>
                </a:lnTo>
                <a:lnTo>
                  <a:pt x="64769" y="12700"/>
                </a:lnTo>
                <a:lnTo>
                  <a:pt x="64770" y="2540"/>
                </a:lnTo>
                <a:lnTo>
                  <a:pt x="66039" y="2540"/>
                </a:lnTo>
                <a:lnTo>
                  <a:pt x="66039" y="0"/>
                </a:lnTo>
                <a:close/>
              </a:path>
            </a:pathLst>
          </a:custGeom>
          <a:solidFill>
            <a:srgbClr val="007C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bk object 2075"/>
          <p:cNvSpPr/>
          <p:nvPr/>
        </p:nvSpPr>
        <p:spPr>
          <a:xfrm>
            <a:off x="5172709" y="6633209"/>
            <a:ext cx="68580" cy="30480"/>
          </a:xfrm>
          <a:custGeom>
            <a:avLst/>
            <a:gdLst/>
            <a:ahLst/>
            <a:cxnLst/>
            <a:rect l="l" t="t" r="r" b="b"/>
            <a:pathLst>
              <a:path w="68579" h="30479">
                <a:moveTo>
                  <a:pt x="58420" y="26670"/>
                </a:moveTo>
                <a:lnTo>
                  <a:pt x="0" y="26670"/>
                </a:lnTo>
                <a:lnTo>
                  <a:pt x="0" y="30480"/>
                </a:lnTo>
                <a:lnTo>
                  <a:pt x="58420" y="30480"/>
                </a:lnTo>
                <a:lnTo>
                  <a:pt x="58420" y="26670"/>
                </a:lnTo>
                <a:close/>
              </a:path>
              <a:path w="68579" h="30479">
                <a:moveTo>
                  <a:pt x="59689" y="22860"/>
                </a:moveTo>
                <a:lnTo>
                  <a:pt x="1269" y="22860"/>
                </a:lnTo>
                <a:lnTo>
                  <a:pt x="1269" y="26670"/>
                </a:lnTo>
                <a:lnTo>
                  <a:pt x="59689" y="26670"/>
                </a:lnTo>
                <a:lnTo>
                  <a:pt x="59689" y="22860"/>
                </a:lnTo>
                <a:close/>
              </a:path>
              <a:path w="68579" h="30479">
                <a:moveTo>
                  <a:pt x="60960" y="19050"/>
                </a:moveTo>
                <a:lnTo>
                  <a:pt x="2539" y="19050"/>
                </a:lnTo>
                <a:lnTo>
                  <a:pt x="2539" y="22860"/>
                </a:lnTo>
                <a:lnTo>
                  <a:pt x="60960" y="22860"/>
                </a:lnTo>
                <a:lnTo>
                  <a:pt x="60960" y="19050"/>
                </a:lnTo>
                <a:close/>
              </a:path>
              <a:path w="68579" h="30479">
                <a:moveTo>
                  <a:pt x="62230" y="16510"/>
                </a:moveTo>
                <a:lnTo>
                  <a:pt x="3810" y="16510"/>
                </a:lnTo>
                <a:lnTo>
                  <a:pt x="3810" y="19050"/>
                </a:lnTo>
                <a:lnTo>
                  <a:pt x="62230" y="19050"/>
                </a:lnTo>
                <a:lnTo>
                  <a:pt x="62230" y="16510"/>
                </a:lnTo>
                <a:close/>
              </a:path>
              <a:path w="68579" h="30479">
                <a:moveTo>
                  <a:pt x="63500" y="12700"/>
                </a:moveTo>
                <a:lnTo>
                  <a:pt x="5079" y="12700"/>
                </a:lnTo>
                <a:lnTo>
                  <a:pt x="5079" y="16510"/>
                </a:lnTo>
                <a:lnTo>
                  <a:pt x="63500" y="16510"/>
                </a:lnTo>
                <a:lnTo>
                  <a:pt x="63500" y="12700"/>
                </a:lnTo>
                <a:close/>
              </a:path>
              <a:path w="68579" h="30479">
                <a:moveTo>
                  <a:pt x="64770" y="8890"/>
                </a:moveTo>
                <a:lnTo>
                  <a:pt x="6350" y="8890"/>
                </a:lnTo>
                <a:lnTo>
                  <a:pt x="6350" y="12700"/>
                </a:lnTo>
                <a:lnTo>
                  <a:pt x="64770" y="12700"/>
                </a:lnTo>
                <a:lnTo>
                  <a:pt x="64770" y="8890"/>
                </a:lnTo>
                <a:close/>
              </a:path>
              <a:path w="68579" h="30479">
                <a:moveTo>
                  <a:pt x="67310" y="2540"/>
                </a:moveTo>
                <a:lnTo>
                  <a:pt x="8889" y="2540"/>
                </a:lnTo>
                <a:lnTo>
                  <a:pt x="8889" y="5080"/>
                </a:lnTo>
                <a:lnTo>
                  <a:pt x="7619" y="5080"/>
                </a:lnTo>
                <a:lnTo>
                  <a:pt x="7619" y="8890"/>
                </a:lnTo>
                <a:lnTo>
                  <a:pt x="66039" y="8890"/>
                </a:lnTo>
                <a:lnTo>
                  <a:pt x="66039" y="6350"/>
                </a:lnTo>
                <a:lnTo>
                  <a:pt x="67309" y="6350"/>
                </a:lnTo>
                <a:lnTo>
                  <a:pt x="67310" y="2540"/>
                </a:lnTo>
                <a:close/>
              </a:path>
              <a:path w="68579" h="30479">
                <a:moveTo>
                  <a:pt x="68580" y="0"/>
                </a:moveTo>
                <a:lnTo>
                  <a:pt x="10160" y="0"/>
                </a:lnTo>
                <a:lnTo>
                  <a:pt x="10160" y="2540"/>
                </a:lnTo>
                <a:lnTo>
                  <a:pt x="68580" y="2540"/>
                </a:lnTo>
                <a:lnTo>
                  <a:pt x="6858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bk object 2076"/>
          <p:cNvSpPr/>
          <p:nvPr/>
        </p:nvSpPr>
        <p:spPr>
          <a:xfrm>
            <a:off x="5160009" y="6663690"/>
            <a:ext cx="69850" cy="31750"/>
          </a:xfrm>
          <a:custGeom>
            <a:avLst/>
            <a:gdLst/>
            <a:ahLst/>
            <a:cxnLst/>
            <a:rect l="l" t="t" r="r" b="b"/>
            <a:pathLst>
              <a:path w="69850" h="31750">
                <a:moveTo>
                  <a:pt x="66039" y="10159"/>
                </a:moveTo>
                <a:lnTo>
                  <a:pt x="7619" y="10159"/>
                </a:lnTo>
                <a:lnTo>
                  <a:pt x="7619" y="12699"/>
                </a:lnTo>
                <a:lnTo>
                  <a:pt x="66039" y="12699"/>
                </a:lnTo>
                <a:lnTo>
                  <a:pt x="66039" y="10159"/>
                </a:lnTo>
                <a:close/>
              </a:path>
              <a:path w="69850" h="31750">
                <a:moveTo>
                  <a:pt x="67310" y="6349"/>
                </a:moveTo>
                <a:lnTo>
                  <a:pt x="8889" y="6349"/>
                </a:lnTo>
                <a:lnTo>
                  <a:pt x="8889" y="10159"/>
                </a:lnTo>
                <a:lnTo>
                  <a:pt x="67310" y="10159"/>
                </a:lnTo>
                <a:lnTo>
                  <a:pt x="67310" y="6349"/>
                </a:lnTo>
                <a:close/>
              </a:path>
              <a:path w="69850" h="31750">
                <a:moveTo>
                  <a:pt x="68580" y="2539"/>
                </a:moveTo>
                <a:lnTo>
                  <a:pt x="10160" y="2539"/>
                </a:lnTo>
                <a:lnTo>
                  <a:pt x="10160" y="6349"/>
                </a:lnTo>
                <a:lnTo>
                  <a:pt x="68580" y="6349"/>
                </a:lnTo>
                <a:lnTo>
                  <a:pt x="68580" y="2539"/>
                </a:lnTo>
                <a:close/>
              </a:path>
              <a:path w="69850" h="31750">
                <a:moveTo>
                  <a:pt x="69850" y="0"/>
                </a:moveTo>
                <a:lnTo>
                  <a:pt x="11429" y="0"/>
                </a:lnTo>
                <a:lnTo>
                  <a:pt x="11429" y="2539"/>
                </a:lnTo>
                <a:lnTo>
                  <a:pt x="69850" y="2539"/>
                </a:lnTo>
                <a:lnTo>
                  <a:pt x="69850" y="0"/>
                </a:lnTo>
                <a:close/>
              </a:path>
              <a:path w="69850" h="31750">
                <a:moveTo>
                  <a:pt x="62230" y="20319"/>
                </a:moveTo>
                <a:lnTo>
                  <a:pt x="3810" y="20319"/>
                </a:lnTo>
                <a:lnTo>
                  <a:pt x="3810" y="24129"/>
                </a:lnTo>
                <a:lnTo>
                  <a:pt x="62230" y="24129"/>
                </a:lnTo>
                <a:lnTo>
                  <a:pt x="62230" y="20319"/>
                </a:lnTo>
                <a:close/>
              </a:path>
              <a:path w="69850" h="31750">
                <a:moveTo>
                  <a:pt x="63500" y="16509"/>
                </a:moveTo>
                <a:lnTo>
                  <a:pt x="5079" y="16509"/>
                </a:lnTo>
                <a:lnTo>
                  <a:pt x="5079" y="20319"/>
                </a:lnTo>
                <a:lnTo>
                  <a:pt x="63500" y="20319"/>
                </a:lnTo>
                <a:lnTo>
                  <a:pt x="63500" y="16509"/>
                </a:lnTo>
                <a:close/>
              </a:path>
              <a:path w="69850" h="31750">
                <a:moveTo>
                  <a:pt x="66039" y="12699"/>
                </a:moveTo>
                <a:lnTo>
                  <a:pt x="6350" y="12699"/>
                </a:lnTo>
                <a:lnTo>
                  <a:pt x="6350" y="16509"/>
                </a:lnTo>
                <a:lnTo>
                  <a:pt x="64770" y="16509"/>
                </a:lnTo>
                <a:lnTo>
                  <a:pt x="64770" y="13969"/>
                </a:lnTo>
                <a:lnTo>
                  <a:pt x="66039" y="13969"/>
                </a:lnTo>
                <a:lnTo>
                  <a:pt x="66039" y="12699"/>
                </a:lnTo>
                <a:close/>
              </a:path>
              <a:path w="69850" h="31750">
                <a:moveTo>
                  <a:pt x="59689" y="26669"/>
                </a:moveTo>
                <a:lnTo>
                  <a:pt x="1269" y="26669"/>
                </a:lnTo>
                <a:lnTo>
                  <a:pt x="1269" y="30479"/>
                </a:lnTo>
                <a:lnTo>
                  <a:pt x="59689" y="30479"/>
                </a:lnTo>
                <a:lnTo>
                  <a:pt x="59689" y="26669"/>
                </a:lnTo>
                <a:close/>
              </a:path>
              <a:path w="69850" h="31750">
                <a:moveTo>
                  <a:pt x="60960" y="24129"/>
                </a:moveTo>
                <a:lnTo>
                  <a:pt x="2539" y="24129"/>
                </a:lnTo>
                <a:lnTo>
                  <a:pt x="2539" y="26669"/>
                </a:lnTo>
                <a:lnTo>
                  <a:pt x="60960" y="26669"/>
                </a:lnTo>
                <a:lnTo>
                  <a:pt x="60960" y="24129"/>
                </a:lnTo>
                <a:close/>
              </a:path>
              <a:path w="69850" h="31750">
                <a:moveTo>
                  <a:pt x="58420" y="30479"/>
                </a:moveTo>
                <a:lnTo>
                  <a:pt x="0" y="30479"/>
                </a:lnTo>
                <a:lnTo>
                  <a:pt x="0" y="31749"/>
                </a:lnTo>
                <a:lnTo>
                  <a:pt x="58420" y="31749"/>
                </a:lnTo>
                <a:lnTo>
                  <a:pt x="58420" y="3047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bk object 2077"/>
          <p:cNvSpPr/>
          <p:nvPr/>
        </p:nvSpPr>
        <p:spPr>
          <a:xfrm>
            <a:off x="5144770" y="6695440"/>
            <a:ext cx="73660" cy="30480"/>
          </a:xfrm>
          <a:custGeom>
            <a:avLst/>
            <a:gdLst/>
            <a:ahLst/>
            <a:cxnLst/>
            <a:rect l="l" t="t" r="r" b="b"/>
            <a:pathLst>
              <a:path w="73660" h="30479">
                <a:moveTo>
                  <a:pt x="73660" y="0"/>
                </a:moveTo>
                <a:lnTo>
                  <a:pt x="15239" y="0"/>
                </a:lnTo>
                <a:lnTo>
                  <a:pt x="15239" y="1269"/>
                </a:lnTo>
                <a:lnTo>
                  <a:pt x="13969" y="1269"/>
                </a:lnTo>
                <a:lnTo>
                  <a:pt x="13969" y="3809"/>
                </a:lnTo>
                <a:lnTo>
                  <a:pt x="12700" y="3809"/>
                </a:lnTo>
                <a:lnTo>
                  <a:pt x="12700" y="6349"/>
                </a:lnTo>
                <a:lnTo>
                  <a:pt x="71120" y="6349"/>
                </a:lnTo>
                <a:lnTo>
                  <a:pt x="71120" y="5079"/>
                </a:lnTo>
                <a:lnTo>
                  <a:pt x="72389" y="5079"/>
                </a:lnTo>
                <a:lnTo>
                  <a:pt x="72389" y="2539"/>
                </a:lnTo>
                <a:lnTo>
                  <a:pt x="73659" y="2539"/>
                </a:lnTo>
                <a:lnTo>
                  <a:pt x="73660" y="0"/>
                </a:lnTo>
                <a:close/>
              </a:path>
              <a:path w="73660" h="30479">
                <a:moveTo>
                  <a:pt x="71119" y="6349"/>
                </a:moveTo>
                <a:lnTo>
                  <a:pt x="11429" y="6349"/>
                </a:lnTo>
                <a:lnTo>
                  <a:pt x="11429" y="8889"/>
                </a:lnTo>
                <a:lnTo>
                  <a:pt x="10159" y="8889"/>
                </a:lnTo>
                <a:lnTo>
                  <a:pt x="10159" y="11429"/>
                </a:lnTo>
                <a:lnTo>
                  <a:pt x="8889" y="11429"/>
                </a:lnTo>
                <a:lnTo>
                  <a:pt x="8889" y="12699"/>
                </a:lnTo>
                <a:lnTo>
                  <a:pt x="68579" y="12699"/>
                </a:lnTo>
                <a:lnTo>
                  <a:pt x="68579" y="10159"/>
                </a:lnTo>
                <a:lnTo>
                  <a:pt x="69849" y="10159"/>
                </a:lnTo>
                <a:lnTo>
                  <a:pt x="69850" y="7619"/>
                </a:lnTo>
                <a:lnTo>
                  <a:pt x="71119" y="7619"/>
                </a:lnTo>
                <a:lnTo>
                  <a:pt x="71119" y="6349"/>
                </a:lnTo>
                <a:close/>
              </a:path>
              <a:path w="73660" h="30479">
                <a:moveTo>
                  <a:pt x="67310" y="12699"/>
                </a:moveTo>
                <a:lnTo>
                  <a:pt x="8889" y="12699"/>
                </a:lnTo>
                <a:lnTo>
                  <a:pt x="8889" y="13969"/>
                </a:lnTo>
                <a:lnTo>
                  <a:pt x="7619" y="13969"/>
                </a:lnTo>
                <a:lnTo>
                  <a:pt x="7619" y="16509"/>
                </a:lnTo>
                <a:lnTo>
                  <a:pt x="6350" y="16509"/>
                </a:lnTo>
                <a:lnTo>
                  <a:pt x="6350" y="19049"/>
                </a:lnTo>
                <a:lnTo>
                  <a:pt x="64770" y="19049"/>
                </a:lnTo>
                <a:lnTo>
                  <a:pt x="64770" y="17779"/>
                </a:lnTo>
                <a:lnTo>
                  <a:pt x="66039" y="17779"/>
                </a:lnTo>
                <a:lnTo>
                  <a:pt x="66039" y="15239"/>
                </a:lnTo>
                <a:lnTo>
                  <a:pt x="67309" y="15239"/>
                </a:lnTo>
                <a:lnTo>
                  <a:pt x="67310" y="12699"/>
                </a:lnTo>
                <a:close/>
              </a:path>
              <a:path w="73660" h="30479">
                <a:moveTo>
                  <a:pt x="64769" y="19049"/>
                </a:moveTo>
                <a:lnTo>
                  <a:pt x="5079" y="19049"/>
                </a:lnTo>
                <a:lnTo>
                  <a:pt x="5079" y="21589"/>
                </a:lnTo>
                <a:lnTo>
                  <a:pt x="3809" y="21589"/>
                </a:lnTo>
                <a:lnTo>
                  <a:pt x="3809" y="24129"/>
                </a:lnTo>
                <a:lnTo>
                  <a:pt x="2539" y="24129"/>
                </a:lnTo>
                <a:lnTo>
                  <a:pt x="2539" y="25399"/>
                </a:lnTo>
                <a:lnTo>
                  <a:pt x="62229" y="25399"/>
                </a:lnTo>
                <a:lnTo>
                  <a:pt x="62229" y="22859"/>
                </a:lnTo>
                <a:lnTo>
                  <a:pt x="63499" y="22859"/>
                </a:lnTo>
                <a:lnTo>
                  <a:pt x="63500" y="20319"/>
                </a:lnTo>
                <a:lnTo>
                  <a:pt x="64769" y="20319"/>
                </a:lnTo>
                <a:lnTo>
                  <a:pt x="64769" y="19049"/>
                </a:lnTo>
                <a:close/>
              </a:path>
              <a:path w="73660" h="30479">
                <a:moveTo>
                  <a:pt x="59689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59689" y="30479"/>
                </a:lnTo>
                <a:lnTo>
                  <a:pt x="59689" y="27939"/>
                </a:lnTo>
                <a:close/>
              </a:path>
              <a:path w="73660" h="30479">
                <a:moveTo>
                  <a:pt x="60960" y="25399"/>
                </a:moveTo>
                <a:lnTo>
                  <a:pt x="2539" y="25399"/>
                </a:lnTo>
                <a:lnTo>
                  <a:pt x="2539" y="26669"/>
                </a:lnTo>
                <a:lnTo>
                  <a:pt x="1269" y="26669"/>
                </a:lnTo>
                <a:lnTo>
                  <a:pt x="1269" y="27939"/>
                </a:lnTo>
                <a:lnTo>
                  <a:pt x="60959" y="27939"/>
                </a:lnTo>
                <a:lnTo>
                  <a:pt x="60960" y="25399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bk object 2078"/>
          <p:cNvSpPr/>
          <p:nvPr/>
        </p:nvSpPr>
        <p:spPr>
          <a:xfrm>
            <a:off x="5128259" y="6725919"/>
            <a:ext cx="74930" cy="30480"/>
          </a:xfrm>
          <a:custGeom>
            <a:avLst/>
            <a:gdLst/>
            <a:ahLst/>
            <a:cxnLst/>
            <a:rect l="l" t="t" r="r" b="b"/>
            <a:pathLst>
              <a:path w="74929" h="30479">
                <a:moveTo>
                  <a:pt x="72389" y="5079"/>
                </a:moveTo>
                <a:lnTo>
                  <a:pt x="12700" y="5079"/>
                </a:lnTo>
                <a:lnTo>
                  <a:pt x="12700" y="7619"/>
                </a:lnTo>
                <a:lnTo>
                  <a:pt x="72389" y="7619"/>
                </a:lnTo>
                <a:lnTo>
                  <a:pt x="72389" y="5079"/>
                </a:lnTo>
                <a:close/>
              </a:path>
              <a:path w="74929" h="30479">
                <a:moveTo>
                  <a:pt x="73659" y="2539"/>
                </a:moveTo>
                <a:lnTo>
                  <a:pt x="13969" y="2539"/>
                </a:lnTo>
                <a:lnTo>
                  <a:pt x="13969" y="5079"/>
                </a:lnTo>
                <a:lnTo>
                  <a:pt x="73659" y="5079"/>
                </a:lnTo>
                <a:lnTo>
                  <a:pt x="73659" y="2539"/>
                </a:lnTo>
                <a:close/>
              </a:path>
              <a:path w="74929" h="30479">
                <a:moveTo>
                  <a:pt x="74929" y="0"/>
                </a:moveTo>
                <a:lnTo>
                  <a:pt x="15239" y="0"/>
                </a:lnTo>
                <a:lnTo>
                  <a:pt x="15239" y="2539"/>
                </a:lnTo>
                <a:lnTo>
                  <a:pt x="74929" y="2539"/>
                </a:lnTo>
                <a:lnTo>
                  <a:pt x="74929" y="0"/>
                </a:lnTo>
                <a:close/>
              </a:path>
              <a:path w="74929" h="30479">
                <a:moveTo>
                  <a:pt x="69850" y="10159"/>
                </a:moveTo>
                <a:lnTo>
                  <a:pt x="10160" y="10159"/>
                </a:lnTo>
                <a:lnTo>
                  <a:pt x="10160" y="12699"/>
                </a:lnTo>
                <a:lnTo>
                  <a:pt x="69850" y="12699"/>
                </a:lnTo>
                <a:lnTo>
                  <a:pt x="69850" y="10159"/>
                </a:lnTo>
                <a:close/>
              </a:path>
              <a:path w="74929" h="30479">
                <a:moveTo>
                  <a:pt x="71119" y="7619"/>
                </a:moveTo>
                <a:lnTo>
                  <a:pt x="11429" y="7619"/>
                </a:lnTo>
                <a:lnTo>
                  <a:pt x="11429" y="10159"/>
                </a:lnTo>
                <a:lnTo>
                  <a:pt x="71119" y="10159"/>
                </a:lnTo>
                <a:lnTo>
                  <a:pt x="71119" y="7619"/>
                </a:lnTo>
                <a:close/>
              </a:path>
              <a:path w="74929" h="30479">
                <a:moveTo>
                  <a:pt x="66039" y="17779"/>
                </a:moveTo>
                <a:lnTo>
                  <a:pt x="6350" y="17779"/>
                </a:lnTo>
                <a:lnTo>
                  <a:pt x="6350" y="20319"/>
                </a:lnTo>
                <a:lnTo>
                  <a:pt x="66039" y="20319"/>
                </a:lnTo>
                <a:lnTo>
                  <a:pt x="66039" y="17779"/>
                </a:lnTo>
                <a:close/>
              </a:path>
              <a:path w="74929" h="30479">
                <a:moveTo>
                  <a:pt x="67309" y="15239"/>
                </a:moveTo>
                <a:lnTo>
                  <a:pt x="7619" y="15239"/>
                </a:lnTo>
                <a:lnTo>
                  <a:pt x="7619" y="17779"/>
                </a:lnTo>
                <a:lnTo>
                  <a:pt x="67309" y="17779"/>
                </a:lnTo>
                <a:lnTo>
                  <a:pt x="67309" y="15239"/>
                </a:lnTo>
                <a:close/>
              </a:path>
              <a:path w="74929" h="30479">
                <a:moveTo>
                  <a:pt x="68579" y="12699"/>
                </a:moveTo>
                <a:lnTo>
                  <a:pt x="8889" y="12699"/>
                </a:lnTo>
                <a:lnTo>
                  <a:pt x="8889" y="15239"/>
                </a:lnTo>
                <a:lnTo>
                  <a:pt x="68579" y="15239"/>
                </a:lnTo>
                <a:lnTo>
                  <a:pt x="68579" y="12699"/>
                </a:lnTo>
                <a:close/>
              </a:path>
              <a:path w="74929" h="30479">
                <a:moveTo>
                  <a:pt x="64769" y="20319"/>
                </a:moveTo>
                <a:lnTo>
                  <a:pt x="5079" y="20319"/>
                </a:lnTo>
                <a:lnTo>
                  <a:pt x="5079" y="21589"/>
                </a:lnTo>
                <a:lnTo>
                  <a:pt x="3810" y="21589"/>
                </a:lnTo>
                <a:lnTo>
                  <a:pt x="3810" y="24129"/>
                </a:lnTo>
                <a:lnTo>
                  <a:pt x="2539" y="24129"/>
                </a:lnTo>
                <a:lnTo>
                  <a:pt x="2539" y="26669"/>
                </a:lnTo>
                <a:lnTo>
                  <a:pt x="62229" y="26669"/>
                </a:lnTo>
                <a:lnTo>
                  <a:pt x="62229" y="25399"/>
                </a:lnTo>
                <a:lnTo>
                  <a:pt x="63500" y="25399"/>
                </a:lnTo>
                <a:lnTo>
                  <a:pt x="63500" y="22859"/>
                </a:lnTo>
                <a:lnTo>
                  <a:pt x="64770" y="22859"/>
                </a:lnTo>
                <a:lnTo>
                  <a:pt x="64769" y="20319"/>
                </a:lnTo>
                <a:close/>
              </a:path>
              <a:path w="74929" h="30479">
                <a:moveTo>
                  <a:pt x="62229" y="26669"/>
                </a:moveTo>
                <a:lnTo>
                  <a:pt x="1269" y="26669"/>
                </a:lnTo>
                <a:lnTo>
                  <a:pt x="1269" y="29209"/>
                </a:lnTo>
                <a:lnTo>
                  <a:pt x="0" y="29209"/>
                </a:lnTo>
                <a:lnTo>
                  <a:pt x="0" y="30479"/>
                </a:lnTo>
                <a:lnTo>
                  <a:pt x="60960" y="30479"/>
                </a:lnTo>
                <a:lnTo>
                  <a:pt x="60959" y="27939"/>
                </a:lnTo>
                <a:lnTo>
                  <a:pt x="62229" y="27939"/>
                </a:lnTo>
                <a:lnTo>
                  <a:pt x="62229" y="26669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bk object 2079"/>
          <p:cNvSpPr/>
          <p:nvPr/>
        </p:nvSpPr>
        <p:spPr>
          <a:xfrm>
            <a:off x="5109209" y="6756400"/>
            <a:ext cx="78740" cy="31750"/>
          </a:xfrm>
          <a:custGeom>
            <a:avLst/>
            <a:gdLst/>
            <a:ahLst/>
            <a:cxnLst/>
            <a:rect l="l" t="t" r="r" b="b"/>
            <a:pathLst>
              <a:path w="78739" h="31750">
                <a:moveTo>
                  <a:pt x="78739" y="0"/>
                </a:moveTo>
                <a:lnTo>
                  <a:pt x="19050" y="0"/>
                </a:lnTo>
                <a:lnTo>
                  <a:pt x="1905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  <a:path w="78739" h="31750">
                <a:moveTo>
                  <a:pt x="78739" y="1270"/>
                </a:moveTo>
                <a:lnTo>
                  <a:pt x="17779" y="1270"/>
                </a:lnTo>
                <a:lnTo>
                  <a:pt x="17779" y="3809"/>
                </a:lnTo>
                <a:lnTo>
                  <a:pt x="77469" y="3809"/>
                </a:lnTo>
                <a:lnTo>
                  <a:pt x="77469" y="2540"/>
                </a:lnTo>
                <a:lnTo>
                  <a:pt x="78739" y="2540"/>
                </a:lnTo>
                <a:lnTo>
                  <a:pt x="78739" y="1270"/>
                </a:lnTo>
                <a:close/>
              </a:path>
              <a:path w="78739" h="31750">
                <a:moveTo>
                  <a:pt x="77470" y="3810"/>
                </a:moveTo>
                <a:lnTo>
                  <a:pt x="16510" y="3810"/>
                </a:lnTo>
                <a:lnTo>
                  <a:pt x="16510" y="6350"/>
                </a:lnTo>
                <a:lnTo>
                  <a:pt x="15239" y="6350"/>
                </a:lnTo>
                <a:lnTo>
                  <a:pt x="15239" y="7619"/>
                </a:lnTo>
                <a:lnTo>
                  <a:pt x="76200" y="7619"/>
                </a:lnTo>
                <a:lnTo>
                  <a:pt x="76200" y="5080"/>
                </a:lnTo>
                <a:lnTo>
                  <a:pt x="77470" y="5080"/>
                </a:lnTo>
                <a:lnTo>
                  <a:pt x="77470" y="3810"/>
                </a:lnTo>
                <a:close/>
              </a:path>
              <a:path w="78739" h="31750">
                <a:moveTo>
                  <a:pt x="74929" y="7620"/>
                </a:moveTo>
                <a:lnTo>
                  <a:pt x="15239" y="7620"/>
                </a:lnTo>
                <a:lnTo>
                  <a:pt x="15239" y="8890"/>
                </a:lnTo>
                <a:lnTo>
                  <a:pt x="13969" y="8890"/>
                </a:lnTo>
                <a:lnTo>
                  <a:pt x="13969" y="10159"/>
                </a:lnTo>
                <a:lnTo>
                  <a:pt x="74929" y="10159"/>
                </a:lnTo>
                <a:lnTo>
                  <a:pt x="74929" y="7620"/>
                </a:lnTo>
                <a:close/>
              </a:path>
              <a:path w="78739" h="31750">
                <a:moveTo>
                  <a:pt x="73659" y="10160"/>
                </a:moveTo>
                <a:lnTo>
                  <a:pt x="13969" y="10160"/>
                </a:lnTo>
                <a:lnTo>
                  <a:pt x="13969" y="11430"/>
                </a:lnTo>
                <a:lnTo>
                  <a:pt x="12700" y="11430"/>
                </a:lnTo>
                <a:lnTo>
                  <a:pt x="12700" y="13969"/>
                </a:lnTo>
                <a:lnTo>
                  <a:pt x="72389" y="13969"/>
                </a:lnTo>
                <a:lnTo>
                  <a:pt x="72389" y="12700"/>
                </a:lnTo>
                <a:lnTo>
                  <a:pt x="73660" y="12700"/>
                </a:lnTo>
                <a:lnTo>
                  <a:pt x="73659" y="10160"/>
                </a:lnTo>
                <a:close/>
              </a:path>
              <a:path w="78739" h="31750">
                <a:moveTo>
                  <a:pt x="72389" y="13970"/>
                </a:moveTo>
                <a:lnTo>
                  <a:pt x="11429" y="13970"/>
                </a:lnTo>
                <a:lnTo>
                  <a:pt x="11429" y="16509"/>
                </a:lnTo>
                <a:lnTo>
                  <a:pt x="71119" y="16509"/>
                </a:lnTo>
                <a:lnTo>
                  <a:pt x="71119" y="15240"/>
                </a:lnTo>
                <a:lnTo>
                  <a:pt x="72389" y="15240"/>
                </a:lnTo>
                <a:lnTo>
                  <a:pt x="72389" y="13970"/>
                </a:lnTo>
                <a:close/>
              </a:path>
              <a:path w="78739" h="31750">
                <a:moveTo>
                  <a:pt x="68579" y="19050"/>
                </a:moveTo>
                <a:lnTo>
                  <a:pt x="7619" y="19050"/>
                </a:lnTo>
                <a:lnTo>
                  <a:pt x="7619" y="20319"/>
                </a:lnTo>
                <a:lnTo>
                  <a:pt x="68579" y="20319"/>
                </a:lnTo>
                <a:lnTo>
                  <a:pt x="68579" y="19050"/>
                </a:lnTo>
                <a:close/>
              </a:path>
              <a:path w="78739" h="31750">
                <a:moveTo>
                  <a:pt x="69850" y="17780"/>
                </a:moveTo>
                <a:lnTo>
                  <a:pt x="8889" y="17780"/>
                </a:lnTo>
                <a:lnTo>
                  <a:pt x="8889" y="19050"/>
                </a:lnTo>
                <a:lnTo>
                  <a:pt x="69850" y="19050"/>
                </a:lnTo>
                <a:lnTo>
                  <a:pt x="69850" y="17780"/>
                </a:lnTo>
                <a:close/>
              </a:path>
              <a:path w="78739" h="31750">
                <a:moveTo>
                  <a:pt x="71120" y="16510"/>
                </a:moveTo>
                <a:lnTo>
                  <a:pt x="10160" y="16510"/>
                </a:lnTo>
                <a:lnTo>
                  <a:pt x="10160" y="17780"/>
                </a:lnTo>
                <a:lnTo>
                  <a:pt x="71120" y="17780"/>
                </a:lnTo>
                <a:lnTo>
                  <a:pt x="71120" y="16510"/>
                </a:lnTo>
                <a:close/>
              </a:path>
              <a:path w="78739" h="31750">
                <a:moveTo>
                  <a:pt x="66039" y="21590"/>
                </a:moveTo>
                <a:lnTo>
                  <a:pt x="6350" y="21590"/>
                </a:lnTo>
                <a:lnTo>
                  <a:pt x="6350" y="22859"/>
                </a:lnTo>
                <a:lnTo>
                  <a:pt x="66039" y="22859"/>
                </a:lnTo>
                <a:lnTo>
                  <a:pt x="66039" y="21590"/>
                </a:lnTo>
                <a:close/>
              </a:path>
              <a:path w="78739" h="31750">
                <a:moveTo>
                  <a:pt x="67309" y="20320"/>
                </a:moveTo>
                <a:lnTo>
                  <a:pt x="7619" y="20320"/>
                </a:lnTo>
                <a:lnTo>
                  <a:pt x="7619" y="21590"/>
                </a:lnTo>
                <a:lnTo>
                  <a:pt x="67309" y="21590"/>
                </a:lnTo>
                <a:lnTo>
                  <a:pt x="67309" y="20320"/>
                </a:lnTo>
                <a:close/>
              </a:path>
              <a:path w="78739" h="31750">
                <a:moveTo>
                  <a:pt x="64770" y="24130"/>
                </a:moveTo>
                <a:lnTo>
                  <a:pt x="3810" y="24130"/>
                </a:lnTo>
                <a:lnTo>
                  <a:pt x="3810" y="26669"/>
                </a:lnTo>
                <a:lnTo>
                  <a:pt x="63500" y="26669"/>
                </a:lnTo>
                <a:lnTo>
                  <a:pt x="63500" y="25400"/>
                </a:lnTo>
                <a:lnTo>
                  <a:pt x="64770" y="25400"/>
                </a:lnTo>
                <a:lnTo>
                  <a:pt x="64770" y="24130"/>
                </a:lnTo>
                <a:close/>
              </a:path>
              <a:path w="78739" h="31750">
                <a:moveTo>
                  <a:pt x="66039" y="22860"/>
                </a:moveTo>
                <a:lnTo>
                  <a:pt x="5079" y="22860"/>
                </a:lnTo>
                <a:lnTo>
                  <a:pt x="5079" y="24130"/>
                </a:lnTo>
                <a:lnTo>
                  <a:pt x="66039" y="24130"/>
                </a:lnTo>
                <a:lnTo>
                  <a:pt x="66039" y="22860"/>
                </a:lnTo>
                <a:close/>
              </a:path>
              <a:path w="78739" h="31750">
                <a:moveTo>
                  <a:pt x="60959" y="27940"/>
                </a:moveTo>
                <a:lnTo>
                  <a:pt x="1269" y="27940"/>
                </a:lnTo>
                <a:lnTo>
                  <a:pt x="1269" y="29209"/>
                </a:lnTo>
                <a:lnTo>
                  <a:pt x="60959" y="29209"/>
                </a:lnTo>
                <a:lnTo>
                  <a:pt x="60959" y="27940"/>
                </a:lnTo>
                <a:close/>
              </a:path>
              <a:path w="78739" h="31750">
                <a:moveTo>
                  <a:pt x="62229" y="26670"/>
                </a:moveTo>
                <a:lnTo>
                  <a:pt x="2539" y="26670"/>
                </a:lnTo>
                <a:lnTo>
                  <a:pt x="2539" y="27940"/>
                </a:lnTo>
                <a:lnTo>
                  <a:pt x="62229" y="27940"/>
                </a:lnTo>
                <a:lnTo>
                  <a:pt x="62229" y="26670"/>
                </a:lnTo>
                <a:close/>
              </a:path>
              <a:path w="78739" h="31750">
                <a:moveTo>
                  <a:pt x="59689" y="29210"/>
                </a:moveTo>
                <a:lnTo>
                  <a:pt x="0" y="29210"/>
                </a:lnTo>
                <a:lnTo>
                  <a:pt x="0" y="31750"/>
                </a:lnTo>
                <a:lnTo>
                  <a:pt x="58420" y="31750"/>
                </a:lnTo>
                <a:lnTo>
                  <a:pt x="58420" y="30480"/>
                </a:lnTo>
                <a:lnTo>
                  <a:pt x="59689" y="30480"/>
                </a:lnTo>
                <a:lnTo>
                  <a:pt x="59689" y="29210"/>
                </a:lnTo>
                <a:close/>
              </a:path>
            </a:pathLst>
          </a:custGeom>
          <a:solidFill>
            <a:srgbClr val="0079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bk object 2080"/>
          <p:cNvSpPr/>
          <p:nvPr/>
        </p:nvSpPr>
        <p:spPr>
          <a:xfrm>
            <a:off x="5086350" y="6788150"/>
            <a:ext cx="80010" cy="30480"/>
          </a:xfrm>
          <a:custGeom>
            <a:avLst/>
            <a:gdLst/>
            <a:ahLst/>
            <a:cxnLst/>
            <a:rect l="l" t="t" r="r" b="b"/>
            <a:pathLst>
              <a:path w="80010" h="30479">
                <a:moveTo>
                  <a:pt x="80010" y="0"/>
                </a:moveTo>
                <a:lnTo>
                  <a:pt x="21589" y="0"/>
                </a:lnTo>
                <a:lnTo>
                  <a:pt x="21589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10" h="30479">
                <a:moveTo>
                  <a:pt x="74930" y="6350"/>
                </a:moveTo>
                <a:lnTo>
                  <a:pt x="16510" y="6350"/>
                </a:lnTo>
                <a:lnTo>
                  <a:pt x="16510" y="7619"/>
                </a:lnTo>
                <a:lnTo>
                  <a:pt x="74930" y="7619"/>
                </a:lnTo>
                <a:lnTo>
                  <a:pt x="74930" y="6350"/>
                </a:lnTo>
                <a:close/>
              </a:path>
              <a:path w="80010" h="30479">
                <a:moveTo>
                  <a:pt x="76200" y="5080"/>
                </a:moveTo>
                <a:lnTo>
                  <a:pt x="17779" y="5080"/>
                </a:lnTo>
                <a:lnTo>
                  <a:pt x="17779" y="6350"/>
                </a:lnTo>
                <a:lnTo>
                  <a:pt x="76200" y="6350"/>
                </a:lnTo>
                <a:lnTo>
                  <a:pt x="76200" y="5080"/>
                </a:lnTo>
                <a:close/>
              </a:path>
              <a:path w="80010" h="30479">
                <a:moveTo>
                  <a:pt x="77470" y="2540"/>
                </a:moveTo>
                <a:lnTo>
                  <a:pt x="19050" y="2540"/>
                </a:lnTo>
                <a:lnTo>
                  <a:pt x="19050" y="5080"/>
                </a:lnTo>
                <a:lnTo>
                  <a:pt x="77470" y="5080"/>
                </a:lnTo>
                <a:lnTo>
                  <a:pt x="77470" y="2540"/>
                </a:lnTo>
                <a:close/>
              </a:path>
              <a:path w="80010" h="30479">
                <a:moveTo>
                  <a:pt x="78740" y="1270"/>
                </a:moveTo>
                <a:lnTo>
                  <a:pt x="20320" y="1270"/>
                </a:lnTo>
                <a:lnTo>
                  <a:pt x="20320" y="2540"/>
                </a:lnTo>
                <a:lnTo>
                  <a:pt x="78740" y="2540"/>
                </a:lnTo>
                <a:lnTo>
                  <a:pt x="78740" y="1270"/>
                </a:lnTo>
                <a:close/>
              </a:path>
              <a:path w="80010" h="30479">
                <a:moveTo>
                  <a:pt x="73660" y="7620"/>
                </a:moveTo>
                <a:lnTo>
                  <a:pt x="15239" y="7620"/>
                </a:lnTo>
                <a:lnTo>
                  <a:pt x="15239" y="10159"/>
                </a:lnTo>
                <a:lnTo>
                  <a:pt x="72389" y="10159"/>
                </a:lnTo>
                <a:lnTo>
                  <a:pt x="72389" y="8890"/>
                </a:lnTo>
                <a:lnTo>
                  <a:pt x="73660" y="8890"/>
                </a:lnTo>
                <a:lnTo>
                  <a:pt x="73660" y="7620"/>
                </a:lnTo>
                <a:close/>
              </a:path>
              <a:path w="80010" h="30479">
                <a:moveTo>
                  <a:pt x="68579" y="12700"/>
                </a:moveTo>
                <a:lnTo>
                  <a:pt x="11429" y="12700"/>
                </a:lnTo>
                <a:lnTo>
                  <a:pt x="11429" y="13969"/>
                </a:lnTo>
                <a:lnTo>
                  <a:pt x="68579" y="13969"/>
                </a:lnTo>
                <a:lnTo>
                  <a:pt x="68579" y="12700"/>
                </a:lnTo>
                <a:close/>
              </a:path>
              <a:path w="80010" h="30479">
                <a:moveTo>
                  <a:pt x="69850" y="11430"/>
                </a:moveTo>
                <a:lnTo>
                  <a:pt x="12700" y="11430"/>
                </a:lnTo>
                <a:lnTo>
                  <a:pt x="12700" y="12700"/>
                </a:lnTo>
                <a:lnTo>
                  <a:pt x="69850" y="12700"/>
                </a:lnTo>
                <a:lnTo>
                  <a:pt x="69850" y="11430"/>
                </a:lnTo>
                <a:close/>
              </a:path>
              <a:path w="80010" h="30479">
                <a:moveTo>
                  <a:pt x="71120" y="10160"/>
                </a:moveTo>
                <a:lnTo>
                  <a:pt x="13970" y="10160"/>
                </a:lnTo>
                <a:lnTo>
                  <a:pt x="13970" y="11430"/>
                </a:lnTo>
                <a:lnTo>
                  <a:pt x="71120" y="11430"/>
                </a:lnTo>
                <a:lnTo>
                  <a:pt x="71120" y="10160"/>
                </a:lnTo>
                <a:close/>
              </a:path>
              <a:path w="80010" h="30479">
                <a:moveTo>
                  <a:pt x="66039" y="15240"/>
                </a:moveTo>
                <a:lnTo>
                  <a:pt x="10160" y="15240"/>
                </a:lnTo>
                <a:lnTo>
                  <a:pt x="10160" y="16509"/>
                </a:lnTo>
                <a:lnTo>
                  <a:pt x="66039" y="16509"/>
                </a:lnTo>
                <a:lnTo>
                  <a:pt x="66039" y="15240"/>
                </a:lnTo>
                <a:close/>
              </a:path>
              <a:path w="80010" h="30479">
                <a:moveTo>
                  <a:pt x="67309" y="13970"/>
                </a:moveTo>
                <a:lnTo>
                  <a:pt x="11429" y="13970"/>
                </a:lnTo>
                <a:lnTo>
                  <a:pt x="11429" y="15240"/>
                </a:lnTo>
                <a:lnTo>
                  <a:pt x="67309" y="15240"/>
                </a:lnTo>
                <a:lnTo>
                  <a:pt x="67309" y="13970"/>
                </a:lnTo>
                <a:close/>
              </a:path>
              <a:path w="80010" h="30479">
                <a:moveTo>
                  <a:pt x="54610" y="27940"/>
                </a:moveTo>
                <a:lnTo>
                  <a:pt x="0" y="27940"/>
                </a:lnTo>
                <a:lnTo>
                  <a:pt x="0" y="30480"/>
                </a:lnTo>
                <a:lnTo>
                  <a:pt x="54610" y="30480"/>
                </a:lnTo>
                <a:lnTo>
                  <a:pt x="54610" y="27940"/>
                </a:lnTo>
                <a:close/>
              </a:path>
              <a:path w="80010" h="30479">
                <a:moveTo>
                  <a:pt x="55880" y="26670"/>
                </a:moveTo>
                <a:lnTo>
                  <a:pt x="1270" y="26670"/>
                </a:lnTo>
                <a:lnTo>
                  <a:pt x="1270" y="27940"/>
                </a:lnTo>
                <a:lnTo>
                  <a:pt x="55880" y="27940"/>
                </a:lnTo>
                <a:lnTo>
                  <a:pt x="55880" y="26670"/>
                </a:lnTo>
                <a:close/>
              </a:path>
              <a:path w="80010" h="30479">
                <a:moveTo>
                  <a:pt x="57150" y="25400"/>
                </a:moveTo>
                <a:lnTo>
                  <a:pt x="2539" y="25400"/>
                </a:lnTo>
                <a:lnTo>
                  <a:pt x="2539" y="26670"/>
                </a:lnTo>
                <a:lnTo>
                  <a:pt x="57150" y="26670"/>
                </a:lnTo>
                <a:lnTo>
                  <a:pt x="57150" y="25400"/>
                </a:lnTo>
                <a:close/>
              </a:path>
              <a:path w="80010" h="30479">
                <a:moveTo>
                  <a:pt x="59689" y="22859"/>
                </a:moveTo>
                <a:lnTo>
                  <a:pt x="3810" y="22859"/>
                </a:lnTo>
                <a:lnTo>
                  <a:pt x="3810" y="25400"/>
                </a:lnTo>
                <a:lnTo>
                  <a:pt x="58420" y="25400"/>
                </a:lnTo>
                <a:lnTo>
                  <a:pt x="58420" y="24130"/>
                </a:lnTo>
                <a:lnTo>
                  <a:pt x="59689" y="24130"/>
                </a:lnTo>
                <a:lnTo>
                  <a:pt x="59689" y="22859"/>
                </a:lnTo>
                <a:close/>
              </a:path>
              <a:path w="80010" h="30479">
                <a:moveTo>
                  <a:pt x="60959" y="21590"/>
                </a:moveTo>
                <a:lnTo>
                  <a:pt x="5079" y="21590"/>
                </a:lnTo>
                <a:lnTo>
                  <a:pt x="5079" y="22859"/>
                </a:lnTo>
                <a:lnTo>
                  <a:pt x="60959" y="22859"/>
                </a:lnTo>
                <a:lnTo>
                  <a:pt x="60959" y="21590"/>
                </a:lnTo>
                <a:close/>
              </a:path>
              <a:path w="80010" h="30479">
                <a:moveTo>
                  <a:pt x="62229" y="20320"/>
                </a:moveTo>
                <a:lnTo>
                  <a:pt x="6350" y="20320"/>
                </a:lnTo>
                <a:lnTo>
                  <a:pt x="6350" y="21590"/>
                </a:lnTo>
                <a:lnTo>
                  <a:pt x="62229" y="21590"/>
                </a:lnTo>
                <a:lnTo>
                  <a:pt x="62229" y="20320"/>
                </a:lnTo>
                <a:close/>
              </a:path>
              <a:path w="80010" h="30479">
                <a:moveTo>
                  <a:pt x="64770" y="17780"/>
                </a:moveTo>
                <a:lnTo>
                  <a:pt x="7620" y="17780"/>
                </a:lnTo>
                <a:lnTo>
                  <a:pt x="7620" y="20320"/>
                </a:lnTo>
                <a:lnTo>
                  <a:pt x="63500" y="20320"/>
                </a:lnTo>
                <a:lnTo>
                  <a:pt x="63500" y="19050"/>
                </a:lnTo>
                <a:lnTo>
                  <a:pt x="64770" y="19050"/>
                </a:lnTo>
                <a:lnTo>
                  <a:pt x="64770" y="17780"/>
                </a:lnTo>
                <a:close/>
              </a:path>
              <a:path w="80010" h="30479">
                <a:moveTo>
                  <a:pt x="66039" y="16510"/>
                </a:moveTo>
                <a:lnTo>
                  <a:pt x="8889" y="16510"/>
                </a:lnTo>
                <a:lnTo>
                  <a:pt x="8889" y="17780"/>
                </a:lnTo>
                <a:lnTo>
                  <a:pt x="66039" y="17780"/>
                </a:lnTo>
                <a:lnTo>
                  <a:pt x="66039" y="1651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bk object 2081"/>
          <p:cNvSpPr/>
          <p:nvPr/>
        </p:nvSpPr>
        <p:spPr>
          <a:xfrm>
            <a:off x="5063490" y="6818630"/>
            <a:ext cx="76200" cy="30480"/>
          </a:xfrm>
          <a:custGeom>
            <a:avLst/>
            <a:gdLst/>
            <a:ahLst/>
            <a:cxnLst/>
            <a:rect l="l" t="t" r="r" b="b"/>
            <a:pathLst>
              <a:path w="76200" h="30479">
                <a:moveTo>
                  <a:pt x="50800" y="27940"/>
                </a:moveTo>
                <a:lnTo>
                  <a:pt x="0" y="27940"/>
                </a:lnTo>
                <a:lnTo>
                  <a:pt x="0" y="29210"/>
                </a:lnTo>
                <a:lnTo>
                  <a:pt x="50800" y="29210"/>
                </a:lnTo>
                <a:lnTo>
                  <a:pt x="50800" y="27940"/>
                </a:lnTo>
                <a:close/>
              </a:path>
              <a:path w="76200" h="30479">
                <a:moveTo>
                  <a:pt x="52070" y="26670"/>
                </a:moveTo>
                <a:lnTo>
                  <a:pt x="1270" y="26670"/>
                </a:lnTo>
                <a:lnTo>
                  <a:pt x="1270" y="27940"/>
                </a:lnTo>
                <a:lnTo>
                  <a:pt x="52070" y="27940"/>
                </a:lnTo>
                <a:lnTo>
                  <a:pt x="52070" y="26670"/>
                </a:lnTo>
                <a:close/>
              </a:path>
              <a:path w="76200" h="30479">
                <a:moveTo>
                  <a:pt x="53339" y="25400"/>
                </a:moveTo>
                <a:lnTo>
                  <a:pt x="2539" y="25400"/>
                </a:lnTo>
                <a:lnTo>
                  <a:pt x="2539" y="26670"/>
                </a:lnTo>
                <a:lnTo>
                  <a:pt x="53339" y="26670"/>
                </a:lnTo>
                <a:lnTo>
                  <a:pt x="53339" y="25400"/>
                </a:lnTo>
                <a:close/>
              </a:path>
              <a:path w="76200" h="30479">
                <a:moveTo>
                  <a:pt x="54610" y="22860"/>
                </a:moveTo>
                <a:lnTo>
                  <a:pt x="3810" y="22860"/>
                </a:lnTo>
                <a:lnTo>
                  <a:pt x="3810" y="25400"/>
                </a:lnTo>
                <a:lnTo>
                  <a:pt x="54610" y="25400"/>
                </a:lnTo>
                <a:lnTo>
                  <a:pt x="54610" y="22860"/>
                </a:lnTo>
                <a:close/>
              </a:path>
              <a:path w="76200" h="30479">
                <a:moveTo>
                  <a:pt x="55880" y="21590"/>
                </a:moveTo>
                <a:lnTo>
                  <a:pt x="5080" y="21590"/>
                </a:lnTo>
                <a:lnTo>
                  <a:pt x="5080" y="22860"/>
                </a:lnTo>
                <a:lnTo>
                  <a:pt x="55880" y="22860"/>
                </a:lnTo>
                <a:lnTo>
                  <a:pt x="55880" y="21590"/>
                </a:lnTo>
                <a:close/>
              </a:path>
              <a:path w="76200" h="30479">
                <a:moveTo>
                  <a:pt x="57150" y="20320"/>
                </a:moveTo>
                <a:lnTo>
                  <a:pt x="6350" y="20320"/>
                </a:lnTo>
                <a:lnTo>
                  <a:pt x="6350" y="21590"/>
                </a:lnTo>
                <a:lnTo>
                  <a:pt x="57150" y="21590"/>
                </a:lnTo>
                <a:lnTo>
                  <a:pt x="57150" y="20320"/>
                </a:lnTo>
                <a:close/>
              </a:path>
              <a:path w="76200" h="30479">
                <a:moveTo>
                  <a:pt x="59690" y="17780"/>
                </a:moveTo>
                <a:lnTo>
                  <a:pt x="7620" y="17780"/>
                </a:lnTo>
                <a:lnTo>
                  <a:pt x="7620" y="20320"/>
                </a:lnTo>
                <a:lnTo>
                  <a:pt x="58420" y="20320"/>
                </a:lnTo>
                <a:lnTo>
                  <a:pt x="58420" y="19050"/>
                </a:lnTo>
                <a:lnTo>
                  <a:pt x="59690" y="19050"/>
                </a:lnTo>
                <a:lnTo>
                  <a:pt x="59690" y="17780"/>
                </a:lnTo>
                <a:close/>
              </a:path>
              <a:path w="76200" h="30479">
                <a:moveTo>
                  <a:pt x="60960" y="16510"/>
                </a:moveTo>
                <a:lnTo>
                  <a:pt x="8889" y="16510"/>
                </a:lnTo>
                <a:lnTo>
                  <a:pt x="8889" y="17780"/>
                </a:lnTo>
                <a:lnTo>
                  <a:pt x="60960" y="17780"/>
                </a:lnTo>
                <a:lnTo>
                  <a:pt x="60960" y="16510"/>
                </a:lnTo>
                <a:close/>
              </a:path>
              <a:path w="76200" h="30479">
                <a:moveTo>
                  <a:pt x="62230" y="15240"/>
                </a:moveTo>
                <a:lnTo>
                  <a:pt x="10160" y="15240"/>
                </a:lnTo>
                <a:lnTo>
                  <a:pt x="10160" y="16510"/>
                </a:lnTo>
                <a:lnTo>
                  <a:pt x="62230" y="16510"/>
                </a:lnTo>
                <a:lnTo>
                  <a:pt x="62230" y="15240"/>
                </a:lnTo>
                <a:close/>
              </a:path>
              <a:path w="76200" h="30479">
                <a:moveTo>
                  <a:pt x="64770" y="12700"/>
                </a:moveTo>
                <a:lnTo>
                  <a:pt x="11430" y="12700"/>
                </a:lnTo>
                <a:lnTo>
                  <a:pt x="11430" y="15240"/>
                </a:lnTo>
                <a:lnTo>
                  <a:pt x="63500" y="15240"/>
                </a:lnTo>
                <a:lnTo>
                  <a:pt x="63500" y="13970"/>
                </a:lnTo>
                <a:lnTo>
                  <a:pt x="64770" y="13970"/>
                </a:lnTo>
                <a:lnTo>
                  <a:pt x="64770" y="12700"/>
                </a:lnTo>
                <a:close/>
              </a:path>
              <a:path w="76200" h="30479">
                <a:moveTo>
                  <a:pt x="66040" y="10160"/>
                </a:moveTo>
                <a:lnTo>
                  <a:pt x="13970" y="10160"/>
                </a:lnTo>
                <a:lnTo>
                  <a:pt x="13970" y="11430"/>
                </a:lnTo>
                <a:lnTo>
                  <a:pt x="12700" y="11430"/>
                </a:lnTo>
                <a:lnTo>
                  <a:pt x="12700" y="12700"/>
                </a:lnTo>
                <a:lnTo>
                  <a:pt x="66039" y="12700"/>
                </a:lnTo>
                <a:lnTo>
                  <a:pt x="66040" y="10160"/>
                </a:lnTo>
                <a:close/>
              </a:path>
              <a:path w="76200" h="30479">
                <a:moveTo>
                  <a:pt x="68579" y="7620"/>
                </a:moveTo>
                <a:lnTo>
                  <a:pt x="15239" y="7620"/>
                </a:lnTo>
                <a:lnTo>
                  <a:pt x="15239" y="10160"/>
                </a:lnTo>
                <a:lnTo>
                  <a:pt x="67310" y="10160"/>
                </a:lnTo>
                <a:lnTo>
                  <a:pt x="67310" y="8890"/>
                </a:lnTo>
                <a:lnTo>
                  <a:pt x="68579" y="8890"/>
                </a:lnTo>
                <a:lnTo>
                  <a:pt x="68579" y="7620"/>
                </a:lnTo>
                <a:close/>
              </a:path>
              <a:path w="76200" h="30479">
                <a:moveTo>
                  <a:pt x="69850" y="6350"/>
                </a:moveTo>
                <a:lnTo>
                  <a:pt x="16510" y="6350"/>
                </a:lnTo>
                <a:lnTo>
                  <a:pt x="16510" y="7620"/>
                </a:lnTo>
                <a:lnTo>
                  <a:pt x="69850" y="7620"/>
                </a:lnTo>
                <a:lnTo>
                  <a:pt x="69850" y="6350"/>
                </a:lnTo>
                <a:close/>
              </a:path>
              <a:path w="76200" h="30479">
                <a:moveTo>
                  <a:pt x="71120" y="5080"/>
                </a:moveTo>
                <a:lnTo>
                  <a:pt x="17780" y="5080"/>
                </a:lnTo>
                <a:lnTo>
                  <a:pt x="17780" y="6350"/>
                </a:lnTo>
                <a:lnTo>
                  <a:pt x="71120" y="6350"/>
                </a:lnTo>
                <a:lnTo>
                  <a:pt x="71120" y="5080"/>
                </a:lnTo>
                <a:close/>
              </a:path>
              <a:path w="76200" h="30479">
                <a:moveTo>
                  <a:pt x="73660" y="2540"/>
                </a:moveTo>
                <a:lnTo>
                  <a:pt x="19050" y="2540"/>
                </a:lnTo>
                <a:lnTo>
                  <a:pt x="19050" y="5080"/>
                </a:lnTo>
                <a:lnTo>
                  <a:pt x="72389" y="5080"/>
                </a:lnTo>
                <a:lnTo>
                  <a:pt x="72389" y="3810"/>
                </a:lnTo>
                <a:lnTo>
                  <a:pt x="73660" y="3810"/>
                </a:lnTo>
                <a:lnTo>
                  <a:pt x="73660" y="2540"/>
                </a:lnTo>
                <a:close/>
              </a:path>
              <a:path w="76200" h="30479">
                <a:moveTo>
                  <a:pt x="74930" y="1270"/>
                </a:moveTo>
                <a:lnTo>
                  <a:pt x="20320" y="1270"/>
                </a:lnTo>
                <a:lnTo>
                  <a:pt x="20320" y="2540"/>
                </a:lnTo>
                <a:lnTo>
                  <a:pt x="74930" y="2540"/>
                </a:lnTo>
                <a:lnTo>
                  <a:pt x="74930" y="1270"/>
                </a:lnTo>
                <a:close/>
              </a:path>
              <a:path w="76200" h="30479">
                <a:moveTo>
                  <a:pt x="76200" y="0"/>
                </a:moveTo>
                <a:lnTo>
                  <a:pt x="21589" y="0"/>
                </a:lnTo>
                <a:lnTo>
                  <a:pt x="21589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  <a:path w="76200" h="30479">
                <a:moveTo>
                  <a:pt x="49529" y="29210"/>
                </a:moveTo>
                <a:lnTo>
                  <a:pt x="0" y="29210"/>
                </a:lnTo>
                <a:lnTo>
                  <a:pt x="0" y="30480"/>
                </a:lnTo>
                <a:lnTo>
                  <a:pt x="49529" y="30480"/>
                </a:lnTo>
                <a:lnTo>
                  <a:pt x="49529" y="29210"/>
                </a:lnTo>
                <a:close/>
              </a:path>
            </a:pathLst>
          </a:custGeom>
          <a:solidFill>
            <a:srgbClr val="0078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bk object 2082"/>
          <p:cNvSpPr/>
          <p:nvPr/>
        </p:nvSpPr>
        <p:spPr>
          <a:xfrm>
            <a:off x="4089400" y="576580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bk object 2083"/>
          <p:cNvSpPr/>
          <p:nvPr/>
        </p:nvSpPr>
        <p:spPr>
          <a:xfrm>
            <a:off x="4104640" y="57645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bk object 2084"/>
          <p:cNvSpPr/>
          <p:nvPr/>
        </p:nvSpPr>
        <p:spPr>
          <a:xfrm>
            <a:off x="4028440" y="57689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20">
                <a:moveTo>
                  <a:pt x="0" y="0"/>
                </a:moveTo>
                <a:lnTo>
                  <a:pt x="1981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bk object 2085"/>
          <p:cNvSpPr/>
          <p:nvPr/>
        </p:nvSpPr>
        <p:spPr>
          <a:xfrm>
            <a:off x="4058920" y="5767704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bk object 2086"/>
          <p:cNvSpPr/>
          <p:nvPr/>
        </p:nvSpPr>
        <p:spPr>
          <a:xfrm>
            <a:off x="3937000" y="5772784"/>
            <a:ext cx="392430" cy="0"/>
          </a:xfrm>
          <a:custGeom>
            <a:avLst/>
            <a:gdLst/>
            <a:ahLst/>
            <a:cxnLst/>
            <a:rect l="l" t="t" r="r" b="b"/>
            <a:pathLst>
              <a:path w="392429">
                <a:moveTo>
                  <a:pt x="0" y="0"/>
                </a:moveTo>
                <a:lnTo>
                  <a:pt x="3924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bk object 2087"/>
          <p:cNvSpPr/>
          <p:nvPr/>
        </p:nvSpPr>
        <p:spPr>
          <a:xfrm>
            <a:off x="3967479" y="577151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bk object 2088"/>
          <p:cNvSpPr/>
          <p:nvPr/>
        </p:nvSpPr>
        <p:spPr>
          <a:xfrm>
            <a:off x="3997959" y="577024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bk object 2089"/>
          <p:cNvSpPr/>
          <p:nvPr/>
        </p:nvSpPr>
        <p:spPr>
          <a:xfrm>
            <a:off x="3887470" y="577532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bk object 2090"/>
          <p:cNvSpPr/>
          <p:nvPr/>
        </p:nvSpPr>
        <p:spPr>
          <a:xfrm>
            <a:off x="3892550" y="57740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bk object 2091"/>
          <p:cNvSpPr/>
          <p:nvPr/>
        </p:nvSpPr>
        <p:spPr>
          <a:xfrm>
            <a:off x="3859529" y="5779134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bk object 2092"/>
          <p:cNvSpPr/>
          <p:nvPr/>
        </p:nvSpPr>
        <p:spPr>
          <a:xfrm>
            <a:off x="3868420" y="5777865"/>
            <a:ext cx="504190" cy="0"/>
          </a:xfrm>
          <a:custGeom>
            <a:avLst/>
            <a:gdLst/>
            <a:ahLst/>
            <a:cxnLst/>
            <a:rect l="l" t="t" r="r" b="b"/>
            <a:pathLst>
              <a:path w="504189">
                <a:moveTo>
                  <a:pt x="0" y="0"/>
                </a:moveTo>
                <a:lnTo>
                  <a:pt x="50418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bk object 2093"/>
          <p:cNvSpPr/>
          <p:nvPr/>
        </p:nvSpPr>
        <p:spPr>
          <a:xfrm>
            <a:off x="3878579" y="577659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bk object 2094"/>
          <p:cNvSpPr/>
          <p:nvPr/>
        </p:nvSpPr>
        <p:spPr>
          <a:xfrm>
            <a:off x="3840479" y="578167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bk object 2095"/>
          <p:cNvSpPr/>
          <p:nvPr/>
        </p:nvSpPr>
        <p:spPr>
          <a:xfrm>
            <a:off x="3850640" y="5780404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bk object 2096"/>
          <p:cNvSpPr/>
          <p:nvPr/>
        </p:nvSpPr>
        <p:spPr>
          <a:xfrm>
            <a:off x="3812540" y="578548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bk object 2097"/>
          <p:cNvSpPr/>
          <p:nvPr/>
        </p:nvSpPr>
        <p:spPr>
          <a:xfrm>
            <a:off x="4122420" y="5785484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bk object 2098"/>
          <p:cNvSpPr/>
          <p:nvPr/>
        </p:nvSpPr>
        <p:spPr>
          <a:xfrm>
            <a:off x="3822700" y="5784215"/>
            <a:ext cx="586740" cy="0"/>
          </a:xfrm>
          <a:custGeom>
            <a:avLst/>
            <a:gdLst/>
            <a:ahLst/>
            <a:cxnLst/>
            <a:rect l="l" t="t" r="r" b="b"/>
            <a:pathLst>
              <a:path w="586739">
                <a:moveTo>
                  <a:pt x="0" y="0"/>
                </a:moveTo>
                <a:lnTo>
                  <a:pt x="5867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bk object 2099"/>
          <p:cNvSpPr/>
          <p:nvPr/>
        </p:nvSpPr>
        <p:spPr>
          <a:xfrm>
            <a:off x="3831590" y="5782945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bk object 2100"/>
          <p:cNvSpPr/>
          <p:nvPr/>
        </p:nvSpPr>
        <p:spPr>
          <a:xfrm>
            <a:off x="3794759" y="5788025"/>
            <a:ext cx="205740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bk object 2101"/>
          <p:cNvSpPr/>
          <p:nvPr/>
        </p:nvSpPr>
        <p:spPr>
          <a:xfrm>
            <a:off x="3803650" y="578675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bk object 2102"/>
          <p:cNvSpPr/>
          <p:nvPr/>
        </p:nvSpPr>
        <p:spPr>
          <a:xfrm>
            <a:off x="4191000" y="57880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bk object 2103"/>
          <p:cNvSpPr/>
          <p:nvPr/>
        </p:nvSpPr>
        <p:spPr>
          <a:xfrm>
            <a:off x="4156709" y="5786754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bk object 2104"/>
          <p:cNvSpPr/>
          <p:nvPr/>
        </p:nvSpPr>
        <p:spPr>
          <a:xfrm>
            <a:off x="3766820" y="579183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bk object 2105"/>
          <p:cNvSpPr/>
          <p:nvPr/>
        </p:nvSpPr>
        <p:spPr>
          <a:xfrm>
            <a:off x="3775709" y="579056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bk object 2106"/>
          <p:cNvSpPr/>
          <p:nvPr/>
        </p:nvSpPr>
        <p:spPr>
          <a:xfrm>
            <a:off x="3785870" y="578929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bk object 2107"/>
          <p:cNvSpPr/>
          <p:nvPr/>
        </p:nvSpPr>
        <p:spPr>
          <a:xfrm>
            <a:off x="4295140" y="579183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bk object 2108"/>
          <p:cNvSpPr/>
          <p:nvPr/>
        </p:nvSpPr>
        <p:spPr>
          <a:xfrm>
            <a:off x="4260850" y="579056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bk object 2109"/>
          <p:cNvSpPr/>
          <p:nvPr/>
        </p:nvSpPr>
        <p:spPr>
          <a:xfrm>
            <a:off x="4225290" y="578929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bk object 2110"/>
          <p:cNvSpPr/>
          <p:nvPr/>
        </p:nvSpPr>
        <p:spPr>
          <a:xfrm>
            <a:off x="3747770" y="57943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bk object 2111"/>
          <p:cNvSpPr/>
          <p:nvPr/>
        </p:nvSpPr>
        <p:spPr>
          <a:xfrm>
            <a:off x="3757929" y="579310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bk object 2112"/>
          <p:cNvSpPr/>
          <p:nvPr/>
        </p:nvSpPr>
        <p:spPr>
          <a:xfrm>
            <a:off x="4349750" y="579437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bk object 2113"/>
          <p:cNvSpPr/>
          <p:nvPr/>
        </p:nvSpPr>
        <p:spPr>
          <a:xfrm>
            <a:off x="4345940" y="579310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bk object 2114"/>
          <p:cNvSpPr/>
          <p:nvPr/>
        </p:nvSpPr>
        <p:spPr>
          <a:xfrm>
            <a:off x="3719829" y="579818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bk object 2115"/>
          <p:cNvSpPr/>
          <p:nvPr/>
        </p:nvSpPr>
        <p:spPr>
          <a:xfrm>
            <a:off x="3729990" y="579691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bk object 2116"/>
          <p:cNvSpPr/>
          <p:nvPr/>
        </p:nvSpPr>
        <p:spPr>
          <a:xfrm>
            <a:off x="3738879" y="579564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bk object 2117"/>
          <p:cNvSpPr/>
          <p:nvPr/>
        </p:nvSpPr>
        <p:spPr>
          <a:xfrm>
            <a:off x="4371340" y="579818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bk object 2118"/>
          <p:cNvSpPr/>
          <p:nvPr/>
        </p:nvSpPr>
        <p:spPr>
          <a:xfrm>
            <a:off x="4363720" y="579691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bk object 2119"/>
          <p:cNvSpPr/>
          <p:nvPr/>
        </p:nvSpPr>
        <p:spPr>
          <a:xfrm>
            <a:off x="4357370" y="579564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bk object 2120"/>
          <p:cNvSpPr/>
          <p:nvPr/>
        </p:nvSpPr>
        <p:spPr>
          <a:xfrm>
            <a:off x="3702050" y="580072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bk object 2121"/>
          <p:cNvSpPr/>
          <p:nvPr/>
        </p:nvSpPr>
        <p:spPr>
          <a:xfrm>
            <a:off x="3710940" y="579945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bk object 2122"/>
          <p:cNvSpPr/>
          <p:nvPr/>
        </p:nvSpPr>
        <p:spPr>
          <a:xfrm>
            <a:off x="4385309" y="580072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bk object 2123"/>
          <p:cNvSpPr/>
          <p:nvPr/>
        </p:nvSpPr>
        <p:spPr>
          <a:xfrm>
            <a:off x="4378959" y="579945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bk object 2124"/>
          <p:cNvSpPr/>
          <p:nvPr/>
        </p:nvSpPr>
        <p:spPr>
          <a:xfrm>
            <a:off x="3680459" y="58045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bk object 2125"/>
          <p:cNvSpPr/>
          <p:nvPr/>
        </p:nvSpPr>
        <p:spPr>
          <a:xfrm>
            <a:off x="3679190" y="580326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bk object 2126"/>
          <p:cNvSpPr/>
          <p:nvPr/>
        </p:nvSpPr>
        <p:spPr>
          <a:xfrm>
            <a:off x="3691890" y="580199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bk object 2127"/>
          <p:cNvSpPr/>
          <p:nvPr/>
        </p:nvSpPr>
        <p:spPr>
          <a:xfrm>
            <a:off x="4406900" y="580453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bk object 2128"/>
          <p:cNvSpPr/>
          <p:nvPr/>
        </p:nvSpPr>
        <p:spPr>
          <a:xfrm>
            <a:off x="4399279" y="580326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bk object 2129"/>
          <p:cNvSpPr/>
          <p:nvPr/>
        </p:nvSpPr>
        <p:spPr>
          <a:xfrm>
            <a:off x="4392929" y="580199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bk object 2130"/>
          <p:cNvSpPr/>
          <p:nvPr/>
        </p:nvSpPr>
        <p:spPr>
          <a:xfrm>
            <a:off x="3683000" y="580707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bk object 2131"/>
          <p:cNvSpPr/>
          <p:nvPr/>
        </p:nvSpPr>
        <p:spPr>
          <a:xfrm>
            <a:off x="3681729" y="580580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bk object 2132"/>
          <p:cNvSpPr/>
          <p:nvPr/>
        </p:nvSpPr>
        <p:spPr>
          <a:xfrm>
            <a:off x="4420870" y="58070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bk object 2133"/>
          <p:cNvSpPr/>
          <p:nvPr/>
        </p:nvSpPr>
        <p:spPr>
          <a:xfrm>
            <a:off x="4414520" y="580580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bk object 2134"/>
          <p:cNvSpPr/>
          <p:nvPr/>
        </p:nvSpPr>
        <p:spPr>
          <a:xfrm>
            <a:off x="3685540" y="580961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bk object 2135"/>
          <p:cNvSpPr/>
          <p:nvPr/>
        </p:nvSpPr>
        <p:spPr>
          <a:xfrm>
            <a:off x="3684270" y="580834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bk object 2136"/>
          <p:cNvSpPr/>
          <p:nvPr/>
        </p:nvSpPr>
        <p:spPr>
          <a:xfrm>
            <a:off x="4434840" y="5809615"/>
            <a:ext cx="123189" cy="0"/>
          </a:xfrm>
          <a:custGeom>
            <a:avLst/>
            <a:gdLst/>
            <a:ahLst/>
            <a:cxnLst/>
            <a:rect l="l" t="t" r="r" b="b"/>
            <a:pathLst>
              <a:path w="123189">
                <a:moveTo>
                  <a:pt x="0" y="0"/>
                </a:moveTo>
                <a:lnTo>
                  <a:pt x="12318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bk object 2137"/>
          <p:cNvSpPr/>
          <p:nvPr/>
        </p:nvSpPr>
        <p:spPr>
          <a:xfrm>
            <a:off x="4428490" y="580834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bk object 2138"/>
          <p:cNvSpPr/>
          <p:nvPr/>
        </p:nvSpPr>
        <p:spPr>
          <a:xfrm>
            <a:off x="3686809" y="581025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85089" y="0"/>
                </a:moveTo>
                <a:lnTo>
                  <a:pt x="0" y="0"/>
                </a:lnTo>
                <a:lnTo>
                  <a:pt x="0" y="1269"/>
                </a:lnTo>
                <a:lnTo>
                  <a:pt x="85089" y="1269"/>
                </a:lnTo>
                <a:lnTo>
                  <a:pt x="8508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bk object 2139"/>
          <p:cNvSpPr/>
          <p:nvPr/>
        </p:nvSpPr>
        <p:spPr>
          <a:xfrm>
            <a:off x="4442459" y="5810884"/>
            <a:ext cx="123189" cy="0"/>
          </a:xfrm>
          <a:custGeom>
            <a:avLst/>
            <a:gdLst/>
            <a:ahLst/>
            <a:cxnLst/>
            <a:rect l="l" t="t" r="r" b="b"/>
            <a:pathLst>
              <a:path w="123189">
                <a:moveTo>
                  <a:pt x="0" y="0"/>
                </a:moveTo>
                <a:lnTo>
                  <a:pt x="12318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bk object 2140"/>
          <p:cNvSpPr/>
          <p:nvPr/>
        </p:nvSpPr>
        <p:spPr>
          <a:xfrm>
            <a:off x="3689350" y="5812790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39" h="1270">
                <a:moveTo>
                  <a:pt x="66039" y="0"/>
                </a:moveTo>
                <a:lnTo>
                  <a:pt x="0" y="0"/>
                </a:lnTo>
                <a:lnTo>
                  <a:pt x="0" y="1270"/>
                </a:lnTo>
                <a:lnTo>
                  <a:pt x="66039" y="1270"/>
                </a:lnTo>
                <a:lnTo>
                  <a:pt x="660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bk object 2141"/>
          <p:cNvSpPr/>
          <p:nvPr/>
        </p:nvSpPr>
        <p:spPr>
          <a:xfrm>
            <a:off x="3688079" y="581152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bk object 2142"/>
          <p:cNvSpPr/>
          <p:nvPr/>
        </p:nvSpPr>
        <p:spPr>
          <a:xfrm>
            <a:off x="4456429" y="58134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bk object 2143"/>
          <p:cNvSpPr/>
          <p:nvPr/>
        </p:nvSpPr>
        <p:spPr>
          <a:xfrm>
            <a:off x="4450079" y="581215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bk object 2144"/>
          <p:cNvSpPr/>
          <p:nvPr/>
        </p:nvSpPr>
        <p:spPr>
          <a:xfrm>
            <a:off x="3693159" y="58166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829" y="0"/>
                </a:moveTo>
                <a:lnTo>
                  <a:pt x="0" y="0"/>
                </a:lnTo>
                <a:lnTo>
                  <a:pt x="0" y="1269"/>
                </a:lnTo>
                <a:lnTo>
                  <a:pt x="36829" y="1269"/>
                </a:lnTo>
                <a:lnTo>
                  <a:pt x="3682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bk object 2145"/>
          <p:cNvSpPr/>
          <p:nvPr/>
        </p:nvSpPr>
        <p:spPr>
          <a:xfrm>
            <a:off x="3691890" y="58153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bk object 2146"/>
          <p:cNvSpPr/>
          <p:nvPr/>
        </p:nvSpPr>
        <p:spPr>
          <a:xfrm>
            <a:off x="3690620" y="581405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bk object 2147"/>
          <p:cNvSpPr/>
          <p:nvPr/>
        </p:nvSpPr>
        <p:spPr>
          <a:xfrm>
            <a:off x="4478020" y="581723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bk object 2148"/>
          <p:cNvSpPr/>
          <p:nvPr/>
        </p:nvSpPr>
        <p:spPr>
          <a:xfrm>
            <a:off x="4470400" y="581596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bk object 2149"/>
          <p:cNvSpPr/>
          <p:nvPr/>
        </p:nvSpPr>
        <p:spPr>
          <a:xfrm>
            <a:off x="4464050" y="581469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bk object 2150"/>
          <p:cNvSpPr/>
          <p:nvPr/>
        </p:nvSpPr>
        <p:spPr>
          <a:xfrm>
            <a:off x="3695700" y="5819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bk object 2151"/>
          <p:cNvSpPr/>
          <p:nvPr/>
        </p:nvSpPr>
        <p:spPr>
          <a:xfrm>
            <a:off x="3694429" y="581787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bk object 2152"/>
          <p:cNvSpPr/>
          <p:nvPr/>
        </p:nvSpPr>
        <p:spPr>
          <a:xfrm>
            <a:off x="4491990" y="5819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bk object 2153"/>
          <p:cNvSpPr/>
          <p:nvPr/>
        </p:nvSpPr>
        <p:spPr>
          <a:xfrm>
            <a:off x="4485640" y="581850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bk object 2154"/>
          <p:cNvSpPr/>
          <p:nvPr/>
        </p:nvSpPr>
        <p:spPr>
          <a:xfrm>
            <a:off x="3698240" y="58216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bk object 2155"/>
          <p:cNvSpPr/>
          <p:nvPr/>
        </p:nvSpPr>
        <p:spPr>
          <a:xfrm>
            <a:off x="3696970" y="58204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bk object 2156"/>
          <p:cNvSpPr/>
          <p:nvPr/>
        </p:nvSpPr>
        <p:spPr>
          <a:xfrm>
            <a:off x="4513579" y="5823584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bk object 2157"/>
          <p:cNvSpPr/>
          <p:nvPr/>
        </p:nvSpPr>
        <p:spPr>
          <a:xfrm>
            <a:off x="4505959" y="582231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bk object 2158"/>
          <p:cNvSpPr/>
          <p:nvPr/>
        </p:nvSpPr>
        <p:spPr>
          <a:xfrm>
            <a:off x="4499609" y="582104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bk object 2159"/>
          <p:cNvSpPr/>
          <p:nvPr/>
        </p:nvSpPr>
        <p:spPr>
          <a:xfrm>
            <a:off x="4527550" y="582612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bk object 2160"/>
          <p:cNvSpPr/>
          <p:nvPr/>
        </p:nvSpPr>
        <p:spPr>
          <a:xfrm>
            <a:off x="4521200" y="582485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bk object 2161"/>
          <p:cNvSpPr/>
          <p:nvPr/>
        </p:nvSpPr>
        <p:spPr>
          <a:xfrm>
            <a:off x="4549140" y="582930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bk object 2162"/>
          <p:cNvSpPr/>
          <p:nvPr/>
        </p:nvSpPr>
        <p:spPr>
          <a:xfrm>
            <a:off x="4541520" y="5828029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70"/>
                </a:lnTo>
                <a:lnTo>
                  <a:pt x="81279" y="1270"/>
                </a:lnTo>
                <a:lnTo>
                  <a:pt x="8127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bk object 2163"/>
          <p:cNvSpPr/>
          <p:nvPr/>
        </p:nvSpPr>
        <p:spPr>
          <a:xfrm>
            <a:off x="4535170" y="5826759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bk object 2164"/>
          <p:cNvSpPr/>
          <p:nvPr/>
        </p:nvSpPr>
        <p:spPr>
          <a:xfrm>
            <a:off x="4561840" y="583184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70"/>
                </a:lnTo>
                <a:lnTo>
                  <a:pt x="73660" y="1270"/>
                </a:lnTo>
                <a:lnTo>
                  <a:pt x="7366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bk object 2165"/>
          <p:cNvSpPr/>
          <p:nvPr/>
        </p:nvSpPr>
        <p:spPr>
          <a:xfrm>
            <a:off x="4559300" y="583057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bk object 2166"/>
          <p:cNvSpPr/>
          <p:nvPr/>
        </p:nvSpPr>
        <p:spPr>
          <a:xfrm>
            <a:off x="4573270" y="583565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69"/>
                </a:lnTo>
                <a:lnTo>
                  <a:pt x="73660" y="1269"/>
                </a:lnTo>
                <a:lnTo>
                  <a:pt x="7366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bk object 2167"/>
          <p:cNvSpPr/>
          <p:nvPr/>
        </p:nvSpPr>
        <p:spPr>
          <a:xfrm>
            <a:off x="4569459" y="5834379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70"/>
                </a:lnTo>
                <a:lnTo>
                  <a:pt x="73660" y="1270"/>
                </a:lnTo>
                <a:lnTo>
                  <a:pt x="7366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bk object 2168"/>
          <p:cNvSpPr/>
          <p:nvPr/>
        </p:nvSpPr>
        <p:spPr>
          <a:xfrm>
            <a:off x="4565650" y="5833109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69"/>
                </a:lnTo>
                <a:lnTo>
                  <a:pt x="73660" y="1269"/>
                </a:lnTo>
                <a:lnTo>
                  <a:pt x="7366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bk object 2169"/>
          <p:cNvSpPr/>
          <p:nvPr/>
        </p:nvSpPr>
        <p:spPr>
          <a:xfrm>
            <a:off x="4580890" y="583819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bk object 2170"/>
          <p:cNvSpPr/>
          <p:nvPr/>
        </p:nvSpPr>
        <p:spPr>
          <a:xfrm>
            <a:off x="4577079" y="583692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69"/>
                </a:lnTo>
                <a:lnTo>
                  <a:pt x="73660" y="1269"/>
                </a:lnTo>
                <a:lnTo>
                  <a:pt x="7366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bk object 2171"/>
          <p:cNvSpPr/>
          <p:nvPr/>
        </p:nvSpPr>
        <p:spPr>
          <a:xfrm>
            <a:off x="4592320" y="584200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bk object 2172"/>
          <p:cNvSpPr/>
          <p:nvPr/>
        </p:nvSpPr>
        <p:spPr>
          <a:xfrm>
            <a:off x="4588509" y="58407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bk object 2173"/>
          <p:cNvSpPr/>
          <p:nvPr/>
        </p:nvSpPr>
        <p:spPr>
          <a:xfrm>
            <a:off x="4584700" y="583945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bk object 2174"/>
          <p:cNvSpPr/>
          <p:nvPr/>
        </p:nvSpPr>
        <p:spPr>
          <a:xfrm>
            <a:off x="4599940" y="584454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bk object 2175"/>
          <p:cNvSpPr/>
          <p:nvPr/>
        </p:nvSpPr>
        <p:spPr>
          <a:xfrm>
            <a:off x="4596129" y="584327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bk object 2176"/>
          <p:cNvSpPr/>
          <p:nvPr/>
        </p:nvSpPr>
        <p:spPr>
          <a:xfrm>
            <a:off x="4611370" y="584835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bk object 2177"/>
          <p:cNvSpPr/>
          <p:nvPr/>
        </p:nvSpPr>
        <p:spPr>
          <a:xfrm>
            <a:off x="4607559" y="5847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bk object 2178"/>
          <p:cNvSpPr/>
          <p:nvPr/>
        </p:nvSpPr>
        <p:spPr>
          <a:xfrm>
            <a:off x="4603750" y="584580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bk object 2179"/>
          <p:cNvSpPr/>
          <p:nvPr/>
        </p:nvSpPr>
        <p:spPr>
          <a:xfrm>
            <a:off x="4618990" y="585089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bk object 2180"/>
          <p:cNvSpPr/>
          <p:nvPr/>
        </p:nvSpPr>
        <p:spPr>
          <a:xfrm>
            <a:off x="4615179" y="584962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bk object 2181"/>
          <p:cNvSpPr/>
          <p:nvPr/>
        </p:nvSpPr>
        <p:spPr>
          <a:xfrm>
            <a:off x="4630420" y="585470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bk object 2182"/>
          <p:cNvSpPr/>
          <p:nvPr/>
        </p:nvSpPr>
        <p:spPr>
          <a:xfrm>
            <a:off x="4626609" y="585342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bk object 2183"/>
          <p:cNvSpPr/>
          <p:nvPr/>
        </p:nvSpPr>
        <p:spPr>
          <a:xfrm>
            <a:off x="4622800" y="585215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bk object 2184"/>
          <p:cNvSpPr/>
          <p:nvPr/>
        </p:nvSpPr>
        <p:spPr>
          <a:xfrm>
            <a:off x="4634229" y="585597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bk object 2185"/>
          <p:cNvSpPr/>
          <p:nvPr/>
        </p:nvSpPr>
        <p:spPr>
          <a:xfrm>
            <a:off x="4638040" y="585724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bk object 2186"/>
          <p:cNvSpPr/>
          <p:nvPr/>
        </p:nvSpPr>
        <p:spPr>
          <a:xfrm>
            <a:off x="4649470" y="586105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bk object 2187"/>
          <p:cNvSpPr/>
          <p:nvPr/>
        </p:nvSpPr>
        <p:spPr>
          <a:xfrm>
            <a:off x="4645659" y="585977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bk object 2188"/>
          <p:cNvSpPr/>
          <p:nvPr/>
        </p:nvSpPr>
        <p:spPr>
          <a:xfrm>
            <a:off x="4641850" y="585850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bk object 2189"/>
          <p:cNvSpPr/>
          <p:nvPr/>
        </p:nvSpPr>
        <p:spPr>
          <a:xfrm>
            <a:off x="4657090" y="586359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bk object 2190"/>
          <p:cNvSpPr/>
          <p:nvPr/>
        </p:nvSpPr>
        <p:spPr>
          <a:xfrm>
            <a:off x="4653279" y="586232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bk object 2191"/>
          <p:cNvSpPr/>
          <p:nvPr/>
        </p:nvSpPr>
        <p:spPr>
          <a:xfrm>
            <a:off x="4669790" y="586740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bk object 2192"/>
          <p:cNvSpPr/>
          <p:nvPr/>
        </p:nvSpPr>
        <p:spPr>
          <a:xfrm>
            <a:off x="4665979" y="586612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bk object 2193"/>
          <p:cNvSpPr/>
          <p:nvPr/>
        </p:nvSpPr>
        <p:spPr>
          <a:xfrm>
            <a:off x="4660900" y="586485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bk object 2194"/>
          <p:cNvSpPr/>
          <p:nvPr/>
        </p:nvSpPr>
        <p:spPr>
          <a:xfrm>
            <a:off x="4677409" y="586994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bk object 2195"/>
          <p:cNvSpPr/>
          <p:nvPr/>
        </p:nvSpPr>
        <p:spPr>
          <a:xfrm>
            <a:off x="4673600" y="586867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bk object 2196"/>
          <p:cNvSpPr/>
          <p:nvPr/>
        </p:nvSpPr>
        <p:spPr>
          <a:xfrm>
            <a:off x="4688840" y="587375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bk object 2197"/>
          <p:cNvSpPr/>
          <p:nvPr/>
        </p:nvSpPr>
        <p:spPr>
          <a:xfrm>
            <a:off x="4685029" y="587247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bk object 2198"/>
          <p:cNvSpPr/>
          <p:nvPr/>
        </p:nvSpPr>
        <p:spPr>
          <a:xfrm>
            <a:off x="4681220" y="587120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bk object 2199"/>
          <p:cNvSpPr/>
          <p:nvPr/>
        </p:nvSpPr>
        <p:spPr>
          <a:xfrm>
            <a:off x="4696459" y="587629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bk object 2200"/>
          <p:cNvSpPr/>
          <p:nvPr/>
        </p:nvSpPr>
        <p:spPr>
          <a:xfrm>
            <a:off x="4692650" y="587502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bk object 2201"/>
          <p:cNvSpPr/>
          <p:nvPr/>
        </p:nvSpPr>
        <p:spPr>
          <a:xfrm>
            <a:off x="4704079" y="587882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bk object 2202"/>
          <p:cNvSpPr/>
          <p:nvPr/>
        </p:nvSpPr>
        <p:spPr>
          <a:xfrm>
            <a:off x="4700270" y="587755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bk object 2203"/>
          <p:cNvSpPr/>
          <p:nvPr/>
        </p:nvSpPr>
        <p:spPr>
          <a:xfrm>
            <a:off x="4707890" y="588010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bk object 2204"/>
          <p:cNvSpPr/>
          <p:nvPr/>
        </p:nvSpPr>
        <p:spPr>
          <a:xfrm>
            <a:off x="4715509" y="588264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bk object 2205"/>
          <p:cNvSpPr/>
          <p:nvPr/>
        </p:nvSpPr>
        <p:spPr>
          <a:xfrm>
            <a:off x="4711700" y="588137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bk object 2206"/>
          <p:cNvSpPr/>
          <p:nvPr/>
        </p:nvSpPr>
        <p:spPr>
          <a:xfrm>
            <a:off x="4726940" y="588645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bk object 2207"/>
          <p:cNvSpPr/>
          <p:nvPr/>
        </p:nvSpPr>
        <p:spPr>
          <a:xfrm>
            <a:off x="4723129" y="58851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bk object 2208"/>
          <p:cNvSpPr/>
          <p:nvPr/>
        </p:nvSpPr>
        <p:spPr>
          <a:xfrm>
            <a:off x="4719320" y="588390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bk object 2209"/>
          <p:cNvSpPr/>
          <p:nvPr/>
        </p:nvSpPr>
        <p:spPr>
          <a:xfrm>
            <a:off x="4734559" y="588899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70"/>
                </a:lnTo>
                <a:lnTo>
                  <a:pt x="73660" y="1270"/>
                </a:lnTo>
                <a:lnTo>
                  <a:pt x="7366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bk object 2210"/>
          <p:cNvSpPr/>
          <p:nvPr/>
        </p:nvSpPr>
        <p:spPr>
          <a:xfrm>
            <a:off x="4730750" y="588772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bk object 2211"/>
          <p:cNvSpPr/>
          <p:nvPr/>
        </p:nvSpPr>
        <p:spPr>
          <a:xfrm>
            <a:off x="4745990" y="589280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70">
                <a:moveTo>
                  <a:pt x="71120" y="0"/>
                </a:moveTo>
                <a:lnTo>
                  <a:pt x="0" y="0"/>
                </a:lnTo>
                <a:lnTo>
                  <a:pt x="0" y="1269"/>
                </a:lnTo>
                <a:lnTo>
                  <a:pt x="71120" y="1269"/>
                </a:lnTo>
                <a:lnTo>
                  <a:pt x="7112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bk object 2212"/>
          <p:cNvSpPr/>
          <p:nvPr/>
        </p:nvSpPr>
        <p:spPr>
          <a:xfrm>
            <a:off x="4742179" y="589152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bk object 2213"/>
          <p:cNvSpPr/>
          <p:nvPr/>
        </p:nvSpPr>
        <p:spPr>
          <a:xfrm>
            <a:off x="4738370" y="58902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bk object 2214"/>
          <p:cNvSpPr/>
          <p:nvPr/>
        </p:nvSpPr>
        <p:spPr>
          <a:xfrm>
            <a:off x="4753609" y="589534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69850" y="0"/>
                </a:moveTo>
                <a:lnTo>
                  <a:pt x="0" y="0"/>
                </a:lnTo>
                <a:lnTo>
                  <a:pt x="0" y="1270"/>
                </a:lnTo>
                <a:lnTo>
                  <a:pt x="69850" y="1270"/>
                </a:lnTo>
                <a:lnTo>
                  <a:pt x="6985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bk object 2215"/>
          <p:cNvSpPr/>
          <p:nvPr/>
        </p:nvSpPr>
        <p:spPr>
          <a:xfrm>
            <a:off x="4749800" y="589407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70">
                <a:moveTo>
                  <a:pt x="71120" y="0"/>
                </a:moveTo>
                <a:lnTo>
                  <a:pt x="0" y="0"/>
                </a:lnTo>
                <a:lnTo>
                  <a:pt x="0" y="1269"/>
                </a:lnTo>
                <a:lnTo>
                  <a:pt x="71120" y="1269"/>
                </a:lnTo>
                <a:lnTo>
                  <a:pt x="7112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bk object 2216"/>
          <p:cNvSpPr/>
          <p:nvPr/>
        </p:nvSpPr>
        <p:spPr>
          <a:xfrm>
            <a:off x="4765040" y="589915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bk object 2217"/>
          <p:cNvSpPr/>
          <p:nvPr/>
        </p:nvSpPr>
        <p:spPr>
          <a:xfrm>
            <a:off x="4762500" y="58978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bk object 2218"/>
          <p:cNvSpPr/>
          <p:nvPr/>
        </p:nvSpPr>
        <p:spPr>
          <a:xfrm>
            <a:off x="4757420" y="5896609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69850" y="0"/>
                </a:moveTo>
                <a:lnTo>
                  <a:pt x="0" y="0"/>
                </a:lnTo>
                <a:lnTo>
                  <a:pt x="0" y="1269"/>
                </a:lnTo>
                <a:lnTo>
                  <a:pt x="69850" y="1269"/>
                </a:lnTo>
                <a:lnTo>
                  <a:pt x="6985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bk object 2219"/>
          <p:cNvSpPr/>
          <p:nvPr/>
        </p:nvSpPr>
        <p:spPr>
          <a:xfrm>
            <a:off x="4771390" y="590169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bk object 2220"/>
          <p:cNvSpPr/>
          <p:nvPr/>
        </p:nvSpPr>
        <p:spPr>
          <a:xfrm>
            <a:off x="4767579" y="590042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bk object 2221"/>
          <p:cNvSpPr/>
          <p:nvPr/>
        </p:nvSpPr>
        <p:spPr>
          <a:xfrm>
            <a:off x="4780279" y="590550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bk object 2222"/>
          <p:cNvSpPr/>
          <p:nvPr/>
        </p:nvSpPr>
        <p:spPr>
          <a:xfrm>
            <a:off x="4776470" y="590422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bk object 2223"/>
          <p:cNvSpPr/>
          <p:nvPr/>
        </p:nvSpPr>
        <p:spPr>
          <a:xfrm>
            <a:off x="4773929" y="590295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bk object 2224"/>
          <p:cNvSpPr/>
          <p:nvPr/>
        </p:nvSpPr>
        <p:spPr>
          <a:xfrm>
            <a:off x="4786629" y="59080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bk object 2225"/>
          <p:cNvSpPr/>
          <p:nvPr/>
        </p:nvSpPr>
        <p:spPr>
          <a:xfrm>
            <a:off x="4782820" y="590677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bk object 2226"/>
          <p:cNvSpPr/>
          <p:nvPr/>
        </p:nvSpPr>
        <p:spPr>
          <a:xfrm>
            <a:off x="4795520" y="59118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bk object 2227"/>
          <p:cNvSpPr/>
          <p:nvPr/>
        </p:nvSpPr>
        <p:spPr>
          <a:xfrm>
            <a:off x="4791709" y="59105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bk object 2228"/>
          <p:cNvSpPr/>
          <p:nvPr/>
        </p:nvSpPr>
        <p:spPr>
          <a:xfrm>
            <a:off x="4789170" y="59093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bk object 2229"/>
          <p:cNvSpPr/>
          <p:nvPr/>
        </p:nvSpPr>
        <p:spPr>
          <a:xfrm>
            <a:off x="4801870" y="591439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bk object 2230"/>
          <p:cNvSpPr/>
          <p:nvPr/>
        </p:nvSpPr>
        <p:spPr>
          <a:xfrm>
            <a:off x="4798059" y="591312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bk object 2231"/>
          <p:cNvSpPr/>
          <p:nvPr/>
        </p:nvSpPr>
        <p:spPr>
          <a:xfrm>
            <a:off x="4810759" y="591820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bk object 2232"/>
          <p:cNvSpPr/>
          <p:nvPr/>
        </p:nvSpPr>
        <p:spPr>
          <a:xfrm>
            <a:off x="4808220" y="59169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bk object 2233"/>
          <p:cNvSpPr/>
          <p:nvPr/>
        </p:nvSpPr>
        <p:spPr>
          <a:xfrm>
            <a:off x="4804409" y="591565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bk object 2234"/>
          <p:cNvSpPr/>
          <p:nvPr/>
        </p:nvSpPr>
        <p:spPr>
          <a:xfrm>
            <a:off x="4817109" y="59207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bk object 2235"/>
          <p:cNvSpPr/>
          <p:nvPr/>
        </p:nvSpPr>
        <p:spPr>
          <a:xfrm>
            <a:off x="4813300" y="591947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bk object 2236"/>
          <p:cNvSpPr/>
          <p:nvPr/>
        </p:nvSpPr>
        <p:spPr>
          <a:xfrm>
            <a:off x="4826000" y="59245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bk object 2237"/>
          <p:cNvSpPr/>
          <p:nvPr/>
        </p:nvSpPr>
        <p:spPr>
          <a:xfrm>
            <a:off x="4823459" y="59232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bk object 2238"/>
          <p:cNvSpPr/>
          <p:nvPr/>
        </p:nvSpPr>
        <p:spPr>
          <a:xfrm>
            <a:off x="4819650" y="59220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bk object 2239"/>
          <p:cNvSpPr/>
          <p:nvPr/>
        </p:nvSpPr>
        <p:spPr>
          <a:xfrm>
            <a:off x="4828540" y="592582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bk object 2240"/>
          <p:cNvSpPr/>
          <p:nvPr/>
        </p:nvSpPr>
        <p:spPr>
          <a:xfrm>
            <a:off x="4832350" y="5927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bk object 2241"/>
          <p:cNvSpPr/>
          <p:nvPr/>
        </p:nvSpPr>
        <p:spPr>
          <a:xfrm>
            <a:off x="4841240" y="593090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bk object 2242"/>
          <p:cNvSpPr/>
          <p:nvPr/>
        </p:nvSpPr>
        <p:spPr>
          <a:xfrm>
            <a:off x="4838700" y="59296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bk object 2243"/>
          <p:cNvSpPr/>
          <p:nvPr/>
        </p:nvSpPr>
        <p:spPr>
          <a:xfrm>
            <a:off x="4834890" y="592835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bk object 2244"/>
          <p:cNvSpPr/>
          <p:nvPr/>
        </p:nvSpPr>
        <p:spPr>
          <a:xfrm>
            <a:off x="4847590" y="593344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bk object 2245"/>
          <p:cNvSpPr/>
          <p:nvPr/>
        </p:nvSpPr>
        <p:spPr>
          <a:xfrm>
            <a:off x="4845050" y="593217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bk object 2246"/>
          <p:cNvSpPr/>
          <p:nvPr/>
        </p:nvSpPr>
        <p:spPr>
          <a:xfrm>
            <a:off x="4856479" y="59372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bk object 2247"/>
          <p:cNvSpPr/>
          <p:nvPr/>
        </p:nvSpPr>
        <p:spPr>
          <a:xfrm>
            <a:off x="4853940" y="5935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bk object 2248"/>
          <p:cNvSpPr/>
          <p:nvPr/>
        </p:nvSpPr>
        <p:spPr>
          <a:xfrm>
            <a:off x="4850129" y="59347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bk object 2249"/>
          <p:cNvSpPr/>
          <p:nvPr/>
        </p:nvSpPr>
        <p:spPr>
          <a:xfrm>
            <a:off x="4862829" y="59397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bk object 2250"/>
          <p:cNvSpPr/>
          <p:nvPr/>
        </p:nvSpPr>
        <p:spPr>
          <a:xfrm>
            <a:off x="4860290" y="593852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bk object 2251"/>
          <p:cNvSpPr/>
          <p:nvPr/>
        </p:nvSpPr>
        <p:spPr>
          <a:xfrm>
            <a:off x="4871720" y="594360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bk object 2252"/>
          <p:cNvSpPr/>
          <p:nvPr/>
        </p:nvSpPr>
        <p:spPr>
          <a:xfrm>
            <a:off x="4869179" y="594232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bk object 2253"/>
          <p:cNvSpPr/>
          <p:nvPr/>
        </p:nvSpPr>
        <p:spPr>
          <a:xfrm>
            <a:off x="4865370" y="594105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bk object 2254"/>
          <p:cNvSpPr/>
          <p:nvPr/>
        </p:nvSpPr>
        <p:spPr>
          <a:xfrm>
            <a:off x="4878070" y="594614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bk object 2255"/>
          <p:cNvSpPr/>
          <p:nvPr/>
        </p:nvSpPr>
        <p:spPr>
          <a:xfrm>
            <a:off x="4875529" y="594487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bk object 2256"/>
          <p:cNvSpPr/>
          <p:nvPr/>
        </p:nvSpPr>
        <p:spPr>
          <a:xfrm>
            <a:off x="4884420" y="59486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bk object 2257"/>
          <p:cNvSpPr/>
          <p:nvPr/>
        </p:nvSpPr>
        <p:spPr>
          <a:xfrm>
            <a:off x="4881879" y="594740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bk object 2258"/>
          <p:cNvSpPr/>
          <p:nvPr/>
        </p:nvSpPr>
        <p:spPr>
          <a:xfrm>
            <a:off x="4886959" y="59499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bk object 2259"/>
          <p:cNvSpPr/>
          <p:nvPr/>
        </p:nvSpPr>
        <p:spPr>
          <a:xfrm>
            <a:off x="4893309" y="59524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bk object 2260"/>
          <p:cNvSpPr/>
          <p:nvPr/>
        </p:nvSpPr>
        <p:spPr>
          <a:xfrm>
            <a:off x="4890770" y="595122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bk object 2261"/>
          <p:cNvSpPr/>
          <p:nvPr/>
        </p:nvSpPr>
        <p:spPr>
          <a:xfrm>
            <a:off x="4902200" y="595630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bk object 2262"/>
          <p:cNvSpPr/>
          <p:nvPr/>
        </p:nvSpPr>
        <p:spPr>
          <a:xfrm>
            <a:off x="4899659" y="59550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bk object 2263"/>
          <p:cNvSpPr/>
          <p:nvPr/>
        </p:nvSpPr>
        <p:spPr>
          <a:xfrm>
            <a:off x="4897120" y="595375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bk object 2264"/>
          <p:cNvSpPr/>
          <p:nvPr/>
        </p:nvSpPr>
        <p:spPr>
          <a:xfrm>
            <a:off x="4908550" y="595884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bk object 2265"/>
          <p:cNvSpPr/>
          <p:nvPr/>
        </p:nvSpPr>
        <p:spPr>
          <a:xfrm>
            <a:off x="4906009" y="5957570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39" h="1270">
                <a:moveTo>
                  <a:pt x="66039" y="0"/>
                </a:moveTo>
                <a:lnTo>
                  <a:pt x="0" y="0"/>
                </a:lnTo>
                <a:lnTo>
                  <a:pt x="0" y="1269"/>
                </a:lnTo>
                <a:lnTo>
                  <a:pt x="66039" y="1269"/>
                </a:lnTo>
                <a:lnTo>
                  <a:pt x="6603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bk object 2266"/>
          <p:cNvSpPr/>
          <p:nvPr/>
        </p:nvSpPr>
        <p:spPr>
          <a:xfrm>
            <a:off x="4918709" y="596265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69"/>
                </a:lnTo>
                <a:lnTo>
                  <a:pt x="60960" y="1269"/>
                </a:lnTo>
                <a:lnTo>
                  <a:pt x="6096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bk object 2267"/>
          <p:cNvSpPr/>
          <p:nvPr/>
        </p:nvSpPr>
        <p:spPr>
          <a:xfrm>
            <a:off x="4914900" y="596137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bk object 2268"/>
          <p:cNvSpPr/>
          <p:nvPr/>
        </p:nvSpPr>
        <p:spPr>
          <a:xfrm>
            <a:off x="4912359" y="59601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bk object 2269"/>
          <p:cNvSpPr/>
          <p:nvPr/>
        </p:nvSpPr>
        <p:spPr>
          <a:xfrm>
            <a:off x="4923790" y="596519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70">
                <a:moveTo>
                  <a:pt x="59689" y="0"/>
                </a:moveTo>
                <a:lnTo>
                  <a:pt x="0" y="0"/>
                </a:lnTo>
                <a:lnTo>
                  <a:pt x="0" y="1270"/>
                </a:lnTo>
                <a:lnTo>
                  <a:pt x="59689" y="1270"/>
                </a:lnTo>
                <a:lnTo>
                  <a:pt x="5968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bk object 2270"/>
          <p:cNvSpPr/>
          <p:nvPr/>
        </p:nvSpPr>
        <p:spPr>
          <a:xfrm>
            <a:off x="4921250" y="596392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69"/>
                </a:lnTo>
                <a:lnTo>
                  <a:pt x="60960" y="1269"/>
                </a:lnTo>
                <a:lnTo>
                  <a:pt x="6096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bk object 2271"/>
          <p:cNvSpPr/>
          <p:nvPr/>
        </p:nvSpPr>
        <p:spPr>
          <a:xfrm>
            <a:off x="4933950" y="596900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bk object 2272"/>
          <p:cNvSpPr/>
          <p:nvPr/>
        </p:nvSpPr>
        <p:spPr>
          <a:xfrm>
            <a:off x="4930140" y="596772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bk object 2273"/>
          <p:cNvSpPr/>
          <p:nvPr/>
        </p:nvSpPr>
        <p:spPr>
          <a:xfrm>
            <a:off x="4927600" y="596645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bk object 2274"/>
          <p:cNvSpPr/>
          <p:nvPr/>
        </p:nvSpPr>
        <p:spPr>
          <a:xfrm>
            <a:off x="4939029" y="597154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70"/>
                </a:lnTo>
                <a:lnTo>
                  <a:pt x="54610" y="1270"/>
                </a:lnTo>
                <a:lnTo>
                  <a:pt x="5461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bk object 2275"/>
          <p:cNvSpPr/>
          <p:nvPr/>
        </p:nvSpPr>
        <p:spPr>
          <a:xfrm>
            <a:off x="4936490" y="597027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bk object 2276"/>
          <p:cNvSpPr/>
          <p:nvPr/>
        </p:nvSpPr>
        <p:spPr>
          <a:xfrm>
            <a:off x="4942840" y="597280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69"/>
                </a:lnTo>
                <a:lnTo>
                  <a:pt x="53339" y="1269"/>
                </a:lnTo>
                <a:lnTo>
                  <a:pt x="5333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bk object 2277"/>
          <p:cNvSpPr/>
          <p:nvPr/>
        </p:nvSpPr>
        <p:spPr>
          <a:xfrm>
            <a:off x="4946650" y="5974079"/>
            <a:ext cx="86360" cy="22860"/>
          </a:xfrm>
          <a:custGeom>
            <a:avLst/>
            <a:gdLst/>
            <a:ahLst/>
            <a:cxnLst/>
            <a:rect l="l" t="t" r="r" b="b"/>
            <a:pathLst>
              <a:path w="86360" h="22860">
                <a:moveTo>
                  <a:pt x="5334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53340" y="2540"/>
                </a:lnTo>
                <a:lnTo>
                  <a:pt x="53340" y="1270"/>
                </a:lnTo>
                <a:close/>
              </a:path>
              <a:path w="86360" h="2286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  <a:path w="86360" h="22860">
                <a:moveTo>
                  <a:pt x="57150" y="3810"/>
                </a:moveTo>
                <a:lnTo>
                  <a:pt x="6350" y="3810"/>
                </a:lnTo>
                <a:lnTo>
                  <a:pt x="6350" y="5080"/>
                </a:lnTo>
                <a:lnTo>
                  <a:pt x="57150" y="5080"/>
                </a:lnTo>
                <a:lnTo>
                  <a:pt x="57150" y="3810"/>
                </a:lnTo>
                <a:close/>
              </a:path>
              <a:path w="86360" h="22860">
                <a:moveTo>
                  <a:pt x="55880" y="2540"/>
                </a:moveTo>
                <a:lnTo>
                  <a:pt x="3810" y="2540"/>
                </a:lnTo>
                <a:lnTo>
                  <a:pt x="3810" y="3810"/>
                </a:lnTo>
                <a:lnTo>
                  <a:pt x="55880" y="3810"/>
                </a:lnTo>
                <a:lnTo>
                  <a:pt x="55880" y="2540"/>
                </a:lnTo>
                <a:close/>
              </a:path>
              <a:path w="86360" h="22860">
                <a:moveTo>
                  <a:pt x="63500" y="7620"/>
                </a:moveTo>
                <a:lnTo>
                  <a:pt x="11429" y="7620"/>
                </a:lnTo>
                <a:lnTo>
                  <a:pt x="11429" y="8890"/>
                </a:lnTo>
                <a:lnTo>
                  <a:pt x="63500" y="8890"/>
                </a:lnTo>
                <a:lnTo>
                  <a:pt x="63500" y="7620"/>
                </a:lnTo>
                <a:close/>
              </a:path>
              <a:path w="86360" h="22860">
                <a:moveTo>
                  <a:pt x="62230" y="6350"/>
                </a:moveTo>
                <a:lnTo>
                  <a:pt x="10160" y="6350"/>
                </a:lnTo>
                <a:lnTo>
                  <a:pt x="10160" y="7620"/>
                </a:lnTo>
                <a:lnTo>
                  <a:pt x="62230" y="7620"/>
                </a:lnTo>
                <a:lnTo>
                  <a:pt x="62230" y="6350"/>
                </a:lnTo>
                <a:close/>
              </a:path>
              <a:path w="86360" h="22860">
                <a:moveTo>
                  <a:pt x="59690" y="5080"/>
                </a:moveTo>
                <a:lnTo>
                  <a:pt x="7620" y="5080"/>
                </a:lnTo>
                <a:lnTo>
                  <a:pt x="7620" y="6350"/>
                </a:lnTo>
                <a:lnTo>
                  <a:pt x="59690" y="6350"/>
                </a:lnTo>
                <a:lnTo>
                  <a:pt x="59690" y="5080"/>
                </a:lnTo>
                <a:close/>
              </a:path>
              <a:path w="86360" h="22860">
                <a:moveTo>
                  <a:pt x="67310" y="10160"/>
                </a:moveTo>
                <a:lnTo>
                  <a:pt x="16510" y="10160"/>
                </a:lnTo>
                <a:lnTo>
                  <a:pt x="16510" y="11430"/>
                </a:lnTo>
                <a:lnTo>
                  <a:pt x="67310" y="11430"/>
                </a:lnTo>
                <a:lnTo>
                  <a:pt x="67310" y="10160"/>
                </a:lnTo>
                <a:close/>
              </a:path>
              <a:path w="86360" h="22860">
                <a:moveTo>
                  <a:pt x="66040" y="8890"/>
                </a:moveTo>
                <a:lnTo>
                  <a:pt x="13970" y="8890"/>
                </a:lnTo>
                <a:lnTo>
                  <a:pt x="13970" y="10160"/>
                </a:lnTo>
                <a:lnTo>
                  <a:pt x="66040" y="10160"/>
                </a:lnTo>
                <a:lnTo>
                  <a:pt x="66040" y="8890"/>
                </a:lnTo>
                <a:close/>
              </a:path>
              <a:path w="86360" h="22860">
                <a:moveTo>
                  <a:pt x="73660" y="13970"/>
                </a:moveTo>
                <a:lnTo>
                  <a:pt x="21589" y="13970"/>
                </a:lnTo>
                <a:lnTo>
                  <a:pt x="21589" y="15240"/>
                </a:lnTo>
                <a:lnTo>
                  <a:pt x="73660" y="15240"/>
                </a:lnTo>
                <a:lnTo>
                  <a:pt x="73660" y="13970"/>
                </a:lnTo>
                <a:close/>
              </a:path>
              <a:path w="86360" h="22860">
                <a:moveTo>
                  <a:pt x="72390" y="12700"/>
                </a:moveTo>
                <a:lnTo>
                  <a:pt x="20320" y="12700"/>
                </a:lnTo>
                <a:lnTo>
                  <a:pt x="20320" y="13970"/>
                </a:lnTo>
                <a:lnTo>
                  <a:pt x="72390" y="13970"/>
                </a:lnTo>
                <a:lnTo>
                  <a:pt x="72390" y="12700"/>
                </a:lnTo>
                <a:close/>
              </a:path>
              <a:path w="86360" h="22860">
                <a:moveTo>
                  <a:pt x="69850" y="11430"/>
                </a:moveTo>
                <a:lnTo>
                  <a:pt x="17779" y="11430"/>
                </a:lnTo>
                <a:lnTo>
                  <a:pt x="17779" y="12700"/>
                </a:lnTo>
                <a:lnTo>
                  <a:pt x="69850" y="12700"/>
                </a:lnTo>
                <a:lnTo>
                  <a:pt x="69850" y="11430"/>
                </a:lnTo>
                <a:close/>
              </a:path>
              <a:path w="86360" h="22860">
                <a:moveTo>
                  <a:pt x="77470" y="16510"/>
                </a:moveTo>
                <a:lnTo>
                  <a:pt x="26670" y="16510"/>
                </a:lnTo>
                <a:lnTo>
                  <a:pt x="26670" y="17780"/>
                </a:lnTo>
                <a:lnTo>
                  <a:pt x="77470" y="17780"/>
                </a:lnTo>
                <a:lnTo>
                  <a:pt x="77470" y="16510"/>
                </a:lnTo>
                <a:close/>
              </a:path>
              <a:path w="86360" h="22860">
                <a:moveTo>
                  <a:pt x="76200" y="15240"/>
                </a:moveTo>
                <a:lnTo>
                  <a:pt x="24129" y="15240"/>
                </a:lnTo>
                <a:lnTo>
                  <a:pt x="24129" y="16510"/>
                </a:lnTo>
                <a:lnTo>
                  <a:pt x="76200" y="16510"/>
                </a:lnTo>
                <a:lnTo>
                  <a:pt x="76200" y="15240"/>
                </a:lnTo>
                <a:close/>
              </a:path>
              <a:path w="86360" h="22860">
                <a:moveTo>
                  <a:pt x="83820" y="20320"/>
                </a:moveTo>
                <a:lnTo>
                  <a:pt x="33020" y="20320"/>
                </a:lnTo>
                <a:lnTo>
                  <a:pt x="33020" y="21590"/>
                </a:lnTo>
                <a:lnTo>
                  <a:pt x="83820" y="21590"/>
                </a:lnTo>
                <a:lnTo>
                  <a:pt x="83820" y="20320"/>
                </a:lnTo>
                <a:close/>
              </a:path>
              <a:path w="86360" h="22860">
                <a:moveTo>
                  <a:pt x="82550" y="19050"/>
                </a:moveTo>
                <a:lnTo>
                  <a:pt x="30479" y="19050"/>
                </a:lnTo>
                <a:lnTo>
                  <a:pt x="30479" y="20320"/>
                </a:lnTo>
                <a:lnTo>
                  <a:pt x="82550" y="20320"/>
                </a:lnTo>
                <a:lnTo>
                  <a:pt x="82550" y="19050"/>
                </a:lnTo>
                <a:close/>
              </a:path>
              <a:path w="86360" h="22860">
                <a:moveTo>
                  <a:pt x="80010" y="17780"/>
                </a:moveTo>
                <a:lnTo>
                  <a:pt x="27939" y="17780"/>
                </a:lnTo>
                <a:lnTo>
                  <a:pt x="27939" y="19050"/>
                </a:lnTo>
                <a:lnTo>
                  <a:pt x="80010" y="19050"/>
                </a:lnTo>
                <a:lnTo>
                  <a:pt x="80010" y="17780"/>
                </a:lnTo>
                <a:close/>
              </a:path>
              <a:path w="86360" h="22860">
                <a:moveTo>
                  <a:pt x="86360" y="21590"/>
                </a:moveTo>
                <a:lnTo>
                  <a:pt x="34289" y="21590"/>
                </a:lnTo>
                <a:lnTo>
                  <a:pt x="34289" y="22860"/>
                </a:lnTo>
                <a:lnTo>
                  <a:pt x="86360" y="22860"/>
                </a:lnTo>
                <a:lnTo>
                  <a:pt x="86360" y="2159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bk object 2278"/>
          <p:cNvSpPr/>
          <p:nvPr/>
        </p:nvSpPr>
        <p:spPr>
          <a:xfrm>
            <a:off x="4983479" y="5996940"/>
            <a:ext cx="86360" cy="22860"/>
          </a:xfrm>
          <a:custGeom>
            <a:avLst/>
            <a:gdLst/>
            <a:ahLst/>
            <a:cxnLst/>
            <a:rect l="l" t="t" r="r" b="b"/>
            <a:pathLst>
              <a:path w="86360" h="2286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  <a:path w="86360" h="22860">
                <a:moveTo>
                  <a:pt x="57150" y="3810"/>
                </a:moveTo>
                <a:lnTo>
                  <a:pt x="6350" y="3810"/>
                </a:lnTo>
                <a:lnTo>
                  <a:pt x="6350" y="5080"/>
                </a:lnTo>
                <a:lnTo>
                  <a:pt x="57150" y="5080"/>
                </a:lnTo>
                <a:lnTo>
                  <a:pt x="57150" y="3810"/>
                </a:lnTo>
                <a:close/>
              </a:path>
              <a:path w="86360" h="22860">
                <a:moveTo>
                  <a:pt x="55880" y="2540"/>
                </a:moveTo>
                <a:lnTo>
                  <a:pt x="3810" y="2540"/>
                </a:lnTo>
                <a:lnTo>
                  <a:pt x="3810" y="3810"/>
                </a:lnTo>
                <a:lnTo>
                  <a:pt x="55880" y="3810"/>
                </a:lnTo>
                <a:lnTo>
                  <a:pt x="55880" y="2540"/>
                </a:lnTo>
                <a:close/>
              </a:path>
              <a:path w="86360" h="22860">
                <a:moveTo>
                  <a:pt x="5334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53340" y="2540"/>
                </a:lnTo>
                <a:lnTo>
                  <a:pt x="53340" y="1270"/>
                </a:lnTo>
                <a:close/>
              </a:path>
              <a:path w="86360" h="22860">
                <a:moveTo>
                  <a:pt x="62230" y="6350"/>
                </a:moveTo>
                <a:lnTo>
                  <a:pt x="10160" y="6350"/>
                </a:lnTo>
                <a:lnTo>
                  <a:pt x="10160" y="7620"/>
                </a:lnTo>
                <a:lnTo>
                  <a:pt x="62230" y="7620"/>
                </a:lnTo>
                <a:lnTo>
                  <a:pt x="62230" y="6350"/>
                </a:lnTo>
                <a:close/>
              </a:path>
              <a:path w="86360" h="22860">
                <a:moveTo>
                  <a:pt x="59690" y="5080"/>
                </a:moveTo>
                <a:lnTo>
                  <a:pt x="7620" y="5080"/>
                </a:lnTo>
                <a:lnTo>
                  <a:pt x="7620" y="6350"/>
                </a:lnTo>
                <a:lnTo>
                  <a:pt x="59690" y="6350"/>
                </a:lnTo>
                <a:lnTo>
                  <a:pt x="59690" y="5080"/>
                </a:lnTo>
                <a:close/>
              </a:path>
              <a:path w="86360" h="22860">
                <a:moveTo>
                  <a:pt x="67310" y="10160"/>
                </a:moveTo>
                <a:lnTo>
                  <a:pt x="16510" y="10160"/>
                </a:lnTo>
                <a:lnTo>
                  <a:pt x="16510" y="11430"/>
                </a:lnTo>
                <a:lnTo>
                  <a:pt x="67310" y="11430"/>
                </a:lnTo>
                <a:lnTo>
                  <a:pt x="67310" y="10160"/>
                </a:lnTo>
                <a:close/>
              </a:path>
              <a:path w="86360" h="22860">
                <a:moveTo>
                  <a:pt x="66040" y="8890"/>
                </a:moveTo>
                <a:lnTo>
                  <a:pt x="13970" y="8890"/>
                </a:lnTo>
                <a:lnTo>
                  <a:pt x="13970" y="10160"/>
                </a:lnTo>
                <a:lnTo>
                  <a:pt x="66040" y="10160"/>
                </a:lnTo>
                <a:lnTo>
                  <a:pt x="66040" y="8890"/>
                </a:lnTo>
                <a:close/>
              </a:path>
              <a:path w="86360" h="22860">
                <a:moveTo>
                  <a:pt x="63500" y="7620"/>
                </a:moveTo>
                <a:lnTo>
                  <a:pt x="11430" y="7620"/>
                </a:lnTo>
                <a:lnTo>
                  <a:pt x="11430" y="8890"/>
                </a:lnTo>
                <a:lnTo>
                  <a:pt x="63500" y="8890"/>
                </a:lnTo>
                <a:lnTo>
                  <a:pt x="63500" y="7620"/>
                </a:lnTo>
                <a:close/>
              </a:path>
              <a:path w="86360" h="22860">
                <a:moveTo>
                  <a:pt x="72390" y="12700"/>
                </a:moveTo>
                <a:lnTo>
                  <a:pt x="20320" y="12700"/>
                </a:lnTo>
                <a:lnTo>
                  <a:pt x="20320" y="13970"/>
                </a:lnTo>
                <a:lnTo>
                  <a:pt x="72390" y="13970"/>
                </a:lnTo>
                <a:lnTo>
                  <a:pt x="72390" y="12700"/>
                </a:lnTo>
                <a:close/>
              </a:path>
              <a:path w="86360" h="22860">
                <a:moveTo>
                  <a:pt x="69850" y="11430"/>
                </a:moveTo>
                <a:lnTo>
                  <a:pt x="17780" y="11430"/>
                </a:lnTo>
                <a:lnTo>
                  <a:pt x="17780" y="12700"/>
                </a:lnTo>
                <a:lnTo>
                  <a:pt x="69850" y="12700"/>
                </a:lnTo>
                <a:lnTo>
                  <a:pt x="69850" y="11430"/>
                </a:lnTo>
                <a:close/>
              </a:path>
              <a:path w="86360" h="22860">
                <a:moveTo>
                  <a:pt x="78740" y="16510"/>
                </a:moveTo>
                <a:lnTo>
                  <a:pt x="26670" y="16510"/>
                </a:lnTo>
                <a:lnTo>
                  <a:pt x="26670" y="17780"/>
                </a:lnTo>
                <a:lnTo>
                  <a:pt x="78740" y="17780"/>
                </a:lnTo>
                <a:lnTo>
                  <a:pt x="78740" y="16510"/>
                </a:lnTo>
                <a:close/>
              </a:path>
              <a:path w="86360" h="22860">
                <a:moveTo>
                  <a:pt x="76200" y="15240"/>
                </a:moveTo>
                <a:lnTo>
                  <a:pt x="24130" y="15240"/>
                </a:lnTo>
                <a:lnTo>
                  <a:pt x="24130" y="16510"/>
                </a:lnTo>
                <a:lnTo>
                  <a:pt x="76200" y="16510"/>
                </a:lnTo>
                <a:lnTo>
                  <a:pt x="76200" y="15240"/>
                </a:lnTo>
                <a:close/>
              </a:path>
              <a:path w="86360" h="22860">
                <a:moveTo>
                  <a:pt x="73660" y="13970"/>
                </a:moveTo>
                <a:lnTo>
                  <a:pt x="21590" y="13970"/>
                </a:lnTo>
                <a:lnTo>
                  <a:pt x="21590" y="15240"/>
                </a:lnTo>
                <a:lnTo>
                  <a:pt x="73660" y="15240"/>
                </a:lnTo>
                <a:lnTo>
                  <a:pt x="73660" y="13970"/>
                </a:lnTo>
                <a:close/>
              </a:path>
              <a:path w="86360" h="22860">
                <a:moveTo>
                  <a:pt x="82550" y="19050"/>
                </a:moveTo>
                <a:lnTo>
                  <a:pt x="30480" y="19050"/>
                </a:lnTo>
                <a:lnTo>
                  <a:pt x="30480" y="20320"/>
                </a:lnTo>
                <a:lnTo>
                  <a:pt x="82550" y="20320"/>
                </a:lnTo>
                <a:lnTo>
                  <a:pt x="82550" y="19050"/>
                </a:lnTo>
                <a:close/>
              </a:path>
              <a:path w="86360" h="22860">
                <a:moveTo>
                  <a:pt x="80010" y="17780"/>
                </a:moveTo>
                <a:lnTo>
                  <a:pt x="27940" y="17780"/>
                </a:lnTo>
                <a:lnTo>
                  <a:pt x="27940" y="19050"/>
                </a:lnTo>
                <a:lnTo>
                  <a:pt x="80010" y="19050"/>
                </a:lnTo>
                <a:lnTo>
                  <a:pt x="80010" y="17780"/>
                </a:lnTo>
                <a:close/>
              </a:path>
              <a:path w="86360" h="22860">
                <a:moveTo>
                  <a:pt x="86360" y="21590"/>
                </a:moveTo>
                <a:lnTo>
                  <a:pt x="34290" y="21590"/>
                </a:lnTo>
                <a:lnTo>
                  <a:pt x="34290" y="22860"/>
                </a:lnTo>
                <a:lnTo>
                  <a:pt x="86360" y="22860"/>
                </a:lnTo>
                <a:lnTo>
                  <a:pt x="86360" y="21590"/>
                </a:lnTo>
                <a:close/>
              </a:path>
              <a:path w="86360" h="22860">
                <a:moveTo>
                  <a:pt x="83820" y="20320"/>
                </a:moveTo>
                <a:lnTo>
                  <a:pt x="33020" y="20320"/>
                </a:lnTo>
                <a:lnTo>
                  <a:pt x="33020" y="21590"/>
                </a:lnTo>
                <a:lnTo>
                  <a:pt x="83820" y="21590"/>
                </a:lnTo>
                <a:lnTo>
                  <a:pt x="83820" y="2032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bk object 2279"/>
          <p:cNvSpPr/>
          <p:nvPr/>
        </p:nvSpPr>
        <p:spPr>
          <a:xfrm>
            <a:off x="5020309" y="6019800"/>
            <a:ext cx="86360" cy="22860"/>
          </a:xfrm>
          <a:custGeom>
            <a:avLst/>
            <a:gdLst/>
            <a:ahLst/>
            <a:cxnLst/>
            <a:rect l="l" t="t" r="r" b="b"/>
            <a:pathLst>
              <a:path w="86360" h="22860">
                <a:moveTo>
                  <a:pt x="52070" y="0"/>
                </a:moveTo>
                <a:lnTo>
                  <a:pt x="0" y="0"/>
                </a:lnTo>
                <a:lnTo>
                  <a:pt x="0" y="1269"/>
                </a:lnTo>
                <a:lnTo>
                  <a:pt x="52070" y="1269"/>
                </a:lnTo>
                <a:lnTo>
                  <a:pt x="52070" y="0"/>
                </a:lnTo>
                <a:close/>
              </a:path>
              <a:path w="86360" h="22860">
                <a:moveTo>
                  <a:pt x="55880" y="2540"/>
                </a:moveTo>
                <a:lnTo>
                  <a:pt x="3810" y="2540"/>
                </a:lnTo>
                <a:lnTo>
                  <a:pt x="3810" y="3809"/>
                </a:lnTo>
                <a:lnTo>
                  <a:pt x="55880" y="3809"/>
                </a:lnTo>
                <a:lnTo>
                  <a:pt x="55880" y="2540"/>
                </a:lnTo>
                <a:close/>
              </a:path>
              <a:path w="86360" h="22860">
                <a:moveTo>
                  <a:pt x="5333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53339" y="2540"/>
                </a:lnTo>
                <a:lnTo>
                  <a:pt x="53339" y="1270"/>
                </a:lnTo>
                <a:close/>
              </a:path>
              <a:path w="86360" h="22860">
                <a:moveTo>
                  <a:pt x="62230" y="6350"/>
                </a:moveTo>
                <a:lnTo>
                  <a:pt x="10160" y="6350"/>
                </a:lnTo>
                <a:lnTo>
                  <a:pt x="10160" y="7619"/>
                </a:lnTo>
                <a:lnTo>
                  <a:pt x="62230" y="7619"/>
                </a:lnTo>
                <a:lnTo>
                  <a:pt x="62230" y="6350"/>
                </a:lnTo>
                <a:close/>
              </a:path>
              <a:path w="86360" h="22860">
                <a:moveTo>
                  <a:pt x="59689" y="5080"/>
                </a:moveTo>
                <a:lnTo>
                  <a:pt x="7619" y="5080"/>
                </a:lnTo>
                <a:lnTo>
                  <a:pt x="7619" y="6350"/>
                </a:lnTo>
                <a:lnTo>
                  <a:pt x="59689" y="6350"/>
                </a:lnTo>
                <a:lnTo>
                  <a:pt x="59689" y="5080"/>
                </a:lnTo>
                <a:close/>
              </a:path>
              <a:path w="86360" h="22860">
                <a:moveTo>
                  <a:pt x="57150" y="3810"/>
                </a:moveTo>
                <a:lnTo>
                  <a:pt x="6350" y="3810"/>
                </a:lnTo>
                <a:lnTo>
                  <a:pt x="6350" y="5080"/>
                </a:lnTo>
                <a:lnTo>
                  <a:pt x="57150" y="5080"/>
                </a:lnTo>
                <a:lnTo>
                  <a:pt x="57150" y="3810"/>
                </a:lnTo>
                <a:close/>
              </a:path>
              <a:path w="86360" h="22860">
                <a:moveTo>
                  <a:pt x="66039" y="8890"/>
                </a:moveTo>
                <a:lnTo>
                  <a:pt x="13969" y="8890"/>
                </a:lnTo>
                <a:lnTo>
                  <a:pt x="13969" y="10159"/>
                </a:lnTo>
                <a:lnTo>
                  <a:pt x="66039" y="10159"/>
                </a:lnTo>
                <a:lnTo>
                  <a:pt x="66039" y="8890"/>
                </a:lnTo>
                <a:close/>
              </a:path>
              <a:path w="86360" h="22860">
                <a:moveTo>
                  <a:pt x="63500" y="7620"/>
                </a:moveTo>
                <a:lnTo>
                  <a:pt x="11429" y="7620"/>
                </a:lnTo>
                <a:lnTo>
                  <a:pt x="11429" y="8890"/>
                </a:lnTo>
                <a:lnTo>
                  <a:pt x="63500" y="8890"/>
                </a:lnTo>
                <a:lnTo>
                  <a:pt x="63500" y="7620"/>
                </a:lnTo>
                <a:close/>
              </a:path>
              <a:path w="86360" h="22860">
                <a:moveTo>
                  <a:pt x="72389" y="12700"/>
                </a:moveTo>
                <a:lnTo>
                  <a:pt x="20319" y="12700"/>
                </a:lnTo>
                <a:lnTo>
                  <a:pt x="20319" y="13969"/>
                </a:lnTo>
                <a:lnTo>
                  <a:pt x="72389" y="13969"/>
                </a:lnTo>
                <a:lnTo>
                  <a:pt x="72389" y="12700"/>
                </a:lnTo>
                <a:close/>
              </a:path>
              <a:path w="86360" h="22860">
                <a:moveTo>
                  <a:pt x="69850" y="11430"/>
                </a:moveTo>
                <a:lnTo>
                  <a:pt x="17779" y="11430"/>
                </a:lnTo>
                <a:lnTo>
                  <a:pt x="17779" y="12700"/>
                </a:lnTo>
                <a:lnTo>
                  <a:pt x="69850" y="12700"/>
                </a:lnTo>
                <a:lnTo>
                  <a:pt x="69850" y="11430"/>
                </a:lnTo>
                <a:close/>
              </a:path>
              <a:path w="86360" h="22860">
                <a:moveTo>
                  <a:pt x="67310" y="10160"/>
                </a:moveTo>
                <a:lnTo>
                  <a:pt x="16510" y="10160"/>
                </a:lnTo>
                <a:lnTo>
                  <a:pt x="16510" y="11430"/>
                </a:lnTo>
                <a:lnTo>
                  <a:pt x="67310" y="11430"/>
                </a:lnTo>
                <a:lnTo>
                  <a:pt x="67310" y="10160"/>
                </a:lnTo>
                <a:close/>
              </a:path>
              <a:path w="86360" h="22860">
                <a:moveTo>
                  <a:pt x="76200" y="15240"/>
                </a:moveTo>
                <a:lnTo>
                  <a:pt x="24129" y="15240"/>
                </a:lnTo>
                <a:lnTo>
                  <a:pt x="24129" y="16509"/>
                </a:lnTo>
                <a:lnTo>
                  <a:pt x="76200" y="16509"/>
                </a:lnTo>
                <a:lnTo>
                  <a:pt x="76200" y="15240"/>
                </a:lnTo>
                <a:close/>
              </a:path>
              <a:path w="86360" h="22860">
                <a:moveTo>
                  <a:pt x="73660" y="13970"/>
                </a:moveTo>
                <a:lnTo>
                  <a:pt x="22860" y="13970"/>
                </a:lnTo>
                <a:lnTo>
                  <a:pt x="22860" y="15240"/>
                </a:lnTo>
                <a:lnTo>
                  <a:pt x="73660" y="15240"/>
                </a:lnTo>
                <a:lnTo>
                  <a:pt x="73660" y="13970"/>
                </a:lnTo>
                <a:close/>
              </a:path>
              <a:path w="86360" h="22860">
                <a:moveTo>
                  <a:pt x="82550" y="19050"/>
                </a:moveTo>
                <a:lnTo>
                  <a:pt x="30479" y="19050"/>
                </a:lnTo>
                <a:lnTo>
                  <a:pt x="30479" y="20319"/>
                </a:lnTo>
                <a:lnTo>
                  <a:pt x="82550" y="20319"/>
                </a:lnTo>
                <a:lnTo>
                  <a:pt x="82550" y="19050"/>
                </a:lnTo>
                <a:close/>
              </a:path>
              <a:path w="86360" h="22860">
                <a:moveTo>
                  <a:pt x="80010" y="17780"/>
                </a:moveTo>
                <a:lnTo>
                  <a:pt x="27939" y="17780"/>
                </a:lnTo>
                <a:lnTo>
                  <a:pt x="27939" y="19050"/>
                </a:lnTo>
                <a:lnTo>
                  <a:pt x="80010" y="19050"/>
                </a:lnTo>
                <a:lnTo>
                  <a:pt x="80010" y="17780"/>
                </a:lnTo>
                <a:close/>
              </a:path>
              <a:path w="86360" h="22860">
                <a:moveTo>
                  <a:pt x="78739" y="16510"/>
                </a:moveTo>
                <a:lnTo>
                  <a:pt x="26669" y="16510"/>
                </a:lnTo>
                <a:lnTo>
                  <a:pt x="26669" y="17780"/>
                </a:lnTo>
                <a:lnTo>
                  <a:pt x="78739" y="17780"/>
                </a:lnTo>
                <a:lnTo>
                  <a:pt x="78739" y="16510"/>
                </a:lnTo>
                <a:close/>
              </a:path>
              <a:path w="86360" h="22860">
                <a:moveTo>
                  <a:pt x="86360" y="21590"/>
                </a:moveTo>
                <a:lnTo>
                  <a:pt x="34289" y="21590"/>
                </a:lnTo>
                <a:lnTo>
                  <a:pt x="34289" y="22859"/>
                </a:lnTo>
                <a:lnTo>
                  <a:pt x="86360" y="22859"/>
                </a:lnTo>
                <a:lnTo>
                  <a:pt x="86360" y="21590"/>
                </a:lnTo>
                <a:close/>
              </a:path>
              <a:path w="86360" h="22860">
                <a:moveTo>
                  <a:pt x="83819" y="20320"/>
                </a:moveTo>
                <a:lnTo>
                  <a:pt x="33019" y="20320"/>
                </a:lnTo>
                <a:lnTo>
                  <a:pt x="33019" y="21590"/>
                </a:lnTo>
                <a:lnTo>
                  <a:pt x="83819" y="21590"/>
                </a:lnTo>
                <a:lnTo>
                  <a:pt x="83819" y="2032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bk object 2280"/>
          <p:cNvSpPr/>
          <p:nvPr/>
        </p:nvSpPr>
        <p:spPr>
          <a:xfrm>
            <a:off x="5057140" y="6043929"/>
            <a:ext cx="80010" cy="22860"/>
          </a:xfrm>
          <a:custGeom>
            <a:avLst/>
            <a:gdLst/>
            <a:ahLst/>
            <a:cxnLst/>
            <a:rect l="l" t="t" r="r" b="b"/>
            <a:pathLst>
              <a:path w="80010" h="22860">
                <a:moveTo>
                  <a:pt x="80010" y="21590"/>
                </a:moveTo>
                <a:lnTo>
                  <a:pt x="36830" y="21590"/>
                </a:lnTo>
                <a:lnTo>
                  <a:pt x="36830" y="22860"/>
                </a:lnTo>
                <a:lnTo>
                  <a:pt x="80010" y="22860"/>
                </a:lnTo>
                <a:lnTo>
                  <a:pt x="80010" y="21590"/>
                </a:lnTo>
                <a:close/>
              </a:path>
              <a:path w="80010" h="22860">
                <a:moveTo>
                  <a:pt x="78739" y="20320"/>
                </a:moveTo>
                <a:lnTo>
                  <a:pt x="34289" y="20320"/>
                </a:lnTo>
                <a:lnTo>
                  <a:pt x="34289" y="21590"/>
                </a:lnTo>
                <a:lnTo>
                  <a:pt x="78739" y="21590"/>
                </a:lnTo>
                <a:lnTo>
                  <a:pt x="78739" y="20320"/>
                </a:lnTo>
                <a:close/>
              </a:path>
              <a:path w="80010" h="22860">
                <a:moveTo>
                  <a:pt x="77470" y="19050"/>
                </a:moveTo>
                <a:lnTo>
                  <a:pt x="33020" y="19050"/>
                </a:lnTo>
                <a:lnTo>
                  <a:pt x="33020" y="20320"/>
                </a:lnTo>
                <a:lnTo>
                  <a:pt x="77470" y="20320"/>
                </a:lnTo>
                <a:lnTo>
                  <a:pt x="77470" y="19050"/>
                </a:lnTo>
                <a:close/>
              </a:path>
              <a:path w="80010" h="22860">
                <a:moveTo>
                  <a:pt x="76200" y="17780"/>
                </a:moveTo>
                <a:lnTo>
                  <a:pt x="30480" y="17780"/>
                </a:lnTo>
                <a:lnTo>
                  <a:pt x="30480" y="19050"/>
                </a:lnTo>
                <a:lnTo>
                  <a:pt x="76200" y="19050"/>
                </a:lnTo>
                <a:lnTo>
                  <a:pt x="76200" y="17780"/>
                </a:lnTo>
                <a:close/>
              </a:path>
              <a:path w="80010" h="22860">
                <a:moveTo>
                  <a:pt x="73660" y="15240"/>
                </a:moveTo>
                <a:lnTo>
                  <a:pt x="26670" y="15240"/>
                </a:lnTo>
                <a:lnTo>
                  <a:pt x="26670" y="17780"/>
                </a:lnTo>
                <a:lnTo>
                  <a:pt x="27939" y="17780"/>
                </a:lnTo>
                <a:lnTo>
                  <a:pt x="27939" y="16510"/>
                </a:lnTo>
                <a:lnTo>
                  <a:pt x="73660" y="16510"/>
                </a:lnTo>
                <a:lnTo>
                  <a:pt x="73660" y="15240"/>
                </a:lnTo>
                <a:close/>
              </a:path>
              <a:path w="80010" h="22860">
                <a:moveTo>
                  <a:pt x="74929" y="16510"/>
                </a:moveTo>
                <a:lnTo>
                  <a:pt x="73660" y="16510"/>
                </a:lnTo>
                <a:lnTo>
                  <a:pt x="73660" y="17780"/>
                </a:lnTo>
                <a:lnTo>
                  <a:pt x="74929" y="17780"/>
                </a:lnTo>
                <a:lnTo>
                  <a:pt x="74929" y="16510"/>
                </a:lnTo>
                <a:close/>
              </a:path>
              <a:path w="80010" h="22860">
                <a:moveTo>
                  <a:pt x="72390" y="13970"/>
                </a:moveTo>
                <a:lnTo>
                  <a:pt x="24130" y="13970"/>
                </a:lnTo>
                <a:lnTo>
                  <a:pt x="24130" y="15240"/>
                </a:lnTo>
                <a:lnTo>
                  <a:pt x="72390" y="15240"/>
                </a:lnTo>
                <a:lnTo>
                  <a:pt x="72390" y="13970"/>
                </a:lnTo>
                <a:close/>
              </a:path>
              <a:path w="80010" h="22860">
                <a:moveTo>
                  <a:pt x="71120" y="12700"/>
                </a:moveTo>
                <a:lnTo>
                  <a:pt x="22860" y="12700"/>
                </a:lnTo>
                <a:lnTo>
                  <a:pt x="22860" y="13970"/>
                </a:lnTo>
                <a:lnTo>
                  <a:pt x="71120" y="13970"/>
                </a:lnTo>
                <a:lnTo>
                  <a:pt x="71120" y="12700"/>
                </a:lnTo>
                <a:close/>
              </a:path>
              <a:path w="80010" h="22860">
                <a:moveTo>
                  <a:pt x="68580" y="11430"/>
                </a:moveTo>
                <a:lnTo>
                  <a:pt x="20320" y="11430"/>
                </a:lnTo>
                <a:lnTo>
                  <a:pt x="20320" y="12700"/>
                </a:lnTo>
                <a:lnTo>
                  <a:pt x="68580" y="12700"/>
                </a:lnTo>
                <a:lnTo>
                  <a:pt x="68580" y="11430"/>
                </a:lnTo>
                <a:close/>
              </a:path>
              <a:path w="80010" h="22860">
                <a:moveTo>
                  <a:pt x="66039" y="8890"/>
                </a:moveTo>
                <a:lnTo>
                  <a:pt x="16510" y="8890"/>
                </a:lnTo>
                <a:lnTo>
                  <a:pt x="16510" y="11430"/>
                </a:lnTo>
                <a:lnTo>
                  <a:pt x="17780" y="11430"/>
                </a:lnTo>
                <a:lnTo>
                  <a:pt x="17780" y="10160"/>
                </a:lnTo>
                <a:lnTo>
                  <a:pt x="66039" y="10160"/>
                </a:lnTo>
                <a:lnTo>
                  <a:pt x="66039" y="8890"/>
                </a:lnTo>
                <a:close/>
              </a:path>
              <a:path w="80010" h="22860">
                <a:moveTo>
                  <a:pt x="67310" y="10160"/>
                </a:moveTo>
                <a:lnTo>
                  <a:pt x="66039" y="10160"/>
                </a:lnTo>
                <a:lnTo>
                  <a:pt x="66039" y="11430"/>
                </a:lnTo>
                <a:lnTo>
                  <a:pt x="67310" y="11430"/>
                </a:lnTo>
                <a:lnTo>
                  <a:pt x="67310" y="10160"/>
                </a:lnTo>
                <a:close/>
              </a:path>
              <a:path w="80010" h="22860">
                <a:moveTo>
                  <a:pt x="64770" y="7620"/>
                </a:moveTo>
                <a:lnTo>
                  <a:pt x="13970" y="7620"/>
                </a:lnTo>
                <a:lnTo>
                  <a:pt x="13970" y="8890"/>
                </a:lnTo>
                <a:lnTo>
                  <a:pt x="64770" y="8890"/>
                </a:lnTo>
                <a:lnTo>
                  <a:pt x="64770" y="7620"/>
                </a:lnTo>
                <a:close/>
              </a:path>
              <a:path w="80010" h="22860">
                <a:moveTo>
                  <a:pt x="63500" y="6350"/>
                </a:moveTo>
                <a:lnTo>
                  <a:pt x="11430" y="6350"/>
                </a:lnTo>
                <a:lnTo>
                  <a:pt x="11430" y="7620"/>
                </a:lnTo>
                <a:lnTo>
                  <a:pt x="63500" y="7620"/>
                </a:lnTo>
                <a:lnTo>
                  <a:pt x="63500" y="6350"/>
                </a:lnTo>
                <a:close/>
              </a:path>
              <a:path w="80010" h="22860">
                <a:moveTo>
                  <a:pt x="62230" y="5080"/>
                </a:moveTo>
                <a:lnTo>
                  <a:pt x="10160" y="5080"/>
                </a:lnTo>
                <a:lnTo>
                  <a:pt x="10160" y="6350"/>
                </a:lnTo>
                <a:lnTo>
                  <a:pt x="62230" y="6350"/>
                </a:lnTo>
                <a:lnTo>
                  <a:pt x="62230" y="5080"/>
                </a:lnTo>
                <a:close/>
              </a:path>
              <a:path w="80010" h="22860">
                <a:moveTo>
                  <a:pt x="57150" y="2540"/>
                </a:moveTo>
                <a:lnTo>
                  <a:pt x="6350" y="2540"/>
                </a:lnTo>
                <a:lnTo>
                  <a:pt x="6350" y="5080"/>
                </a:lnTo>
                <a:lnTo>
                  <a:pt x="7620" y="5080"/>
                </a:lnTo>
                <a:lnTo>
                  <a:pt x="7620" y="3810"/>
                </a:lnTo>
                <a:lnTo>
                  <a:pt x="57150" y="3810"/>
                </a:lnTo>
                <a:lnTo>
                  <a:pt x="57150" y="2540"/>
                </a:lnTo>
                <a:close/>
              </a:path>
              <a:path w="80010" h="22860">
                <a:moveTo>
                  <a:pt x="59690" y="3810"/>
                </a:moveTo>
                <a:lnTo>
                  <a:pt x="57150" y="3810"/>
                </a:lnTo>
                <a:lnTo>
                  <a:pt x="57150" y="5080"/>
                </a:lnTo>
                <a:lnTo>
                  <a:pt x="59690" y="5080"/>
                </a:lnTo>
                <a:lnTo>
                  <a:pt x="59690" y="3810"/>
                </a:lnTo>
                <a:close/>
              </a:path>
              <a:path w="80010" h="22860">
                <a:moveTo>
                  <a:pt x="55880" y="1270"/>
                </a:moveTo>
                <a:lnTo>
                  <a:pt x="3810" y="1270"/>
                </a:lnTo>
                <a:lnTo>
                  <a:pt x="3810" y="2540"/>
                </a:lnTo>
                <a:lnTo>
                  <a:pt x="55880" y="2540"/>
                </a:lnTo>
                <a:lnTo>
                  <a:pt x="55880" y="1270"/>
                </a:lnTo>
                <a:close/>
              </a:path>
              <a:path w="80010" h="2286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bk object 2281"/>
          <p:cNvSpPr/>
          <p:nvPr/>
        </p:nvSpPr>
        <p:spPr>
          <a:xfrm>
            <a:off x="5093970" y="6066790"/>
            <a:ext cx="68580" cy="22860"/>
          </a:xfrm>
          <a:custGeom>
            <a:avLst/>
            <a:gdLst/>
            <a:ahLst/>
            <a:cxnLst/>
            <a:rect l="l" t="t" r="r" b="b"/>
            <a:pathLst>
              <a:path w="68579" h="22860">
                <a:moveTo>
                  <a:pt x="68579" y="21590"/>
                </a:moveTo>
                <a:lnTo>
                  <a:pt x="25400" y="21590"/>
                </a:lnTo>
                <a:lnTo>
                  <a:pt x="25400" y="22860"/>
                </a:lnTo>
                <a:lnTo>
                  <a:pt x="68579" y="22860"/>
                </a:lnTo>
                <a:lnTo>
                  <a:pt x="68579" y="21590"/>
                </a:lnTo>
                <a:close/>
              </a:path>
              <a:path w="68579" h="22860">
                <a:moveTo>
                  <a:pt x="67309" y="20320"/>
                </a:moveTo>
                <a:lnTo>
                  <a:pt x="24129" y="20320"/>
                </a:lnTo>
                <a:lnTo>
                  <a:pt x="24129" y="21590"/>
                </a:lnTo>
                <a:lnTo>
                  <a:pt x="67309" y="21590"/>
                </a:lnTo>
                <a:lnTo>
                  <a:pt x="67309" y="20320"/>
                </a:lnTo>
                <a:close/>
              </a:path>
              <a:path w="68579" h="22860">
                <a:moveTo>
                  <a:pt x="22859" y="19050"/>
                </a:moveTo>
                <a:lnTo>
                  <a:pt x="21589" y="19050"/>
                </a:lnTo>
                <a:lnTo>
                  <a:pt x="21589" y="20320"/>
                </a:lnTo>
                <a:lnTo>
                  <a:pt x="22859" y="20320"/>
                </a:lnTo>
                <a:lnTo>
                  <a:pt x="22859" y="19050"/>
                </a:lnTo>
                <a:close/>
              </a:path>
              <a:path w="68579" h="22860">
                <a:moveTo>
                  <a:pt x="66039" y="19050"/>
                </a:moveTo>
                <a:lnTo>
                  <a:pt x="64769" y="19050"/>
                </a:lnTo>
                <a:lnTo>
                  <a:pt x="64769" y="20320"/>
                </a:lnTo>
                <a:lnTo>
                  <a:pt x="66039" y="20320"/>
                </a:lnTo>
                <a:lnTo>
                  <a:pt x="66039" y="19050"/>
                </a:lnTo>
                <a:close/>
              </a:path>
              <a:path w="68579" h="22860">
                <a:moveTo>
                  <a:pt x="63499" y="16510"/>
                </a:moveTo>
                <a:lnTo>
                  <a:pt x="20319" y="16510"/>
                </a:lnTo>
                <a:lnTo>
                  <a:pt x="20319" y="19050"/>
                </a:lnTo>
                <a:lnTo>
                  <a:pt x="63499" y="19050"/>
                </a:lnTo>
                <a:lnTo>
                  <a:pt x="63499" y="16510"/>
                </a:lnTo>
                <a:close/>
              </a:path>
              <a:path w="68579" h="22860">
                <a:moveTo>
                  <a:pt x="62229" y="15240"/>
                </a:moveTo>
                <a:lnTo>
                  <a:pt x="19050" y="15240"/>
                </a:lnTo>
                <a:lnTo>
                  <a:pt x="19050" y="16510"/>
                </a:lnTo>
                <a:lnTo>
                  <a:pt x="62229" y="16510"/>
                </a:lnTo>
                <a:lnTo>
                  <a:pt x="62229" y="15240"/>
                </a:lnTo>
                <a:close/>
              </a:path>
              <a:path w="68579" h="22860">
                <a:moveTo>
                  <a:pt x="59689" y="13970"/>
                </a:moveTo>
                <a:lnTo>
                  <a:pt x="17779" y="13970"/>
                </a:lnTo>
                <a:lnTo>
                  <a:pt x="17779" y="15240"/>
                </a:lnTo>
                <a:lnTo>
                  <a:pt x="59689" y="15240"/>
                </a:lnTo>
                <a:lnTo>
                  <a:pt x="59689" y="13970"/>
                </a:lnTo>
                <a:close/>
              </a:path>
              <a:path w="68579" h="22860">
                <a:moveTo>
                  <a:pt x="16509" y="12700"/>
                </a:moveTo>
                <a:lnTo>
                  <a:pt x="15239" y="12700"/>
                </a:lnTo>
                <a:lnTo>
                  <a:pt x="15239" y="13970"/>
                </a:lnTo>
                <a:lnTo>
                  <a:pt x="16509" y="13970"/>
                </a:lnTo>
                <a:lnTo>
                  <a:pt x="16509" y="12700"/>
                </a:lnTo>
                <a:close/>
              </a:path>
              <a:path w="68579" h="22860">
                <a:moveTo>
                  <a:pt x="58419" y="12700"/>
                </a:moveTo>
                <a:lnTo>
                  <a:pt x="57150" y="12700"/>
                </a:lnTo>
                <a:lnTo>
                  <a:pt x="57150" y="13970"/>
                </a:lnTo>
                <a:lnTo>
                  <a:pt x="58419" y="13970"/>
                </a:lnTo>
                <a:lnTo>
                  <a:pt x="58419" y="12700"/>
                </a:lnTo>
                <a:close/>
              </a:path>
              <a:path w="68579" h="22860">
                <a:moveTo>
                  <a:pt x="55879" y="10160"/>
                </a:moveTo>
                <a:lnTo>
                  <a:pt x="13969" y="10160"/>
                </a:lnTo>
                <a:lnTo>
                  <a:pt x="13969" y="12700"/>
                </a:lnTo>
                <a:lnTo>
                  <a:pt x="55879" y="12700"/>
                </a:lnTo>
                <a:lnTo>
                  <a:pt x="55879" y="10160"/>
                </a:lnTo>
                <a:close/>
              </a:path>
              <a:path w="68579" h="22860">
                <a:moveTo>
                  <a:pt x="54610" y="8890"/>
                </a:moveTo>
                <a:lnTo>
                  <a:pt x="12700" y="8890"/>
                </a:lnTo>
                <a:lnTo>
                  <a:pt x="12700" y="10160"/>
                </a:lnTo>
                <a:lnTo>
                  <a:pt x="54610" y="10160"/>
                </a:lnTo>
                <a:lnTo>
                  <a:pt x="54610" y="8890"/>
                </a:lnTo>
                <a:close/>
              </a:path>
              <a:path w="68579" h="22860">
                <a:moveTo>
                  <a:pt x="53339" y="7620"/>
                </a:moveTo>
                <a:lnTo>
                  <a:pt x="11429" y="7620"/>
                </a:lnTo>
                <a:lnTo>
                  <a:pt x="11429" y="8890"/>
                </a:lnTo>
                <a:lnTo>
                  <a:pt x="53339" y="8890"/>
                </a:lnTo>
                <a:lnTo>
                  <a:pt x="53339" y="7620"/>
                </a:lnTo>
                <a:close/>
              </a:path>
              <a:path w="68579" h="22860">
                <a:moveTo>
                  <a:pt x="10159" y="6350"/>
                </a:moveTo>
                <a:lnTo>
                  <a:pt x="8889" y="6350"/>
                </a:lnTo>
                <a:lnTo>
                  <a:pt x="8889" y="7620"/>
                </a:lnTo>
                <a:lnTo>
                  <a:pt x="10159" y="7620"/>
                </a:lnTo>
                <a:lnTo>
                  <a:pt x="10159" y="6350"/>
                </a:lnTo>
                <a:close/>
              </a:path>
              <a:path w="68579" h="22860">
                <a:moveTo>
                  <a:pt x="52069" y="6350"/>
                </a:moveTo>
                <a:lnTo>
                  <a:pt x="50800" y="6350"/>
                </a:lnTo>
                <a:lnTo>
                  <a:pt x="50800" y="7620"/>
                </a:lnTo>
                <a:lnTo>
                  <a:pt x="52069" y="7620"/>
                </a:lnTo>
                <a:lnTo>
                  <a:pt x="52069" y="6350"/>
                </a:lnTo>
                <a:close/>
              </a:path>
              <a:path w="68579" h="22860">
                <a:moveTo>
                  <a:pt x="49529" y="3810"/>
                </a:moveTo>
                <a:lnTo>
                  <a:pt x="7619" y="3810"/>
                </a:lnTo>
                <a:lnTo>
                  <a:pt x="7619" y="6350"/>
                </a:lnTo>
                <a:lnTo>
                  <a:pt x="49529" y="6350"/>
                </a:lnTo>
                <a:lnTo>
                  <a:pt x="49529" y="3810"/>
                </a:lnTo>
                <a:close/>
              </a:path>
              <a:path w="68579" h="22860">
                <a:moveTo>
                  <a:pt x="48260" y="2540"/>
                </a:moveTo>
                <a:lnTo>
                  <a:pt x="6350" y="2540"/>
                </a:lnTo>
                <a:lnTo>
                  <a:pt x="6350" y="3810"/>
                </a:lnTo>
                <a:lnTo>
                  <a:pt x="48260" y="3810"/>
                </a:lnTo>
                <a:lnTo>
                  <a:pt x="48260" y="2540"/>
                </a:lnTo>
                <a:close/>
              </a:path>
              <a:path w="68579" h="22860">
                <a:moveTo>
                  <a:pt x="45719" y="1270"/>
                </a:moveTo>
                <a:lnTo>
                  <a:pt x="3809" y="1270"/>
                </a:lnTo>
                <a:lnTo>
                  <a:pt x="3809" y="2540"/>
                </a:lnTo>
                <a:lnTo>
                  <a:pt x="45719" y="2540"/>
                </a:lnTo>
                <a:lnTo>
                  <a:pt x="45719" y="1270"/>
                </a:lnTo>
                <a:close/>
              </a:path>
              <a:path w="68579" h="2286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  <a:path w="68579" h="22860">
                <a:moveTo>
                  <a:pt x="44449" y="0"/>
                </a:moveTo>
                <a:lnTo>
                  <a:pt x="43179" y="0"/>
                </a:lnTo>
                <a:lnTo>
                  <a:pt x="43179" y="1270"/>
                </a:lnTo>
                <a:lnTo>
                  <a:pt x="44449" y="1270"/>
                </a:lnTo>
                <a:lnTo>
                  <a:pt x="4444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bk object 2282"/>
          <p:cNvSpPr/>
          <p:nvPr/>
        </p:nvSpPr>
        <p:spPr>
          <a:xfrm>
            <a:off x="5120640" y="6089650"/>
            <a:ext cx="68580" cy="24130"/>
          </a:xfrm>
          <a:custGeom>
            <a:avLst/>
            <a:gdLst/>
            <a:ahLst/>
            <a:cxnLst/>
            <a:rect l="l" t="t" r="r" b="b"/>
            <a:pathLst>
              <a:path w="68579" h="24129">
                <a:moveTo>
                  <a:pt x="68580" y="22859"/>
                </a:moveTo>
                <a:lnTo>
                  <a:pt x="22860" y="22859"/>
                </a:lnTo>
                <a:lnTo>
                  <a:pt x="22860" y="24129"/>
                </a:lnTo>
                <a:lnTo>
                  <a:pt x="68580" y="24129"/>
                </a:lnTo>
                <a:lnTo>
                  <a:pt x="68580" y="22859"/>
                </a:lnTo>
                <a:close/>
              </a:path>
              <a:path w="68579" h="24129">
                <a:moveTo>
                  <a:pt x="21589" y="21590"/>
                </a:moveTo>
                <a:lnTo>
                  <a:pt x="20320" y="21590"/>
                </a:lnTo>
                <a:lnTo>
                  <a:pt x="20320" y="22859"/>
                </a:lnTo>
                <a:lnTo>
                  <a:pt x="21589" y="22859"/>
                </a:lnTo>
                <a:lnTo>
                  <a:pt x="21589" y="21590"/>
                </a:lnTo>
                <a:close/>
              </a:path>
              <a:path w="68579" h="24129">
                <a:moveTo>
                  <a:pt x="67310" y="21590"/>
                </a:moveTo>
                <a:lnTo>
                  <a:pt x="66040" y="21590"/>
                </a:lnTo>
                <a:lnTo>
                  <a:pt x="66040" y="22859"/>
                </a:lnTo>
                <a:lnTo>
                  <a:pt x="67310" y="22859"/>
                </a:lnTo>
                <a:lnTo>
                  <a:pt x="67310" y="21590"/>
                </a:lnTo>
                <a:close/>
              </a:path>
              <a:path w="68579" h="24129">
                <a:moveTo>
                  <a:pt x="64770" y="19050"/>
                </a:moveTo>
                <a:lnTo>
                  <a:pt x="19050" y="19050"/>
                </a:lnTo>
                <a:lnTo>
                  <a:pt x="19050" y="21590"/>
                </a:lnTo>
                <a:lnTo>
                  <a:pt x="64770" y="21590"/>
                </a:lnTo>
                <a:lnTo>
                  <a:pt x="64770" y="19050"/>
                </a:lnTo>
                <a:close/>
              </a:path>
              <a:path w="68579" h="24129">
                <a:moveTo>
                  <a:pt x="63500" y="17779"/>
                </a:moveTo>
                <a:lnTo>
                  <a:pt x="17780" y="17779"/>
                </a:lnTo>
                <a:lnTo>
                  <a:pt x="17780" y="19050"/>
                </a:lnTo>
                <a:lnTo>
                  <a:pt x="63500" y="19050"/>
                </a:lnTo>
                <a:lnTo>
                  <a:pt x="63500" y="17779"/>
                </a:lnTo>
                <a:close/>
              </a:path>
              <a:path w="68579" h="24129">
                <a:moveTo>
                  <a:pt x="60960" y="16509"/>
                </a:moveTo>
                <a:lnTo>
                  <a:pt x="16510" y="16509"/>
                </a:lnTo>
                <a:lnTo>
                  <a:pt x="16510" y="17779"/>
                </a:lnTo>
                <a:lnTo>
                  <a:pt x="60960" y="17779"/>
                </a:lnTo>
                <a:lnTo>
                  <a:pt x="60960" y="16509"/>
                </a:lnTo>
                <a:close/>
              </a:path>
              <a:path w="68579" h="24129">
                <a:moveTo>
                  <a:pt x="15239" y="15240"/>
                </a:moveTo>
                <a:lnTo>
                  <a:pt x="13970" y="15240"/>
                </a:lnTo>
                <a:lnTo>
                  <a:pt x="13970" y="16509"/>
                </a:lnTo>
                <a:lnTo>
                  <a:pt x="15239" y="16509"/>
                </a:lnTo>
                <a:lnTo>
                  <a:pt x="15239" y="15240"/>
                </a:lnTo>
                <a:close/>
              </a:path>
              <a:path w="68579" h="24129">
                <a:moveTo>
                  <a:pt x="59689" y="15240"/>
                </a:moveTo>
                <a:lnTo>
                  <a:pt x="58420" y="15240"/>
                </a:lnTo>
                <a:lnTo>
                  <a:pt x="58420" y="16509"/>
                </a:lnTo>
                <a:lnTo>
                  <a:pt x="59689" y="16509"/>
                </a:lnTo>
                <a:lnTo>
                  <a:pt x="59689" y="15240"/>
                </a:lnTo>
                <a:close/>
              </a:path>
              <a:path w="68579" h="24129">
                <a:moveTo>
                  <a:pt x="57150" y="12700"/>
                </a:moveTo>
                <a:lnTo>
                  <a:pt x="12700" y="12700"/>
                </a:lnTo>
                <a:lnTo>
                  <a:pt x="12700" y="15240"/>
                </a:lnTo>
                <a:lnTo>
                  <a:pt x="57150" y="15240"/>
                </a:lnTo>
                <a:lnTo>
                  <a:pt x="57150" y="12700"/>
                </a:lnTo>
                <a:close/>
              </a:path>
              <a:path w="68579" h="24129">
                <a:moveTo>
                  <a:pt x="55880" y="11429"/>
                </a:moveTo>
                <a:lnTo>
                  <a:pt x="11430" y="11429"/>
                </a:lnTo>
                <a:lnTo>
                  <a:pt x="11430" y="12700"/>
                </a:lnTo>
                <a:lnTo>
                  <a:pt x="55880" y="12700"/>
                </a:lnTo>
                <a:lnTo>
                  <a:pt x="55880" y="11429"/>
                </a:lnTo>
                <a:close/>
              </a:path>
              <a:path w="68579" h="24129">
                <a:moveTo>
                  <a:pt x="54610" y="10159"/>
                </a:moveTo>
                <a:lnTo>
                  <a:pt x="10160" y="10159"/>
                </a:lnTo>
                <a:lnTo>
                  <a:pt x="10160" y="11429"/>
                </a:lnTo>
                <a:lnTo>
                  <a:pt x="54610" y="11429"/>
                </a:lnTo>
                <a:lnTo>
                  <a:pt x="54610" y="10159"/>
                </a:lnTo>
                <a:close/>
              </a:path>
              <a:path w="68579" h="24129">
                <a:moveTo>
                  <a:pt x="8889" y="8890"/>
                </a:moveTo>
                <a:lnTo>
                  <a:pt x="7620" y="8890"/>
                </a:lnTo>
                <a:lnTo>
                  <a:pt x="7620" y="10159"/>
                </a:lnTo>
                <a:lnTo>
                  <a:pt x="8889" y="10159"/>
                </a:lnTo>
                <a:lnTo>
                  <a:pt x="8889" y="8890"/>
                </a:lnTo>
                <a:close/>
              </a:path>
              <a:path w="68579" h="24129">
                <a:moveTo>
                  <a:pt x="53339" y="8890"/>
                </a:moveTo>
                <a:lnTo>
                  <a:pt x="52070" y="8890"/>
                </a:lnTo>
                <a:lnTo>
                  <a:pt x="52070" y="10159"/>
                </a:lnTo>
                <a:lnTo>
                  <a:pt x="53339" y="10159"/>
                </a:lnTo>
                <a:lnTo>
                  <a:pt x="53339" y="8890"/>
                </a:lnTo>
                <a:close/>
              </a:path>
              <a:path w="68579" h="24129">
                <a:moveTo>
                  <a:pt x="50800" y="6350"/>
                </a:moveTo>
                <a:lnTo>
                  <a:pt x="6350" y="6350"/>
                </a:lnTo>
                <a:lnTo>
                  <a:pt x="6350" y="8890"/>
                </a:lnTo>
                <a:lnTo>
                  <a:pt x="50800" y="8890"/>
                </a:lnTo>
                <a:lnTo>
                  <a:pt x="50800" y="6350"/>
                </a:lnTo>
                <a:close/>
              </a:path>
              <a:path w="68579" h="24129">
                <a:moveTo>
                  <a:pt x="49530" y="5079"/>
                </a:moveTo>
                <a:lnTo>
                  <a:pt x="5080" y="5079"/>
                </a:lnTo>
                <a:lnTo>
                  <a:pt x="5080" y="6350"/>
                </a:lnTo>
                <a:lnTo>
                  <a:pt x="49530" y="6350"/>
                </a:lnTo>
                <a:lnTo>
                  <a:pt x="49530" y="5079"/>
                </a:lnTo>
                <a:close/>
              </a:path>
              <a:path w="68579" h="24129">
                <a:moveTo>
                  <a:pt x="46989" y="3809"/>
                </a:moveTo>
                <a:lnTo>
                  <a:pt x="3810" y="3809"/>
                </a:lnTo>
                <a:lnTo>
                  <a:pt x="3810" y="5079"/>
                </a:lnTo>
                <a:lnTo>
                  <a:pt x="46989" y="5079"/>
                </a:lnTo>
                <a:lnTo>
                  <a:pt x="46989" y="3809"/>
                </a:lnTo>
                <a:close/>
              </a:path>
              <a:path w="68579" h="24129">
                <a:moveTo>
                  <a:pt x="2539" y="2540"/>
                </a:moveTo>
                <a:lnTo>
                  <a:pt x="1270" y="2540"/>
                </a:lnTo>
                <a:lnTo>
                  <a:pt x="1270" y="3809"/>
                </a:lnTo>
                <a:lnTo>
                  <a:pt x="2539" y="3809"/>
                </a:lnTo>
                <a:lnTo>
                  <a:pt x="2539" y="2540"/>
                </a:lnTo>
                <a:close/>
              </a:path>
              <a:path w="68579" h="24129">
                <a:moveTo>
                  <a:pt x="45719" y="2540"/>
                </a:moveTo>
                <a:lnTo>
                  <a:pt x="44450" y="2540"/>
                </a:lnTo>
                <a:lnTo>
                  <a:pt x="44450" y="3809"/>
                </a:lnTo>
                <a:lnTo>
                  <a:pt x="45719" y="3809"/>
                </a:lnTo>
                <a:lnTo>
                  <a:pt x="45719" y="2540"/>
                </a:lnTo>
                <a:close/>
              </a:path>
              <a:path w="68579" h="2412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bk object 2283"/>
          <p:cNvSpPr/>
          <p:nvPr/>
        </p:nvSpPr>
        <p:spPr>
          <a:xfrm>
            <a:off x="5144770" y="6113779"/>
            <a:ext cx="68580" cy="22860"/>
          </a:xfrm>
          <a:custGeom>
            <a:avLst/>
            <a:gdLst/>
            <a:ahLst/>
            <a:cxnLst/>
            <a:rect l="l" t="t" r="r" b="b"/>
            <a:pathLst>
              <a:path w="68579" h="22860">
                <a:moveTo>
                  <a:pt x="68579" y="20320"/>
                </a:moveTo>
                <a:lnTo>
                  <a:pt x="21589" y="20320"/>
                </a:lnTo>
                <a:lnTo>
                  <a:pt x="21589" y="22860"/>
                </a:lnTo>
                <a:lnTo>
                  <a:pt x="68579" y="22860"/>
                </a:lnTo>
                <a:lnTo>
                  <a:pt x="68579" y="20320"/>
                </a:lnTo>
                <a:close/>
              </a:path>
              <a:path w="68579" h="22860">
                <a:moveTo>
                  <a:pt x="67309" y="19050"/>
                </a:moveTo>
                <a:lnTo>
                  <a:pt x="20319" y="19050"/>
                </a:lnTo>
                <a:lnTo>
                  <a:pt x="20319" y="20320"/>
                </a:lnTo>
                <a:lnTo>
                  <a:pt x="67309" y="20320"/>
                </a:lnTo>
                <a:lnTo>
                  <a:pt x="67309" y="19050"/>
                </a:lnTo>
                <a:close/>
              </a:path>
              <a:path w="68579" h="22860">
                <a:moveTo>
                  <a:pt x="64770" y="17780"/>
                </a:moveTo>
                <a:lnTo>
                  <a:pt x="19050" y="17780"/>
                </a:lnTo>
                <a:lnTo>
                  <a:pt x="19050" y="19050"/>
                </a:lnTo>
                <a:lnTo>
                  <a:pt x="64770" y="19050"/>
                </a:lnTo>
                <a:lnTo>
                  <a:pt x="64770" y="17780"/>
                </a:lnTo>
                <a:close/>
              </a:path>
              <a:path w="68579" h="22860">
                <a:moveTo>
                  <a:pt x="17779" y="16510"/>
                </a:moveTo>
                <a:lnTo>
                  <a:pt x="16509" y="16510"/>
                </a:lnTo>
                <a:lnTo>
                  <a:pt x="16509" y="17780"/>
                </a:lnTo>
                <a:lnTo>
                  <a:pt x="17779" y="17780"/>
                </a:lnTo>
                <a:lnTo>
                  <a:pt x="17779" y="16510"/>
                </a:lnTo>
                <a:close/>
              </a:path>
              <a:path w="68579" h="22860">
                <a:moveTo>
                  <a:pt x="63500" y="16510"/>
                </a:moveTo>
                <a:lnTo>
                  <a:pt x="62229" y="16510"/>
                </a:lnTo>
                <a:lnTo>
                  <a:pt x="62229" y="17780"/>
                </a:lnTo>
                <a:lnTo>
                  <a:pt x="63500" y="17780"/>
                </a:lnTo>
                <a:lnTo>
                  <a:pt x="63500" y="16510"/>
                </a:lnTo>
                <a:close/>
              </a:path>
              <a:path w="68579" h="22860">
                <a:moveTo>
                  <a:pt x="60960" y="13970"/>
                </a:moveTo>
                <a:lnTo>
                  <a:pt x="15239" y="13970"/>
                </a:lnTo>
                <a:lnTo>
                  <a:pt x="15239" y="16510"/>
                </a:lnTo>
                <a:lnTo>
                  <a:pt x="60960" y="16510"/>
                </a:lnTo>
                <a:lnTo>
                  <a:pt x="60960" y="13970"/>
                </a:lnTo>
                <a:close/>
              </a:path>
              <a:path w="68579" h="22860">
                <a:moveTo>
                  <a:pt x="59689" y="12700"/>
                </a:moveTo>
                <a:lnTo>
                  <a:pt x="12700" y="12700"/>
                </a:lnTo>
                <a:lnTo>
                  <a:pt x="12700" y="13970"/>
                </a:lnTo>
                <a:lnTo>
                  <a:pt x="59689" y="13970"/>
                </a:lnTo>
                <a:lnTo>
                  <a:pt x="59689" y="12700"/>
                </a:lnTo>
                <a:close/>
              </a:path>
              <a:path w="68579" h="22860">
                <a:moveTo>
                  <a:pt x="58419" y="11430"/>
                </a:moveTo>
                <a:lnTo>
                  <a:pt x="11429" y="11430"/>
                </a:lnTo>
                <a:lnTo>
                  <a:pt x="11429" y="12700"/>
                </a:lnTo>
                <a:lnTo>
                  <a:pt x="58419" y="12700"/>
                </a:lnTo>
                <a:lnTo>
                  <a:pt x="58419" y="11430"/>
                </a:lnTo>
                <a:close/>
              </a:path>
              <a:path w="68579" h="22860">
                <a:moveTo>
                  <a:pt x="10159" y="10160"/>
                </a:moveTo>
                <a:lnTo>
                  <a:pt x="8889" y="10160"/>
                </a:lnTo>
                <a:lnTo>
                  <a:pt x="8889" y="11430"/>
                </a:lnTo>
                <a:lnTo>
                  <a:pt x="10159" y="11430"/>
                </a:lnTo>
                <a:lnTo>
                  <a:pt x="10159" y="10160"/>
                </a:lnTo>
                <a:close/>
              </a:path>
              <a:path w="68579" h="22860">
                <a:moveTo>
                  <a:pt x="57149" y="10160"/>
                </a:moveTo>
                <a:lnTo>
                  <a:pt x="55879" y="10160"/>
                </a:lnTo>
                <a:lnTo>
                  <a:pt x="55879" y="11430"/>
                </a:lnTo>
                <a:lnTo>
                  <a:pt x="57149" y="11430"/>
                </a:lnTo>
                <a:lnTo>
                  <a:pt x="57149" y="10160"/>
                </a:lnTo>
                <a:close/>
              </a:path>
              <a:path w="68579" h="22860">
                <a:moveTo>
                  <a:pt x="54609" y="7620"/>
                </a:moveTo>
                <a:lnTo>
                  <a:pt x="7619" y="7620"/>
                </a:lnTo>
                <a:lnTo>
                  <a:pt x="7619" y="10160"/>
                </a:lnTo>
                <a:lnTo>
                  <a:pt x="54609" y="10160"/>
                </a:lnTo>
                <a:lnTo>
                  <a:pt x="54609" y="7620"/>
                </a:lnTo>
                <a:close/>
              </a:path>
              <a:path w="68579" h="22860">
                <a:moveTo>
                  <a:pt x="53339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53339" y="7620"/>
                </a:lnTo>
                <a:lnTo>
                  <a:pt x="53339" y="6350"/>
                </a:lnTo>
                <a:close/>
              </a:path>
              <a:path w="68579" h="22860">
                <a:moveTo>
                  <a:pt x="50800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50800" y="6350"/>
                </a:lnTo>
                <a:lnTo>
                  <a:pt x="50800" y="5080"/>
                </a:lnTo>
                <a:close/>
              </a:path>
              <a:path w="68579" h="22860">
                <a:moveTo>
                  <a:pt x="3809" y="3810"/>
                </a:moveTo>
                <a:lnTo>
                  <a:pt x="2539" y="3810"/>
                </a:lnTo>
                <a:lnTo>
                  <a:pt x="2539" y="5080"/>
                </a:lnTo>
                <a:lnTo>
                  <a:pt x="3809" y="5080"/>
                </a:lnTo>
                <a:lnTo>
                  <a:pt x="3809" y="3810"/>
                </a:lnTo>
                <a:close/>
              </a:path>
              <a:path w="68579" h="22860">
                <a:moveTo>
                  <a:pt x="49529" y="3810"/>
                </a:moveTo>
                <a:lnTo>
                  <a:pt x="48260" y="3810"/>
                </a:lnTo>
                <a:lnTo>
                  <a:pt x="48260" y="5080"/>
                </a:lnTo>
                <a:lnTo>
                  <a:pt x="49529" y="5080"/>
                </a:lnTo>
                <a:lnTo>
                  <a:pt x="49529" y="3810"/>
                </a:lnTo>
                <a:close/>
              </a:path>
              <a:path w="68579" h="22860">
                <a:moveTo>
                  <a:pt x="46989" y="1270"/>
                </a:moveTo>
                <a:lnTo>
                  <a:pt x="1269" y="1270"/>
                </a:lnTo>
                <a:lnTo>
                  <a:pt x="1269" y="3810"/>
                </a:lnTo>
                <a:lnTo>
                  <a:pt x="46989" y="3810"/>
                </a:lnTo>
                <a:lnTo>
                  <a:pt x="46989" y="1270"/>
                </a:lnTo>
                <a:close/>
              </a:path>
              <a:path w="68579" h="2286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bk object 2284"/>
          <p:cNvSpPr/>
          <p:nvPr/>
        </p:nvSpPr>
        <p:spPr>
          <a:xfrm>
            <a:off x="5167629" y="6136640"/>
            <a:ext cx="73660" cy="24130"/>
          </a:xfrm>
          <a:custGeom>
            <a:avLst/>
            <a:gdLst/>
            <a:ahLst/>
            <a:cxnLst/>
            <a:rect l="l" t="t" r="r" b="b"/>
            <a:pathLst>
              <a:path w="73660" h="24129">
                <a:moveTo>
                  <a:pt x="73660" y="22860"/>
                </a:moveTo>
                <a:lnTo>
                  <a:pt x="24130" y="22860"/>
                </a:lnTo>
                <a:lnTo>
                  <a:pt x="24130" y="24130"/>
                </a:lnTo>
                <a:lnTo>
                  <a:pt x="73660" y="24130"/>
                </a:lnTo>
                <a:lnTo>
                  <a:pt x="73660" y="22860"/>
                </a:lnTo>
                <a:close/>
              </a:path>
              <a:path w="73660" h="24129">
                <a:moveTo>
                  <a:pt x="72389" y="21590"/>
                </a:moveTo>
                <a:lnTo>
                  <a:pt x="22860" y="21590"/>
                </a:lnTo>
                <a:lnTo>
                  <a:pt x="22860" y="22860"/>
                </a:lnTo>
                <a:lnTo>
                  <a:pt x="72389" y="22860"/>
                </a:lnTo>
                <a:lnTo>
                  <a:pt x="72389" y="21590"/>
                </a:lnTo>
                <a:close/>
              </a:path>
              <a:path w="73660" h="24129">
                <a:moveTo>
                  <a:pt x="69850" y="20320"/>
                </a:moveTo>
                <a:lnTo>
                  <a:pt x="21590" y="20320"/>
                </a:lnTo>
                <a:lnTo>
                  <a:pt x="21590" y="21590"/>
                </a:lnTo>
                <a:lnTo>
                  <a:pt x="69850" y="21590"/>
                </a:lnTo>
                <a:lnTo>
                  <a:pt x="69850" y="20320"/>
                </a:lnTo>
                <a:close/>
              </a:path>
              <a:path w="73660" h="24129">
                <a:moveTo>
                  <a:pt x="20320" y="19050"/>
                </a:moveTo>
                <a:lnTo>
                  <a:pt x="19050" y="19050"/>
                </a:lnTo>
                <a:lnTo>
                  <a:pt x="19050" y="20320"/>
                </a:lnTo>
                <a:lnTo>
                  <a:pt x="20320" y="20320"/>
                </a:lnTo>
                <a:lnTo>
                  <a:pt x="20320" y="19050"/>
                </a:lnTo>
                <a:close/>
              </a:path>
              <a:path w="73660" h="24129">
                <a:moveTo>
                  <a:pt x="68580" y="19050"/>
                </a:moveTo>
                <a:lnTo>
                  <a:pt x="67310" y="19050"/>
                </a:lnTo>
                <a:lnTo>
                  <a:pt x="67310" y="20320"/>
                </a:lnTo>
                <a:lnTo>
                  <a:pt x="68580" y="20320"/>
                </a:lnTo>
                <a:lnTo>
                  <a:pt x="68580" y="19050"/>
                </a:lnTo>
                <a:close/>
              </a:path>
              <a:path w="73660" h="24129">
                <a:moveTo>
                  <a:pt x="66040" y="16510"/>
                </a:moveTo>
                <a:lnTo>
                  <a:pt x="17780" y="16510"/>
                </a:lnTo>
                <a:lnTo>
                  <a:pt x="17780" y="19050"/>
                </a:lnTo>
                <a:lnTo>
                  <a:pt x="66040" y="19050"/>
                </a:lnTo>
                <a:lnTo>
                  <a:pt x="66040" y="16510"/>
                </a:lnTo>
                <a:close/>
              </a:path>
              <a:path w="73660" h="24129">
                <a:moveTo>
                  <a:pt x="64770" y="15240"/>
                </a:moveTo>
                <a:lnTo>
                  <a:pt x="16510" y="15240"/>
                </a:lnTo>
                <a:lnTo>
                  <a:pt x="16510" y="16510"/>
                </a:lnTo>
                <a:lnTo>
                  <a:pt x="64770" y="16510"/>
                </a:lnTo>
                <a:lnTo>
                  <a:pt x="64770" y="15240"/>
                </a:lnTo>
                <a:close/>
              </a:path>
              <a:path w="73660" h="24129">
                <a:moveTo>
                  <a:pt x="63500" y="13970"/>
                </a:moveTo>
                <a:lnTo>
                  <a:pt x="15240" y="13970"/>
                </a:lnTo>
                <a:lnTo>
                  <a:pt x="15240" y="15240"/>
                </a:lnTo>
                <a:lnTo>
                  <a:pt x="63500" y="15240"/>
                </a:lnTo>
                <a:lnTo>
                  <a:pt x="63500" y="13970"/>
                </a:lnTo>
                <a:close/>
              </a:path>
              <a:path w="73660" h="24129">
                <a:moveTo>
                  <a:pt x="13970" y="12700"/>
                </a:moveTo>
                <a:lnTo>
                  <a:pt x="12700" y="12700"/>
                </a:lnTo>
                <a:lnTo>
                  <a:pt x="12700" y="13970"/>
                </a:lnTo>
                <a:lnTo>
                  <a:pt x="13970" y="13970"/>
                </a:lnTo>
                <a:lnTo>
                  <a:pt x="13970" y="12700"/>
                </a:lnTo>
                <a:close/>
              </a:path>
              <a:path w="73660" h="24129">
                <a:moveTo>
                  <a:pt x="62230" y="12700"/>
                </a:moveTo>
                <a:lnTo>
                  <a:pt x="60960" y="12700"/>
                </a:lnTo>
                <a:lnTo>
                  <a:pt x="60960" y="13970"/>
                </a:lnTo>
                <a:lnTo>
                  <a:pt x="62230" y="13970"/>
                </a:lnTo>
                <a:lnTo>
                  <a:pt x="62230" y="12700"/>
                </a:lnTo>
                <a:close/>
              </a:path>
              <a:path w="73660" h="24129">
                <a:moveTo>
                  <a:pt x="59690" y="10160"/>
                </a:moveTo>
                <a:lnTo>
                  <a:pt x="11430" y="10160"/>
                </a:lnTo>
                <a:lnTo>
                  <a:pt x="11430" y="12700"/>
                </a:lnTo>
                <a:lnTo>
                  <a:pt x="59690" y="12700"/>
                </a:lnTo>
                <a:lnTo>
                  <a:pt x="59690" y="10160"/>
                </a:lnTo>
                <a:close/>
              </a:path>
              <a:path w="73660" h="24129">
                <a:moveTo>
                  <a:pt x="58420" y="8890"/>
                </a:moveTo>
                <a:lnTo>
                  <a:pt x="10160" y="8890"/>
                </a:lnTo>
                <a:lnTo>
                  <a:pt x="10160" y="10160"/>
                </a:lnTo>
                <a:lnTo>
                  <a:pt x="58420" y="10160"/>
                </a:lnTo>
                <a:lnTo>
                  <a:pt x="58420" y="8890"/>
                </a:lnTo>
                <a:close/>
              </a:path>
              <a:path w="73660" h="24129">
                <a:moveTo>
                  <a:pt x="55880" y="7620"/>
                </a:moveTo>
                <a:lnTo>
                  <a:pt x="8890" y="7620"/>
                </a:lnTo>
                <a:lnTo>
                  <a:pt x="8890" y="8890"/>
                </a:lnTo>
                <a:lnTo>
                  <a:pt x="55880" y="8890"/>
                </a:lnTo>
                <a:lnTo>
                  <a:pt x="55880" y="7620"/>
                </a:lnTo>
                <a:close/>
              </a:path>
              <a:path w="73660" h="24129">
                <a:moveTo>
                  <a:pt x="7620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7620" y="7620"/>
                </a:lnTo>
                <a:lnTo>
                  <a:pt x="7620" y="6350"/>
                </a:lnTo>
                <a:close/>
              </a:path>
              <a:path w="73660" h="24129">
                <a:moveTo>
                  <a:pt x="54610" y="6350"/>
                </a:moveTo>
                <a:lnTo>
                  <a:pt x="53339" y="6350"/>
                </a:lnTo>
                <a:lnTo>
                  <a:pt x="53339" y="7620"/>
                </a:lnTo>
                <a:lnTo>
                  <a:pt x="54610" y="7620"/>
                </a:lnTo>
                <a:lnTo>
                  <a:pt x="54610" y="6350"/>
                </a:lnTo>
                <a:close/>
              </a:path>
              <a:path w="73660" h="24129">
                <a:moveTo>
                  <a:pt x="52070" y="3810"/>
                </a:moveTo>
                <a:lnTo>
                  <a:pt x="5080" y="3810"/>
                </a:lnTo>
                <a:lnTo>
                  <a:pt x="5080" y="6350"/>
                </a:lnTo>
                <a:lnTo>
                  <a:pt x="52070" y="6350"/>
                </a:lnTo>
                <a:lnTo>
                  <a:pt x="52070" y="3810"/>
                </a:lnTo>
                <a:close/>
              </a:path>
              <a:path w="73660" h="24129">
                <a:moveTo>
                  <a:pt x="50800" y="2540"/>
                </a:moveTo>
                <a:lnTo>
                  <a:pt x="3810" y="2540"/>
                </a:lnTo>
                <a:lnTo>
                  <a:pt x="3810" y="3810"/>
                </a:lnTo>
                <a:lnTo>
                  <a:pt x="50800" y="3810"/>
                </a:lnTo>
                <a:lnTo>
                  <a:pt x="50800" y="2540"/>
                </a:lnTo>
                <a:close/>
              </a:path>
              <a:path w="73660" h="24129">
                <a:moveTo>
                  <a:pt x="49530" y="1270"/>
                </a:moveTo>
                <a:lnTo>
                  <a:pt x="2540" y="1270"/>
                </a:lnTo>
                <a:lnTo>
                  <a:pt x="2540" y="2540"/>
                </a:lnTo>
                <a:lnTo>
                  <a:pt x="49530" y="2540"/>
                </a:lnTo>
                <a:lnTo>
                  <a:pt x="49530" y="1270"/>
                </a:lnTo>
                <a:close/>
              </a:path>
              <a:path w="73660" h="2412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73660" h="24129">
                <a:moveTo>
                  <a:pt x="48260" y="0"/>
                </a:moveTo>
                <a:lnTo>
                  <a:pt x="46989" y="0"/>
                </a:lnTo>
                <a:lnTo>
                  <a:pt x="46989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bk object 2285"/>
          <p:cNvSpPr/>
          <p:nvPr/>
        </p:nvSpPr>
        <p:spPr>
          <a:xfrm>
            <a:off x="5191759" y="6160770"/>
            <a:ext cx="67310" cy="22860"/>
          </a:xfrm>
          <a:custGeom>
            <a:avLst/>
            <a:gdLst/>
            <a:ahLst/>
            <a:cxnLst/>
            <a:rect l="l" t="t" r="r" b="b"/>
            <a:pathLst>
              <a:path w="67310" h="22860">
                <a:moveTo>
                  <a:pt x="67310" y="21589"/>
                </a:moveTo>
                <a:lnTo>
                  <a:pt x="22860" y="21589"/>
                </a:lnTo>
                <a:lnTo>
                  <a:pt x="22860" y="22859"/>
                </a:lnTo>
                <a:lnTo>
                  <a:pt x="67310" y="22859"/>
                </a:lnTo>
                <a:lnTo>
                  <a:pt x="67310" y="21589"/>
                </a:lnTo>
                <a:close/>
              </a:path>
              <a:path w="67310" h="22860">
                <a:moveTo>
                  <a:pt x="21589" y="20319"/>
                </a:moveTo>
                <a:lnTo>
                  <a:pt x="20319" y="20319"/>
                </a:lnTo>
                <a:lnTo>
                  <a:pt x="20319" y="21589"/>
                </a:lnTo>
                <a:lnTo>
                  <a:pt x="21589" y="21589"/>
                </a:lnTo>
                <a:lnTo>
                  <a:pt x="21589" y="20319"/>
                </a:lnTo>
                <a:close/>
              </a:path>
              <a:path w="67310" h="22860">
                <a:moveTo>
                  <a:pt x="64770" y="17779"/>
                </a:moveTo>
                <a:lnTo>
                  <a:pt x="19050" y="17779"/>
                </a:lnTo>
                <a:lnTo>
                  <a:pt x="19050" y="20319"/>
                </a:lnTo>
                <a:lnTo>
                  <a:pt x="64770" y="20319"/>
                </a:lnTo>
                <a:lnTo>
                  <a:pt x="64770" y="17779"/>
                </a:lnTo>
                <a:close/>
              </a:path>
              <a:path w="67310" h="22860">
                <a:moveTo>
                  <a:pt x="63500" y="15239"/>
                </a:moveTo>
                <a:lnTo>
                  <a:pt x="16510" y="15239"/>
                </a:lnTo>
                <a:lnTo>
                  <a:pt x="16510" y="16509"/>
                </a:lnTo>
                <a:lnTo>
                  <a:pt x="17779" y="16509"/>
                </a:lnTo>
                <a:lnTo>
                  <a:pt x="17779" y="17779"/>
                </a:lnTo>
                <a:lnTo>
                  <a:pt x="63500" y="17779"/>
                </a:lnTo>
                <a:lnTo>
                  <a:pt x="63500" y="15239"/>
                </a:lnTo>
                <a:close/>
              </a:path>
              <a:path w="67310" h="22860">
                <a:moveTo>
                  <a:pt x="15239" y="13969"/>
                </a:moveTo>
                <a:lnTo>
                  <a:pt x="13969" y="13969"/>
                </a:lnTo>
                <a:lnTo>
                  <a:pt x="13969" y="15239"/>
                </a:lnTo>
                <a:lnTo>
                  <a:pt x="15239" y="15239"/>
                </a:lnTo>
                <a:lnTo>
                  <a:pt x="15239" y="13969"/>
                </a:lnTo>
                <a:close/>
              </a:path>
              <a:path w="67310" h="22860">
                <a:moveTo>
                  <a:pt x="62229" y="13969"/>
                </a:moveTo>
                <a:lnTo>
                  <a:pt x="60959" y="13969"/>
                </a:lnTo>
                <a:lnTo>
                  <a:pt x="60959" y="15239"/>
                </a:lnTo>
                <a:lnTo>
                  <a:pt x="62229" y="15239"/>
                </a:lnTo>
                <a:lnTo>
                  <a:pt x="62229" y="13969"/>
                </a:lnTo>
                <a:close/>
              </a:path>
              <a:path w="67310" h="22860">
                <a:moveTo>
                  <a:pt x="59689" y="10159"/>
                </a:moveTo>
                <a:lnTo>
                  <a:pt x="11429" y="10159"/>
                </a:lnTo>
                <a:lnTo>
                  <a:pt x="11429" y="11429"/>
                </a:lnTo>
                <a:lnTo>
                  <a:pt x="12700" y="11429"/>
                </a:lnTo>
                <a:lnTo>
                  <a:pt x="12700" y="13969"/>
                </a:lnTo>
                <a:lnTo>
                  <a:pt x="59689" y="13969"/>
                </a:lnTo>
                <a:lnTo>
                  <a:pt x="59689" y="10159"/>
                </a:lnTo>
                <a:close/>
              </a:path>
              <a:path w="67310" h="22860">
                <a:moveTo>
                  <a:pt x="58420" y="8889"/>
                </a:moveTo>
                <a:lnTo>
                  <a:pt x="10160" y="8889"/>
                </a:lnTo>
                <a:lnTo>
                  <a:pt x="10160" y="10159"/>
                </a:lnTo>
                <a:lnTo>
                  <a:pt x="58420" y="10159"/>
                </a:lnTo>
                <a:lnTo>
                  <a:pt x="58420" y="8889"/>
                </a:lnTo>
                <a:close/>
              </a:path>
              <a:path w="67310" h="22860">
                <a:moveTo>
                  <a:pt x="8889" y="7619"/>
                </a:moveTo>
                <a:lnTo>
                  <a:pt x="7619" y="7619"/>
                </a:lnTo>
                <a:lnTo>
                  <a:pt x="7619" y="8889"/>
                </a:lnTo>
                <a:lnTo>
                  <a:pt x="8889" y="8889"/>
                </a:lnTo>
                <a:lnTo>
                  <a:pt x="8889" y="7619"/>
                </a:lnTo>
                <a:close/>
              </a:path>
              <a:path w="67310" h="22860">
                <a:moveTo>
                  <a:pt x="57150" y="7619"/>
                </a:moveTo>
                <a:lnTo>
                  <a:pt x="55879" y="7619"/>
                </a:lnTo>
                <a:lnTo>
                  <a:pt x="55879" y="8889"/>
                </a:lnTo>
                <a:lnTo>
                  <a:pt x="57150" y="8889"/>
                </a:lnTo>
                <a:lnTo>
                  <a:pt x="57150" y="7619"/>
                </a:lnTo>
                <a:close/>
              </a:path>
              <a:path w="67310" h="22860">
                <a:moveTo>
                  <a:pt x="55879" y="5079"/>
                </a:moveTo>
                <a:lnTo>
                  <a:pt x="6350" y="5079"/>
                </a:lnTo>
                <a:lnTo>
                  <a:pt x="6350" y="7619"/>
                </a:lnTo>
                <a:lnTo>
                  <a:pt x="55879" y="7619"/>
                </a:lnTo>
                <a:lnTo>
                  <a:pt x="55879" y="5079"/>
                </a:lnTo>
                <a:close/>
              </a:path>
              <a:path w="67310" h="22860">
                <a:moveTo>
                  <a:pt x="54609" y="3809"/>
                </a:moveTo>
                <a:lnTo>
                  <a:pt x="5079" y="3809"/>
                </a:lnTo>
                <a:lnTo>
                  <a:pt x="5079" y="5079"/>
                </a:lnTo>
                <a:lnTo>
                  <a:pt x="54609" y="5079"/>
                </a:lnTo>
                <a:lnTo>
                  <a:pt x="54609" y="3809"/>
                </a:lnTo>
                <a:close/>
              </a:path>
              <a:path w="67310" h="22860">
                <a:moveTo>
                  <a:pt x="53339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53339" y="3809"/>
                </a:lnTo>
                <a:lnTo>
                  <a:pt x="53339" y="2539"/>
                </a:lnTo>
                <a:close/>
              </a:path>
              <a:path w="67310" h="22860">
                <a:moveTo>
                  <a:pt x="253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2539" y="2539"/>
                </a:lnTo>
                <a:lnTo>
                  <a:pt x="2539" y="1269"/>
                </a:lnTo>
                <a:close/>
              </a:path>
              <a:path w="67310" h="22860">
                <a:moveTo>
                  <a:pt x="52069" y="1269"/>
                </a:moveTo>
                <a:lnTo>
                  <a:pt x="50799" y="1269"/>
                </a:lnTo>
                <a:lnTo>
                  <a:pt x="50799" y="2539"/>
                </a:lnTo>
                <a:lnTo>
                  <a:pt x="52069" y="2539"/>
                </a:lnTo>
                <a:lnTo>
                  <a:pt x="52069" y="1269"/>
                </a:lnTo>
                <a:close/>
              </a:path>
              <a:path w="67310" h="2286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07E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bk object 2286"/>
          <p:cNvSpPr/>
          <p:nvPr/>
        </p:nvSpPr>
        <p:spPr>
          <a:xfrm>
            <a:off x="5215890" y="6183629"/>
            <a:ext cx="58419" cy="22860"/>
          </a:xfrm>
          <a:custGeom>
            <a:avLst/>
            <a:gdLst/>
            <a:ahLst/>
            <a:cxnLst/>
            <a:rect l="l" t="t" r="r" b="b"/>
            <a:pathLst>
              <a:path w="58420" h="22860">
                <a:moveTo>
                  <a:pt x="58420" y="19050"/>
                </a:moveTo>
                <a:lnTo>
                  <a:pt x="16510" y="19050"/>
                </a:lnTo>
                <a:lnTo>
                  <a:pt x="16510" y="20320"/>
                </a:lnTo>
                <a:lnTo>
                  <a:pt x="17780" y="20320"/>
                </a:lnTo>
                <a:lnTo>
                  <a:pt x="17780" y="22860"/>
                </a:lnTo>
                <a:lnTo>
                  <a:pt x="58420" y="22860"/>
                </a:lnTo>
                <a:lnTo>
                  <a:pt x="58420" y="19050"/>
                </a:lnTo>
                <a:close/>
              </a:path>
              <a:path w="58420" h="22860">
                <a:moveTo>
                  <a:pt x="57150" y="17780"/>
                </a:moveTo>
                <a:lnTo>
                  <a:pt x="15239" y="17780"/>
                </a:lnTo>
                <a:lnTo>
                  <a:pt x="15239" y="19050"/>
                </a:lnTo>
                <a:lnTo>
                  <a:pt x="57150" y="19050"/>
                </a:lnTo>
                <a:lnTo>
                  <a:pt x="57150" y="17780"/>
                </a:lnTo>
                <a:close/>
              </a:path>
              <a:path w="58420" h="22860">
                <a:moveTo>
                  <a:pt x="54610" y="13970"/>
                </a:moveTo>
                <a:lnTo>
                  <a:pt x="12700" y="13970"/>
                </a:lnTo>
                <a:lnTo>
                  <a:pt x="12700" y="17780"/>
                </a:lnTo>
                <a:lnTo>
                  <a:pt x="13970" y="17780"/>
                </a:lnTo>
                <a:lnTo>
                  <a:pt x="13970" y="16510"/>
                </a:lnTo>
                <a:lnTo>
                  <a:pt x="54610" y="16510"/>
                </a:lnTo>
                <a:lnTo>
                  <a:pt x="54610" y="13970"/>
                </a:lnTo>
                <a:close/>
              </a:path>
              <a:path w="58420" h="22860">
                <a:moveTo>
                  <a:pt x="53340" y="12700"/>
                </a:moveTo>
                <a:lnTo>
                  <a:pt x="11430" y="12700"/>
                </a:lnTo>
                <a:lnTo>
                  <a:pt x="11430" y="13970"/>
                </a:lnTo>
                <a:lnTo>
                  <a:pt x="53340" y="13970"/>
                </a:lnTo>
                <a:lnTo>
                  <a:pt x="53340" y="12700"/>
                </a:lnTo>
                <a:close/>
              </a:path>
              <a:path w="58420" h="22860">
                <a:moveTo>
                  <a:pt x="52069" y="10160"/>
                </a:moveTo>
                <a:lnTo>
                  <a:pt x="50800" y="10160"/>
                </a:lnTo>
                <a:lnTo>
                  <a:pt x="50800" y="11430"/>
                </a:lnTo>
                <a:lnTo>
                  <a:pt x="10160" y="11430"/>
                </a:lnTo>
                <a:lnTo>
                  <a:pt x="10160" y="12700"/>
                </a:lnTo>
                <a:lnTo>
                  <a:pt x="52070" y="12700"/>
                </a:lnTo>
                <a:lnTo>
                  <a:pt x="52069" y="10160"/>
                </a:lnTo>
                <a:close/>
              </a:path>
              <a:path w="58420" h="22860">
                <a:moveTo>
                  <a:pt x="8889" y="10160"/>
                </a:moveTo>
                <a:lnTo>
                  <a:pt x="7620" y="10160"/>
                </a:lnTo>
                <a:lnTo>
                  <a:pt x="7620" y="11430"/>
                </a:lnTo>
                <a:lnTo>
                  <a:pt x="8889" y="11430"/>
                </a:lnTo>
                <a:lnTo>
                  <a:pt x="8889" y="10160"/>
                </a:lnTo>
                <a:close/>
              </a:path>
              <a:path w="58420" h="22860">
                <a:moveTo>
                  <a:pt x="49529" y="7620"/>
                </a:moveTo>
                <a:lnTo>
                  <a:pt x="6350" y="7620"/>
                </a:lnTo>
                <a:lnTo>
                  <a:pt x="6350" y="10160"/>
                </a:lnTo>
                <a:lnTo>
                  <a:pt x="49529" y="10160"/>
                </a:lnTo>
                <a:lnTo>
                  <a:pt x="49529" y="7620"/>
                </a:lnTo>
                <a:close/>
              </a:path>
              <a:path w="58420" h="22860">
                <a:moveTo>
                  <a:pt x="48260" y="5080"/>
                </a:moveTo>
                <a:lnTo>
                  <a:pt x="3810" y="5080"/>
                </a:lnTo>
                <a:lnTo>
                  <a:pt x="3810" y="6350"/>
                </a:lnTo>
                <a:lnTo>
                  <a:pt x="5080" y="6350"/>
                </a:lnTo>
                <a:lnTo>
                  <a:pt x="5080" y="7620"/>
                </a:lnTo>
                <a:lnTo>
                  <a:pt x="48260" y="7620"/>
                </a:lnTo>
                <a:lnTo>
                  <a:pt x="48260" y="5080"/>
                </a:lnTo>
                <a:close/>
              </a:path>
              <a:path w="58420" h="22860">
                <a:moveTo>
                  <a:pt x="3810" y="3810"/>
                </a:moveTo>
                <a:lnTo>
                  <a:pt x="2539" y="3810"/>
                </a:lnTo>
                <a:lnTo>
                  <a:pt x="2539" y="5080"/>
                </a:lnTo>
                <a:lnTo>
                  <a:pt x="3810" y="5080"/>
                </a:lnTo>
                <a:lnTo>
                  <a:pt x="3810" y="3810"/>
                </a:lnTo>
                <a:close/>
              </a:path>
              <a:path w="58420" h="22860">
                <a:moveTo>
                  <a:pt x="46989" y="3810"/>
                </a:moveTo>
                <a:lnTo>
                  <a:pt x="45720" y="3810"/>
                </a:lnTo>
                <a:lnTo>
                  <a:pt x="45719" y="5080"/>
                </a:lnTo>
                <a:lnTo>
                  <a:pt x="46989" y="5080"/>
                </a:lnTo>
                <a:lnTo>
                  <a:pt x="46989" y="3810"/>
                </a:lnTo>
                <a:close/>
              </a:path>
              <a:path w="58420" h="22860">
                <a:moveTo>
                  <a:pt x="45720" y="1270"/>
                </a:moveTo>
                <a:lnTo>
                  <a:pt x="1270" y="1270"/>
                </a:lnTo>
                <a:lnTo>
                  <a:pt x="1270" y="3810"/>
                </a:lnTo>
                <a:lnTo>
                  <a:pt x="45720" y="3810"/>
                </a:lnTo>
                <a:lnTo>
                  <a:pt x="45720" y="1270"/>
                </a:lnTo>
                <a:close/>
              </a:path>
              <a:path w="58420" h="22860">
                <a:moveTo>
                  <a:pt x="44450" y="0"/>
                </a:moveTo>
                <a:lnTo>
                  <a:pt x="0" y="0"/>
                </a:lnTo>
                <a:lnTo>
                  <a:pt x="0" y="1270"/>
                </a:lnTo>
                <a:lnTo>
                  <a:pt x="44450" y="1270"/>
                </a:lnTo>
                <a:lnTo>
                  <a:pt x="44450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bk object 2287"/>
          <p:cNvSpPr/>
          <p:nvPr/>
        </p:nvSpPr>
        <p:spPr>
          <a:xfrm>
            <a:off x="5234940" y="6206490"/>
            <a:ext cx="58419" cy="24130"/>
          </a:xfrm>
          <a:custGeom>
            <a:avLst/>
            <a:gdLst/>
            <a:ahLst/>
            <a:cxnLst/>
            <a:rect l="l" t="t" r="r" b="b"/>
            <a:pathLst>
              <a:path w="58420" h="24129">
                <a:moveTo>
                  <a:pt x="58420" y="22860"/>
                </a:moveTo>
                <a:lnTo>
                  <a:pt x="20320" y="22860"/>
                </a:lnTo>
                <a:lnTo>
                  <a:pt x="20320" y="24130"/>
                </a:lnTo>
                <a:lnTo>
                  <a:pt x="58420" y="24130"/>
                </a:lnTo>
                <a:lnTo>
                  <a:pt x="58420" y="22860"/>
                </a:lnTo>
                <a:close/>
              </a:path>
              <a:path w="58420" h="24129">
                <a:moveTo>
                  <a:pt x="57150" y="21590"/>
                </a:moveTo>
                <a:lnTo>
                  <a:pt x="19050" y="21590"/>
                </a:lnTo>
                <a:lnTo>
                  <a:pt x="19050" y="22860"/>
                </a:lnTo>
                <a:lnTo>
                  <a:pt x="57150" y="22860"/>
                </a:lnTo>
                <a:lnTo>
                  <a:pt x="57150" y="21590"/>
                </a:lnTo>
                <a:close/>
              </a:path>
              <a:path w="58420" h="24129">
                <a:moveTo>
                  <a:pt x="55880" y="19050"/>
                </a:moveTo>
                <a:lnTo>
                  <a:pt x="54610" y="19050"/>
                </a:lnTo>
                <a:lnTo>
                  <a:pt x="54610" y="20320"/>
                </a:lnTo>
                <a:lnTo>
                  <a:pt x="17780" y="20320"/>
                </a:lnTo>
                <a:lnTo>
                  <a:pt x="17780" y="21590"/>
                </a:lnTo>
                <a:lnTo>
                  <a:pt x="55880" y="21590"/>
                </a:lnTo>
                <a:lnTo>
                  <a:pt x="55880" y="19050"/>
                </a:lnTo>
                <a:close/>
              </a:path>
              <a:path w="58420" h="24129">
                <a:moveTo>
                  <a:pt x="17780" y="19050"/>
                </a:moveTo>
                <a:lnTo>
                  <a:pt x="16510" y="19050"/>
                </a:lnTo>
                <a:lnTo>
                  <a:pt x="16510" y="20320"/>
                </a:lnTo>
                <a:lnTo>
                  <a:pt x="17780" y="20320"/>
                </a:lnTo>
                <a:lnTo>
                  <a:pt x="17780" y="19050"/>
                </a:lnTo>
                <a:close/>
              </a:path>
              <a:path w="58420" h="24129">
                <a:moveTo>
                  <a:pt x="53340" y="15240"/>
                </a:moveTo>
                <a:lnTo>
                  <a:pt x="13970" y="15240"/>
                </a:lnTo>
                <a:lnTo>
                  <a:pt x="13970" y="16510"/>
                </a:lnTo>
                <a:lnTo>
                  <a:pt x="15239" y="16510"/>
                </a:lnTo>
                <a:lnTo>
                  <a:pt x="15239" y="19050"/>
                </a:lnTo>
                <a:lnTo>
                  <a:pt x="53339" y="19050"/>
                </a:lnTo>
                <a:lnTo>
                  <a:pt x="53340" y="15240"/>
                </a:lnTo>
                <a:close/>
              </a:path>
              <a:path w="58420" h="24129">
                <a:moveTo>
                  <a:pt x="52070" y="13970"/>
                </a:moveTo>
                <a:lnTo>
                  <a:pt x="12700" y="13970"/>
                </a:lnTo>
                <a:lnTo>
                  <a:pt x="12700" y="15240"/>
                </a:lnTo>
                <a:lnTo>
                  <a:pt x="52070" y="15240"/>
                </a:lnTo>
                <a:lnTo>
                  <a:pt x="52070" y="13970"/>
                </a:lnTo>
                <a:close/>
              </a:path>
              <a:path w="58420" h="24129">
                <a:moveTo>
                  <a:pt x="49530" y="10160"/>
                </a:moveTo>
                <a:lnTo>
                  <a:pt x="10160" y="10160"/>
                </a:lnTo>
                <a:lnTo>
                  <a:pt x="10160" y="13970"/>
                </a:lnTo>
                <a:lnTo>
                  <a:pt x="11430" y="13970"/>
                </a:lnTo>
                <a:lnTo>
                  <a:pt x="11430" y="12700"/>
                </a:lnTo>
                <a:lnTo>
                  <a:pt x="49530" y="12700"/>
                </a:lnTo>
                <a:lnTo>
                  <a:pt x="49530" y="10160"/>
                </a:lnTo>
                <a:close/>
              </a:path>
              <a:path w="58420" h="24129">
                <a:moveTo>
                  <a:pt x="50800" y="12700"/>
                </a:moveTo>
                <a:lnTo>
                  <a:pt x="49530" y="12700"/>
                </a:lnTo>
                <a:lnTo>
                  <a:pt x="49530" y="13970"/>
                </a:lnTo>
                <a:lnTo>
                  <a:pt x="50800" y="13970"/>
                </a:lnTo>
                <a:lnTo>
                  <a:pt x="50800" y="12700"/>
                </a:lnTo>
                <a:close/>
              </a:path>
              <a:path w="58420" h="24129">
                <a:moveTo>
                  <a:pt x="48260" y="8890"/>
                </a:moveTo>
                <a:lnTo>
                  <a:pt x="8889" y="8890"/>
                </a:lnTo>
                <a:lnTo>
                  <a:pt x="8889" y="10160"/>
                </a:lnTo>
                <a:lnTo>
                  <a:pt x="48260" y="10160"/>
                </a:lnTo>
                <a:lnTo>
                  <a:pt x="48260" y="8890"/>
                </a:lnTo>
                <a:close/>
              </a:path>
              <a:path w="58420" h="24129">
                <a:moveTo>
                  <a:pt x="46989" y="6350"/>
                </a:moveTo>
                <a:lnTo>
                  <a:pt x="45720" y="6350"/>
                </a:lnTo>
                <a:lnTo>
                  <a:pt x="45720" y="7620"/>
                </a:lnTo>
                <a:lnTo>
                  <a:pt x="7620" y="7620"/>
                </a:lnTo>
                <a:lnTo>
                  <a:pt x="7620" y="8890"/>
                </a:lnTo>
                <a:lnTo>
                  <a:pt x="46990" y="8890"/>
                </a:lnTo>
                <a:lnTo>
                  <a:pt x="46989" y="6350"/>
                </a:lnTo>
                <a:close/>
              </a:path>
              <a:path w="58420" h="24129">
                <a:moveTo>
                  <a:pt x="6350" y="6350"/>
                </a:moveTo>
                <a:lnTo>
                  <a:pt x="5080" y="6350"/>
                </a:lnTo>
                <a:lnTo>
                  <a:pt x="5080" y="7620"/>
                </a:lnTo>
                <a:lnTo>
                  <a:pt x="6350" y="7620"/>
                </a:lnTo>
                <a:lnTo>
                  <a:pt x="6350" y="6350"/>
                </a:lnTo>
                <a:close/>
              </a:path>
              <a:path w="58420" h="24129">
                <a:moveTo>
                  <a:pt x="44450" y="3810"/>
                </a:moveTo>
                <a:lnTo>
                  <a:pt x="3810" y="3810"/>
                </a:lnTo>
                <a:lnTo>
                  <a:pt x="3810" y="6350"/>
                </a:lnTo>
                <a:lnTo>
                  <a:pt x="44450" y="6350"/>
                </a:lnTo>
                <a:lnTo>
                  <a:pt x="44450" y="3810"/>
                </a:lnTo>
                <a:close/>
              </a:path>
              <a:path w="58420" h="24129">
                <a:moveTo>
                  <a:pt x="4318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2539" y="2540"/>
                </a:lnTo>
                <a:lnTo>
                  <a:pt x="2539" y="3810"/>
                </a:lnTo>
                <a:lnTo>
                  <a:pt x="43179" y="3810"/>
                </a:lnTo>
                <a:lnTo>
                  <a:pt x="43180" y="1270"/>
                </a:lnTo>
                <a:close/>
              </a:path>
              <a:path w="58420" h="2412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58420" h="24129">
                <a:moveTo>
                  <a:pt x="41910" y="0"/>
                </a:moveTo>
                <a:lnTo>
                  <a:pt x="40639" y="0"/>
                </a:lnTo>
                <a:lnTo>
                  <a:pt x="40639" y="1270"/>
                </a:lnTo>
                <a:lnTo>
                  <a:pt x="41910" y="1270"/>
                </a:lnTo>
                <a:lnTo>
                  <a:pt x="41910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bk object 2288"/>
          <p:cNvSpPr/>
          <p:nvPr/>
        </p:nvSpPr>
        <p:spPr>
          <a:xfrm>
            <a:off x="5255259" y="6230620"/>
            <a:ext cx="54610" cy="22860"/>
          </a:xfrm>
          <a:custGeom>
            <a:avLst/>
            <a:gdLst/>
            <a:ahLst/>
            <a:cxnLst/>
            <a:rect l="l" t="t" r="r" b="b"/>
            <a:pathLst>
              <a:path w="54610" h="22860">
                <a:moveTo>
                  <a:pt x="54610" y="21589"/>
                </a:moveTo>
                <a:lnTo>
                  <a:pt x="16510" y="21589"/>
                </a:lnTo>
                <a:lnTo>
                  <a:pt x="16510" y="22859"/>
                </a:lnTo>
                <a:lnTo>
                  <a:pt x="54610" y="22859"/>
                </a:lnTo>
                <a:lnTo>
                  <a:pt x="54610" y="21589"/>
                </a:lnTo>
                <a:close/>
              </a:path>
              <a:path w="54610" h="22860">
                <a:moveTo>
                  <a:pt x="16510" y="20319"/>
                </a:moveTo>
                <a:lnTo>
                  <a:pt x="15239" y="20319"/>
                </a:lnTo>
                <a:lnTo>
                  <a:pt x="15239" y="21589"/>
                </a:lnTo>
                <a:lnTo>
                  <a:pt x="16510" y="21589"/>
                </a:lnTo>
                <a:lnTo>
                  <a:pt x="16510" y="20319"/>
                </a:lnTo>
                <a:close/>
              </a:path>
              <a:path w="54610" h="22860">
                <a:moveTo>
                  <a:pt x="53339" y="20319"/>
                </a:moveTo>
                <a:lnTo>
                  <a:pt x="52069" y="20319"/>
                </a:lnTo>
                <a:lnTo>
                  <a:pt x="52069" y="21589"/>
                </a:lnTo>
                <a:lnTo>
                  <a:pt x="53339" y="21589"/>
                </a:lnTo>
                <a:lnTo>
                  <a:pt x="53339" y="20319"/>
                </a:lnTo>
                <a:close/>
              </a:path>
              <a:path w="54610" h="22860">
                <a:moveTo>
                  <a:pt x="50799" y="16509"/>
                </a:moveTo>
                <a:lnTo>
                  <a:pt x="13969" y="16509"/>
                </a:lnTo>
                <a:lnTo>
                  <a:pt x="13969" y="20319"/>
                </a:lnTo>
                <a:lnTo>
                  <a:pt x="52069" y="20319"/>
                </a:lnTo>
                <a:lnTo>
                  <a:pt x="52069" y="19049"/>
                </a:lnTo>
                <a:lnTo>
                  <a:pt x="50799" y="19049"/>
                </a:lnTo>
                <a:lnTo>
                  <a:pt x="50799" y="16509"/>
                </a:lnTo>
                <a:close/>
              </a:path>
              <a:path w="54610" h="22860">
                <a:moveTo>
                  <a:pt x="49529" y="13969"/>
                </a:moveTo>
                <a:lnTo>
                  <a:pt x="48259" y="13969"/>
                </a:lnTo>
                <a:lnTo>
                  <a:pt x="48259" y="15239"/>
                </a:lnTo>
                <a:lnTo>
                  <a:pt x="12700" y="15239"/>
                </a:lnTo>
                <a:lnTo>
                  <a:pt x="12700" y="16509"/>
                </a:lnTo>
                <a:lnTo>
                  <a:pt x="49529" y="16509"/>
                </a:lnTo>
                <a:lnTo>
                  <a:pt x="49529" y="13969"/>
                </a:lnTo>
                <a:close/>
              </a:path>
              <a:path w="54610" h="22860">
                <a:moveTo>
                  <a:pt x="46989" y="12699"/>
                </a:moveTo>
                <a:lnTo>
                  <a:pt x="11429" y="12699"/>
                </a:lnTo>
                <a:lnTo>
                  <a:pt x="11429" y="15239"/>
                </a:lnTo>
                <a:lnTo>
                  <a:pt x="12700" y="15239"/>
                </a:lnTo>
                <a:lnTo>
                  <a:pt x="12700" y="13969"/>
                </a:lnTo>
                <a:lnTo>
                  <a:pt x="46989" y="13969"/>
                </a:lnTo>
                <a:lnTo>
                  <a:pt x="46989" y="12699"/>
                </a:lnTo>
                <a:close/>
              </a:path>
              <a:path w="54610" h="22860">
                <a:moveTo>
                  <a:pt x="45719" y="8889"/>
                </a:moveTo>
                <a:lnTo>
                  <a:pt x="8889" y="8889"/>
                </a:lnTo>
                <a:lnTo>
                  <a:pt x="8889" y="10159"/>
                </a:lnTo>
                <a:lnTo>
                  <a:pt x="10160" y="10159"/>
                </a:lnTo>
                <a:lnTo>
                  <a:pt x="10160" y="12699"/>
                </a:lnTo>
                <a:lnTo>
                  <a:pt x="45720" y="12699"/>
                </a:lnTo>
                <a:lnTo>
                  <a:pt x="45719" y="8889"/>
                </a:lnTo>
                <a:close/>
              </a:path>
              <a:path w="54610" h="22860">
                <a:moveTo>
                  <a:pt x="43179" y="6349"/>
                </a:moveTo>
                <a:lnTo>
                  <a:pt x="6350" y="6349"/>
                </a:lnTo>
                <a:lnTo>
                  <a:pt x="6350" y="8889"/>
                </a:lnTo>
                <a:lnTo>
                  <a:pt x="7619" y="8889"/>
                </a:lnTo>
                <a:lnTo>
                  <a:pt x="7619" y="7619"/>
                </a:lnTo>
                <a:lnTo>
                  <a:pt x="43179" y="7619"/>
                </a:lnTo>
                <a:lnTo>
                  <a:pt x="43179" y="6349"/>
                </a:lnTo>
                <a:close/>
              </a:path>
              <a:path w="54610" h="22860">
                <a:moveTo>
                  <a:pt x="44449" y="7619"/>
                </a:moveTo>
                <a:lnTo>
                  <a:pt x="43179" y="7619"/>
                </a:lnTo>
                <a:lnTo>
                  <a:pt x="43179" y="8889"/>
                </a:lnTo>
                <a:lnTo>
                  <a:pt x="44449" y="8889"/>
                </a:lnTo>
                <a:lnTo>
                  <a:pt x="44449" y="7619"/>
                </a:lnTo>
                <a:close/>
              </a:path>
              <a:path w="54610" h="22860">
                <a:moveTo>
                  <a:pt x="41909" y="3809"/>
                </a:moveTo>
                <a:lnTo>
                  <a:pt x="5079" y="3809"/>
                </a:lnTo>
                <a:lnTo>
                  <a:pt x="5079" y="6349"/>
                </a:lnTo>
                <a:lnTo>
                  <a:pt x="41909" y="6349"/>
                </a:lnTo>
                <a:lnTo>
                  <a:pt x="41909" y="3809"/>
                </a:lnTo>
                <a:close/>
              </a:path>
              <a:path w="54610" h="22860">
                <a:moveTo>
                  <a:pt x="40639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40639" y="3809"/>
                </a:lnTo>
                <a:lnTo>
                  <a:pt x="40639" y="2539"/>
                </a:lnTo>
                <a:close/>
              </a:path>
              <a:path w="54610" h="22860">
                <a:moveTo>
                  <a:pt x="253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2539" y="2539"/>
                </a:lnTo>
                <a:lnTo>
                  <a:pt x="2539" y="1269"/>
                </a:lnTo>
                <a:close/>
              </a:path>
              <a:path w="54610" h="2286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bk object 2289"/>
          <p:cNvSpPr/>
          <p:nvPr/>
        </p:nvSpPr>
        <p:spPr>
          <a:xfrm>
            <a:off x="5273040" y="6253479"/>
            <a:ext cx="52069" cy="22860"/>
          </a:xfrm>
          <a:custGeom>
            <a:avLst/>
            <a:gdLst/>
            <a:ahLst/>
            <a:cxnLst/>
            <a:rect l="l" t="t" r="r" b="b"/>
            <a:pathLst>
              <a:path w="52070" h="22860">
                <a:moveTo>
                  <a:pt x="50800" y="17780"/>
                </a:moveTo>
                <a:lnTo>
                  <a:pt x="10160" y="17780"/>
                </a:lnTo>
                <a:lnTo>
                  <a:pt x="10160" y="21590"/>
                </a:lnTo>
                <a:lnTo>
                  <a:pt x="11430" y="21590"/>
                </a:lnTo>
                <a:lnTo>
                  <a:pt x="11430" y="22860"/>
                </a:lnTo>
                <a:lnTo>
                  <a:pt x="52070" y="22860"/>
                </a:lnTo>
                <a:lnTo>
                  <a:pt x="52070" y="19050"/>
                </a:lnTo>
                <a:lnTo>
                  <a:pt x="50800" y="19050"/>
                </a:lnTo>
                <a:lnTo>
                  <a:pt x="50800" y="17780"/>
                </a:lnTo>
                <a:close/>
              </a:path>
              <a:path w="52070" h="22860">
                <a:moveTo>
                  <a:pt x="49529" y="16510"/>
                </a:moveTo>
                <a:lnTo>
                  <a:pt x="48260" y="16510"/>
                </a:lnTo>
                <a:lnTo>
                  <a:pt x="48260" y="17780"/>
                </a:lnTo>
                <a:lnTo>
                  <a:pt x="49529" y="17780"/>
                </a:lnTo>
                <a:lnTo>
                  <a:pt x="49529" y="16510"/>
                </a:lnTo>
                <a:close/>
              </a:path>
              <a:path w="52070" h="22860">
                <a:moveTo>
                  <a:pt x="46990" y="12700"/>
                </a:moveTo>
                <a:lnTo>
                  <a:pt x="7620" y="12700"/>
                </a:lnTo>
                <a:lnTo>
                  <a:pt x="7620" y="16510"/>
                </a:lnTo>
                <a:lnTo>
                  <a:pt x="48260" y="16510"/>
                </a:lnTo>
                <a:lnTo>
                  <a:pt x="48260" y="15240"/>
                </a:lnTo>
                <a:lnTo>
                  <a:pt x="46990" y="15240"/>
                </a:lnTo>
                <a:lnTo>
                  <a:pt x="46990" y="12700"/>
                </a:lnTo>
                <a:close/>
              </a:path>
              <a:path w="52070" h="22860">
                <a:moveTo>
                  <a:pt x="45720" y="11430"/>
                </a:moveTo>
                <a:lnTo>
                  <a:pt x="6350" y="11430"/>
                </a:lnTo>
                <a:lnTo>
                  <a:pt x="6350" y="12700"/>
                </a:lnTo>
                <a:lnTo>
                  <a:pt x="45720" y="12700"/>
                </a:lnTo>
                <a:lnTo>
                  <a:pt x="45720" y="11430"/>
                </a:lnTo>
                <a:close/>
              </a:path>
              <a:path w="52070" h="22860">
                <a:moveTo>
                  <a:pt x="44450" y="8890"/>
                </a:moveTo>
                <a:lnTo>
                  <a:pt x="43180" y="8890"/>
                </a:lnTo>
                <a:lnTo>
                  <a:pt x="43180" y="10160"/>
                </a:lnTo>
                <a:lnTo>
                  <a:pt x="5080" y="10160"/>
                </a:lnTo>
                <a:lnTo>
                  <a:pt x="5080" y="11430"/>
                </a:lnTo>
                <a:lnTo>
                  <a:pt x="44450" y="11430"/>
                </a:lnTo>
                <a:lnTo>
                  <a:pt x="44450" y="8890"/>
                </a:lnTo>
                <a:close/>
              </a:path>
              <a:path w="52070" h="22860">
                <a:moveTo>
                  <a:pt x="41910" y="5080"/>
                </a:moveTo>
                <a:lnTo>
                  <a:pt x="2539" y="5080"/>
                </a:lnTo>
                <a:lnTo>
                  <a:pt x="2539" y="6350"/>
                </a:lnTo>
                <a:lnTo>
                  <a:pt x="3810" y="6350"/>
                </a:lnTo>
                <a:lnTo>
                  <a:pt x="3810" y="10160"/>
                </a:lnTo>
                <a:lnTo>
                  <a:pt x="5080" y="10160"/>
                </a:lnTo>
                <a:lnTo>
                  <a:pt x="5080" y="8890"/>
                </a:lnTo>
                <a:lnTo>
                  <a:pt x="41910" y="8890"/>
                </a:lnTo>
                <a:lnTo>
                  <a:pt x="41910" y="5080"/>
                </a:lnTo>
                <a:close/>
              </a:path>
              <a:path w="52070" h="22860">
                <a:moveTo>
                  <a:pt x="2539" y="3810"/>
                </a:moveTo>
                <a:lnTo>
                  <a:pt x="1270" y="3810"/>
                </a:lnTo>
                <a:lnTo>
                  <a:pt x="1270" y="5080"/>
                </a:lnTo>
                <a:lnTo>
                  <a:pt x="2539" y="5080"/>
                </a:lnTo>
                <a:lnTo>
                  <a:pt x="2539" y="3810"/>
                </a:lnTo>
                <a:close/>
              </a:path>
              <a:path w="52070" h="22860">
                <a:moveTo>
                  <a:pt x="40639" y="3810"/>
                </a:moveTo>
                <a:lnTo>
                  <a:pt x="39370" y="3810"/>
                </a:lnTo>
                <a:lnTo>
                  <a:pt x="39370" y="5080"/>
                </a:lnTo>
                <a:lnTo>
                  <a:pt x="40639" y="5080"/>
                </a:lnTo>
                <a:lnTo>
                  <a:pt x="40639" y="3810"/>
                </a:lnTo>
                <a:close/>
              </a:path>
              <a:path w="52070" h="22860">
                <a:moveTo>
                  <a:pt x="38100" y="0"/>
                </a:moveTo>
                <a:lnTo>
                  <a:pt x="0" y="0"/>
                </a:lnTo>
                <a:lnTo>
                  <a:pt x="0" y="3810"/>
                </a:lnTo>
                <a:lnTo>
                  <a:pt x="38100" y="3810"/>
                </a:lnTo>
                <a:lnTo>
                  <a:pt x="38100" y="0"/>
                </a:lnTo>
                <a:close/>
              </a:path>
            </a:pathLst>
          </a:custGeom>
          <a:solidFill>
            <a:srgbClr val="007C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bk object 2290"/>
          <p:cNvSpPr/>
          <p:nvPr/>
        </p:nvSpPr>
        <p:spPr>
          <a:xfrm>
            <a:off x="5287009" y="6276340"/>
            <a:ext cx="55880" cy="24130"/>
          </a:xfrm>
          <a:custGeom>
            <a:avLst/>
            <a:gdLst/>
            <a:ahLst/>
            <a:cxnLst/>
            <a:rect l="l" t="t" r="r" b="b"/>
            <a:pathLst>
              <a:path w="55879" h="24129">
                <a:moveTo>
                  <a:pt x="55879" y="21590"/>
                </a:moveTo>
                <a:lnTo>
                  <a:pt x="11429" y="21590"/>
                </a:lnTo>
                <a:lnTo>
                  <a:pt x="11429" y="24130"/>
                </a:lnTo>
                <a:lnTo>
                  <a:pt x="55879" y="24130"/>
                </a:lnTo>
                <a:lnTo>
                  <a:pt x="55879" y="21590"/>
                </a:lnTo>
                <a:close/>
              </a:path>
              <a:path w="55879" h="24129">
                <a:moveTo>
                  <a:pt x="54610" y="19050"/>
                </a:moveTo>
                <a:lnTo>
                  <a:pt x="53339" y="19050"/>
                </a:lnTo>
                <a:lnTo>
                  <a:pt x="53339" y="20320"/>
                </a:lnTo>
                <a:lnTo>
                  <a:pt x="10160" y="20320"/>
                </a:lnTo>
                <a:lnTo>
                  <a:pt x="10160" y="21590"/>
                </a:lnTo>
                <a:lnTo>
                  <a:pt x="54610" y="21590"/>
                </a:lnTo>
                <a:lnTo>
                  <a:pt x="54610" y="19050"/>
                </a:lnTo>
                <a:close/>
              </a:path>
              <a:path w="55879" h="24129">
                <a:moveTo>
                  <a:pt x="52069" y="17780"/>
                </a:moveTo>
                <a:lnTo>
                  <a:pt x="8889" y="17780"/>
                </a:lnTo>
                <a:lnTo>
                  <a:pt x="8889" y="20320"/>
                </a:lnTo>
                <a:lnTo>
                  <a:pt x="10160" y="20320"/>
                </a:lnTo>
                <a:lnTo>
                  <a:pt x="10160" y="19050"/>
                </a:lnTo>
                <a:lnTo>
                  <a:pt x="52069" y="19050"/>
                </a:lnTo>
                <a:lnTo>
                  <a:pt x="52069" y="17780"/>
                </a:lnTo>
                <a:close/>
              </a:path>
              <a:path w="55879" h="24129">
                <a:moveTo>
                  <a:pt x="50799" y="13970"/>
                </a:moveTo>
                <a:lnTo>
                  <a:pt x="7619" y="13970"/>
                </a:lnTo>
                <a:lnTo>
                  <a:pt x="7619" y="17780"/>
                </a:lnTo>
                <a:lnTo>
                  <a:pt x="50799" y="17780"/>
                </a:lnTo>
                <a:lnTo>
                  <a:pt x="50799" y="13970"/>
                </a:lnTo>
                <a:close/>
              </a:path>
              <a:path w="55879" h="24129">
                <a:moveTo>
                  <a:pt x="45720" y="7620"/>
                </a:moveTo>
                <a:lnTo>
                  <a:pt x="3810" y="7620"/>
                </a:lnTo>
                <a:lnTo>
                  <a:pt x="3810" y="11430"/>
                </a:lnTo>
                <a:lnTo>
                  <a:pt x="5079" y="11430"/>
                </a:lnTo>
                <a:lnTo>
                  <a:pt x="5079" y="13970"/>
                </a:lnTo>
                <a:lnTo>
                  <a:pt x="6350" y="13970"/>
                </a:lnTo>
                <a:lnTo>
                  <a:pt x="6350" y="12700"/>
                </a:lnTo>
                <a:lnTo>
                  <a:pt x="46989" y="12700"/>
                </a:lnTo>
                <a:lnTo>
                  <a:pt x="46989" y="8890"/>
                </a:lnTo>
                <a:lnTo>
                  <a:pt x="45720" y="8890"/>
                </a:lnTo>
                <a:lnTo>
                  <a:pt x="45720" y="7620"/>
                </a:lnTo>
                <a:close/>
              </a:path>
              <a:path w="55879" h="24129">
                <a:moveTo>
                  <a:pt x="49529" y="12700"/>
                </a:moveTo>
                <a:lnTo>
                  <a:pt x="48259" y="12700"/>
                </a:lnTo>
                <a:lnTo>
                  <a:pt x="48259" y="13970"/>
                </a:lnTo>
                <a:lnTo>
                  <a:pt x="49529" y="13970"/>
                </a:lnTo>
                <a:lnTo>
                  <a:pt x="49529" y="12700"/>
                </a:lnTo>
                <a:close/>
              </a:path>
              <a:path w="55879" h="24129">
                <a:moveTo>
                  <a:pt x="43179" y="5080"/>
                </a:moveTo>
                <a:lnTo>
                  <a:pt x="1269" y="5080"/>
                </a:lnTo>
                <a:lnTo>
                  <a:pt x="1269" y="7620"/>
                </a:lnTo>
                <a:lnTo>
                  <a:pt x="2539" y="7620"/>
                </a:lnTo>
                <a:lnTo>
                  <a:pt x="2539" y="6350"/>
                </a:lnTo>
                <a:lnTo>
                  <a:pt x="43179" y="6350"/>
                </a:lnTo>
                <a:lnTo>
                  <a:pt x="43179" y="5080"/>
                </a:lnTo>
                <a:close/>
              </a:path>
              <a:path w="55879" h="24129">
                <a:moveTo>
                  <a:pt x="40639" y="0"/>
                </a:moveTo>
                <a:lnTo>
                  <a:pt x="39369" y="0"/>
                </a:lnTo>
                <a:lnTo>
                  <a:pt x="39369" y="1270"/>
                </a:lnTo>
                <a:lnTo>
                  <a:pt x="0" y="1270"/>
                </a:lnTo>
                <a:lnTo>
                  <a:pt x="0" y="5080"/>
                </a:lnTo>
                <a:lnTo>
                  <a:pt x="41910" y="5080"/>
                </a:lnTo>
                <a:lnTo>
                  <a:pt x="41910" y="2540"/>
                </a:lnTo>
                <a:lnTo>
                  <a:pt x="40639" y="2540"/>
                </a:lnTo>
                <a:lnTo>
                  <a:pt x="406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bk object 2291"/>
          <p:cNvSpPr/>
          <p:nvPr/>
        </p:nvSpPr>
        <p:spPr>
          <a:xfrm>
            <a:off x="5299709" y="6300470"/>
            <a:ext cx="54610" cy="22860"/>
          </a:xfrm>
          <a:custGeom>
            <a:avLst/>
            <a:gdLst/>
            <a:ahLst/>
            <a:cxnLst/>
            <a:rect l="l" t="t" r="r" b="b"/>
            <a:pathLst>
              <a:path w="54610" h="22860">
                <a:moveTo>
                  <a:pt x="54610" y="21589"/>
                </a:moveTo>
                <a:lnTo>
                  <a:pt x="10160" y="21589"/>
                </a:lnTo>
                <a:lnTo>
                  <a:pt x="10160" y="22859"/>
                </a:lnTo>
                <a:lnTo>
                  <a:pt x="54610" y="22859"/>
                </a:lnTo>
                <a:lnTo>
                  <a:pt x="54610" y="21589"/>
                </a:lnTo>
                <a:close/>
              </a:path>
              <a:path w="54610" h="22860">
                <a:moveTo>
                  <a:pt x="53339" y="19049"/>
                </a:moveTo>
                <a:lnTo>
                  <a:pt x="8889" y="19049"/>
                </a:lnTo>
                <a:lnTo>
                  <a:pt x="8889" y="21589"/>
                </a:lnTo>
                <a:lnTo>
                  <a:pt x="10160" y="21589"/>
                </a:lnTo>
                <a:lnTo>
                  <a:pt x="10160" y="20319"/>
                </a:lnTo>
                <a:lnTo>
                  <a:pt x="53339" y="20319"/>
                </a:lnTo>
                <a:lnTo>
                  <a:pt x="53339" y="19049"/>
                </a:lnTo>
                <a:close/>
              </a:path>
              <a:path w="54610" h="22860">
                <a:moveTo>
                  <a:pt x="52069" y="15239"/>
                </a:moveTo>
                <a:lnTo>
                  <a:pt x="7619" y="15239"/>
                </a:lnTo>
                <a:lnTo>
                  <a:pt x="7619" y="19049"/>
                </a:lnTo>
                <a:lnTo>
                  <a:pt x="52069" y="19049"/>
                </a:lnTo>
                <a:lnTo>
                  <a:pt x="52069" y="15239"/>
                </a:lnTo>
                <a:close/>
              </a:path>
              <a:path w="54610" h="22860">
                <a:moveTo>
                  <a:pt x="48260" y="7619"/>
                </a:moveTo>
                <a:lnTo>
                  <a:pt x="46989" y="7619"/>
                </a:lnTo>
                <a:lnTo>
                  <a:pt x="46989" y="8889"/>
                </a:lnTo>
                <a:lnTo>
                  <a:pt x="5079" y="8889"/>
                </a:lnTo>
                <a:lnTo>
                  <a:pt x="5079" y="12699"/>
                </a:lnTo>
                <a:lnTo>
                  <a:pt x="6350" y="12699"/>
                </a:lnTo>
                <a:lnTo>
                  <a:pt x="6350" y="15239"/>
                </a:lnTo>
                <a:lnTo>
                  <a:pt x="7619" y="15239"/>
                </a:lnTo>
                <a:lnTo>
                  <a:pt x="7619" y="13969"/>
                </a:lnTo>
                <a:lnTo>
                  <a:pt x="49529" y="13969"/>
                </a:lnTo>
                <a:lnTo>
                  <a:pt x="49529" y="10159"/>
                </a:lnTo>
                <a:lnTo>
                  <a:pt x="48259" y="10159"/>
                </a:lnTo>
                <a:lnTo>
                  <a:pt x="48260" y="7619"/>
                </a:lnTo>
                <a:close/>
              </a:path>
              <a:path w="54610" h="22860">
                <a:moveTo>
                  <a:pt x="45719" y="2539"/>
                </a:moveTo>
                <a:lnTo>
                  <a:pt x="1269" y="2539"/>
                </a:lnTo>
                <a:lnTo>
                  <a:pt x="1269" y="3809"/>
                </a:lnTo>
                <a:lnTo>
                  <a:pt x="2539" y="3809"/>
                </a:lnTo>
                <a:lnTo>
                  <a:pt x="2539" y="7619"/>
                </a:lnTo>
                <a:lnTo>
                  <a:pt x="46989" y="7619"/>
                </a:lnTo>
                <a:lnTo>
                  <a:pt x="46989" y="6349"/>
                </a:lnTo>
                <a:lnTo>
                  <a:pt x="45719" y="6349"/>
                </a:lnTo>
                <a:lnTo>
                  <a:pt x="45719" y="2539"/>
                </a:lnTo>
                <a:close/>
              </a:path>
              <a:path w="54610" h="22860">
                <a:moveTo>
                  <a:pt x="43179" y="0"/>
                </a:moveTo>
                <a:lnTo>
                  <a:pt x="0" y="0"/>
                </a:lnTo>
                <a:lnTo>
                  <a:pt x="0" y="2539"/>
                </a:lnTo>
                <a:lnTo>
                  <a:pt x="1269" y="2539"/>
                </a:lnTo>
                <a:lnTo>
                  <a:pt x="1269" y="1269"/>
                </a:lnTo>
                <a:lnTo>
                  <a:pt x="43179" y="1269"/>
                </a:lnTo>
                <a:lnTo>
                  <a:pt x="4317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bk object 2292"/>
          <p:cNvSpPr/>
          <p:nvPr/>
        </p:nvSpPr>
        <p:spPr>
          <a:xfrm>
            <a:off x="5311140" y="6323329"/>
            <a:ext cx="53340" cy="22860"/>
          </a:xfrm>
          <a:custGeom>
            <a:avLst/>
            <a:gdLst/>
            <a:ahLst/>
            <a:cxnLst/>
            <a:rect l="l" t="t" r="r" b="b"/>
            <a:pathLst>
              <a:path w="53339" h="22860">
                <a:moveTo>
                  <a:pt x="52070" y="16510"/>
                </a:moveTo>
                <a:lnTo>
                  <a:pt x="50800" y="16510"/>
                </a:lnTo>
                <a:lnTo>
                  <a:pt x="50800" y="17780"/>
                </a:lnTo>
                <a:lnTo>
                  <a:pt x="6350" y="17780"/>
                </a:lnTo>
                <a:lnTo>
                  <a:pt x="6350" y="19050"/>
                </a:lnTo>
                <a:lnTo>
                  <a:pt x="7620" y="19050"/>
                </a:lnTo>
                <a:lnTo>
                  <a:pt x="7620" y="22860"/>
                </a:lnTo>
                <a:lnTo>
                  <a:pt x="53340" y="22860"/>
                </a:lnTo>
                <a:lnTo>
                  <a:pt x="53340" y="21590"/>
                </a:lnTo>
                <a:lnTo>
                  <a:pt x="52070" y="21590"/>
                </a:lnTo>
                <a:lnTo>
                  <a:pt x="52070" y="16510"/>
                </a:lnTo>
                <a:close/>
              </a:path>
              <a:path w="53339" h="22860">
                <a:moveTo>
                  <a:pt x="49530" y="11430"/>
                </a:moveTo>
                <a:lnTo>
                  <a:pt x="3810" y="11430"/>
                </a:lnTo>
                <a:lnTo>
                  <a:pt x="3810" y="12700"/>
                </a:lnTo>
                <a:lnTo>
                  <a:pt x="5080" y="12700"/>
                </a:lnTo>
                <a:lnTo>
                  <a:pt x="5080" y="16510"/>
                </a:lnTo>
                <a:lnTo>
                  <a:pt x="50800" y="16510"/>
                </a:lnTo>
                <a:lnTo>
                  <a:pt x="50800" y="15240"/>
                </a:lnTo>
                <a:lnTo>
                  <a:pt x="49530" y="15240"/>
                </a:lnTo>
                <a:lnTo>
                  <a:pt x="49530" y="11430"/>
                </a:lnTo>
                <a:close/>
              </a:path>
              <a:path w="53339" h="22860">
                <a:moveTo>
                  <a:pt x="46989" y="6350"/>
                </a:moveTo>
                <a:lnTo>
                  <a:pt x="2539" y="6350"/>
                </a:lnTo>
                <a:lnTo>
                  <a:pt x="2539" y="11430"/>
                </a:lnTo>
                <a:lnTo>
                  <a:pt x="3810" y="11430"/>
                </a:lnTo>
                <a:lnTo>
                  <a:pt x="3810" y="10160"/>
                </a:lnTo>
                <a:lnTo>
                  <a:pt x="46989" y="10160"/>
                </a:lnTo>
                <a:lnTo>
                  <a:pt x="46989" y="6350"/>
                </a:lnTo>
                <a:close/>
              </a:path>
              <a:path w="53339" h="22860">
                <a:moveTo>
                  <a:pt x="45720" y="3810"/>
                </a:moveTo>
                <a:lnTo>
                  <a:pt x="44450" y="3810"/>
                </a:lnTo>
                <a:lnTo>
                  <a:pt x="44450" y="5080"/>
                </a:lnTo>
                <a:lnTo>
                  <a:pt x="1270" y="5080"/>
                </a:lnTo>
                <a:lnTo>
                  <a:pt x="1270" y="6350"/>
                </a:lnTo>
                <a:lnTo>
                  <a:pt x="45720" y="6350"/>
                </a:lnTo>
                <a:lnTo>
                  <a:pt x="45720" y="3810"/>
                </a:lnTo>
                <a:close/>
              </a:path>
              <a:path w="53339" h="22860">
                <a:moveTo>
                  <a:pt x="43180" y="0"/>
                </a:moveTo>
                <a:lnTo>
                  <a:pt x="0" y="0"/>
                </a:lnTo>
                <a:lnTo>
                  <a:pt x="0" y="5080"/>
                </a:lnTo>
                <a:lnTo>
                  <a:pt x="1270" y="5080"/>
                </a:lnTo>
                <a:lnTo>
                  <a:pt x="1270" y="3810"/>
                </a:lnTo>
                <a:lnTo>
                  <a:pt x="44450" y="3810"/>
                </a:lnTo>
                <a:lnTo>
                  <a:pt x="44450" y="2540"/>
                </a:lnTo>
                <a:lnTo>
                  <a:pt x="43179" y="2540"/>
                </a:lnTo>
                <a:lnTo>
                  <a:pt x="43180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bk object 2293"/>
          <p:cNvSpPr/>
          <p:nvPr/>
        </p:nvSpPr>
        <p:spPr>
          <a:xfrm>
            <a:off x="5321300" y="6346190"/>
            <a:ext cx="53340" cy="24130"/>
          </a:xfrm>
          <a:custGeom>
            <a:avLst/>
            <a:gdLst/>
            <a:ahLst/>
            <a:cxnLst/>
            <a:rect l="l" t="t" r="r" b="b"/>
            <a:pathLst>
              <a:path w="53339" h="24129">
                <a:moveTo>
                  <a:pt x="53339" y="19050"/>
                </a:moveTo>
                <a:lnTo>
                  <a:pt x="52070" y="19050"/>
                </a:lnTo>
                <a:lnTo>
                  <a:pt x="52070" y="20320"/>
                </a:lnTo>
                <a:lnTo>
                  <a:pt x="7620" y="20320"/>
                </a:lnTo>
                <a:lnTo>
                  <a:pt x="7620" y="24130"/>
                </a:lnTo>
                <a:lnTo>
                  <a:pt x="53339" y="24130"/>
                </a:lnTo>
                <a:lnTo>
                  <a:pt x="53339" y="19050"/>
                </a:lnTo>
                <a:close/>
              </a:path>
              <a:path w="53339" h="24129">
                <a:moveTo>
                  <a:pt x="50800" y="12700"/>
                </a:moveTo>
                <a:lnTo>
                  <a:pt x="49530" y="12700"/>
                </a:lnTo>
                <a:lnTo>
                  <a:pt x="49530" y="13970"/>
                </a:lnTo>
                <a:lnTo>
                  <a:pt x="5079" y="13970"/>
                </a:lnTo>
                <a:lnTo>
                  <a:pt x="5079" y="17780"/>
                </a:lnTo>
                <a:lnTo>
                  <a:pt x="6350" y="17780"/>
                </a:lnTo>
                <a:lnTo>
                  <a:pt x="6350" y="19050"/>
                </a:lnTo>
                <a:lnTo>
                  <a:pt x="52070" y="19050"/>
                </a:lnTo>
                <a:lnTo>
                  <a:pt x="52069" y="15240"/>
                </a:lnTo>
                <a:lnTo>
                  <a:pt x="50800" y="15240"/>
                </a:lnTo>
                <a:lnTo>
                  <a:pt x="50800" y="12700"/>
                </a:lnTo>
                <a:close/>
              </a:path>
              <a:path w="53339" h="24129">
                <a:moveTo>
                  <a:pt x="49530" y="11430"/>
                </a:moveTo>
                <a:lnTo>
                  <a:pt x="3810" y="11430"/>
                </a:lnTo>
                <a:lnTo>
                  <a:pt x="3810" y="12700"/>
                </a:lnTo>
                <a:lnTo>
                  <a:pt x="49530" y="12700"/>
                </a:lnTo>
                <a:lnTo>
                  <a:pt x="49530" y="11430"/>
                </a:lnTo>
                <a:close/>
              </a:path>
              <a:path w="53339" h="24129">
                <a:moveTo>
                  <a:pt x="48260" y="7620"/>
                </a:moveTo>
                <a:lnTo>
                  <a:pt x="2539" y="7620"/>
                </a:lnTo>
                <a:lnTo>
                  <a:pt x="2539" y="11430"/>
                </a:lnTo>
                <a:lnTo>
                  <a:pt x="48260" y="11430"/>
                </a:lnTo>
                <a:lnTo>
                  <a:pt x="48260" y="7620"/>
                </a:lnTo>
                <a:close/>
              </a:path>
              <a:path w="53339" h="24129">
                <a:moveTo>
                  <a:pt x="46990" y="5080"/>
                </a:moveTo>
                <a:lnTo>
                  <a:pt x="45720" y="5080"/>
                </a:lnTo>
                <a:lnTo>
                  <a:pt x="45720" y="6350"/>
                </a:lnTo>
                <a:lnTo>
                  <a:pt x="1270" y="6350"/>
                </a:lnTo>
                <a:lnTo>
                  <a:pt x="1270" y="7620"/>
                </a:lnTo>
                <a:lnTo>
                  <a:pt x="46990" y="7620"/>
                </a:lnTo>
                <a:lnTo>
                  <a:pt x="46990" y="5080"/>
                </a:lnTo>
                <a:close/>
              </a:path>
              <a:path w="53339" h="24129">
                <a:moveTo>
                  <a:pt x="44450" y="0"/>
                </a:moveTo>
                <a:lnTo>
                  <a:pt x="43180" y="0"/>
                </a:lnTo>
                <a:lnTo>
                  <a:pt x="43179" y="1270"/>
                </a:lnTo>
                <a:lnTo>
                  <a:pt x="0" y="1270"/>
                </a:lnTo>
                <a:lnTo>
                  <a:pt x="0" y="6350"/>
                </a:lnTo>
                <a:lnTo>
                  <a:pt x="1270" y="6350"/>
                </a:lnTo>
                <a:lnTo>
                  <a:pt x="1270" y="5080"/>
                </a:lnTo>
                <a:lnTo>
                  <a:pt x="45720" y="5080"/>
                </a:lnTo>
                <a:lnTo>
                  <a:pt x="45720" y="2540"/>
                </a:lnTo>
                <a:lnTo>
                  <a:pt x="44450" y="2540"/>
                </a:lnTo>
                <a:lnTo>
                  <a:pt x="4445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bk object 2294"/>
          <p:cNvSpPr/>
          <p:nvPr/>
        </p:nvSpPr>
        <p:spPr>
          <a:xfrm>
            <a:off x="5330190" y="6370320"/>
            <a:ext cx="52069" cy="22860"/>
          </a:xfrm>
          <a:custGeom>
            <a:avLst/>
            <a:gdLst/>
            <a:ahLst/>
            <a:cxnLst/>
            <a:rect l="l" t="t" r="r" b="b"/>
            <a:pathLst>
              <a:path w="52070" h="22860">
                <a:moveTo>
                  <a:pt x="50800" y="20319"/>
                </a:moveTo>
                <a:lnTo>
                  <a:pt x="6350" y="20319"/>
                </a:lnTo>
                <a:lnTo>
                  <a:pt x="6350" y="22859"/>
                </a:lnTo>
                <a:lnTo>
                  <a:pt x="52070" y="22859"/>
                </a:lnTo>
                <a:lnTo>
                  <a:pt x="52070" y="21589"/>
                </a:lnTo>
                <a:lnTo>
                  <a:pt x="50800" y="21589"/>
                </a:lnTo>
                <a:lnTo>
                  <a:pt x="50800" y="20319"/>
                </a:lnTo>
                <a:close/>
              </a:path>
              <a:path w="52070" h="22860">
                <a:moveTo>
                  <a:pt x="45720" y="2539"/>
                </a:moveTo>
                <a:lnTo>
                  <a:pt x="1270" y="2539"/>
                </a:lnTo>
                <a:lnTo>
                  <a:pt x="1270" y="6349"/>
                </a:lnTo>
                <a:lnTo>
                  <a:pt x="2539" y="6349"/>
                </a:lnTo>
                <a:lnTo>
                  <a:pt x="2539" y="10159"/>
                </a:lnTo>
                <a:lnTo>
                  <a:pt x="3810" y="10159"/>
                </a:lnTo>
                <a:lnTo>
                  <a:pt x="3810" y="15239"/>
                </a:lnTo>
                <a:lnTo>
                  <a:pt x="5080" y="15239"/>
                </a:lnTo>
                <a:lnTo>
                  <a:pt x="5080" y="20319"/>
                </a:lnTo>
                <a:lnTo>
                  <a:pt x="6350" y="20319"/>
                </a:lnTo>
                <a:lnTo>
                  <a:pt x="6350" y="19049"/>
                </a:lnTo>
                <a:lnTo>
                  <a:pt x="49530" y="19049"/>
                </a:lnTo>
                <a:lnTo>
                  <a:pt x="49530" y="13969"/>
                </a:lnTo>
                <a:lnTo>
                  <a:pt x="48260" y="13969"/>
                </a:lnTo>
                <a:lnTo>
                  <a:pt x="48260" y="8889"/>
                </a:lnTo>
                <a:lnTo>
                  <a:pt x="46989" y="8889"/>
                </a:lnTo>
                <a:lnTo>
                  <a:pt x="46990" y="3809"/>
                </a:lnTo>
                <a:lnTo>
                  <a:pt x="45720" y="3809"/>
                </a:lnTo>
                <a:lnTo>
                  <a:pt x="45720" y="2539"/>
                </a:lnTo>
                <a:close/>
              </a:path>
              <a:path w="52070" h="22860">
                <a:moveTo>
                  <a:pt x="44450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1269"/>
                </a:lnTo>
                <a:lnTo>
                  <a:pt x="44450" y="1269"/>
                </a:lnTo>
                <a:lnTo>
                  <a:pt x="44450" y="0"/>
                </a:lnTo>
                <a:close/>
              </a:path>
            </a:pathLst>
          </a:custGeom>
          <a:solidFill>
            <a:srgbClr val="0079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bk object 2295"/>
          <p:cNvSpPr/>
          <p:nvPr/>
        </p:nvSpPr>
        <p:spPr>
          <a:xfrm>
            <a:off x="5337809" y="6393179"/>
            <a:ext cx="50800" cy="24130"/>
          </a:xfrm>
          <a:custGeom>
            <a:avLst/>
            <a:gdLst/>
            <a:ahLst/>
            <a:cxnLst/>
            <a:rect l="l" t="t" r="r" b="b"/>
            <a:pathLst>
              <a:path w="50800" h="24129">
                <a:moveTo>
                  <a:pt x="44450" y="0"/>
                </a:moveTo>
                <a:lnTo>
                  <a:pt x="0" y="0"/>
                </a:lnTo>
                <a:lnTo>
                  <a:pt x="0" y="5080"/>
                </a:lnTo>
                <a:lnTo>
                  <a:pt x="45720" y="5080"/>
                </a:lnTo>
                <a:lnTo>
                  <a:pt x="45720" y="3810"/>
                </a:lnTo>
                <a:lnTo>
                  <a:pt x="44450" y="3810"/>
                </a:lnTo>
                <a:lnTo>
                  <a:pt x="44450" y="0"/>
                </a:lnTo>
                <a:close/>
              </a:path>
              <a:path w="50800" h="24129">
                <a:moveTo>
                  <a:pt x="48260" y="12700"/>
                </a:moveTo>
                <a:lnTo>
                  <a:pt x="3810" y="12700"/>
                </a:lnTo>
                <a:lnTo>
                  <a:pt x="3810" y="17780"/>
                </a:lnTo>
                <a:lnTo>
                  <a:pt x="48260" y="17780"/>
                </a:lnTo>
                <a:lnTo>
                  <a:pt x="48260" y="12700"/>
                </a:lnTo>
                <a:close/>
              </a:path>
              <a:path w="50800" h="24129">
                <a:moveTo>
                  <a:pt x="46990" y="8890"/>
                </a:moveTo>
                <a:lnTo>
                  <a:pt x="2540" y="8890"/>
                </a:lnTo>
                <a:lnTo>
                  <a:pt x="2540" y="12700"/>
                </a:lnTo>
                <a:lnTo>
                  <a:pt x="46990" y="12700"/>
                </a:lnTo>
                <a:lnTo>
                  <a:pt x="46990" y="8890"/>
                </a:lnTo>
                <a:close/>
              </a:path>
              <a:path w="50800" h="24129">
                <a:moveTo>
                  <a:pt x="45720" y="5080"/>
                </a:moveTo>
                <a:lnTo>
                  <a:pt x="1270" y="5080"/>
                </a:lnTo>
                <a:lnTo>
                  <a:pt x="1270" y="8890"/>
                </a:lnTo>
                <a:lnTo>
                  <a:pt x="45720" y="8890"/>
                </a:lnTo>
                <a:lnTo>
                  <a:pt x="45720" y="5080"/>
                </a:lnTo>
                <a:close/>
              </a:path>
              <a:path w="50800" h="24129">
                <a:moveTo>
                  <a:pt x="50800" y="21590"/>
                </a:moveTo>
                <a:lnTo>
                  <a:pt x="6350" y="21590"/>
                </a:lnTo>
                <a:lnTo>
                  <a:pt x="6350" y="24130"/>
                </a:lnTo>
                <a:lnTo>
                  <a:pt x="50800" y="24130"/>
                </a:lnTo>
                <a:lnTo>
                  <a:pt x="50800" y="21590"/>
                </a:lnTo>
                <a:close/>
              </a:path>
              <a:path w="50800" h="24129">
                <a:moveTo>
                  <a:pt x="49530" y="17780"/>
                </a:moveTo>
                <a:lnTo>
                  <a:pt x="5080" y="17780"/>
                </a:lnTo>
                <a:lnTo>
                  <a:pt x="5080" y="21590"/>
                </a:lnTo>
                <a:lnTo>
                  <a:pt x="49530" y="21590"/>
                </a:lnTo>
                <a:lnTo>
                  <a:pt x="49530" y="1778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bk object 2296"/>
          <p:cNvSpPr/>
          <p:nvPr/>
        </p:nvSpPr>
        <p:spPr>
          <a:xfrm>
            <a:off x="5344159" y="6417309"/>
            <a:ext cx="46990" cy="22860"/>
          </a:xfrm>
          <a:custGeom>
            <a:avLst/>
            <a:gdLst/>
            <a:ahLst/>
            <a:cxnLst/>
            <a:rect l="l" t="t" r="r" b="b"/>
            <a:pathLst>
              <a:path w="46989" h="22860">
                <a:moveTo>
                  <a:pt x="45719" y="2539"/>
                </a:moveTo>
                <a:lnTo>
                  <a:pt x="1269" y="2539"/>
                </a:lnTo>
                <a:lnTo>
                  <a:pt x="1269" y="6349"/>
                </a:lnTo>
                <a:lnTo>
                  <a:pt x="45719" y="6349"/>
                </a:lnTo>
                <a:lnTo>
                  <a:pt x="45719" y="2539"/>
                </a:lnTo>
                <a:close/>
              </a:path>
              <a:path w="46989" h="22860">
                <a:moveTo>
                  <a:pt x="44450" y="0"/>
                </a:moveTo>
                <a:lnTo>
                  <a:pt x="0" y="0"/>
                </a:lnTo>
                <a:lnTo>
                  <a:pt x="0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6989" h="22860">
                <a:moveTo>
                  <a:pt x="11429" y="20319"/>
                </a:moveTo>
                <a:lnTo>
                  <a:pt x="6350" y="20319"/>
                </a:lnTo>
                <a:lnTo>
                  <a:pt x="6350" y="22859"/>
                </a:lnTo>
                <a:lnTo>
                  <a:pt x="7620" y="22859"/>
                </a:lnTo>
                <a:lnTo>
                  <a:pt x="7620" y="21589"/>
                </a:lnTo>
                <a:lnTo>
                  <a:pt x="11429" y="21589"/>
                </a:lnTo>
                <a:lnTo>
                  <a:pt x="11429" y="20319"/>
                </a:lnTo>
                <a:close/>
              </a:path>
              <a:path w="46989" h="22860">
                <a:moveTo>
                  <a:pt x="34289" y="15239"/>
                </a:moveTo>
                <a:lnTo>
                  <a:pt x="5079" y="15239"/>
                </a:lnTo>
                <a:lnTo>
                  <a:pt x="5079" y="20319"/>
                </a:lnTo>
                <a:lnTo>
                  <a:pt x="16509" y="20319"/>
                </a:lnTo>
                <a:lnTo>
                  <a:pt x="16509" y="19049"/>
                </a:lnTo>
                <a:lnTo>
                  <a:pt x="22859" y="19049"/>
                </a:lnTo>
                <a:lnTo>
                  <a:pt x="22859" y="17779"/>
                </a:lnTo>
                <a:lnTo>
                  <a:pt x="27939" y="17779"/>
                </a:lnTo>
                <a:lnTo>
                  <a:pt x="27939" y="16509"/>
                </a:lnTo>
                <a:lnTo>
                  <a:pt x="34289" y="16509"/>
                </a:lnTo>
                <a:lnTo>
                  <a:pt x="34289" y="15239"/>
                </a:lnTo>
                <a:close/>
              </a:path>
              <a:path w="46989" h="22860">
                <a:moveTo>
                  <a:pt x="46989" y="6349"/>
                </a:moveTo>
                <a:lnTo>
                  <a:pt x="2539" y="6349"/>
                </a:lnTo>
                <a:lnTo>
                  <a:pt x="2539" y="11429"/>
                </a:lnTo>
                <a:lnTo>
                  <a:pt x="3810" y="11429"/>
                </a:lnTo>
                <a:lnTo>
                  <a:pt x="3810" y="15239"/>
                </a:lnTo>
                <a:lnTo>
                  <a:pt x="40639" y="15239"/>
                </a:lnTo>
                <a:lnTo>
                  <a:pt x="40639" y="13969"/>
                </a:lnTo>
                <a:lnTo>
                  <a:pt x="46989" y="13969"/>
                </a:lnTo>
                <a:lnTo>
                  <a:pt x="46989" y="6349"/>
                </a:lnTo>
                <a:close/>
              </a:path>
            </a:pathLst>
          </a:custGeom>
          <a:solidFill>
            <a:srgbClr val="0078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bk object 2297"/>
          <p:cNvSpPr/>
          <p:nvPr/>
        </p:nvSpPr>
        <p:spPr>
          <a:xfrm>
            <a:off x="5246370" y="6477000"/>
            <a:ext cx="154939" cy="37211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bk object 2298"/>
          <p:cNvSpPr/>
          <p:nvPr/>
        </p:nvSpPr>
        <p:spPr>
          <a:xfrm>
            <a:off x="2819400" y="5830570"/>
            <a:ext cx="763270" cy="1018540"/>
          </a:xfrm>
          <a:custGeom>
            <a:avLst/>
            <a:gdLst/>
            <a:ahLst/>
            <a:cxnLst/>
            <a:rect l="l" t="t" r="r" b="b"/>
            <a:pathLst>
              <a:path w="763270" h="1018540">
                <a:moveTo>
                  <a:pt x="725170" y="0"/>
                </a:moveTo>
                <a:lnTo>
                  <a:pt x="570229" y="57149"/>
                </a:lnTo>
                <a:lnTo>
                  <a:pt x="434339" y="124459"/>
                </a:lnTo>
                <a:lnTo>
                  <a:pt x="309880" y="199389"/>
                </a:lnTo>
                <a:lnTo>
                  <a:pt x="203200" y="285749"/>
                </a:lnTo>
                <a:lnTo>
                  <a:pt x="115569" y="380999"/>
                </a:lnTo>
                <a:lnTo>
                  <a:pt x="58419" y="483869"/>
                </a:lnTo>
                <a:lnTo>
                  <a:pt x="8889" y="589279"/>
                </a:lnTo>
                <a:lnTo>
                  <a:pt x="0" y="703579"/>
                </a:lnTo>
                <a:lnTo>
                  <a:pt x="8889" y="788669"/>
                </a:lnTo>
                <a:lnTo>
                  <a:pt x="27939" y="864869"/>
                </a:lnTo>
                <a:lnTo>
                  <a:pt x="67310" y="942339"/>
                </a:lnTo>
                <a:lnTo>
                  <a:pt x="115569" y="1018539"/>
                </a:lnTo>
                <a:lnTo>
                  <a:pt x="153669" y="1018539"/>
                </a:lnTo>
                <a:lnTo>
                  <a:pt x="105410" y="942339"/>
                </a:lnTo>
                <a:lnTo>
                  <a:pt x="67310" y="864869"/>
                </a:lnTo>
                <a:lnTo>
                  <a:pt x="38100" y="788669"/>
                </a:lnTo>
                <a:lnTo>
                  <a:pt x="27939" y="703579"/>
                </a:lnTo>
                <a:lnTo>
                  <a:pt x="38100" y="589279"/>
                </a:lnTo>
                <a:lnTo>
                  <a:pt x="86360" y="483869"/>
                </a:lnTo>
                <a:lnTo>
                  <a:pt x="143510" y="391159"/>
                </a:lnTo>
                <a:lnTo>
                  <a:pt x="231139" y="294639"/>
                </a:lnTo>
                <a:lnTo>
                  <a:pt x="337819" y="209549"/>
                </a:lnTo>
                <a:lnTo>
                  <a:pt x="463550" y="133349"/>
                </a:lnTo>
                <a:lnTo>
                  <a:pt x="609600" y="76199"/>
                </a:lnTo>
                <a:lnTo>
                  <a:pt x="763270" y="19049"/>
                </a:lnTo>
                <a:lnTo>
                  <a:pt x="7251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bk object 2299"/>
          <p:cNvSpPr/>
          <p:nvPr/>
        </p:nvSpPr>
        <p:spPr>
          <a:xfrm>
            <a:off x="7626350" y="54000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bk object 2300"/>
          <p:cNvSpPr/>
          <p:nvPr/>
        </p:nvSpPr>
        <p:spPr>
          <a:xfrm>
            <a:off x="7626350" y="5400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bk object 2301"/>
          <p:cNvSpPr/>
          <p:nvPr/>
        </p:nvSpPr>
        <p:spPr>
          <a:xfrm>
            <a:off x="7566659" y="540448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bk object 2302"/>
          <p:cNvSpPr/>
          <p:nvPr/>
        </p:nvSpPr>
        <p:spPr>
          <a:xfrm>
            <a:off x="7589519" y="540321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bk object 2303"/>
          <p:cNvSpPr/>
          <p:nvPr/>
        </p:nvSpPr>
        <p:spPr>
          <a:xfrm>
            <a:off x="7613650" y="540130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59" h="1270">
                <a:moveTo>
                  <a:pt x="48259" y="0"/>
                </a:moveTo>
                <a:lnTo>
                  <a:pt x="0" y="0"/>
                </a:lnTo>
                <a:lnTo>
                  <a:pt x="0" y="1269"/>
                </a:lnTo>
                <a:lnTo>
                  <a:pt x="48259" y="1269"/>
                </a:lnTo>
                <a:lnTo>
                  <a:pt x="48259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bk object 2304"/>
          <p:cNvSpPr/>
          <p:nvPr/>
        </p:nvSpPr>
        <p:spPr>
          <a:xfrm>
            <a:off x="7518400" y="540702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bk object 2305"/>
          <p:cNvSpPr/>
          <p:nvPr/>
        </p:nvSpPr>
        <p:spPr>
          <a:xfrm>
            <a:off x="7542530" y="540575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bk object 2306"/>
          <p:cNvSpPr/>
          <p:nvPr/>
        </p:nvSpPr>
        <p:spPr>
          <a:xfrm>
            <a:off x="7435850" y="5410834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bk object 2307"/>
          <p:cNvSpPr/>
          <p:nvPr/>
        </p:nvSpPr>
        <p:spPr>
          <a:xfrm>
            <a:off x="7471409" y="5409565"/>
            <a:ext cx="332740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7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bk object 2308"/>
          <p:cNvSpPr/>
          <p:nvPr/>
        </p:nvSpPr>
        <p:spPr>
          <a:xfrm>
            <a:off x="7494269" y="540829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bk object 2309"/>
          <p:cNvSpPr/>
          <p:nvPr/>
        </p:nvSpPr>
        <p:spPr>
          <a:xfrm>
            <a:off x="7425690" y="541337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bk object 2310"/>
          <p:cNvSpPr/>
          <p:nvPr/>
        </p:nvSpPr>
        <p:spPr>
          <a:xfrm>
            <a:off x="7432040" y="5412104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bk object 2311"/>
          <p:cNvSpPr/>
          <p:nvPr/>
        </p:nvSpPr>
        <p:spPr>
          <a:xfrm>
            <a:off x="7407909" y="5417184"/>
            <a:ext cx="441959" cy="0"/>
          </a:xfrm>
          <a:custGeom>
            <a:avLst/>
            <a:gdLst/>
            <a:ahLst/>
            <a:cxnLst/>
            <a:rect l="l" t="t" r="r" b="b"/>
            <a:pathLst>
              <a:path w="441959">
                <a:moveTo>
                  <a:pt x="0" y="0"/>
                </a:moveTo>
                <a:lnTo>
                  <a:pt x="4419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bk object 2312"/>
          <p:cNvSpPr/>
          <p:nvPr/>
        </p:nvSpPr>
        <p:spPr>
          <a:xfrm>
            <a:off x="7414259" y="541591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bk object 2313"/>
          <p:cNvSpPr/>
          <p:nvPr/>
        </p:nvSpPr>
        <p:spPr>
          <a:xfrm>
            <a:off x="7420609" y="5414645"/>
            <a:ext cx="416559" cy="0"/>
          </a:xfrm>
          <a:custGeom>
            <a:avLst/>
            <a:gdLst/>
            <a:ahLst/>
            <a:cxnLst/>
            <a:rect l="l" t="t" r="r" b="b"/>
            <a:pathLst>
              <a:path w="416559">
                <a:moveTo>
                  <a:pt x="0" y="0"/>
                </a:moveTo>
                <a:lnTo>
                  <a:pt x="4165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bk object 2314"/>
          <p:cNvSpPr/>
          <p:nvPr/>
        </p:nvSpPr>
        <p:spPr>
          <a:xfrm>
            <a:off x="7396480" y="5419725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bk object 2315"/>
          <p:cNvSpPr/>
          <p:nvPr/>
        </p:nvSpPr>
        <p:spPr>
          <a:xfrm>
            <a:off x="7401559" y="5418454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bk object 2316"/>
          <p:cNvSpPr/>
          <p:nvPr/>
        </p:nvSpPr>
        <p:spPr>
          <a:xfrm>
            <a:off x="7377430" y="542353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bk object 2317"/>
          <p:cNvSpPr/>
          <p:nvPr/>
        </p:nvSpPr>
        <p:spPr>
          <a:xfrm>
            <a:off x="7383780" y="542226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bk object 2318"/>
          <p:cNvSpPr/>
          <p:nvPr/>
        </p:nvSpPr>
        <p:spPr>
          <a:xfrm>
            <a:off x="7390130" y="542099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20">
                <a:moveTo>
                  <a:pt x="0" y="0"/>
                </a:moveTo>
                <a:lnTo>
                  <a:pt x="4775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bk object 2319"/>
          <p:cNvSpPr/>
          <p:nvPr/>
        </p:nvSpPr>
        <p:spPr>
          <a:xfrm>
            <a:off x="7366000" y="542607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bk object 2320"/>
          <p:cNvSpPr/>
          <p:nvPr/>
        </p:nvSpPr>
        <p:spPr>
          <a:xfrm>
            <a:off x="7371080" y="5424804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bk object 2321"/>
          <p:cNvSpPr/>
          <p:nvPr/>
        </p:nvSpPr>
        <p:spPr>
          <a:xfrm>
            <a:off x="7346950" y="5429884"/>
            <a:ext cx="562610" cy="0"/>
          </a:xfrm>
          <a:custGeom>
            <a:avLst/>
            <a:gdLst/>
            <a:ahLst/>
            <a:cxnLst/>
            <a:rect l="l" t="t" r="r" b="b"/>
            <a:pathLst>
              <a:path w="562609">
                <a:moveTo>
                  <a:pt x="0" y="0"/>
                </a:moveTo>
                <a:lnTo>
                  <a:pt x="5626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bk object 2322"/>
          <p:cNvSpPr/>
          <p:nvPr/>
        </p:nvSpPr>
        <p:spPr>
          <a:xfrm>
            <a:off x="7353300" y="5428615"/>
            <a:ext cx="549910" cy="0"/>
          </a:xfrm>
          <a:custGeom>
            <a:avLst/>
            <a:gdLst/>
            <a:ahLst/>
            <a:cxnLst/>
            <a:rect l="l" t="t" r="r" b="b"/>
            <a:pathLst>
              <a:path w="549909">
                <a:moveTo>
                  <a:pt x="0" y="0"/>
                </a:moveTo>
                <a:lnTo>
                  <a:pt x="5499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bk object 2323"/>
          <p:cNvSpPr/>
          <p:nvPr/>
        </p:nvSpPr>
        <p:spPr>
          <a:xfrm>
            <a:off x="7359650" y="542734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bk object 2324"/>
          <p:cNvSpPr/>
          <p:nvPr/>
        </p:nvSpPr>
        <p:spPr>
          <a:xfrm>
            <a:off x="7335519" y="5432425"/>
            <a:ext cx="585470" cy="0"/>
          </a:xfrm>
          <a:custGeom>
            <a:avLst/>
            <a:gdLst/>
            <a:ahLst/>
            <a:cxnLst/>
            <a:rect l="l" t="t" r="r" b="b"/>
            <a:pathLst>
              <a:path w="585470">
                <a:moveTo>
                  <a:pt x="0" y="0"/>
                </a:moveTo>
                <a:lnTo>
                  <a:pt x="5854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bk object 2325"/>
          <p:cNvSpPr/>
          <p:nvPr/>
        </p:nvSpPr>
        <p:spPr>
          <a:xfrm>
            <a:off x="7341869" y="5431154"/>
            <a:ext cx="574040" cy="0"/>
          </a:xfrm>
          <a:custGeom>
            <a:avLst/>
            <a:gdLst/>
            <a:ahLst/>
            <a:cxnLst/>
            <a:rect l="l" t="t" r="r" b="b"/>
            <a:pathLst>
              <a:path w="574040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bk object 2326"/>
          <p:cNvSpPr/>
          <p:nvPr/>
        </p:nvSpPr>
        <p:spPr>
          <a:xfrm>
            <a:off x="7317740" y="5436234"/>
            <a:ext cx="622300" cy="0"/>
          </a:xfrm>
          <a:custGeom>
            <a:avLst/>
            <a:gdLst/>
            <a:ahLst/>
            <a:cxnLst/>
            <a:rect l="l" t="t" r="r" b="b"/>
            <a:pathLst>
              <a:path w="622300">
                <a:moveTo>
                  <a:pt x="0" y="0"/>
                </a:moveTo>
                <a:lnTo>
                  <a:pt x="6223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bk object 2327"/>
          <p:cNvSpPr/>
          <p:nvPr/>
        </p:nvSpPr>
        <p:spPr>
          <a:xfrm>
            <a:off x="7322819" y="543496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bk object 2328"/>
          <p:cNvSpPr/>
          <p:nvPr/>
        </p:nvSpPr>
        <p:spPr>
          <a:xfrm>
            <a:off x="7329169" y="543369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bk object 2329"/>
          <p:cNvSpPr/>
          <p:nvPr/>
        </p:nvSpPr>
        <p:spPr>
          <a:xfrm>
            <a:off x="7305040" y="543877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bk object 2330"/>
          <p:cNvSpPr/>
          <p:nvPr/>
        </p:nvSpPr>
        <p:spPr>
          <a:xfrm>
            <a:off x="7311390" y="5437504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bk object 2331"/>
          <p:cNvSpPr/>
          <p:nvPr/>
        </p:nvSpPr>
        <p:spPr>
          <a:xfrm>
            <a:off x="7287259" y="544258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bk object 2332"/>
          <p:cNvSpPr/>
          <p:nvPr/>
        </p:nvSpPr>
        <p:spPr>
          <a:xfrm>
            <a:off x="7292340" y="544131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bk object 2333"/>
          <p:cNvSpPr/>
          <p:nvPr/>
        </p:nvSpPr>
        <p:spPr>
          <a:xfrm>
            <a:off x="7298690" y="5440045"/>
            <a:ext cx="295910" cy="0"/>
          </a:xfrm>
          <a:custGeom>
            <a:avLst/>
            <a:gdLst/>
            <a:ahLst/>
            <a:cxnLst/>
            <a:rect l="l" t="t" r="r" b="b"/>
            <a:pathLst>
              <a:path w="295909">
                <a:moveTo>
                  <a:pt x="0" y="0"/>
                </a:moveTo>
                <a:lnTo>
                  <a:pt x="2959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bk object 2334"/>
          <p:cNvSpPr/>
          <p:nvPr/>
        </p:nvSpPr>
        <p:spPr>
          <a:xfrm>
            <a:off x="7683500" y="5442584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bk object 2335"/>
          <p:cNvSpPr/>
          <p:nvPr/>
        </p:nvSpPr>
        <p:spPr>
          <a:xfrm>
            <a:off x="7660640" y="5441315"/>
            <a:ext cx="302260" cy="0"/>
          </a:xfrm>
          <a:custGeom>
            <a:avLst/>
            <a:gdLst/>
            <a:ahLst/>
            <a:cxnLst/>
            <a:rect l="l" t="t" r="r" b="b"/>
            <a:pathLst>
              <a:path w="302259">
                <a:moveTo>
                  <a:pt x="0" y="0"/>
                </a:moveTo>
                <a:lnTo>
                  <a:pt x="3022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bk object 2336"/>
          <p:cNvSpPr/>
          <p:nvPr/>
        </p:nvSpPr>
        <p:spPr>
          <a:xfrm>
            <a:off x="7637780" y="54400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bk object 2337"/>
          <p:cNvSpPr/>
          <p:nvPr/>
        </p:nvSpPr>
        <p:spPr>
          <a:xfrm>
            <a:off x="7274559" y="544512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bk object 2338"/>
          <p:cNvSpPr/>
          <p:nvPr/>
        </p:nvSpPr>
        <p:spPr>
          <a:xfrm>
            <a:off x="7280909" y="5443854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bk object 2339"/>
          <p:cNvSpPr/>
          <p:nvPr/>
        </p:nvSpPr>
        <p:spPr>
          <a:xfrm>
            <a:off x="7727950" y="544512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bk object 2340"/>
          <p:cNvSpPr/>
          <p:nvPr/>
        </p:nvSpPr>
        <p:spPr>
          <a:xfrm>
            <a:off x="7705090" y="5443854"/>
            <a:ext cx="270510" cy="0"/>
          </a:xfrm>
          <a:custGeom>
            <a:avLst/>
            <a:gdLst/>
            <a:ahLst/>
            <a:cxnLst/>
            <a:rect l="l" t="t" r="r" b="b"/>
            <a:pathLst>
              <a:path w="270509">
                <a:moveTo>
                  <a:pt x="0" y="0"/>
                </a:moveTo>
                <a:lnTo>
                  <a:pt x="2705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bk object 2341"/>
          <p:cNvSpPr/>
          <p:nvPr/>
        </p:nvSpPr>
        <p:spPr>
          <a:xfrm>
            <a:off x="7254240" y="5448934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bk object 2342"/>
          <p:cNvSpPr/>
          <p:nvPr/>
        </p:nvSpPr>
        <p:spPr>
          <a:xfrm>
            <a:off x="7263130" y="5447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bk object 2343"/>
          <p:cNvSpPr/>
          <p:nvPr/>
        </p:nvSpPr>
        <p:spPr>
          <a:xfrm>
            <a:off x="7268209" y="544639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bk object 2344"/>
          <p:cNvSpPr/>
          <p:nvPr/>
        </p:nvSpPr>
        <p:spPr>
          <a:xfrm>
            <a:off x="7805419" y="544893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bk object 2345"/>
          <p:cNvSpPr/>
          <p:nvPr/>
        </p:nvSpPr>
        <p:spPr>
          <a:xfrm>
            <a:off x="7772400" y="5447665"/>
            <a:ext cx="220979" cy="0"/>
          </a:xfrm>
          <a:custGeom>
            <a:avLst/>
            <a:gdLst/>
            <a:ahLst/>
            <a:cxnLst/>
            <a:rect l="l" t="t" r="r" b="b"/>
            <a:pathLst>
              <a:path w="220979">
                <a:moveTo>
                  <a:pt x="0" y="0"/>
                </a:moveTo>
                <a:lnTo>
                  <a:pt x="2209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bk object 2346"/>
          <p:cNvSpPr/>
          <p:nvPr/>
        </p:nvSpPr>
        <p:spPr>
          <a:xfrm>
            <a:off x="7749540" y="544639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bk object 2347"/>
          <p:cNvSpPr/>
          <p:nvPr/>
        </p:nvSpPr>
        <p:spPr>
          <a:xfrm>
            <a:off x="7246619" y="54514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90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bk object 2348"/>
          <p:cNvSpPr/>
          <p:nvPr/>
        </p:nvSpPr>
        <p:spPr>
          <a:xfrm>
            <a:off x="7251700" y="5450204"/>
            <a:ext cx="187960" cy="0"/>
          </a:xfrm>
          <a:custGeom>
            <a:avLst/>
            <a:gdLst/>
            <a:ahLst/>
            <a:cxnLst/>
            <a:rect l="l" t="t" r="r" b="b"/>
            <a:pathLst>
              <a:path w="187959">
                <a:moveTo>
                  <a:pt x="0" y="0"/>
                </a:moveTo>
                <a:lnTo>
                  <a:pt x="1879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bk object 2349"/>
          <p:cNvSpPr/>
          <p:nvPr/>
        </p:nvSpPr>
        <p:spPr>
          <a:xfrm>
            <a:off x="7814309" y="545147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bk object 2350"/>
          <p:cNvSpPr/>
          <p:nvPr/>
        </p:nvSpPr>
        <p:spPr>
          <a:xfrm>
            <a:off x="7809230" y="545020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bk object 2351"/>
          <p:cNvSpPr/>
          <p:nvPr/>
        </p:nvSpPr>
        <p:spPr>
          <a:xfrm>
            <a:off x="7232650" y="545528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bk object 2352"/>
          <p:cNvSpPr/>
          <p:nvPr/>
        </p:nvSpPr>
        <p:spPr>
          <a:xfrm>
            <a:off x="7237730" y="545401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bk object 2353"/>
          <p:cNvSpPr/>
          <p:nvPr/>
        </p:nvSpPr>
        <p:spPr>
          <a:xfrm>
            <a:off x="7242809" y="545274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bk object 2354"/>
          <p:cNvSpPr/>
          <p:nvPr/>
        </p:nvSpPr>
        <p:spPr>
          <a:xfrm>
            <a:off x="7832090" y="5455284"/>
            <a:ext cx="187960" cy="0"/>
          </a:xfrm>
          <a:custGeom>
            <a:avLst/>
            <a:gdLst/>
            <a:ahLst/>
            <a:cxnLst/>
            <a:rect l="l" t="t" r="r" b="b"/>
            <a:pathLst>
              <a:path w="187959">
                <a:moveTo>
                  <a:pt x="0" y="0"/>
                </a:moveTo>
                <a:lnTo>
                  <a:pt x="1879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bk object 2355"/>
          <p:cNvSpPr/>
          <p:nvPr/>
        </p:nvSpPr>
        <p:spPr>
          <a:xfrm>
            <a:off x="7825740" y="545401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bk object 2356"/>
          <p:cNvSpPr/>
          <p:nvPr/>
        </p:nvSpPr>
        <p:spPr>
          <a:xfrm>
            <a:off x="7820659" y="545274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bk object 2357"/>
          <p:cNvSpPr/>
          <p:nvPr/>
        </p:nvSpPr>
        <p:spPr>
          <a:xfrm>
            <a:off x="7223759" y="54578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bk object 2358"/>
          <p:cNvSpPr/>
          <p:nvPr/>
        </p:nvSpPr>
        <p:spPr>
          <a:xfrm>
            <a:off x="7228840" y="5456554"/>
            <a:ext cx="181610" cy="0"/>
          </a:xfrm>
          <a:custGeom>
            <a:avLst/>
            <a:gdLst/>
            <a:ahLst/>
            <a:cxnLst/>
            <a:rect l="l" t="t" r="r" b="b"/>
            <a:pathLst>
              <a:path w="181609">
                <a:moveTo>
                  <a:pt x="0" y="0"/>
                </a:moveTo>
                <a:lnTo>
                  <a:pt x="1816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bk object 2359"/>
          <p:cNvSpPr/>
          <p:nvPr/>
        </p:nvSpPr>
        <p:spPr>
          <a:xfrm>
            <a:off x="7843519" y="545782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bk object 2360"/>
          <p:cNvSpPr/>
          <p:nvPr/>
        </p:nvSpPr>
        <p:spPr>
          <a:xfrm>
            <a:off x="7837169" y="5456554"/>
            <a:ext cx="187960" cy="0"/>
          </a:xfrm>
          <a:custGeom>
            <a:avLst/>
            <a:gdLst/>
            <a:ahLst/>
            <a:cxnLst/>
            <a:rect l="l" t="t" r="r" b="b"/>
            <a:pathLst>
              <a:path w="187959">
                <a:moveTo>
                  <a:pt x="0" y="0"/>
                </a:moveTo>
                <a:lnTo>
                  <a:pt x="1879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bk object 2361"/>
          <p:cNvSpPr/>
          <p:nvPr/>
        </p:nvSpPr>
        <p:spPr>
          <a:xfrm>
            <a:off x="7209790" y="546163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bk object 2362"/>
          <p:cNvSpPr/>
          <p:nvPr/>
        </p:nvSpPr>
        <p:spPr>
          <a:xfrm>
            <a:off x="7214869" y="54603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bk object 2363"/>
          <p:cNvSpPr/>
          <p:nvPr/>
        </p:nvSpPr>
        <p:spPr>
          <a:xfrm>
            <a:off x="7219950" y="5459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bk object 2364"/>
          <p:cNvSpPr/>
          <p:nvPr/>
        </p:nvSpPr>
        <p:spPr>
          <a:xfrm>
            <a:off x="7860030" y="546163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bk object 2365"/>
          <p:cNvSpPr/>
          <p:nvPr/>
        </p:nvSpPr>
        <p:spPr>
          <a:xfrm>
            <a:off x="7854950" y="546036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bk object 2366"/>
          <p:cNvSpPr/>
          <p:nvPr/>
        </p:nvSpPr>
        <p:spPr>
          <a:xfrm>
            <a:off x="7848600" y="54590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bk object 2367"/>
          <p:cNvSpPr/>
          <p:nvPr/>
        </p:nvSpPr>
        <p:spPr>
          <a:xfrm>
            <a:off x="7200900" y="546417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bk object 2368"/>
          <p:cNvSpPr/>
          <p:nvPr/>
        </p:nvSpPr>
        <p:spPr>
          <a:xfrm>
            <a:off x="7205980" y="5462904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bk object 2369"/>
          <p:cNvSpPr/>
          <p:nvPr/>
        </p:nvSpPr>
        <p:spPr>
          <a:xfrm>
            <a:off x="7871459" y="546417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bk object 2370"/>
          <p:cNvSpPr/>
          <p:nvPr/>
        </p:nvSpPr>
        <p:spPr>
          <a:xfrm>
            <a:off x="7866380" y="546290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bk object 2371"/>
          <p:cNvSpPr/>
          <p:nvPr/>
        </p:nvSpPr>
        <p:spPr>
          <a:xfrm>
            <a:off x="7186930" y="5467984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bk object 2372"/>
          <p:cNvSpPr/>
          <p:nvPr/>
        </p:nvSpPr>
        <p:spPr>
          <a:xfrm>
            <a:off x="7192009" y="546671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bk object 2373"/>
          <p:cNvSpPr/>
          <p:nvPr/>
        </p:nvSpPr>
        <p:spPr>
          <a:xfrm>
            <a:off x="7197090" y="54654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bk object 2374"/>
          <p:cNvSpPr/>
          <p:nvPr/>
        </p:nvSpPr>
        <p:spPr>
          <a:xfrm>
            <a:off x="7889240" y="5467984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bk object 2375"/>
          <p:cNvSpPr/>
          <p:nvPr/>
        </p:nvSpPr>
        <p:spPr>
          <a:xfrm>
            <a:off x="7882890" y="546671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bk object 2376"/>
          <p:cNvSpPr/>
          <p:nvPr/>
        </p:nvSpPr>
        <p:spPr>
          <a:xfrm>
            <a:off x="7877809" y="546544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bk object 2377"/>
          <p:cNvSpPr/>
          <p:nvPr/>
        </p:nvSpPr>
        <p:spPr>
          <a:xfrm>
            <a:off x="7178040" y="547052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bk object 2378"/>
          <p:cNvSpPr/>
          <p:nvPr/>
        </p:nvSpPr>
        <p:spPr>
          <a:xfrm>
            <a:off x="7183119" y="546925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bk object 2379"/>
          <p:cNvSpPr/>
          <p:nvPr/>
        </p:nvSpPr>
        <p:spPr>
          <a:xfrm>
            <a:off x="7900669" y="547052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bk object 2380"/>
          <p:cNvSpPr/>
          <p:nvPr/>
        </p:nvSpPr>
        <p:spPr>
          <a:xfrm>
            <a:off x="7894319" y="546925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bk object 2381"/>
          <p:cNvSpPr/>
          <p:nvPr/>
        </p:nvSpPr>
        <p:spPr>
          <a:xfrm>
            <a:off x="7164069" y="5474334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bk object 2382"/>
          <p:cNvSpPr/>
          <p:nvPr/>
        </p:nvSpPr>
        <p:spPr>
          <a:xfrm>
            <a:off x="7169150" y="5473065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bk object 2383"/>
          <p:cNvSpPr/>
          <p:nvPr/>
        </p:nvSpPr>
        <p:spPr>
          <a:xfrm>
            <a:off x="7174230" y="547179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bk object 2384"/>
          <p:cNvSpPr/>
          <p:nvPr/>
        </p:nvSpPr>
        <p:spPr>
          <a:xfrm>
            <a:off x="7917180" y="547433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bk object 2385"/>
          <p:cNvSpPr/>
          <p:nvPr/>
        </p:nvSpPr>
        <p:spPr>
          <a:xfrm>
            <a:off x="7912100" y="547306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bk object 2386"/>
          <p:cNvSpPr/>
          <p:nvPr/>
        </p:nvSpPr>
        <p:spPr>
          <a:xfrm>
            <a:off x="7905750" y="547179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bk object 2387"/>
          <p:cNvSpPr/>
          <p:nvPr/>
        </p:nvSpPr>
        <p:spPr>
          <a:xfrm>
            <a:off x="7155180" y="547687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>
                <a:moveTo>
                  <a:pt x="0" y="0"/>
                </a:moveTo>
                <a:lnTo>
                  <a:pt x="1625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bk object 2388"/>
          <p:cNvSpPr/>
          <p:nvPr/>
        </p:nvSpPr>
        <p:spPr>
          <a:xfrm>
            <a:off x="7160259" y="5475604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bk object 2389"/>
          <p:cNvSpPr/>
          <p:nvPr/>
        </p:nvSpPr>
        <p:spPr>
          <a:xfrm>
            <a:off x="7928609" y="5476875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bk object 2390"/>
          <p:cNvSpPr/>
          <p:nvPr/>
        </p:nvSpPr>
        <p:spPr>
          <a:xfrm>
            <a:off x="7923530" y="5475604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bk object 2391"/>
          <p:cNvSpPr/>
          <p:nvPr/>
        </p:nvSpPr>
        <p:spPr>
          <a:xfrm>
            <a:off x="7141209" y="548068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bk object 2392"/>
          <p:cNvSpPr/>
          <p:nvPr/>
        </p:nvSpPr>
        <p:spPr>
          <a:xfrm>
            <a:off x="7146290" y="547941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bk object 2393"/>
          <p:cNvSpPr/>
          <p:nvPr/>
        </p:nvSpPr>
        <p:spPr>
          <a:xfrm>
            <a:off x="7151369" y="54781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bk object 2394"/>
          <p:cNvSpPr/>
          <p:nvPr/>
        </p:nvSpPr>
        <p:spPr>
          <a:xfrm>
            <a:off x="7946390" y="5480684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bk object 2395"/>
          <p:cNvSpPr/>
          <p:nvPr/>
        </p:nvSpPr>
        <p:spPr>
          <a:xfrm>
            <a:off x="7940040" y="54794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bk object 2396"/>
          <p:cNvSpPr/>
          <p:nvPr/>
        </p:nvSpPr>
        <p:spPr>
          <a:xfrm>
            <a:off x="7934959" y="547814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bk object 2397"/>
          <p:cNvSpPr/>
          <p:nvPr/>
        </p:nvSpPr>
        <p:spPr>
          <a:xfrm>
            <a:off x="7132319" y="548322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bk object 2398"/>
          <p:cNvSpPr/>
          <p:nvPr/>
        </p:nvSpPr>
        <p:spPr>
          <a:xfrm>
            <a:off x="7137400" y="548195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bk object 2399"/>
          <p:cNvSpPr/>
          <p:nvPr/>
        </p:nvSpPr>
        <p:spPr>
          <a:xfrm>
            <a:off x="7957819" y="548322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bk object 2400"/>
          <p:cNvSpPr/>
          <p:nvPr/>
        </p:nvSpPr>
        <p:spPr>
          <a:xfrm>
            <a:off x="7951469" y="548195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bk object 2401"/>
          <p:cNvSpPr/>
          <p:nvPr/>
        </p:nvSpPr>
        <p:spPr>
          <a:xfrm>
            <a:off x="7118350" y="5487034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bk object 2402"/>
          <p:cNvSpPr/>
          <p:nvPr/>
        </p:nvSpPr>
        <p:spPr>
          <a:xfrm>
            <a:off x="7123430" y="548576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bk object 2403"/>
          <p:cNvSpPr/>
          <p:nvPr/>
        </p:nvSpPr>
        <p:spPr>
          <a:xfrm>
            <a:off x="7128509" y="548449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bk object 2404"/>
          <p:cNvSpPr/>
          <p:nvPr/>
        </p:nvSpPr>
        <p:spPr>
          <a:xfrm>
            <a:off x="7976869" y="548703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bk object 2405"/>
          <p:cNvSpPr/>
          <p:nvPr/>
        </p:nvSpPr>
        <p:spPr>
          <a:xfrm>
            <a:off x="7969250" y="548576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bk object 2406"/>
          <p:cNvSpPr/>
          <p:nvPr/>
        </p:nvSpPr>
        <p:spPr>
          <a:xfrm>
            <a:off x="7962900" y="548449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bk object 2407"/>
          <p:cNvSpPr/>
          <p:nvPr/>
        </p:nvSpPr>
        <p:spPr>
          <a:xfrm>
            <a:off x="7109459" y="54895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bk object 2408"/>
          <p:cNvSpPr/>
          <p:nvPr/>
        </p:nvSpPr>
        <p:spPr>
          <a:xfrm>
            <a:off x="7114540" y="548830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bk object 2409"/>
          <p:cNvSpPr/>
          <p:nvPr/>
        </p:nvSpPr>
        <p:spPr>
          <a:xfrm>
            <a:off x="7983219" y="548957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bk object 2410"/>
          <p:cNvSpPr/>
          <p:nvPr/>
        </p:nvSpPr>
        <p:spPr>
          <a:xfrm>
            <a:off x="7979409" y="548830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bk object 2411"/>
          <p:cNvSpPr/>
          <p:nvPr/>
        </p:nvSpPr>
        <p:spPr>
          <a:xfrm>
            <a:off x="7095490" y="549338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bk object 2412"/>
          <p:cNvSpPr/>
          <p:nvPr/>
        </p:nvSpPr>
        <p:spPr>
          <a:xfrm>
            <a:off x="7100569" y="549211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bk object 2413"/>
          <p:cNvSpPr/>
          <p:nvPr/>
        </p:nvSpPr>
        <p:spPr>
          <a:xfrm>
            <a:off x="7105650" y="549084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bk object 2414"/>
          <p:cNvSpPr/>
          <p:nvPr/>
        </p:nvSpPr>
        <p:spPr>
          <a:xfrm>
            <a:off x="7995919" y="549338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bk object 2415"/>
          <p:cNvSpPr/>
          <p:nvPr/>
        </p:nvSpPr>
        <p:spPr>
          <a:xfrm>
            <a:off x="7992109" y="549211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bk object 2416"/>
          <p:cNvSpPr/>
          <p:nvPr/>
        </p:nvSpPr>
        <p:spPr>
          <a:xfrm>
            <a:off x="7988300" y="549084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bk object 2417"/>
          <p:cNvSpPr/>
          <p:nvPr/>
        </p:nvSpPr>
        <p:spPr>
          <a:xfrm>
            <a:off x="7085330" y="549592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bk object 2418"/>
          <p:cNvSpPr/>
          <p:nvPr/>
        </p:nvSpPr>
        <p:spPr>
          <a:xfrm>
            <a:off x="7091680" y="549465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bk object 2419"/>
          <p:cNvSpPr/>
          <p:nvPr/>
        </p:nvSpPr>
        <p:spPr>
          <a:xfrm>
            <a:off x="8003540" y="549592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bk object 2420"/>
          <p:cNvSpPr/>
          <p:nvPr/>
        </p:nvSpPr>
        <p:spPr>
          <a:xfrm>
            <a:off x="7999730" y="5494654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bk object 2421"/>
          <p:cNvSpPr/>
          <p:nvPr/>
        </p:nvSpPr>
        <p:spPr>
          <a:xfrm>
            <a:off x="7078980" y="54997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bk object 2422"/>
          <p:cNvSpPr/>
          <p:nvPr/>
        </p:nvSpPr>
        <p:spPr>
          <a:xfrm>
            <a:off x="7081519" y="549846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bk object 2423"/>
          <p:cNvSpPr/>
          <p:nvPr/>
        </p:nvSpPr>
        <p:spPr>
          <a:xfrm>
            <a:off x="7084059" y="549719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bk object 2424"/>
          <p:cNvSpPr/>
          <p:nvPr/>
        </p:nvSpPr>
        <p:spPr>
          <a:xfrm>
            <a:off x="8016240" y="54997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bk object 2425"/>
          <p:cNvSpPr/>
          <p:nvPr/>
        </p:nvSpPr>
        <p:spPr>
          <a:xfrm>
            <a:off x="8012430" y="54984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bk object 2426"/>
          <p:cNvSpPr/>
          <p:nvPr/>
        </p:nvSpPr>
        <p:spPr>
          <a:xfrm>
            <a:off x="8008619" y="549719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bk object 2427"/>
          <p:cNvSpPr/>
          <p:nvPr/>
        </p:nvSpPr>
        <p:spPr>
          <a:xfrm>
            <a:off x="7075169" y="550227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bk object 2428"/>
          <p:cNvSpPr/>
          <p:nvPr/>
        </p:nvSpPr>
        <p:spPr>
          <a:xfrm>
            <a:off x="7076440" y="550100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bk object 2429"/>
          <p:cNvSpPr/>
          <p:nvPr/>
        </p:nvSpPr>
        <p:spPr>
          <a:xfrm>
            <a:off x="8023859" y="550227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bk object 2430"/>
          <p:cNvSpPr/>
          <p:nvPr/>
        </p:nvSpPr>
        <p:spPr>
          <a:xfrm>
            <a:off x="8020050" y="5501004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bk object 2431"/>
          <p:cNvSpPr/>
          <p:nvPr/>
        </p:nvSpPr>
        <p:spPr>
          <a:xfrm>
            <a:off x="7067550" y="550608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bk object 2432"/>
          <p:cNvSpPr/>
          <p:nvPr/>
        </p:nvSpPr>
        <p:spPr>
          <a:xfrm>
            <a:off x="7070090" y="55048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bk object 2433"/>
          <p:cNvSpPr/>
          <p:nvPr/>
        </p:nvSpPr>
        <p:spPr>
          <a:xfrm>
            <a:off x="7072630" y="550354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bk object 2434"/>
          <p:cNvSpPr/>
          <p:nvPr/>
        </p:nvSpPr>
        <p:spPr>
          <a:xfrm>
            <a:off x="8036559" y="5506084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bk object 2435"/>
          <p:cNvSpPr/>
          <p:nvPr/>
        </p:nvSpPr>
        <p:spPr>
          <a:xfrm>
            <a:off x="8032750" y="55048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bk object 2436"/>
          <p:cNvSpPr/>
          <p:nvPr/>
        </p:nvSpPr>
        <p:spPr>
          <a:xfrm>
            <a:off x="8028940" y="550354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bk object 2437"/>
          <p:cNvSpPr/>
          <p:nvPr/>
        </p:nvSpPr>
        <p:spPr>
          <a:xfrm>
            <a:off x="7063740" y="550862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bk object 2438"/>
          <p:cNvSpPr/>
          <p:nvPr/>
        </p:nvSpPr>
        <p:spPr>
          <a:xfrm>
            <a:off x="7066280" y="550735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bk object 2439"/>
          <p:cNvSpPr/>
          <p:nvPr/>
        </p:nvSpPr>
        <p:spPr>
          <a:xfrm>
            <a:off x="8045450" y="550862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bk object 2440"/>
          <p:cNvSpPr/>
          <p:nvPr/>
        </p:nvSpPr>
        <p:spPr>
          <a:xfrm>
            <a:off x="8040369" y="550735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bk object 2441"/>
          <p:cNvSpPr/>
          <p:nvPr/>
        </p:nvSpPr>
        <p:spPr>
          <a:xfrm>
            <a:off x="7057390" y="551243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bk object 2442"/>
          <p:cNvSpPr/>
          <p:nvPr/>
        </p:nvSpPr>
        <p:spPr>
          <a:xfrm>
            <a:off x="7058659" y="551116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bk object 2443"/>
          <p:cNvSpPr/>
          <p:nvPr/>
        </p:nvSpPr>
        <p:spPr>
          <a:xfrm>
            <a:off x="7061200" y="550989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bk object 2444"/>
          <p:cNvSpPr/>
          <p:nvPr/>
        </p:nvSpPr>
        <p:spPr>
          <a:xfrm>
            <a:off x="8056880" y="55124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bk object 2445"/>
          <p:cNvSpPr/>
          <p:nvPr/>
        </p:nvSpPr>
        <p:spPr>
          <a:xfrm>
            <a:off x="8053069" y="551116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bk object 2446"/>
          <p:cNvSpPr/>
          <p:nvPr/>
        </p:nvSpPr>
        <p:spPr>
          <a:xfrm>
            <a:off x="8049259" y="550989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8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bk object 2447"/>
          <p:cNvSpPr/>
          <p:nvPr/>
        </p:nvSpPr>
        <p:spPr>
          <a:xfrm>
            <a:off x="7052309" y="551497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bk object 2448"/>
          <p:cNvSpPr/>
          <p:nvPr/>
        </p:nvSpPr>
        <p:spPr>
          <a:xfrm>
            <a:off x="7054850" y="55137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bk object 2449"/>
          <p:cNvSpPr/>
          <p:nvPr/>
        </p:nvSpPr>
        <p:spPr>
          <a:xfrm>
            <a:off x="8065769" y="55149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bk object 2450"/>
          <p:cNvSpPr/>
          <p:nvPr/>
        </p:nvSpPr>
        <p:spPr>
          <a:xfrm>
            <a:off x="8060690" y="5513704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bk object 2451"/>
          <p:cNvSpPr/>
          <p:nvPr/>
        </p:nvSpPr>
        <p:spPr>
          <a:xfrm>
            <a:off x="7045959" y="5518784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bk object 2452"/>
          <p:cNvSpPr/>
          <p:nvPr/>
        </p:nvSpPr>
        <p:spPr>
          <a:xfrm>
            <a:off x="7048500" y="551751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bk object 2453"/>
          <p:cNvSpPr/>
          <p:nvPr/>
        </p:nvSpPr>
        <p:spPr>
          <a:xfrm>
            <a:off x="7049769" y="551624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bk object 2454"/>
          <p:cNvSpPr/>
          <p:nvPr/>
        </p:nvSpPr>
        <p:spPr>
          <a:xfrm>
            <a:off x="8077200" y="551878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bk object 2455"/>
          <p:cNvSpPr/>
          <p:nvPr/>
        </p:nvSpPr>
        <p:spPr>
          <a:xfrm>
            <a:off x="8073390" y="55175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bk object 2456"/>
          <p:cNvSpPr/>
          <p:nvPr/>
        </p:nvSpPr>
        <p:spPr>
          <a:xfrm>
            <a:off x="8069580" y="551624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bk object 2457"/>
          <p:cNvSpPr/>
          <p:nvPr/>
        </p:nvSpPr>
        <p:spPr>
          <a:xfrm>
            <a:off x="7040880" y="5521325"/>
            <a:ext cx="123189" cy="0"/>
          </a:xfrm>
          <a:custGeom>
            <a:avLst/>
            <a:gdLst/>
            <a:ahLst/>
            <a:cxnLst/>
            <a:rect l="l" t="t" r="r" b="b"/>
            <a:pathLst>
              <a:path w="123190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bk object 2458"/>
          <p:cNvSpPr/>
          <p:nvPr/>
        </p:nvSpPr>
        <p:spPr>
          <a:xfrm>
            <a:off x="7043419" y="552005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bk object 2459"/>
          <p:cNvSpPr/>
          <p:nvPr/>
        </p:nvSpPr>
        <p:spPr>
          <a:xfrm>
            <a:off x="8086090" y="552132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bk object 2460"/>
          <p:cNvSpPr/>
          <p:nvPr/>
        </p:nvSpPr>
        <p:spPr>
          <a:xfrm>
            <a:off x="8082280" y="552005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bk object 2461"/>
          <p:cNvSpPr/>
          <p:nvPr/>
        </p:nvSpPr>
        <p:spPr>
          <a:xfrm>
            <a:off x="7034530" y="5525134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bk object 2462"/>
          <p:cNvSpPr/>
          <p:nvPr/>
        </p:nvSpPr>
        <p:spPr>
          <a:xfrm>
            <a:off x="7037069" y="552386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bk object 2463"/>
          <p:cNvSpPr/>
          <p:nvPr/>
        </p:nvSpPr>
        <p:spPr>
          <a:xfrm>
            <a:off x="7039609" y="552259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bk object 2464"/>
          <p:cNvSpPr/>
          <p:nvPr/>
        </p:nvSpPr>
        <p:spPr>
          <a:xfrm>
            <a:off x="8097519" y="552513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bk object 2465"/>
          <p:cNvSpPr/>
          <p:nvPr/>
        </p:nvSpPr>
        <p:spPr>
          <a:xfrm>
            <a:off x="8093709" y="552386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bk object 2466"/>
          <p:cNvSpPr/>
          <p:nvPr/>
        </p:nvSpPr>
        <p:spPr>
          <a:xfrm>
            <a:off x="8089900" y="552259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bk object 2467"/>
          <p:cNvSpPr/>
          <p:nvPr/>
        </p:nvSpPr>
        <p:spPr>
          <a:xfrm>
            <a:off x="7030719" y="552767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bk object 2468"/>
          <p:cNvSpPr/>
          <p:nvPr/>
        </p:nvSpPr>
        <p:spPr>
          <a:xfrm>
            <a:off x="7031990" y="552640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bk object 2469"/>
          <p:cNvSpPr/>
          <p:nvPr/>
        </p:nvSpPr>
        <p:spPr>
          <a:xfrm>
            <a:off x="8106409" y="55276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bk object 2470"/>
          <p:cNvSpPr/>
          <p:nvPr/>
        </p:nvSpPr>
        <p:spPr>
          <a:xfrm>
            <a:off x="8102600" y="552640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bk object 2471"/>
          <p:cNvSpPr/>
          <p:nvPr/>
        </p:nvSpPr>
        <p:spPr>
          <a:xfrm>
            <a:off x="7023100" y="5531484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bk object 2472"/>
          <p:cNvSpPr/>
          <p:nvPr/>
        </p:nvSpPr>
        <p:spPr>
          <a:xfrm>
            <a:off x="7025640" y="553021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bk object 2473"/>
          <p:cNvSpPr/>
          <p:nvPr/>
        </p:nvSpPr>
        <p:spPr>
          <a:xfrm>
            <a:off x="7028180" y="552894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bk object 2474"/>
          <p:cNvSpPr/>
          <p:nvPr/>
        </p:nvSpPr>
        <p:spPr>
          <a:xfrm>
            <a:off x="8117840" y="5531484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bk object 2475"/>
          <p:cNvSpPr/>
          <p:nvPr/>
        </p:nvSpPr>
        <p:spPr>
          <a:xfrm>
            <a:off x="8114030" y="553021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bk object 2476"/>
          <p:cNvSpPr/>
          <p:nvPr/>
        </p:nvSpPr>
        <p:spPr>
          <a:xfrm>
            <a:off x="8110219" y="552894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bk object 2477"/>
          <p:cNvSpPr/>
          <p:nvPr/>
        </p:nvSpPr>
        <p:spPr>
          <a:xfrm>
            <a:off x="7019290" y="553402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bk object 2478"/>
          <p:cNvSpPr/>
          <p:nvPr/>
        </p:nvSpPr>
        <p:spPr>
          <a:xfrm>
            <a:off x="7021830" y="553275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bk object 2479"/>
          <p:cNvSpPr/>
          <p:nvPr/>
        </p:nvSpPr>
        <p:spPr>
          <a:xfrm>
            <a:off x="8128000" y="553402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bk object 2480"/>
          <p:cNvSpPr/>
          <p:nvPr/>
        </p:nvSpPr>
        <p:spPr>
          <a:xfrm>
            <a:off x="8122919" y="553275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bk object 2481"/>
          <p:cNvSpPr/>
          <p:nvPr/>
        </p:nvSpPr>
        <p:spPr>
          <a:xfrm>
            <a:off x="7012940" y="553783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bk object 2482"/>
          <p:cNvSpPr/>
          <p:nvPr/>
        </p:nvSpPr>
        <p:spPr>
          <a:xfrm>
            <a:off x="7014209" y="553656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bk object 2483"/>
          <p:cNvSpPr/>
          <p:nvPr/>
        </p:nvSpPr>
        <p:spPr>
          <a:xfrm>
            <a:off x="7016750" y="55352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bk object 2484"/>
          <p:cNvSpPr/>
          <p:nvPr/>
        </p:nvSpPr>
        <p:spPr>
          <a:xfrm>
            <a:off x="8134350" y="553783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bk object 2485"/>
          <p:cNvSpPr/>
          <p:nvPr/>
        </p:nvSpPr>
        <p:spPr>
          <a:xfrm>
            <a:off x="8131809" y="55365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bk object 2486"/>
          <p:cNvSpPr/>
          <p:nvPr/>
        </p:nvSpPr>
        <p:spPr>
          <a:xfrm>
            <a:off x="8129269" y="55352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bk object 2487"/>
          <p:cNvSpPr/>
          <p:nvPr/>
        </p:nvSpPr>
        <p:spPr>
          <a:xfrm>
            <a:off x="7007859" y="554037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bk object 2488"/>
          <p:cNvSpPr/>
          <p:nvPr/>
        </p:nvSpPr>
        <p:spPr>
          <a:xfrm>
            <a:off x="7010400" y="553910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bk object 2489"/>
          <p:cNvSpPr/>
          <p:nvPr/>
        </p:nvSpPr>
        <p:spPr>
          <a:xfrm>
            <a:off x="8139430" y="55403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bk object 2490"/>
          <p:cNvSpPr/>
          <p:nvPr/>
        </p:nvSpPr>
        <p:spPr>
          <a:xfrm>
            <a:off x="8136890" y="553910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bk object 2491"/>
          <p:cNvSpPr/>
          <p:nvPr/>
        </p:nvSpPr>
        <p:spPr>
          <a:xfrm>
            <a:off x="7001509" y="554418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bk object 2492"/>
          <p:cNvSpPr/>
          <p:nvPr/>
        </p:nvSpPr>
        <p:spPr>
          <a:xfrm>
            <a:off x="7004050" y="554291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bk object 2493"/>
          <p:cNvSpPr/>
          <p:nvPr/>
        </p:nvSpPr>
        <p:spPr>
          <a:xfrm>
            <a:off x="7005319" y="554164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bk object 2494"/>
          <p:cNvSpPr/>
          <p:nvPr/>
        </p:nvSpPr>
        <p:spPr>
          <a:xfrm>
            <a:off x="8147050" y="554418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bk object 2495"/>
          <p:cNvSpPr/>
          <p:nvPr/>
        </p:nvSpPr>
        <p:spPr>
          <a:xfrm>
            <a:off x="8144509" y="554291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bk object 2496"/>
          <p:cNvSpPr/>
          <p:nvPr/>
        </p:nvSpPr>
        <p:spPr>
          <a:xfrm>
            <a:off x="8141969" y="554164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bk object 2497"/>
          <p:cNvSpPr/>
          <p:nvPr/>
        </p:nvSpPr>
        <p:spPr>
          <a:xfrm>
            <a:off x="6996430" y="554672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bk object 2498"/>
          <p:cNvSpPr/>
          <p:nvPr/>
        </p:nvSpPr>
        <p:spPr>
          <a:xfrm>
            <a:off x="6998969" y="554545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bk object 2499"/>
          <p:cNvSpPr/>
          <p:nvPr/>
        </p:nvSpPr>
        <p:spPr>
          <a:xfrm>
            <a:off x="8152130" y="554672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bk object 2500"/>
          <p:cNvSpPr/>
          <p:nvPr/>
        </p:nvSpPr>
        <p:spPr>
          <a:xfrm>
            <a:off x="8149590" y="554545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bk object 2501"/>
          <p:cNvSpPr/>
          <p:nvPr/>
        </p:nvSpPr>
        <p:spPr>
          <a:xfrm>
            <a:off x="6990080" y="555053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bk object 2502"/>
          <p:cNvSpPr/>
          <p:nvPr/>
        </p:nvSpPr>
        <p:spPr>
          <a:xfrm>
            <a:off x="6992619" y="554926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bk object 2503"/>
          <p:cNvSpPr/>
          <p:nvPr/>
        </p:nvSpPr>
        <p:spPr>
          <a:xfrm>
            <a:off x="6995159" y="554799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bk object 2504"/>
          <p:cNvSpPr/>
          <p:nvPr/>
        </p:nvSpPr>
        <p:spPr>
          <a:xfrm>
            <a:off x="8159750" y="555053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bk object 2505"/>
          <p:cNvSpPr/>
          <p:nvPr/>
        </p:nvSpPr>
        <p:spPr>
          <a:xfrm>
            <a:off x="8157209" y="554926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bk object 2506"/>
          <p:cNvSpPr/>
          <p:nvPr/>
        </p:nvSpPr>
        <p:spPr>
          <a:xfrm>
            <a:off x="8154669" y="554799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bk object 2507"/>
          <p:cNvSpPr/>
          <p:nvPr/>
        </p:nvSpPr>
        <p:spPr>
          <a:xfrm>
            <a:off x="6986269" y="555307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bk object 2508"/>
          <p:cNvSpPr/>
          <p:nvPr/>
        </p:nvSpPr>
        <p:spPr>
          <a:xfrm>
            <a:off x="6987540" y="555180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bk object 2509"/>
          <p:cNvSpPr/>
          <p:nvPr/>
        </p:nvSpPr>
        <p:spPr>
          <a:xfrm>
            <a:off x="8164830" y="555307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bk object 2510"/>
          <p:cNvSpPr/>
          <p:nvPr/>
        </p:nvSpPr>
        <p:spPr>
          <a:xfrm>
            <a:off x="8162290" y="555180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bk object 2511"/>
          <p:cNvSpPr/>
          <p:nvPr/>
        </p:nvSpPr>
        <p:spPr>
          <a:xfrm>
            <a:off x="6978650" y="555688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bk object 2512"/>
          <p:cNvSpPr/>
          <p:nvPr/>
        </p:nvSpPr>
        <p:spPr>
          <a:xfrm>
            <a:off x="6981190" y="555561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bk object 2513"/>
          <p:cNvSpPr/>
          <p:nvPr/>
        </p:nvSpPr>
        <p:spPr>
          <a:xfrm>
            <a:off x="6983730" y="555434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bk object 2514"/>
          <p:cNvSpPr/>
          <p:nvPr/>
        </p:nvSpPr>
        <p:spPr>
          <a:xfrm>
            <a:off x="8172450" y="555688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bk object 2515"/>
          <p:cNvSpPr/>
          <p:nvPr/>
        </p:nvSpPr>
        <p:spPr>
          <a:xfrm>
            <a:off x="8169909" y="555561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bk object 2516"/>
          <p:cNvSpPr/>
          <p:nvPr/>
        </p:nvSpPr>
        <p:spPr>
          <a:xfrm>
            <a:off x="8167369" y="555434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bk object 2517"/>
          <p:cNvSpPr/>
          <p:nvPr/>
        </p:nvSpPr>
        <p:spPr>
          <a:xfrm>
            <a:off x="6974840" y="555942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bk object 2518"/>
          <p:cNvSpPr/>
          <p:nvPr/>
        </p:nvSpPr>
        <p:spPr>
          <a:xfrm>
            <a:off x="6977380" y="555815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bk object 2519"/>
          <p:cNvSpPr/>
          <p:nvPr/>
        </p:nvSpPr>
        <p:spPr>
          <a:xfrm>
            <a:off x="8177530" y="555942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bk object 2520"/>
          <p:cNvSpPr/>
          <p:nvPr/>
        </p:nvSpPr>
        <p:spPr>
          <a:xfrm>
            <a:off x="8174990" y="555815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bk object 2521"/>
          <p:cNvSpPr/>
          <p:nvPr/>
        </p:nvSpPr>
        <p:spPr>
          <a:xfrm>
            <a:off x="6968490" y="556323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bk object 2522"/>
          <p:cNvSpPr/>
          <p:nvPr/>
        </p:nvSpPr>
        <p:spPr>
          <a:xfrm>
            <a:off x="6969759" y="556196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bk object 2523"/>
          <p:cNvSpPr/>
          <p:nvPr/>
        </p:nvSpPr>
        <p:spPr>
          <a:xfrm>
            <a:off x="6972300" y="556069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bk object 2524"/>
          <p:cNvSpPr/>
          <p:nvPr/>
        </p:nvSpPr>
        <p:spPr>
          <a:xfrm>
            <a:off x="8185150" y="556323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bk object 2525"/>
          <p:cNvSpPr/>
          <p:nvPr/>
        </p:nvSpPr>
        <p:spPr>
          <a:xfrm>
            <a:off x="8182609" y="556196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bk object 2526"/>
          <p:cNvSpPr/>
          <p:nvPr/>
        </p:nvSpPr>
        <p:spPr>
          <a:xfrm>
            <a:off x="8180069" y="556069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bk object 2527"/>
          <p:cNvSpPr/>
          <p:nvPr/>
        </p:nvSpPr>
        <p:spPr>
          <a:xfrm>
            <a:off x="6965950" y="55645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bk object 2528"/>
          <p:cNvSpPr/>
          <p:nvPr/>
        </p:nvSpPr>
        <p:spPr>
          <a:xfrm>
            <a:off x="8187690" y="55645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bk object 2529"/>
          <p:cNvSpPr/>
          <p:nvPr/>
        </p:nvSpPr>
        <p:spPr>
          <a:xfrm>
            <a:off x="6764019" y="5565140"/>
            <a:ext cx="1714500" cy="166370"/>
          </a:xfrm>
          <a:custGeom>
            <a:avLst/>
            <a:gdLst/>
            <a:ahLst/>
            <a:cxnLst/>
            <a:rect l="l" t="t" r="r" b="b"/>
            <a:pathLst>
              <a:path w="1714500" h="166370">
                <a:moveTo>
                  <a:pt x="297179" y="0"/>
                </a:moveTo>
                <a:lnTo>
                  <a:pt x="199389" y="0"/>
                </a:lnTo>
                <a:lnTo>
                  <a:pt x="199389" y="1270"/>
                </a:lnTo>
                <a:lnTo>
                  <a:pt x="297179" y="1270"/>
                </a:lnTo>
                <a:lnTo>
                  <a:pt x="297179" y="0"/>
                </a:lnTo>
                <a:close/>
              </a:path>
              <a:path w="1714500" h="166370">
                <a:moveTo>
                  <a:pt x="1525269" y="0"/>
                </a:moveTo>
                <a:lnTo>
                  <a:pt x="1426209" y="0"/>
                </a:lnTo>
                <a:lnTo>
                  <a:pt x="1426209" y="1270"/>
                </a:lnTo>
                <a:lnTo>
                  <a:pt x="1525269" y="1270"/>
                </a:lnTo>
                <a:lnTo>
                  <a:pt x="1525269" y="0"/>
                </a:lnTo>
                <a:close/>
              </a:path>
              <a:path w="1714500" h="166370">
                <a:moveTo>
                  <a:pt x="289559" y="3810"/>
                </a:moveTo>
                <a:lnTo>
                  <a:pt x="193039" y="3810"/>
                </a:lnTo>
                <a:lnTo>
                  <a:pt x="193039" y="5080"/>
                </a:lnTo>
                <a:lnTo>
                  <a:pt x="289559" y="5080"/>
                </a:lnTo>
                <a:lnTo>
                  <a:pt x="289559" y="3810"/>
                </a:lnTo>
                <a:close/>
              </a:path>
              <a:path w="1714500" h="166370">
                <a:moveTo>
                  <a:pt x="292100" y="2540"/>
                </a:moveTo>
                <a:lnTo>
                  <a:pt x="195579" y="2540"/>
                </a:lnTo>
                <a:lnTo>
                  <a:pt x="195579" y="3810"/>
                </a:lnTo>
                <a:lnTo>
                  <a:pt x="292100" y="3810"/>
                </a:lnTo>
                <a:lnTo>
                  <a:pt x="292100" y="2540"/>
                </a:lnTo>
                <a:close/>
              </a:path>
              <a:path w="1714500" h="166370">
                <a:moveTo>
                  <a:pt x="294640" y="1270"/>
                </a:moveTo>
                <a:lnTo>
                  <a:pt x="196850" y="1270"/>
                </a:lnTo>
                <a:lnTo>
                  <a:pt x="196850" y="2540"/>
                </a:lnTo>
                <a:lnTo>
                  <a:pt x="294640" y="2540"/>
                </a:lnTo>
                <a:lnTo>
                  <a:pt x="294640" y="1270"/>
                </a:lnTo>
                <a:close/>
              </a:path>
              <a:path w="1714500" h="166370">
                <a:moveTo>
                  <a:pt x="1532889" y="3810"/>
                </a:moveTo>
                <a:lnTo>
                  <a:pt x="1433829" y="3810"/>
                </a:lnTo>
                <a:lnTo>
                  <a:pt x="1433829" y="5080"/>
                </a:lnTo>
                <a:lnTo>
                  <a:pt x="1532889" y="5080"/>
                </a:lnTo>
                <a:lnTo>
                  <a:pt x="1532889" y="3810"/>
                </a:lnTo>
                <a:close/>
              </a:path>
              <a:path w="1714500" h="166370">
                <a:moveTo>
                  <a:pt x="1530349" y="2540"/>
                </a:moveTo>
                <a:lnTo>
                  <a:pt x="1431289" y="2540"/>
                </a:lnTo>
                <a:lnTo>
                  <a:pt x="1431289" y="3810"/>
                </a:lnTo>
                <a:lnTo>
                  <a:pt x="1530349" y="3810"/>
                </a:lnTo>
                <a:lnTo>
                  <a:pt x="1530349" y="2540"/>
                </a:lnTo>
                <a:close/>
              </a:path>
              <a:path w="1714500" h="166370">
                <a:moveTo>
                  <a:pt x="1527809" y="1270"/>
                </a:moveTo>
                <a:lnTo>
                  <a:pt x="1428750" y="1270"/>
                </a:lnTo>
                <a:lnTo>
                  <a:pt x="1428750" y="2540"/>
                </a:lnTo>
                <a:lnTo>
                  <a:pt x="1527809" y="2540"/>
                </a:lnTo>
                <a:lnTo>
                  <a:pt x="1527809" y="1270"/>
                </a:lnTo>
                <a:close/>
              </a:path>
              <a:path w="1714500" h="166370">
                <a:moveTo>
                  <a:pt x="284479" y="6350"/>
                </a:moveTo>
                <a:lnTo>
                  <a:pt x="187959" y="6350"/>
                </a:lnTo>
                <a:lnTo>
                  <a:pt x="187959" y="7620"/>
                </a:lnTo>
                <a:lnTo>
                  <a:pt x="284479" y="7620"/>
                </a:lnTo>
                <a:lnTo>
                  <a:pt x="284479" y="6350"/>
                </a:lnTo>
                <a:close/>
              </a:path>
              <a:path w="1714500" h="166370">
                <a:moveTo>
                  <a:pt x="287020" y="5080"/>
                </a:moveTo>
                <a:lnTo>
                  <a:pt x="190500" y="5080"/>
                </a:lnTo>
                <a:lnTo>
                  <a:pt x="190500" y="6350"/>
                </a:lnTo>
                <a:lnTo>
                  <a:pt x="287020" y="6350"/>
                </a:lnTo>
                <a:lnTo>
                  <a:pt x="287020" y="5080"/>
                </a:lnTo>
                <a:close/>
              </a:path>
              <a:path w="1714500" h="166370">
                <a:moveTo>
                  <a:pt x="1536700" y="6350"/>
                </a:moveTo>
                <a:lnTo>
                  <a:pt x="1438909" y="6350"/>
                </a:lnTo>
                <a:lnTo>
                  <a:pt x="1438909" y="7620"/>
                </a:lnTo>
                <a:lnTo>
                  <a:pt x="1536700" y="7620"/>
                </a:lnTo>
                <a:lnTo>
                  <a:pt x="1536700" y="6350"/>
                </a:lnTo>
                <a:close/>
              </a:path>
              <a:path w="1714500" h="166370">
                <a:moveTo>
                  <a:pt x="1535429" y="5080"/>
                </a:moveTo>
                <a:lnTo>
                  <a:pt x="1436370" y="5080"/>
                </a:lnTo>
                <a:lnTo>
                  <a:pt x="1436370" y="6350"/>
                </a:lnTo>
                <a:lnTo>
                  <a:pt x="1535429" y="6350"/>
                </a:lnTo>
                <a:lnTo>
                  <a:pt x="1535429" y="5080"/>
                </a:lnTo>
                <a:close/>
              </a:path>
              <a:path w="1714500" h="166370">
                <a:moveTo>
                  <a:pt x="276859" y="10160"/>
                </a:moveTo>
                <a:lnTo>
                  <a:pt x="182879" y="10160"/>
                </a:lnTo>
                <a:lnTo>
                  <a:pt x="182879" y="11430"/>
                </a:lnTo>
                <a:lnTo>
                  <a:pt x="276859" y="11430"/>
                </a:lnTo>
                <a:lnTo>
                  <a:pt x="276859" y="10160"/>
                </a:lnTo>
                <a:close/>
              </a:path>
              <a:path w="1714500" h="166370">
                <a:moveTo>
                  <a:pt x="279400" y="8890"/>
                </a:moveTo>
                <a:lnTo>
                  <a:pt x="184150" y="8890"/>
                </a:lnTo>
                <a:lnTo>
                  <a:pt x="184150" y="10160"/>
                </a:lnTo>
                <a:lnTo>
                  <a:pt x="279400" y="10160"/>
                </a:lnTo>
                <a:lnTo>
                  <a:pt x="279400" y="8890"/>
                </a:lnTo>
                <a:close/>
              </a:path>
              <a:path w="1714500" h="166370">
                <a:moveTo>
                  <a:pt x="281939" y="7620"/>
                </a:moveTo>
                <a:lnTo>
                  <a:pt x="186689" y="7620"/>
                </a:lnTo>
                <a:lnTo>
                  <a:pt x="186689" y="8890"/>
                </a:lnTo>
                <a:lnTo>
                  <a:pt x="281939" y="8890"/>
                </a:lnTo>
                <a:lnTo>
                  <a:pt x="281939" y="7620"/>
                </a:lnTo>
                <a:close/>
              </a:path>
              <a:path w="1714500" h="166370">
                <a:moveTo>
                  <a:pt x="1541779" y="10160"/>
                </a:moveTo>
                <a:lnTo>
                  <a:pt x="1446529" y="10160"/>
                </a:lnTo>
                <a:lnTo>
                  <a:pt x="1446529" y="11430"/>
                </a:lnTo>
                <a:lnTo>
                  <a:pt x="1541779" y="11430"/>
                </a:lnTo>
                <a:lnTo>
                  <a:pt x="1541779" y="10160"/>
                </a:lnTo>
                <a:close/>
              </a:path>
              <a:path w="1714500" h="166370">
                <a:moveTo>
                  <a:pt x="1540509" y="8890"/>
                </a:moveTo>
                <a:lnTo>
                  <a:pt x="1443989" y="8890"/>
                </a:lnTo>
                <a:lnTo>
                  <a:pt x="1443989" y="10160"/>
                </a:lnTo>
                <a:lnTo>
                  <a:pt x="1540509" y="10160"/>
                </a:lnTo>
                <a:lnTo>
                  <a:pt x="1540509" y="8890"/>
                </a:lnTo>
                <a:close/>
              </a:path>
              <a:path w="1714500" h="166370">
                <a:moveTo>
                  <a:pt x="1537970" y="7620"/>
                </a:moveTo>
                <a:lnTo>
                  <a:pt x="1441450" y="7620"/>
                </a:lnTo>
                <a:lnTo>
                  <a:pt x="1441450" y="8890"/>
                </a:lnTo>
                <a:lnTo>
                  <a:pt x="1537970" y="8890"/>
                </a:lnTo>
                <a:lnTo>
                  <a:pt x="1537970" y="7620"/>
                </a:lnTo>
                <a:close/>
              </a:path>
              <a:path w="1714500" h="166370">
                <a:moveTo>
                  <a:pt x="271779" y="12700"/>
                </a:moveTo>
                <a:lnTo>
                  <a:pt x="179070" y="12700"/>
                </a:lnTo>
                <a:lnTo>
                  <a:pt x="179070" y="13970"/>
                </a:lnTo>
                <a:lnTo>
                  <a:pt x="271779" y="13970"/>
                </a:lnTo>
                <a:lnTo>
                  <a:pt x="271779" y="12700"/>
                </a:lnTo>
                <a:close/>
              </a:path>
              <a:path w="1714500" h="166370">
                <a:moveTo>
                  <a:pt x="274319" y="11430"/>
                </a:moveTo>
                <a:lnTo>
                  <a:pt x="180339" y="11430"/>
                </a:lnTo>
                <a:lnTo>
                  <a:pt x="180339" y="12700"/>
                </a:lnTo>
                <a:lnTo>
                  <a:pt x="274319" y="12700"/>
                </a:lnTo>
                <a:lnTo>
                  <a:pt x="274319" y="11430"/>
                </a:lnTo>
                <a:close/>
              </a:path>
              <a:path w="1714500" h="166370">
                <a:moveTo>
                  <a:pt x="1545589" y="12700"/>
                </a:moveTo>
                <a:lnTo>
                  <a:pt x="1451609" y="12700"/>
                </a:lnTo>
                <a:lnTo>
                  <a:pt x="1451609" y="13970"/>
                </a:lnTo>
                <a:lnTo>
                  <a:pt x="1545589" y="13970"/>
                </a:lnTo>
                <a:lnTo>
                  <a:pt x="1545589" y="12700"/>
                </a:lnTo>
                <a:close/>
              </a:path>
              <a:path w="1714500" h="166370">
                <a:moveTo>
                  <a:pt x="1543050" y="11430"/>
                </a:moveTo>
                <a:lnTo>
                  <a:pt x="1449070" y="11430"/>
                </a:lnTo>
                <a:lnTo>
                  <a:pt x="1449070" y="12700"/>
                </a:lnTo>
                <a:lnTo>
                  <a:pt x="1543050" y="12700"/>
                </a:lnTo>
                <a:lnTo>
                  <a:pt x="1543050" y="11430"/>
                </a:lnTo>
                <a:close/>
              </a:path>
              <a:path w="1714500" h="166370">
                <a:moveTo>
                  <a:pt x="264159" y="16510"/>
                </a:moveTo>
                <a:lnTo>
                  <a:pt x="173989" y="16510"/>
                </a:lnTo>
                <a:lnTo>
                  <a:pt x="173989" y="17780"/>
                </a:lnTo>
                <a:lnTo>
                  <a:pt x="264159" y="17780"/>
                </a:lnTo>
                <a:lnTo>
                  <a:pt x="264159" y="16510"/>
                </a:lnTo>
                <a:close/>
              </a:path>
              <a:path w="1714500" h="166370">
                <a:moveTo>
                  <a:pt x="266700" y="15240"/>
                </a:moveTo>
                <a:lnTo>
                  <a:pt x="175259" y="15240"/>
                </a:lnTo>
                <a:lnTo>
                  <a:pt x="175259" y="16510"/>
                </a:lnTo>
                <a:lnTo>
                  <a:pt x="266700" y="16510"/>
                </a:lnTo>
                <a:lnTo>
                  <a:pt x="266700" y="15240"/>
                </a:lnTo>
                <a:close/>
              </a:path>
              <a:path w="1714500" h="166370">
                <a:moveTo>
                  <a:pt x="269240" y="13970"/>
                </a:moveTo>
                <a:lnTo>
                  <a:pt x="177800" y="13970"/>
                </a:lnTo>
                <a:lnTo>
                  <a:pt x="177800" y="15240"/>
                </a:lnTo>
                <a:lnTo>
                  <a:pt x="269240" y="15240"/>
                </a:lnTo>
                <a:lnTo>
                  <a:pt x="269240" y="13970"/>
                </a:lnTo>
                <a:close/>
              </a:path>
              <a:path w="1714500" h="166370">
                <a:moveTo>
                  <a:pt x="1550670" y="16510"/>
                </a:moveTo>
                <a:lnTo>
                  <a:pt x="1459229" y="16510"/>
                </a:lnTo>
                <a:lnTo>
                  <a:pt x="1459229" y="17780"/>
                </a:lnTo>
                <a:lnTo>
                  <a:pt x="1550670" y="17780"/>
                </a:lnTo>
                <a:lnTo>
                  <a:pt x="1550670" y="16510"/>
                </a:lnTo>
                <a:close/>
              </a:path>
              <a:path w="1714500" h="166370">
                <a:moveTo>
                  <a:pt x="1548129" y="15240"/>
                </a:moveTo>
                <a:lnTo>
                  <a:pt x="1456689" y="15240"/>
                </a:lnTo>
                <a:lnTo>
                  <a:pt x="1456689" y="16510"/>
                </a:lnTo>
                <a:lnTo>
                  <a:pt x="1548129" y="16510"/>
                </a:lnTo>
                <a:lnTo>
                  <a:pt x="1548129" y="15240"/>
                </a:lnTo>
                <a:close/>
              </a:path>
              <a:path w="1714500" h="166370">
                <a:moveTo>
                  <a:pt x="1546859" y="13970"/>
                </a:moveTo>
                <a:lnTo>
                  <a:pt x="1454150" y="13970"/>
                </a:lnTo>
                <a:lnTo>
                  <a:pt x="1454150" y="15240"/>
                </a:lnTo>
                <a:lnTo>
                  <a:pt x="1546859" y="15240"/>
                </a:lnTo>
                <a:lnTo>
                  <a:pt x="1546859" y="13970"/>
                </a:lnTo>
                <a:close/>
              </a:path>
              <a:path w="1714500" h="166370">
                <a:moveTo>
                  <a:pt x="259079" y="19050"/>
                </a:moveTo>
                <a:lnTo>
                  <a:pt x="170179" y="19050"/>
                </a:lnTo>
                <a:lnTo>
                  <a:pt x="170179" y="20320"/>
                </a:lnTo>
                <a:lnTo>
                  <a:pt x="259079" y="20320"/>
                </a:lnTo>
                <a:lnTo>
                  <a:pt x="259079" y="19050"/>
                </a:lnTo>
                <a:close/>
              </a:path>
              <a:path w="1714500" h="166370">
                <a:moveTo>
                  <a:pt x="261620" y="17780"/>
                </a:moveTo>
                <a:lnTo>
                  <a:pt x="171450" y="17780"/>
                </a:lnTo>
                <a:lnTo>
                  <a:pt x="171450" y="19050"/>
                </a:lnTo>
                <a:lnTo>
                  <a:pt x="261620" y="19050"/>
                </a:lnTo>
                <a:lnTo>
                  <a:pt x="261620" y="17780"/>
                </a:lnTo>
                <a:close/>
              </a:path>
              <a:path w="1714500" h="166370">
                <a:moveTo>
                  <a:pt x="1553209" y="19050"/>
                </a:moveTo>
                <a:lnTo>
                  <a:pt x="1464309" y="19050"/>
                </a:lnTo>
                <a:lnTo>
                  <a:pt x="1464309" y="20320"/>
                </a:lnTo>
                <a:lnTo>
                  <a:pt x="1553209" y="20320"/>
                </a:lnTo>
                <a:lnTo>
                  <a:pt x="1553209" y="19050"/>
                </a:lnTo>
                <a:close/>
              </a:path>
              <a:path w="1714500" h="166370">
                <a:moveTo>
                  <a:pt x="1551940" y="17780"/>
                </a:moveTo>
                <a:lnTo>
                  <a:pt x="1461770" y="17780"/>
                </a:lnTo>
                <a:lnTo>
                  <a:pt x="1461770" y="19050"/>
                </a:lnTo>
                <a:lnTo>
                  <a:pt x="1551940" y="19050"/>
                </a:lnTo>
                <a:lnTo>
                  <a:pt x="1551940" y="17780"/>
                </a:lnTo>
                <a:close/>
              </a:path>
              <a:path w="1714500" h="166370">
                <a:moveTo>
                  <a:pt x="251459" y="22860"/>
                </a:moveTo>
                <a:lnTo>
                  <a:pt x="163829" y="22860"/>
                </a:lnTo>
                <a:lnTo>
                  <a:pt x="163829" y="24130"/>
                </a:lnTo>
                <a:lnTo>
                  <a:pt x="251459" y="24130"/>
                </a:lnTo>
                <a:lnTo>
                  <a:pt x="251459" y="22860"/>
                </a:lnTo>
                <a:close/>
              </a:path>
              <a:path w="1714500" h="166370">
                <a:moveTo>
                  <a:pt x="254000" y="21590"/>
                </a:moveTo>
                <a:lnTo>
                  <a:pt x="166370" y="21590"/>
                </a:lnTo>
                <a:lnTo>
                  <a:pt x="166370" y="22860"/>
                </a:lnTo>
                <a:lnTo>
                  <a:pt x="254000" y="22860"/>
                </a:lnTo>
                <a:lnTo>
                  <a:pt x="254000" y="21590"/>
                </a:lnTo>
                <a:close/>
              </a:path>
              <a:path w="1714500" h="166370">
                <a:moveTo>
                  <a:pt x="256539" y="20320"/>
                </a:moveTo>
                <a:lnTo>
                  <a:pt x="167639" y="20320"/>
                </a:lnTo>
                <a:lnTo>
                  <a:pt x="167639" y="21590"/>
                </a:lnTo>
                <a:lnTo>
                  <a:pt x="256539" y="21590"/>
                </a:lnTo>
                <a:lnTo>
                  <a:pt x="256539" y="20320"/>
                </a:lnTo>
                <a:close/>
              </a:path>
              <a:path w="1714500" h="166370">
                <a:moveTo>
                  <a:pt x="1558289" y="22860"/>
                </a:moveTo>
                <a:lnTo>
                  <a:pt x="1471929" y="22860"/>
                </a:lnTo>
                <a:lnTo>
                  <a:pt x="1471929" y="24130"/>
                </a:lnTo>
                <a:lnTo>
                  <a:pt x="1558289" y="24130"/>
                </a:lnTo>
                <a:lnTo>
                  <a:pt x="1558289" y="22860"/>
                </a:lnTo>
                <a:close/>
              </a:path>
              <a:path w="1714500" h="166370">
                <a:moveTo>
                  <a:pt x="1557019" y="21590"/>
                </a:moveTo>
                <a:lnTo>
                  <a:pt x="1469389" y="21590"/>
                </a:lnTo>
                <a:lnTo>
                  <a:pt x="1469389" y="22860"/>
                </a:lnTo>
                <a:lnTo>
                  <a:pt x="1557019" y="22860"/>
                </a:lnTo>
                <a:lnTo>
                  <a:pt x="1557019" y="21590"/>
                </a:lnTo>
                <a:close/>
              </a:path>
              <a:path w="1714500" h="166370">
                <a:moveTo>
                  <a:pt x="1555750" y="20320"/>
                </a:moveTo>
                <a:lnTo>
                  <a:pt x="1466850" y="20320"/>
                </a:lnTo>
                <a:lnTo>
                  <a:pt x="1466850" y="21590"/>
                </a:lnTo>
                <a:lnTo>
                  <a:pt x="1555750" y="21590"/>
                </a:lnTo>
                <a:lnTo>
                  <a:pt x="1555750" y="20320"/>
                </a:lnTo>
                <a:close/>
              </a:path>
              <a:path w="1714500" h="166370">
                <a:moveTo>
                  <a:pt x="246379" y="25400"/>
                </a:moveTo>
                <a:lnTo>
                  <a:pt x="161289" y="25400"/>
                </a:lnTo>
                <a:lnTo>
                  <a:pt x="161289" y="26670"/>
                </a:lnTo>
                <a:lnTo>
                  <a:pt x="246379" y="26670"/>
                </a:lnTo>
                <a:lnTo>
                  <a:pt x="246379" y="25400"/>
                </a:lnTo>
                <a:close/>
              </a:path>
              <a:path w="1714500" h="166370">
                <a:moveTo>
                  <a:pt x="248919" y="24130"/>
                </a:moveTo>
                <a:lnTo>
                  <a:pt x="162559" y="24130"/>
                </a:lnTo>
                <a:lnTo>
                  <a:pt x="162559" y="25400"/>
                </a:lnTo>
                <a:lnTo>
                  <a:pt x="248919" y="25400"/>
                </a:lnTo>
                <a:lnTo>
                  <a:pt x="248919" y="24130"/>
                </a:lnTo>
                <a:close/>
              </a:path>
              <a:path w="1714500" h="166370">
                <a:moveTo>
                  <a:pt x="1562100" y="25400"/>
                </a:moveTo>
                <a:lnTo>
                  <a:pt x="1477009" y="25400"/>
                </a:lnTo>
                <a:lnTo>
                  <a:pt x="1477009" y="26670"/>
                </a:lnTo>
                <a:lnTo>
                  <a:pt x="1562100" y="26670"/>
                </a:lnTo>
                <a:lnTo>
                  <a:pt x="1562100" y="25400"/>
                </a:lnTo>
                <a:close/>
              </a:path>
              <a:path w="1714500" h="166370">
                <a:moveTo>
                  <a:pt x="1560829" y="24130"/>
                </a:moveTo>
                <a:lnTo>
                  <a:pt x="1474470" y="24130"/>
                </a:lnTo>
                <a:lnTo>
                  <a:pt x="1474470" y="25400"/>
                </a:lnTo>
                <a:lnTo>
                  <a:pt x="1560829" y="25400"/>
                </a:lnTo>
                <a:lnTo>
                  <a:pt x="1560829" y="24130"/>
                </a:lnTo>
                <a:close/>
              </a:path>
              <a:path w="1714500" h="166370">
                <a:moveTo>
                  <a:pt x="238759" y="29210"/>
                </a:moveTo>
                <a:lnTo>
                  <a:pt x="154939" y="29210"/>
                </a:lnTo>
                <a:lnTo>
                  <a:pt x="154939" y="30480"/>
                </a:lnTo>
                <a:lnTo>
                  <a:pt x="238759" y="30480"/>
                </a:lnTo>
                <a:lnTo>
                  <a:pt x="238759" y="29210"/>
                </a:lnTo>
                <a:close/>
              </a:path>
              <a:path w="1714500" h="166370">
                <a:moveTo>
                  <a:pt x="241300" y="27940"/>
                </a:moveTo>
                <a:lnTo>
                  <a:pt x="157479" y="27940"/>
                </a:lnTo>
                <a:lnTo>
                  <a:pt x="157479" y="29210"/>
                </a:lnTo>
                <a:lnTo>
                  <a:pt x="241300" y="29210"/>
                </a:lnTo>
                <a:lnTo>
                  <a:pt x="241300" y="27940"/>
                </a:lnTo>
                <a:close/>
              </a:path>
              <a:path w="1714500" h="166370">
                <a:moveTo>
                  <a:pt x="243840" y="26670"/>
                </a:moveTo>
                <a:lnTo>
                  <a:pt x="158750" y="26670"/>
                </a:lnTo>
                <a:lnTo>
                  <a:pt x="158750" y="27940"/>
                </a:lnTo>
                <a:lnTo>
                  <a:pt x="243840" y="27940"/>
                </a:lnTo>
                <a:lnTo>
                  <a:pt x="243840" y="26670"/>
                </a:lnTo>
                <a:close/>
              </a:path>
              <a:path w="1714500" h="166370">
                <a:moveTo>
                  <a:pt x="1567179" y="29210"/>
                </a:moveTo>
                <a:lnTo>
                  <a:pt x="1484629" y="29210"/>
                </a:lnTo>
                <a:lnTo>
                  <a:pt x="1484629" y="30480"/>
                </a:lnTo>
                <a:lnTo>
                  <a:pt x="1567179" y="30480"/>
                </a:lnTo>
                <a:lnTo>
                  <a:pt x="1567179" y="29210"/>
                </a:lnTo>
                <a:close/>
              </a:path>
              <a:path w="1714500" h="166370">
                <a:moveTo>
                  <a:pt x="1565909" y="27940"/>
                </a:moveTo>
                <a:lnTo>
                  <a:pt x="1482089" y="27940"/>
                </a:lnTo>
                <a:lnTo>
                  <a:pt x="1482089" y="29210"/>
                </a:lnTo>
                <a:lnTo>
                  <a:pt x="1565909" y="29210"/>
                </a:lnTo>
                <a:lnTo>
                  <a:pt x="1565909" y="27940"/>
                </a:lnTo>
                <a:close/>
              </a:path>
              <a:path w="1714500" h="166370">
                <a:moveTo>
                  <a:pt x="1563370" y="26670"/>
                </a:moveTo>
                <a:lnTo>
                  <a:pt x="1479550" y="26670"/>
                </a:lnTo>
                <a:lnTo>
                  <a:pt x="1479550" y="27940"/>
                </a:lnTo>
                <a:lnTo>
                  <a:pt x="1563370" y="27940"/>
                </a:lnTo>
                <a:lnTo>
                  <a:pt x="1563370" y="26670"/>
                </a:lnTo>
                <a:close/>
              </a:path>
              <a:path w="1714500" h="166370">
                <a:moveTo>
                  <a:pt x="233679" y="31750"/>
                </a:moveTo>
                <a:lnTo>
                  <a:pt x="151129" y="31750"/>
                </a:lnTo>
                <a:lnTo>
                  <a:pt x="151129" y="33020"/>
                </a:lnTo>
                <a:lnTo>
                  <a:pt x="233679" y="33020"/>
                </a:lnTo>
                <a:lnTo>
                  <a:pt x="233679" y="31750"/>
                </a:lnTo>
                <a:close/>
              </a:path>
              <a:path w="1714500" h="166370">
                <a:moveTo>
                  <a:pt x="236220" y="30480"/>
                </a:moveTo>
                <a:lnTo>
                  <a:pt x="153670" y="30480"/>
                </a:lnTo>
                <a:lnTo>
                  <a:pt x="153670" y="31750"/>
                </a:lnTo>
                <a:lnTo>
                  <a:pt x="236220" y="31750"/>
                </a:lnTo>
                <a:lnTo>
                  <a:pt x="236220" y="30480"/>
                </a:lnTo>
                <a:close/>
              </a:path>
              <a:path w="1714500" h="166370">
                <a:moveTo>
                  <a:pt x="1570989" y="31750"/>
                </a:moveTo>
                <a:lnTo>
                  <a:pt x="1489709" y="31750"/>
                </a:lnTo>
                <a:lnTo>
                  <a:pt x="1489709" y="33020"/>
                </a:lnTo>
                <a:lnTo>
                  <a:pt x="1570989" y="33020"/>
                </a:lnTo>
                <a:lnTo>
                  <a:pt x="1570989" y="31750"/>
                </a:lnTo>
                <a:close/>
              </a:path>
              <a:path w="1714500" h="166370">
                <a:moveTo>
                  <a:pt x="1568450" y="30480"/>
                </a:moveTo>
                <a:lnTo>
                  <a:pt x="1487170" y="30480"/>
                </a:lnTo>
                <a:lnTo>
                  <a:pt x="1487170" y="31750"/>
                </a:lnTo>
                <a:lnTo>
                  <a:pt x="1568450" y="31750"/>
                </a:lnTo>
                <a:lnTo>
                  <a:pt x="1568450" y="30480"/>
                </a:lnTo>
                <a:close/>
              </a:path>
              <a:path w="1714500" h="166370">
                <a:moveTo>
                  <a:pt x="227329" y="35560"/>
                </a:moveTo>
                <a:lnTo>
                  <a:pt x="146050" y="35560"/>
                </a:lnTo>
                <a:lnTo>
                  <a:pt x="146050" y="36830"/>
                </a:lnTo>
                <a:lnTo>
                  <a:pt x="227329" y="36830"/>
                </a:lnTo>
                <a:lnTo>
                  <a:pt x="227329" y="35560"/>
                </a:lnTo>
                <a:close/>
              </a:path>
              <a:path w="1714500" h="166370">
                <a:moveTo>
                  <a:pt x="228599" y="34290"/>
                </a:moveTo>
                <a:lnTo>
                  <a:pt x="148589" y="34290"/>
                </a:lnTo>
                <a:lnTo>
                  <a:pt x="148589" y="35560"/>
                </a:lnTo>
                <a:lnTo>
                  <a:pt x="228599" y="35560"/>
                </a:lnTo>
                <a:lnTo>
                  <a:pt x="228599" y="34290"/>
                </a:lnTo>
                <a:close/>
              </a:path>
              <a:path w="1714500" h="166370">
                <a:moveTo>
                  <a:pt x="231139" y="33020"/>
                </a:moveTo>
                <a:lnTo>
                  <a:pt x="149859" y="33020"/>
                </a:lnTo>
                <a:lnTo>
                  <a:pt x="149859" y="34290"/>
                </a:lnTo>
                <a:lnTo>
                  <a:pt x="231139" y="34290"/>
                </a:lnTo>
                <a:lnTo>
                  <a:pt x="231139" y="33020"/>
                </a:lnTo>
                <a:close/>
              </a:path>
              <a:path w="1714500" h="166370">
                <a:moveTo>
                  <a:pt x="1576070" y="35560"/>
                </a:moveTo>
                <a:lnTo>
                  <a:pt x="1497329" y="35560"/>
                </a:lnTo>
                <a:lnTo>
                  <a:pt x="1497329" y="36830"/>
                </a:lnTo>
                <a:lnTo>
                  <a:pt x="1576070" y="36830"/>
                </a:lnTo>
                <a:lnTo>
                  <a:pt x="1576070" y="35560"/>
                </a:lnTo>
                <a:close/>
              </a:path>
              <a:path w="1714500" h="166370">
                <a:moveTo>
                  <a:pt x="1573529" y="34290"/>
                </a:moveTo>
                <a:lnTo>
                  <a:pt x="1494789" y="34290"/>
                </a:lnTo>
                <a:lnTo>
                  <a:pt x="1494789" y="35560"/>
                </a:lnTo>
                <a:lnTo>
                  <a:pt x="1573529" y="35560"/>
                </a:lnTo>
                <a:lnTo>
                  <a:pt x="1573529" y="34290"/>
                </a:lnTo>
                <a:close/>
              </a:path>
              <a:path w="1714500" h="166370">
                <a:moveTo>
                  <a:pt x="1572259" y="33020"/>
                </a:moveTo>
                <a:lnTo>
                  <a:pt x="1492250" y="33020"/>
                </a:lnTo>
                <a:lnTo>
                  <a:pt x="1492250" y="34290"/>
                </a:lnTo>
                <a:lnTo>
                  <a:pt x="1572259" y="34290"/>
                </a:lnTo>
                <a:lnTo>
                  <a:pt x="1572259" y="33020"/>
                </a:lnTo>
                <a:close/>
              </a:path>
              <a:path w="1714500" h="166370">
                <a:moveTo>
                  <a:pt x="223519" y="38100"/>
                </a:moveTo>
                <a:lnTo>
                  <a:pt x="142239" y="38100"/>
                </a:lnTo>
                <a:lnTo>
                  <a:pt x="142239" y="39370"/>
                </a:lnTo>
                <a:lnTo>
                  <a:pt x="223519" y="39370"/>
                </a:lnTo>
                <a:lnTo>
                  <a:pt x="223519" y="38100"/>
                </a:lnTo>
                <a:close/>
              </a:path>
              <a:path w="1714500" h="166370">
                <a:moveTo>
                  <a:pt x="224789" y="36830"/>
                </a:moveTo>
                <a:lnTo>
                  <a:pt x="144779" y="36830"/>
                </a:lnTo>
                <a:lnTo>
                  <a:pt x="144779" y="38100"/>
                </a:lnTo>
                <a:lnTo>
                  <a:pt x="224789" y="38100"/>
                </a:lnTo>
                <a:lnTo>
                  <a:pt x="224789" y="36830"/>
                </a:lnTo>
                <a:close/>
              </a:path>
              <a:path w="1714500" h="166370">
                <a:moveTo>
                  <a:pt x="1578609" y="38100"/>
                </a:moveTo>
                <a:lnTo>
                  <a:pt x="1501139" y="38100"/>
                </a:lnTo>
                <a:lnTo>
                  <a:pt x="1501139" y="39370"/>
                </a:lnTo>
                <a:lnTo>
                  <a:pt x="1578609" y="39370"/>
                </a:lnTo>
                <a:lnTo>
                  <a:pt x="1578609" y="38100"/>
                </a:lnTo>
                <a:close/>
              </a:path>
              <a:path w="1714500" h="166370">
                <a:moveTo>
                  <a:pt x="1577340" y="36830"/>
                </a:moveTo>
                <a:lnTo>
                  <a:pt x="1498600" y="36830"/>
                </a:lnTo>
                <a:lnTo>
                  <a:pt x="1498600" y="38100"/>
                </a:lnTo>
                <a:lnTo>
                  <a:pt x="1577340" y="38100"/>
                </a:lnTo>
                <a:lnTo>
                  <a:pt x="1577340" y="36830"/>
                </a:lnTo>
                <a:close/>
              </a:path>
              <a:path w="1714500" h="166370">
                <a:moveTo>
                  <a:pt x="217169" y="41910"/>
                </a:moveTo>
                <a:lnTo>
                  <a:pt x="137159" y="41910"/>
                </a:lnTo>
                <a:lnTo>
                  <a:pt x="137159" y="43180"/>
                </a:lnTo>
                <a:lnTo>
                  <a:pt x="217169" y="43180"/>
                </a:lnTo>
                <a:lnTo>
                  <a:pt x="217169" y="41910"/>
                </a:lnTo>
                <a:close/>
              </a:path>
              <a:path w="1714500" h="166370">
                <a:moveTo>
                  <a:pt x="219709" y="40640"/>
                </a:moveTo>
                <a:lnTo>
                  <a:pt x="138429" y="40640"/>
                </a:lnTo>
                <a:lnTo>
                  <a:pt x="138429" y="41910"/>
                </a:lnTo>
                <a:lnTo>
                  <a:pt x="219709" y="41910"/>
                </a:lnTo>
                <a:lnTo>
                  <a:pt x="219709" y="40640"/>
                </a:lnTo>
                <a:close/>
              </a:path>
              <a:path w="1714500" h="166370">
                <a:moveTo>
                  <a:pt x="220979" y="39370"/>
                </a:moveTo>
                <a:lnTo>
                  <a:pt x="140970" y="39370"/>
                </a:lnTo>
                <a:lnTo>
                  <a:pt x="140970" y="40640"/>
                </a:lnTo>
                <a:lnTo>
                  <a:pt x="220979" y="40640"/>
                </a:lnTo>
                <a:lnTo>
                  <a:pt x="220979" y="39370"/>
                </a:lnTo>
                <a:close/>
              </a:path>
              <a:path w="1714500" h="166370">
                <a:moveTo>
                  <a:pt x="1583690" y="41910"/>
                </a:moveTo>
                <a:lnTo>
                  <a:pt x="1506220" y="41910"/>
                </a:lnTo>
                <a:lnTo>
                  <a:pt x="1506220" y="43180"/>
                </a:lnTo>
                <a:lnTo>
                  <a:pt x="1583690" y="43180"/>
                </a:lnTo>
                <a:lnTo>
                  <a:pt x="1583690" y="41910"/>
                </a:lnTo>
                <a:close/>
              </a:path>
              <a:path w="1714500" h="166370">
                <a:moveTo>
                  <a:pt x="1582420" y="40640"/>
                </a:moveTo>
                <a:lnTo>
                  <a:pt x="1503679" y="40640"/>
                </a:lnTo>
                <a:lnTo>
                  <a:pt x="1503679" y="41910"/>
                </a:lnTo>
                <a:lnTo>
                  <a:pt x="1582420" y="41910"/>
                </a:lnTo>
                <a:lnTo>
                  <a:pt x="1582420" y="40640"/>
                </a:lnTo>
                <a:close/>
              </a:path>
              <a:path w="1714500" h="166370">
                <a:moveTo>
                  <a:pt x="1581150" y="39370"/>
                </a:moveTo>
                <a:lnTo>
                  <a:pt x="1502409" y="39370"/>
                </a:lnTo>
                <a:lnTo>
                  <a:pt x="1502409" y="40640"/>
                </a:lnTo>
                <a:lnTo>
                  <a:pt x="1581150" y="40640"/>
                </a:lnTo>
                <a:lnTo>
                  <a:pt x="1581150" y="39370"/>
                </a:lnTo>
                <a:close/>
              </a:path>
              <a:path w="1714500" h="166370">
                <a:moveTo>
                  <a:pt x="213359" y="44450"/>
                </a:moveTo>
                <a:lnTo>
                  <a:pt x="133350" y="44450"/>
                </a:lnTo>
                <a:lnTo>
                  <a:pt x="133350" y="45720"/>
                </a:lnTo>
                <a:lnTo>
                  <a:pt x="213359" y="45720"/>
                </a:lnTo>
                <a:lnTo>
                  <a:pt x="213359" y="44450"/>
                </a:lnTo>
                <a:close/>
              </a:path>
              <a:path w="1714500" h="166370">
                <a:moveTo>
                  <a:pt x="215900" y="43180"/>
                </a:moveTo>
                <a:lnTo>
                  <a:pt x="134620" y="43180"/>
                </a:lnTo>
                <a:lnTo>
                  <a:pt x="134620" y="44450"/>
                </a:lnTo>
                <a:lnTo>
                  <a:pt x="215900" y="44450"/>
                </a:lnTo>
                <a:lnTo>
                  <a:pt x="215900" y="43180"/>
                </a:lnTo>
                <a:close/>
              </a:path>
              <a:path w="1714500" h="166370">
                <a:moveTo>
                  <a:pt x="1587500" y="44450"/>
                </a:moveTo>
                <a:lnTo>
                  <a:pt x="1508759" y="44450"/>
                </a:lnTo>
                <a:lnTo>
                  <a:pt x="1508759" y="45720"/>
                </a:lnTo>
                <a:lnTo>
                  <a:pt x="1587500" y="45720"/>
                </a:lnTo>
                <a:lnTo>
                  <a:pt x="1587500" y="44450"/>
                </a:lnTo>
                <a:close/>
              </a:path>
              <a:path w="1714500" h="166370">
                <a:moveTo>
                  <a:pt x="1586229" y="43180"/>
                </a:moveTo>
                <a:lnTo>
                  <a:pt x="1507489" y="43180"/>
                </a:lnTo>
                <a:lnTo>
                  <a:pt x="1507489" y="44450"/>
                </a:lnTo>
                <a:lnTo>
                  <a:pt x="1586229" y="44450"/>
                </a:lnTo>
                <a:lnTo>
                  <a:pt x="1586229" y="43180"/>
                </a:lnTo>
                <a:close/>
              </a:path>
              <a:path w="1714500" h="166370">
                <a:moveTo>
                  <a:pt x="208279" y="48260"/>
                </a:moveTo>
                <a:lnTo>
                  <a:pt x="128270" y="48260"/>
                </a:lnTo>
                <a:lnTo>
                  <a:pt x="128270" y="49530"/>
                </a:lnTo>
                <a:lnTo>
                  <a:pt x="208279" y="49530"/>
                </a:lnTo>
                <a:lnTo>
                  <a:pt x="208279" y="48260"/>
                </a:lnTo>
                <a:close/>
              </a:path>
              <a:path w="1714500" h="166370">
                <a:moveTo>
                  <a:pt x="209549" y="46990"/>
                </a:moveTo>
                <a:lnTo>
                  <a:pt x="129539" y="46990"/>
                </a:lnTo>
                <a:lnTo>
                  <a:pt x="129539" y="48260"/>
                </a:lnTo>
                <a:lnTo>
                  <a:pt x="209549" y="48260"/>
                </a:lnTo>
                <a:lnTo>
                  <a:pt x="209549" y="46990"/>
                </a:lnTo>
                <a:close/>
              </a:path>
              <a:path w="1714500" h="166370">
                <a:moveTo>
                  <a:pt x="212089" y="45720"/>
                </a:moveTo>
                <a:lnTo>
                  <a:pt x="132079" y="45720"/>
                </a:lnTo>
                <a:lnTo>
                  <a:pt x="132079" y="46990"/>
                </a:lnTo>
                <a:lnTo>
                  <a:pt x="212089" y="46990"/>
                </a:lnTo>
                <a:lnTo>
                  <a:pt x="212089" y="45720"/>
                </a:lnTo>
                <a:close/>
              </a:path>
              <a:path w="1714500" h="166370">
                <a:moveTo>
                  <a:pt x="1592579" y="48260"/>
                </a:moveTo>
                <a:lnTo>
                  <a:pt x="1515109" y="48260"/>
                </a:lnTo>
                <a:lnTo>
                  <a:pt x="1515109" y="49530"/>
                </a:lnTo>
                <a:lnTo>
                  <a:pt x="1592579" y="49530"/>
                </a:lnTo>
                <a:lnTo>
                  <a:pt x="1592579" y="48260"/>
                </a:lnTo>
                <a:close/>
              </a:path>
              <a:path w="1714500" h="166370">
                <a:moveTo>
                  <a:pt x="1591310" y="46990"/>
                </a:moveTo>
                <a:lnTo>
                  <a:pt x="1512570" y="46990"/>
                </a:lnTo>
                <a:lnTo>
                  <a:pt x="1512570" y="48260"/>
                </a:lnTo>
                <a:lnTo>
                  <a:pt x="1591310" y="48260"/>
                </a:lnTo>
                <a:lnTo>
                  <a:pt x="1591310" y="46990"/>
                </a:lnTo>
                <a:close/>
              </a:path>
              <a:path w="1714500" h="166370">
                <a:moveTo>
                  <a:pt x="1588770" y="45720"/>
                </a:moveTo>
                <a:lnTo>
                  <a:pt x="1511300" y="45720"/>
                </a:lnTo>
                <a:lnTo>
                  <a:pt x="1511300" y="46990"/>
                </a:lnTo>
                <a:lnTo>
                  <a:pt x="1588770" y="46990"/>
                </a:lnTo>
                <a:lnTo>
                  <a:pt x="1588770" y="45720"/>
                </a:lnTo>
                <a:close/>
              </a:path>
              <a:path w="1714500" h="166370">
                <a:moveTo>
                  <a:pt x="204469" y="50800"/>
                </a:moveTo>
                <a:lnTo>
                  <a:pt x="124459" y="50800"/>
                </a:lnTo>
                <a:lnTo>
                  <a:pt x="124459" y="52070"/>
                </a:lnTo>
                <a:lnTo>
                  <a:pt x="204469" y="52070"/>
                </a:lnTo>
                <a:lnTo>
                  <a:pt x="204469" y="50800"/>
                </a:lnTo>
                <a:close/>
              </a:path>
              <a:path w="1714500" h="166370">
                <a:moveTo>
                  <a:pt x="205739" y="49530"/>
                </a:moveTo>
                <a:lnTo>
                  <a:pt x="125729" y="49530"/>
                </a:lnTo>
                <a:lnTo>
                  <a:pt x="125729" y="50800"/>
                </a:lnTo>
                <a:lnTo>
                  <a:pt x="205739" y="50800"/>
                </a:lnTo>
                <a:lnTo>
                  <a:pt x="205739" y="49530"/>
                </a:lnTo>
                <a:close/>
              </a:path>
              <a:path w="1714500" h="166370">
                <a:moveTo>
                  <a:pt x="1595120" y="50800"/>
                </a:moveTo>
                <a:lnTo>
                  <a:pt x="1517650" y="50800"/>
                </a:lnTo>
                <a:lnTo>
                  <a:pt x="1517650" y="52070"/>
                </a:lnTo>
                <a:lnTo>
                  <a:pt x="1595120" y="52070"/>
                </a:lnTo>
                <a:lnTo>
                  <a:pt x="1595120" y="50800"/>
                </a:lnTo>
                <a:close/>
              </a:path>
              <a:path w="1714500" h="166370">
                <a:moveTo>
                  <a:pt x="1593850" y="49530"/>
                </a:moveTo>
                <a:lnTo>
                  <a:pt x="1516379" y="49530"/>
                </a:lnTo>
                <a:lnTo>
                  <a:pt x="1516379" y="50800"/>
                </a:lnTo>
                <a:lnTo>
                  <a:pt x="1593850" y="50800"/>
                </a:lnTo>
                <a:lnTo>
                  <a:pt x="1593850" y="49530"/>
                </a:lnTo>
                <a:close/>
              </a:path>
              <a:path w="1714500" h="166370">
                <a:moveTo>
                  <a:pt x="198119" y="54610"/>
                </a:moveTo>
                <a:lnTo>
                  <a:pt x="118109" y="54610"/>
                </a:lnTo>
                <a:lnTo>
                  <a:pt x="118109" y="55880"/>
                </a:lnTo>
                <a:lnTo>
                  <a:pt x="198119" y="55880"/>
                </a:lnTo>
                <a:lnTo>
                  <a:pt x="198119" y="54610"/>
                </a:lnTo>
                <a:close/>
              </a:path>
              <a:path w="1714500" h="166370">
                <a:moveTo>
                  <a:pt x="200659" y="53340"/>
                </a:moveTo>
                <a:lnTo>
                  <a:pt x="120650" y="53340"/>
                </a:lnTo>
                <a:lnTo>
                  <a:pt x="120650" y="54610"/>
                </a:lnTo>
                <a:lnTo>
                  <a:pt x="200659" y="54610"/>
                </a:lnTo>
                <a:lnTo>
                  <a:pt x="200659" y="53340"/>
                </a:lnTo>
                <a:close/>
              </a:path>
              <a:path w="1714500" h="166370">
                <a:moveTo>
                  <a:pt x="201929" y="52070"/>
                </a:moveTo>
                <a:lnTo>
                  <a:pt x="121920" y="52070"/>
                </a:lnTo>
                <a:lnTo>
                  <a:pt x="121920" y="53340"/>
                </a:lnTo>
                <a:lnTo>
                  <a:pt x="201929" y="53340"/>
                </a:lnTo>
                <a:lnTo>
                  <a:pt x="201929" y="52070"/>
                </a:lnTo>
                <a:close/>
              </a:path>
              <a:path w="1714500" h="166370">
                <a:moveTo>
                  <a:pt x="1600200" y="54610"/>
                </a:moveTo>
                <a:lnTo>
                  <a:pt x="1524000" y="54610"/>
                </a:lnTo>
                <a:lnTo>
                  <a:pt x="1524000" y="55880"/>
                </a:lnTo>
                <a:lnTo>
                  <a:pt x="1600200" y="55880"/>
                </a:lnTo>
                <a:lnTo>
                  <a:pt x="1600200" y="54610"/>
                </a:lnTo>
                <a:close/>
              </a:path>
              <a:path w="1714500" h="166370">
                <a:moveTo>
                  <a:pt x="1598929" y="53340"/>
                </a:moveTo>
                <a:lnTo>
                  <a:pt x="1521459" y="53340"/>
                </a:lnTo>
                <a:lnTo>
                  <a:pt x="1521459" y="54610"/>
                </a:lnTo>
                <a:lnTo>
                  <a:pt x="1598929" y="54610"/>
                </a:lnTo>
                <a:lnTo>
                  <a:pt x="1598929" y="53340"/>
                </a:lnTo>
                <a:close/>
              </a:path>
              <a:path w="1714500" h="166370">
                <a:moveTo>
                  <a:pt x="1597659" y="52070"/>
                </a:moveTo>
                <a:lnTo>
                  <a:pt x="1520189" y="52070"/>
                </a:lnTo>
                <a:lnTo>
                  <a:pt x="1520189" y="53340"/>
                </a:lnTo>
                <a:lnTo>
                  <a:pt x="1597659" y="53340"/>
                </a:lnTo>
                <a:lnTo>
                  <a:pt x="1597659" y="52070"/>
                </a:lnTo>
                <a:close/>
              </a:path>
              <a:path w="1714500" h="166370">
                <a:moveTo>
                  <a:pt x="194310" y="57150"/>
                </a:moveTo>
                <a:lnTo>
                  <a:pt x="115570" y="57150"/>
                </a:lnTo>
                <a:lnTo>
                  <a:pt x="115570" y="58420"/>
                </a:lnTo>
                <a:lnTo>
                  <a:pt x="194310" y="58420"/>
                </a:lnTo>
                <a:lnTo>
                  <a:pt x="194310" y="57150"/>
                </a:lnTo>
                <a:close/>
              </a:path>
              <a:path w="1714500" h="166370">
                <a:moveTo>
                  <a:pt x="196849" y="55880"/>
                </a:moveTo>
                <a:lnTo>
                  <a:pt x="116839" y="55880"/>
                </a:lnTo>
                <a:lnTo>
                  <a:pt x="116839" y="57150"/>
                </a:lnTo>
                <a:lnTo>
                  <a:pt x="196849" y="57150"/>
                </a:lnTo>
                <a:lnTo>
                  <a:pt x="196849" y="55880"/>
                </a:lnTo>
                <a:close/>
              </a:path>
              <a:path w="1714500" h="166370">
                <a:moveTo>
                  <a:pt x="1604009" y="57150"/>
                </a:moveTo>
                <a:lnTo>
                  <a:pt x="1526539" y="57150"/>
                </a:lnTo>
                <a:lnTo>
                  <a:pt x="1526539" y="58420"/>
                </a:lnTo>
                <a:lnTo>
                  <a:pt x="1604009" y="58420"/>
                </a:lnTo>
                <a:lnTo>
                  <a:pt x="1604009" y="57150"/>
                </a:lnTo>
                <a:close/>
              </a:path>
              <a:path w="1714500" h="166370">
                <a:moveTo>
                  <a:pt x="1602740" y="55880"/>
                </a:moveTo>
                <a:lnTo>
                  <a:pt x="1525270" y="55880"/>
                </a:lnTo>
                <a:lnTo>
                  <a:pt x="1525270" y="57150"/>
                </a:lnTo>
                <a:lnTo>
                  <a:pt x="1602740" y="57150"/>
                </a:lnTo>
                <a:lnTo>
                  <a:pt x="1602740" y="55880"/>
                </a:lnTo>
                <a:close/>
              </a:path>
              <a:path w="1714500" h="166370">
                <a:moveTo>
                  <a:pt x="189229" y="60960"/>
                </a:moveTo>
                <a:lnTo>
                  <a:pt x="109220" y="60960"/>
                </a:lnTo>
                <a:lnTo>
                  <a:pt x="109220" y="62230"/>
                </a:lnTo>
                <a:lnTo>
                  <a:pt x="189229" y="62230"/>
                </a:lnTo>
                <a:lnTo>
                  <a:pt x="189229" y="60960"/>
                </a:lnTo>
                <a:close/>
              </a:path>
              <a:path w="1714500" h="166370">
                <a:moveTo>
                  <a:pt x="190500" y="59690"/>
                </a:moveTo>
                <a:lnTo>
                  <a:pt x="111759" y="59690"/>
                </a:lnTo>
                <a:lnTo>
                  <a:pt x="111759" y="60960"/>
                </a:lnTo>
                <a:lnTo>
                  <a:pt x="190500" y="60960"/>
                </a:lnTo>
                <a:lnTo>
                  <a:pt x="190500" y="59690"/>
                </a:lnTo>
                <a:close/>
              </a:path>
              <a:path w="1714500" h="166370">
                <a:moveTo>
                  <a:pt x="193039" y="58420"/>
                </a:moveTo>
                <a:lnTo>
                  <a:pt x="113029" y="58420"/>
                </a:lnTo>
                <a:lnTo>
                  <a:pt x="113029" y="59690"/>
                </a:lnTo>
                <a:lnTo>
                  <a:pt x="193039" y="59690"/>
                </a:lnTo>
                <a:lnTo>
                  <a:pt x="193039" y="58420"/>
                </a:lnTo>
                <a:close/>
              </a:path>
              <a:path w="1714500" h="166370">
                <a:moveTo>
                  <a:pt x="1609090" y="60960"/>
                </a:moveTo>
                <a:lnTo>
                  <a:pt x="1531620" y="60960"/>
                </a:lnTo>
                <a:lnTo>
                  <a:pt x="1531620" y="62230"/>
                </a:lnTo>
                <a:lnTo>
                  <a:pt x="1609090" y="62230"/>
                </a:lnTo>
                <a:lnTo>
                  <a:pt x="1609090" y="60960"/>
                </a:lnTo>
                <a:close/>
              </a:path>
              <a:path w="1714500" h="166370">
                <a:moveTo>
                  <a:pt x="1607820" y="59690"/>
                </a:moveTo>
                <a:lnTo>
                  <a:pt x="1530350" y="59690"/>
                </a:lnTo>
                <a:lnTo>
                  <a:pt x="1530350" y="60960"/>
                </a:lnTo>
                <a:lnTo>
                  <a:pt x="1607820" y="60960"/>
                </a:lnTo>
                <a:lnTo>
                  <a:pt x="1607820" y="59690"/>
                </a:lnTo>
                <a:close/>
              </a:path>
              <a:path w="1714500" h="166370">
                <a:moveTo>
                  <a:pt x="1605279" y="58420"/>
                </a:moveTo>
                <a:lnTo>
                  <a:pt x="1529079" y="58420"/>
                </a:lnTo>
                <a:lnTo>
                  <a:pt x="1529079" y="59690"/>
                </a:lnTo>
                <a:lnTo>
                  <a:pt x="1605279" y="59690"/>
                </a:lnTo>
                <a:lnTo>
                  <a:pt x="1605279" y="58420"/>
                </a:lnTo>
                <a:close/>
              </a:path>
              <a:path w="1714500" h="166370">
                <a:moveTo>
                  <a:pt x="185419" y="63500"/>
                </a:moveTo>
                <a:lnTo>
                  <a:pt x="105409" y="63500"/>
                </a:lnTo>
                <a:lnTo>
                  <a:pt x="105409" y="64770"/>
                </a:lnTo>
                <a:lnTo>
                  <a:pt x="185419" y="64770"/>
                </a:lnTo>
                <a:lnTo>
                  <a:pt x="185419" y="63500"/>
                </a:lnTo>
                <a:close/>
              </a:path>
              <a:path w="1714500" h="166370">
                <a:moveTo>
                  <a:pt x="186690" y="62230"/>
                </a:moveTo>
                <a:lnTo>
                  <a:pt x="107950" y="62230"/>
                </a:lnTo>
                <a:lnTo>
                  <a:pt x="107950" y="63500"/>
                </a:lnTo>
                <a:lnTo>
                  <a:pt x="186690" y="63500"/>
                </a:lnTo>
                <a:lnTo>
                  <a:pt x="186690" y="62230"/>
                </a:lnTo>
                <a:close/>
              </a:path>
              <a:path w="1714500" h="166370">
                <a:moveTo>
                  <a:pt x="1612900" y="63500"/>
                </a:moveTo>
                <a:lnTo>
                  <a:pt x="1535429" y="63500"/>
                </a:lnTo>
                <a:lnTo>
                  <a:pt x="1535429" y="64770"/>
                </a:lnTo>
                <a:lnTo>
                  <a:pt x="1612900" y="64770"/>
                </a:lnTo>
                <a:lnTo>
                  <a:pt x="1612900" y="63500"/>
                </a:lnTo>
                <a:close/>
              </a:path>
              <a:path w="1714500" h="166370">
                <a:moveTo>
                  <a:pt x="1610359" y="62230"/>
                </a:moveTo>
                <a:lnTo>
                  <a:pt x="1534159" y="62230"/>
                </a:lnTo>
                <a:lnTo>
                  <a:pt x="1534159" y="63500"/>
                </a:lnTo>
                <a:lnTo>
                  <a:pt x="1610359" y="63500"/>
                </a:lnTo>
                <a:lnTo>
                  <a:pt x="1610359" y="62230"/>
                </a:lnTo>
                <a:close/>
              </a:path>
              <a:path w="1714500" h="166370">
                <a:moveTo>
                  <a:pt x="179070" y="67310"/>
                </a:moveTo>
                <a:lnTo>
                  <a:pt x="100329" y="67310"/>
                </a:lnTo>
                <a:lnTo>
                  <a:pt x="100329" y="68580"/>
                </a:lnTo>
                <a:lnTo>
                  <a:pt x="179070" y="68580"/>
                </a:lnTo>
                <a:lnTo>
                  <a:pt x="179070" y="67310"/>
                </a:lnTo>
                <a:close/>
              </a:path>
              <a:path w="1714500" h="166370">
                <a:moveTo>
                  <a:pt x="181609" y="66040"/>
                </a:moveTo>
                <a:lnTo>
                  <a:pt x="101600" y="66040"/>
                </a:lnTo>
                <a:lnTo>
                  <a:pt x="101600" y="67310"/>
                </a:lnTo>
                <a:lnTo>
                  <a:pt x="181609" y="67310"/>
                </a:lnTo>
                <a:lnTo>
                  <a:pt x="181609" y="66040"/>
                </a:lnTo>
                <a:close/>
              </a:path>
              <a:path w="1714500" h="166370">
                <a:moveTo>
                  <a:pt x="182879" y="64770"/>
                </a:moveTo>
                <a:lnTo>
                  <a:pt x="104139" y="64770"/>
                </a:lnTo>
                <a:lnTo>
                  <a:pt x="104139" y="66040"/>
                </a:lnTo>
                <a:lnTo>
                  <a:pt x="182879" y="66040"/>
                </a:lnTo>
                <a:lnTo>
                  <a:pt x="182879" y="64770"/>
                </a:lnTo>
                <a:close/>
              </a:path>
              <a:path w="1714500" h="166370">
                <a:moveTo>
                  <a:pt x="1617979" y="67310"/>
                </a:moveTo>
                <a:lnTo>
                  <a:pt x="1540509" y="67310"/>
                </a:lnTo>
                <a:lnTo>
                  <a:pt x="1540509" y="68580"/>
                </a:lnTo>
                <a:lnTo>
                  <a:pt x="1617979" y="68580"/>
                </a:lnTo>
                <a:lnTo>
                  <a:pt x="1617979" y="67310"/>
                </a:lnTo>
                <a:close/>
              </a:path>
              <a:path w="1714500" h="166370">
                <a:moveTo>
                  <a:pt x="1615439" y="66040"/>
                </a:moveTo>
                <a:lnTo>
                  <a:pt x="1539239" y="66040"/>
                </a:lnTo>
                <a:lnTo>
                  <a:pt x="1539239" y="67310"/>
                </a:lnTo>
                <a:lnTo>
                  <a:pt x="1615439" y="67310"/>
                </a:lnTo>
                <a:lnTo>
                  <a:pt x="1615439" y="66040"/>
                </a:lnTo>
                <a:close/>
              </a:path>
              <a:path w="1714500" h="166370">
                <a:moveTo>
                  <a:pt x="1614170" y="64770"/>
                </a:moveTo>
                <a:lnTo>
                  <a:pt x="1537970" y="64770"/>
                </a:lnTo>
                <a:lnTo>
                  <a:pt x="1537970" y="66040"/>
                </a:lnTo>
                <a:lnTo>
                  <a:pt x="1614170" y="66040"/>
                </a:lnTo>
                <a:lnTo>
                  <a:pt x="1614170" y="64770"/>
                </a:lnTo>
                <a:close/>
              </a:path>
              <a:path w="1714500" h="166370">
                <a:moveTo>
                  <a:pt x="175260" y="69850"/>
                </a:moveTo>
                <a:lnTo>
                  <a:pt x="96520" y="69850"/>
                </a:lnTo>
                <a:lnTo>
                  <a:pt x="96520" y="71120"/>
                </a:lnTo>
                <a:lnTo>
                  <a:pt x="175260" y="71120"/>
                </a:lnTo>
                <a:lnTo>
                  <a:pt x="175260" y="69850"/>
                </a:lnTo>
                <a:close/>
              </a:path>
              <a:path w="1714500" h="166370">
                <a:moveTo>
                  <a:pt x="177800" y="68580"/>
                </a:moveTo>
                <a:lnTo>
                  <a:pt x="99059" y="68580"/>
                </a:lnTo>
                <a:lnTo>
                  <a:pt x="99059" y="69850"/>
                </a:lnTo>
                <a:lnTo>
                  <a:pt x="177800" y="69850"/>
                </a:lnTo>
                <a:lnTo>
                  <a:pt x="177800" y="68580"/>
                </a:lnTo>
                <a:close/>
              </a:path>
              <a:path w="1714500" h="166370">
                <a:moveTo>
                  <a:pt x="1620520" y="69850"/>
                </a:moveTo>
                <a:lnTo>
                  <a:pt x="1544320" y="69850"/>
                </a:lnTo>
                <a:lnTo>
                  <a:pt x="1544320" y="71120"/>
                </a:lnTo>
                <a:lnTo>
                  <a:pt x="1620520" y="71120"/>
                </a:lnTo>
                <a:lnTo>
                  <a:pt x="1620520" y="69850"/>
                </a:lnTo>
                <a:close/>
              </a:path>
              <a:path w="1714500" h="166370">
                <a:moveTo>
                  <a:pt x="1619250" y="68580"/>
                </a:moveTo>
                <a:lnTo>
                  <a:pt x="1543050" y="68580"/>
                </a:lnTo>
                <a:lnTo>
                  <a:pt x="1543050" y="69850"/>
                </a:lnTo>
                <a:lnTo>
                  <a:pt x="1619250" y="69850"/>
                </a:lnTo>
                <a:lnTo>
                  <a:pt x="1619250" y="68580"/>
                </a:lnTo>
                <a:close/>
              </a:path>
              <a:path w="1714500" h="166370">
                <a:moveTo>
                  <a:pt x="170179" y="73660"/>
                </a:moveTo>
                <a:lnTo>
                  <a:pt x="91439" y="73660"/>
                </a:lnTo>
                <a:lnTo>
                  <a:pt x="91439" y="74930"/>
                </a:lnTo>
                <a:lnTo>
                  <a:pt x="170179" y="74930"/>
                </a:lnTo>
                <a:lnTo>
                  <a:pt x="170179" y="73660"/>
                </a:lnTo>
                <a:close/>
              </a:path>
              <a:path w="1714500" h="166370">
                <a:moveTo>
                  <a:pt x="171450" y="72390"/>
                </a:moveTo>
                <a:lnTo>
                  <a:pt x="92709" y="72390"/>
                </a:lnTo>
                <a:lnTo>
                  <a:pt x="92709" y="73660"/>
                </a:lnTo>
                <a:lnTo>
                  <a:pt x="171450" y="73660"/>
                </a:lnTo>
                <a:lnTo>
                  <a:pt x="171450" y="72390"/>
                </a:lnTo>
                <a:close/>
              </a:path>
              <a:path w="1714500" h="166370">
                <a:moveTo>
                  <a:pt x="173990" y="71120"/>
                </a:moveTo>
                <a:lnTo>
                  <a:pt x="95250" y="71120"/>
                </a:lnTo>
                <a:lnTo>
                  <a:pt x="95250" y="72390"/>
                </a:lnTo>
                <a:lnTo>
                  <a:pt x="173990" y="72390"/>
                </a:lnTo>
                <a:lnTo>
                  <a:pt x="173990" y="71120"/>
                </a:lnTo>
                <a:close/>
              </a:path>
              <a:path w="1714500" h="166370">
                <a:moveTo>
                  <a:pt x="1625600" y="73660"/>
                </a:moveTo>
                <a:lnTo>
                  <a:pt x="1549400" y="73660"/>
                </a:lnTo>
                <a:lnTo>
                  <a:pt x="1549400" y="74930"/>
                </a:lnTo>
                <a:lnTo>
                  <a:pt x="1625600" y="74930"/>
                </a:lnTo>
                <a:lnTo>
                  <a:pt x="1625600" y="73660"/>
                </a:lnTo>
                <a:close/>
              </a:path>
              <a:path w="1714500" h="166370">
                <a:moveTo>
                  <a:pt x="1624329" y="72390"/>
                </a:moveTo>
                <a:lnTo>
                  <a:pt x="1548129" y="72390"/>
                </a:lnTo>
                <a:lnTo>
                  <a:pt x="1548129" y="73660"/>
                </a:lnTo>
                <a:lnTo>
                  <a:pt x="1624329" y="73660"/>
                </a:lnTo>
                <a:lnTo>
                  <a:pt x="1624329" y="72390"/>
                </a:lnTo>
                <a:close/>
              </a:path>
              <a:path w="1714500" h="166370">
                <a:moveTo>
                  <a:pt x="1623059" y="71120"/>
                </a:moveTo>
                <a:lnTo>
                  <a:pt x="1546859" y="71120"/>
                </a:lnTo>
                <a:lnTo>
                  <a:pt x="1546859" y="72390"/>
                </a:lnTo>
                <a:lnTo>
                  <a:pt x="1623059" y="72390"/>
                </a:lnTo>
                <a:lnTo>
                  <a:pt x="1623059" y="71120"/>
                </a:lnTo>
                <a:close/>
              </a:path>
              <a:path w="1714500" h="166370">
                <a:moveTo>
                  <a:pt x="166370" y="76200"/>
                </a:moveTo>
                <a:lnTo>
                  <a:pt x="87629" y="76200"/>
                </a:lnTo>
                <a:lnTo>
                  <a:pt x="87629" y="77470"/>
                </a:lnTo>
                <a:lnTo>
                  <a:pt x="166370" y="77470"/>
                </a:lnTo>
                <a:lnTo>
                  <a:pt x="166370" y="76200"/>
                </a:lnTo>
                <a:close/>
              </a:path>
              <a:path w="1714500" h="166370">
                <a:moveTo>
                  <a:pt x="167640" y="74930"/>
                </a:moveTo>
                <a:lnTo>
                  <a:pt x="88900" y="74930"/>
                </a:lnTo>
                <a:lnTo>
                  <a:pt x="88900" y="76200"/>
                </a:lnTo>
                <a:lnTo>
                  <a:pt x="167640" y="76200"/>
                </a:lnTo>
                <a:lnTo>
                  <a:pt x="167640" y="74930"/>
                </a:lnTo>
                <a:close/>
              </a:path>
              <a:path w="1714500" h="166370">
                <a:moveTo>
                  <a:pt x="1629409" y="76200"/>
                </a:moveTo>
                <a:lnTo>
                  <a:pt x="1553209" y="76200"/>
                </a:lnTo>
                <a:lnTo>
                  <a:pt x="1553209" y="77470"/>
                </a:lnTo>
                <a:lnTo>
                  <a:pt x="1629409" y="77470"/>
                </a:lnTo>
                <a:lnTo>
                  <a:pt x="1629409" y="76200"/>
                </a:lnTo>
                <a:close/>
              </a:path>
              <a:path w="1714500" h="166370">
                <a:moveTo>
                  <a:pt x="1628139" y="74930"/>
                </a:moveTo>
                <a:lnTo>
                  <a:pt x="1551939" y="74930"/>
                </a:lnTo>
                <a:lnTo>
                  <a:pt x="1551939" y="76200"/>
                </a:lnTo>
                <a:lnTo>
                  <a:pt x="1628139" y="76200"/>
                </a:lnTo>
                <a:lnTo>
                  <a:pt x="1628139" y="74930"/>
                </a:lnTo>
                <a:close/>
              </a:path>
              <a:path w="1714500" h="166370">
                <a:moveTo>
                  <a:pt x="160020" y="80010"/>
                </a:moveTo>
                <a:lnTo>
                  <a:pt x="82550" y="80010"/>
                </a:lnTo>
                <a:lnTo>
                  <a:pt x="82550" y="81280"/>
                </a:lnTo>
                <a:lnTo>
                  <a:pt x="160020" y="81280"/>
                </a:lnTo>
                <a:lnTo>
                  <a:pt x="160020" y="80010"/>
                </a:lnTo>
                <a:close/>
              </a:path>
              <a:path w="1714500" h="166370">
                <a:moveTo>
                  <a:pt x="162560" y="78740"/>
                </a:moveTo>
                <a:lnTo>
                  <a:pt x="83820" y="78740"/>
                </a:lnTo>
                <a:lnTo>
                  <a:pt x="83820" y="80010"/>
                </a:lnTo>
                <a:lnTo>
                  <a:pt x="162560" y="80010"/>
                </a:lnTo>
                <a:lnTo>
                  <a:pt x="162560" y="78740"/>
                </a:lnTo>
                <a:close/>
              </a:path>
              <a:path w="1714500" h="166370">
                <a:moveTo>
                  <a:pt x="163829" y="77470"/>
                </a:moveTo>
                <a:lnTo>
                  <a:pt x="86359" y="77470"/>
                </a:lnTo>
                <a:lnTo>
                  <a:pt x="86359" y="78740"/>
                </a:lnTo>
                <a:lnTo>
                  <a:pt x="163829" y="78740"/>
                </a:lnTo>
                <a:lnTo>
                  <a:pt x="163829" y="77470"/>
                </a:lnTo>
                <a:close/>
              </a:path>
              <a:path w="1714500" h="166370">
                <a:moveTo>
                  <a:pt x="1634489" y="80010"/>
                </a:moveTo>
                <a:lnTo>
                  <a:pt x="1558289" y="80010"/>
                </a:lnTo>
                <a:lnTo>
                  <a:pt x="1558289" y="81280"/>
                </a:lnTo>
                <a:lnTo>
                  <a:pt x="1634489" y="81280"/>
                </a:lnTo>
                <a:lnTo>
                  <a:pt x="1634489" y="80010"/>
                </a:lnTo>
                <a:close/>
              </a:path>
              <a:path w="1714500" h="166370">
                <a:moveTo>
                  <a:pt x="1633220" y="78740"/>
                </a:moveTo>
                <a:lnTo>
                  <a:pt x="1557020" y="78740"/>
                </a:lnTo>
                <a:lnTo>
                  <a:pt x="1557020" y="80010"/>
                </a:lnTo>
                <a:lnTo>
                  <a:pt x="1633220" y="80010"/>
                </a:lnTo>
                <a:lnTo>
                  <a:pt x="1633220" y="78740"/>
                </a:lnTo>
                <a:close/>
              </a:path>
              <a:path w="1714500" h="166370">
                <a:moveTo>
                  <a:pt x="1630679" y="77470"/>
                </a:moveTo>
                <a:lnTo>
                  <a:pt x="1554479" y="77470"/>
                </a:lnTo>
                <a:lnTo>
                  <a:pt x="1554479" y="78740"/>
                </a:lnTo>
                <a:lnTo>
                  <a:pt x="1630679" y="78740"/>
                </a:lnTo>
                <a:lnTo>
                  <a:pt x="1630679" y="77470"/>
                </a:lnTo>
                <a:close/>
              </a:path>
              <a:path w="1714500" h="166370">
                <a:moveTo>
                  <a:pt x="156209" y="82550"/>
                </a:moveTo>
                <a:lnTo>
                  <a:pt x="78739" y="82550"/>
                </a:lnTo>
                <a:lnTo>
                  <a:pt x="78739" y="83820"/>
                </a:lnTo>
                <a:lnTo>
                  <a:pt x="156209" y="83820"/>
                </a:lnTo>
                <a:lnTo>
                  <a:pt x="156209" y="82550"/>
                </a:lnTo>
                <a:close/>
              </a:path>
              <a:path w="1714500" h="166370">
                <a:moveTo>
                  <a:pt x="158750" y="81280"/>
                </a:moveTo>
                <a:lnTo>
                  <a:pt x="80009" y="81280"/>
                </a:lnTo>
                <a:lnTo>
                  <a:pt x="80009" y="82550"/>
                </a:lnTo>
                <a:lnTo>
                  <a:pt x="158750" y="82550"/>
                </a:lnTo>
                <a:lnTo>
                  <a:pt x="158750" y="81280"/>
                </a:lnTo>
                <a:close/>
              </a:path>
              <a:path w="1714500" h="166370">
                <a:moveTo>
                  <a:pt x="1638300" y="82550"/>
                </a:moveTo>
                <a:lnTo>
                  <a:pt x="1562100" y="82550"/>
                </a:lnTo>
                <a:lnTo>
                  <a:pt x="1562100" y="83820"/>
                </a:lnTo>
                <a:lnTo>
                  <a:pt x="1638300" y="83820"/>
                </a:lnTo>
                <a:lnTo>
                  <a:pt x="1638300" y="82550"/>
                </a:lnTo>
                <a:close/>
              </a:path>
              <a:path w="1714500" h="166370">
                <a:moveTo>
                  <a:pt x="1635759" y="81280"/>
                </a:moveTo>
                <a:lnTo>
                  <a:pt x="1560829" y="81280"/>
                </a:lnTo>
                <a:lnTo>
                  <a:pt x="1560829" y="82550"/>
                </a:lnTo>
                <a:lnTo>
                  <a:pt x="1635759" y="82550"/>
                </a:lnTo>
                <a:lnTo>
                  <a:pt x="1635759" y="81280"/>
                </a:lnTo>
                <a:close/>
              </a:path>
              <a:path w="1714500" h="166370">
                <a:moveTo>
                  <a:pt x="151129" y="86360"/>
                </a:moveTo>
                <a:lnTo>
                  <a:pt x="72389" y="86360"/>
                </a:lnTo>
                <a:lnTo>
                  <a:pt x="72389" y="87630"/>
                </a:lnTo>
                <a:lnTo>
                  <a:pt x="151129" y="87630"/>
                </a:lnTo>
                <a:lnTo>
                  <a:pt x="151129" y="86360"/>
                </a:lnTo>
                <a:close/>
              </a:path>
              <a:path w="1714500" h="166370">
                <a:moveTo>
                  <a:pt x="152400" y="85090"/>
                </a:moveTo>
                <a:lnTo>
                  <a:pt x="74929" y="85090"/>
                </a:lnTo>
                <a:lnTo>
                  <a:pt x="74929" y="86360"/>
                </a:lnTo>
                <a:lnTo>
                  <a:pt x="152400" y="86360"/>
                </a:lnTo>
                <a:lnTo>
                  <a:pt x="152400" y="85090"/>
                </a:lnTo>
                <a:close/>
              </a:path>
              <a:path w="1714500" h="166370">
                <a:moveTo>
                  <a:pt x="154940" y="83820"/>
                </a:moveTo>
                <a:lnTo>
                  <a:pt x="76200" y="83820"/>
                </a:lnTo>
                <a:lnTo>
                  <a:pt x="76200" y="85090"/>
                </a:lnTo>
                <a:lnTo>
                  <a:pt x="154940" y="85090"/>
                </a:lnTo>
                <a:lnTo>
                  <a:pt x="154940" y="83820"/>
                </a:lnTo>
                <a:close/>
              </a:path>
              <a:path w="1714500" h="166370">
                <a:moveTo>
                  <a:pt x="1643379" y="86360"/>
                </a:moveTo>
                <a:lnTo>
                  <a:pt x="1567179" y="86360"/>
                </a:lnTo>
                <a:lnTo>
                  <a:pt x="1567179" y="87630"/>
                </a:lnTo>
                <a:lnTo>
                  <a:pt x="1643379" y="87630"/>
                </a:lnTo>
                <a:lnTo>
                  <a:pt x="1643379" y="86360"/>
                </a:lnTo>
                <a:close/>
              </a:path>
              <a:path w="1714500" h="166370">
                <a:moveTo>
                  <a:pt x="1640839" y="85090"/>
                </a:moveTo>
                <a:lnTo>
                  <a:pt x="1565909" y="85090"/>
                </a:lnTo>
                <a:lnTo>
                  <a:pt x="1565909" y="86360"/>
                </a:lnTo>
                <a:lnTo>
                  <a:pt x="1640839" y="86360"/>
                </a:lnTo>
                <a:lnTo>
                  <a:pt x="1640839" y="85090"/>
                </a:lnTo>
                <a:close/>
              </a:path>
              <a:path w="1714500" h="166370">
                <a:moveTo>
                  <a:pt x="1639570" y="83820"/>
                </a:moveTo>
                <a:lnTo>
                  <a:pt x="1563370" y="83820"/>
                </a:lnTo>
                <a:lnTo>
                  <a:pt x="1563370" y="85090"/>
                </a:lnTo>
                <a:lnTo>
                  <a:pt x="1639570" y="85090"/>
                </a:lnTo>
                <a:lnTo>
                  <a:pt x="1639570" y="83820"/>
                </a:lnTo>
                <a:close/>
              </a:path>
              <a:path w="1714500" h="166370">
                <a:moveTo>
                  <a:pt x="147320" y="88900"/>
                </a:moveTo>
                <a:lnTo>
                  <a:pt x="69850" y="88900"/>
                </a:lnTo>
                <a:lnTo>
                  <a:pt x="69850" y="90170"/>
                </a:lnTo>
                <a:lnTo>
                  <a:pt x="147320" y="90170"/>
                </a:lnTo>
                <a:lnTo>
                  <a:pt x="147320" y="88900"/>
                </a:lnTo>
                <a:close/>
              </a:path>
              <a:path w="1714500" h="166370">
                <a:moveTo>
                  <a:pt x="148590" y="87630"/>
                </a:moveTo>
                <a:lnTo>
                  <a:pt x="71120" y="87630"/>
                </a:lnTo>
                <a:lnTo>
                  <a:pt x="71120" y="88900"/>
                </a:lnTo>
                <a:lnTo>
                  <a:pt x="148590" y="88900"/>
                </a:lnTo>
                <a:lnTo>
                  <a:pt x="148590" y="87630"/>
                </a:lnTo>
                <a:close/>
              </a:path>
              <a:path w="1714500" h="166370">
                <a:moveTo>
                  <a:pt x="1645919" y="88900"/>
                </a:moveTo>
                <a:lnTo>
                  <a:pt x="1570989" y="88900"/>
                </a:lnTo>
                <a:lnTo>
                  <a:pt x="1570989" y="90170"/>
                </a:lnTo>
                <a:lnTo>
                  <a:pt x="1645919" y="90170"/>
                </a:lnTo>
                <a:lnTo>
                  <a:pt x="1645919" y="88900"/>
                </a:lnTo>
                <a:close/>
              </a:path>
              <a:path w="1714500" h="166370">
                <a:moveTo>
                  <a:pt x="1644650" y="87630"/>
                </a:moveTo>
                <a:lnTo>
                  <a:pt x="1569720" y="87630"/>
                </a:lnTo>
                <a:lnTo>
                  <a:pt x="1569720" y="88900"/>
                </a:lnTo>
                <a:lnTo>
                  <a:pt x="1644650" y="88900"/>
                </a:lnTo>
                <a:lnTo>
                  <a:pt x="1644650" y="87630"/>
                </a:lnTo>
                <a:close/>
              </a:path>
              <a:path w="1714500" h="166370">
                <a:moveTo>
                  <a:pt x="140970" y="92710"/>
                </a:moveTo>
                <a:lnTo>
                  <a:pt x="63500" y="92710"/>
                </a:lnTo>
                <a:lnTo>
                  <a:pt x="63500" y="93980"/>
                </a:lnTo>
                <a:lnTo>
                  <a:pt x="140970" y="93980"/>
                </a:lnTo>
                <a:lnTo>
                  <a:pt x="140970" y="92710"/>
                </a:lnTo>
                <a:close/>
              </a:path>
              <a:path w="1714500" h="166370">
                <a:moveTo>
                  <a:pt x="143509" y="91440"/>
                </a:moveTo>
                <a:lnTo>
                  <a:pt x="66039" y="91440"/>
                </a:lnTo>
                <a:lnTo>
                  <a:pt x="66039" y="92710"/>
                </a:lnTo>
                <a:lnTo>
                  <a:pt x="143509" y="92710"/>
                </a:lnTo>
                <a:lnTo>
                  <a:pt x="143509" y="91440"/>
                </a:lnTo>
                <a:close/>
              </a:path>
              <a:path w="1714500" h="166370">
                <a:moveTo>
                  <a:pt x="144779" y="90170"/>
                </a:moveTo>
                <a:lnTo>
                  <a:pt x="67309" y="90170"/>
                </a:lnTo>
                <a:lnTo>
                  <a:pt x="67309" y="91440"/>
                </a:lnTo>
                <a:lnTo>
                  <a:pt x="144779" y="91440"/>
                </a:lnTo>
                <a:lnTo>
                  <a:pt x="144779" y="90170"/>
                </a:lnTo>
                <a:close/>
              </a:path>
              <a:path w="1714500" h="166370">
                <a:moveTo>
                  <a:pt x="1651000" y="92710"/>
                </a:moveTo>
                <a:lnTo>
                  <a:pt x="1576070" y="92710"/>
                </a:lnTo>
                <a:lnTo>
                  <a:pt x="1576070" y="93980"/>
                </a:lnTo>
                <a:lnTo>
                  <a:pt x="1651000" y="93980"/>
                </a:lnTo>
                <a:lnTo>
                  <a:pt x="1651000" y="92710"/>
                </a:lnTo>
                <a:close/>
              </a:path>
              <a:path w="1714500" h="166370">
                <a:moveTo>
                  <a:pt x="1649729" y="91440"/>
                </a:moveTo>
                <a:lnTo>
                  <a:pt x="1574800" y="91440"/>
                </a:lnTo>
                <a:lnTo>
                  <a:pt x="1574800" y="92710"/>
                </a:lnTo>
                <a:lnTo>
                  <a:pt x="1649729" y="92710"/>
                </a:lnTo>
                <a:lnTo>
                  <a:pt x="1649729" y="91440"/>
                </a:lnTo>
                <a:close/>
              </a:path>
              <a:path w="1714500" h="166370">
                <a:moveTo>
                  <a:pt x="1648459" y="90170"/>
                </a:moveTo>
                <a:lnTo>
                  <a:pt x="1572259" y="90170"/>
                </a:lnTo>
                <a:lnTo>
                  <a:pt x="1572259" y="91440"/>
                </a:lnTo>
                <a:lnTo>
                  <a:pt x="1648459" y="91440"/>
                </a:lnTo>
                <a:lnTo>
                  <a:pt x="1648459" y="90170"/>
                </a:lnTo>
                <a:close/>
              </a:path>
              <a:path w="1714500" h="166370">
                <a:moveTo>
                  <a:pt x="137159" y="95250"/>
                </a:moveTo>
                <a:lnTo>
                  <a:pt x="60959" y="95250"/>
                </a:lnTo>
                <a:lnTo>
                  <a:pt x="60959" y="96520"/>
                </a:lnTo>
                <a:lnTo>
                  <a:pt x="137159" y="96520"/>
                </a:lnTo>
                <a:lnTo>
                  <a:pt x="137159" y="95250"/>
                </a:lnTo>
                <a:close/>
              </a:path>
              <a:path w="1714500" h="166370">
                <a:moveTo>
                  <a:pt x="139700" y="93980"/>
                </a:moveTo>
                <a:lnTo>
                  <a:pt x="62229" y="93980"/>
                </a:lnTo>
                <a:lnTo>
                  <a:pt x="62229" y="95250"/>
                </a:lnTo>
                <a:lnTo>
                  <a:pt x="139700" y="95250"/>
                </a:lnTo>
                <a:lnTo>
                  <a:pt x="139700" y="93980"/>
                </a:lnTo>
                <a:close/>
              </a:path>
              <a:path w="1714500" h="166370">
                <a:moveTo>
                  <a:pt x="1653539" y="95250"/>
                </a:moveTo>
                <a:lnTo>
                  <a:pt x="1579879" y="95250"/>
                </a:lnTo>
                <a:lnTo>
                  <a:pt x="1579879" y="96520"/>
                </a:lnTo>
                <a:lnTo>
                  <a:pt x="1653539" y="96520"/>
                </a:lnTo>
                <a:lnTo>
                  <a:pt x="1653539" y="95250"/>
                </a:lnTo>
                <a:close/>
              </a:path>
              <a:path w="1714500" h="166370">
                <a:moveTo>
                  <a:pt x="1652269" y="93980"/>
                </a:moveTo>
                <a:lnTo>
                  <a:pt x="1577339" y="93980"/>
                </a:lnTo>
                <a:lnTo>
                  <a:pt x="1577339" y="95250"/>
                </a:lnTo>
                <a:lnTo>
                  <a:pt x="1652269" y="95250"/>
                </a:lnTo>
                <a:lnTo>
                  <a:pt x="1652269" y="93980"/>
                </a:lnTo>
                <a:close/>
              </a:path>
              <a:path w="1714500" h="166370">
                <a:moveTo>
                  <a:pt x="133350" y="97790"/>
                </a:moveTo>
                <a:lnTo>
                  <a:pt x="58420" y="97790"/>
                </a:lnTo>
                <a:lnTo>
                  <a:pt x="58420" y="100330"/>
                </a:lnTo>
                <a:lnTo>
                  <a:pt x="132079" y="100330"/>
                </a:lnTo>
                <a:lnTo>
                  <a:pt x="132079" y="99060"/>
                </a:lnTo>
                <a:lnTo>
                  <a:pt x="133350" y="99060"/>
                </a:lnTo>
                <a:lnTo>
                  <a:pt x="133350" y="97790"/>
                </a:lnTo>
                <a:close/>
              </a:path>
              <a:path w="1714500" h="166370">
                <a:moveTo>
                  <a:pt x="135889" y="96520"/>
                </a:moveTo>
                <a:lnTo>
                  <a:pt x="59689" y="96520"/>
                </a:lnTo>
                <a:lnTo>
                  <a:pt x="59689" y="97790"/>
                </a:lnTo>
                <a:lnTo>
                  <a:pt x="135889" y="97790"/>
                </a:lnTo>
                <a:lnTo>
                  <a:pt x="135889" y="96520"/>
                </a:lnTo>
                <a:close/>
              </a:path>
              <a:path w="1714500" h="166370">
                <a:moveTo>
                  <a:pt x="1656079" y="97790"/>
                </a:moveTo>
                <a:lnTo>
                  <a:pt x="1583689" y="97790"/>
                </a:lnTo>
                <a:lnTo>
                  <a:pt x="1583689" y="99060"/>
                </a:lnTo>
                <a:lnTo>
                  <a:pt x="1584959" y="99060"/>
                </a:lnTo>
                <a:lnTo>
                  <a:pt x="1584959" y="100330"/>
                </a:lnTo>
                <a:lnTo>
                  <a:pt x="1656079" y="100330"/>
                </a:lnTo>
                <a:lnTo>
                  <a:pt x="1656079" y="97790"/>
                </a:lnTo>
                <a:close/>
              </a:path>
              <a:path w="1714500" h="166370">
                <a:moveTo>
                  <a:pt x="1654809" y="96520"/>
                </a:moveTo>
                <a:lnTo>
                  <a:pt x="1581150" y="96520"/>
                </a:lnTo>
                <a:lnTo>
                  <a:pt x="1581150" y="97790"/>
                </a:lnTo>
                <a:lnTo>
                  <a:pt x="1654809" y="97790"/>
                </a:lnTo>
                <a:lnTo>
                  <a:pt x="1654809" y="96520"/>
                </a:lnTo>
                <a:close/>
              </a:path>
              <a:path w="1714500" h="166370">
                <a:moveTo>
                  <a:pt x="128270" y="101600"/>
                </a:moveTo>
                <a:lnTo>
                  <a:pt x="55879" y="101600"/>
                </a:lnTo>
                <a:lnTo>
                  <a:pt x="55879" y="102870"/>
                </a:lnTo>
                <a:lnTo>
                  <a:pt x="128270" y="102870"/>
                </a:lnTo>
                <a:lnTo>
                  <a:pt x="128270" y="101600"/>
                </a:lnTo>
                <a:close/>
              </a:path>
              <a:path w="1714500" h="166370">
                <a:moveTo>
                  <a:pt x="129540" y="100330"/>
                </a:moveTo>
                <a:lnTo>
                  <a:pt x="57150" y="100330"/>
                </a:lnTo>
                <a:lnTo>
                  <a:pt x="57150" y="101600"/>
                </a:lnTo>
                <a:lnTo>
                  <a:pt x="129540" y="101600"/>
                </a:lnTo>
                <a:lnTo>
                  <a:pt x="129540" y="100330"/>
                </a:lnTo>
                <a:close/>
              </a:path>
              <a:path w="1714500" h="166370">
                <a:moveTo>
                  <a:pt x="1658620" y="101600"/>
                </a:moveTo>
                <a:lnTo>
                  <a:pt x="1588770" y="101600"/>
                </a:lnTo>
                <a:lnTo>
                  <a:pt x="1588770" y="102870"/>
                </a:lnTo>
                <a:lnTo>
                  <a:pt x="1658620" y="102870"/>
                </a:lnTo>
                <a:lnTo>
                  <a:pt x="1658620" y="101600"/>
                </a:lnTo>
                <a:close/>
              </a:path>
              <a:path w="1714500" h="166370">
                <a:moveTo>
                  <a:pt x="1657350" y="100330"/>
                </a:moveTo>
                <a:lnTo>
                  <a:pt x="1586229" y="100330"/>
                </a:lnTo>
                <a:lnTo>
                  <a:pt x="1586229" y="101600"/>
                </a:lnTo>
                <a:lnTo>
                  <a:pt x="1657350" y="101600"/>
                </a:lnTo>
                <a:lnTo>
                  <a:pt x="1657350" y="100330"/>
                </a:lnTo>
                <a:close/>
              </a:path>
              <a:path w="1714500" h="166370">
                <a:moveTo>
                  <a:pt x="121920" y="105410"/>
                </a:moveTo>
                <a:lnTo>
                  <a:pt x="52070" y="105410"/>
                </a:lnTo>
                <a:lnTo>
                  <a:pt x="52070" y="106680"/>
                </a:lnTo>
                <a:lnTo>
                  <a:pt x="121920" y="106680"/>
                </a:lnTo>
                <a:lnTo>
                  <a:pt x="121920" y="105410"/>
                </a:lnTo>
                <a:close/>
              </a:path>
              <a:path w="1714500" h="166370">
                <a:moveTo>
                  <a:pt x="124459" y="104140"/>
                </a:moveTo>
                <a:lnTo>
                  <a:pt x="53339" y="104140"/>
                </a:lnTo>
                <a:lnTo>
                  <a:pt x="53339" y="105410"/>
                </a:lnTo>
                <a:lnTo>
                  <a:pt x="124459" y="105410"/>
                </a:lnTo>
                <a:lnTo>
                  <a:pt x="124459" y="104140"/>
                </a:lnTo>
                <a:close/>
              </a:path>
              <a:path w="1714500" h="166370">
                <a:moveTo>
                  <a:pt x="125729" y="102870"/>
                </a:moveTo>
                <a:lnTo>
                  <a:pt x="54609" y="102870"/>
                </a:lnTo>
                <a:lnTo>
                  <a:pt x="54609" y="104140"/>
                </a:lnTo>
                <a:lnTo>
                  <a:pt x="125729" y="104140"/>
                </a:lnTo>
                <a:lnTo>
                  <a:pt x="125729" y="102870"/>
                </a:lnTo>
                <a:close/>
              </a:path>
              <a:path w="1714500" h="166370">
                <a:moveTo>
                  <a:pt x="1662429" y="105410"/>
                </a:moveTo>
                <a:lnTo>
                  <a:pt x="1593850" y="105410"/>
                </a:lnTo>
                <a:lnTo>
                  <a:pt x="1593850" y="106680"/>
                </a:lnTo>
                <a:lnTo>
                  <a:pt x="1662429" y="106680"/>
                </a:lnTo>
                <a:lnTo>
                  <a:pt x="1662429" y="105410"/>
                </a:lnTo>
                <a:close/>
              </a:path>
              <a:path w="1714500" h="166370">
                <a:moveTo>
                  <a:pt x="1661159" y="104140"/>
                </a:moveTo>
                <a:lnTo>
                  <a:pt x="1592579" y="104140"/>
                </a:lnTo>
                <a:lnTo>
                  <a:pt x="1592579" y="105410"/>
                </a:lnTo>
                <a:lnTo>
                  <a:pt x="1661159" y="105410"/>
                </a:lnTo>
                <a:lnTo>
                  <a:pt x="1661159" y="104140"/>
                </a:lnTo>
                <a:close/>
              </a:path>
              <a:path w="1714500" h="166370">
                <a:moveTo>
                  <a:pt x="1659889" y="102870"/>
                </a:moveTo>
                <a:lnTo>
                  <a:pt x="1590039" y="102870"/>
                </a:lnTo>
                <a:lnTo>
                  <a:pt x="1590039" y="104140"/>
                </a:lnTo>
                <a:lnTo>
                  <a:pt x="1659889" y="104140"/>
                </a:lnTo>
                <a:lnTo>
                  <a:pt x="1659889" y="102870"/>
                </a:lnTo>
                <a:close/>
              </a:path>
              <a:path w="1714500" h="166370">
                <a:moveTo>
                  <a:pt x="118109" y="107950"/>
                </a:moveTo>
                <a:lnTo>
                  <a:pt x="49529" y="107950"/>
                </a:lnTo>
                <a:lnTo>
                  <a:pt x="49529" y="109220"/>
                </a:lnTo>
                <a:lnTo>
                  <a:pt x="118109" y="109220"/>
                </a:lnTo>
                <a:lnTo>
                  <a:pt x="118109" y="107950"/>
                </a:lnTo>
                <a:close/>
              </a:path>
              <a:path w="1714500" h="166370">
                <a:moveTo>
                  <a:pt x="120650" y="106680"/>
                </a:moveTo>
                <a:lnTo>
                  <a:pt x="50800" y="106680"/>
                </a:lnTo>
                <a:lnTo>
                  <a:pt x="50800" y="107950"/>
                </a:lnTo>
                <a:lnTo>
                  <a:pt x="120650" y="107950"/>
                </a:lnTo>
                <a:lnTo>
                  <a:pt x="120650" y="106680"/>
                </a:lnTo>
                <a:close/>
              </a:path>
              <a:path w="1714500" h="166370">
                <a:moveTo>
                  <a:pt x="1664969" y="107950"/>
                </a:moveTo>
                <a:lnTo>
                  <a:pt x="1597659" y="107950"/>
                </a:lnTo>
                <a:lnTo>
                  <a:pt x="1597659" y="109220"/>
                </a:lnTo>
                <a:lnTo>
                  <a:pt x="1664969" y="109220"/>
                </a:lnTo>
                <a:lnTo>
                  <a:pt x="1664969" y="107950"/>
                </a:lnTo>
                <a:close/>
              </a:path>
              <a:path w="1714500" h="166370">
                <a:moveTo>
                  <a:pt x="1663700" y="106680"/>
                </a:moveTo>
                <a:lnTo>
                  <a:pt x="1595120" y="106680"/>
                </a:lnTo>
                <a:lnTo>
                  <a:pt x="1595120" y="107950"/>
                </a:lnTo>
                <a:lnTo>
                  <a:pt x="1663700" y="107950"/>
                </a:lnTo>
                <a:lnTo>
                  <a:pt x="1663700" y="106680"/>
                </a:lnTo>
                <a:close/>
              </a:path>
              <a:path w="1714500" h="166370">
                <a:moveTo>
                  <a:pt x="113029" y="111760"/>
                </a:moveTo>
                <a:lnTo>
                  <a:pt x="46989" y="111760"/>
                </a:lnTo>
                <a:lnTo>
                  <a:pt x="46989" y="113030"/>
                </a:lnTo>
                <a:lnTo>
                  <a:pt x="113029" y="113030"/>
                </a:lnTo>
                <a:lnTo>
                  <a:pt x="113029" y="111760"/>
                </a:lnTo>
                <a:close/>
              </a:path>
              <a:path w="1714500" h="166370">
                <a:moveTo>
                  <a:pt x="114300" y="110490"/>
                </a:moveTo>
                <a:lnTo>
                  <a:pt x="48259" y="110490"/>
                </a:lnTo>
                <a:lnTo>
                  <a:pt x="48259" y="111760"/>
                </a:lnTo>
                <a:lnTo>
                  <a:pt x="114300" y="111760"/>
                </a:lnTo>
                <a:lnTo>
                  <a:pt x="114300" y="110490"/>
                </a:lnTo>
                <a:close/>
              </a:path>
              <a:path w="1714500" h="166370">
                <a:moveTo>
                  <a:pt x="116839" y="109220"/>
                </a:moveTo>
                <a:lnTo>
                  <a:pt x="49529" y="109220"/>
                </a:lnTo>
                <a:lnTo>
                  <a:pt x="49529" y="110490"/>
                </a:lnTo>
                <a:lnTo>
                  <a:pt x="116839" y="110490"/>
                </a:lnTo>
                <a:lnTo>
                  <a:pt x="116839" y="109220"/>
                </a:lnTo>
                <a:close/>
              </a:path>
              <a:path w="1714500" h="166370">
                <a:moveTo>
                  <a:pt x="1667509" y="111760"/>
                </a:moveTo>
                <a:lnTo>
                  <a:pt x="1602739" y="111760"/>
                </a:lnTo>
                <a:lnTo>
                  <a:pt x="1602739" y="113030"/>
                </a:lnTo>
                <a:lnTo>
                  <a:pt x="1667509" y="113030"/>
                </a:lnTo>
                <a:lnTo>
                  <a:pt x="1667509" y="111760"/>
                </a:lnTo>
                <a:close/>
              </a:path>
              <a:path w="1714500" h="166370">
                <a:moveTo>
                  <a:pt x="1666240" y="110490"/>
                </a:moveTo>
                <a:lnTo>
                  <a:pt x="1600200" y="110490"/>
                </a:lnTo>
                <a:lnTo>
                  <a:pt x="1600200" y="111760"/>
                </a:lnTo>
                <a:lnTo>
                  <a:pt x="1666240" y="111760"/>
                </a:lnTo>
                <a:lnTo>
                  <a:pt x="1666240" y="110490"/>
                </a:lnTo>
                <a:close/>
              </a:path>
              <a:path w="1714500" h="166370">
                <a:moveTo>
                  <a:pt x="1664970" y="109220"/>
                </a:moveTo>
                <a:lnTo>
                  <a:pt x="1598929" y="109220"/>
                </a:lnTo>
                <a:lnTo>
                  <a:pt x="1598929" y="110490"/>
                </a:lnTo>
                <a:lnTo>
                  <a:pt x="1664970" y="110490"/>
                </a:lnTo>
                <a:lnTo>
                  <a:pt x="1664970" y="109220"/>
                </a:lnTo>
                <a:close/>
              </a:path>
              <a:path w="1714500" h="166370">
                <a:moveTo>
                  <a:pt x="110490" y="114300"/>
                </a:moveTo>
                <a:lnTo>
                  <a:pt x="44450" y="114300"/>
                </a:lnTo>
                <a:lnTo>
                  <a:pt x="44450" y="115570"/>
                </a:lnTo>
                <a:lnTo>
                  <a:pt x="110490" y="115570"/>
                </a:lnTo>
                <a:lnTo>
                  <a:pt x="110490" y="114300"/>
                </a:lnTo>
                <a:close/>
              </a:path>
              <a:path w="1714500" h="166370">
                <a:moveTo>
                  <a:pt x="111760" y="113030"/>
                </a:moveTo>
                <a:lnTo>
                  <a:pt x="45720" y="113030"/>
                </a:lnTo>
                <a:lnTo>
                  <a:pt x="45720" y="114300"/>
                </a:lnTo>
                <a:lnTo>
                  <a:pt x="111760" y="114300"/>
                </a:lnTo>
                <a:lnTo>
                  <a:pt x="111760" y="113030"/>
                </a:lnTo>
                <a:close/>
              </a:path>
              <a:path w="1714500" h="166370">
                <a:moveTo>
                  <a:pt x="1670050" y="114300"/>
                </a:moveTo>
                <a:lnTo>
                  <a:pt x="1605279" y="114300"/>
                </a:lnTo>
                <a:lnTo>
                  <a:pt x="1605279" y="115570"/>
                </a:lnTo>
                <a:lnTo>
                  <a:pt x="1670050" y="115570"/>
                </a:lnTo>
                <a:lnTo>
                  <a:pt x="1670050" y="114300"/>
                </a:lnTo>
                <a:close/>
              </a:path>
              <a:path w="1714500" h="166370">
                <a:moveTo>
                  <a:pt x="1668779" y="113030"/>
                </a:moveTo>
                <a:lnTo>
                  <a:pt x="1604009" y="113030"/>
                </a:lnTo>
                <a:lnTo>
                  <a:pt x="1604009" y="114300"/>
                </a:lnTo>
                <a:lnTo>
                  <a:pt x="1668779" y="114300"/>
                </a:lnTo>
                <a:lnTo>
                  <a:pt x="1668779" y="113030"/>
                </a:lnTo>
                <a:close/>
              </a:path>
              <a:path w="1714500" h="166370">
                <a:moveTo>
                  <a:pt x="107949" y="118110"/>
                </a:moveTo>
                <a:lnTo>
                  <a:pt x="40639" y="118110"/>
                </a:lnTo>
                <a:lnTo>
                  <a:pt x="40639" y="119380"/>
                </a:lnTo>
                <a:lnTo>
                  <a:pt x="107949" y="119380"/>
                </a:lnTo>
                <a:lnTo>
                  <a:pt x="107949" y="118110"/>
                </a:lnTo>
                <a:close/>
              </a:path>
              <a:path w="1714500" h="166370">
                <a:moveTo>
                  <a:pt x="109219" y="116840"/>
                </a:moveTo>
                <a:lnTo>
                  <a:pt x="41909" y="116840"/>
                </a:lnTo>
                <a:lnTo>
                  <a:pt x="41909" y="118110"/>
                </a:lnTo>
                <a:lnTo>
                  <a:pt x="109219" y="118110"/>
                </a:lnTo>
                <a:lnTo>
                  <a:pt x="109219" y="116840"/>
                </a:lnTo>
                <a:close/>
              </a:path>
              <a:path w="1714500" h="166370">
                <a:moveTo>
                  <a:pt x="110489" y="115570"/>
                </a:moveTo>
                <a:lnTo>
                  <a:pt x="43179" y="115570"/>
                </a:lnTo>
                <a:lnTo>
                  <a:pt x="43179" y="116840"/>
                </a:lnTo>
                <a:lnTo>
                  <a:pt x="110489" y="116840"/>
                </a:lnTo>
                <a:lnTo>
                  <a:pt x="110489" y="115570"/>
                </a:lnTo>
                <a:close/>
              </a:path>
              <a:path w="1714500" h="166370">
                <a:moveTo>
                  <a:pt x="1672590" y="116840"/>
                </a:moveTo>
                <a:lnTo>
                  <a:pt x="1607820" y="116840"/>
                </a:lnTo>
                <a:lnTo>
                  <a:pt x="1607820" y="119380"/>
                </a:lnTo>
                <a:lnTo>
                  <a:pt x="1673860" y="119380"/>
                </a:lnTo>
                <a:lnTo>
                  <a:pt x="1673860" y="118110"/>
                </a:lnTo>
                <a:lnTo>
                  <a:pt x="1672590" y="118110"/>
                </a:lnTo>
                <a:lnTo>
                  <a:pt x="1672590" y="116840"/>
                </a:lnTo>
                <a:close/>
              </a:path>
              <a:path w="1714500" h="166370">
                <a:moveTo>
                  <a:pt x="1671320" y="115570"/>
                </a:moveTo>
                <a:lnTo>
                  <a:pt x="1606550" y="115570"/>
                </a:lnTo>
                <a:lnTo>
                  <a:pt x="1606550" y="116840"/>
                </a:lnTo>
                <a:lnTo>
                  <a:pt x="1671320" y="116840"/>
                </a:lnTo>
                <a:lnTo>
                  <a:pt x="1671320" y="115570"/>
                </a:lnTo>
                <a:close/>
              </a:path>
              <a:path w="1714500" h="166370">
                <a:moveTo>
                  <a:pt x="105410" y="120650"/>
                </a:moveTo>
                <a:lnTo>
                  <a:pt x="39370" y="120650"/>
                </a:lnTo>
                <a:lnTo>
                  <a:pt x="39370" y="121920"/>
                </a:lnTo>
                <a:lnTo>
                  <a:pt x="105410" y="121920"/>
                </a:lnTo>
                <a:lnTo>
                  <a:pt x="105410" y="120650"/>
                </a:lnTo>
                <a:close/>
              </a:path>
              <a:path w="1714500" h="166370">
                <a:moveTo>
                  <a:pt x="106679" y="119380"/>
                </a:moveTo>
                <a:lnTo>
                  <a:pt x="40639" y="119380"/>
                </a:lnTo>
                <a:lnTo>
                  <a:pt x="40639" y="120650"/>
                </a:lnTo>
                <a:lnTo>
                  <a:pt x="106679" y="120650"/>
                </a:lnTo>
                <a:lnTo>
                  <a:pt x="106679" y="119380"/>
                </a:lnTo>
                <a:close/>
              </a:path>
              <a:path w="1714500" h="166370">
                <a:moveTo>
                  <a:pt x="1675129" y="120650"/>
                </a:moveTo>
                <a:lnTo>
                  <a:pt x="1610359" y="120650"/>
                </a:lnTo>
                <a:lnTo>
                  <a:pt x="1610359" y="121920"/>
                </a:lnTo>
                <a:lnTo>
                  <a:pt x="1675129" y="121920"/>
                </a:lnTo>
                <a:lnTo>
                  <a:pt x="1675129" y="120650"/>
                </a:lnTo>
                <a:close/>
              </a:path>
              <a:path w="1714500" h="166370">
                <a:moveTo>
                  <a:pt x="1673859" y="119380"/>
                </a:moveTo>
                <a:lnTo>
                  <a:pt x="1609089" y="119380"/>
                </a:lnTo>
                <a:lnTo>
                  <a:pt x="1609089" y="120650"/>
                </a:lnTo>
                <a:lnTo>
                  <a:pt x="1673859" y="120650"/>
                </a:lnTo>
                <a:lnTo>
                  <a:pt x="1673859" y="119380"/>
                </a:lnTo>
                <a:close/>
              </a:path>
              <a:path w="1714500" h="166370">
                <a:moveTo>
                  <a:pt x="102869" y="124460"/>
                </a:moveTo>
                <a:lnTo>
                  <a:pt x="35559" y="124460"/>
                </a:lnTo>
                <a:lnTo>
                  <a:pt x="35559" y="125730"/>
                </a:lnTo>
                <a:lnTo>
                  <a:pt x="102869" y="125730"/>
                </a:lnTo>
                <a:lnTo>
                  <a:pt x="102869" y="124460"/>
                </a:lnTo>
                <a:close/>
              </a:path>
              <a:path w="1714500" h="166370">
                <a:moveTo>
                  <a:pt x="104139" y="123190"/>
                </a:moveTo>
                <a:lnTo>
                  <a:pt x="36829" y="123190"/>
                </a:lnTo>
                <a:lnTo>
                  <a:pt x="36829" y="124460"/>
                </a:lnTo>
                <a:lnTo>
                  <a:pt x="104139" y="124460"/>
                </a:lnTo>
                <a:lnTo>
                  <a:pt x="104139" y="123190"/>
                </a:lnTo>
                <a:close/>
              </a:path>
              <a:path w="1714500" h="166370">
                <a:moveTo>
                  <a:pt x="105409" y="121920"/>
                </a:moveTo>
                <a:lnTo>
                  <a:pt x="38100" y="121920"/>
                </a:lnTo>
                <a:lnTo>
                  <a:pt x="38100" y="123190"/>
                </a:lnTo>
                <a:lnTo>
                  <a:pt x="105409" y="123190"/>
                </a:lnTo>
                <a:lnTo>
                  <a:pt x="105409" y="121920"/>
                </a:lnTo>
                <a:close/>
              </a:path>
              <a:path w="1714500" h="166370">
                <a:moveTo>
                  <a:pt x="1678940" y="124460"/>
                </a:moveTo>
                <a:lnTo>
                  <a:pt x="1614170" y="124460"/>
                </a:lnTo>
                <a:lnTo>
                  <a:pt x="1614170" y="125730"/>
                </a:lnTo>
                <a:lnTo>
                  <a:pt x="1678940" y="125730"/>
                </a:lnTo>
                <a:lnTo>
                  <a:pt x="1678940" y="124460"/>
                </a:lnTo>
                <a:close/>
              </a:path>
              <a:path w="1714500" h="166370">
                <a:moveTo>
                  <a:pt x="1677670" y="123190"/>
                </a:moveTo>
                <a:lnTo>
                  <a:pt x="1612900" y="123190"/>
                </a:lnTo>
                <a:lnTo>
                  <a:pt x="1612900" y="124460"/>
                </a:lnTo>
                <a:lnTo>
                  <a:pt x="1677670" y="124460"/>
                </a:lnTo>
                <a:lnTo>
                  <a:pt x="1677670" y="123190"/>
                </a:lnTo>
                <a:close/>
              </a:path>
              <a:path w="1714500" h="166370">
                <a:moveTo>
                  <a:pt x="1676400" y="121920"/>
                </a:moveTo>
                <a:lnTo>
                  <a:pt x="1611629" y="121920"/>
                </a:lnTo>
                <a:lnTo>
                  <a:pt x="1611629" y="123190"/>
                </a:lnTo>
                <a:lnTo>
                  <a:pt x="1676400" y="123190"/>
                </a:lnTo>
                <a:lnTo>
                  <a:pt x="1676400" y="121920"/>
                </a:lnTo>
                <a:close/>
              </a:path>
              <a:path w="1714500" h="166370">
                <a:moveTo>
                  <a:pt x="100329" y="127000"/>
                </a:moveTo>
                <a:lnTo>
                  <a:pt x="33020" y="127000"/>
                </a:lnTo>
                <a:lnTo>
                  <a:pt x="33020" y="128270"/>
                </a:lnTo>
                <a:lnTo>
                  <a:pt x="100329" y="128270"/>
                </a:lnTo>
                <a:lnTo>
                  <a:pt x="100329" y="127000"/>
                </a:lnTo>
                <a:close/>
              </a:path>
              <a:path w="1714500" h="166370">
                <a:moveTo>
                  <a:pt x="101599" y="125730"/>
                </a:moveTo>
                <a:lnTo>
                  <a:pt x="34289" y="125730"/>
                </a:lnTo>
                <a:lnTo>
                  <a:pt x="34289" y="127000"/>
                </a:lnTo>
                <a:lnTo>
                  <a:pt x="101599" y="127000"/>
                </a:lnTo>
                <a:lnTo>
                  <a:pt x="101599" y="125730"/>
                </a:lnTo>
                <a:close/>
              </a:path>
              <a:path w="1714500" h="166370">
                <a:moveTo>
                  <a:pt x="1681479" y="127000"/>
                </a:moveTo>
                <a:lnTo>
                  <a:pt x="1616709" y="127000"/>
                </a:lnTo>
                <a:lnTo>
                  <a:pt x="1616709" y="128270"/>
                </a:lnTo>
                <a:lnTo>
                  <a:pt x="1681479" y="128270"/>
                </a:lnTo>
                <a:lnTo>
                  <a:pt x="1681479" y="127000"/>
                </a:lnTo>
                <a:close/>
              </a:path>
              <a:path w="1714500" h="166370">
                <a:moveTo>
                  <a:pt x="1680209" y="125730"/>
                </a:moveTo>
                <a:lnTo>
                  <a:pt x="1615439" y="125730"/>
                </a:lnTo>
                <a:lnTo>
                  <a:pt x="1615439" y="127000"/>
                </a:lnTo>
                <a:lnTo>
                  <a:pt x="1680209" y="127000"/>
                </a:lnTo>
                <a:lnTo>
                  <a:pt x="1680209" y="125730"/>
                </a:lnTo>
                <a:close/>
              </a:path>
              <a:path w="1714500" h="166370">
                <a:moveTo>
                  <a:pt x="99059" y="129540"/>
                </a:moveTo>
                <a:lnTo>
                  <a:pt x="30479" y="129540"/>
                </a:lnTo>
                <a:lnTo>
                  <a:pt x="30479" y="132080"/>
                </a:lnTo>
                <a:lnTo>
                  <a:pt x="97789" y="132080"/>
                </a:lnTo>
                <a:lnTo>
                  <a:pt x="97789" y="130810"/>
                </a:lnTo>
                <a:lnTo>
                  <a:pt x="99059" y="130810"/>
                </a:lnTo>
                <a:lnTo>
                  <a:pt x="99059" y="129540"/>
                </a:lnTo>
                <a:close/>
              </a:path>
              <a:path w="1714500" h="166370">
                <a:moveTo>
                  <a:pt x="100329" y="128270"/>
                </a:moveTo>
                <a:lnTo>
                  <a:pt x="31750" y="128270"/>
                </a:lnTo>
                <a:lnTo>
                  <a:pt x="31750" y="129540"/>
                </a:lnTo>
                <a:lnTo>
                  <a:pt x="100329" y="129540"/>
                </a:lnTo>
                <a:lnTo>
                  <a:pt x="100329" y="128270"/>
                </a:lnTo>
                <a:close/>
              </a:path>
              <a:path w="1714500" h="166370">
                <a:moveTo>
                  <a:pt x="1684020" y="129540"/>
                </a:moveTo>
                <a:lnTo>
                  <a:pt x="1619250" y="129540"/>
                </a:lnTo>
                <a:lnTo>
                  <a:pt x="1619250" y="132080"/>
                </a:lnTo>
                <a:lnTo>
                  <a:pt x="1684020" y="132080"/>
                </a:lnTo>
                <a:lnTo>
                  <a:pt x="1684020" y="129540"/>
                </a:lnTo>
                <a:close/>
              </a:path>
              <a:path w="1714500" h="166370">
                <a:moveTo>
                  <a:pt x="1682750" y="128270"/>
                </a:moveTo>
                <a:lnTo>
                  <a:pt x="1617979" y="128270"/>
                </a:lnTo>
                <a:lnTo>
                  <a:pt x="1617979" y="129540"/>
                </a:lnTo>
                <a:lnTo>
                  <a:pt x="1682750" y="129540"/>
                </a:lnTo>
                <a:lnTo>
                  <a:pt x="1682750" y="128270"/>
                </a:lnTo>
                <a:close/>
              </a:path>
              <a:path w="1714500" h="166370">
                <a:moveTo>
                  <a:pt x="95249" y="133350"/>
                </a:moveTo>
                <a:lnTo>
                  <a:pt x="27939" y="133350"/>
                </a:lnTo>
                <a:lnTo>
                  <a:pt x="27939" y="134620"/>
                </a:lnTo>
                <a:lnTo>
                  <a:pt x="95249" y="134620"/>
                </a:lnTo>
                <a:lnTo>
                  <a:pt x="95249" y="133350"/>
                </a:lnTo>
                <a:close/>
              </a:path>
              <a:path w="1714500" h="166370">
                <a:moveTo>
                  <a:pt x="96519" y="132080"/>
                </a:moveTo>
                <a:lnTo>
                  <a:pt x="29209" y="132080"/>
                </a:lnTo>
                <a:lnTo>
                  <a:pt x="29209" y="133350"/>
                </a:lnTo>
                <a:lnTo>
                  <a:pt x="96519" y="133350"/>
                </a:lnTo>
                <a:lnTo>
                  <a:pt x="96519" y="132080"/>
                </a:lnTo>
                <a:close/>
              </a:path>
              <a:path w="1714500" h="166370">
                <a:moveTo>
                  <a:pt x="1686559" y="133350"/>
                </a:moveTo>
                <a:lnTo>
                  <a:pt x="1621789" y="133350"/>
                </a:lnTo>
                <a:lnTo>
                  <a:pt x="1621789" y="134620"/>
                </a:lnTo>
                <a:lnTo>
                  <a:pt x="1686559" y="134620"/>
                </a:lnTo>
                <a:lnTo>
                  <a:pt x="1686559" y="133350"/>
                </a:lnTo>
                <a:close/>
              </a:path>
              <a:path w="1714500" h="166370">
                <a:moveTo>
                  <a:pt x="1685290" y="132080"/>
                </a:moveTo>
                <a:lnTo>
                  <a:pt x="1620520" y="132080"/>
                </a:lnTo>
                <a:lnTo>
                  <a:pt x="1620520" y="133350"/>
                </a:lnTo>
                <a:lnTo>
                  <a:pt x="1685290" y="133350"/>
                </a:lnTo>
                <a:lnTo>
                  <a:pt x="1685290" y="132080"/>
                </a:lnTo>
                <a:close/>
              </a:path>
              <a:path w="1714500" h="166370">
                <a:moveTo>
                  <a:pt x="92709" y="137160"/>
                </a:moveTo>
                <a:lnTo>
                  <a:pt x="24129" y="137160"/>
                </a:lnTo>
                <a:lnTo>
                  <a:pt x="24129" y="138430"/>
                </a:lnTo>
                <a:lnTo>
                  <a:pt x="92709" y="138430"/>
                </a:lnTo>
                <a:lnTo>
                  <a:pt x="92709" y="137160"/>
                </a:lnTo>
                <a:close/>
              </a:path>
              <a:path w="1714500" h="166370">
                <a:moveTo>
                  <a:pt x="93979" y="135890"/>
                </a:moveTo>
                <a:lnTo>
                  <a:pt x="25400" y="135890"/>
                </a:lnTo>
                <a:lnTo>
                  <a:pt x="25400" y="137160"/>
                </a:lnTo>
                <a:lnTo>
                  <a:pt x="93979" y="137160"/>
                </a:lnTo>
                <a:lnTo>
                  <a:pt x="93979" y="135890"/>
                </a:lnTo>
                <a:close/>
              </a:path>
              <a:path w="1714500" h="166370">
                <a:moveTo>
                  <a:pt x="95250" y="134620"/>
                </a:moveTo>
                <a:lnTo>
                  <a:pt x="26670" y="134620"/>
                </a:lnTo>
                <a:lnTo>
                  <a:pt x="26670" y="135890"/>
                </a:lnTo>
                <a:lnTo>
                  <a:pt x="95250" y="135890"/>
                </a:lnTo>
                <a:lnTo>
                  <a:pt x="95250" y="134620"/>
                </a:lnTo>
                <a:close/>
              </a:path>
              <a:path w="1714500" h="166370">
                <a:moveTo>
                  <a:pt x="1690370" y="137160"/>
                </a:moveTo>
                <a:lnTo>
                  <a:pt x="1625600" y="137160"/>
                </a:lnTo>
                <a:lnTo>
                  <a:pt x="1625600" y="138430"/>
                </a:lnTo>
                <a:lnTo>
                  <a:pt x="1690370" y="138430"/>
                </a:lnTo>
                <a:lnTo>
                  <a:pt x="1690370" y="137160"/>
                </a:lnTo>
                <a:close/>
              </a:path>
              <a:path w="1714500" h="166370">
                <a:moveTo>
                  <a:pt x="1689100" y="135890"/>
                </a:moveTo>
                <a:lnTo>
                  <a:pt x="1624329" y="135890"/>
                </a:lnTo>
                <a:lnTo>
                  <a:pt x="1624329" y="137160"/>
                </a:lnTo>
                <a:lnTo>
                  <a:pt x="1689100" y="137160"/>
                </a:lnTo>
                <a:lnTo>
                  <a:pt x="1689100" y="135890"/>
                </a:lnTo>
                <a:close/>
              </a:path>
              <a:path w="1714500" h="166370">
                <a:moveTo>
                  <a:pt x="1687829" y="134620"/>
                </a:moveTo>
                <a:lnTo>
                  <a:pt x="1623059" y="134620"/>
                </a:lnTo>
                <a:lnTo>
                  <a:pt x="1623059" y="135890"/>
                </a:lnTo>
                <a:lnTo>
                  <a:pt x="1687829" y="135890"/>
                </a:lnTo>
                <a:lnTo>
                  <a:pt x="1687829" y="134620"/>
                </a:lnTo>
                <a:close/>
              </a:path>
              <a:path w="1714500" h="166370">
                <a:moveTo>
                  <a:pt x="90169" y="139700"/>
                </a:moveTo>
                <a:lnTo>
                  <a:pt x="21589" y="139700"/>
                </a:lnTo>
                <a:lnTo>
                  <a:pt x="21589" y="140970"/>
                </a:lnTo>
                <a:lnTo>
                  <a:pt x="90169" y="140970"/>
                </a:lnTo>
                <a:lnTo>
                  <a:pt x="90169" y="139700"/>
                </a:lnTo>
                <a:close/>
              </a:path>
              <a:path w="1714500" h="166370">
                <a:moveTo>
                  <a:pt x="91439" y="138430"/>
                </a:moveTo>
                <a:lnTo>
                  <a:pt x="22859" y="138430"/>
                </a:lnTo>
                <a:lnTo>
                  <a:pt x="22859" y="139700"/>
                </a:lnTo>
                <a:lnTo>
                  <a:pt x="91439" y="139700"/>
                </a:lnTo>
                <a:lnTo>
                  <a:pt x="91439" y="138430"/>
                </a:lnTo>
                <a:close/>
              </a:path>
              <a:path w="1714500" h="166370">
                <a:moveTo>
                  <a:pt x="1692909" y="139700"/>
                </a:moveTo>
                <a:lnTo>
                  <a:pt x="1628139" y="139700"/>
                </a:lnTo>
                <a:lnTo>
                  <a:pt x="1628139" y="140970"/>
                </a:lnTo>
                <a:lnTo>
                  <a:pt x="1692909" y="140970"/>
                </a:lnTo>
                <a:lnTo>
                  <a:pt x="1692909" y="139700"/>
                </a:lnTo>
                <a:close/>
              </a:path>
              <a:path w="1714500" h="166370">
                <a:moveTo>
                  <a:pt x="1691640" y="138430"/>
                </a:moveTo>
                <a:lnTo>
                  <a:pt x="1626870" y="138430"/>
                </a:lnTo>
                <a:lnTo>
                  <a:pt x="1626870" y="139700"/>
                </a:lnTo>
                <a:lnTo>
                  <a:pt x="1691640" y="139700"/>
                </a:lnTo>
                <a:lnTo>
                  <a:pt x="1691640" y="138430"/>
                </a:lnTo>
                <a:close/>
              </a:path>
              <a:path w="1714500" h="166370">
                <a:moveTo>
                  <a:pt x="87629" y="143510"/>
                </a:moveTo>
                <a:lnTo>
                  <a:pt x="19050" y="143510"/>
                </a:lnTo>
                <a:lnTo>
                  <a:pt x="19050" y="144780"/>
                </a:lnTo>
                <a:lnTo>
                  <a:pt x="87629" y="144780"/>
                </a:lnTo>
                <a:lnTo>
                  <a:pt x="87629" y="143510"/>
                </a:lnTo>
                <a:close/>
              </a:path>
              <a:path w="1714500" h="166370">
                <a:moveTo>
                  <a:pt x="88900" y="142240"/>
                </a:moveTo>
                <a:lnTo>
                  <a:pt x="20320" y="142240"/>
                </a:lnTo>
                <a:lnTo>
                  <a:pt x="20320" y="143510"/>
                </a:lnTo>
                <a:lnTo>
                  <a:pt x="88900" y="143510"/>
                </a:lnTo>
                <a:lnTo>
                  <a:pt x="88900" y="142240"/>
                </a:lnTo>
                <a:close/>
              </a:path>
              <a:path w="1714500" h="166370">
                <a:moveTo>
                  <a:pt x="90169" y="140970"/>
                </a:moveTo>
                <a:lnTo>
                  <a:pt x="21589" y="140970"/>
                </a:lnTo>
                <a:lnTo>
                  <a:pt x="21589" y="142240"/>
                </a:lnTo>
                <a:lnTo>
                  <a:pt x="90169" y="142240"/>
                </a:lnTo>
                <a:lnTo>
                  <a:pt x="90169" y="140970"/>
                </a:lnTo>
                <a:close/>
              </a:path>
              <a:path w="1714500" h="166370">
                <a:moveTo>
                  <a:pt x="1695450" y="143510"/>
                </a:moveTo>
                <a:lnTo>
                  <a:pt x="1630679" y="143510"/>
                </a:lnTo>
                <a:lnTo>
                  <a:pt x="1630679" y="144780"/>
                </a:lnTo>
                <a:lnTo>
                  <a:pt x="1695450" y="144780"/>
                </a:lnTo>
                <a:lnTo>
                  <a:pt x="1695450" y="143510"/>
                </a:lnTo>
                <a:close/>
              </a:path>
              <a:path w="1714500" h="166370">
                <a:moveTo>
                  <a:pt x="1692909" y="140970"/>
                </a:moveTo>
                <a:lnTo>
                  <a:pt x="1629409" y="140970"/>
                </a:lnTo>
                <a:lnTo>
                  <a:pt x="1629409" y="143510"/>
                </a:lnTo>
                <a:lnTo>
                  <a:pt x="1694179" y="143510"/>
                </a:lnTo>
                <a:lnTo>
                  <a:pt x="1694179" y="142240"/>
                </a:lnTo>
                <a:lnTo>
                  <a:pt x="1692909" y="142240"/>
                </a:lnTo>
                <a:lnTo>
                  <a:pt x="1692909" y="140970"/>
                </a:lnTo>
                <a:close/>
              </a:path>
              <a:path w="1714500" h="166370">
                <a:moveTo>
                  <a:pt x="85089" y="146050"/>
                </a:moveTo>
                <a:lnTo>
                  <a:pt x="16509" y="146050"/>
                </a:lnTo>
                <a:lnTo>
                  <a:pt x="16509" y="147320"/>
                </a:lnTo>
                <a:lnTo>
                  <a:pt x="85089" y="147320"/>
                </a:lnTo>
                <a:lnTo>
                  <a:pt x="85089" y="146050"/>
                </a:lnTo>
                <a:close/>
              </a:path>
              <a:path w="1714500" h="166370">
                <a:moveTo>
                  <a:pt x="86359" y="144780"/>
                </a:moveTo>
                <a:lnTo>
                  <a:pt x="17779" y="144780"/>
                </a:lnTo>
                <a:lnTo>
                  <a:pt x="17779" y="146050"/>
                </a:lnTo>
                <a:lnTo>
                  <a:pt x="86359" y="146050"/>
                </a:lnTo>
                <a:lnTo>
                  <a:pt x="86359" y="144780"/>
                </a:lnTo>
                <a:close/>
              </a:path>
              <a:path w="1714500" h="166370">
                <a:moveTo>
                  <a:pt x="1697990" y="146050"/>
                </a:moveTo>
                <a:lnTo>
                  <a:pt x="1633220" y="146050"/>
                </a:lnTo>
                <a:lnTo>
                  <a:pt x="1633220" y="147320"/>
                </a:lnTo>
                <a:lnTo>
                  <a:pt x="1697990" y="147320"/>
                </a:lnTo>
                <a:lnTo>
                  <a:pt x="1697990" y="146050"/>
                </a:lnTo>
                <a:close/>
              </a:path>
              <a:path w="1714500" h="166370">
                <a:moveTo>
                  <a:pt x="1696720" y="144780"/>
                </a:moveTo>
                <a:lnTo>
                  <a:pt x="1631950" y="144780"/>
                </a:lnTo>
                <a:lnTo>
                  <a:pt x="1631950" y="146050"/>
                </a:lnTo>
                <a:lnTo>
                  <a:pt x="1696720" y="146050"/>
                </a:lnTo>
                <a:lnTo>
                  <a:pt x="1696720" y="144780"/>
                </a:lnTo>
                <a:close/>
              </a:path>
              <a:path w="1714500" h="166370">
                <a:moveTo>
                  <a:pt x="82550" y="149860"/>
                </a:moveTo>
                <a:lnTo>
                  <a:pt x="12700" y="149860"/>
                </a:lnTo>
                <a:lnTo>
                  <a:pt x="12700" y="151130"/>
                </a:lnTo>
                <a:lnTo>
                  <a:pt x="82550" y="151130"/>
                </a:lnTo>
                <a:lnTo>
                  <a:pt x="82550" y="149860"/>
                </a:lnTo>
                <a:close/>
              </a:path>
              <a:path w="1714500" h="166370">
                <a:moveTo>
                  <a:pt x="83820" y="148590"/>
                </a:moveTo>
                <a:lnTo>
                  <a:pt x="13970" y="148590"/>
                </a:lnTo>
                <a:lnTo>
                  <a:pt x="13970" y="149860"/>
                </a:lnTo>
                <a:lnTo>
                  <a:pt x="83820" y="149860"/>
                </a:lnTo>
                <a:lnTo>
                  <a:pt x="83820" y="148590"/>
                </a:lnTo>
                <a:close/>
              </a:path>
              <a:path w="1714500" h="166370">
                <a:moveTo>
                  <a:pt x="85089" y="147320"/>
                </a:moveTo>
                <a:lnTo>
                  <a:pt x="15239" y="147320"/>
                </a:lnTo>
                <a:lnTo>
                  <a:pt x="15239" y="148590"/>
                </a:lnTo>
                <a:lnTo>
                  <a:pt x="85089" y="148590"/>
                </a:lnTo>
                <a:lnTo>
                  <a:pt x="85089" y="147320"/>
                </a:lnTo>
                <a:close/>
              </a:path>
              <a:path w="1714500" h="166370">
                <a:moveTo>
                  <a:pt x="1701800" y="149860"/>
                </a:moveTo>
                <a:lnTo>
                  <a:pt x="1637029" y="149860"/>
                </a:lnTo>
                <a:lnTo>
                  <a:pt x="1637029" y="151130"/>
                </a:lnTo>
                <a:lnTo>
                  <a:pt x="1701800" y="151130"/>
                </a:lnTo>
                <a:lnTo>
                  <a:pt x="1701800" y="149860"/>
                </a:lnTo>
                <a:close/>
              </a:path>
              <a:path w="1714500" h="166370">
                <a:moveTo>
                  <a:pt x="1700529" y="148590"/>
                </a:moveTo>
                <a:lnTo>
                  <a:pt x="1635759" y="148590"/>
                </a:lnTo>
                <a:lnTo>
                  <a:pt x="1635759" y="149860"/>
                </a:lnTo>
                <a:lnTo>
                  <a:pt x="1700529" y="149860"/>
                </a:lnTo>
                <a:lnTo>
                  <a:pt x="1700529" y="148590"/>
                </a:lnTo>
                <a:close/>
              </a:path>
              <a:path w="1714500" h="166370">
                <a:moveTo>
                  <a:pt x="1699259" y="147320"/>
                </a:moveTo>
                <a:lnTo>
                  <a:pt x="1634489" y="147320"/>
                </a:lnTo>
                <a:lnTo>
                  <a:pt x="1634489" y="148590"/>
                </a:lnTo>
                <a:lnTo>
                  <a:pt x="1699259" y="148590"/>
                </a:lnTo>
                <a:lnTo>
                  <a:pt x="1699259" y="147320"/>
                </a:lnTo>
                <a:close/>
              </a:path>
              <a:path w="1714500" h="166370">
                <a:moveTo>
                  <a:pt x="80009" y="152400"/>
                </a:moveTo>
                <a:lnTo>
                  <a:pt x="11429" y="152400"/>
                </a:lnTo>
                <a:lnTo>
                  <a:pt x="11429" y="153670"/>
                </a:lnTo>
                <a:lnTo>
                  <a:pt x="80009" y="153670"/>
                </a:lnTo>
                <a:lnTo>
                  <a:pt x="80009" y="152400"/>
                </a:lnTo>
                <a:close/>
              </a:path>
              <a:path w="1714500" h="166370">
                <a:moveTo>
                  <a:pt x="81279" y="151130"/>
                </a:moveTo>
                <a:lnTo>
                  <a:pt x="12700" y="151130"/>
                </a:lnTo>
                <a:lnTo>
                  <a:pt x="12700" y="152400"/>
                </a:lnTo>
                <a:lnTo>
                  <a:pt x="81279" y="152400"/>
                </a:lnTo>
                <a:lnTo>
                  <a:pt x="81279" y="151130"/>
                </a:lnTo>
                <a:close/>
              </a:path>
              <a:path w="1714500" h="166370">
                <a:moveTo>
                  <a:pt x="1703070" y="152400"/>
                </a:moveTo>
                <a:lnTo>
                  <a:pt x="1639570" y="152400"/>
                </a:lnTo>
                <a:lnTo>
                  <a:pt x="1639570" y="153670"/>
                </a:lnTo>
                <a:lnTo>
                  <a:pt x="1703070" y="153670"/>
                </a:lnTo>
                <a:lnTo>
                  <a:pt x="1703070" y="152400"/>
                </a:lnTo>
                <a:close/>
              </a:path>
              <a:path w="1714500" h="166370">
                <a:moveTo>
                  <a:pt x="1701800" y="151130"/>
                </a:moveTo>
                <a:lnTo>
                  <a:pt x="1638300" y="151130"/>
                </a:lnTo>
                <a:lnTo>
                  <a:pt x="1638300" y="152400"/>
                </a:lnTo>
                <a:lnTo>
                  <a:pt x="1701800" y="152400"/>
                </a:lnTo>
                <a:lnTo>
                  <a:pt x="1701800" y="151130"/>
                </a:lnTo>
                <a:close/>
              </a:path>
              <a:path w="1714500" h="166370">
                <a:moveTo>
                  <a:pt x="77470" y="156210"/>
                </a:moveTo>
                <a:lnTo>
                  <a:pt x="7620" y="156210"/>
                </a:lnTo>
                <a:lnTo>
                  <a:pt x="7620" y="157480"/>
                </a:lnTo>
                <a:lnTo>
                  <a:pt x="77470" y="157480"/>
                </a:lnTo>
                <a:lnTo>
                  <a:pt x="77470" y="156210"/>
                </a:lnTo>
                <a:close/>
              </a:path>
              <a:path w="1714500" h="166370">
                <a:moveTo>
                  <a:pt x="78739" y="154940"/>
                </a:moveTo>
                <a:lnTo>
                  <a:pt x="8889" y="154940"/>
                </a:lnTo>
                <a:lnTo>
                  <a:pt x="8889" y="156210"/>
                </a:lnTo>
                <a:lnTo>
                  <a:pt x="78739" y="156210"/>
                </a:lnTo>
                <a:lnTo>
                  <a:pt x="78739" y="154940"/>
                </a:lnTo>
                <a:close/>
              </a:path>
              <a:path w="1714500" h="166370">
                <a:moveTo>
                  <a:pt x="80009" y="153670"/>
                </a:moveTo>
                <a:lnTo>
                  <a:pt x="10159" y="153670"/>
                </a:lnTo>
                <a:lnTo>
                  <a:pt x="10159" y="154940"/>
                </a:lnTo>
                <a:lnTo>
                  <a:pt x="80009" y="154940"/>
                </a:lnTo>
                <a:lnTo>
                  <a:pt x="80009" y="153670"/>
                </a:lnTo>
                <a:close/>
              </a:path>
              <a:path w="1714500" h="166370">
                <a:moveTo>
                  <a:pt x="1706879" y="156210"/>
                </a:moveTo>
                <a:lnTo>
                  <a:pt x="1642109" y="156210"/>
                </a:lnTo>
                <a:lnTo>
                  <a:pt x="1642109" y="157480"/>
                </a:lnTo>
                <a:lnTo>
                  <a:pt x="1706879" y="157480"/>
                </a:lnTo>
                <a:lnTo>
                  <a:pt x="1706879" y="156210"/>
                </a:lnTo>
                <a:close/>
              </a:path>
              <a:path w="1714500" h="166370">
                <a:moveTo>
                  <a:pt x="1705609" y="154940"/>
                </a:moveTo>
                <a:lnTo>
                  <a:pt x="1640839" y="154940"/>
                </a:lnTo>
                <a:lnTo>
                  <a:pt x="1640839" y="156210"/>
                </a:lnTo>
                <a:lnTo>
                  <a:pt x="1705609" y="156210"/>
                </a:lnTo>
                <a:lnTo>
                  <a:pt x="1705609" y="154940"/>
                </a:lnTo>
                <a:close/>
              </a:path>
              <a:path w="1714500" h="166370">
                <a:moveTo>
                  <a:pt x="1704340" y="153670"/>
                </a:moveTo>
                <a:lnTo>
                  <a:pt x="1639570" y="153670"/>
                </a:lnTo>
                <a:lnTo>
                  <a:pt x="1639570" y="154940"/>
                </a:lnTo>
                <a:lnTo>
                  <a:pt x="1704340" y="154940"/>
                </a:lnTo>
                <a:lnTo>
                  <a:pt x="1704340" y="153670"/>
                </a:lnTo>
                <a:close/>
              </a:path>
              <a:path w="1714500" h="166370">
                <a:moveTo>
                  <a:pt x="74929" y="158750"/>
                </a:moveTo>
                <a:lnTo>
                  <a:pt x="5079" y="158750"/>
                </a:lnTo>
                <a:lnTo>
                  <a:pt x="5079" y="160020"/>
                </a:lnTo>
                <a:lnTo>
                  <a:pt x="74929" y="160020"/>
                </a:lnTo>
                <a:lnTo>
                  <a:pt x="74929" y="158750"/>
                </a:lnTo>
                <a:close/>
              </a:path>
              <a:path w="1714500" h="166370">
                <a:moveTo>
                  <a:pt x="76200" y="157480"/>
                </a:moveTo>
                <a:lnTo>
                  <a:pt x="6350" y="157480"/>
                </a:lnTo>
                <a:lnTo>
                  <a:pt x="6350" y="158750"/>
                </a:lnTo>
                <a:lnTo>
                  <a:pt x="76200" y="158750"/>
                </a:lnTo>
                <a:lnTo>
                  <a:pt x="76200" y="157480"/>
                </a:lnTo>
                <a:close/>
              </a:path>
              <a:path w="1714500" h="166370">
                <a:moveTo>
                  <a:pt x="1709420" y="158750"/>
                </a:moveTo>
                <a:lnTo>
                  <a:pt x="1644650" y="158750"/>
                </a:lnTo>
                <a:lnTo>
                  <a:pt x="1644650" y="160020"/>
                </a:lnTo>
                <a:lnTo>
                  <a:pt x="1709420" y="160020"/>
                </a:lnTo>
                <a:lnTo>
                  <a:pt x="1709420" y="158750"/>
                </a:lnTo>
                <a:close/>
              </a:path>
              <a:path w="1714500" h="166370">
                <a:moveTo>
                  <a:pt x="1708150" y="157480"/>
                </a:moveTo>
                <a:lnTo>
                  <a:pt x="1643379" y="157480"/>
                </a:lnTo>
                <a:lnTo>
                  <a:pt x="1643379" y="158750"/>
                </a:lnTo>
                <a:lnTo>
                  <a:pt x="1708150" y="158750"/>
                </a:lnTo>
                <a:lnTo>
                  <a:pt x="1708150" y="157480"/>
                </a:lnTo>
                <a:close/>
              </a:path>
              <a:path w="1714500" h="166370">
                <a:moveTo>
                  <a:pt x="73659" y="161290"/>
                </a:moveTo>
                <a:lnTo>
                  <a:pt x="2539" y="161290"/>
                </a:lnTo>
                <a:lnTo>
                  <a:pt x="2539" y="163830"/>
                </a:lnTo>
                <a:lnTo>
                  <a:pt x="72389" y="163830"/>
                </a:lnTo>
                <a:lnTo>
                  <a:pt x="72389" y="162560"/>
                </a:lnTo>
                <a:lnTo>
                  <a:pt x="73659" y="162560"/>
                </a:lnTo>
                <a:lnTo>
                  <a:pt x="73659" y="161290"/>
                </a:lnTo>
                <a:close/>
              </a:path>
              <a:path w="1714500" h="166370">
                <a:moveTo>
                  <a:pt x="74929" y="160020"/>
                </a:moveTo>
                <a:lnTo>
                  <a:pt x="3809" y="160020"/>
                </a:lnTo>
                <a:lnTo>
                  <a:pt x="3809" y="161290"/>
                </a:lnTo>
                <a:lnTo>
                  <a:pt x="74929" y="161290"/>
                </a:lnTo>
                <a:lnTo>
                  <a:pt x="74929" y="160020"/>
                </a:lnTo>
                <a:close/>
              </a:path>
              <a:path w="1714500" h="166370">
                <a:moveTo>
                  <a:pt x="1711959" y="161290"/>
                </a:moveTo>
                <a:lnTo>
                  <a:pt x="1647189" y="161290"/>
                </a:lnTo>
                <a:lnTo>
                  <a:pt x="1647189" y="162560"/>
                </a:lnTo>
                <a:lnTo>
                  <a:pt x="1648459" y="162560"/>
                </a:lnTo>
                <a:lnTo>
                  <a:pt x="1648459" y="163830"/>
                </a:lnTo>
                <a:lnTo>
                  <a:pt x="1711959" y="163830"/>
                </a:lnTo>
                <a:lnTo>
                  <a:pt x="1711959" y="161290"/>
                </a:lnTo>
                <a:close/>
              </a:path>
              <a:path w="1714500" h="166370">
                <a:moveTo>
                  <a:pt x="1710690" y="160020"/>
                </a:moveTo>
                <a:lnTo>
                  <a:pt x="1645920" y="160020"/>
                </a:lnTo>
                <a:lnTo>
                  <a:pt x="1645920" y="161290"/>
                </a:lnTo>
                <a:lnTo>
                  <a:pt x="1710690" y="161290"/>
                </a:lnTo>
                <a:lnTo>
                  <a:pt x="1710690" y="160020"/>
                </a:lnTo>
                <a:close/>
              </a:path>
              <a:path w="1714500" h="166370">
                <a:moveTo>
                  <a:pt x="69850" y="165100"/>
                </a:moveTo>
                <a:lnTo>
                  <a:pt x="0" y="165100"/>
                </a:lnTo>
                <a:lnTo>
                  <a:pt x="0" y="166370"/>
                </a:lnTo>
                <a:lnTo>
                  <a:pt x="69850" y="166370"/>
                </a:lnTo>
                <a:lnTo>
                  <a:pt x="69850" y="165100"/>
                </a:lnTo>
                <a:close/>
              </a:path>
              <a:path w="1714500" h="166370">
                <a:moveTo>
                  <a:pt x="71120" y="163830"/>
                </a:moveTo>
                <a:lnTo>
                  <a:pt x="1270" y="163830"/>
                </a:lnTo>
                <a:lnTo>
                  <a:pt x="1270" y="165100"/>
                </a:lnTo>
                <a:lnTo>
                  <a:pt x="71120" y="165100"/>
                </a:lnTo>
                <a:lnTo>
                  <a:pt x="71120" y="163830"/>
                </a:lnTo>
                <a:close/>
              </a:path>
              <a:path w="1714500" h="166370">
                <a:moveTo>
                  <a:pt x="1714500" y="165100"/>
                </a:moveTo>
                <a:lnTo>
                  <a:pt x="1651000" y="165100"/>
                </a:lnTo>
                <a:lnTo>
                  <a:pt x="1651000" y="166370"/>
                </a:lnTo>
                <a:lnTo>
                  <a:pt x="1714500" y="166370"/>
                </a:lnTo>
                <a:lnTo>
                  <a:pt x="1714500" y="165100"/>
                </a:lnTo>
                <a:close/>
              </a:path>
              <a:path w="1714500" h="166370">
                <a:moveTo>
                  <a:pt x="1713229" y="163830"/>
                </a:moveTo>
                <a:lnTo>
                  <a:pt x="1649729" y="163830"/>
                </a:lnTo>
                <a:lnTo>
                  <a:pt x="1649729" y="165100"/>
                </a:lnTo>
                <a:lnTo>
                  <a:pt x="1713229" y="165100"/>
                </a:lnTo>
                <a:lnTo>
                  <a:pt x="1713229" y="16383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bk object 2530"/>
          <p:cNvSpPr/>
          <p:nvPr/>
        </p:nvSpPr>
        <p:spPr>
          <a:xfrm>
            <a:off x="6681469" y="5731509"/>
            <a:ext cx="1885950" cy="166370"/>
          </a:xfrm>
          <a:custGeom>
            <a:avLst/>
            <a:gdLst/>
            <a:ahLst/>
            <a:cxnLst/>
            <a:rect l="l" t="t" r="r" b="b"/>
            <a:pathLst>
              <a:path w="1885950" h="166370">
                <a:moveTo>
                  <a:pt x="149859" y="2539"/>
                </a:moveTo>
                <a:lnTo>
                  <a:pt x="78739" y="2539"/>
                </a:lnTo>
                <a:lnTo>
                  <a:pt x="78739" y="3809"/>
                </a:lnTo>
                <a:lnTo>
                  <a:pt x="149859" y="3809"/>
                </a:lnTo>
                <a:lnTo>
                  <a:pt x="149859" y="2539"/>
                </a:lnTo>
                <a:close/>
              </a:path>
              <a:path w="1885950" h="166370">
                <a:moveTo>
                  <a:pt x="151129" y="1269"/>
                </a:moveTo>
                <a:lnTo>
                  <a:pt x="80009" y="1269"/>
                </a:lnTo>
                <a:lnTo>
                  <a:pt x="80009" y="2539"/>
                </a:lnTo>
                <a:lnTo>
                  <a:pt x="151129" y="2539"/>
                </a:lnTo>
                <a:lnTo>
                  <a:pt x="151129" y="1269"/>
                </a:lnTo>
                <a:close/>
              </a:path>
              <a:path w="1885950" h="166370">
                <a:moveTo>
                  <a:pt x="152400" y="0"/>
                </a:moveTo>
                <a:lnTo>
                  <a:pt x="81279" y="0"/>
                </a:lnTo>
                <a:lnTo>
                  <a:pt x="81279" y="1269"/>
                </a:lnTo>
                <a:lnTo>
                  <a:pt x="152400" y="1269"/>
                </a:lnTo>
                <a:lnTo>
                  <a:pt x="152400" y="0"/>
                </a:lnTo>
                <a:close/>
              </a:path>
              <a:path w="1885950" h="166370">
                <a:moveTo>
                  <a:pt x="1800859" y="2539"/>
                </a:moveTo>
                <a:lnTo>
                  <a:pt x="1736089" y="2539"/>
                </a:lnTo>
                <a:lnTo>
                  <a:pt x="1736089" y="3809"/>
                </a:lnTo>
                <a:lnTo>
                  <a:pt x="1800859" y="3809"/>
                </a:lnTo>
                <a:lnTo>
                  <a:pt x="1800859" y="2539"/>
                </a:lnTo>
                <a:close/>
              </a:path>
              <a:path w="1885950" h="166370">
                <a:moveTo>
                  <a:pt x="1799590" y="1269"/>
                </a:moveTo>
                <a:lnTo>
                  <a:pt x="1734820" y="1269"/>
                </a:lnTo>
                <a:lnTo>
                  <a:pt x="1734820" y="2539"/>
                </a:lnTo>
                <a:lnTo>
                  <a:pt x="1799590" y="2539"/>
                </a:lnTo>
                <a:lnTo>
                  <a:pt x="1799590" y="1269"/>
                </a:lnTo>
                <a:close/>
              </a:path>
              <a:path w="1885950" h="166370">
                <a:moveTo>
                  <a:pt x="1798320" y="0"/>
                </a:moveTo>
                <a:lnTo>
                  <a:pt x="1733550" y="0"/>
                </a:lnTo>
                <a:lnTo>
                  <a:pt x="1733550" y="1269"/>
                </a:lnTo>
                <a:lnTo>
                  <a:pt x="1798320" y="1269"/>
                </a:lnTo>
                <a:lnTo>
                  <a:pt x="1798320" y="0"/>
                </a:lnTo>
                <a:close/>
              </a:path>
              <a:path w="1885950" h="166370">
                <a:moveTo>
                  <a:pt x="147320" y="5079"/>
                </a:moveTo>
                <a:lnTo>
                  <a:pt x="76200" y="5079"/>
                </a:lnTo>
                <a:lnTo>
                  <a:pt x="76200" y="6349"/>
                </a:lnTo>
                <a:lnTo>
                  <a:pt x="147320" y="6349"/>
                </a:lnTo>
                <a:lnTo>
                  <a:pt x="147320" y="5079"/>
                </a:lnTo>
                <a:close/>
              </a:path>
              <a:path w="1885950" h="166370">
                <a:moveTo>
                  <a:pt x="148590" y="3809"/>
                </a:moveTo>
                <a:lnTo>
                  <a:pt x="77470" y="3809"/>
                </a:lnTo>
                <a:lnTo>
                  <a:pt x="77470" y="5079"/>
                </a:lnTo>
                <a:lnTo>
                  <a:pt x="148590" y="5079"/>
                </a:lnTo>
                <a:lnTo>
                  <a:pt x="148590" y="3809"/>
                </a:lnTo>
                <a:close/>
              </a:path>
              <a:path w="1885950" h="166370">
                <a:moveTo>
                  <a:pt x="1803400" y="5079"/>
                </a:moveTo>
                <a:lnTo>
                  <a:pt x="1738629" y="5079"/>
                </a:lnTo>
                <a:lnTo>
                  <a:pt x="1738629" y="6349"/>
                </a:lnTo>
                <a:lnTo>
                  <a:pt x="1803400" y="6349"/>
                </a:lnTo>
                <a:lnTo>
                  <a:pt x="1803400" y="5079"/>
                </a:lnTo>
                <a:close/>
              </a:path>
              <a:path w="1885950" h="166370">
                <a:moveTo>
                  <a:pt x="1802129" y="3809"/>
                </a:moveTo>
                <a:lnTo>
                  <a:pt x="1737359" y="3809"/>
                </a:lnTo>
                <a:lnTo>
                  <a:pt x="1737359" y="5079"/>
                </a:lnTo>
                <a:lnTo>
                  <a:pt x="1802129" y="5079"/>
                </a:lnTo>
                <a:lnTo>
                  <a:pt x="1802129" y="3809"/>
                </a:lnTo>
                <a:close/>
              </a:path>
              <a:path w="1885950" h="166370">
                <a:moveTo>
                  <a:pt x="144779" y="8889"/>
                </a:moveTo>
                <a:lnTo>
                  <a:pt x="73659" y="8889"/>
                </a:lnTo>
                <a:lnTo>
                  <a:pt x="73659" y="10159"/>
                </a:lnTo>
                <a:lnTo>
                  <a:pt x="144779" y="10159"/>
                </a:lnTo>
                <a:lnTo>
                  <a:pt x="144779" y="8889"/>
                </a:lnTo>
                <a:close/>
              </a:path>
              <a:path w="1885950" h="166370">
                <a:moveTo>
                  <a:pt x="146050" y="7619"/>
                </a:moveTo>
                <a:lnTo>
                  <a:pt x="74929" y="7619"/>
                </a:lnTo>
                <a:lnTo>
                  <a:pt x="74929" y="8889"/>
                </a:lnTo>
                <a:lnTo>
                  <a:pt x="146050" y="8889"/>
                </a:lnTo>
                <a:lnTo>
                  <a:pt x="146050" y="7619"/>
                </a:lnTo>
                <a:close/>
              </a:path>
              <a:path w="1885950" h="166370">
                <a:moveTo>
                  <a:pt x="147320" y="6350"/>
                </a:moveTo>
                <a:lnTo>
                  <a:pt x="76200" y="6350"/>
                </a:lnTo>
                <a:lnTo>
                  <a:pt x="76200" y="7619"/>
                </a:lnTo>
                <a:lnTo>
                  <a:pt x="147320" y="7619"/>
                </a:lnTo>
                <a:lnTo>
                  <a:pt x="147320" y="6350"/>
                </a:lnTo>
                <a:close/>
              </a:path>
              <a:path w="1885950" h="166370">
                <a:moveTo>
                  <a:pt x="1805939" y="8889"/>
                </a:moveTo>
                <a:lnTo>
                  <a:pt x="1742439" y="8889"/>
                </a:lnTo>
                <a:lnTo>
                  <a:pt x="1742439" y="10159"/>
                </a:lnTo>
                <a:lnTo>
                  <a:pt x="1805939" y="10159"/>
                </a:lnTo>
                <a:lnTo>
                  <a:pt x="1805939" y="8889"/>
                </a:lnTo>
                <a:close/>
              </a:path>
              <a:path w="1885950" h="166370">
                <a:moveTo>
                  <a:pt x="1804670" y="7619"/>
                </a:moveTo>
                <a:lnTo>
                  <a:pt x="1741170" y="7619"/>
                </a:lnTo>
                <a:lnTo>
                  <a:pt x="1741170" y="8889"/>
                </a:lnTo>
                <a:lnTo>
                  <a:pt x="1804670" y="8889"/>
                </a:lnTo>
                <a:lnTo>
                  <a:pt x="1804670" y="7619"/>
                </a:lnTo>
                <a:close/>
              </a:path>
              <a:path w="1885950" h="166370">
                <a:moveTo>
                  <a:pt x="1803400" y="6350"/>
                </a:moveTo>
                <a:lnTo>
                  <a:pt x="1739900" y="6350"/>
                </a:lnTo>
                <a:lnTo>
                  <a:pt x="1739900" y="7619"/>
                </a:lnTo>
                <a:lnTo>
                  <a:pt x="1803400" y="7619"/>
                </a:lnTo>
                <a:lnTo>
                  <a:pt x="1803400" y="6350"/>
                </a:lnTo>
                <a:close/>
              </a:path>
              <a:path w="1885950" h="166370">
                <a:moveTo>
                  <a:pt x="142240" y="11429"/>
                </a:moveTo>
                <a:lnTo>
                  <a:pt x="71120" y="11429"/>
                </a:lnTo>
                <a:lnTo>
                  <a:pt x="71120" y="12699"/>
                </a:lnTo>
                <a:lnTo>
                  <a:pt x="142240" y="12699"/>
                </a:lnTo>
                <a:lnTo>
                  <a:pt x="142240" y="11429"/>
                </a:lnTo>
                <a:close/>
              </a:path>
              <a:path w="1885950" h="166370">
                <a:moveTo>
                  <a:pt x="143509" y="10159"/>
                </a:moveTo>
                <a:lnTo>
                  <a:pt x="72389" y="10159"/>
                </a:lnTo>
                <a:lnTo>
                  <a:pt x="72389" y="11429"/>
                </a:lnTo>
                <a:lnTo>
                  <a:pt x="143509" y="11429"/>
                </a:lnTo>
                <a:lnTo>
                  <a:pt x="143509" y="10159"/>
                </a:lnTo>
                <a:close/>
              </a:path>
              <a:path w="1885950" h="166370">
                <a:moveTo>
                  <a:pt x="1807209" y="10159"/>
                </a:moveTo>
                <a:lnTo>
                  <a:pt x="1743709" y="10159"/>
                </a:lnTo>
                <a:lnTo>
                  <a:pt x="1743709" y="12699"/>
                </a:lnTo>
                <a:lnTo>
                  <a:pt x="1808479" y="12699"/>
                </a:lnTo>
                <a:lnTo>
                  <a:pt x="1808479" y="11429"/>
                </a:lnTo>
                <a:lnTo>
                  <a:pt x="1807209" y="11429"/>
                </a:lnTo>
                <a:lnTo>
                  <a:pt x="1807209" y="10159"/>
                </a:lnTo>
                <a:close/>
              </a:path>
              <a:path w="1885950" h="166370">
                <a:moveTo>
                  <a:pt x="139700" y="15239"/>
                </a:moveTo>
                <a:lnTo>
                  <a:pt x="67309" y="15239"/>
                </a:lnTo>
                <a:lnTo>
                  <a:pt x="67309" y="16509"/>
                </a:lnTo>
                <a:lnTo>
                  <a:pt x="139700" y="16509"/>
                </a:lnTo>
                <a:lnTo>
                  <a:pt x="139700" y="15239"/>
                </a:lnTo>
                <a:close/>
              </a:path>
              <a:path w="1885950" h="166370">
                <a:moveTo>
                  <a:pt x="140970" y="13969"/>
                </a:moveTo>
                <a:lnTo>
                  <a:pt x="68579" y="13969"/>
                </a:lnTo>
                <a:lnTo>
                  <a:pt x="68579" y="15239"/>
                </a:lnTo>
                <a:lnTo>
                  <a:pt x="140970" y="15239"/>
                </a:lnTo>
                <a:lnTo>
                  <a:pt x="140970" y="13969"/>
                </a:lnTo>
                <a:close/>
              </a:path>
              <a:path w="1885950" h="166370">
                <a:moveTo>
                  <a:pt x="142240" y="12700"/>
                </a:moveTo>
                <a:lnTo>
                  <a:pt x="69850" y="12700"/>
                </a:lnTo>
                <a:lnTo>
                  <a:pt x="69850" y="13969"/>
                </a:lnTo>
                <a:lnTo>
                  <a:pt x="142240" y="13969"/>
                </a:lnTo>
                <a:lnTo>
                  <a:pt x="142240" y="12700"/>
                </a:lnTo>
                <a:close/>
              </a:path>
              <a:path w="1885950" h="166370">
                <a:moveTo>
                  <a:pt x="1812290" y="15239"/>
                </a:moveTo>
                <a:lnTo>
                  <a:pt x="1747520" y="15239"/>
                </a:lnTo>
                <a:lnTo>
                  <a:pt x="1747520" y="16509"/>
                </a:lnTo>
                <a:lnTo>
                  <a:pt x="1812290" y="16509"/>
                </a:lnTo>
                <a:lnTo>
                  <a:pt x="1812290" y="15239"/>
                </a:lnTo>
                <a:close/>
              </a:path>
              <a:path w="1885950" h="166370">
                <a:moveTo>
                  <a:pt x="1811020" y="13969"/>
                </a:moveTo>
                <a:lnTo>
                  <a:pt x="1746250" y="13969"/>
                </a:lnTo>
                <a:lnTo>
                  <a:pt x="1746250" y="15239"/>
                </a:lnTo>
                <a:lnTo>
                  <a:pt x="1811020" y="15239"/>
                </a:lnTo>
                <a:lnTo>
                  <a:pt x="1811020" y="13969"/>
                </a:lnTo>
                <a:close/>
              </a:path>
              <a:path w="1885950" h="166370">
                <a:moveTo>
                  <a:pt x="1809750" y="12700"/>
                </a:moveTo>
                <a:lnTo>
                  <a:pt x="1744979" y="12700"/>
                </a:lnTo>
                <a:lnTo>
                  <a:pt x="1744979" y="13969"/>
                </a:lnTo>
                <a:lnTo>
                  <a:pt x="1809750" y="13969"/>
                </a:lnTo>
                <a:lnTo>
                  <a:pt x="1809750" y="12700"/>
                </a:lnTo>
                <a:close/>
              </a:path>
              <a:path w="1885950" h="166370">
                <a:moveTo>
                  <a:pt x="137159" y="17779"/>
                </a:moveTo>
                <a:lnTo>
                  <a:pt x="66039" y="17779"/>
                </a:lnTo>
                <a:lnTo>
                  <a:pt x="66039" y="19049"/>
                </a:lnTo>
                <a:lnTo>
                  <a:pt x="137159" y="19049"/>
                </a:lnTo>
                <a:lnTo>
                  <a:pt x="137159" y="17779"/>
                </a:lnTo>
                <a:close/>
              </a:path>
              <a:path w="1885950" h="166370">
                <a:moveTo>
                  <a:pt x="138429" y="16509"/>
                </a:moveTo>
                <a:lnTo>
                  <a:pt x="67309" y="16509"/>
                </a:lnTo>
                <a:lnTo>
                  <a:pt x="67309" y="17779"/>
                </a:lnTo>
                <a:lnTo>
                  <a:pt x="138429" y="17779"/>
                </a:lnTo>
                <a:lnTo>
                  <a:pt x="138429" y="16509"/>
                </a:lnTo>
                <a:close/>
              </a:path>
              <a:path w="1885950" h="166370">
                <a:moveTo>
                  <a:pt x="1813559" y="17779"/>
                </a:moveTo>
                <a:lnTo>
                  <a:pt x="1750059" y="17779"/>
                </a:lnTo>
                <a:lnTo>
                  <a:pt x="1750059" y="19049"/>
                </a:lnTo>
                <a:lnTo>
                  <a:pt x="1813559" y="19049"/>
                </a:lnTo>
                <a:lnTo>
                  <a:pt x="1813559" y="17779"/>
                </a:lnTo>
                <a:close/>
              </a:path>
              <a:path w="1885950" h="166370">
                <a:moveTo>
                  <a:pt x="1812289" y="16509"/>
                </a:moveTo>
                <a:lnTo>
                  <a:pt x="1748789" y="16509"/>
                </a:lnTo>
                <a:lnTo>
                  <a:pt x="1748789" y="17779"/>
                </a:lnTo>
                <a:lnTo>
                  <a:pt x="1812289" y="17779"/>
                </a:lnTo>
                <a:lnTo>
                  <a:pt x="1812289" y="16509"/>
                </a:lnTo>
                <a:close/>
              </a:path>
              <a:path w="1885950" h="166370">
                <a:moveTo>
                  <a:pt x="134620" y="21589"/>
                </a:moveTo>
                <a:lnTo>
                  <a:pt x="62229" y="21589"/>
                </a:lnTo>
                <a:lnTo>
                  <a:pt x="62229" y="22859"/>
                </a:lnTo>
                <a:lnTo>
                  <a:pt x="134620" y="22859"/>
                </a:lnTo>
                <a:lnTo>
                  <a:pt x="134620" y="21589"/>
                </a:lnTo>
                <a:close/>
              </a:path>
              <a:path w="1885950" h="166370">
                <a:moveTo>
                  <a:pt x="135890" y="20319"/>
                </a:moveTo>
                <a:lnTo>
                  <a:pt x="63500" y="20319"/>
                </a:lnTo>
                <a:lnTo>
                  <a:pt x="63500" y="21589"/>
                </a:lnTo>
                <a:lnTo>
                  <a:pt x="135890" y="21589"/>
                </a:lnTo>
                <a:lnTo>
                  <a:pt x="135890" y="20319"/>
                </a:lnTo>
                <a:close/>
              </a:path>
              <a:path w="1885950" h="166370">
                <a:moveTo>
                  <a:pt x="137160" y="19050"/>
                </a:moveTo>
                <a:lnTo>
                  <a:pt x="64770" y="19050"/>
                </a:lnTo>
                <a:lnTo>
                  <a:pt x="64770" y="20319"/>
                </a:lnTo>
                <a:lnTo>
                  <a:pt x="137160" y="20319"/>
                </a:lnTo>
                <a:lnTo>
                  <a:pt x="137160" y="19050"/>
                </a:lnTo>
                <a:close/>
              </a:path>
              <a:path w="1885950" h="166370">
                <a:moveTo>
                  <a:pt x="1817370" y="21589"/>
                </a:moveTo>
                <a:lnTo>
                  <a:pt x="1753870" y="21589"/>
                </a:lnTo>
                <a:lnTo>
                  <a:pt x="1753870" y="22859"/>
                </a:lnTo>
                <a:lnTo>
                  <a:pt x="1817370" y="22859"/>
                </a:lnTo>
                <a:lnTo>
                  <a:pt x="1817370" y="21589"/>
                </a:lnTo>
                <a:close/>
              </a:path>
              <a:path w="1885950" h="166370">
                <a:moveTo>
                  <a:pt x="1816100" y="20319"/>
                </a:moveTo>
                <a:lnTo>
                  <a:pt x="1752600" y="20319"/>
                </a:lnTo>
                <a:lnTo>
                  <a:pt x="1752600" y="21589"/>
                </a:lnTo>
                <a:lnTo>
                  <a:pt x="1816100" y="21589"/>
                </a:lnTo>
                <a:lnTo>
                  <a:pt x="1816100" y="20319"/>
                </a:lnTo>
                <a:close/>
              </a:path>
              <a:path w="1885950" h="166370">
                <a:moveTo>
                  <a:pt x="1814829" y="19050"/>
                </a:moveTo>
                <a:lnTo>
                  <a:pt x="1751329" y="19050"/>
                </a:lnTo>
                <a:lnTo>
                  <a:pt x="1751329" y="20319"/>
                </a:lnTo>
                <a:lnTo>
                  <a:pt x="1814829" y="20319"/>
                </a:lnTo>
                <a:lnTo>
                  <a:pt x="1814829" y="19050"/>
                </a:lnTo>
                <a:close/>
              </a:path>
              <a:path w="1885950" h="166370">
                <a:moveTo>
                  <a:pt x="133350" y="22859"/>
                </a:moveTo>
                <a:lnTo>
                  <a:pt x="60959" y="22859"/>
                </a:lnTo>
                <a:lnTo>
                  <a:pt x="60959" y="25399"/>
                </a:lnTo>
                <a:lnTo>
                  <a:pt x="132079" y="25399"/>
                </a:lnTo>
                <a:lnTo>
                  <a:pt x="132079" y="24129"/>
                </a:lnTo>
                <a:lnTo>
                  <a:pt x="133350" y="24129"/>
                </a:lnTo>
                <a:lnTo>
                  <a:pt x="133350" y="22859"/>
                </a:lnTo>
                <a:close/>
              </a:path>
              <a:path w="1885950" h="166370">
                <a:moveTo>
                  <a:pt x="1818640" y="22859"/>
                </a:moveTo>
                <a:lnTo>
                  <a:pt x="1753870" y="22859"/>
                </a:lnTo>
                <a:lnTo>
                  <a:pt x="1753870" y="24129"/>
                </a:lnTo>
                <a:lnTo>
                  <a:pt x="1755139" y="24129"/>
                </a:lnTo>
                <a:lnTo>
                  <a:pt x="1755139" y="25399"/>
                </a:lnTo>
                <a:lnTo>
                  <a:pt x="1818639" y="25399"/>
                </a:lnTo>
                <a:lnTo>
                  <a:pt x="1818640" y="22859"/>
                </a:lnTo>
                <a:close/>
              </a:path>
              <a:path w="1885950" h="166370">
                <a:moveTo>
                  <a:pt x="129540" y="27939"/>
                </a:moveTo>
                <a:lnTo>
                  <a:pt x="58420" y="27939"/>
                </a:lnTo>
                <a:lnTo>
                  <a:pt x="58420" y="29209"/>
                </a:lnTo>
                <a:lnTo>
                  <a:pt x="129540" y="29209"/>
                </a:lnTo>
                <a:lnTo>
                  <a:pt x="129540" y="27939"/>
                </a:lnTo>
                <a:close/>
              </a:path>
              <a:path w="1885950" h="166370">
                <a:moveTo>
                  <a:pt x="132079" y="25400"/>
                </a:moveTo>
                <a:lnTo>
                  <a:pt x="59689" y="25400"/>
                </a:lnTo>
                <a:lnTo>
                  <a:pt x="59689" y="27939"/>
                </a:lnTo>
                <a:lnTo>
                  <a:pt x="130809" y="27939"/>
                </a:lnTo>
                <a:lnTo>
                  <a:pt x="130809" y="26669"/>
                </a:lnTo>
                <a:lnTo>
                  <a:pt x="132079" y="26669"/>
                </a:lnTo>
                <a:lnTo>
                  <a:pt x="132079" y="25400"/>
                </a:lnTo>
                <a:close/>
              </a:path>
              <a:path w="1885950" h="166370">
                <a:moveTo>
                  <a:pt x="1821179" y="27939"/>
                </a:moveTo>
                <a:lnTo>
                  <a:pt x="1758950" y="27939"/>
                </a:lnTo>
                <a:lnTo>
                  <a:pt x="1758950" y="29209"/>
                </a:lnTo>
                <a:lnTo>
                  <a:pt x="1821179" y="29209"/>
                </a:lnTo>
                <a:lnTo>
                  <a:pt x="1821179" y="27939"/>
                </a:lnTo>
                <a:close/>
              </a:path>
              <a:path w="1885950" h="166370">
                <a:moveTo>
                  <a:pt x="1819909" y="25400"/>
                </a:moveTo>
                <a:lnTo>
                  <a:pt x="1756409" y="25400"/>
                </a:lnTo>
                <a:lnTo>
                  <a:pt x="1756409" y="26669"/>
                </a:lnTo>
                <a:lnTo>
                  <a:pt x="1757679" y="26669"/>
                </a:lnTo>
                <a:lnTo>
                  <a:pt x="1757679" y="27939"/>
                </a:lnTo>
                <a:lnTo>
                  <a:pt x="1819909" y="27939"/>
                </a:lnTo>
                <a:lnTo>
                  <a:pt x="1819909" y="25400"/>
                </a:lnTo>
                <a:close/>
              </a:path>
              <a:path w="1885950" h="166370">
                <a:moveTo>
                  <a:pt x="127000" y="30479"/>
                </a:moveTo>
                <a:lnTo>
                  <a:pt x="57150" y="30479"/>
                </a:lnTo>
                <a:lnTo>
                  <a:pt x="57150" y="31749"/>
                </a:lnTo>
                <a:lnTo>
                  <a:pt x="127000" y="31749"/>
                </a:lnTo>
                <a:lnTo>
                  <a:pt x="127000" y="30479"/>
                </a:lnTo>
                <a:close/>
              </a:path>
              <a:path w="1885950" h="166370">
                <a:moveTo>
                  <a:pt x="128270" y="29209"/>
                </a:moveTo>
                <a:lnTo>
                  <a:pt x="58420" y="29209"/>
                </a:lnTo>
                <a:lnTo>
                  <a:pt x="58420" y="30479"/>
                </a:lnTo>
                <a:lnTo>
                  <a:pt x="128270" y="30479"/>
                </a:lnTo>
                <a:lnTo>
                  <a:pt x="128270" y="29209"/>
                </a:lnTo>
                <a:close/>
              </a:path>
              <a:path w="1885950" h="166370">
                <a:moveTo>
                  <a:pt x="1822449" y="30479"/>
                </a:moveTo>
                <a:lnTo>
                  <a:pt x="1761489" y="30479"/>
                </a:lnTo>
                <a:lnTo>
                  <a:pt x="1761489" y="31749"/>
                </a:lnTo>
                <a:lnTo>
                  <a:pt x="1822449" y="31749"/>
                </a:lnTo>
                <a:lnTo>
                  <a:pt x="1822449" y="30479"/>
                </a:lnTo>
                <a:close/>
              </a:path>
              <a:path w="1885950" h="166370">
                <a:moveTo>
                  <a:pt x="1821179" y="29209"/>
                </a:moveTo>
                <a:lnTo>
                  <a:pt x="1760220" y="29209"/>
                </a:lnTo>
                <a:lnTo>
                  <a:pt x="1760220" y="30479"/>
                </a:lnTo>
                <a:lnTo>
                  <a:pt x="1821179" y="30479"/>
                </a:lnTo>
                <a:lnTo>
                  <a:pt x="1821179" y="29209"/>
                </a:lnTo>
                <a:close/>
              </a:path>
              <a:path w="1885950" h="166370">
                <a:moveTo>
                  <a:pt x="125729" y="33019"/>
                </a:moveTo>
                <a:lnTo>
                  <a:pt x="55879" y="33019"/>
                </a:lnTo>
                <a:lnTo>
                  <a:pt x="55879" y="35559"/>
                </a:lnTo>
                <a:lnTo>
                  <a:pt x="124459" y="35559"/>
                </a:lnTo>
                <a:lnTo>
                  <a:pt x="124459" y="34289"/>
                </a:lnTo>
                <a:lnTo>
                  <a:pt x="125729" y="34289"/>
                </a:lnTo>
                <a:lnTo>
                  <a:pt x="125729" y="33019"/>
                </a:lnTo>
                <a:close/>
              </a:path>
              <a:path w="1885950" h="166370">
                <a:moveTo>
                  <a:pt x="127000" y="31750"/>
                </a:moveTo>
                <a:lnTo>
                  <a:pt x="57150" y="31750"/>
                </a:lnTo>
                <a:lnTo>
                  <a:pt x="57150" y="33019"/>
                </a:lnTo>
                <a:lnTo>
                  <a:pt x="127000" y="33019"/>
                </a:lnTo>
                <a:lnTo>
                  <a:pt x="127000" y="31750"/>
                </a:lnTo>
                <a:close/>
              </a:path>
              <a:path w="1885950" h="166370">
                <a:moveTo>
                  <a:pt x="1823720" y="33019"/>
                </a:moveTo>
                <a:lnTo>
                  <a:pt x="1764029" y="33019"/>
                </a:lnTo>
                <a:lnTo>
                  <a:pt x="1764029" y="34289"/>
                </a:lnTo>
                <a:lnTo>
                  <a:pt x="1765300" y="34289"/>
                </a:lnTo>
                <a:lnTo>
                  <a:pt x="1765300" y="35559"/>
                </a:lnTo>
                <a:lnTo>
                  <a:pt x="1823720" y="35559"/>
                </a:lnTo>
                <a:lnTo>
                  <a:pt x="1823720" y="33019"/>
                </a:lnTo>
                <a:close/>
              </a:path>
              <a:path w="1885950" h="166370">
                <a:moveTo>
                  <a:pt x="1822450" y="31750"/>
                </a:moveTo>
                <a:lnTo>
                  <a:pt x="1762759" y="31750"/>
                </a:lnTo>
                <a:lnTo>
                  <a:pt x="1762759" y="33019"/>
                </a:lnTo>
                <a:lnTo>
                  <a:pt x="1822450" y="33019"/>
                </a:lnTo>
                <a:lnTo>
                  <a:pt x="1822450" y="31750"/>
                </a:lnTo>
                <a:close/>
              </a:path>
              <a:path w="1885950" h="166370">
                <a:moveTo>
                  <a:pt x="123189" y="35559"/>
                </a:moveTo>
                <a:lnTo>
                  <a:pt x="54609" y="35559"/>
                </a:lnTo>
                <a:lnTo>
                  <a:pt x="54609" y="38099"/>
                </a:lnTo>
                <a:lnTo>
                  <a:pt x="121919" y="38099"/>
                </a:lnTo>
                <a:lnTo>
                  <a:pt x="121919" y="36829"/>
                </a:lnTo>
                <a:lnTo>
                  <a:pt x="123189" y="36829"/>
                </a:lnTo>
                <a:lnTo>
                  <a:pt x="123189" y="35559"/>
                </a:lnTo>
                <a:close/>
              </a:path>
              <a:path w="1885950" h="166370">
                <a:moveTo>
                  <a:pt x="1824990" y="35559"/>
                </a:moveTo>
                <a:lnTo>
                  <a:pt x="1765300" y="35559"/>
                </a:lnTo>
                <a:lnTo>
                  <a:pt x="1765300" y="36829"/>
                </a:lnTo>
                <a:lnTo>
                  <a:pt x="1766570" y="36829"/>
                </a:lnTo>
                <a:lnTo>
                  <a:pt x="1766570" y="38099"/>
                </a:lnTo>
                <a:lnTo>
                  <a:pt x="1824990" y="38099"/>
                </a:lnTo>
                <a:lnTo>
                  <a:pt x="1824990" y="35559"/>
                </a:lnTo>
                <a:close/>
              </a:path>
              <a:path w="1885950" h="166370">
                <a:moveTo>
                  <a:pt x="119379" y="40639"/>
                </a:moveTo>
                <a:lnTo>
                  <a:pt x="52070" y="40639"/>
                </a:lnTo>
                <a:lnTo>
                  <a:pt x="52070" y="41909"/>
                </a:lnTo>
                <a:lnTo>
                  <a:pt x="119379" y="41909"/>
                </a:lnTo>
                <a:lnTo>
                  <a:pt x="119379" y="40639"/>
                </a:lnTo>
                <a:close/>
              </a:path>
              <a:path w="1885950" h="166370">
                <a:moveTo>
                  <a:pt x="121919" y="38100"/>
                </a:moveTo>
                <a:lnTo>
                  <a:pt x="53339" y="38100"/>
                </a:lnTo>
                <a:lnTo>
                  <a:pt x="53339" y="40639"/>
                </a:lnTo>
                <a:lnTo>
                  <a:pt x="120649" y="40639"/>
                </a:lnTo>
                <a:lnTo>
                  <a:pt x="120649" y="39369"/>
                </a:lnTo>
                <a:lnTo>
                  <a:pt x="121919" y="39369"/>
                </a:lnTo>
                <a:lnTo>
                  <a:pt x="121919" y="38100"/>
                </a:lnTo>
                <a:close/>
              </a:path>
              <a:path w="1885950" h="166370">
                <a:moveTo>
                  <a:pt x="1827529" y="40639"/>
                </a:moveTo>
                <a:lnTo>
                  <a:pt x="1770379" y="40639"/>
                </a:lnTo>
                <a:lnTo>
                  <a:pt x="1770379" y="41909"/>
                </a:lnTo>
                <a:lnTo>
                  <a:pt x="1827529" y="41909"/>
                </a:lnTo>
                <a:lnTo>
                  <a:pt x="1827529" y="40639"/>
                </a:lnTo>
                <a:close/>
              </a:path>
              <a:path w="1885950" h="166370">
                <a:moveTo>
                  <a:pt x="1826259" y="38100"/>
                </a:moveTo>
                <a:lnTo>
                  <a:pt x="1767839" y="38100"/>
                </a:lnTo>
                <a:lnTo>
                  <a:pt x="1767839" y="39369"/>
                </a:lnTo>
                <a:lnTo>
                  <a:pt x="1769109" y="39369"/>
                </a:lnTo>
                <a:lnTo>
                  <a:pt x="1769109" y="40639"/>
                </a:lnTo>
                <a:lnTo>
                  <a:pt x="1826259" y="40639"/>
                </a:lnTo>
                <a:lnTo>
                  <a:pt x="1826259" y="38100"/>
                </a:lnTo>
                <a:close/>
              </a:path>
              <a:path w="1885950" h="166370">
                <a:moveTo>
                  <a:pt x="118110" y="41909"/>
                </a:moveTo>
                <a:lnTo>
                  <a:pt x="52070" y="41909"/>
                </a:lnTo>
                <a:lnTo>
                  <a:pt x="52070" y="43179"/>
                </a:lnTo>
                <a:lnTo>
                  <a:pt x="50800" y="43179"/>
                </a:lnTo>
                <a:lnTo>
                  <a:pt x="50800" y="44449"/>
                </a:lnTo>
                <a:lnTo>
                  <a:pt x="118109" y="44449"/>
                </a:lnTo>
                <a:lnTo>
                  <a:pt x="118110" y="41909"/>
                </a:lnTo>
                <a:close/>
              </a:path>
              <a:path w="1885950" h="166370">
                <a:moveTo>
                  <a:pt x="1828800" y="43179"/>
                </a:moveTo>
                <a:lnTo>
                  <a:pt x="1771650" y="43179"/>
                </a:lnTo>
                <a:lnTo>
                  <a:pt x="1771650" y="44449"/>
                </a:lnTo>
                <a:lnTo>
                  <a:pt x="1828800" y="44449"/>
                </a:lnTo>
                <a:lnTo>
                  <a:pt x="1828800" y="43179"/>
                </a:lnTo>
                <a:close/>
              </a:path>
              <a:path w="1885950" h="166370">
                <a:moveTo>
                  <a:pt x="1827529" y="41909"/>
                </a:moveTo>
                <a:lnTo>
                  <a:pt x="1770379" y="41909"/>
                </a:lnTo>
                <a:lnTo>
                  <a:pt x="1770379" y="43179"/>
                </a:lnTo>
                <a:lnTo>
                  <a:pt x="1827529" y="43179"/>
                </a:lnTo>
                <a:lnTo>
                  <a:pt x="1827529" y="41909"/>
                </a:lnTo>
                <a:close/>
              </a:path>
              <a:path w="1885950" h="166370">
                <a:moveTo>
                  <a:pt x="116840" y="44450"/>
                </a:moveTo>
                <a:lnTo>
                  <a:pt x="50800" y="44450"/>
                </a:lnTo>
                <a:lnTo>
                  <a:pt x="50800" y="45719"/>
                </a:lnTo>
                <a:lnTo>
                  <a:pt x="49529" y="45719"/>
                </a:lnTo>
                <a:lnTo>
                  <a:pt x="49529" y="48259"/>
                </a:lnTo>
                <a:lnTo>
                  <a:pt x="115570" y="48259"/>
                </a:lnTo>
                <a:lnTo>
                  <a:pt x="115570" y="46989"/>
                </a:lnTo>
                <a:lnTo>
                  <a:pt x="116839" y="46989"/>
                </a:lnTo>
                <a:lnTo>
                  <a:pt x="116840" y="44450"/>
                </a:lnTo>
                <a:close/>
              </a:path>
              <a:path w="1885950" h="166370">
                <a:moveTo>
                  <a:pt x="1830070" y="45719"/>
                </a:moveTo>
                <a:lnTo>
                  <a:pt x="1772920" y="45719"/>
                </a:lnTo>
                <a:lnTo>
                  <a:pt x="1772920" y="48259"/>
                </a:lnTo>
                <a:lnTo>
                  <a:pt x="1830070" y="48259"/>
                </a:lnTo>
                <a:lnTo>
                  <a:pt x="1830070" y="45719"/>
                </a:lnTo>
                <a:close/>
              </a:path>
              <a:path w="1885950" h="166370">
                <a:moveTo>
                  <a:pt x="1828800" y="44450"/>
                </a:moveTo>
                <a:lnTo>
                  <a:pt x="1771650" y="44450"/>
                </a:lnTo>
                <a:lnTo>
                  <a:pt x="1771650" y="45719"/>
                </a:lnTo>
                <a:lnTo>
                  <a:pt x="1828800" y="45719"/>
                </a:lnTo>
                <a:lnTo>
                  <a:pt x="1828800" y="44450"/>
                </a:lnTo>
                <a:close/>
              </a:path>
              <a:path w="1885950" h="166370">
                <a:moveTo>
                  <a:pt x="115569" y="48259"/>
                </a:moveTo>
                <a:lnTo>
                  <a:pt x="48259" y="48259"/>
                </a:lnTo>
                <a:lnTo>
                  <a:pt x="48259" y="50799"/>
                </a:lnTo>
                <a:lnTo>
                  <a:pt x="114300" y="50799"/>
                </a:lnTo>
                <a:lnTo>
                  <a:pt x="114300" y="49529"/>
                </a:lnTo>
                <a:lnTo>
                  <a:pt x="115569" y="49529"/>
                </a:lnTo>
                <a:lnTo>
                  <a:pt x="115569" y="48259"/>
                </a:lnTo>
                <a:close/>
              </a:path>
              <a:path w="1885950" h="166370">
                <a:moveTo>
                  <a:pt x="1831339" y="48259"/>
                </a:moveTo>
                <a:lnTo>
                  <a:pt x="1774189" y="48259"/>
                </a:lnTo>
                <a:lnTo>
                  <a:pt x="1774189" y="50799"/>
                </a:lnTo>
                <a:lnTo>
                  <a:pt x="1831339" y="50799"/>
                </a:lnTo>
                <a:lnTo>
                  <a:pt x="1831339" y="48259"/>
                </a:lnTo>
                <a:close/>
              </a:path>
              <a:path w="1885950" h="166370">
                <a:moveTo>
                  <a:pt x="114299" y="50800"/>
                </a:moveTo>
                <a:lnTo>
                  <a:pt x="46989" y="50800"/>
                </a:lnTo>
                <a:lnTo>
                  <a:pt x="46989" y="53339"/>
                </a:lnTo>
                <a:lnTo>
                  <a:pt x="45720" y="53339"/>
                </a:lnTo>
                <a:lnTo>
                  <a:pt x="45720" y="54609"/>
                </a:lnTo>
                <a:lnTo>
                  <a:pt x="113029" y="54609"/>
                </a:lnTo>
                <a:lnTo>
                  <a:pt x="113029" y="52069"/>
                </a:lnTo>
                <a:lnTo>
                  <a:pt x="114299" y="52069"/>
                </a:lnTo>
                <a:lnTo>
                  <a:pt x="114299" y="50800"/>
                </a:lnTo>
                <a:close/>
              </a:path>
              <a:path w="1885950" h="166370">
                <a:moveTo>
                  <a:pt x="1832609" y="50800"/>
                </a:moveTo>
                <a:lnTo>
                  <a:pt x="1775459" y="50800"/>
                </a:lnTo>
                <a:lnTo>
                  <a:pt x="1775459" y="54609"/>
                </a:lnTo>
                <a:lnTo>
                  <a:pt x="1833879" y="54609"/>
                </a:lnTo>
                <a:lnTo>
                  <a:pt x="1833879" y="53339"/>
                </a:lnTo>
                <a:lnTo>
                  <a:pt x="1832609" y="53339"/>
                </a:lnTo>
                <a:lnTo>
                  <a:pt x="1832609" y="50800"/>
                </a:lnTo>
                <a:close/>
              </a:path>
              <a:path w="1885950" h="166370">
                <a:moveTo>
                  <a:pt x="111760" y="54609"/>
                </a:moveTo>
                <a:lnTo>
                  <a:pt x="45720" y="54609"/>
                </a:lnTo>
                <a:lnTo>
                  <a:pt x="45720" y="55879"/>
                </a:lnTo>
                <a:lnTo>
                  <a:pt x="44450" y="55879"/>
                </a:lnTo>
                <a:lnTo>
                  <a:pt x="44450" y="57149"/>
                </a:lnTo>
                <a:lnTo>
                  <a:pt x="111759" y="57149"/>
                </a:lnTo>
                <a:lnTo>
                  <a:pt x="111760" y="54609"/>
                </a:lnTo>
                <a:close/>
              </a:path>
              <a:path w="1885950" h="166370">
                <a:moveTo>
                  <a:pt x="1833879" y="54609"/>
                </a:moveTo>
                <a:lnTo>
                  <a:pt x="1776729" y="54609"/>
                </a:lnTo>
                <a:lnTo>
                  <a:pt x="1776729" y="57149"/>
                </a:lnTo>
                <a:lnTo>
                  <a:pt x="1835150" y="57149"/>
                </a:lnTo>
                <a:lnTo>
                  <a:pt x="1835150" y="55879"/>
                </a:lnTo>
                <a:lnTo>
                  <a:pt x="1833879" y="55879"/>
                </a:lnTo>
                <a:lnTo>
                  <a:pt x="1833879" y="54609"/>
                </a:lnTo>
                <a:close/>
              </a:path>
              <a:path w="1885950" h="166370">
                <a:moveTo>
                  <a:pt x="102870" y="71119"/>
                </a:moveTo>
                <a:lnTo>
                  <a:pt x="36829" y="71119"/>
                </a:lnTo>
                <a:lnTo>
                  <a:pt x="36829" y="73659"/>
                </a:lnTo>
                <a:lnTo>
                  <a:pt x="102870" y="73659"/>
                </a:lnTo>
                <a:lnTo>
                  <a:pt x="102870" y="71119"/>
                </a:lnTo>
                <a:close/>
              </a:path>
              <a:path w="1885950" h="166370">
                <a:moveTo>
                  <a:pt x="104140" y="68579"/>
                </a:moveTo>
                <a:lnTo>
                  <a:pt x="38100" y="68579"/>
                </a:lnTo>
                <a:lnTo>
                  <a:pt x="38100" y="71119"/>
                </a:lnTo>
                <a:lnTo>
                  <a:pt x="104140" y="71119"/>
                </a:lnTo>
                <a:lnTo>
                  <a:pt x="104140" y="68579"/>
                </a:lnTo>
                <a:close/>
              </a:path>
              <a:path w="1885950" h="166370">
                <a:moveTo>
                  <a:pt x="105410" y="66039"/>
                </a:moveTo>
                <a:lnTo>
                  <a:pt x="39370" y="66039"/>
                </a:lnTo>
                <a:lnTo>
                  <a:pt x="39370" y="68579"/>
                </a:lnTo>
                <a:lnTo>
                  <a:pt x="105410" y="68579"/>
                </a:lnTo>
                <a:lnTo>
                  <a:pt x="105410" y="66039"/>
                </a:lnTo>
                <a:close/>
              </a:path>
              <a:path w="1885950" h="166370">
                <a:moveTo>
                  <a:pt x="106679" y="63499"/>
                </a:moveTo>
                <a:lnTo>
                  <a:pt x="40639" y="63499"/>
                </a:lnTo>
                <a:lnTo>
                  <a:pt x="40639" y="66039"/>
                </a:lnTo>
                <a:lnTo>
                  <a:pt x="106679" y="66039"/>
                </a:lnTo>
                <a:lnTo>
                  <a:pt x="106679" y="63499"/>
                </a:lnTo>
                <a:close/>
              </a:path>
              <a:path w="1885950" h="166370">
                <a:moveTo>
                  <a:pt x="107950" y="60959"/>
                </a:moveTo>
                <a:lnTo>
                  <a:pt x="41909" y="60959"/>
                </a:lnTo>
                <a:lnTo>
                  <a:pt x="41909" y="63499"/>
                </a:lnTo>
                <a:lnTo>
                  <a:pt x="107950" y="63499"/>
                </a:lnTo>
                <a:lnTo>
                  <a:pt x="107950" y="60959"/>
                </a:lnTo>
                <a:close/>
              </a:path>
              <a:path w="1885950" h="166370">
                <a:moveTo>
                  <a:pt x="109220" y="58419"/>
                </a:moveTo>
                <a:lnTo>
                  <a:pt x="43179" y="58419"/>
                </a:lnTo>
                <a:lnTo>
                  <a:pt x="43179" y="60959"/>
                </a:lnTo>
                <a:lnTo>
                  <a:pt x="109220" y="60959"/>
                </a:lnTo>
                <a:lnTo>
                  <a:pt x="109220" y="58419"/>
                </a:lnTo>
                <a:close/>
              </a:path>
              <a:path w="1885950" h="166370">
                <a:moveTo>
                  <a:pt x="110490" y="57150"/>
                </a:moveTo>
                <a:lnTo>
                  <a:pt x="44450" y="57150"/>
                </a:lnTo>
                <a:lnTo>
                  <a:pt x="44450" y="58419"/>
                </a:lnTo>
                <a:lnTo>
                  <a:pt x="110490" y="58419"/>
                </a:lnTo>
                <a:lnTo>
                  <a:pt x="110490" y="57150"/>
                </a:lnTo>
                <a:close/>
              </a:path>
              <a:path w="1885950" h="166370">
                <a:moveTo>
                  <a:pt x="1842770" y="71119"/>
                </a:moveTo>
                <a:lnTo>
                  <a:pt x="1784350" y="71119"/>
                </a:lnTo>
                <a:lnTo>
                  <a:pt x="1784350" y="73659"/>
                </a:lnTo>
                <a:lnTo>
                  <a:pt x="1842770" y="73659"/>
                </a:lnTo>
                <a:lnTo>
                  <a:pt x="1842770" y="71119"/>
                </a:lnTo>
                <a:close/>
              </a:path>
              <a:path w="1885950" h="166370">
                <a:moveTo>
                  <a:pt x="1841500" y="68579"/>
                </a:moveTo>
                <a:lnTo>
                  <a:pt x="1783079" y="68579"/>
                </a:lnTo>
                <a:lnTo>
                  <a:pt x="1783079" y="71119"/>
                </a:lnTo>
                <a:lnTo>
                  <a:pt x="1841500" y="71119"/>
                </a:lnTo>
                <a:lnTo>
                  <a:pt x="1841500" y="68579"/>
                </a:lnTo>
                <a:close/>
              </a:path>
              <a:path w="1885950" h="166370">
                <a:moveTo>
                  <a:pt x="1840229" y="66039"/>
                </a:moveTo>
                <a:lnTo>
                  <a:pt x="1781809" y="66039"/>
                </a:lnTo>
                <a:lnTo>
                  <a:pt x="1781809" y="68579"/>
                </a:lnTo>
                <a:lnTo>
                  <a:pt x="1840229" y="68579"/>
                </a:lnTo>
                <a:lnTo>
                  <a:pt x="1840229" y="66039"/>
                </a:lnTo>
                <a:close/>
              </a:path>
              <a:path w="1885950" h="166370">
                <a:moveTo>
                  <a:pt x="1838959" y="63499"/>
                </a:moveTo>
                <a:lnTo>
                  <a:pt x="1780539" y="63499"/>
                </a:lnTo>
                <a:lnTo>
                  <a:pt x="1780539" y="66039"/>
                </a:lnTo>
                <a:lnTo>
                  <a:pt x="1838959" y="66039"/>
                </a:lnTo>
                <a:lnTo>
                  <a:pt x="1838959" y="63499"/>
                </a:lnTo>
                <a:close/>
              </a:path>
              <a:path w="1885950" h="166370">
                <a:moveTo>
                  <a:pt x="1835150" y="57150"/>
                </a:moveTo>
                <a:lnTo>
                  <a:pt x="1778000" y="57150"/>
                </a:lnTo>
                <a:lnTo>
                  <a:pt x="1778000" y="59689"/>
                </a:lnTo>
                <a:lnTo>
                  <a:pt x="1779270" y="59689"/>
                </a:lnTo>
                <a:lnTo>
                  <a:pt x="1779270" y="63499"/>
                </a:lnTo>
                <a:lnTo>
                  <a:pt x="1837690" y="63499"/>
                </a:lnTo>
                <a:lnTo>
                  <a:pt x="1837690" y="60959"/>
                </a:lnTo>
                <a:lnTo>
                  <a:pt x="1836420" y="60959"/>
                </a:lnTo>
                <a:lnTo>
                  <a:pt x="1836420" y="58419"/>
                </a:lnTo>
                <a:lnTo>
                  <a:pt x="1835150" y="58419"/>
                </a:lnTo>
                <a:lnTo>
                  <a:pt x="1835150" y="57150"/>
                </a:lnTo>
                <a:close/>
              </a:path>
              <a:path w="1885950" h="166370">
                <a:moveTo>
                  <a:pt x="101600" y="73659"/>
                </a:moveTo>
                <a:lnTo>
                  <a:pt x="35559" y="73659"/>
                </a:lnTo>
                <a:lnTo>
                  <a:pt x="35559" y="76199"/>
                </a:lnTo>
                <a:lnTo>
                  <a:pt x="101600" y="76199"/>
                </a:lnTo>
                <a:lnTo>
                  <a:pt x="101600" y="73659"/>
                </a:lnTo>
                <a:close/>
              </a:path>
              <a:path w="1885950" h="166370">
                <a:moveTo>
                  <a:pt x="1844040" y="73659"/>
                </a:moveTo>
                <a:lnTo>
                  <a:pt x="1784350" y="73659"/>
                </a:lnTo>
                <a:lnTo>
                  <a:pt x="1784350" y="74929"/>
                </a:lnTo>
                <a:lnTo>
                  <a:pt x="1785620" y="74929"/>
                </a:lnTo>
                <a:lnTo>
                  <a:pt x="1785620" y="76199"/>
                </a:lnTo>
                <a:lnTo>
                  <a:pt x="1844040" y="76199"/>
                </a:lnTo>
                <a:lnTo>
                  <a:pt x="1844040" y="73659"/>
                </a:lnTo>
                <a:close/>
              </a:path>
              <a:path w="1885950" h="166370">
                <a:moveTo>
                  <a:pt x="100329" y="76200"/>
                </a:moveTo>
                <a:lnTo>
                  <a:pt x="34289" y="76200"/>
                </a:lnTo>
                <a:lnTo>
                  <a:pt x="34289" y="78739"/>
                </a:lnTo>
                <a:lnTo>
                  <a:pt x="33020" y="78739"/>
                </a:lnTo>
                <a:lnTo>
                  <a:pt x="33020" y="80009"/>
                </a:lnTo>
                <a:lnTo>
                  <a:pt x="99060" y="80009"/>
                </a:lnTo>
                <a:lnTo>
                  <a:pt x="99059" y="77469"/>
                </a:lnTo>
                <a:lnTo>
                  <a:pt x="100329" y="77469"/>
                </a:lnTo>
                <a:lnTo>
                  <a:pt x="100329" y="76200"/>
                </a:lnTo>
                <a:close/>
              </a:path>
              <a:path w="1885950" h="166370">
                <a:moveTo>
                  <a:pt x="1845310" y="76200"/>
                </a:moveTo>
                <a:lnTo>
                  <a:pt x="1785620" y="76200"/>
                </a:lnTo>
                <a:lnTo>
                  <a:pt x="1785620" y="77469"/>
                </a:lnTo>
                <a:lnTo>
                  <a:pt x="1786889" y="77469"/>
                </a:lnTo>
                <a:lnTo>
                  <a:pt x="1786889" y="80009"/>
                </a:lnTo>
                <a:lnTo>
                  <a:pt x="1846579" y="80009"/>
                </a:lnTo>
                <a:lnTo>
                  <a:pt x="1846579" y="78739"/>
                </a:lnTo>
                <a:lnTo>
                  <a:pt x="1845309" y="78739"/>
                </a:lnTo>
                <a:lnTo>
                  <a:pt x="1845310" y="76200"/>
                </a:lnTo>
                <a:close/>
              </a:path>
              <a:path w="1885950" h="166370">
                <a:moveTo>
                  <a:pt x="97790" y="80009"/>
                </a:moveTo>
                <a:lnTo>
                  <a:pt x="33020" y="80009"/>
                </a:lnTo>
                <a:lnTo>
                  <a:pt x="33020" y="81279"/>
                </a:lnTo>
                <a:lnTo>
                  <a:pt x="31750" y="81279"/>
                </a:lnTo>
                <a:lnTo>
                  <a:pt x="31750" y="82549"/>
                </a:lnTo>
                <a:lnTo>
                  <a:pt x="97790" y="82549"/>
                </a:lnTo>
                <a:lnTo>
                  <a:pt x="97790" y="80009"/>
                </a:lnTo>
                <a:close/>
              </a:path>
              <a:path w="1885950" h="166370">
                <a:moveTo>
                  <a:pt x="1847850" y="80009"/>
                </a:moveTo>
                <a:lnTo>
                  <a:pt x="1788159" y="80009"/>
                </a:lnTo>
                <a:lnTo>
                  <a:pt x="1788159" y="82549"/>
                </a:lnTo>
                <a:lnTo>
                  <a:pt x="1847850" y="82549"/>
                </a:lnTo>
                <a:lnTo>
                  <a:pt x="1847850" y="80009"/>
                </a:lnTo>
                <a:close/>
              </a:path>
              <a:path w="1885950" h="166370">
                <a:moveTo>
                  <a:pt x="96520" y="82550"/>
                </a:moveTo>
                <a:lnTo>
                  <a:pt x="31750" y="82550"/>
                </a:lnTo>
                <a:lnTo>
                  <a:pt x="31750" y="83819"/>
                </a:lnTo>
                <a:lnTo>
                  <a:pt x="30479" y="83819"/>
                </a:lnTo>
                <a:lnTo>
                  <a:pt x="30479" y="86359"/>
                </a:lnTo>
                <a:lnTo>
                  <a:pt x="95250" y="86359"/>
                </a:lnTo>
                <a:lnTo>
                  <a:pt x="95250" y="85089"/>
                </a:lnTo>
                <a:lnTo>
                  <a:pt x="96520" y="85089"/>
                </a:lnTo>
                <a:lnTo>
                  <a:pt x="96520" y="82550"/>
                </a:lnTo>
                <a:close/>
              </a:path>
              <a:path w="1885950" h="166370">
                <a:moveTo>
                  <a:pt x="1849119" y="82550"/>
                </a:moveTo>
                <a:lnTo>
                  <a:pt x="1788159" y="82550"/>
                </a:lnTo>
                <a:lnTo>
                  <a:pt x="1788159" y="83819"/>
                </a:lnTo>
                <a:lnTo>
                  <a:pt x="1789429" y="83819"/>
                </a:lnTo>
                <a:lnTo>
                  <a:pt x="1789429" y="86359"/>
                </a:lnTo>
                <a:lnTo>
                  <a:pt x="1850389" y="86359"/>
                </a:lnTo>
                <a:lnTo>
                  <a:pt x="1850389" y="85089"/>
                </a:lnTo>
                <a:lnTo>
                  <a:pt x="1849120" y="85089"/>
                </a:lnTo>
                <a:lnTo>
                  <a:pt x="1849119" y="82550"/>
                </a:lnTo>
                <a:close/>
              </a:path>
              <a:path w="1885950" h="166370">
                <a:moveTo>
                  <a:pt x="95250" y="86359"/>
                </a:moveTo>
                <a:lnTo>
                  <a:pt x="29209" y="86359"/>
                </a:lnTo>
                <a:lnTo>
                  <a:pt x="29209" y="88899"/>
                </a:lnTo>
                <a:lnTo>
                  <a:pt x="93979" y="88899"/>
                </a:lnTo>
                <a:lnTo>
                  <a:pt x="93979" y="87629"/>
                </a:lnTo>
                <a:lnTo>
                  <a:pt x="95250" y="87629"/>
                </a:lnTo>
                <a:lnTo>
                  <a:pt x="95250" y="86359"/>
                </a:lnTo>
                <a:close/>
              </a:path>
              <a:path w="1885950" h="166370">
                <a:moveTo>
                  <a:pt x="1850390" y="86359"/>
                </a:moveTo>
                <a:lnTo>
                  <a:pt x="1790700" y="86359"/>
                </a:lnTo>
                <a:lnTo>
                  <a:pt x="1790700" y="88899"/>
                </a:lnTo>
                <a:lnTo>
                  <a:pt x="1851659" y="88899"/>
                </a:lnTo>
                <a:lnTo>
                  <a:pt x="1851659" y="87629"/>
                </a:lnTo>
                <a:lnTo>
                  <a:pt x="1850390" y="87629"/>
                </a:lnTo>
                <a:lnTo>
                  <a:pt x="1850390" y="86359"/>
                </a:lnTo>
                <a:close/>
              </a:path>
              <a:path w="1885950" h="166370">
                <a:moveTo>
                  <a:pt x="93979" y="88900"/>
                </a:moveTo>
                <a:lnTo>
                  <a:pt x="27939" y="88900"/>
                </a:lnTo>
                <a:lnTo>
                  <a:pt x="27939" y="91439"/>
                </a:lnTo>
                <a:lnTo>
                  <a:pt x="26670" y="91439"/>
                </a:lnTo>
                <a:lnTo>
                  <a:pt x="26670" y="92709"/>
                </a:lnTo>
                <a:lnTo>
                  <a:pt x="92710" y="92709"/>
                </a:lnTo>
                <a:lnTo>
                  <a:pt x="92709" y="90169"/>
                </a:lnTo>
                <a:lnTo>
                  <a:pt x="93979" y="90169"/>
                </a:lnTo>
                <a:lnTo>
                  <a:pt x="93979" y="88900"/>
                </a:lnTo>
                <a:close/>
              </a:path>
              <a:path w="1885950" h="166370">
                <a:moveTo>
                  <a:pt x="1851660" y="88900"/>
                </a:moveTo>
                <a:lnTo>
                  <a:pt x="1791970" y="88900"/>
                </a:lnTo>
                <a:lnTo>
                  <a:pt x="1791970" y="91439"/>
                </a:lnTo>
                <a:lnTo>
                  <a:pt x="1793239" y="91439"/>
                </a:lnTo>
                <a:lnTo>
                  <a:pt x="1793239" y="92709"/>
                </a:lnTo>
                <a:lnTo>
                  <a:pt x="1852929" y="92709"/>
                </a:lnTo>
                <a:lnTo>
                  <a:pt x="1852929" y="90169"/>
                </a:lnTo>
                <a:lnTo>
                  <a:pt x="1851660" y="90169"/>
                </a:lnTo>
                <a:lnTo>
                  <a:pt x="1851660" y="88900"/>
                </a:lnTo>
                <a:close/>
              </a:path>
              <a:path w="1885950" h="166370">
                <a:moveTo>
                  <a:pt x="90170" y="93979"/>
                </a:moveTo>
                <a:lnTo>
                  <a:pt x="25400" y="93979"/>
                </a:lnTo>
                <a:lnTo>
                  <a:pt x="25400" y="95249"/>
                </a:lnTo>
                <a:lnTo>
                  <a:pt x="90170" y="95249"/>
                </a:lnTo>
                <a:lnTo>
                  <a:pt x="90170" y="93979"/>
                </a:lnTo>
                <a:close/>
              </a:path>
              <a:path w="1885950" h="166370">
                <a:moveTo>
                  <a:pt x="91440" y="92709"/>
                </a:moveTo>
                <a:lnTo>
                  <a:pt x="26670" y="92709"/>
                </a:lnTo>
                <a:lnTo>
                  <a:pt x="26670" y="93979"/>
                </a:lnTo>
                <a:lnTo>
                  <a:pt x="91440" y="93979"/>
                </a:lnTo>
                <a:lnTo>
                  <a:pt x="91440" y="92709"/>
                </a:lnTo>
                <a:close/>
              </a:path>
              <a:path w="1885950" h="166370">
                <a:moveTo>
                  <a:pt x="1854199" y="92709"/>
                </a:moveTo>
                <a:lnTo>
                  <a:pt x="1793239" y="92709"/>
                </a:lnTo>
                <a:lnTo>
                  <a:pt x="1793239" y="95249"/>
                </a:lnTo>
                <a:lnTo>
                  <a:pt x="1854199" y="95249"/>
                </a:lnTo>
                <a:lnTo>
                  <a:pt x="1854199" y="92709"/>
                </a:lnTo>
                <a:close/>
              </a:path>
              <a:path w="1885950" h="166370">
                <a:moveTo>
                  <a:pt x="88900" y="96519"/>
                </a:moveTo>
                <a:lnTo>
                  <a:pt x="24129" y="96519"/>
                </a:lnTo>
                <a:lnTo>
                  <a:pt x="24129" y="99059"/>
                </a:lnTo>
                <a:lnTo>
                  <a:pt x="88900" y="99059"/>
                </a:lnTo>
                <a:lnTo>
                  <a:pt x="88900" y="96519"/>
                </a:lnTo>
                <a:close/>
              </a:path>
              <a:path w="1885950" h="166370">
                <a:moveTo>
                  <a:pt x="90170" y="95250"/>
                </a:moveTo>
                <a:lnTo>
                  <a:pt x="25400" y="95250"/>
                </a:lnTo>
                <a:lnTo>
                  <a:pt x="25400" y="96519"/>
                </a:lnTo>
                <a:lnTo>
                  <a:pt x="90170" y="96519"/>
                </a:lnTo>
                <a:lnTo>
                  <a:pt x="90170" y="95250"/>
                </a:lnTo>
                <a:close/>
              </a:path>
              <a:path w="1885950" h="166370">
                <a:moveTo>
                  <a:pt x="1856739" y="97789"/>
                </a:moveTo>
                <a:lnTo>
                  <a:pt x="1795779" y="97789"/>
                </a:lnTo>
                <a:lnTo>
                  <a:pt x="1795779" y="99059"/>
                </a:lnTo>
                <a:lnTo>
                  <a:pt x="1856739" y="99059"/>
                </a:lnTo>
                <a:lnTo>
                  <a:pt x="1856739" y="97789"/>
                </a:lnTo>
                <a:close/>
              </a:path>
              <a:path w="1885950" h="166370">
                <a:moveTo>
                  <a:pt x="1855469" y="95250"/>
                </a:moveTo>
                <a:lnTo>
                  <a:pt x="1794509" y="95250"/>
                </a:lnTo>
                <a:lnTo>
                  <a:pt x="1794509" y="97789"/>
                </a:lnTo>
                <a:lnTo>
                  <a:pt x="1855469" y="97789"/>
                </a:lnTo>
                <a:lnTo>
                  <a:pt x="1855469" y="95250"/>
                </a:lnTo>
                <a:close/>
              </a:path>
              <a:path w="1885950" h="166370">
                <a:moveTo>
                  <a:pt x="87629" y="99059"/>
                </a:moveTo>
                <a:lnTo>
                  <a:pt x="22859" y="99059"/>
                </a:lnTo>
                <a:lnTo>
                  <a:pt x="22859" y="101599"/>
                </a:lnTo>
                <a:lnTo>
                  <a:pt x="87629" y="101599"/>
                </a:lnTo>
                <a:lnTo>
                  <a:pt x="87629" y="99059"/>
                </a:lnTo>
                <a:close/>
              </a:path>
              <a:path w="1885950" h="166370">
                <a:moveTo>
                  <a:pt x="1858009" y="100329"/>
                </a:moveTo>
                <a:lnTo>
                  <a:pt x="1797050" y="100329"/>
                </a:lnTo>
                <a:lnTo>
                  <a:pt x="1797050" y="101599"/>
                </a:lnTo>
                <a:lnTo>
                  <a:pt x="1858009" y="101599"/>
                </a:lnTo>
                <a:lnTo>
                  <a:pt x="1858009" y="100329"/>
                </a:lnTo>
                <a:close/>
              </a:path>
              <a:path w="1885950" h="166370">
                <a:moveTo>
                  <a:pt x="1856739" y="99059"/>
                </a:moveTo>
                <a:lnTo>
                  <a:pt x="1795779" y="99059"/>
                </a:lnTo>
                <a:lnTo>
                  <a:pt x="1795779" y="100329"/>
                </a:lnTo>
                <a:lnTo>
                  <a:pt x="1856739" y="100329"/>
                </a:lnTo>
                <a:lnTo>
                  <a:pt x="1856739" y="99059"/>
                </a:lnTo>
                <a:close/>
              </a:path>
              <a:path w="1885950" h="166370">
                <a:moveTo>
                  <a:pt x="85090" y="104139"/>
                </a:moveTo>
                <a:lnTo>
                  <a:pt x="20320" y="104139"/>
                </a:lnTo>
                <a:lnTo>
                  <a:pt x="20320" y="105409"/>
                </a:lnTo>
                <a:lnTo>
                  <a:pt x="85090" y="105409"/>
                </a:lnTo>
                <a:lnTo>
                  <a:pt x="85090" y="104139"/>
                </a:lnTo>
                <a:close/>
              </a:path>
              <a:path w="1885950" h="166370">
                <a:moveTo>
                  <a:pt x="86359" y="101600"/>
                </a:moveTo>
                <a:lnTo>
                  <a:pt x="21589" y="101600"/>
                </a:lnTo>
                <a:lnTo>
                  <a:pt x="21589" y="104139"/>
                </a:lnTo>
                <a:lnTo>
                  <a:pt x="86359" y="104139"/>
                </a:lnTo>
                <a:lnTo>
                  <a:pt x="86359" y="101600"/>
                </a:lnTo>
                <a:close/>
              </a:path>
              <a:path w="1885950" h="166370">
                <a:moveTo>
                  <a:pt x="1859279" y="102869"/>
                </a:moveTo>
                <a:lnTo>
                  <a:pt x="1798320" y="102869"/>
                </a:lnTo>
                <a:lnTo>
                  <a:pt x="1798320" y="105409"/>
                </a:lnTo>
                <a:lnTo>
                  <a:pt x="1859279" y="105409"/>
                </a:lnTo>
                <a:lnTo>
                  <a:pt x="1859279" y="102869"/>
                </a:lnTo>
                <a:close/>
              </a:path>
              <a:path w="1885950" h="166370">
                <a:moveTo>
                  <a:pt x="1858009" y="101600"/>
                </a:moveTo>
                <a:lnTo>
                  <a:pt x="1797050" y="101600"/>
                </a:lnTo>
                <a:lnTo>
                  <a:pt x="1797050" y="102869"/>
                </a:lnTo>
                <a:lnTo>
                  <a:pt x="1858009" y="102869"/>
                </a:lnTo>
                <a:lnTo>
                  <a:pt x="1858009" y="101600"/>
                </a:lnTo>
                <a:close/>
              </a:path>
              <a:path w="1885950" h="166370">
                <a:moveTo>
                  <a:pt x="83820" y="106679"/>
                </a:moveTo>
                <a:lnTo>
                  <a:pt x="19050" y="106679"/>
                </a:lnTo>
                <a:lnTo>
                  <a:pt x="19050" y="107949"/>
                </a:lnTo>
                <a:lnTo>
                  <a:pt x="83820" y="107949"/>
                </a:lnTo>
                <a:lnTo>
                  <a:pt x="83820" y="106679"/>
                </a:lnTo>
                <a:close/>
              </a:path>
              <a:path w="1885950" h="166370">
                <a:moveTo>
                  <a:pt x="85090" y="105409"/>
                </a:moveTo>
                <a:lnTo>
                  <a:pt x="20320" y="105409"/>
                </a:lnTo>
                <a:lnTo>
                  <a:pt x="20320" y="106679"/>
                </a:lnTo>
                <a:lnTo>
                  <a:pt x="85090" y="106679"/>
                </a:lnTo>
                <a:lnTo>
                  <a:pt x="85090" y="105409"/>
                </a:lnTo>
                <a:close/>
              </a:path>
              <a:path w="1885950" h="166370">
                <a:moveTo>
                  <a:pt x="1860550" y="105409"/>
                </a:moveTo>
                <a:lnTo>
                  <a:pt x="1798320" y="105409"/>
                </a:lnTo>
                <a:lnTo>
                  <a:pt x="1798320" y="106679"/>
                </a:lnTo>
                <a:lnTo>
                  <a:pt x="1799589" y="106679"/>
                </a:lnTo>
                <a:lnTo>
                  <a:pt x="1799589" y="107949"/>
                </a:lnTo>
                <a:lnTo>
                  <a:pt x="1860549" y="107949"/>
                </a:lnTo>
                <a:lnTo>
                  <a:pt x="1860550" y="105409"/>
                </a:lnTo>
                <a:close/>
              </a:path>
              <a:path w="1885950" h="166370">
                <a:moveTo>
                  <a:pt x="82550" y="109219"/>
                </a:moveTo>
                <a:lnTo>
                  <a:pt x="17779" y="109219"/>
                </a:lnTo>
                <a:lnTo>
                  <a:pt x="17779" y="111759"/>
                </a:lnTo>
                <a:lnTo>
                  <a:pt x="81279" y="111759"/>
                </a:lnTo>
                <a:lnTo>
                  <a:pt x="81279" y="110489"/>
                </a:lnTo>
                <a:lnTo>
                  <a:pt x="82550" y="110489"/>
                </a:lnTo>
                <a:lnTo>
                  <a:pt x="82550" y="109219"/>
                </a:lnTo>
                <a:close/>
              </a:path>
              <a:path w="1885950" h="166370">
                <a:moveTo>
                  <a:pt x="83820" y="107950"/>
                </a:moveTo>
                <a:lnTo>
                  <a:pt x="19050" y="107950"/>
                </a:lnTo>
                <a:lnTo>
                  <a:pt x="19050" y="109219"/>
                </a:lnTo>
                <a:lnTo>
                  <a:pt x="83820" y="109219"/>
                </a:lnTo>
                <a:lnTo>
                  <a:pt x="83820" y="107950"/>
                </a:lnTo>
                <a:close/>
              </a:path>
              <a:path w="1885950" h="166370">
                <a:moveTo>
                  <a:pt x="1861819" y="107950"/>
                </a:moveTo>
                <a:lnTo>
                  <a:pt x="1799589" y="107950"/>
                </a:lnTo>
                <a:lnTo>
                  <a:pt x="1799589" y="109219"/>
                </a:lnTo>
                <a:lnTo>
                  <a:pt x="1800859" y="109219"/>
                </a:lnTo>
                <a:lnTo>
                  <a:pt x="1800859" y="111759"/>
                </a:lnTo>
                <a:lnTo>
                  <a:pt x="1863089" y="111759"/>
                </a:lnTo>
                <a:lnTo>
                  <a:pt x="1863089" y="110489"/>
                </a:lnTo>
                <a:lnTo>
                  <a:pt x="1861819" y="110489"/>
                </a:lnTo>
                <a:lnTo>
                  <a:pt x="1861819" y="107950"/>
                </a:lnTo>
                <a:close/>
              </a:path>
              <a:path w="1885950" h="166370">
                <a:moveTo>
                  <a:pt x="81279" y="111759"/>
                </a:moveTo>
                <a:lnTo>
                  <a:pt x="16509" y="111759"/>
                </a:lnTo>
                <a:lnTo>
                  <a:pt x="16509" y="114299"/>
                </a:lnTo>
                <a:lnTo>
                  <a:pt x="80009" y="114299"/>
                </a:lnTo>
                <a:lnTo>
                  <a:pt x="80009" y="113029"/>
                </a:lnTo>
                <a:lnTo>
                  <a:pt x="81279" y="113029"/>
                </a:lnTo>
                <a:lnTo>
                  <a:pt x="81279" y="111759"/>
                </a:lnTo>
                <a:close/>
              </a:path>
              <a:path w="1885950" h="166370">
                <a:moveTo>
                  <a:pt x="1863089" y="111759"/>
                </a:moveTo>
                <a:lnTo>
                  <a:pt x="1802129" y="111759"/>
                </a:lnTo>
                <a:lnTo>
                  <a:pt x="1802129" y="114299"/>
                </a:lnTo>
                <a:lnTo>
                  <a:pt x="1864359" y="114299"/>
                </a:lnTo>
                <a:lnTo>
                  <a:pt x="1864359" y="113029"/>
                </a:lnTo>
                <a:lnTo>
                  <a:pt x="1863089" y="113029"/>
                </a:lnTo>
                <a:lnTo>
                  <a:pt x="1863089" y="111759"/>
                </a:lnTo>
                <a:close/>
              </a:path>
              <a:path w="1885950" h="166370">
                <a:moveTo>
                  <a:pt x="80009" y="114300"/>
                </a:moveTo>
                <a:lnTo>
                  <a:pt x="15239" y="114300"/>
                </a:lnTo>
                <a:lnTo>
                  <a:pt x="15239" y="116839"/>
                </a:lnTo>
                <a:lnTo>
                  <a:pt x="13970" y="116839"/>
                </a:lnTo>
                <a:lnTo>
                  <a:pt x="13970" y="118109"/>
                </a:lnTo>
                <a:lnTo>
                  <a:pt x="78740" y="118109"/>
                </a:lnTo>
                <a:lnTo>
                  <a:pt x="78739" y="115569"/>
                </a:lnTo>
                <a:lnTo>
                  <a:pt x="80009" y="115569"/>
                </a:lnTo>
                <a:lnTo>
                  <a:pt x="80009" y="114300"/>
                </a:lnTo>
                <a:close/>
              </a:path>
              <a:path w="1885950" h="166370">
                <a:moveTo>
                  <a:pt x="1865629" y="115569"/>
                </a:moveTo>
                <a:lnTo>
                  <a:pt x="1803400" y="115569"/>
                </a:lnTo>
                <a:lnTo>
                  <a:pt x="1803400" y="118109"/>
                </a:lnTo>
                <a:lnTo>
                  <a:pt x="1865629" y="118109"/>
                </a:lnTo>
                <a:lnTo>
                  <a:pt x="1865629" y="115569"/>
                </a:lnTo>
                <a:close/>
              </a:path>
              <a:path w="1885950" h="166370">
                <a:moveTo>
                  <a:pt x="1864359" y="114300"/>
                </a:moveTo>
                <a:lnTo>
                  <a:pt x="1802129" y="114300"/>
                </a:lnTo>
                <a:lnTo>
                  <a:pt x="1802129" y="115569"/>
                </a:lnTo>
                <a:lnTo>
                  <a:pt x="1864359" y="115569"/>
                </a:lnTo>
                <a:lnTo>
                  <a:pt x="1864359" y="114300"/>
                </a:lnTo>
                <a:close/>
              </a:path>
              <a:path w="1885950" h="166370">
                <a:moveTo>
                  <a:pt x="77470" y="118109"/>
                </a:moveTo>
                <a:lnTo>
                  <a:pt x="13970" y="118109"/>
                </a:lnTo>
                <a:lnTo>
                  <a:pt x="13970" y="119379"/>
                </a:lnTo>
                <a:lnTo>
                  <a:pt x="12700" y="119379"/>
                </a:lnTo>
                <a:lnTo>
                  <a:pt x="12700" y="120649"/>
                </a:lnTo>
                <a:lnTo>
                  <a:pt x="77470" y="120649"/>
                </a:lnTo>
                <a:lnTo>
                  <a:pt x="77470" y="118109"/>
                </a:lnTo>
                <a:close/>
              </a:path>
              <a:path w="1885950" h="166370">
                <a:moveTo>
                  <a:pt x="1866900" y="118109"/>
                </a:moveTo>
                <a:lnTo>
                  <a:pt x="1804670" y="118109"/>
                </a:lnTo>
                <a:lnTo>
                  <a:pt x="1804670" y="120649"/>
                </a:lnTo>
                <a:lnTo>
                  <a:pt x="1866900" y="120649"/>
                </a:lnTo>
                <a:lnTo>
                  <a:pt x="1866900" y="118109"/>
                </a:lnTo>
                <a:close/>
              </a:path>
              <a:path w="1885950" h="166370">
                <a:moveTo>
                  <a:pt x="76200" y="120650"/>
                </a:moveTo>
                <a:lnTo>
                  <a:pt x="12700" y="120650"/>
                </a:lnTo>
                <a:lnTo>
                  <a:pt x="12700" y="121919"/>
                </a:lnTo>
                <a:lnTo>
                  <a:pt x="11429" y="121919"/>
                </a:lnTo>
                <a:lnTo>
                  <a:pt x="11429" y="124459"/>
                </a:lnTo>
                <a:lnTo>
                  <a:pt x="74929" y="124459"/>
                </a:lnTo>
                <a:lnTo>
                  <a:pt x="74929" y="123189"/>
                </a:lnTo>
                <a:lnTo>
                  <a:pt x="76200" y="123189"/>
                </a:lnTo>
                <a:lnTo>
                  <a:pt x="76200" y="120650"/>
                </a:lnTo>
                <a:close/>
              </a:path>
              <a:path w="1885950" h="166370">
                <a:moveTo>
                  <a:pt x="1869439" y="123189"/>
                </a:moveTo>
                <a:lnTo>
                  <a:pt x="1807209" y="123189"/>
                </a:lnTo>
                <a:lnTo>
                  <a:pt x="1807209" y="124459"/>
                </a:lnTo>
                <a:lnTo>
                  <a:pt x="1869439" y="124459"/>
                </a:lnTo>
                <a:lnTo>
                  <a:pt x="1869439" y="123189"/>
                </a:lnTo>
                <a:close/>
              </a:path>
              <a:path w="1885950" h="166370">
                <a:moveTo>
                  <a:pt x="1868169" y="120650"/>
                </a:moveTo>
                <a:lnTo>
                  <a:pt x="1805939" y="120650"/>
                </a:lnTo>
                <a:lnTo>
                  <a:pt x="1805939" y="123189"/>
                </a:lnTo>
                <a:lnTo>
                  <a:pt x="1868169" y="123189"/>
                </a:lnTo>
                <a:lnTo>
                  <a:pt x="1868169" y="120650"/>
                </a:lnTo>
                <a:close/>
              </a:path>
              <a:path w="1885950" h="166370">
                <a:moveTo>
                  <a:pt x="74929" y="124459"/>
                </a:moveTo>
                <a:lnTo>
                  <a:pt x="10159" y="124459"/>
                </a:lnTo>
                <a:lnTo>
                  <a:pt x="10159" y="126999"/>
                </a:lnTo>
                <a:lnTo>
                  <a:pt x="73659" y="126999"/>
                </a:lnTo>
                <a:lnTo>
                  <a:pt x="73659" y="125729"/>
                </a:lnTo>
                <a:lnTo>
                  <a:pt x="74929" y="125729"/>
                </a:lnTo>
                <a:lnTo>
                  <a:pt x="74929" y="124459"/>
                </a:lnTo>
                <a:close/>
              </a:path>
              <a:path w="1885950" h="166370">
                <a:moveTo>
                  <a:pt x="1869439" y="124459"/>
                </a:moveTo>
                <a:lnTo>
                  <a:pt x="1807209" y="124459"/>
                </a:lnTo>
                <a:lnTo>
                  <a:pt x="1807209" y="126999"/>
                </a:lnTo>
                <a:lnTo>
                  <a:pt x="1870709" y="126999"/>
                </a:lnTo>
                <a:lnTo>
                  <a:pt x="1870709" y="125729"/>
                </a:lnTo>
                <a:lnTo>
                  <a:pt x="1869439" y="125729"/>
                </a:lnTo>
                <a:lnTo>
                  <a:pt x="1869439" y="124459"/>
                </a:lnTo>
                <a:close/>
              </a:path>
              <a:path w="1885950" h="166370">
                <a:moveTo>
                  <a:pt x="71120" y="129539"/>
                </a:moveTo>
                <a:lnTo>
                  <a:pt x="7620" y="129539"/>
                </a:lnTo>
                <a:lnTo>
                  <a:pt x="7620" y="130809"/>
                </a:lnTo>
                <a:lnTo>
                  <a:pt x="71120" y="130809"/>
                </a:lnTo>
                <a:lnTo>
                  <a:pt x="71120" y="129539"/>
                </a:lnTo>
                <a:close/>
              </a:path>
              <a:path w="1885950" h="166370">
                <a:moveTo>
                  <a:pt x="73659" y="127000"/>
                </a:moveTo>
                <a:lnTo>
                  <a:pt x="8889" y="127000"/>
                </a:lnTo>
                <a:lnTo>
                  <a:pt x="8889" y="129539"/>
                </a:lnTo>
                <a:lnTo>
                  <a:pt x="72389" y="129539"/>
                </a:lnTo>
                <a:lnTo>
                  <a:pt x="72389" y="128269"/>
                </a:lnTo>
                <a:lnTo>
                  <a:pt x="73659" y="128269"/>
                </a:lnTo>
                <a:lnTo>
                  <a:pt x="73659" y="127000"/>
                </a:lnTo>
                <a:close/>
              </a:path>
              <a:path w="1885950" h="166370">
                <a:moveTo>
                  <a:pt x="1870709" y="127000"/>
                </a:moveTo>
                <a:lnTo>
                  <a:pt x="1808479" y="127000"/>
                </a:lnTo>
                <a:lnTo>
                  <a:pt x="1808479" y="129539"/>
                </a:lnTo>
                <a:lnTo>
                  <a:pt x="1809750" y="129539"/>
                </a:lnTo>
                <a:lnTo>
                  <a:pt x="1809750" y="130809"/>
                </a:lnTo>
                <a:lnTo>
                  <a:pt x="1871979" y="130809"/>
                </a:lnTo>
                <a:lnTo>
                  <a:pt x="1871979" y="128269"/>
                </a:lnTo>
                <a:lnTo>
                  <a:pt x="1870709" y="128269"/>
                </a:lnTo>
                <a:lnTo>
                  <a:pt x="1870709" y="127000"/>
                </a:lnTo>
                <a:close/>
              </a:path>
              <a:path w="1885950" h="166370">
                <a:moveTo>
                  <a:pt x="69850" y="132079"/>
                </a:moveTo>
                <a:lnTo>
                  <a:pt x="6350" y="132079"/>
                </a:lnTo>
                <a:lnTo>
                  <a:pt x="6350" y="133349"/>
                </a:lnTo>
                <a:lnTo>
                  <a:pt x="69850" y="133349"/>
                </a:lnTo>
                <a:lnTo>
                  <a:pt x="69850" y="132079"/>
                </a:lnTo>
                <a:close/>
              </a:path>
              <a:path w="1885950" h="166370">
                <a:moveTo>
                  <a:pt x="71120" y="130809"/>
                </a:moveTo>
                <a:lnTo>
                  <a:pt x="7620" y="130809"/>
                </a:lnTo>
                <a:lnTo>
                  <a:pt x="7620" y="132079"/>
                </a:lnTo>
                <a:lnTo>
                  <a:pt x="71120" y="132079"/>
                </a:lnTo>
                <a:lnTo>
                  <a:pt x="71120" y="130809"/>
                </a:lnTo>
                <a:close/>
              </a:path>
              <a:path w="1885950" h="166370">
                <a:moveTo>
                  <a:pt x="1873250" y="130809"/>
                </a:moveTo>
                <a:lnTo>
                  <a:pt x="1809750" y="130809"/>
                </a:lnTo>
                <a:lnTo>
                  <a:pt x="1809750" y="132079"/>
                </a:lnTo>
                <a:lnTo>
                  <a:pt x="1811020" y="132079"/>
                </a:lnTo>
                <a:lnTo>
                  <a:pt x="1811020" y="133349"/>
                </a:lnTo>
                <a:lnTo>
                  <a:pt x="1873250" y="133349"/>
                </a:lnTo>
                <a:lnTo>
                  <a:pt x="1873250" y="130809"/>
                </a:lnTo>
                <a:close/>
              </a:path>
              <a:path w="1885950" h="166370">
                <a:moveTo>
                  <a:pt x="68579" y="134619"/>
                </a:moveTo>
                <a:lnTo>
                  <a:pt x="5079" y="134619"/>
                </a:lnTo>
                <a:lnTo>
                  <a:pt x="5079" y="137159"/>
                </a:lnTo>
                <a:lnTo>
                  <a:pt x="68579" y="137159"/>
                </a:lnTo>
                <a:lnTo>
                  <a:pt x="68579" y="134619"/>
                </a:lnTo>
                <a:close/>
              </a:path>
              <a:path w="1885950" h="166370">
                <a:moveTo>
                  <a:pt x="69850" y="133350"/>
                </a:moveTo>
                <a:lnTo>
                  <a:pt x="6350" y="133350"/>
                </a:lnTo>
                <a:lnTo>
                  <a:pt x="6350" y="134619"/>
                </a:lnTo>
                <a:lnTo>
                  <a:pt x="69850" y="134619"/>
                </a:lnTo>
                <a:lnTo>
                  <a:pt x="69850" y="133350"/>
                </a:lnTo>
                <a:close/>
              </a:path>
              <a:path w="1885950" h="166370">
                <a:moveTo>
                  <a:pt x="1875789" y="135889"/>
                </a:moveTo>
                <a:lnTo>
                  <a:pt x="1812289" y="135889"/>
                </a:lnTo>
                <a:lnTo>
                  <a:pt x="1812289" y="137159"/>
                </a:lnTo>
                <a:lnTo>
                  <a:pt x="1875789" y="137159"/>
                </a:lnTo>
                <a:lnTo>
                  <a:pt x="1875789" y="135889"/>
                </a:lnTo>
                <a:close/>
              </a:path>
              <a:path w="1885950" h="166370">
                <a:moveTo>
                  <a:pt x="1874520" y="133350"/>
                </a:moveTo>
                <a:lnTo>
                  <a:pt x="1811020" y="133350"/>
                </a:lnTo>
                <a:lnTo>
                  <a:pt x="1811020" y="135889"/>
                </a:lnTo>
                <a:lnTo>
                  <a:pt x="1874520" y="135889"/>
                </a:lnTo>
                <a:lnTo>
                  <a:pt x="1874520" y="133350"/>
                </a:lnTo>
                <a:close/>
              </a:path>
              <a:path w="1885950" h="166370">
                <a:moveTo>
                  <a:pt x="67309" y="137159"/>
                </a:moveTo>
                <a:lnTo>
                  <a:pt x="5079" y="137159"/>
                </a:lnTo>
                <a:lnTo>
                  <a:pt x="5079" y="139699"/>
                </a:lnTo>
                <a:lnTo>
                  <a:pt x="67309" y="139699"/>
                </a:lnTo>
                <a:lnTo>
                  <a:pt x="67309" y="137159"/>
                </a:lnTo>
                <a:close/>
              </a:path>
              <a:path w="1885950" h="166370">
                <a:moveTo>
                  <a:pt x="1877059" y="138429"/>
                </a:moveTo>
                <a:lnTo>
                  <a:pt x="1813559" y="138429"/>
                </a:lnTo>
                <a:lnTo>
                  <a:pt x="1813559" y="139699"/>
                </a:lnTo>
                <a:lnTo>
                  <a:pt x="1877059" y="139699"/>
                </a:lnTo>
                <a:lnTo>
                  <a:pt x="1877059" y="138429"/>
                </a:lnTo>
                <a:close/>
              </a:path>
              <a:path w="1885950" h="166370">
                <a:moveTo>
                  <a:pt x="1875789" y="137159"/>
                </a:moveTo>
                <a:lnTo>
                  <a:pt x="1812289" y="137159"/>
                </a:lnTo>
                <a:lnTo>
                  <a:pt x="1812289" y="138429"/>
                </a:lnTo>
                <a:lnTo>
                  <a:pt x="1875789" y="138429"/>
                </a:lnTo>
                <a:lnTo>
                  <a:pt x="1875789" y="137159"/>
                </a:lnTo>
                <a:close/>
              </a:path>
              <a:path w="1885950" h="166370">
                <a:moveTo>
                  <a:pt x="66039" y="139700"/>
                </a:moveTo>
                <a:lnTo>
                  <a:pt x="3809" y="139700"/>
                </a:lnTo>
                <a:lnTo>
                  <a:pt x="3809" y="143509"/>
                </a:lnTo>
                <a:lnTo>
                  <a:pt x="64769" y="143509"/>
                </a:lnTo>
                <a:lnTo>
                  <a:pt x="64769" y="142239"/>
                </a:lnTo>
                <a:lnTo>
                  <a:pt x="66039" y="142239"/>
                </a:lnTo>
                <a:lnTo>
                  <a:pt x="66039" y="139700"/>
                </a:lnTo>
                <a:close/>
              </a:path>
              <a:path w="1885950" h="166370">
                <a:moveTo>
                  <a:pt x="1877059" y="139700"/>
                </a:moveTo>
                <a:lnTo>
                  <a:pt x="1813559" y="139700"/>
                </a:lnTo>
                <a:lnTo>
                  <a:pt x="1813559" y="140969"/>
                </a:lnTo>
                <a:lnTo>
                  <a:pt x="1814829" y="140969"/>
                </a:lnTo>
                <a:lnTo>
                  <a:pt x="1814829" y="143509"/>
                </a:lnTo>
                <a:lnTo>
                  <a:pt x="1878329" y="143509"/>
                </a:lnTo>
                <a:lnTo>
                  <a:pt x="1878329" y="142239"/>
                </a:lnTo>
                <a:lnTo>
                  <a:pt x="1877059" y="142239"/>
                </a:lnTo>
                <a:lnTo>
                  <a:pt x="1877059" y="139700"/>
                </a:lnTo>
                <a:close/>
              </a:path>
              <a:path w="1885950" h="166370">
                <a:moveTo>
                  <a:pt x="64769" y="143509"/>
                </a:moveTo>
                <a:lnTo>
                  <a:pt x="3809" y="143509"/>
                </a:lnTo>
                <a:lnTo>
                  <a:pt x="3809" y="146049"/>
                </a:lnTo>
                <a:lnTo>
                  <a:pt x="63500" y="146049"/>
                </a:lnTo>
                <a:lnTo>
                  <a:pt x="63500" y="144779"/>
                </a:lnTo>
                <a:lnTo>
                  <a:pt x="64769" y="144779"/>
                </a:lnTo>
                <a:lnTo>
                  <a:pt x="64769" y="143509"/>
                </a:lnTo>
                <a:close/>
              </a:path>
              <a:path w="1885950" h="166370">
                <a:moveTo>
                  <a:pt x="1878329" y="143509"/>
                </a:moveTo>
                <a:lnTo>
                  <a:pt x="1816100" y="143509"/>
                </a:lnTo>
                <a:lnTo>
                  <a:pt x="1816100" y="146049"/>
                </a:lnTo>
                <a:lnTo>
                  <a:pt x="1878329" y="146049"/>
                </a:lnTo>
                <a:lnTo>
                  <a:pt x="1878329" y="143509"/>
                </a:lnTo>
                <a:close/>
              </a:path>
              <a:path w="1885950" h="166370">
                <a:moveTo>
                  <a:pt x="63500" y="146050"/>
                </a:moveTo>
                <a:lnTo>
                  <a:pt x="3809" y="146050"/>
                </a:lnTo>
                <a:lnTo>
                  <a:pt x="3809" y="147319"/>
                </a:lnTo>
                <a:lnTo>
                  <a:pt x="2539" y="147319"/>
                </a:lnTo>
                <a:lnTo>
                  <a:pt x="2539" y="149859"/>
                </a:lnTo>
                <a:lnTo>
                  <a:pt x="62229" y="149859"/>
                </a:lnTo>
                <a:lnTo>
                  <a:pt x="62229" y="148589"/>
                </a:lnTo>
                <a:lnTo>
                  <a:pt x="63499" y="148589"/>
                </a:lnTo>
                <a:lnTo>
                  <a:pt x="63500" y="146050"/>
                </a:lnTo>
                <a:close/>
              </a:path>
              <a:path w="1885950" h="166370">
                <a:moveTo>
                  <a:pt x="1879600" y="146050"/>
                </a:moveTo>
                <a:lnTo>
                  <a:pt x="1816100" y="146050"/>
                </a:lnTo>
                <a:lnTo>
                  <a:pt x="1816100" y="148589"/>
                </a:lnTo>
                <a:lnTo>
                  <a:pt x="1817370" y="148589"/>
                </a:lnTo>
                <a:lnTo>
                  <a:pt x="1817370" y="149859"/>
                </a:lnTo>
                <a:lnTo>
                  <a:pt x="1879600" y="149859"/>
                </a:lnTo>
                <a:lnTo>
                  <a:pt x="1879600" y="146050"/>
                </a:lnTo>
                <a:close/>
              </a:path>
              <a:path w="1885950" h="166370">
                <a:moveTo>
                  <a:pt x="60960" y="154939"/>
                </a:moveTo>
                <a:lnTo>
                  <a:pt x="1270" y="154939"/>
                </a:lnTo>
                <a:lnTo>
                  <a:pt x="1270" y="156209"/>
                </a:lnTo>
                <a:lnTo>
                  <a:pt x="60960" y="156209"/>
                </a:lnTo>
                <a:lnTo>
                  <a:pt x="60960" y="154939"/>
                </a:lnTo>
                <a:close/>
              </a:path>
              <a:path w="1885950" h="166370">
                <a:moveTo>
                  <a:pt x="62229" y="149859"/>
                </a:moveTo>
                <a:lnTo>
                  <a:pt x="2539" y="149859"/>
                </a:lnTo>
                <a:lnTo>
                  <a:pt x="2539" y="154939"/>
                </a:lnTo>
                <a:lnTo>
                  <a:pt x="62229" y="154939"/>
                </a:lnTo>
                <a:lnTo>
                  <a:pt x="62229" y="149859"/>
                </a:lnTo>
                <a:close/>
              </a:path>
              <a:path w="1885950" h="166370">
                <a:moveTo>
                  <a:pt x="1880870" y="149859"/>
                </a:moveTo>
                <a:lnTo>
                  <a:pt x="1817370" y="149859"/>
                </a:lnTo>
                <a:lnTo>
                  <a:pt x="1817370" y="156209"/>
                </a:lnTo>
                <a:lnTo>
                  <a:pt x="1882140" y="156209"/>
                </a:lnTo>
                <a:lnTo>
                  <a:pt x="1882140" y="153669"/>
                </a:lnTo>
                <a:lnTo>
                  <a:pt x="1880870" y="153669"/>
                </a:lnTo>
                <a:lnTo>
                  <a:pt x="1880870" y="149859"/>
                </a:lnTo>
                <a:close/>
              </a:path>
              <a:path w="1885950" h="166370">
                <a:moveTo>
                  <a:pt x="60960" y="156209"/>
                </a:moveTo>
                <a:lnTo>
                  <a:pt x="1270" y="156209"/>
                </a:lnTo>
                <a:lnTo>
                  <a:pt x="1270" y="161289"/>
                </a:lnTo>
                <a:lnTo>
                  <a:pt x="0" y="161289"/>
                </a:lnTo>
                <a:lnTo>
                  <a:pt x="0" y="165099"/>
                </a:lnTo>
                <a:lnTo>
                  <a:pt x="59690" y="165099"/>
                </a:lnTo>
                <a:lnTo>
                  <a:pt x="59690" y="160019"/>
                </a:lnTo>
                <a:lnTo>
                  <a:pt x="60960" y="160019"/>
                </a:lnTo>
                <a:lnTo>
                  <a:pt x="60960" y="156209"/>
                </a:lnTo>
                <a:close/>
              </a:path>
              <a:path w="1885950" h="166370">
                <a:moveTo>
                  <a:pt x="1882139" y="156209"/>
                </a:moveTo>
                <a:lnTo>
                  <a:pt x="1818639" y="156209"/>
                </a:lnTo>
                <a:lnTo>
                  <a:pt x="1818639" y="162559"/>
                </a:lnTo>
                <a:lnTo>
                  <a:pt x="1819909" y="162559"/>
                </a:lnTo>
                <a:lnTo>
                  <a:pt x="1819909" y="165099"/>
                </a:lnTo>
                <a:lnTo>
                  <a:pt x="1884679" y="165099"/>
                </a:lnTo>
                <a:lnTo>
                  <a:pt x="1884679" y="161289"/>
                </a:lnTo>
                <a:lnTo>
                  <a:pt x="1883409" y="161289"/>
                </a:lnTo>
                <a:lnTo>
                  <a:pt x="1883409" y="157479"/>
                </a:lnTo>
                <a:lnTo>
                  <a:pt x="1882139" y="157479"/>
                </a:lnTo>
                <a:lnTo>
                  <a:pt x="1882139" y="156209"/>
                </a:lnTo>
                <a:close/>
              </a:path>
              <a:path w="1885950" h="166370">
                <a:moveTo>
                  <a:pt x="59690" y="165100"/>
                </a:moveTo>
                <a:lnTo>
                  <a:pt x="0" y="165100"/>
                </a:lnTo>
                <a:lnTo>
                  <a:pt x="0" y="166369"/>
                </a:lnTo>
                <a:lnTo>
                  <a:pt x="59690" y="166369"/>
                </a:lnTo>
                <a:lnTo>
                  <a:pt x="59690" y="165100"/>
                </a:lnTo>
                <a:close/>
              </a:path>
              <a:path w="1885950" h="166370">
                <a:moveTo>
                  <a:pt x="1885950" y="165100"/>
                </a:moveTo>
                <a:lnTo>
                  <a:pt x="1819909" y="165100"/>
                </a:lnTo>
                <a:lnTo>
                  <a:pt x="1819909" y="166369"/>
                </a:lnTo>
                <a:lnTo>
                  <a:pt x="1885950" y="166369"/>
                </a:lnTo>
                <a:lnTo>
                  <a:pt x="1885950" y="165100"/>
                </a:lnTo>
                <a:close/>
              </a:path>
            </a:pathLst>
          </a:custGeom>
          <a:solidFill>
            <a:srgbClr val="05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bk object 2531"/>
          <p:cNvSpPr/>
          <p:nvPr/>
        </p:nvSpPr>
        <p:spPr>
          <a:xfrm>
            <a:off x="6667500" y="5897879"/>
            <a:ext cx="1907539" cy="166370"/>
          </a:xfrm>
          <a:custGeom>
            <a:avLst/>
            <a:gdLst/>
            <a:ahLst/>
            <a:cxnLst/>
            <a:rect l="l" t="t" r="r" b="b"/>
            <a:pathLst>
              <a:path w="1907540" h="166370">
                <a:moveTo>
                  <a:pt x="72390" y="0"/>
                </a:moveTo>
                <a:lnTo>
                  <a:pt x="13970" y="0"/>
                </a:lnTo>
                <a:lnTo>
                  <a:pt x="13970" y="2540"/>
                </a:lnTo>
                <a:lnTo>
                  <a:pt x="72390" y="2540"/>
                </a:lnTo>
                <a:lnTo>
                  <a:pt x="72390" y="0"/>
                </a:lnTo>
                <a:close/>
              </a:path>
              <a:path w="1907540" h="166370">
                <a:moveTo>
                  <a:pt x="1899920" y="0"/>
                </a:moveTo>
                <a:lnTo>
                  <a:pt x="1833879" y="0"/>
                </a:lnTo>
                <a:lnTo>
                  <a:pt x="1833879" y="2540"/>
                </a:lnTo>
                <a:lnTo>
                  <a:pt x="1899920" y="2540"/>
                </a:lnTo>
                <a:lnTo>
                  <a:pt x="1899920" y="0"/>
                </a:lnTo>
                <a:close/>
              </a:path>
              <a:path w="1907540" h="166370">
                <a:moveTo>
                  <a:pt x="72390" y="2540"/>
                </a:moveTo>
                <a:lnTo>
                  <a:pt x="12700" y="2540"/>
                </a:lnTo>
                <a:lnTo>
                  <a:pt x="12700" y="8890"/>
                </a:lnTo>
                <a:lnTo>
                  <a:pt x="71120" y="8890"/>
                </a:lnTo>
                <a:lnTo>
                  <a:pt x="71120" y="6350"/>
                </a:lnTo>
                <a:lnTo>
                  <a:pt x="72390" y="6350"/>
                </a:lnTo>
                <a:lnTo>
                  <a:pt x="72390" y="2540"/>
                </a:lnTo>
                <a:close/>
              </a:path>
              <a:path w="1907540" h="166370">
                <a:moveTo>
                  <a:pt x="1901189" y="2540"/>
                </a:moveTo>
                <a:lnTo>
                  <a:pt x="1833879" y="2540"/>
                </a:lnTo>
                <a:lnTo>
                  <a:pt x="1833879" y="3810"/>
                </a:lnTo>
                <a:lnTo>
                  <a:pt x="1835150" y="3810"/>
                </a:lnTo>
                <a:lnTo>
                  <a:pt x="1835150" y="8890"/>
                </a:lnTo>
                <a:lnTo>
                  <a:pt x="1902459" y="8890"/>
                </a:lnTo>
                <a:lnTo>
                  <a:pt x="1902459" y="6350"/>
                </a:lnTo>
                <a:lnTo>
                  <a:pt x="1901190" y="6350"/>
                </a:lnTo>
                <a:lnTo>
                  <a:pt x="1901189" y="2540"/>
                </a:lnTo>
                <a:close/>
              </a:path>
              <a:path w="1907540" h="166370">
                <a:moveTo>
                  <a:pt x="71120" y="8890"/>
                </a:moveTo>
                <a:lnTo>
                  <a:pt x="11429" y="8890"/>
                </a:lnTo>
                <a:lnTo>
                  <a:pt x="11429" y="16510"/>
                </a:lnTo>
                <a:lnTo>
                  <a:pt x="10159" y="16510"/>
                </a:lnTo>
                <a:lnTo>
                  <a:pt x="10159" y="24130"/>
                </a:lnTo>
                <a:lnTo>
                  <a:pt x="68579" y="24130"/>
                </a:lnTo>
                <a:lnTo>
                  <a:pt x="68579" y="17780"/>
                </a:lnTo>
                <a:lnTo>
                  <a:pt x="69850" y="17780"/>
                </a:lnTo>
                <a:lnTo>
                  <a:pt x="69850" y="12700"/>
                </a:lnTo>
                <a:lnTo>
                  <a:pt x="71120" y="12700"/>
                </a:lnTo>
                <a:lnTo>
                  <a:pt x="71120" y="8890"/>
                </a:lnTo>
                <a:close/>
              </a:path>
              <a:path w="1907540" h="166370">
                <a:moveTo>
                  <a:pt x="1906270" y="17780"/>
                </a:moveTo>
                <a:lnTo>
                  <a:pt x="1837690" y="17780"/>
                </a:lnTo>
                <a:lnTo>
                  <a:pt x="1837690" y="24130"/>
                </a:lnTo>
                <a:lnTo>
                  <a:pt x="1907540" y="24130"/>
                </a:lnTo>
                <a:lnTo>
                  <a:pt x="1907540" y="21590"/>
                </a:lnTo>
                <a:lnTo>
                  <a:pt x="1906270" y="21590"/>
                </a:lnTo>
                <a:lnTo>
                  <a:pt x="1906270" y="17780"/>
                </a:lnTo>
                <a:close/>
              </a:path>
              <a:path w="1907540" h="166370">
                <a:moveTo>
                  <a:pt x="1903729" y="10160"/>
                </a:moveTo>
                <a:lnTo>
                  <a:pt x="1836420" y="10160"/>
                </a:lnTo>
                <a:lnTo>
                  <a:pt x="1836420" y="17780"/>
                </a:lnTo>
                <a:lnTo>
                  <a:pt x="1905000" y="17780"/>
                </a:lnTo>
                <a:lnTo>
                  <a:pt x="1905000" y="13970"/>
                </a:lnTo>
                <a:lnTo>
                  <a:pt x="1903729" y="13970"/>
                </a:lnTo>
                <a:lnTo>
                  <a:pt x="1903729" y="10160"/>
                </a:lnTo>
                <a:close/>
              </a:path>
              <a:path w="1907540" h="166370">
                <a:moveTo>
                  <a:pt x="1902459" y="8890"/>
                </a:moveTo>
                <a:lnTo>
                  <a:pt x="1835150" y="8890"/>
                </a:lnTo>
                <a:lnTo>
                  <a:pt x="1835150" y="10160"/>
                </a:lnTo>
                <a:lnTo>
                  <a:pt x="1902459" y="10160"/>
                </a:lnTo>
                <a:lnTo>
                  <a:pt x="1902459" y="8890"/>
                </a:lnTo>
                <a:close/>
              </a:path>
              <a:path w="1907540" h="166370">
                <a:moveTo>
                  <a:pt x="62229" y="55880"/>
                </a:moveTo>
                <a:lnTo>
                  <a:pt x="3809" y="55880"/>
                </a:lnTo>
                <a:lnTo>
                  <a:pt x="3809" y="59690"/>
                </a:lnTo>
                <a:lnTo>
                  <a:pt x="62229" y="59690"/>
                </a:lnTo>
                <a:lnTo>
                  <a:pt x="62229" y="55880"/>
                </a:lnTo>
                <a:close/>
              </a:path>
              <a:path w="1907540" h="166370">
                <a:moveTo>
                  <a:pt x="63500" y="48260"/>
                </a:moveTo>
                <a:lnTo>
                  <a:pt x="5079" y="48260"/>
                </a:lnTo>
                <a:lnTo>
                  <a:pt x="5079" y="55880"/>
                </a:lnTo>
                <a:lnTo>
                  <a:pt x="63500" y="55880"/>
                </a:lnTo>
                <a:lnTo>
                  <a:pt x="63500" y="48260"/>
                </a:lnTo>
                <a:close/>
              </a:path>
              <a:path w="1907540" h="166370">
                <a:moveTo>
                  <a:pt x="64770" y="39370"/>
                </a:moveTo>
                <a:lnTo>
                  <a:pt x="6350" y="39370"/>
                </a:lnTo>
                <a:lnTo>
                  <a:pt x="6350" y="48260"/>
                </a:lnTo>
                <a:lnTo>
                  <a:pt x="64770" y="48260"/>
                </a:lnTo>
                <a:lnTo>
                  <a:pt x="64770" y="39370"/>
                </a:lnTo>
                <a:close/>
              </a:path>
              <a:path w="1907540" h="166370">
                <a:moveTo>
                  <a:pt x="66040" y="31750"/>
                </a:moveTo>
                <a:lnTo>
                  <a:pt x="7620" y="31750"/>
                </a:lnTo>
                <a:lnTo>
                  <a:pt x="7620" y="39370"/>
                </a:lnTo>
                <a:lnTo>
                  <a:pt x="66040" y="39370"/>
                </a:lnTo>
                <a:lnTo>
                  <a:pt x="66040" y="31750"/>
                </a:lnTo>
                <a:close/>
              </a:path>
              <a:path w="1907540" h="166370">
                <a:moveTo>
                  <a:pt x="67310" y="24130"/>
                </a:moveTo>
                <a:lnTo>
                  <a:pt x="8890" y="24130"/>
                </a:lnTo>
                <a:lnTo>
                  <a:pt x="8890" y="31750"/>
                </a:lnTo>
                <a:lnTo>
                  <a:pt x="67310" y="31750"/>
                </a:lnTo>
                <a:lnTo>
                  <a:pt x="67310" y="24130"/>
                </a:lnTo>
                <a:close/>
              </a:path>
              <a:path w="1907540" h="166370">
                <a:moveTo>
                  <a:pt x="1907540" y="24130"/>
                </a:moveTo>
                <a:lnTo>
                  <a:pt x="1838959" y="24130"/>
                </a:lnTo>
                <a:lnTo>
                  <a:pt x="1838959" y="31750"/>
                </a:lnTo>
                <a:lnTo>
                  <a:pt x="1840229" y="31750"/>
                </a:lnTo>
                <a:lnTo>
                  <a:pt x="1840229" y="39370"/>
                </a:lnTo>
                <a:lnTo>
                  <a:pt x="1841500" y="39370"/>
                </a:lnTo>
                <a:lnTo>
                  <a:pt x="1841500" y="45720"/>
                </a:lnTo>
                <a:lnTo>
                  <a:pt x="1842770" y="45720"/>
                </a:lnTo>
                <a:lnTo>
                  <a:pt x="1842770" y="53340"/>
                </a:lnTo>
                <a:lnTo>
                  <a:pt x="1844040" y="53340"/>
                </a:lnTo>
                <a:lnTo>
                  <a:pt x="1844040" y="59690"/>
                </a:lnTo>
                <a:lnTo>
                  <a:pt x="1907540" y="59690"/>
                </a:lnTo>
                <a:lnTo>
                  <a:pt x="1907540" y="24130"/>
                </a:lnTo>
                <a:close/>
              </a:path>
              <a:path w="1907540" h="166370">
                <a:moveTo>
                  <a:pt x="60960" y="63500"/>
                </a:moveTo>
                <a:lnTo>
                  <a:pt x="2540" y="63500"/>
                </a:lnTo>
                <a:lnTo>
                  <a:pt x="2540" y="72390"/>
                </a:lnTo>
                <a:lnTo>
                  <a:pt x="60960" y="72390"/>
                </a:lnTo>
                <a:lnTo>
                  <a:pt x="60960" y="63500"/>
                </a:lnTo>
                <a:close/>
              </a:path>
              <a:path w="1907540" h="166370">
                <a:moveTo>
                  <a:pt x="62229" y="59690"/>
                </a:moveTo>
                <a:lnTo>
                  <a:pt x="3809" y="59690"/>
                </a:lnTo>
                <a:lnTo>
                  <a:pt x="3809" y="63500"/>
                </a:lnTo>
                <a:lnTo>
                  <a:pt x="62229" y="63500"/>
                </a:lnTo>
                <a:lnTo>
                  <a:pt x="62229" y="59690"/>
                </a:lnTo>
                <a:close/>
              </a:path>
              <a:path w="1907540" h="166370">
                <a:moveTo>
                  <a:pt x="1907540" y="59690"/>
                </a:moveTo>
                <a:lnTo>
                  <a:pt x="1845309" y="59690"/>
                </a:lnTo>
                <a:lnTo>
                  <a:pt x="1845309" y="67310"/>
                </a:lnTo>
                <a:lnTo>
                  <a:pt x="1846579" y="67310"/>
                </a:lnTo>
                <a:lnTo>
                  <a:pt x="1846579" y="72390"/>
                </a:lnTo>
                <a:lnTo>
                  <a:pt x="1907540" y="72390"/>
                </a:lnTo>
                <a:lnTo>
                  <a:pt x="1907540" y="59690"/>
                </a:lnTo>
                <a:close/>
              </a:path>
              <a:path w="1907540" h="166370">
                <a:moveTo>
                  <a:pt x="58420" y="80010"/>
                </a:moveTo>
                <a:lnTo>
                  <a:pt x="0" y="80010"/>
                </a:lnTo>
                <a:lnTo>
                  <a:pt x="0" y="87630"/>
                </a:lnTo>
                <a:lnTo>
                  <a:pt x="58420" y="87630"/>
                </a:lnTo>
                <a:lnTo>
                  <a:pt x="58420" y="80010"/>
                </a:lnTo>
                <a:close/>
              </a:path>
              <a:path w="1907540" h="166370">
                <a:moveTo>
                  <a:pt x="59690" y="72390"/>
                </a:moveTo>
                <a:lnTo>
                  <a:pt x="1270" y="72390"/>
                </a:lnTo>
                <a:lnTo>
                  <a:pt x="1270" y="80010"/>
                </a:lnTo>
                <a:lnTo>
                  <a:pt x="59690" y="80010"/>
                </a:lnTo>
                <a:lnTo>
                  <a:pt x="59690" y="72390"/>
                </a:lnTo>
                <a:close/>
              </a:path>
              <a:path w="1907540" h="166370">
                <a:moveTo>
                  <a:pt x="1907540" y="72390"/>
                </a:moveTo>
                <a:lnTo>
                  <a:pt x="1846579" y="72390"/>
                </a:lnTo>
                <a:lnTo>
                  <a:pt x="1846579" y="73660"/>
                </a:lnTo>
                <a:lnTo>
                  <a:pt x="1847850" y="73660"/>
                </a:lnTo>
                <a:lnTo>
                  <a:pt x="1847850" y="81280"/>
                </a:lnTo>
                <a:lnTo>
                  <a:pt x="1849120" y="81280"/>
                </a:lnTo>
                <a:lnTo>
                  <a:pt x="1849120" y="87630"/>
                </a:lnTo>
                <a:lnTo>
                  <a:pt x="1907540" y="87630"/>
                </a:lnTo>
                <a:lnTo>
                  <a:pt x="1907540" y="72390"/>
                </a:lnTo>
                <a:close/>
              </a:path>
              <a:path w="1907540" h="166370">
                <a:moveTo>
                  <a:pt x="62229" y="104140"/>
                </a:moveTo>
                <a:lnTo>
                  <a:pt x="3809" y="104140"/>
                </a:lnTo>
                <a:lnTo>
                  <a:pt x="3809" y="110490"/>
                </a:lnTo>
                <a:lnTo>
                  <a:pt x="62229" y="110490"/>
                </a:lnTo>
                <a:lnTo>
                  <a:pt x="62229" y="104140"/>
                </a:lnTo>
                <a:close/>
              </a:path>
              <a:path w="1907540" h="166370">
                <a:moveTo>
                  <a:pt x="60960" y="96520"/>
                </a:moveTo>
                <a:lnTo>
                  <a:pt x="2540" y="96520"/>
                </a:lnTo>
                <a:lnTo>
                  <a:pt x="2540" y="104140"/>
                </a:lnTo>
                <a:lnTo>
                  <a:pt x="60960" y="104140"/>
                </a:lnTo>
                <a:lnTo>
                  <a:pt x="60960" y="96520"/>
                </a:lnTo>
                <a:close/>
              </a:path>
              <a:path w="1907540" h="166370">
                <a:moveTo>
                  <a:pt x="59690" y="88900"/>
                </a:moveTo>
                <a:lnTo>
                  <a:pt x="1270" y="88900"/>
                </a:lnTo>
                <a:lnTo>
                  <a:pt x="1270" y="96520"/>
                </a:lnTo>
                <a:lnTo>
                  <a:pt x="59690" y="96520"/>
                </a:lnTo>
                <a:lnTo>
                  <a:pt x="59690" y="88900"/>
                </a:lnTo>
                <a:close/>
              </a:path>
              <a:path w="1907540" h="166370">
                <a:moveTo>
                  <a:pt x="58420" y="87630"/>
                </a:moveTo>
                <a:lnTo>
                  <a:pt x="0" y="87630"/>
                </a:lnTo>
                <a:lnTo>
                  <a:pt x="0" y="88900"/>
                </a:lnTo>
                <a:lnTo>
                  <a:pt x="58420" y="88900"/>
                </a:lnTo>
                <a:lnTo>
                  <a:pt x="58420" y="87630"/>
                </a:lnTo>
                <a:close/>
              </a:path>
              <a:path w="1907540" h="166370">
                <a:moveTo>
                  <a:pt x="1907540" y="87630"/>
                </a:moveTo>
                <a:lnTo>
                  <a:pt x="1847850" y="87630"/>
                </a:lnTo>
                <a:lnTo>
                  <a:pt x="1847850" y="95250"/>
                </a:lnTo>
                <a:lnTo>
                  <a:pt x="1846579" y="95250"/>
                </a:lnTo>
                <a:lnTo>
                  <a:pt x="1846579" y="102870"/>
                </a:lnTo>
                <a:lnTo>
                  <a:pt x="1845309" y="102870"/>
                </a:lnTo>
                <a:lnTo>
                  <a:pt x="1845309" y="110490"/>
                </a:lnTo>
                <a:lnTo>
                  <a:pt x="1907540" y="110490"/>
                </a:lnTo>
                <a:lnTo>
                  <a:pt x="1907540" y="87630"/>
                </a:lnTo>
                <a:close/>
              </a:path>
              <a:path w="1907540" h="166370">
                <a:moveTo>
                  <a:pt x="64770" y="119380"/>
                </a:moveTo>
                <a:lnTo>
                  <a:pt x="6350" y="119380"/>
                </a:lnTo>
                <a:lnTo>
                  <a:pt x="6350" y="125730"/>
                </a:lnTo>
                <a:lnTo>
                  <a:pt x="64770" y="125730"/>
                </a:lnTo>
                <a:lnTo>
                  <a:pt x="64770" y="119380"/>
                </a:lnTo>
                <a:close/>
              </a:path>
              <a:path w="1907540" h="166370">
                <a:moveTo>
                  <a:pt x="63500" y="111760"/>
                </a:moveTo>
                <a:lnTo>
                  <a:pt x="5079" y="111760"/>
                </a:lnTo>
                <a:lnTo>
                  <a:pt x="5079" y="119380"/>
                </a:lnTo>
                <a:lnTo>
                  <a:pt x="63500" y="119380"/>
                </a:lnTo>
                <a:lnTo>
                  <a:pt x="63500" y="111760"/>
                </a:lnTo>
                <a:close/>
              </a:path>
              <a:path w="1907540" h="166370">
                <a:moveTo>
                  <a:pt x="62229" y="110490"/>
                </a:moveTo>
                <a:lnTo>
                  <a:pt x="3809" y="110490"/>
                </a:lnTo>
                <a:lnTo>
                  <a:pt x="3809" y="111760"/>
                </a:lnTo>
                <a:lnTo>
                  <a:pt x="62229" y="111760"/>
                </a:lnTo>
                <a:lnTo>
                  <a:pt x="62229" y="110490"/>
                </a:lnTo>
                <a:close/>
              </a:path>
              <a:path w="1907540" h="166370">
                <a:moveTo>
                  <a:pt x="1907540" y="110490"/>
                </a:moveTo>
                <a:lnTo>
                  <a:pt x="1844040" y="110490"/>
                </a:lnTo>
                <a:lnTo>
                  <a:pt x="1844040" y="118110"/>
                </a:lnTo>
                <a:lnTo>
                  <a:pt x="1842770" y="118110"/>
                </a:lnTo>
                <a:lnTo>
                  <a:pt x="1842770" y="125730"/>
                </a:lnTo>
                <a:lnTo>
                  <a:pt x="1907540" y="125730"/>
                </a:lnTo>
                <a:lnTo>
                  <a:pt x="1907540" y="110490"/>
                </a:lnTo>
                <a:close/>
              </a:path>
              <a:path w="1907540" h="166370">
                <a:moveTo>
                  <a:pt x="71120" y="157480"/>
                </a:moveTo>
                <a:lnTo>
                  <a:pt x="12700" y="157480"/>
                </a:lnTo>
                <a:lnTo>
                  <a:pt x="12700" y="163830"/>
                </a:lnTo>
                <a:lnTo>
                  <a:pt x="71120" y="163830"/>
                </a:lnTo>
                <a:lnTo>
                  <a:pt x="71120" y="157480"/>
                </a:lnTo>
                <a:close/>
              </a:path>
              <a:path w="1907540" h="166370">
                <a:moveTo>
                  <a:pt x="69850" y="149860"/>
                </a:moveTo>
                <a:lnTo>
                  <a:pt x="11429" y="149860"/>
                </a:lnTo>
                <a:lnTo>
                  <a:pt x="11429" y="157480"/>
                </a:lnTo>
                <a:lnTo>
                  <a:pt x="69850" y="157480"/>
                </a:lnTo>
                <a:lnTo>
                  <a:pt x="69850" y="149860"/>
                </a:lnTo>
                <a:close/>
              </a:path>
              <a:path w="1907540" h="166370">
                <a:moveTo>
                  <a:pt x="68579" y="142240"/>
                </a:moveTo>
                <a:lnTo>
                  <a:pt x="10159" y="142240"/>
                </a:lnTo>
                <a:lnTo>
                  <a:pt x="10159" y="149860"/>
                </a:lnTo>
                <a:lnTo>
                  <a:pt x="68579" y="149860"/>
                </a:lnTo>
                <a:lnTo>
                  <a:pt x="68579" y="142240"/>
                </a:lnTo>
                <a:close/>
              </a:path>
              <a:path w="1907540" h="166370">
                <a:moveTo>
                  <a:pt x="67310" y="134620"/>
                </a:moveTo>
                <a:lnTo>
                  <a:pt x="8890" y="134620"/>
                </a:lnTo>
                <a:lnTo>
                  <a:pt x="8890" y="142240"/>
                </a:lnTo>
                <a:lnTo>
                  <a:pt x="67310" y="142240"/>
                </a:lnTo>
                <a:lnTo>
                  <a:pt x="67310" y="134620"/>
                </a:lnTo>
                <a:close/>
              </a:path>
              <a:path w="1907540" h="166370">
                <a:moveTo>
                  <a:pt x="66040" y="127000"/>
                </a:moveTo>
                <a:lnTo>
                  <a:pt x="7620" y="127000"/>
                </a:lnTo>
                <a:lnTo>
                  <a:pt x="7620" y="134620"/>
                </a:lnTo>
                <a:lnTo>
                  <a:pt x="66040" y="134620"/>
                </a:lnTo>
                <a:lnTo>
                  <a:pt x="66040" y="127000"/>
                </a:lnTo>
                <a:close/>
              </a:path>
              <a:path w="1907540" h="166370">
                <a:moveTo>
                  <a:pt x="64770" y="125730"/>
                </a:moveTo>
                <a:lnTo>
                  <a:pt x="6350" y="125730"/>
                </a:lnTo>
                <a:lnTo>
                  <a:pt x="6350" y="127000"/>
                </a:lnTo>
                <a:lnTo>
                  <a:pt x="64770" y="127000"/>
                </a:lnTo>
                <a:lnTo>
                  <a:pt x="64770" y="125730"/>
                </a:lnTo>
                <a:close/>
              </a:path>
              <a:path w="1907540" h="166370">
                <a:moveTo>
                  <a:pt x="1907540" y="125730"/>
                </a:moveTo>
                <a:lnTo>
                  <a:pt x="1841500" y="125730"/>
                </a:lnTo>
                <a:lnTo>
                  <a:pt x="1841500" y="133350"/>
                </a:lnTo>
                <a:lnTo>
                  <a:pt x="1840229" y="133350"/>
                </a:lnTo>
                <a:lnTo>
                  <a:pt x="1840229" y="139700"/>
                </a:lnTo>
                <a:lnTo>
                  <a:pt x="1838959" y="139700"/>
                </a:lnTo>
                <a:lnTo>
                  <a:pt x="1838959" y="147320"/>
                </a:lnTo>
                <a:lnTo>
                  <a:pt x="1837690" y="147320"/>
                </a:lnTo>
                <a:lnTo>
                  <a:pt x="1837690" y="154940"/>
                </a:lnTo>
                <a:lnTo>
                  <a:pt x="1836420" y="154940"/>
                </a:lnTo>
                <a:lnTo>
                  <a:pt x="1836420" y="162560"/>
                </a:lnTo>
                <a:lnTo>
                  <a:pt x="1835150" y="162560"/>
                </a:lnTo>
                <a:lnTo>
                  <a:pt x="1835150" y="163830"/>
                </a:lnTo>
                <a:lnTo>
                  <a:pt x="1901190" y="163830"/>
                </a:lnTo>
                <a:lnTo>
                  <a:pt x="1901190" y="160020"/>
                </a:lnTo>
                <a:lnTo>
                  <a:pt x="1902460" y="160020"/>
                </a:lnTo>
                <a:lnTo>
                  <a:pt x="1902460" y="156210"/>
                </a:lnTo>
                <a:lnTo>
                  <a:pt x="1903729" y="156210"/>
                </a:lnTo>
                <a:lnTo>
                  <a:pt x="1903730" y="152400"/>
                </a:lnTo>
                <a:lnTo>
                  <a:pt x="1905000" y="152400"/>
                </a:lnTo>
                <a:lnTo>
                  <a:pt x="1905000" y="148590"/>
                </a:lnTo>
                <a:lnTo>
                  <a:pt x="1906270" y="148590"/>
                </a:lnTo>
                <a:lnTo>
                  <a:pt x="1906269" y="144780"/>
                </a:lnTo>
                <a:lnTo>
                  <a:pt x="1907540" y="144780"/>
                </a:lnTo>
                <a:lnTo>
                  <a:pt x="1907540" y="125730"/>
                </a:lnTo>
                <a:close/>
              </a:path>
              <a:path w="1907540" h="166370">
                <a:moveTo>
                  <a:pt x="72390" y="163830"/>
                </a:moveTo>
                <a:lnTo>
                  <a:pt x="13970" y="163830"/>
                </a:lnTo>
                <a:lnTo>
                  <a:pt x="13970" y="166370"/>
                </a:lnTo>
                <a:lnTo>
                  <a:pt x="72390" y="166370"/>
                </a:lnTo>
                <a:lnTo>
                  <a:pt x="72390" y="163830"/>
                </a:lnTo>
                <a:close/>
              </a:path>
              <a:path w="1907540" h="166370">
                <a:moveTo>
                  <a:pt x="1899920" y="163830"/>
                </a:moveTo>
                <a:lnTo>
                  <a:pt x="1835150" y="163830"/>
                </a:lnTo>
                <a:lnTo>
                  <a:pt x="1835150" y="166370"/>
                </a:lnTo>
                <a:lnTo>
                  <a:pt x="1899920" y="166370"/>
                </a:lnTo>
                <a:lnTo>
                  <a:pt x="1899920" y="163830"/>
                </a:lnTo>
                <a:close/>
              </a:path>
            </a:pathLst>
          </a:custGeom>
          <a:solidFill>
            <a:srgbClr val="04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bk object 2532"/>
          <p:cNvSpPr/>
          <p:nvPr/>
        </p:nvSpPr>
        <p:spPr>
          <a:xfrm>
            <a:off x="6681469" y="6064250"/>
            <a:ext cx="1885950" cy="165100"/>
          </a:xfrm>
          <a:custGeom>
            <a:avLst/>
            <a:gdLst/>
            <a:ahLst/>
            <a:cxnLst/>
            <a:rect l="l" t="t" r="r" b="b"/>
            <a:pathLst>
              <a:path w="1885950" h="165100">
                <a:moveTo>
                  <a:pt x="58420" y="0"/>
                </a:moveTo>
                <a:lnTo>
                  <a:pt x="0" y="0"/>
                </a:lnTo>
                <a:lnTo>
                  <a:pt x="0" y="5079"/>
                </a:lnTo>
                <a:lnTo>
                  <a:pt x="58420" y="5079"/>
                </a:lnTo>
                <a:lnTo>
                  <a:pt x="58420" y="0"/>
                </a:lnTo>
                <a:close/>
              </a:path>
              <a:path w="1885950" h="165100">
                <a:moveTo>
                  <a:pt x="1885950" y="0"/>
                </a:moveTo>
                <a:lnTo>
                  <a:pt x="1821179" y="0"/>
                </a:lnTo>
                <a:lnTo>
                  <a:pt x="1821179" y="3809"/>
                </a:lnTo>
                <a:lnTo>
                  <a:pt x="1819909" y="3809"/>
                </a:lnTo>
                <a:lnTo>
                  <a:pt x="1819909" y="5079"/>
                </a:lnTo>
                <a:lnTo>
                  <a:pt x="1884679" y="5079"/>
                </a:lnTo>
                <a:lnTo>
                  <a:pt x="1884679" y="1270"/>
                </a:lnTo>
                <a:lnTo>
                  <a:pt x="1885950" y="1270"/>
                </a:lnTo>
                <a:lnTo>
                  <a:pt x="1885950" y="0"/>
                </a:lnTo>
                <a:close/>
              </a:path>
              <a:path w="1885950" h="165100">
                <a:moveTo>
                  <a:pt x="151129" y="163829"/>
                </a:moveTo>
                <a:lnTo>
                  <a:pt x="80009" y="163829"/>
                </a:lnTo>
                <a:lnTo>
                  <a:pt x="80009" y="165100"/>
                </a:lnTo>
                <a:lnTo>
                  <a:pt x="151129" y="165100"/>
                </a:lnTo>
                <a:lnTo>
                  <a:pt x="151129" y="163829"/>
                </a:lnTo>
                <a:close/>
              </a:path>
              <a:path w="1885950" h="165100">
                <a:moveTo>
                  <a:pt x="149859" y="162559"/>
                </a:moveTo>
                <a:lnTo>
                  <a:pt x="78739" y="162559"/>
                </a:lnTo>
                <a:lnTo>
                  <a:pt x="78739" y="163829"/>
                </a:lnTo>
                <a:lnTo>
                  <a:pt x="149859" y="163829"/>
                </a:lnTo>
                <a:lnTo>
                  <a:pt x="149859" y="162559"/>
                </a:lnTo>
                <a:close/>
              </a:path>
              <a:path w="1885950" h="165100">
                <a:moveTo>
                  <a:pt x="147320" y="158750"/>
                </a:moveTo>
                <a:lnTo>
                  <a:pt x="76200" y="158750"/>
                </a:lnTo>
                <a:lnTo>
                  <a:pt x="76200" y="162559"/>
                </a:lnTo>
                <a:lnTo>
                  <a:pt x="77470" y="162559"/>
                </a:lnTo>
                <a:lnTo>
                  <a:pt x="77470" y="161290"/>
                </a:lnTo>
                <a:lnTo>
                  <a:pt x="147320" y="161290"/>
                </a:lnTo>
                <a:lnTo>
                  <a:pt x="147320" y="158750"/>
                </a:lnTo>
                <a:close/>
              </a:path>
              <a:path w="1885950" h="165100">
                <a:moveTo>
                  <a:pt x="148590" y="161290"/>
                </a:moveTo>
                <a:lnTo>
                  <a:pt x="147320" y="161290"/>
                </a:lnTo>
                <a:lnTo>
                  <a:pt x="147320" y="162559"/>
                </a:lnTo>
                <a:lnTo>
                  <a:pt x="148590" y="162559"/>
                </a:lnTo>
                <a:lnTo>
                  <a:pt x="148590" y="161290"/>
                </a:lnTo>
                <a:close/>
              </a:path>
              <a:path w="1885950" h="165100">
                <a:moveTo>
                  <a:pt x="146050" y="157479"/>
                </a:moveTo>
                <a:lnTo>
                  <a:pt x="74929" y="157479"/>
                </a:lnTo>
                <a:lnTo>
                  <a:pt x="74929" y="158750"/>
                </a:lnTo>
                <a:lnTo>
                  <a:pt x="146050" y="158750"/>
                </a:lnTo>
                <a:lnTo>
                  <a:pt x="146050" y="157479"/>
                </a:lnTo>
                <a:close/>
              </a:path>
              <a:path w="1885950" h="165100">
                <a:moveTo>
                  <a:pt x="144779" y="156209"/>
                </a:moveTo>
                <a:lnTo>
                  <a:pt x="73659" y="156209"/>
                </a:lnTo>
                <a:lnTo>
                  <a:pt x="73659" y="157479"/>
                </a:lnTo>
                <a:lnTo>
                  <a:pt x="144779" y="157479"/>
                </a:lnTo>
                <a:lnTo>
                  <a:pt x="144779" y="156209"/>
                </a:lnTo>
                <a:close/>
              </a:path>
              <a:path w="1885950" h="165100">
                <a:moveTo>
                  <a:pt x="142240" y="152400"/>
                </a:moveTo>
                <a:lnTo>
                  <a:pt x="69850" y="152400"/>
                </a:lnTo>
                <a:lnTo>
                  <a:pt x="69850" y="153669"/>
                </a:lnTo>
                <a:lnTo>
                  <a:pt x="71120" y="153669"/>
                </a:lnTo>
                <a:lnTo>
                  <a:pt x="71120" y="156209"/>
                </a:lnTo>
                <a:lnTo>
                  <a:pt x="72389" y="156209"/>
                </a:lnTo>
                <a:lnTo>
                  <a:pt x="72389" y="154940"/>
                </a:lnTo>
                <a:lnTo>
                  <a:pt x="142240" y="154940"/>
                </a:lnTo>
                <a:lnTo>
                  <a:pt x="142240" y="152400"/>
                </a:lnTo>
                <a:close/>
              </a:path>
              <a:path w="1885950" h="165100">
                <a:moveTo>
                  <a:pt x="143509" y="154940"/>
                </a:moveTo>
                <a:lnTo>
                  <a:pt x="142240" y="154940"/>
                </a:lnTo>
                <a:lnTo>
                  <a:pt x="142240" y="156209"/>
                </a:lnTo>
                <a:lnTo>
                  <a:pt x="143509" y="156209"/>
                </a:lnTo>
                <a:lnTo>
                  <a:pt x="143509" y="154940"/>
                </a:lnTo>
                <a:close/>
              </a:path>
              <a:path w="1885950" h="165100">
                <a:moveTo>
                  <a:pt x="140970" y="151129"/>
                </a:moveTo>
                <a:lnTo>
                  <a:pt x="68579" y="151129"/>
                </a:lnTo>
                <a:lnTo>
                  <a:pt x="68579" y="152400"/>
                </a:lnTo>
                <a:lnTo>
                  <a:pt x="140970" y="152400"/>
                </a:lnTo>
                <a:lnTo>
                  <a:pt x="140970" y="151129"/>
                </a:lnTo>
                <a:close/>
              </a:path>
              <a:path w="1885950" h="165100">
                <a:moveTo>
                  <a:pt x="139700" y="149859"/>
                </a:moveTo>
                <a:lnTo>
                  <a:pt x="67309" y="149859"/>
                </a:lnTo>
                <a:lnTo>
                  <a:pt x="67309" y="151129"/>
                </a:lnTo>
                <a:lnTo>
                  <a:pt x="139700" y="151129"/>
                </a:lnTo>
                <a:lnTo>
                  <a:pt x="139700" y="149859"/>
                </a:lnTo>
                <a:close/>
              </a:path>
              <a:path w="1885950" h="165100">
                <a:moveTo>
                  <a:pt x="137160" y="146050"/>
                </a:moveTo>
                <a:lnTo>
                  <a:pt x="64770" y="146050"/>
                </a:lnTo>
                <a:lnTo>
                  <a:pt x="64770" y="147319"/>
                </a:lnTo>
                <a:lnTo>
                  <a:pt x="66039" y="147319"/>
                </a:lnTo>
                <a:lnTo>
                  <a:pt x="66039" y="149859"/>
                </a:lnTo>
                <a:lnTo>
                  <a:pt x="67309" y="149859"/>
                </a:lnTo>
                <a:lnTo>
                  <a:pt x="67309" y="148590"/>
                </a:lnTo>
                <a:lnTo>
                  <a:pt x="137159" y="148590"/>
                </a:lnTo>
                <a:lnTo>
                  <a:pt x="137160" y="146050"/>
                </a:lnTo>
                <a:close/>
              </a:path>
              <a:path w="1885950" h="165100">
                <a:moveTo>
                  <a:pt x="138429" y="148590"/>
                </a:moveTo>
                <a:lnTo>
                  <a:pt x="137159" y="148590"/>
                </a:lnTo>
                <a:lnTo>
                  <a:pt x="137159" y="149859"/>
                </a:lnTo>
                <a:lnTo>
                  <a:pt x="138429" y="149859"/>
                </a:lnTo>
                <a:lnTo>
                  <a:pt x="138429" y="148590"/>
                </a:lnTo>
                <a:close/>
              </a:path>
              <a:path w="1885950" h="165100">
                <a:moveTo>
                  <a:pt x="135890" y="144779"/>
                </a:moveTo>
                <a:lnTo>
                  <a:pt x="63500" y="144779"/>
                </a:lnTo>
                <a:lnTo>
                  <a:pt x="63500" y="146050"/>
                </a:lnTo>
                <a:lnTo>
                  <a:pt x="135890" y="146050"/>
                </a:lnTo>
                <a:lnTo>
                  <a:pt x="135890" y="144779"/>
                </a:lnTo>
                <a:close/>
              </a:path>
              <a:path w="1885950" h="165100">
                <a:moveTo>
                  <a:pt x="134620" y="143509"/>
                </a:moveTo>
                <a:lnTo>
                  <a:pt x="62229" y="143509"/>
                </a:lnTo>
                <a:lnTo>
                  <a:pt x="62229" y="144779"/>
                </a:lnTo>
                <a:lnTo>
                  <a:pt x="134620" y="144779"/>
                </a:lnTo>
                <a:lnTo>
                  <a:pt x="134620" y="143509"/>
                </a:lnTo>
                <a:close/>
              </a:path>
              <a:path w="1885950" h="165100">
                <a:moveTo>
                  <a:pt x="132079" y="139700"/>
                </a:moveTo>
                <a:lnTo>
                  <a:pt x="60959" y="139700"/>
                </a:lnTo>
                <a:lnTo>
                  <a:pt x="60959" y="143509"/>
                </a:lnTo>
                <a:lnTo>
                  <a:pt x="62229" y="143509"/>
                </a:lnTo>
                <a:lnTo>
                  <a:pt x="62229" y="142240"/>
                </a:lnTo>
                <a:lnTo>
                  <a:pt x="132079" y="142240"/>
                </a:lnTo>
                <a:lnTo>
                  <a:pt x="132079" y="139700"/>
                </a:lnTo>
                <a:close/>
              </a:path>
              <a:path w="1885950" h="165100">
                <a:moveTo>
                  <a:pt x="133350" y="142240"/>
                </a:moveTo>
                <a:lnTo>
                  <a:pt x="132079" y="142240"/>
                </a:lnTo>
                <a:lnTo>
                  <a:pt x="132079" y="143509"/>
                </a:lnTo>
                <a:lnTo>
                  <a:pt x="133350" y="143509"/>
                </a:lnTo>
                <a:lnTo>
                  <a:pt x="133350" y="142240"/>
                </a:lnTo>
                <a:close/>
              </a:path>
              <a:path w="1885950" h="165100">
                <a:moveTo>
                  <a:pt x="129539" y="137159"/>
                </a:moveTo>
                <a:lnTo>
                  <a:pt x="59689" y="137159"/>
                </a:lnTo>
                <a:lnTo>
                  <a:pt x="59689" y="139700"/>
                </a:lnTo>
                <a:lnTo>
                  <a:pt x="130809" y="139700"/>
                </a:lnTo>
                <a:lnTo>
                  <a:pt x="130809" y="138429"/>
                </a:lnTo>
                <a:lnTo>
                  <a:pt x="129539" y="138429"/>
                </a:lnTo>
                <a:lnTo>
                  <a:pt x="129539" y="137159"/>
                </a:lnTo>
                <a:close/>
              </a:path>
              <a:path w="1885950" h="165100">
                <a:moveTo>
                  <a:pt x="128270" y="135890"/>
                </a:moveTo>
                <a:lnTo>
                  <a:pt x="127000" y="135890"/>
                </a:lnTo>
                <a:lnTo>
                  <a:pt x="127000" y="137159"/>
                </a:lnTo>
                <a:lnTo>
                  <a:pt x="128270" y="137159"/>
                </a:lnTo>
                <a:lnTo>
                  <a:pt x="128270" y="135890"/>
                </a:lnTo>
                <a:close/>
              </a:path>
              <a:path w="1885950" h="165100">
                <a:moveTo>
                  <a:pt x="125729" y="132079"/>
                </a:moveTo>
                <a:lnTo>
                  <a:pt x="57150" y="132079"/>
                </a:lnTo>
                <a:lnTo>
                  <a:pt x="57150" y="134619"/>
                </a:lnTo>
                <a:lnTo>
                  <a:pt x="58420" y="134619"/>
                </a:lnTo>
                <a:lnTo>
                  <a:pt x="58420" y="135890"/>
                </a:lnTo>
                <a:lnTo>
                  <a:pt x="127000" y="135890"/>
                </a:lnTo>
                <a:lnTo>
                  <a:pt x="127000" y="133350"/>
                </a:lnTo>
                <a:lnTo>
                  <a:pt x="125729" y="133350"/>
                </a:lnTo>
                <a:lnTo>
                  <a:pt x="125729" y="132079"/>
                </a:lnTo>
                <a:close/>
              </a:path>
              <a:path w="1885950" h="165100">
                <a:moveTo>
                  <a:pt x="124459" y="130809"/>
                </a:moveTo>
                <a:lnTo>
                  <a:pt x="55879" y="130809"/>
                </a:lnTo>
                <a:lnTo>
                  <a:pt x="55879" y="132079"/>
                </a:lnTo>
                <a:lnTo>
                  <a:pt x="124459" y="132079"/>
                </a:lnTo>
                <a:lnTo>
                  <a:pt x="124459" y="130809"/>
                </a:lnTo>
                <a:close/>
              </a:path>
              <a:path w="1885950" h="165100">
                <a:moveTo>
                  <a:pt x="121919" y="127000"/>
                </a:moveTo>
                <a:lnTo>
                  <a:pt x="54609" y="127000"/>
                </a:lnTo>
                <a:lnTo>
                  <a:pt x="54609" y="130809"/>
                </a:lnTo>
                <a:lnTo>
                  <a:pt x="55879" y="130809"/>
                </a:lnTo>
                <a:lnTo>
                  <a:pt x="55879" y="129540"/>
                </a:lnTo>
                <a:lnTo>
                  <a:pt x="121919" y="129540"/>
                </a:lnTo>
                <a:lnTo>
                  <a:pt x="121919" y="127000"/>
                </a:lnTo>
                <a:close/>
              </a:path>
              <a:path w="1885950" h="165100">
                <a:moveTo>
                  <a:pt x="123189" y="129540"/>
                </a:moveTo>
                <a:lnTo>
                  <a:pt x="121919" y="129540"/>
                </a:lnTo>
                <a:lnTo>
                  <a:pt x="121919" y="130809"/>
                </a:lnTo>
                <a:lnTo>
                  <a:pt x="123189" y="130809"/>
                </a:lnTo>
                <a:lnTo>
                  <a:pt x="123189" y="129540"/>
                </a:lnTo>
                <a:close/>
              </a:path>
              <a:path w="1885950" h="165100">
                <a:moveTo>
                  <a:pt x="119379" y="124459"/>
                </a:moveTo>
                <a:lnTo>
                  <a:pt x="53339" y="124459"/>
                </a:lnTo>
                <a:lnTo>
                  <a:pt x="53339" y="127000"/>
                </a:lnTo>
                <a:lnTo>
                  <a:pt x="120649" y="127000"/>
                </a:lnTo>
                <a:lnTo>
                  <a:pt x="120649" y="125729"/>
                </a:lnTo>
                <a:lnTo>
                  <a:pt x="119379" y="125729"/>
                </a:lnTo>
                <a:lnTo>
                  <a:pt x="119379" y="124459"/>
                </a:lnTo>
                <a:close/>
              </a:path>
              <a:path w="1885950" h="165100">
                <a:moveTo>
                  <a:pt x="1799590" y="163829"/>
                </a:moveTo>
                <a:lnTo>
                  <a:pt x="1734820" y="163829"/>
                </a:lnTo>
                <a:lnTo>
                  <a:pt x="1734820" y="165100"/>
                </a:lnTo>
                <a:lnTo>
                  <a:pt x="1799590" y="165100"/>
                </a:lnTo>
                <a:lnTo>
                  <a:pt x="1799590" y="163829"/>
                </a:lnTo>
                <a:close/>
              </a:path>
              <a:path w="1885950" h="165100">
                <a:moveTo>
                  <a:pt x="1800859" y="162559"/>
                </a:moveTo>
                <a:lnTo>
                  <a:pt x="1736089" y="162559"/>
                </a:lnTo>
                <a:lnTo>
                  <a:pt x="1736089" y="163829"/>
                </a:lnTo>
                <a:lnTo>
                  <a:pt x="1800859" y="163829"/>
                </a:lnTo>
                <a:lnTo>
                  <a:pt x="1800859" y="162559"/>
                </a:lnTo>
                <a:close/>
              </a:path>
              <a:path w="1885950" h="165100">
                <a:moveTo>
                  <a:pt x="1738629" y="161290"/>
                </a:moveTo>
                <a:lnTo>
                  <a:pt x="1737359" y="161290"/>
                </a:lnTo>
                <a:lnTo>
                  <a:pt x="1737359" y="162559"/>
                </a:lnTo>
                <a:lnTo>
                  <a:pt x="1738629" y="162559"/>
                </a:lnTo>
                <a:lnTo>
                  <a:pt x="1738629" y="161290"/>
                </a:lnTo>
                <a:close/>
              </a:path>
              <a:path w="1885950" h="165100">
                <a:moveTo>
                  <a:pt x="1803400" y="158750"/>
                </a:moveTo>
                <a:lnTo>
                  <a:pt x="1739900" y="158750"/>
                </a:lnTo>
                <a:lnTo>
                  <a:pt x="1739900" y="160019"/>
                </a:lnTo>
                <a:lnTo>
                  <a:pt x="1738629" y="160019"/>
                </a:lnTo>
                <a:lnTo>
                  <a:pt x="1738629" y="161290"/>
                </a:lnTo>
                <a:lnTo>
                  <a:pt x="1802129" y="161290"/>
                </a:lnTo>
                <a:lnTo>
                  <a:pt x="1802129" y="162559"/>
                </a:lnTo>
                <a:lnTo>
                  <a:pt x="1803400" y="162559"/>
                </a:lnTo>
                <a:lnTo>
                  <a:pt x="1803400" y="158750"/>
                </a:lnTo>
                <a:close/>
              </a:path>
              <a:path w="1885950" h="165100">
                <a:moveTo>
                  <a:pt x="1804670" y="157479"/>
                </a:moveTo>
                <a:lnTo>
                  <a:pt x="1741170" y="157479"/>
                </a:lnTo>
                <a:lnTo>
                  <a:pt x="1741170" y="158750"/>
                </a:lnTo>
                <a:lnTo>
                  <a:pt x="1804670" y="158750"/>
                </a:lnTo>
                <a:lnTo>
                  <a:pt x="1804670" y="157479"/>
                </a:lnTo>
                <a:close/>
              </a:path>
              <a:path w="1885950" h="165100">
                <a:moveTo>
                  <a:pt x="1805939" y="156209"/>
                </a:moveTo>
                <a:lnTo>
                  <a:pt x="1742439" y="156209"/>
                </a:lnTo>
                <a:lnTo>
                  <a:pt x="1742439" y="157479"/>
                </a:lnTo>
                <a:lnTo>
                  <a:pt x="1805939" y="157479"/>
                </a:lnTo>
                <a:lnTo>
                  <a:pt x="1805939" y="156209"/>
                </a:lnTo>
                <a:close/>
              </a:path>
              <a:path w="1885950" h="165100">
                <a:moveTo>
                  <a:pt x="1808479" y="153669"/>
                </a:moveTo>
                <a:lnTo>
                  <a:pt x="1743709" y="153669"/>
                </a:lnTo>
                <a:lnTo>
                  <a:pt x="1743709" y="154940"/>
                </a:lnTo>
                <a:lnTo>
                  <a:pt x="1807209" y="154940"/>
                </a:lnTo>
                <a:lnTo>
                  <a:pt x="1807209" y="156209"/>
                </a:lnTo>
                <a:lnTo>
                  <a:pt x="1808479" y="156209"/>
                </a:lnTo>
                <a:lnTo>
                  <a:pt x="1808479" y="153669"/>
                </a:lnTo>
                <a:close/>
              </a:path>
              <a:path w="1885950" h="165100">
                <a:moveTo>
                  <a:pt x="1809750" y="152400"/>
                </a:moveTo>
                <a:lnTo>
                  <a:pt x="1744979" y="152400"/>
                </a:lnTo>
                <a:lnTo>
                  <a:pt x="1744979" y="153669"/>
                </a:lnTo>
                <a:lnTo>
                  <a:pt x="1809750" y="153669"/>
                </a:lnTo>
                <a:lnTo>
                  <a:pt x="1809750" y="152400"/>
                </a:lnTo>
                <a:close/>
              </a:path>
              <a:path w="1885950" h="165100">
                <a:moveTo>
                  <a:pt x="1811020" y="151129"/>
                </a:moveTo>
                <a:lnTo>
                  <a:pt x="1746250" y="151129"/>
                </a:lnTo>
                <a:lnTo>
                  <a:pt x="1746250" y="152400"/>
                </a:lnTo>
                <a:lnTo>
                  <a:pt x="1811020" y="152400"/>
                </a:lnTo>
                <a:lnTo>
                  <a:pt x="1811020" y="151129"/>
                </a:lnTo>
                <a:close/>
              </a:path>
              <a:path w="1885950" h="165100">
                <a:moveTo>
                  <a:pt x="1812290" y="149859"/>
                </a:moveTo>
                <a:lnTo>
                  <a:pt x="1747520" y="149859"/>
                </a:lnTo>
                <a:lnTo>
                  <a:pt x="1747520" y="151129"/>
                </a:lnTo>
                <a:lnTo>
                  <a:pt x="1812290" y="151129"/>
                </a:lnTo>
                <a:lnTo>
                  <a:pt x="1812290" y="149859"/>
                </a:lnTo>
                <a:close/>
              </a:path>
              <a:path w="1885950" h="165100">
                <a:moveTo>
                  <a:pt x="1750059" y="148590"/>
                </a:moveTo>
                <a:lnTo>
                  <a:pt x="1748789" y="148590"/>
                </a:lnTo>
                <a:lnTo>
                  <a:pt x="1748789" y="149859"/>
                </a:lnTo>
                <a:lnTo>
                  <a:pt x="1750059" y="149859"/>
                </a:lnTo>
                <a:lnTo>
                  <a:pt x="1750059" y="148590"/>
                </a:lnTo>
                <a:close/>
              </a:path>
              <a:path w="1885950" h="165100">
                <a:moveTo>
                  <a:pt x="1813559" y="147319"/>
                </a:moveTo>
                <a:lnTo>
                  <a:pt x="1750059" y="147319"/>
                </a:lnTo>
                <a:lnTo>
                  <a:pt x="1750059" y="148590"/>
                </a:lnTo>
                <a:lnTo>
                  <a:pt x="1812289" y="148590"/>
                </a:lnTo>
                <a:lnTo>
                  <a:pt x="1812290" y="149859"/>
                </a:lnTo>
                <a:lnTo>
                  <a:pt x="1813559" y="149859"/>
                </a:lnTo>
                <a:lnTo>
                  <a:pt x="1813559" y="147319"/>
                </a:lnTo>
                <a:close/>
              </a:path>
              <a:path w="1885950" h="165100">
                <a:moveTo>
                  <a:pt x="1814829" y="146050"/>
                </a:moveTo>
                <a:lnTo>
                  <a:pt x="1751329" y="146050"/>
                </a:lnTo>
                <a:lnTo>
                  <a:pt x="1751329" y="147319"/>
                </a:lnTo>
                <a:lnTo>
                  <a:pt x="1814829" y="147319"/>
                </a:lnTo>
                <a:lnTo>
                  <a:pt x="1814829" y="146050"/>
                </a:lnTo>
                <a:close/>
              </a:path>
              <a:path w="1885950" h="165100">
                <a:moveTo>
                  <a:pt x="1816100" y="144779"/>
                </a:moveTo>
                <a:lnTo>
                  <a:pt x="1752600" y="144779"/>
                </a:lnTo>
                <a:lnTo>
                  <a:pt x="1752600" y="146050"/>
                </a:lnTo>
                <a:lnTo>
                  <a:pt x="1816100" y="146050"/>
                </a:lnTo>
                <a:lnTo>
                  <a:pt x="1816100" y="144779"/>
                </a:lnTo>
                <a:close/>
              </a:path>
              <a:path w="1885950" h="165100">
                <a:moveTo>
                  <a:pt x="1755139" y="142240"/>
                </a:moveTo>
                <a:lnTo>
                  <a:pt x="1753870" y="142240"/>
                </a:lnTo>
                <a:lnTo>
                  <a:pt x="1753870" y="144779"/>
                </a:lnTo>
                <a:lnTo>
                  <a:pt x="1817370" y="144779"/>
                </a:lnTo>
                <a:lnTo>
                  <a:pt x="1817370" y="143509"/>
                </a:lnTo>
                <a:lnTo>
                  <a:pt x="1755139" y="143509"/>
                </a:lnTo>
                <a:lnTo>
                  <a:pt x="1755139" y="142240"/>
                </a:lnTo>
                <a:close/>
              </a:path>
              <a:path w="1885950" h="165100">
                <a:moveTo>
                  <a:pt x="1818639" y="140969"/>
                </a:moveTo>
                <a:lnTo>
                  <a:pt x="1755139" y="140969"/>
                </a:lnTo>
                <a:lnTo>
                  <a:pt x="1755139" y="142240"/>
                </a:lnTo>
                <a:lnTo>
                  <a:pt x="1818640" y="142240"/>
                </a:lnTo>
                <a:lnTo>
                  <a:pt x="1818639" y="140969"/>
                </a:lnTo>
                <a:close/>
              </a:path>
              <a:path w="1885950" h="165100">
                <a:moveTo>
                  <a:pt x="1819909" y="138429"/>
                </a:moveTo>
                <a:lnTo>
                  <a:pt x="1757679" y="138429"/>
                </a:lnTo>
                <a:lnTo>
                  <a:pt x="1757679" y="139700"/>
                </a:lnTo>
                <a:lnTo>
                  <a:pt x="1756409" y="139700"/>
                </a:lnTo>
                <a:lnTo>
                  <a:pt x="1756409" y="140969"/>
                </a:lnTo>
                <a:lnTo>
                  <a:pt x="1819909" y="140969"/>
                </a:lnTo>
                <a:lnTo>
                  <a:pt x="1819909" y="138429"/>
                </a:lnTo>
                <a:close/>
              </a:path>
              <a:path w="1885950" h="165100">
                <a:moveTo>
                  <a:pt x="1821179" y="137159"/>
                </a:moveTo>
                <a:lnTo>
                  <a:pt x="1758950" y="137159"/>
                </a:lnTo>
                <a:lnTo>
                  <a:pt x="1758950" y="138429"/>
                </a:lnTo>
                <a:lnTo>
                  <a:pt x="1821179" y="138429"/>
                </a:lnTo>
                <a:lnTo>
                  <a:pt x="1821179" y="137159"/>
                </a:lnTo>
                <a:close/>
              </a:path>
              <a:path w="1885950" h="165100">
                <a:moveTo>
                  <a:pt x="1761489" y="135890"/>
                </a:moveTo>
                <a:lnTo>
                  <a:pt x="1760220" y="135890"/>
                </a:lnTo>
                <a:lnTo>
                  <a:pt x="1760220" y="137159"/>
                </a:lnTo>
                <a:lnTo>
                  <a:pt x="1761489" y="137159"/>
                </a:lnTo>
                <a:lnTo>
                  <a:pt x="1761489" y="135890"/>
                </a:lnTo>
                <a:close/>
              </a:path>
              <a:path w="1885950" h="165100">
                <a:moveTo>
                  <a:pt x="1822450" y="133350"/>
                </a:moveTo>
                <a:lnTo>
                  <a:pt x="1762759" y="133350"/>
                </a:lnTo>
                <a:lnTo>
                  <a:pt x="1762759" y="134619"/>
                </a:lnTo>
                <a:lnTo>
                  <a:pt x="1761489" y="134619"/>
                </a:lnTo>
                <a:lnTo>
                  <a:pt x="1761489" y="135890"/>
                </a:lnTo>
                <a:lnTo>
                  <a:pt x="1821179" y="135890"/>
                </a:lnTo>
                <a:lnTo>
                  <a:pt x="1821179" y="137159"/>
                </a:lnTo>
                <a:lnTo>
                  <a:pt x="1822449" y="137159"/>
                </a:lnTo>
                <a:lnTo>
                  <a:pt x="1822450" y="133350"/>
                </a:lnTo>
                <a:close/>
              </a:path>
              <a:path w="1885950" h="165100">
                <a:moveTo>
                  <a:pt x="1766570" y="129540"/>
                </a:moveTo>
                <a:lnTo>
                  <a:pt x="1765300" y="129540"/>
                </a:lnTo>
                <a:lnTo>
                  <a:pt x="1765300" y="132079"/>
                </a:lnTo>
                <a:lnTo>
                  <a:pt x="1764029" y="132079"/>
                </a:lnTo>
                <a:lnTo>
                  <a:pt x="1764029" y="133350"/>
                </a:lnTo>
                <a:lnTo>
                  <a:pt x="1823720" y="133350"/>
                </a:lnTo>
                <a:lnTo>
                  <a:pt x="1823720" y="130809"/>
                </a:lnTo>
                <a:lnTo>
                  <a:pt x="1766570" y="130809"/>
                </a:lnTo>
                <a:lnTo>
                  <a:pt x="1766570" y="129540"/>
                </a:lnTo>
                <a:close/>
              </a:path>
              <a:path w="1885950" h="165100">
                <a:moveTo>
                  <a:pt x="1824990" y="128269"/>
                </a:moveTo>
                <a:lnTo>
                  <a:pt x="1766570" y="128269"/>
                </a:lnTo>
                <a:lnTo>
                  <a:pt x="1766570" y="129540"/>
                </a:lnTo>
                <a:lnTo>
                  <a:pt x="1824990" y="129540"/>
                </a:lnTo>
                <a:lnTo>
                  <a:pt x="1824990" y="128269"/>
                </a:lnTo>
                <a:close/>
              </a:path>
              <a:path w="1885950" h="165100">
                <a:moveTo>
                  <a:pt x="1826259" y="125729"/>
                </a:moveTo>
                <a:lnTo>
                  <a:pt x="1769109" y="125729"/>
                </a:lnTo>
                <a:lnTo>
                  <a:pt x="1769109" y="127000"/>
                </a:lnTo>
                <a:lnTo>
                  <a:pt x="1767839" y="127000"/>
                </a:lnTo>
                <a:lnTo>
                  <a:pt x="1767839" y="128269"/>
                </a:lnTo>
                <a:lnTo>
                  <a:pt x="1826259" y="128269"/>
                </a:lnTo>
                <a:lnTo>
                  <a:pt x="1826259" y="125729"/>
                </a:lnTo>
                <a:close/>
              </a:path>
              <a:path w="1885950" h="165100">
                <a:moveTo>
                  <a:pt x="1771650" y="123190"/>
                </a:moveTo>
                <a:lnTo>
                  <a:pt x="1770379" y="123190"/>
                </a:lnTo>
                <a:lnTo>
                  <a:pt x="1770379" y="125729"/>
                </a:lnTo>
                <a:lnTo>
                  <a:pt x="1827529" y="125729"/>
                </a:lnTo>
                <a:lnTo>
                  <a:pt x="1827529" y="124459"/>
                </a:lnTo>
                <a:lnTo>
                  <a:pt x="1771650" y="124459"/>
                </a:lnTo>
                <a:lnTo>
                  <a:pt x="1771650" y="123190"/>
                </a:lnTo>
                <a:close/>
              </a:path>
              <a:path w="1885950" h="165100">
                <a:moveTo>
                  <a:pt x="1828800" y="120650"/>
                </a:moveTo>
                <a:lnTo>
                  <a:pt x="1771650" y="120650"/>
                </a:lnTo>
                <a:lnTo>
                  <a:pt x="1771650" y="123190"/>
                </a:lnTo>
                <a:lnTo>
                  <a:pt x="1827529" y="123190"/>
                </a:lnTo>
                <a:lnTo>
                  <a:pt x="1827529" y="124459"/>
                </a:lnTo>
                <a:lnTo>
                  <a:pt x="1828800" y="124459"/>
                </a:lnTo>
                <a:lnTo>
                  <a:pt x="1828800" y="120650"/>
                </a:lnTo>
                <a:close/>
              </a:path>
              <a:path w="1885950" h="165100">
                <a:moveTo>
                  <a:pt x="1830070" y="118109"/>
                </a:moveTo>
                <a:lnTo>
                  <a:pt x="1772920" y="118109"/>
                </a:lnTo>
                <a:lnTo>
                  <a:pt x="1772920" y="120650"/>
                </a:lnTo>
                <a:lnTo>
                  <a:pt x="1830070" y="120650"/>
                </a:lnTo>
                <a:lnTo>
                  <a:pt x="1830070" y="118109"/>
                </a:lnTo>
                <a:close/>
              </a:path>
              <a:path w="1885950" h="165100">
                <a:moveTo>
                  <a:pt x="118110" y="121919"/>
                </a:moveTo>
                <a:lnTo>
                  <a:pt x="52070" y="121919"/>
                </a:lnTo>
                <a:lnTo>
                  <a:pt x="52070" y="123190"/>
                </a:lnTo>
                <a:lnTo>
                  <a:pt x="118110" y="123190"/>
                </a:lnTo>
                <a:lnTo>
                  <a:pt x="118110" y="121919"/>
                </a:lnTo>
                <a:close/>
              </a:path>
              <a:path w="1885950" h="165100">
                <a:moveTo>
                  <a:pt x="116840" y="119379"/>
                </a:moveTo>
                <a:lnTo>
                  <a:pt x="50800" y="119379"/>
                </a:lnTo>
                <a:lnTo>
                  <a:pt x="50800" y="121919"/>
                </a:lnTo>
                <a:lnTo>
                  <a:pt x="116840" y="121919"/>
                </a:lnTo>
                <a:lnTo>
                  <a:pt x="116840" y="119379"/>
                </a:lnTo>
                <a:close/>
              </a:path>
              <a:path w="1885950" h="165100">
                <a:moveTo>
                  <a:pt x="115570" y="118109"/>
                </a:moveTo>
                <a:lnTo>
                  <a:pt x="49529" y="118109"/>
                </a:lnTo>
                <a:lnTo>
                  <a:pt x="49529" y="119379"/>
                </a:lnTo>
                <a:lnTo>
                  <a:pt x="115570" y="119379"/>
                </a:lnTo>
                <a:lnTo>
                  <a:pt x="115570" y="118109"/>
                </a:lnTo>
                <a:close/>
              </a:path>
              <a:path w="1885950" h="165100">
                <a:moveTo>
                  <a:pt x="111760" y="110490"/>
                </a:moveTo>
                <a:lnTo>
                  <a:pt x="110490" y="110490"/>
                </a:lnTo>
                <a:lnTo>
                  <a:pt x="110490" y="111759"/>
                </a:lnTo>
                <a:lnTo>
                  <a:pt x="46989" y="111759"/>
                </a:lnTo>
                <a:lnTo>
                  <a:pt x="46989" y="114300"/>
                </a:lnTo>
                <a:lnTo>
                  <a:pt x="48259" y="114300"/>
                </a:lnTo>
                <a:lnTo>
                  <a:pt x="48259" y="118109"/>
                </a:lnTo>
                <a:lnTo>
                  <a:pt x="49529" y="118109"/>
                </a:lnTo>
                <a:lnTo>
                  <a:pt x="49529" y="116840"/>
                </a:lnTo>
                <a:lnTo>
                  <a:pt x="114300" y="116840"/>
                </a:lnTo>
                <a:lnTo>
                  <a:pt x="114300" y="115569"/>
                </a:lnTo>
                <a:lnTo>
                  <a:pt x="113029" y="115569"/>
                </a:lnTo>
                <a:lnTo>
                  <a:pt x="113029" y="113029"/>
                </a:lnTo>
                <a:lnTo>
                  <a:pt x="111759" y="113029"/>
                </a:lnTo>
                <a:lnTo>
                  <a:pt x="111760" y="110490"/>
                </a:lnTo>
                <a:close/>
              </a:path>
              <a:path w="1885950" h="165100">
                <a:moveTo>
                  <a:pt x="110490" y="109219"/>
                </a:moveTo>
                <a:lnTo>
                  <a:pt x="45720" y="109219"/>
                </a:lnTo>
                <a:lnTo>
                  <a:pt x="45720" y="110490"/>
                </a:lnTo>
                <a:lnTo>
                  <a:pt x="110490" y="110490"/>
                </a:lnTo>
                <a:lnTo>
                  <a:pt x="110490" y="109219"/>
                </a:lnTo>
                <a:close/>
              </a:path>
              <a:path w="1885950" h="165100">
                <a:moveTo>
                  <a:pt x="109220" y="106679"/>
                </a:moveTo>
                <a:lnTo>
                  <a:pt x="44450" y="106679"/>
                </a:lnTo>
                <a:lnTo>
                  <a:pt x="44450" y="109219"/>
                </a:lnTo>
                <a:lnTo>
                  <a:pt x="109220" y="109219"/>
                </a:lnTo>
                <a:lnTo>
                  <a:pt x="109220" y="106679"/>
                </a:lnTo>
                <a:close/>
              </a:path>
              <a:path w="1885950" h="165100">
                <a:moveTo>
                  <a:pt x="107950" y="104140"/>
                </a:moveTo>
                <a:lnTo>
                  <a:pt x="106679" y="104140"/>
                </a:lnTo>
                <a:lnTo>
                  <a:pt x="106679" y="105409"/>
                </a:lnTo>
                <a:lnTo>
                  <a:pt x="43179" y="105409"/>
                </a:lnTo>
                <a:lnTo>
                  <a:pt x="43179" y="106679"/>
                </a:lnTo>
                <a:lnTo>
                  <a:pt x="107950" y="106679"/>
                </a:lnTo>
                <a:lnTo>
                  <a:pt x="107950" y="104140"/>
                </a:lnTo>
                <a:close/>
              </a:path>
              <a:path w="1885950" h="165100">
                <a:moveTo>
                  <a:pt x="104140" y="97790"/>
                </a:moveTo>
                <a:lnTo>
                  <a:pt x="102870" y="97790"/>
                </a:lnTo>
                <a:lnTo>
                  <a:pt x="102870" y="99059"/>
                </a:lnTo>
                <a:lnTo>
                  <a:pt x="40639" y="99059"/>
                </a:lnTo>
                <a:lnTo>
                  <a:pt x="40639" y="101600"/>
                </a:lnTo>
                <a:lnTo>
                  <a:pt x="41909" y="101600"/>
                </a:lnTo>
                <a:lnTo>
                  <a:pt x="41909" y="105409"/>
                </a:lnTo>
                <a:lnTo>
                  <a:pt x="43179" y="105409"/>
                </a:lnTo>
                <a:lnTo>
                  <a:pt x="43179" y="104140"/>
                </a:lnTo>
                <a:lnTo>
                  <a:pt x="106679" y="104140"/>
                </a:lnTo>
                <a:lnTo>
                  <a:pt x="106679" y="102869"/>
                </a:lnTo>
                <a:lnTo>
                  <a:pt x="105409" y="102869"/>
                </a:lnTo>
                <a:lnTo>
                  <a:pt x="105409" y="100329"/>
                </a:lnTo>
                <a:lnTo>
                  <a:pt x="104139" y="100329"/>
                </a:lnTo>
                <a:lnTo>
                  <a:pt x="104140" y="97790"/>
                </a:lnTo>
                <a:close/>
              </a:path>
              <a:path w="1885950" h="165100">
                <a:moveTo>
                  <a:pt x="101600" y="93979"/>
                </a:moveTo>
                <a:lnTo>
                  <a:pt x="38100" y="93979"/>
                </a:lnTo>
                <a:lnTo>
                  <a:pt x="38100" y="96519"/>
                </a:lnTo>
                <a:lnTo>
                  <a:pt x="39370" y="96519"/>
                </a:lnTo>
                <a:lnTo>
                  <a:pt x="39370" y="97790"/>
                </a:lnTo>
                <a:lnTo>
                  <a:pt x="102870" y="97790"/>
                </a:lnTo>
                <a:lnTo>
                  <a:pt x="102870" y="95250"/>
                </a:lnTo>
                <a:lnTo>
                  <a:pt x="101600" y="95250"/>
                </a:lnTo>
                <a:lnTo>
                  <a:pt x="101600" y="93979"/>
                </a:lnTo>
                <a:close/>
              </a:path>
              <a:path w="1885950" h="165100">
                <a:moveTo>
                  <a:pt x="100329" y="91440"/>
                </a:moveTo>
                <a:lnTo>
                  <a:pt x="99059" y="91440"/>
                </a:lnTo>
                <a:lnTo>
                  <a:pt x="99059" y="92709"/>
                </a:lnTo>
                <a:lnTo>
                  <a:pt x="36829" y="92709"/>
                </a:lnTo>
                <a:lnTo>
                  <a:pt x="36829" y="93979"/>
                </a:lnTo>
                <a:lnTo>
                  <a:pt x="100329" y="93979"/>
                </a:lnTo>
                <a:lnTo>
                  <a:pt x="100329" y="91440"/>
                </a:lnTo>
                <a:close/>
              </a:path>
              <a:path w="1885950" h="165100">
                <a:moveTo>
                  <a:pt x="99059" y="88900"/>
                </a:moveTo>
                <a:lnTo>
                  <a:pt x="35559" y="88900"/>
                </a:lnTo>
                <a:lnTo>
                  <a:pt x="35559" y="92709"/>
                </a:lnTo>
                <a:lnTo>
                  <a:pt x="36829" y="92709"/>
                </a:lnTo>
                <a:lnTo>
                  <a:pt x="36829" y="91440"/>
                </a:lnTo>
                <a:lnTo>
                  <a:pt x="99059" y="91440"/>
                </a:lnTo>
                <a:lnTo>
                  <a:pt x="99059" y="88900"/>
                </a:lnTo>
                <a:close/>
              </a:path>
              <a:path w="1885950" h="165100">
                <a:moveTo>
                  <a:pt x="96520" y="85090"/>
                </a:moveTo>
                <a:lnTo>
                  <a:pt x="33020" y="85090"/>
                </a:lnTo>
                <a:lnTo>
                  <a:pt x="33020" y="86359"/>
                </a:lnTo>
                <a:lnTo>
                  <a:pt x="34289" y="86359"/>
                </a:lnTo>
                <a:lnTo>
                  <a:pt x="34289" y="88900"/>
                </a:lnTo>
                <a:lnTo>
                  <a:pt x="97789" y="88900"/>
                </a:lnTo>
                <a:lnTo>
                  <a:pt x="97789" y="87630"/>
                </a:lnTo>
                <a:lnTo>
                  <a:pt x="96519" y="87630"/>
                </a:lnTo>
                <a:lnTo>
                  <a:pt x="96520" y="85090"/>
                </a:lnTo>
                <a:close/>
              </a:path>
              <a:path w="1885950" h="165100">
                <a:moveTo>
                  <a:pt x="93979" y="81280"/>
                </a:moveTo>
                <a:lnTo>
                  <a:pt x="31750" y="81280"/>
                </a:lnTo>
                <a:lnTo>
                  <a:pt x="31750" y="85090"/>
                </a:lnTo>
                <a:lnTo>
                  <a:pt x="95250" y="85090"/>
                </a:lnTo>
                <a:lnTo>
                  <a:pt x="95250" y="82550"/>
                </a:lnTo>
                <a:lnTo>
                  <a:pt x="93979" y="82550"/>
                </a:lnTo>
                <a:lnTo>
                  <a:pt x="93979" y="81280"/>
                </a:lnTo>
                <a:close/>
              </a:path>
              <a:path w="1885950" h="165100">
                <a:moveTo>
                  <a:pt x="92709" y="78740"/>
                </a:moveTo>
                <a:lnTo>
                  <a:pt x="30479" y="78740"/>
                </a:lnTo>
                <a:lnTo>
                  <a:pt x="30479" y="81280"/>
                </a:lnTo>
                <a:lnTo>
                  <a:pt x="92709" y="81280"/>
                </a:lnTo>
                <a:lnTo>
                  <a:pt x="92709" y="78740"/>
                </a:lnTo>
                <a:close/>
              </a:path>
              <a:path w="1885950" h="165100">
                <a:moveTo>
                  <a:pt x="91439" y="76200"/>
                </a:moveTo>
                <a:lnTo>
                  <a:pt x="29209" y="76200"/>
                </a:lnTo>
                <a:lnTo>
                  <a:pt x="29209" y="78740"/>
                </a:lnTo>
                <a:lnTo>
                  <a:pt x="91439" y="78740"/>
                </a:lnTo>
                <a:lnTo>
                  <a:pt x="91439" y="76200"/>
                </a:lnTo>
                <a:close/>
              </a:path>
              <a:path w="1885950" h="165100">
                <a:moveTo>
                  <a:pt x="90169" y="73659"/>
                </a:moveTo>
                <a:lnTo>
                  <a:pt x="27939" y="73659"/>
                </a:lnTo>
                <a:lnTo>
                  <a:pt x="27939" y="76200"/>
                </a:lnTo>
                <a:lnTo>
                  <a:pt x="90169" y="76200"/>
                </a:lnTo>
                <a:lnTo>
                  <a:pt x="90169" y="73659"/>
                </a:lnTo>
                <a:close/>
              </a:path>
              <a:path w="1885950" h="165100">
                <a:moveTo>
                  <a:pt x="88900" y="72390"/>
                </a:moveTo>
                <a:lnTo>
                  <a:pt x="26670" y="72390"/>
                </a:lnTo>
                <a:lnTo>
                  <a:pt x="26670" y="73659"/>
                </a:lnTo>
                <a:lnTo>
                  <a:pt x="88900" y="73659"/>
                </a:lnTo>
                <a:lnTo>
                  <a:pt x="88900" y="72390"/>
                </a:lnTo>
                <a:close/>
              </a:path>
              <a:path w="1885950" h="165100">
                <a:moveTo>
                  <a:pt x="85089" y="66040"/>
                </a:moveTo>
                <a:lnTo>
                  <a:pt x="24129" y="66040"/>
                </a:lnTo>
                <a:lnTo>
                  <a:pt x="24129" y="68580"/>
                </a:lnTo>
                <a:lnTo>
                  <a:pt x="25400" y="68580"/>
                </a:lnTo>
                <a:lnTo>
                  <a:pt x="25400" y="72390"/>
                </a:lnTo>
                <a:lnTo>
                  <a:pt x="87629" y="72390"/>
                </a:lnTo>
                <a:lnTo>
                  <a:pt x="87629" y="69850"/>
                </a:lnTo>
                <a:lnTo>
                  <a:pt x="86359" y="69850"/>
                </a:lnTo>
                <a:lnTo>
                  <a:pt x="86359" y="67309"/>
                </a:lnTo>
                <a:lnTo>
                  <a:pt x="85089" y="67309"/>
                </a:lnTo>
                <a:lnTo>
                  <a:pt x="85089" y="66040"/>
                </a:lnTo>
                <a:close/>
              </a:path>
              <a:path w="1885950" h="165100">
                <a:moveTo>
                  <a:pt x="83819" y="63500"/>
                </a:moveTo>
                <a:lnTo>
                  <a:pt x="22859" y="63500"/>
                </a:lnTo>
                <a:lnTo>
                  <a:pt x="22859" y="66040"/>
                </a:lnTo>
                <a:lnTo>
                  <a:pt x="83819" y="66040"/>
                </a:lnTo>
                <a:lnTo>
                  <a:pt x="83819" y="63500"/>
                </a:lnTo>
                <a:close/>
              </a:path>
              <a:path w="1885950" h="165100">
                <a:moveTo>
                  <a:pt x="82549" y="60959"/>
                </a:moveTo>
                <a:lnTo>
                  <a:pt x="21589" y="60959"/>
                </a:lnTo>
                <a:lnTo>
                  <a:pt x="21589" y="63500"/>
                </a:lnTo>
                <a:lnTo>
                  <a:pt x="82549" y="63500"/>
                </a:lnTo>
                <a:lnTo>
                  <a:pt x="82549" y="60959"/>
                </a:lnTo>
                <a:close/>
              </a:path>
              <a:path w="1885950" h="165100">
                <a:moveTo>
                  <a:pt x="81279" y="59690"/>
                </a:moveTo>
                <a:lnTo>
                  <a:pt x="20320" y="59690"/>
                </a:lnTo>
                <a:lnTo>
                  <a:pt x="20320" y="60959"/>
                </a:lnTo>
                <a:lnTo>
                  <a:pt x="81279" y="60959"/>
                </a:lnTo>
                <a:lnTo>
                  <a:pt x="81279" y="59690"/>
                </a:lnTo>
                <a:close/>
              </a:path>
              <a:path w="1885950" h="165100">
                <a:moveTo>
                  <a:pt x="77470" y="53340"/>
                </a:moveTo>
                <a:lnTo>
                  <a:pt x="17779" y="53340"/>
                </a:lnTo>
                <a:lnTo>
                  <a:pt x="17779" y="55880"/>
                </a:lnTo>
                <a:lnTo>
                  <a:pt x="19050" y="55880"/>
                </a:lnTo>
                <a:lnTo>
                  <a:pt x="19050" y="59690"/>
                </a:lnTo>
                <a:lnTo>
                  <a:pt x="80009" y="59690"/>
                </a:lnTo>
                <a:lnTo>
                  <a:pt x="80009" y="57150"/>
                </a:lnTo>
                <a:lnTo>
                  <a:pt x="78740" y="57150"/>
                </a:lnTo>
                <a:lnTo>
                  <a:pt x="78739" y="54609"/>
                </a:lnTo>
                <a:lnTo>
                  <a:pt x="77470" y="54609"/>
                </a:lnTo>
                <a:lnTo>
                  <a:pt x="77470" y="53340"/>
                </a:lnTo>
                <a:close/>
              </a:path>
              <a:path w="1885950" h="165100">
                <a:moveTo>
                  <a:pt x="76200" y="50800"/>
                </a:moveTo>
                <a:lnTo>
                  <a:pt x="16509" y="50800"/>
                </a:lnTo>
                <a:lnTo>
                  <a:pt x="16509" y="53340"/>
                </a:lnTo>
                <a:lnTo>
                  <a:pt x="76200" y="53340"/>
                </a:lnTo>
                <a:lnTo>
                  <a:pt x="76200" y="50800"/>
                </a:lnTo>
                <a:close/>
              </a:path>
              <a:path w="1885950" h="165100">
                <a:moveTo>
                  <a:pt x="74929" y="48259"/>
                </a:moveTo>
                <a:lnTo>
                  <a:pt x="15239" y="48259"/>
                </a:lnTo>
                <a:lnTo>
                  <a:pt x="15239" y="50800"/>
                </a:lnTo>
                <a:lnTo>
                  <a:pt x="74929" y="50800"/>
                </a:lnTo>
                <a:lnTo>
                  <a:pt x="74929" y="48259"/>
                </a:lnTo>
                <a:close/>
              </a:path>
              <a:path w="1885950" h="165100">
                <a:moveTo>
                  <a:pt x="73660" y="46990"/>
                </a:moveTo>
                <a:lnTo>
                  <a:pt x="13970" y="46990"/>
                </a:lnTo>
                <a:lnTo>
                  <a:pt x="13970" y="48259"/>
                </a:lnTo>
                <a:lnTo>
                  <a:pt x="73660" y="48259"/>
                </a:lnTo>
                <a:lnTo>
                  <a:pt x="73660" y="46990"/>
                </a:lnTo>
                <a:close/>
              </a:path>
              <a:path w="1885950" h="165100">
                <a:moveTo>
                  <a:pt x="69850" y="40640"/>
                </a:moveTo>
                <a:lnTo>
                  <a:pt x="11429" y="40640"/>
                </a:lnTo>
                <a:lnTo>
                  <a:pt x="11429" y="43180"/>
                </a:lnTo>
                <a:lnTo>
                  <a:pt x="12700" y="43180"/>
                </a:lnTo>
                <a:lnTo>
                  <a:pt x="12700" y="46990"/>
                </a:lnTo>
                <a:lnTo>
                  <a:pt x="72390" y="46990"/>
                </a:lnTo>
                <a:lnTo>
                  <a:pt x="72390" y="44450"/>
                </a:lnTo>
                <a:lnTo>
                  <a:pt x="71120" y="44450"/>
                </a:lnTo>
                <a:lnTo>
                  <a:pt x="71120" y="41909"/>
                </a:lnTo>
                <a:lnTo>
                  <a:pt x="69850" y="41909"/>
                </a:lnTo>
                <a:lnTo>
                  <a:pt x="69850" y="40640"/>
                </a:lnTo>
                <a:close/>
              </a:path>
              <a:path w="1885950" h="165100">
                <a:moveTo>
                  <a:pt x="67309" y="35559"/>
                </a:moveTo>
                <a:lnTo>
                  <a:pt x="8889" y="35559"/>
                </a:lnTo>
                <a:lnTo>
                  <a:pt x="8889" y="38100"/>
                </a:lnTo>
                <a:lnTo>
                  <a:pt x="10159" y="38100"/>
                </a:lnTo>
                <a:lnTo>
                  <a:pt x="10159" y="40640"/>
                </a:lnTo>
                <a:lnTo>
                  <a:pt x="68579" y="40640"/>
                </a:lnTo>
                <a:lnTo>
                  <a:pt x="68579" y="36830"/>
                </a:lnTo>
                <a:lnTo>
                  <a:pt x="67309" y="36830"/>
                </a:lnTo>
                <a:lnTo>
                  <a:pt x="67309" y="35559"/>
                </a:lnTo>
                <a:close/>
              </a:path>
              <a:path w="1885950" h="165100">
                <a:moveTo>
                  <a:pt x="66040" y="34290"/>
                </a:moveTo>
                <a:lnTo>
                  <a:pt x="7620" y="34290"/>
                </a:lnTo>
                <a:lnTo>
                  <a:pt x="7620" y="35559"/>
                </a:lnTo>
                <a:lnTo>
                  <a:pt x="66040" y="35559"/>
                </a:lnTo>
                <a:lnTo>
                  <a:pt x="66040" y="34290"/>
                </a:lnTo>
                <a:close/>
              </a:path>
              <a:path w="1885950" h="165100">
                <a:moveTo>
                  <a:pt x="64770" y="30480"/>
                </a:moveTo>
                <a:lnTo>
                  <a:pt x="6350" y="30480"/>
                </a:lnTo>
                <a:lnTo>
                  <a:pt x="6350" y="34290"/>
                </a:lnTo>
                <a:lnTo>
                  <a:pt x="64770" y="34290"/>
                </a:lnTo>
                <a:lnTo>
                  <a:pt x="64770" y="30480"/>
                </a:lnTo>
                <a:close/>
              </a:path>
              <a:path w="1885950" h="165100">
                <a:moveTo>
                  <a:pt x="63500" y="27940"/>
                </a:moveTo>
                <a:lnTo>
                  <a:pt x="5079" y="27940"/>
                </a:lnTo>
                <a:lnTo>
                  <a:pt x="5079" y="30480"/>
                </a:lnTo>
                <a:lnTo>
                  <a:pt x="63500" y="30480"/>
                </a:lnTo>
                <a:lnTo>
                  <a:pt x="63500" y="27940"/>
                </a:lnTo>
                <a:close/>
              </a:path>
              <a:path w="1885950" h="165100">
                <a:moveTo>
                  <a:pt x="62229" y="19050"/>
                </a:moveTo>
                <a:lnTo>
                  <a:pt x="3809" y="19050"/>
                </a:lnTo>
                <a:lnTo>
                  <a:pt x="3809" y="27940"/>
                </a:lnTo>
                <a:lnTo>
                  <a:pt x="62229" y="27940"/>
                </a:lnTo>
                <a:lnTo>
                  <a:pt x="62229" y="19050"/>
                </a:lnTo>
                <a:close/>
              </a:path>
              <a:path w="1885950" h="165100">
                <a:moveTo>
                  <a:pt x="60959" y="11430"/>
                </a:moveTo>
                <a:lnTo>
                  <a:pt x="2539" y="11430"/>
                </a:lnTo>
                <a:lnTo>
                  <a:pt x="2539" y="19050"/>
                </a:lnTo>
                <a:lnTo>
                  <a:pt x="60959" y="19050"/>
                </a:lnTo>
                <a:lnTo>
                  <a:pt x="60959" y="11430"/>
                </a:lnTo>
                <a:close/>
              </a:path>
              <a:path w="1885950" h="165100">
                <a:moveTo>
                  <a:pt x="59690" y="5080"/>
                </a:moveTo>
                <a:lnTo>
                  <a:pt x="1270" y="5080"/>
                </a:lnTo>
                <a:lnTo>
                  <a:pt x="1270" y="11430"/>
                </a:lnTo>
                <a:lnTo>
                  <a:pt x="59690" y="11430"/>
                </a:lnTo>
                <a:lnTo>
                  <a:pt x="59690" y="5080"/>
                </a:lnTo>
                <a:close/>
              </a:path>
              <a:path w="1885950" h="165100">
                <a:moveTo>
                  <a:pt x="1831339" y="115569"/>
                </a:moveTo>
                <a:lnTo>
                  <a:pt x="1774189" y="115569"/>
                </a:lnTo>
                <a:lnTo>
                  <a:pt x="1774189" y="116840"/>
                </a:lnTo>
                <a:lnTo>
                  <a:pt x="1831339" y="116840"/>
                </a:lnTo>
                <a:lnTo>
                  <a:pt x="1831339" y="115569"/>
                </a:lnTo>
                <a:close/>
              </a:path>
              <a:path w="1885950" h="165100">
                <a:moveTo>
                  <a:pt x="1832609" y="113029"/>
                </a:moveTo>
                <a:lnTo>
                  <a:pt x="1775459" y="113029"/>
                </a:lnTo>
                <a:lnTo>
                  <a:pt x="1775459" y="115569"/>
                </a:lnTo>
                <a:lnTo>
                  <a:pt x="1832609" y="115569"/>
                </a:lnTo>
                <a:lnTo>
                  <a:pt x="1832609" y="113029"/>
                </a:lnTo>
                <a:close/>
              </a:path>
              <a:path w="1885950" h="165100">
                <a:moveTo>
                  <a:pt x="1778000" y="110490"/>
                </a:moveTo>
                <a:lnTo>
                  <a:pt x="1776729" y="110490"/>
                </a:lnTo>
                <a:lnTo>
                  <a:pt x="1776729" y="113029"/>
                </a:lnTo>
                <a:lnTo>
                  <a:pt x="1833879" y="113029"/>
                </a:lnTo>
                <a:lnTo>
                  <a:pt x="1833879" y="111759"/>
                </a:lnTo>
                <a:lnTo>
                  <a:pt x="1778000" y="111759"/>
                </a:lnTo>
                <a:lnTo>
                  <a:pt x="1778000" y="110490"/>
                </a:lnTo>
                <a:close/>
              </a:path>
              <a:path w="1885950" h="165100">
                <a:moveTo>
                  <a:pt x="1835150" y="107950"/>
                </a:moveTo>
                <a:lnTo>
                  <a:pt x="1778000" y="107950"/>
                </a:lnTo>
                <a:lnTo>
                  <a:pt x="1778000" y="110490"/>
                </a:lnTo>
                <a:lnTo>
                  <a:pt x="1833879" y="110490"/>
                </a:lnTo>
                <a:lnTo>
                  <a:pt x="1833879" y="111759"/>
                </a:lnTo>
                <a:lnTo>
                  <a:pt x="1835150" y="111759"/>
                </a:lnTo>
                <a:lnTo>
                  <a:pt x="1835150" y="107950"/>
                </a:lnTo>
                <a:close/>
              </a:path>
              <a:path w="1885950" h="165100">
                <a:moveTo>
                  <a:pt x="1836420" y="105409"/>
                </a:moveTo>
                <a:lnTo>
                  <a:pt x="1779270" y="105409"/>
                </a:lnTo>
                <a:lnTo>
                  <a:pt x="1779270" y="107950"/>
                </a:lnTo>
                <a:lnTo>
                  <a:pt x="1836420" y="107950"/>
                </a:lnTo>
                <a:lnTo>
                  <a:pt x="1836420" y="105409"/>
                </a:lnTo>
                <a:close/>
              </a:path>
              <a:path w="1885950" h="165100">
                <a:moveTo>
                  <a:pt x="1837689" y="102869"/>
                </a:moveTo>
                <a:lnTo>
                  <a:pt x="1780539" y="102869"/>
                </a:lnTo>
                <a:lnTo>
                  <a:pt x="1780539" y="104140"/>
                </a:lnTo>
                <a:lnTo>
                  <a:pt x="1837689" y="104140"/>
                </a:lnTo>
                <a:lnTo>
                  <a:pt x="1837689" y="102869"/>
                </a:lnTo>
                <a:close/>
              </a:path>
              <a:path w="1885950" h="165100">
                <a:moveTo>
                  <a:pt x="1838959" y="100329"/>
                </a:moveTo>
                <a:lnTo>
                  <a:pt x="1781809" y="100329"/>
                </a:lnTo>
                <a:lnTo>
                  <a:pt x="1781809" y="102869"/>
                </a:lnTo>
                <a:lnTo>
                  <a:pt x="1838959" y="102869"/>
                </a:lnTo>
                <a:lnTo>
                  <a:pt x="1838959" y="100329"/>
                </a:lnTo>
                <a:close/>
              </a:path>
              <a:path w="1885950" h="165100">
                <a:moveTo>
                  <a:pt x="1784350" y="97790"/>
                </a:moveTo>
                <a:lnTo>
                  <a:pt x="1783079" y="97790"/>
                </a:lnTo>
                <a:lnTo>
                  <a:pt x="1783079" y="100329"/>
                </a:lnTo>
                <a:lnTo>
                  <a:pt x="1840229" y="100329"/>
                </a:lnTo>
                <a:lnTo>
                  <a:pt x="1840229" y="99059"/>
                </a:lnTo>
                <a:lnTo>
                  <a:pt x="1784350" y="99059"/>
                </a:lnTo>
                <a:lnTo>
                  <a:pt x="1784350" y="97790"/>
                </a:lnTo>
                <a:close/>
              </a:path>
              <a:path w="1885950" h="165100">
                <a:moveTo>
                  <a:pt x="1841500" y="95250"/>
                </a:moveTo>
                <a:lnTo>
                  <a:pt x="1784350" y="95250"/>
                </a:lnTo>
                <a:lnTo>
                  <a:pt x="1784350" y="97790"/>
                </a:lnTo>
                <a:lnTo>
                  <a:pt x="1840229" y="97790"/>
                </a:lnTo>
                <a:lnTo>
                  <a:pt x="1840229" y="99059"/>
                </a:lnTo>
                <a:lnTo>
                  <a:pt x="1841500" y="99059"/>
                </a:lnTo>
                <a:lnTo>
                  <a:pt x="1841500" y="95250"/>
                </a:lnTo>
                <a:close/>
              </a:path>
              <a:path w="1885950" h="165100">
                <a:moveTo>
                  <a:pt x="1786889" y="91440"/>
                </a:moveTo>
                <a:lnTo>
                  <a:pt x="1785620" y="91440"/>
                </a:lnTo>
                <a:lnTo>
                  <a:pt x="1785620" y="95250"/>
                </a:lnTo>
                <a:lnTo>
                  <a:pt x="1842770" y="95250"/>
                </a:lnTo>
                <a:lnTo>
                  <a:pt x="1842770" y="92709"/>
                </a:lnTo>
                <a:lnTo>
                  <a:pt x="1786889" y="92709"/>
                </a:lnTo>
                <a:lnTo>
                  <a:pt x="1786889" y="91440"/>
                </a:lnTo>
                <a:close/>
              </a:path>
              <a:path w="1885950" h="165100">
                <a:moveTo>
                  <a:pt x="1846579" y="86359"/>
                </a:moveTo>
                <a:lnTo>
                  <a:pt x="1788159" y="86359"/>
                </a:lnTo>
                <a:lnTo>
                  <a:pt x="1788159" y="88900"/>
                </a:lnTo>
                <a:lnTo>
                  <a:pt x="1786889" y="88900"/>
                </a:lnTo>
                <a:lnTo>
                  <a:pt x="1786889" y="91440"/>
                </a:lnTo>
                <a:lnTo>
                  <a:pt x="1845309" y="91440"/>
                </a:lnTo>
                <a:lnTo>
                  <a:pt x="1845309" y="87630"/>
                </a:lnTo>
                <a:lnTo>
                  <a:pt x="1846579" y="87630"/>
                </a:lnTo>
                <a:lnTo>
                  <a:pt x="1846579" y="86359"/>
                </a:lnTo>
                <a:close/>
              </a:path>
              <a:path w="1885950" h="165100">
                <a:moveTo>
                  <a:pt x="1847850" y="85090"/>
                </a:moveTo>
                <a:lnTo>
                  <a:pt x="1789429" y="85090"/>
                </a:lnTo>
                <a:lnTo>
                  <a:pt x="1789429" y="86359"/>
                </a:lnTo>
                <a:lnTo>
                  <a:pt x="1847850" y="86359"/>
                </a:lnTo>
                <a:lnTo>
                  <a:pt x="1847850" y="85090"/>
                </a:lnTo>
                <a:close/>
              </a:path>
              <a:path w="1885950" h="165100">
                <a:moveTo>
                  <a:pt x="1849120" y="81280"/>
                </a:moveTo>
                <a:lnTo>
                  <a:pt x="1790700" y="81280"/>
                </a:lnTo>
                <a:lnTo>
                  <a:pt x="1790700" y="85090"/>
                </a:lnTo>
                <a:lnTo>
                  <a:pt x="1849120" y="85090"/>
                </a:lnTo>
                <a:lnTo>
                  <a:pt x="1849120" y="81280"/>
                </a:lnTo>
                <a:close/>
              </a:path>
              <a:path w="1885950" h="165100">
                <a:moveTo>
                  <a:pt x="1850390" y="78740"/>
                </a:moveTo>
                <a:lnTo>
                  <a:pt x="1791970" y="78740"/>
                </a:lnTo>
                <a:lnTo>
                  <a:pt x="1791970" y="81280"/>
                </a:lnTo>
                <a:lnTo>
                  <a:pt x="1850390" y="81280"/>
                </a:lnTo>
                <a:lnTo>
                  <a:pt x="1850390" y="78740"/>
                </a:lnTo>
                <a:close/>
              </a:path>
              <a:path w="1885950" h="165100">
                <a:moveTo>
                  <a:pt x="1851659" y="76200"/>
                </a:moveTo>
                <a:lnTo>
                  <a:pt x="1793239" y="76200"/>
                </a:lnTo>
                <a:lnTo>
                  <a:pt x="1793239" y="78740"/>
                </a:lnTo>
                <a:lnTo>
                  <a:pt x="1851659" y="78740"/>
                </a:lnTo>
                <a:lnTo>
                  <a:pt x="1851659" y="76200"/>
                </a:lnTo>
                <a:close/>
              </a:path>
              <a:path w="1885950" h="165100">
                <a:moveTo>
                  <a:pt x="1852929" y="73659"/>
                </a:moveTo>
                <a:lnTo>
                  <a:pt x="1794509" y="73659"/>
                </a:lnTo>
                <a:lnTo>
                  <a:pt x="1794509" y="76200"/>
                </a:lnTo>
                <a:lnTo>
                  <a:pt x="1852929" y="76200"/>
                </a:lnTo>
                <a:lnTo>
                  <a:pt x="1852929" y="73659"/>
                </a:lnTo>
                <a:close/>
              </a:path>
              <a:path w="1885950" h="165100">
                <a:moveTo>
                  <a:pt x="1854200" y="72390"/>
                </a:moveTo>
                <a:lnTo>
                  <a:pt x="1795779" y="72390"/>
                </a:lnTo>
                <a:lnTo>
                  <a:pt x="1795779" y="73659"/>
                </a:lnTo>
                <a:lnTo>
                  <a:pt x="1854200" y="73659"/>
                </a:lnTo>
                <a:lnTo>
                  <a:pt x="1854200" y="72390"/>
                </a:lnTo>
                <a:close/>
              </a:path>
              <a:path w="1885950" h="165100">
                <a:moveTo>
                  <a:pt x="1855470" y="68580"/>
                </a:moveTo>
                <a:lnTo>
                  <a:pt x="1797050" y="68580"/>
                </a:lnTo>
                <a:lnTo>
                  <a:pt x="1797050" y="72390"/>
                </a:lnTo>
                <a:lnTo>
                  <a:pt x="1855470" y="72390"/>
                </a:lnTo>
                <a:lnTo>
                  <a:pt x="1855470" y="68580"/>
                </a:lnTo>
                <a:close/>
              </a:path>
              <a:path w="1885950" h="165100">
                <a:moveTo>
                  <a:pt x="1856740" y="66040"/>
                </a:moveTo>
                <a:lnTo>
                  <a:pt x="1798320" y="66040"/>
                </a:lnTo>
                <a:lnTo>
                  <a:pt x="1798320" y="68580"/>
                </a:lnTo>
                <a:lnTo>
                  <a:pt x="1856740" y="68580"/>
                </a:lnTo>
                <a:lnTo>
                  <a:pt x="1856740" y="66040"/>
                </a:lnTo>
                <a:close/>
              </a:path>
              <a:path w="1885950" h="165100">
                <a:moveTo>
                  <a:pt x="1858009" y="63500"/>
                </a:moveTo>
                <a:lnTo>
                  <a:pt x="1799589" y="63500"/>
                </a:lnTo>
                <a:lnTo>
                  <a:pt x="1799589" y="66040"/>
                </a:lnTo>
                <a:lnTo>
                  <a:pt x="1858009" y="66040"/>
                </a:lnTo>
                <a:lnTo>
                  <a:pt x="1858009" y="63500"/>
                </a:lnTo>
                <a:close/>
              </a:path>
              <a:path w="1885950" h="165100">
                <a:moveTo>
                  <a:pt x="1860550" y="59690"/>
                </a:moveTo>
                <a:lnTo>
                  <a:pt x="1800859" y="59690"/>
                </a:lnTo>
                <a:lnTo>
                  <a:pt x="1800859" y="63500"/>
                </a:lnTo>
                <a:lnTo>
                  <a:pt x="1859279" y="63500"/>
                </a:lnTo>
                <a:lnTo>
                  <a:pt x="1859279" y="60959"/>
                </a:lnTo>
                <a:lnTo>
                  <a:pt x="1860550" y="60959"/>
                </a:lnTo>
                <a:lnTo>
                  <a:pt x="1860550" y="59690"/>
                </a:lnTo>
                <a:close/>
              </a:path>
              <a:path w="1885950" h="165100">
                <a:moveTo>
                  <a:pt x="1863090" y="53340"/>
                </a:moveTo>
                <a:lnTo>
                  <a:pt x="1804670" y="53340"/>
                </a:lnTo>
                <a:lnTo>
                  <a:pt x="1804670" y="54609"/>
                </a:lnTo>
                <a:lnTo>
                  <a:pt x="1803400" y="54609"/>
                </a:lnTo>
                <a:lnTo>
                  <a:pt x="1803400" y="57150"/>
                </a:lnTo>
                <a:lnTo>
                  <a:pt x="1802129" y="57150"/>
                </a:lnTo>
                <a:lnTo>
                  <a:pt x="1802129" y="59690"/>
                </a:lnTo>
                <a:lnTo>
                  <a:pt x="1861820" y="59690"/>
                </a:lnTo>
                <a:lnTo>
                  <a:pt x="1861820" y="55880"/>
                </a:lnTo>
                <a:lnTo>
                  <a:pt x="1863090" y="55880"/>
                </a:lnTo>
                <a:lnTo>
                  <a:pt x="1863090" y="53340"/>
                </a:lnTo>
                <a:close/>
              </a:path>
              <a:path w="1885950" h="165100">
                <a:moveTo>
                  <a:pt x="1866900" y="46990"/>
                </a:moveTo>
                <a:lnTo>
                  <a:pt x="1807209" y="46990"/>
                </a:lnTo>
                <a:lnTo>
                  <a:pt x="1807209" y="49530"/>
                </a:lnTo>
                <a:lnTo>
                  <a:pt x="1805939" y="49530"/>
                </a:lnTo>
                <a:lnTo>
                  <a:pt x="1805939" y="53340"/>
                </a:lnTo>
                <a:lnTo>
                  <a:pt x="1864359" y="53340"/>
                </a:lnTo>
                <a:lnTo>
                  <a:pt x="1864359" y="50800"/>
                </a:lnTo>
                <a:lnTo>
                  <a:pt x="1865629" y="50800"/>
                </a:lnTo>
                <a:lnTo>
                  <a:pt x="1865629" y="48259"/>
                </a:lnTo>
                <a:lnTo>
                  <a:pt x="1866900" y="48259"/>
                </a:lnTo>
                <a:lnTo>
                  <a:pt x="1866900" y="46990"/>
                </a:lnTo>
                <a:close/>
              </a:path>
              <a:path w="1885950" h="165100">
                <a:moveTo>
                  <a:pt x="1869440" y="40640"/>
                </a:moveTo>
                <a:lnTo>
                  <a:pt x="1811020" y="40640"/>
                </a:lnTo>
                <a:lnTo>
                  <a:pt x="1811020" y="41909"/>
                </a:lnTo>
                <a:lnTo>
                  <a:pt x="1809750" y="41909"/>
                </a:lnTo>
                <a:lnTo>
                  <a:pt x="1809750" y="44450"/>
                </a:lnTo>
                <a:lnTo>
                  <a:pt x="1808479" y="44450"/>
                </a:lnTo>
                <a:lnTo>
                  <a:pt x="1808479" y="46990"/>
                </a:lnTo>
                <a:lnTo>
                  <a:pt x="1868170" y="46990"/>
                </a:lnTo>
                <a:lnTo>
                  <a:pt x="1868170" y="43180"/>
                </a:lnTo>
                <a:lnTo>
                  <a:pt x="1869440" y="43180"/>
                </a:lnTo>
                <a:lnTo>
                  <a:pt x="1869440" y="40640"/>
                </a:lnTo>
                <a:close/>
              </a:path>
              <a:path w="1885950" h="165100">
                <a:moveTo>
                  <a:pt x="1873250" y="34290"/>
                </a:moveTo>
                <a:lnTo>
                  <a:pt x="1813559" y="34290"/>
                </a:lnTo>
                <a:lnTo>
                  <a:pt x="1813559" y="36830"/>
                </a:lnTo>
                <a:lnTo>
                  <a:pt x="1812289" y="36830"/>
                </a:lnTo>
                <a:lnTo>
                  <a:pt x="1812289" y="40640"/>
                </a:lnTo>
                <a:lnTo>
                  <a:pt x="1870709" y="40640"/>
                </a:lnTo>
                <a:lnTo>
                  <a:pt x="1870709" y="38100"/>
                </a:lnTo>
                <a:lnTo>
                  <a:pt x="1871979" y="38100"/>
                </a:lnTo>
                <a:lnTo>
                  <a:pt x="1871979" y="35559"/>
                </a:lnTo>
                <a:lnTo>
                  <a:pt x="1873250" y="35559"/>
                </a:lnTo>
                <a:lnTo>
                  <a:pt x="1873250" y="34290"/>
                </a:lnTo>
                <a:close/>
              </a:path>
              <a:path w="1885950" h="165100">
                <a:moveTo>
                  <a:pt x="1875790" y="27940"/>
                </a:moveTo>
                <a:lnTo>
                  <a:pt x="1816100" y="27940"/>
                </a:lnTo>
                <a:lnTo>
                  <a:pt x="1816100" y="31750"/>
                </a:lnTo>
                <a:lnTo>
                  <a:pt x="1814829" y="31750"/>
                </a:lnTo>
                <a:lnTo>
                  <a:pt x="1814829" y="34290"/>
                </a:lnTo>
                <a:lnTo>
                  <a:pt x="1874520" y="34290"/>
                </a:lnTo>
                <a:lnTo>
                  <a:pt x="1874520" y="30480"/>
                </a:lnTo>
                <a:lnTo>
                  <a:pt x="1875790" y="30480"/>
                </a:lnTo>
                <a:lnTo>
                  <a:pt x="1875790" y="27940"/>
                </a:lnTo>
                <a:close/>
              </a:path>
              <a:path w="1885950" h="165100">
                <a:moveTo>
                  <a:pt x="1883409" y="5080"/>
                </a:moveTo>
                <a:lnTo>
                  <a:pt x="1819909" y="5080"/>
                </a:lnTo>
                <a:lnTo>
                  <a:pt x="1819909" y="11430"/>
                </a:lnTo>
                <a:lnTo>
                  <a:pt x="1818639" y="11430"/>
                </a:lnTo>
                <a:lnTo>
                  <a:pt x="1818639" y="19050"/>
                </a:lnTo>
                <a:lnTo>
                  <a:pt x="1817370" y="19050"/>
                </a:lnTo>
                <a:lnTo>
                  <a:pt x="1817370" y="27940"/>
                </a:lnTo>
                <a:lnTo>
                  <a:pt x="1877060" y="27940"/>
                </a:lnTo>
                <a:lnTo>
                  <a:pt x="1877060" y="24130"/>
                </a:lnTo>
                <a:lnTo>
                  <a:pt x="1878329" y="24130"/>
                </a:lnTo>
                <a:lnTo>
                  <a:pt x="1878329" y="21590"/>
                </a:lnTo>
                <a:lnTo>
                  <a:pt x="1879600" y="21590"/>
                </a:lnTo>
                <a:lnTo>
                  <a:pt x="1879599" y="16509"/>
                </a:lnTo>
                <a:lnTo>
                  <a:pt x="1880869" y="16509"/>
                </a:lnTo>
                <a:lnTo>
                  <a:pt x="1880869" y="12700"/>
                </a:lnTo>
                <a:lnTo>
                  <a:pt x="1882139" y="12700"/>
                </a:lnTo>
                <a:lnTo>
                  <a:pt x="1882139" y="8890"/>
                </a:lnTo>
                <a:lnTo>
                  <a:pt x="1883409" y="8890"/>
                </a:lnTo>
                <a:lnTo>
                  <a:pt x="1883409" y="5080"/>
                </a:lnTo>
                <a:close/>
              </a:path>
            </a:pathLst>
          </a:custGeom>
          <a:solidFill>
            <a:srgbClr val="03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bk object 2533"/>
          <p:cNvSpPr/>
          <p:nvPr/>
        </p:nvSpPr>
        <p:spPr>
          <a:xfrm>
            <a:off x="6762750" y="6229350"/>
            <a:ext cx="1717039" cy="166370"/>
          </a:xfrm>
          <a:custGeom>
            <a:avLst/>
            <a:gdLst/>
            <a:ahLst/>
            <a:cxnLst/>
            <a:rect l="l" t="t" r="r" b="b"/>
            <a:pathLst>
              <a:path w="1717040" h="166370">
                <a:moveTo>
                  <a:pt x="285750" y="165100"/>
                </a:moveTo>
                <a:lnTo>
                  <a:pt x="198120" y="165100"/>
                </a:lnTo>
                <a:lnTo>
                  <a:pt x="198120" y="166370"/>
                </a:lnTo>
                <a:lnTo>
                  <a:pt x="285750" y="166370"/>
                </a:lnTo>
                <a:lnTo>
                  <a:pt x="285750" y="165100"/>
                </a:lnTo>
                <a:close/>
              </a:path>
              <a:path w="1717040" h="166370">
                <a:moveTo>
                  <a:pt x="283209" y="163829"/>
                </a:moveTo>
                <a:lnTo>
                  <a:pt x="195579" y="163829"/>
                </a:lnTo>
                <a:lnTo>
                  <a:pt x="195579" y="165100"/>
                </a:lnTo>
                <a:lnTo>
                  <a:pt x="283209" y="165100"/>
                </a:lnTo>
                <a:lnTo>
                  <a:pt x="283209" y="163829"/>
                </a:lnTo>
                <a:close/>
              </a:path>
              <a:path w="1717040" h="166370">
                <a:moveTo>
                  <a:pt x="279400" y="162560"/>
                </a:moveTo>
                <a:lnTo>
                  <a:pt x="193040" y="162560"/>
                </a:lnTo>
                <a:lnTo>
                  <a:pt x="193040" y="163829"/>
                </a:lnTo>
                <a:lnTo>
                  <a:pt x="279400" y="163829"/>
                </a:lnTo>
                <a:lnTo>
                  <a:pt x="279400" y="162560"/>
                </a:lnTo>
                <a:close/>
              </a:path>
              <a:path w="1717040" h="166370">
                <a:moveTo>
                  <a:pt x="270510" y="158750"/>
                </a:moveTo>
                <a:lnTo>
                  <a:pt x="186690" y="158750"/>
                </a:lnTo>
                <a:lnTo>
                  <a:pt x="186690" y="162560"/>
                </a:lnTo>
                <a:lnTo>
                  <a:pt x="270510" y="162560"/>
                </a:lnTo>
                <a:lnTo>
                  <a:pt x="270510" y="158750"/>
                </a:lnTo>
                <a:close/>
              </a:path>
              <a:path w="1717040" h="166370">
                <a:moveTo>
                  <a:pt x="267970" y="157479"/>
                </a:moveTo>
                <a:lnTo>
                  <a:pt x="185420" y="157479"/>
                </a:lnTo>
                <a:lnTo>
                  <a:pt x="185420" y="158750"/>
                </a:lnTo>
                <a:lnTo>
                  <a:pt x="267970" y="158750"/>
                </a:lnTo>
                <a:lnTo>
                  <a:pt x="267970" y="157479"/>
                </a:lnTo>
                <a:close/>
              </a:path>
              <a:path w="1717040" h="166370">
                <a:moveTo>
                  <a:pt x="265429" y="156210"/>
                </a:moveTo>
                <a:lnTo>
                  <a:pt x="182879" y="156210"/>
                </a:lnTo>
                <a:lnTo>
                  <a:pt x="182879" y="157479"/>
                </a:lnTo>
                <a:lnTo>
                  <a:pt x="265429" y="157479"/>
                </a:lnTo>
                <a:lnTo>
                  <a:pt x="265429" y="156210"/>
                </a:lnTo>
                <a:close/>
              </a:path>
              <a:path w="1717040" h="166370">
                <a:moveTo>
                  <a:pt x="256540" y="152400"/>
                </a:moveTo>
                <a:lnTo>
                  <a:pt x="177800" y="152400"/>
                </a:lnTo>
                <a:lnTo>
                  <a:pt x="177800" y="156210"/>
                </a:lnTo>
                <a:lnTo>
                  <a:pt x="256540" y="156210"/>
                </a:lnTo>
                <a:lnTo>
                  <a:pt x="256540" y="152400"/>
                </a:lnTo>
                <a:close/>
              </a:path>
              <a:path w="1717040" h="166370">
                <a:moveTo>
                  <a:pt x="252729" y="151129"/>
                </a:moveTo>
                <a:lnTo>
                  <a:pt x="176529" y="151129"/>
                </a:lnTo>
                <a:lnTo>
                  <a:pt x="176529" y="152400"/>
                </a:lnTo>
                <a:lnTo>
                  <a:pt x="252729" y="152400"/>
                </a:lnTo>
                <a:lnTo>
                  <a:pt x="252729" y="151129"/>
                </a:lnTo>
                <a:close/>
              </a:path>
              <a:path w="1717040" h="166370">
                <a:moveTo>
                  <a:pt x="250190" y="149860"/>
                </a:moveTo>
                <a:lnTo>
                  <a:pt x="173990" y="149860"/>
                </a:lnTo>
                <a:lnTo>
                  <a:pt x="173990" y="151129"/>
                </a:lnTo>
                <a:lnTo>
                  <a:pt x="250190" y="151129"/>
                </a:lnTo>
                <a:lnTo>
                  <a:pt x="250190" y="149860"/>
                </a:lnTo>
                <a:close/>
              </a:path>
              <a:path w="1717040" h="166370">
                <a:moveTo>
                  <a:pt x="241300" y="146050"/>
                </a:moveTo>
                <a:lnTo>
                  <a:pt x="168909" y="146050"/>
                </a:lnTo>
                <a:lnTo>
                  <a:pt x="168909" y="149860"/>
                </a:lnTo>
                <a:lnTo>
                  <a:pt x="241300" y="149860"/>
                </a:lnTo>
                <a:lnTo>
                  <a:pt x="241300" y="146050"/>
                </a:lnTo>
                <a:close/>
              </a:path>
              <a:path w="1717040" h="166370">
                <a:moveTo>
                  <a:pt x="238760" y="144779"/>
                </a:moveTo>
                <a:lnTo>
                  <a:pt x="166370" y="144779"/>
                </a:lnTo>
                <a:lnTo>
                  <a:pt x="166370" y="146050"/>
                </a:lnTo>
                <a:lnTo>
                  <a:pt x="238760" y="146050"/>
                </a:lnTo>
                <a:lnTo>
                  <a:pt x="238760" y="144779"/>
                </a:lnTo>
                <a:close/>
              </a:path>
              <a:path w="1717040" h="166370">
                <a:moveTo>
                  <a:pt x="234950" y="143510"/>
                </a:moveTo>
                <a:lnTo>
                  <a:pt x="165100" y="143510"/>
                </a:lnTo>
                <a:lnTo>
                  <a:pt x="165100" y="144779"/>
                </a:lnTo>
                <a:lnTo>
                  <a:pt x="234950" y="144779"/>
                </a:lnTo>
                <a:lnTo>
                  <a:pt x="234950" y="143510"/>
                </a:lnTo>
                <a:close/>
              </a:path>
              <a:path w="1717040" h="166370">
                <a:moveTo>
                  <a:pt x="227329" y="139700"/>
                </a:moveTo>
                <a:lnTo>
                  <a:pt x="160020" y="139700"/>
                </a:lnTo>
                <a:lnTo>
                  <a:pt x="160020" y="143510"/>
                </a:lnTo>
                <a:lnTo>
                  <a:pt x="227329" y="143510"/>
                </a:lnTo>
                <a:lnTo>
                  <a:pt x="227329" y="139700"/>
                </a:lnTo>
                <a:close/>
              </a:path>
              <a:path w="1717040" h="166370">
                <a:moveTo>
                  <a:pt x="226059" y="138429"/>
                </a:moveTo>
                <a:lnTo>
                  <a:pt x="157479" y="138429"/>
                </a:lnTo>
                <a:lnTo>
                  <a:pt x="157479" y="139700"/>
                </a:lnTo>
                <a:lnTo>
                  <a:pt x="226059" y="139700"/>
                </a:lnTo>
                <a:lnTo>
                  <a:pt x="226059" y="138429"/>
                </a:lnTo>
                <a:close/>
              </a:path>
              <a:path w="1717040" h="166370">
                <a:moveTo>
                  <a:pt x="223519" y="137160"/>
                </a:moveTo>
                <a:lnTo>
                  <a:pt x="156209" y="137160"/>
                </a:lnTo>
                <a:lnTo>
                  <a:pt x="156209" y="138429"/>
                </a:lnTo>
                <a:lnTo>
                  <a:pt x="223519" y="138429"/>
                </a:lnTo>
                <a:lnTo>
                  <a:pt x="223519" y="137160"/>
                </a:lnTo>
                <a:close/>
              </a:path>
              <a:path w="1717040" h="166370">
                <a:moveTo>
                  <a:pt x="218439" y="133350"/>
                </a:moveTo>
                <a:lnTo>
                  <a:pt x="151129" y="133350"/>
                </a:lnTo>
                <a:lnTo>
                  <a:pt x="151129" y="137160"/>
                </a:lnTo>
                <a:lnTo>
                  <a:pt x="218439" y="137160"/>
                </a:lnTo>
                <a:lnTo>
                  <a:pt x="218439" y="133350"/>
                </a:lnTo>
                <a:close/>
              </a:path>
              <a:path w="1717040" h="166370">
                <a:moveTo>
                  <a:pt x="217170" y="132079"/>
                </a:moveTo>
                <a:lnTo>
                  <a:pt x="148590" y="132079"/>
                </a:lnTo>
                <a:lnTo>
                  <a:pt x="148590" y="133350"/>
                </a:lnTo>
                <a:lnTo>
                  <a:pt x="217170" y="133350"/>
                </a:lnTo>
                <a:lnTo>
                  <a:pt x="217170" y="132079"/>
                </a:lnTo>
                <a:close/>
              </a:path>
              <a:path w="1717040" h="166370">
                <a:moveTo>
                  <a:pt x="215900" y="130810"/>
                </a:moveTo>
                <a:lnTo>
                  <a:pt x="147320" y="130810"/>
                </a:lnTo>
                <a:lnTo>
                  <a:pt x="147320" y="132079"/>
                </a:lnTo>
                <a:lnTo>
                  <a:pt x="215900" y="132079"/>
                </a:lnTo>
                <a:lnTo>
                  <a:pt x="215900" y="130810"/>
                </a:lnTo>
                <a:close/>
              </a:path>
              <a:path w="1717040" h="166370">
                <a:moveTo>
                  <a:pt x="210820" y="127000"/>
                </a:moveTo>
                <a:lnTo>
                  <a:pt x="140970" y="127000"/>
                </a:lnTo>
                <a:lnTo>
                  <a:pt x="140970" y="130810"/>
                </a:lnTo>
                <a:lnTo>
                  <a:pt x="210820" y="130810"/>
                </a:lnTo>
                <a:lnTo>
                  <a:pt x="210820" y="127000"/>
                </a:lnTo>
                <a:close/>
              </a:path>
              <a:path w="1717040" h="166370">
                <a:moveTo>
                  <a:pt x="208279" y="125729"/>
                </a:moveTo>
                <a:lnTo>
                  <a:pt x="139700" y="125729"/>
                </a:lnTo>
                <a:lnTo>
                  <a:pt x="139700" y="127000"/>
                </a:lnTo>
                <a:lnTo>
                  <a:pt x="208279" y="127000"/>
                </a:lnTo>
                <a:lnTo>
                  <a:pt x="208279" y="125729"/>
                </a:lnTo>
                <a:close/>
              </a:path>
              <a:path w="1717040" h="166370">
                <a:moveTo>
                  <a:pt x="207009" y="124460"/>
                </a:moveTo>
                <a:lnTo>
                  <a:pt x="137159" y="124460"/>
                </a:lnTo>
                <a:lnTo>
                  <a:pt x="137159" y="125729"/>
                </a:lnTo>
                <a:lnTo>
                  <a:pt x="207009" y="125729"/>
                </a:lnTo>
                <a:lnTo>
                  <a:pt x="207009" y="124460"/>
                </a:lnTo>
                <a:close/>
              </a:path>
              <a:path w="1717040" h="166370">
                <a:moveTo>
                  <a:pt x="201929" y="120650"/>
                </a:moveTo>
                <a:lnTo>
                  <a:pt x="132079" y="120650"/>
                </a:lnTo>
                <a:lnTo>
                  <a:pt x="132079" y="124460"/>
                </a:lnTo>
                <a:lnTo>
                  <a:pt x="201929" y="124460"/>
                </a:lnTo>
                <a:lnTo>
                  <a:pt x="201929" y="120650"/>
                </a:lnTo>
                <a:close/>
              </a:path>
              <a:path w="1717040" h="166370">
                <a:moveTo>
                  <a:pt x="200659" y="119379"/>
                </a:moveTo>
                <a:lnTo>
                  <a:pt x="130809" y="119379"/>
                </a:lnTo>
                <a:lnTo>
                  <a:pt x="130809" y="120650"/>
                </a:lnTo>
                <a:lnTo>
                  <a:pt x="200659" y="120650"/>
                </a:lnTo>
                <a:lnTo>
                  <a:pt x="200659" y="119379"/>
                </a:lnTo>
                <a:close/>
              </a:path>
              <a:path w="1717040" h="166370">
                <a:moveTo>
                  <a:pt x="198120" y="118110"/>
                </a:moveTo>
                <a:lnTo>
                  <a:pt x="128270" y="118110"/>
                </a:lnTo>
                <a:lnTo>
                  <a:pt x="128270" y="119379"/>
                </a:lnTo>
                <a:lnTo>
                  <a:pt x="198120" y="119379"/>
                </a:lnTo>
                <a:lnTo>
                  <a:pt x="198120" y="118110"/>
                </a:lnTo>
                <a:close/>
              </a:path>
              <a:path w="1717040" h="166370">
                <a:moveTo>
                  <a:pt x="193040" y="114300"/>
                </a:moveTo>
                <a:lnTo>
                  <a:pt x="123190" y="114300"/>
                </a:lnTo>
                <a:lnTo>
                  <a:pt x="123190" y="118110"/>
                </a:lnTo>
                <a:lnTo>
                  <a:pt x="193040" y="118110"/>
                </a:lnTo>
                <a:lnTo>
                  <a:pt x="193040" y="114300"/>
                </a:lnTo>
                <a:close/>
              </a:path>
              <a:path w="1717040" h="166370">
                <a:moveTo>
                  <a:pt x="191770" y="113029"/>
                </a:moveTo>
                <a:lnTo>
                  <a:pt x="120650" y="113029"/>
                </a:lnTo>
                <a:lnTo>
                  <a:pt x="120650" y="114300"/>
                </a:lnTo>
                <a:lnTo>
                  <a:pt x="191770" y="114300"/>
                </a:lnTo>
                <a:lnTo>
                  <a:pt x="191770" y="113029"/>
                </a:lnTo>
                <a:close/>
              </a:path>
              <a:path w="1717040" h="166370">
                <a:moveTo>
                  <a:pt x="190500" y="111760"/>
                </a:moveTo>
                <a:lnTo>
                  <a:pt x="119379" y="111760"/>
                </a:lnTo>
                <a:lnTo>
                  <a:pt x="119379" y="113029"/>
                </a:lnTo>
                <a:lnTo>
                  <a:pt x="190500" y="113029"/>
                </a:lnTo>
                <a:lnTo>
                  <a:pt x="190500" y="111760"/>
                </a:lnTo>
                <a:close/>
              </a:path>
              <a:path w="1717040" h="166370">
                <a:moveTo>
                  <a:pt x="185420" y="107950"/>
                </a:moveTo>
                <a:lnTo>
                  <a:pt x="114300" y="107950"/>
                </a:lnTo>
                <a:lnTo>
                  <a:pt x="114300" y="111760"/>
                </a:lnTo>
                <a:lnTo>
                  <a:pt x="185420" y="111760"/>
                </a:lnTo>
                <a:lnTo>
                  <a:pt x="185420" y="107950"/>
                </a:lnTo>
                <a:close/>
              </a:path>
              <a:path w="1717040" h="166370">
                <a:moveTo>
                  <a:pt x="182879" y="106679"/>
                </a:moveTo>
                <a:lnTo>
                  <a:pt x="111759" y="106679"/>
                </a:lnTo>
                <a:lnTo>
                  <a:pt x="111759" y="107950"/>
                </a:lnTo>
                <a:lnTo>
                  <a:pt x="182879" y="107950"/>
                </a:lnTo>
                <a:lnTo>
                  <a:pt x="182879" y="106679"/>
                </a:lnTo>
                <a:close/>
              </a:path>
              <a:path w="1717040" h="166370">
                <a:moveTo>
                  <a:pt x="181610" y="105410"/>
                </a:moveTo>
                <a:lnTo>
                  <a:pt x="110490" y="105410"/>
                </a:lnTo>
                <a:lnTo>
                  <a:pt x="110490" y="106679"/>
                </a:lnTo>
                <a:lnTo>
                  <a:pt x="181610" y="106679"/>
                </a:lnTo>
                <a:lnTo>
                  <a:pt x="181610" y="105410"/>
                </a:lnTo>
                <a:close/>
              </a:path>
              <a:path w="1717040" h="166370">
                <a:moveTo>
                  <a:pt x="176530" y="101600"/>
                </a:moveTo>
                <a:lnTo>
                  <a:pt x="104140" y="101600"/>
                </a:lnTo>
                <a:lnTo>
                  <a:pt x="104140" y="105410"/>
                </a:lnTo>
                <a:lnTo>
                  <a:pt x="176530" y="105410"/>
                </a:lnTo>
                <a:lnTo>
                  <a:pt x="176530" y="101600"/>
                </a:lnTo>
                <a:close/>
              </a:path>
              <a:path w="1717040" h="166370">
                <a:moveTo>
                  <a:pt x="175260" y="100329"/>
                </a:moveTo>
                <a:lnTo>
                  <a:pt x="102870" y="100329"/>
                </a:lnTo>
                <a:lnTo>
                  <a:pt x="102870" y="101600"/>
                </a:lnTo>
                <a:lnTo>
                  <a:pt x="175260" y="101600"/>
                </a:lnTo>
                <a:lnTo>
                  <a:pt x="175260" y="100329"/>
                </a:lnTo>
                <a:close/>
              </a:path>
              <a:path w="1717040" h="166370">
                <a:moveTo>
                  <a:pt x="172720" y="99060"/>
                </a:moveTo>
                <a:lnTo>
                  <a:pt x="101600" y="99060"/>
                </a:lnTo>
                <a:lnTo>
                  <a:pt x="101600" y="100329"/>
                </a:lnTo>
                <a:lnTo>
                  <a:pt x="172720" y="100329"/>
                </a:lnTo>
                <a:lnTo>
                  <a:pt x="172720" y="99060"/>
                </a:lnTo>
                <a:close/>
              </a:path>
              <a:path w="1717040" h="166370">
                <a:moveTo>
                  <a:pt x="168909" y="95250"/>
                </a:moveTo>
                <a:lnTo>
                  <a:pt x="95250" y="95250"/>
                </a:lnTo>
                <a:lnTo>
                  <a:pt x="95250" y="99060"/>
                </a:lnTo>
                <a:lnTo>
                  <a:pt x="168909" y="99060"/>
                </a:lnTo>
                <a:lnTo>
                  <a:pt x="168909" y="95250"/>
                </a:lnTo>
                <a:close/>
              </a:path>
              <a:path w="1717040" h="166370">
                <a:moveTo>
                  <a:pt x="166370" y="93979"/>
                </a:moveTo>
                <a:lnTo>
                  <a:pt x="93979" y="93979"/>
                </a:lnTo>
                <a:lnTo>
                  <a:pt x="93979" y="95250"/>
                </a:lnTo>
                <a:lnTo>
                  <a:pt x="166370" y="95250"/>
                </a:lnTo>
                <a:lnTo>
                  <a:pt x="166370" y="93979"/>
                </a:lnTo>
                <a:close/>
              </a:path>
              <a:path w="1717040" h="166370">
                <a:moveTo>
                  <a:pt x="165100" y="92710"/>
                </a:moveTo>
                <a:lnTo>
                  <a:pt x="91440" y="92710"/>
                </a:lnTo>
                <a:lnTo>
                  <a:pt x="91440" y="93979"/>
                </a:lnTo>
                <a:lnTo>
                  <a:pt x="165100" y="93979"/>
                </a:lnTo>
                <a:lnTo>
                  <a:pt x="165100" y="92710"/>
                </a:lnTo>
                <a:close/>
              </a:path>
              <a:path w="1717040" h="166370">
                <a:moveTo>
                  <a:pt x="160019" y="88900"/>
                </a:moveTo>
                <a:lnTo>
                  <a:pt x="86359" y="88900"/>
                </a:lnTo>
                <a:lnTo>
                  <a:pt x="86359" y="92710"/>
                </a:lnTo>
                <a:lnTo>
                  <a:pt x="160019" y="92710"/>
                </a:lnTo>
                <a:lnTo>
                  <a:pt x="160019" y="88900"/>
                </a:lnTo>
                <a:close/>
              </a:path>
              <a:path w="1717040" h="166370">
                <a:moveTo>
                  <a:pt x="158750" y="87629"/>
                </a:moveTo>
                <a:lnTo>
                  <a:pt x="85090" y="87629"/>
                </a:lnTo>
                <a:lnTo>
                  <a:pt x="85090" y="88900"/>
                </a:lnTo>
                <a:lnTo>
                  <a:pt x="158750" y="88900"/>
                </a:lnTo>
                <a:lnTo>
                  <a:pt x="158750" y="87629"/>
                </a:lnTo>
                <a:close/>
              </a:path>
              <a:path w="1717040" h="166370">
                <a:moveTo>
                  <a:pt x="156209" y="86360"/>
                </a:moveTo>
                <a:lnTo>
                  <a:pt x="82550" y="86360"/>
                </a:lnTo>
                <a:lnTo>
                  <a:pt x="82550" y="87629"/>
                </a:lnTo>
                <a:lnTo>
                  <a:pt x="156209" y="87629"/>
                </a:lnTo>
                <a:lnTo>
                  <a:pt x="156209" y="86360"/>
                </a:lnTo>
                <a:close/>
              </a:path>
              <a:path w="1717040" h="166370">
                <a:moveTo>
                  <a:pt x="151129" y="82550"/>
                </a:moveTo>
                <a:lnTo>
                  <a:pt x="77470" y="82550"/>
                </a:lnTo>
                <a:lnTo>
                  <a:pt x="77470" y="86360"/>
                </a:lnTo>
                <a:lnTo>
                  <a:pt x="151129" y="86360"/>
                </a:lnTo>
                <a:lnTo>
                  <a:pt x="151129" y="82550"/>
                </a:lnTo>
                <a:close/>
              </a:path>
              <a:path w="1717040" h="166370">
                <a:moveTo>
                  <a:pt x="149859" y="81279"/>
                </a:moveTo>
                <a:lnTo>
                  <a:pt x="74929" y="81279"/>
                </a:lnTo>
                <a:lnTo>
                  <a:pt x="74929" y="82550"/>
                </a:lnTo>
                <a:lnTo>
                  <a:pt x="149859" y="82550"/>
                </a:lnTo>
                <a:lnTo>
                  <a:pt x="149859" y="81279"/>
                </a:lnTo>
                <a:close/>
              </a:path>
              <a:path w="1717040" h="166370">
                <a:moveTo>
                  <a:pt x="148589" y="80010"/>
                </a:moveTo>
                <a:lnTo>
                  <a:pt x="73659" y="80010"/>
                </a:lnTo>
                <a:lnTo>
                  <a:pt x="73659" y="81279"/>
                </a:lnTo>
                <a:lnTo>
                  <a:pt x="148589" y="81279"/>
                </a:lnTo>
                <a:lnTo>
                  <a:pt x="148589" y="80010"/>
                </a:lnTo>
                <a:close/>
              </a:path>
              <a:path w="1717040" h="166370">
                <a:moveTo>
                  <a:pt x="143509" y="76200"/>
                </a:moveTo>
                <a:lnTo>
                  <a:pt x="68579" y="76200"/>
                </a:lnTo>
                <a:lnTo>
                  <a:pt x="68579" y="80010"/>
                </a:lnTo>
                <a:lnTo>
                  <a:pt x="143509" y="80010"/>
                </a:lnTo>
                <a:lnTo>
                  <a:pt x="143509" y="76200"/>
                </a:lnTo>
                <a:close/>
              </a:path>
              <a:path w="1717040" h="166370">
                <a:moveTo>
                  <a:pt x="140970" y="74929"/>
                </a:moveTo>
                <a:lnTo>
                  <a:pt x="66040" y="74929"/>
                </a:lnTo>
                <a:lnTo>
                  <a:pt x="66040" y="76200"/>
                </a:lnTo>
                <a:lnTo>
                  <a:pt x="140970" y="76200"/>
                </a:lnTo>
                <a:lnTo>
                  <a:pt x="140970" y="74929"/>
                </a:lnTo>
                <a:close/>
              </a:path>
              <a:path w="1717040" h="166370">
                <a:moveTo>
                  <a:pt x="139700" y="73660"/>
                </a:moveTo>
                <a:lnTo>
                  <a:pt x="64770" y="73660"/>
                </a:lnTo>
                <a:lnTo>
                  <a:pt x="64770" y="74929"/>
                </a:lnTo>
                <a:lnTo>
                  <a:pt x="139700" y="74929"/>
                </a:lnTo>
                <a:lnTo>
                  <a:pt x="139700" y="73660"/>
                </a:lnTo>
                <a:close/>
              </a:path>
              <a:path w="1717040" h="166370">
                <a:moveTo>
                  <a:pt x="134619" y="69850"/>
                </a:moveTo>
                <a:lnTo>
                  <a:pt x="60959" y="69850"/>
                </a:lnTo>
                <a:lnTo>
                  <a:pt x="60959" y="73660"/>
                </a:lnTo>
                <a:lnTo>
                  <a:pt x="134619" y="73660"/>
                </a:lnTo>
                <a:lnTo>
                  <a:pt x="134619" y="69850"/>
                </a:lnTo>
                <a:close/>
              </a:path>
              <a:path w="1717040" h="166370">
                <a:moveTo>
                  <a:pt x="130810" y="67310"/>
                </a:moveTo>
                <a:lnTo>
                  <a:pt x="59690" y="67310"/>
                </a:lnTo>
                <a:lnTo>
                  <a:pt x="59690" y="69850"/>
                </a:lnTo>
                <a:lnTo>
                  <a:pt x="133350" y="69850"/>
                </a:lnTo>
                <a:lnTo>
                  <a:pt x="133350" y="68579"/>
                </a:lnTo>
                <a:lnTo>
                  <a:pt x="130810" y="68579"/>
                </a:lnTo>
                <a:lnTo>
                  <a:pt x="130810" y="67310"/>
                </a:lnTo>
                <a:close/>
              </a:path>
              <a:path w="1717040" h="166370">
                <a:moveTo>
                  <a:pt x="125729" y="63500"/>
                </a:moveTo>
                <a:lnTo>
                  <a:pt x="55879" y="63500"/>
                </a:lnTo>
                <a:lnTo>
                  <a:pt x="55879" y="67310"/>
                </a:lnTo>
                <a:lnTo>
                  <a:pt x="125729" y="67310"/>
                </a:lnTo>
                <a:lnTo>
                  <a:pt x="125729" y="63500"/>
                </a:lnTo>
                <a:close/>
              </a:path>
              <a:path w="1717040" h="166370">
                <a:moveTo>
                  <a:pt x="124459" y="62230"/>
                </a:moveTo>
                <a:lnTo>
                  <a:pt x="54609" y="62230"/>
                </a:lnTo>
                <a:lnTo>
                  <a:pt x="54609" y="63500"/>
                </a:lnTo>
                <a:lnTo>
                  <a:pt x="124459" y="63500"/>
                </a:lnTo>
                <a:lnTo>
                  <a:pt x="124459" y="62230"/>
                </a:lnTo>
                <a:close/>
              </a:path>
              <a:path w="1717040" h="166370">
                <a:moveTo>
                  <a:pt x="123190" y="60959"/>
                </a:moveTo>
                <a:lnTo>
                  <a:pt x="53340" y="60959"/>
                </a:lnTo>
                <a:lnTo>
                  <a:pt x="53340" y="62230"/>
                </a:lnTo>
                <a:lnTo>
                  <a:pt x="123190" y="62230"/>
                </a:lnTo>
                <a:lnTo>
                  <a:pt x="123190" y="60959"/>
                </a:lnTo>
                <a:close/>
              </a:path>
              <a:path w="1717040" h="166370">
                <a:moveTo>
                  <a:pt x="118109" y="57150"/>
                </a:moveTo>
                <a:lnTo>
                  <a:pt x="50800" y="57150"/>
                </a:lnTo>
                <a:lnTo>
                  <a:pt x="50800" y="60959"/>
                </a:lnTo>
                <a:lnTo>
                  <a:pt x="118109" y="60959"/>
                </a:lnTo>
                <a:lnTo>
                  <a:pt x="118109" y="57150"/>
                </a:lnTo>
                <a:close/>
              </a:path>
              <a:path w="1717040" h="166370">
                <a:moveTo>
                  <a:pt x="115570" y="55880"/>
                </a:moveTo>
                <a:lnTo>
                  <a:pt x="49529" y="55880"/>
                </a:lnTo>
                <a:lnTo>
                  <a:pt x="49529" y="57150"/>
                </a:lnTo>
                <a:lnTo>
                  <a:pt x="115570" y="57150"/>
                </a:lnTo>
                <a:lnTo>
                  <a:pt x="115570" y="55880"/>
                </a:lnTo>
                <a:close/>
              </a:path>
              <a:path w="1717040" h="166370">
                <a:moveTo>
                  <a:pt x="114300" y="54609"/>
                </a:moveTo>
                <a:lnTo>
                  <a:pt x="48259" y="54609"/>
                </a:lnTo>
                <a:lnTo>
                  <a:pt x="48259" y="55880"/>
                </a:lnTo>
                <a:lnTo>
                  <a:pt x="114300" y="55880"/>
                </a:lnTo>
                <a:lnTo>
                  <a:pt x="114300" y="54609"/>
                </a:lnTo>
                <a:close/>
              </a:path>
              <a:path w="1717040" h="166370">
                <a:moveTo>
                  <a:pt x="111759" y="50800"/>
                </a:moveTo>
                <a:lnTo>
                  <a:pt x="44450" y="50800"/>
                </a:lnTo>
                <a:lnTo>
                  <a:pt x="44450" y="54609"/>
                </a:lnTo>
                <a:lnTo>
                  <a:pt x="111760" y="54609"/>
                </a:lnTo>
                <a:lnTo>
                  <a:pt x="111759" y="50800"/>
                </a:lnTo>
                <a:close/>
              </a:path>
              <a:path w="1717040" h="166370">
                <a:moveTo>
                  <a:pt x="110489" y="49530"/>
                </a:moveTo>
                <a:lnTo>
                  <a:pt x="43179" y="49530"/>
                </a:lnTo>
                <a:lnTo>
                  <a:pt x="43179" y="50800"/>
                </a:lnTo>
                <a:lnTo>
                  <a:pt x="110489" y="50800"/>
                </a:lnTo>
                <a:lnTo>
                  <a:pt x="110489" y="49530"/>
                </a:lnTo>
                <a:close/>
              </a:path>
              <a:path w="1717040" h="166370">
                <a:moveTo>
                  <a:pt x="109219" y="48259"/>
                </a:moveTo>
                <a:lnTo>
                  <a:pt x="41909" y="48259"/>
                </a:lnTo>
                <a:lnTo>
                  <a:pt x="41909" y="49530"/>
                </a:lnTo>
                <a:lnTo>
                  <a:pt x="109219" y="49530"/>
                </a:lnTo>
                <a:lnTo>
                  <a:pt x="109219" y="48259"/>
                </a:lnTo>
                <a:close/>
              </a:path>
              <a:path w="1717040" h="166370">
                <a:moveTo>
                  <a:pt x="106679" y="44450"/>
                </a:moveTo>
                <a:lnTo>
                  <a:pt x="39370" y="44450"/>
                </a:lnTo>
                <a:lnTo>
                  <a:pt x="39370" y="48259"/>
                </a:lnTo>
                <a:lnTo>
                  <a:pt x="106680" y="48259"/>
                </a:lnTo>
                <a:lnTo>
                  <a:pt x="106679" y="44450"/>
                </a:lnTo>
                <a:close/>
              </a:path>
              <a:path w="1717040" h="166370">
                <a:moveTo>
                  <a:pt x="105409" y="43180"/>
                </a:moveTo>
                <a:lnTo>
                  <a:pt x="38100" y="43180"/>
                </a:lnTo>
                <a:lnTo>
                  <a:pt x="38100" y="44450"/>
                </a:lnTo>
                <a:lnTo>
                  <a:pt x="105409" y="44450"/>
                </a:lnTo>
                <a:lnTo>
                  <a:pt x="105409" y="43180"/>
                </a:lnTo>
                <a:close/>
              </a:path>
              <a:path w="1717040" h="166370">
                <a:moveTo>
                  <a:pt x="104139" y="41909"/>
                </a:moveTo>
                <a:lnTo>
                  <a:pt x="36829" y="41909"/>
                </a:lnTo>
                <a:lnTo>
                  <a:pt x="36829" y="43180"/>
                </a:lnTo>
                <a:lnTo>
                  <a:pt x="104139" y="43180"/>
                </a:lnTo>
                <a:lnTo>
                  <a:pt x="104139" y="41909"/>
                </a:lnTo>
                <a:close/>
              </a:path>
              <a:path w="1717040" h="166370">
                <a:moveTo>
                  <a:pt x="101600" y="38100"/>
                </a:moveTo>
                <a:lnTo>
                  <a:pt x="33020" y="38100"/>
                </a:lnTo>
                <a:lnTo>
                  <a:pt x="33020" y="41909"/>
                </a:lnTo>
                <a:lnTo>
                  <a:pt x="101600" y="41909"/>
                </a:lnTo>
                <a:lnTo>
                  <a:pt x="101600" y="38100"/>
                </a:lnTo>
                <a:close/>
              </a:path>
              <a:path w="1717040" h="166370">
                <a:moveTo>
                  <a:pt x="99059" y="35559"/>
                </a:moveTo>
                <a:lnTo>
                  <a:pt x="31750" y="35559"/>
                </a:lnTo>
                <a:lnTo>
                  <a:pt x="31750" y="38100"/>
                </a:lnTo>
                <a:lnTo>
                  <a:pt x="100329" y="38100"/>
                </a:lnTo>
                <a:lnTo>
                  <a:pt x="100329" y="36830"/>
                </a:lnTo>
                <a:lnTo>
                  <a:pt x="99059" y="36830"/>
                </a:lnTo>
                <a:lnTo>
                  <a:pt x="99059" y="35559"/>
                </a:lnTo>
                <a:close/>
              </a:path>
              <a:path w="1717040" h="166370">
                <a:moveTo>
                  <a:pt x="96520" y="31750"/>
                </a:moveTo>
                <a:lnTo>
                  <a:pt x="27940" y="31750"/>
                </a:lnTo>
                <a:lnTo>
                  <a:pt x="27940" y="35559"/>
                </a:lnTo>
                <a:lnTo>
                  <a:pt x="96520" y="35559"/>
                </a:lnTo>
                <a:lnTo>
                  <a:pt x="96520" y="31750"/>
                </a:lnTo>
                <a:close/>
              </a:path>
              <a:path w="1717040" h="166370">
                <a:moveTo>
                  <a:pt x="95250" y="30480"/>
                </a:moveTo>
                <a:lnTo>
                  <a:pt x="26670" y="30480"/>
                </a:lnTo>
                <a:lnTo>
                  <a:pt x="26670" y="31750"/>
                </a:lnTo>
                <a:lnTo>
                  <a:pt x="95250" y="31750"/>
                </a:lnTo>
                <a:lnTo>
                  <a:pt x="95250" y="30480"/>
                </a:lnTo>
                <a:close/>
              </a:path>
              <a:path w="1717040" h="166370">
                <a:moveTo>
                  <a:pt x="93979" y="29209"/>
                </a:moveTo>
                <a:lnTo>
                  <a:pt x="25400" y="29209"/>
                </a:lnTo>
                <a:lnTo>
                  <a:pt x="25400" y="30480"/>
                </a:lnTo>
                <a:lnTo>
                  <a:pt x="93979" y="30480"/>
                </a:lnTo>
                <a:lnTo>
                  <a:pt x="93979" y="29209"/>
                </a:lnTo>
                <a:close/>
              </a:path>
              <a:path w="1717040" h="166370">
                <a:moveTo>
                  <a:pt x="91439" y="25400"/>
                </a:moveTo>
                <a:lnTo>
                  <a:pt x="22859" y="25400"/>
                </a:lnTo>
                <a:lnTo>
                  <a:pt x="22859" y="29209"/>
                </a:lnTo>
                <a:lnTo>
                  <a:pt x="91439" y="29209"/>
                </a:lnTo>
                <a:lnTo>
                  <a:pt x="91439" y="25400"/>
                </a:lnTo>
                <a:close/>
              </a:path>
              <a:path w="1717040" h="166370">
                <a:moveTo>
                  <a:pt x="90170" y="24130"/>
                </a:moveTo>
                <a:lnTo>
                  <a:pt x="21590" y="24130"/>
                </a:lnTo>
                <a:lnTo>
                  <a:pt x="21590" y="25400"/>
                </a:lnTo>
                <a:lnTo>
                  <a:pt x="90170" y="25400"/>
                </a:lnTo>
                <a:lnTo>
                  <a:pt x="90170" y="24130"/>
                </a:lnTo>
                <a:close/>
              </a:path>
              <a:path w="1717040" h="166370">
                <a:moveTo>
                  <a:pt x="88900" y="22859"/>
                </a:moveTo>
                <a:lnTo>
                  <a:pt x="20320" y="22859"/>
                </a:lnTo>
                <a:lnTo>
                  <a:pt x="20320" y="24130"/>
                </a:lnTo>
                <a:lnTo>
                  <a:pt x="88900" y="24130"/>
                </a:lnTo>
                <a:lnTo>
                  <a:pt x="88900" y="22859"/>
                </a:lnTo>
                <a:close/>
              </a:path>
              <a:path w="1717040" h="166370">
                <a:moveTo>
                  <a:pt x="86359" y="19050"/>
                </a:moveTo>
                <a:lnTo>
                  <a:pt x="16509" y="19050"/>
                </a:lnTo>
                <a:lnTo>
                  <a:pt x="16509" y="22859"/>
                </a:lnTo>
                <a:lnTo>
                  <a:pt x="86359" y="22859"/>
                </a:lnTo>
                <a:lnTo>
                  <a:pt x="86359" y="19050"/>
                </a:lnTo>
                <a:close/>
              </a:path>
              <a:path w="1717040" h="166370">
                <a:moveTo>
                  <a:pt x="85090" y="17780"/>
                </a:moveTo>
                <a:lnTo>
                  <a:pt x="15240" y="17780"/>
                </a:lnTo>
                <a:lnTo>
                  <a:pt x="15240" y="19050"/>
                </a:lnTo>
                <a:lnTo>
                  <a:pt x="85090" y="19050"/>
                </a:lnTo>
                <a:lnTo>
                  <a:pt x="85090" y="17780"/>
                </a:lnTo>
                <a:close/>
              </a:path>
              <a:path w="1717040" h="166370">
                <a:moveTo>
                  <a:pt x="83820" y="16509"/>
                </a:moveTo>
                <a:lnTo>
                  <a:pt x="13970" y="16509"/>
                </a:lnTo>
                <a:lnTo>
                  <a:pt x="13970" y="17780"/>
                </a:lnTo>
                <a:lnTo>
                  <a:pt x="83820" y="17780"/>
                </a:lnTo>
                <a:lnTo>
                  <a:pt x="83820" y="16509"/>
                </a:lnTo>
                <a:close/>
              </a:path>
              <a:path w="1717040" h="166370">
                <a:moveTo>
                  <a:pt x="81279" y="12700"/>
                </a:moveTo>
                <a:lnTo>
                  <a:pt x="11429" y="12700"/>
                </a:lnTo>
                <a:lnTo>
                  <a:pt x="11429" y="16509"/>
                </a:lnTo>
                <a:lnTo>
                  <a:pt x="81279" y="16509"/>
                </a:lnTo>
                <a:lnTo>
                  <a:pt x="81279" y="12700"/>
                </a:lnTo>
                <a:close/>
              </a:path>
              <a:path w="1717040" h="166370">
                <a:moveTo>
                  <a:pt x="80009" y="11430"/>
                </a:moveTo>
                <a:lnTo>
                  <a:pt x="10159" y="11430"/>
                </a:lnTo>
                <a:lnTo>
                  <a:pt x="10159" y="12700"/>
                </a:lnTo>
                <a:lnTo>
                  <a:pt x="80009" y="12700"/>
                </a:lnTo>
                <a:lnTo>
                  <a:pt x="80009" y="11430"/>
                </a:lnTo>
                <a:close/>
              </a:path>
              <a:path w="1717040" h="166370">
                <a:moveTo>
                  <a:pt x="78740" y="10159"/>
                </a:moveTo>
                <a:lnTo>
                  <a:pt x="8890" y="10159"/>
                </a:lnTo>
                <a:lnTo>
                  <a:pt x="8890" y="11430"/>
                </a:lnTo>
                <a:lnTo>
                  <a:pt x="78740" y="11430"/>
                </a:lnTo>
                <a:lnTo>
                  <a:pt x="78740" y="10159"/>
                </a:lnTo>
                <a:close/>
              </a:path>
              <a:path w="1717040" h="166370">
                <a:moveTo>
                  <a:pt x="76200" y="6350"/>
                </a:moveTo>
                <a:lnTo>
                  <a:pt x="5079" y="6350"/>
                </a:lnTo>
                <a:lnTo>
                  <a:pt x="5079" y="10159"/>
                </a:lnTo>
                <a:lnTo>
                  <a:pt x="76200" y="10159"/>
                </a:lnTo>
                <a:lnTo>
                  <a:pt x="76200" y="6350"/>
                </a:lnTo>
                <a:close/>
              </a:path>
              <a:path w="1717040" h="166370">
                <a:moveTo>
                  <a:pt x="73659" y="3809"/>
                </a:moveTo>
                <a:lnTo>
                  <a:pt x="3809" y="3809"/>
                </a:lnTo>
                <a:lnTo>
                  <a:pt x="3809" y="6350"/>
                </a:lnTo>
                <a:lnTo>
                  <a:pt x="74929" y="6350"/>
                </a:lnTo>
                <a:lnTo>
                  <a:pt x="74929" y="5080"/>
                </a:lnTo>
                <a:lnTo>
                  <a:pt x="73659" y="5080"/>
                </a:lnTo>
                <a:lnTo>
                  <a:pt x="73659" y="3809"/>
                </a:lnTo>
                <a:close/>
              </a:path>
              <a:path w="1717040" h="166370">
                <a:moveTo>
                  <a:pt x="7112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3809"/>
                </a:lnTo>
                <a:lnTo>
                  <a:pt x="2540" y="3809"/>
                </a:lnTo>
                <a:lnTo>
                  <a:pt x="2540" y="2540"/>
                </a:lnTo>
                <a:lnTo>
                  <a:pt x="71120" y="2540"/>
                </a:lnTo>
                <a:lnTo>
                  <a:pt x="71120" y="0"/>
                </a:lnTo>
                <a:close/>
              </a:path>
              <a:path w="1717040" h="166370">
                <a:moveTo>
                  <a:pt x="72390" y="2540"/>
                </a:moveTo>
                <a:lnTo>
                  <a:pt x="71120" y="2540"/>
                </a:lnTo>
                <a:lnTo>
                  <a:pt x="71120" y="3809"/>
                </a:lnTo>
                <a:lnTo>
                  <a:pt x="72390" y="3809"/>
                </a:lnTo>
                <a:lnTo>
                  <a:pt x="72390" y="2540"/>
                </a:lnTo>
                <a:close/>
              </a:path>
              <a:path w="1717040" h="166370">
                <a:moveTo>
                  <a:pt x="1527810" y="165100"/>
                </a:moveTo>
                <a:lnTo>
                  <a:pt x="1442720" y="165100"/>
                </a:lnTo>
                <a:lnTo>
                  <a:pt x="1442720" y="166370"/>
                </a:lnTo>
                <a:lnTo>
                  <a:pt x="1527810" y="166370"/>
                </a:lnTo>
                <a:lnTo>
                  <a:pt x="1527810" y="165100"/>
                </a:lnTo>
                <a:close/>
              </a:path>
              <a:path w="1717040" h="166370">
                <a:moveTo>
                  <a:pt x="1530350" y="163829"/>
                </a:moveTo>
                <a:lnTo>
                  <a:pt x="1446529" y="163829"/>
                </a:lnTo>
                <a:lnTo>
                  <a:pt x="1446529" y="165100"/>
                </a:lnTo>
                <a:lnTo>
                  <a:pt x="1530350" y="165100"/>
                </a:lnTo>
                <a:lnTo>
                  <a:pt x="1530350" y="163829"/>
                </a:lnTo>
                <a:close/>
              </a:path>
              <a:path w="1717040" h="166370">
                <a:moveTo>
                  <a:pt x="1532890" y="162560"/>
                </a:moveTo>
                <a:lnTo>
                  <a:pt x="1449070" y="162560"/>
                </a:lnTo>
                <a:lnTo>
                  <a:pt x="1449070" y="163829"/>
                </a:lnTo>
                <a:lnTo>
                  <a:pt x="1532890" y="163829"/>
                </a:lnTo>
                <a:lnTo>
                  <a:pt x="1532890" y="162560"/>
                </a:lnTo>
                <a:close/>
              </a:path>
              <a:path w="1717040" h="166370">
                <a:moveTo>
                  <a:pt x="1539239" y="158750"/>
                </a:moveTo>
                <a:lnTo>
                  <a:pt x="1457959" y="158750"/>
                </a:lnTo>
                <a:lnTo>
                  <a:pt x="1457959" y="162560"/>
                </a:lnTo>
                <a:lnTo>
                  <a:pt x="1539239" y="162560"/>
                </a:lnTo>
                <a:lnTo>
                  <a:pt x="1539239" y="158750"/>
                </a:lnTo>
                <a:close/>
              </a:path>
              <a:path w="1717040" h="166370">
                <a:moveTo>
                  <a:pt x="1540509" y="157479"/>
                </a:moveTo>
                <a:lnTo>
                  <a:pt x="1460500" y="157479"/>
                </a:lnTo>
                <a:lnTo>
                  <a:pt x="1460500" y="158750"/>
                </a:lnTo>
                <a:lnTo>
                  <a:pt x="1540509" y="158750"/>
                </a:lnTo>
                <a:lnTo>
                  <a:pt x="1540509" y="157479"/>
                </a:lnTo>
                <a:close/>
              </a:path>
              <a:path w="1717040" h="166370">
                <a:moveTo>
                  <a:pt x="1543050" y="156210"/>
                </a:moveTo>
                <a:lnTo>
                  <a:pt x="1464309" y="156210"/>
                </a:lnTo>
                <a:lnTo>
                  <a:pt x="1464309" y="157479"/>
                </a:lnTo>
                <a:lnTo>
                  <a:pt x="1543050" y="157479"/>
                </a:lnTo>
                <a:lnTo>
                  <a:pt x="1543050" y="156210"/>
                </a:lnTo>
                <a:close/>
              </a:path>
              <a:path w="1717040" h="166370">
                <a:moveTo>
                  <a:pt x="1548129" y="152400"/>
                </a:moveTo>
                <a:lnTo>
                  <a:pt x="1473200" y="152400"/>
                </a:lnTo>
                <a:lnTo>
                  <a:pt x="1473200" y="156210"/>
                </a:lnTo>
                <a:lnTo>
                  <a:pt x="1548129" y="156210"/>
                </a:lnTo>
                <a:lnTo>
                  <a:pt x="1548129" y="152400"/>
                </a:lnTo>
                <a:close/>
              </a:path>
              <a:path w="1717040" h="166370">
                <a:moveTo>
                  <a:pt x="1549400" y="151129"/>
                </a:moveTo>
                <a:lnTo>
                  <a:pt x="1475740" y="151129"/>
                </a:lnTo>
                <a:lnTo>
                  <a:pt x="1475740" y="152400"/>
                </a:lnTo>
                <a:lnTo>
                  <a:pt x="1549400" y="152400"/>
                </a:lnTo>
                <a:lnTo>
                  <a:pt x="1549400" y="151129"/>
                </a:lnTo>
                <a:close/>
              </a:path>
              <a:path w="1717040" h="166370">
                <a:moveTo>
                  <a:pt x="1550670" y="149860"/>
                </a:moveTo>
                <a:lnTo>
                  <a:pt x="1478279" y="149860"/>
                </a:lnTo>
                <a:lnTo>
                  <a:pt x="1478279" y="151129"/>
                </a:lnTo>
                <a:lnTo>
                  <a:pt x="1550670" y="151129"/>
                </a:lnTo>
                <a:lnTo>
                  <a:pt x="1550670" y="149860"/>
                </a:lnTo>
                <a:close/>
              </a:path>
              <a:path w="1717040" h="166370">
                <a:moveTo>
                  <a:pt x="1555750" y="146050"/>
                </a:moveTo>
                <a:lnTo>
                  <a:pt x="1487170" y="146050"/>
                </a:lnTo>
                <a:lnTo>
                  <a:pt x="1487170" y="149860"/>
                </a:lnTo>
                <a:lnTo>
                  <a:pt x="1555750" y="149860"/>
                </a:lnTo>
                <a:lnTo>
                  <a:pt x="1555750" y="146050"/>
                </a:lnTo>
                <a:close/>
              </a:path>
              <a:path w="1717040" h="166370">
                <a:moveTo>
                  <a:pt x="1558289" y="144779"/>
                </a:moveTo>
                <a:lnTo>
                  <a:pt x="1490979" y="144779"/>
                </a:lnTo>
                <a:lnTo>
                  <a:pt x="1490979" y="146050"/>
                </a:lnTo>
                <a:lnTo>
                  <a:pt x="1558289" y="146050"/>
                </a:lnTo>
                <a:lnTo>
                  <a:pt x="1558289" y="144779"/>
                </a:lnTo>
                <a:close/>
              </a:path>
              <a:path w="1717040" h="166370">
                <a:moveTo>
                  <a:pt x="1559560" y="143510"/>
                </a:moveTo>
                <a:lnTo>
                  <a:pt x="1493520" y="143510"/>
                </a:lnTo>
                <a:lnTo>
                  <a:pt x="1493520" y="144779"/>
                </a:lnTo>
                <a:lnTo>
                  <a:pt x="1559560" y="144779"/>
                </a:lnTo>
                <a:lnTo>
                  <a:pt x="1559560" y="143510"/>
                </a:lnTo>
                <a:close/>
              </a:path>
              <a:path w="1717040" h="166370">
                <a:moveTo>
                  <a:pt x="1564640" y="139700"/>
                </a:moveTo>
                <a:lnTo>
                  <a:pt x="1499870" y="139700"/>
                </a:lnTo>
                <a:lnTo>
                  <a:pt x="1499870" y="143510"/>
                </a:lnTo>
                <a:lnTo>
                  <a:pt x="1564640" y="143510"/>
                </a:lnTo>
                <a:lnTo>
                  <a:pt x="1564640" y="139700"/>
                </a:lnTo>
                <a:close/>
              </a:path>
              <a:path w="1717040" h="166370">
                <a:moveTo>
                  <a:pt x="1565909" y="138429"/>
                </a:moveTo>
                <a:lnTo>
                  <a:pt x="1502409" y="138429"/>
                </a:lnTo>
                <a:lnTo>
                  <a:pt x="1502409" y="139700"/>
                </a:lnTo>
                <a:lnTo>
                  <a:pt x="1565909" y="139700"/>
                </a:lnTo>
                <a:lnTo>
                  <a:pt x="1565909" y="138429"/>
                </a:lnTo>
                <a:close/>
              </a:path>
              <a:path w="1717040" h="166370">
                <a:moveTo>
                  <a:pt x="1568450" y="137160"/>
                </a:moveTo>
                <a:lnTo>
                  <a:pt x="1503679" y="137160"/>
                </a:lnTo>
                <a:lnTo>
                  <a:pt x="1503679" y="138429"/>
                </a:lnTo>
                <a:lnTo>
                  <a:pt x="1568450" y="138429"/>
                </a:lnTo>
                <a:lnTo>
                  <a:pt x="1568450" y="137160"/>
                </a:lnTo>
                <a:close/>
              </a:path>
              <a:path w="1717040" h="166370">
                <a:moveTo>
                  <a:pt x="1573530" y="133350"/>
                </a:moveTo>
                <a:lnTo>
                  <a:pt x="1507490" y="133350"/>
                </a:lnTo>
                <a:lnTo>
                  <a:pt x="1507490" y="137160"/>
                </a:lnTo>
                <a:lnTo>
                  <a:pt x="1573530" y="137160"/>
                </a:lnTo>
                <a:lnTo>
                  <a:pt x="1573530" y="133350"/>
                </a:lnTo>
                <a:close/>
              </a:path>
              <a:path w="1717040" h="166370">
                <a:moveTo>
                  <a:pt x="1574800" y="132079"/>
                </a:moveTo>
                <a:lnTo>
                  <a:pt x="1510029" y="132079"/>
                </a:lnTo>
                <a:lnTo>
                  <a:pt x="1510029" y="133350"/>
                </a:lnTo>
                <a:lnTo>
                  <a:pt x="1574800" y="133350"/>
                </a:lnTo>
                <a:lnTo>
                  <a:pt x="1574800" y="132079"/>
                </a:lnTo>
                <a:close/>
              </a:path>
              <a:path w="1717040" h="166370">
                <a:moveTo>
                  <a:pt x="1576070" y="130810"/>
                </a:moveTo>
                <a:lnTo>
                  <a:pt x="1511300" y="130810"/>
                </a:lnTo>
                <a:lnTo>
                  <a:pt x="1511300" y="132079"/>
                </a:lnTo>
                <a:lnTo>
                  <a:pt x="1576070" y="132079"/>
                </a:lnTo>
                <a:lnTo>
                  <a:pt x="1576070" y="130810"/>
                </a:lnTo>
                <a:close/>
              </a:path>
              <a:path w="1717040" h="166370">
                <a:moveTo>
                  <a:pt x="1581150" y="127000"/>
                </a:moveTo>
                <a:lnTo>
                  <a:pt x="1516379" y="127000"/>
                </a:lnTo>
                <a:lnTo>
                  <a:pt x="1516379" y="130810"/>
                </a:lnTo>
                <a:lnTo>
                  <a:pt x="1581150" y="130810"/>
                </a:lnTo>
                <a:lnTo>
                  <a:pt x="1581150" y="127000"/>
                </a:lnTo>
                <a:close/>
              </a:path>
              <a:path w="1717040" h="166370">
                <a:moveTo>
                  <a:pt x="1583690" y="125729"/>
                </a:moveTo>
                <a:lnTo>
                  <a:pt x="1517650" y="125729"/>
                </a:lnTo>
                <a:lnTo>
                  <a:pt x="1517650" y="127000"/>
                </a:lnTo>
                <a:lnTo>
                  <a:pt x="1583690" y="127000"/>
                </a:lnTo>
                <a:lnTo>
                  <a:pt x="1583690" y="125729"/>
                </a:lnTo>
                <a:close/>
              </a:path>
              <a:path w="1717040" h="166370">
                <a:moveTo>
                  <a:pt x="1584960" y="124460"/>
                </a:moveTo>
                <a:lnTo>
                  <a:pt x="1518920" y="124460"/>
                </a:lnTo>
                <a:lnTo>
                  <a:pt x="1518920" y="125729"/>
                </a:lnTo>
                <a:lnTo>
                  <a:pt x="1584960" y="125729"/>
                </a:lnTo>
                <a:lnTo>
                  <a:pt x="1584960" y="124460"/>
                </a:lnTo>
                <a:close/>
              </a:path>
              <a:path w="1717040" h="166370">
                <a:moveTo>
                  <a:pt x="1590040" y="120650"/>
                </a:moveTo>
                <a:lnTo>
                  <a:pt x="1524000" y="120650"/>
                </a:lnTo>
                <a:lnTo>
                  <a:pt x="1524000" y="124460"/>
                </a:lnTo>
                <a:lnTo>
                  <a:pt x="1590040" y="124460"/>
                </a:lnTo>
                <a:lnTo>
                  <a:pt x="1590040" y="120650"/>
                </a:lnTo>
                <a:close/>
              </a:path>
              <a:path w="1717040" h="166370">
                <a:moveTo>
                  <a:pt x="1591310" y="119379"/>
                </a:moveTo>
                <a:lnTo>
                  <a:pt x="1525270" y="119379"/>
                </a:lnTo>
                <a:lnTo>
                  <a:pt x="1525270" y="120650"/>
                </a:lnTo>
                <a:lnTo>
                  <a:pt x="1591310" y="120650"/>
                </a:lnTo>
                <a:lnTo>
                  <a:pt x="1591310" y="119379"/>
                </a:lnTo>
                <a:close/>
              </a:path>
              <a:path w="1717040" h="166370">
                <a:moveTo>
                  <a:pt x="1593850" y="118110"/>
                </a:moveTo>
                <a:lnTo>
                  <a:pt x="1526540" y="118110"/>
                </a:lnTo>
                <a:lnTo>
                  <a:pt x="1526540" y="119379"/>
                </a:lnTo>
                <a:lnTo>
                  <a:pt x="1593850" y="119379"/>
                </a:lnTo>
                <a:lnTo>
                  <a:pt x="1593850" y="118110"/>
                </a:lnTo>
                <a:close/>
              </a:path>
              <a:path w="1717040" h="166370">
                <a:moveTo>
                  <a:pt x="1597660" y="114300"/>
                </a:moveTo>
                <a:lnTo>
                  <a:pt x="1531620" y="114300"/>
                </a:lnTo>
                <a:lnTo>
                  <a:pt x="1531620" y="118110"/>
                </a:lnTo>
                <a:lnTo>
                  <a:pt x="1597660" y="118110"/>
                </a:lnTo>
                <a:lnTo>
                  <a:pt x="1597660" y="114300"/>
                </a:lnTo>
                <a:close/>
              </a:path>
              <a:path w="1717040" h="166370">
                <a:moveTo>
                  <a:pt x="1600200" y="113029"/>
                </a:moveTo>
                <a:lnTo>
                  <a:pt x="1532890" y="113029"/>
                </a:lnTo>
                <a:lnTo>
                  <a:pt x="1532890" y="114300"/>
                </a:lnTo>
                <a:lnTo>
                  <a:pt x="1600200" y="114300"/>
                </a:lnTo>
                <a:lnTo>
                  <a:pt x="1600200" y="113029"/>
                </a:lnTo>
                <a:close/>
              </a:path>
              <a:path w="1717040" h="166370">
                <a:moveTo>
                  <a:pt x="1601469" y="111760"/>
                </a:moveTo>
                <a:lnTo>
                  <a:pt x="1534159" y="111760"/>
                </a:lnTo>
                <a:lnTo>
                  <a:pt x="1534159" y="113029"/>
                </a:lnTo>
                <a:lnTo>
                  <a:pt x="1601469" y="113029"/>
                </a:lnTo>
                <a:lnTo>
                  <a:pt x="1601469" y="111760"/>
                </a:lnTo>
                <a:close/>
              </a:path>
              <a:path w="1717040" h="166370">
                <a:moveTo>
                  <a:pt x="1606550" y="107950"/>
                </a:moveTo>
                <a:lnTo>
                  <a:pt x="1539240" y="107950"/>
                </a:lnTo>
                <a:lnTo>
                  <a:pt x="1539240" y="111760"/>
                </a:lnTo>
                <a:lnTo>
                  <a:pt x="1606550" y="111760"/>
                </a:lnTo>
                <a:lnTo>
                  <a:pt x="1606550" y="107950"/>
                </a:lnTo>
                <a:close/>
              </a:path>
              <a:path w="1717040" h="166370">
                <a:moveTo>
                  <a:pt x="1607819" y="106679"/>
                </a:moveTo>
                <a:lnTo>
                  <a:pt x="1540509" y="106679"/>
                </a:lnTo>
                <a:lnTo>
                  <a:pt x="1540509" y="107950"/>
                </a:lnTo>
                <a:lnTo>
                  <a:pt x="1607819" y="107950"/>
                </a:lnTo>
                <a:lnTo>
                  <a:pt x="1607819" y="106679"/>
                </a:lnTo>
                <a:close/>
              </a:path>
              <a:path w="1717040" h="166370">
                <a:moveTo>
                  <a:pt x="1610359" y="105410"/>
                </a:moveTo>
                <a:lnTo>
                  <a:pt x="1541779" y="105410"/>
                </a:lnTo>
                <a:lnTo>
                  <a:pt x="1541779" y="106679"/>
                </a:lnTo>
                <a:lnTo>
                  <a:pt x="1610359" y="106679"/>
                </a:lnTo>
                <a:lnTo>
                  <a:pt x="1610359" y="105410"/>
                </a:lnTo>
                <a:close/>
              </a:path>
              <a:path w="1717040" h="166370">
                <a:moveTo>
                  <a:pt x="1615439" y="101600"/>
                </a:moveTo>
                <a:lnTo>
                  <a:pt x="1546859" y="101600"/>
                </a:lnTo>
                <a:lnTo>
                  <a:pt x="1546859" y="105410"/>
                </a:lnTo>
                <a:lnTo>
                  <a:pt x="1615439" y="105410"/>
                </a:lnTo>
                <a:lnTo>
                  <a:pt x="1615439" y="101600"/>
                </a:lnTo>
                <a:close/>
              </a:path>
              <a:path w="1717040" h="166370">
                <a:moveTo>
                  <a:pt x="1616709" y="100329"/>
                </a:moveTo>
                <a:lnTo>
                  <a:pt x="1548129" y="100329"/>
                </a:lnTo>
                <a:lnTo>
                  <a:pt x="1548129" y="101600"/>
                </a:lnTo>
                <a:lnTo>
                  <a:pt x="1616709" y="101600"/>
                </a:lnTo>
                <a:lnTo>
                  <a:pt x="1616709" y="100329"/>
                </a:lnTo>
                <a:close/>
              </a:path>
              <a:path w="1717040" h="166370">
                <a:moveTo>
                  <a:pt x="1617979" y="99060"/>
                </a:moveTo>
                <a:lnTo>
                  <a:pt x="1549400" y="99060"/>
                </a:lnTo>
                <a:lnTo>
                  <a:pt x="1549400" y="100329"/>
                </a:lnTo>
                <a:lnTo>
                  <a:pt x="1617979" y="100329"/>
                </a:lnTo>
                <a:lnTo>
                  <a:pt x="1617979" y="99060"/>
                </a:lnTo>
                <a:close/>
              </a:path>
              <a:path w="1717040" h="166370">
                <a:moveTo>
                  <a:pt x="1623059" y="95250"/>
                </a:moveTo>
                <a:lnTo>
                  <a:pt x="1554479" y="95250"/>
                </a:lnTo>
                <a:lnTo>
                  <a:pt x="1554479" y="99060"/>
                </a:lnTo>
                <a:lnTo>
                  <a:pt x="1623059" y="99060"/>
                </a:lnTo>
                <a:lnTo>
                  <a:pt x="1623059" y="95250"/>
                </a:lnTo>
                <a:close/>
              </a:path>
              <a:path w="1717040" h="166370">
                <a:moveTo>
                  <a:pt x="1625600" y="93979"/>
                </a:moveTo>
                <a:lnTo>
                  <a:pt x="1555750" y="93979"/>
                </a:lnTo>
                <a:lnTo>
                  <a:pt x="1555750" y="95250"/>
                </a:lnTo>
                <a:lnTo>
                  <a:pt x="1625600" y="95250"/>
                </a:lnTo>
                <a:lnTo>
                  <a:pt x="1625600" y="93979"/>
                </a:lnTo>
                <a:close/>
              </a:path>
              <a:path w="1717040" h="166370">
                <a:moveTo>
                  <a:pt x="1626870" y="92710"/>
                </a:moveTo>
                <a:lnTo>
                  <a:pt x="1557020" y="92710"/>
                </a:lnTo>
                <a:lnTo>
                  <a:pt x="1557020" y="93979"/>
                </a:lnTo>
                <a:lnTo>
                  <a:pt x="1626870" y="93979"/>
                </a:lnTo>
                <a:lnTo>
                  <a:pt x="1626870" y="92710"/>
                </a:lnTo>
                <a:close/>
              </a:path>
              <a:path w="1717040" h="166370">
                <a:moveTo>
                  <a:pt x="1631950" y="88900"/>
                </a:moveTo>
                <a:lnTo>
                  <a:pt x="1562100" y="88900"/>
                </a:lnTo>
                <a:lnTo>
                  <a:pt x="1562100" y="92710"/>
                </a:lnTo>
                <a:lnTo>
                  <a:pt x="1631950" y="92710"/>
                </a:lnTo>
                <a:lnTo>
                  <a:pt x="1631950" y="88900"/>
                </a:lnTo>
                <a:close/>
              </a:path>
              <a:path w="1717040" h="166370">
                <a:moveTo>
                  <a:pt x="1633220" y="87629"/>
                </a:moveTo>
                <a:lnTo>
                  <a:pt x="1563370" y="87629"/>
                </a:lnTo>
                <a:lnTo>
                  <a:pt x="1563370" y="88900"/>
                </a:lnTo>
                <a:lnTo>
                  <a:pt x="1633220" y="88900"/>
                </a:lnTo>
                <a:lnTo>
                  <a:pt x="1633220" y="87629"/>
                </a:lnTo>
                <a:close/>
              </a:path>
              <a:path w="1717040" h="166370">
                <a:moveTo>
                  <a:pt x="1635759" y="86360"/>
                </a:moveTo>
                <a:lnTo>
                  <a:pt x="1565909" y="86360"/>
                </a:lnTo>
                <a:lnTo>
                  <a:pt x="1565909" y="87629"/>
                </a:lnTo>
                <a:lnTo>
                  <a:pt x="1635759" y="87629"/>
                </a:lnTo>
                <a:lnTo>
                  <a:pt x="1635759" y="86360"/>
                </a:lnTo>
                <a:close/>
              </a:path>
              <a:path w="1717040" h="166370">
                <a:moveTo>
                  <a:pt x="1640840" y="82550"/>
                </a:moveTo>
                <a:lnTo>
                  <a:pt x="1569720" y="82550"/>
                </a:lnTo>
                <a:lnTo>
                  <a:pt x="1569720" y="86360"/>
                </a:lnTo>
                <a:lnTo>
                  <a:pt x="1640840" y="86360"/>
                </a:lnTo>
                <a:lnTo>
                  <a:pt x="1640840" y="82550"/>
                </a:lnTo>
                <a:close/>
              </a:path>
              <a:path w="1717040" h="166370">
                <a:moveTo>
                  <a:pt x="1642110" y="81279"/>
                </a:moveTo>
                <a:lnTo>
                  <a:pt x="1570990" y="81279"/>
                </a:lnTo>
                <a:lnTo>
                  <a:pt x="1570990" y="82550"/>
                </a:lnTo>
                <a:lnTo>
                  <a:pt x="1642110" y="82550"/>
                </a:lnTo>
                <a:lnTo>
                  <a:pt x="1642110" y="81279"/>
                </a:lnTo>
                <a:close/>
              </a:path>
              <a:path w="1717040" h="166370">
                <a:moveTo>
                  <a:pt x="1643379" y="80010"/>
                </a:moveTo>
                <a:lnTo>
                  <a:pt x="1573529" y="80010"/>
                </a:lnTo>
                <a:lnTo>
                  <a:pt x="1573529" y="81279"/>
                </a:lnTo>
                <a:lnTo>
                  <a:pt x="1643379" y="81279"/>
                </a:lnTo>
                <a:lnTo>
                  <a:pt x="1643379" y="80010"/>
                </a:lnTo>
                <a:close/>
              </a:path>
              <a:path w="1717040" h="166370">
                <a:moveTo>
                  <a:pt x="1648460" y="76200"/>
                </a:moveTo>
                <a:lnTo>
                  <a:pt x="1577340" y="76200"/>
                </a:lnTo>
                <a:lnTo>
                  <a:pt x="1577340" y="80010"/>
                </a:lnTo>
                <a:lnTo>
                  <a:pt x="1648460" y="80010"/>
                </a:lnTo>
                <a:lnTo>
                  <a:pt x="1648460" y="76200"/>
                </a:lnTo>
                <a:close/>
              </a:path>
              <a:path w="1717040" h="166370">
                <a:moveTo>
                  <a:pt x="1651000" y="74929"/>
                </a:moveTo>
                <a:lnTo>
                  <a:pt x="1579879" y="74929"/>
                </a:lnTo>
                <a:lnTo>
                  <a:pt x="1579879" y="76200"/>
                </a:lnTo>
                <a:lnTo>
                  <a:pt x="1651000" y="76200"/>
                </a:lnTo>
                <a:lnTo>
                  <a:pt x="1651000" y="74929"/>
                </a:lnTo>
                <a:close/>
              </a:path>
              <a:path w="1717040" h="166370">
                <a:moveTo>
                  <a:pt x="1652270" y="73660"/>
                </a:moveTo>
                <a:lnTo>
                  <a:pt x="1581150" y="73660"/>
                </a:lnTo>
                <a:lnTo>
                  <a:pt x="1581150" y="74929"/>
                </a:lnTo>
                <a:lnTo>
                  <a:pt x="1652270" y="74929"/>
                </a:lnTo>
                <a:lnTo>
                  <a:pt x="1652270" y="73660"/>
                </a:lnTo>
                <a:close/>
              </a:path>
              <a:path w="1717040" h="166370">
                <a:moveTo>
                  <a:pt x="1656079" y="69850"/>
                </a:moveTo>
                <a:lnTo>
                  <a:pt x="1584959" y="69850"/>
                </a:lnTo>
                <a:lnTo>
                  <a:pt x="1584959" y="73660"/>
                </a:lnTo>
                <a:lnTo>
                  <a:pt x="1656079" y="73660"/>
                </a:lnTo>
                <a:lnTo>
                  <a:pt x="1656079" y="69850"/>
                </a:lnTo>
                <a:close/>
              </a:path>
              <a:path w="1717040" h="166370">
                <a:moveTo>
                  <a:pt x="1657350" y="67310"/>
                </a:moveTo>
                <a:lnTo>
                  <a:pt x="1588770" y="67310"/>
                </a:lnTo>
                <a:lnTo>
                  <a:pt x="1588770" y="68579"/>
                </a:lnTo>
                <a:lnTo>
                  <a:pt x="1587500" y="68579"/>
                </a:lnTo>
                <a:lnTo>
                  <a:pt x="1587500" y="69850"/>
                </a:lnTo>
                <a:lnTo>
                  <a:pt x="1657350" y="69850"/>
                </a:lnTo>
                <a:lnTo>
                  <a:pt x="1657350" y="67310"/>
                </a:lnTo>
                <a:close/>
              </a:path>
              <a:path w="1717040" h="166370">
                <a:moveTo>
                  <a:pt x="1661159" y="63500"/>
                </a:moveTo>
                <a:lnTo>
                  <a:pt x="1593850" y="63500"/>
                </a:lnTo>
                <a:lnTo>
                  <a:pt x="1593850" y="67310"/>
                </a:lnTo>
                <a:lnTo>
                  <a:pt x="1661159" y="67310"/>
                </a:lnTo>
                <a:lnTo>
                  <a:pt x="1661159" y="63500"/>
                </a:lnTo>
                <a:close/>
              </a:path>
              <a:path w="1717040" h="166370">
                <a:moveTo>
                  <a:pt x="1662429" y="62230"/>
                </a:moveTo>
                <a:lnTo>
                  <a:pt x="1595120" y="62230"/>
                </a:lnTo>
                <a:lnTo>
                  <a:pt x="1595120" y="63500"/>
                </a:lnTo>
                <a:lnTo>
                  <a:pt x="1662429" y="63500"/>
                </a:lnTo>
                <a:lnTo>
                  <a:pt x="1662429" y="62230"/>
                </a:lnTo>
                <a:close/>
              </a:path>
              <a:path w="1717040" h="166370">
                <a:moveTo>
                  <a:pt x="1663700" y="60959"/>
                </a:moveTo>
                <a:lnTo>
                  <a:pt x="1596390" y="60959"/>
                </a:lnTo>
                <a:lnTo>
                  <a:pt x="1596390" y="62230"/>
                </a:lnTo>
                <a:lnTo>
                  <a:pt x="1663700" y="62230"/>
                </a:lnTo>
                <a:lnTo>
                  <a:pt x="1663700" y="60959"/>
                </a:lnTo>
                <a:close/>
              </a:path>
              <a:path w="1717040" h="166370">
                <a:moveTo>
                  <a:pt x="1666240" y="57150"/>
                </a:moveTo>
                <a:lnTo>
                  <a:pt x="1601470" y="57150"/>
                </a:lnTo>
                <a:lnTo>
                  <a:pt x="1601470" y="60959"/>
                </a:lnTo>
                <a:lnTo>
                  <a:pt x="1666239" y="60959"/>
                </a:lnTo>
                <a:lnTo>
                  <a:pt x="1666240" y="57150"/>
                </a:lnTo>
                <a:close/>
              </a:path>
              <a:path w="1717040" h="166370">
                <a:moveTo>
                  <a:pt x="1667510" y="55880"/>
                </a:moveTo>
                <a:lnTo>
                  <a:pt x="1602740" y="55880"/>
                </a:lnTo>
                <a:lnTo>
                  <a:pt x="1602740" y="57150"/>
                </a:lnTo>
                <a:lnTo>
                  <a:pt x="1667510" y="57150"/>
                </a:lnTo>
                <a:lnTo>
                  <a:pt x="1667510" y="55880"/>
                </a:lnTo>
                <a:close/>
              </a:path>
              <a:path w="1717040" h="166370">
                <a:moveTo>
                  <a:pt x="1668779" y="54609"/>
                </a:moveTo>
                <a:lnTo>
                  <a:pt x="1604009" y="54609"/>
                </a:lnTo>
                <a:lnTo>
                  <a:pt x="1604009" y="55880"/>
                </a:lnTo>
                <a:lnTo>
                  <a:pt x="1668779" y="55880"/>
                </a:lnTo>
                <a:lnTo>
                  <a:pt x="1668779" y="54609"/>
                </a:lnTo>
                <a:close/>
              </a:path>
              <a:path w="1717040" h="166370">
                <a:moveTo>
                  <a:pt x="1672590" y="50800"/>
                </a:moveTo>
                <a:lnTo>
                  <a:pt x="1607820" y="50800"/>
                </a:lnTo>
                <a:lnTo>
                  <a:pt x="1607820" y="54609"/>
                </a:lnTo>
                <a:lnTo>
                  <a:pt x="1672590" y="54609"/>
                </a:lnTo>
                <a:lnTo>
                  <a:pt x="1672590" y="50800"/>
                </a:lnTo>
                <a:close/>
              </a:path>
              <a:path w="1717040" h="166370">
                <a:moveTo>
                  <a:pt x="1675130" y="48259"/>
                </a:moveTo>
                <a:lnTo>
                  <a:pt x="1609090" y="48259"/>
                </a:lnTo>
                <a:lnTo>
                  <a:pt x="1609090" y="50800"/>
                </a:lnTo>
                <a:lnTo>
                  <a:pt x="1673860" y="50800"/>
                </a:lnTo>
                <a:lnTo>
                  <a:pt x="1673860" y="49530"/>
                </a:lnTo>
                <a:lnTo>
                  <a:pt x="1675130" y="49530"/>
                </a:lnTo>
                <a:lnTo>
                  <a:pt x="1675130" y="48259"/>
                </a:lnTo>
                <a:close/>
              </a:path>
              <a:path w="1717040" h="166370">
                <a:moveTo>
                  <a:pt x="1677670" y="44450"/>
                </a:moveTo>
                <a:lnTo>
                  <a:pt x="1612900" y="44450"/>
                </a:lnTo>
                <a:lnTo>
                  <a:pt x="1612900" y="48259"/>
                </a:lnTo>
                <a:lnTo>
                  <a:pt x="1677670" y="48259"/>
                </a:lnTo>
                <a:lnTo>
                  <a:pt x="1677670" y="44450"/>
                </a:lnTo>
                <a:close/>
              </a:path>
              <a:path w="1717040" h="166370">
                <a:moveTo>
                  <a:pt x="1678940" y="43180"/>
                </a:moveTo>
                <a:lnTo>
                  <a:pt x="1614170" y="43180"/>
                </a:lnTo>
                <a:lnTo>
                  <a:pt x="1614170" y="44450"/>
                </a:lnTo>
                <a:lnTo>
                  <a:pt x="1678940" y="44450"/>
                </a:lnTo>
                <a:lnTo>
                  <a:pt x="1678940" y="43180"/>
                </a:lnTo>
                <a:close/>
              </a:path>
              <a:path w="1717040" h="166370">
                <a:moveTo>
                  <a:pt x="1680210" y="41909"/>
                </a:moveTo>
                <a:lnTo>
                  <a:pt x="1615440" y="41909"/>
                </a:lnTo>
                <a:lnTo>
                  <a:pt x="1615440" y="43180"/>
                </a:lnTo>
                <a:lnTo>
                  <a:pt x="1680210" y="43180"/>
                </a:lnTo>
                <a:lnTo>
                  <a:pt x="1680210" y="41909"/>
                </a:lnTo>
                <a:close/>
              </a:path>
              <a:path w="1717040" h="166370">
                <a:moveTo>
                  <a:pt x="1684020" y="38100"/>
                </a:moveTo>
                <a:lnTo>
                  <a:pt x="1619250" y="38100"/>
                </a:lnTo>
                <a:lnTo>
                  <a:pt x="1619250" y="41909"/>
                </a:lnTo>
                <a:lnTo>
                  <a:pt x="1684020" y="41909"/>
                </a:lnTo>
                <a:lnTo>
                  <a:pt x="1684020" y="38100"/>
                </a:lnTo>
                <a:close/>
              </a:path>
              <a:path w="1717040" h="166370">
                <a:moveTo>
                  <a:pt x="1685290" y="35559"/>
                </a:moveTo>
                <a:lnTo>
                  <a:pt x="1620520" y="35559"/>
                </a:lnTo>
                <a:lnTo>
                  <a:pt x="1620520" y="38100"/>
                </a:lnTo>
                <a:lnTo>
                  <a:pt x="1685290" y="38100"/>
                </a:lnTo>
                <a:lnTo>
                  <a:pt x="1685290" y="35559"/>
                </a:lnTo>
                <a:close/>
              </a:path>
              <a:path w="1717040" h="166370">
                <a:moveTo>
                  <a:pt x="1689100" y="31750"/>
                </a:moveTo>
                <a:lnTo>
                  <a:pt x="1624329" y="31750"/>
                </a:lnTo>
                <a:lnTo>
                  <a:pt x="1624329" y="35559"/>
                </a:lnTo>
                <a:lnTo>
                  <a:pt x="1689100" y="35559"/>
                </a:lnTo>
                <a:lnTo>
                  <a:pt x="1689100" y="31750"/>
                </a:lnTo>
                <a:close/>
              </a:path>
              <a:path w="1717040" h="166370">
                <a:moveTo>
                  <a:pt x="1690370" y="30480"/>
                </a:moveTo>
                <a:lnTo>
                  <a:pt x="1625600" y="30480"/>
                </a:lnTo>
                <a:lnTo>
                  <a:pt x="1625600" y="31750"/>
                </a:lnTo>
                <a:lnTo>
                  <a:pt x="1690370" y="31750"/>
                </a:lnTo>
                <a:lnTo>
                  <a:pt x="1690370" y="30480"/>
                </a:lnTo>
                <a:close/>
              </a:path>
              <a:path w="1717040" h="166370">
                <a:moveTo>
                  <a:pt x="1691640" y="29209"/>
                </a:moveTo>
                <a:lnTo>
                  <a:pt x="1626870" y="29209"/>
                </a:lnTo>
                <a:lnTo>
                  <a:pt x="1626870" y="30480"/>
                </a:lnTo>
                <a:lnTo>
                  <a:pt x="1691640" y="30480"/>
                </a:lnTo>
                <a:lnTo>
                  <a:pt x="1691640" y="29209"/>
                </a:lnTo>
                <a:close/>
              </a:path>
              <a:path w="1717040" h="166370">
                <a:moveTo>
                  <a:pt x="1695450" y="24130"/>
                </a:moveTo>
                <a:lnTo>
                  <a:pt x="1630679" y="24130"/>
                </a:lnTo>
                <a:lnTo>
                  <a:pt x="1630679" y="29209"/>
                </a:lnTo>
                <a:lnTo>
                  <a:pt x="1694179" y="29209"/>
                </a:lnTo>
                <a:lnTo>
                  <a:pt x="1694179" y="25400"/>
                </a:lnTo>
                <a:lnTo>
                  <a:pt x="1695450" y="25400"/>
                </a:lnTo>
                <a:lnTo>
                  <a:pt x="1695450" y="24130"/>
                </a:lnTo>
                <a:close/>
              </a:path>
              <a:path w="1717040" h="166370">
                <a:moveTo>
                  <a:pt x="1696720" y="22859"/>
                </a:moveTo>
                <a:lnTo>
                  <a:pt x="1631950" y="22859"/>
                </a:lnTo>
                <a:lnTo>
                  <a:pt x="1631950" y="24130"/>
                </a:lnTo>
                <a:lnTo>
                  <a:pt x="1696720" y="24130"/>
                </a:lnTo>
                <a:lnTo>
                  <a:pt x="1696720" y="22859"/>
                </a:lnTo>
                <a:close/>
              </a:path>
              <a:path w="1717040" h="166370">
                <a:moveTo>
                  <a:pt x="1700529" y="19050"/>
                </a:moveTo>
                <a:lnTo>
                  <a:pt x="1635759" y="19050"/>
                </a:lnTo>
                <a:lnTo>
                  <a:pt x="1635759" y="22859"/>
                </a:lnTo>
                <a:lnTo>
                  <a:pt x="1700529" y="22859"/>
                </a:lnTo>
                <a:lnTo>
                  <a:pt x="1700529" y="19050"/>
                </a:lnTo>
                <a:close/>
              </a:path>
              <a:path w="1717040" h="166370">
                <a:moveTo>
                  <a:pt x="1701800" y="17780"/>
                </a:moveTo>
                <a:lnTo>
                  <a:pt x="1637029" y="17780"/>
                </a:lnTo>
                <a:lnTo>
                  <a:pt x="1637029" y="19050"/>
                </a:lnTo>
                <a:lnTo>
                  <a:pt x="1701800" y="19050"/>
                </a:lnTo>
                <a:lnTo>
                  <a:pt x="1701800" y="17780"/>
                </a:lnTo>
                <a:close/>
              </a:path>
              <a:path w="1717040" h="166370">
                <a:moveTo>
                  <a:pt x="1703070" y="16509"/>
                </a:moveTo>
                <a:lnTo>
                  <a:pt x="1638300" y="16509"/>
                </a:lnTo>
                <a:lnTo>
                  <a:pt x="1638300" y="17780"/>
                </a:lnTo>
                <a:lnTo>
                  <a:pt x="1703070" y="17780"/>
                </a:lnTo>
                <a:lnTo>
                  <a:pt x="1703070" y="16509"/>
                </a:lnTo>
                <a:close/>
              </a:path>
              <a:path w="1717040" h="166370">
                <a:moveTo>
                  <a:pt x="1705610" y="12700"/>
                </a:moveTo>
                <a:lnTo>
                  <a:pt x="1640840" y="12700"/>
                </a:lnTo>
                <a:lnTo>
                  <a:pt x="1640840" y="16509"/>
                </a:lnTo>
                <a:lnTo>
                  <a:pt x="1705610" y="16509"/>
                </a:lnTo>
                <a:lnTo>
                  <a:pt x="1705610" y="12700"/>
                </a:lnTo>
                <a:close/>
              </a:path>
              <a:path w="1717040" h="166370">
                <a:moveTo>
                  <a:pt x="1706879" y="11430"/>
                </a:moveTo>
                <a:lnTo>
                  <a:pt x="1642109" y="11430"/>
                </a:lnTo>
                <a:lnTo>
                  <a:pt x="1642109" y="12700"/>
                </a:lnTo>
                <a:lnTo>
                  <a:pt x="1706879" y="12700"/>
                </a:lnTo>
                <a:lnTo>
                  <a:pt x="1706879" y="11430"/>
                </a:lnTo>
                <a:close/>
              </a:path>
              <a:path w="1717040" h="166370">
                <a:moveTo>
                  <a:pt x="1708150" y="10159"/>
                </a:moveTo>
                <a:lnTo>
                  <a:pt x="1643379" y="10159"/>
                </a:lnTo>
                <a:lnTo>
                  <a:pt x="1643379" y="11430"/>
                </a:lnTo>
                <a:lnTo>
                  <a:pt x="1708150" y="11430"/>
                </a:lnTo>
                <a:lnTo>
                  <a:pt x="1708150" y="10159"/>
                </a:lnTo>
                <a:close/>
              </a:path>
              <a:path w="1717040" h="166370">
                <a:moveTo>
                  <a:pt x="1711960" y="6350"/>
                </a:moveTo>
                <a:lnTo>
                  <a:pt x="1647190" y="6350"/>
                </a:lnTo>
                <a:lnTo>
                  <a:pt x="1647190" y="10159"/>
                </a:lnTo>
                <a:lnTo>
                  <a:pt x="1711960" y="10159"/>
                </a:lnTo>
                <a:lnTo>
                  <a:pt x="1711960" y="6350"/>
                </a:lnTo>
                <a:close/>
              </a:path>
              <a:path w="1717040" h="166370">
                <a:moveTo>
                  <a:pt x="1713229" y="3809"/>
                </a:moveTo>
                <a:lnTo>
                  <a:pt x="1649729" y="3809"/>
                </a:lnTo>
                <a:lnTo>
                  <a:pt x="1649729" y="5080"/>
                </a:lnTo>
                <a:lnTo>
                  <a:pt x="1648459" y="5080"/>
                </a:lnTo>
                <a:lnTo>
                  <a:pt x="1648459" y="6350"/>
                </a:lnTo>
                <a:lnTo>
                  <a:pt x="1713229" y="6350"/>
                </a:lnTo>
                <a:lnTo>
                  <a:pt x="1713229" y="3809"/>
                </a:lnTo>
                <a:close/>
              </a:path>
              <a:path w="1717040" h="166370">
                <a:moveTo>
                  <a:pt x="1652270" y="2540"/>
                </a:moveTo>
                <a:lnTo>
                  <a:pt x="1651000" y="2540"/>
                </a:lnTo>
                <a:lnTo>
                  <a:pt x="1651000" y="3809"/>
                </a:lnTo>
                <a:lnTo>
                  <a:pt x="1652270" y="3809"/>
                </a:lnTo>
                <a:lnTo>
                  <a:pt x="1652270" y="2540"/>
                </a:lnTo>
                <a:close/>
              </a:path>
              <a:path w="1717040" h="166370">
                <a:moveTo>
                  <a:pt x="1717040" y="0"/>
                </a:moveTo>
                <a:lnTo>
                  <a:pt x="1652270" y="0"/>
                </a:lnTo>
                <a:lnTo>
                  <a:pt x="1652270" y="2540"/>
                </a:lnTo>
                <a:lnTo>
                  <a:pt x="1714500" y="2540"/>
                </a:lnTo>
                <a:lnTo>
                  <a:pt x="1714500" y="3809"/>
                </a:lnTo>
                <a:lnTo>
                  <a:pt x="1715770" y="3809"/>
                </a:lnTo>
                <a:lnTo>
                  <a:pt x="1715770" y="1270"/>
                </a:lnTo>
                <a:lnTo>
                  <a:pt x="1717040" y="1270"/>
                </a:lnTo>
                <a:lnTo>
                  <a:pt x="1717040" y="0"/>
                </a:lnTo>
                <a:close/>
              </a:path>
            </a:pathLst>
          </a:custGeom>
          <a:solidFill>
            <a:srgbClr val="02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bk object 2534"/>
          <p:cNvSpPr/>
          <p:nvPr/>
        </p:nvSpPr>
        <p:spPr>
          <a:xfrm>
            <a:off x="7590790" y="656081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bk object 2535"/>
          <p:cNvSpPr/>
          <p:nvPr/>
        </p:nvSpPr>
        <p:spPr>
          <a:xfrm>
            <a:off x="7627619" y="656081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bk object 2536"/>
          <p:cNvSpPr/>
          <p:nvPr/>
        </p:nvSpPr>
        <p:spPr>
          <a:xfrm>
            <a:off x="7567930" y="655955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bk object 2537"/>
          <p:cNvSpPr/>
          <p:nvPr/>
        </p:nvSpPr>
        <p:spPr>
          <a:xfrm>
            <a:off x="7519669" y="655700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0" y="1270"/>
                </a:moveTo>
                <a:lnTo>
                  <a:pt x="24129" y="1270"/>
                </a:lnTo>
                <a:lnTo>
                  <a:pt x="241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bk object 2538"/>
          <p:cNvSpPr/>
          <p:nvPr/>
        </p:nvSpPr>
        <p:spPr>
          <a:xfrm>
            <a:off x="7519669" y="655637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bk object 2539"/>
          <p:cNvSpPr/>
          <p:nvPr/>
        </p:nvSpPr>
        <p:spPr>
          <a:xfrm>
            <a:off x="7687309" y="655700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bk object 2540"/>
          <p:cNvSpPr/>
          <p:nvPr/>
        </p:nvSpPr>
        <p:spPr>
          <a:xfrm>
            <a:off x="7472680" y="655446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60" y="0"/>
                </a:moveTo>
                <a:lnTo>
                  <a:pt x="0" y="0"/>
                </a:lnTo>
                <a:lnTo>
                  <a:pt x="0" y="1269"/>
                </a:lnTo>
                <a:lnTo>
                  <a:pt x="22860" y="1269"/>
                </a:lnTo>
                <a:lnTo>
                  <a:pt x="2286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bk object 2541"/>
          <p:cNvSpPr/>
          <p:nvPr/>
        </p:nvSpPr>
        <p:spPr>
          <a:xfrm>
            <a:off x="7734300" y="655446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24129" y="0"/>
                </a:moveTo>
                <a:lnTo>
                  <a:pt x="0" y="0"/>
                </a:lnTo>
                <a:lnTo>
                  <a:pt x="0" y="1269"/>
                </a:lnTo>
                <a:lnTo>
                  <a:pt x="24129" y="1269"/>
                </a:lnTo>
                <a:lnTo>
                  <a:pt x="241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bk object 2542"/>
          <p:cNvSpPr/>
          <p:nvPr/>
        </p:nvSpPr>
        <p:spPr>
          <a:xfrm>
            <a:off x="7448550" y="6553200"/>
            <a:ext cx="334010" cy="0"/>
          </a:xfrm>
          <a:custGeom>
            <a:avLst/>
            <a:gdLst/>
            <a:ahLst/>
            <a:cxnLst/>
            <a:rect l="l" t="t" r="r" b="b"/>
            <a:pathLst>
              <a:path w="334009">
                <a:moveTo>
                  <a:pt x="0" y="0"/>
                </a:moveTo>
                <a:lnTo>
                  <a:pt x="3340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bk object 2543"/>
          <p:cNvSpPr/>
          <p:nvPr/>
        </p:nvSpPr>
        <p:spPr>
          <a:xfrm>
            <a:off x="74269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0" y="1270"/>
                </a:moveTo>
                <a:lnTo>
                  <a:pt x="8890" y="1270"/>
                </a:lnTo>
                <a:lnTo>
                  <a:pt x="88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bk object 2544"/>
          <p:cNvSpPr/>
          <p:nvPr/>
        </p:nvSpPr>
        <p:spPr>
          <a:xfrm>
            <a:off x="7426959" y="655002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bk object 2545"/>
          <p:cNvSpPr/>
          <p:nvPr/>
        </p:nvSpPr>
        <p:spPr>
          <a:xfrm>
            <a:off x="7816850" y="65506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bk object 2546"/>
          <p:cNvSpPr/>
          <p:nvPr/>
        </p:nvSpPr>
        <p:spPr>
          <a:xfrm>
            <a:off x="7415530" y="65481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bk object 2547"/>
          <p:cNvSpPr/>
          <p:nvPr/>
        </p:nvSpPr>
        <p:spPr>
          <a:xfrm>
            <a:off x="7827009" y="65481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bk object 2548"/>
          <p:cNvSpPr/>
          <p:nvPr/>
        </p:nvSpPr>
        <p:spPr>
          <a:xfrm>
            <a:off x="7409180" y="6546850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bk object 2549"/>
          <p:cNvSpPr/>
          <p:nvPr/>
        </p:nvSpPr>
        <p:spPr>
          <a:xfrm>
            <a:off x="7397750" y="65443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70"/>
                </a:moveTo>
                <a:lnTo>
                  <a:pt x="5079" y="1270"/>
                </a:lnTo>
                <a:lnTo>
                  <a:pt x="50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bk object 2550"/>
          <p:cNvSpPr/>
          <p:nvPr/>
        </p:nvSpPr>
        <p:spPr>
          <a:xfrm>
            <a:off x="7397750" y="654367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bk object 2551"/>
          <p:cNvSpPr/>
          <p:nvPr/>
        </p:nvSpPr>
        <p:spPr>
          <a:xfrm>
            <a:off x="7844790" y="65443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bk object 2552"/>
          <p:cNvSpPr/>
          <p:nvPr/>
        </p:nvSpPr>
        <p:spPr>
          <a:xfrm>
            <a:off x="7385050" y="65417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bk object 2553"/>
          <p:cNvSpPr/>
          <p:nvPr/>
        </p:nvSpPr>
        <p:spPr>
          <a:xfrm>
            <a:off x="7856219" y="65417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bk object 2554"/>
          <p:cNvSpPr/>
          <p:nvPr/>
        </p:nvSpPr>
        <p:spPr>
          <a:xfrm>
            <a:off x="7378700" y="6540500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bk object 2555"/>
          <p:cNvSpPr/>
          <p:nvPr/>
        </p:nvSpPr>
        <p:spPr>
          <a:xfrm>
            <a:off x="7367269" y="65379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70"/>
                </a:moveTo>
                <a:lnTo>
                  <a:pt x="5079" y="1270"/>
                </a:lnTo>
                <a:lnTo>
                  <a:pt x="50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bk object 2556"/>
          <p:cNvSpPr/>
          <p:nvPr/>
        </p:nvSpPr>
        <p:spPr>
          <a:xfrm>
            <a:off x="7367269" y="6537325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bk object 2557"/>
          <p:cNvSpPr/>
          <p:nvPr/>
        </p:nvSpPr>
        <p:spPr>
          <a:xfrm>
            <a:off x="7874000" y="653795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bk object 2558"/>
          <p:cNvSpPr/>
          <p:nvPr/>
        </p:nvSpPr>
        <p:spPr>
          <a:xfrm>
            <a:off x="7354569" y="65354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bk object 2559"/>
          <p:cNvSpPr/>
          <p:nvPr/>
        </p:nvSpPr>
        <p:spPr>
          <a:xfrm>
            <a:off x="7886700" y="65354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bk object 2560"/>
          <p:cNvSpPr/>
          <p:nvPr/>
        </p:nvSpPr>
        <p:spPr>
          <a:xfrm>
            <a:off x="7348219" y="6534150"/>
            <a:ext cx="549910" cy="0"/>
          </a:xfrm>
          <a:custGeom>
            <a:avLst/>
            <a:gdLst/>
            <a:ahLst/>
            <a:cxnLst/>
            <a:rect l="l" t="t" r="r" b="b"/>
            <a:pathLst>
              <a:path w="549909">
                <a:moveTo>
                  <a:pt x="0" y="0"/>
                </a:moveTo>
                <a:lnTo>
                  <a:pt x="5499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bk object 2561"/>
          <p:cNvSpPr/>
          <p:nvPr/>
        </p:nvSpPr>
        <p:spPr>
          <a:xfrm>
            <a:off x="7336790" y="65316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70"/>
                </a:moveTo>
                <a:lnTo>
                  <a:pt x="6350" y="1270"/>
                </a:lnTo>
                <a:lnTo>
                  <a:pt x="63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bk object 2562"/>
          <p:cNvSpPr/>
          <p:nvPr/>
        </p:nvSpPr>
        <p:spPr>
          <a:xfrm>
            <a:off x="7336790" y="653097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40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bk object 2563"/>
          <p:cNvSpPr/>
          <p:nvPr/>
        </p:nvSpPr>
        <p:spPr>
          <a:xfrm>
            <a:off x="7904480" y="65316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bk object 2564"/>
          <p:cNvSpPr/>
          <p:nvPr/>
        </p:nvSpPr>
        <p:spPr>
          <a:xfrm>
            <a:off x="7324090" y="65290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bk object 2565"/>
          <p:cNvSpPr/>
          <p:nvPr/>
        </p:nvSpPr>
        <p:spPr>
          <a:xfrm>
            <a:off x="7917180" y="65290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bk object 2566"/>
          <p:cNvSpPr/>
          <p:nvPr/>
        </p:nvSpPr>
        <p:spPr>
          <a:xfrm>
            <a:off x="7319009" y="6527800"/>
            <a:ext cx="609600" cy="0"/>
          </a:xfrm>
          <a:custGeom>
            <a:avLst/>
            <a:gdLst/>
            <a:ahLst/>
            <a:cxnLst/>
            <a:rect l="l" t="t" r="r" b="b"/>
            <a:pathLst>
              <a:path w="609600">
                <a:moveTo>
                  <a:pt x="0" y="0"/>
                </a:moveTo>
                <a:lnTo>
                  <a:pt x="6096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bk object 2567"/>
          <p:cNvSpPr/>
          <p:nvPr/>
        </p:nvSpPr>
        <p:spPr>
          <a:xfrm>
            <a:off x="7306309" y="6525259"/>
            <a:ext cx="635000" cy="0"/>
          </a:xfrm>
          <a:custGeom>
            <a:avLst/>
            <a:gdLst/>
            <a:ahLst/>
            <a:cxnLst/>
            <a:rect l="l" t="t" r="r" b="b"/>
            <a:pathLst>
              <a:path w="635000">
                <a:moveTo>
                  <a:pt x="0" y="0"/>
                </a:moveTo>
                <a:lnTo>
                  <a:pt x="6350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bk object 2568"/>
          <p:cNvSpPr/>
          <p:nvPr/>
        </p:nvSpPr>
        <p:spPr>
          <a:xfrm>
            <a:off x="7293609" y="65227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bk object 2569"/>
          <p:cNvSpPr/>
          <p:nvPr/>
        </p:nvSpPr>
        <p:spPr>
          <a:xfrm>
            <a:off x="7616190" y="652271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79" h="1270">
                <a:moveTo>
                  <a:pt x="43180" y="0"/>
                </a:moveTo>
                <a:lnTo>
                  <a:pt x="0" y="0"/>
                </a:lnTo>
                <a:lnTo>
                  <a:pt x="0" y="1269"/>
                </a:lnTo>
                <a:lnTo>
                  <a:pt x="43180" y="1269"/>
                </a:lnTo>
                <a:lnTo>
                  <a:pt x="4318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bk object 2570"/>
          <p:cNvSpPr/>
          <p:nvPr/>
        </p:nvSpPr>
        <p:spPr>
          <a:xfrm>
            <a:off x="7946390" y="65227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bk object 2571"/>
          <p:cNvSpPr/>
          <p:nvPr/>
        </p:nvSpPr>
        <p:spPr>
          <a:xfrm>
            <a:off x="7288530" y="6521450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bk object 2572"/>
          <p:cNvSpPr/>
          <p:nvPr/>
        </p:nvSpPr>
        <p:spPr>
          <a:xfrm>
            <a:off x="7682230" y="6521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bk object 2573"/>
          <p:cNvSpPr/>
          <p:nvPr/>
        </p:nvSpPr>
        <p:spPr>
          <a:xfrm>
            <a:off x="7275830" y="6518909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bk object 2574"/>
          <p:cNvSpPr/>
          <p:nvPr/>
        </p:nvSpPr>
        <p:spPr>
          <a:xfrm>
            <a:off x="7726680" y="651890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bk object 2575"/>
          <p:cNvSpPr/>
          <p:nvPr/>
        </p:nvSpPr>
        <p:spPr>
          <a:xfrm>
            <a:off x="7264400" y="6516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bk object 2576"/>
          <p:cNvSpPr/>
          <p:nvPr/>
        </p:nvSpPr>
        <p:spPr>
          <a:xfrm>
            <a:off x="7503159" y="651636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60" y="0"/>
                </a:moveTo>
                <a:lnTo>
                  <a:pt x="0" y="0"/>
                </a:lnTo>
                <a:lnTo>
                  <a:pt x="0" y="1269"/>
                </a:lnTo>
                <a:lnTo>
                  <a:pt x="22860" y="1269"/>
                </a:lnTo>
                <a:lnTo>
                  <a:pt x="2286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bk object 2577"/>
          <p:cNvSpPr/>
          <p:nvPr/>
        </p:nvSpPr>
        <p:spPr>
          <a:xfrm>
            <a:off x="7748269" y="651636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bk object 2578"/>
          <p:cNvSpPr/>
          <p:nvPr/>
        </p:nvSpPr>
        <p:spPr>
          <a:xfrm>
            <a:off x="7976869" y="65163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bk object 2579"/>
          <p:cNvSpPr/>
          <p:nvPr/>
        </p:nvSpPr>
        <p:spPr>
          <a:xfrm>
            <a:off x="7258050" y="6515100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bk object 2580"/>
          <p:cNvSpPr/>
          <p:nvPr/>
        </p:nvSpPr>
        <p:spPr>
          <a:xfrm>
            <a:off x="7793990" y="6515100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bk object 2581"/>
          <p:cNvSpPr/>
          <p:nvPr/>
        </p:nvSpPr>
        <p:spPr>
          <a:xfrm>
            <a:off x="7247890" y="6512559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bk object 2582"/>
          <p:cNvSpPr/>
          <p:nvPr/>
        </p:nvSpPr>
        <p:spPr>
          <a:xfrm>
            <a:off x="7816850" y="6512559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bk object 2583"/>
          <p:cNvSpPr/>
          <p:nvPr/>
        </p:nvSpPr>
        <p:spPr>
          <a:xfrm>
            <a:off x="7233919" y="6509384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bk object 2584"/>
          <p:cNvSpPr/>
          <p:nvPr/>
        </p:nvSpPr>
        <p:spPr>
          <a:xfrm>
            <a:off x="7839709" y="650938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bk object 2585"/>
          <p:cNvSpPr/>
          <p:nvPr/>
        </p:nvSpPr>
        <p:spPr>
          <a:xfrm>
            <a:off x="7225030" y="6506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70"/>
                </a:moveTo>
                <a:lnTo>
                  <a:pt x="5079" y="1270"/>
                </a:lnTo>
                <a:lnTo>
                  <a:pt x="50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bk object 2586"/>
          <p:cNvSpPr/>
          <p:nvPr/>
        </p:nvSpPr>
        <p:spPr>
          <a:xfrm>
            <a:off x="7225030" y="650557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bk object 2587"/>
          <p:cNvSpPr/>
          <p:nvPr/>
        </p:nvSpPr>
        <p:spPr>
          <a:xfrm>
            <a:off x="7404100" y="65062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bk object 2588"/>
          <p:cNvSpPr/>
          <p:nvPr/>
        </p:nvSpPr>
        <p:spPr>
          <a:xfrm>
            <a:off x="7847330" y="65062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bk object 2589"/>
          <p:cNvSpPr/>
          <p:nvPr/>
        </p:nvSpPr>
        <p:spPr>
          <a:xfrm>
            <a:off x="8017509" y="65062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1270"/>
                </a:moveTo>
                <a:lnTo>
                  <a:pt x="3810" y="1270"/>
                </a:lnTo>
                <a:lnTo>
                  <a:pt x="38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bk object 2590"/>
          <p:cNvSpPr/>
          <p:nvPr/>
        </p:nvSpPr>
        <p:spPr>
          <a:xfrm>
            <a:off x="7854950" y="6505575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bk object 2591"/>
          <p:cNvSpPr/>
          <p:nvPr/>
        </p:nvSpPr>
        <p:spPr>
          <a:xfrm>
            <a:off x="7211059" y="650303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bk object 2592"/>
          <p:cNvSpPr/>
          <p:nvPr/>
        </p:nvSpPr>
        <p:spPr>
          <a:xfrm>
            <a:off x="7879080" y="6503034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bk object 2593"/>
          <p:cNvSpPr/>
          <p:nvPr/>
        </p:nvSpPr>
        <p:spPr>
          <a:xfrm>
            <a:off x="7202169" y="6499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bk object 2594"/>
          <p:cNvSpPr/>
          <p:nvPr/>
        </p:nvSpPr>
        <p:spPr>
          <a:xfrm>
            <a:off x="7202169" y="649922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>
                <a:moveTo>
                  <a:pt x="0" y="0"/>
                </a:moveTo>
                <a:lnTo>
                  <a:pt x="1625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bk object 2595"/>
          <p:cNvSpPr/>
          <p:nvPr/>
        </p:nvSpPr>
        <p:spPr>
          <a:xfrm>
            <a:off x="7364730" y="64998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bk object 2596"/>
          <p:cNvSpPr/>
          <p:nvPr/>
        </p:nvSpPr>
        <p:spPr>
          <a:xfrm>
            <a:off x="7886700" y="64998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bk object 2597"/>
          <p:cNvSpPr/>
          <p:nvPr/>
        </p:nvSpPr>
        <p:spPr>
          <a:xfrm>
            <a:off x="8039100" y="6499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bk object 2598"/>
          <p:cNvSpPr/>
          <p:nvPr/>
        </p:nvSpPr>
        <p:spPr>
          <a:xfrm>
            <a:off x="7894319" y="64992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bk object 2599"/>
          <p:cNvSpPr/>
          <p:nvPr/>
        </p:nvSpPr>
        <p:spPr>
          <a:xfrm>
            <a:off x="7188200" y="649668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bk object 2600"/>
          <p:cNvSpPr/>
          <p:nvPr/>
        </p:nvSpPr>
        <p:spPr>
          <a:xfrm>
            <a:off x="7917180" y="649668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bk object 2601"/>
          <p:cNvSpPr/>
          <p:nvPr/>
        </p:nvSpPr>
        <p:spPr>
          <a:xfrm>
            <a:off x="7179309" y="6493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80" y="1269"/>
                </a:lnTo>
                <a:lnTo>
                  <a:pt x="50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bk object 2602"/>
          <p:cNvSpPr/>
          <p:nvPr/>
        </p:nvSpPr>
        <p:spPr>
          <a:xfrm>
            <a:off x="7179309" y="649287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bk object 2603"/>
          <p:cNvSpPr/>
          <p:nvPr/>
        </p:nvSpPr>
        <p:spPr>
          <a:xfrm>
            <a:off x="7325359" y="6493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bk object 2604"/>
          <p:cNvSpPr/>
          <p:nvPr/>
        </p:nvSpPr>
        <p:spPr>
          <a:xfrm>
            <a:off x="7926069" y="6493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bk object 2605"/>
          <p:cNvSpPr/>
          <p:nvPr/>
        </p:nvSpPr>
        <p:spPr>
          <a:xfrm>
            <a:off x="8060690" y="6493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bk object 2606"/>
          <p:cNvSpPr/>
          <p:nvPr/>
        </p:nvSpPr>
        <p:spPr>
          <a:xfrm>
            <a:off x="7933690" y="649287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bk object 2607"/>
          <p:cNvSpPr/>
          <p:nvPr/>
        </p:nvSpPr>
        <p:spPr>
          <a:xfrm>
            <a:off x="7165340" y="649033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89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bk object 2608"/>
          <p:cNvSpPr/>
          <p:nvPr/>
        </p:nvSpPr>
        <p:spPr>
          <a:xfrm>
            <a:off x="7956550" y="649033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bk object 2609"/>
          <p:cNvSpPr/>
          <p:nvPr/>
        </p:nvSpPr>
        <p:spPr>
          <a:xfrm>
            <a:off x="7156450" y="64871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bk object 2610"/>
          <p:cNvSpPr/>
          <p:nvPr/>
        </p:nvSpPr>
        <p:spPr>
          <a:xfrm>
            <a:off x="7156450" y="648652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bk object 2611"/>
          <p:cNvSpPr/>
          <p:nvPr/>
        </p:nvSpPr>
        <p:spPr>
          <a:xfrm>
            <a:off x="7285990" y="6487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bk object 2612"/>
          <p:cNvSpPr/>
          <p:nvPr/>
        </p:nvSpPr>
        <p:spPr>
          <a:xfrm>
            <a:off x="7964169" y="6487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bk object 2613"/>
          <p:cNvSpPr/>
          <p:nvPr/>
        </p:nvSpPr>
        <p:spPr>
          <a:xfrm>
            <a:off x="8082280" y="64871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80" y="1269"/>
                </a:lnTo>
                <a:lnTo>
                  <a:pt x="50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bk object 2614"/>
          <p:cNvSpPr/>
          <p:nvPr/>
        </p:nvSpPr>
        <p:spPr>
          <a:xfrm>
            <a:off x="7971790" y="648652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bk object 2615"/>
          <p:cNvSpPr/>
          <p:nvPr/>
        </p:nvSpPr>
        <p:spPr>
          <a:xfrm>
            <a:off x="7142480" y="648398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bk object 2616"/>
          <p:cNvSpPr/>
          <p:nvPr/>
        </p:nvSpPr>
        <p:spPr>
          <a:xfrm>
            <a:off x="7984490" y="648398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bk object 2617"/>
          <p:cNvSpPr/>
          <p:nvPr/>
        </p:nvSpPr>
        <p:spPr>
          <a:xfrm>
            <a:off x="7133590" y="64808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bk object 2618"/>
          <p:cNvSpPr/>
          <p:nvPr/>
        </p:nvSpPr>
        <p:spPr>
          <a:xfrm>
            <a:off x="7133590" y="64801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bk object 2619"/>
          <p:cNvSpPr/>
          <p:nvPr/>
        </p:nvSpPr>
        <p:spPr>
          <a:xfrm>
            <a:off x="7261859" y="64808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bk object 2620"/>
          <p:cNvSpPr/>
          <p:nvPr/>
        </p:nvSpPr>
        <p:spPr>
          <a:xfrm>
            <a:off x="7988300" y="6480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bk object 2621"/>
          <p:cNvSpPr/>
          <p:nvPr/>
        </p:nvSpPr>
        <p:spPr>
          <a:xfrm>
            <a:off x="8105140" y="64808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1269"/>
                </a:moveTo>
                <a:lnTo>
                  <a:pt x="3809" y="1269"/>
                </a:lnTo>
                <a:lnTo>
                  <a:pt x="38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bk object 2622"/>
          <p:cNvSpPr/>
          <p:nvPr/>
        </p:nvSpPr>
        <p:spPr>
          <a:xfrm>
            <a:off x="7990840" y="648017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bk object 2623"/>
          <p:cNvSpPr/>
          <p:nvPr/>
        </p:nvSpPr>
        <p:spPr>
          <a:xfrm>
            <a:off x="7124700" y="647890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bk object 2624"/>
          <p:cNvSpPr/>
          <p:nvPr/>
        </p:nvSpPr>
        <p:spPr>
          <a:xfrm>
            <a:off x="7998459" y="647890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bk object 2625"/>
          <p:cNvSpPr/>
          <p:nvPr/>
        </p:nvSpPr>
        <p:spPr>
          <a:xfrm>
            <a:off x="7119619" y="647700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bk object 2626"/>
          <p:cNvSpPr/>
          <p:nvPr/>
        </p:nvSpPr>
        <p:spPr>
          <a:xfrm>
            <a:off x="8001000" y="6477000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bk object 2627"/>
          <p:cNvSpPr/>
          <p:nvPr/>
        </p:nvSpPr>
        <p:spPr>
          <a:xfrm>
            <a:off x="7110730" y="64744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bk object 2628"/>
          <p:cNvSpPr/>
          <p:nvPr/>
        </p:nvSpPr>
        <p:spPr>
          <a:xfrm>
            <a:off x="7110730" y="647382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bk object 2629"/>
          <p:cNvSpPr/>
          <p:nvPr/>
        </p:nvSpPr>
        <p:spPr>
          <a:xfrm>
            <a:off x="7245350" y="64744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bk object 2630"/>
          <p:cNvSpPr/>
          <p:nvPr/>
        </p:nvSpPr>
        <p:spPr>
          <a:xfrm>
            <a:off x="8004809" y="64744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bk object 2631"/>
          <p:cNvSpPr/>
          <p:nvPr/>
        </p:nvSpPr>
        <p:spPr>
          <a:xfrm>
            <a:off x="8126730" y="64744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1269"/>
                </a:moveTo>
                <a:lnTo>
                  <a:pt x="3810" y="1269"/>
                </a:lnTo>
                <a:lnTo>
                  <a:pt x="38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bk object 2632"/>
          <p:cNvSpPr/>
          <p:nvPr/>
        </p:nvSpPr>
        <p:spPr>
          <a:xfrm>
            <a:off x="8008619" y="647382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bk object 2633"/>
          <p:cNvSpPr/>
          <p:nvPr/>
        </p:nvSpPr>
        <p:spPr>
          <a:xfrm>
            <a:off x="7101840" y="647255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bk object 2634"/>
          <p:cNvSpPr/>
          <p:nvPr/>
        </p:nvSpPr>
        <p:spPr>
          <a:xfrm>
            <a:off x="8014969" y="647255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bk object 2635"/>
          <p:cNvSpPr/>
          <p:nvPr/>
        </p:nvSpPr>
        <p:spPr>
          <a:xfrm>
            <a:off x="7096759" y="6470650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bk object 2636"/>
          <p:cNvSpPr/>
          <p:nvPr/>
        </p:nvSpPr>
        <p:spPr>
          <a:xfrm>
            <a:off x="8018780" y="6470650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bk object 2637"/>
          <p:cNvSpPr/>
          <p:nvPr/>
        </p:nvSpPr>
        <p:spPr>
          <a:xfrm>
            <a:off x="7087869" y="64681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bk object 2638"/>
          <p:cNvSpPr/>
          <p:nvPr/>
        </p:nvSpPr>
        <p:spPr>
          <a:xfrm>
            <a:off x="7087869" y="646747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bk object 2639"/>
          <p:cNvSpPr/>
          <p:nvPr/>
        </p:nvSpPr>
        <p:spPr>
          <a:xfrm>
            <a:off x="7228840" y="64681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bk object 2640"/>
          <p:cNvSpPr/>
          <p:nvPr/>
        </p:nvSpPr>
        <p:spPr>
          <a:xfrm>
            <a:off x="8021319" y="64681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bk object 2641"/>
          <p:cNvSpPr/>
          <p:nvPr/>
        </p:nvSpPr>
        <p:spPr>
          <a:xfrm>
            <a:off x="8148319" y="64681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1269"/>
                </a:moveTo>
                <a:lnTo>
                  <a:pt x="3809" y="1269"/>
                </a:lnTo>
                <a:lnTo>
                  <a:pt x="38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bk object 2642"/>
          <p:cNvSpPr/>
          <p:nvPr/>
        </p:nvSpPr>
        <p:spPr>
          <a:xfrm>
            <a:off x="8025130" y="64674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bk object 2643"/>
          <p:cNvSpPr/>
          <p:nvPr/>
        </p:nvSpPr>
        <p:spPr>
          <a:xfrm>
            <a:off x="7082790" y="646620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bk object 2644"/>
          <p:cNvSpPr/>
          <p:nvPr/>
        </p:nvSpPr>
        <p:spPr>
          <a:xfrm>
            <a:off x="8031480" y="6466204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bk object 2645"/>
          <p:cNvSpPr/>
          <p:nvPr/>
        </p:nvSpPr>
        <p:spPr>
          <a:xfrm>
            <a:off x="7080250" y="6464300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bk object 2646"/>
          <p:cNvSpPr/>
          <p:nvPr/>
        </p:nvSpPr>
        <p:spPr>
          <a:xfrm>
            <a:off x="8035290" y="6464300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bk object 2647"/>
          <p:cNvSpPr/>
          <p:nvPr/>
        </p:nvSpPr>
        <p:spPr>
          <a:xfrm>
            <a:off x="7076440" y="6461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bk object 2648"/>
          <p:cNvSpPr/>
          <p:nvPr/>
        </p:nvSpPr>
        <p:spPr>
          <a:xfrm>
            <a:off x="7076440" y="64611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8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bk object 2649"/>
          <p:cNvSpPr/>
          <p:nvPr/>
        </p:nvSpPr>
        <p:spPr>
          <a:xfrm>
            <a:off x="7212330" y="64617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bk object 2650"/>
          <p:cNvSpPr/>
          <p:nvPr/>
        </p:nvSpPr>
        <p:spPr>
          <a:xfrm>
            <a:off x="8037830" y="64617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bk object 2651"/>
          <p:cNvSpPr/>
          <p:nvPr/>
        </p:nvSpPr>
        <p:spPr>
          <a:xfrm>
            <a:off x="8164830" y="6461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269"/>
                </a:moveTo>
                <a:lnTo>
                  <a:pt x="2540" y="1269"/>
                </a:lnTo>
                <a:lnTo>
                  <a:pt x="25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bk object 2652"/>
          <p:cNvSpPr/>
          <p:nvPr/>
        </p:nvSpPr>
        <p:spPr>
          <a:xfrm>
            <a:off x="8041640" y="646112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bk object 2653"/>
          <p:cNvSpPr/>
          <p:nvPr/>
        </p:nvSpPr>
        <p:spPr>
          <a:xfrm>
            <a:off x="7071359" y="645985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bk object 2654"/>
          <p:cNvSpPr/>
          <p:nvPr/>
        </p:nvSpPr>
        <p:spPr>
          <a:xfrm>
            <a:off x="8047990" y="645985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bk object 2655"/>
          <p:cNvSpPr/>
          <p:nvPr/>
        </p:nvSpPr>
        <p:spPr>
          <a:xfrm>
            <a:off x="7068819" y="64579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bk object 2656"/>
          <p:cNvSpPr/>
          <p:nvPr/>
        </p:nvSpPr>
        <p:spPr>
          <a:xfrm>
            <a:off x="8051800" y="6457950"/>
            <a:ext cx="123189" cy="0"/>
          </a:xfrm>
          <a:custGeom>
            <a:avLst/>
            <a:gdLst/>
            <a:ahLst/>
            <a:cxnLst/>
            <a:rect l="l" t="t" r="r" b="b"/>
            <a:pathLst>
              <a:path w="123190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bk object 2657"/>
          <p:cNvSpPr/>
          <p:nvPr/>
        </p:nvSpPr>
        <p:spPr>
          <a:xfrm>
            <a:off x="7065009" y="6455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269"/>
                </a:moveTo>
                <a:lnTo>
                  <a:pt x="2540" y="1269"/>
                </a:lnTo>
                <a:lnTo>
                  <a:pt x="25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bk object 2658"/>
          <p:cNvSpPr/>
          <p:nvPr/>
        </p:nvSpPr>
        <p:spPr>
          <a:xfrm>
            <a:off x="7065009" y="645477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bk object 2659"/>
          <p:cNvSpPr/>
          <p:nvPr/>
        </p:nvSpPr>
        <p:spPr>
          <a:xfrm>
            <a:off x="7195819" y="64554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bk object 2660"/>
          <p:cNvSpPr/>
          <p:nvPr/>
        </p:nvSpPr>
        <p:spPr>
          <a:xfrm>
            <a:off x="8055609" y="6455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bk object 2661"/>
          <p:cNvSpPr/>
          <p:nvPr/>
        </p:nvSpPr>
        <p:spPr>
          <a:xfrm>
            <a:off x="8176259" y="6455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269"/>
                </a:moveTo>
                <a:lnTo>
                  <a:pt x="2540" y="1269"/>
                </a:lnTo>
                <a:lnTo>
                  <a:pt x="25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bk object 2662"/>
          <p:cNvSpPr/>
          <p:nvPr/>
        </p:nvSpPr>
        <p:spPr>
          <a:xfrm>
            <a:off x="8058150" y="645477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bk object 2663"/>
          <p:cNvSpPr/>
          <p:nvPr/>
        </p:nvSpPr>
        <p:spPr>
          <a:xfrm>
            <a:off x="7059930" y="645350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bk object 2664"/>
          <p:cNvSpPr/>
          <p:nvPr/>
        </p:nvSpPr>
        <p:spPr>
          <a:xfrm>
            <a:off x="8065769" y="64535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bk object 2665"/>
          <p:cNvSpPr/>
          <p:nvPr/>
        </p:nvSpPr>
        <p:spPr>
          <a:xfrm>
            <a:off x="7058659" y="6451600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bk object 2666"/>
          <p:cNvSpPr/>
          <p:nvPr/>
        </p:nvSpPr>
        <p:spPr>
          <a:xfrm>
            <a:off x="8068309" y="6451600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bk object 2667"/>
          <p:cNvSpPr/>
          <p:nvPr/>
        </p:nvSpPr>
        <p:spPr>
          <a:xfrm>
            <a:off x="7056119" y="644969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bk object 2668"/>
          <p:cNvSpPr/>
          <p:nvPr/>
        </p:nvSpPr>
        <p:spPr>
          <a:xfrm>
            <a:off x="8072119" y="644969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bk object 2669"/>
          <p:cNvSpPr/>
          <p:nvPr/>
        </p:nvSpPr>
        <p:spPr>
          <a:xfrm>
            <a:off x="7049769" y="6447154"/>
            <a:ext cx="123189" cy="0"/>
          </a:xfrm>
          <a:custGeom>
            <a:avLst/>
            <a:gdLst/>
            <a:ahLst/>
            <a:cxnLst/>
            <a:rect l="l" t="t" r="r" b="b"/>
            <a:pathLst>
              <a:path w="123190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bk object 2670"/>
          <p:cNvSpPr/>
          <p:nvPr/>
        </p:nvSpPr>
        <p:spPr>
          <a:xfrm>
            <a:off x="8082280" y="644715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bk object 2671"/>
          <p:cNvSpPr/>
          <p:nvPr/>
        </p:nvSpPr>
        <p:spPr>
          <a:xfrm>
            <a:off x="7047230" y="644461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bk object 2672"/>
          <p:cNvSpPr/>
          <p:nvPr/>
        </p:nvSpPr>
        <p:spPr>
          <a:xfrm>
            <a:off x="8084819" y="644461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bk object 2673"/>
          <p:cNvSpPr/>
          <p:nvPr/>
        </p:nvSpPr>
        <p:spPr>
          <a:xfrm>
            <a:off x="7044690" y="64433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bk object 2674"/>
          <p:cNvSpPr/>
          <p:nvPr/>
        </p:nvSpPr>
        <p:spPr>
          <a:xfrm>
            <a:off x="8088630" y="644334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bk object 2675"/>
          <p:cNvSpPr/>
          <p:nvPr/>
        </p:nvSpPr>
        <p:spPr>
          <a:xfrm>
            <a:off x="7038340" y="6440804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bk object 2676"/>
          <p:cNvSpPr/>
          <p:nvPr/>
        </p:nvSpPr>
        <p:spPr>
          <a:xfrm>
            <a:off x="8098790" y="644080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bk object 2677"/>
          <p:cNvSpPr/>
          <p:nvPr/>
        </p:nvSpPr>
        <p:spPr>
          <a:xfrm>
            <a:off x="7035800" y="643826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bk object 2678"/>
          <p:cNvSpPr/>
          <p:nvPr/>
        </p:nvSpPr>
        <p:spPr>
          <a:xfrm>
            <a:off x="8102600" y="643826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bk object 2679"/>
          <p:cNvSpPr/>
          <p:nvPr/>
        </p:nvSpPr>
        <p:spPr>
          <a:xfrm>
            <a:off x="7033259" y="643699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bk object 2680"/>
          <p:cNvSpPr/>
          <p:nvPr/>
        </p:nvSpPr>
        <p:spPr>
          <a:xfrm>
            <a:off x="8105140" y="643699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bk object 2681"/>
          <p:cNvSpPr/>
          <p:nvPr/>
        </p:nvSpPr>
        <p:spPr>
          <a:xfrm>
            <a:off x="7026909" y="6434454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bk object 2682"/>
          <p:cNvSpPr/>
          <p:nvPr/>
        </p:nvSpPr>
        <p:spPr>
          <a:xfrm>
            <a:off x="8115300" y="643445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4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bk object 2683"/>
          <p:cNvSpPr/>
          <p:nvPr/>
        </p:nvSpPr>
        <p:spPr>
          <a:xfrm>
            <a:off x="7024369" y="643191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bk object 2684"/>
          <p:cNvSpPr/>
          <p:nvPr/>
        </p:nvSpPr>
        <p:spPr>
          <a:xfrm>
            <a:off x="8119109" y="643191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bk object 2685"/>
          <p:cNvSpPr/>
          <p:nvPr/>
        </p:nvSpPr>
        <p:spPr>
          <a:xfrm>
            <a:off x="7023100" y="643064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bk object 2686"/>
          <p:cNvSpPr/>
          <p:nvPr/>
        </p:nvSpPr>
        <p:spPr>
          <a:xfrm>
            <a:off x="8122919" y="643064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bk object 2687"/>
          <p:cNvSpPr/>
          <p:nvPr/>
        </p:nvSpPr>
        <p:spPr>
          <a:xfrm>
            <a:off x="7015480" y="642810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bk object 2688"/>
          <p:cNvSpPr/>
          <p:nvPr/>
        </p:nvSpPr>
        <p:spPr>
          <a:xfrm>
            <a:off x="8131809" y="64281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bk object 2689"/>
          <p:cNvSpPr/>
          <p:nvPr/>
        </p:nvSpPr>
        <p:spPr>
          <a:xfrm>
            <a:off x="7014209" y="642556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bk object 2690"/>
          <p:cNvSpPr/>
          <p:nvPr/>
        </p:nvSpPr>
        <p:spPr>
          <a:xfrm>
            <a:off x="8134350" y="642556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bk object 2691"/>
          <p:cNvSpPr/>
          <p:nvPr/>
        </p:nvSpPr>
        <p:spPr>
          <a:xfrm>
            <a:off x="7011669" y="64242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bk object 2692"/>
          <p:cNvSpPr/>
          <p:nvPr/>
        </p:nvSpPr>
        <p:spPr>
          <a:xfrm>
            <a:off x="8138159" y="642429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bk object 2693"/>
          <p:cNvSpPr/>
          <p:nvPr/>
        </p:nvSpPr>
        <p:spPr>
          <a:xfrm>
            <a:off x="7005319" y="642175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bk object 2694"/>
          <p:cNvSpPr/>
          <p:nvPr/>
        </p:nvSpPr>
        <p:spPr>
          <a:xfrm>
            <a:off x="8147050" y="6421754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bk object 2695"/>
          <p:cNvSpPr/>
          <p:nvPr/>
        </p:nvSpPr>
        <p:spPr>
          <a:xfrm>
            <a:off x="7002780" y="64192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bk object 2696"/>
          <p:cNvSpPr/>
          <p:nvPr/>
        </p:nvSpPr>
        <p:spPr>
          <a:xfrm>
            <a:off x="8149590" y="641921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bk object 2697"/>
          <p:cNvSpPr/>
          <p:nvPr/>
        </p:nvSpPr>
        <p:spPr>
          <a:xfrm>
            <a:off x="7000240" y="641794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bk object 2698"/>
          <p:cNvSpPr/>
          <p:nvPr/>
        </p:nvSpPr>
        <p:spPr>
          <a:xfrm>
            <a:off x="8152130" y="64179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bk object 2699"/>
          <p:cNvSpPr/>
          <p:nvPr/>
        </p:nvSpPr>
        <p:spPr>
          <a:xfrm>
            <a:off x="6993890" y="64154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bk object 2700"/>
          <p:cNvSpPr/>
          <p:nvPr/>
        </p:nvSpPr>
        <p:spPr>
          <a:xfrm>
            <a:off x="8161019" y="6415404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bk object 2701"/>
          <p:cNvSpPr/>
          <p:nvPr/>
        </p:nvSpPr>
        <p:spPr>
          <a:xfrm>
            <a:off x="6991350" y="641286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bk object 2702"/>
          <p:cNvSpPr/>
          <p:nvPr/>
        </p:nvSpPr>
        <p:spPr>
          <a:xfrm>
            <a:off x="8164830" y="6412865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bk object 2703"/>
          <p:cNvSpPr/>
          <p:nvPr/>
        </p:nvSpPr>
        <p:spPr>
          <a:xfrm>
            <a:off x="6988809" y="641159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bk object 2704"/>
          <p:cNvSpPr/>
          <p:nvPr/>
        </p:nvSpPr>
        <p:spPr>
          <a:xfrm>
            <a:off x="8167369" y="6411595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bk object 2705"/>
          <p:cNvSpPr/>
          <p:nvPr/>
        </p:nvSpPr>
        <p:spPr>
          <a:xfrm>
            <a:off x="6982459" y="64090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bk object 2706"/>
          <p:cNvSpPr/>
          <p:nvPr/>
        </p:nvSpPr>
        <p:spPr>
          <a:xfrm>
            <a:off x="8176259" y="640905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bk object 2707"/>
          <p:cNvSpPr/>
          <p:nvPr/>
        </p:nvSpPr>
        <p:spPr>
          <a:xfrm>
            <a:off x="6979919" y="640651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bk object 2708"/>
          <p:cNvSpPr/>
          <p:nvPr/>
        </p:nvSpPr>
        <p:spPr>
          <a:xfrm>
            <a:off x="8178800" y="640651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bk object 2709"/>
          <p:cNvSpPr/>
          <p:nvPr/>
        </p:nvSpPr>
        <p:spPr>
          <a:xfrm>
            <a:off x="6978650" y="640524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bk object 2710"/>
          <p:cNvSpPr/>
          <p:nvPr/>
        </p:nvSpPr>
        <p:spPr>
          <a:xfrm>
            <a:off x="8182609" y="640524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bk object 2711"/>
          <p:cNvSpPr/>
          <p:nvPr/>
        </p:nvSpPr>
        <p:spPr>
          <a:xfrm>
            <a:off x="6971030" y="6402704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bk object 2712"/>
          <p:cNvSpPr/>
          <p:nvPr/>
        </p:nvSpPr>
        <p:spPr>
          <a:xfrm>
            <a:off x="8191500" y="6402704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bk object 2713"/>
          <p:cNvSpPr/>
          <p:nvPr/>
        </p:nvSpPr>
        <p:spPr>
          <a:xfrm>
            <a:off x="6969759" y="640016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bk object 2714"/>
          <p:cNvSpPr/>
          <p:nvPr/>
        </p:nvSpPr>
        <p:spPr>
          <a:xfrm>
            <a:off x="8194040" y="640016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bk object 2715"/>
          <p:cNvSpPr/>
          <p:nvPr/>
        </p:nvSpPr>
        <p:spPr>
          <a:xfrm>
            <a:off x="6967219" y="63988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bk object 2716"/>
          <p:cNvSpPr/>
          <p:nvPr/>
        </p:nvSpPr>
        <p:spPr>
          <a:xfrm>
            <a:off x="8196580" y="6398895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>
                <a:moveTo>
                  <a:pt x="0" y="0"/>
                </a:moveTo>
                <a:lnTo>
                  <a:pt x="863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bk object 2717"/>
          <p:cNvSpPr/>
          <p:nvPr/>
        </p:nvSpPr>
        <p:spPr>
          <a:xfrm>
            <a:off x="6960869" y="639762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bk object 2718"/>
          <p:cNvSpPr/>
          <p:nvPr/>
        </p:nvSpPr>
        <p:spPr>
          <a:xfrm>
            <a:off x="8205469" y="63969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bk object 2719"/>
          <p:cNvSpPr/>
          <p:nvPr/>
        </p:nvSpPr>
        <p:spPr>
          <a:xfrm>
            <a:off x="7416800" y="53428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bk object 2720"/>
          <p:cNvSpPr/>
          <p:nvPr/>
        </p:nvSpPr>
        <p:spPr>
          <a:xfrm>
            <a:off x="6885940" y="5342890"/>
            <a:ext cx="532130" cy="167640"/>
          </a:xfrm>
          <a:custGeom>
            <a:avLst/>
            <a:gdLst/>
            <a:ahLst/>
            <a:cxnLst/>
            <a:rect l="l" t="t" r="r" b="b"/>
            <a:pathLst>
              <a:path w="532129" h="167639">
                <a:moveTo>
                  <a:pt x="532129" y="0"/>
                </a:moveTo>
                <a:lnTo>
                  <a:pt x="530859" y="0"/>
                </a:lnTo>
                <a:lnTo>
                  <a:pt x="530859" y="1270"/>
                </a:lnTo>
                <a:lnTo>
                  <a:pt x="532129" y="1270"/>
                </a:lnTo>
                <a:lnTo>
                  <a:pt x="532129" y="0"/>
                </a:lnTo>
                <a:close/>
              </a:path>
              <a:path w="532129" h="167639">
                <a:moveTo>
                  <a:pt x="532129" y="1270"/>
                </a:moveTo>
                <a:lnTo>
                  <a:pt x="525779" y="1270"/>
                </a:lnTo>
                <a:lnTo>
                  <a:pt x="525779" y="2540"/>
                </a:lnTo>
                <a:lnTo>
                  <a:pt x="518159" y="2540"/>
                </a:lnTo>
                <a:lnTo>
                  <a:pt x="518159" y="3810"/>
                </a:lnTo>
                <a:lnTo>
                  <a:pt x="510539" y="3810"/>
                </a:lnTo>
                <a:lnTo>
                  <a:pt x="510539" y="5080"/>
                </a:lnTo>
                <a:lnTo>
                  <a:pt x="502919" y="5080"/>
                </a:lnTo>
                <a:lnTo>
                  <a:pt x="502919" y="6350"/>
                </a:lnTo>
                <a:lnTo>
                  <a:pt x="495300" y="6350"/>
                </a:lnTo>
                <a:lnTo>
                  <a:pt x="495300" y="7620"/>
                </a:lnTo>
                <a:lnTo>
                  <a:pt x="532129" y="7620"/>
                </a:lnTo>
                <a:lnTo>
                  <a:pt x="532129" y="1270"/>
                </a:lnTo>
                <a:close/>
              </a:path>
              <a:path w="532129" h="167639">
                <a:moveTo>
                  <a:pt x="532129" y="7620"/>
                </a:moveTo>
                <a:lnTo>
                  <a:pt x="486409" y="7620"/>
                </a:lnTo>
                <a:lnTo>
                  <a:pt x="486409" y="8890"/>
                </a:lnTo>
                <a:lnTo>
                  <a:pt x="478789" y="8890"/>
                </a:lnTo>
                <a:lnTo>
                  <a:pt x="478789" y="10160"/>
                </a:lnTo>
                <a:lnTo>
                  <a:pt x="471169" y="10160"/>
                </a:lnTo>
                <a:lnTo>
                  <a:pt x="471169" y="11430"/>
                </a:lnTo>
                <a:lnTo>
                  <a:pt x="532129" y="11430"/>
                </a:lnTo>
                <a:lnTo>
                  <a:pt x="532129" y="7620"/>
                </a:lnTo>
                <a:close/>
              </a:path>
              <a:path w="532129" h="167639">
                <a:moveTo>
                  <a:pt x="532129" y="11430"/>
                </a:moveTo>
                <a:lnTo>
                  <a:pt x="463550" y="11430"/>
                </a:lnTo>
                <a:lnTo>
                  <a:pt x="463550" y="12700"/>
                </a:lnTo>
                <a:lnTo>
                  <a:pt x="454659" y="12700"/>
                </a:lnTo>
                <a:lnTo>
                  <a:pt x="454659" y="13970"/>
                </a:lnTo>
                <a:lnTo>
                  <a:pt x="532129" y="13970"/>
                </a:lnTo>
                <a:lnTo>
                  <a:pt x="532129" y="11430"/>
                </a:lnTo>
                <a:close/>
              </a:path>
              <a:path w="532129" h="167639">
                <a:moveTo>
                  <a:pt x="532129" y="13970"/>
                </a:moveTo>
                <a:lnTo>
                  <a:pt x="447039" y="13970"/>
                </a:lnTo>
                <a:lnTo>
                  <a:pt x="447039" y="15240"/>
                </a:lnTo>
                <a:lnTo>
                  <a:pt x="439419" y="15240"/>
                </a:lnTo>
                <a:lnTo>
                  <a:pt x="439419" y="16510"/>
                </a:lnTo>
                <a:lnTo>
                  <a:pt x="431800" y="16510"/>
                </a:lnTo>
                <a:lnTo>
                  <a:pt x="431800" y="17780"/>
                </a:lnTo>
                <a:lnTo>
                  <a:pt x="532129" y="17780"/>
                </a:lnTo>
                <a:lnTo>
                  <a:pt x="532129" y="13970"/>
                </a:lnTo>
                <a:close/>
              </a:path>
              <a:path w="532129" h="167639">
                <a:moveTo>
                  <a:pt x="532129" y="17780"/>
                </a:moveTo>
                <a:lnTo>
                  <a:pt x="424179" y="17780"/>
                </a:lnTo>
                <a:lnTo>
                  <a:pt x="424179" y="19050"/>
                </a:lnTo>
                <a:lnTo>
                  <a:pt x="415289" y="19050"/>
                </a:lnTo>
                <a:lnTo>
                  <a:pt x="415289" y="20320"/>
                </a:lnTo>
                <a:lnTo>
                  <a:pt x="532129" y="20320"/>
                </a:lnTo>
                <a:lnTo>
                  <a:pt x="532129" y="17780"/>
                </a:lnTo>
                <a:close/>
              </a:path>
              <a:path w="532129" h="167639">
                <a:moveTo>
                  <a:pt x="506729" y="22860"/>
                </a:moveTo>
                <a:lnTo>
                  <a:pt x="392429" y="22860"/>
                </a:lnTo>
                <a:lnTo>
                  <a:pt x="392429" y="24130"/>
                </a:lnTo>
                <a:lnTo>
                  <a:pt x="506729" y="24130"/>
                </a:lnTo>
                <a:lnTo>
                  <a:pt x="506729" y="22860"/>
                </a:lnTo>
                <a:close/>
              </a:path>
              <a:path w="532129" h="167639">
                <a:moveTo>
                  <a:pt x="514350" y="21590"/>
                </a:moveTo>
                <a:lnTo>
                  <a:pt x="400050" y="21590"/>
                </a:lnTo>
                <a:lnTo>
                  <a:pt x="400050" y="22860"/>
                </a:lnTo>
                <a:lnTo>
                  <a:pt x="514350" y="22860"/>
                </a:lnTo>
                <a:lnTo>
                  <a:pt x="514350" y="21590"/>
                </a:lnTo>
                <a:close/>
              </a:path>
              <a:path w="532129" h="167639">
                <a:moveTo>
                  <a:pt x="521969" y="20320"/>
                </a:moveTo>
                <a:lnTo>
                  <a:pt x="407669" y="20320"/>
                </a:lnTo>
                <a:lnTo>
                  <a:pt x="407669" y="21590"/>
                </a:lnTo>
                <a:lnTo>
                  <a:pt x="521969" y="21590"/>
                </a:lnTo>
                <a:lnTo>
                  <a:pt x="521969" y="20320"/>
                </a:lnTo>
                <a:close/>
              </a:path>
              <a:path w="532129" h="167639">
                <a:moveTo>
                  <a:pt x="491489" y="25400"/>
                </a:moveTo>
                <a:lnTo>
                  <a:pt x="375919" y="25400"/>
                </a:lnTo>
                <a:lnTo>
                  <a:pt x="375919" y="26670"/>
                </a:lnTo>
                <a:lnTo>
                  <a:pt x="491489" y="26670"/>
                </a:lnTo>
                <a:lnTo>
                  <a:pt x="491489" y="25400"/>
                </a:lnTo>
                <a:close/>
              </a:path>
              <a:path w="532129" h="167639">
                <a:moveTo>
                  <a:pt x="499109" y="24130"/>
                </a:moveTo>
                <a:lnTo>
                  <a:pt x="383539" y="24130"/>
                </a:lnTo>
                <a:lnTo>
                  <a:pt x="383539" y="25400"/>
                </a:lnTo>
                <a:lnTo>
                  <a:pt x="499109" y="25400"/>
                </a:lnTo>
                <a:lnTo>
                  <a:pt x="499109" y="24130"/>
                </a:lnTo>
                <a:close/>
              </a:path>
              <a:path w="532129" h="167639">
                <a:moveTo>
                  <a:pt x="469900" y="29210"/>
                </a:moveTo>
                <a:lnTo>
                  <a:pt x="349250" y="29210"/>
                </a:lnTo>
                <a:lnTo>
                  <a:pt x="349250" y="30480"/>
                </a:lnTo>
                <a:lnTo>
                  <a:pt x="469900" y="30480"/>
                </a:lnTo>
                <a:lnTo>
                  <a:pt x="469900" y="29210"/>
                </a:lnTo>
                <a:close/>
              </a:path>
              <a:path w="532129" h="167639">
                <a:moveTo>
                  <a:pt x="476250" y="27940"/>
                </a:moveTo>
                <a:lnTo>
                  <a:pt x="360679" y="27940"/>
                </a:lnTo>
                <a:lnTo>
                  <a:pt x="360679" y="29210"/>
                </a:lnTo>
                <a:lnTo>
                  <a:pt x="476250" y="29210"/>
                </a:lnTo>
                <a:lnTo>
                  <a:pt x="476250" y="27940"/>
                </a:lnTo>
                <a:close/>
              </a:path>
              <a:path w="532129" h="167639">
                <a:moveTo>
                  <a:pt x="483870" y="26670"/>
                </a:moveTo>
                <a:lnTo>
                  <a:pt x="368300" y="26670"/>
                </a:lnTo>
                <a:lnTo>
                  <a:pt x="368300" y="27940"/>
                </a:lnTo>
                <a:lnTo>
                  <a:pt x="483870" y="27940"/>
                </a:lnTo>
                <a:lnTo>
                  <a:pt x="483870" y="26670"/>
                </a:lnTo>
                <a:close/>
              </a:path>
              <a:path w="532129" h="167639">
                <a:moveTo>
                  <a:pt x="454659" y="31750"/>
                </a:moveTo>
                <a:lnTo>
                  <a:pt x="341629" y="31750"/>
                </a:lnTo>
                <a:lnTo>
                  <a:pt x="341629" y="33020"/>
                </a:lnTo>
                <a:lnTo>
                  <a:pt x="454659" y="33020"/>
                </a:lnTo>
                <a:lnTo>
                  <a:pt x="454659" y="31750"/>
                </a:lnTo>
                <a:close/>
              </a:path>
              <a:path w="532129" h="167639">
                <a:moveTo>
                  <a:pt x="462279" y="30480"/>
                </a:moveTo>
                <a:lnTo>
                  <a:pt x="346709" y="30480"/>
                </a:lnTo>
                <a:lnTo>
                  <a:pt x="346709" y="31750"/>
                </a:lnTo>
                <a:lnTo>
                  <a:pt x="462279" y="31750"/>
                </a:lnTo>
                <a:lnTo>
                  <a:pt x="462279" y="30480"/>
                </a:lnTo>
                <a:close/>
              </a:path>
              <a:path w="532129" h="167639">
                <a:moveTo>
                  <a:pt x="431800" y="35560"/>
                </a:moveTo>
                <a:lnTo>
                  <a:pt x="328929" y="35560"/>
                </a:lnTo>
                <a:lnTo>
                  <a:pt x="328929" y="36830"/>
                </a:lnTo>
                <a:lnTo>
                  <a:pt x="431800" y="36830"/>
                </a:lnTo>
                <a:lnTo>
                  <a:pt x="431800" y="35560"/>
                </a:lnTo>
                <a:close/>
              </a:path>
              <a:path w="532129" h="167639">
                <a:moveTo>
                  <a:pt x="439419" y="34290"/>
                </a:moveTo>
                <a:lnTo>
                  <a:pt x="334009" y="34290"/>
                </a:lnTo>
                <a:lnTo>
                  <a:pt x="334009" y="35560"/>
                </a:lnTo>
                <a:lnTo>
                  <a:pt x="439419" y="35560"/>
                </a:lnTo>
                <a:lnTo>
                  <a:pt x="439419" y="34290"/>
                </a:lnTo>
                <a:close/>
              </a:path>
              <a:path w="532129" h="167639">
                <a:moveTo>
                  <a:pt x="447039" y="33020"/>
                </a:moveTo>
                <a:lnTo>
                  <a:pt x="337819" y="33020"/>
                </a:lnTo>
                <a:lnTo>
                  <a:pt x="337819" y="34290"/>
                </a:lnTo>
                <a:lnTo>
                  <a:pt x="447039" y="34290"/>
                </a:lnTo>
                <a:lnTo>
                  <a:pt x="447039" y="33020"/>
                </a:lnTo>
                <a:close/>
              </a:path>
              <a:path w="532129" h="167639">
                <a:moveTo>
                  <a:pt x="417829" y="38100"/>
                </a:moveTo>
                <a:lnTo>
                  <a:pt x="320039" y="38100"/>
                </a:lnTo>
                <a:lnTo>
                  <a:pt x="320039" y="39370"/>
                </a:lnTo>
                <a:lnTo>
                  <a:pt x="417829" y="39370"/>
                </a:lnTo>
                <a:lnTo>
                  <a:pt x="417829" y="38100"/>
                </a:lnTo>
                <a:close/>
              </a:path>
              <a:path w="532129" h="167639">
                <a:moveTo>
                  <a:pt x="424179" y="36830"/>
                </a:moveTo>
                <a:lnTo>
                  <a:pt x="325119" y="36830"/>
                </a:lnTo>
                <a:lnTo>
                  <a:pt x="325119" y="38100"/>
                </a:lnTo>
                <a:lnTo>
                  <a:pt x="424179" y="38100"/>
                </a:lnTo>
                <a:lnTo>
                  <a:pt x="424179" y="36830"/>
                </a:lnTo>
                <a:close/>
              </a:path>
              <a:path w="532129" h="167639">
                <a:moveTo>
                  <a:pt x="394969" y="41910"/>
                </a:moveTo>
                <a:lnTo>
                  <a:pt x="307339" y="41910"/>
                </a:lnTo>
                <a:lnTo>
                  <a:pt x="307339" y="43180"/>
                </a:lnTo>
                <a:lnTo>
                  <a:pt x="394969" y="43180"/>
                </a:lnTo>
                <a:lnTo>
                  <a:pt x="394969" y="41910"/>
                </a:lnTo>
                <a:close/>
              </a:path>
              <a:path w="532129" h="167639">
                <a:moveTo>
                  <a:pt x="402589" y="40640"/>
                </a:moveTo>
                <a:lnTo>
                  <a:pt x="312419" y="40640"/>
                </a:lnTo>
                <a:lnTo>
                  <a:pt x="312419" y="41910"/>
                </a:lnTo>
                <a:lnTo>
                  <a:pt x="402589" y="41910"/>
                </a:lnTo>
                <a:lnTo>
                  <a:pt x="402589" y="40640"/>
                </a:lnTo>
                <a:close/>
              </a:path>
              <a:path w="532129" h="167639">
                <a:moveTo>
                  <a:pt x="410209" y="39370"/>
                </a:moveTo>
                <a:lnTo>
                  <a:pt x="316229" y="39370"/>
                </a:lnTo>
                <a:lnTo>
                  <a:pt x="316229" y="40640"/>
                </a:lnTo>
                <a:lnTo>
                  <a:pt x="410209" y="40640"/>
                </a:lnTo>
                <a:lnTo>
                  <a:pt x="410209" y="39370"/>
                </a:lnTo>
                <a:close/>
              </a:path>
              <a:path w="532129" h="167639">
                <a:moveTo>
                  <a:pt x="379729" y="44450"/>
                </a:moveTo>
                <a:lnTo>
                  <a:pt x="298450" y="44450"/>
                </a:lnTo>
                <a:lnTo>
                  <a:pt x="298450" y="45720"/>
                </a:lnTo>
                <a:lnTo>
                  <a:pt x="379729" y="45720"/>
                </a:lnTo>
                <a:lnTo>
                  <a:pt x="379729" y="44450"/>
                </a:lnTo>
                <a:close/>
              </a:path>
              <a:path w="532129" h="167639">
                <a:moveTo>
                  <a:pt x="387350" y="43180"/>
                </a:moveTo>
                <a:lnTo>
                  <a:pt x="303529" y="43180"/>
                </a:lnTo>
                <a:lnTo>
                  <a:pt x="303529" y="44450"/>
                </a:lnTo>
                <a:lnTo>
                  <a:pt x="387350" y="44450"/>
                </a:lnTo>
                <a:lnTo>
                  <a:pt x="387350" y="43180"/>
                </a:lnTo>
                <a:close/>
              </a:path>
              <a:path w="532129" h="167639">
                <a:moveTo>
                  <a:pt x="360679" y="48260"/>
                </a:moveTo>
                <a:lnTo>
                  <a:pt x="285750" y="48260"/>
                </a:lnTo>
                <a:lnTo>
                  <a:pt x="285750" y="49530"/>
                </a:lnTo>
                <a:lnTo>
                  <a:pt x="360679" y="49530"/>
                </a:lnTo>
                <a:lnTo>
                  <a:pt x="360679" y="48260"/>
                </a:lnTo>
                <a:close/>
              </a:path>
              <a:path w="532129" h="167639">
                <a:moveTo>
                  <a:pt x="364489" y="46990"/>
                </a:moveTo>
                <a:lnTo>
                  <a:pt x="290829" y="46990"/>
                </a:lnTo>
                <a:lnTo>
                  <a:pt x="290829" y="48260"/>
                </a:lnTo>
                <a:lnTo>
                  <a:pt x="364489" y="48260"/>
                </a:lnTo>
                <a:lnTo>
                  <a:pt x="364489" y="46990"/>
                </a:lnTo>
                <a:close/>
              </a:path>
              <a:path w="532129" h="167639">
                <a:moveTo>
                  <a:pt x="372109" y="45720"/>
                </a:moveTo>
                <a:lnTo>
                  <a:pt x="294639" y="45720"/>
                </a:lnTo>
                <a:lnTo>
                  <a:pt x="294639" y="46990"/>
                </a:lnTo>
                <a:lnTo>
                  <a:pt x="372109" y="46990"/>
                </a:lnTo>
                <a:lnTo>
                  <a:pt x="372109" y="45720"/>
                </a:lnTo>
                <a:close/>
              </a:path>
              <a:path w="532129" h="167639">
                <a:moveTo>
                  <a:pt x="350519" y="50800"/>
                </a:moveTo>
                <a:lnTo>
                  <a:pt x="276859" y="50800"/>
                </a:lnTo>
                <a:lnTo>
                  <a:pt x="276859" y="52070"/>
                </a:lnTo>
                <a:lnTo>
                  <a:pt x="350519" y="52070"/>
                </a:lnTo>
                <a:lnTo>
                  <a:pt x="350519" y="50800"/>
                </a:lnTo>
                <a:close/>
              </a:path>
              <a:path w="532129" h="167639">
                <a:moveTo>
                  <a:pt x="354329" y="49530"/>
                </a:moveTo>
                <a:lnTo>
                  <a:pt x="281939" y="49530"/>
                </a:lnTo>
                <a:lnTo>
                  <a:pt x="281939" y="50800"/>
                </a:lnTo>
                <a:lnTo>
                  <a:pt x="354329" y="50800"/>
                </a:lnTo>
                <a:lnTo>
                  <a:pt x="354329" y="49530"/>
                </a:lnTo>
                <a:close/>
              </a:path>
              <a:path w="532129" h="167639">
                <a:moveTo>
                  <a:pt x="337819" y="54610"/>
                </a:moveTo>
                <a:lnTo>
                  <a:pt x="264159" y="54610"/>
                </a:lnTo>
                <a:lnTo>
                  <a:pt x="264159" y="55880"/>
                </a:lnTo>
                <a:lnTo>
                  <a:pt x="337819" y="55880"/>
                </a:lnTo>
                <a:lnTo>
                  <a:pt x="337819" y="54610"/>
                </a:lnTo>
                <a:close/>
              </a:path>
              <a:path w="532129" h="167639">
                <a:moveTo>
                  <a:pt x="341629" y="53340"/>
                </a:moveTo>
                <a:lnTo>
                  <a:pt x="269239" y="53340"/>
                </a:lnTo>
                <a:lnTo>
                  <a:pt x="269239" y="54610"/>
                </a:lnTo>
                <a:lnTo>
                  <a:pt x="341629" y="54610"/>
                </a:lnTo>
                <a:lnTo>
                  <a:pt x="341629" y="53340"/>
                </a:lnTo>
                <a:close/>
              </a:path>
              <a:path w="532129" h="167639">
                <a:moveTo>
                  <a:pt x="345440" y="52070"/>
                </a:moveTo>
                <a:lnTo>
                  <a:pt x="273050" y="52070"/>
                </a:lnTo>
                <a:lnTo>
                  <a:pt x="273050" y="53340"/>
                </a:lnTo>
                <a:lnTo>
                  <a:pt x="345440" y="53340"/>
                </a:lnTo>
                <a:lnTo>
                  <a:pt x="345440" y="52070"/>
                </a:lnTo>
                <a:close/>
              </a:path>
              <a:path w="532129" h="167639">
                <a:moveTo>
                  <a:pt x="328929" y="57150"/>
                </a:moveTo>
                <a:lnTo>
                  <a:pt x="255269" y="57150"/>
                </a:lnTo>
                <a:lnTo>
                  <a:pt x="255269" y="58420"/>
                </a:lnTo>
                <a:lnTo>
                  <a:pt x="328929" y="58420"/>
                </a:lnTo>
                <a:lnTo>
                  <a:pt x="328929" y="57150"/>
                </a:lnTo>
                <a:close/>
              </a:path>
              <a:path w="532129" h="167639">
                <a:moveTo>
                  <a:pt x="332740" y="55880"/>
                </a:moveTo>
                <a:lnTo>
                  <a:pt x="260350" y="55880"/>
                </a:lnTo>
                <a:lnTo>
                  <a:pt x="260350" y="57150"/>
                </a:lnTo>
                <a:lnTo>
                  <a:pt x="332740" y="57150"/>
                </a:lnTo>
                <a:lnTo>
                  <a:pt x="332740" y="55880"/>
                </a:lnTo>
                <a:close/>
              </a:path>
              <a:path w="532129" h="167639">
                <a:moveTo>
                  <a:pt x="314959" y="60960"/>
                </a:moveTo>
                <a:lnTo>
                  <a:pt x="242569" y="60960"/>
                </a:lnTo>
                <a:lnTo>
                  <a:pt x="242569" y="62230"/>
                </a:lnTo>
                <a:lnTo>
                  <a:pt x="314959" y="62230"/>
                </a:lnTo>
                <a:lnTo>
                  <a:pt x="314959" y="60960"/>
                </a:lnTo>
                <a:close/>
              </a:path>
              <a:path w="532129" h="167639">
                <a:moveTo>
                  <a:pt x="320039" y="59690"/>
                </a:moveTo>
                <a:lnTo>
                  <a:pt x="246379" y="59690"/>
                </a:lnTo>
                <a:lnTo>
                  <a:pt x="246379" y="60960"/>
                </a:lnTo>
                <a:lnTo>
                  <a:pt x="320039" y="60960"/>
                </a:lnTo>
                <a:lnTo>
                  <a:pt x="320039" y="59690"/>
                </a:lnTo>
                <a:close/>
              </a:path>
              <a:path w="532129" h="167639">
                <a:moveTo>
                  <a:pt x="323850" y="58420"/>
                </a:moveTo>
                <a:lnTo>
                  <a:pt x="251459" y="58420"/>
                </a:lnTo>
                <a:lnTo>
                  <a:pt x="251459" y="59690"/>
                </a:lnTo>
                <a:lnTo>
                  <a:pt x="323850" y="59690"/>
                </a:lnTo>
                <a:lnTo>
                  <a:pt x="323850" y="58420"/>
                </a:lnTo>
                <a:close/>
              </a:path>
              <a:path w="532129" h="167639">
                <a:moveTo>
                  <a:pt x="307339" y="63500"/>
                </a:moveTo>
                <a:lnTo>
                  <a:pt x="233679" y="63500"/>
                </a:lnTo>
                <a:lnTo>
                  <a:pt x="233679" y="64770"/>
                </a:lnTo>
                <a:lnTo>
                  <a:pt x="307339" y="64770"/>
                </a:lnTo>
                <a:lnTo>
                  <a:pt x="307339" y="63500"/>
                </a:lnTo>
                <a:close/>
              </a:path>
              <a:path w="532129" h="167639">
                <a:moveTo>
                  <a:pt x="311150" y="62230"/>
                </a:moveTo>
                <a:lnTo>
                  <a:pt x="238759" y="62230"/>
                </a:lnTo>
                <a:lnTo>
                  <a:pt x="238759" y="63500"/>
                </a:lnTo>
                <a:lnTo>
                  <a:pt x="311150" y="63500"/>
                </a:lnTo>
                <a:lnTo>
                  <a:pt x="311150" y="62230"/>
                </a:lnTo>
                <a:close/>
              </a:path>
              <a:path w="532129" h="167639">
                <a:moveTo>
                  <a:pt x="293370" y="67310"/>
                </a:moveTo>
                <a:lnTo>
                  <a:pt x="220979" y="67310"/>
                </a:lnTo>
                <a:lnTo>
                  <a:pt x="220979" y="68580"/>
                </a:lnTo>
                <a:lnTo>
                  <a:pt x="293370" y="68580"/>
                </a:lnTo>
                <a:lnTo>
                  <a:pt x="293370" y="67310"/>
                </a:lnTo>
                <a:close/>
              </a:path>
              <a:path w="532129" h="167639">
                <a:moveTo>
                  <a:pt x="298449" y="66040"/>
                </a:moveTo>
                <a:lnTo>
                  <a:pt x="224789" y="66040"/>
                </a:lnTo>
                <a:lnTo>
                  <a:pt x="224789" y="67310"/>
                </a:lnTo>
                <a:lnTo>
                  <a:pt x="298449" y="67310"/>
                </a:lnTo>
                <a:lnTo>
                  <a:pt x="298449" y="66040"/>
                </a:lnTo>
                <a:close/>
              </a:path>
              <a:path w="532129" h="167639">
                <a:moveTo>
                  <a:pt x="302259" y="64770"/>
                </a:moveTo>
                <a:lnTo>
                  <a:pt x="229869" y="64770"/>
                </a:lnTo>
                <a:lnTo>
                  <a:pt x="229869" y="66040"/>
                </a:lnTo>
                <a:lnTo>
                  <a:pt x="302259" y="66040"/>
                </a:lnTo>
                <a:lnTo>
                  <a:pt x="302259" y="64770"/>
                </a:lnTo>
                <a:close/>
              </a:path>
              <a:path w="532129" h="167639">
                <a:moveTo>
                  <a:pt x="284479" y="69850"/>
                </a:moveTo>
                <a:lnTo>
                  <a:pt x="212089" y="69850"/>
                </a:lnTo>
                <a:lnTo>
                  <a:pt x="212089" y="71120"/>
                </a:lnTo>
                <a:lnTo>
                  <a:pt x="284479" y="71120"/>
                </a:lnTo>
                <a:lnTo>
                  <a:pt x="284479" y="69850"/>
                </a:lnTo>
                <a:close/>
              </a:path>
              <a:path w="532129" h="167639">
                <a:moveTo>
                  <a:pt x="289559" y="68580"/>
                </a:moveTo>
                <a:lnTo>
                  <a:pt x="217169" y="68580"/>
                </a:lnTo>
                <a:lnTo>
                  <a:pt x="217169" y="69850"/>
                </a:lnTo>
                <a:lnTo>
                  <a:pt x="289559" y="69850"/>
                </a:lnTo>
                <a:lnTo>
                  <a:pt x="289559" y="68580"/>
                </a:lnTo>
                <a:close/>
              </a:path>
              <a:path w="532129" h="167639">
                <a:moveTo>
                  <a:pt x="271779" y="73660"/>
                </a:moveTo>
                <a:lnTo>
                  <a:pt x="199389" y="73660"/>
                </a:lnTo>
                <a:lnTo>
                  <a:pt x="199389" y="74930"/>
                </a:lnTo>
                <a:lnTo>
                  <a:pt x="271779" y="74930"/>
                </a:lnTo>
                <a:lnTo>
                  <a:pt x="271779" y="73660"/>
                </a:lnTo>
                <a:close/>
              </a:path>
              <a:path w="532129" h="167639">
                <a:moveTo>
                  <a:pt x="276859" y="72390"/>
                </a:moveTo>
                <a:lnTo>
                  <a:pt x="203200" y="72390"/>
                </a:lnTo>
                <a:lnTo>
                  <a:pt x="203200" y="73660"/>
                </a:lnTo>
                <a:lnTo>
                  <a:pt x="276859" y="73660"/>
                </a:lnTo>
                <a:lnTo>
                  <a:pt x="276859" y="72390"/>
                </a:lnTo>
                <a:close/>
              </a:path>
              <a:path w="532129" h="167639">
                <a:moveTo>
                  <a:pt x="280670" y="71120"/>
                </a:moveTo>
                <a:lnTo>
                  <a:pt x="208279" y="71120"/>
                </a:lnTo>
                <a:lnTo>
                  <a:pt x="208279" y="72390"/>
                </a:lnTo>
                <a:lnTo>
                  <a:pt x="280670" y="72390"/>
                </a:lnTo>
                <a:lnTo>
                  <a:pt x="280670" y="71120"/>
                </a:lnTo>
                <a:close/>
              </a:path>
              <a:path w="532129" h="167639">
                <a:moveTo>
                  <a:pt x="262889" y="76200"/>
                </a:moveTo>
                <a:lnTo>
                  <a:pt x="189229" y="76200"/>
                </a:lnTo>
                <a:lnTo>
                  <a:pt x="189229" y="77470"/>
                </a:lnTo>
                <a:lnTo>
                  <a:pt x="262889" y="77470"/>
                </a:lnTo>
                <a:lnTo>
                  <a:pt x="262889" y="76200"/>
                </a:lnTo>
                <a:close/>
              </a:path>
              <a:path w="532129" h="167639">
                <a:moveTo>
                  <a:pt x="267970" y="74930"/>
                </a:moveTo>
                <a:lnTo>
                  <a:pt x="195579" y="74930"/>
                </a:lnTo>
                <a:lnTo>
                  <a:pt x="195579" y="76200"/>
                </a:lnTo>
                <a:lnTo>
                  <a:pt x="267970" y="76200"/>
                </a:lnTo>
                <a:lnTo>
                  <a:pt x="267970" y="74930"/>
                </a:lnTo>
                <a:close/>
              </a:path>
              <a:path w="532129" h="167639">
                <a:moveTo>
                  <a:pt x="250189" y="80010"/>
                </a:moveTo>
                <a:lnTo>
                  <a:pt x="181609" y="80010"/>
                </a:lnTo>
                <a:lnTo>
                  <a:pt x="181609" y="81280"/>
                </a:lnTo>
                <a:lnTo>
                  <a:pt x="250189" y="81280"/>
                </a:lnTo>
                <a:lnTo>
                  <a:pt x="250189" y="80010"/>
                </a:lnTo>
                <a:close/>
              </a:path>
              <a:path w="532129" h="167639">
                <a:moveTo>
                  <a:pt x="254000" y="78740"/>
                </a:moveTo>
                <a:lnTo>
                  <a:pt x="184150" y="78740"/>
                </a:lnTo>
                <a:lnTo>
                  <a:pt x="184150" y="80010"/>
                </a:lnTo>
                <a:lnTo>
                  <a:pt x="254000" y="80010"/>
                </a:lnTo>
                <a:lnTo>
                  <a:pt x="254000" y="78740"/>
                </a:lnTo>
                <a:close/>
              </a:path>
              <a:path w="532129" h="167639">
                <a:moveTo>
                  <a:pt x="259079" y="77470"/>
                </a:moveTo>
                <a:lnTo>
                  <a:pt x="186689" y="77470"/>
                </a:lnTo>
                <a:lnTo>
                  <a:pt x="186689" y="78740"/>
                </a:lnTo>
                <a:lnTo>
                  <a:pt x="259079" y="78740"/>
                </a:lnTo>
                <a:lnTo>
                  <a:pt x="259079" y="77470"/>
                </a:lnTo>
                <a:close/>
              </a:path>
              <a:path w="532129" h="167639">
                <a:moveTo>
                  <a:pt x="241300" y="82550"/>
                </a:moveTo>
                <a:lnTo>
                  <a:pt x="175259" y="82550"/>
                </a:lnTo>
                <a:lnTo>
                  <a:pt x="175259" y="83820"/>
                </a:lnTo>
                <a:lnTo>
                  <a:pt x="241300" y="83820"/>
                </a:lnTo>
                <a:lnTo>
                  <a:pt x="241300" y="82550"/>
                </a:lnTo>
                <a:close/>
              </a:path>
              <a:path w="532129" h="167639">
                <a:moveTo>
                  <a:pt x="246379" y="81280"/>
                </a:moveTo>
                <a:lnTo>
                  <a:pt x="179069" y="81280"/>
                </a:lnTo>
                <a:lnTo>
                  <a:pt x="179069" y="82550"/>
                </a:lnTo>
                <a:lnTo>
                  <a:pt x="246379" y="82550"/>
                </a:lnTo>
                <a:lnTo>
                  <a:pt x="246379" y="81280"/>
                </a:lnTo>
                <a:close/>
              </a:path>
              <a:path w="532129" h="167639">
                <a:moveTo>
                  <a:pt x="228599" y="86360"/>
                </a:moveTo>
                <a:lnTo>
                  <a:pt x="167639" y="86360"/>
                </a:lnTo>
                <a:lnTo>
                  <a:pt x="167639" y="87630"/>
                </a:lnTo>
                <a:lnTo>
                  <a:pt x="228599" y="87630"/>
                </a:lnTo>
                <a:lnTo>
                  <a:pt x="228599" y="86360"/>
                </a:lnTo>
                <a:close/>
              </a:path>
              <a:path w="532129" h="167639">
                <a:moveTo>
                  <a:pt x="232409" y="85090"/>
                </a:moveTo>
                <a:lnTo>
                  <a:pt x="170179" y="85090"/>
                </a:lnTo>
                <a:lnTo>
                  <a:pt x="170179" y="86360"/>
                </a:lnTo>
                <a:lnTo>
                  <a:pt x="232409" y="86360"/>
                </a:lnTo>
                <a:lnTo>
                  <a:pt x="232409" y="85090"/>
                </a:lnTo>
                <a:close/>
              </a:path>
              <a:path w="532129" h="167639">
                <a:moveTo>
                  <a:pt x="237489" y="83820"/>
                </a:moveTo>
                <a:lnTo>
                  <a:pt x="172719" y="83820"/>
                </a:lnTo>
                <a:lnTo>
                  <a:pt x="172719" y="85090"/>
                </a:lnTo>
                <a:lnTo>
                  <a:pt x="237489" y="85090"/>
                </a:lnTo>
                <a:lnTo>
                  <a:pt x="237489" y="83820"/>
                </a:lnTo>
                <a:close/>
              </a:path>
              <a:path w="532129" h="167639">
                <a:moveTo>
                  <a:pt x="219709" y="88900"/>
                </a:moveTo>
                <a:lnTo>
                  <a:pt x="161289" y="88900"/>
                </a:lnTo>
                <a:lnTo>
                  <a:pt x="161289" y="90170"/>
                </a:lnTo>
                <a:lnTo>
                  <a:pt x="219709" y="90170"/>
                </a:lnTo>
                <a:lnTo>
                  <a:pt x="219709" y="88900"/>
                </a:lnTo>
                <a:close/>
              </a:path>
              <a:path w="532129" h="167639">
                <a:moveTo>
                  <a:pt x="223520" y="87630"/>
                </a:moveTo>
                <a:lnTo>
                  <a:pt x="163829" y="87630"/>
                </a:lnTo>
                <a:lnTo>
                  <a:pt x="163829" y="88900"/>
                </a:lnTo>
                <a:lnTo>
                  <a:pt x="223520" y="88900"/>
                </a:lnTo>
                <a:lnTo>
                  <a:pt x="223520" y="87630"/>
                </a:lnTo>
                <a:close/>
              </a:path>
              <a:path w="532129" h="167639">
                <a:moveTo>
                  <a:pt x="207009" y="92710"/>
                </a:moveTo>
                <a:lnTo>
                  <a:pt x="152400" y="92710"/>
                </a:lnTo>
                <a:lnTo>
                  <a:pt x="152400" y="93980"/>
                </a:lnTo>
                <a:lnTo>
                  <a:pt x="207009" y="93980"/>
                </a:lnTo>
                <a:lnTo>
                  <a:pt x="207009" y="92710"/>
                </a:lnTo>
                <a:close/>
              </a:path>
              <a:path w="532129" h="167639">
                <a:moveTo>
                  <a:pt x="210819" y="91440"/>
                </a:moveTo>
                <a:lnTo>
                  <a:pt x="154939" y="91440"/>
                </a:lnTo>
                <a:lnTo>
                  <a:pt x="154939" y="92710"/>
                </a:lnTo>
                <a:lnTo>
                  <a:pt x="210819" y="92710"/>
                </a:lnTo>
                <a:lnTo>
                  <a:pt x="210819" y="91440"/>
                </a:lnTo>
                <a:close/>
              </a:path>
              <a:path w="532129" h="167639">
                <a:moveTo>
                  <a:pt x="215900" y="90170"/>
                </a:moveTo>
                <a:lnTo>
                  <a:pt x="158750" y="90170"/>
                </a:lnTo>
                <a:lnTo>
                  <a:pt x="158750" y="91440"/>
                </a:lnTo>
                <a:lnTo>
                  <a:pt x="215900" y="91440"/>
                </a:lnTo>
                <a:lnTo>
                  <a:pt x="215900" y="90170"/>
                </a:lnTo>
                <a:close/>
              </a:path>
              <a:path w="532129" h="167639">
                <a:moveTo>
                  <a:pt x="199389" y="95250"/>
                </a:moveTo>
                <a:lnTo>
                  <a:pt x="147319" y="95250"/>
                </a:lnTo>
                <a:lnTo>
                  <a:pt x="147319" y="96520"/>
                </a:lnTo>
                <a:lnTo>
                  <a:pt x="199389" y="96520"/>
                </a:lnTo>
                <a:lnTo>
                  <a:pt x="199389" y="95250"/>
                </a:lnTo>
                <a:close/>
              </a:path>
              <a:path w="532129" h="167639">
                <a:moveTo>
                  <a:pt x="201929" y="93980"/>
                </a:moveTo>
                <a:lnTo>
                  <a:pt x="149859" y="93980"/>
                </a:lnTo>
                <a:lnTo>
                  <a:pt x="149859" y="95250"/>
                </a:lnTo>
                <a:lnTo>
                  <a:pt x="201929" y="95250"/>
                </a:lnTo>
                <a:lnTo>
                  <a:pt x="201929" y="93980"/>
                </a:lnTo>
                <a:close/>
              </a:path>
              <a:path w="532129" h="167639">
                <a:moveTo>
                  <a:pt x="191770" y="99060"/>
                </a:moveTo>
                <a:lnTo>
                  <a:pt x="138429" y="99060"/>
                </a:lnTo>
                <a:lnTo>
                  <a:pt x="138429" y="100330"/>
                </a:lnTo>
                <a:lnTo>
                  <a:pt x="191770" y="100330"/>
                </a:lnTo>
                <a:lnTo>
                  <a:pt x="191770" y="99060"/>
                </a:lnTo>
                <a:close/>
              </a:path>
              <a:path w="532129" h="167639">
                <a:moveTo>
                  <a:pt x="194309" y="97790"/>
                </a:moveTo>
                <a:lnTo>
                  <a:pt x="140969" y="97790"/>
                </a:lnTo>
                <a:lnTo>
                  <a:pt x="140969" y="99060"/>
                </a:lnTo>
                <a:lnTo>
                  <a:pt x="194309" y="99060"/>
                </a:lnTo>
                <a:lnTo>
                  <a:pt x="194309" y="97790"/>
                </a:lnTo>
                <a:close/>
              </a:path>
              <a:path w="532129" h="167639">
                <a:moveTo>
                  <a:pt x="196850" y="96520"/>
                </a:moveTo>
                <a:lnTo>
                  <a:pt x="143509" y="96520"/>
                </a:lnTo>
                <a:lnTo>
                  <a:pt x="143509" y="97790"/>
                </a:lnTo>
                <a:lnTo>
                  <a:pt x="196850" y="97790"/>
                </a:lnTo>
                <a:lnTo>
                  <a:pt x="196850" y="96520"/>
                </a:lnTo>
                <a:close/>
              </a:path>
              <a:path w="532129" h="167639">
                <a:moveTo>
                  <a:pt x="186689" y="101600"/>
                </a:moveTo>
                <a:lnTo>
                  <a:pt x="132079" y="101600"/>
                </a:lnTo>
                <a:lnTo>
                  <a:pt x="132079" y="102870"/>
                </a:lnTo>
                <a:lnTo>
                  <a:pt x="186689" y="102870"/>
                </a:lnTo>
                <a:lnTo>
                  <a:pt x="186689" y="101600"/>
                </a:lnTo>
                <a:close/>
              </a:path>
              <a:path w="532129" h="167639">
                <a:moveTo>
                  <a:pt x="189229" y="100330"/>
                </a:moveTo>
                <a:lnTo>
                  <a:pt x="135889" y="100330"/>
                </a:lnTo>
                <a:lnTo>
                  <a:pt x="135889" y="101600"/>
                </a:lnTo>
                <a:lnTo>
                  <a:pt x="189229" y="101600"/>
                </a:lnTo>
                <a:lnTo>
                  <a:pt x="189229" y="100330"/>
                </a:lnTo>
                <a:close/>
              </a:path>
              <a:path w="532129" h="167639">
                <a:moveTo>
                  <a:pt x="179069" y="105410"/>
                </a:moveTo>
                <a:lnTo>
                  <a:pt x="124459" y="105410"/>
                </a:lnTo>
                <a:lnTo>
                  <a:pt x="124459" y="106680"/>
                </a:lnTo>
                <a:lnTo>
                  <a:pt x="179069" y="106680"/>
                </a:lnTo>
                <a:lnTo>
                  <a:pt x="179069" y="105410"/>
                </a:lnTo>
                <a:close/>
              </a:path>
              <a:path w="532129" h="167639">
                <a:moveTo>
                  <a:pt x="181609" y="104140"/>
                </a:moveTo>
                <a:lnTo>
                  <a:pt x="127000" y="104140"/>
                </a:lnTo>
                <a:lnTo>
                  <a:pt x="127000" y="105410"/>
                </a:lnTo>
                <a:lnTo>
                  <a:pt x="181609" y="105410"/>
                </a:lnTo>
                <a:lnTo>
                  <a:pt x="181609" y="104140"/>
                </a:lnTo>
                <a:close/>
              </a:path>
              <a:path w="532129" h="167639">
                <a:moveTo>
                  <a:pt x="184149" y="102870"/>
                </a:moveTo>
                <a:lnTo>
                  <a:pt x="129539" y="102870"/>
                </a:lnTo>
                <a:lnTo>
                  <a:pt x="129539" y="104140"/>
                </a:lnTo>
                <a:lnTo>
                  <a:pt x="184149" y="104140"/>
                </a:lnTo>
                <a:lnTo>
                  <a:pt x="184149" y="102870"/>
                </a:lnTo>
                <a:close/>
              </a:path>
              <a:path w="532129" h="167639">
                <a:moveTo>
                  <a:pt x="173989" y="107950"/>
                </a:moveTo>
                <a:lnTo>
                  <a:pt x="118109" y="107950"/>
                </a:lnTo>
                <a:lnTo>
                  <a:pt x="118109" y="109220"/>
                </a:lnTo>
                <a:lnTo>
                  <a:pt x="173989" y="109220"/>
                </a:lnTo>
                <a:lnTo>
                  <a:pt x="173989" y="107950"/>
                </a:lnTo>
                <a:close/>
              </a:path>
              <a:path w="532129" h="167639">
                <a:moveTo>
                  <a:pt x="176529" y="106680"/>
                </a:moveTo>
                <a:lnTo>
                  <a:pt x="120650" y="106680"/>
                </a:lnTo>
                <a:lnTo>
                  <a:pt x="120650" y="107950"/>
                </a:lnTo>
                <a:lnTo>
                  <a:pt x="176529" y="107950"/>
                </a:lnTo>
                <a:lnTo>
                  <a:pt x="176529" y="106680"/>
                </a:lnTo>
                <a:close/>
              </a:path>
              <a:path w="532129" h="167639">
                <a:moveTo>
                  <a:pt x="166369" y="111760"/>
                </a:moveTo>
                <a:lnTo>
                  <a:pt x="109219" y="111760"/>
                </a:lnTo>
                <a:lnTo>
                  <a:pt x="109219" y="113030"/>
                </a:lnTo>
                <a:lnTo>
                  <a:pt x="166369" y="113030"/>
                </a:lnTo>
                <a:lnTo>
                  <a:pt x="166369" y="111760"/>
                </a:lnTo>
                <a:close/>
              </a:path>
              <a:path w="532129" h="167639">
                <a:moveTo>
                  <a:pt x="168909" y="110490"/>
                </a:moveTo>
                <a:lnTo>
                  <a:pt x="113029" y="110490"/>
                </a:lnTo>
                <a:lnTo>
                  <a:pt x="113029" y="111760"/>
                </a:lnTo>
                <a:lnTo>
                  <a:pt x="168909" y="111760"/>
                </a:lnTo>
                <a:lnTo>
                  <a:pt x="168909" y="110490"/>
                </a:lnTo>
                <a:close/>
              </a:path>
              <a:path w="532129" h="167639">
                <a:moveTo>
                  <a:pt x="171449" y="109220"/>
                </a:moveTo>
                <a:lnTo>
                  <a:pt x="115569" y="109220"/>
                </a:lnTo>
                <a:lnTo>
                  <a:pt x="115569" y="110490"/>
                </a:lnTo>
                <a:lnTo>
                  <a:pt x="171449" y="110490"/>
                </a:lnTo>
                <a:lnTo>
                  <a:pt x="171449" y="109220"/>
                </a:lnTo>
                <a:close/>
              </a:path>
              <a:path w="532129" h="167639">
                <a:moveTo>
                  <a:pt x="161289" y="114300"/>
                </a:moveTo>
                <a:lnTo>
                  <a:pt x="104139" y="114300"/>
                </a:lnTo>
                <a:lnTo>
                  <a:pt x="104139" y="115570"/>
                </a:lnTo>
                <a:lnTo>
                  <a:pt x="161289" y="115570"/>
                </a:lnTo>
                <a:lnTo>
                  <a:pt x="161289" y="114300"/>
                </a:lnTo>
                <a:close/>
              </a:path>
              <a:path w="532129" h="167639">
                <a:moveTo>
                  <a:pt x="163829" y="113030"/>
                </a:moveTo>
                <a:lnTo>
                  <a:pt x="106679" y="113030"/>
                </a:lnTo>
                <a:lnTo>
                  <a:pt x="106679" y="114300"/>
                </a:lnTo>
                <a:lnTo>
                  <a:pt x="163829" y="114300"/>
                </a:lnTo>
                <a:lnTo>
                  <a:pt x="163829" y="113030"/>
                </a:lnTo>
                <a:close/>
              </a:path>
              <a:path w="532129" h="167639">
                <a:moveTo>
                  <a:pt x="153670" y="118110"/>
                </a:moveTo>
                <a:lnTo>
                  <a:pt x="95250" y="118110"/>
                </a:lnTo>
                <a:lnTo>
                  <a:pt x="95250" y="119380"/>
                </a:lnTo>
                <a:lnTo>
                  <a:pt x="153670" y="119380"/>
                </a:lnTo>
                <a:lnTo>
                  <a:pt x="153670" y="118110"/>
                </a:lnTo>
                <a:close/>
              </a:path>
              <a:path w="532129" h="167639">
                <a:moveTo>
                  <a:pt x="156209" y="116840"/>
                </a:moveTo>
                <a:lnTo>
                  <a:pt x="97789" y="116840"/>
                </a:lnTo>
                <a:lnTo>
                  <a:pt x="97789" y="118110"/>
                </a:lnTo>
                <a:lnTo>
                  <a:pt x="156209" y="118110"/>
                </a:lnTo>
                <a:lnTo>
                  <a:pt x="156209" y="116840"/>
                </a:lnTo>
                <a:close/>
              </a:path>
              <a:path w="532129" h="167639">
                <a:moveTo>
                  <a:pt x="158750" y="115570"/>
                </a:moveTo>
                <a:lnTo>
                  <a:pt x="100329" y="115570"/>
                </a:lnTo>
                <a:lnTo>
                  <a:pt x="100329" y="116840"/>
                </a:lnTo>
                <a:lnTo>
                  <a:pt x="158750" y="116840"/>
                </a:lnTo>
                <a:lnTo>
                  <a:pt x="158750" y="115570"/>
                </a:lnTo>
                <a:close/>
              </a:path>
              <a:path w="532129" h="167639">
                <a:moveTo>
                  <a:pt x="148590" y="120650"/>
                </a:moveTo>
                <a:lnTo>
                  <a:pt x="88900" y="120650"/>
                </a:lnTo>
                <a:lnTo>
                  <a:pt x="88900" y="121920"/>
                </a:lnTo>
                <a:lnTo>
                  <a:pt x="148590" y="121920"/>
                </a:lnTo>
                <a:lnTo>
                  <a:pt x="148590" y="120650"/>
                </a:lnTo>
                <a:close/>
              </a:path>
              <a:path w="532129" h="167639">
                <a:moveTo>
                  <a:pt x="151129" y="119380"/>
                </a:moveTo>
                <a:lnTo>
                  <a:pt x="92709" y="119380"/>
                </a:lnTo>
                <a:lnTo>
                  <a:pt x="92709" y="120650"/>
                </a:lnTo>
                <a:lnTo>
                  <a:pt x="151129" y="120650"/>
                </a:lnTo>
                <a:lnTo>
                  <a:pt x="151129" y="119380"/>
                </a:lnTo>
                <a:close/>
              </a:path>
              <a:path w="532129" h="167639">
                <a:moveTo>
                  <a:pt x="140970" y="124460"/>
                </a:moveTo>
                <a:lnTo>
                  <a:pt x="81279" y="124460"/>
                </a:lnTo>
                <a:lnTo>
                  <a:pt x="81279" y="125730"/>
                </a:lnTo>
                <a:lnTo>
                  <a:pt x="140970" y="125730"/>
                </a:lnTo>
                <a:lnTo>
                  <a:pt x="140970" y="124460"/>
                </a:lnTo>
                <a:close/>
              </a:path>
              <a:path w="532129" h="167639">
                <a:moveTo>
                  <a:pt x="143509" y="123190"/>
                </a:moveTo>
                <a:lnTo>
                  <a:pt x="83819" y="123190"/>
                </a:lnTo>
                <a:lnTo>
                  <a:pt x="83819" y="124460"/>
                </a:lnTo>
                <a:lnTo>
                  <a:pt x="143509" y="124460"/>
                </a:lnTo>
                <a:lnTo>
                  <a:pt x="143509" y="123190"/>
                </a:lnTo>
                <a:close/>
              </a:path>
              <a:path w="532129" h="167639">
                <a:moveTo>
                  <a:pt x="146050" y="121920"/>
                </a:moveTo>
                <a:lnTo>
                  <a:pt x="86359" y="121920"/>
                </a:lnTo>
                <a:lnTo>
                  <a:pt x="86359" y="123190"/>
                </a:lnTo>
                <a:lnTo>
                  <a:pt x="146050" y="123190"/>
                </a:lnTo>
                <a:lnTo>
                  <a:pt x="146050" y="121920"/>
                </a:lnTo>
                <a:close/>
              </a:path>
              <a:path w="532129" h="167639">
                <a:moveTo>
                  <a:pt x="135889" y="127000"/>
                </a:moveTo>
                <a:lnTo>
                  <a:pt x="74929" y="127000"/>
                </a:lnTo>
                <a:lnTo>
                  <a:pt x="74929" y="128270"/>
                </a:lnTo>
                <a:lnTo>
                  <a:pt x="135889" y="128270"/>
                </a:lnTo>
                <a:lnTo>
                  <a:pt x="135889" y="127000"/>
                </a:lnTo>
                <a:close/>
              </a:path>
              <a:path w="532129" h="167639">
                <a:moveTo>
                  <a:pt x="138429" y="125730"/>
                </a:moveTo>
                <a:lnTo>
                  <a:pt x="77469" y="125730"/>
                </a:lnTo>
                <a:lnTo>
                  <a:pt x="77469" y="127000"/>
                </a:lnTo>
                <a:lnTo>
                  <a:pt x="138429" y="127000"/>
                </a:lnTo>
                <a:lnTo>
                  <a:pt x="138429" y="125730"/>
                </a:lnTo>
                <a:close/>
              </a:path>
              <a:path w="532129" h="167639">
                <a:moveTo>
                  <a:pt x="128269" y="130810"/>
                </a:moveTo>
                <a:lnTo>
                  <a:pt x="66039" y="130810"/>
                </a:lnTo>
                <a:lnTo>
                  <a:pt x="66039" y="132080"/>
                </a:lnTo>
                <a:lnTo>
                  <a:pt x="128269" y="132080"/>
                </a:lnTo>
                <a:lnTo>
                  <a:pt x="128269" y="130810"/>
                </a:lnTo>
                <a:close/>
              </a:path>
              <a:path w="532129" h="167639">
                <a:moveTo>
                  <a:pt x="130809" y="129540"/>
                </a:moveTo>
                <a:lnTo>
                  <a:pt x="69850" y="129540"/>
                </a:lnTo>
                <a:lnTo>
                  <a:pt x="69850" y="130810"/>
                </a:lnTo>
                <a:lnTo>
                  <a:pt x="130809" y="130810"/>
                </a:lnTo>
                <a:lnTo>
                  <a:pt x="130809" y="129540"/>
                </a:lnTo>
                <a:close/>
              </a:path>
              <a:path w="532129" h="167639">
                <a:moveTo>
                  <a:pt x="133349" y="128270"/>
                </a:moveTo>
                <a:lnTo>
                  <a:pt x="72389" y="128270"/>
                </a:lnTo>
                <a:lnTo>
                  <a:pt x="72389" y="129540"/>
                </a:lnTo>
                <a:lnTo>
                  <a:pt x="133349" y="129540"/>
                </a:lnTo>
                <a:lnTo>
                  <a:pt x="133349" y="128270"/>
                </a:lnTo>
                <a:close/>
              </a:path>
              <a:path w="532129" h="167639">
                <a:moveTo>
                  <a:pt x="123189" y="133350"/>
                </a:moveTo>
                <a:lnTo>
                  <a:pt x="60959" y="133350"/>
                </a:lnTo>
                <a:lnTo>
                  <a:pt x="60959" y="134620"/>
                </a:lnTo>
                <a:lnTo>
                  <a:pt x="123189" y="134620"/>
                </a:lnTo>
                <a:lnTo>
                  <a:pt x="123189" y="133350"/>
                </a:lnTo>
                <a:close/>
              </a:path>
              <a:path w="532129" h="167639">
                <a:moveTo>
                  <a:pt x="125729" y="132080"/>
                </a:moveTo>
                <a:lnTo>
                  <a:pt x="63500" y="132080"/>
                </a:lnTo>
                <a:lnTo>
                  <a:pt x="63500" y="133350"/>
                </a:lnTo>
                <a:lnTo>
                  <a:pt x="125729" y="133350"/>
                </a:lnTo>
                <a:lnTo>
                  <a:pt x="125729" y="132080"/>
                </a:lnTo>
                <a:close/>
              </a:path>
              <a:path w="532129" h="167639">
                <a:moveTo>
                  <a:pt x="115569" y="137160"/>
                </a:moveTo>
                <a:lnTo>
                  <a:pt x="52069" y="137160"/>
                </a:lnTo>
                <a:lnTo>
                  <a:pt x="52069" y="138430"/>
                </a:lnTo>
                <a:lnTo>
                  <a:pt x="115569" y="138430"/>
                </a:lnTo>
                <a:lnTo>
                  <a:pt x="115569" y="137160"/>
                </a:lnTo>
                <a:close/>
              </a:path>
              <a:path w="532129" h="167639">
                <a:moveTo>
                  <a:pt x="118109" y="135890"/>
                </a:moveTo>
                <a:lnTo>
                  <a:pt x="54609" y="135890"/>
                </a:lnTo>
                <a:lnTo>
                  <a:pt x="54609" y="137160"/>
                </a:lnTo>
                <a:lnTo>
                  <a:pt x="118109" y="137160"/>
                </a:lnTo>
                <a:lnTo>
                  <a:pt x="118109" y="135890"/>
                </a:lnTo>
                <a:close/>
              </a:path>
              <a:path w="532129" h="167639">
                <a:moveTo>
                  <a:pt x="120650" y="134620"/>
                </a:moveTo>
                <a:lnTo>
                  <a:pt x="57150" y="134620"/>
                </a:lnTo>
                <a:lnTo>
                  <a:pt x="57150" y="135890"/>
                </a:lnTo>
                <a:lnTo>
                  <a:pt x="120650" y="135890"/>
                </a:lnTo>
                <a:lnTo>
                  <a:pt x="120650" y="134620"/>
                </a:lnTo>
                <a:close/>
              </a:path>
              <a:path w="532129" h="167639">
                <a:moveTo>
                  <a:pt x="110489" y="139700"/>
                </a:moveTo>
                <a:lnTo>
                  <a:pt x="45719" y="139700"/>
                </a:lnTo>
                <a:lnTo>
                  <a:pt x="45719" y="140970"/>
                </a:lnTo>
                <a:lnTo>
                  <a:pt x="110489" y="140970"/>
                </a:lnTo>
                <a:lnTo>
                  <a:pt x="110489" y="139700"/>
                </a:lnTo>
                <a:close/>
              </a:path>
              <a:path w="532129" h="167639">
                <a:moveTo>
                  <a:pt x="113029" y="138430"/>
                </a:moveTo>
                <a:lnTo>
                  <a:pt x="49529" y="138430"/>
                </a:lnTo>
                <a:lnTo>
                  <a:pt x="49529" y="139700"/>
                </a:lnTo>
                <a:lnTo>
                  <a:pt x="113029" y="139700"/>
                </a:lnTo>
                <a:lnTo>
                  <a:pt x="113029" y="138430"/>
                </a:lnTo>
                <a:close/>
              </a:path>
              <a:path w="532129" h="167639">
                <a:moveTo>
                  <a:pt x="102870" y="143510"/>
                </a:moveTo>
                <a:lnTo>
                  <a:pt x="36829" y="143510"/>
                </a:lnTo>
                <a:lnTo>
                  <a:pt x="36829" y="144780"/>
                </a:lnTo>
                <a:lnTo>
                  <a:pt x="102870" y="144780"/>
                </a:lnTo>
                <a:lnTo>
                  <a:pt x="102870" y="143510"/>
                </a:lnTo>
                <a:close/>
              </a:path>
              <a:path w="532129" h="167639">
                <a:moveTo>
                  <a:pt x="105409" y="142240"/>
                </a:moveTo>
                <a:lnTo>
                  <a:pt x="40639" y="142240"/>
                </a:lnTo>
                <a:lnTo>
                  <a:pt x="40639" y="143510"/>
                </a:lnTo>
                <a:lnTo>
                  <a:pt x="105409" y="143510"/>
                </a:lnTo>
                <a:lnTo>
                  <a:pt x="105409" y="142240"/>
                </a:lnTo>
                <a:close/>
              </a:path>
              <a:path w="532129" h="167639">
                <a:moveTo>
                  <a:pt x="107950" y="140970"/>
                </a:moveTo>
                <a:lnTo>
                  <a:pt x="43179" y="140970"/>
                </a:lnTo>
                <a:lnTo>
                  <a:pt x="43179" y="142240"/>
                </a:lnTo>
                <a:lnTo>
                  <a:pt x="107950" y="142240"/>
                </a:lnTo>
                <a:lnTo>
                  <a:pt x="107950" y="140970"/>
                </a:lnTo>
                <a:close/>
              </a:path>
              <a:path w="532129" h="167639">
                <a:moveTo>
                  <a:pt x="97789" y="146050"/>
                </a:moveTo>
                <a:lnTo>
                  <a:pt x="33019" y="146050"/>
                </a:lnTo>
                <a:lnTo>
                  <a:pt x="33019" y="147320"/>
                </a:lnTo>
                <a:lnTo>
                  <a:pt x="97789" y="147320"/>
                </a:lnTo>
                <a:lnTo>
                  <a:pt x="97789" y="146050"/>
                </a:lnTo>
                <a:close/>
              </a:path>
              <a:path w="532129" h="167639">
                <a:moveTo>
                  <a:pt x="100329" y="144780"/>
                </a:moveTo>
                <a:lnTo>
                  <a:pt x="35559" y="144780"/>
                </a:lnTo>
                <a:lnTo>
                  <a:pt x="35559" y="146050"/>
                </a:lnTo>
                <a:lnTo>
                  <a:pt x="100329" y="146050"/>
                </a:lnTo>
                <a:lnTo>
                  <a:pt x="100329" y="144780"/>
                </a:lnTo>
                <a:close/>
              </a:path>
              <a:path w="532129" h="167639">
                <a:moveTo>
                  <a:pt x="90169" y="149860"/>
                </a:moveTo>
                <a:lnTo>
                  <a:pt x="26669" y="149860"/>
                </a:lnTo>
                <a:lnTo>
                  <a:pt x="26669" y="151130"/>
                </a:lnTo>
                <a:lnTo>
                  <a:pt x="90169" y="151130"/>
                </a:lnTo>
                <a:lnTo>
                  <a:pt x="90169" y="149860"/>
                </a:lnTo>
                <a:close/>
              </a:path>
              <a:path w="532129" h="167639">
                <a:moveTo>
                  <a:pt x="92709" y="148590"/>
                </a:moveTo>
                <a:lnTo>
                  <a:pt x="29209" y="148590"/>
                </a:lnTo>
                <a:lnTo>
                  <a:pt x="29209" y="149860"/>
                </a:lnTo>
                <a:lnTo>
                  <a:pt x="92709" y="149860"/>
                </a:lnTo>
                <a:lnTo>
                  <a:pt x="92709" y="148590"/>
                </a:lnTo>
                <a:close/>
              </a:path>
              <a:path w="532129" h="167639">
                <a:moveTo>
                  <a:pt x="95250" y="147320"/>
                </a:moveTo>
                <a:lnTo>
                  <a:pt x="30479" y="147320"/>
                </a:lnTo>
                <a:lnTo>
                  <a:pt x="30479" y="148590"/>
                </a:lnTo>
                <a:lnTo>
                  <a:pt x="95250" y="148590"/>
                </a:lnTo>
                <a:lnTo>
                  <a:pt x="95250" y="147320"/>
                </a:lnTo>
                <a:close/>
              </a:path>
              <a:path w="532129" h="167639">
                <a:moveTo>
                  <a:pt x="85089" y="152400"/>
                </a:moveTo>
                <a:lnTo>
                  <a:pt x="22859" y="152400"/>
                </a:lnTo>
                <a:lnTo>
                  <a:pt x="22859" y="153670"/>
                </a:lnTo>
                <a:lnTo>
                  <a:pt x="85089" y="153670"/>
                </a:lnTo>
                <a:lnTo>
                  <a:pt x="85089" y="152400"/>
                </a:lnTo>
                <a:close/>
              </a:path>
              <a:path w="532129" h="167639">
                <a:moveTo>
                  <a:pt x="87629" y="151130"/>
                </a:moveTo>
                <a:lnTo>
                  <a:pt x="25400" y="151130"/>
                </a:lnTo>
                <a:lnTo>
                  <a:pt x="25400" y="152400"/>
                </a:lnTo>
                <a:lnTo>
                  <a:pt x="87629" y="152400"/>
                </a:lnTo>
                <a:lnTo>
                  <a:pt x="87629" y="151130"/>
                </a:lnTo>
                <a:close/>
              </a:path>
              <a:path w="532129" h="167639">
                <a:moveTo>
                  <a:pt x="77469" y="156210"/>
                </a:moveTo>
                <a:lnTo>
                  <a:pt x="16509" y="156210"/>
                </a:lnTo>
                <a:lnTo>
                  <a:pt x="16509" y="157480"/>
                </a:lnTo>
                <a:lnTo>
                  <a:pt x="77469" y="157480"/>
                </a:lnTo>
                <a:lnTo>
                  <a:pt x="77469" y="156210"/>
                </a:lnTo>
                <a:close/>
              </a:path>
              <a:path w="532129" h="167639">
                <a:moveTo>
                  <a:pt x="80009" y="154940"/>
                </a:moveTo>
                <a:lnTo>
                  <a:pt x="19050" y="154940"/>
                </a:lnTo>
                <a:lnTo>
                  <a:pt x="19050" y="156210"/>
                </a:lnTo>
                <a:lnTo>
                  <a:pt x="80009" y="156210"/>
                </a:lnTo>
                <a:lnTo>
                  <a:pt x="80009" y="154940"/>
                </a:lnTo>
                <a:close/>
              </a:path>
              <a:path w="532129" h="167639">
                <a:moveTo>
                  <a:pt x="82549" y="153670"/>
                </a:moveTo>
                <a:lnTo>
                  <a:pt x="20319" y="153670"/>
                </a:lnTo>
                <a:lnTo>
                  <a:pt x="20319" y="154940"/>
                </a:lnTo>
                <a:lnTo>
                  <a:pt x="82549" y="154940"/>
                </a:lnTo>
                <a:lnTo>
                  <a:pt x="82549" y="153670"/>
                </a:lnTo>
                <a:close/>
              </a:path>
              <a:path w="532129" h="167639">
                <a:moveTo>
                  <a:pt x="72390" y="158750"/>
                </a:moveTo>
                <a:lnTo>
                  <a:pt x="12700" y="158750"/>
                </a:lnTo>
                <a:lnTo>
                  <a:pt x="12700" y="160020"/>
                </a:lnTo>
                <a:lnTo>
                  <a:pt x="72390" y="160020"/>
                </a:lnTo>
                <a:lnTo>
                  <a:pt x="72390" y="158750"/>
                </a:lnTo>
                <a:close/>
              </a:path>
              <a:path w="532129" h="167639">
                <a:moveTo>
                  <a:pt x="74929" y="157480"/>
                </a:moveTo>
                <a:lnTo>
                  <a:pt x="13969" y="157480"/>
                </a:lnTo>
                <a:lnTo>
                  <a:pt x="13969" y="158750"/>
                </a:lnTo>
                <a:lnTo>
                  <a:pt x="74929" y="158750"/>
                </a:lnTo>
                <a:lnTo>
                  <a:pt x="74929" y="157480"/>
                </a:lnTo>
                <a:close/>
              </a:path>
              <a:path w="532129" h="167639">
                <a:moveTo>
                  <a:pt x="66040" y="162560"/>
                </a:moveTo>
                <a:lnTo>
                  <a:pt x="6350" y="162560"/>
                </a:lnTo>
                <a:lnTo>
                  <a:pt x="6350" y="163830"/>
                </a:lnTo>
                <a:lnTo>
                  <a:pt x="66040" y="163830"/>
                </a:lnTo>
                <a:lnTo>
                  <a:pt x="66040" y="162560"/>
                </a:lnTo>
                <a:close/>
              </a:path>
              <a:path w="532129" h="167639">
                <a:moveTo>
                  <a:pt x="67309" y="161290"/>
                </a:moveTo>
                <a:lnTo>
                  <a:pt x="7619" y="161290"/>
                </a:lnTo>
                <a:lnTo>
                  <a:pt x="7619" y="162560"/>
                </a:lnTo>
                <a:lnTo>
                  <a:pt x="67309" y="162560"/>
                </a:lnTo>
                <a:lnTo>
                  <a:pt x="67309" y="161290"/>
                </a:lnTo>
                <a:close/>
              </a:path>
              <a:path w="532129" h="167639">
                <a:moveTo>
                  <a:pt x="69850" y="160020"/>
                </a:moveTo>
                <a:lnTo>
                  <a:pt x="10159" y="160020"/>
                </a:lnTo>
                <a:lnTo>
                  <a:pt x="10159" y="161290"/>
                </a:lnTo>
                <a:lnTo>
                  <a:pt x="69850" y="161290"/>
                </a:lnTo>
                <a:lnTo>
                  <a:pt x="69850" y="160020"/>
                </a:lnTo>
                <a:close/>
              </a:path>
              <a:path w="532129" h="167639">
                <a:moveTo>
                  <a:pt x="60959" y="165100"/>
                </a:moveTo>
                <a:lnTo>
                  <a:pt x="2539" y="165100"/>
                </a:lnTo>
                <a:lnTo>
                  <a:pt x="2539" y="166370"/>
                </a:lnTo>
                <a:lnTo>
                  <a:pt x="60959" y="166370"/>
                </a:lnTo>
                <a:lnTo>
                  <a:pt x="60959" y="165100"/>
                </a:lnTo>
                <a:close/>
              </a:path>
              <a:path w="532129" h="167639">
                <a:moveTo>
                  <a:pt x="63500" y="163830"/>
                </a:moveTo>
                <a:lnTo>
                  <a:pt x="3809" y="163830"/>
                </a:lnTo>
                <a:lnTo>
                  <a:pt x="3809" y="165100"/>
                </a:lnTo>
                <a:lnTo>
                  <a:pt x="63500" y="165100"/>
                </a:lnTo>
                <a:lnTo>
                  <a:pt x="63500" y="163830"/>
                </a:lnTo>
                <a:close/>
              </a:path>
              <a:path w="532129" h="167639">
                <a:moveTo>
                  <a:pt x="59690" y="166370"/>
                </a:moveTo>
                <a:lnTo>
                  <a:pt x="0" y="166370"/>
                </a:lnTo>
                <a:lnTo>
                  <a:pt x="0" y="167640"/>
                </a:lnTo>
                <a:lnTo>
                  <a:pt x="59690" y="167640"/>
                </a:lnTo>
                <a:lnTo>
                  <a:pt x="59690" y="16637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bk object 2721"/>
          <p:cNvSpPr/>
          <p:nvPr/>
        </p:nvSpPr>
        <p:spPr>
          <a:xfrm>
            <a:off x="6680200" y="5510529"/>
            <a:ext cx="262890" cy="167640"/>
          </a:xfrm>
          <a:custGeom>
            <a:avLst/>
            <a:gdLst/>
            <a:ahLst/>
            <a:cxnLst/>
            <a:rect l="l" t="t" r="r" b="b"/>
            <a:pathLst>
              <a:path w="262890" h="167639">
                <a:moveTo>
                  <a:pt x="261620" y="1270"/>
                </a:moveTo>
                <a:lnTo>
                  <a:pt x="201929" y="1270"/>
                </a:lnTo>
                <a:lnTo>
                  <a:pt x="201929" y="2540"/>
                </a:lnTo>
                <a:lnTo>
                  <a:pt x="261620" y="2540"/>
                </a:lnTo>
                <a:lnTo>
                  <a:pt x="261620" y="1270"/>
                </a:lnTo>
                <a:close/>
              </a:path>
              <a:path w="262890" h="167639">
                <a:moveTo>
                  <a:pt x="262890" y="0"/>
                </a:moveTo>
                <a:lnTo>
                  <a:pt x="203200" y="0"/>
                </a:lnTo>
                <a:lnTo>
                  <a:pt x="203200" y="1270"/>
                </a:lnTo>
                <a:lnTo>
                  <a:pt x="262890" y="1270"/>
                </a:lnTo>
                <a:lnTo>
                  <a:pt x="262890" y="0"/>
                </a:lnTo>
                <a:close/>
              </a:path>
              <a:path w="262890" h="167639">
                <a:moveTo>
                  <a:pt x="256540" y="3810"/>
                </a:moveTo>
                <a:lnTo>
                  <a:pt x="196850" y="3810"/>
                </a:lnTo>
                <a:lnTo>
                  <a:pt x="196850" y="5080"/>
                </a:lnTo>
                <a:lnTo>
                  <a:pt x="256540" y="5080"/>
                </a:lnTo>
                <a:lnTo>
                  <a:pt x="256540" y="3810"/>
                </a:lnTo>
                <a:close/>
              </a:path>
              <a:path w="262890" h="167639">
                <a:moveTo>
                  <a:pt x="259080" y="2540"/>
                </a:moveTo>
                <a:lnTo>
                  <a:pt x="199390" y="2540"/>
                </a:lnTo>
                <a:lnTo>
                  <a:pt x="199390" y="3810"/>
                </a:lnTo>
                <a:lnTo>
                  <a:pt x="259080" y="3810"/>
                </a:lnTo>
                <a:lnTo>
                  <a:pt x="259080" y="2540"/>
                </a:lnTo>
                <a:close/>
              </a:path>
              <a:path w="262890" h="167639">
                <a:moveTo>
                  <a:pt x="251459" y="7620"/>
                </a:moveTo>
                <a:lnTo>
                  <a:pt x="190500" y="7620"/>
                </a:lnTo>
                <a:lnTo>
                  <a:pt x="190500" y="8890"/>
                </a:lnTo>
                <a:lnTo>
                  <a:pt x="251459" y="8890"/>
                </a:lnTo>
                <a:lnTo>
                  <a:pt x="251459" y="7620"/>
                </a:lnTo>
                <a:close/>
              </a:path>
              <a:path w="262890" h="167639">
                <a:moveTo>
                  <a:pt x="252730" y="6350"/>
                </a:moveTo>
                <a:lnTo>
                  <a:pt x="193040" y="6350"/>
                </a:lnTo>
                <a:lnTo>
                  <a:pt x="193040" y="7620"/>
                </a:lnTo>
                <a:lnTo>
                  <a:pt x="252730" y="7620"/>
                </a:lnTo>
                <a:lnTo>
                  <a:pt x="252730" y="6350"/>
                </a:lnTo>
                <a:close/>
              </a:path>
              <a:path w="262890" h="167639">
                <a:moveTo>
                  <a:pt x="255270" y="5080"/>
                </a:moveTo>
                <a:lnTo>
                  <a:pt x="195579" y="5080"/>
                </a:lnTo>
                <a:lnTo>
                  <a:pt x="195579" y="6350"/>
                </a:lnTo>
                <a:lnTo>
                  <a:pt x="255270" y="6350"/>
                </a:lnTo>
                <a:lnTo>
                  <a:pt x="255270" y="5080"/>
                </a:lnTo>
                <a:close/>
              </a:path>
              <a:path w="262890" h="167639">
                <a:moveTo>
                  <a:pt x="246380" y="10160"/>
                </a:moveTo>
                <a:lnTo>
                  <a:pt x="186690" y="10160"/>
                </a:lnTo>
                <a:lnTo>
                  <a:pt x="186690" y="11430"/>
                </a:lnTo>
                <a:lnTo>
                  <a:pt x="246380" y="11430"/>
                </a:lnTo>
                <a:lnTo>
                  <a:pt x="246380" y="10160"/>
                </a:lnTo>
                <a:close/>
              </a:path>
              <a:path w="262890" h="167639">
                <a:moveTo>
                  <a:pt x="248920" y="8890"/>
                </a:moveTo>
                <a:lnTo>
                  <a:pt x="189229" y="8890"/>
                </a:lnTo>
                <a:lnTo>
                  <a:pt x="189229" y="10160"/>
                </a:lnTo>
                <a:lnTo>
                  <a:pt x="248920" y="10160"/>
                </a:lnTo>
                <a:lnTo>
                  <a:pt x="248920" y="8890"/>
                </a:lnTo>
                <a:close/>
              </a:path>
              <a:path w="262890" h="167639">
                <a:moveTo>
                  <a:pt x="240030" y="13970"/>
                </a:moveTo>
                <a:lnTo>
                  <a:pt x="180340" y="13970"/>
                </a:lnTo>
                <a:lnTo>
                  <a:pt x="180340" y="15240"/>
                </a:lnTo>
                <a:lnTo>
                  <a:pt x="240030" y="15240"/>
                </a:lnTo>
                <a:lnTo>
                  <a:pt x="240030" y="13970"/>
                </a:lnTo>
                <a:close/>
              </a:path>
              <a:path w="262890" h="167639">
                <a:moveTo>
                  <a:pt x="242570" y="12700"/>
                </a:moveTo>
                <a:lnTo>
                  <a:pt x="182879" y="12700"/>
                </a:lnTo>
                <a:lnTo>
                  <a:pt x="182879" y="13970"/>
                </a:lnTo>
                <a:lnTo>
                  <a:pt x="242570" y="13970"/>
                </a:lnTo>
                <a:lnTo>
                  <a:pt x="242570" y="12700"/>
                </a:lnTo>
                <a:close/>
              </a:path>
              <a:path w="262890" h="167639">
                <a:moveTo>
                  <a:pt x="245110" y="11430"/>
                </a:moveTo>
                <a:lnTo>
                  <a:pt x="185420" y="11430"/>
                </a:lnTo>
                <a:lnTo>
                  <a:pt x="185420" y="12700"/>
                </a:lnTo>
                <a:lnTo>
                  <a:pt x="245110" y="12700"/>
                </a:lnTo>
                <a:lnTo>
                  <a:pt x="245110" y="11430"/>
                </a:lnTo>
                <a:close/>
              </a:path>
              <a:path w="262890" h="167639">
                <a:moveTo>
                  <a:pt x="236220" y="16510"/>
                </a:moveTo>
                <a:lnTo>
                  <a:pt x="176529" y="16510"/>
                </a:lnTo>
                <a:lnTo>
                  <a:pt x="176529" y="17780"/>
                </a:lnTo>
                <a:lnTo>
                  <a:pt x="236220" y="17780"/>
                </a:lnTo>
                <a:lnTo>
                  <a:pt x="236220" y="16510"/>
                </a:lnTo>
                <a:close/>
              </a:path>
              <a:path w="262890" h="167639">
                <a:moveTo>
                  <a:pt x="238760" y="15240"/>
                </a:moveTo>
                <a:lnTo>
                  <a:pt x="179070" y="15240"/>
                </a:lnTo>
                <a:lnTo>
                  <a:pt x="179070" y="16510"/>
                </a:lnTo>
                <a:lnTo>
                  <a:pt x="238760" y="16510"/>
                </a:lnTo>
                <a:lnTo>
                  <a:pt x="238760" y="15240"/>
                </a:lnTo>
                <a:close/>
              </a:path>
              <a:path w="262890" h="167639">
                <a:moveTo>
                  <a:pt x="229870" y="20320"/>
                </a:moveTo>
                <a:lnTo>
                  <a:pt x="170179" y="20320"/>
                </a:lnTo>
                <a:lnTo>
                  <a:pt x="170179" y="21590"/>
                </a:lnTo>
                <a:lnTo>
                  <a:pt x="229870" y="21590"/>
                </a:lnTo>
                <a:lnTo>
                  <a:pt x="229870" y="20320"/>
                </a:lnTo>
                <a:close/>
              </a:path>
              <a:path w="262890" h="167639">
                <a:moveTo>
                  <a:pt x="232410" y="19050"/>
                </a:moveTo>
                <a:lnTo>
                  <a:pt x="172720" y="19050"/>
                </a:lnTo>
                <a:lnTo>
                  <a:pt x="172720" y="20320"/>
                </a:lnTo>
                <a:lnTo>
                  <a:pt x="232410" y="20320"/>
                </a:lnTo>
                <a:lnTo>
                  <a:pt x="232410" y="19050"/>
                </a:lnTo>
                <a:close/>
              </a:path>
              <a:path w="262890" h="167639">
                <a:moveTo>
                  <a:pt x="234950" y="17780"/>
                </a:moveTo>
                <a:lnTo>
                  <a:pt x="173990" y="17780"/>
                </a:lnTo>
                <a:lnTo>
                  <a:pt x="173990" y="19050"/>
                </a:lnTo>
                <a:lnTo>
                  <a:pt x="234950" y="19050"/>
                </a:lnTo>
                <a:lnTo>
                  <a:pt x="234950" y="17780"/>
                </a:lnTo>
                <a:close/>
              </a:path>
              <a:path w="262890" h="167639">
                <a:moveTo>
                  <a:pt x="226060" y="22860"/>
                </a:moveTo>
                <a:lnTo>
                  <a:pt x="166370" y="22860"/>
                </a:lnTo>
                <a:lnTo>
                  <a:pt x="166370" y="24130"/>
                </a:lnTo>
                <a:lnTo>
                  <a:pt x="226060" y="24130"/>
                </a:lnTo>
                <a:lnTo>
                  <a:pt x="226060" y="22860"/>
                </a:lnTo>
                <a:close/>
              </a:path>
              <a:path w="262890" h="167639">
                <a:moveTo>
                  <a:pt x="228600" y="21590"/>
                </a:moveTo>
                <a:lnTo>
                  <a:pt x="168909" y="21590"/>
                </a:lnTo>
                <a:lnTo>
                  <a:pt x="168909" y="22860"/>
                </a:lnTo>
                <a:lnTo>
                  <a:pt x="228600" y="22860"/>
                </a:lnTo>
                <a:lnTo>
                  <a:pt x="228600" y="21590"/>
                </a:lnTo>
                <a:close/>
              </a:path>
              <a:path w="262890" h="167639">
                <a:moveTo>
                  <a:pt x="219710" y="26670"/>
                </a:moveTo>
                <a:lnTo>
                  <a:pt x="160020" y="26670"/>
                </a:lnTo>
                <a:lnTo>
                  <a:pt x="160020" y="27940"/>
                </a:lnTo>
                <a:lnTo>
                  <a:pt x="219710" y="27940"/>
                </a:lnTo>
                <a:lnTo>
                  <a:pt x="219710" y="26670"/>
                </a:lnTo>
                <a:close/>
              </a:path>
              <a:path w="262890" h="167639">
                <a:moveTo>
                  <a:pt x="222250" y="25400"/>
                </a:moveTo>
                <a:lnTo>
                  <a:pt x="162559" y="25400"/>
                </a:lnTo>
                <a:lnTo>
                  <a:pt x="162559" y="26670"/>
                </a:lnTo>
                <a:lnTo>
                  <a:pt x="222250" y="26670"/>
                </a:lnTo>
                <a:lnTo>
                  <a:pt x="222250" y="25400"/>
                </a:lnTo>
                <a:close/>
              </a:path>
              <a:path w="262890" h="167639">
                <a:moveTo>
                  <a:pt x="224789" y="24130"/>
                </a:moveTo>
                <a:lnTo>
                  <a:pt x="163829" y="24130"/>
                </a:lnTo>
                <a:lnTo>
                  <a:pt x="163829" y="25400"/>
                </a:lnTo>
                <a:lnTo>
                  <a:pt x="224789" y="25400"/>
                </a:lnTo>
                <a:lnTo>
                  <a:pt x="224789" y="24130"/>
                </a:lnTo>
                <a:close/>
              </a:path>
              <a:path w="262890" h="167639">
                <a:moveTo>
                  <a:pt x="215900" y="29210"/>
                </a:moveTo>
                <a:lnTo>
                  <a:pt x="156209" y="29210"/>
                </a:lnTo>
                <a:lnTo>
                  <a:pt x="156209" y="30480"/>
                </a:lnTo>
                <a:lnTo>
                  <a:pt x="215900" y="30480"/>
                </a:lnTo>
                <a:lnTo>
                  <a:pt x="215900" y="29210"/>
                </a:lnTo>
                <a:close/>
              </a:path>
              <a:path w="262890" h="167639">
                <a:moveTo>
                  <a:pt x="218439" y="27940"/>
                </a:moveTo>
                <a:lnTo>
                  <a:pt x="157479" y="27940"/>
                </a:lnTo>
                <a:lnTo>
                  <a:pt x="157479" y="29210"/>
                </a:lnTo>
                <a:lnTo>
                  <a:pt x="218439" y="29210"/>
                </a:lnTo>
                <a:lnTo>
                  <a:pt x="218439" y="27940"/>
                </a:lnTo>
                <a:close/>
              </a:path>
              <a:path w="262890" h="167639">
                <a:moveTo>
                  <a:pt x="209550" y="33020"/>
                </a:moveTo>
                <a:lnTo>
                  <a:pt x="149859" y="33020"/>
                </a:lnTo>
                <a:lnTo>
                  <a:pt x="149859" y="34290"/>
                </a:lnTo>
                <a:lnTo>
                  <a:pt x="209550" y="34290"/>
                </a:lnTo>
                <a:lnTo>
                  <a:pt x="209550" y="33020"/>
                </a:lnTo>
                <a:close/>
              </a:path>
              <a:path w="262890" h="167639">
                <a:moveTo>
                  <a:pt x="212089" y="31750"/>
                </a:moveTo>
                <a:lnTo>
                  <a:pt x="151129" y="31750"/>
                </a:lnTo>
                <a:lnTo>
                  <a:pt x="151129" y="33020"/>
                </a:lnTo>
                <a:lnTo>
                  <a:pt x="212089" y="33020"/>
                </a:lnTo>
                <a:lnTo>
                  <a:pt x="212089" y="31750"/>
                </a:lnTo>
                <a:close/>
              </a:path>
              <a:path w="262890" h="167639">
                <a:moveTo>
                  <a:pt x="213360" y="30480"/>
                </a:moveTo>
                <a:lnTo>
                  <a:pt x="153670" y="30480"/>
                </a:lnTo>
                <a:lnTo>
                  <a:pt x="153670" y="31750"/>
                </a:lnTo>
                <a:lnTo>
                  <a:pt x="213360" y="31750"/>
                </a:lnTo>
                <a:lnTo>
                  <a:pt x="213360" y="30480"/>
                </a:lnTo>
                <a:close/>
              </a:path>
              <a:path w="262890" h="167639">
                <a:moveTo>
                  <a:pt x="205740" y="35560"/>
                </a:moveTo>
                <a:lnTo>
                  <a:pt x="146050" y="35560"/>
                </a:lnTo>
                <a:lnTo>
                  <a:pt x="146050" y="36830"/>
                </a:lnTo>
                <a:lnTo>
                  <a:pt x="205740" y="36830"/>
                </a:lnTo>
                <a:lnTo>
                  <a:pt x="205740" y="35560"/>
                </a:lnTo>
                <a:close/>
              </a:path>
              <a:path w="262890" h="167639">
                <a:moveTo>
                  <a:pt x="208279" y="34290"/>
                </a:moveTo>
                <a:lnTo>
                  <a:pt x="147320" y="34290"/>
                </a:lnTo>
                <a:lnTo>
                  <a:pt x="147320" y="35560"/>
                </a:lnTo>
                <a:lnTo>
                  <a:pt x="208279" y="35560"/>
                </a:lnTo>
                <a:lnTo>
                  <a:pt x="208279" y="34290"/>
                </a:lnTo>
                <a:close/>
              </a:path>
              <a:path w="262890" h="167639">
                <a:moveTo>
                  <a:pt x="199390" y="39370"/>
                </a:moveTo>
                <a:lnTo>
                  <a:pt x="139700" y="39370"/>
                </a:lnTo>
                <a:lnTo>
                  <a:pt x="139700" y="40640"/>
                </a:lnTo>
                <a:lnTo>
                  <a:pt x="199390" y="40640"/>
                </a:lnTo>
                <a:lnTo>
                  <a:pt x="199390" y="39370"/>
                </a:lnTo>
                <a:close/>
              </a:path>
              <a:path w="262890" h="167639">
                <a:moveTo>
                  <a:pt x="201929" y="38100"/>
                </a:moveTo>
                <a:lnTo>
                  <a:pt x="140970" y="38100"/>
                </a:lnTo>
                <a:lnTo>
                  <a:pt x="140970" y="39370"/>
                </a:lnTo>
                <a:lnTo>
                  <a:pt x="201929" y="39370"/>
                </a:lnTo>
                <a:lnTo>
                  <a:pt x="201929" y="38100"/>
                </a:lnTo>
                <a:close/>
              </a:path>
              <a:path w="262890" h="167639">
                <a:moveTo>
                  <a:pt x="203200" y="36830"/>
                </a:moveTo>
                <a:lnTo>
                  <a:pt x="143509" y="36830"/>
                </a:lnTo>
                <a:lnTo>
                  <a:pt x="143509" y="38100"/>
                </a:lnTo>
                <a:lnTo>
                  <a:pt x="203200" y="38100"/>
                </a:lnTo>
                <a:lnTo>
                  <a:pt x="203200" y="36830"/>
                </a:lnTo>
                <a:close/>
              </a:path>
              <a:path w="262890" h="167639">
                <a:moveTo>
                  <a:pt x="195579" y="41910"/>
                </a:moveTo>
                <a:lnTo>
                  <a:pt x="134620" y="41910"/>
                </a:lnTo>
                <a:lnTo>
                  <a:pt x="134620" y="43180"/>
                </a:lnTo>
                <a:lnTo>
                  <a:pt x="195579" y="43180"/>
                </a:lnTo>
                <a:lnTo>
                  <a:pt x="195579" y="41910"/>
                </a:lnTo>
                <a:close/>
              </a:path>
              <a:path w="262890" h="167639">
                <a:moveTo>
                  <a:pt x="196850" y="40640"/>
                </a:moveTo>
                <a:lnTo>
                  <a:pt x="137159" y="40640"/>
                </a:lnTo>
                <a:lnTo>
                  <a:pt x="137159" y="41910"/>
                </a:lnTo>
                <a:lnTo>
                  <a:pt x="196850" y="41910"/>
                </a:lnTo>
                <a:lnTo>
                  <a:pt x="196850" y="40640"/>
                </a:lnTo>
                <a:close/>
              </a:path>
              <a:path w="262890" h="167639">
                <a:moveTo>
                  <a:pt x="189229" y="45720"/>
                </a:moveTo>
                <a:lnTo>
                  <a:pt x="128270" y="45720"/>
                </a:lnTo>
                <a:lnTo>
                  <a:pt x="128270" y="46990"/>
                </a:lnTo>
                <a:lnTo>
                  <a:pt x="189229" y="46990"/>
                </a:lnTo>
                <a:lnTo>
                  <a:pt x="189229" y="45720"/>
                </a:lnTo>
                <a:close/>
              </a:path>
              <a:path w="262890" h="167639">
                <a:moveTo>
                  <a:pt x="191769" y="44450"/>
                </a:moveTo>
                <a:lnTo>
                  <a:pt x="130809" y="44450"/>
                </a:lnTo>
                <a:lnTo>
                  <a:pt x="130809" y="45720"/>
                </a:lnTo>
                <a:lnTo>
                  <a:pt x="191769" y="45720"/>
                </a:lnTo>
                <a:lnTo>
                  <a:pt x="191769" y="44450"/>
                </a:lnTo>
                <a:close/>
              </a:path>
              <a:path w="262890" h="167639">
                <a:moveTo>
                  <a:pt x="193040" y="43180"/>
                </a:moveTo>
                <a:lnTo>
                  <a:pt x="133350" y="43180"/>
                </a:lnTo>
                <a:lnTo>
                  <a:pt x="133350" y="44450"/>
                </a:lnTo>
                <a:lnTo>
                  <a:pt x="193040" y="44450"/>
                </a:lnTo>
                <a:lnTo>
                  <a:pt x="193040" y="43180"/>
                </a:lnTo>
                <a:close/>
              </a:path>
              <a:path w="262890" h="167639">
                <a:moveTo>
                  <a:pt x="185419" y="48260"/>
                </a:moveTo>
                <a:lnTo>
                  <a:pt x="124459" y="48260"/>
                </a:lnTo>
                <a:lnTo>
                  <a:pt x="124459" y="49530"/>
                </a:lnTo>
                <a:lnTo>
                  <a:pt x="185419" y="49530"/>
                </a:lnTo>
                <a:lnTo>
                  <a:pt x="185419" y="48260"/>
                </a:lnTo>
                <a:close/>
              </a:path>
              <a:path w="262890" h="167639">
                <a:moveTo>
                  <a:pt x="186690" y="46990"/>
                </a:moveTo>
                <a:lnTo>
                  <a:pt x="127000" y="46990"/>
                </a:lnTo>
                <a:lnTo>
                  <a:pt x="127000" y="48260"/>
                </a:lnTo>
                <a:lnTo>
                  <a:pt x="186690" y="48260"/>
                </a:lnTo>
                <a:lnTo>
                  <a:pt x="186690" y="46990"/>
                </a:lnTo>
                <a:close/>
              </a:path>
              <a:path w="262890" h="167639">
                <a:moveTo>
                  <a:pt x="179069" y="52070"/>
                </a:moveTo>
                <a:lnTo>
                  <a:pt x="118109" y="52070"/>
                </a:lnTo>
                <a:lnTo>
                  <a:pt x="118109" y="53340"/>
                </a:lnTo>
                <a:lnTo>
                  <a:pt x="179069" y="53340"/>
                </a:lnTo>
                <a:lnTo>
                  <a:pt x="179069" y="52070"/>
                </a:lnTo>
                <a:close/>
              </a:path>
              <a:path w="262890" h="167639">
                <a:moveTo>
                  <a:pt x="181609" y="50800"/>
                </a:moveTo>
                <a:lnTo>
                  <a:pt x="120650" y="50800"/>
                </a:lnTo>
                <a:lnTo>
                  <a:pt x="120650" y="52070"/>
                </a:lnTo>
                <a:lnTo>
                  <a:pt x="181609" y="52070"/>
                </a:lnTo>
                <a:lnTo>
                  <a:pt x="181609" y="50800"/>
                </a:lnTo>
                <a:close/>
              </a:path>
              <a:path w="262890" h="167639">
                <a:moveTo>
                  <a:pt x="182880" y="49530"/>
                </a:moveTo>
                <a:lnTo>
                  <a:pt x="123190" y="49530"/>
                </a:lnTo>
                <a:lnTo>
                  <a:pt x="123190" y="50800"/>
                </a:lnTo>
                <a:lnTo>
                  <a:pt x="182880" y="50800"/>
                </a:lnTo>
                <a:lnTo>
                  <a:pt x="182880" y="49530"/>
                </a:lnTo>
                <a:close/>
              </a:path>
              <a:path w="262890" h="167639">
                <a:moveTo>
                  <a:pt x="175260" y="54610"/>
                </a:moveTo>
                <a:lnTo>
                  <a:pt x="115570" y="54610"/>
                </a:lnTo>
                <a:lnTo>
                  <a:pt x="115570" y="55880"/>
                </a:lnTo>
                <a:lnTo>
                  <a:pt x="175260" y="55880"/>
                </a:lnTo>
                <a:lnTo>
                  <a:pt x="175260" y="54610"/>
                </a:lnTo>
                <a:close/>
              </a:path>
              <a:path w="262890" h="167639">
                <a:moveTo>
                  <a:pt x="176530" y="53340"/>
                </a:moveTo>
                <a:lnTo>
                  <a:pt x="116840" y="53340"/>
                </a:lnTo>
                <a:lnTo>
                  <a:pt x="116840" y="54610"/>
                </a:lnTo>
                <a:lnTo>
                  <a:pt x="176530" y="54610"/>
                </a:lnTo>
                <a:lnTo>
                  <a:pt x="176530" y="53340"/>
                </a:lnTo>
                <a:close/>
              </a:path>
              <a:path w="262890" h="167639">
                <a:moveTo>
                  <a:pt x="168909" y="58420"/>
                </a:moveTo>
                <a:lnTo>
                  <a:pt x="111759" y="58420"/>
                </a:lnTo>
                <a:lnTo>
                  <a:pt x="111759" y="59690"/>
                </a:lnTo>
                <a:lnTo>
                  <a:pt x="168909" y="59690"/>
                </a:lnTo>
                <a:lnTo>
                  <a:pt x="168909" y="58420"/>
                </a:lnTo>
                <a:close/>
              </a:path>
              <a:path w="262890" h="167639">
                <a:moveTo>
                  <a:pt x="170179" y="57150"/>
                </a:moveTo>
                <a:lnTo>
                  <a:pt x="113029" y="57150"/>
                </a:lnTo>
                <a:lnTo>
                  <a:pt x="113029" y="58420"/>
                </a:lnTo>
                <a:lnTo>
                  <a:pt x="170179" y="58420"/>
                </a:lnTo>
                <a:lnTo>
                  <a:pt x="170179" y="57150"/>
                </a:lnTo>
                <a:close/>
              </a:path>
              <a:path w="262890" h="167639">
                <a:moveTo>
                  <a:pt x="172720" y="55880"/>
                </a:moveTo>
                <a:lnTo>
                  <a:pt x="114300" y="55880"/>
                </a:lnTo>
                <a:lnTo>
                  <a:pt x="114300" y="57150"/>
                </a:lnTo>
                <a:lnTo>
                  <a:pt x="172720" y="57150"/>
                </a:lnTo>
                <a:lnTo>
                  <a:pt x="172720" y="55880"/>
                </a:lnTo>
                <a:close/>
              </a:path>
              <a:path w="262890" h="167639">
                <a:moveTo>
                  <a:pt x="165100" y="60960"/>
                </a:moveTo>
                <a:lnTo>
                  <a:pt x="107950" y="60960"/>
                </a:lnTo>
                <a:lnTo>
                  <a:pt x="107950" y="62230"/>
                </a:lnTo>
                <a:lnTo>
                  <a:pt x="165100" y="62230"/>
                </a:lnTo>
                <a:lnTo>
                  <a:pt x="165100" y="60960"/>
                </a:lnTo>
                <a:close/>
              </a:path>
              <a:path w="262890" h="167639">
                <a:moveTo>
                  <a:pt x="166370" y="59690"/>
                </a:moveTo>
                <a:lnTo>
                  <a:pt x="110490" y="59690"/>
                </a:lnTo>
                <a:lnTo>
                  <a:pt x="110490" y="60960"/>
                </a:lnTo>
                <a:lnTo>
                  <a:pt x="166370" y="60960"/>
                </a:lnTo>
                <a:lnTo>
                  <a:pt x="166370" y="59690"/>
                </a:lnTo>
                <a:close/>
              </a:path>
              <a:path w="262890" h="167639">
                <a:moveTo>
                  <a:pt x="158750" y="64770"/>
                </a:moveTo>
                <a:lnTo>
                  <a:pt x="104140" y="64770"/>
                </a:lnTo>
                <a:lnTo>
                  <a:pt x="104140" y="66040"/>
                </a:lnTo>
                <a:lnTo>
                  <a:pt x="158750" y="66040"/>
                </a:lnTo>
                <a:lnTo>
                  <a:pt x="158750" y="64770"/>
                </a:lnTo>
                <a:close/>
              </a:path>
              <a:path w="262890" h="167639">
                <a:moveTo>
                  <a:pt x="160019" y="63500"/>
                </a:moveTo>
                <a:lnTo>
                  <a:pt x="105409" y="63500"/>
                </a:lnTo>
                <a:lnTo>
                  <a:pt x="105409" y="64770"/>
                </a:lnTo>
                <a:lnTo>
                  <a:pt x="160019" y="64770"/>
                </a:lnTo>
                <a:lnTo>
                  <a:pt x="160019" y="63500"/>
                </a:lnTo>
                <a:close/>
              </a:path>
              <a:path w="262890" h="167639">
                <a:moveTo>
                  <a:pt x="162559" y="62230"/>
                </a:moveTo>
                <a:lnTo>
                  <a:pt x="106679" y="62230"/>
                </a:lnTo>
                <a:lnTo>
                  <a:pt x="106679" y="63500"/>
                </a:lnTo>
                <a:lnTo>
                  <a:pt x="162559" y="63500"/>
                </a:lnTo>
                <a:lnTo>
                  <a:pt x="162559" y="62230"/>
                </a:lnTo>
                <a:close/>
              </a:path>
              <a:path w="262890" h="167639">
                <a:moveTo>
                  <a:pt x="154940" y="67310"/>
                </a:moveTo>
                <a:lnTo>
                  <a:pt x="101600" y="67310"/>
                </a:lnTo>
                <a:lnTo>
                  <a:pt x="101600" y="68580"/>
                </a:lnTo>
                <a:lnTo>
                  <a:pt x="154940" y="68580"/>
                </a:lnTo>
                <a:lnTo>
                  <a:pt x="154940" y="67310"/>
                </a:lnTo>
                <a:close/>
              </a:path>
              <a:path w="262890" h="167639">
                <a:moveTo>
                  <a:pt x="156210" y="66040"/>
                </a:moveTo>
                <a:lnTo>
                  <a:pt x="102870" y="66040"/>
                </a:lnTo>
                <a:lnTo>
                  <a:pt x="102870" y="67310"/>
                </a:lnTo>
                <a:lnTo>
                  <a:pt x="156210" y="67310"/>
                </a:lnTo>
                <a:lnTo>
                  <a:pt x="156210" y="66040"/>
                </a:lnTo>
                <a:close/>
              </a:path>
              <a:path w="262890" h="167639">
                <a:moveTo>
                  <a:pt x="148590" y="71120"/>
                </a:moveTo>
                <a:lnTo>
                  <a:pt x="97790" y="71120"/>
                </a:lnTo>
                <a:lnTo>
                  <a:pt x="97790" y="72390"/>
                </a:lnTo>
                <a:lnTo>
                  <a:pt x="148590" y="72390"/>
                </a:lnTo>
                <a:lnTo>
                  <a:pt x="148590" y="71120"/>
                </a:lnTo>
                <a:close/>
              </a:path>
              <a:path w="262890" h="167639">
                <a:moveTo>
                  <a:pt x="149859" y="69850"/>
                </a:moveTo>
                <a:lnTo>
                  <a:pt x="99059" y="69850"/>
                </a:lnTo>
                <a:lnTo>
                  <a:pt x="99059" y="71120"/>
                </a:lnTo>
                <a:lnTo>
                  <a:pt x="149859" y="71120"/>
                </a:lnTo>
                <a:lnTo>
                  <a:pt x="149859" y="69850"/>
                </a:lnTo>
                <a:close/>
              </a:path>
              <a:path w="262890" h="167639">
                <a:moveTo>
                  <a:pt x="152400" y="68580"/>
                </a:moveTo>
                <a:lnTo>
                  <a:pt x="100329" y="68580"/>
                </a:lnTo>
                <a:lnTo>
                  <a:pt x="100329" y="69850"/>
                </a:lnTo>
                <a:lnTo>
                  <a:pt x="152400" y="69850"/>
                </a:lnTo>
                <a:lnTo>
                  <a:pt x="152400" y="68580"/>
                </a:lnTo>
                <a:close/>
              </a:path>
              <a:path w="262890" h="167639">
                <a:moveTo>
                  <a:pt x="144779" y="73660"/>
                </a:moveTo>
                <a:lnTo>
                  <a:pt x="95250" y="73660"/>
                </a:lnTo>
                <a:lnTo>
                  <a:pt x="95250" y="74930"/>
                </a:lnTo>
                <a:lnTo>
                  <a:pt x="144779" y="74930"/>
                </a:lnTo>
                <a:lnTo>
                  <a:pt x="144779" y="73660"/>
                </a:lnTo>
                <a:close/>
              </a:path>
              <a:path w="262890" h="167639">
                <a:moveTo>
                  <a:pt x="147320" y="72390"/>
                </a:moveTo>
                <a:lnTo>
                  <a:pt x="96520" y="72390"/>
                </a:lnTo>
                <a:lnTo>
                  <a:pt x="96520" y="73660"/>
                </a:lnTo>
                <a:lnTo>
                  <a:pt x="147320" y="73660"/>
                </a:lnTo>
                <a:lnTo>
                  <a:pt x="147320" y="72390"/>
                </a:lnTo>
                <a:close/>
              </a:path>
              <a:path w="262890" h="167639">
                <a:moveTo>
                  <a:pt x="140970" y="77470"/>
                </a:moveTo>
                <a:lnTo>
                  <a:pt x="90170" y="77470"/>
                </a:lnTo>
                <a:lnTo>
                  <a:pt x="90170" y="78740"/>
                </a:lnTo>
                <a:lnTo>
                  <a:pt x="140970" y="78740"/>
                </a:lnTo>
                <a:lnTo>
                  <a:pt x="140970" y="77470"/>
                </a:lnTo>
                <a:close/>
              </a:path>
              <a:path w="262890" h="167639">
                <a:moveTo>
                  <a:pt x="142239" y="76200"/>
                </a:moveTo>
                <a:lnTo>
                  <a:pt x="92709" y="76200"/>
                </a:lnTo>
                <a:lnTo>
                  <a:pt x="92709" y="77470"/>
                </a:lnTo>
                <a:lnTo>
                  <a:pt x="142239" y="77470"/>
                </a:lnTo>
                <a:lnTo>
                  <a:pt x="142239" y="76200"/>
                </a:lnTo>
                <a:close/>
              </a:path>
              <a:path w="262890" h="167639">
                <a:moveTo>
                  <a:pt x="143509" y="74930"/>
                </a:moveTo>
                <a:lnTo>
                  <a:pt x="93979" y="74930"/>
                </a:lnTo>
                <a:lnTo>
                  <a:pt x="93979" y="76200"/>
                </a:lnTo>
                <a:lnTo>
                  <a:pt x="143509" y="76200"/>
                </a:lnTo>
                <a:lnTo>
                  <a:pt x="143509" y="74930"/>
                </a:lnTo>
                <a:close/>
              </a:path>
              <a:path w="262890" h="167639">
                <a:moveTo>
                  <a:pt x="137159" y="80010"/>
                </a:moveTo>
                <a:lnTo>
                  <a:pt x="87629" y="80010"/>
                </a:lnTo>
                <a:lnTo>
                  <a:pt x="87629" y="81280"/>
                </a:lnTo>
                <a:lnTo>
                  <a:pt x="137159" y="81280"/>
                </a:lnTo>
                <a:lnTo>
                  <a:pt x="137159" y="80010"/>
                </a:lnTo>
                <a:close/>
              </a:path>
              <a:path w="262890" h="167639">
                <a:moveTo>
                  <a:pt x="139700" y="78740"/>
                </a:moveTo>
                <a:lnTo>
                  <a:pt x="88900" y="78740"/>
                </a:lnTo>
                <a:lnTo>
                  <a:pt x="88900" y="80010"/>
                </a:lnTo>
                <a:lnTo>
                  <a:pt x="139700" y="80010"/>
                </a:lnTo>
                <a:lnTo>
                  <a:pt x="139700" y="78740"/>
                </a:lnTo>
                <a:close/>
              </a:path>
              <a:path w="262890" h="167639">
                <a:moveTo>
                  <a:pt x="133350" y="83820"/>
                </a:moveTo>
                <a:lnTo>
                  <a:pt x="83820" y="83820"/>
                </a:lnTo>
                <a:lnTo>
                  <a:pt x="83820" y="85090"/>
                </a:lnTo>
                <a:lnTo>
                  <a:pt x="133350" y="85090"/>
                </a:lnTo>
                <a:lnTo>
                  <a:pt x="133350" y="83820"/>
                </a:lnTo>
                <a:close/>
              </a:path>
              <a:path w="262890" h="167639">
                <a:moveTo>
                  <a:pt x="134620" y="82550"/>
                </a:moveTo>
                <a:lnTo>
                  <a:pt x="85090" y="82550"/>
                </a:lnTo>
                <a:lnTo>
                  <a:pt x="85090" y="83820"/>
                </a:lnTo>
                <a:lnTo>
                  <a:pt x="134620" y="83820"/>
                </a:lnTo>
                <a:lnTo>
                  <a:pt x="134620" y="82550"/>
                </a:lnTo>
                <a:close/>
              </a:path>
              <a:path w="262890" h="167639">
                <a:moveTo>
                  <a:pt x="135889" y="81280"/>
                </a:moveTo>
                <a:lnTo>
                  <a:pt x="86359" y="81280"/>
                </a:lnTo>
                <a:lnTo>
                  <a:pt x="86359" y="82550"/>
                </a:lnTo>
                <a:lnTo>
                  <a:pt x="135889" y="82550"/>
                </a:lnTo>
                <a:lnTo>
                  <a:pt x="135889" y="81280"/>
                </a:lnTo>
                <a:close/>
              </a:path>
              <a:path w="262890" h="167639">
                <a:moveTo>
                  <a:pt x="129539" y="86360"/>
                </a:moveTo>
                <a:lnTo>
                  <a:pt x="81279" y="86360"/>
                </a:lnTo>
                <a:lnTo>
                  <a:pt x="81279" y="87630"/>
                </a:lnTo>
                <a:lnTo>
                  <a:pt x="129539" y="87630"/>
                </a:lnTo>
                <a:lnTo>
                  <a:pt x="129539" y="86360"/>
                </a:lnTo>
                <a:close/>
              </a:path>
              <a:path w="262890" h="167639">
                <a:moveTo>
                  <a:pt x="132079" y="85090"/>
                </a:moveTo>
                <a:lnTo>
                  <a:pt x="82550" y="85090"/>
                </a:lnTo>
                <a:lnTo>
                  <a:pt x="82550" y="86360"/>
                </a:lnTo>
                <a:lnTo>
                  <a:pt x="132079" y="86360"/>
                </a:lnTo>
                <a:lnTo>
                  <a:pt x="132079" y="85090"/>
                </a:lnTo>
                <a:close/>
              </a:path>
              <a:path w="262890" h="167639">
                <a:moveTo>
                  <a:pt x="125729" y="90170"/>
                </a:moveTo>
                <a:lnTo>
                  <a:pt x="77470" y="90170"/>
                </a:lnTo>
                <a:lnTo>
                  <a:pt x="77470" y="91440"/>
                </a:lnTo>
                <a:lnTo>
                  <a:pt x="125729" y="91440"/>
                </a:lnTo>
                <a:lnTo>
                  <a:pt x="125729" y="90170"/>
                </a:lnTo>
                <a:close/>
              </a:path>
              <a:path w="262890" h="167639">
                <a:moveTo>
                  <a:pt x="127000" y="88900"/>
                </a:moveTo>
                <a:lnTo>
                  <a:pt x="78740" y="88900"/>
                </a:lnTo>
                <a:lnTo>
                  <a:pt x="78740" y="90170"/>
                </a:lnTo>
                <a:lnTo>
                  <a:pt x="127000" y="90170"/>
                </a:lnTo>
                <a:lnTo>
                  <a:pt x="127000" y="88900"/>
                </a:lnTo>
                <a:close/>
              </a:path>
              <a:path w="262890" h="167639">
                <a:moveTo>
                  <a:pt x="128269" y="87630"/>
                </a:moveTo>
                <a:lnTo>
                  <a:pt x="80009" y="87630"/>
                </a:lnTo>
                <a:lnTo>
                  <a:pt x="80009" y="88900"/>
                </a:lnTo>
                <a:lnTo>
                  <a:pt x="128269" y="88900"/>
                </a:lnTo>
                <a:lnTo>
                  <a:pt x="128269" y="87630"/>
                </a:lnTo>
                <a:close/>
              </a:path>
              <a:path w="262890" h="167639">
                <a:moveTo>
                  <a:pt x="121919" y="92710"/>
                </a:moveTo>
                <a:lnTo>
                  <a:pt x="73659" y="92710"/>
                </a:lnTo>
                <a:lnTo>
                  <a:pt x="73659" y="93980"/>
                </a:lnTo>
                <a:lnTo>
                  <a:pt x="121919" y="93980"/>
                </a:lnTo>
                <a:lnTo>
                  <a:pt x="121919" y="92710"/>
                </a:lnTo>
                <a:close/>
              </a:path>
              <a:path w="262890" h="167639">
                <a:moveTo>
                  <a:pt x="124459" y="91440"/>
                </a:moveTo>
                <a:lnTo>
                  <a:pt x="76200" y="91440"/>
                </a:lnTo>
                <a:lnTo>
                  <a:pt x="76200" y="92710"/>
                </a:lnTo>
                <a:lnTo>
                  <a:pt x="124459" y="92710"/>
                </a:lnTo>
                <a:lnTo>
                  <a:pt x="124459" y="91440"/>
                </a:lnTo>
                <a:close/>
              </a:path>
              <a:path w="262890" h="167639">
                <a:moveTo>
                  <a:pt x="118109" y="96520"/>
                </a:moveTo>
                <a:lnTo>
                  <a:pt x="69850" y="96520"/>
                </a:lnTo>
                <a:lnTo>
                  <a:pt x="69850" y="97790"/>
                </a:lnTo>
                <a:lnTo>
                  <a:pt x="118109" y="97790"/>
                </a:lnTo>
                <a:lnTo>
                  <a:pt x="118109" y="96520"/>
                </a:lnTo>
                <a:close/>
              </a:path>
              <a:path w="262890" h="167639">
                <a:moveTo>
                  <a:pt x="119379" y="95250"/>
                </a:moveTo>
                <a:lnTo>
                  <a:pt x="71120" y="95250"/>
                </a:lnTo>
                <a:lnTo>
                  <a:pt x="71120" y="96520"/>
                </a:lnTo>
                <a:lnTo>
                  <a:pt x="119379" y="96520"/>
                </a:lnTo>
                <a:lnTo>
                  <a:pt x="119379" y="95250"/>
                </a:lnTo>
                <a:close/>
              </a:path>
              <a:path w="262890" h="167639">
                <a:moveTo>
                  <a:pt x="120650" y="93980"/>
                </a:moveTo>
                <a:lnTo>
                  <a:pt x="72390" y="93980"/>
                </a:lnTo>
                <a:lnTo>
                  <a:pt x="72390" y="95250"/>
                </a:lnTo>
                <a:lnTo>
                  <a:pt x="120650" y="95250"/>
                </a:lnTo>
                <a:lnTo>
                  <a:pt x="120650" y="93980"/>
                </a:lnTo>
                <a:close/>
              </a:path>
              <a:path w="262890" h="167639">
                <a:moveTo>
                  <a:pt x="114300" y="99060"/>
                </a:moveTo>
                <a:lnTo>
                  <a:pt x="67309" y="99060"/>
                </a:lnTo>
                <a:lnTo>
                  <a:pt x="67309" y="100330"/>
                </a:lnTo>
                <a:lnTo>
                  <a:pt x="114300" y="100330"/>
                </a:lnTo>
                <a:lnTo>
                  <a:pt x="114300" y="99060"/>
                </a:lnTo>
                <a:close/>
              </a:path>
              <a:path w="262890" h="167639">
                <a:moveTo>
                  <a:pt x="116839" y="97790"/>
                </a:moveTo>
                <a:lnTo>
                  <a:pt x="68579" y="97790"/>
                </a:lnTo>
                <a:lnTo>
                  <a:pt x="68579" y="99060"/>
                </a:lnTo>
                <a:lnTo>
                  <a:pt x="116839" y="99060"/>
                </a:lnTo>
                <a:lnTo>
                  <a:pt x="116839" y="97790"/>
                </a:lnTo>
                <a:close/>
              </a:path>
              <a:path w="262890" h="167639">
                <a:moveTo>
                  <a:pt x="110490" y="102870"/>
                </a:moveTo>
                <a:lnTo>
                  <a:pt x="63500" y="102870"/>
                </a:lnTo>
                <a:lnTo>
                  <a:pt x="63500" y="104140"/>
                </a:lnTo>
                <a:lnTo>
                  <a:pt x="110490" y="104140"/>
                </a:lnTo>
                <a:lnTo>
                  <a:pt x="110490" y="102870"/>
                </a:lnTo>
                <a:close/>
              </a:path>
              <a:path w="262890" h="167639">
                <a:moveTo>
                  <a:pt x="111760" y="101600"/>
                </a:moveTo>
                <a:lnTo>
                  <a:pt x="64770" y="101600"/>
                </a:lnTo>
                <a:lnTo>
                  <a:pt x="64770" y="102870"/>
                </a:lnTo>
                <a:lnTo>
                  <a:pt x="111760" y="102870"/>
                </a:lnTo>
                <a:lnTo>
                  <a:pt x="111760" y="101600"/>
                </a:lnTo>
                <a:close/>
              </a:path>
              <a:path w="262890" h="167639">
                <a:moveTo>
                  <a:pt x="113030" y="100330"/>
                </a:moveTo>
                <a:lnTo>
                  <a:pt x="66040" y="100330"/>
                </a:lnTo>
                <a:lnTo>
                  <a:pt x="66040" y="101600"/>
                </a:lnTo>
                <a:lnTo>
                  <a:pt x="113030" y="101600"/>
                </a:lnTo>
                <a:lnTo>
                  <a:pt x="113030" y="100330"/>
                </a:lnTo>
                <a:close/>
              </a:path>
              <a:path w="262890" h="167639">
                <a:moveTo>
                  <a:pt x="106679" y="105410"/>
                </a:moveTo>
                <a:lnTo>
                  <a:pt x="60959" y="105410"/>
                </a:lnTo>
                <a:lnTo>
                  <a:pt x="60959" y="106680"/>
                </a:lnTo>
                <a:lnTo>
                  <a:pt x="106679" y="106680"/>
                </a:lnTo>
                <a:lnTo>
                  <a:pt x="106679" y="105410"/>
                </a:lnTo>
                <a:close/>
              </a:path>
              <a:path w="262890" h="167639">
                <a:moveTo>
                  <a:pt x="107950" y="104140"/>
                </a:moveTo>
                <a:lnTo>
                  <a:pt x="62229" y="104140"/>
                </a:lnTo>
                <a:lnTo>
                  <a:pt x="62229" y="105410"/>
                </a:lnTo>
                <a:lnTo>
                  <a:pt x="107950" y="105410"/>
                </a:lnTo>
                <a:lnTo>
                  <a:pt x="107950" y="104140"/>
                </a:lnTo>
                <a:close/>
              </a:path>
              <a:path w="262890" h="167639">
                <a:moveTo>
                  <a:pt x="102870" y="109220"/>
                </a:moveTo>
                <a:lnTo>
                  <a:pt x="55879" y="109220"/>
                </a:lnTo>
                <a:lnTo>
                  <a:pt x="55879" y="110490"/>
                </a:lnTo>
                <a:lnTo>
                  <a:pt x="102870" y="110490"/>
                </a:lnTo>
                <a:lnTo>
                  <a:pt x="102870" y="109220"/>
                </a:lnTo>
                <a:close/>
              </a:path>
              <a:path w="262890" h="167639">
                <a:moveTo>
                  <a:pt x="104140" y="107950"/>
                </a:moveTo>
                <a:lnTo>
                  <a:pt x="58420" y="107950"/>
                </a:lnTo>
                <a:lnTo>
                  <a:pt x="58420" y="109220"/>
                </a:lnTo>
                <a:lnTo>
                  <a:pt x="104140" y="109220"/>
                </a:lnTo>
                <a:lnTo>
                  <a:pt x="104140" y="107950"/>
                </a:lnTo>
                <a:close/>
              </a:path>
              <a:path w="262890" h="167639">
                <a:moveTo>
                  <a:pt x="105410" y="106680"/>
                </a:moveTo>
                <a:lnTo>
                  <a:pt x="59690" y="106680"/>
                </a:lnTo>
                <a:lnTo>
                  <a:pt x="59690" y="107950"/>
                </a:lnTo>
                <a:lnTo>
                  <a:pt x="105410" y="107950"/>
                </a:lnTo>
                <a:lnTo>
                  <a:pt x="105410" y="106680"/>
                </a:lnTo>
                <a:close/>
              </a:path>
              <a:path w="262890" h="167639">
                <a:moveTo>
                  <a:pt x="99060" y="111760"/>
                </a:moveTo>
                <a:lnTo>
                  <a:pt x="53340" y="111760"/>
                </a:lnTo>
                <a:lnTo>
                  <a:pt x="53340" y="113030"/>
                </a:lnTo>
                <a:lnTo>
                  <a:pt x="99060" y="113030"/>
                </a:lnTo>
                <a:lnTo>
                  <a:pt x="99060" y="111760"/>
                </a:lnTo>
                <a:close/>
              </a:path>
              <a:path w="262890" h="167639">
                <a:moveTo>
                  <a:pt x="100329" y="110490"/>
                </a:moveTo>
                <a:lnTo>
                  <a:pt x="54609" y="110490"/>
                </a:lnTo>
                <a:lnTo>
                  <a:pt x="54609" y="111760"/>
                </a:lnTo>
                <a:lnTo>
                  <a:pt x="100329" y="111760"/>
                </a:lnTo>
                <a:lnTo>
                  <a:pt x="100329" y="110490"/>
                </a:lnTo>
                <a:close/>
              </a:path>
              <a:path w="262890" h="167639">
                <a:moveTo>
                  <a:pt x="95250" y="115570"/>
                </a:moveTo>
                <a:lnTo>
                  <a:pt x="49529" y="115570"/>
                </a:lnTo>
                <a:lnTo>
                  <a:pt x="49529" y="116840"/>
                </a:lnTo>
                <a:lnTo>
                  <a:pt x="95250" y="116840"/>
                </a:lnTo>
                <a:lnTo>
                  <a:pt x="95250" y="115570"/>
                </a:lnTo>
                <a:close/>
              </a:path>
              <a:path w="262890" h="167639">
                <a:moveTo>
                  <a:pt x="96520" y="114300"/>
                </a:moveTo>
                <a:lnTo>
                  <a:pt x="50800" y="114300"/>
                </a:lnTo>
                <a:lnTo>
                  <a:pt x="50800" y="115570"/>
                </a:lnTo>
                <a:lnTo>
                  <a:pt x="96520" y="115570"/>
                </a:lnTo>
                <a:lnTo>
                  <a:pt x="96520" y="114300"/>
                </a:lnTo>
                <a:close/>
              </a:path>
              <a:path w="262890" h="167639">
                <a:moveTo>
                  <a:pt x="97790" y="113030"/>
                </a:moveTo>
                <a:lnTo>
                  <a:pt x="52070" y="113030"/>
                </a:lnTo>
                <a:lnTo>
                  <a:pt x="52070" y="114300"/>
                </a:lnTo>
                <a:lnTo>
                  <a:pt x="97790" y="114300"/>
                </a:lnTo>
                <a:lnTo>
                  <a:pt x="97790" y="113030"/>
                </a:lnTo>
                <a:close/>
              </a:path>
              <a:path w="262890" h="167639">
                <a:moveTo>
                  <a:pt x="91440" y="118110"/>
                </a:moveTo>
                <a:lnTo>
                  <a:pt x="46990" y="118110"/>
                </a:lnTo>
                <a:lnTo>
                  <a:pt x="46990" y="119380"/>
                </a:lnTo>
                <a:lnTo>
                  <a:pt x="91440" y="119380"/>
                </a:lnTo>
                <a:lnTo>
                  <a:pt x="91440" y="118110"/>
                </a:lnTo>
                <a:close/>
              </a:path>
              <a:path w="262890" h="167639">
                <a:moveTo>
                  <a:pt x="92709" y="116840"/>
                </a:moveTo>
                <a:lnTo>
                  <a:pt x="48259" y="116840"/>
                </a:lnTo>
                <a:lnTo>
                  <a:pt x="48259" y="118110"/>
                </a:lnTo>
                <a:lnTo>
                  <a:pt x="92709" y="118110"/>
                </a:lnTo>
                <a:lnTo>
                  <a:pt x="92709" y="116840"/>
                </a:lnTo>
                <a:close/>
              </a:path>
              <a:path w="262890" h="167639">
                <a:moveTo>
                  <a:pt x="87629" y="121920"/>
                </a:moveTo>
                <a:lnTo>
                  <a:pt x="43179" y="121920"/>
                </a:lnTo>
                <a:lnTo>
                  <a:pt x="43179" y="123190"/>
                </a:lnTo>
                <a:lnTo>
                  <a:pt x="87629" y="123190"/>
                </a:lnTo>
                <a:lnTo>
                  <a:pt x="87629" y="121920"/>
                </a:lnTo>
                <a:close/>
              </a:path>
              <a:path w="262890" h="167639">
                <a:moveTo>
                  <a:pt x="88900" y="120650"/>
                </a:moveTo>
                <a:lnTo>
                  <a:pt x="44450" y="120650"/>
                </a:lnTo>
                <a:lnTo>
                  <a:pt x="44450" y="121920"/>
                </a:lnTo>
                <a:lnTo>
                  <a:pt x="88900" y="121920"/>
                </a:lnTo>
                <a:lnTo>
                  <a:pt x="88900" y="120650"/>
                </a:lnTo>
                <a:close/>
              </a:path>
              <a:path w="262890" h="167639">
                <a:moveTo>
                  <a:pt x="90170" y="119380"/>
                </a:moveTo>
                <a:lnTo>
                  <a:pt x="45720" y="119380"/>
                </a:lnTo>
                <a:lnTo>
                  <a:pt x="45720" y="120650"/>
                </a:lnTo>
                <a:lnTo>
                  <a:pt x="90170" y="120650"/>
                </a:lnTo>
                <a:lnTo>
                  <a:pt x="90170" y="119380"/>
                </a:lnTo>
                <a:close/>
              </a:path>
              <a:path w="262890" h="167639">
                <a:moveTo>
                  <a:pt x="83820" y="124460"/>
                </a:moveTo>
                <a:lnTo>
                  <a:pt x="39370" y="124460"/>
                </a:lnTo>
                <a:lnTo>
                  <a:pt x="39370" y="125730"/>
                </a:lnTo>
                <a:lnTo>
                  <a:pt x="83820" y="125730"/>
                </a:lnTo>
                <a:lnTo>
                  <a:pt x="83820" y="124460"/>
                </a:lnTo>
                <a:close/>
              </a:path>
              <a:path w="262890" h="167639">
                <a:moveTo>
                  <a:pt x="85089" y="123190"/>
                </a:moveTo>
                <a:lnTo>
                  <a:pt x="41909" y="123190"/>
                </a:lnTo>
                <a:lnTo>
                  <a:pt x="41909" y="124460"/>
                </a:lnTo>
                <a:lnTo>
                  <a:pt x="85089" y="124460"/>
                </a:lnTo>
                <a:lnTo>
                  <a:pt x="85089" y="123190"/>
                </a:lnTo>
                <a:close/>
              </a:path>
              <a:path w="262890" h="167639">
                <a:moveTo>
                  <a:pt x="78739" y="128270"/>
                </a:moveTo>
                <a:lnTo>
                  <a:pt x="35559" y="128270"/>
                </a:lnTo>
                <a:lnTo>
                  <a:pt x="35559" y="129540"/>
                </a:lnTo>
                <a:lnTo>
                  <a:pt x="78739" y="129540"/>
                </a:lnTo>
                <a:lnTo>
                  <a:pt x="78739" y="128270"/>
                </a:lnTo>
                <a:close/>
              </a:path>
              <a:path w="262890" h="167639">
                <a:moveTo>
                  <a:pt x="81279" y="127000"/>
                </a:moveTo>
                <a:lnTo>
                  <a:pt x="36829" y="127000"/>
                </a:lnTo>
                <a:lnTo>
                  <a:pt x="36829" y="128270"/>
                </a:lnTo>
                <a:lnTo>
                  <a:pt x="81279" y="128270"/>
                </a:lnTo>
                <a:lnTo>
                  <a:pt x="81279" y="127000"/>
                </a:lnTo>
                <a:close/>
              </a:path>
              <a:path w="262890" h="167639">
                <a:moveTo>
                  <a:pt x="82550" y="125730"/>
                </a:moveTo>
                <a:lnTo>
                  <a:pt x="38100" y="125730"/>
                </a:lnTo>
                <a:lnTo>
                  <a:pt x="38100" y="127000"/>
                </a:lnTo>
                <a:lnTo>
                  <a:pt x="82550" y="127000"/>
                </a:lnTo>
                <a:lnTo>
                  <a:pt x="82550" y="125730"/>
                </a:lnTo>
                <a:close/>
              </a:path>
              <a:path w="262890" h="167639">
                <a:moveTo>
                  <a:pt x="76200" y="130810"/>
                </a:moveTo>
                <a:lnTo>
                  <a:pt x="33020" y="130810"/>
                </a:lnTo>
                <a:lnTo>
                  <a:pt x="33020" y="132080"/>
                </a:lnTo>
                <a:lnTo>
                  <a:pt x="76200" y="132080"/>
                </a:lnTo>
                <a:lnTo>
                  <a:pt x="76200" y="130810"/>
                </a:lnTo>
                <a:close/>
              </a:path>
              <a:path w="262890" h="167639">
                <a:moveTo>
                  <a:pt x="77470" y="129540"/>
                </a:moveTo>
                <a:lnTo>
                  <a:pt x="34290" y="129540"/>
                </a:lnTo>
                <a:lnTo>
                  <a:pt x="34290" y="130810"/>
                </a:lnTo>
                <a:lnTo>
                  <a:pt x="77470" y="130810"/>
                </a:lnTo>
                <a:lnTo>
                  <a:pt x="77470" y="129540"/>
                </a:lnTo>
                <a:close/>
              </a:path>
              <a:path w="262890" h="167639">
                <a:moveTo>
                  <a:pt x="71119" y="134620"/>
                </a:moveTo>
                <a:lnTo>
                  <a:pt x="29209" y="134620"/>
                </a:lnTo>
                <a:lnTo>
                  <a:pt x="29209" y="135890"/>
                </a:lnTo>
                <a:lnTo>
                  <a:pt x="71119" y="135890"/>
                </a:lnTo>
                <a:lnTo>
                  <a:pt x="71119" y="134620"/>
                </a:lnTo>
                <a:close/>
              </a:path>
              <a:path w="262890" h="167639">
                <a:moveTo>
                  <a:pt x="73659" y="133350"/>
                </a:moveTo>
                <a:lnTo>
                  <a:pt x="30479" y="133350"/>
                </a:lnTo>
                <a:lnTo>
                  <a:pt x="30479" y="134620"/>
                </a:lnTo>
                <a:lnTo>
                  <a:pt x="73659" y="134620"/>
                </a:lnTo>
                <a:lnTo>
                  <a:pt x="73659" y="133350"/>
                </a:lnTo>
                <a:close/>
              </a:path>
              <a:path w="262890" h="167639">
                <a:moveTo>
                  <a:pt x="74929" y="132080"/>
                </a:moveTo>
                <a:lnTo>
                  <a:pt x="31750" y="132080"/>
                </a:lnTo>
                <a:lnTo>
                  <a:pt x="31750" y="133350"/>
                </a:lnTo>
                <a:lnTo>
                  <a:pt x="74929" y="133350"/>
                </a:lnTo>
                <a:lnTo>
                  <a:pt x="74929" y="132080"/>
                </a:lnTo>
                <a:close/>
              </a:path>
              <a:path w="262890" h="167639">
                <a:moveTo>
                  <a:pt x="68579" y="137160"/>
                </a:moveTo>
                <a:lnTo>
                  <a:pt x="26670" y="137160"/>
                </a:lnTo>
                <a:lnTo>
                  <a:pt x="26670" y="138430"/>
                </a:lnTo>
                <a:lnTo>
                  <a:pt x="68579" y="138430"/>
                </a:lnTo>
                <a:lnTo>
                  <a:pt x="68579" y="137160"/>
                </a:lnTo>
                <a:close/>
              </a:path>
              <a:path w="262890" h="167639">
                <a:moveTo>
                  <a:pt x="69850" y="135890"/>
                </a:moveTo>
                <a:lnTo>
                  <a:pt x="27940" y="135890"/>
                </a:lnTo>
                <a:lnTo>
                  <a:pt x="27940" y="137160"/>
                </a:lnTo>
                <a:lnTo>
                  <a:pt x="69850" y="137160"/>
                </a:lnTo>
                <a:lnTo>
                  <a:pt x="69850" y="135890"/>
                </a:lnTo>
                <a:close/>
              </a:path>
              <a:path w="262890" h="167639">
                <a:moveTo>
                  <a:pt x="63500" y="140970"/>
                </a:moveTo>
                <a:lnTo>
                  <a:pt x="21590" y="140970"/>
                </a:lnTo>
                <a:lnTo>
                  <a:pt x="21590" y="142240"/>
                </a:lnTo>
                <a:lnTo>
                  <a:pt x="63500" y="142240"/>
                </a:lnTo>
                <a:lnTo>
                  <a:pt x="63500" y="140970"/>
                </a:lnTo>
                <a:close/>
              </a:path>
              <a:path w="262890" h="167639">
                <a:moveTo>
                  <a:pt x="66039" y="139700"/>
                </a:moveTo>
                <a:lnTo>
                  <a:pt x="24129" y="139700"/>
                </a:lnTo>
                <a:lnTo>
                  <a:pt x="24129" y="140970"/>
                </a:lnTo>
                <a:lnTo>
                  <a:pt x="66039" y="140970"/>
                </a:lnTo>
                <a:lnTo>
                  <a:pt x="66039" y="139700"/>
                </a:lnTo>
                <a:close/>
              </a:path>
              <a:path w="262890" h="167639">
                <a:moveTo>
                  <a:pt x="67309" y="138430"/>
                </a:moveTo>
                <a:lnTo>
                  <a:pt x="25400" y="138430"/>
                </a:lnTo>
                <a:lnTo>
                  <a:pt x="25400" y="139700"/>
                </a:lnTo>
                <a:lnTo>
                  <a:pt x="67309" y="139700"/>
                </a:lnTo>
                <a:lnTo>
                  <a:pt x="67309" y="138430"/>
                </a:lnTo>
                <a:close/>
              </a:path>
              <a:path w="262890" h="167639">
                <a:moveTo>
                  <a:pt x="60959" y="143510"/>
                </a:moveTo>
                <a:lnTo>
                  <a:pt x="19050" y="143510"/>
                </a:lnTo>
                <a:lnTo>
                  <a:pt x="19050" y="144780"/>
                </a:lnTo>
                <a:lnTo>
                  <a:pt x="60959" y="144780"/>
                </a:lnTo>
                <a:lnTo>
                  <a:pt x="60959" y="143510"/>
                </a:lnTo>
                <a:close/>
              </a:path>
              <a:path w="262890" h="167639">
                <a:moveTo>
                  <a:pt x="62229" y="142240"/>
                </a:moveTo>
                <a:lnTo>
                  <a:pt x="20320" y="142240"/>
                </a:lnTo>
                <a:lnTo>
                  <a:pt x="20320" y="143510"/>
                </a:lnTo>
                <a:lnTo>
                  <a:pt x="62229" y="143510"/>
                </a:lnTo>
                <a:lnTo>
                  <a:pt x="62229" y="142240"/>
                </a:lnTo>
                <a:close/>
              </a:path>
              <a:path w="262890" h="167639">
                <a:moveTo>
                  <a:pt x="55880" y="147320"/>
                </a:moveTo>
                <a:lnTo>
                  <a:pt x="15240" y="147320"/>
                </a:lnTo>
                <a:lnTo>
                  <a:pt x="15240" y="148590"/>
                </a:lnTo>
                <a:lnTo>
                  <a:pt x="55880" y="148590"/>
                </a:lnTo>
                <a:lnTo>
                  <a:pt x="55880" y="147320"/>
                </a:lnTo>
                <a:close/>
              </a:path>
              <a:path w="262890" h="167639">
                <a:moveTo>
                  <a:pt x="58419" y="146050"/>
                </a:moveTo>
                <a:lnTo>
                  <a:pt x="16509" y="146050"/>
                </a:lnTo>
                <a:lnTo>
                  <a:pt x="16509" y="147320"/>
                </a:lnTo>
                <a:lnTo>
                  <a:pt x="58419" y="147320"/>
                </a:lnTo>
                <a:lnTo>
                  <a:pt x="58419" y="146050"/>
                </a:lnTo>
                <a:close/>
              </a:path>
              <a:path w="262890" h="167639">
                <a:moveTo>
                  <a:pt x="59689" y="144780"/>
                </a:moveTo>
                <a:lnTo>
                  <a:pt x="17779" y="144780"/>
                </a:lnTo>
                <a:lnTo>
                  <a:pt x="17779" y="146050"/>
                </a:lnTo>
                <a:lnTo>
                  <a:pt x="59689" y="146050"/>
                </a:lnTo>
                <a:lnTo>
                  <a:pt x="59689" y="144780"/>
                </a:lnTo>
                <a:close/>
              </a:path>
              <a:path w="262890" h="167639">
                <a:moveTo>
                  <a:pt x="53340" y="149860"/>
                </a:moveTo>
                <a:lnTo>
                  <a:pt x="12700" y="149860"/>
                </a:lnTo>
                <a:lnTo>
                  <a:pt x="12700" y="151130"/>
                </a:lnTo>
                <a:lnTo>
                  <a:pt x="53340" y="151130"/>
                </a:lnTo>
                <a:lnTo>
                  <a:pt x="53340" y="149860"/>
                </a:lnTo>
                <a:close/>
              </a:path>
              <a:path w="262890" h="167639">
                <a:moveTo>
                  <a:pt x="54610" y="148590"/>
                </a:moveTo>
                <a:lnTo>
                  <a:pt x="13970" y="148590"/>
                </a:lnTo>
                <a:lnTo>
                  <a:pt x="13970" y="149860"/>
                </a:lnTo>
                <a:lnTo>
                  <a:pt x="54610" y="149860"/>
                </a:lnTo>
                <a:lnTo>
                  <a:pt x="54610" y="148590"/>
                </a:lnTo>
                <a:close/>
              </a:path>
              <a:path w="262890" h="167639">
                <a:moveTo>
                  <a:pt x="48259" y="153670"/>
                </a:moveTo>
                <a:lnTo>
                  <a:pt x="10159" y="153670"/>
                </a:lnTo>
                <a:lnTo>
                  <a:pt x="10159" y="154940"/>
                </a:lnTo>
                <a:lnTo>
                  <a:pt x="48259" y="154940"/>
                </a:lnTo>
                <a:lnTo>
                  <a:pt x="48259" y="153670"/>
                </a:lnTo>
                <a:close/>
              </a:path>
              <a:path w="262890" h="167639">
                <a:moveTo>
                  <a:pt x="50800" y="152400"/>
                </a:moveTo>
                <a:lnTo>
                  <a:pt x="11429" y="152400"/>
                </a:lnTo>
                <a:lnTo>
                  <a:pt x="11429" y="153670"/>
                </a:lnTo>
                <a:lnTo>
                  <a:pt x="50800" y="153670"/>
                </a:lnTo>
                <a:lnTo>
                  <a:pt x="50800" y="152400"/>
                </a:lnTo>
                <a:close/>
              </a:path>
              <a:path w="262890" h="167639">
                <a:moveTo>
                  <a:pt x="52070" y="151130"/>
                </a:moveTo>
                <a:lnTo>
                  <a:pt x="12700" y="151130"/>
                </a:lnTo>
                <a:lnTo>
                  <a:pt x="12700" y="152400"/>
                </a:lnTo>
                <a:lnTo>
                  <a:pt x="52070" y="152400"/>
                </a:lnTo>
                <a:lnTo>
                  <a:pt x="52070" y="151130"/>
                </a:lnTo>
                <a:close/>
              </a:path>
              <a:path w="262890" h="167639">
                <a:moveTo>
                  <a:pt x="45720" y="156210"/>
                </a:moveTo>
                <a:lnTo>
                  <a:pt x="7620" y="156210"/>
                </a:lnTo>
                <a:lnTo>
                  <a:pt x="7620" y="157480"/>
                </a:lnTo>
                <a:lnTo>
                  <a:pt x="45720" y="157480"/>
                </a:lnTo>
                <a:lnTo>
                  <a:pt x="45720" y="156210"/>
                </a:lnTo>
                <a:close/>
              </a:path>
              <a:path w="262890" h="167639">
                <a:moveTo>
                  <a:pt x="46990" y="154940"/>
                </a:moveTo>
                <a:lnTo>
                  <a:pt x="8890" y="154940"/>
                </a:lnTo>
                <a:lnTo>
                  <a:pt x="8890" y="156210"/>
                </a:lnTo>
                <a:lnTo>
                  <a:pt x="46990" y="156210"/>
                </a:lnTo>
                <a:lnTo>
                  <a:pt x="46990" y="154940"/>
                </a:lnTo>
                <a:close/>
              </a:path>
              <a:path w="262890" h="167639">
                <a:moveTo>
                  <a:pt x="43179" y="160020"/>
                </a:moveTo>
                <a:lnTo>
                  <a:pt x="5079" y="160020"/>
                </a:lnTo>
                <a:lnTo>
                  <a:pt x="5079" y="161290"/>
                </a:lnTo>
                <a:lnTo>
                  <a:pt x="43179" y="161290"/>
                </a:lnTo>
                <a:lnTo>
                  <a:pt x="43179" y="160020"/>
                </a:lnTo>
                <a:close/>
              </a:path>
              <a:path w="262890" h="167639">
                <a:moveTo>
                  <a:pt x="44450" y="157480"/>
                </a:moveTo>
                <a:lnTo>
                  <a:pt x="7620" y="157480"/>
                </a:lnTo>
                <a:lnTo>
                  <a:pt x="7620" y="158750"/>
                </a:lnTo>
                <a:lnTo>
                  <a:pt x="6350" y="158750"/>
                </a:lnTo>
                <a:lnTo>
                  <a:pt x="6350" y="160020"/>
                </a:lnTo>
                <a:lnTo>
                  <a:pt x="44450" y="160020"/>
                </a:lnTo>
                <a:lnTo>
                  <a:pt x="44450" y="157480"/>
                </a:lnTo>
                <a:close/>
              </a:path>
              <a:path w="262890" h="167639">
                <a:moveTo>
                  <a:pt x="38100" y="166370"/>
                </a:moveTo>
                <a:lnTo>
                  <a:pt x="0" y="166370"/>
                </a:lnTo>
                <a:lnTo>
                  <a:pt x="0" y="167640"/>
                </a:lnTo>
                <a:lnTo>
                  <a:pt x="38100" y="167640"/>
                </a:lnTo>
                <a:lnTo>
                  <a:pt x="38100" y="166370"/>
                </a:lnTo>
                <a:close/>
              </a:path>
              <a:path w="262890" h="167639">
                <a:moveTo>
                  <a:pt x="39370" y="165100"/>
                </a:moveTo>
                <a:lnTo>
                  <a:pt x="1270" y="165100"/>
                </a:lnTo>
                <a:lnTo>
                  <a:pt x="1270" y="166370"/>
                </a:lnTo>
                <a:lnTo>
                  <a:pt x="39370" y="166370"/>
                </a:lnTo>
                <a:lnTo>
                  <a:pt x="39370" y="165100"/>
                </a:lnTo>
                <a:close/>
              </a:path>
              <a:path w="262890" h="167639">
                <a:moveTo>
                  <a:pt x="40640" y="162560"/>
                </a:moveTo>
                <a:lnTo>
                  <a:pt x="2540" y="162560"/>
                </a:lnTo>
                <a:lnTo>
                  <a:pt x="2540" y="165100"/>
                </a:lnTo>
                <a:lnTo>
                  <a:pt x="40640" y="165100"/>
                </a:lnTo>
                <a:lnTo>
                  <a:pt x="40640" y="162560"/>
                </a:lnTo>
                <a:close/>
              </a:path>
              <a:path w="262890" h="167639">
                <a:moveTo>
                  <a:pt x="41909" y="161290"/>
                </a:moveTo>
                <a:lnTo>
                  <a:pt x="3809" y="161290"/>
                </a:lnTo>
                <a:lnTo>
                  <a:pt x="3809" y="162560"/>
                </a:lnTo>
                <a:lnTo>
                  <a:pt x="41909" y="162560"/>
                </a:lnTo>
                <a:lnTo>
                  <a:pt x="41909" y="16129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bk object 2722"/>
          <p:cNvSpPr/>
          <p:nvPr/>
        </p:nvSpPr>
        <p:spPr>
          <a:xfrm>
            <a:off x="6581140" y="5678170"/>
            <a:ext cx="137160" cy="166370"/>
          </a:xfrm>
          <a:custGeom>
            <a:avLst/>
            <a:gdLst/>
            <a:ahLst/>
            <a:cxnLst/>
            <a:rect l="l" t="t" r="r" b="b"/>
            <a:pathLst>
              <a:path w="137159" h="166370">
                <a:moveTo>
                  <a:pt x="135889" y="1269"/>
                </a:moveTo>
                <a:lnTo>
                  <a:pt x="96519" y="1269"/>
                </a:lnTo>
                <a:lnTo>
                  <a:pt x="96519" y="2539"/>
                </a:lnTo>
                <a:lnTo>
                  <a:pt x="135889" y="2539"/>
                </a:lnTo>
                <a:lnTo>
                  <a:pt x="135889" y="1269"/>
                </a:lnTo>
                <a:close/>
              </a:path>
              <a:path w="137159" h="166370">
                <a:moveTo>
                  <a:pt x="137159" y="0"/>
                </a:moveTo>
                <a:lnTo>
                  <a:pt x="97789" y="0"/>
                </a:lnTo>
                <a:lnTo>
                  <a:pt x="97789" y="1269"/>
                </a:lnTo>
                <a:lnTo>
                  <a:pt x="137159" y="1269"/>
                </a:lnTo>
                <a:lnTo>
                  <a:pt x="137159" y="0"/>
                </a:lnTo>
                <a:close/>
              </a:path>
              <a:path w="137159" h="166370">
                <a:moveTo>
                  <a:pt x="133350" y="5079"/>
                </a:moveTo>
                <a:lnTo>
                  <a:pt x="93979" y="5079"/>
                </a:lnTo>
                <a:lnTo>
                  <a:pt x="93979" y="6349"/>
                </a:lnTo>
                <a:lnTo>
                  <a:pt x="133350" y="6349"/>
                </a:lnTo>
                <a:lnTo>
                  <a:pt x="133350" y="5079"/>
                </a:lnTo>
                <a:close/>
              </a:path>
              <a:path w="137159" h="166370">
                <a:moveTo>
                  <a:pt x="134619" y="2539"/>
                </a:moveTo>
                <a:lnTo>
                  <a:pt x="96519" y="2539"/>
                </a:lnTo>
                <a:lnTo>
                  <a:pt x="96519" y="3809"/>
                </a:lnTo>
                <a:lnTo>
                  <a:pt x="95250" y="3809"/>
                </a:lnTo>
                <a:lnTo>
                  <a:pt x="95250" y="5079"/>
                </a:lnTo>
                <a:lnTo>
                  <a:pt x="134620" y="5079"/>
                </a:lnTo>
                <a:lnTo>
                  <a:pt x="134619" y="2539"/>
                </a:lnTo>
                <a:close/>
              </a:path>
              <a:path w="137159" h="166370">
                <a:moveTo>
                  <a:pt x="128270" y="11429"/>
                </a:moveTo>
                <a:lnTo>
                  <a:pt x="88900" y="11429"/>
                </a:lnTo>
                <a:lnTo>
                  <a:pt x="88900" y="12699"/>
                </a:lnTo>
                <a:lnTo>
                  <a:pt x="128270" y="12699"/>
                </a:lnTo>
                <a:lnTo>
                  <a:pt x="128270" y="11429"/>
                </a:lnTo>
                <a:close/>
              </a:path>
              <a:path w="137159" h="166370">
                <a:moveTo>
                  <a:pt x="129539" y="10159"/>
                </a:moveTo>
                <a:lnTo>
                  <a:pt x="90169" y="10159"/>
                </a:lnTo>
                <a:lnTo>
                  <a:pt x="90169" y="11429"/>
                </a:lnTo>
                <a:lnTo>
                  <a:pt x="129539" y="11429"/>
                </a:lnTo>
                <a:lnTo>
                  <a:pt x="129539" y="10159"/>
                </a:lnTo>
                <a:close/>
              </a:path>
              <a:path w="137159" h="166370">
                <a:moveTo>
                  <a:pt x="130809" y="7619"/>
                </a:moveTo>
                <a:lnTo>
                  <a:pt x="91439" y="7619"/>
                </a:lnTo>
                <a:lnTo>
                  <a:pt x="91439" y="10159"/>
                </a:lnTo>
                <a:lnTo>
                  <a:pt x="130809" y="10159"/>
                </a:lnTo>
                <a:lnTo>
                  <a:pt x="130809" y="7619"/>
                </a:lnTo>
                <a:close/>
              </a:path>
              <a:path w="137159" h="166370">
                <a:moveTo>
                  <a:pt x="132079" y="6349"/>
                </a:moveTo>
                <a:lnTo>
                  <a:pt x="92709" y="6349"/>
                </a:lnTo>
                <a:lnTo>
                  <a:pt x="92709" y="7619"/>
                </a:lnTo>
                <a:lnTo>
                  <a:pt x="132079" y="7619"/>
                </a:lnTo>
                <a:lnTo>
                  <a:pt x="132079" y="6349"/>
                </a:lnTo>
                <a:close/>
              </a:path>
              <a:path w="137159" h="166370">
                <a:moveTo>
                  <a:pt x="127000" y="13969"/>
                </a:moveTo>
                <a:lnTo>
                  <a:pt x="86359" y="13969"/>
                </a:lnTo>
                <a:lnTo>
                  <a:pt x="86359" y="15239"/>
                </a:lnTo>
                <a:lnTo>
                  <a:pt x="127000" y="15239"/>
                </a:lnTo>
                <a:lnTo>
                  <a:pt x="127000" y="13969"/>
                </a:lnTo>
                <a:close/>
              </a:path>
              <a:path w="137159" h="166370">
                <a:moveTo>
                  <a:pt x="128270" y="12699"/>
                </a:moveTo>
                <a:lnTo>
                  <a:pt x="87629" y="12699"/>
                </a:lnTo>
                <a:lnTo>
                  <a:pt x="87629" y="13969"/>
                </a:lnTo>
                <a:lnTo>
                  <a:pt x="128270" y="13969"/>
                </a:lnTo>
                <a:lnTo>
                  <a:pt x="128270" y="12699"/>
                </a:lnTo>
                <a:close/>
              </a:path>
              <a:path w="137159" h="166370">
                <a:moveTo>
                  <a:pt x="124459" y="16509"/>
                </a:moveTo>
                <a:lnTo>
                  <a:pt x="85089" y="16509"/>
                </a:lnTo>
                <a:lnTo>
                  <a:pt x="85089" y="17779"/>
                </a:lnTo>
                <a:lnTo>
                  <a:pt x="83819" y="17779"/>
                </a:lnTo>
                <a:lnTo>
                  <a:pt x="83819" y="19049"/>
                </a:lnTo>
                <a:lnTo>
                  <a:pt x="124459" y="19049"/>
                </a:lnTo>
                <a:lnTo>
                  <a:pt x="124459" y="16509"/>
                </a:lnTo>
                <a:close/>
              </a:path>
              <a:path w="137159" h="166370">
                <a:moveTo>
                  <a:pt x="125729" y="15239"/>
                </a:moveTo>
                <a:lnTo>
                  <a:pt x="86359" y="15239"/>
                </a:lnTo>
                <a:lnTo>
                  <a:pt x="86359" y="16509"/>
                </a:lnTo>
                <a:lnTo>
                  <a:pt x="125729" y="16509"/>
                </a:lnTo>
                <a:lnTo>
                  <a:pt x="125729" y="15239"/>
                </a:lnTo>
                <a:close/>
              </a:path>
              <a:path w="137159" h="166370">
                <a:moveTo>
                  <a:pt x="119379" y="24129"/>
                </a:moveTo>
                <a:lnTo>
                  <a:pt x="78739" y="24129"/>
                </a:lnTo>
                <a:lnTo>
                  <a:pt x="78739" y="25399"/>
                </a:lnTo>
                <a:lnTo>
                  <a:pt x="119379" y="25399"/>
                </a:lnTo>
                <a:lnTo>
                  <a:pt x="119379" y="24129"/>
                </a:lnTo>
                <a:close/>
              </a:path>
              <a:path w="137159" h="166370">
                <a:moveTo>
                  <a:pt x="120650" y="22859"/>
                </a:moveTo>
                <a:lnTo>
                  <a:pt x="80009" y="22859"/>
                </a:lnTo>
                <a:lnTo>
                  <a:pt x="80009" y="24129"/>
                </a:lnTo>
                <a:lnTo>
                  <a:pt x="120650" y="24129"/>
                </a:lnTo>
                <a:lnTo>
                  <a:pt x="120650" y="22859"/>
                </a:lnTo>
                <a:close/>
              </a:path>
              <a:path w="137159" h="166370">
                <a:moveTo>
                  <a:pt x="121920" y="20319"/>
                </a:moveTo>
                <a:lnTo>
                  <a:pt x="81279" y="20319"/>
                </a:lnTo>
                <a:lnTo>
                  <a:pt x="81279" y="22859"/>
                </a:lnTo>
                <a:lnTo>
                  <a:pt x="121920" y="22859"/>
                </a:lnTo>
                <a:lnTo>
                  <a:pt x="121920" y="20319"/>
                </a:lnTo>
                <a:close/>
              </a:path>
              <a:path w="137159" h="166370">
                <a:moveTo>
                  <a:pt x="123190" y="19049"/>
                </a:moveTo>
                <a:lnTo>
                  <a:pt x="82550" y="19049"/>
                </a:lnTo>
                <a:lnTo>
                  <a:pt x="82550" y="20319"/>
                </a:lnTo>
                <a:lnTo>
                  <a:pt x="123190" y="20319"/>
                </a:lnTo>
                <a:lnTo>
                  <a:pt x="123190" y="19049"/>
                </a:lnTo>
                <a:close/>
              </a:path>
              <a:path w="137159" h="166370">
                <a:moveTo>
                  <a:pt x="118109" y="26669"/>
                </a:moveTo>
                <a:lnTo>
                  <a:pt x="76200" y="26669"/>
                </a:lnTo>
                <a:lnTo>
                  <a:pt x="76200" y="27939"/>
                </a:lnTo>
                <a:lnTo>
                  <a:pt x="118109" y="27939"/>
                </a:lnTo>
                <a:lnTo>
                  <a:pt x="118109" y="26669"/>
                </a:lnTo>
                <a:close/>
              </a:path>
              <a:path w="137159" h="166370">
                <a:moveTo>
                  <a:pt x="119379" y="25399"/>
                </a:moveTo>
                <a:lnTo>
                  <a:pt x="77469" y="25399"/>
                </a:lnTo>
                <a:lnTo>
                  <a:pt x="77469" y="26669"/>
                </a:lnTo>
                <a:lnTo>
                  <a:pt x="119379" y="26669"/>
                </a:lnTo>
                <a:lnTo>
                  <a:pt x="119379" y="25399"/>
                </a:lnTo>
                <a:close/>
              </a:path>
              <a:path w="137159" h="166370">
                <a:moveTo>
                  <a:pt x="115570" y="29209"/>
                </a:moveTo>
                <a:lnTo>
                  <a:pt x="74929" y="29209"/>
                </a:lnTo>
                <a:lnTo>
                  <a:pt x="74929" y="30479"/>
                </a:lnTo>
                <a:lnTo>
                  <a:pt x="73659" y="30479"/>
                </a:lnTo>
                <a:lnTo>
                  <a:pt x="73659" y="31749"/>
                </a:lnTo>
                <a:lnTo>
                  <a:pt x="115569" y="31749"/>
                </a:lnTo>
                <a:lnTo>
                  <a:pt x="115570" y="29209"/>
                </a:lnTo>
                <a:close/>
              </a:path>
              <a:path w="137159" h="166370">
                <a:moveTo>
                  <a:pt x="116840" y="27939"/>
                </a:moveTo>
                <a:lnTo>
                  <a:pt x="76200" y="27939"/>
                </a:lnTo>
                <a:lnTo>
                  <a:pt x="76200" y="29209"/>
                </a:lnTo>
                <a:lnTo>
                  <a:pt x="116840" y="29209"/>
                </a:lnTo>
                <a:lnTo>
                  <a:pt x="116840" y="27939"/>
                </a:lnTo>
                <a:close/>
              </a:path>
              <a:path w="137159" h="166370">
                <a:moveTo>
                  <a:pt x="110489" y="36829"/>
                </a:moveTo>
                <a:lnTo>
                  <a:pt x="68579" y="36829"/>
                </a:lnTo>
                <a:lnTo>
                  <a:pt x="68579" y="38099"/>
                </a:lnTo>
                <a:lnTo>
                  <a:pt x="110489" y="38099"/>
                </a:lnTo>
                <a:lnTo>
                  <a:pt x="110489" y="36829"/>
                </a:lnTo>
                <a:close/>
              </a:path>
              <a:path w="137159" h="166370">
                <a:moveTo>
                  <a:pt x="111759" y="35559"/>
                </a:moveTo>
                <a:lnTo>
                  <a:pt x="69850" y="35559"/>
                </a:lnTo>
                <a:lnTo>
                  <a:pt x="69850" y="36829"/>
                </a:lnTo>
                <a:lnTo>
                  <a:pt x="111759" y="36829"/>
                </a:lnTo>
                <a:lnTo>
                  <a:pt x="111759" y="35559"/>
                </a:lnTo>
                <a:close/>
              </a:path>
              <a:path w="137159" h="166370">
                <a:moveTo>
                  <a:pt x="113029" y="33019"/>
                </a:moveTo>
                <a:lnTo>
                  <a:pt x="71119" y="33019"/>
                </a:lnTo>
                <a:lnTo>
                  <a:pt x="71119" y="35559"/>
                </a:lnTo>
                <a:lnTo>
                  <a:pt x="113029" y="35559"/>
                </a:lnTo>
                <a:lnTo>
                  <a:pt x="113029" y="33019"/>
                </a:lnTo>
                <a:close/>
              </a:path>
              <a:path w="137159" h="166370">
                <a:moveTo>
                  <a:pt x="114299" y="31749"/>
                </a:moveTo>
                <a:lnTo>
                  <a:pt x="72389" y="31749"/>
                </a:lnTo>
                <a:lnTo>
                  <a:pt x="72389" y="33019"/>
                </a:lnTo>
                <a:lnTo>
                  <a:pt x="114299" y="33019"/>
                </a:lnTo>
                <a:lnTo>
                  <a:pt x="114299" y="31749"/>
                </a:lnTo>
                <a:close/>
              </a:path>
              <a:path w="137159" h="166370">
                <a:moveTo>
                  <a:pt x="109219" y="38099"/>
                </a:moveTo>
                <a:lnTo>
                  <a:pt x="67309" y="38099"/>
                </a:lnTo>
                <a:lnTo>
                  <a:pt x="67309" y="39369"/>
                </a:lnTo>
                <a:lnTo>
                  <a:pt x="66039" y="39369"/>
                </a:lnTo>
                <a:lnTo>
                  <a:pt x="66039" y="40639"/>
                </a:lnTo>
                <a:lnTo>
                  <a:pt x="109219" y="40639"/>
                </a:lnTo>
                <a:lnTo>
                  <a:pt x="109219" y="38099"/>
                </a:lnTo>
                <a:close/>
              </a:path>
              <a:path w="137159" h="166370">
                <a:moveTo>
                  <a:pt x="106679" y="41909"/>
                </a:moveTo>
                <a:lnTo>
                  <a:pt x="64769" y="41909"/>
                </a:lnTo>
                <a:lnTo>
                  <a:pt x="64769" y="43179"/>
                </a:lnTo>
                <a:lnTo>
                  <a:pt x="63500" y="43179"/>
                </a:lnTo>
                <a:lnTo>
                  <a:pt x="63500" y="44449"/>
                </a:lnTo>
                <a:lnTo>
                  <a:pt x="106679" y="44449"/>
                </a:lnTo>
                <a:lnTo>
                  <a:pt x="106679" y="41909"/>
                </a:lnTo>
                <a:close/>
              </a:path>
              <a:path w="137159" h="166370">
                <a:moveTo>
                  <a:pt x="107949" y="40639"/>
                </a:moveTo>
                <a:lnTo>
                  <a:pt x="66039" y="40639"/>
                </a:lnTo>
                <a:lnTo>
                  <a:pt x="66039" y="41909"/>
                </a:lnTo>
                <a:lnTo>
                  <a:pt x="107949" y="41909"/>
                </a:lnTo>
                <a:lnTo>
                  <a:pt x="107949" y="40639"/>
                </a:lnTo>
                <a:close/>
              </a:path>
              <a:path w="137159" h="166370">
                <a:moveTo>
                  <a:pt x="104139" y="45719"/>
                </a:moveTo>
                <a:lnTo>
                  <a:pt x="60959" y="45719"/>
                </a:lnTo>
                <a:lnTo>
                  <a:pt x="60959" y="46989"/>
                </a:lnTo>
                <a:lnTo>
                  <a:pt x="104139" y="46989"/>
                </a:lnTo>
                <a:lnTo>
                  <a:pt x="104139" y="45719"/>
                </a:lnTo>
                <a:close/>
              </a:path>
              <a:path w="137159" h="166370">
                <a:moveTo>
                  <a:pt x="105409" y="44449"/>
                </a:moveTo>
                <a:lnTo>
                  <a:pt x="62229" y="44449"/>
                </a:lnTo>
                <a:lnTo>
                  <a:pt x="62229" y="45719"/>
                </a:lnTo>
                <a:lnTo>
                  <a:pt x="105409" y="45719"/>
                </a:lnTo>
                <a:lnTo>
                  <a:pt x="105409" y="44449"/>
                </a:lnTo>
                <a:close/>
              </a:path>
              <a:path w="137159" h="166370">
                <a:moveTo>
                  <a:pt x="101599" y="49529"/>
                </a:moveTo>
                <a:lnTo>
                  <a:pt x="58419" y="49529"/>
                </a:lnTo>
                <a:lnTo>
                  <a:pt x="58419" y="50799"/>
                </a:lnTo>
                <a:lnTo>
                  <a:pt x="101599" y="50799"/>
                </a:lnTo>
                <a:lnTo>
                  <a:pt x="101599" y="49529"/>
                </a:lnTo>
                <a:close/>
              </a:path>
              <a:path w="137159" h="166370">
                <a:moveTo>
                  <a:pt x="102869" y="46989"/>
                </a:moveTo>
                <a:lnTo>
                  <a:pt x="60959" y="46989"/>
                </a:lnTo>
                <a:lnTo>
                  <a:pt x="60959" y="48259"/>
                </a:lnTo>
                <a:lnTo>
                  <a:pt x="59689" y="48259"/>
                </a:lnTo>
                <a:lnTo>
                  <a:pt x="59689" y="49529"/>
                </a:lnTo>
                <a:lnTo>
                  <a:pt x="102869" y="49529"/>
                </a:lnTo>
                <a:lnTo>
                  <a:pt x="102869" y="46989"/>
                </a:lnTo>
                <a:close/>
              </a:path>
              <a:path w="137159" h="166370">
                <a:moveTo>
                  <a:pt x="100329" y="50799"/>
                </a:moveTo>
                <a:lnTo>
                  <a:pt x="57150" y="50799"/>
                </a:lnTo>
                <a:lnTo>
                  <a:pt x="57150" y="52069"/>
                </a:lnTo>
                <a:lnTo>
                  <a:pt x="55879" y="52069"/>
                </a:lnTo>
                <a:lnTo>
                  <a:pt x="55879" y="53339"/>
                </a:lnTo>
                <a:lnTo>
                  <a:pt x="100329" y="53339"/>
                </a:lnTo>
                <a:lnTo>
                  <a:pt x="100329" y="50799"/>
                </a:lnTo>
                <a:close/>
              </a:path>
              <a:path w="137159" h="166370">
                <a:moveTo>
                  <a:pt x="97789" y="54609"/>
                </a:moveTo>
                <a:lnTo>
                  <a:pt x="54609" y="54609"/>
                </a:lnTo>
                <a:lnTo>
                  <a:pt x="54609" y="55879"/>
                </a:lnTo>
                <a:lnTo>
                  <a:pt x="53339" y="55879"/>
                </a:lnTo>
                <a:lnTo>
                  <a:pt x="53339" y="57149"/>
                </a:lnTo>
                <a:lnTo>
                  <a:pt x="97789" y="57149"/>
                </a:lnTo>
                <a:lnTo>
                  <a:pt x="97789" y="54609"/>
                </a:lnTo>
                <a:close/>
              </a:path>
              <a:path w="137159" h="166370">
                <a:moveTo>
                  <a:pt x="99059" y="53339"/>
                </a:moveTo>
                <a:lnTo>
                  <a:pt x="55879" y="53339"/>
                </a:lnTo>
                <a:lnTo>
                  <a:pt x="55879" y="54609"/>
                </a:lnTo>
                <a:lnTo>
                  <a:pt x="99059" y="54609"/>
                </a:lnTo>
                <a:lnTo>
                  <a:pt x="99059" y="53339"/>
                </a:lnTo>
                <a:close/>
              </a:path>
              <a:path w="137159" h="166370">
                <a:moveTo>
                  <a:pt x="95250" y="58419"/>
                </a:moveTo>
                <a:lnTo>
                  <a:pt x="50800" y="58419"/>
                </a:lnTo>
                <a:lnTo>
                  <a:pt x="50800" y="59689"/>
                </a:lnTo>
                <a:lnTo>
                  <a:pt x="95250" y="59689"/>
                </a:lnTo>
                <a:lnTo>
                  <a:pt x="95250" y="58419"/>
                </a:lnTo>
                <a:close/>
              </a:path>
              <a:path w="137159" h="166370">
                <a:moveTo>
                  <a:pt x="96519" y="57149"/>
                </a:moveTo>
                <a:lnTo>
                  <a:pt x="52069" y="57149"/>
                </a:lnTo>
                <a:lnTo>
                  <a:pt x="52069" y="58419"/>
                </a:lnTo>
                <a:lnTo>
                  <a:pt x="96519" y="58419"/>
                </a:lnTo>
                <a:lnTo>
                  <a:pt x="96519" y="57149"/>
                </a:lnTo>
                <a:close/>
              </a:path>
              <a:path w="137159" h="166370">
                <a:moveTo>
                  <a:pt x="92709" y="62229"/>
                </a:moveTo>
                <a:lnTo>
                  <a:pt x="48259" y="62229"/>
                </a:lnTo>
                <a:lnTo>
                  <a:pt x="48259" y="63499"/>
                </a:lnTo>
                <a:lnTo>
                  <a:pt x="92709" y="63499"/>
                </a:lnTo>
                <a:lnTo>
                  <a:pt x="92709" y="62229"/>
                </a:lnTo>
                <a:close/>
              </a:path>
              <a:path w="137159" h="166370">
                <a:moveTo>
                  <a:pt x="93979" y="59689"/>
                </a:moveTo>
                <a:lnTo>
                  <a:pt x="50800" y="59689"/>
                </a:lnTo>
                <a:lnTo>
                  <a:pt x="50800" y="60959"/>
                </a:lnTo>
                <a:lnTo>
                  <a:pt x="49529" y="60959"/>
                </a:lnTo>
                <a:lnTo>
                  <a:pt x="49529" y="62229"/>
                </a:lnTo>
                <a:lnTo>
                  <a:pt x="93979" y="62229"/>
                </a:lnTo>
                <a:lnTo>
                  <a:pt x="93979" y="59689"/>
                </a:lnTo>
                <a:close/>
              </a:path>
              <a:path w="137159" h="166370">
                <a:moveTo>
                  <a:pt x="91439" y="63499"/>
                </a:moveTo>
                <a:lnTo>
                  <a:pt x="46989" y="63499"/>
                </a:lnTo>
                <a:lnTo>
                  <a:pt x="46989" y="64769"/>
                </a:lnTo>
                <a:lnTo>
                  <a:pt x="45719" y="64769"/>
                </a:lnTo>
                <a:lnTo>
                  <a:pt x="45719" y="66039"/>
                </a:lnTo>
                <a:lnTo>
                  <a:pt x="91439" y="66039"/>
                </a:lnTo>
                <a:lnTo>
                  <a:pt x="91439" y="63499"/>
                </a:lnTo>
                <a:close/>
              </a:path>
              <a:path w="137159" h="166370">
                <a:moveTo>
                  <a:pt x="87629" y="68579"/>
                </a:moveTo>
                <a:lnTo>
                  <a:pt x="43179" y="68579"/>
                </a:lnTo>
                <a:lnTo>
                  <a:pt x="43179" y="69849"/>
                </a:lnTo>
                <a:lnTo>
                  <a:pt x="87629" y="69849"/>
                </a:lnTo>
                <a:lnTo>
                  <a:pt x="87629" y="68579"/>
                </a:lnTo>
                <a:close/>
              </a:path>
              <a:path w="137159" h="166370">
                <a:moveTo>
                  <a:pt x="88900" y="67309"/>
                </a:moveTo>
                <a:lnTo>
                  <a:pt x="44450" y="67309"/>
                </a:lnTo>
                <a:lnTo>
                  <a:pt x="44450" y="68579"/>
                </a:lnTo>
                <a:lnTo>
                  <a:pt x="88900" y="68579"/>
                </a:lnTo>
                <a:lnTo>
                  <a:pt x="88900" y="67309"/>
                </a:lnTo>
                <a:close/>
              </a:path>
              <a:path w="137159" h="166370">
                <a:moveTo>
                  <a:pt x="90169" y="66039"/>
                </a:moveTo>
                <a:lnTo>
                  <a:pt x="45719" y="66039"/>
                </a:lnTo>
                <a:lnTo>
                  <a:pt x="45719" y="67309"/>
                </a:lnTo>
                <a:lnTo>
                  <a:pt x="90169" y="67309"/>
                </a:lnTo>
                <a:lnTo>
                  <a:pt x="90169" y="66039"/>
                </a:lnTo>
                <a:close/>
              </a:path>
              <a:path w="137159" h="166370">
                <a:moveTo>
                  <a:pt x="86359" y="71119"/>
                </a:moveTo>
                <a:lnTo>
                  <a:pt x="40639" y="71119"/>
                </a:lnTo>
                <a:lnTo>
                  <a:pt x="40639" y="72389"/>
                </a:lnTo>
                <a:lnTo>
                  <a:pt x="86359" y="72389"/>
                </a:lnTo>
                <a:lnTo>
                  <a:pt x="86359" y="71119"/>
                </a:lnTo>
                <a:close/>
              </a:path>
              <a:path w="137159" h="166370">
                <a:moveTo>
                  <a:pt x="87629" y="69849"/>
                </a:moveTo>
                <a:lnTo>
                  <a:pt x="41909" y="69849"/>
                </a:lnTo>
                <a:lnTo>
                  <a:pt x="41909" y="71119"/>
                </a:lnTo>
                <a:lnTo>
                  <a:pt x="87629" y="71119"/>
                </a:lnTo>
                <a:lnTo>
                  <a:pt x="87629" y="69849"/>
                </a:lnTo>
                <a:close/>
              </a:path>
              <a:path w="137159" h="166370">
                <a:moveTo>
                  <a:pt x="83820" y="74929"/>
                </a:moveTo>
                <a:lnTo>
                  <a:pt x="38100" y="74929"/>
                </a:lnTo>
                <a:lnTo>
                  <a:pt x="38100" y="76199"/>
                </a:lnTo>
                <a:lnTo>
                  <a:pt x="83820" y="76199"/>
                </a:lnTo>
                <a:lnTo>
                  <a:pt x="83820" y="74929"/>
                </a:lnTo>
                <a:close/>
              </a:path>
              <a:path w="137159" h="166370">
                <a:moveTo>
                  <a:pt x="85089" y="72389"/>
                </a:moveTo>
                <a:lnTo>
                  <a:pt x="40639" y="72389"/>
                </a:lnTo>
                <a:lnTo>
                  <a:pt x="40639" y="73659"/>
                </a:lnTo>
                <a:lnTo>
                  <a:pt x="39369" y="73659"/>
                </a:lnTo>
                <a:lnTo>
                  <a:pt x="39369" y="74929"/>
                </a:lnTo>
                <a:lnTo>
                  <a:pt x="85089" y="74929"/>
                </a:lnTo>
                <a:lnTo>
                  <a:pt x="85089" y="72389"/>
                </a:lnTo>
                <a:close/>
              </a:path>
              <a:path w="137159" h="166370">
                <a:moveTo>
                  <a:pt x="82550" y="76199"/>
                </a:moveTo>
                <a:lnTo>
                  <a:pt x="38100" y="76199"/>
                </a:lnTo>
                <a:lnTo>
                  <a:pt x="38100" y="77469"/>
                </a:lnTo>
                <a:lnTo>
                  <a:pt x="36829" y="77469"/>
                </a:lnTo>
                <a:lnTo>
                  <a:pt x="36829" y="78739"/>
                </a:lnTo>
                <a:lnTo>
                  <a:pt x="82550" y="78739"/>
                </a:lnTo>
                <a:lnTo>
                  <a:pt x="82550" y="76199"/>
                </a:lnTo>
                <a:close/>
              </a:path>
              <a:path w="137159" h="166370">
                <a:moveTo>
                  <a:pt x="80009" y="80009"/>
                </a:moveTo>
                <a:lnTo>
                  <a:pt x="35559" y="80009"/>
                </a:lnTo>
                <a:lnTo>
                  <a:pt x="35559" y="82549"/>
                </a:lnTo>
                <a:lnTo>
                  <a:pt x="78739" y="82549"/>
                </a:lnTo>
                <a:lnTo>
                  <a:pt x="78739" y="81279"/>
                </a:lnTo>
                <a:lnTo>
                  <a:pt x="80009" y="81279"/>
                </a:lnTo>
                <a:lnTo>
                  <a:pt x="80009" y="80009"/>
                </a:lnTo>
                <a:close/>
              </a:path>
              <a:path w="137159" h="166370">
                <a:moveTo>
                  <a:pt x="81279" y="78739"/>
                </a:moveTo>
                <a:lnTo>
                  <a:pt x="36829" y="78739"/>
                </a:lnTo>
                <a:lnTo>
                  <a:pt x="36829" y="80009"/>
                </a:lnTo>
                <a:lnTo>
                  <a:pt x="81279" y="80009"/>
                </a:lnTo>
                <a:lnTo>
                  <a:pt x="81279" y="78739"/>
                </a:lnTo>
                <a:close/>
              </a:path>
              <a:path w="137159" h="166370">
                <a:moveTo>
                  <a:pt x="74929" y="88899"/>
                </a:moveTo>
                <a:lnTo>
                  <a:pt x="31750" y="88899"/>
                </a:lnTo>
                <a:lnTo>
                  <a:pt x="31750" y="91439"/>
                </a:lnTo>
                <a:lnTo>
                  <a:pt x="74929" y="91439"/>
                </a:lnTo>
                <a:lnTo>
                  <a:pt x="74929" y="88899"/>
                </a:lnTo>
                <a:close/>
              </a:path>
              <a:path w="137159" h="166370">
                <a:moveTo>
                  <a:pt x="76199" y="86359"/>
                </a:moveTo>
                <a:lnTo>
                  <a:pt x="33019" y="86359"/>
                </a:lnTo>
                <a:lnTo>
                  <a:pt x="33019" y="88899"/>
                </a:lnTo>
                <a:lnTo>
                  <a:pt x="76199" y="88899"/>
                </a:lnTo>
                <a:lnTo>
                  <a:pt x="76199" y="86359"/>
                </a:lnTo>
                <a:close/>
              </a:path>
              <a:path w="137159" h="166370">
                <a:moveTo>
                  <a:pt x="78739" y="82549"/>
                </a:moveTo>
                <a:lnTo>
                  <a:pt x="34289" y="82549"/>
                </a:lnTo>
                <a:lnTo>
                  <a:pt x="34289" y="86359"/>
                </a:lnTo>
                <a:lnTo>
                  <a:pt x="77469" y="86359"/>
                </a:lnTo>
                <a:lnTo>
                  <a:pt x="77469" y="83819"/>
                </a:lnTo>
                <a:lnTo>
                  <a:pt x="78739" y="83819"/>
                </a:lnTo>
                <a:lnTo>
                  <a:pt x="78739" y="82549"/>
                </a:lnTo>
                <a:close/>
              </a:path>
              <a:path w="137159" h="166370">
                <a:moveTo>
                  <a:pt x="73659" y="91439"/>
                </a:moveTo>
                <a:lnTo>
                  <a:pt x="31750" y="91439"/>
                </a:lnTo>
                <a:lnTo>
                  <a:pt x="31750" y="92709"/>
                </a:lnTo>
                <a:lnTo>
                  <a:pt x="30479" y="92709"/>
                </a:lnTo>
                <a:lnTo>
                  <a:pt x="30479" y="95249"/>
                </a:lnTo>
                <a:lnTo>
                  <a:pt x="72389" y="95249"/>
                </a:lnTo>
                <a:lnTo>
                  <a:pt x="72389" y="93979"/>
                </a:lnTo>
                <a:lnTo>
                  <a:pt x="73659" y="93979"/>
                </a:lnTo>
                <a:lnTo>
                  <a:pt x="73659" y="91439"/>
                </a:lnTo>
                <a:close/>
              </a:path>
              <a:path w="137159" h="166370">
                <a:moveTo>
                  <a:pt x="72389" y="95249"/>
                </a:moveTo>
                <a:lnTo>
                  <a:pt x="29209" y="95249"/>
                </a:lnTo>
                <a:lnTo>
                  <a:pt x="29209" y="97789"/>
                </a:lnTo>
                <a:lnTo>
                  <a:pt x="27939" y="97789"/>
                </a:lnTo>
                <a:lnTo>
                  <a:pt x="27939" y="101599"/>
                </a:lnTo>
                <a:lnTo>
                  <a:pt x="69849" y="101599"/>
                </a:lnTo>
                <a:lnTo>
                  <a:pt x="69849" y="100329"/>
                </a:lnTo>
                <a:lnTo>
                  <a:pt x="71119" y="100329"/>
                </a:lnTo>
                <a:lnTo>
                  <a:pt x="71119" y="96519"/>
                </a:lnTo>
                <a:lnTo>
                  <a:pt x="72389" y="96519"/>
                </a:lnTo>
                <a:lnTo>
                  <a:pt x="72389" y="95249"/>
                </a:lnTo>
                <a:close/>
              </a:path>
              <a:path w="137159" h="166370">
                <a:moveTo>
                  <a:pt x="69849" y="101599"/>
                </a:moveTo>
                <a:lnTo>
                  <a:pt x="26669" y="101599"/>
                </a:lnTo>
                <a:lnTo>
                  <a:pt x="26669" y="104139"/>
                </a:lnTo>
                <a:lnTo>
                  <a:pt x="68579" y="104139"/>
                </a:lnTo>
                <a:lnTo>
                  <a:pt x="68579" y="102869"/>
                </a:lnTo>
                <a:lnTo>
                  <a:pt x="69849" y="102869"/>
                </a:lnTo>
                <a:lnTo>
                  <a:pt x="69849" y="101599"/>
                </a:lnTo>
                <a:close/>
              </a:path>
              <a:path w="137159" h="166370">
                <a:moveTo>
                  <a:pt x="59689" y="121919"/>
                </a:moveTo>
                <a:lnTo>
                  <a:pt x="17779" y="121919"/>
                </a:lnTo>
                <a:lnTo>
                  <a:pt x="17779" y="125729"/>
                </a:lnTo>
                <a:lnTo>
                  <a:pt x="16509" y="125729"/>
                </a:lnTo>
                <a:lnTo>
                  <a:pt x="16509" y="126999"/>
                </a:lnTo>
                <a:lnTo>
                  <a:pt x="58419" y="126999"/>
                </a:lnTo>
                <a:lnTo>
                  <a:pt x="58420" y="124459"/>
                </a:lnTo>
                <a:lnTo>
                  <a:pt x="59689" y="124459"/>
                </a:lnTo>
                <a:lnTo>
                  <a:pt x="59689" y="121919"/>
                </a:lnTo>
                <a:close/>
              </a:path>
              <a:path w="137159" h="166370">
                <a:moveTo>
                  <a:pt x="60959" y="119379"/>
                </a:moveTo>
                <a:lnTo>
                  <a:pt x="19050" y="119379"/>
                </a:lnTo>
                <a:lnTo>
                  <a:pt x="19050" y="121919"/>
                </a:lnTo>
                <a:lnTo>
                  <a:pt x="60959" y="121919"/>
                </a:lnTo>
                <a:lnTo>
                  <a:pt x="60959" y="119379"/>
                </a:lnTo>
                <a:close/>
              </a:path>
              <a:path w="137159" h="166370">
                <a:moveTo>
                  <a:pt x="63499" y="113029"/>
                </a:moveTo>
                <a:lnTo>
                  <a:pt x="21589" y="113029"/>
                </a:lnTo>
                <a:lnTo>
                  <a:pt x="21589" y="115569"/>
                </a:lnTo>
                <a:lnTo>
                  <a:pt x="20319" y="115569"/>
                </a:lnTo>
                <a:lnTo>
                  <a:pt x="20319" y="119379"/>
                </a:lnTo>
                <a:lnTo>
                  <a:pt x="62229" y="119379"/>
                </a:lnTo>
                <a:lnTo>
                  <a:pt x="62229" y="116839"/>
                </a:lnTo>
                <a:lnTo>
                  <a:pt x="63499" y="116839"/>
                </a:lnTo>
                <a:lnTo>
                  <a:pt x="63499" y="113029"/>
                </a:lnTo>
                <a:close/>
              </a:path>
              <a:path w="137159" h="166370">
                <a:moveTo>
                  <a:pt x="64769" y="110489"/>
                </a:moveTo>
                <a:lnTo>
                  <a:pt x="22859" y="110489"/>
                </a:lnTo>
                <a:lnTo>
                  <a:pt x="22859" y="113029"/>
                </a:lnTo>
                <a:lnTo>
                  <a:pt x="64769" y="113029"/>
                </a:lnTo>
                <a:lnTo>
                  <a:pt x="64769" y="110489"/>
                </a:lnTo>
                <a:close/>
              </a:path>
              <a:path w="137159" h="166370">
                <a:moveTo>
                  <a:pt x="68579" y="104139"/>
                </a:moveTo>
                <a:lnTo>
                  <a:pt x="25400" y="104139"/>
                </a:lnTo>
                <a:lnTo>
                  <a:pt x="25400" y="106679"/>
                </a:lnTo>
                <a:lnTo>
                  <a:pt x="24129" y="106679"/>
                </a:lnTo>
                <a:lnTo>
                  <a:pt x="24129" y="110489"/>
                </a:lnTo>
                <a:lnTo>
                  <a:pt x="66039" y="110489"/>
                </a:lnTo>
                <a:lnTo>
                  <a:pt x="66039" y="107949"/>
                </a:lnTo>
                <a:lnTo>
                  <a:pt x="67309" y="107949"/>
                </a:lnTo>
                <a:lnTo>
                  <a:pt x="67309" y="105409"/>
                </a:lnTo>
                <a:lnTo>
                  <a:pt x="68579" y="105409"/>
                </a:lnTo>
                <a:lnTo>
                  <a:pt x="68579" y="104139"/>
                </a:lnTo>
                <a:close/>
              </a:path>
              <a:path w="137159" h="166370">
                <a:moveTo>
                  <a:pt x="55879" y="130809"/>
                </a:moveTo>
                <a:lnTo>
                  <a:pt x="13969" y="130809"/>
                </a:lnTo>
                <a:lnTo>
                  <a:pt x="13969" y="133349"/>
                </a:lnTo>
                <a:lnTo>
                  <a:pt x="55879" y="133349"/>
                </a:lnTo>
                <a:lnTo>
                  <a:pt x="55879" y="130809"/>
                </a:lnTo>
                <a:close/>
              </a:path>
              <a:path w="137159" h="166370">
                <a:moveTo>
                  <a:pt x="57150" y="126999"/>
                </a:moveTo>
                <a:lnTo>
                  <a:pt x="16509" y="126999"/>
                </a:lnTo>
                <a:lnTo>
                  <a:pt x="16509" y="128269"/>
                </a:lnTo>
                <a:lnTo>
                  <a:pt x="15239" y="128269"/>
                </a:lnTo>
                <a:lnTo>
                  <a:pt x="15239" y="130809"/>
                </a:lnTo>
                <a:lnTo>
                  <a:pt x="57149" y="130809"/>
                </a:lnTo>
                <a:lnTo>
                  <a:pt x="57150" y="126999"/>
                </a:lnTo>
                <a:close/>
              </a:path>
              <a:path w="137159" h="166370">
                <a:moveTo>
                  <a:pt x="54609" y="133349"/>
                </a:moveTo>
                <a:lnTo>
                  <a:pt x="13969" y="133349"/>
                </a:lnTo>
                <a:lnTo>
                  <a:pt x="13969" y="134619"/>
                </a:lnTo>
                <a:lnTo>
                  <a:pt x="12700" y="134619"/>
                </a:lnTo>
                <a:lnTo>
                  <a:pt x="12700" y="135889"/>
                </a:lnTo>
                <a:lnTo>
                  <a:pt x="54609" y="135889"/>
                </a:lnTo>
                <a:lnTo>
                  <a:pt x="54609" y="133349"/>
                </a:lnTo>
                <a:close/>
              </a:path>
              <a:path w="137159" h="166370">
                <a:moveTo>
                  <a:pt x="53340" y="135889"/>
                </a:moveTo>
                <a:lnTo>
                  <a:pt x="12700" y="135889"/>
                </a:lnTo>
                <a:lnTo>
                  <a:pt x="12700" y="137159"/>
                </a:lnTo>
                <a:lnTo>
                  <a:pt x="11429" y="137159"/>
                </a:lnTo>
                <a:lnTo>
                  <a:pt x="11429" y="139699"/>
                </a:lnTo>
                <a:lnTo>
                  <a:pt x="52070" y="139699"/>
                </a:lnTo>
                <a:lnTo>
                  <a:pt x="52070" y="138429"/>
                </a:lnTo>
                <a:lnTo>
                  <a:pt x="53339" y="138429"/>
                </a:lnTo>
                <a:lnTo>
                  <a:pt x="53340" y="135889"/>
                </a:lnTo>
                <a:close/>
              </a:path>
              <a:path w="137159" h="166370">
                <a:moveTo>
                  <a:pt x="49529" y="143509"/>
                </a:moveTo>
                <a:lnTo>
                  <a:pt x="8889" y="143509"/>
                </a:lnTo>
                <a:lnTo>
                  <a:pt x="8889" y="146049"/>
                </a:lnTo>
                <a:lnTo>
                  <a:pt x="49529" y="146049"/>
                </a:lnTo>
                <a:lnTo>
                  <a:pt x="49529" y="143509"/>
                </a:lnTo>
                <a:close/>
              </a:path>
              <a:path w="137159" h="166370">
                <a:moveTo>
                  <a:pt x="52069" y="139699"/>
                </a:moveTo>
                <a:lnTo>
                  <a:pt x="10159" y="139699"/>
                </a:lnTo>
                <a:lnTo>
                  <a:pt x="10159" y="143509"/>
                </a:lnTo>
                <a:lnTo>
                  <a:pt x="50800" y="143509"/>
                </a:lnTo>
                <a:lnTo>
                  <a:pt x="50800" y="140969"/>
                </a:lnTo>
                <a:lnTo>
                  <a:pt x="52069" y="140969"/>
                </a:lnTo>
                <a:lnTo>
                  <a:pt x="52069" y="139699"/>
                </a:lnTo>
                <a:close/>
              </a:path>
              <a:path w="137159" h="166370">
                <a:moveTo>
                  <a:pt x="40640" y="163829"/>
                </a:moveTo>
                <a:lnTo>
                  <a:pt x="0" y="163829"/>
                </a:lnTo>
                <a:lnTo>
                  <a:pt x="0" y="166369"/>
                </a:lnTo>
                <a:lnTo>
                  <a:pt x="40640" y="166369"/>
                </a:lnTo>
                <a:lnTo>
                  <a:pt x="40640" y="163829"/>
                </a:lnTo>
                <a:close/>
              </a:path>
              <a:path w="137159" h="166370">
                <a:moveTo>
                  <a:pt x="41909" y="161289"/>
                </a:moveTo>
                <a:lnTo>
                  <a:pt x="1269" y="161289"/>
                </a:lnTo>
                <a:lnTo>
                  <a:pt x="1269" y="163829"/>
                </a:lnTo>
                <a:lnTo>
                  <a:pt x="41909" y="163829"/>
                </a:lnTo>
                <a:lnTo>
                  <a:pt x="41909" y="161289"/>
                </a:lnTo>
                <a:close/>
              </a:path>
              <a:path w="137159" h="166370">
                <a:moveTo>
                  <a:pt x="44450" y="154939"/>
                </a:moveTo>
                <a:lnTo>
                  <a:pt x="3809" y="154939"/>
                </a:lnTo>
                <a:lnTo>
                  <a:pt x="3809" y="158749"/>
                </a:lnTo>
                <a:lnTo>
                  <a:pt x="2539" y="158749"/>
                </a:lnTo>
                <a:lnTo>
                  <a:pt x="2539" y="161289"/>
                </a:lnTo>
                <a:lnTo>
                  <a:pt x="43179" y="161289"/>
                </a:lnTo>
                <a:lnTo>
                  <a:pt x="43179" y="157479"/>
                </a:lnTo>
                <a:lnTo>
                  <a:pt x="44450" y="157479"/>
                </a:lnTo>
                <a:lnTo>
                  <a:pt x="44450" y="154939"/>
                </a:lnTo>
                <a:close/>
              </a:path>
              <a:path w="137159" h="166370">
                <a:moveTo>
                  <a:pt x="45720" y="152399"/>
                </a:moveTo>
                <a:lnTo>
                  <a:pt x="5079" y="152399"/>
                </a:lnTo>
                <a:lnTo>
                  <a:pt x="5079" y="154939"/>
                </a:lnTo>
                <a:lnTo>
                  <a:pt x="45720" y="154939"/>
                </a:lnTo>
                <a:lnTo>
                  <a:pt x="45720" y="152399"/>
                </a:lnTo>
                <a:close/>
              </a:path>
              <a:path w="137159" h="166370">
                <a:moveTo>
                  <a:pt x="46990" y="149859"/>
                </a:moveTo>
                <a:lnTo>
                  <a:pt x="6350" y="149859"/>
                </a:lnTo>
                <a:lnTo>
                  <a:pt x="6350" y="152399"/>
                </a:lnTo>
                <a:lnTo>
                  <a:pt x="46990" y="152399"/>
                </a:lnTo>
                <a:lnTo>
                  <a:pt x="46990" y="149859"/>
                </a:lnTo>
                <a:close/>
              </a:path>
              <a:path w="137159" h="166370">
                <a:moveTo>
                  <a:pt x="49529" y="146049"/>
                </a:moveTo>
                <a:lnTo>
                  <a:pt x="7619" y="146049"/>
                </a:lnTo>
                <a:lnTo>
                  <a:pt x="7619" y="149859"/>
                </a:lnTo>
                <a:lnTo>
                  <a:pt x="48259" y="149859"/>
                </a:lnTo>
                <a:lnTo>
                  <a:pt x="48259" y="147319"/>
                </a:lnTo>
                <a:lnTo>
                  <a:pt x="49529" y="147319"/>
                </a:lnTo>
                <a:lnTo>
                  <a:pt x="49529" y="146049"/>
                </a:lnTo>
                <a:close/>
              </a:path>
            </a:pathLst>
          </a:custGeom>
          <a:solidFill>
            <a:srgbClr val="05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bk object 2723"/>
          <p:cNvSpPr/>
          <p:nvPr/>
        </p:nvSpPr>
        <p:spPr>
          <a:xfrm>
            <a:off x="6553200" y="5844540"/>
            <a:ext cx="67310" cy="167640"/>
          </a:xfrm>
          <a:custGeom>
            <a:avLst/>
            <a:gdLst/>
            <a:ahLst/>
            <a:cxnLst/>
            <a:rect l="l" t="t" r="r" b="b"/>
            <a:pathLst>
              <a:path w="67309" h="167639">
                <a:moveTo>
                  <a:pt x="67310" y="0"/>
                </a:moveTo>
                <a:lnTo>
                  <a:pt x="27940" y="0"/>
                </a:lnTo>
                <a:lnTo>
                  <a:pt x="2794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  <a:path w="67309" h="167639">
                <a:moveTo>
                  <a:pt x="67310" y="1270"/>
                </a:moveTo>
                <a:lnTo>
                  <a:pt x="26670" y="1270"/>
                </a:lnTo>
                <a:lnTo>
                  <a:pt x="26670" y="3810"/>
                </a:lnTo>
                <a:lnTo>
                  <a:pt x="25400" y="3810"/>
                </a:lnTo>
                <a:lnTo>
                  <a:pt x="25400" y="5080"/>
                </a:lnTo>
                <a:lnTo>
                  <a:pt x="66040" y="5080"/>
                </a:lnTo>
                <a:lnTo>
                  <a:pt x="66040" y="2540"/>
                </a:lnTo>
                <a:lnTo>
                  <a:pt x="67310" y="2540"/>
                </a:lnTo>
                <a:lnTo>
                  <a:pt x="67310" y="1270"/>
                </a:lnTo>
                <a:close/>
              </a:path>
              <a:path w="67309" h="167639">
                <a:moveTo>
                  <a:pt x="64770" y="5080"/>
                </a:moveTo>
                <a:lnTo>
                  <a:pt x="25400" y="5080"/>
                </a:lnTo>
                <a:lnTo>
                  <a:pt x="25400" y="6350"/>
                </a:lnTo>
                <a:lnTo>
                  <a:pt x="24129" y="6350"/>
                </a:lnTo>
                <a:lnTo>
                  <a:pt x="24129" y="10160"/>
                </a:lnTo>
                <a:lnTo>
                  <a:pt x="22859" y="10160"/>
                </a:lnTo>
                <a:lnTo>
                  <a:pt x="22859" y="11430"/>
                </a:lnTo>
                <a:lnTo>
                  <a:pt x="63500" y="11430"/>
                </a:lnTo>
                <a:lnTo>
                  <a:pt x="63500" y="7620"/>
                </a:lnTo>
                <a:lnTo>
                  <a:pt x="64770" y="7620"/>
                </a:lnTo>
                <a:lnTo>
                  <a:pt x="64770" y="5080"/>
                </a:lnTo>
                <a:close/>
              </a:path>
              <a:path w="67309" h="167639">
                <a:moveTo>
                  <a:pt x="54610" y="35560"/>
                </a:moveTo>
                <a:lnTo>
                  <a:pt x="15240" y="35560"/>
                </a:lnTo>
                <a:lnTo>
                  <a:pt x="15240" y="43180"/>
                </a:lnTo>
                <a:lnTo>
                  <a:pt x="54610" y="43180"/>
                </a:lnTo>
                <a:lnTo>
                  <a:pt x="54610" y="35560"/>
                </a:lnTo>
                <a:close/>
              </a:path>
              <a:path w="67309" h="167639">
                <a:moveTo>
                  <a:pt x="55879" y="27940"/>
                </a:moveTo>
                <a:lnTo>
                  <a:pt x="16509" y="27940"/>
                </a:lnTo>
                <a:lnTo>
                  <a:pt x="16509" y="35560"/>
                </a:lnTo>
                <a:lnTo>
                  <a:pt x="55879" y="35560"/>
                </a:lnTo>
                <a:lnTo>
                  <a:pt x="55879" y="27940"/>
                </a:lnTo>
                <a:close/>
              </a:path>
              <a:path w="67309" h="167639">
                <a:moveTo>
                  <a:pt x="57150" y="21590"/>
                </a:moveTo>
                <a:lnTo>
                  <a:pt x="17779" y="21590"/>
                </a:lnTo>
                <a:lnTo>
                  <a:pt x="17779" y="27940"/>
                </a:lnTo>
                <a:lnTo>
                  <a:pt x="57150" y="27940"/>
                </a:lnTo>
                <a:lnTo>
                  <a:pt x="57150" y="21590"/>
                </a:lnTo>
                <a:close/>
              </a:path>
              <a:path w="67309" h="167639">
                <a:moveTo>
                  <a:pt x="58420" y="19050"/>
                </a:moveTo>
                <a:lnTo>
                  <a:pt x="19050" y="19050"/>
                </a:lnTo>
                <a:lnTo>
                  <a:pt x="19050" y="21590"/>
                </a:lnTo>
                <a:lnTo>
                  <a:pt x="58420" y="21590"/>
                </a:lnTo>
                <a:lnTo>
                  <a:pt x="58420" y="19050"/>
                </a:lnTo>
                <a:close/>
              </a:path>
              <a:path w="67309" h="167639">
                <a:moveTo>
                  <a:pt x="59690" y="16510"/>
                </a:moveTo>
                <a:lnTo>
                  <a:pt x="20320" y="16510"/>
                </a:lnTo>
                <a:lnTo>
                  <a:pt x="20320" y="19050"/>
                </a:lnTo>
                <a:lnTo>
                  <a:pt x="59690" y="19050"/>
                </a:lnTo>
                <a:lnTo>
                  <a:pt x="59690" y="16510"/>
                </a:lnTo>
                <a:close/>
              </a:path>
              <a:path w="67309" h="167639">
                <a:moveTo>
                  <a:pt x="62229" y="11430"/>
                </a:moveTo>
                <a:lnTo>
                  <a:pt x="22859" y="11430"/>
                </a:lnTo>
                <a:lnTo>
                  <a:pt x="22859" y="12700"/>
                </a:lnTo>
                <a:lnTo>
                  <a:pt x="21590" y="12700"/>
                </a:lnTo>
                <a:lnTo>
                  <a:pt x="21590" y="16510"/>
                </a:lnTo>
                <a:lnTo>
                  <a:pt x="60960" y="16510"/>
                </a:lnTo>
                <a:lnTo>
                  <a:pt x="60960" y="13970"/>
                </a:lnTo>
                <a:lnTo>
                  <a:pt x="62230" y="13970"/>
                </a:lnTo>
                <a:lnTo>
                  <a:pt x="62229" y="11430"/>
                </a:lnTo>
                <a:close/>
              </a:path>
              <a:path w="67309" h="167639">
                <a:moveTo>
                  <a:pt x="53340" y="43180"/>
                </a:moveTo>
                <a:lnTo>
                  <a:pt x="15240" y="43180"/>
                </a:lnTo>
                <a:lnTo>
                  <a:pt x="15240" y="44450"/>
                </a:lnTo>
                <a:lnTo>
                  <a:pt x="13970" y="44450"/>
                </a:lnTo>
                <a:lnTo>
                  <a:pt x="13970" y="52070"/>
                </a:lnTo>
                <a:lnTo>
                  <a:pt x="12700" y="52070"/>
                </a:lnTo>
                <a:lnTo>
                  <a:pt x="12700" y="58420"/>
                </a:lnTo>
                <a:lnTo>
                  <a:pt x="52070" y="58420"/>
                </a:lnTo>
                <a:lnTo>
                  <a:pt x="52070" y="50800"/>
                </a:lnTo>
                <a:lnTo>
                  <a:pt x="53340" y="50800"/>
                </a:lnTo>
                <a:lnTo>
                  <a:pt x="53340" y="43180"/>
                </a:lnTo>
                <a:close/>
              </a:path>
              <a:path w="67309" h="167639">
                <a:moveTo>
                  <a:pt x="50800" y="58420"/>
                </a:moveTo>
                <a:lnTo>
                  <a:pt x="12700" y="58420"/>
                </a:lnTo>
                <a:lnTo>
                  <a:pt x="12700" y="59690"/>
                </a:lnTo>
                <a:lnTo>
                  <a:pt x="11429" y="59690"/>
                </a:lnTo>
                <a:lnTo>
                  <a:pt x="11429" y="68580"/>
                </a:lnTo>
                <a:lnTo>
                  <a:pt x="10159" y="68580"/>
                </a:lnTo>
                <a:lnTo>
                  <a:pt x="10159" y="76200"/>
                </a:lnTo>
                <a:lnTo>
                  <a:pt x="8890" y="76200"/>
                </a:lnTo>
                <a:lnTo>
                  <a:pt x="8890" y="81280"/>
                </a:lnTo>
                <a:lnTo>
                  <a:pt x="48260" y="81280"/>
                </a:lnTo>
                <a:lnTo>
                  <a:pt x="48259" y="73660"/>
                </a:lnTo>
                <a:lnTo>
                  <a:pt x="49529" y="73660"/>
                </a:lnTo>
                <a:lnTo>
                  <a:pt x="49529" y="66040"/>
                </a:lnTo>
                <a:lnTo>
                  <a:pt x="50800" y="66040"/>
                </a:lnTo>
                <a:lnTo>
                  <a:pt x="50800" y="58420"/>
                </a:lnTo>
                <a:close/>
              </a:path>
              <a:path w="67309" h="167639">
                <a:moveTo>
                  <a:pt x="46990" y="81280"/>
                </a:moveTo>
                <a:lnTo>
                  <a:pt x="8890" y="81280"/>
                </a:lnTo>
                <a:lnTo>
                  <a:pt x="8890" y="85090"/>
                </a:lnTo>
                <a:lnTo>
                  <a:pt x="7620" y="85090"/>
                </a:lnTo>
                <a:lnTo>
                  <a:pt x="7620" y="92710"/>
                </a:lnTo>
                <a:lnTo>
                  <a:pt x="6350" y="92710"/>
                </a:lnTo>
                <a:lnTo>
                  <a:pt x="6350" y="101600"/>
                </a:lnTo>
                <a:lnTo>
                  <a:pt x="5079" y="101600"/>
                </a:lnTo>
                <a:lnTo>
                  <a:pt x="5079" y="109220"/>
                </a:lnTo>
                <a:lnTo>
                  <a:pt x="3809" y="109220"/>
                </a:lnTo>
                <a:lnTo>
                  <a:pt x="3809" y="116840"/>
                </a:lnTo>
                <a:lnTo>
                  <a:pt x="2540" y="116840"/>
                </a:lnTo>
                <a:lnTo>
                  <a:pt x="2540" y="125730"/>
                </a:lnTo>
                <a:lnTo>
                  <a:pt x="40640" y="125730"/>
                </a:lnTo>
                <a:lnTo>
                  <a:pt x="40640" y="119380"/>
                </a:lnTo>
                <a:lnTo>
                  <a:pt x="41910" y="119380"/>
                </a:lnTo>
                <a:lnTo>
                  <a:pt x="41909" y="111760"/>
                </a:lnTo>
                <a:lnTo>
                  <a:pt x="43179" y="111760"/>
                </a:lnTo>
                <a:lnTo>
                  <a:pt x="43179" y="104140"/>
                </a:lnTo>
                <a:lnTo>
                  <a:pt x="44450" y="104140"/>
                </a:lnTo>
                <a:lnTo>
                  <a:pt x="44450" y="96520"/>
                </a:lnTo>
                <a:lnTo>
                  <a:pt x="45720" y="96520"/>
                </a:lnTo>
                <a:lnTo>
                  <a:pt x="45720" y="88900"/>
                </a:lnTo>
                <a:lnTo>
                  <a:pt x="46990" y="88900"/>
                </a:lnTo>
                <a:lnTo>
                  <a:pt x="46990" y="81280"/>
                </a:lnTo>
                <a:close/>
              </a:path>
              <a:path w="67309" h="167639">
                <a:moveTo>
                  <a:pt x="39370" y="143510"/>
                </a:moveTo>
                <a:lnTo>
                  <a:pt x="1270" y="143510"/>
                </a:lnTo>
                <a:lnTo>
                  <a:pt x="1270" y="156210"/>
                </a:lnTo>
                <a:lnTo>
                  <a:pt x="2540" y="156210"/>
                </a:lnTo>
                <a:lnTo>
                  <a:pt x="2540" y="163830"/>
                </a:lnTo>
                <a:lnTo>
                  <a:pt x="40640" y="163830"/>
                </a:lnTo>
                <a:lnTo>
                  <a:pt x="40640" y="153670"/>
                </a:lnTo>
                <a:lnTo>
                  <a:pt x="39370" y="153670"/>
                </a:lnTo>
                <a:lnTo>
                  <a:pt x="39370" y="143510"/>
                </a:lnTo>
                <a:close/>
              </a:path>
              <a:path w="67309" h="167639">
                <a:moveTo>
                  <a:pt x="40640" y="125730"/>
                </a:moveTo>
                <a:lnTo>
                  <a:pt x="1270" y="125730"/>
                </a:lnTo>
                <a:lnTo>
                  <a:pt x="1270" y="133350"/>
                </a:lnTo>
                <a:lnTo>
                  <a:pt x="0" y="133350"/>
                </a:lnTo>
                <a:lnTo>
                  <a:pt x="0" y="143510"/>
                </a:lnTo>
                <a:lnTo>
                  <a:pt x="38100" y="143510"/>
                </a:lnTo>
                <a:lnTo>
                  <a:pt x="38100" y="134620"/>
                </a:lnTo>
                <a:lnTo>
                  <a:pt x="39370" y="134620"/>
                </a:lnTo>
                <a:lnTo>
                  <a:pt x="39370" y="127000"/>
                </a:lnTo>
                <a:lnTo>
                  <a:pt x="40640" y="127000"/>
                </a:lnTo>
                <a:lnTo>
                  <a:pt x="40640" y="125730"/>
                </a:lnTo>
                <a:close/>
              </a:path>
              <a:path w="67309" h="167639">
                <a:moveTo>
                  <a:pt x="41910" y="163830"/>
                </a:moveTo>
                <a:lnTo>
                  <a:pt x="2540" y="163830"/>
                </a:lnTo>
                <a:lnTo>
                  <a:pt x="2540" y="167640"/>
                </a:lnTo>
                <a:lnTo>
                  <a:pt x="41910" y="167640"/>
                </a:lnTo>
                <a:lnTo>
                  <a:pt x="41910" y="163830"/>
                </a:lnTo>
                <a:close/>
              </a:path>
            </a:pathLst>
          </a:custGeom>
          <a:solidFill>
            <a:srgbClr val="04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bk object 2724"/>
          <p:cNvSpPr/>
          <p:nvPr/>
        </p:nvSpPr>
        <p:spPr>
          <a:xfrm>
            <a:off x="6557009" y="6012179"/>
            <a:ext cx="90170" cy="167640"/>
          </a:xfrm>
          <a:custGeom>
            <a:avLst/>
            <a:gdLst/>
            <a:ahLst/>
            <a:cxnLst/>
            <a:rect l="l" t="t" r="r" b="b"/>
            <a:pathLst>
              <a:path w="90170" h="167639">
                <a:moveTo>
                  <a:pt x="38100" y="0"/>
                </a:moveTo>
                <a:lnTo>
                  <a:pt x="0" y="0"/>
                </a:lnTo>
                <a:lnTo>
                  <a:pt x="0" y="11430"/>
                </a:lnTo>
                <a:lnTo>
                  <a:pt x="1270" y="11430"/>
                </a:lnTo>
                <a:lnTo>
                  <a:pt x="1270" y="24130"/>
                </a:lnTo>
                <a:lnTo>
                  <a:pt x="2540" y="24130"/>
                </a:lnTo>
                <a:lnTo>
                  <a:pt x="2540" y="27940"/>
                </a:lnTo>
                <a:lnTo>
                  <a:pt x="40640" y="27940"/>
                </a:lnTo>
                <a:lnTo>
                  <a:pt x="40640" y="17780"/>
                </a:lnTo>
                <a:lnTo>
                  <a:pt x="39370" y="17780"/>
                </a:lnTo>
                <a:lnTo>
                  <a:pt x="39370" y="6350"/>
                </a:lnTo>
                <a:lnTo>
                  <a:pt x="38100" y="6350"/>
                </a:lnTo>
                <a:lnTo>
                  <a:pt x="38100" y="0"/>
                </a:lnTo>
                <a:close/>
              </a:path>
              <a:path w="90170" h="167639">
                <a:moveTo>
                  <a:pt x="41910" y="27940"/>
                </a:moveTo>
                <a:lnTo>
                  <a:pt x="2540" y="27940"/>
                </a:lnTo>
                <a:lnTo>
                  <a:pt x="2540" y="35560"/>
                </a:lnTo>
                <a:lnTo>
                  <a:pt x="3810" y="35560"/>
                </a:lnTo>
                <a:lnTo>
                  <a:pt x="3810" y="38100"/>
                </a:lnTo>
                <a:lnTo>
                  <a:pt x="41910" y="38100"/>
                </a:lnTo>
                <a:lnTo>
                  <a:pt x="41910" y="27940"/>
                </a:lnTo>
                <a:close/>
              </a:path>
              <a:path w="90170" h="167639">
                <a:moveTo>
                  <a:pt x="44450" y="48260"/>
                </a:moveTo>
                <a:lnTo>
                  <a:pt x="5080" y="48260"/>
                </a:lnTo>
                <a:lnTo>
                  <a:pt x="5080" y="55880"/>
                </a:lnTo>
                <a:lnTo>
                  <a:pt x="44450" y="55880"/>
                </a:lnTo>
                <a:lnTo>
                  <a:pt x="44450" y="48260"/>
                </a:lnTo>
                <a:close/>
              </a:path>
              <a:path w="90170" h="167639">
                <a:moveTo>
                  <a:pt x="43180" y="38100"/>
                </a:moveTo>
                <a:lnTo>
                  <a:pt x="3810" y="38100"/>
                </a:lnTo>
                <a:lnTo>
                  <a:pt x="3810" y="48260"/>
                </a:lnTo>
                <a:lnTo>
                  <a:pt x="43180" y="48260"/>
                </a:lnTo>
                <a:lnTo>
                  <a:pt x="43180" y="38100"/>
                </a:lnTo>
                <a:close/>
              </a:path>
              <a:path w="90170" h="167639">
                <a:moveTo>
                  <a:pt x="45720" y="55880"/>
                </a:moveTo>
                <a:lnTo>
                  <a:pt x="6350" y="55880"/>
                </a:lnTo>
                <a:lnTo>
                  <a:pt x="6350" y="60960"/>
                </a:lnTo>
                <a:lnTo>
                  <a:pt x="7620" y="60960"/>
                </a:lnTo>
                <a:lnTo>
                  <a:pt x="7620" y="62230"/>
                </a:lnTo>
                <a:lnTo>
                  <a:pt x="46990" y="62230"/>
                </a:lnTo>
                <a:lnTo>
                  <a:pt x="46990" y="59690"/>
                </a:lnTo>
                <a:lnTo>
                  <a:pt x="45720" y="59690"/>
                </a:lnTo>
                <a:lnTo>
                  <a:pt x="45720" y="55880"/>
                </a:lnTo>
                <a:close/>
              </a:path>
              <a:path w="90170" h="167639">
                <a:moveTo>
                  <a:pt x="49530" y="66040"/>
                </a:moveTo>
                <a:lnTo>
                  <a:pt x="8890" y="66040"/>
                </a:lnTo>
                <a:lnTo>
                  <a:pt x="8890" y="71120"/>
                </a:lnTo>
                <a:lnTo>
                  <a:pt x="10160" y="71120"/>
                </a:lnTo>
                <a:lnTo>
                  <a:pt x="10160" y="76200"/>
                </a:lnTo>
                <a:lnTo>
                  <a:pt x="52070" y="76200"/>
                </a:lnTo>
                <a:lnTo>
                  <a:pt x="52070" y="73660"/>
                </a:lnTo>
                <a:lnTo>
                  <a:pt x="50800" y="73660"/>
                </a:lnTo>
                <a:lnTo>
                  <a:pt x="50800" y="69850"/>
                </a:lnTo>
                <a:lnTo>
                  <a:pt x="49530" y="69850"/>
                </a:lnTo>
                <a:lnTo>
                  <a:pt x="49530" y="66040"/>
                </a:lnTo>
                <a:close/>
              </a:path>
              <a:path w="90170" h="167639">
                <a:moveTo>
                  <a:pt x="48260" y="62230"/>
                </a:moveTo>
                <a:lnTo>
                  <a:pt x="7620" y="62230"/>
                </a:lnTo>
                <a:lnTo>
                  <a:pt x="7620" y="66040"/>
                </a:lnTo>
                <a:lnTo>
                  <a:pt x="48260" y="66040"/>
                </a:lnTo>
                <a:lnTo>
                  <a:pt x="48260" y="62230"/>
                </a:lnTo>
                <a:close/>
              </a:path>
              <a:path w="90170" h="167639">
                <a:moveTo>
                  <a:pt x="57150" y="86360"/>
                </a:moveTo>
                <a:lnTo>
                  <a:pt x="13970" y="86360"/>
                </a:lnTo>
                <a:lnTo>
                  <a:pt x="13970" y="91440"/>
                </a:lnTo>
                <a:lnTo>
                  <a:pt x="15240" y="91440"/>
                </a:lnTo>
                <a:lnTo>
                  <a:pt x="15240" y="96520"/>
                </a:lnTo>
                <a:lnTo>
                  <a:pt x="16510" y="96520"/>
                </a:lnTo>
                <a:lnTo>
                  <a:pt x="16510" y="101600"/>
                </a:lnTo>
                <a:lnTo>
                  <a:pt x="17780" y="101600"/>
                </a:lnTo>
                <a:lnTo>
                  <a:pt x="17780" y="106680"/>
                </a:lnTo>
                <a:lnTo>
                  <a:pt x="19050" y="106680"/>
                </a:lnTo>
                <a:lnTo>
                  <a:pt x="19050" y="107950"/>
                </a:lnTo>
                <a:lnTo>
                  <a:pt x="63500" y="107950"/>
                </a:lnTo>
                <a:lnTo>
                  <a:pt x="63500" y="104140"/>
                </a:lnTo>
                <a:lnTo>
                  <a:pt x="62230" y="104140"/>
                </a:lnTo>
                <a:lnTo>
                  <a:pt x="62230" y="100330"/>
                </a:lnTo>
                <a:lnTo>
                  <a:pt x="60960" y="100330"/>
                </a:lnTo>
                <a:lnTo>
                  <a:pt x="60960" y="97790"/>
                </a:lnTo>
                <a:lnTo>
                  <a:pt x="59690" y="97790"/>
                </a:lnTo>
                <a:lnTo>
                  <a:pt x="59690" y="93980"/>
                </a:lnTo>
                <a:lnTo>
                  <a:pt x="58420" y="93980"/>
                </a:lnTo>
                <a:lnTo>
                  <a:pt x="58420" y="90170"/>
                </a:lnTo>
                <a:lnTo>
                  <a:pt x="57150" y="90170"/>
                </a:lnTo>
                <a:lnTo>
                  <a:pt x="57150" y="86360"/>
                </a:lnTo>
                <a:close/>
              </a:path>
              <a:path w="90170" h="167639">
                <a:moveTo>
                  <a:pt x="53340" y="76200"/>
                </a:moveTo>
                <a:lnTo>
                  <a:pt x="11430" y="76200"/>
                </a:lnTo>
                <a:lnTo>
                  <a:pt x="11430" y="81280"/>
                </a:lnTo>
                <a:lnTo>
                  <a:pt x="12700" y="81280"/>
                </a:lnTo>
                <a:lnTo>
                  <a:pt x="12700" y="86360"/>
                </a:lnTo>
                <a:lnTo>
                  <a:pt x="55879" y="86360"/>
                </a:lnTo>
                <a:lnTo>
                  <a:pt x="55879" y="83820"/>
                </a:lnTo>
                <a:lnTo>
                  <a:pt x="54609" y="83820"/>
                </a:lnTo>
                <a:lnTo>
                  <a:pt x="54610" y="80010"/>
                </a:lnTo>
                <a:lnTo>
                  <a:pt x="53340" y="80010"/>
                </a:lnTo>
                <a:lnTo>
                  <a:pt x="53340" y="76200"/>
                </a:lnTo>
                <a:close/>
              </a:path>
              <a:path w="90170" h="167639">
                <a:moveTo>
                  <a:pt x="90170" y="165100"/>
                </a:moveTo>
                <a:lnTo>
                  <a:pt x="44450" y="165100"/>
                </a:lnTo>
                <a:lnTo>
                  <a:pt x="44450" y="167640"/>
                </a:lnTo>
                <a:lnTo>
                  <a:pt x="90170" y="167640"/>
                </a:lnTo>
                <a:lnTo>
                  <a:pt x="90170" y="165100"/>
                </a:lnTo>
                <a:close/>
              </a:path>
              <a:path w="90170" h="167639">
                <a:moveTo>
                  <a:pt x="88900" y="162560"/>
                </a:moveTo>
                <a:lnTo>
                  <a:pt x="43180" y="162560"/>
                </a:lnTo>
                <a:lnTo>
                  <a:pt x="43180" y="165100"/>
                </a:lnTo>
                <a:lnTo>
                  <a:pt x="88900" y="165100"/>
                </a:lnTo>
                <a:lnTo>
                  <a:pt x="88900" y="162560"/>
                </a:lnTo>
                <a:close/>
              </a:path>
              <a:path w="90170" h="167639">
                <a:moveTo>
                  <a:pt x="87630" y="160020"/>
                </a:moveTo>
                <a:lnTo>
                  <a:pt x="41910" y="160020"/>
                </a:lnTo>
                <a:lnTo>
                  <a:pt x="41910" y="162560"/>
                </a:lnTo>
                <a:lnTo>
                  <a:pt x="87630" y="162560"/>
                </a:lnTo>
                <a:lnTo>
                  <a:pt x="87630" y="160020"/>
                </a:lnTo>
                <a:close/>
              </a:path>
              <a:path w="90170" h="167639">
                <a:moveTo>
                  <a:pt x="82550" y="149860"/>
                </a:moveTo>
                <a:lnTo>
                  <a:pt x="35560" y="149860"/>
                </a:lnTo>
                <a:lnTo>
                  <a:pt x="35560" y="151130"/>
                </a:lnTo>
                <a:lnTo>
                  <a:pt x="36830" y="151130"/>
                </a:lnTo>
                <a:lnTo>
                  <a:pt x="36830" y="153670"/>
                </a:lnTo>
                <a:lnTo>
                  <a:pt x="38100" y="153670"/>
                </a:lnTo>
                <a:lnTo>
                  <a:pt x="38100" y="156210"/>
                </a:lnTo>
                <a:lnTo>
                  <a:pt x="39370" y="156210"/>
                </a:lnTo>
                <a:lnTo>
                  <a:pt x="39370" y="158750"/>
                </a:lnTo>
                <a:lnTo>
                  <a:pt x="40640" y="158750"/>
                </a:lnTo>
                <a:lnTo>
                  <a:pt x="40640" y="160020"/>
                </a:lnTo>
                <a:lnTo>
                  <a:pt x="86360" y="160020"/>
                </a:lnTo>
                <a:lnTo>
                  <a:pt x="86360" y="157480"/>
                </a:lnTo>
                <a:lnTo>
                  <a:pt x="85090" y="157480"/>
                </a:lnTo>
                <a:lnTo>
                  <a:pt x="85090" y="154940"/>
                </a:lnTo>
                <a:lnTo>
                  <a:pt x="83820" y="154940"/>
                </a:lnTo>
                <a:lnTo>
                  <a:pt x="83820" y="152400"/>
                </a:lnTo>
                <a:lnTo>
                  <a:pt x="82550" y="152400"/>
                </a:lnTo>
                <a:lnTo>
                  <a:pt x="82550" y="149860"/>
                </a:lnTo>
                <a:close/>
              </a:path>
              <a:path w="90170" h="167639">
                <a:moveTo>
                  <a:pt x="81280" y="147320"/>
                </a:moveTo>
                <a:lnTo>
                  <a:pt x="34290" y="147320"/>
                </a:lnTo>
                <a:lnTo>
                  <a:pt x="34290" y="149860"/>
                </a:lnTo>
                <a:lnTo>
                  <a:pt x="81280" y="149860"/>
                </a:lnTo>
                <a:lnTo>
                  <a:pt x="81280" y="147320"/>
                </a:lnTo>
                <a:close/>
              </a:path>
              <a:path w="90170" h="167639">
                <a:moveTo>
                  <a:pt x="80010" y="144780"/>
                </a:moveTo>
                <a:lnTo>
                  <a:pt x="33020" y="144780"/>
                </a:lnTo>
                <a:lnTo>
                  <a:pt x="33020" y="147320"/>
                </a:lnTo>
                <a:lnTo>
                  <a:pt x="80010" y="147320"/>
                </a:lnTo>
                <a:lnTo>
                  <a:pt x="80010" y="144780"/>
                </a:lnTo>
                <a:close/>
              </a:path>
              <a:path w="90170" h="167639">
                <a:moveTo>
                  <a:pt x="78740" y="142240"/>
                </a:moveTo>
                <a:lnTo>
                  <a:pt x="31750" y="142240"/>
                </a:lnTo>
                <a:lnTo>
                  <a:pt x="31750" y="144780"/>
                </a:lnTo>
                <a:lnTo>
                  <a:pt x="78740" y="144780"/>
                </a:lnTo>
                <a:lnTo>
                  <a:pt x="78740" y="142240"/>
                </a:lnTo>
                <a:close/>
              </a:path>
              <a:path w="90170" h="167639">
                <a:moveTo>
                  <a:pt x="77470" y="139700"/>
                </a:moveTo>
                <a:lnTo>
                  <a:pt x="30480" y="139700"/>
                </a:lnTo>
                <a:lnTo>
                  <a:pt x="30480" y="142240"/>
                </a:lnTo>
                <a:lnTo>
                  <a:pt x="77470" y="142240"/>
                </a:lnTo>
                <a:lnTo>
                  <a:pt x="77470" y="139700"/>
                </a:lnTo>
                <a:close/>
              </a:path>
              <a:path w="90170" h="167639">
                <a:moveTo>
                  <a:pt x="69850" y="121920"/>
                </a:moveTo>
                <a:lnTo>
                  <a:pt x="22860" y="121920"/>
                </a:lnTo>
                <a:lnTo>
                  <a:pt x="22860" y="127000"/>
                </a:lnTo>
                <a:lnTo>
                  <a:pt x="24130" y="127000"/>
                </a:lnTo>
                <a:lnTo>
                  <a:pt x="24130" y="130810"/>
                </a:lnTo>
                <a:lnTo>
                  <a:pt x="25400" y="130810"/>
                </a:lnTo>
                <a:lnTo>
                  <a:pt x="25400" y="133350"/>
                </a:lnTo>
                <a:lnTo>
                  <a:pt x="26670" y="133350"/>
                </a:lnTo>
                <a:lnTo>
                  <a:pt x="26670" y="135890"/>
                </a:lnTo>
                <a:lnTo>
                  <a:pt x="27940" y="135890"/>
                </a:lnTo>
                <a:lnTo>
                  <a:pt x="27940" y="138430"/>
                </a:lnTo>
                <a:lnTo>
                  <a:pt x="29210" y="138430"/>
                </a:lnTo>
                <a:lnTo>
                  <a:pt x="29210" y="139700"/>
                </a:lnTo>
                <a:lnTo>
                  <a:pt x="76200" y="139700"/>
                </a:lnTo>
                <a:lnTo>
                  <a:pt x="76200" y="137160"/>
                </a:lnTo>
                <a:lnTo>
                  <a:pt x="74930" y="137160"/>
                </a:lnTo>
                <a:lnTo>
                  <a:pt x="74929" y="134620"/>
                </a:lnTo>
                <a:lnTo>
                  <a:pt x="73660" y="134620"/>
                </a:lnTo>
                <a:lnTo>
                  <a:pt x="73659" y="132080"/>
                </a:lnTo>
                <a:lnTo>
                  <a:pt x="72390" y="132080"/>
                </a:lnTo>
                <a:lnTo>
                  <a:pt x="72390" y="128270"/>
                </a:lnTo>
                <a:lnTo>
                  <a:pt x="71120" y="128270"/>
                </a:lnTo>
                <a:lnTo>
                  <a:pt x="71120" y="124460"/>
                </a:lnTo>
                <a:lnTo>
                  <a:pt x="69850" y="124460"/>
                </a:lnTo>
                <a:lnTo>
                  <a:pt x="69850" y="121920"/>
                </a:lnTo>
                <a:close/>
              </a:path>
              <a:path w="90170" h="167639">
                <a:moveTo>
                  <a:pt x="66040" y="111760"/>
                </a:moveTo>
                <a:lnTo>
                  <a:pt x="20320" y="111760"/>
                </a:lnTo>
                <a:lnTo>
                  <a:pt x="20320" y="116840"/>
                </a:lnTo>
                <a:lnTo>
                  <a:pt x="21590" y="116840"/>
                </a:lnTo>
                <a:lnTo>
                  <a:pt x="21590" y="121920"/>
                </a:lnTo>
                <a:lnTo>
                  <a:pt x="68580" y="121920"/>
                </a:lnTo>
                <a:lnTo>
                  <a:pt x="68580" y="118110"/>
                </a:lnTo>
                <a:lnTo>
                  <a:pt x="67310" y="118110"/>
                </a:lnTo>
                <a:lnTo>
                  <a:pt x="67310" y="114300"/>
                </a:lnTo>
                <a:lnTo>
                  <a:pt x="66040" y="114300"/>
                </a:lnTo>
                <a:lnTo>
                  <a:pt x="66040" y="111760"/>
                </a:lnTo>
                <a:close/>
              </a:path>
              <a:path w="90170" h="167639">
                <a:moveTo>
                  <a:pt x="64770" y="109220"/>
                </a:moveTo>
                <a:lnTo>
                  <a:pt x="19050" y="109220"/>
                </a:lnTo>
                <a:lnTo>
                  <a:pt x="19050" y="111760"/>
                </a:lnTo>
                <a:lnTo>
                  <a:pt x="64770" y="111760"/>
                </a:lnTo>
                <a:lnTo>
                  <a:pt x="64770" y="109220"/>
                </a:lnTo>
                <a:close/>
              </a:path>
            </a:pathLst>
          </a:custGeom>
          <a:solidFill>
            <a:srgbClr val="03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bk object 2725"/>
          <p:cNvSpPr/>
          <p:nvPr/>
        </p:nvSpPr>
        <p:spPr>
          <a:xfrm>
            <a:off x="6602730" y="6181090"/>
            <a:ext cx="181610" cy="166370"/>
          </a:xfrm>
          <a:custGeom>
            <a:avLst/>
            <a:gdLst/>
            <a:ahLst/>
            <a:cxnLst/>
            <a:rect l="l" t="t" r="r" b="b"/>
            <a:pathLst>
              <a:path w="181609" h="166370">
                <a:moveTo>
                  <a:pt x="181609" y="165100"/>
                </a:moveTo>
                <a:lnTo>
                  <a:pt x="125729" y="165100"/>
                </a:lnTo>
                <a:lnTo>
                  <a:pt x="125729" y="166370"/>
                </a:lnTo>
                <a:lnTo>
                  <a:pt x="181609" y="166370"/>
                </a:lnTo>
                <a:lnTo>
                  <a:pt x="181609" y="165100"/>
                </a:lnTo>
                <a:close/>
              </a:path>
              <a:path w="181609" h="166370">
                <a:moveTo>
                  <a:pt x="180340" y="163830"/>
                </a:moveTo>
                <a:lnTo>
                  <a:pt x="124460" y="163830"/>
                </a:lnTo>
                <a:lnTo>
                  <a:pt x="124460" y="165100"/>
                </a:lnTo>
                <a:lnTo>
                  <a:pt x="180340" y="165100"/>
                </a:lnTo>
                <a:lnTo>
                  <a:pt x="180340" y="163830"/>
                </a:lnTo>
                <a:close/>
              </a:path>
              <a:path w="181609" h="166370">
                <a:moveTo>
                  <a:pt x="179070" y="162560"/>
                </a:moveTo>
                <a:lnTo>
                  <a:pt x="123190" y="162560"/>
                </a:lnTo>
                <a:lnTo>
                  <a:pt x="123190" y="163830"/>
                </a:lnTo>
                <a:lnTo>
                  <a:pt x="179070" y="163830"/>
                </a:lnTo>
                <a:lnTo>
                  <a:pt x="179070" y="162560"/>
                </a:lnTo>
                <a:close/>
              </a:path>
              <a:path w="181609" h="166370">
                <a:moveTo>
                  <a:pt x="177800" y="160020"/>
                </a:moveTo>
                <a:lnTo>
                  <a:pt x="121920" y="160020"/>
                </a:lnTo>
                <a:lnTo>
                  <a:pt x="121920" y="162560"/>
                </a:lnTo>
                <a:lnTo>
                  <a:pt x="177800" y="162560"/>
                </a:lnTo>
                <a:lnTo>
                  <a:pt x="177800" y="160020"/>
                </a:lnTo>
                <a:close/>
              </a:path>
              <a:path w="181609" h="166370">
                <a:moveTo>
                  <a:pt x="175259" y="158750"/>
                </a:moveTo>
                <a:lnTo>
                  <a:pt x="119379" y="158750"/>
                </a:lnTo>
                <a:lnTo>
                  <a:pt x="119379" y="160020"/>
                </a:lnTo>
                <a:lnTo>
                  <a:pt x="175259" y="160020"/>
                </a:lnTo>
                <a:lnTo>
                  <a:pt x="175259" y="158750"/>
                </a:lnTo>
                <a:close/>
              </a:path>
              <a:path w="181609" h="166370">
                <a:moveTo>
                  <a:pt x="172720" y="156210"/>
                </a:moveTo>
                <a:lnTo>
                  <a:pt x="118110" y="156210"/>
                </a:lnTo>
                <a:lnTo>
                  <a:pt x="118110" y="158750"/>
                </a:lnTo>
                <a:lnTo>
                  <a:pt x="173990" y="158750"/>
                </a:lnTo>
                <a:lnTo>
                  <a:pt x="173990" y="157480"/>
                </a:lnTo>
                <a:lnTo>
                  <a:pt x="172720" y="157480"/>
                </a:lnTo>
                <a:lnTo>
                  <a:pt x="172720" y="156210"/>
                </a:lnTo>
                <a:close/>
              </a:path>
              <a:path w="181609" h="166370">
                <a:moveTo>
                  <a:pt x="171450" y="153670"/>
                </a:moveTo>
                <a:lnTo>
                  <a:pt x="116840" y="153670"/>
                </a:lnTo>
                <a:lnTo>
                  <a:pt x="116840" y="156210"/>
                </a:lnTo>
                <a:lnTo>
                  <a:pt x="171450" y="156210"/>
                </a:lnTo>
                <a:lnTo>
                  <a:pt x="171450" y="153670"/>
                </a:lnTo>
                <a:close/>
              </a:path>
              <a:path w="181609" h="166370">
                <a:moveTo>
                  <a:pt x="168909" y="152400"/>
                </a:moveTo>
                <a:lnTo>
                  <a:pt x="114300" y="152400"/>
                </a:lnTo>
                <a:lnTo>
                  <a:pt x="114300" y="153670"/>
                </a:lnTo>
                <a:lnTo>
                  <a:pt x="168909" y="153670"/>
                </a:lnTo>
                <a:lnTo>
                  <a:pt x="168909" y="152400"/>
                </a:lnTo>
                <a:close/>
              </a:path>
              <a:path w="181609" h="166370">
                <a:moveTo>
                  <a:pt x="167639" y="151130"/>
                </a:moveTo>
                <a:lnTo>
                  <a:pt x="113029" y="151130"/>
                </a:lnTo>
                <a:lnTo>
                  <a:pt x="113029" y="152400"/>
                </a:lnTo>
                <a:lnTo>
                  <a:pt x="167639" y="152400"/>
                </a:lnTo>
                <a:lnTo>
                  <a:pt x="167639" y="151130"/>
                </a:lnTo>
                <a:close/>
              </a:path>
              <a:path w="181609" h="166370">
                <a:moveTo>
                  <a:pt x="166370" y="149860"/>
                </a:moveTo>
                <a:lnTo>
                  <a:pt x="111760" y="149860"/>
                </a:lnTo>
                <a:lnTo>
                  <a:pt x="111760" y="151130"/>
                </a:lnTo>
                <a:lnTo>
                  <a:pt x="166370" y="151130"/>
                </a:lnTo>
                <a:lnTo>
                  <a:pt x="166370" y="149860"/>
                </a:lnTo>
                <a:close/>
              </a:path>
              <a:path w="181609" h="166370">
                <a:moveTo>
                  <a:pt x="165100" y="147320"/>
                </a:moveTo>
                <a:lnTo>
                  <a:pt x="110490" y="147320"/>
                </a:lnTo>
                <a:lnTo>
                  <a:pt x="110490" y="149860"/>
                </a:lnTo>
                <a:lnTo>
                  <a:pt x="165100" y="149860"/>
                </a:lnTo>
                <a:lnTo>
                  <a:pt x="165100" y="147320"/>
                </a:lnTo>
                <a:close/>
              </a:path>
              <a:path w="181609" h="166370">
                <a:moveTo>
                  <a:pt x="162560" y="146050"/>
                </a:moveTo>
                <a:lnTo>
                  <a:pt x="109220" y="146050"/>
                </a:lnTo>
                <a:lnTo>
                  <a:pt x="109220" y="147320"/>
                </a:lnTo>
                <a:lnTo>
                  <a:pt x="162560" y="147320"/>
                </a:lnTo>
                <a:lnTo>
                  <a:pt x="162560" y="146050"/>
                </a:lnTo>
                <a:close/>
              </a:path>
              <a:path w="181609" h="166370">
                <a:moveTo>
                  <a:pt x="161290" y="144780"/>
                </a:moveTo>
                <a:lnTo>
                  <a:pt x="107950" y="144780"/>
                </a:lnTo>
                <a:lnTo>
                  <a:pt x="107950" y="146050"/>
                </a:lnTo>
                <a:lnTo>
                  <a:pt x="161290" y="146050"/>
                </a:lnTo>
                <a:lnTo>
                  <a:pt x="161290" y="144780"/>
                </a:lnTo>
                <a:close/>
              </a:path>
              <a:path w="181609" h="166370">
                <a:moveTo>
                  <a:pt x="160020" y="143510"/>
                </a:moveTo>
                <a:lnTo>
                  <a:pt x="106679" y="143510"/>
                </a:lnTo>
                <a:lnTo>
                  <a:pt x="106679" y="144780"/>
                </a:lnTo>
                <a:lnTo>
                  <a:pt x="160020" y="144780"/>
                </a:lnTo>
                <a:lnTo>
                  <a:pt x="160020" y="143510"/>
                </a:lnTo>
                <a:close/>
              </a:path>
              <a:path w="181609" h="166370">
                <a:moveTo>
                  <a:pt x="158750" y="140970"/>
                </a:moveTo>
                <a:lnTo>
                  <a:pt x="105410" y="140970"/>
                </a:lnTo>
                <a:lnTo>
                  <a:pt x="105410" y="143510"/>
                </a:lnTo>
                <a:lnTo>
                  <a:pt x="158750" y="143510"/>
                </a:lnTo>
                <a:lnTo>
                  <a:pt x="158750" y="140970"/>
                </a:lnTo>
                <a:close/>
              </a:path>
              <a:path w="181609" h="166370">
                <a:moveTo>
                  <a:pt x="154940" y="137160"/>
                </a:moveTo>
                <a:lnTo>
                  <a:pt x="101600" y="137160"/>
                </a:lnTo>
                <a:lnTo>
                  <a:pt x="101600" y="138430"/>
                </a:lnTo>
                <a:lnTo>
                  <a:pt x="102870" y="138430"/>
                </a:lnTo>
                <a:lnTo>
                  <a:pt x="102870" y="140970"/>
                </a:lnTo>
                <a:lnTo>
                  <a:pt x="156210" y="140970"/>
                </a:lnTo>
                <a:lnTo>
                  <a:pt x="156210" y="139700"/>
                </a:lnTo>
                <a:lnTo>
                  <a:pt x="154940" y="139700"/>
                </a:lnTo>
                <a:lnTo>
                  <a:pt x="154940" y="137160"/>
                </a:lnTo>
                <a:close/>
              </a:path>
              <a:path w="181609" h="166370">
                <a:moveTo>
                  <a:pt x="153670" y="134620"/>
                </a:moveTo>
                <a:lnTo>
                  <a:pt x="100329" y="134620"/>
                </a:lnTo>
                <a:lnTo>
                  <a:pt x="100329" y="137160"/>
                </a:lnTo>
                <a:lnTo>
                  <a:pt x="153670" y="137160"/>
                </a:lnTo>
                <a:lnTo>
                  <a:pt x="153670" y="134620"/>
                </a:lnTo>
                <a:close/>
              </a:path>
              <a:path w="181609" h="166370">
                <a:moveTo>
                  <a:pt x="151130" y="133350"/>
                </a:moveTo>
                <a:lnTo>
                  <a:pt x="97790" y="133350"/>
                </a:lnTo>
                <a:lnTo>
                  <a:pt x="97790" y="134620"/>
                </a:lnTo>
                <a:lnTo>
                  <a:pt x="151130" y="134620"/>
                </a:lnTo>
                <a:lnTo>
                  <a:pt x="151130" y="133350"/>
                </a:lnTo>
                <a:close/>
              </a:path>
              <a:path w="181609" h="166370">
                <a:moveTo>
                  <a:pt x="149860" y="132080"/>
                </a:moveTo>
                <a:lnTo>
                  <a:pt x="96520" y="132080"/>
                </a:lnTo>
                <a:lnTo>
                  <a:pt x="96520" y="133350"/>
                </a:lnTo>
                <a:lnTo>
                  <a:pt x="149860" y="133350"/>
                </a:lnTo>
                <a:lnTo>
                  <a:pt x="149860" y="132080"/>
                </a:lnTo>
                <a:close/>
              </a:path>
              <a:path w="181609" h="166370">
                <a:moveTo>
                  <a:pt x="148590" y="130810"/>
                </a:moveTo>
                <a:lnTo>
                  <a:pt x="95250" y="130810"/>
                </a:lnTo>
                <a:lnTo>
                  <a:pt x="95250" y="132080"/>
                </a:lnTo>
                <a:lnTo>
                  <a:pt x="148590" y="132080"/>
                </a:lnTo>
                <a:lnTo>
                  <a:pt x="148590" y="130810"/>
                </a:lnTo>
                <a:close/>
              </a:path>
              <a:path w="181609" h="166370">
                <a:moveTo>
                  <a:pt x="147320" y="128270"/>
                </a:moveTo>
                <a:lnTo>
                  <a:pt x="93979" y="128270"/>
                </a:lnTo>
                <a:lnTo>
                  <a:pt x="93979" y="130810"/>
                </a:lnTo>
                <a:lnTo>
                  <a:pt x="147320" y="130810"/>
                </a:lnTo>
                <a:lnTo>
                  <a:pt x="147320" y="128270"/>
                </a:lnTo>
                <a:close/>
              </a:path>
              <a:path w="181609" h="166370">
                <a:moveTo>
                  <a:pt x="144780" y="127000"/>
                </a:moveTo>
                <a:lnTo>
                  <a:pt x="92710" y="127000"/>
                </a:lnTo>
                <a:lnTo>
                  <a:pt x="92710" y="128270"/>
                </a:lnTo>
                <a:lnTo>
                  <a:pt x="144780" y="128270"/>
                </a:lnTo>
                <a:lnTo>
                  <a:pt x="144780" y="127000"/>
                </a:lnTo>
                <a:close/>
              </a:path>
              <a:path w="181609" h="166370">
                <a:moveTo>
                  <a:pt x="143510" y="125730"/>
                </a:moveTo>
                <a:lnTo>
                  <a:pt x="91440" y="125730"/>
                </a:lnTo>
                <a:lnTo>
                  <a:pt x="91440" y="127000"/>
                </a:lnTo>
                <a:lnTo>
                  <a:pt x="143510" y="127000"/>
                </a:lnTo>
                <a:lnTo>
                  <a:pt x="143510" y="125730"/>
                </a:lnTo>
                <a:close/>
              </a:path>
              <a:path w="181609" h="166370">
                <a:moveTo>
                  <a:pt x="142240" y="124460"/>
                </a:moveTo>
                <a:lnTo>
                  <a:pt x="90170" y="124460"/>
                </a:lnTo>
                <a:lnTo>
                  <a:pt x="90170" y="125730"/>
                </a:lnTo>
                <a:lnTo>
                  <a:pt x="142240" y="125730"/>
                </a:lnTo>
                <a:lnTo>
                  <a:pt x="142240" y="124460"/>
                </a:lnTo>
                <a:close/>
              </a:path>
              <a:path w="181609" h="166370">
                <a:moveTo>
                  <a:pt x="140970" y="121920"/>
                </a:moveTo>
                <a:lnTo>
                  <a:pt x="88900" y="121920"/>
                </a:lnTo>
                <a:lnTo>
                  <a:pt x="88900" y="124460"/>
                </a:lnTo>
                <a:lnTo>
                  <a:pt x="140970" y="124460"/>
                </a:lnTo>
                <a:lnTo>
                  <a:pt x="140970" y="121920"/>
                </a:lnTo>
                <a:close/>
              </a:path>
              <a:path w="181609" h="166370">
                <a:moveTo>
                  <a:pt x="137160" y="119380"/>
                </a:moveTo>
                <a:lnTo>
                  <a:pt x="86360" y="119380"/>
                </a:lnTo>
                <a:lnTo>
                  <a:pt x="86360" y="121920"/>
                </a:lnTo>
                <a:lnTo>
                  <a:pt x="138430" y="121920"/>
                </a:lnTo>
                <a:lnTo>
                  <a:pt x="138430" y="120650"/>
                </a:lnTo>
                <a:lnTo>
                  <a:pt x="137160" y="120650"/>
                </a:lnTo>
                <a:lnTo>
                  <a:pt x="137160" y="119380"/>
                </a:lnTo>
                <a:close/>
              </a:path>
              <a:path w="181609" h="166370">
                <a:moveTo>
                  <a:pt x="135890" y="118110"/>
                </a:moveTo>
                <a:lnTo>
                  <a:pt x="85090" y="118110"/>
                </a:lnTo>
                <a:lnTo>
                  <a:pt x="85090" y="119380"/>
                </a:lnTo>
                <a:lnTo>
                  <a:pt x="135890" y="119380"/>
                </a:lnTo>
                <a:lnTo>
                  <a:pt x="135890" y="118110"/>
                </a:lnTo>
                <a:close/>
              </a:path>
              <a:path w="181609" h="166370">
                <a:moveTo>
                  <a:pt x="134620" y="115570"/>
                </a:moveTo>
                <a:lnTo>
                  <a:pt x="83820" y="115570"/>
                </a:lnTo>
                <a:lnTo>
                  <a:pt x="83820" y="118110"/>
                </a:lnTo>
                <a:lnTo>
                  <a:pt x="134620" y="118110"/>
                </a:lnTo>
                <a:lnTo>
                  <a:pt x="134620" y="115570"/>
                </a:lnTo>
                <a:close/>
              </a:path>
              <a:path w="181609" h="166370">
                <a:moveTo>
                  <a:pt x="132079" y="114300"/>
                </a:moveTo>
                <a:lnTo>
                  <a:pt x="81279" y="114300"/>
                </a:lnTo>
                <a:lnTo>
                  <a:pt x="81279" y="115570"/>
                </a:lnTo>
                <a:lnTo>
                  <a:pt x="132079" y="115570"/>
                </a:lnTo>
                <a:lnTo>
                  <a:pt x="132079" y="114300"/>
                </a:lnTo>
                <a:close/>
              </a:path>
              <a:path w="181609" h="166370">
                <a:moveTo>
                  <a:pt x="130810" y="113030"/>
                </a:moveTo>
                <a:lnTo>
                  <a:pt x="80010" y="113030"/>
                </a:lnTo>
                <a:lnTo>
                  <a:pt x="80010" y="114300"/>
                </a:lnTo>
                <a:lnTo>
                  <a:pt x="130810" y="114300"/>
                </a:lnTo>
                <a:lnTo>
                  <a:pt x="130810" y="113030"/>
                </a:lnTo>
                <a:close/>
              </a:path>
              <a:path w="181609" h="166370">
                <a:moveTo>
                  <a:pt x="129540" y="111760"/>
                </a:moveTo>
                <a:lnTo>
                  <a:pt x="78740" y="111760"/>
                </a:lnTo>
                <a:lnTo>
                  <a:pt x="78740" y="113030"/>
                </a:lnTo>
                <a:lnTo>
                  <a:pt x="129540" y="113030"/>
                </a:lnTo>
                <a:lnTo>
                  <a:pt x="129540" y="111760"/>
                </a:lnTo>
                <a:close/>
              </a:path>
              <a:path w="181609" h="166370">
                <a:moveTo>
                  <a:pt x="128270" y="109220"/>
                </a:moveTo>
                <a:lnTo>
                  <a:pt x="77470" y="109220"/>
                </a:lnTo>
                <a:lnTo>
                  <a:pt x="77470" y="111760"/>
                </a:lnTo>
                <a:lnTo>
                  <a:pt x="128270" y="111760"/>
                </a:lnTo>
                <a:lnTo>
                  <a:pt x="128270" y="109220"/>
                </a:lnTo>
                <a:close/>
              </a:path>
              <a:path w="181609" h="166370">
                <a:moveTo>
                  <a:pt x="125729" y="107950"/>
                </a:moveTo>
                <a:lnTo>
                  <a:pt x="76200" y="107950"/>
                </a:lnTo>
                <a:lnTo>
                  <a:pt x="76200" y="109220"/>
                </a:lnTo>
                <a:lnTo>
                  <a:pt x="125729" y="109220"/>
                </a:lnTo>
                <a:lnTo>
                  <a:pt x="125729" y="107950"/>
                </a:lnTo>
                <a:close/>
              </a:path>
              <a:path w="181609" h="166370">
                <a:moveTo>
                  <a:pt x="124459" y="106680"/>
                </a:moveTo>
                <a:lnTo>
                  <a:pt x="74929" y="106680"/>
                </a:lnTo>
                <a:lnTo>
                  <a:pt x="74929" y="107950"/>
                </a:lnTo>
                <a:lnTo>
                  <a:pt x="124459" y="107950"/>
                </a:lnTo>
                <a:lnTo>
                  <a:pt x="124459" y="106680"/>
                </a:lnTo>
                <a:close/>
              </a:path>
              <a:path w="181609" h="166370">
                <a:moveTo>
                  <a:pt x="123190" y="105410"/>
                </a:moveTo>
                <a:lnTo>
                  <a:pt x="73660" y="105410"/>
                </a:lnTo>
                <a:lnTo>
                  <a:pt x="73660" y="106680"/>
                </a:lnTo>
                <a:lnTo>
                  <a:pt x="123190" y="106680"/>
                </a:lnTo>
                <a:lnTo>
                  <a:pt x="123190" y="105410"/>
                </a:lnTo>
                <a:close/>
              </a:path>
              <a:path w="181609" h="166370">
                <a:moveTo>
                  <a:pt x="121920" y="102870"/>
                </a:moveTo>
                <a:lnTo>
                  <a:pt x="72390" y="102870"/>
                </a:lnTo>
                <a:lnTo>
                  <a:pt x="72390" y="105410"/>
                </a:lnTo>
                <a:lnTo>
                  <a:pt x="121920" y="105410"/>
                </a:lnTo>
                <a:lnTo>
                  <a:pt x="121920" y="102870"/>
                </a:lnTo>
                <a:close/>
              </a:path>
              <a:path w="181609" h="166370">
                <a:moveTo>
                  <a:pt x="119379" y="100330"/>
                </a:moveTo>
                <a:lnTo>
                  <a:pt x="69850" y="100330"/>
                </a:lnTo>
                <a:lnTo>
                  <a:pt x="69850" y="101600"/>
                </a:lnTo>
                <a:lnTo>
                  <a:pt x="71120" y="101600"/>
                </a:lnTo>
                <a:lnTo>
                  <a:pt x="71120" y="102870"/>
                </a:lnTo>
                <a:lnTo>
                  <a:pt x="119379" y="102870"/>
                </a:lnTo>
                <a:lnTo>
                  <a:pt x="119379" y="100330"/>
                </a:lnTo>
                <a:close/>
              </a:path>
              <a:path w="181609" h="166370">
                <a:moveTo>
                  <a:pt x="116839" y="96520"/>
                </a:moveTo>
                <a:lnTo>
                  <a:pt x="68579" y="96520"/>
                </a:lnTo>
                <a:lnTo>
                  <a:pt x="68579" y="100330"/>
                </a:lnTo>
                <a:lnTo>
                  <a:pt x="118109" y="100330"/>
                </a:lnTo>
                <a:lnTo>
                  <a:pt x="118109" y="99060"/>
                </a:lnTo>
                <a:lnTo>
                  <a:pt x="116839" y="99060"/>
                </a:lnTo>
                <a:lnTo>
                  <a:pt x="116839" y="96520"/>
                </a:lnTo>
                <a:close/>
              </a:path>
              <a:path w="181609" h="166370">
                <a:moveTo>
                  <a:pt x="114300" y="95250"/>
                </a:moveTo>
                <a:lnTo>
                  <a:pt x="66040" y="95250"/>
                </a:lnTo>
                <a:lnTo>
                  <a:pt x="66040" y="96520"/>
                </a:lnTo>
                <a:lnTo>
                  <a:pt x="114300" y="96520"/>
                </a:lnTo>
                <a:lnTo>
                  <a:pt x="114300" y="95250"/>
                </a:lnTo>
                <a:close/>
              </a:path>
              <a:path w="181609" h="166370">
                <a:moveTo>
                  <a:pt x="111760" y="92710"/>
                </a:moveTo>
                <a:lnTo>
                  <a:pt x="64770" y="92710"/>
                </a:lnTo>
                <a:lnTo>
                  <a:pt x="64770" y="95250"/>
                </a:lnTo>
                <a:lnTo>
                  <a:pt x="113029" y="95250"/>
                </a:lnTo>
                <a:lnTo>
                  <a:pt x="113029" y="93980"/>
                </a:lnTo>
                <a:lnTo>
                  <a:pt x="111760" y="93980"/>
                </a:lnTo>
                <a:lnTo>
                  <a:pt x="111760" y="92710"/>
                </a:lnTo>
                <a:close/>
              </a:path>
              <a:path w="181609" h="166370">
                <a:moveTo>
                  <a:pt x="110489" y="90170"/>
                </a:moveTo>
                <a:lnTo>
                  <a:pt x="63500" y="90170"/>
                </a:lnTo>
                <a:lnTo>
                  <a:pt x="63500" y="92710"/>
                </a:lnTo>
                <a:lnTo>
                  <a:pt x="110490" y="92710"/>
                </a:lnTo>
                <a:lnTo>
                  <a:pt x="110489" y="90170"/>
                </a:lnTo>
                <a:close/>
              </a:path>
              <a:path w="181609" h="166370">
                <a:moveTo>
                  <a:pt x="107950" y="87630"/>
                </a:moveTo>
                <a:lnTo>
                  <a:pt x="60960" y="87630"/>
                </a:lnTo>
                <a:lnTo>
                  <a:pt x="60960" y="90170"/>
                </a:lnTo>
                <a:lnTo>
                  <a:pt x="109220" y="90170"/>
                </a:lnTo>
                <a:lnTo>
                  <a:pt x="109220" y="88900"/>
                </a:lnTo>
                <a:lnTo>
                  <a:pt x="107950" y="88900"/>
                </a:lnTo>
                <a:lnTo>
                  <a:pt x="107950" y="87630"/>
                </a:lnTo>
                <a:close/>
              </a:path>
              <a:path w="181609" h="166370">
                <a:moveTo>
                  <a:pt x="106680" y="86360"/>
                </a:moveTo>
                <a:lnTo>
                  <a:pt x="59690" y="86360"/>
                </a:lnTo>
                <a:lnTo>
                  <a:pt x="59690" y="87630"/>
                </a:lnTo>
                <a:lnTo>
                  <a:pt x="106680" y="87630"/>
                </a:lnTo>
                <a:lnTo>
                  <a:pt x="106680" y="86360"/>
                </a:lnTo>
                <a:close/>
              </a:path>
              <a:path w="181609" h="166370">
                <a:moveTo>
                  <a:pt x="105410" y="83820"/>
                </a:moveTo>
                <a:lnTo>
                  <a:pt x="58420" y="83820"/>
                </a:lnTo>
                <a:lnTo>
                  <a:pt x="58420" y="86360"/>
                </a:lnTo>
                <a:lnTo>
                  <a:pt x="105410" y="86360"/>
                </a:lnTo>
                <a:lnTo>
                  <a:pt x="105410" y="83820"/>
                </a:lnTo>
                <a:close/>
              </a:path>
              <a:path w="181609" h="166370">
                <a:moveTo>
                  <a:pt x="102870" y="81280"/>
                </a:moveTo>
                <a:lnTo>
                  <a:pt x="55879" y="81280"/>
                </a:lnTo>
                <a:lnTo>
                  <a:pt x="55879" y="82550"/>
                </a:lnTo>
                <a:lnTo>
                  <a:pt x="57150" y="82550"/>
                </a:lnTo>
                <a:lnTo>
                  <a:pt x="57150" y="83820"/>
                </a:lnTo>
                <a:lnTo>
                  <a:pt x="102870" y="83820"/>
                </a:lnTo>
                <a:lnTo>
                  <a:pt x="102870" y="81280"/>
                </a:lnTo>
                <a:close/>
              </a:path>
              <a:path w="181609" h="166370">
                <a:moveTo>
                  <a:pt x="101600" y="80010"/>
                </a:moveTo>
                <a:lnTo>
                  <a:pt x="54610" y="80010"/>
                </a:lnTo>
                <a:lnTo>
                  <a:pt x="54610" y="81280"/>
                </a:lnTo>
                <a:lnTo>
                  <a:pt x="101600" y="81280"/>
                </a:lnTo>
                <a:lnTo>
                  <a:pt x="101600" y="80010"/>
                </a:lnTo>
                <a:close/>
              </a:path>
              <a:path w="181609" h="166370">
                <a:moveTo>
                  <a:pt x="100330" y="77470"/>
                </a:moveTo>
                <a:lnTo>
                  <a:pt x="53340" y="77470"/>
                </a:lnTo>
                <a:lnTo>
                  <a:pt x="53340" y="80010"/>
                </a:lnTo>
                <a:lnTo>
                  <a:pt x="100330" y="80010"/>
                </a:lnTo>
                <a:lnTo>
                  <a:pt x="100330" y="77470"/>
                </a:lnTo>
                <a:close/>
              </a:path>
              <a:path w="181609" h="166370">
                <a:moveTo>
                  <a:pt x="97790" y="76200"/>
                </a:moveTo>
                <a:lnTo>
                  <a:pt x="52070" y="76200"/>
                </a:lnTo>
                <a:lnTo>
                  <a:pt x="52070" y="77470"/>
                </a:lnTo>
                <a:lnTo>
                  <a:pt x="97790" y="77470"/>
                </a:lnTo>
                <a:lnTo>
                  <a:pt x="97790" y="76200"/>
                </a:lnTo>
                <a:close/>
              </a:path>
              <a:path w="181609" h="166370">
                <a:moveTo>
                  <a:pt x="96520" y="74930"/>
                </a:moveTo>
                <a:lnTo>
                  <a:pt x="50800" y="74930"/>
                </a:lnTo>
                <a:lnTo>
                  <a:pt x="50800" y="76200"/>
                </a:lnTo>
                <a:lnTo>
                  <a:pt x="96520" y="76200"/>
                </a:lnTo>
                <a:lnTo>
                  <a:pt x="96520" y="74930"/>
                </a:lnTo>
                <a:close/>
              </a:path>
              <a:path w="181609" h="166370">
                <a:moveTo>
                  <a:pt x="93980" y="71120"/>
                </a:moveTo>
                <a:lnTo>
                  <a:pt x="49529" y="71120"/>
                </a:lnTo>
                <a:lnTo>
                  <a:pt x="49529" y="74930"/>
                </a:lnTo>
                <a:lnTo>
                  <a:pt x="95250" y="74930"/>
                </a:lnTo>
                <a:lnTo>
                  <a:pt x="95250" y="73660"/>
                </a:lnTo>
                <a:lnTo>
                  <a:pt x="93979" y="73660"/>
                </a:lnTo>
                <a:lnTo>
                  <a:pt x="93980" y="71120"/>
                </a:lnTo>
                <a:close/>
              </a:path>
              <a:path w="181609" h="166370">
                <a:moveTo>
                  <a:pt x="92710" y="69850"/>
                </a:moveTo>
                <a:lnTo>
                  <a:pt x="46990" y="69850"/>
                </a:lnTo>
                <a:lnTo>
                  <a:pt x="46990" y="71120"/>
                </a:lnTo>
                <a:lnTo>
                  <a:pt x="92710" y="71120"/>
                </a:lnTo>
                <a:lnTo>
                  <a:pt x="92710" y="69850"/>
                </a:lnTo>
                <a:close/>
              </a:path>
              <a:path w="181609" h="166370">
                <a:moveTo>
                  <a:pt x="90170" y="67310"/>
                </a:moveTo>
                <a:lnTo>
                  <a:pt x="45720" y="67310"/>
                </a:lnTo>
                <a:lnTo>
                  <a:pt x="45720" y="69850"/>
                </a:lnTo>
                <a:lnTo>
                  <a:pt x="91440" y="69850"/>
                </a:lnTo>
                <a:lnTo>
                  <a:pt x="91440" y="68580"/>
                </a:lnTo>
                <a:lnTo>
                  <a:pt x="90170" y="68580"/>
                </a:lnTo>
                <a:lnTo>
                  <a:pt x="90170" y="67310"/>
                </a:lnTo>
                <a:close/>
              </a:path>
              <a:path w="181609" h="166370">
                <a:moveTo>
                  <a:pt x="88900" y="64770"/>
                </a:moveTo>
                <a:lnTo>
                  <a:pt x="44450" y="64770"/>
                </a:lnTo>
                <a:lnTo>
                  <a:pt x="44450" y="67310"/>
                </a:lnTo>
                <a:lnTo>
                  <a:pt x="88900" y="67310"/>
                </a:lnTo>
                <a:lnTo>
                  <a:pt x="88900" y="64770"/>
                </a:lnTo>
                <a:close/>
              </a:path>
              <a:path w="181609" h="166370">
                <a:moveTo>
                  <a:pt x="85090" y="60960"/>
                </a:moveTo>
                <a:lnTo>
                  <a:pt x="40640" y="60960"/>
                </a:lnTo>
                <a:lnTo>
                  <a:pt x="40640" y="62230"/>
                </a:lnTo>
                <a:lnTo>
                  <a:pt x="41910" y="62230"/>
                </a:lnTo>
                <a:lnTo>
                  <a:pt x="41910" y="64770"/>
                </a:lnTo>
                <a:lnTo>
                  <a:pt x="86360" y="64770"/>
                </a:lnTo>
                <a:lnTo>
                  <a:pt x="86360" y="63500"/>
                </a:lnTo>
                <a:lnTo>
                  <a:pt x="85090" y="63500"/>
                </a:lnTo>
                <a:lnTo>
                  <a:pt x="85090" y="60960"/>
                </a:lnTo>
                <a:close/>
              </a:path>
              <a:path w="181609" h="166370">
                <a:moveTo>
                  <a:pt x="83820" y="58420"/>
                </a:moveTo>
                <a:lnTo>
                  <a:pt x="39370" y="58420"/>
                </a:lnTo>
                <a:lnTo>
                  <a:pt x="39370" y="60960"/>
                </a:lnTo>
                <a:lnTo>
                  <a:pt x="83820" y="60960"/>
                </a:lnTo>
                <a:lnTo>
                  <a:pt x="83820" y="58420"/>
                </a:lnTo>
                <a:close/>
              </a:path>
              <a:path w="181609" h="166370">
                <a:moveTo>
                  <a:pt x="81279" y="57150"/>
                </a:moveTo>
                <a:lnTo>
                  <a:pt x="38100" y="57150"/>
                </a:lnTo>
                <a:lnTo>
                  <a:pt x="38100" y="58420"/>
                </a:lnTo>
                <a:lnTo>
                  <a:pt x="81279" y="58420"/>
                </a:lnTo>
                <a:lnTo>
                  <a:pt x="81279" y="57150"/>
                </a:lnTo>
                <a:close/>
              </a:path>
              <a:path w="181609" h="166370">
                <a:moveTo>
                  <a:pt x="80009" y="55880"/>
                </a:moveTo>
                <a:lnTo>
                  <a:pt x="36829" y="55880"/>
                </a:lnTo>
                <a:lnTo>
                  <a:pt x="36829" y="57150"/>
                </a:lnTo>
                <a:lnTo>
                  <a:pt x="80009" y="57150"/>
                </a:lnTo>
                <a:lnTo>
                  <a:pt x="80009" y="55880"/>
                </a:lnTo>
                <a:close/>
              </a:path>
              <a:path w="181609" h="166370">
                <a:moveTo>
                  <a:pt x="78740" y="54610"/>
                </a:moveTo>
                <a:lnTo>
                  <a:pt x="35560" y="54610"/>
                </a:lnTo>
                <a:lnTo>
                  <a:pt x="35560" y="55880"/>
                </a:lnTo>
                <a:lnTo>
                  <a:pt x="78740" y="55880"/>
                </a:lnTo>
                <a:lnTo>
                  <a:pt x="78740" y="54610"/>
                </a:lnTo>
                <a:close/>
              </a:path>
              <a:path w="181609" h="166370">
                <a:moveTo>
                  <a:pt x="77470" y="52070"/>
                </a:moveTo>
                <a:lnTo>
                  <a:pt x="34290" y="52070"/>
                </a:lnTo>
                <a:lnTo>
                  <a:pt x="34290" y="54610"/>
                </a:lnTo>
                <a:lnTo>
                  <a:pt x="77470" y="54610"/>
                </a:lnTo>
                <a:lnTo>
                  <a:pt x="77470" y="52070"/>
                </a:lnTo>
                <a:close/>
              </a:path>
              <a:path w="181609" h="166370">
                <a:moveTo>
                  <a:pt x="76200" y="50800"/>
                </a:moveTo>
                <a:lnTo>
                  <a:pt x="33020" y="50800"/>
                </a:lnTo>
                <a:lnTo>
                  <a:pt x="33020" y="52070"/>
                </a:lnTo>
                <a:lnTo>
                  <a:pt x="76200" y="52070"/>
                </a:lnTo>
                <a:lnTo>
                  <a:pt x="76200" y="50800"/>
                </a:lnTo>
                <a:close/>
              </a:path>
              <a:path w="181609" h="166370">
                <a:moveTo>
                  <a:pt x="74929" y="49530"/>
                </a:moveTo>
                <a:lnTo>
                  <a:pt x="31750" y="49530"/>
                </a:lnTo>
                <a:lnTo>
                  <a:pt x="31750" y="50800"/>
                </a:lnTo>
                <a:lnTo>
                  <a:pt x="74929" y="50800"/>
                </a:lnTo>
                <a:lnTo>
                  <a:pt x="74929" y="49530"/>
                </a:lnTo>
                <a:close/>
              </a:path>
              <a:path w="181609" h="166370">
                <a:moveTo>
                  <a:pt x="72389" y="45720"/>
                </a:moveTo>
                <a:lnTo>
                  <a:pt x="30479" y="45720"/>
                </a:lnTo>
                <a:lnTo>
                  <a:pt x="30479" y="49530"/>
                </a:lnTo>
                <a:lnTo>
                  <a:pt x="73659" y="49530"/>
                </a:lnTo>
                <a:lnTo>
                  <a:pt x="73659" y="48260"/>
                </a:lnTo>
                <a:lnTo>
                  <a:pt x="72389" y="48260"/>
                </a:lnTo>
                <a:lnTo>
                  <a:pt x="72389" y="45720"/>
                </a:lnTo>
                <a:close/>
              </a:path>
              <a:path w="181609" h="166370">
                <a:moveTo>
                  <a:pt x="69850" y="44450"/>
                </a:moveTo>
                <a:lnTo>
                  <a:pt x="27940" y="44450"/>
                </a:lnTo>
                <a:lnTo>
                  <a:pt x="27940" y="45720"/>
                </a:lnTo>
                <a:lnTo>
                  <a:pt x="69850" y="45720"/>
                </a:lnTo>
                <a:lnTo>
                  <a:pt x="69850" y="44450"/>
                </a:lnTo>
                <a:close/>
              </a:path>
              <a:path w="181609" h="166370">
                <a:moveTo>
                  <a:pt x="68579" y="41910"/>
                </a:moveTo>
                <a:lnTo>
                  <a:pt x="26670" y="41910"/>
                </a:lnTo>
                <a:lnTo>
                  <a:pt x="26670" y="44450"/>
                </a:lnTo>
                <a:lnTo>
                  <a:pt x="68579" y="44450"/>
                </a:lnTo>
                <a:lnTo>
                  <a:pt x="68579" y="41910"/>
                </a:lnTo>
                <a:close/>
              </a:path>
              <a:path w="181609" h="166370">
                <a:moveTo>
                  <a:pt x="67309" y="39370"/>
                </a:moveTo>
                <a:lnTo>
                  <a:pt x="25400" y="39370"/>
                </a:lnTo>
                <a:lnTo>
                  <a:pt x="25400" y="41910"/>
                </a:lnTo>
                <a:lnTo>
                  <a:pt x="67309" y="41910"/>
                </a:lnTo>
                <a:lnTo>
                  <a:pt x="67309" y="39370"/>
                </a:lnTo>
                <a:close/>
              </a:path>
              <a:path w="181609" h="166370">
                <a:moveTo>
                  <a:pt x="63500" y="35560"/>
                </a:moveTo>
                <a:lnTo>
                  <a:pt x="21590" y="35560"/>
                </a:lnTo>
                <a:lnTo>
                  <a:pt x="21590" y="36830"/>
                </a:lnTo>
                <a:lnTo>
                  <a:pt x="22860" y="36830"/>
                </a:lnTo>
                <a:lnTo>
                  <a:pt x="22860" y="39370"/>
                </a:lnTo>
                <a:lnTo>
                  <a:pt x="64770" y="39370"/>
                </a:lnTo>
                <a:lnTo>
                  <a:pt x="64770" y="38100"/>
                </a:lnTo>
                <a:lnTo>
                  <a:pt x="63500" y="38100"/>
                </a:lnTo>
                <a:lnTo>
                  <a:pt x="63500" y="35560"/>
                </a:lnTo>
                <a:close/>
              </a:path>
              <a:path w="181609" h="166370">
                <a:moveTo>
                  <a:pt x="62229" y="33020"/>
                </a:moveTo>
                <a:lnTo>
                  <a:pt x="20320" y="33020"/>
                </a:lnTo>
                <a:lnTo>
                  <a:pt x="20320" y="35560"/>
                </a:lnTo>
                <a:lnTo>
                  <a:pt x="62229" y="35560"/>
                </a:lnTo>
                <a:lnTo>
                  <a:pt x="62229" y="33020"/>
                </a:lnTo>
                <a:close/>
              </a:path>
              <a:path w="181609" h="166370">
                <a:moveTo>
                  <a:pt x="60959" y="30480"/>
                </a:moveTo>
                <a:lnTo>
                  <a:pt x="17779" y="30480"/>
                </a:lnTo>
                <a:lnTo>
                  <a:pt x="17779" y="31750"/>
                </a:lnTo>
                <a:lnTo>
                  <a:pt x="19050" y="31750"/>
                </a:lnTo>
                <a:lnTo>
                  <a:pt x="19050" y="33020"/>
                </a:lnTo>
                <a:lnTo>
                  <a:pt x="60959" y="33020"/>
                </a:lnTo>
                <a:lnTo>
                  <a:pt x="60959" y="30480"/>
                </a:lnTo>
                <a:close/>
              </a:path>
              <a:path w="181609" h="166370">
                <a:moveTo>
                  <a:pt x="59690" y="26670"/>
                </a:moveTo>
                <a:lnTo>
                  <a:pt x="15240" y="26670"/>
                </a:lnTo>
                <a:lnTo>
                  <a:pt x="15240" y="29210"/>
                </a:lnTo>
                <a:lnTo>
                  <a:pt x="16510" y="29210"/>
                </a:lnTo>
                <a:lnTo>
                  <a:pt x="16510" y="30480"/>
                </a:lnTo>
                <a:lnTo>
                  <a:pt x="59690" y="30480"/>
                </a:lnTo>
                <a:lnTo>
                  <a:pt x="59690" y="26670"/>
                </a:lnTo>
                <a:close/>
              </a:path>
              <a:path w="181609" h="166370">
                <a:moveTo>
                  <a:pt x="55879" y="20320"/>
                </a:moveTo>
                <a:lnTo>
                  <a:pt x="12700" y="20320"/>
                </a:lnTo>
                <a:lnTo>
                  <a:pt x="12700" y="24130"/>
                </a:lnTo>
                <a:lnTo>
                  <a:pt x="13970" y="24130"/>
                </a:lnTo>
                <a:lnTo>
                  <a:pt x="13970" y="26670"/>
                </a:lnTo>
                <a:lnTo>
                  <a:pt x="58420" y="26670"/>
                </a:lnTo>
                <a:lnTo>
                  <a:pt x="58420" y="25400"/>
                </a:lnTo>
                <a:lnTo>
                  <a:pt x="57150" y="25400"/>
                </a:lnTo>
                <a:lnTo>
                  <a:pt x="57150" y="22860"/>
                </a:lnTo>
                <a:lnTo>
                  <a:pt x="55879" y="22860"/>
                </a:lnTo>
                <a:lnTo>
                  <a:pt x="55879" y="20320"/>
                </a:lnTo>
                <a:close/>
              </a:path>
              <a:path w="181609" h="166370">
                <a:moveTo>
                  <a:pt x="54610" y="17780"/>
                </a:moveTo>
                <a:lnTo>
                  <a:pt x="10160" y="17780"/>
                </a:lnTo>
                <a:lnTo>
                  <a:pt x="10160" y="20320"/>
                </a:lnTo>
                <a:lnTo>
                  <a:pt x="54610" y="20320"/>
                </a:lnTo>
                <a:lnTo>
                  <a:pt x="54610" y="17780"/>
                </a:lnTo>
                <a:close/>
              </a:path>
              <a:path w="181609" h="166370">
                <a:moveTo>
                  <a:pt x="53340" y="13970"/>
                </a:moveTo>
                <a:lnTo>
                  <a:pt x="8890" y="13970"/>
                </a:lnTo>
                <a:lnTo>
                  <a:pt x="8890" y="17780"/>
                </a:lnTo>
                <a:lnTo>
                  <a:pt x="53340" y="17780"/>
                </a:lnTo>
                <a:lnTo>
                  <a:pt x="53340" y="13970"/>
                </a:lnTo>
                <a:close/>
              </a:path>
              <a:path w="181609" h="166370">
                <a:moveTo>
                  <a:pt x="52070" y="12700"/>
                </a:moveTo>
                <a:lnTo>
                  <a:pt x="7620" y="12700"/>
                </a:lnTo>
                <a:lnTo>
                  <a:pt x="7620" y="13970"/>
                </a:lnTo>
                <a:lnTo>
                  <a:pt x="52070" y="13970"/>
                </a:lnTo>
                <a:lnTo>
                  <a:pt x="52070" y="12700"/>
                </a:lnTo>
                <a:close/>
              </a:path>
              <a:path w="181609" h="166370">
                <a:moveTo>
                  <a:pt x="50800" y="10160"/>
                </a:moveTo>
                <a:lnTo>
                  <a:pt x="6350" y="10160"/>
                </a:lnTo>
                <a:lnTo>
                  <a:pt x="6350" y="12700"/>
                </a:lnTo>
                <a:lnTo>
                  <a:pt x="50800" y="12700"/>
                </a:lnTo>
                <a:lnTo>
                  <a:pt x="50800" y="10160"/>
                </a:lnTo>
                <a:close/>
              </a:path>
              <a:path w="181609" h="166370">
                <a:moveTo>
                  <a:pt x="49530" y="7620"/>
                </a:moveTo>
                <a:lnTo>
                  <a:pt x="5079" y="7620"/>
                </a:lnTo>
                <a:lnTo>
                  <a:pt x="5079" y="10160"/>
                </a:lnTo>
                <a:lnTo>
                  <a:pt x="49529" y="10160"/>
                </a:lnTo>
                <a:lnTo>
                  <a:pt x="49530" y="7620"/>
                </a:lnTo>
                <a:close/>
              </a:path>
              <a:path w="181609" h="166370">
                <a:moveTo>
                  <a:pt x="4699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2540" y="2540"/>
                </a:lnTo>
                <a:lnTo>
                  <a:pt x="2540" y="6350"/>
                </a:lnTo>
                <a:lnTo>
                  <a:pt x="3810" y="6350"/>
                </a:lnTo>
                <a:lnTo>
                  <a:pt x="3810" y="7620"/>
                </a:lnTo>
                <a:lnTo>
                  <a:pt x="48260" y="7620"/>
                </a:lnTo>
                <a:lnTo>
                  <a:pt x="48260" y="5080"/>
                </a:lnTo>
                <a:lnTo>
                  <a:pt x="46990" y="5080"/>
                </a:lnTo>
                <a:lnTo>
                  <a:pt x="46990" y="1270"/>
                </a:lnTo>
                <a:close/>
              </a:path>
              <a:path w="181609" h="1663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02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bk object 2726"/>
          <p:cNvSpPr/>
          <p:nvPr/>
        </p:nvSpPr>
        <p:spPr>
          <a:xfrm>
            <a:off x="6998969" y="651383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bk object 2727"/>
          <p:cNvSpPr/>
          <p:nvPr/>
        </p:nvSpPr>
        <p:spPr>
          <a:xfrm>
            <a:off x="6993890" y="6511290"/>
            <a:ext cx="68580" cy="2540"/>
          </a:xfrm>
          <a:custGeom>
            <a:avLst/>
            <a:gdLst/>
            <a:ahLst/>
            <a:cxnLst/>
            <a:rect l="l" t="t" r="r" b="b"/>
            <a:pathLst>
              <a:path w="68579" h="2540">
                <a:moveTo>
                  <a:pt x="68579" y="0"/>
                </a:moveTo>
                <a:lnTo>
                  <a:pt x="0" y="0"/>
                </a:lnTo>
                <a:lnTo>
                  <a:pt x="0" y="2539"/>
                </a:lnTo>
                <a:lnTo>
                  <a:pt x="68579" y="2539"/>
                </a:lnTo>
                <a:lnTo>
                  <a:pt x="6857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bk object 2728"/>
          <p:cNvSpPr/>
          <p:nvPr/>
        </p:nvSpPr>
        <p:spPr>
          <a:xfrm>
            <a:off x="6988809" y="6508750"/>
            <a:ext cx="68580" cy="2540"/>
          </a:xfrm>
          <a:custGeom>
            <a:avLst/>
            <a:gdLst/>
            <a:ahLst/>
            <a:cxnLst/>
            <a:rect l="l" t="t" r="r" b="b"/>
            <a:pathLst>
              <a:path w="68579" h="2540">
                <a:moveTo>
                  <a:pt x="68579" y="0"/>
                </a:moveTo>
                <a:lnTo>
                  <a:pt x="0" y="0"/>
                </a:lnTo>
                <a:lnTo>
                  <a:pt x="0" y="2539"/>
                </a:lnTo>
                <a:lnTo>
                  <a:pt x="68579" y="2539"/>
                </a:lnTo>
                <a:lnTo>
                  <a:pt x="6857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bk object 2729"/>
          <p:cNvSpPr/>
          <p:nvPr/>
        </p:nvSpPr>
        <p:spPr>
          <a:xfrm>
            <a:off x="6986269" y="650748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bk object 2730"/>
          <p:cNvSpPr/>
          <p:nvPr/>
        </p:nvSpPr>
        <p:spPr>
          <a:xfrm>
            <a:off x="6981190" y="6504940"/>
            <a:ext cx="67310" cy="2540"/>
          </a:xfrm>
          <a:custGeom>
            <a:avLst/>
            <a:gdLst/>
            <a:ahLst/>
            <a:cxnLst/>
            <a:rect l="l" t="t" r="r" b="b"/>
            <a:pathLst>
              <a:path w="67309" h="2540">
                <a:moveTo>
                  <a:pt x="67309" y="0"/>
                </a:moveTo>
                <a:lnTo>
                  <a:pt x="0" y="0"/>
                </a:lnTo>
                <a:lnTo>
                  <a:pt x="0" y="2539"/>
                </a:lnTo>
                <a:lnTo>
                  <a:pt x="67309" y="2539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bk object 2731"/>
          <p:cNvSpPr/>
          <p:nvPr/>
        </p:nvSpPr>
        <p:spPr>
          <a:xfrm>
            <a:off x="6976109" y="6502400"/>
            <a:ext cx="67310" cy="2540"/>
          </a:xfrm>
          <a:custGeom>
            <a:avLst/>
            <a:gdLst/>
            <a:ahLst/>
            <a:cxnLst/>
            <a:rect l="l" t="t" r="r" b="b"/>
            <a:pathLst>
              <a:path w="67309" h="2540">
                <a:moveTo>
                  <a:pt x="67309" y="0"/>
                </a:moveTo>
                <a:lnTo>
                  <a:pt x="0" y="0"/>
                </a:lnTo>
                <a:lnTo>
                  <a:pt x="0" y="2539"/>
                </a:lnTo>
                <a:lnTo>
                  <a:pt x="67309" y="2539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bk object 2732"/>
          <p:cNvSpPr/>
          <p:nvPr/>
        </p:nvSpPr>
        <p:spPr>
          <a:xfrm>
            <a:off x="6973569" y="65011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67309" y="0"/>
                </a:moveTo>
                <a:lnTo>
                  <a:pt x="0" y="0"/>
                </a:lnTo>
                <a:lnTo>
                  <a:pt x="0" y="1270"/>
                </a:lnTo>
                <a:lnTo>
                  <a:pt x="67309" y="1270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bk object 2733"/>
          <p:cNvSpPr/>
          <p:nvPr/>
        </p:nvSpPr>
        <p:spPr>
          <a:xfrm>
            <a:off x="6968490" y="6498590"/>
            <a:ext cx="66040" cy="2540"/>
          </a:xfrm>
          <a:custGeom>
            <a:avLst/>
            <a:gdLst/>
            <a:ahLst/>
            <a:cxnLst/>
            <a:rect l="l" t="t" r="r" b="b"/>
            <a:pathLst>
              <a:path w="66040" h="2539">
                <a:moveTo>
                  <a:pt x="66040" y="0"/>
                </a:moveTo>
                <a:lnTo>
                  <a:pt x="0" y="0"/>
                </a:lnTo>
                <a:lnTo>
                  <a:pt x="0" y="2540"/>
                </a:lnTo>
                <a:lnTo>
                  <a:pt x="66040" y="2540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bk object 2734"/>
          <p:cNvSpPr/>
          <p:nvPr/>
        </p:nvSpPr>
        <p:spPr>
          <a:xfrm>
            <a:off x="6963409" y="6496050"/>
            <a:ext cx="66040" cy="2540"/>
          </a:xfrm>
          <a:custGeom>
            <a:avLst/>
            <a:gdLst/>
            <a:ahLst/>
            <a:cxnLst/>
            <a:rect l="l" t="t" r="r" b="b"/>
            <a:pathLst>
              <a:path w="66040" h="2539">
                <a:moveTo>
                  <a:pt x="66040" y="0"/>
                </a:moveTo>
                <a:lnTo>
                  <a:pt x="0" y="0"/>
                </a:lnTo>
                <a:lnTo>
                  <a:pt x="0" y="2539"/>
                </a:lnTo>
                <a:lnTo>
                  <a:pt x="66040" y="2539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bk object 2735"/>
          <p:cNvSpPr/>
          <p:nvPr/>
        </p:nvSpPr>
        <p:spPr>
          <a:xfrm>
            <a:off x="6960869" y="6494779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40" h="1270">
                <a:moveTo>
                  <a:pt x="66040" y="0"/>
                </a:moveTo>
                <a:lnTo>
                  <a:pt x="0" y="0"/>
                </a:lnTo>
                <a:lnTo>
                  <a:pt x="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bk object 2736"/>
          <p:cNvSpPr/>
          <p:nvPr/>
        </p:nvSpPr>
        <p:spPr>
          <a:xfrm>
            <a:off x="6955790" y="649224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70" h="2539">
                <a:moveTo>
                  <a:pt x="64770" y="0"/>
                </a:moveTo>
                <a:lnTo>
                  <a:pt x="0" y="0"/>
                </a:lnTo>
                <a:lnTo>
                  <a:pt x="0" y="2540"/>
                </a:lnTo>
                <a:lnTo>
                  <a:pt x="64770" y="2540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bk object 2737"/>
          <p:cNvSpPr/>
          <p:nvPr/>
        </p:nvSpPr>
        <p:spPr>
          <a:xfrm>
            <a:off x="6950709" y="648970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70" h="2539">
                <a:moveTo>
                  <a:pt x="64770" y="0"/>
                </a:moveTo>
                <a:lnTo>
                  <a:pt x="0" y="0"/>
                </a:lnTo>
                <a:lnTo>
                  <a:pt x="0" y="2539"/>
                </a:lnTo>
                <a:lnTo>
                  <a:pt x="64770" y="2539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bk object 2738"/>
          <p:cNvSpPr/>
          <p:nvPr/>
        </p:nvSpPr>
        <p:spPr>
          <a:xfrm>
            <a:off x="6948169" y="648842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bk object 2739"/>
          <p:cNvSpPr/>
          <p:nvPr/>
        </p:nvSpPr>
        <p:spPr>
          <a:xfrm>
            <a:off x="6943090" y="648589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70" h="2539">
                <a:moveTo>
                  <a:pt x="64770" y="0"/>
                </a:moveTo>
                <a:lnTo>
                  <a:pt x="0" y="0"/>
                </a:lnTo>
                <a:lnTo>
                  <a:pt x="0" y="2540"/>
                </a:lnTo>
                <a:lnTo>
                  <a:pt x="64770" y="2540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bk object 2740"/>
          <p:cNvSpPr/>
          <p:nvPr/>
        </p:nvSpPr>
        <p:spPr>
          <a:xfrm>
            <a:off x="6938009" y="6483350"/>
            <a:ext cx="63500" cy="2540"/>
          </a:xfrm>
          <a:custGeom>
            <a:avLst/>
            <a:gdLst/>
            <a:ahLst/>
            <a:cxnLst/>
            <a:rect l="l" t="t" r="r" b="b"/>
            <a:pathLst>
              <a:path w="63500" h="2539">
                <a:moveTo>
                  <a:pt x="63500" y="0"/>
                </a:moveTo>
                <a:lnTo>
                  <a:pt x="0" y="0"/>
                </a:lnTo>
                <a:lnTo>
                  <a:pt x="0" y="2539"/>
                </a:lnTo>
                <a:lnTo>
                  <a:pt x="63500" y="2539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bk object 2741"/>
          <p:cNvSpPr/>
          <p:nvPr/>
        </p:nvSpPr>
        <p:spPr>
          <a:xfrm>
            <a:off x="6935469" y="648207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bk object 2742"/>
          <p:cNvSpPr/>
          <p:nvPr/>
        </p:nvSpPr>
        <p:spPr>
          <a:xfrm>
            <a:off x="6930390" y="6479540"/>
            <a:ext cx="63500" cy="2540"/>
          </a:xfrm>
          <a:custGeom>
            <a:avLst/>
            <a:gdLst/>
            <a:ahLst/>
            <a:cxnLst/>
            <a:rect l="l" t="t" r="r" b="b"/>
            <a:pathLst>
              <a:path w="63500" h="2539">
                <a:moveTo>
                  <a:pt x="63500" y="0"/>
                </a:moveTo>
                <a:lnTo>
                  <a:pt x="0" y="0"/>
                </a:lnTo>
                <a:lnTo>
                  <a:pt x="0" y="2540"/>
                </a:lnTo>
                <a:lnTo>
                  <a:pt x="63500" y="2540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bk object 2743"/>
          <p:cNvSpPr/>
          <p:nvPr/>
        </p:nvSpPr>
        <p:spPr>
          <a:xfrm>
            <a:off x="6925309" y="647700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bk object 2744"/>
          <p:cNvSpPr/>
          <p:nvPr/>
        </p:nvSpPr>
        <p:spPr>
          <a:xfrm>
            <a:off x="6922769" y="647572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bk object 2745"/>
          <p:cNvSpPr/>
          <p:nvPr/>
        </p:nvSpPr>
        <p:spPr>
          <a:xfrm>
            <a:off x="6917690" y="647319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bk object 2746"/>
          <p:cNvSpPr/>
          <p:nvPr/>
        </p:nvSpPr>
        <p:spPr>
          <a:xfrm>
            <a:off x="6912609" y="6470650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60959" y="0"/>
                </a:moveTo>
                <a:lnTo>
                  <a:pt x="0" y="0"/>
                </a:lnTo>
                <a:lnTo>
                  <a:pt x="0" y="2539"/>
                </a:lnTo>
                <a:lnTo>
                  <a:pt x="60959" y="2539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bk object 2747"/>
          <p:cNvSpPr/>
          <p:nvPr/>
        </p:nvSpPr>
        <p:spPr>
          <a:xfrm>
            <a:off x="6910069" y="6469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bk object 2748"/>
          <p:cNvSpPr/>
          <p:nvPr/>
        </p:nvSpPr>
        <p:spPr>
          <a:xfrm>
            <a:off x="6904990" y="6466840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60959" y="0"/>
                </a:moveTo>
                <a:lnTo>
                  <a:pt x="0" y="0"/>
                </a:lnTo>
                <a:lnTo>
                  <a:pt x="0" y="2540"/>
                </a:lnTo>
                <a:lnTo>
                  <a:pt x="60959" y="2540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bk object 2749"/>
          <p:cNvSpPr/>
          <p:nvPr/>
        </p:nvSpPr>
        <p:spPr>
          <a:xfrm>
            <a:off x="6901180" y="6464300"/>
            <a:ext cx="59690" cy="2540"/>
          </a:xfrm>
          <a:custGeom>
            <a:avLst/>
            <a:gdLst/>
            <a:ahLst/>
            <a:cxnLst/>
            <a:rect l="l" t="t" r="r" b="b"/>
            <a:pathLst>
              <a:path w="59690" h="2539">
                <a:moveTo>
                  <a:pt x="59690" y="0"/>
                </a:moveTo>
                <a:lnTo>
                  <a:pt x="0" y="0"/>
                </a:lnTo>
                <a:lnTo>
                  <a:pt x="0" y="2539"/>
                </a:lnTo>
                <a:lnTo>
                  <a:pt x="59690" y="2539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bk object 2750"/>
          <p:cNvSpPr/>
          <p:nvPr/>
        </p:nvSpPr>
        <p:spPr>
          <a:xfrm>
            <a:off x="6898640" y="646302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bk object 2751"/>
          <p:cNvSpPr/>
          <p:nvPr/>
        </p:nvSpPr>
        <p:spPr>
          <a:xfrm>
            <a:off x="6894830" y="6460490"/>
            <a:ext cx="59690" cy="2540"/>
          </a:xfrm>
          <a:custGeom>
            <a:avLst/>
            <a:gdLst/>
            <a:ahLst/>
            <a:cxnLst/>
            <a:rect l="l" t="t" r="r" b="b"/>
            <a:pathLst>
              <a:path w="59690" h="2539">
                <a:moveTo>
                  <a:pt x="59690" y="0"/>
                </a:moveTo>
                <a:lnTo>
                  <a:pt x="0" y="0"/>
                </a:lnTo>
                <a:lnTo>
                  <a:pt x="0" y="2540"/>
                </a:lnTo>
                <a:lnTo>
                  <a:pt x="59690" y="2540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bk object 2752"/>
          <p:cNvSpPr/>
          <p:nvPr/>
        </p:nvSpPr>
        <p:spPr>
          <a:xfrm>
            <a:off x="6891019" y="6457950"/>
            <a:ext cx="59690" cy="2540"/>
          </a:xfrm>
          <a:custGeom>
            <a:avLst/>
            <a:gdLst/>
            <a:ahLst/>
            <a:cxnLst/>
            <a:rect l="l" t="t" r="r" b="b"/>
            <a:pathLst>
              <a:path w="59690" h="2539">
                <a:moveTo>
                  <a:pt x="59690" y="0"/>
                </a:moveTo>
                <a:lnTo>
                  <a:pt x="0" y="0"/>
                </a:lnTo>
                <a:lnTo>
                  <a:pt x="0" y="2539"/>
                </a:lnTo>
                <a:lnTo>
                  <a:pt x="59690" y="2539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bk object 2753"/>
          <p:cNvSpPr/>
          <p:nvPr/>
        </p:nvSpPr>
        <p:spPr>
          <a:xfrm>
            <a:off x="6888480" y="64566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bk object 2754"/>
          <p:cNvSpPr/>
          <p:nvPr/>
        </p:nvSpPr>
        <p:spPr>
          <a:xfrm>
            <a:off x="6884669" y="6454140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60959" y="0"/>
                </a:moveTo>
                <a:lnTo>
                  <a:pt x="0" y="0"/>
                </a:lnTo>
                <a:lnTo>
                  <a:pt x="0" y="2540"/>
                </a:lnTo>
                <a:lnTo>
                  <a:pt x="60959" y="2540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bk object 2755"/>
          <p:cNvSpPr/>
          <p:nvPr/>
        </p:nvSpPr>
        <p:spPr>
          <a:xfrm>
            <a:off x="6879590" y="645160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bk object 2756"/>
          <p:cNvSpPr/>
          <p:nvPr/>
        </p:nvSpPr>
        <p:spPr>
          <a:xfrm>
            <a:off x="6878319" y="645032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bk object 2757"/>
          <p:cNvSpPr/>
          <p:nvPr/>
        </p:nvSpPr>
        <p:spPr>
          <a:xfrm>
            <a:off x="6875780" y="644905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bk object 2758"/>
          <p:cNvSpPr/>
          <p:nvPr/>
        </p:nvSpPr>
        <p:spPr>
          <a:xfrm>
            <a:off x="6869430" y="6445250"/>
            <a:ext cx="62230" cy="3810"/>
          </a:xfrm>
          <a:custGeom>
            <a:avLst/>
            <a:gdLst/>
            <a:ahLst/>
            <a:cxnLst/>
            <a:rect l="l" t="t" r="r" b="b"/>
            <a:pathLst>
              <a:path w="62229" h="3810">
                <a:moveTo>
                  <a:pt x="62229" y="0"/>
                </a:moveTo>
                <a:lnTo>
                  <a:pt x="0" y="0"/>
                </a:lnTo>
                <a:lnTo>
                  <a:pt x="0" y="3809"/>
                </a:lnTo>
                <a:lnTo>
                  <a:pt x="62229" y="380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bk object 2759"/>
          <p:cNvSpPr/>
          <p:nvPr/>
        </p:nvSpPr>
        <p:spPr>
          <a:xfrm>
            <a:off x="6866890" y="644397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bk object 2760"/>
          <p:cNvSpPr/>
          <p:nvPr/>
        </p:nvSpPr>
        <p:spPr>
          <a:xfrm>
            <a:off x="6865619" y="644270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bk object 2761"/>
          <p:cNvSpPr/>
          <p:nvPr/>
        </p:nvSpPr>
        <p:spPr>
          <a:xfrm>
            <a:off x="6859269" y="6438900"/>
            <a:ext cx="63500" cy="3810"/>
          </a:xfrm>
          <a:custGeom>
            <a:avLst/>
            <a:gdLst/>
            <a:ahLst/>
            <a:cxnLst/>
            <a:rect l="l" t="t" r="r" b="b"/>
            <a:pathLst>
              <a:path w="63500" h="3810">
                <a:moveTo>
                  <a:pt x="63500" y="0"/>
                </a:moveTo>
                <a:lnTo>
                  <a:pt x="0" y="0"/>
                </a:lnTo>
                <a:lnTo>
                  <a:pt x="0" y="3809"/>
                </a:lnTo>
                <a:lnTo>
                  <a:pt x="63500" y="3809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bk object 2762"/>
          <p:cNvSpPr/>
          <p:nvPr/>
        </p:nvSpPr>
        <p:spPr>
          <a:xfrm>
            <a:off x="6856730" y="643762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bk object 2763"/>
          <p:cNvSpPr/>
          <p:nvPr/>
        </p:nvSpPr>
        <p:spPr>
          <a:xfrm>
            <a:off x="6854190" y="643635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bk object 2764"/>
          <p:cNvSpPr/>
          <p:nvPr/>
        </p:nvSpPr>
        <p:spPr>
          <a:xfrm>
            <a:off x="6847840" y="6432550"/>
            <a:ext cx="64769" cy="3810"/>
          </a:xfrm>
          <a:custGeom>
            <a:avLst/>
            <a:gdLst/>
            <a:ahLst/>
            <a:cxnLst/>
            <a:rect l="l" t="t" r="r" b="b"/>
            <a:pathLst>
              <a:path w="64770" h="3810">
                <a:moveTo>
                  <a:pt x="64770" y="0"/>
                </a:moveTo>
                <a:lnTo>
                  <a:pt x="0" y="0"/>
                </a:lnTo>
                <a:lnTo>
                  <a:pt x="0" y="3809"/>
                </a:lnTo>
                <a:lnTo>
                  <a:pt x="64770" y="3809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bk object 2765"/>
          <p:cNvSpPr/>
          <p:nvPr/>
        </p:nvSpPr>
        <p:spPr>
          <a:xfrm>
            <a:off x="6846569" y="643127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bk object 2766"/>
          <p:cNvSpPr/>
          <p:nvPr/>
        </p:nvSpPr>
        <p:spPr>
          <a:xfrm>
            <a:off x="6844030" y="643000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bk object 2767"/>
          <p:cNvSpPr/>
          <p:nvPr/>
        </p:nvSpPr>
        <p:spPr>
          <a:xfrm>
            <a:off x="6837680" y="6426200"/>
            <a:ext cx="64769" cy="3810"/>
          </a:xfrm>
          <a:custGeom>
            <a:avLst/>
            <a:gdLst/>
            <a:ahLst/>
            <a:cxnLst/>
            <a:rect l="l" t="t" r="r" b="b"/>
            <a:pathLst>
              <a:path w="64770" h="3810">
                <a:moveTo>
                  <a:pt x="64770" y="0"/>
                </a:moveTo>
                <a:lnTo>
                  <a:pt x="0" y="0"/>
                </a:lnTo>
                <a:lnTo>
                  <a:pt x="0" y="3809"/>
                </a:lnTo>
                <a:lnTo>
                  <a:pt x="64770" y="3809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bk object 2768"/>
          <p:cNvSpPr/>
          <p:nvPr/>
        </p:nvSpPr>
        <p:spPr>
          <a:xfrm>
            <a:off x="6835140" y="6424929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40" h="1270">
                <a:moveTo>
                  <a:pt x="66040" y="0"/>
                </a:moveTo>
                <a:lnTo>
                  <a:pt x="0" y="0"/>
                </a:lnTo>
                <a:lnTo>
                  <a:pt x="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bk object 2769"/>
          <p:cNvSpPr/>
          <p:nvPr/>
        </p:nvSpPr>
        <p:spPr>
          <a:xfrm>
            <a:off x="6833869" y="642365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bk object 2770"/>
          <p:cNvSpPr/>
          <p:nvPr/>
        </p:nvSpPr>
        <p:spPr>
          <a:xfrm>
            <a:off x="6827519" y="6419850"/>
            <a:ext cx="66040" cy="3810"/>
          </a:xfrm>
          <a:custGeom>
            <a:avLst/>
            <a:gdLst/>
            <a:ahLst/>
            <a:cxnLst/>
            <a:rect l="l" t="t" r="r" b="b"/>
            <a:pathLst>
              <a:path w="66040" h="3810">
                <a:moveTo>
                  <a:pt x="66040" y="0"/>
                </a:moveTo>
                <a:lnTo>
                  <a:pt x="0" y="0"/>
                </a:lnTo>
                <a:lnTo>
                  <a:pt x="0" y="3809"/>
                </a:lnTo>
                <a:lnTo>
                  <a:pt x="66040" y="3809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bk object 2771"/>
          <p:cNvSpPr/>
          <p:nvPr/>
        </p:nvSpPr>
        <p:spPr>
          <a:xfrm>
            <a:off x="6824980" y="6418579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40" h="1270">
                <a:moveTo>
                  <a:pt x="66040" y="0"/>
                </a:moveTo>
                <a:lnTo>
                  <a:pt x="0" y="0"/>
                </a:lnTo>
                <a:lnTo>
                  <a:pt x="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bk object 2772"/>
          <p:cNvSpPr/>
          <p:nvPr/>
        </p:nvSpPr>
        <p:spPr>
          <a:xfrm>
            <a:off x="6822440" y="641730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67309" y="0"/>
                </a:moveTo>
                <a:lnTo>
                  <a:pt x="0" y="0"/>
                </a:lnTo>
                <a:lnTo>
                  <a:pt x="0" y="1269"/>
                </a:lnTo>
                <a:lnTo>
                  <a:pt x="67309" y="1269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bk object 2773"/>
          <p:cNvSpPr/>
          <p:nvPr/>
        </p:nvSpPr>
        <p:spPr>
          <a:xfrm>
            <a:off x="6816090" y="6413500"/>
            <a:ext cx="67310" cy="3810"/>
          </a:xfrm>
          <a:custGeom>
            <a:avLst/>
            <a:gdLst/>
            <a:ahLst/>
            <a:cxnLst/>
            <a:rect l="l" t="t" r="r" b="b"/>
            <a:pathLst>
              <a:path w="67309" h="3810">
                <a:moveTo>
                  <a:pt x="67309" y="0"/>
                </a:moveTo>
                <a:lnTo>
                  <a:pt x="0" y="0"/>
                </a:lnTo>
                <a:lnTo>
                  <a:pt x="0" y="3809"/>
                </a:lnTo>
                <a:lnTo>
                  <a:pt x="67309" y="3809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bk object 2774"/>
          <p:cNvSpPr/>
          <p:nvPr/>
        </p:nvSpPr>
        <p:spPr>
          <a:xfrm>
            <a:off x="6814819" y="64122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67309" y="0"/>
                </a:moveTo>
                <a:lnTo>
                  <a:pt x="0" y="0"/>
                </a:lnTo>
                <a:lnTo>
                  <a:pt x="0" y="1270"/>
                </a:lnTo>
                <a:lnTo>
                  <a:pt x="67309" y="1270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bk object 2775"/>
          <p:cNvSpPr/>
          <p:nvPr/>
        </p:nvSpPr>
        <p:spPr>
          <a:xfrm>
            <a:off x="6812280" y="641095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67309" y="0"/>
                </a:moveTo>
                <a:lnTo>
                  <a:pt x="0" y="0"/>
                </a:lnTo>
                <a:lnTo>
                  <a:pt x="0" y="1269"/>
                </a:lnTo>
                <a:lnTo>
                  <a:pt x="67309" y="1269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bk object 2776"/>
          <p:cNvSpPr/>
          <p:nvPr/>
        </p:nvSpPr>
        <p:spPr>
          <a:xfrm>
            <a:off x="6807200" y="6407150"/>
            <a:ext cx="67310" cy="3810"/>
          </a:xfrm>
          <a:custGeom>
            <a:avLst/>
            <a:gdLst/>
            <a:ahLst/>
            <a:cxnLst/>
            <a:rect l="l" t="t" r="r" b="b"/>
            <a:pathLst>
              <a:path w="67309" h="3810">
                <a:moveTo>
                  <a:pt x="67309" y="0"/>
                </a:moveTo>
                <a:lnTo>
                  <a:pt x="0" y="0"/>
                </a:lnTo>
                <a:lnTo>
                  <a:pt x="0" y="3809"/>
                </a:lnTo>
                <a:lnTo>
                  <a:pt x="67309" y="3809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bk object 2777"/>
          <p:cNvSpPr/>
          <p:nvPr/>
        </p:nvSpPr>
        <p:spPr>
          <a:xfrm>
            <a:off x="6804659" y="64058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67309" y="0"/>
                </a:moveTo>
                <a:lnTo>
                  <a:pt x="0" y="0"/>
                </a:lnTo>
                <a:lnTo>
                  <a:pt x="0" y="1270"/>
                </a:lnTo>
                <a:lnTo>
                  <a:pt x="67309" y="1270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bk object 2778"/>
          <p:cNvSpPr/>
          <p:nvPr/>
        </p:nvSpPr>
        <p:spPr>
          <a:xfrm>
            <a:off x="6803390" y="640460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67309" y="0"/>
                </a:moveTo>
                <a:lnTo>
                  <a:pt x="0" y="0"/>
                </a:lnTo>
                <a:lnTo>
                  <a:pt x="0" y="1269"/>
                </a:lnTo>
                <a:lnTo>
                  <a:pt x="67309" y="1269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bk object 2779"/>
          <p:cNvSpPr/>
          <p:nvPr/>
        </p:nvSpPr>
        <p:spPr>
          <a:xfrm>
            <a:off x="6798309" y="6400800"/>
            <a:ext cx="66040" cy="3810"/>
          </a:xfrm>
          <a:custGeom>
            <a:avLst/>
            <a:gdLst/>
            <a:ahLst/>
            <a:cxnLst/>
            <a:rect l="l" t="t" r="r" b="b"/>
            <a:pathLst>
              <a:path w="66040" h="3810">
                <a:moveTo>
                  <a:pt x="66040" y="0"/>
                </a:moveTo>
                <a:lnTo>
                  <a:pt x="0" y="0"/>
                </a:lnTo>
                <a:lnTo>
                  <a:pt x="0" y="3809"/>
                </a:lnTo>
                <a:lnTo>
                  <a:pt x="66040" y="3809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bk object 2780"/>
          <p:cNvSpPr/>
          <p:nvPr/>
        </p:nvSpPr>
        <p:spPr>
          <a:xfrm>
            <a:off x="6797040" y="6399529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40" h="1270">
                <a:moveTo>
                  <a:pt x="66040" y="0"/>
                </a:moveTo>
                <a:lnTo>
                  <a:pt x="0" y="0"/>
                </a:lnTo>
                <a:lnTo>
                  <a:pt x="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bk object 2781"/>
          <p:cNvSpPr/>
          <p:nvPr/>
        </p:nvSpPr>
        <p:spPr>
          <a:xfrm>
            <a:off x="6794500" y="6398259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40" h="1270">
                <a:moveTo>
                  <a:pt x="66040" y="0"/>
                </a:moveTo>
                <a:lnTo>
                  <a:pt x="0" y="0"/>
                </a:lnTo>
                <a:lnTo>
                  <a:pt x="0" y="1269"/>
                </a:lnTo>
                <a:lnTo>
                  <a:pt x="66040" y="1269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bk object 2782"/>
          <p:cNvSpPr/>
          <p:nvPr/>
        </p:nvSpPr>
        <p:spPr>
          <a:xfrm>
            <a:off x="6789419" y="6394450"/>
            <a:ext cx="66040" cy="3810"/>
          </a:xfrm>
          <a:custGeom>
            <a:avLst/>
            <a:gdLst/>
            <a:ahLst/>
            <a:cxnLst/>
            <a:rect l="l" t="t" r="r" b="b"/>
            <a:pathLst>
              <a:path w="66040" h="3810">
                <a:moveTo>
                  <a:pt x="66040" y="0"/>
                </a:moveTo>
                <a:lnTo>
                  <a:pt x="0" y="0"/>
                </a:lnTo>
                <a:lnTo>
                  <a:pt x="0" y="3809"/>
                </a:lnTo>
                <a:lnTo>
                  <a:pt x="66040" y="3809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bk object 2783"/>
          <p:cNvSpPr/>
          <p:nvPr/>
        </p:nvSpPr>
        <p:spPr>
          <a:xfrm>
            <a:off x="6788150" y="639317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bk object 2784"/>
          <p:cNvSpPr/>
          <p:nvPr/>
        </p:nvSpPr>
        <p:spPr>
          <a:xfrm>
            <a:off x="6786880" y="639190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bk object 2785"/>
          <p:cNvSpPr/>
          <p:nvPr/>
        </p:nvSpPr>
        <p:spPr>
          <a:xfrm>
            <a:off x="6781800" y="6388100"/>
            <a:ext cx="63500" cy="3810"/>
          </a:xfrm>
          <a:custGeom>
            <a:avLst/>
            <a:gdLst/>
            <a:ahLst/>
            <a:cxnLst/>
            <a:rect l="l" t="t" r="r" b="b"/>
            <a:pathLst>
              <a:path w="63500" h="3810">
                <a:moveTo>
                  <a:pt x="63500" y="0"/>
                </a:moveTo>
                <a:lnTo>
                  <a:pt x="0" y="0"/>
                </a:lnTo>
                <a:lnTo>
                  <a:pt x="0" y="3809"/>
                </a:lnTo>
                <a:lnTo>
                  <a:pt x="63500" y="3809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bk object 2786"/>
          <p:cNvSpPr/>
          <p:nvPr/>
        </p:nvSpPr>
        <p:spPr>
          <a:xfrm>
            <a:off x="6780530" y="638682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bk object 2787"/>
          <p:cNvSpPr/>
          <p:nvPr/>
        </p:nvSpPr>
        <p:spPr>
          <a:xfrm>
            <a:off x="6777990" y="638555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bk object 2788"/>
          <p:cNvSpPr/>
          <p:nvPr/>
        </p:nvSpPr>
        <p:spPr>
          <a:xfrm>
            <a:off x="6772909" y="6381750"/>
            <a:ext cx="63500" cy="3810"/>
          </a:xfrm>
          <a:custGeom>
            <a:avLst/>
            <a:gdLst/>
            <a:ahLst/>
            <a:cxnLst/>
            <a:rect l="l" t="t" r="r" b="b"/>
            <a:pathLst>
              <a:path w="63500" h="3810">
                <a:moveTo>
                  <a:pt x="63500" y="0"/>
                </a:moveTo>
                <a:lnTo>
                  <a:pt x="0" y="0"/>
                </a:lnTo>
                <a:lnTo>
                  <a:pt x="0" y="3809"/>
                </a:lnTo>
                <a:lnTo>
                  <a:pt x="63500" y="3809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bk object 2789"/>
          <p:cNvSpPr/>
          <p:nvPr/>
        </p:nvSpPr>
        <p:spPr>
          <a:xfrm>
            <a:off x="6771640" y="638047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bk object 2790"/>
          <p:cNvSpPr/>
          <p:nvPr/>
        </p:nvSpPr>
        <p:spPr>
          <a:xfrm>
            <a:off x="6770369" y="637920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bk object 2791"/>
          <p:cNvSpPr/>
          <p:nvPr/>
        </p:nvSpPr>
        <p:spPr>
          <a:xfrm>
            <a:off x="6765290" y="6375400"/>
            <a:ext cx="62230" cy="3810"/>
          </a:xfrm>
          <a:custGeom>
            <a:avLst/>
            <a:gdLst/>
            <a:ahLst/>
            <a:cxnLst/>
            <a:rect l="l" t="t" r="r" b="b"/>
            <a:pathLst>
              <a:path w="62229" h="3810">
                <a:moveTo>
                  <a:pt x="62229" y="0"/>
                </a:moveTo>
                <a:lnTo>
                  <a:pt x="0" y="0"/>
                </a:lnTo>
                <a:lnTo>
                  <a:pt x="0" y="3809"/>
                </a:lnTo>
                <a:lnTo>
                  <a:pt x="62229" y="380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bk object 2792"/>
          <p:cNvSpPr/>
          <p:nvPr/>
        </p:nvSpPr>
        <p:spPr>
          <a:xfrm>
            <a:off x="6762750" y="637412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bk object 2793"/>
          <p:cNvSpPr/>
          <p:nvPr/>
        </p:nvSpPr>
        <p:spPr>
          <a:xfrm>
            <a:off x="6761480" y="637285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bk object 2794"/>
          <p:cNvSpPr/>
          <p:nvPr/>
        </p:nvSpPr>
        <p:spPr>
          <a:xfrm>
            <a:off x="6756400" y="6369050"/>
            <a:ext cx="60960" cy="3810"/>
          </a:xfrm>
          <a:custGeom>
            <a:avLst/>
            <a:gdLst/>
            <a:ahLst/>
            <a:cxnLst/>
            <a:rect l="l" t="t" r="r" b="b"/>
            <a:pathLst>
              <a:path w="60959" h="3810">
                <a:moveTo>
                  <a:pt x="60959" y="0"/>
                </a:moveTo>
                <a:lnTo>
                  <a:pt x="0" y="0"/>
                </a:lnTo>
                <a:lnTo>
                  <a:pt x="0" y="3809"/>
                </a:lnTo>
                <a:lnTo>
                  <a:pt x="60959" y="3809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bk object 2795"/>
          <p:cNvSpPr/>
          <p:nvPr/>
        </p:nvSpPr>
        <p:spPr>
          <a:xfrm>
            <a:off x="6755130" y="63677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bk object 2796"/>
          <p:cNvSpPr/>
          <p:nvPr/>
        </p:nvSpPr>
        <p:spPr>
          <a:xfrm>
            <a:off x="6753859" y="636650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bk object 2797"/>
          <p:cNvSpPr/>
          <p:nvPr/>
        </p:nvSpPr>
        <p:spPr>
          <a:xfrm>
            <a:off x="6748780" y="6362700"/>
            <a:ext cx="59690" cy="3810"/>
          </a:xfrm>
          <a:custGeom>
            <a:avLst/>
            <a:gdLst/>
            <a:ahLst/>
            <a:cxnLst/>
            <a:rect l="l" t="t" r="r" b="b"/>
            <a:pathLst>
              <a:path w="59690" h="3810">
                <a:moveTo>
                  <a:pt x="59690" y="0"/>
                </a:moveTo>
                <a:lnTo>
                  <a:pt x="0" y="0"/>
                </a:lnTo>
                <a:lnTo>
                  <a:pt x="0" y="3809"/>
                </a:lnTo>
                <a:lnTo>
                  <a:pt x="59690" y="3809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bk object 2798"/>
          <p:cNvSpPr/>
          <p:nvPr/>
        </p:nvSpPr>
        <p:spPr>
          <a:xfrm>
            <a:off x="6746240" y="636142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bk object 2799"/>
          <p:cNvSpPr/>
          <p:nvPr/>
        </p:nvSpPr>
        <p:spPr>
          <a:xfrm>
            <a:off x="6744969" y="636015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bk object 2800"/>
          <p:cNvSpPr/>
          <p:nvPr/>
        </p:nvSpPr>
        <p:spPr>
          <a:xfrm>
            <a:off x="6739890" y="6356350"/>
            <a:ext cx="58419" cy="3810"/>
          </a:xfrm>
          <a:custGeom>
            <a:avLst/>
            <a:gdLst/>
            <a:ahLst/>
            <a:cxnLst/>
            <a:rect l="l" t="t" r="r" b="b"/>
            <a:pathLst>
              <a:path w="58420" h="3810">
                <a:moveTo>
                  <a:pt x="58420" y="0"/>
                </a:moveTo>
                <a:lnTo>
                  <a:pt x="0" y="0"/>
                </a:lnTo>
                <a:lnTo>
                  <a:pt x="0" y="3809"/>
                </a:lnTo>
                <a:lnTo>
                  <a:pt x="58420" y="3809"/>
                </a:lnTo>
                <a:lnTo>
                  <a:pt x="584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bk object 2801"/>
          <p:cNvSpPr/>
          <p:nvPr/>
        </p:nvSpPr>
        <p:spPr>
          <a:xfrm>
            <a:off x="6738619" y="63550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bk object 2802"/>
          <p:cNvSpPr/>
          <p:nvPr/>
        </p:nvSpPr>
        <p:spPr>
          <a:xfrm>
            <a:off x="6736080" y="63538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bk object 2803"/>
          <p:cNvSpPr/>
          <p:nvPr/>
        </p:nvSpPr>
        <p:spPr>
          <a:xfrm>
            <a:off x="6733540" y="635127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39"/>
                </a:lnTo>
                <a:lnTo>
                  <a:pt x="57150" y="2539"/>
                </a:lnTo>
                <a:lnTo>
                  <a:pt x="571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bk object 2804"/>
          <p:cNvSpPr/>
          <p:nvPr/>
        </p:nvSpPr>
        <p:spPr>
          <a:xfrm>
            <a:off x="6732269" y="635000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bk object 2805"/>
          <p:cNvSpPr/>
          <p:nvPr/>
        </p:nvSpPr>
        <p:spPr>
          <a:xfrm>
            <a:off x="6731000" y="634872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bk object 2806"/>
          <p:cNvSpPr/>
          <p:nvPr/>
        </p:nvSpPr>
        <p:spPr>
          <a:xfrm>
            <a:off x="6729730" y="634745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bk object 2807"/>
          <p:cNvSpPr/>
          <p:nvPr/>
        </p:nvSpPr>
        <p:spPr>
          <a:xfrm>
            <a:off x="7607300" y="533400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</a:pathLst>
          </a:custGeom>
          <a:solidFill>
            <a:srgbClr val="0D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bk object 2808"/>
          <p:cNvSpPr/>
          <p:nvPr/>
        </p:nvSpPr>
        <p:spPr>
          <a:xfrm>
            <a:off x="7607300" y="533654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59" h="1270">
                <a:moveTo>
                  <a:pt x="0" y="1270"/>
                </a:moveTo>
                <a:lnTo>
                  <a:pt x="73659" y="1270"/>
                </a:lnTo>
                <a:lnTo>
                  <a:pt x="736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D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bk object 2809"/>
          <p:cNvSpPr/>
          <p:nvPr/>
        </p:nvSpPr>
        <p:spPr>
          <a:xfrm>
            <a:off x="7607300" y="533527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0" y="1269"/>
                </a:moveTo>
                <a:lnTo>
                  <a:pt x="52070" y="1269"/>
                </a:lnTo>
                <a:lnTo>
                  <a:pt x="520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D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bk object 2810"/>
          <p:cNvSpPr/>
          <p:nvPr/>
        </p:nvSpPr>
        <p:spPr>
          <a:xfrm>
            <a:off x="7607300" y="534098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bk object 2811"/>
          <p:cNvSpPr/>
          <p:nvPr/>
        </p:nvSpPr>
        <p:spPr>
          <a:xfrm>
            <a:off x="7607300" y="533971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bk object 2812"/>
          <p:cNvSpPr/>
          <p:nvPr/>
        </p:nvSpPr>
        <p:spPr>
          <a:xfrm>
            <a:off x="7607300" y="5338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bk object 2813"/>
          <p:cNvSpPr/>
          <p:nvPr/>
        </p:nvSpPr>
        <p:spPr>
          <a:xfrm>
            <a:off x="7607300" y="534352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bk object 2814"/>
          <p:cNvSpPr/>
          <p:nvPr/>
        </p:nvSpPr>
        <p:spPr>
          <a:xfrm>
            <a:off x="7607300" y="534225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bk object 2815"/>
          <p:cNvSpPr/>
          <p:nvPr/>
        </p:nvSpPr>
        <p:spPr>
          <a:xfrm>
            <a:off x="7607300" y="5347334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bk object 2816"/>
          <p:cNvSpPr/>
          <p:nvPr/>
        </p:nvSpPr>
        <p:spPr>
          <a:xfrm>
            <a:off x="7607300" y="534606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bk object 2817"/>
          <p:cNvSpPr/>
          <p:nvPr/>
        </p:nvSpPr>
        <p:spPr>
          <a:xfrm>
            <a:off x="7607300" y="53447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bk object 2818"/>
          <p:cNvSpPr/>
          <p:nvPr/>
        </p:nvSpPr>
        <p:spPr>
          <a:xfrm>
            <a:off x="7607300" y="534987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bk object 2819"/>
          <p:cNvSpPr/>
          <p:nvPr/>
        </p:nvSpPr>
        <p:spPr>
          <a:xfrm>
            <a:off x="7607300" y="534860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bk object 2820"/>
          <p:cNvSpPr/>
          <p:nvPr/>
        </p:nvSpPr>
        <p:spPr>
          <a:xfrm>
            <a:off x="7607300" y="5353684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bk object 2821"/>
          <p:cNvSpPr/>
          <p:nvPr/>
        </p:nvSpPr>
        <p:spPr>
          <a:xfrm>
            <a:off x="7607300" y="535241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bk object 2822"/>
          <p:cNvSpPr/>
          <p:nvPr/>
        </p:nvSpPr>
        <p:spPr>
          <a:xfrm>
            <a:off x="7607300" y="535114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09">
                <a:moveTo>
                  <a:pt x="0" y="0"/>
                </a:moveTo>
                <a:lnTo>
                  <a:pt x="23240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bk object 2823"/>
          <p:cNvSpPr/>
          <p:nvPr/>
        </p:nvSpPr>
        <p:spPr>
          <a:xfrm>
            <a:off x="7660640" y="535622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4" name="bk object 2824"/>
          <p:cNvSpPr/>
          <p:nvPr/>
        </p:nvSpPr>
        <p:spPr>
          <a:xfrm>
            <a:off x="7637780" y="535495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5" name="bk object 2825"/>
          <p:cNvSpPr/>
          <p:nvPr/>
        </p:nvSpPr>
        <p:spPr>
          <a:xfrm>
            <a:off x="7729219" y="5360034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6" name="bk object 2826"/>
          <p:cNvSpPr/>
          <p:nvPr/>
        </p:nvSpPr>
        <p:spPr>
          <a:xfrm>
            <a:off x="7706359" y="535876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7" name="bk object 2827"/>
          <p:cNvSpPr/>
          <p:nvPr/>
        </p:nvSpPr>
        <p:spPr>
          <a:xfrm>
            <a:off x="7683500" y="535749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8" name="bk object 2828"/>
          <p:cNvSpPr/>
          <p:nvPr/>
        </p:nvSpPr>
        <p:spPr>
          <a:xfrm>
            <a:off x="7752080" y="5361304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9" name="bk object 2829"/>
          <p:cNvSpPr/>
          <p:nvPr/>
        </p:nvSpPr>
        <p:spPr>
          <a:xfrm>
            <a:off x="7786369" y="53625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0" name="bk object 2830"/>
          <p:cNvSpPr/>
          <p:nvPr/>
        </p:nvSpPr>
        <p:spPr>
          <a:xfrm>
            <a:off x="7810500" y="53663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1" name="bk object 2831"/>
          <p:cNvSpPr/>
          <p:nvPr/>
        </p:nvSpPr>
        <p:spPr>
          <a:xfrm>
            <a:off x="7801609" y="536511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2" name="bk object 2832"/>
          <p:cNvSpPr/>
          <p:nvPr/>
        </p:nvSpPr>
        <p:spPr>
          <a:xfrm>
            <a:off x="7791450" y="536384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3" name="bk object 2833"/>
          <p:cNvSpPr/>
          <p:nvPr/>
        </p:nvSpPr>
        <p:spPr>
          <a:xfrm>
            <a:off x="7829550" y="536892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4" name="bk object 2834"/>
          <p:cNvSpPr/>
          <p:nvPr/>
        </p:nvSpPr>
        <p:spPr>
          <a:xfrm>
            <a:off x="7820659" y="536765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5" name="bk object 2835"/>
          <p:cNvSpPr/>
          <p:nvPr/>
        </p:nvSpPr>
        <p:spPr>
          <a:xfrm>
            <a:off x="7858759" y="5372734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6" name="bk object 2836"/>
          <p:cNvSpPr/>
          <p:nvPr/>
        </p:nvSpPr>
        <p:spPr>
          <a:xfrm>
            <a:off x="7848600" y="537146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7" name="bk object 2837"/>
          <p:cNvSpPr/>
          <p:nvPr/>
        </p:nvSpPr>
        <p:spPr>
          <a:xfrm>
            <a:off x="7839709" y="537019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8" name="bk object 2838"/>
          <p:cNvSpPr/>
          <p:nvPr/>
        </p:nvSpPr>
        <p:spPr>
          <a:xfrm>
            <a:off x="7877809" y="537527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9" name="bk object 2839"/>
          <p:cNvSpPr/>
          <p:nvPr/>
        </p:nvSpPr>
        <p:spPr>
          <a:xfrm>
            <a:off x="7868919" y="537400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0" name="bk object 2840"/>
          <p:cNvSpPr/>
          <p:nvPr/>
        </p:nvSpPr>
        <p:spPr>
          <a:xfrm>
            <a:off x="7907019" y="5379084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1" name="bk object 2841"/>
          <p:cNvSpPr/>
          <p:nvPr/>
        </p:nvSpPr>
        <p:spPr>
          <a:xfrm>
            <a:off x="7896859" y="537781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2" name="bk object 2842"/>
          <p:cNvSpPr/>
          <p:nvPr/>
        </p:nvSpPr>
        <p:spPr>
          <a:xfrm>
            <a:off x="7887969" y="537654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3" name="bk object 2843"/>
          <p:cNvSpPr/>
          <p:nvPr/>
        </p:nvSpPr>
        <p:spPr>
          <a:xfrm>
            <a:off x="7929880" y="53809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0D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4" name="bk object 2844"/>
          <p:cNvSpPr/>
          <p:nvPr/>
        </p:nvSpPr>
        <p:spPr>
          <a:xfrm>
            <a:off x="7915909" y="5380354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5" name="bk object 2845"/>
          <p:cNvSpPr/>
          <p:nvPr/>
        </p:nvSpPr>
        <p:spPr>
          <a:xfrm>
            <a:off x="7946390" y="5385434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6" name="bk object 2846"/>
          <p:cNvSpPr/>
          <p:nvPr/>
        </p:nvSpPr>
        <p:spPr>
          <a:xfrm>
            <a:off x="7940040" y="538416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7" name="bk object 2847"/>
          <p:cNvSpPr/>
          <p:nvPr/>
        </p:nvSpPr>
        <p:spPr>
          <a:xfrm>
            <a:off x="7933690" y="538289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8" name="bk object 2848"/>
          <p:cNvSpPr/>
          <p:nvPr/>
        </p:nvSpPr>
        <p:spPr>
          <a:xfrm>
            <a:off x="7957819" y="538797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9" name="bk object 2849"/>
          <p:cNvSpPr/>
          <p:nvPr/>
        </p:nvSpPr>
        <p:spPr>
          <a:xfrm>
            <a:off x="7951469" y="538670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0" name="bk object 2850"/>
          <p:cNvSpPr/>
          <p:nvPr/>
        </p:nvSpPr>
        <p:spPr>
          <a:xfrm>
            <a:off x="7964169" y="538924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1" name="bk object 2851"/>
          <p:cNvSpPr/>
          <p:nvPr/>
        </p:nvSpPr>
        <p:spPr>
          <a:xfrm>
            <a:off x="7976869" y="539115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69"/>
                </a:lnTo>
                <a:lnTo>
                  <a:pt x="85090" y="1269"/>
                </a:lnTo>
                <a:lnTo>
                  <a:pt x="8509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2" name="bk object 2852"/>
          <p:cNvSpPr/>
          <p:nvPr/>
        </p:nvSpPr>
        <p:spPr>
          <a:xfrm>
            <a:off x="7970519" y="539051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C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3" name="bk object 2853"/>
          <p:cNvSpPr/>
          <p:nvPr/>
        </p:nvSpPr>
        <p:spPr>
          <a:xfrm>
            <a:off x="7988300" y="539369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70"/>
                </a:lnTo>
                <a:lnTo>
                  <a:pt x="83820" y="1270"/>
                </a:lnTo>
                <a:lnTo>
                  <a:pt x="8382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4" name="bk object 2854"/>
          <p:cNvSpPr/>
          <p:nvPr/>
        </p:nvSpPr>
        <p:spPr>
          <a:xfrm>
            <a:off x="7983219" y="539242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5" name="bk object 2855"/>
          <p:cNvSpPr/>
          <p:nvPr/>
        </p:nvSpPr>
        <p:spPr>
          <a:xfrm>
            <a:off x="8007350" y="539750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6" name="bk object 2856"/>
          <p:cNvSpPr/>
          <p:nvPr/>
        </p:nvSpPr>
        <p:spPr>
          <a:xfrm>
            <a:off x="8001000" y="539622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40" h="1270">
                <a:moveTo>
                  <a:pt x="78740" y="0"/>
                </a:moveTo>
                <a:lnTo>
                  <a:pt x="0" y="0"/>
                </a:lnTo>
                <a:lnTo>
                  <a:pt x="0" y="1270"/>
                </a:lnTo>
                <a:lnTo>
                  <a:pt x="78740" y="1270"/>
                </a:lnTo>
                <a:lnTo>
                  <a:pt x="7874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7" name="bk object 2857"/>
          <p:cNvSpPr/>
          <p:nvPr/>
        </p:nvSpPr>
        <p:spPr>
          <a:xfrm>
            <a:off x="7994650" y="5394959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8" name="bk object 2858"/>
          <p:cNvSpPr/>
          <p:nvPr/>
        </p:nvSpPr>
        <p:spPr>
          <a:xfrm>
            <a:off x="8018780" y="540004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59" h="1270">
                <a:moveTo>
                  <a:pt x="73659" y="0"/>
                </a:moveTo>
                <a:lnTo>
                  <a:pt x="0" y="0"/>
                </a:lnTo>
                <a:lnTo>
                  <a:pt x="0" y="1270"/>
                </a:lnTo>
                <a:lnTo>
                  <a:pt x="73659" y="1270"/>
                </a:lnTo>
                <a:lnTo>
                  <a:pt x="7365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9" name="bk object 2859"/>
          <p:cNvSpPr/>
          <p:nvPr/>
        </p:nvSpPr>
        <p:spPr>
          <a:xfrm>
            <a:off x="8013700" y="539877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0" name="bk object 2860"/>
          <p:cNvSpPr/>
          <p:nvPr/>
        </p:nvSpPr>
        <p:spPr>
          <a:xfrm>
            <a:off x="8037830" y="540385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67309" y="0"/>
                </a:moveTo>
                <a:lnTo>
                  <a:pt x="0" y="0"/>
                </a:lnTo>
                <a:lnTo>
                  <a:pt x="0" y="1269"/>
                </a:lnTo>
                <a:lnTo>
                  <a:pt x="67309" y="1269"/>
                </a:lnTo>
                <a:lnTo>
                  <a:pt x="6730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1" name="bk object 2861"/>
          <p:cNvSpPr/>
          <p:nvPr/>
        </p:nvSpPr>
        <p:spPr>
          <a:xfrm>
            <a:off x="8031480" y="5402579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69850" y="0"/>
                </a:moveTo>
                <a:lnTo>
                  <a:pt x="0" y="0"/>
                </a:lnTo>
                <a:lnTo>
                  <a:pt x="0" y="1270"/>
                </a:lnTo>
                <a:lnTo>
                  <a:pt x="69850" y="1270"/>
                </a:lnTo>
                <a:lnTo>
                  <a:pt x="6985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2" name="bk object 2862"/>
          <p:cNvSpPr/>
          <p:nvPr/>
        </p:nvSpPr>
        <p:spPr>
          <a:xfrm>
            <a:off x="8025130" y="540130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70">
                <a:moveTo>
                  <a:pt x="71120" y="0"/>
                </a:moveTo>
                <a:lnTo>
                  <a:pt x="0" y="0"/>
                </a:lnTo>
                <a:lnTo>
                  <a:pt x="0" y="1269"/>
                </a:lnTo>
                <a:lnTo>
                  <a:pt x="71120" y="1269"/>
                </a:lnTo>
                <a:lnTo>
                  <a:pt x="7112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3" name="bk object 2863"/>
          <p:cNvSpPr/>
          <p:nvPr/>
        </p:nvSpPr>
        <p:spPr>
          <a:xfrm>
            <a:off x="8050530" y="540639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4" name="bk object 2864"/>
          <p:cNvSpPr/>
          <p:nvPr/>
        </p:nvSpPr>
        <p:spPr>
          <a:xfrm>
            <a:off x="8044180" y="540512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5" name="bk object 2865"/>
          <p:cNvSpPr/>
          <p:nvPr/>
        </p:nvSpPr>
        <p:spPr>
          <a:xfrm>
            <a:off x="8070850" y="541020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6" name="bk object 2866"/>
          <p:cNvSpPr/>
          <p:nvPr/>
        </p:nvSpPr>
        <p:spPr>
          <a:xfrm>
            <a:off x="8061959" y="540892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7" name="bk object 2867"/>
          <p:cNvSpPr/>
          <p:nvPr/>
        </p:nvSpPr>
        <p:spPr>
          <a:xfrm>
            <a:off x="8055609" y="540765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8" name="bk object 2868"/>
          <p:cNvSpPr/>
          <p:nvPr/>
        </p:nvSpPr>
        <p:spPr>
          <a:xfrm>
            <a:off x="8077200" y="54127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9" name="bk object 2869"/>
          <p:cNvSpPr/>
          <p:nvPr/>
        </p:nvSpPr>
        <p:spPr>
          <a:xfrm>
            <a:off x="8073390" y="541147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0" name="bk object 2870"/>
          <p:cNvSpPr/>
          <p:nvPr/>
        </p:nvSpPr>
        <p:spPr>
          <a:xfrm>
            <a:off x="8087359" y="541655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1" name="bk object 2871"/>
          <p:cNvSpPr/>
          <p:nvPr/>
        </p:nvSpPr>
        <p:spPr>
          <a:xfrm>
            <a:off x="8083550" y="5415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2" name="bk object 2872"/>
          <p:cNvSpPr/>
          <p:nvPr/>
        </p:nvSpPr>
        <p:spPr>
          <a:xfrm>
            <a:off x="8081009" y="541400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3" name="bk object 2873"/>
          <p:cNvSpPr/>
          <p:nvPr/>
        </p:nvSpPr>
        <p:spPr>
          <a:xfrm>
            <a:off x="8091169" y="541782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4" name="bk object 2874"/>
          <p:cNvSpPr/>
          <p:nvPr/>
        </p:nvSpPr>
        <p:spPr>
          <a:xfrm>
            <a:off x="8094980" y="541909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5" name="bk object 2875"/>
          <p:cNvSpPr/>
          <p:nvPr/>
        </p:nvSpPr>
        <p:spPr>
          <a:xfrm>
            <a:off x="8105140" y="542290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6" name="bk object 2876"/>
          <p:cNvSpPr/>
          <p:nvPr/>
        </p:nvSpPr>
        <p:spPr>
          <a:xfrm>
            <a:off x="8102600" y="542162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7" name="bk object 2877"/>
          <p:cNvSpPr/>
          <p:nvPr/>
        </p:nvSpPr>
        <p:spPr>
          <a:xfrm>
            <a:off x="8098790" y="542035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8" name="bk object 2878"/>
          <p:cNvSpPr/>
          <p:nvPr/>
        </p:nvSpPr>
        <p:spPr>
          <a:xfrm>
            <a:off x="8112759" y="54254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9" name="bk object 2879"/>
          <p:cNvSpPr/>
          <p:nvPr/>
        </p:nvSpPr>
        <p:spPr>
          <a:xfrm>
            <a:off x="8108950" y="542417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0" name="bk object 2880"/>
          <p:cNvSpPr/>
          <p:nvPr/>
        </p:nvSpPr>
        <p:spPr>
          <a:xfrm>
            <a:off x="8124190" y="542925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1" name="bk object 2881"/>
          <p:cNvSpPr/>
          <p:nvPr/>
        </p:nvSpPr>
        <p:spPr>
          <a:xfrm>
            <a:off x="8120380" y="542797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2" name="bk object 2882"/>
          <p:cNvSpPr/>
          <p:nvPr/>
        </p:nvSpPr>
        <p:spPr>
          <a:xfrm>
            <a:off x="8116569" y="5426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3" name="bk object 2883"/>
          <p:cNvSpPr/>
          <p:nvPr/>
        </p:nvSpPr>
        <p:spPr>
          <a:xfrm>
            <a:off x="8130540" y="543179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4" name="bk object 2884"/>
          <p:cNvSpPr/>
          <p:nvPr/>
        </p:nvSpPr>
        <p:spPr>
          <a:xfrm>
            <a:off x="8126730" y="543052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5" name="bk object 2885"/>
          <p:cNvSpPr/>
          <p:nvPr/>
        </p:nvSpPr>
        <p:spPr>
          <a:xfrm>
            <a:off x="8141969" y="543560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69"/>
                </a:lnTo>
                <a:lnTo>
                  <a:pt x="60959" y="1269"/>
                </a:lnTo>
                <a:lnTo>
                  <a:pt x="6095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6" name="bk object 2886"/>
          <p:cNvSpPr/>
          <p:nvPr/>
        </p:nvSpPr>
        <p:spPr>
          <a:xfrm>
            <a:off x="8138159" y="543432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7" name="bk object 2887"/>
          <p:cNvSpPr/>
          <p:nvPr/>
        </p:nvSpPr>
        <p:spPr>
          <a:xfrm>
            <a:off x="8134350" y="543305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8" name="bk object 2888"/>
          <p:cNvSpPr/>
          <p:nvPr/>
        </p:nvSpPr>
        <p:spPr>
          <a:xfrm>
            <a:off x="8149590" y="543814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9" name="bk object 2889"/>
          <p:cNvSpPr/>
          <p:nvPr/>
        </p:nvSpPr>
        <p:spPr>
          <a:xfrm>
            <a:off x="8145780" y="543687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0" name="bk object 2890"/>
          <p:cNvSpPr/>
          <p:nvPr/>
        </p:nvSpPr>
        <p:spPr>
          <a:xfrm>
            <a:off x="8159750" y="544195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1" name="bk object 2891"/>
          <p:cNvSpPr/>
          <p:nvPr/>
        </p:nvSpPr>
        <p:spPr>
          <a:xfrm>
            <a:off x="8155940" y="54406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2" name="bk object 2892"/>
          <p:cNvSpPr/>
          <p:nvPr/>
        </p:nvSpPr>
        <p:spPr>
          <a:xfrm>
            <a:off x="8152130" y="543940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3" name="bk object 2893"/>
          <p:cNvSpPr/>
          <p:nvPr/>
        </p:nvSpPr>
        <p:spPr>
          <a:xfrm>
            <a:off x="8167369" y="544449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4" name="bk object 2894"/>
          <p:cNvSpPr/>
          <p:nvPr/>
        </p:nvSpPr>
        <p:spPr>
          <a:xfrm>
            <a:off x="8163559" y="544322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5" name="bk object 2895"/>
          <p:cNvSpPr/>
          <p:nvPr/>
        </p:nvSpPr>
        <p:spPr>
          <a:xfrm>
            <a:off x="8173719" y="544702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6" name="bk object 2896"/>
          <p:cNvSpPr/>
          <p:nvPr/>
        </p:nvSpPr>
        <p:spPr>
          <a:xfrm>
            <a:off x="8171180" y="544575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7" name="bk object 2897"/>
          <p:cNvSpPr/>
          <p:nvPr/>
        </p:nvSpPr>
        <p:spPr>
          <a:xfrm>
            <a:off x="8177530" y="544830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8" name="bk object 2898"/>
          <p:cNvSpPr/>
          <p:nvPr/>
        </p:nvSpPr>
        <p:spPr>
          <a:xfrm>
            <a:off x="8185150" y="545084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9" name="bk object 2899"/>
          <p:cNvSpPr/>
          <p:nvPr/>
        </p:nvSpPr>
        <p:spPr>
          <a:xfrm>
            <a:off x="8181340" y="544957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0" name="bk object 2900"/>
          <p:cNvSpPr/>
          <p:nvPr/>
        </p:nvSpPr>
        <p:spPr>
          <a:xfrm>
            <a:off x="8195309" y="545465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1" name="bk object 2901"/>
          <p:cNvSpPr/>
          <p:nvPr/>
        </p:nvSpPr>
        <p:spPr>
          <a:xfrm>
            <a:off x="8192769" y="545337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2" name="bk object 2902"/>
          <p:cNvSpPr/>
          <p:nvPr/>
        </p:nvSpPr>
        <p:spPr>
          <a:xfrm>
            <a:off x="8188959" y="54521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3" name="bk object 2903"/>
          <p:cNvSpPr/>
          <p:nvPr/>
        </p:nvSpPr>
        <p:spPr>
          <a:xfrm>
            <a:off x="8204200" y="545719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4" name="bk object 2904"/>
          <p:cNvSpPr/>
          <p:nvPr/>
        </p:nvSpPr>
        <p:spPr>
          <a:xfrm>
            <a:off x="8199119" y="545592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5" name="bk object 2905"/>
          <p:cNvSpPr/>
          <p:nvPr/>
        </p:nvSpPr>
        <p:spPr>
          <a:xfrm>
            <a:off x="8210550" y="546100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6" name="bk object 2906"/>
          <p:cNvSpPr/>
          <p:nvPr/>
        </p:nvSpPr>
        <p:spPr>
          <a:xfrm>
            <a:off x="8208009" y="545972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7" name="bk object 2907"/>
          <p:cNvSpPr/>
          <p:nvPr/>
        </p:nvSpPr>
        <p:spPr>
          <a:xfrm>
            <a:off x="8205469" y="545845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8" name="bk object 2908"/>
          <p:cNvSpPr/>
          <p:nvPr/>
        </p:nvSpPr>
        <p:spPr>
          <a:xfrm>
            <a:off x="8215630" y="546354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9" name="bk object 2909"/>
          <p:cNvSpPr/>
          <p:nvPr/>
        </p:nvSpPr>
        <p:spPr>
          <a:xfrm>
            <a:off x="8213090" y="546227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0" name="bk object 2910"/>
          <p:cNvSpPr/>
          <p:nvPr/>
        </p:nvSpPr>
        <p:spPr>
          <a:xfrm>
            <a:off x="8223250" y="546735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1" name="bk object 2911"/>
          <p:cNvSpPr/>
          <p:nvPr/>
        </p:nvSpPr>
        <p:spPr>
          <a:xfrm>
            <a:off x="8220709" y="546607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2" name="bk object 2912"/>
          <p:cNvSpPr/>
          <p:nvPr/>
        </p:nvSpPr>
        <p:spPr>
          <a:xfrm>
            <a:off x="8218169" y="546480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3" name="bk object 2913"/>
          <p:cNvSpPr/>
          <p:nvPr/>
        </p:nvSpPr>
        <p:spPr>
          <a:xfrm>
            <a:off x="8228330" y="546989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4" name="bk object 2914"/>
          <p:cNvSpPr/>
          <p:nvPr/>
        </p:nvSpPr>
        <p:spPr>
          <a:xfrm>
            <a:off x="8225790" y="546862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5" name="bk object 2915"/>
          <p:cNvSpPr/>
          <p:nvPr/>
        </p:nvSpPr>
        <p:spPr>
          <a:xfrm>
            <a:off x="8235950" y="547370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6" name="bk object 2916"/>
          <p:cNvSpPr/>
          <p:nvPr/>
        </p:nvSpPr>
        <p:spPr>
          <a:xfrm>
            <a:off x="8233409" y="547242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7" name="bk object 2917"/>
          <p:cNvSpPr/>
          <p:nvPr/>
        </p:nvSpPr>
        <p:spPr>
          <a:xfrm>
            <a:off x="8230869" y="547115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8" name="bk object 2918"/>
          <p:cNvSpPr/>
          <p:nvPr/>
        </p:nvSpPr>
        <p:spPr>
          <a:xfrm>
            <a:off x="8238490" y="547497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9" name="bk object 2919"/>
          <p:cNvSpPr/>
          <p:nvPr/>
        </p:nvSpPr>
        <p:spPr>
          <a:xfrm>
            <a:off x="8241030" y="547624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0" name="bk object 2920"/>
          <p:cNvSpPr/>
          <p:nvPr/>
        </p:nvSpPr>
        <p:spPr>
          <a:xfrm>
            <a:off x="8248650" y="548005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1" name="bk object 2921"/>
          <p:cNvSpPr/>
          <p:nvPr/>
        </p:nvSpPr>
        <p:spPr>
          <a:xfrm>
            <a:off x="8246109" y="54787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2" name="bk object 2922"/>
          <p:cNvSpPr/>
          <p:nvPr/>
        </p:nvSpPr>
        <p:spPr>
          <a:xfrm>
            <a:off x="8243569" y="547750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3" name="bk object 2923"/>
          <p:cNvSpPr/>
          <p:nvPr/>
        </p:nvSpPr>
        <p:spPr>
          <a:xfrm>
            <a:off x="8253730" y="548259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4" name="bk object 2924"/>
          <p:cNvSpPr/>
          <p:nvPr/>
        </p:nvSpPr>
        <p:spPr>
          <a:xfrm>
            <a:off x="8251190" y="548132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5" name="bk object 2925"/>
          <p:cNvSpPr/>
          <p:nvPr/>
        </p:nvSpPr>
        <p:spPr>
          <a:xfrm>
            <a:off x="8261350" y="54864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6" name="bk object 2926"/>
          <p:cNvSpPr/>
          <p:nvPr/>
        </p:nvSpPr>
        <p:spPr>
          <a:xfrm>
            <a:off x="8258809" y="548512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7" name="bk object 2927"/>
          <p:cNvSpPr/>
          <p:nvPr/>
        </p:nvSpPr>
        <p:spPr>
          <a:xfrm>
            <a:off x="8256269" y="548385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8" name="bk object 2928"/>
          <p:cNvSpPr/>
          <p:nvPr/>
        </p:nvSpPr>
        <p:spPr>
          <a:xfrm>
            <a:off x="8266430" y="548894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9" name="bk object 2929"/>
          <p:cNvSpPr/>
          <p:nvPr/>
        </p:nvSpPr>
        <p:spPr>
          <a:xfrm>
            <a:off x="8263890" y="548767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0" name="bk object 2930"/>
          <p:cNvSpPr/>
          <p:nvPr/>
        </p:nvSpPr>
        <p:spPr>
          <a:xfrm>
            <a:off x="8274050" y="549275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1" name="bk object 2931"/>
          <p:cNvSpPr/>
          <p:nvPr/>
        </p:nvSpPr>
        <p:spPr>
          <a:xfrm>
            <a:off x="8271509" y="549147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2" name="bk object 2932"/>
          <p:cNvSpPr/>
          <p:nvPr/>
        </p:nvSpPr>
        <p:spPr>
          <a:xfrm>
            <a:off x="8268969" y="549020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3" name="bk object 2933"/>
          <p:cNvSpPr/>
          <p:nvPr/>
        </p:nvSpPr>
        <p:spPr>
          <a:xfrm>
            <a:off x="8279130" y="549529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4" name="bk object 2934"/>
          <p:cNvSpPr/>
          <p:nvPr/>
        </p:nvSpPr>
        <p:spPr>
          <a:xfrm>
            <a:off x="8276590" y="549402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5" name="bk object 2935"/>
          <p:cNvSpPr/>
          <p:nvPr/>
        </p:nvSpPr>
        <p:spPr>
          <a:xfrm>
            <a:off x="8286750" y="549910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6" name="bk object 2936"/>
          <p:cNvSpPr/>
          <p:nvPr/>
        </p:nvSpPr>
        <p:spPr>
          <a:xfrm>
            <a:off x="8284209" y="549782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7" name="bk object 2937"/>
          <p:cNvSpPr/>
          <p:nvPr/>
        </p:nvSpPr>
        <p:spPr>
          <a:xfrm>
            <a:off x="8281669" y="549655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8" name="bk object 2938"/>
          <p:cNvSpPr/>
          <p:nvPr/>
        </p:nvSpPr>
        <p:spPr>
          <a:xfrm>
            <a:off x="8291830" y="550164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9" name="bk object 2939"/>
          <p:cNvSpPr/>
          <p:nvPr/>
        </p:nvSpPr>
        <p:spPr>
          <a:xfrm>
            <a:off x="8289290" y="550037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0" name="bk object 2940"/>
          <p:cNvSpPr/>
          <p:nvPr/>
        </p:nvSpPr>
        <p:spPr>
          <a:xfrm>
            <a:off x="8296909" y="550417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1" name="bk object 2941"/>
          <p:cNvSpPr/>
          <p:nvPr/>
        </p:nvSpPr>
        <p:spPr>
          <a:xfrm>
            <a:off x="8294369" y="550290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2" name="bk object 2942"/>
          <p:cNvSpPr/>
          <p:nvPr/>
        </p:nvSpPr>
        <p:spPr>
          <a:xfrm>
            <a:off x="8299450" y="550545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3" name="bk object 2943"/>
          <p:cNvSpPr/>
          <p:nvPr/>
        </p:nvSpPr>
        <p:spPr>
          <a:xfrm>
            <a:off x="8304530" y="550799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4" name="bk object 2944"/>
          <p:cNvSpPr/>
          <p:nvPr/>
        </p:nvSpPr>
        <p:spPr>
          <a:xfrm>
            <a:off x="8301990" y="550672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5" name="bk object 2945"/>
          <p:cNvSpPr/>
          <p:nvPr/>
        </p:nvSpPr>
        <p:spPr>
          <a:xfrm>
            <a:off x="8312150" y="55118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6" name="bk object 2946"/>
          <p:cNvSpPr/>
          <p:nvPr/>
        </p:nvSpPr>
        <p:spPr>
          <a:xfrm>
            <a:off x="8309609" y="551052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7" name="bk object 2947"/>
          <p:cNvSpPr/>
          <p:nvPr/>
        </p:nvSpPr>
        <p:spPr>
          <a:xfrm>
            <a:off x="8307069" y="550925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8" name="bk object 2948"/>
          <p:cNvSpPr/>
          <p:nvPr/>
        </p:nvSpPr>
        <p:spPr>
          <a:xfrm>
            <a:off x="8318500" y="551434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9" name="bk object 2949"/>
          <p:cNvSpPr/>
          <p:nvPr/>
        </p:nvSpPr>
        <p:spPr>
          <a:xfrm>
            <a:off x="8314690" y="551307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0" name="bk object 2950"/>
          <p:cNvSpPr/>
          <p:nvPr/>
        </p:nvSpPr>
        <p:spPr>
          <a:xfrm>
            <a:off x="8323580" y="551815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1" name="bk object 2951"/>
          <p:cNvSpPr/>
          <p:nvPr/>
        </p:nvSpPr>
        <p:spPr>
          <a:xfrm>
            <a:off x="8322309" y="551687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2" name="bk object 2952"/>
          <p:cNvSpPr/>
          <p:nvPr/>
        </p:nvSpPr>
        <p:spPr>
          <a:xfrm>
            <a:off x="8319769" y="551560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3" name="bk object 2953"/>
          <p:cNvSpPr/>
          <p:nvPr/>
        </p:nvSpPr>
        <p:spPr>
          <a:xfrm>
            <a:off x="8328659" y="552069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4" name="bk object 2954"/>
          <p:cNvSpPr/>
          <p:nvPr/>
        </p:nvSpPr>
        <p:spPr>
          <a:xfrm>
            <a:off x="8326119" y="551942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5" name="bk object 2955"/>
          <p:cNvSpPr/>
          <p:nvPr/>
        </p:nvSpPr>
        <p:spPr>
          <a:xfrm>
            <a:off x="8333740" y="552450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6" name="bk object 2956"/>
          <p:cNvSpPr/>
          <p:nvPr/>
        </p:nvSpPr>
        <p:spPr>
          <a:xfrm>
            <a:off x="8332469" y="552322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7" name="bk object 2957"/>
          <p:cNvSpPr/>
          <p:nvPr/>
        </p:nvSpPr>
        <p:spPr>
          <a:xfrm>
            <a:off x="8329930" y="552195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8" name="bk object 2958"/>
          <p:cNvSpPr/>
          <p:nvPr/>
        </p:nvSpPr>
        <p:spPr>
          <a:xfrm>
            <a:off x="8337550" y="552704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9" name="bk object 2959"/>
          <p:cNvSpPr/>
          <p:nvPr/>
        </p:nvSpPr>
        <p:spPr>
          <a:xfrm>
            <a:off x="8336280" y="552577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0" name="bk object 2960"/>
          <p:cNvSpPr/>
          <p:nvPr/>
        </p:nvSpPr>
        <p:spPr>
          <a:xfrm>
            <a:off x="8343900" y="553085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1" name="bk object 2961"/>
          <p:cNvSpPr/>
          <p:nvPr/>
        </p:nvSpPr>
        <p:spPr>
          <a:xfrm>
            <a:off x="8342630" y="552957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2" name="bk object 2962"/>
          <p:cNvSpPr/>
          <p:nvPr/>
        </p:nvSpPr>
        <p:spPr>
          <a:xfrm>
            <a:off x="8340090" y="552830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3" name="bk object 2963"/>
          <p:cNvSpPr/>
          <p:nvPr/>
        </p:nvSpPr>
        <p:spPr>
          <a:xfrm>
            <a:off x="8346440" y="553212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4" name="bk object 2964"/>
          <p:cNvSpPr/>
          <p:nvPr/>
        </p:nvSpPr>
        <p:spPr>
          <a:xfrm>
            <a:off x="8347709" y="553339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5" name="bk object 2965"/>
          <p:cNvSpPr/>
          <p:nvPr/>
        </p:nvSpPr>
        <p:spPr>
          <a:xfrm>
            <a:off x="8354059" y="553720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6" name="bk object 2966"/>
          <p:cNvSpPr/>
          <p:nvPr/>
        </p:nvSpPr>
        <p:spPr>
          <a:xfrm>
            <a:off x="8351519" y="553592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7" name="bk object 2967"/>
          <p:cNvSpPr/>
          <p:nvPr/>
        </p:nvSpPr>
        <p:spPr>
          <a:xfrm>
            <a:off x="8350250" y="553465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8" name="bk object 2968"/>
          <p:cNvSpPr/>
          <p:nvPr/>
        </p:nvSpPr>
        <p:spPr>
          <a:xfrm>
            <a:off x="8357869" y="553974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9" name="bk object 2969"/>
          <p:cNvSpPr/>
          <p:nvPr/>
        </p:nvSpPr>
        <p:spPr>
          <a:xfrm>
            <a:off x="8355330" y="553847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0" name="bk object 2970"/>
          <p:cNvSpPr/>
          <p:nvPr/>
        </p:nvSpPr>
        <p:spPr>
          <a:xfrm>
            <a:off x="8364219" y="554355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1" name="bk object 2971"/>
          <p:cNvSpPr/>
          <p:nvPr/>
        </p:nvSpPr>
        <p:spPr>
          <a:xfrm>
            <a:off x="8361680" y="554227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2" name="bk object 2972"/>
          <p:cNvSpPr/>
          <p:nvPr/>
        </p:nvSpPr>
        <p:spPr>
          <a:xfrm>
            <a:off x="8360409" y="554100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3" name="bk object 2973"/>
          <p:cNvSpPr/>
          <p:nvPr/>
        </p:nvSpPr>
        <p:spPr>
          <a:xfrm>
            <a:off x="8368030" y="554609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4" name="bk object 2974"/>
          <p:cNvSpPr/>
          <p:nvPr/>
        </p:nvSpPr>
        <p:spPr>
          <a:xfrm>
            <a:off x="8365490" y="554482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5" name="bk object 2975"/>
          <p:cNvSpPr/>
          <p:nvPr/>
        </p:nvSpPr>
        <p:spPr>
          <a:xfrm>
            <a:off x="8374380" y="55499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6" name="bk object 2976"/>
          <p:cNvSpPr/>
          <p:nvPr/>
        </p:nvSpPr>
        <p:spPr>
          <a:xfrm>
            <a:off x="8371840" y="554862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7" name="bk object 2977"/>
          <p:cNvSpPr/>
          <p:nvPr/>
        </p:nvSpPr>
        <p:spPr>
          <a:xfrm>
            <a:off x="8369300" y="554735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8" name="bk object 2978"/>
          <p:cNvSpPr/>
          <p:nvPr/>
        </p:nvSpPr>
        <p:spPr>
          <a:xfrm>
            <a:off x="8378190" y="55524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9" name="bk object 2979"/>
          <p:cNvSpPr/>
          <p:nvPr/>
        </p:nvSpPr>
        <p:spPr>
          <a:xfrm>
            <a:off x="8375650" y="555117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0" name="bk object 2980"/>
          <p:cNvSpPr/>
          <p:nvPr/>
        </p:nvSpPr>
        <p:spPr>
          <a:xfrm>
            <a:off x="8383269" y="555625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1" name="bk object 2981"/>
          <p:cNvSpPr/>
          <p:nvPr/>
        </p:nvSpPr>
        <p:spPr>
          <a:xfrm>
            <a:off x="8382000" y="555497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2" name="bk object 2982"/>
          <p:cNvSpPr/>
          <p:nvPr/>
        </p:nvSpPr>
        <p:spPr>
          <a:xfrm>
            <a:off x="8379459" y="55537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3" name="bk object 2983"/>
          <p:cNvSpPr/>
          <p:nvPr/>
        </p:nvSpPr>
        <p:spPr>
          <a:xfrm>
            <a:off x="8388350" y="555879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4" name="bk object 2984"/>
          <p:cNvSpPr/>
          <p:nvPr/>
        </p:nvSpPr>
        <p:spPr>
          <a:xfrm>
            <a:off x="8385809" y="555752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5" name="bk object 2985"/>
          <p:cNvSpPr/>
          <p:nvPr/>
        </p:nvSpPr>
        <p:spPr>
          <a:xfrm>
            <a:off x="8392159" y="556132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6" name="bk object 2986"/>
          <p:cNvSpPr/>
          <p:nvPr/>
        </p:nvSpPr>
        <p:spPr>
          <a:xfrm>
            <a:off x="8389619" y="556005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7" name="bk object 2987"/>
          <p:cNvSpPr/>
          <p:nvPr/>
        </p:nvSpPr>
        <p:spPr>
          <a:xfrm>
            <a:off x="8393430" y="556260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69"/>
                </a:lnTo>
                <a:lnTo>
                  <a:pt x="52070" y="1269"/>
                </a:lnTo>
                <a:lnTo>
                  <a:pt x="5207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8" name="bk object 2988"/>
          <p:cNvSpPr/>
          <p:nvPr/>
        </p:nvSpPr>
        <p:spPr>
          <a:xfrm>
            <a:off x="8397240" y="556514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9" name="bk object 2989"/>
          <p:cNvSpPr/>
          <p:nvPr/>
        </p:nvSpPr>
        <p:spPr>
          <a:xfrm>
            <a:off x="8395969" y="556387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69"/>
                </a:lnTo>
                <a:lnTo>
                  <a:pt x="52070" y="1269"/>
                </a:lnTo>
                <a:lnTo>
                  <a:pt x="5207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0" name="bk object 2990"/>
          <p:cNvSpPr/>
          <p:nvPr/>
        </p:nvSpPr>
        <p:spPr>
          <a:xfrm>
            <a:off x="8403590" y="556895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1" name="bk object 2991"/>
          <p:cNvSpPr/>
          <p:nvPr/>
        </p:nvSpPr>
        <p:spPr>
          <a:xfrm>
            <a:off x="8401050" y="556767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2" name="bk object 2992"/>
          <p:cNvSpPr/>
          <p:nvPr/>
        </p:nvSpPr>
        <p:spPr>
          <a:xfrm>
            <a:off x="8399780" y="55664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69"/>
                </a:lnTo>
                <a:lnTo>
                  <a:pt x="52070" y="1269"/>
                </a:lnTo>
                <a:lnTo>
                  <a:pt x="5207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3" name="bk object 2993"/>
          <p:cNvSpPr/>
          <p:nvPr/>
        </p:nvSpPr>
        <p:spPr>
          <a:xfrm>
            <a:off x="8407400" y="557149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4" name="bk object 2994"/>
          <p:cNvSpPr/>
          <p:nvPr/>
        </p:nvSpPr>
        <p:spPr>
          <a:xfrm>
            <a:off x="8406130" y="557022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5" name="bk object 2995"/>
          <p:cNvSpPr/>
          <p:nvPr/>
        </p:nvSpPr>
        <p:spPr>
          <a:xfrm>
            <a:off x="8413750" y="557530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6" name="bk object 2996"/>
          <p:cNvSpPr/>
          <p:nvPr/>
        </p:nvSpPr>
        <p:spPr>
          <a:xfrm>
            <a:off x="8411209" y="5574029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7" name="bk object 2997"/>
          <p:cNvSpPr/>
          <p:nvPr/>
        </p:nvSpPr>
        <p:spPr>
          <a:xfrm>
            <a:off x="8409940" y="557275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8" name="bk object 2998"/>
          <p:cNvSpPr/>
          <p:nvPr/>
        </p:nvSpPr>
        <p:spPr>
          <a:xfrm>
            <a:off x="8417559" y="557784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70"/>
                </a:lnTo>
                <a:lnTo>
                  <a:pt x="49529" y="1270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9" name="bk object 2999"/>
          <p:cNvSpPr/>
          <p:nvPr/>
        </p:nvSpPr>
        <p:spPr>
          <a:xfrm>
            <a:off x="8415019" y="557657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0" name="bk object 3000"/>
          <p:cNvSpPr/>
          <p:nvPr/>
        </p:nvSpPr>
        <p:spPr>
          <a:xfrm>
            <a:off x="8423909" y="5581650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59" h="1270">
                <a:moveTo>
                  <a:pt x="48259" y="0"/>
                </a:moveTo>
                <a:lnTo>
                  <a:pt x="0" y="0"/>
                </a:lnTo>
                <a:lnTo>
                  <a:pt x="0" y="1269"/>
                </a:lnTo>
                <a:lnTo>
                  <a:pt x="48259" y="1269"/>
                </a:lnTo>
                <a:lnTo>
                  <a:pt x="4825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1" name="bk object 3001"/>
          <p:cNvSpPr/>
          <p:nvPr/>
        </p:nvSpPr>
        <p:spPr>
          <a:xfrm>
            <a:off x="8421369" y="558037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70"/>
                </a:lnTo>
                <a:lnTo>
                  <a:pt x="49529" y="1270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2" name="bk object 3002"/>
          <p:cNvSpPr/>
          <p:nvPr/>
        </p:nvSpPr>
        <p:spPr>
          <a:xfrm>
            <a:off x="8420100" y="557910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59" h="1270">
                <a:moveTo>
                  <a:pt x="48259" y="0"/>
                </a:moveTo>
                <a:lnTo>
                  <a:pt x="0" y="0"/>
                </a:lnTo>
                <a:lnTo>
                  <a:pt x="0" y="1269"/>
                </a:lnTo>
                <a:lnTo>
                  <a:pt x="48259" y="1269"/>
                </a:lnTo>
                <a:lnTo>
                  <a:pt x="4825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3" name="bk object 3003"/>
          <p:cNvSpPr/>
          <p:nvPr/>
        </p:nvSpPr>
        <p:spPr>
          <a:xfrm>
            <a:off x="8426450" y="558419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70"/>
                </a:lnTo>
                <a:lnTo>
                  <a:pt x="49529" y="1270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4" name="bk object 3004"/>
          <p:cNvSpPr/>
          <p:nvPr/>
        </p:nvSpPr>
        <p:spPr>
          <a:xfrm>
            <a:off x="8425180" y="558292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5" name="bk object 3005"/>
          <p:cNvSpPr/>
          <p:nvPr/>
        </p:nvSpPr>
        <p:spPr>
          <a:xfrm>
            <a:off x="8431530" y="558800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6" name="bk object 3006"/>
          <p:cNvSpPr/>
          <p:nvPr/>
        </p:nvSpPr>
        <p:spPr>
          <a:xfrm>
            <a:off x="8430259" y="558672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70"/>
                </a:lnTo>
                <a:lnTo>
                  <a:pt x="49529" y="1270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7" name="bk object 3007"/>
          <p:cNvSpPr/>
          <p:nvPr/>
        </p:nvSpPr>
        <p:spPr>
          <a:xfrm>
            <a:off x="8428990" y="558545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59" h="1270">
                <a:moveTo>
                  <a:pt x="48259" y="0"/>
                </a:moveTo>
                <a:lnTo>
                  <a:pt x="0" y="0"/>
                </a:lnTo>
                <a:lnTo>
                  <a:pt x="0" y="1269"/>
                </a:lnTo>
                <a:lnTo>
                  <a:pt x="48259" y="1269"/>
                </a:lnTo>
                <a:lnTo>
                  <a:pt x="4825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8" name="bk object 3008"/>
          <p:cNvSpPr/>
          <p:nvPr/>
        </p:nvSpPr>
        <p:spPr>
          <a:xfrm>
            <a:off x="8435340" y="559054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70"/>
                </a:lnTo>
                <a:lnTo>
                  <a:pt x="49529" y="1270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9" name="bk object 3009"/>
          <p:cNvSpPr/>
          <p:nvPr/>
        </p:nvSpPr>
        <p:spPr>
          <a:xfrm>
            <a:off x="8432800" y="558927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0" name="bk object 3010"/>
          <p:cNvSpPr/>
          <p:nvPr/>
        </p:nvSpPr>
        <p:spPr>
          <a:xfrm>
            <a:off x="8436609" y="5591809"/>
            <a:ext cx="80010" cy="27940"/>
          </a:xfrm>
          <a:custGeom>
            <a:avLst/>
            <a:gdLst/>
            <a:ahLst/>
            <a:cxnLst/>
            <a:rect l="l" t="t" r="r" b="b"/>
            <a:pathLst>
              <a:path w="80009" h="27939">
                <a:moveTo>
                  <a:pt x="53340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53340" y="3809"/>
                </a:lnTo>
                <a:lnTo>
                  <a:pt x="53340" y="2539"/>
                </a:lnTo>
                <a:close/>
              </a:path>
              <a:path w="80009" h="27939">
                <a:moveTo>
                  <a:pt x="5207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52070" y="2539"/>
                </a:lnTo>
                <a:lnTo>
                  <a:pt x="52070" y="1269"/>
                </a:lnTo>
                <a:close/>
              </a:path>
              <a:path w="80009" h="27939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  <a:path w="80009" h="27939">
                <a:moveTo>
                  <a:pt x="57150" y="5079"/>
                </a:moveTo>
                <a:lnTo>
                  <a:pt x="6350" y="5079"/>
                </a:lnTo>
                <a:lnTo>
                  <a:pt x="6350" y="6349"/>
                </a:lnTo>
                <a:lnTo>
                  <a:pt x="57150" y="6349"/>
                </a:lnTo>
                <a:lnTo>
                  <a:pt x="57150" y="5079"/>
                </a:lnTo>
                <a:close/>
              </a:path>
              <a:path w="80009" h="27939">
                <a:moveTo>
                  <a:pt x="55880" y="3809"/>
                </a:moveTo>
                <a:lnTo>
                  <a:pt x="5080" y="3809"/>
                </a:lnTo>
                <a:lnTo>
                  <a:pt x="5080" y="5079"/>
                </a:lnTo>
                <a:lnTo>
                  <a:pt x="55880" y="5079"/>
                </a:lnTo>
                <a:lnTo>
                  <a:pt x="55880" y="3809"/>
                </a:lnTo>
                <a:close/>
              </a:path>
              <a:path w="80009" h="27939">
                <a:moveTo>
                  <a:pt x="62230" y="8889"/>
                </a:moveTo>
                <a:lnTo>
                  <a:pt x="11430" y="8889"/>
                </a:lnTo>
                <a:lnTo>
                  <a:pt x="11430" y="10159"/>
                </a:lnTo>
                <a:lnTo>
                  <a:pt x="62230" y="10159"/>
                </a:lnTo>
                <a:lnTo>
                  <a:pt x="62230" y="8889"/>
                </a:lnTo>
                <a:close/>
              </a:path>
              <a:path w="80009" h="27939">
                <a:moveTo>
                  <a:pt x="60960" y="7619"/>
                </a:moveTo>
                <a:lnTo>
                  <a:pt x="10160" y="7619"/>
                </a:lnTo>
                <a:lnTo>
                  <a:pt x="10160" y="8889"/>
                </a:lnTo>
                <a:lnTo>
                  <a:pt x="60960" y="8889"/>
                </a:lnTo>
                <a:lnTo>
                  <a:pt x="60960" y="7619"/>
                </a:lnTo>
                <a:close/>
              </a:path>
              <a:path w="80009" h="27939">
                <a:moveTo>
                  <a:pt x="58420" y="6350"/>
                </a:moveTo>
                <a:lnTo>
                  <a:pt x="7620" y="6350"/>
                </a:lnTo>
                <a:lnTo>
                  <a:pt x="7620" y="7619"/>
                </a:lnTo>
                <a:lnTo>
                  <a:pt x="58420" y="7619"/>
                </a:lnTo>
                <a:lnTo>
                  <a:pt x="58420" y="6350"/>
                </a:lnTo>
                <a:close/>
              </a:path>
              <a:path w="80009" h="27939">
                <a:moveTo>
                  <a:pt x="64770" y="11429"/>
                </a:moveTo>
                <a:lnTo>
                  <a:pt x="13970" y="11429"/>
                </a:lnTo>
                <a:lnTo>
                  <a:pt x="13970" y="12699"/>
                </a:lnTo>
                <a:lnTo>
                  <a:pt x="64770" y="12699"/>
                </a:lnTo>
                <a:lnTo>
                  <a:pt x="64770" y="11429"/>
                </a:lnTo>
                <a:close/>
              </a:path>
              <a:path w="80009" h="27939">
                <a:moveTo>
                  <a:pt x="63500" y="10159"/>
                </a:moveTo>
                <a:lnTo>
                  <a:pt x="12700" y="10159"/>
                </a:lnTo>
                <a:lnTo>
                  <a:pt x="12700" y="11429"/>
                </a:lnTo>
                <a:lnTo>
                  <a:pt x="63500" y="11429"/>
                </a:lnTo>
                <a:lnTo>
                  <a:pt x="63500" y="10159"/>
                </a:lnTo>
                <a:close/>
              </a:path>
              <a:path w="80009" h="27939">
                <a:moveTo>
                  <a:pt x="68579" y="15239"/>
                </a:moveTo>
                <a:lnTo>
                  <a:pt x="19050" y="15239"/>
                </a:lnTo>
                <a:lnTo>
                  <a:pt x="19050" y="16509"/>
                </a:lnTo>
                <a:lnTo>
                  <a:pt x="68579" y="16509"/>
                </a:lnTo>
                <a:lnTo>
                  <a:pt x="68579" y="15239"/>
                </a:lnTo>
                <a:close/>
              </a:path>
              <a:path w="80009" h="27939">
                <a:moveTo>
                  <a:pt x="67310" y="13969"/>
                </a:moveTo>
                <a:lnTo>
                  <a:pt x="17780" y="13969"/>
                </a:lnTo>
                <a:lnTo>
                  <a:pt x="17780" y="15239"/>
                </a:lnTo>
                <a:lnTo>
                  <a:pt x="67310" y="15239"/>
                </a:lnTo>
                <a:lnTo>
                  <a:pt x="67310" y="13969"/>
                </a:lnTo>
                <a:close/>
              </a:path>
              <a:path w="80009" h="27939">
                <a:moveTo>
                  <a:pt x="66040" y="12700"/>
                </a:moveTo>
                <a:lnTo>
                  <a:pt x="16510" y="12700"/>
                </a:lnTo>
                <a:lnTo>
                  <a:pt x="16510" y="13969"/>
                </a:lnTo>
                <a:lnTo>
                  <a:pt x="66040" y="13969"/>
                </a:lnTo>
                <a:lnTo>
                  <a:pt x="66040" y="12700"/>
                </a:lnTo>
                <a:close/>
              </a:path>
              <a:path w="80009" h="27939">
                <a:moveTo>
                  <a:pt x="71120" y="17779"/>
                </a:moveTo>
                <a:lnTo>
                  <a:pt x="22860" y="17779"/>
                </a:lnTo>
                <a:lnTo>
                  <a:pt x="22860" y="19049"/>
                </a:lnTo>
                <a:lnTo>
                  <a:pt x="71120" y="19049"/>
                </a:lnTo>
                <a:lnTo>
                  <a:pt x="71120" y="17779"/>
                </a:lnTo>
                <a:close/>
              </a:path>
              <a:path w="80009" h="27939">
                <a:moveTo>
                  <a:pt x="69850" y="16509"/>
                </a:moveTo>
                <a:lnTo>
                  <a:pt x="21590" y="16509"/>
                </a:lnTo>
                <a:lnTo>
                  <a:pt x="21590" y="17779"/>
                </a:lnTo>
                <a:lnTo>
                  <a:pt x="69850" y="17779"/>
                </a:lnTo>
                <a:lnTo>
                  <a:pt x="69850" y="16509"/>
                </a:lnTo>
                <a:close/>
              </a:path>
              <a:path w="80009" h="27939">
                <a:moveTo>
                  <a:pt x="74930" y="21589"/>
                </a:moveTo>
                <a:lnTo>
                  <a:pt x="27940" y="21589"/>
                </a:lnTo>
                <a:lnTo>
                  <a:pt x="27940" y="22859"/>
                </a:lnTo>
                <a:lnTo>
                  <a:pt x="74930" y="22859"/>
                </a:lnTo>
                <a:lnTo>
                  <a:pt x="74930" y="21589"/>
                </a:lnTo>
                <a:close/>
              </a:path>
              <a:path w="80009" h="27939">
                <a:moveTo>
                  <a:pt x="73659" y="20319"/>
                </a:moveTo>
                <a:lnTo>
                  <a:pt x="25400" y="20319"/>
                </a:lnTo>
                <a:lnTo>
                  <a:pt x="25400" y="21589"/>
                </a:lnTo>
                <a:lnTo>
                  <a:pt x="73659" y="21589"/>
                </a:lnTo>
                <a:lnTo>
                  <a:pt x="73659" y="20319"/>
                </a:lnTo>
                <a:close/>
              </a:path>
              <a:path w="80009" h="27939">
                <a:moveTo>
                  <a:pt x="72390" y="19050"/>
                </a:moveTo>
                <a:lnTo>
                  <a:pt x="24130" y="19050"/>
                </a:lnTo>
                <a:lnTo>
                  <a:pt x="24130" y="20319"/>
                </a:lnTo>
                <a:lnTo>
                  <a:pt x="72390" y="20319"/>
                </a:lnTo>
                <a:lnTo>
                  <a:pt x="72390" y="19050"/>
                </a:lnTo>
                <a:close/>
              </a:path>
              <a:path w="80009" h="27939">
                <a:moveTo>
                  <a:pt x="77470" y="24129"/>
                </a:moveTo>
                <a:lnTo>
                  <a:pt x="30480" y="24129"/>
                </a:lnTo>
                <a:lnTo>
                  <a:pt x="30480" y="25399"/>
                </a:lnTo>
                <a:lnTo>
                  <a:pt x="77470" y="25399"/>
                </a:lnTo>
                <a:lnTo>
                  <a:pt x="77470" y="24129"/>
                </a:lnTo>
                <a:close/>
              </a:path>
              <a:path w="80009" h="27939">
                <a:moveTo>
                  <a:pt x="76200" y="22859"/>
                </a:moveTo>
                <a:lnTo>
                  <a:pt x="29210" y="22859"/>
                </a:lnTo>
                <a:lnTo>
                  <a:pt x="29210" y="24129"/>
                </a:lnTo>
                <a:lnTo>
                  <a:pt x="76200" y="24129"/>
                </a:lnTo>
                <a:lnTo>
                  <a:pt x="76200" y="22859"/>
                </a:lnTo>
                <a:close/>
              </a:path>
              <a:path w="80009" h="27939">
                <a:moveTo>
                  <a:pt x="80010" y="26669"/>
                </a:moveTo>
                <a:lnTo>
                  <a:pt x="34290" y="26669"/>
                </a:lnTo>
                <a:lnTo>
                  <a:pt x="34290" y="27939"/>
                </a:lnTo>
                <a:lnTo>
                  <a:pt x="80010" y="27939"/>
                </a:lnTo>
                <a:lnTo>
                  <a:pt x="80010" y="26669"/>
                </a:lnTo>
                <a:close/>
              </a:path>
              <a:path w="80009" h="27939">
                <a:moveTo>
                  <a:pt x="78740" y="25400"/>
                </a:moveTo>
                <a:lnTo>
                  <a:pt x="31750" y="25400"/>
                </a:lnTo>
                <a:lnTo>
                  <a:pt x="31750" y="26669"/>
                </a:lnTo>
                <a:lnTo>
                  <a:pt x="78740" y="26669"/>
                </a:lnTo>
                <a:lnTo>
                  <a:pt x="78740" y="25400"/>
                </a:lnTo>
                <a:close/>
              </a:path>
            </a:pathLst>
          </a:custGeom>
          <a:solidFill>
            <a:srgbClr val="05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1" name="bk object 3011"/>
          <p:cNvSpPr/>
          <p:nvPr/>
        </p:nvSpPr>
        <p:spPr>
          <a:xfrm>
            <a:off x="8472169" y="5619750"/>
            <a:ext cx="73660" cy="29209"/>
          </a:xfrm>
          <a:custGeom>
            <a:avLst/>
            <a:gdLst/>
            <a:ahLst/>
            <a:cxnLst/>
            <a:rect l="l" t="t" r="r" b="b"/>
            <a:pathLst>
              <a:path w="73659" h="29210">
                <a:moveTo>
                  <a:pt x="45720" y="0"/>
                </a:moveTo>
                <a:lnTo>
                  <a:pt x="0" y="0"/>
                </a:lnTo>
                <a:lnTo>
                  <a:pt x="0" y="1269"/>
                </a:lnTo>
                <a:lnTo>
                  <a:pt x="45720" y="1269"/>
                </a:lnTo>
                <a:lnTo>
                  <a:pt x="45720" y="0"/>
                </a:lnTo>
                <a:close/>
              </a:path>
              <a:path w="73659" h="29210">
                <a:moveTo>
                  <a:pt x="48259" y="2540"/>
                </a:moveTo>
                <a:lnTo>
                  <a:pt x="2539" y="2540"/>
                </a:lnTo>
                <a:lnTo>
                  <a:pt x="2539" y="3809"/>
                </a:lnTo>
                <a:lnTo>
                  <a:pt x="48259" y="3809"/>
                </a:lnTo>
                <a:lnTo>
                  <a:pt x="48259" y="2540"/>
                </a:lnTo>
                <a:close/>
              </a:path>
              <a:path w="73659" h="29210">
                <a:moveTo>
                  <a:pt x="4699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46990" y="2540"/>
                </a:lnTo>
                <a:lnTo>
                  <a:pt x="46990" y="1270"/>
                </a:lnTo>
                <a:close/>
              </a:path>
              <a:path w="73659" h="29210">
                <a:moveTo>
                  <a:pt x="52070" y="6350"/>
                </a:moveTo>
                <a:lnTo>
                  <a:pt x="7620" y="6350"/>
                </a:lnTo>
                <a:lnTo>
                  <a:pt x="7620" y="7619"/>
                </a:lnTo>
                <a:lnTo>
                  <a:pt x="52070" y="7619"/>
                </a:lnTo>
                <a:lnTo>
                  <a:pt x="52070" y="6350"/>
                </a:lnTo>
                <a:close/>
              </a:path>
              <a:path w="73659" h="29210">
                <a:moveTo>
                  <a:pt x="50800" y="5080"/>
                </a:moveTo>
                <a:lnTo>
                  <a:pt x="6350" y="5080"/>
                </a:lnTo>
                <a:lnTo>
                  <a:pt x="6350" y="6350"/>
                </a:lnTo>
                <a:lnTo>
                  <a:pt x="50800" y="6350"/>
                </a:lnTo>
                <a:lnTo>
                  <a:pt x="50800" y="5080"/>
                </a:lnTo>
                <a:close/>
              </a:path>
              <a:path w="73659" h="29210">
                <a:moveTo>
                  <a:pt x="49529" y="3810"/>
                </a:moveTo>
                <a:lnTo>
                  <a:pt x="5079" y="3810"/>
                </a:lnTo>
                <a:lnTo>
                  <a:pt x="5079" y="5080"/>
                </a:lnTo>
                <a:lnTo>
                  <a:pt x="49529" y="5080"/>
                </a:lnTo>
                <a:lnTo>
                  <a:pt x="49529" y="3810"/>
                </a:lnTo>
                <a:close/>
              </a:path>
              <a:path w="73659" h="29210">
                <a:moveTo>
                  <a:pt x="54609" y="8890"/>
                </a:moveTo>
                <a:lnTo>
                  <a:pt x="11429" y="8890"/>
                </a:lnTo>
                <a:lnTo>
                  <a:pt x="11429" y="10159"/>
                </a:lnTo>
                <a:lnTo>
                  <a:pt x="54609" y="10159"/>
                </a:lnTo>
                <a:lnTo>
                  <a:pt x="54609" y="8890"/>
                </a:lnTo>
                <a:close/>
              </a:path>
              <a:path w="73659" h="29210">
                <a:moveTo>
                  <a:pt x="53339" y="7620"/>
                </a:moveTo>
                <a:lnTo>
                  <a:pt x="10159" y="7620"/>
                </a:lnTo>
                <a:lnTo>
                  <a:pt x="10159" y="8890"/>
                </a:lnTo>
                <a:lnTo>
                  <a:pt x="53339" y="8890"/>
                </a:lnTo>
                <a:lnTo>
                  <a:pt x="53339" y="7620"/>
                </a:lnTo>
                <a:close/>
              </a:path>
              <a:path w="73659" h="29210">
                <a:moveTo>
                  <a:pt x="58419" y="12700"/>
                </a:moveTo>
                <a:lnTo>
                  <a:pt x="16509" y="12700"/>
                </a:lnTo>
                <a:lnTo>
                  <a:pt x="16509" y="13969"/>
                </a:lnTo>
                <a:lnTo>
                  <a:pt x="58419" y="13969"/>
                </a:lnTo>
                <a:lnTo>
                  <a:pt x="58419" y="12700"/>
                </a:lnTo>
                <a:close/>
              </a:path>
              <a:path w="73659" h="29210">
                <a:moveTo>
                  <a:pt x="57150" y="11430"/>
                </a:moveTo>
                <a:lnTo>
                  <a:pt x="13970" y="11430"/>
                </a:lnTo>
                <a:lnTo>
                  <a:pt x="13970" y="12700"/>
                </a:lnTo>
                <a:lnTo>
                  <a:pt x="57150" y="12700"/>
                </a:lnTo>
                <a:lnTo>
                  <a:pt x="57150" y="11430"/>
                </a:lnTo>
                <a:close/>
              </a:path>
              <a:path w="73659" h="29210">
                <a:moveTo>
                  <a:pt x="55879" y="10160"/>
                </a:moveTo>
                <a:lnTo>
                  <a:pt x="12700" y="10160"/>
                </a:lnTo>
                <a:lnTo>
                  <a:pt x="12700" y="11430"/>
                </a:lnTo>
                <a:lnTo>
                  <a:pt x="55879" y="11430"/>
                </a:lnTo>
                <a:lnTo>
                  <a:pt x="55879" y="10160"/>
                </a:lnTo>
                <a:close/>
              </a:path>
              <a:path w="73659" h="29210">
                <a:moveTo>
                  <a:pt x="60959" y="15240"/>
                </a:moveTo>
                <a:lnTo>
                  <a:pt x="19050" y="15240"/>
                </a:lnTo>
                <a:lnTo>
                  <a:pt x="19050" y="16509"/>
                </a:lnTo>
                <a:lnTo>
                  <a:pt x="60959" y="16509"/>
                </a:lnTo>
                <a:lnTo>
                  <a:pt x="60959" y="15240"/>
                </a:lnTo>
                <a:close/>
              </a:path>
              <a:path w="73659" h="29210">
                <a:moveTo>
                  <a:pt x="59689" y="13970"/>
                </a:moveTo>
                <a:lnTo>
                  <a:pt x="17779" y="13970"/>
                </a:lnTo>
                <a:lnTo>
                  <a:pt x="17779" y="15240"/>
                </a:lnTo>
                <a:lnTo>
                  <a:pt x="59689" y="15240"/>
                </a:lnTo>
                <a:lnTo>
                  <a:pt x="59689" y="13970"/>
                </a:lnTo>
                <a:close/>
              </a:path>
              <a:path w="73659" h="29210">
                <a:moveTo>
                  <a:pt x="64770" y="19050"/>
                </a:moveTo>
                <a:lnTo>
                  <a:pt x="24129" y="19050"/>
                </a:lnTo>
                <a:lnTo>
                  <a:pt x="24129" y="20319"/>
                </a:lnTo>
                <a:lnTo>
                  <a:pt x="64770" y="20319"/>
                </a:lnTo>
                <a:lnTo>
                  <a:pt x="64770" y="19050"/>
                </a:lnTo>
                <a:close/>
              </a:path>
              <a:path w="73659" h="29210">
                <a:moveTo>
                  <a:pt x="63500" y="17780"/>
                </a:moveTo>
                <a:lnTo>
                  <a:pt x="22859" y="17780"/>
                </a:lnTo>
                <a:lnTo>
                  <a:pt x="22859" y="19050"/>
                </a:lnTo>
                <a:lnTo>
                  <a:pt x="63500" y="19050"/>
                </a:lnTo>
                <a:lnTo>
                  <a:pt x="63500" y="17780"/>
                </a:lnTo>
                <a:close/>
              </a:path>
              <a:path w="73659" h="29210">
                <a:moveTo>
                  <a:pt x="62229" y="16510"/>
                </a:moveTo>
                <a:lnTo>
                  <a:pt x="20320" y="16510"/>
                </a:lnTo>
                <a:lnTo>
                  <a:pt x="20320" y="17780"/>
                </a:lnTo>
                <a:lnTo>
                  <a:pt x="62229" y="17780"/>
                </a:lnTo>
                <a:lnTo>
                  <a:pt x="62229" y="16510"/>
                </a:lnTo>
                <a:close/>
              </a:path>
              <a:path w="73659" h="29210">
                <a:moveTo>
                  <a:pt x="67309" y="21590"/>
                </a:moveTo>
                <a:lnTo>
                  <a:pt x="27939" y="21590"/>
                </a:lnTo>
                <a:lnTo>
                  <a:pt x="27939" y="22859"/>
                </a:lnTo>
                <a:lnTo>
                  <a:pt x="67309" y="22859"/>
                </a:lnTo>
                <a:lnTo>
                  <a:pt x="67309" y="21590"/>
                </a:lnTo>
                <a:close/>
              </a:path>
              <a:path w="73659" h="29210">
                <a:moveTo>
                  <a:pt x="66040" y="20320"/>
                </a:moveTo>
                <a:lnTo>
                  <a:pt x="25400" y="20320"/>
                </a:lnTo>
                <a:lnTo>
                  <a:pt x="25400" y="21590"/>
                </a:lnTo>
                <a:lnTo>
                  <a:pt x="66040" y="21590"/>
                </a:lnTo>
                <a:lnTo>
                  <a:pt x="66040" y="20320"/>
                </a:lnTo>
                <a:close/>
              </a:path>
              <a:path w="73659" h="29210">
                <a:moveTo>
                  <a:pt x="71120" y="25400"/>
                </a:moveTo>
                <a:lnTo>
                  <a:pt x="31750" y="25400"/>
                </a:lnTo>
                <a:lnTo>
                  <a:pt x="31750" y="26669"/>
                </a:lnTo>
                <a:lnTo>
                  <a:pt x="71120" y="26669"/>
                </a:lnTo>
                <a:lnTo>
                  <a:pt x="71120" y="25400"/>
                </a:lnTo>
                <a:close/>
              </a:path>
              <a:path w="73659" h="29210">
                <a:moveTo>
                  <a:pt x="69850" y="24130"/>
                </a:moveTo>
                <a:lnTo>
                  <a:pt x="30479" y="24130"/>
                </a:lnTo>
                <a:lnTo>
                  <a:pt x="30479" y="25400"/>
                </a:lnTo>
                <a:lnTo>
                  <a:pt x="69850" y="25400"/>
                </a:lnTo>
                <a:lnTo>
                  <a:pt x="69850" y="24130"/>
                </a:lnTo>
                <a:close/>
              </a:path>
              <a:path w="73659" h="29210">
                <a:moveTo>
                  <a:pt x="68579" y="22860"/>
                </a:moveTo>
                <a:lnTo>
                  <a:pt x="29209" y="22860"/>
                </a:lnTo>
                <a:lnTo>
                  <a:pt x="29209" y="24130"/>
                </a:lnTo>
                <a:lnTo>
                  <a:pt x="68579" y="24130"/>
                </a:lnTo>
                <a:lnTo>
                  <a:pt x="68579" y="22860"/>
                </a:lnTo>
                <a:close/>
              </a:path>
              <a:path w="73659" h="29210">
                <a:moveTo>
                  <a:pt x="73659" y="27940"/>
                </a:moveTo>
                <a:lnTo>
                  <a:pt x="35559" y="27940"/>
                </a:lnTo>
                <a:lnTo>
                  <a:pt x="35559" y="29209"/>
                </a:lnTo>
                <a:lnTo>
                  <a:pt x="73659" y="29209"/>
                </a:lnTo>
                <a:lnTo>
                  <a:pt x="73659" y="27940"/>
                </a:lnTo>
                <a:close/>
              </a:path>
              <a:path w="73659" h="29210">
                <a:moveTo>
                  <a:pt x="72389" y="26670"/>
                </a:moveTo>
                <a:lnTo>
                  <a:pt x="34289" y="26670"/>
                </a:lnTo>
                <a:lnTo>
                  <a:pt x="34289" y="27940"/>
                </a:lnTo>
                <a:lnTo>
                  <a:pt x="72389" y="27940"/>
                </a:lnTo>
                <a:lnTo>
                  <a:pt x="72389" y="26670"/>
                </a:lnTo>
                <a:close/>
              </a:path>
            </a:pathLst>
          </a:custGeom>
          <a:solidFill>
            <a:srgbClr val="0489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2" name="bk object 3012"/>
          <p:cNvSpPr/>
          <p:nvPr/>
        </p:nvSpPr>
        <p:spPr>
          <a:xfrm>
            <a:off x="8509000" y="5648959"/>
            <a:ext cx="66040" cy="29209"/>
          </a:xfrm>
          <a:custGeom>
            <a:avLst/>
            <a:gdLst/>
            <a:ahLst/>
            <a:cxnLst/>
            <a:rect l="l" t="t" r="r" b="b"/>
            <a:pathLst>
              <a:path w="66040" h="29210">
                <a:moveTo>
                  <a:pt x="39370" y="1269"/>
                </a:moveTo>
                <a:lnTo>
                  <a:pt x="1270" y="1269"/>
                </a:lnTo>
                <a:lnTo>
                  <a:pt x="1270" y="3809"/>
                </a:lnTo>
                <a:lnTo>
                  <a:pt x="40640" y="3809"/>
                </a:lnTo>
                <a:lnTo>
                  <a:pt x="40640" y="2539"/>
                </a:lnTo>
                <a:lnTo>
                  <a:pt x="39370" y="2539"/>
                </a:lnTo>
                <a:lnTo>
                  <a:pt x="39370" y="1269"/>
                </a:lnTo>
                <a:close/>
              </a:path>
              <a:path w="66040" h="2921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  <a:path w="66040" h="29210">
                <a:moveTo>
                  <a:pt x="43179" y="5079"/>
                </a:moveTo>
                <a:lnTo>
                  <a:pt x="3809" y="5079"/>
                </a:lnTo>
                <a:lnTo>
                  <a:pt x="3809" y="6349"/>
                </a:lnTo>
                <a:lnTo>
                  <a:pt x="43179" y="6349"/>
                </a:lnTo>
                <a:lnTo>
                  <a:pt x="43179" y="5079"/>
                </a:lnTo>
                <a:close/>
              </a:path>
              <a:path w="66040" h="29210">
                <a:moveTo>
                  <a:pt x="41910" y="3809"/>
                </a:moveTo>
                <a:lnTo>
                  <a:pt x="2540" y="3809"/>
                </a:lnTo>
                <a:lnTo>
                  <a:pt x="2540" y="5079"/>
                </a:lnTo>
                <a:lnTo>
                  <a:pt x="41910" y="5079"/>
                </a:lnTo>
                <a:lnTo>
                  <a:pt x="41910" y="3809"/>
                </a:lnTo>
                <a:close/>
              </a:path>
              <a:path w="66040" h="29210">
                <a:moveTo>
                  <a:pt x="46990" y="8889"/>
                </a:moveTo>
                <a:lnTo>
                  <a:pt x="6350" y="8889"/>
                </a:lnTo>
                <a:lnTo>
                  <a:pt x="6350" y="10159"/>
                </a:lnTo>
                <a:lnTo>
                  <a:pt x="46990" y="10159"/>
                </a:lnTo>
                <a:lnTo>
                  <a:pt x="46990" y="8889"/>
                </a:lnTo>
                <a:close/>
              </a:path>
              <a:path w="66040" h="29210">
                <a:moveTo>
                  <a:pt x="44450" y="6350"/>
                </a:moveTo>
                <a:lnTo>
                  <a:pt x="5079" y="6350"/>
                </a:lnTo>
                <a:lnTo>
                  <a:pt x="5079" y="8889"/>
                </a:lnTo>
                <a:lnTo>
                  <a:pt x="45720" y="8889"/>
                </a:lnTo>
                <a:lnTo>
                  <a:pt x="45720" y="7619"/>
                </a:lnTo>
                <a:lnTo>
                  <a:pt x="44450" y="7619"/>
                </a:lnTo>
                <a:lnTo>
                  <a:pt x="44450" y="6350"/>
                </a:lnTo>
                <a:close/>
              </a:path>
              <a:path w="66040" h="29210">
                <a:moveTo>
                  <a:pt x="49530" y="11429"/>
                </a:moveTo>
                <a:lnTo>
                  <a:pt x="8890" y="11429"/>
                </a:lnTo>
                <a:lnTo>
                  <a:pt x="8890" y="12699"/>
                </a:lnTo>
                <a:lnTo>
                  <a:pt x="49530" y="12699"/>
                </a:lnTo>
                <a:lnTo>
                  <a:pt x="49530" y="11429"/>
                </a:lnTo>
                <a:close/>
              </a:path>
              <a:path w="66040" h="29210">
                <a:moveTo>
                  <a:pt x="48260" y="10159"/>
                </a:moveTo>
                <a:lnTo>
                  <a:pt x="7620" y="10159"/>
                </a:lnTo>
                <a:lnTo>
                  <a:pt x="7620" y="11429"/>
                </a:lnTo>
                <a:lnTo>
                  <a:pt x="48260" y="11429"/>
                </a:lnTo>
                <a:lnTo>
                  <a:pt x="48260" y="10159"/>
                </a:lnTo>
                <a:close/>
              </a:path>
              <a:path w="66040" h="29210">
                <a:moveTo>
                  <a:pt x="53339" y="15239"/>
                </a:moveTo>
                <a:lnTo>
                  <a:pt x="11429" y="15239"/>
                </a:lnTo>
                <a:lnTo>
                  <a:pt x="11429" y="16509"/>
                </a:lnTo>
                <a:lnTo>
                  <a:pt x="53339" y="16509"/>
                </a:lnTo>
                <a:lnTo>
                  <a:pt x="53339" y="15239"/>
                </a:lnTo>
                <a:close/>
              </a:path>
              <a:path w="66040" h="29210">
                <a:moveTo>
                  <a:pt x="52069" y="13969"/>
                </a:moveTo>
                <a:lnTo>
                  <a:pt x="10159" y="13969"/>
                </a:lnTo>
                <a:lnTo>
                  <a:pt x="10159" y="15239"/>
                </a:lnTo>
                <a:lnTo>
                  <a:pt x="52069" y="15239"/>
                </a:lnTo>
                <a:lnTo>
                  <a:pt x="52069" y="13969"/>
                </a:lnTo>
                <a:close/>
              </a:path>
              <a:path w="66040" h="29210">
                <a:moveTo>
                  <a:pt x="50800" y="12700"/>
                </a:moveTo>
                <a:lnTo>
                  <a:pt x="8890" y="12700"/>
                </a:lnTo>
                <a:lnTo>
                  <a:pt x="8890" y="13969"/>
                </a:lnTo>
                <a:lnTo>
                  <a:pt x="50800" y="13969"/>
                </a:lnTo>
                <a:lnTo>
                  <a:pt x="50800" y="12700"/>
                </a:lnTo>
                <a:close/>
              </a:path>
              <a:path w="66040" h="29210">
                <a:moveTo>
                  <a:pt x="54609" y="16509"/>
                </a:moveTo>
                <a:lnTo>
                  <a:pt x="12700" y="16509"/>
                </a:lnTo>
                <a:lnTo>
                  <a:pt x="12700" y="19049"/>
                </a:lnTo>
                <a:lnTo>
                  <a:pt x="55879" y="19049"/>
                </a:lnTo>
                <a:lnTo>
                  <a:pt x="55879" y="17779"/>
                </a:lnTo>
                <a:lnTo>
                  <a:pt x="54609" y="17779"/>
                </a:lnTo>
                <a:lnTo>
                  <a:pt x="54609" y="16509"/>
                </a:lnTo>
                <a:close/>
              </a:path>
              <a:path w="66040" h="29210">
                <a:moveTo>
                  <a:pt x="59689" y="21589"/>
                </a:moveTo>
                <a:lnTo>
                  <a:pt x="16509" y="21589"/>
                </a:lnTo>
                <a:lnTo>
                  <a:pt x="16509" y="22859"/>
                </a:lnTo>
                <a:lnTo>
                  <a:pt x="59689" y="22859"/>
                </a:lnTo>
                <a:lnTo>
                  <a:pt x="59689" y="21589"/>
                </a:lnTo>
                <a:close/>
              </a:path>
              <a:path w="66040" h="29210">
                <a:moveTo>
                  <a:pt x="58420" y="20319"/>
                </a:moveTo>
                <a:lnTo>
                  <a:pt x="15240" y="20319"/>
                </a:lnTo>
                <a:lnTo>
                  <a:pt x="15240" y="21589"/>
                </a:lnTo>
                <a:lnTo>
                  <a:pt x="58420" y="21589"/>
                </a:lnTo>
                <a:lnTo>
                  <a:pt x="58420" y="20319"/>
                </a:lnTo>
                <a:close/>
              </a:path>
              <a:path w="66040" h="29210">
                <a:moveTo>
                  <a:pt x="57150" y="19050"/>
                </a:moveTo>
                <a:lnTo>
                  <a:pt x="13970" y="19050"/>
                </a:lnTo>
                <a:lnTo>
                  <a:pt x="13970" y="20319"/>
                </a:lnTo>
                <a:lnTo>
                  <a:pt x="57150" y="20319"/>
                </a:lnTo>
                <a:lnTo>
                  <a:pt x="57150" y="19050"/>
                </a:lnTo>
                <a:close/>
              </a:path>
              <a:path w="66040" h="29210">
                <a:moveTo>
                  <a:pt x="60959" y="22859"/>
                </a:moveTo>
                <a:lnTo>
                  <a:pt x="17779" y="22859"/>
                </a:lnTo>
                <a:lnTo>
                  <a:pt x="17779" y="25399"/>
                </a:lnTo>
                <a:lnTo>
                  <a:pt x="62229" y="25399"/>
                </a:lnTo>
                <a:lnTo>
                  <a:pt x="62229" y="24129"/>
                </a:lnTo>
                <a:lnTo>
                  <a:pt x="60959" y="24129"/>
                </a:lnTo>
                <a:lnTo>
                  <a:pt x="60959" y="22859"/>
                </a:lnTo>
                <a:close/>
              </a:path>
              <a:path w="66040" h="29210">
                <a:moveTo>
                  <a:pt x="66040" y="27939"/>
                </a:moveTo>
                <a:lnTo>
                  <a:pt x="21590" y="27939"/>
                </a:lnTo>
                <a:lnTo>
                  <a:pt x="21590" y="29209"/>
                </a:lnTo>
                <a:lnTo>
                  <a:pt x="66040" y="29209"/>
                </a:lnTo>
                <a:lnTo>
                  <a:pt x="66040" y="27939"/>
                </a:lnTo>
                <a:close/>
              </a:path>
              <a:path w="66040" h="29210">
                <a:moveTo>
                  <a:pt x="64770" y="26669"/>
                </a:moveTo>
                <a:lnTo>
                  <a:pt x="20320" y="26669"/>
                </a:lnTo>
                <a:lnTo>
                  <a:pt x="20320" y="27939"/>
                </a:lnTo>
                <a:lnTo>
                  <a:pt x="64770" y="27939"/>
                </a:lnTo>
                <a:lnTo>
                  <a:pt x="64770" y="26669"/>
                </a:lnTo>
                <a:close/>
              </a:path>
              <a:path w="66040" h="29210">
                <a:moveTo>
                  <a:pt x="63500" y="25400"/>
                </a:moveTo>
                <a:lnTo>
                  <a:pt x="19050" y="25400"/>
                </a:lnTo>
                <a:lnTo>
                  <a:pt x="19050" y="26669"/>
                </a:lnTo>
                <a:lnTo>
                  <a:pt x="63500" y="26669"/>
                </a:lnTo>
                <a:lnTo>
                  <a:pt x="63500" y="25400"/>
                </a:lnTo>
                <a:close/>
              </a:path>
            </a:pathLst>
          </a:custGeom>
          <a:solidFill>
            <a:srgbClr val="0389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3" name="bk object 3013"/>
          <p:cNvSpPr/>
          <p:nvPr/>
        </p:nvSpPr>
        <p:spPr>
          <a:xfrm>
            <a:off x="8530590" y="5678170"/>
            <a:ext cx="44450" cy="27940"/>
          </a:xfrm>
          <a:custGeom>
            <a:avLst/>
            <a:gdLst/>
            <a:ahLst/>
            <a:cxnLst/>
            <a:rect l="l" t="t" r="r" b="b"/>
            <a:pathLst>
              <a:path w="44450" h="27939">
                <a:moveTo>
                  <a:pt x="44450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4450" h="27939">
                <a:moveTo>
                  <a:pt x="44450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3809" y="3809"/>
                </a:lnTo>
                <a:lnTo>
                  <a:pt x="3809" y="6349"/>
                </a:lnTo>
                <a:lnTo>
                  <a:pt x="44450" y="6349"/>
                </a:lnTo>
                <a:lnTo>
                  <a:pt x="44450" y="2539"/>
                </a:lnTo>
                <a:close/>
              </a:path>
              <a:path w="44450" h="27939">
                <a:moveTo>
                  <a:pt x="44450" y="6349"/>
                </a:moveTo>
                <a:lnTo>
                  <a:pt x="5079" y="6349"/>
                </a:lnTo>
                <a:lnTo>
                  <a:pt x="5079" y="7619"/>
                </a:lnTo>
                <a:lnTo>
                  <a:pt x="6350" y="7619"/>
                </a:lnTo>
                <a:lnTo>
                  <a:pt x="6350" y="8889"/>
                </a:lnTo>
                <a:lnTo>
                  <a:pt x="7619" y="8889"/>
                </a:lnTo>
                <a:lnTo>
                  <a:pt x="7619" y="11429"/>
                </a:lnTo>
                <a:lnTo>
                  <a:pt x="8889" y="11429"/>
                </a:lnTo>
                <a:lnTo>
                  <a:pt x="8889" y="12699"/>
                </a:lnTo>
                <a:lnTo>
                  <a:pt x="44450" y="12699"/>
                </a:lnTo>
                <a:lnTo>
                  <a:pt x="44450" y="6349"/>
                </a:lnTo>
                <a:close/>
              </a:path>
              <a:path w="44450" h="27939">
                <a:moveTo>
                  <a:pt x="44450" y="12699"/>
                </a:moveTo>
                <a:lnTo>
                  <a:pt x="10159" y="12699"/>
                </a:lnTo>
                <a:lnTo>
                  <a:pt x="10159" y="13969"/>
                </a:lnTo>
                <a:lnTo>
                  <a:pt x="11429" y="13969"/>
                </a:lnTo>
                <a:lnTo>
                  <a:pt x="11429" y="15239"/>
                </a:lnTo>
                <a:lnTo>
                  <a:pt x="12700" y="15239"/>
                </a:lnTo>
                <a:lnTo>
                  <a:pt x="12700" y="17779"/>
                </a:lnTo>
                <a:lnTo>
                  <a:pt x="13969" y="17779"/>
                </a:lnTo>
                <a:lnTo>
                  <a:pt x="13969" y="19049"/>
                </a:lnTo>
                <a:lnTo>
                  <a:pt x="44450" y="19049"/>
                </a:lnTo>
                <a:lnTo>
                  <a:pt x="44450" y="12699"/>
                </a:lnTo>
                <a:close/>
              </a:path>
              <a:path w="44450" h="27939">
                <a:moveTo>
                  <a:pt x="44450" y="19049"/>
                </a:moveTo>
                <a:lnTo>
                  <a:pt x="15239" y="19049"/>
                </a:lnTo>
                <a:lnTo>
                  <a:pt x="15239" y="20319"/>
                </a:lnTo>
                <a:lnTo>
                  <a:pt x="16509" y="20319"/>
                </a:lnTo>
                <a:lnTo>
                  <a:pt x="16509" y="22859"/>
                </a:lnTo>
                <a:lnTo>
                  <a:pt x="17779" y="22859"/>
                </a:lnTo>
                <a:lnTo>
                  <a:pt x="17779" y="24129"/>
                </a:lnTo>
                <a:lnTo>
                  <a:pt x="19050" y="24129"/>
                </a:lnTo>
                <a:lnTo>
                  <a:pt x="19050" y="25399"/>
                </a:lnTo>
                <a:lnTo>
                  <a:pt x="20319" y="25399"/>
                </a:lnTo>
                <a:lnTo>
                  <a:pt x="20319" y="27939"/>
                </a:lnTo>
                <a:lnTo>
                  <a:pt x="44450" y="27939"/>
                </a:lnTo>
                <a:lnTo>
                  <a:pt x="44450" y="19049"/>
                </a:lnTo>
                <a:close/>
              </a:path>
            </a:pathLst>
          </a:custGeom>
          <a:solidFill>
            <a:srgbClr val="0289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4" name="bk object 3014"/>
          <p:cNvSpPr/>
          <p:nvPr/>
        </p:nvSpPr>
        <p:spPr>
          <a:xfrm>
            <a:off x="8552180" y="5706109"/>
            <a:ext cx="22860" cy="29209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2539"/>
                </a:lnTo>
                <a:lnTo>
                  <a:pt x="2540" y="2539"/>
                </a:lnTo>
                <a:lnTo>
                  <a:pt x="2540" y="5079"/>
                </a:lnTo>
                <a:lnTo>
                  <a:pt x="3810" y="5079"/>
                </a:lnTo>
                <a:lnTo>
                  <a:pt x="3810" y="6349"/>
                </a:lnTo>
                <a:lnTo>
                  <a:pt x="22859" y="6349"/>
                </a:lnTo>
                <a:lnTo>
                  <a:pt x="22859" y="0"/>
                </a:lnTo>
                <a:close/>
              </a:path>
              <a:path w="22859" h="29210">
                <a:moveTo>
                  <a:pt x="22860" y="6350"/>
                </a:moveTo>
                <a:lnTo>
                  <a:pt x="5079" y="6350"/>
                </a:lnTo>
                <a:lnTo>
                  <a:pt x="5079" y="7619"/>
                </a:lnTo>
                <a:lnTo>
                  <a:pt x="6350" y="7619"/>
                </a:lnTo>
                <a:lnTo>
                  <a:pt x="6350" y="8889"/>
                </a:lnTo>
                <a:lnTo>
                  <a:pt x="7620" y="8889"/>
                </a:lnTo>
                <a:lnTo>
                  <a:pt x="7620" y="11429"/>
                </a:lnTo>
                <a:lnTo>
                  <a:pt x="8890" y="11429"/>
                </a:lnTo>
                <a:lnTo>
                  <a:pt x="8890" y="12699"/>
                </a:lnTo>
                <a:lnTo>
                  <a:pt x="22860" y="12699"/>
                </a:lnTo>
                <a:lnTo>
                  <a:pt x="22860" y="6350"/>
                </a:lnTo>
                <a:close/>
              </a:path>
              <a:path w="22859" h="29210">
                <a:moveTo>
                  <a:pt x="22860" y="12700"/>
                </a:moveTo>
                <a:lnTo>
                  <a:pt x="10160" y="12700"/>
                </a:lnTo>
                <a:lnTo>
                  <a:pt x="10160" y="13969"/>
                </a:lnTo>
                <a:lnTo>
                  <a:pt x="11429" y="13969"/>
                </a:lnTo>
                <a:lnTo>
                  <a:pt x="11429" y="16509"/>
                </a:lnTo>
                <a:lnTo>
                  <a:pt x="22860" y="16509"/>
                </a:lnTo>
                <a:lnTo>
                  <a:pt x="22860" y="12700"/>
                </a:lnTo>
                <a:close/>
              </a:path>
              <a:path w="22859" h="29210">
                <a:moveTo>
                  <a:pt x="22860" y="16509"/>
                </a:moveTo>
                <a:lnTo>
                  <a:pt x="12700" y="16509"/>
                </a:lnTo>
                <a:lnTo>
                  <a:pt x="12700" y="17779"/>
                </a:lnTo>
                <a:lnTo>
                  <a:pt x="13970" y="17779"/>
                </a:lnTo>
                <a:lnTo>
                  <a:pt x="13970" y="19049"/>
                </a:lnTo>
                <a:lnTo>
                  <a:pt x="15240" y="19049"/>
                </a:lnTo>
                <a:lnTo>
                  <a:pt x="15240" y="21589"/>
                </a:lnTo>
                <a:lnTo>
                  <a:pt x="16510" y="21589"/>
                </a:lnTo>
                <a:lnTo>
                  <a:pt x="16510" y="22859"/>
                </a:lnTo>
                <a:lnTo>
                  <a:pt x="22860" y="22859"/>
                </a:lnTo>
                <a:lnTo>
                  <a:pt x="22860" y="16509"/>
                </a:lnTo>
                <a:close/>
              </a:path>
              <a:path w="22859" h="29210">
                <a:moveTo>
                  <a:pt x="22860" y="22859"/>
                </a:moveTo>
                <a:lnTo>
                  <a:pt x="17779" y="22859"/>
                </a:lnTo>
                <a:lnTo>
                  <a:pt x="17779" y="24129"/>
                </a:lnTo>
                <a:lnTo>
                  <a:pt x="19050" y="24129"/>
                </a:lnTo>
                <a:lnTo>
                  <a:pt x="19050" y="26669"/>
                </a:lnTo>
                <a:lnTo>
                  <a:pt x="20320" y="26669"/>
                </a:lnTo>
                <a:lnTo>
                  <a:pt x="20320" y="27939"/>
                </a:lnTo>
                <a:lnTo>
                  <a:pt x="21590" y="27939"/>
                </a:lnTo>
                <a:lnTo>
                  <a:pt x="21590" y="29209"/>
                </a:lnTo>
                <a:lnTo>
                  <a:pt x="22860" y="29209"/>
                </a:lnTo>
                <a:lnTo>
                  <a:pt x="22860" y="22859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5" name="bk object 3015"/>
          <p:cNvSpPr/>
          <p:nvPr/>
        </p:nvSpPr>
        <p:spPr>
          <a:xfrm>
            <a:off x="8327390" y="6361429"/>
            <a:ext cx="115569" cy="8635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6" name="bk object 3016"/>
          <p:cNvSpPr/>
          <p:nvPr/>
        </p:nvSpPr>
        <p:spPr>
          <a:xfrm>
            <a:off x="8128000" y="6465570"/>
            <a:ext cx="143509" cy="6857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7" name="bk object 3017"/>
          <p:cNvSpPr/>
          <p:nvPr/>
        </p:nvSpPr>
        <p:spPr>
          <a:xfrm>
            <a:off x="7151369" y="6534150"/>
            <a:ext cx="1043940" cy="11430"/>
          </a:xfrm>
          <a:custGeom>
            <a:avLst/>
            <a:gdLst/>
            <a:ahLst/>
            <a:cxnLst/>
            <a:rect l="l" t="t" r="r" b="b"/>
            <a:pathLst>
              <a:path w="1043940" h="11429">
                <a:moveTo>
                  <a:pt x="1270" y="7620"/>
                </a:moveTo>
                <a:lnTo>
                  <a:pt x="0" y="7620"/>
                </a:lnTo>
                <a:lnTo>
                  <a:pt x="0" y="11429"/>
                </a:lnTo>
                <a:lnTo>
                  <a:pt x="15240" y="11429"/>
                </a:lnTo>
                <a:lnTo>
                  <a:pt x="15240" y="10160"/>
                </a:lnTo>
                <a:lnTo>
                  <a:pt x="10159" y="10160"/>
                </a:lnTo>
                <a:lnTo>
                  <a:pt x="10159" y="8890"/>
                </a:lnTo>
                <a:lnTo>
                  <a:pt x="1270" y="8890"/>
                </a:lnTo>
                <a:lnTo>
                  <a:pt x="1270" y="7620"/>
                </a:lnTo>
                <a:close/>
              </a:path>
              <a:path w="1043940" h="11429">
                <a:moveTo>
                  <a:pt x="1018540" y="10160"/>
                </a:moveTo>
                <a:lnTo>
                  <a:pt x="933450" y="10160"/>
                </a:lnTo>
                <a:lnTo>
                  <a:pt x="933450" y="11429"/>
                </a:lnTo>
                <a:lnTo>
                  <a:pt x="1018540" y="11429"/>
                </a:lnTo>
                <a:lnTo>
                  <a:pt x="1018540" y="10160"/>
                </a:lnTo>
                <a:close/>
              </a:path>
              <a:path w="1043940" h="11429">
                <a:moveTo>
                  <a:pt x="1021079" y="8890"/>
                </a:moveTo>
                <a:lnTo>
                  <a:pt x="938529" y="8890"/>
                </a:lnTo>
                <a:lnTo>
                  <a:pt x="938529" y="10160"/>
                </a:lnTo>
                <a:lnTo>
                  <a:pt x="1021079" y="10160"/>
                </a:lnTo>
                <a:lnTo>
                  <a:pt x="1021079" y="8890"/>
                </a:lnTo>
                <a:close/>
              </a:path>
              <a:path w="1043940" h="11429">
                <a:moveTo>
                  <a:pt x="1024889" y="7620"/>
                </a:moveTo>
                <a:lnTo>
                  <a:pt x="943609" y="7620"/>
                </a:lnTo>
                <a:lnTo>
                  <a:pt x="943609" y="8890"/>
                </a:lnTo>
                <a:lnTo>
                  <a:pt x="1024889" y="8890"/>
                </a:lnTo>
                <a:lnTo>
                  <a:pt x="1024889" y="7620"/>
                </a:lnTo>
                <a:close/>
              </a:path>
              <a:path w="1043940" h="11429">
                <a:moveTo>
                  <a:pt x="1027429" y="6350"/>
                </a:moveTo>
                <a:lnTo>
                  <a:pt x="948689" y="6350"/>
                </a:lnTo>
                <a:lnTo>
                  <a:pt x="948689" y="7620"/>
                </a:lnTo>
                <a:lnTo>
                  <a:pt x="1027429" y="7620"/>
                </a:lnTo>
                <a:lnTo>
                  <a:pt x="1027429" y="6350"/>
                </a:lnTo>
                <a:close/>
              </a:path>
              <a:path w="1043940" h="11429">
                <a:moveTo>
                  <a:pt x="1031240" y="5079"/>
                </a:moveTo>
                <a:lnTo>
                  <a:pt x="953770" y="5079"/>
                </a:lnTo>
                <a:lnTo>
                  <a:pt x="953770" y="6350"/>
                </a:lnTo>
                <a:lnTo>
                  <a:pt x="1031240" y="6350"/>
                </a:lnTo>
                <a:lnTo>
                  <a:pt x="1031240" y="5079"/>
                </a:lnTo>
                <a:close/>
              </a:path>
              <a:path w="1043940" h="11429">
                <a:moveTo>
                  <a:pt x="1033779" y="3810"/>
                </a:moveTo>
                <a:lnTo>
                  <a:pt x="958850" y="3810"/>
                </a:lnTo>
                <a:lnTo>
                  <a:pt x="958850" y="5079"/>
                </a:lnTo>
                <a:lnTo>
                  <a:pt x="1033779" y="5079"/>
                </a:lnTo>
                <a:lnTo>
                  <a:pt x="1033779" y="3810"/>
                </a:lnTo>
                <a:close/>
              </a:path>
              <a:path w="1043940" h="11429">
                <a:moveTo>
                  <a:pt x="1037589" y="2540"/>
                </a:moveTo>
                <a:lnTo>
                  <a:pt x="963929" y="2540"/>
                </a:lnTo>
                <a:lnTo>
                  <a:pt x="963929" y="3810"/>
                </a:lnTo>
                <a:lnTo>
                  <a:pt x="1037589" y="3810"/>
                </a:lnTo>
                <a:lnTo>
                  <a:pt x="1037589" y="2540"/>
                </a:lnTo>
                <a:close/>
              </a:path>
              <a:path w="1043940" h="11429">
                <a:moveTo>
                  <a:pt x="1040129" y="1270"/>
                </a:moveTo>
                <a:lnTo>
                  <a:pt x="969009" y="1270"/>
                </a:lnTo>
                <a:lnTo>
                  <a:pt x="969009" y="2540"/>
                </a:lnTo>
                <a:lnTo>
                  <a:pt x="1040129" y="2540"/>
                </a:lnTo>
                <a:lnTo>
                  <a:pt x="1040129" y="1270"/>
                </a:lnTo>
                <a:close/>
              </a:path>
              <a:path w="1043940" h="11429">
                <a:moveTo>
                  <a:pt x="1043939" y="0"/>
                </a:moveTo>
                <a:lnTo>
                  <a:pt x="974089" y="0"/>
                </a:lnTo>
                <a:lnTo>
                  <a:pt x="974089" y="1270"/>
                </a:lnTo>
                <a:lnTo>
                  <a:pt x="1043939" y="1270"/>
                </a:lnTo>
                <a:lnTo>
                  <a:pt x="104393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8" name="bk object 3018"/>
          <p:cNvSpPr/>
          <p:nvPr/>
        </p:nvSpPr>
        <p:spPr>
          <a:xfrm>
            <a:off x="7151369" y="655700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0" y="1270"/>
                </a:moveTo>
                <a:lnTo>
                  <a:pt x="74929" y="1270"/>
                </a:lnTo>
                <a:lnTo>
                  <a:pt x="749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9" name="bk object 3019"/>
          <p:cNvSpPr/>
          <p:nvPr/>
        </p:nvSpPr>
        <p:spPr>
          <a:xfrm>
            <a:off x="7151369" y="655574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0" name="bk object 3020"/>
          <p:cNvSpPr/>
          <p:nvPr/>
        </p:nvSpPr>
        <p:spPr>
          <a:xfrm>
            <a:off x="7151369" y="655446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0" y="1269"/>
                </a:moveTo>
                <a:lnTo>
                  <a:pt x="63500" y="1269"/>
                </a:lnTo>
                <a:lnTo>
                  <a:pt x="635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1" name="bk object 3021"/>
          <p:cNvSpPr/>
          <p:nvPr/>
        </p:nvSpPr>
        <p:spPr>
          <a:xfrm>
            <a:off x="7151369" y="655320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2" name="bk object 3022"/>
          <p:cNvSpPr/>
          <p:nvPr/>
        </p:nvSpPr>
        <p:spPr>
          <a:xfrm>
            <a:off x="7151369" y="655193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0" y="1270"/>
                </a:moveTo>
                <a:lnTo>
                  <a:pt x="52070" y="1270"/>
                </a:lnTo>
                <a:lnTo>
                  <a:pt x="520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3" name="bk object 3023"/>
          <p:cNvSpPr/>
          <p:nvPr/>
        </p:nvSpPr>
        <p:spPr>
          <a:xfrm>
            <a:off x="7151369" y="655065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0" y="1270"/>
                </a:moveTo>
                <a:lnTo>
                  <a:pt x="45720" y="1270"/>
                </a:lnTo>
                <a:lnTo>
                  <a:pt x="457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4" name="bk object 3024"/>
          <p:cNvSpPr/>
          <p:nvPr/>
        </p:nvSpPr>
        <p:spPr>
          <a:xfrm>
            <a:off x="7151369" y="654939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70">
                <a:moveTo>
                  <a:pt x="0" y="1269"/>
                </a:moveTo>
                <a:lnTo>
                  <a:pt x="39370" y="1269"/>
                </a:lnTo>
                <a:lnTo>
                  <a:pt x="393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5" name="bk object 3025"/>
          <p:cNvSpPr/>
          <p:nvPr/>
        </p:nvSpPr>
        <p:spPr>
          <a:xfrm>
            <a:off x="7151369" y="6548119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0" y="1269"/>
                </a:moveTo>
                <a:lnTo>
                  <a:pt x="33020" y="1269"/>
                </a:lnTo>
                <a:lnTo>
                  <a:pt x="330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6" name="bk object 3026"/>
          <p:cNvSpPr/>
          <p:nvPr/>
        </p:nvSpPr>
        <p:spPr>
          <a:xfrm>
            <a:off x="7151369" y="65468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0" y="1269"/>
                </a:moveTo>
                <a:lnTo>
                  <a:pt x="27940" y="1269"/>
                </a:lnTo>
                <a:lnTo>
                  <a:pt x="279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7" name="bk object 3027"/>
          <p:cNvSpPr/>
          <p:nvPr/>
        </p:nvSpPr>
        <p:spPr>
          <a:xfrm>
            <a:off x="7151369" y="654558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8" name="bk object 3028"/>
          <p:cNvSpPr/>
          <p:nvPr/>
        </p:nvSpPr>
        <p:spPr>
          <a:xfrm>
            <a:off x="8034019" y="655764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40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9" name="bk object 3029"/>
          <p:cNvSpPr/>
          <p:nvPr/>
        </p:nvSpPr>
        <p:spPr>
          <a:xfrm>
            <a:off x="8039100" y="655637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0" name="bk object 3030"/>
          <p:cNvSpPr/>
          <p:nvPr/>
        </p:nvSpPr>
        <p:spPr>
          <a:xfrm>
            <a:off x="8044180" y="655510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1" name="bk object 3031"/>
          <p:cNvSpPr/>
          <p:nvPr/>
        </p:nvSpPr>
        <p:spPr>
          <a:xfrm>
            <a:off x="8049259" y="655383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2" name="bk object 3032"/>
          <p:cNvSpPr/>
          <p:nvPr/>
        </p:nvSpPr>
        <p:spPr>
          <a:xfrm>
            <a:off x="8054340" y="65525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3" name="bk object 3033"/>
          <p:cNvSpPr/>
          <p:nvPr/>
        </p:nvSpPr>
        <p:spPr>
          <a:xfrm>
            <a:off x="8059419" y="6551294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4" name="bk object 3034"/>
          <p:cNvSpPr/>
          <p:nvPr/>
        </p:nvSpPr>
        <p:spPr>
          <a:xfrm>
            <a:off x="8064500" y="6550025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5" name="bk object 3035"/>
          <p:cNvSpPr/>
          <p:nvPr/>
        </p:nvSpPr>
        <p:spPr>
          <a:xfrm>
            <a:off x="8069580" y="654875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6" name="bk object 3036"/>
          <p:cNvSpPr/>
          <p:nvPr/>
        </p:nvSpPr>
        <p:spPr>
          <a:xfrm>
            <a:off x="8074659" y="654748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7" name="bk object 3037"/>
          <p:cNvSpPr/>
          <p:nvPr/>
        </p:nvSpPr>
        <p:spPr>
          <a:xfrm>
            <a:off x="8079740" y="6546215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>
                <a:moveTo>
                  <a:pt x="0" y="0"/>
                </a:moveTo>
                <a:lnTo>
                  <a:pt x="86359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8" name="bk object 3038"/>
          <p:cNvSpPr/>
          <p:nvPr/>
        </p:nvSpPr>
        <p:spPr>
          <a:xfrm>
            <a:off x="7151369" y="65690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9" name="bk object 3039"/>
          <p:cNvSpPr/>
          <p:nvPr/>
        </p:nvSpPr>
        <p:spPr>
          <a:xfrm>
            <a:off x="7268209" y="65671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0" name="bk object 3040"/>
          <p:cNvSpPr/>
          <p:nvPr/>
        </p:nvSpPr>
        <p:spPr>
          <a:xfrm>
            <a:off x="7151369" y="6566534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1" name="bk object 3041"/>
          <p:cNvSpPr/>
          <p:nvPr/>
        </p:nvSpPr>
        <p:spPr>
          <a:xfrm>
            <a:off x="7151369" y="65652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2" name="bk object 3042"/>
          <p:cNvSpPr/>
          <p:nvPr/>
        </p:nvSpPr>
        <p:spPr>
          <a:xfrm>
            <a:off x="7151369" y="656399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3" name="bk object 3043"/>
          <p:cNvSpPr/>
          <p:nvPr/>
        </p:nvSpPr>
        <p:spPr>
          <a:xfrm>
            <a:off x="7151369" y="656272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4" name="bk object 3044"/>
          <p:cNvSpPr/>
          <p:nvPr/>
        </p:nvSpPr>
        <p:spPr>
          <a:xfrm>
            <a:off x="7239000" y="65608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5" name="bk object 3045"/>
          <p:cNvSpPr/>
          <p:nvPr/>
        </p:nvSpPr>
        <p:spPr>
          <a:xfrm>
            <a:off x="7151369" y="6560184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6" name="bk object 3046"/>
          <p:cNvSpPr/>
          <p:nvPr/>
        </p:nvSpPr>
        <p:spPr>
          <a:xfrm>
            <a:off x="7151369" y="655828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0" y="1270"/>
                </a:moveTo>
                <a:lnTo>
                  <a:pt x="81279" y="1270"/>
                </a:lnTo>
                <a:lnTo>
                  <a:pt x="812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7" name="bk object 3047"/>
          <p:cNvSpPr/>
          <p:nvPr/>
        </p:nvSpPr>
        <p:spPr>
          <a:xfrm>
            <a:off x="7988300" y="656907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8" name="bk object 3048"/>
          <p:cNvSpPr/>
          <p:nvPr/>
        </p:nvSpPr>
        <p:spPr>
          <a:xfrm>
            <a:off x="7993380" y="65671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9" name="bk object 3049"/>
          <p:cNvSpPr/>
          <p:nvPr/>
        </p:nvSpPr>
        <p:spPr>
          <a:xfrm>
            <a:off x="8102600" y="65671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0" name="bk object 3050"/>
          <p:cNvSpPr/>
          <p:nvPr/>
        </p:nvSpPr>
        <p:spPr>
          <a:xfrm>
            <a:off x="7998459" y="656653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1" name="bk object 3051"/>
          <p:cNvSpPr/>
          <p:nvPr/>
        </p:nvSpPr>
        <p:spPr>
          <a:xfrm>
            <a:off x="8003540" y="65652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2" name="bk object 3052"/>
          <p:cNvSpPr/>
          <p:nvPr/>
        </p:nvSpPr>
        <p:spPr>
          <a:xfrm>
            <a:off x="8008619" y="656399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3" name="bk object 3053"/>
          <p:cNvSpPr/>
          <p:nvPr/>
        </p:nvSpPr>
        <p:spPr>
          <a:xfrm>
            <a:off x="8013700" y="656272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4" name="bk object 3054"/>
          <p:cNvSpPr/>
          <p:nvPr/>
        </p:nvSpPr>
        <p:spPr>
          <a:xfrm>
            <a:off x="8018780" y="65608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5" name="bk object 3055"/>
          <p:cNvSpPr/>
          <p:nvPr/>
        </p:nvSpPr>
        <p:spPr>
          <a:xfrm>
            <a:off x="8129269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6" name="bk object 3056"/>
          <p:cNvSpPr/>
          <p:nvPr/>
        </p:nvSpPr>
        <p:spPr>
          <a:xfrm>
            <a:off x="8023859" y="6560184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7" name="bk object 3057"/>
          <p:cNvSpPr/>
          <p:nvPr/>
        </p:nvSpPr>
        <p:spPr>
          <a:xfrm>
            <a:off x="8028940" y="655891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8" name="bk object 3058"/>
          <p:cNvSpPr/>
          <p:nvPr/>
        </p:nvSpPr>
        <p:spPr>
          <a:xfrm>
            <a:off x="7185659" y="65798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69"/>
                </a:moveTo>
                <a:lnTo>
                  <a:pt x="6350" y="1269"/>
                </a:lnTo>
                <a:lnTo>
                  <a:pt x="63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9" name="bk object 3059"/>
          <p:cNvSpPr/>
          <p:nvPr/>
        </p:nvSpPr>
        <p:spPr>
          <a:xfrm>
            <a:off x="7185659" y="657923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0" name="bk object 3060"/>
          <p:cNvSpPr/>
          <p:nvPr/>
        </p:nvSpPr>
        <p:spPr>
          <a:xfrm>
            <a:off x="7327900" y="65798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1" name="bk object 3061"/>
          <p:cNvSpPr/>
          <p:nvPr/>
        </p:nvSpPr>
        <p:spPr>
          <a:xfrm>
            <a:off x="7179309" y="657796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2" name="bk object 3062"/>
          <p:cNvSpPr/>
          <p:nvPr/>
        </p:nvSpPr>
        <p:spPr>
          <a:xfrm>
            <a:off x="7172959" y="657669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3" name="bk object 3063"/>
          <p:cNvSpPr/>
          <p:nvPr/>
        </p:nvSpPr>
        <p:spPr>
          <a:xfrm>
            <a:off x="7167880" y="657542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4" name="bk object 3064"/>
          <p:cNvSpPr/>
          <p:nvPr/>
        </p:nvSpPr>
        <p:spPr>
          <a:xfrm>
            <a:off x="7155180" y="65735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69"/>
                </a:moveTo>
                <a:lnTo>
                  <a:pt x="6350" y="1269"/>
                </a:lnTo>
                <a:lnTo>
                  <a:pt x="63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5" name="bk object 3065"/>
          <p:cNvSpPr/>
          <p:nvPr/>
        </p:nvSpPr>
        <p:spPr>
          <a:xfrm>
            <a:off x="7155180" y="657288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6" name="bk object 3066"/>
          <p:cNvSpPr/>
          <p:nvPr/>
        </p:nvSpPr>
        <p:spPr>
          <a:xfrm>
            <a:off x="7298690" y="65735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7" name="bk object 3067"/>
          <p:cNvSpPr/>
          <p:nvPr/>
        </p:nvSpPr>
        <p:spPr>
          <a:xfrm>
            <a:off x="7151369" y="657161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8" name="bk object 3068"/>
          <p:cNvSpPr/>
          <p:nvPr/>
        </p:nvSpPr>
        <p:spPr>
          <a:xfrm>
            <a:off x="7151369" y="657034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9" name="bk object 3069"/>
          <p:cNvSpPr/>
          <p:nvPr/>
        </p:nvSpPr>
        <p:spPr>
          <a:xfrm>
            <a:off x="7926069" y="65798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0" name="bk object 3070"/>
          <p:cNvSpPr/>
          <p:nvPr/>
        </p:nvSpPr>
        <p:spPr>
          <a:xfrm>
            <a:off x="8051800" y="65798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80" y="1269"/>
                </a:lnTo>
                <a:lnTo>
                  <a:pt x="50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1" name="bk object 3071"/>
          <p:cNvSpPr/>
          <p:nvPr/>
        </p:nvSpPr>
        <p:spPr>
          <a:xfrm>
            <a:off x="7933690" y="6579234"/>
            <a:ext cx="123189" cy="0"/>
          </a:xfrm>
          <a:custGeom>
            <a:avLst/>
            <a:gdLst/>
            <a:ahLst/>
            <a:cxnLst/>
            <a:rect l="l" t="t" r="r" b="b"/>
            <a:pathLst>
              <a:path w="123190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2" name="bk object 3072"/>
          <p:cNvSpPr/>
          <p:nvPr/>
        </p:nvSpPr>
        <p:spPr>
          <a:xfrm>
            <a:off x="7941309" y="657796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3" name="bk object 3073"/>
          <p:cNvSpPr/>
          <p:nvPr/>
        </p:nvSpPr>
        <p:spPr>
          <a:xfrm>
            <a:off x="7948930" y="657669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4" name="bk object 3074"/>
          <p:cNvSpPr/>
          <p:nvPr/>
        </p:nvSpPr>
        <p:spPr>
          <a:xfrm>
            <a:off x="7956550" y="657542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5" name="bk object 3075"/>
          <p:cNvSpPr/>
          <p:nvPr/>
        </p:nvSpPr>
        <p:spPr>
          <a:xfrm>
            <a:off x="7964169" y="65735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6" name="bk object 3076"/>
          <p:cNvSpPr/>
          <p:nvPr/>
        </p:nvSpPr>
        <p:spPr>
          <a:xfrm>
            <a:off x="8077200" y="65735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80" y="1269"/>
                </a:lnTo>
                <a:lnTo>
                  <a:pt x="50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7" name="bk object 3077"/>
          <p:cNvSpPr/>
          <p:nvPr/>
        </p:nvSpPr>
        <p:spPr>
          <a:xfrm>
            <a:off x="7971790" y="657288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9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8" name="bk object 3078"/>
          <p:cNvSpPr/>
          <p:nvPr/>
        </p:nvSpPr>
        <p:spPr>
          <a:xfrm>
            <a:off x="7976869" y="657161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9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9" name="bk object 3079"/>
          <p:cNvSpPr/>
          <p:nvPr/>
        </p:nvSpPr>
        <p:spPr>
          <a:xfrm>
            <a:off x="7983219" y="657034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0" name="bk object 3080"/>
          <p:cNvSpPr/>
          <p:nvPr/>
        </p:nvSpPr>
        <p:spPr>
          <a:xfrm>
            <a:off x="7246619" y="65919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1" name="bk object 3081"/>
          <p:cNvSpPr/>
          <p:nvPr/>
        </p:nvSpPr>
        <p:spPr>
          <a:xfrm>
            <a:off x="7241540" y="659066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2" name="bk object 3082"/>
          <p:cNvSpPr/>
          <p:nvPr/>
        </p:nvSpPr>
        <p:spPr>
          <a:xfrm>
            <a:off x="7235190" y="6589394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3" name="bk object 3083"/>
          <p:cNvSpPr/>
          <p:nvPr/>
        </p:nvSpPr>
        <p:spPr>
          <a:xfrm>
            <a:off x="7228840" y="658812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4" name="bk object 3084"/>
          <p:cNvSpPr/>
          <p:nvPr/>
        </p:nvSpPr>
        <p:spPr>
          <a:xfrm>
            <a:off x="7216140" y="65862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69"/>
                </a:moveTo>
                <a:lnTo>
                  <a:pt x="6350" y="1269"/>
                </a:lnTo>
                <a:lnTo>
                  <a:pt x="63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5" name="bk object 3085"/>
          <p:cNvSpPr/>
          <p:nvPr/>
        </p:nvSpPr>
        <p:spPr>
          <a:xfrm>
            <a:off x="7216140" y="658558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6" name="bk object 3086"/>
          <p:cNvSpPr/>
          <p:nvPr/>
        </p:nvSpPr>
        <p:spPr>
          <a:xfrm>
            <a:off x="7358380" y="65862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7" name="bk object 3087"/>
          <p:cNvSpPr/>
          <p:nvPr/>
        </p:nvSpPr>
        <p:spPr>
          <a:xfrm>
            <a:off x="7209790" y="658431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8" name="bk object 3088"/>
          <p:cNvSpPr/>
          <p:nvPr/>
        </p:nvSpPr>
        <p:spPr>
          <a:xfrm>
            <a:off x="7204709" y="658304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9" name="bk object 3089"/>
          <p:cNvSpPr/>
          <p:nvPr/>
        </p:nvSpPr>
        <p:spPr>
          <a:xfrm>
            <a:off x="7198359" y="658177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0" name="bk object 3090"/>
          <p:cNvSpPr/>
          <p:nvPr/>
        </p:nvSpPr>
        <p:spPr>
          <a:xfrm>
            <a:off x="7854950" y="659193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1" name="bk object 3091"/>
          <p:cNvSpPr/>
          <p:nvPr/>
        </p:nvSpPr>
        <p:spPr>
          <a:xfrm>
            <a:off x="7863840" y="6590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2" name="bk object 3092"/>
          <p:cNvSpPr/>
          <p:nvPr/>
        </p:nvSpPr>
        <p:spPr>
          <a:xfrm>
            <a:off x="7871459" y="658939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3" name="bk object 3093"/>
          <p:cNvSpPr/>
          <p:nvPr/>
        </p:nvSpPr>
        <p:spPr>
          <a:xfrm>
            <a:off x="7879080" y="658812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4" name="bk object 3094"/>
          <p:cNvSpPr/>
          <p:nvPr/>
        </p:nvSpPr>
        <p:spPr>
          <a:xfrm>
            <a:off x="788670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5" name="bk object 3095"/>
          <p:cNvSpPr/>
          <p:nvPr/>
        </p:nvSpPr>
        <p:spPr>
          <a:xfrm>
            <a:off x="8026400" y="65862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6" name="bk object 3096"/>
          <p:cNvSpPr/>
          <p:nvPr/>
        </p:nvSpPr>
        <p:spPr>
          <a:xfrm>
            <a:off x="7894319" y="658558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7" name="bk object 3097"/>
          <p:cNvSpPr/>
          <p:nvPr/>
        </p:nvSpPr>
        <p:spPr>
          <a:xfrm>
            <a:off x="7901940" y="658431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8" name="bk object 3098"/>
          <p:cNvSpPr/>
          <p:nvPr/>
        </p:nvSpPr>
        <p:spPr>
          <a:xfrm>
            <a:off x="7909559" y="6583044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9" name="bk object 3099"/>
          <p:cNvSpPr/>
          <p:nvPr/>
        </p:nvSpPr>
        <p:spPr>
          <a:xfrm>
            <a:off x="7917180" y="65817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0" name="bk object 3100"/>
          <p:cNvSpPr/>
          <p:nvPr/>
        </p:nvSpPr>
        <p:spPr>
          <a:xfrm>
            <a:off x="7302500" y="660336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>
                <a:moveTo>
                  <a:pt x="0" y="0"/>
                </a:moveTo>
                <a:lnTo>
                  <a:pt x="16255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1" name="bk object 3101"/>
          <p:cNvSpPr/>
          <p:nvPr/>
        </p:nvSpPr>
        <p:spPr>
          <a:xfrm>
            <a:off x="7296150" y="6602094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2" name="bk object 3102"/>
          <p:cNvSpPr/>
          <p:nvPr/>
        </p:nvSpPr>
        <p:spPr>
          <a:xfrm>
            <a:off x="7289800" y="660082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3" name="bk object 3103"/>
          <p:cNvSpPr/>
          <p:nvPr/>
        </p:nvSpPr>
        <p:spPr>
          <a:xfrm>
            <a:off x="7278369" y="65989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69"/>
                </a:moveTo>
                <a:lnTo>
                  <a:pt x="6350" y="1269"/>
                </a:lnTo>
                <a:lnTo>
                  <a:pt x="63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4" name="bk object 3104"/>
          <p:cNvSpPr/>
          <p:nvPr/>
        </p:nvSpPr>
        <p:spPr>
          <a:xfrm>
            <a:off x="7278369" y="659828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5" name="bk object 3105"/>
          <p:cNvSpPr/>
          <p:nvPr/>
        </p:nvSpPr>
        <p:spPr>
          <a:xfrm>
            <a:off x="7433309" y="65989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6" name="bk object 3106"/>
          <p:cNvSpPr/>
          <p:nvPr/>
        </p:nvSpPr>
        <p:spPr>
          <a:xfrm>
            <a:off x="7272019" y="659701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7" name="bk object 3107"/>
          <p:cNvSpPr/>
          <p:nvPr/>
        </p:nvSpPr>
        <p:spPr>
          <a:xfrm>
            <a:off x="7265669" y="659574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8" name="bk object 3108"/>
          <p:cNvSpPr/>
          <p:nvPr/>
        </p:nvSpPr>
        <p:spPr>
          <a:xfrm>
            <a:off x="7259319" y="659447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9" name="bk object 3109"/>
          <p:cNvSpPr/>
          <p:nvPr/>
        </p:nvSpPr>
        <p:spPr>
          <a:xfrm>
            <a:off x="7246619" y="65925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0" name="bk object 3110"/>
          <p:cNvSpPr/>
          <p:nvPr/>
        </p:nvSpPr>
        <p:spPr>
          <a:xfrm>
            <a:off x="7391400" y="65925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1" name="bk object 3111"/>
          <p:cNvSpPr/>
          <p:nvPr/>
        </p:nvSpPr>
        <p:spPr>
          <a:xfrm>
            <a:off x="7748269" y="660336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2" name="bk object 3112"/>
          <p:cNvSpPr/>
          <p:nvPr/>
        </p:nvSpPr>
        <p:spPr>
          <a:xfrm>
            <a:off x="7771130" y="6602094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3" name="bk object 3113"/>
          <p:cNvSpPr/>
          <p:nvPr/>
        </p:nvSpPr>
        <p:spPr>
          <a:xfrm>
            <a:off x="7793990" y="6600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4" name="bk object 3114"/>
          <p:cNvSpPr/>
          <p:nvPr/>
        </p:nvSpPr>
        <p:spPr>
          <a:xfrm>
            <a:off x="7805419" y="659891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5" name="bk object 3115"/>
          <p:cNvSpPr/>
          <p:nvPr/>
        </p:nvSpPr>
        <p:spPr>
          <a:xfrm>
            <a:off x="797814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6" name="bk object 3116"/>
          <p:cNvSpPr/>
          <p:nvPr/>
        </p:nvSpPr>
        <p:spPr>
          <a:xfrm>
            <a:off x="7816850" y="6598284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7" name="bk object 3117"/>
          <p:cNvSpPr/>
          <p:nvPr/>
        </p:nvSpPr>
        <p:spPr>
          <a:xfrm>
            <a:off x="7824469" y="659701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8" name="bk object 3118"/>
          <p:cNvSpPr/>
          <p:nvPr/>
        </p:nvSpPr>
        <p:spPr>
          <a:xfrm>
            <a:off x="7832090" y="659574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9" name="bk object 3119"/>
          <p:cNvSpPr/>
          <p:nvPr/>
        </p:nvSpPr>
        <p:spPr>
          <a:xfrm>
            <a:off x="7839709" y="65944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0" name="bk object 3120"/>
          <p:cNvSpPr/>
          <p:nvPr/>
        </p:nvSpPr>
        <p:spPr>
          <a:xfrm>
            <a:off x="784733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1" name="bk object 3121"/>
          <p:cNvSpPr/>
          <p:nvPr/>
        </p:nvSpPr>
        <p:spPr>
          <a:xfrm>
            <a:off x="8001000" y="65925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2" name="bk object 3122"/>
          <p:cNvSpPr/>
          <p:nvPr/>
        </p:nvSpPr>
        <p:spPr>
          <a:xfrm>
            <a:off x="7358380" y="6614794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3" name="bk object 3123"/>
          <p:cNvSpPr/>
          <p:nvPr/>
        </p:nvSpPr>
        <p:spPr>
          <a:xfrm>
            <a:off x="7352030" y="6613525"/>
            <a:ext cx="541020" cy="0"/>
          </a:xfrm>
          <a:custGeom>
            <a:avLst/>
            <a:gdLst/>
            <a:ahLst/>
            <a:cxnLst/>
            <a:rect l="l" t="t" r="r" b="b"/>
            <a:pathLst>
              <a:path w="541020">
                <a:moveTo>
                  <a:pt x="0" y="0"/>
                </a:moveTo>
                <a:lnTo>
                  <a:pt x="54102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4" name="bk object 3124"/>
          <p:cNvSpPr/>
          <p:nvPr/>
        </p:nvSpPr>
        <p:spPr>
          <a:xfrm>
            <a:off x="7339330" y="66116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69"/>
                </a:moveTo>
                <a:lnTo>
                  <a:pt x="6350" y="1269"/>
                </a:lnTo>
                <a:lnTo>
                  <a:pt x="63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5" name="bk object 3125"/>
          <p:cNvSpPr/>
          <p:nvPr/>
        </p:nvSpPr>
        <p:spPr>
          <a:xfrm>
            <a:off x="7339330" y="6610984"/>
            <a:ext cx="568960" cy="0"/>
          </a:xfrm>
          <a:custGeom>
            <a:avLst/>
            <a:gdLst/>
            <a:ahLst/>
            <a:cxnLst/>
            <a:rect l="l" t="t" r="r" b="b"/>
            <a:pathLst>
              <a:path w="568959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6" name="bk object 3126"/>
          <p:cNvSpPr/>
          <p:nvPr/>
        </p:nvSpPr>
        <p:spPr>
          <a:xfrm>
            <a:off x="790066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7" name="bk object 3127"/>
          <p:cNvSpPr/>
          <p:nvPr/>
        </p:nvSpPr>
        <p:spPr>
          <a:xfrm>
            <a:off x="7332980" y="66097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8" name="bk object 3128"/>
          <p:cNvSpPr/>
          <p:nvPr/>
        </p:nvSpPr>
        <p:spPr>
          <a:xfrm>
            <a:off x="7626350" y="66097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9" name="bk object 3129"/>
          <p:cNvSpPr/>
          <p:nvPr/>
        </p:nvSpPr>
        <p:spPr>
          <a:xfrm>
            <a:off x="7326630" y="6608444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0" name="bk object 3130"/>
          <p:cNvSpPr/>
          <p:nvPr/>
        </p:nvSpPr>
        <p:spPr>
          <a:xfrm>
            <a:off x="7659369" y="6608444"/>
            <a:ext cx="262890" cy="0"/>
          </a:xfrm>
          <a:custGeom>
            <a:avLst/>
            <a:gdLst/>
            <a:ahLst/>
            <a:cxnLst/>
            <a:rect l="l" t="t" r="r" b="b"/>
            <a:pathLst>
              <a:path w="262890">
                <a:moveTo>
                  <a:pt x="0" y="0"/>
                </a:moveTo>
                <a:lnTo>
                  <a:pt x="26289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1" name="bk object 3131"/>
          <p:cNvSpPr/>
          <p:nvPr/>
        </p:nvSpPr>
        <p:spPr>
          <a:xfrm>
            <a:off x="7321550" y="660717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2" name="bk object 3132"/>
          <p:cNvSpPr/>
          <p:nvPr/>
        </p:nvSpPr>
        <p:spPr>
          <a:xfrm>
            <a:off x="7682230" y="66071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3" name="bk object 3133"/>
          <p:cNvSpPr/>
          <p:nvPr/>
        </p:nvSpPr>
        <p:spPr>
          <a:xfrm>
            <a:off x="7308850" y="66052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69"/>
                </a:moveTo>
                <a:lnTo>
                  <a:pt x="6350" y="1269"/>
                </a:lnTo>
                <a:lnTo>
                  <a:pt x="63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4" name="bk object 3134"/>
          <p:cNvSpPr/>
          <p:nvPr/>
        </p:nvSpPr>
        <p:spPr>
          <a:xfrm>
            <a:off x="7308850" y="6604634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5" name="bk object 3135"/>
          <p:cNvSpPr/>
          <p:nvPr/>
        </p:nvSpPr>
        <p:spPr>
          <a:xfrm>
            <a:off x="7473950" y="66052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6" name="bk object 3136"/>
          <p:cNvSpPr/>
          <p:nvPr/>
        </p:nvSpPr>
        <p:spPr>
          <a:xfrm>
            <a:off x="7703819" y="660526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7" name="bk object 3137"/>
          <p:cNvSpPr/>
          <p:nvPr/>
        </p:nvSpPr>
        <p:spPr>
          <a:xfrm>
            <a:off x="7937500" y="66052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1269"/>
                </a:moveTo>
                <a:lnTo>
                  <a:pt x="7620" y="1269"/>
                </a:lnTo>
                <a:lnTo>
                  <a:pt x="76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8" name="bk object 3138"/>
          <p:cNvSpPr/>
          <p:nvPr/>
        </p:nvSpPr>
        <p:spPr>
          <a:xfrm>
            <a:off x="7726680" y="6604634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9" name="bk object 3139"/>
          <p:cNvSpPr/>
          <p:nvPr/>
        </p:nvSpPr>
        <p:spPr>
          <a:xfrm>
            <a:off x="7421880" y="662622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40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0" name="bk object 3140"/>
          <p:cNvSpPr/>
          <p:nvPr/>
        </p:nvSpPr>
        <p:spPr>
          <a:xfrm>
            <a:off x="7406640" y="66243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1269"/>
                </a:moveTo>
                <a:lnTo>
                  <a:pt x="7619" y="1269"/>
                </a:lnTo>
                <a:lnTo>
                  <a:pt x="76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1" name="bk object 3141"/>
          <p:cNvSpPr/>
          <p:nvPr/>
        </p:nvSpPr>
        <p:spPr>
          <a:xfrm>
            <a:off x="7406640" y="6623684"/>
            <a:ext cx="426720" cy="0"/>
          </a:xfrm>
          <a:custGeom>
            <a:avLst/>
            <a:gdLst/>
            <a:ahLst/>
            <a:cxnLst/>
            <a:rect l="l" t="t" r="r" b="b"/>
            <a:pathLst>
              <a:path w="426720">
                <a:moveTo>
                  <a:pt x="0" y="0"/>
                </a:moveTo>
                <a:lnTo>
                  <a:pt x="4267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2" name="bk object 3142"/>
          <p:cNvSpPr/>
          <p:nvPr/>
        </p:nvSpPr>
        <p:spPr>
          <a:xfrm>
            <a:off x="7825740" y="66243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3" name="bk object 3143"/>
          <p:cNvSpPr/>
          <p:nvPr/>
        </p:nvSpPr>
        <p:spPr>
          <a:xfrm>
            <a:off x="7399019" y="6622415"/>
            <a:ext cx="441959" cy="0"/>
          </a:xfrm>
          <a:custGeom>
            <a:avLst/>
            <a:gdLst/>
            <a:ahLst/>
            <a:cxnLst/>
            <a:rect l="l" t="t" r="r" b="b"/>
            <a:pathLst>
              <a:path w="441959">
                <a:moveTo>
                  <a:pt x="0" y="0"/>
                </a:moveTo>
                <a:lnTo>
                  <a:pt x="44195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4" name="bk object 3144"/>
          <p:cNvSpPr/>
          <p:nvPr/>
        </p:nvSpPr>
        <p:spPr>
          <a:xfrm>
            <a:off x="7391400" y="6621144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5" name="bk object 3145"/>
          <p:cNvSpPr/>
          <p:nvPr/>
        </p:nvSpPr>
        <p:spPr>
          <a:xfrm>
            <a:off x="7383780" y="66198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40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6" name="bk object 3146"/>
          <p:cNvSpPr/>
          <p:nvPr/>
        </p:nvSpPr>
        <p:spPr>
          <a:xfrm>
            <a:off x="7369809" y="66179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0" y="1269"/>
                </a:moveTo>
                <a:lnTo>
                  <a:pt x="8890" y="1269"/>
                </a:lnTo>
                <a:lnTo>
                  <a:pt x="88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7" name="bk object 3147"/>
          <p:cNvSpPr/>
          <p:nvPr/>
        </p:nvSpPr>
        <p:spPr>
          <a:xfrm>
            <a:off x="7369809" y="6617334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8" name="bk object 3148"/>
          <p:cNvSpPr/>
          <p:nvPr/>
        </p:nvSpPr>
        <p:spPr>
          <a:xfrm>
            <a:off x="7863840" y="66179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49" y="0"/>
                </a:moveTo>
                <a:lnTo>
                  <a:pt x="0" y="0"/>
                </a:lnTo>
                <a:lnTo>
                  <a:pt x="0" y="1269"/>
                </a:lnTo>
                <a:lnTo>
                  <a:pt x="6349" y="1269"/>
                </a:lnTo>
                <a:lnTo>
                  <a:pt x="634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9" name="bk object 3149"/>
          <p:cNvSpPr/>
          <p:nvPr/>
        </p:nvSpPr>
        <p:spPr>
          <a:xfrm>
            <a:off x="7363459" y="661606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0" name="bk object 3150"/>
          <p:cNvSpPr/>
          <p:nvPr/>
        </p:nvSpPr>
        <p:spPr>
          <a:xfrm>
            <a:off x="7482840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1269"/>
                </a:moveTo>
                <a:lnTo>
                  <a:pt x="7619" y="1269"/>
                </a:lnTo>
                <a:lnTo>
                  <a:pt x="76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1" name="bk object 3151"/>
          <p:cNvSpPr/>
          <p:nvPr/>
        </p:nvSpPr>
        <p:spPr>
          <a:xfrm>
            <a:off x="7482840" y="663638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2" name="bk object 3152"/>
          <p:cNvSpPr/>
          <p:nvPr/>
        </p:nvSpPr>
        <p:spPr>
          <a:xfrm>
            <a:off x="7639050" y="663701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60" y="0"/>
                </a:moveTo>
                <a:lnTo>
                  <a:pt x="0" y="0"/>
                </a:lnTo>
                <a:lnTo>
                  <a:pt x="0" y="1269"/>
                </a:lnTo>
                <a:lnTo>
                  <a:pt x="22860" y="1269"/>
                </a:lnTo>
                <a:lnTo>
                  <a:pt x="2286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3" name="bk object 3153"/>
          <p:cNvSpPr/>
          <p:nvPr/>
        </p:nvSpPr>
        <p:spPr>
          <a:xfrm>
            <a:off x="7475219" y="6635115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>
                <a:moveTo>
                  <a:pt x="0" y="0"/>
                </a:moveTo>
                <a:lnTo>
                  <a:pt x="20955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4" name="bk object 3154"/>
          <p:cNvSpPr/>
          <p:nvPr/>
        </p:nvSpPr>
        <p:spPr>
          <a:xfrm>
            <a:off x="7467600" y="6633844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5" name="bk object 3155"/>
          <p:cNvSpPr/>
          <p:nvPr/>
        </p:nvSpPr>
        <p:spPr>
          <a:xfrm>
            <a:off x="7459980" y="663257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6" name="bk object 3156"/>
          <p:cNvSpPr/>
          <p:nvPr/>
        </p:nvSpPr>
        <p:spPr>
          <a:xfrm>
            <a:off x="7444740" y="66306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1269"/>
                </a:moveTo>
                <a:lnTo>
                  <a:pt x="7619" y="1269"/>
                </a:lnTo>
                <a:lnTo>
                  <a:pt x="76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7" name="bk object 3157"/>
          <p:cNvSpPr/>
          <p:nvPr/>
        </p:nvSpPr>
        <p:spPr>
          <a:xfrm>
            <a:off x="7444740" y="6630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8" name="bk object 3158"/>
          <p:cNvSpPr/>
          <p:nvPr/>
        </p:nvSpPr>
        <p:spPr>
          <a:xfrm>
            <a:off x="7750809" y="663066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60" y="0"/>
                </a:moveTo>
                <a:lnTo>
                  <a:pt x="0" y="0"/>
                </a:lnTo>
                <a:lnTo>
                  <a:pt x="0" y="1269"/>
                </a:lnTo>
                <a:lnTo>
                  <a:pt x="22860" y="1269"/>
                </a:lnTo>
                <a:lnTo>
                  <a:pt x="2286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9" name="bk object 3159"/>
          <p:cNvSpPr/>
          <p:nvPr/>
        </p:nvSpPr>
        <p:spPr>
          <a:xfrm>
            <a:off x="7437119" y="6628765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0" name="bk object 3160"/>
          <p:cNvSpPr/>
          <p:nvPr/>
        </p:nvSpPr>
        <p:spPr>
          <a:xfrm>
            <a:off x="7429500" y="6627494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1" name="bk object 3161"/>
          <p:cNvSpPr/>
          <p:nvPr/>
        </p:nvSpPr>
        <p:spPr>
          <a:xfrm>
            <a:off x="8611869" y="5800090"/>
            <a:ext cx="48260" cy="0"/>
          </a:xfrm>
          <a:custGeom>
            <a:avLst/>
            <a:gdLst/>
            <a:ahLst/>
            <a:cxnLst/>
            <a:rect l="l" t="t" r="r" b="b"/>
            <a:pathLst>
              <a:path w="48259">
                <a:moveTo>
                  <a:pt x="0" y="0"/>
                </a:moveTo>
                <a:lnTo>
                  <a:pt x="4825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2" name="bk object 3162"/>
          <p:cNvSpPr/>
          <p:nvPr/>
        </p:nvSpPr>
        <p:spPr>
          <a:xfrm>
            <a:off x="8611869" y="5800090"/>
            <a:ext cx="58419" cy="35560"/>
          </a:xfrm>
          <a:custGeom>
            <a:avLst/>
            <a:gdLst/>
            <a:ahLst/>
            <a:cxnLst/>
            <a:rect l="l" t="t" r="r" b="b"/>
            <a:pathLst>
              <a:path w="58420" h="35560">
                <a:moveTo>
                  <a:pt x="49529" y="2540"/>
                </a:moveTo>
                <a:lnTo>
                  <a:pt x="1270" y="2540"/>
                </a:lnTo>
                <a:lnTo>
                  <a:pt x="1270" y="5080"/>
                </a:lnTo>
                <a:lnTo>
                  <a:pt x="49529" y="5080"/>
                </a:lnTo>
                <a:lnTo>
                  <a:pt x="49529" y="2540"/>
                </a:lnTo>
                <a:close/>
              </a:path>
              <a:path w="58420" h="35560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  <a:path w="58420" h="35560">
                <a:moveTo>
                  <a:pt x="49529" y="5080"/>
                </a:moveTo>
                <a:lnTo>
                  <a:pt x="2539" y="5080"/>
                </a:lnTo>
                <a:lnTo>
                  <a:pt x="2539" y="8890"/>
                </a:lnTo>
                <a:lnTo>
                  <a:pt x="3809" y="8890"/>
                </a:lnTo>
                <a:lnTo>
                  <a:pt x="3809" y="11430"/>
                </a:lnTo>
                <a:lnTo>
                  <a:pt x="50800" y="11430"/>
                </a:lnTo>
                <a:lnTo>
                  <a:pt x="50799" y="6350"/>
                </a:lnTo>
                <a:lnTo>
                  <a:pt x="49529" y="6350"/>
                </a:lnTo>
                <a:lnTo>
                  <a:pt x="49529" y="5080"/>
                </a:lnTo>
                <a:close/>
              </a:path>
              <a:path w="58420" h="35560">
                <a:moveTo>
                  <a:pt x="53340" y="15240"/>
                </a:moveTo>
                <a:lnTo>
                  <a:pt x="6350" y="15240"/>
                </a:lnTo>
                <a:lnTo>
                  <a:pt x="6350" y="17780"/>
                </a:lnTo>
                <a:lnTo>
                  <a:pt x="53340" y="17780"/>
                </a:lnTo>
                <a:lnTo>
                  <a:pt x="53340" y="15240"/>
                </a:lnTo>
                <a:close/>
              </a:path>
              <a:path w="58420" h="35560">
                <a:moveTo>
                  <a:pt x="52070" y="11430"/>
                </a:moveTo>
                <a:lnTo>
                  <a:pt x="5079" y="11430"/>
                </a:lnTo>
                <a:lnTo>
                  <a:pt x="5079" y="15240"/>
                </a:lnTo>
                <a:lnTo>
                  <a:pt x="52070" y="15240"/>
                </a:lnTo>
                <a:lnTo>
                  <a:pt x="52070" y="11430"/>
                </a:lnTo>
                <a:close/>
              </a:path>
              <a:path w="58420" h="35560">
                <a:moveTo>
                  <a:pt x="53340" y="17780"/>
                </a:moveTo>
                <a:lnTo>
                  <a:pt x="7620" y="17780"/>
                </a:lnTo>
                <a:lnTo>
                  <a:pt x="7620" y="21590"/>
                </a:lnTo>
                <a:lnTo>
                  <a:pt x="8889" y="21590"/>
                </a:lnTo>
                <a:lnTo>
                  <a:pt x="8889" y="24130"/>
                </a:lnTo>
                <a:lnTo>
                  <a:pt x="55879" y="24130"/>
                </a:lnTo>
                <a:lnTo>
                  <a:pt x="55879" y="22860"/>
                </a:lnTo>
                <a:lnTo>
                  <a:pt x="54609" y="22860"/>
                </a:lnTo>
                <a:lnTo>
                  <a:pt x="54610" y="19050"/>
                </a:lnTo>
                <a:lnTo>
                  <a:pt x="53340" y="19050"/>
                </a:lnTo>
                <a:lnTo>
                  <a:pt x="53340" y="17780"/>
                </a:lnTo>
                <a:close/>
              </a:path>
              <a:path w="58420" h="35560">
                <a:moveTo>
                  <a:pt x="57150" y="27940"/>
                </a:moveTo>
                <a:lnTo>
                  <a:pt x="11429" y="27940"/>
                </a:lnTo>
                <a:lnTo>
                  <a:pt x="11429" y="30480"/>
                </a:lnTo>
                <a:lnTo>
                  <a:pt x="57150" y="30480"/>
                </a:lnTo>
                <a:lnTo>
                  <a:pt x="57150" y="27940"/>
                </a:lnTo>
                <a:close/>
              </a:path>
              <a:path w="58420" h="35560">
                <a:moveTo>
                  <a:pt x="55879" y="24130"/>
                </a:moveTo>
                <a:lnTo>
                  <a:pt x="10159" y="24130"/>
                </a:lnTo>
                <a:lnTo>
                  <a:pt x="10159" y="27940"/>
                </a:lnTo>
                <a:lnTo>
                  <a:pt x="55879" y="27940"/>
                </a:lnTo>
                <a:lnTo>
                  <a:pt x="55879" y="24130"/>
                </a:lnTo>
                <a:close/>
              </a:path>
              <a:path w="58420" h="35560">
                <a:moveTo>
                  <a:pt x="57150" y="30480"/>
                </a:moveTo>
                <a:lnTo>
                  <a:pt x="12700" y="30480"/>
                </a:lnTo>
                <a:lnTo>
                  <a:pt x="12700" y="34290"/>
                </a:lnTo>
                <a:lnTo>
                  <a:pt x="13970" y="34290"/>
                </a:lnTo>
                <a:lnTo>
                  <a:pt x="13970" y="35560"/>
                </a:lnTo>
                <a:lnTo>
                  <a:pt x="58420" y="35560"/>
                </a:lnTo>
                <a:lnTo>
                  <a:pt x="58420" y="31750"/>
                </a:lnTo>
                <a:lnTo>
                  <a:pt x="57150" y="31750"/>
                </a:lnTo>
                <a:lnTo>
                  <a:pt x="57150" y="3048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3" name="bk object 3163"/>
          <p:cNvSpPr/>
          <p:nvPr/>
        </p:nvSpPr>
        <p:spPr>
          <a:xfrm>
            <a:off x="8625840" y="5835650"/>
            <a:ext cx="55880" cy="36830"/>
          </a:xfrm>
          <a:custGeom>
            <a:avLst/>
            <a:gdLst/>
            <a:ahLst/>
            <a:cxnLst/>
            <a:rect l="l" t="t" r="r" b="b"/>
            <a:pathLst>
              <a:path w="55879" h="36829">
                <a:moveTo>
                  <a:pt x="45720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3809"/>
                </a:lnTo>
                <a:lnTo>
                  <a:pt x="45719" y="3809"/>
                </a:lnTo>
                <a:lnTo>
                  <a:pt x="45720" y="0"/>
                </a:lnTo>
                <a:close/>
              </a:path>
              <a:path w="55879" h="36829">
                <a:moveTo>
                  <a:pt x="46989" y="3810"/>
                </a:moveTo>
                <a:lnTo>
                  <a:pt x="1269" y="3810"/>
                </a:lnTo>
                <a:lnTo>
                  <a:pt x="1269" y="5080"/>
                </a:lnTo>
                <a:lnTo>
                  <a:pt x="2539" y="5080"/>
                </a:lnTo>
                <a:lnTo>
                  <a:pt x="2539" y="7619"/>
                </a:lnTo>
                <a:lnTo>
                  <a:pt x="46989" y="7619"/>
                </a:lnTo>
                <a:lnTo>
                  <a:pt x="46989" y="3810"/>
                </a:lnTo>
                <a:close/>
              </a:path>
              <a:path w="55879" h="36829">
                <a:moveTo>
                  <a:pt x="46989" y="7620"/>
                </a:moveTo>
                <a:lnTo>
                  <a:pt x="3809" y="7620"/>
                </a:lnTo>
                <a:lnTo>
                  <a:pt x="3809" y="11430"/>
                </a:lnTo>
                <a:lnTo>
                  <a:pt x="5079" y="11430"/>
                </a:lnTo>
                <a:lnTo>
                  <a:pt x="5079" y="13969"/>
                </a:lnTo>
                <a:lnTo>
                  <a:pt x="6350" y="13969"/>
                </a:lnTo>
                <a:lnTo>
                  <a:pt x="6350" y="16509"/>
                </a:lnTo>
                <a:lnTo>
                  <a:pt x="49529" y="16509"/>
                </a:lnTo>
                <a:lnTo>
                  <a:pt x="49529" y="12700"/>
                </a:lnTo>
                <a:lnTo>
                  <a:pt x="48259" y="12700"/>
                </a:lnTo>
                <a:lnTo>
                  <a:pt x="48259" y="8890"/>
                </a:lnTo>
                <a:lnTo>
                  <a:pt x="46989" y="8890"/>
                </a:lnTo>
                <a:lnTo>
                  <a:pt x="46989" y="7620"/>
                </a:lnTo>
                <a:close/>
              </a:path>
              <a:path w="55879" h="36829">
                <a:moveTo>
                  <a:pt x="50800" y="16510"/>
                </a:moveTo>
                <a:lnTo>
                  <a:pt x="6350" y="16510"/>
                </a:lnTo>
                <a:lnTo>
                  <a:pt x="6350" y="17780"/>
                </a:lnTo>
                <a:lnTo>
                  <a:pt x="7619" y="17780"/>
                </a:lnTo>
                <a:lnTo>
                  <a:pt x="7619" y="20319"/>
                </a:lnTo>
                <a:lnTo>
                  <a:pt x="50799" y="20319"/>
                </a:lnTo>
                <a:lnTo>
                  <a:pt x="50800" y="16510"/>
                </a:lnTo>
                <a:close/>
              </a:path>
              <a:path w="55879" h="36829">
                <a:moveTo>
                  <a:pt x="50799" y="20320"/>
                </a:moveTo>
                <a:lnTo>
                  <a:pt x="8889" y="20320"/>
                </a:lnTo>
                <a:lnTo>
                  <a:pt x="8889" y="24130"/>
                </a:lnTo>
                <a:lnTo>
                  <a:pt x="10159" y="24130"/>
                </a:lnTo>
                <a:lnTo>
                  <a:pt x="10159" y="26669"/>
                </a:lnTo>
                <a:lnTo>
                  <a:pt x="11429" y="26669"/>
                </a:lnTo>
                <a:lnTo>
                  <a:pt x="11429" y="29209"/>
                </a:lnTo>
                <a:lnTo>
                  <a:pt x="53339" y="29209"/>
                </a:lnTo>
                <a:lnTo>
                  <a:pt x="53339" y="25400"/>
                </a:lnTo>
                <a:lnTo>
                  <a:pt x="52069" y="25400"/>
                </a:lnTo>
                <a:lnTo>
                  <a:pt x="52069" y="21590"/>
                </a:lnTo>
                <a:lnTo>
                  <a:pt x="50799" y="21590"/>
                </a:lnTo>
                <a:lnTo>
                  <a:pt x="50799" y="20320"/>
                </a:lnTo>
                <a:close/>
              </a:path>
              <a:path w="55879" h="36829">
                <a:moveTo>
                  <a:pt x="54609" y="29210"/>
                </a:moveTo>
                <a:lnTo>
                  <a:pt x="11429" y="29210"/>
                </a:lnTo>
                <a:lnTo>
                  <a:pt x="11429" y="30480"/>
                </a:lnTo>
                <a:lnTo>
                  <a:pt x="12700" y="30480"/>
                </a:lnTo>
                <a:lnTo>
                  <a:pt x="12700" y="33019"/>
                </a:lnTo>
                <a:lnTo>
                  <a:pt x="54609" y="33019"/>
                </a:lnTo>
                <a:lnTo>
                  <a:pt x="54609" y="29210"/>
                </a:lnTo>
                <a:close/>
              </a:path>
              <a:path w="55879" h="36829">
                <a:moveTo>
                  <a:pt x="55879" y="33020"/>
                </a:moveTo>
                <a:lnTo>
                  <a:pt x="13969" y="33020"/>
                </a:lnTo>
                <a:lnTo>
                  <a:pt x="13969" y="36830"/>
                </a:lnTo>
                <a:lnTo>
                  <a:pt x="55879" y="36830"/>
                </a:lnTo>
                <a:lnTo>
                  <a:pt x="55879" y="3302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4" name="bk object 3164"/>
          <p:cNvSpPr/>
          <p:nvPr/>
        </p:nvSpPr>
        <p:spPr>
          <a:xfrm>
            <a:off x="8641080" y="5872479"/>
            <a:ext cx="49530" cy="35560"/>
          </a:xfrm>
          <a:custGeom>
            <a:avLst/>
            <a:gdLst/>
            <a:ahLst/>
            <a:cxnLst/>
            <a:rect l="l" t="t" r="r" b="b"/>
            <a:pathLst>
              <a:path w="49529" h="35560">
                <a:moveTo>
                  <a:pt x="4064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5080"/>
                </a:lnTo>
                <a:lnTo>
                  <a:pt x="41910" y="5080"/>
                </a:lnTo>
                <a:lnTo>
                  <a:pt x="41909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  <a:path w="49529" h="35560">
                <a:moveTo>
                  <a:pt x="43179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2540" y="6350"/>
                </a:lnTo>
                <a:lnTo>
                  <a:pt x="2540" y="8890"/>
                </a:lnTo>
                <a:lnTo>
                  <a:pt x="43180" y="8890"/>
                </a:lnTo>
                <a:lnTo>
                  <a:pt x="43179" y="5080"/>
                </a:lnTo>
                <a:close/>
              </a:path>
              <a:path w="49529" h="35560">
                <a:moveTo>
                  <a:pt x="45720" y="12700"/>
                </a:moveTo>
                <a:lnTo>
                  <a:pt x="5079" y="12700"/>
                </a:lnTo>
                <a:lnTo>
                  <a:pt x="5079" y="15240"/>
                </a:lnTo>
                <a:lnTo>
                  <a:pt x="6350" y="15240"/>
                </a:lnTo>
                <a:lnTo>
                  <a:pt x="6350" y="17780"/>
                </a:lnTo>
                <a:lnTo>
                  <a:pt x="45720" y="17780"/>
                </a:lnTo>
                <a:lnTo>
                  <a:pt x="45720" y="12700"/>
                </a:lnTo>
                <a:close/>
              </a:path>
              <a:path w="49529" h="35560">
                <a:moveTo>
                  <a:pt x="44450" y="8890"/>
                </a:moveTo>
                <a:lnTo>
                  <a:pt x="3810" y="8890"/>
                </a:lnTo>
                <a:lnTo>
                  <a:pt x="3810" y="12700"/>
                </a:lnTo>
                <a:lnTo>
                  <a:pt x="44450" y="12700"/>
                </a:lnTo>
                <a:lnTo>
                  <a:pt x="44450" y="8890"/>
                </a:lnTo>
                <a:close/>
              </a:path>
              <a:path w="49529" h="35560">
                <a:moveTo>
                  <a:pt x="46990" y="17780"/>
                </a:moveTo>
                <a:lnTo>
                  <a:pt x="6350" y="17780"/>
                </a:lnTo>
                <a:lnTo>
                  <a:pt x="6350" y="19050"/>
                </a:lnTo>
                <a:lnTo>
                  <a:pt x="7620" y="19050"/>
                </a:lnTo>
                <a:lnTo>
                  <a:pt x="7620" y="21590"/>
                </a:lnTo>
                <a:lnTo>
                  <a:pt x="46990" y="21590"/>
                </a:lnTo>
                <a:lnTo>
                  <a:pt x="46990" y="17780"/>
                </a:lnTo>
                <a:close/>
              </a:path>
              <a:path w="49529" h="35560">
                <a:moveTo>
                  <a:pt x="49530" y="29210"/>
                </a:moveTo>
                <a:lnTo>
                  <a:pt x="10160" y="29210"/>
                </a:lnTo>
                <a:lnTo>
                  <a:pt x="10160" y="35560"/>
                </a:lnTo>
                <a:lnTo>
                  <a:pt x="49530" y="35560"/>
                </a:lnTo>
                <a:lnTo>
                  <a:pt x="49530" y="29210"/>
                </a:lnTo>
                <a:close/>
              </a:path>
              <a:path w="49529" h="35560">
                <a:moveTo>
                  <a:pt x="48260" y="21590"/>
                </a:moveTo>
                <a:lnTo>
                  <a:pt x="8890" y="21590"/>
                </a:lnTo>
                <a:lnTo>
                  <a:pt x="8890" y="29210"/>
                </a:lnTo>
                <a:lnTo>
                  <a:pt x="48260" y="29210"/>
                </a:lnTo>
                <a:lnTo>
                  <a:pt x="48260" y="2159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5" name="bk object 3165"/>
          <p:cNvSpPr/>
          <p:nvPr/>
        </p:nvSpPr>
        <p:spPr>
          <a:xfrm>
            <a:off x="8651240" y="5908040"/>
            <a:ext cx="43180" cy="36830"/>
          </a:xfrm>
          <a:custGeom>
            <a:avLst/>
            <a:gdLst/>
            <a:ahLst/>
            <a:cxnLst/>
            <a:rect l="l" t="t" r="r" b="b"/>
            <a:pathLst>
              <a:path w="43179" h="36829">
                <a:moveTo>
                  <a:pt x="39370" y="0"/>
                </a:moveTo>
                <a:lnTo>
                  <a:pt x="0" y="0"/>
                </a:lnTo>
                <a:lnTo>
                  <a:pt x="0" y="6350"/>
                </a:lnTo>
                <a:lnTo>
                  <a:pt x="1269" y="6350"/>
                </a:lnTo>
                <a:lnTo>
                  <a:pt x="1269" y="19050"/>
                </a:lnTo>
                <a:lnTo>
                  <a:pt x="2539" y="19050"/>
                </a:lnTo>
                <a:lnTo>
                  <a:pt x="2539" y="30480"/>
                </a:lnTo>
                <a:lnTo>
                  <a:pt x="3809" y="30480"/>
                </a:lnTo>
                <a:lnTo>
                  <a:pt x="3809" y="36830"/>
                </a:lnTo>
                <a:lnTo>
                  <a:pt x="43179" y="36830"/>
                </a:lnTo>
                <a:lnTo>
                  <a:pt x="43179" y="25400"/>
                </a:lnTo>
                <a:lnTo>
                  <a:pt x="41909" y="25400"/>
                </a:lnTo>
                <a:lnTo>
                  <a:pt x="41909" y="15240"/>
                </a:lnTo>
                <a:lnTo>
                  <a:pt x="40639" y="15240"/>
                </a:lnTo>
                <a:lnTo>
                  <a:pt x="40640" y="3810"/>
                </a:lnTo>
                <a:lnTo>
                  <a:pt x="39370" y="3810"/>
                </a:lnTo>
                <a:lnTo>
                  <a:pt x="393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6" name="bk object 3166"/>
          <p:cNvSpPr/>
          <p:nvPr/>
        </p:nvSpPr>
        <p:spPr>
          <a:xfrm>
            <a:off x="8655050" y="5944870"/>
            <a:ext cx="43180" cy="35560"/>
          </a:xfrm>
          <a:custGeom>
            <a:avLst/>
            <a:gdLst/>
            <a:ahLst/>
            <a:cxnLst/>
            <a:rect l="l" t="t" r="r" b="b"/>
            <a:pathLst>
              <a:path w="43179" h="35560">
                <a:moveTo>
                  <a:pt x="40640" y="0"/>
                </a:moveTo>
                <a:lnTo>
                  <a:pt x="0" y="0"/>
                </a:lnTo>
                <a:lnTo>
                  <a:pt x="0" y="6349"/>
                </a:lnTo>
                <a:lnTo>
                  <a:pt x="40640" y="6349"/>
                </a:lnTo>
                <a:lnTo>
                  <a:pt x="40640" y="0"/>
                </a:lnTo>
                <a:close/>
              </a:path>
              <a:path w="43179" h="35560">
                <a:moveTo>
                  <a:pt x="40640" y="6349"/>
                </a:moveTo>
                <a:lnTo>
                  <a:pt x="1270" y="6349"/>
                </a:lnTo>
                <a:lnTo>
                  <a:pt x="1270" y="19049"/>
                </a:lnTo>
                <a:lnTo>
                  <a:pt x="2540" y="19049"/>
                </a:lnTo>
                <a:lnTo>
                  <a:pt x="2540" y="31749"/>
                </a:lnTo>
                <a:lnTo>
                  <a:pt x="3809" y="31749"/>
                </a:lnTo>
                <a:lnTo>
                  <a:pt x="3809" y="35559"/>
                </a:lnTo>
                <a:lnTo>
                  <a:pt x="43179" y="35559"/>
                </a:lnTo>
                <a:lnTo>
                  <a:pt x="43179" y="21589"/>
                </a:lnTo>
                <a:lnTo>
                  <a:pt x="41910" y="21589"/>
                </a:lnTo>
                <a:lnTo>
                  <a:pt x="41910" y="10159"/>
                </a:lnTo>
                <a:lnTo>
                  <a:pt x="40640" y="10159"/>
                </a:lnTo>
                <a:lnTo>
                  <a:pt x="40640" y="6349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7" name="bk object 3167"/>
          <p:cNvSpPr/>
          <p:nvPr/>
        </p:nvSpPr>
        <p:spPr>
          <a:xfrm>
            <a:off x="8655050" y="5980429"/>
            <a:ext cx="43180" cy="36830"/>
          </a:xfrm>
          <a:custGeom>
            <a:avLst/>
            <a:gdLst/>
            <a:ahLst/>
            <a:cxnLst/>
            <a:rect l="l" t="t" r="r" b="b"/>
            <a:pathLst>
              <a:path w="43179" h="36829">
                <a:moveTo>
                  <a:pt x="43179" y="0"/>
                </a:moveTo>
                <a:lnTo>
                  <a:pt x="3809" y="0"/>
                </a:lnTo>
                <a:lnTo>
                  <a:pt x="3809" y="8890"/>
                </a:lnTo>
                <a:lnTo>
                  <a:pt x="43179" y="8890"/>
                </a:lnTo>
                <a:lnTo>
                  <a:pt x="43179" y="0"/>
                </a:lnTo>
                <a:close/>
              </a:path>
              <a:path w="43179" h="36829">
                <a:moveTo>
                  <a:pt x="43180" y="8890"/>
                </a:moveTo>
                <a:lnTo>
                  <a:pt x="2540" y="8890"/>
                </a:lnTo>
                <a:lnTo>
                  <a:pt x="2540" y="21590"/>
                </a:lnTo>
                <a:lnTo>
                  <a:pt x="41910" y="21590"/>
                </a:lnTo>
                <a:lnTo>
                  <a:pt x="41910" y="19050"/>
                </a:lnTo>
                <a:lnTo>
                  <a:pt x="43180" y="19050"/>
                </a:lnTo>
                <a:lnTo>
                  <a:pt x="43180" y="8890"/>
                </a:lnTo>
                <a:close/>
              </a:path>
              <a:path w="43179" h="36829">
                <a:moveTo>
                  <a:pt x="41910" y="21590"/>
                </a:moveTo>
                <a:lnTo>
                  <a:pt x="1270" y="21590"/>
                </a:lnTo>
                <a:lnTo>
                  <a:pt x="1270" y="35560"/>
                </a:lnTo>
                <a:lnTo>
                  <a:pt x="0" y="35560"/>
                </a:lnTo>
                <a:lnTo>
                  <a:pt x="0" y="36830"/>
                </a:lnTo>
                <a:lnTo>
                  <a:pt x="40640" y="36830"/>
                </a:lnTo>
                <a:lnTo>
                  <a:pt x="40640" y="31750"/>
                </a:lnTo>
                <a:lnTo>
                  <a:pt x="41910" y="31750"/>
                </a:lnTo>
                <a:lnTo>
                  <a:pt x="41910" y="2159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8" name="bk object 3168"/>
          <p:cNvSpPr/>
          <p:nvPr/>
        </p:nvSpPr>
        <p:spPr>
          <a:xfrm>
            <a:off x="8652509" y="6017259"/>
            <a:ext cx="43180" cy="35560"/>
          </a:xfrm>
          <a:custGeom>
            <a:avLst/>
            <a:gdLst/>
            <a:ahLst/>
            <a:cxnLst/>
            <a:rect l="l" t="t" r="r" b="b"/>
            <a:pathLst>
              <a:path w="43179" h="35560">
                <a:moveTo>
                  <a:pt x="43180" y="0"/>
                </a:moveTo>
                <a:lnTo>
                  <a:pt x="2540" y="0"/>
                </a:lnTo>
                <a:lnTo>
                  <a:pt x="2540" y="11429"/>
                </a:lnTo>
                <a:lnTo>
                  <a:pt x="1270" y="11429"/>
                </a:lnTo>
                <a:lnTo>
                  <a:pt x="1270" y="25399"/>
                </a:lnTo>
                <a:lnTo>
                  <a:pt x="0" y="25399"/>
                </a:lnTo>
                <a:lnTo>
                  <a:pt x="0" y="35559"/>
                </a:lnTo>
                <a:lnTo>
                  <a:pt x="39370" y="35559"/>
                </a:lnTo>
                <a:lnTo>
                  <a:pt x="39370" y="29209"/>
                </a:lnTo>
                <a:lnTo>
                  <a:pt x="40640" y="29209"/>
                </a:lnTo>
                <a:lnTo>
                  <a:pt x="40640" y="17779"/>
                </a:lnTo>
                <a:lnTo>
                  <a:pt x="41910" y="17779"/>
                </a:lnTo>
                <a:lnTo>
                  <a:pt x="41910" y="6349"/>
                </a:lnTo>
                <a:lnTo>
                  <a:pt x="43180" y="6349"/>
                </a:lnTo>
                <a:lnTo>
                  <a:pt x="4318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9" name="bk object 3169"/>
          <p:cNvSpPr/>
          <p:nvPr/>
        </p:nvSpPr>
        <p:spPr>
          <a:xfrm>
            <a:off x="8644890" y="6052820"/>
            <a:ext cx="46990" cy="36830"/>
          </a:xfrm>
          <a:custGeom>
            <a:avLst/>
            <a:gdLst/>
            <a:ahLst/>
            <a:cxnLst/>
            <a:rect l="l" t="t" r="r" b="b"/>
            <a:pathLst>
              <a:path w="46990" h="36829">
                <a:moveTo>
                  <a:pt x="40639" y="31749"/>
                </a:moveTo>
                <a:lnTo>
                  <a:pt x="1269" y="31749"/>
                </a:lnTo>
                <a:lnTo>
                  <a:pt x="1269" y="35559"/>
                </a:lnTo>
                <a:lnTo>
                  <a:pt x="0" y="35559"/>
                </a:lnTo>
                <a:lnTo>
                  <a:pt x="0" y="36829"/>
                </a:lnTo>
                <a:lnTo>
                  <a:pt x="39370" y="36829"/>
                </a:lnTo>
                <a:lnTo>
                  <a:pt x="39369" y="34289"/>
                </a:lnTo>
                <a:lnTo>
                  <a:pt x="40639" y="34289"/>
                </a:lnTo>
                <a:lnTo>
                  <a:pt x="40639" y="31749"/>
                </a:lnTo>
                <a:close/>
              </a:path>
              <a:path w="46990" h="36829">
                <a:moveTo>
                  <a:pt x="43179" y="25399"/>
                </a:moveTo>
                <a:lnTo>
                  <a:pt x="3809" y="25399"/>
                </a:lnTo>
                <a:lnTo>
                  <a:pt x="3809" y="29209"/>
                </a:lnTo>
                <a:lnTo>
                  <a:pt x="2539" y="29209"/>
                </a:lnTo>
                <a:lnTo>
                  <a:pt x="2539" y="31749"/>
                </a:lnTo>
                <a:lnTo>
                  <a:pt x="41909" y="31749"/>
                </a:lnTo>
                <a:lnTo>
                  <a:pt x="41909" y="27939"/>
                </a:lnTo>
                <a:lnTo>
                  <a:pt x="43179" y="27939"/>
                </a:lnTo>
                <a:lnTo>
                  <a:pt x="43179" y="25399"/>
                </a:lnTo>
                <a:close/>
              </a:path>
              <a:path w="46990" h="36829">
                <a:moveTo>
                  <a:pt x="46990" y="0"/>
                </a:moveTo>
                <a:lnTo>
                  <a:pt x="7619" y="0"/>
                </a:lnTo>
                <a:lnTo>
                  <a:pt x="7619" y="3809"/>
                </a:lnTo>
                <a:lnTo>
                  <a:pt x="6350" y="3809"/>
                </a:lnTo>
                <a:lnTo>
                  <a:pt x="6350" y="16509"/>
                </a:lnTo>
                <a:lnTo>
                  <a:pt x="5079" y="16509"/>
                </a:lnTo>
                <a:lnTo>
                  <a:pt x="5079" y="25399"/>
                </a:lnTo>
                <a:lnTo>
                  <a:pt x="44450" y="25399"/>
                </a:lnTo>
                <a:lnTo>
                  <a:pt x="44450" y="17779"/>
                </a:lnTo>
                <a:lnTo>
                  <a:pt x="45720" y="17779"/>
                </a:lnTo>
                <a:lnTo>
                  <a:pt x="45720" y="6349"/>
                </a:lnTo>
                <a:lnTo>
                  <a:pt x="46990" y="6349"/>
                </a:lnTo>
                <a:lnTo>
                  <a:pt x="4699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0" name="bk object 3170"/>
          <p:cNvSpPr/>
          <p:nvPr/>
        </p:nvSpPr>
        <p:spPr>
          <a:xfrm>
            <a:off x="8632190" y="6089650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44450" y="16509"/>
                </a:moveTo>
                <a:lnTo>
                  <a:pt x="6350" y="16509"/>
                </a:lnTo>
                <a:lnTo>
                  <a:pt x="6350" y="19050"/>
                </a:lnTo>
                <a:lnTo>
                  <a:pt x="5079" y="19050"/>
                </a:lnTo>
                <a:lnTo>
                  <a:pt x="5079" y="22859"/>
                </a:lnTo>
                <a:lnTo>
                  <a:pt x="43179" y="22859"/>
                </a:lnTo>
                <a:lnTo>
                  <a:pt x="43179" y="20320"/>
                </a:lnTo>
                <a:lnTo>
                  <a:pt x="44450" y="20320"/>
                </a:lnTo>
                <a:lnTo>
                  <a:pt x="44450" y="16509"/>
                </a:lnTo>
                <a:close/>
              </a:path>
              <a:path w="52070" h="35560">
                <a:moveTo>
                  <a:pt x="52070" y="0"/>
                </a:moveTo>
                <a:lnTo>
                  <a:pt x="12700" y="0"/>
                </a:lnTo>
                <a:lnTo>
                  <a:pt x="12700" y="2540"/>
                </a:lnTo>
                <a:lnTo>
                  <a:pt x="11429" y="2540"/>
                </a:lnTo>
                <a:lnTo>
                  <a:pt x="11429" y="6350"/>
                </a:lnTo>
                <a:lnTo>
                  <a:pt x="10159" y="6350"/>
                </a:lnTo>
                <a:lnTo>
                  <a:pt x="10159" y="8890"/>
                </a:lnTo>
                <a:lnTo>
                  <a:pt x="8889" y="8890"/>
                </a:lnTo>
                <a:lnTo>
                  <a:pt x="8889" y="12700"/>
                </a:lnTo>
                <a:lnTo>
                  <a:pt x="7619" y="12700"/>
                </a:lnTo>
                <a:lnTo>
                  <a:pt x="7619" y="16509"/>
                </a:lnTo>
                <a:lnTo>
                  <a:pt x="45719" y="16509"/>
                </a:lnTo>
                <a:lnTo>
                  <a:pt x="45719" y="13970"/>
                </a:lnTo>
                <a:lnTo>
                  <a:pt x="46989" y="13970"/>
                </a:lnTo>
                <a:lnTo>
                  <a:pt x="46989" y="10159"/>
                </a:lnTo>
                <a:lnTo>
                  <a:pt x="48259" y="10159"/>
                </a:lnTo>
                <a:lnTo>
                  <a:pt x="48259" y="7620"/>
                </a:lnTo>
                <a:lnTo>
                  <a:pt x="49529" y="7620"/>
                </a:lnTo>
                <a:lnTo>
                  <a:pt x="49529" y="3809"/>
                </a:lnTo>
                <a:lnTo>
                  <a:pt x="50800" y="3809"/>
                </a:lnTo>
                <a:lnTo>
                  <a:pt x="5080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  <a:path w="52070" h="35560">
                <a:moveTo>
                  <a:pt x="38100" y="33020"/>
                </a:moveTo>
                <a:lnTo>
                  <a:pt x="0" y="33020"/>
                </a:lnTo>
                <a:lnTo>
                  <a:pt x="0" y="35559"/>
                </a:lnTo>
                <a:lnTo>
                  <a:pt x="38100" y="35559"/>
                </a:lnTo>
                <a:lnTo>
                  <a:pt x="38100" y="33020"/>
                </a:lnTo>
                <a:close/>
              </a:path>
              <a:path w="52070" h="35560">
                <a:moveTo>
                  <a:pt x="40639" y="26670"/>
                </a:moveTo>
                <a:lnTo>
                  <a:pt x="2539" y="26670"/>
                </a:lnTo>
                <a:lnTo>
                  <a:pt x="2539" y="30479"/>
                </a:lnTo>
                <a:lnTo>
                  <a:pt x="1269" y="30479"/>
                </a:lnTo>
                <a:lnTo>
                  <a:pt x="1269" y="33020"/>
                </a:lnTo>
                <a:lnTo>
                  <a:pt x="39369" y="33020"/>
                </a:lnTo>
                <a:lnTo>
                  <a:pt x="39369" y="29209"/>
                </a:lnTo>
                <a:lnTo>
                  <a:pt x="40639" y="29209"/>
                </a:lnTo>
                <a:lnTo>
                  <a:pt x="40639" y="26670"/>
                </a:lnTo>
                <a:close/>
              </a:path>
              <a:path w="52070" h="35560">
                <a:moveTo>
                  <a:pt x="41909" y="22860"/>
                </a:moveTo>
                <a:lnTo>
                  <a:pt x="3809" y="22860"/>
                </a:lnTo>
                <a:lnTo>
                  <a:pt x="3809" y="26670"/>
                </a:lnTo>
                <a:lnTo>
                  <a:pt x="41909" y="26670"/>
                </a:lnTo>
                <a:lnTo>
                  <a:pt x="41909" y="2286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1" name="bk object 3171"/>
          <p:cNvSpPr/>
          <p:nvPr/>
        </p:nvSpPr>
        <p:spPr>
          <a:xfrm>
            <a:off x="8618219" y="6125209"/>
            <a:ext cx="50800" cy="36830"/>
          </a:xfrm>
          <a:custGeom>
            <a:avLst/>
            <a:gdLst/>
            <a:ahLst/>
            <a:cxnLst/>
            <a:rect l="l" t="t" r="r" b="b"/>
            <a:pathLst>
              <a:path w="50800" h="36829">
                <a:moveTo>
                  <a:pt x="50800" y="0"/>
                </a:moveTo>
                <a:lnTo>
                  <a:pt x="13970" y="0"/>
                </a:lnTo>
                <a:lnTo>
                  <a:pt x="13970" y="1269"/>
                </a:lnTo>
                <a:lnTo>
                  <a:pt x="12700" y="1269"/>
                </a:lnTo>
                <a:lnTo>
                  <a:pt x="12700" y="5079"/>
                </a:lnTo>
                <a:lnTo>
                  <a:pt x="11429" y="5079"/>
                </a:lnTo>
                <a:lnTo>
                  <a:pt x="11429" y="8889"/>
                </a:lnTo>
                <a:lnTo>
                  <a:pt x="10159" y="8889"/>
                </a:lnTo>
                <a:lnTo>
                  <a:pt x="10159" y="11429"/>
                </a:lnTo>
                <a:lnTo>
                  <a:pt x="8889" y="11429"/>
                </a:lnTo>
                <a:lnTo>
                  <a:pt x="8889" y="15239"/>
                </a:lnTo>
                <a:lnTo>
                  <a:pt x="7620" y="15239"/>
                </a:lnTo>
                <a:lnTo>
                  <a:pt x="7620" y="19049"/>
                </a:lnTo>
                <a:lnTo>
                  <a:pt x="44450" y="19049"/>
                </a:lnTo>
                <a:lnTo>
                  <a:pt x="44450" y="16509"/>
                </a:lnTo>
                <a:lnTo>
                  <a:pt x="45720" y="16509"/>
                </a:lnTo>
                <a:lnTo>
                  <a:pt x="45719" y="12699"/>
                </a:lnTo>
                <a:lnTo>
                  <a:pt x="46989" y="12699"/>
                </a:lnTo>
                <a:lnTo>
                  <a:pt x="46989" y="10159"/>
                </a:lnTo>
                <a:lnTo>
                  <a:pt x="48259" y="10159"/>
                </a:lnTo>
                <a:lnTo>
                  <a:pt x="48259" y="6349"/>
                </a:lnTo>
                <a:lnTo>
                  <a:pt x="49529" y="6349"/>
                </a:lnTo>
                <a:lnTo>
                  <a:pt x="49529" y="3809"/>
                </a:lnTo>
                <a:lnTo>
                  <a:pt x="50800" y="3809"/>
                </a:lnTo>
                <a:lnTo>
                  <a:pt x="50800" y="0"/>
                </a:lnTo>
                <a:close/>
              </a:path>
              <a:path w="50800" h="36829">
                <a:moveTo>
                  <a:pt x="41909" y="22859"/>
                </a:moveTo>
                <a:lnTo>
                  <a:pt x="5079" y="22859"/>
                </a:lnTo>
                <a:lnTo>
                  <a:pt x="5079" y="25399"/>
                </a:lnTo>
                <a:lnTo>
                  <a:pt x="41909" y="25399"/>
                </a:lnTo>
                <a:lnTo>
                  <a:pt x="41909" y="22859"/>
                </a:lnTo>
                <a:close/>
              </a:path>
              <a:path w="50800" h="36829">
                <a:moveTo>
                  <a:pt x="43179" y="19049"/>
                </a:moveTo>
                <a:lnTo>
                  <a:pt x="6350" y="19049"/>
                </a:lnTo>
                <a:lnTo>
                  <a:pt x="6350" y="22859"/>
                </a:lnTo>
                <a:lnTo>
                  <a:pt x="43179" y="22859"/>
                </a:lnTo>
                <a:lnTo>
                  <a:pt x="43179" y="19049"/>
                </a:lnTo>
                <a:close/>
              </a:path>
              <a:path w="50800" h="36829">
                <a:moveTo>
                  <a:pt x="36829" y="35559"/>
                </a:moveTo>
                <a:lnTo>
                  <a:pt x="0" y="35559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5559"/>
                </a:lnTo>
                <a:close/>
              </a:path>
              <a:path w="50800" h="36829">
                <a:moveTo>
                  <a:pt x="39369" y="29209"/>
                </a:moveTo>
                <a:lnTo>
                  <a:pt x="2539" y="29209"/>
                </a:lnTo>
                <a:lnTo>
                  <a:pt x="2539" y="33019"/>
                </a:lnTo>
                <a:lnTo>
                  <a:pt x="1270" y="33019"/>
                </a:lnTo>
                <a:lnTo>
                  <a:pt x="1270" y="35559"/>
                </a:lnTo>
                <a:lnTo>
                  <a:pt x="38100" y="35559"/>
                </a:lnTo>
                <a:lnTo>
                  <a:pt x="38099" y="31749"/>
                </a:lnTo>
                <a:lnTo>
                  <a:pt x="39369" y="31749"/>
                </a:lnTo>
                <a:lnTo>
                  <a:pt x="39369" y="29209"/>
                </a:lnTo>
                <a:close/>
              </a:path>
              <a:path w="50800" h="36829">
                <a:moveTo>
                  <a:pt x="40639" y="26669"/>
                </a:moveTo>
                <a:lnTo>
                  <a:pt x="3809" y="26669"/>
                </a:lnTo>
                <a:lnTo>
                  <a:pt x="3809" y="29209"/>
                </a:lnTo>
                <a:lnTo>
                  <a:pt x="40639" y="29209"/>
                </a:lnTo>
                <a:lnTo>
                  <a:pt x="40639" y="2666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2" name="bk object 3172"/>
          <p:cNvSpPr/>
          <p:nvPr/>
        </p:nvSpPr>
        <p:spPr>
          <a:xfrm>
            <a:off x="8599169" y="6162040"/>
            <a:ext cx="55880" cy="35560"/>
          </a:xfrm>
          <a:custGeom>
            <a:avLst/>
            <a:gdLst/>
            <a:ahLst/>
            <a:cxnLst/>
            <a:rect l="l" t="t" r="r" b="b"/>
            <a:pathLst>
              <a:path w="55879" h="35560">
                <a:moveTo>
                  <a:pt x="2539" y="31750"/>
                </a:moveTo>
                <a:lnTo>
                  <a:pt x="1270" y="31750"/>
                </a:lnTo>
                <a:lnTo>
                  <a:pt x="1270" y="34290"/>
                </a:lnTo>
                <a:lnTo>
                  <a:pt x="0" y="34290"/>
                </a:lnTo>
                <a:lnTo>
                  <a:pt x="0" y="35560"/>
                </a:lnTo>
                <a:lnTo>
                  <a:pt x="35559" y="35560"/>
                </a:lnTo>
                <a:lnTo>
                  <a:pt x="35560" y="33020"/>
                </a:lnTo>
                <a:lnTo>
                  <a:pt x="2539" y="33020"/>
                </a:lnTo>
                <a:lnTo>
                  <a:pt x="2539" y="31750"/>
                </a:lnTo>
                <a:close/>
              </a:path>
              <a:path w="55879" h="35560">
                <a:moveTo>
                  <a:pt x="38100" y="29210"/>
                </a:moveTo>
                <a:lnTo>
                  <a:pt x="3809" y="29210"/>
                </a:lnTo>
                <a:lnTo>
                  <a:pt x="3809" y="31750"/>
                </a:lnTo>
                <a:lnTo>
                  <a:pt x="36829" y="31750"/>
                </a:lnTo>
                <a:lnTo>
                  <a:pt x="36829" y="33020"/>
                </a:lnTo>
                <a:lnTo>
                  <a:pt x="38099" y="33020"/>
                </a:lnTo>
                <a:lnTo>
                  <a:pt x="38100" y="29210"/>
                </a:lnTo>
                <a:close/>
              </a:path>
              <a:path w="55879" h="35560">
                <a:moveTo>
                  <a:pt x="39370" y="27940"/>
                </a:moveTo>
                <a:lnTo>
                  <a:pt x="5079" y="27940"/>
                </a:lnTo>
                <a:lnTo>
                  <a:pt x="5079" y="29210"/>
                </a:lnTo>
                <a:lnTo>
                  <a:pt x="39370" y="29210"/>
                </a:lnTo>
                <a:lnTo>
                  <a:pt x="39370" y="27940"/>
                </a:lnTo>
                <a:close/>
              </a:path>
              <a:path w="55879" h="35560">
                <a:moveTo>
                  <a:pt x="7620" y="25400"/>
                </a:moveTo>
                <a:lnTo>
                  <a:pt x="6350" y="25400"/>
                </a:lnTo>
                <a:lnTo>
                  <a:pt x="6350" y="27940"/>
                </a:lnTo>
                <a:lnTo>
                  <a:pt x="40640" y="27940"/>
                </a:lnTo>
                <a:lnTo>
                  <a:pt x="40640" y="26670"/>
                </a:lnTo>
                <a:lnTo>
                  <a:pt x="7620" y="26670"/>
                </a:lnTo>
                <a:lnTo>
                  <a:pt x="7620" y="25400"/>
                </a:lnTo>
                <a:close/>
              </a:path>
              <a:path w="55879" h="35560">
                <a:moveTo>
                  <a:pt x="41910" y="25400"/>
                </a:moveTo>
                <a:lnTo>
                  <a:pt x="40640" y="25400"/>
                </a:lnTo>
                <a:lnTo>
                  <a:pt x="40640" y="26670"/>
                </a:lnTo>
                <a:lnTo>
                  <a:pt x="41910" y="26670"/>
                </a:lnTo>
                <a:lnTo>
                  <a:pt x="41910" y="25400"/>
                </a:lnTo>
                <a:close/>
              </a:path>
              <a:path w="55879" h="35560">
                <a:moveTo>
                  <a:pt x="44450" y="20320"/>
                </a:moveTo>
                <a:lnTo>
                  <a:pt x="10159" y="20320"/>
                </a:lnTo>
                <a:lnTo>
                  <a:pt x="10159" y="22860"/>
                </a:lnTo>
                <a:lnTo>
                  <a:pt x="8889" y="22860"/>
                </a:lnTo>
                <a:lnTo>
                  <a:pt x="8889" y="25400"/>
                </a:lnTo>
                <a:lnTo>
                  <a:pt x="43179" y="25400"/>
                </a:lnTo>
                <a:lnTo>
                  <a:pt x="43179" y="21590"/>
                </a:lnTo>
                <a:lnTo>
                  <a:pt x="44450" y="21590"/>
                </a:lnTo>
                <a:lnTo>
                  <a:pt x="44450" y="20320"/>
                </a:lnTo>
                <a:close/>
              </a:path>
              <a:path w="55879" h="35560">
                <a:moveTo>
                  <a:pt x="12700" y="19050"/>
                </a:moveTo>
                <a:lnTo>
                  <a:pt x="11429" y="19050"/>
                </a:lnTo>
                <a:lnTo>
                  <a:pt x="11429" y="20320"/>
                </a:lnTo>
                <a:lnTo>
                  <a:pt x="12700" y="20320"/>
                </a:lnTo>
                <a:lnTo>
                  <a:pt x="12700" y="19050"/>
                </a:lnTo>
                <a:close/>
              </a:path>
              <a:path w="55879" h="35560">
                <a:moveTo>
                  <a:pt x="46990" y="16510"/>
                </a:moveTo>
                <a:lnTo>
                  <a:pt x="12700" y="16510"/>
                </a:lnTo>
                <a:lnTo>
                  <a:pt x="12700" y="19050"/>
                </a:lnTo>
                <a:lnTo>
                  <a:pt x="45720" y="19050"/>
                </a:lnTo>
                <a:lnTo>
                  <a:pt x="45720" y="17780"/>
                </a:lnTo>
                <a:lnTo>
                  <a:pt x="46990" y="17780"/>
                </a:lnTo>
                <a:lnTo>
                  <a:pt x="46990" y="16510"/>
                </a:lnTo>
                <a:close/>
              </a:path>
              <a:path w="55879" h="35560">
                <a:moveTo>
                  <a:pt x="15239" y="12700"/>
                </a:moveTo>
                <a:lnTo>
                  <a:pt x="13970" y="12700"/>
                </a:lnTo>
                <a:lnTo>
                  <a:pt x="13970" y="16510"/>
                </a:lnTo>
                <a:lnTo>
                  <a:pt x="48260" y="16510"/>
                </a:lnTo>
                <a:lnTo>
                  <a:pt x="48260" y="13970"/>
                </a:lnTo>
                <a:lnTo>
                  <a:pt x="15239" y="13970"/>
                </a:lnTo>
                <a:lnTo>
                  <a:pt x="15239" y="12700"/>
                </a:lnTo>
                <a:close/>
              </a:path>
              <a:path w="55879" h="35560">
                <a:moveTo>
                  <a:pt x="50799" y="10160"/>
                </a:moveTo>
                <a:lnTo>
                  <a:pt x="15239" y="10160"/>
                </a:lnTo>
                <a:lnTo>
                  <a:pt x="15239" y="12700"/>
                </a:lnTo>
                <a:lnTo>
                  <a:pt x="49529" y="12700"/>
                </a:lnTo>
                <a:lnTo>
                  <a:pt x="49529" y="13970"/>
                </a:lnTo>
                <a:lnTo>
                  <a:pt x="50799" y="13970"/>
                </a:lnTo>
                <a:lnTo>
                  <a:pt x="50799" y="10160"/>
                </a:lnTo>
                <a:close/>
              </a:path>
              <a:path w="55879" h="35560">
                <a:moveTo>
                  <a:pt x="17779" y="6350"/>
                </a:moveTo>
                <a:lnTo>
                  <a:pt x="16509" y="6350"/>
                </a:lnTo>
                <a:lnTo>
                  <a:pt x="16509" y="10160"/>
                </a:lnTo>
                <a:lnTo>
                  <a:pt x="52069" y="10160"/>
                </a:lnTo>
                <a:lnTo>
                  <a:pt x="52069" y="7620"/>
                </a:lnTo>
                <a:lnTo>
                  <a:pt x="17779" y="7620"/>
                </a:lnTo>
                <a:lnTo>
                  <a:pt x="17779" y="6350"/>
                </a:lnTo>
                <a:close/>
              </a:path>
              <a:path w="55879" h="35560">
                <a:moveTo>
                  <a:pt x="55879" y="0"/>
                </a:moveTo>
                <a:lnTo>
                  <a:pt x="19050" y="0"/>
                </a:lnTo>
                <a:lnTo>
                  <a:pt x="19050" y="2540"/>
                </a:lnTo>
                <a:lnTo>
                  <a:pt x="17779" y="2540"/>
                </a:lnTo>
                <a:lnTo>
                  <a:pt x="17779" y="6350"/>
                </a:lnTo>
                <a:lnTo>
                  <a:pt x="53339" y="6350"/>
                </a:lnTo>
                <a:lnTo>
                  <a:pt x="53339" y="5080"/>
                </a:lnTo>
                <a:lnTo>
                  <a:pt x="54609" y="5080"/>
                </a:lnTo>
                <a:lnTo>
                  <a:pt x="54609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3" name="bk object 3173"/>
          <p:cNvSpPr/>
          <p:nvPr/>
        </p:nvSpPr>
        <p:spPr>
          <a:xfrm>
            <a:off x="8569959" y="6197600"/>
            <a:ext cx="63500" cy="36830"/>
          </a:xfrm>
          <a:custGeom>
            <a:avLst/>
            <a:gdLst/>
            <a:ahLst/>
            <a:cxnLst/>
            <a:rect l="l" t="t" r="r" b="b"/>
            <a:pathLst>
              <a:path w="63500" h="36829">
                <a:moveTo>
                  <a:pt x="39370" y="35559"/>
                </a:moveTo>
                <a:lnTo>
                  <a:pt x="0" y="35559"/>
                </a:lnTo>
                <a:lnTo>
                  <a:pt x="0" y="36829"/>
                </a:lnTo>
                <a:lnTo>
                  <a:pt x="39370" y="36829"/>
                </a:lnTo>
                <a:lnTo>
                  <a:pt x="39370" y="35559"/>
                </a:lnTo>
                <a:close/>
              </a:path>
              <a:path w="63500" h="36829">
                <a:moveTo>
                  <a:pt x="2540" y="34290"/>
                </a:moveTo>
                <a:lnTo>
                  <a:pt x="1270" y="34290"/>
                </a:lnTo>
                <a:lnTo>
                  <a:pt x="1270" y="35559"/>
                </a:lnTo>
                <a:lnTo>
                  <a:pt x="2540" y="35559"/>
                </a:lnTo>
                <a:lnTo>
                  <a:pt x="2540" y="34290"/>
                </a:lnTo>
                <a:close/>
              </a:path>
              <a:path w="63500" h="36829">
                <a:moveTo>
                  <a:pt x="43180" y="29209"/>
                </a:moveTo>
                <a:lnTo>
                  <a:pt x="5080" y="29209"/>
                </a:lnTo>
                <a:lnTo>
                  <a:pt x="5080" y="30479"/>
                </a:lnTo>
                <a:lnTo>
                  <a:pt x="3810" y="30479"/>
                </a:lnTo>
                <a:lnTo>
                  <a:pt x="3810" y="34290"/>
                </a:lnTo>
                <a:lnTo>
                  <a:pt x="41910" y="34290"/>
                </a:lnTo>
                <a:lnTo>
                  <a:pt x="41910" y="31750"/>
                </a:lnTo>
                <a:lnTo>
                  <a:pt x="43180" y="31750"/>
                </a:lnTo>
                <a:lnTo>
                  <a:pt x="43180" y="29209"/>
                </a:lnTo>
                <a:close/>
              </a:path>
              <a:path w="63500" h="36829">
                <a:moveTo>
                  <a:pt x="7620" y="27940"/>
                </a:moveTo>
                <a:lnTo>
                  <a:pt x="6350" y="27940"/>
                </a:lnTo>
                <a:lnTo>
                  <a:pt x="6350" y="29209"/>
                </a:lnTo>
                <a:lnTo>
                  <a:pt x="7620" y="29209"/>
                </a:lnTo>
                <a:lnTo>
                  <a:pt x="7620" y="27940"/>
                </a:lnTo>
                <a:close/>
              </a:path>
              <a:path w="63500" h="36829">
                <a:moveTo>
                  <a:pt x="45720" y="25400"/>
                </a:moveTo>
                <a:lnTo>
                  <a:pt x="7620" y="25400"/>
                </a:lnTo>
                <a:lnTo>
                  <a:pt x="7620" y="27940"/>
                </a:lnTo>
                <a:lnTo>
                  <a:pt x="44450" y="27940"/>
                </a:lnTo>
                <a:lnTo>
                  <a:pt x="44450" y="29209"/>
                </a:lnTo>
                <a:lnTo>
                  <a:pt x="45720" y="29209"/>
                </a:lnTo>
                <a:lnTo>
                  <a:pt x="45720" y="25400"/>
                </a:lnTo>
                <a:close/>
              </a:path>
              <a:path w="63500" h="36829">
                <a:moveTo>
                  <a:pt x="46990" y="24129"/>
                </a:moveTo>
                <a:lnTo>
                  <a:pt x="8890" y="24129"/>
                </a:lnTo>
                <a:lnTo>
                  <a:pt x="8890" y="25400"/>
                </a:lnTo>
                <a:lnTo>
                  <a:pt x="46990" y="25400"/>
                </a:lnTo>
                <a:lnTo>
                  <a:pt x="46990" y="24129"/>
                </a:lnTo>
                <a:close/>
              </a:path>
              <a:path w="63500" h="36829">
                <a:moveTo>
                  <a:pt x="48260" y="22859"/>
                </a:moveTo>
                <a:lnTo>
                  <a:pt x="10160" y="22859"/>
                </a:lnTo>
                <a:lnTo>
                  <a:pt x="10160" y="24129"/>
                </a:lnTo>
                <a:lnTo>
                  <a:pt x="48260" y="24129"/>
                </a:lnTo>
                <a:lnTo>
                  <a:pt x="48260" y="22859"/>
                </a:lnTo>
                <a:close/>
              </a:path>
              <a:path w="63500" h="36829">
                <a:moveTo>
                  <a:pt x="12700" y="21590"/>
                </a:moveTo>
                <a:lnTo>
                  <a:pt x="11430" y="21590"/>
                </a:lnTo>
                <a:lnTo>
                  <a:pt x="11430" y="22859"/>
                </a:lnTo>
                <a:lnTo>
                  <a:pt x="12700" y="22859"/>
                </a:lnTo>
                <a:lnTo>
                  <a:pt x="12700" y="21590"/>
                </a:lnTo>
                <a:close/>
              </a:path>
              <a:path w="63500" h="36829">
                <a:moveTo>
                  <a:pt x="49529" y="21590"/>
                </a:moveTo>
                <a:lnTo>
                  <a:pt x="48260" y="21590"/>
                </a:lnTo>
                <a:lnTo>
                  <a:pt x="48260" y="22859"/>
                </a:lnTo>
                <a:lnTo>
                  <a:pt x="49529" y="22859"/>
                </a:lnTo>
                <a:lnTo>
                  <a:pt x="49529" y="21590"/>
                </a:lnTo>
                <a:close/>
              </a:path>
              <a:path w="63500" h="36829">
                <a:moveTo>
                  <a:pt x="50800" y="17779"/>
                </a:moveTo>
                <a:lnTo>
                  <a:pt x="13970" y="17779"/>
                </a:lnTo>
                <a:lnTo>
                  <a:pt x="13970" y="19050"/>
                </a:lnTo>
                <a:lnTo>
                  <a:pt x="12700" y="19050"/>
                </a:lnTo>
                <a:lnTo>
                  <a:pt x="12700" y="21590"/>
                </a:lnTo>
                <a:lnTo>
                  <a:pt x="50800" y="21590"/>
                </a:lnTo>
                <a:lnTo>
                  <a:pt x="50800" y="17779"/>
                </a:lnTo>
                <a:close/>
              </a:path>
              <a:path w="63500" h="36829">
                <a:moveTo>
                  <a:pt x="52070" y="16509"/>
                </a:moveTo>
                <a:lnTo>
                  <a:pt x="15240" y="16509"/>
                </a:lnTo>
                <a:lnTo>
                  <a:pt x="15240" y="17779"/>
                </a:lnTo>
                <a:lnTo>
                  <a:pt x="52070" y="17779"/>
                </a:lnTo>
                <a:lnTo>
                  <a:pt x="52070" y="16509"/>
                </a:lnTo>
                <a:close/>
              </a:path>
              <a:path w="63500" h="36829">
                <a:moveTo>
                  <a:pt x="17780" y="15240"/>
                </a:moveTo>
                <a:lnTo>
                  <a:pt x="16510" y="15240"/>
                </a:lnTo>
                <a:lnTo>
                  <a:pt x="16510" y="16509"/>
                </a:lnTo>
                <a:lnTo>
                  <a:pt x="17780" y="16509"/>
                </a:lnTo>
                <a:lnTo>
                  <a:pt x="17780" y="15240"/>
                </a:lnTo>
                <a:close/>
              </a:path>
              <a:path w="63500" h="36829">
                <a:moveTo>
                  <a:pt x="54610" y="12700"/>
                </a:moveTo>
                <a:lnTo>
                  <a:pt x="17780" y="12700"/>
                </a:lnTo>
                <a:lnTo>
                  <a:pt x="17780" y="15240"/>
                </a:lnTo>
                <a:lnTo>
                  <a:pt x="53340" y="15240"/>
                </a:lnTo>
                <a:lnTo>
                  <a:pt x="53340" y="16509"/>
                </a:lnTo>
                <a:lnTo>
                  <a:pt x="54610" y="16509"/>
                </a:lnTo>
                <a:lnTo>
                  <a:pt x="54610" y="12700"/>
                </a:lnTo>
                <a:close/>
              </a:path>
              <a:path w="63500" h="36829">
                <a:moveTo>
                  <a:pt x="55879" y="11429"/>
                </a:moveTo>
                <a:lnTo>
                  <a:pt x="19050" y="11429"/>
                </a:lnTo>
                <a:lnTo>
                  <a:pt x="19050" y="12700"/>
                </a:lnTo>
                <a:lnTo>
                  <a:pt x="55879" y="12700"/>
                </a:lnTo>
                <a:lnTo>
                  <a:pt x="55879" y="11429"/>
                </a:lnTo>
                <a:close/>
              </a:path>
              <a:path w="63500" h="36829">
                <a:moveTo>
                  <a:pt x="57150" y="10159"/>
                </a:moveTo>
                <a:lnTo>
                  <a:pt x="20320" y="10159"/>
                </a:lnTo>
                <a:lnTo>
                  <a:pt x="20320" y="11429"/>
                </a:lnTo>
                <a:lnTo>
                  <a:pt x="57150" y="11429"/>
                </a:lnTo>
                <a:lnTo>
                  <a:pt x="57150" y="10159"/>
                </a:lnTo>
                <a:close/>
              </a:path>
              <a:path w="63500" h="36829">
                <a:moveTo>
                  <a:pt x="58420" y="8890"/>
                </a:moveTo>
                <a:lnTo>
                  <a:pt x="57150" y="8890"/>
                </a:lnTo>
                <a:lnTo>
                  <a:pt x="57150" y="10159"/>
                </a:lnTo>
                <a:lnTo>
                  <a:pt x="58420" y="10159"/>
                </a:lnTo>
                <a:lnTo>
                  <a:pt x="58420" y="8890"/>
                </a:lnTo>
                <a:close/>
              </a:path>
              <a:path w="63500" h="36829">
                <a:moveTo>
                  <a:pt x="59690" y="5079"/>
                </a:moveTo>
                <a:lnTo>
                  <a:pt x="24130" y="5079"/>
                </a:lnTo>
                <a:lnTo>
                  <a:pt x="24130" y="6350"/>
                </a:lnTo>
                <a:lnTo>
                  <a:pt x="22860" y="6350"/>
                </a:lnTo>
                <a:lnTo>
                  <a:pt x="22860" y="8890"/>
                </a:lnTo>
                <a:lnTo>
                  <a:pt x="59690" y="8890"/>
                </a:lnTo>
                <a:lnTo>
                  <a:pt x="59690" y="5079"/>
                </a:lnTo>
                <a:close/>
              </a:path>
              <a:path w="63500" h="36829">
                <a:moveTo>
                  <a:pt x="60959" y="3809"/>
                </a:moveTo>
                <a:lnTo>
                  <a:pt x="25400" y="3809"/>
                </a:lnTo>
                <a:lnTo>
                  <a:pt x="25400" y="5079"/>
                </a:lnTo>
                <a:lnTo>
                  <a:pt x="60959" y="5079"/>
                </a:lnTo>
                <a:lnTo>
                  <a:pt x="60959" y="3809"/>
                </a:lnTo>
                <a:close/>
              </a:path>
              <a:path w="63500" h="36829">
                <a:moveTo>
                  <a:pt x="27940" y="1270"/>
                </a:moveTo>
                <a:lnTo>
                  <a:pt x="26670" y="1270"/>
                </a:lnTo>
                <a:lnTo>
                  <a:pt x="26670" y="3809"/>
                </a:lnTo>
                <a:lnTo>
                  <a:pt x="62229" y="3809"/>
                </a:lnTo>
                <a:lnTo>
                  <a:pt x="62229" y="2540"/>
                </a:lnTo>
                <a:lnTo>
                  <a:pt x="27940" y="2540"/>
                </a:lnTo>
                <a:lnTo>
                  <a:pt x="27940" y="1270"/>
                </a:lnTo>
                <a:close/>
              </a:path>
              <a:path w="63500" h="36829">
                <a:moveTo>
                  <a:pt x="63500" y="0"/>
                </a:moveTo>
                <a:lnTo>
                  <a:pt x="27940" y="0"/>
                </a:lnTo>
                <a:lnTo>
                  <a:pt x="27940" y="1270"/>
                </a:lnTo>
                <a:lnTo>
                  <a:pt x="62229" y="1270"/>
                </a:lnTo>
                <a:lnTo>
                  <a:pt x="62229" y="2540"/>
                </a:lnTo>
                <a:lnTo>
                  <a:pt x="63500" y="2540"/>
                </a:lnTo>
                <a:lnTo>
                  <a:pt x="6350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4" name="bk object 3174"/>
          <p:cNvSpPr/>
          <p:nvPr/>
        </p:nvSpPr>
        <p:spPr>
          <a:xfrm>
            <a:off x="8543290" y="6234429"/>
            <a:ext cx="64769" cy="35560"/>
          </a:xfrm>
          <a:custGeom>
            <a:avLst/>
            <a:gdLst/>
            <a:ahLst/>
            <a:cxnLst/>
            <a:rect l="l" t="t" r="r" b="b"/>
            <a:pathLst>
              <a:path w="64770" h="35560">
                <a:moveTo>
                  <a:pt x="40640" y="33020"/>
                </a:moveTo>
                <a:lnTo>
                  <a:pt x="0" y="33020"/>
                </a:lnTo>
                <a:lnTo>
                  <a:pt x="0" y="35560"/>
                </a:lnTo>
                <a:lnTo>
                  <a:pt x="40640" y="35560"/>
                </a:lnTo>
                <a:lnTo>
                  <a:pt x="40640" y="33020"/>
                </a:lnTo>
                <a:close/>
              </a:path>
              <a:path w="64770" h="35560">
                <a:moveTo>
                  <a:pt x="41909" y="31750"/>
                </a:moveTo>
                <a:lnTo>
                  <a:pt x="1269" y="31750"/>
                </a:lnTo>
                <a:lnTo>
                  <a:pt x="1269" y="33020"/>
                </a:lnTo>
                <a:lnTo>
                  <a:pt x="41909" y="33020"/>
                </a:lnTo>
                <a:lnTo>
                  <a:pt x="41909" y="31750"/>
                </a:lnTo>
                <a:close/>
              </a:path>
              <a:path w="64770" h="35560">
                <a:moveTo>
                  <a:pt x="43179" y="30480"/>
                </a:moveTo>
                <a:lnTo>
                  <a:pt x="2539" y="30480"/>
                </a:lnTo>
                <a:lnTo>
                  <a:pt x="2539" y="31750"/>
                </a:lnTo>
                <a:lnTo>
                  <a:pt x="43179" y="31750"/>
                </a:lnTo>
                <a:lnTo>
                  <a:pt x="43179" y="30480"/>
                </a:lnTo>
                <a:close/>
              </a:path>
              <a:path w="64770" h="35560">
                <a:moveTo>
                  <a:pt x="45720" y="26670"/>
                </a:moveTo>
                <a:lnTo>
                  <a:pt x="5079" y="26670"/>
                </a:lnTo>
                <a:lnTo>
                  <a:pt x="5079" y="29210"/>
                </a:lnTo>
                <a:lnTo>
                  <a:pt x="44450" y="29210"/>
                </a:lnTo>
                <a:lnTo>
                  <a:pt x="44450" y="30480"/>
                </a:lnTo>
                <a:lnTo>
                  <a:pt x="45719" y="30480"/>
                </a:lnTo>
                <a:lnTo>
                  <a:pt x="45720" y="26670"/>
                </a:lnTo>
                <a:close/>
              </a:path>
              <a:path w="64770" h="35560">
                <a:moveTo>
                  <a:pt x="46990" y="25400"/>
                </a:moveTo>
                <a:lnTo>
                  <a:pt x="6350" y="25400"/>
                </a:lnTo>
                <a:lnTo>
                  <a:pt x="6350" y="26670"/>
                </a:lnTo>
                <a:lnTo>
                  <a:pt x="46990" y="26670"/>
                </a:lnTo>
                <a:lnTo>
                  <a:pt x="46990" y="25400"/>
                </a:lnTo>
                <a:close/>
              </a:path>
              <a:path w="64770" h="35560">
                <a:moveTo>
                  <a:pt x="8889" y="22860"/>
                </a:moveTo>
                <a:lnTo>
                  <a:pt x="7619" y="22860"/>
                </a:lnTo>
                <a:lnTo>
                  <a:pt x="7619" y="25400"/>
                </a:lnTo>
                <a:lnTo>
                  <a:pt x="48259" y="25400"/>
                </a:lnTo>
                <a:lnTo>
                  <a:pt x="48259" y="24130"/>
                </a:lnTo>
                <a:lnTo>
                  <a:pt x="8889" y="24130"/>
                </a:lnTo>
                <a:lnTo>
                  <a:pt x="8889" y="22860"/>
                </a:lnTo>
                <a:close/>
              </a:path>
              <a:path w="64770" h="35560">
                <a:moveTo>
                  <a:pt x="50799" y="22860"/>
                </a:moveTo>
                <a:lnTo>
                  <a:pt x="49529" y="22860"/>
                </a:lnTo>
                <a:lnTo>
                  <a:pt x="49529" y="24130"/>
                </a:lnTo>
                <a:lnTo>
                  <a:pt x="50799" y="24130"/>
                </a:lnTo>
                <a:lnTo>
                  <a:pt x="50799" y="22860"/>
                </a:lnTo>
                <a:close/>
              </a:path>
              <a:path w="64770" h="35560">
                <a:moveTo>
                  <a:pt x="52070" y="19050"/>
                </a:moveTo>
                <a:lnTo>
                  <a:pt x="11429" y="19050"/>
                </a:lnTo>
                <a:lnTo>
                  <a:pt x="11429" y="20320"/>
                </a:lnTo>
                <a:lnTo>
                  <a:pt x="10159" y="20320"/>
                </a:lnTo>
                <a:lnTo>
                  <a:pt x="10159" y="22860"/>
                </a:lnTo>
                <a:lnTo>
                  <a:pt x="52069" y="22860"/>
                </a:lnTo>
                <a:lnTo>
                  <a:pt x="52070" y="19050"/>
                </a:lnTo>
                <a:close/>
              </a:path>
              <a:path w="64770" h="35560">
                <a:moveTo>
                  <a:pt x="13969" y="16510"/>
                </a:moveTo>
                <a:lnTo>
                  <a:pt x="12700" y="16510"/>
                </a:lnTo>
                <a:lnTo>
                  <a:pt x="12700" y="19050"/>
                </a:lnTo>
                <a:lnTo>
                  <a:pt x="53340" y="19050"/>
                </a:lnTo>
                <a:lnTo>
                  <a:pt x="53340" y="17780"/>
                </a:lnTo>
                <a:lnTo>
                  <a:pt x="13969" y="17780"/>
                </a:lnTo>
                <a:lnTo>
                  <a:pt x="13969" y="16510"/>
                </a:lnTo>
                <a:close/>
              </a:path>
              <a:path w="64770" h="35560">
                <a:moveTo>
                  <a:pt x="55879" y="13970"/>
                </a:moveTo>
                <a:lnTo>
                  <a:pt x="15239" y="13970"/>
                </a:lnTo>
                <a:lnTo>
                  <a:pt x="15239" y="16510"/>
                </a:lnTo>
                <a:lnTo>
                  <a:pt x="55879" y="16510"/>
                </a:lnTo>
                <a:lnTo>
                  <a:pt x="55879" y="13970"/>
                </a:lnTo>
                <a:close/>
              </a:path>
              <a:path w="64770" h="35560">
                <a:moveTo>
                  <a:pt x="57150" y="11430"/>
                </a:moveTo>
                <a:lnTo>
                  <a:pt x="16509" y="11430"/>
                </a:lnTo>
                <a:lnTo>
                  <a:pt x="16509" y="13970"/>
                </a:lnTo>
                <a:lnTo>
                  <a:pt x="57150" y="13970"/>
                </a:lnTo>
                <a:lnTo>
                  <a:pt x="57150" y="11430"/>
                </a:lnTo>
                <a:close/>
              </a:path>
              <a:path w="64770" h="35560">
                <a:moveTo>
                  <a:pt x="19050" y="10160"/>
                </a:moveTo>
                <a:lnTo>
                  <a:pt x="17779" y="10160"/>
                </a:lnTo>
                <a:lnTo>
                  <a:pt x="17779" y="11430"/>
                </a:lnTo>
                <a:lnTo>
                  <a:pt x="19050" y="11430"/>
                </a:lnTo>
                <a:lnTo>
                  <a:pt x="19050" y="10160"/>
                </a:lnTo>
                <a:close/>
              </a:path>
              <a:path w="64770" h="35560">
                <a:moveTo>
                  <a:pt x="59689" y="7620"/>
                </a:moveTo>
                <a:lnTo>
                  <a:pt x="20319" y="7620"/>
                </a:lnTo>
                <a:lnTo>
                  <a:pt x="20319" y="10160"/>
                </a:lnTo>
                <a:lnTo>
                  <a:pt x="58420" y="10160"/>
                </a:lnTo>
                <a:lnTo>
                  <a:pt x="58420" y="11430"/>
                </a:lnTo>
                <a:lnTo>
                  <a:pt x="59690" y="11430"/>
                </a:lnTo>
                <a:lnTo>
                  <a:pt x="59689" y="7620"/>
                </a:lnTo>
                <a:close/>
              </a:path>
              <a:path w="64770" h="35560">
                <a:moveTo>
                  <a:pt x="62229" y="5080"/>
                </a:moveTo>
                <a:lnTo>
                  <a:pt x="21589" y="5080"/>
                </a:lnTo>
                <a:lnTo>
                  <a:pt x="21589" y="7620"/>
                </a:lnTo>
                <a:lnTo>
                  <a:pt x="60959" y="7620"/>
                </a:lnTo>
                <a:lnTo>
                  <a:pt x="60959" y="6350"/>
                </a:lnTo>
                <a:lnTo>
                  <a:pt x="62229" y="6350"/>
                </a:lnTo>
                <a:lnTo>
                  <a:pt x="62229" y="5080"/>
                </a:lnTo>
                <a:close/>
              </a:path>
              <a:path w="64770" h="35560">
                <a:moveTo>
                  <a:pt x="24129" y="3810"/>
                </a:moveTo>
                <a:lnTo>
                  <a:pt x="22859" y="3810"/>
                </a:lnTo>
                <a:lnTo>
                  <a:pt x="22859" y="5080"/>
                </a:lnTo>
                <a:lnTo>
                  <a:pt x="24129" y="5080"/>
                </a:lnTo>
                <a:lnTo>
                  <a:pt x="24129" y="3810"/>
                </a:lnTo>
                <a:close/>
              </a:path>
              <a:path w="64770" h="35560">
                <a:moveTo>
                  <a:pt x="63500" y="3810"/>
                </a:moveTo>
                <a:lnTo>
                  <a:pt x="62229" y="3810"/>
                </a:lnTo>
                <a:lnTo>
                  <a:pt x="62229" y="5080"/>
                </a:lnTo>
                <a:lnTo>
                  <a:pt x="63500" y="5080"/>
                </a:lnTo>
                <a:lnTo>
                  <a:pt x="63500" y="3810"/>
                </a:lnTo>
                <a:close/>
              </a:path>
              <a:path w="64770" h="35560">
                <a:moveTo>
                  <a:pt x="64770" y="0"/>
                </a:moveTo>
                <a:lnTo>
                  <a:pt x="25400" y="0"/>
                </a:lnTo>
                <a:lnTo>
                  <a:pt x="25400" y="3810"/>
                </a:lnTo>
                <a:lnTo>
                  <a:pt x="64770" y="3810"/>
                </a:lnTo>
                <a:lnTo>
                  <a:pt x="64770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5" name="bk object 3175"/>
          <p:cNvSpPr/>
          <p:nvPr/>
        </p:nvSpPr>
        <p:spPr>
          <a:xfrm>
            <a:off x="8506459" y="6269990"/>
            <a:ext cx="76200" cy="36830"/>
          </a:xfrm>
          <a:custGeom>
            <a:avLst/>
            <a:gdLst/>
            <a:ahLst/>
            <a:cxnLst/>
            <a:rect l="l" t="t" r="r" b="b"/>
            <a:pathLst>
              <a:path w="76200" h="36829">
                <a:moveTo>
                  <a:pt x="44450" y="34290"/>
                </a:moveTo>
                <a:lnTo>
                  <a:pt x="1270" y="34290"/>
                </a:lnTo>
                <a:lnTo>
                  <a:pt x="1270" y="35560"/>
                </a:lnTo>
                <a:lnTo>
                  <a:pt x="0" y="35560"/>
                </a:lnTo>
                <a:lnTo>
                  <a:pt x="0" y="36830"/>
                </a:lnTo>
                <a:lnTo>
                  <a:pt x="44450" y="36830"/>
                </a:lnTo>
                <a:lnTo>
                  <a:pt x="44450" y="34290"/>
                </a:lnTo>
                <a:close/>
              </a:path>
              <a:path w="76200" h="36829">
                <a:moveTo>
                  <a:pt x="45720" y="33020"/>
                </a:moveTo>
                <a:lnTo>
                  <a:pt x="2540" y="33020"/>
                </a:lnTo>
                <a:lnTo>
                  <a:pt x="2540" y="34290"/>
                </a:lnTo>
                <a:lnTo>
                  <a:pt x="45720" y="34290"/>
                </a:lnTo>
                <a:lnTo>
                  <a:pt x="45720" y="33020"/>
                </a:lnTo>
                <a:close/>
              </a:path>
              <a:path w="76200" h="36829">
                <a:moveTo>
                  <a:pt x="5080" y="31750"/>
                </a:moveTo>
                <a:lnTo>
                  <a:pt x="3810" y="31750"/>
                </a:lnTo>
                <a:lnTo>
                  <a:pt x="3810" y="33020"/>
                </a:lnTo>
                <a:lnTo>
                  <a:pt x="5080" y="33020"/>
                </a:lnTo>
                <a:lnTo>
                  <a:pt x="5080" y="31750"/>
                </a:lnTo>
                <a:close/>
              </a:path>
              <a:path w="76200" h="36829">
                <a:moveTo>
                  <a:pt x="48260" y="31750"/>
                </a:moveTo>
                <a:lnTo>
                  <a:pt x="46990" y="31750"/>
                </a:lnTo>
                <a:lnTo>
                  <a:pt x="46990" y="33020"/>
                </a:lnTo>
                <a:lnTo>
                  <a:pt x="48260" y="33020"/>
                </a:lnTo>
                <a:lnTo>
                  <a:pt x="48260" y="31750"/>
                </a:lnTo>
                <a:close/>
              </a:path>
              <a:path w="76200" h="36829">
                <a:moveTo>
                  <a:pt x="49529" y="29210"/>
                </a:moveTo>
                <a:lnTo>
                  <a:pt x="6350" y="29210"/>
                </a:lnTo>
                <a:lnTo>
                  <a:pt x="6350" y="31750"/>
                </a:lnTo>
                <a:lnTo>
                  <a:pt x="49529" y="31750"/>
                </a:lnTo>
                <a:lnTo>
                  <a:pt x="49529" y="29210"/>
                </a:lnTo>
                <a:close/>
              </a:path>
              <a:path w="76200" h="36829">
                <a:moveTo>
                  <a:pt x="50800" y="27940"/>
                </a:moveTo>
                <a:lnTo>
                  <a:pt x="7620" y="27940"/>
                </a:lnTo>
                <a:lnTo>
                  <a:pt x="7620" y="29210"/>
                </a:lnTo>
                <a:lnTo>
                  <a:pt x="50800" y="29210"/>
                </a:lnTo>
                <a:lnTo>
                  <a:pt x="50800" y="27940"/>
                </a:lnTo>
                <a:close/>
              </a:path>
              <a:path w="76200" h="36829">
                <a:moveTo>
                  <a:pt x="52070" y="26670"/>
                </a:moveTo>
                <a:lnTo>
                  <a:pt x="8890" y="26670"/>
                </a:lnTo>
                <a:lnTo>
                  <a:pt x="8890" y="27940"/>
                </a:lnTo>
                <a:lnTo>
                  <a:pt x="52070" y="27940"/>
                </a:lnTo>
                <a:lnTo>
                  <a:pt x="52070" y="26670"/>
                </a:lnTo>
                <a:close/>
              </a:path>
              <a:path w="76200" h="36829">
                <a:moveTo>
                  <a:pt x="11430" y="25400"/>
                </a:moveTo>
                <a:lnTo>
                  <a:pt x="10160" y="25400"/>
                </a:lnTo>
                <a:lnTo>
                  <a:pt x="10160" y="26670"/>
                </a:lnTo>
                <a:lnTo>
                  <a:pt x="11430" y="26670"/>
                </a:lnTo>
                <a:lnTo>
                  <a:pt x="11430" y="25400"/>
                </a:lnTo>
                <a:close/>
              </a:path>
              <a:path w="76200" h="36829">
                <a:moveTo>
                  <a:pt x="54609" y="22860"/>
                </a:moveTo>
                <a:lnTo>
                  <a:pt x="12700" y="22860"/>
                </a:lnTo>
                <a:lnTo>
                  <a:pt x="12700" y="25400"/>
                </a:lnTo>
                <a:lnTo>
                  <a:pt x="53340" y="25400"/>
                </a:lnTo>
                <a:lnTo>
                  <a:pt x="53340" y="26670"/>
                </a:lnTo>
                <a:lnTo>
                  <a:pt x="54610" y="26670"/>
                </a:lnTo>
                <a:lnTo>
                  <a:pt x="54609" y="22860"/>
                </a:lnTo>
                <a:close/>
              </a:path>
              <a:path w="76200" h="36829">
                <a:moveTo>
                  <a:pt x="55879" y="21590"/>
                </a:moveTo>
                <a:lnTo>
                  <a:pt x="13970" y="21590"/>
                </a:lnTo>
                <a:lnTo>
                  <a:pt x="13970" y="22860"/>
                </a:lnTo>
                <a:lnTo>
                  <a:pt x="55879" y="22860"/>
                </a:lnTo>
                <a:lnTo>
                  <a:pt x="55879" y="21590"/>
                </a:lnTo>
                <a:close/>
              </a:path>
              <a:path w="76200" h="36829">
                <a:moveTo>
                  <a:pt x="57150" y="20320"/>
                </a:moveTo>
                <a:lnTo>
                  <a:pt x="15240" y="20320"/>
                </a:lnTo>
                <a:lnTo>
                  <a:pt x="15240" y="21590"/>
                </a:lnTo>
                <a:lnTo>
                  <a:pt x="57150" y="21590"/>
                </a:lnTo>
                <a:lnTo>
                  <a:pt x="57150" y="20320"/>
                </a:lnTo>
                <a:close/>
              </a:path>
              <a:path w="76200" h="36829">
                <a:moveTo>
                  <a:pt x="17780" y="19050"/>
                </a:moveTo>
                <a:lnTo>
                  <a:pt x="16510" y="19050"/>
                </a:lnTo>
                <a:lnTo>
                  <a:pt x="16510" y="20320"/>
                </a:lnTo>
                <a:lnTo>
                  <a:pt x="17780" y="20320"/>
                </a:lnTo>
                <a:lnTo>
                  <a:pt x="17780" y="19050"/>
                </a:lnTo>
                <a:close/>
              </a:path>
              <a:path w="76200" h="36829">
                <a:moveTo>
                  <a:pt x="59690" y="19050"/>
                </a:moveTo>
                <a:lnTo>
                  <a:pt x="58420" y="19050"/>
                </a:lnTo>
                <a:lnTo>
                  <a:pt x="58420" y="20320"/>
                </a:lnTo>
                <a:lnTo>
                  <a:pt x="59690" y="20320"/>
                </a:lnTo>
                <a:lnTo>
                  <a:pt x="59690" y="19050"/>
                </a:lnTo>
                <a:close/>
              </a:path>
              <a:path w="76200" h="36829">
                <a:moveTo>
                  <a:pt x="62229" y="15240"/>
                </a:moveTo>
                <a:lnTo>
                  <a:pt x="19050" y="15240"/>
                </a:lnTo>
                <a:lnTo>
                  <a:pt x="19050" y="19050"/>
                </a:lnTo>
                <a:lnTo>
                  <a:pt x="60959" y="19050"/>
                </a:lnTo>
                <a:lnTo>
                  <a:pt x="60959" y="16510"/>
                </a:lnTo>
                <a:lnTo>
                  <a:pt x="62229" y="16510"/>
                </a:lnTo>
                <a:lnTo>
                  <a:pt x="62229" y="15240"/>
                </a:lnTo>
                <a:close/>
              </a:path>
              <a:path w="76200" h="36829">
                <a:moveTo>
                  <a:pt x="63500" y="13970"/>
                </a:moveTo>
                <a:lnTo>
                  <a:pt x="20320" y="13970"/>
                </a:lnTo>
                <a:lnTo>
                  <a:pt x="20320" y="15240"/>
                </a:lnTo>
                <a:lnTo>
                  <a:pt x="63500" y="15240"/>
                </a:lnTo>
                <a:lnTo>
                  <a:pt x="63500" y="13970"/>
                </a:lnTo>
                <a:close/>
              </a:path>
              <a:path w="76200" h="36829">
                <a:moveTo>
                  <a:pt x="22860" y="12700"/>
                </a:moveTo>
                <a:lnTo>
                  <a:pt x="21590" y="12700"/>
                </a:lnTo>
                <a:lnTo>
                  <a:pt x="21590" y="13970"/>
                </a:lnTo>
                <a:lnTo>
                  <a:pt x="22860" y="13970"/>
                </a:lnTo>
                <a:lnTo>
                  <a:pt x="22860" y="12700"/>
                </a:lnTo>
                <a:close/>
              </a:path>
              <a:path w="76200" h="36829">
                <a:moveTo>
                  <a:pt x="64770" y="12700"/>
                </a:moveTo>
                <a:lnTo>
                  <a:pt x="63500" y="12700"/>
                </a:lnTo>
                <a:lnTo>
                  <a:pt x="63500" y="13970"/>
                </a:lnTo>
                <a:lnTo>
                  <a:pt x="64770" y="13970"/>
                </a:lnTo>
                <a:lnTo>
                  <a:pt x="64770" y="12700"/>
                </a:lnTo>
                <a:close/>
              </a:path>
              <a:path w="76200" h="36829">
                <a:moveTo>
                  <a:pt x="66040" y="10160"/>
                </a:moveTo>
                <a:lnTo>
                  <a:pt x="24130" y="10160"/>
                </a:lnTo>
                <a:lnTo>
                  <a:pt x="24130" y="12700"/>
                </a:lnTo>
                <a:lnTo>
                  <a:pt x="66040" y="12700"/>
                </a:lnTo>
                <a:lnTo>
                  <a:pt x="66040" y="10160"/>
                </a:lnTo>
                <a:close/>
              </a:path>
              <a:path w="76200" h="36829">
                <a:moveTo>
                  <a:pt x="67309" y="8890"/>
                </a:moveTo>
                <a:lnTo>
                  <a:pt x="25400" y="8890"/>
                </a:lnTo>
                <a:lnTo>
                  <a:pt x="25400" y="10160"/>
                </a:lnTo>
                <a:lnTo>
                  <a:pt x="67309" y="10160"/>
                </a:lnTo>
                <a:lnTo>
                  <a:pt x="67309" y="8890"/>
                </a:lnTo>
                <a:close/>
              </a:path>
              <a:path w="76200" h="36829">
                <a:moveTo>
                  <a:pt x="68579" y="7620"/>
                </a:moveTo>
                <a:lnTo>
                  <a:pt x="26670" y="7620"/>
                </a:lnTo>
                <a:lnTo>
                  <a:pt x="26670" y="8890"/>
                </a:lnTo>
                <a:lnTo>
                  <a:pt x="68579" y="8890"/>
                </a:lnTo>
                <a:lnTo>
                  <a:pt x="68579" y="7620"/>
                </a:lnTo>
                <a:close/>
              </a:path>
              <a:path w="76200" h="36829">
                <a:moveTo>
                  <a:pt x="29210" y="6350"/>
                </a:moveTo>
                <a:lnTo>
                  <a:pt x="27940" y="6350"/>
                </a:lnTo>
                <a:lnTo>
                  <a:pt x="27940" y="7620"/>
                </a:lnTo>
                <a:lnTo>
                  <a:pt x="29210" y="7620"/>
                </a:lnTo>
                <a:lnTo>
                  <a:pt x="29210" y="6350"/>
                </a:lnTo>
                <a:close/>
              </a:path>
              <a:path w="76200" h="36829">
                <a:moveTo>
                  <a:pt x="71120" y="6350"/>
                </a:moveTo>
                <a:lnTo>
                  <a:pt x="69850" y="6350"/>
                </a:lnTo>
                <a:lnTo>
                  <a:pt x="69850" y="7620"/>
                </a:lnTo>
                <a:lnTo>
                  <a:pt x="71120" y="7620"/>
                </a:lnTo>
                <a:lnTo>
                  <a:pt x="71120" y="6350"/>
                </a:lnTo>
                <a:close/>
              </a:path>
              <a:path w="76200" h="36829">
                <a:moveTo>
                  <a:pt x="72390" y="3810"/>
                </a:moveTo>
                <a:lnTo>
                  <a:pt x="30480" y="3810"/>
                </a:lnTo>
                <a:lnTo>
                  <a:pt x="30480" y="6350"/>
                </a:lnTo>
                <a:lnTo>
                  <a:pt x="72390" y="6350"/>
                </a:lnTo>
                <a:lnTo>
                  <a:pt x="72390" y="3810"/>
                </a:lnTo>
                <a:close/>
              </a:path>
              <a:path w="76200" h="36829">
                <a:moveTo>
                  <a:pt x="73660" y="1270"/>
                </a:moveTo>
                <a:lnTo>
                  <a:pt x="33020" y="1270"/>
                </a:lnTo>
                <a:lnTo>
                  <a:pt x="33020" y="2540"/>
                </a:lnTo>
                <a:lnTo>
                  <a:pt x="31750" y="2540"/>
                </a:lnTo>
                <a:lnTo>
                  <a:pt x="31750" y="3810"/>
                </a:lnTo>
                <a:lnTo>
                  <a:pt x="73659" y="3810"/>
                </a:lnTo>
                <a:lnTo>
                  <a:pt x="73660" y="1270"/>
                </a:lnTo>
                <a:close/>
              </a:path>
              <a:path w="76200" h="36829">
                <a:moveTo>
                  <a:pt x="35560" y="0"/>
                </a:moveTo>
                <a:lnTo>
                  <a:pt x="34290" y="0"/>
                </a:lnTo>
                <a:lnTo>
                  <a:pt x="34290" y="1270"/>
                </a:lnTo>
                <a:lnTo>
                  <a:pt x="35560" y="1270"/>
                </a:lnTo>
                <a:lnTo>
                  <a:pt x="35560" y="0"/>
                </a:lnTo>
                <a:close/>
              </a:path>
              <a:path w="76200" h="36829">
                <a:moveTo>
                  <a:pt x="76200" y="0"/>
                </a:moveTo>
                <a:lnTo>
                  <a:pt x="74930" y="0"/>
                </a:lnTo>
                <a:lnTo>
                  <a:pt x="7493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6" name="bk object 3176"/>
          <p:cNvSpPr/>
          <p:nvPr/>
        </p:nvSpPr>
        <p:spPr>
          <a:xfrm>
            <a:off x="8472169" y="6306820"/>
            <a:ext cx="78740" cy="35560"/>
          </a:xfrm>
          <a:custGeom>
            <a:avLst/>
            <a:gdLst/>
            <a:ahLst/>
            <a:cxnLst/>
            <a:rect l="l" t="t" r="r" b="b"/>
            <a:pathLst>
              <a:path w="78740" h="35560">
                <a:moveTo>
                  <a:pt x="46990" y="34289"/>
                </a:moveTo>
                <a:lnTo>
                  <a:pt x="0" y="34289"/>
                </a:lnTo>
                <a:lnTo>
                  <a:pt x="0" y="35559"/>
                </a:lnTo>
                <a:lnTo>
                  <a:pt x="46990" y="35559"/>
                </a:lnTo>
                <a:lnTo>
                  <a:pt x="46990" y="34289"/>
                </a:lnTo>
                <a:close/>
              </a:path>
              <a:path w="78740" h="35560">
                <a:moveTo>
                  <a:pt x="2539" y="33019"/>
                </a:moveTo>
                <a:lnTo>
                  <a:pt x="1270" y="33019"/>
                </a:lnTo>
                <a:lnTo>
                  <a:pt x="1270" y="34289"/>
                </a:lnTo>
                <a:lnTo>
                  <a:pt x="2539" y="34289"/>
                </a:lnTo>
                <a:lnTo>
                  <a:pt x="2539" y="33019"/>
                </a:lnTo>
                <a:close/>
              </a:path>
              <a:path w="78740" h="35560">
                <a:moveTo>
                  <a:pt x="49529" y="33019"/>
                </a:moveTo>
                <a:lnTo>
                  <a:pt x="48260" y="33019"/>
                </a:lnTo>
                <a:lnTo>
                  <a:pt x="48260" y="34289"/>
                </a:lnTo>
                <a:lnTo>
                  <a:pt x="49529" y="34289"/>
                </a:lnTo>
                <a:lnTo>
                  <a:pt x="49529" y="33019"/>
                </a:lnTo>
                <a:close/>
              </a:path>
              <a:path w="78740" h="35560">
                <a:moveTo>
                  <a:pt x="50800" y="29209"/>
                </a:moveTo>
                <a:lnTo>
                  <a:pt x="5079" y="29209"/>
                </a:lnTo>
                <a:lnTo>
                  <a:pt x="5079" y="30479"/>
                </a:lnTo>
                <a:lnTo>
                  <a:pt x="3809" y="30479"/>
                </a:lnTo>
                <a:lnTo>
                  <a:pt x="3809" y="33019"/>
                </a:lnTo>
                <a:lnTo>
                  <a:pt x="50800" y="33019"/>
                </a:lnTo>
                <a:lnTo>
                  <a:pt x="50800" y="29209"/>
                </a:lnTo>
                <a:close/>
              </a:path>
              <a:path w="78740" h="35560">
                <a:moveTo>
                  <a:pt x="52070" y="27939"/>
                </a:moveTo>
                <a:lnTo>
                  <a:pt x="6350" y="27939"/>
                </a:lnTo>
                <a:lnTo>
                  <a:pt x="6350" y="29209"/>
                </a:lnTo>
                <a:lnTo>
                  <a:pt x="52070" y="29209"/>
                </a:lnTo>
                <a:lnTo>
                  <a:pt x="52070" y="27939"/>
                </a:lnTo>
                <a:close/>
              </a:path>
              <a:path w="78740" h="35560">
                <a:moveTo>
                  <a:pt x="8889" y="26669"/>
                </a:moveTo>
                <a:lnTo>
                  <a:pt x="7620" y="26669"/>
                </a:lnTo>
                <a:lnTo>
                  <a:pt x="7620" y="27939"/>
                </a:lnTo>
                <a:lnTo>
                  <a:pt x="8889" y="27939"/>
                </a:lnTo>
                <a:lnTo>
                  <a:pt x="8889" y="26669"/>
                </a:lnTo>
                <a:close/>
              </a:path>
              <a:path w="78740" h="35560">
                <a:moveTo>
                  <a:pt x="54609" y="26669"/>
                </a:moveTo>
                <a:lnTo>
                  <a:pt x="53340" y="26669"/>
                </a:lnTo>
                <a:lnTo>
                  <a:pt x="53340" y="27939"/>
                </a:lnTo>
                <a:lnTo>
                  <a:pt x="54609" y="27939"/>
                </a:lnTo>
                <a:lnTo>
                  <a:pt x="54609" y="26669"/>
                </a:lnTo>
                <a:close/>
              </a:path>
              <a:path w="78740" h="35560">
                <a:moveTo>
                  <a:pt x="55879" y="24129"/>
                </a:moveTo>
                <a:lnTo>
                  <a:pt x="10159" y="24129"/>
                </a:lnTo>
                <a:lnTo>
                  <a:pt x="10159" y="26669"/>
                </a:lnTo>
                <a:lnTo>
                  <a:pt x="55879" y="26669"/>
                </a:lnTo>
                <a:lnTo>
                  <a:pt x="55879" y="24129"/>
                </a:lnTo>
                <a:close/>
              </a:path>
              <a:path w="78740" h="35560">
                <a:moveTo>
                  <a:pt x="57150" y="22859"/>
                </a:moveTo>
                <a:lnTo>
                  <a:pt x="11429" y="22859"/>
                </a:lnTo>
                <a:lnTo>
                  <a:pt x="11429" y="24129"/>
                </a:lnTo>
                <a:lnTo>
                  <a:pt x="57150" y="24129"/>
                </a:lnTo>
                <a:lnTo>
                  <a:pt x="57150" y="22859"/>
                </a:lnTo>
                <a:close/>
              </a:path>
              <a:path w="78740" h="35560">
                <a:moveTo>
                  <a:pt x="58420" y="21589"/>
                </a:moveTo>
                <a:lnTo>
                  <a:pt x="12700" y="21589"/>
                </a:lnTo>
                <a:lnTo>
                  <a:pt x="12700" y="22859"/>
                </a:lnTo>
                <a:lnTo>
                  <a:pt x="58420" y="22859"/>
                </a:lnTo>
                <a:lnTo>
                  <a:pt x="58420" y="21589"/>
                </a:lnTo>
                <a:close/>
              </a:path>
              <a:path w="78740" h="35560">
                <a:moveTo>
                  <a:pt x="15239" y="20319"/>
                </a:moveTo>
                <a:lnTo>
                  <a:pt x="13970" y="20319"/>
                </a:lnTo>
                <a:lnTo>
                  <a:pt x="13970" y="21589"/>
                </a:lnTo>
                <a:lnTo>
                  <a:pt x="15239" y="21589"/>
                </a:lnTo>
                <a:lnTo>
                  <a:pt x="15239" y="20319"/>
                </a:lnTo>
                <a:close/>
              </a:path>
              <a:path w="78740" h="35560">
                <a:moveTo>
                  <a:pt x="62229" y="16509"/>
                </a:moveTo>
                <a:lnTo>
                  <a:pt x="16509" y="16509"/>
                </a:lnTo>
                <a:lnTo>
                  <a:pt x="16509" y="20319"/>
                </a:lnTo>
                <a:lnTo>
                  <a:pt x="60959" y="20319"/>
                </a:lnTo>
                <a:lnTo>
                  <a:pt x="60959" y="17779"/>
                </a:lnTo>
                <a:lnTo>
                  <a:pt x="62229" y="17779"/>
                </a:lnTo>
                <a:lnTo>
                  <a:pt x="62229" y="16509"/>
                </a:lnTo>
                <a:close/>
              </a:path>
              <a:path w="78740" h="35560">
                <a:moveTo>
                  <a:pt x="63500" y="15239"/>
                </a:moveTo>
                <a:lnTo>
                  <a:pt x="17779" y="15239"/>
                </a:lnTo>
                <a:lnTo>
                  <a:pt x="17779" y="16509"/>
                </a:lnTo>
                <a:lnTo>
                  <a:pt x="63500" y="16509"/>
                </a:lnTo>
                <a:lnTo>
                  <a:pt x="63500" y="15239"/>
                </a:lnTo>
                <a:close/>
              </a:path>
              <a:path w="78740" h="35560">
                <a:moveTo>
                  <a:pt x="20320" y="13969"/>
                </a:moveTo>
                <a:lnTo>
                  <a:pt x="19050" y="13969"/>
                </a:lnTo>
                <a:lnTo>
                  <a:pt x="19050" y="15239"/>
                </a:lnTo>
                <a:lnTo>
                  <a:pt x="20320" y="15239"/>
                </a:lnTo>
                <a:lnTo>
                  <a:pt x="20320" y="13969"/>
                </a:lnTo>
                <a:close/>
              </a:path>
              <a:path w="78740" h="35560">
                <a:moveTo>
                  <a:pt x="66040" y="13969"/>
                </a:moveTo>
                <a:lnTo>
                  <a:pt x="64770" y="13969"/>
                </a:lnTo>
                <a:lnTo>
                  <a:pt x="64770" y="15239"/>
                </a:lnTo>
                <a:lnTo>
                  <a:pt x="66040" y="15239"/>
                </a:lnTo>
                <a:lnTo>
                  <a:pt x="66040" y="13969"/>
                </a:lnTo>
                <a:close/>
              </a:path>
              <a:path w="78740" h="35560">
                <a:moveTo>
                  <a:pt x="67309" y="11429"/>
                </a:moveTo>
                <a:lnTo>
                  <a:pt x="21589" y="11429"/>
                </a:lnTo>
                <a:lnTo>
                  <a:pt x="21589" y="13969"/>
                </a:lnTo>
                <a:lnTo>
                  <a:pt x="67309" y="13969"/>
                </a:lnTo>
                <a:lnTo>
                  <a:pt x="67309" y="11429"/>
                </a:lnTo>
                <a:close/>
              </a:path>
              <a:path w="78740" h="35560">
                <a:moveTo>
                  <a:pt x="68579" y="10159"/>
                </a:moveTo>
                <a:lnTo>
                  <a:pt x="22859" y="10159"/>
                </a:lnTo>
                <a:lnTo>
                  <a:pt x="22859" y="11429"/>
                </a:lnTo>
                <a:lnTo>
                  <a:pt x="68579" y="11429"/>
                </a:lnTo>
                <a:lnTo>
                  <a:pt x="68579" y="10159"/>
                </a:lnTo>
                <a:close/>
              </a:path>
              <a:path w="78740" h="35560">
                <a:moveTo>
                  <a:pt x="69850" y="8889"/>
                </a:moveTo>
                <a:lnTo>
                  <a:pt x="24129" y="8889"/>
                </a:lnTo>
                <a:lnTo>
                  <a:pt x="24129" y="10159"/>
                </a:lnTo>
                <a:lnTo>
                  <a:pt x="69850" y="10159"/>
                </a:lnTo>
                <a:lnTo>
                  <a:pt x="69850" y="8889"/>
                </a:lnTo>
                <a:close/>
              </a:path>
              <a:path w="78740" h="35560">
                <a:moveTo>
                  <a:pt x="26670" y="7619"/>
                </a:moveTo>
                <a:lnTo>
                  <a:pt x="25400" y="7619"/>
                </a:lnTo>
                <a:lnTo>
                  <a:pt x="25400" y="8889"/>
                </a:lnTo>
                <a:lnTo>
                  <a:pt x="26670" y="8889"/>
                </a:lnTo>
                <a:lnTo>
                  <a:pt x="26670" y="7619"/>
                </a:lnTo>
                <a:close/>
              </a:path>
              <a:path w="78740" h="35560">
                <a:moveTo>
                  <a:pt x="71120" y="7619"/>
                </a:moveTo>
                <a:lnTo>
                  <a:pt x="69850" y="7619"/>
                </a:lnTo>
                <a:lnTo>
                  <a:pt x="69850" y="8889"/>
                </a:lnTo>
                <a:lnTo>
                  <a:pt x="71120" y="8889"/>
                </a:lnTo>
                <a:lnTo>
                  <a:pt x="71120" y="7619"/>
                </a:lnTo>
                <a:close/>
              </a:path>
              <a:path w="78740" h="35560">
                <a:moveTo>
                  <a:pt x="72389" y="5079"/>
                </a:moveTo>
                <a:lnTo>
                  <a:pt x="27939" y="5079"/>
                </a:lnTo>
                <a:lnTo>
                  <a:pt x="27939" y="7619"/>
                </a:lnTo>
                <a:lnTo>
                  <a:pt x="72389" y="7619"/>
                </a:lnTo>
                <a:lnTo>
                  <a:pt x="72389" y="5079"/>
                </a:lnTo>
                <a:close/>
              </a:path>
              <a:path w="78740" h="35560">
                <a:moveTo>
                  <a:pt x="73659" y="3809"/>
                </a:moveTo>
                <a:lnTo>
                  <a:pt x="29209" y="3809"/>
                </a:lnTo>
                <a:lnTo>
                  <a:pt x="29209" y="5079"/>
                </a:lnTo>
                <a:lnTo>
                  <a:pt x="73659" y="5079"/>
                </a:lnTo>
                <a:lnTo>
                  <a:pt x="73659" y="3809"/>
                </a:lnTo>
                <a:close/>
              </a:path>
              <a:path w="78740" h="35560">
                <a:moveTo>
                  <a:pt x="74929" y="2539"/>
                </a:moveTo>
                <a:lnTo>
                  <a:pt x="30479" y="2539"/>
                </a:lnTo>
                <a:lnTo>
                  <a:pt x="30479" y="3809"/>
                </a:lnTo>
                <a:lnTo>
                  <a:pt x="74929" y="3809"/>
                </a:lnTo>
                <a:lnTo>
                  <a:pt x="74929" y="2539"/>
                </a:lnTo>
                <a:close/>
              </a:path>
              <a:path w="78740" h="35560">
                <a:moveTo>
                  <a:pt x="33020" y="1269"/>
                </a:moveTo>
                <a:lnTo>
                  <a:pt x="31750" y="1269"/>
                </a:lnTo>
                <a:lnTo>
                  <a:pt x="31750" y="2539"/>
                </a:lnTo>
                <a:lnTo>
                  <a:pt x="33020" y="2539"/>
                </a:lnTo>
                <a:lnTo>
                  <a:pt x="33020" y="1269"/>
                </a:lnTo>
                <a:close/>
              </a:path>
              <a:path w="78740" h="35560">
                <a:moveTo>
                  <a:pt x="77470" y="1269"/>
                </a:moveTo>
                <a:lnTo>
                  <a:pt x="76200" y="1269"/>
                </a:lnTo>
                <a:lnTo>
                  <a:pt x="76200" y="2539"/>
                </a:lnTo>
                <a:lnTo>
                  <a:pt x="77470" y="2539"/>
                </a:lnTo>
                <a:lnTo>
                  <a:pt x="77470" y="1269"/>
                </a:lnTo>
                <a:close/>
              </a:path>
              <a:path w="78740" h="35560">
                <a:moveTo>
                  <a:pt x="78739" y="0"/>
                </a:moveTo>
                <a:lnTo>
                  <a:pt x="34289" y="0"/>
                </a:lnTo>
                <a:lnTo>
                  <a:pt x="34289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7" name="bk object 3177"/>
          <p:cNvSpPr/>
          <p:nvPr/>
        </p:nvSpPr>
        <p:spPr>
          <a:xfrm>
            <a:off x="8034019" y="5753100"/>
            <a:ext cx="133350" cy="14350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8" name="bk object 3178"/>
          <p:cNvSpPr/>
          <p:nvPr/>
        </p:nvSpPr>
        <p:spPr>
          <a:xfrm>
            <a:off x="7056119" y="5638800"/>
            <a:ext cx="1139190" cy="684530"/>
          </a:xfrm>
          <a:custGeom>
            <a:avLst/>
            <a:gdLst/>
            <a:ahLst/>
            <a:cxnLst/>
            <a:rect l="l" t="t" r="r" b="b"/>
            <a:pathLst>
              <a:path w="1139190" h="684529">
                <a:moveTo>
                  <a:pt x="570229" y="0"/>
                </a:moveTo>
                <a:lnTo>
                  <a:pt x="455929" y="8890"/>
                </a:lnTo>
                <a:lnTo>
                  <a:pt x="350520" y="27940"/>
                </a:lnTo>
                <a:lnTo>
                  <a:pt x="255270" y="55880"/>
                </a:lnTo>
                <a:lnTo>
                  <a:pt x="170179" y="104140"/>
                </a:lnTo>
                <a:lnTo>
                  <a:pt x="95250" y="152400"/>
                </a:lnTo>
                <a:lnTo>
                  <a:pt x="48259" y="209550"/>
                </a:lnTo>
                <a:lnTo>
                  <a:pt x="10159" y="275590"/>
                </a:lnTo>
                <a:lnTo>
                  <a:pt x="0" y="342900"/>
                </a:lnTo>
                <a:lnTo>
                  <a:pt x="10159" y="407670"/>
                </a:lnTo>
                <a:lnTo>
                  <a:pt x="48259" y="474980"/>
                </a:lnTo>
                <a:lnTo>
                  <a:pt x="95250" y="532130"/>
                </a:lnTo>
                <a:lnTo>
                  <a:pt x="170179" y="589280"/>
                </a:lnTo>
                <a:lnTo>
                  <a:pt x="255270" y="627380"/>
                </a:lnTo>
                <a:lnTo>
                  <a:pt x="350520" y="655320"/>
                </a:lnTo>
                <a:lnTo>
                  <a:pt x="455929" y="674370"/>
                </a:lnTo>
                <a:lnTo>
                  <a:pt x="570229" y="684530"/>
                </a:lnTo>
                <a:lnTo>
                  <a:pt x="683259" y="674370"/>
                </a:lnTo>
                <a:lnTo>
                  <a:pt x="731858" y="665480"/>
                </a:lnTo>
                <a:lnTo>
                  <a:pt x="570229" y="665480"/>
                </a:lnTo>
                <a:lnTo>
                  <a:pt x="464820" y="655320"/>
                </a:lnTo>
                <a:lnTo>
                  <a:pt x="360679" y="636270"/>
                </a:lnTo>
                <a:lnTo>
                  <a:pt x="274320" y="608330"/>
                </a:lnTo>
                <a:lnTo>
                  <a:pt x="189229" y="570230"/>
                </a:lnTo>
                <a:lnTo>
                  <a:pt x="133350" y="521970"/>
                </a:lnTo>
                <a:lnTo>
                  <a:pt x="76200" y="464820"/>
                </a:lnTo>
                <a:lnTo>
                  <a:pt x="48259" y="407670"/>
                </a:lnTo>
                <a:lnTo>
                  <a:pt x="38100" y="342900"/>
                </a:lnTo>
                <a:lnTo>
                  <a:pt x="48259" y="275590"/>
                </a:lnTo>
                <a:lnTo>
                  <a:pt x="76200" y="218440"/>
                </a:lnTo>
                <a:lnTo>
                  <a:pt x="133350" y="161290"/>
                </a:lnTo>
                <a:lnTo>
                  <a:pt x="189229" y="113030"/>
                </a:lnTo>
                <a:lnTo>
                  <a:pt x="274320" y="74930"/>
                </a:lnTo>
                <a:lnTo>
                  <a:pt x="360679" y="46990"/>
                </a:lnTo>
                <a:lnTo>
                  <a:pt x="464820" y="27940"/>
                </a:lnTo>
                <a:lnTo>
                  <a:pt x="570229" y="17780"/>
                </a:lnTo>
                <a:lnTo>
                  <a:pt x="759459" y="17780"/>
                </a:lnTo>
                <a:lnTo>
                  <a:pt x="570229" y="0"/>
                </a:lnTo>
                <a:close/>
              </a:path>
              <a:path w="1139190" h="684529">
                <a:moveTo>
                  <a:pt x="1129029" y="304800"/>
                </a:moveTo>
                <a:lnTo>
                  <a:pt x="1090929" y="313690"/>
                </a:lnTo>
                <a:lnTo>
                  <a:pt x="1101089" y="332740"/>
                </a:lnTo>
                <a:lnTo>
                  <a:pt x="1101089" y="342900"/>
                </a:lnTo>
                <a:lnTo>
                  <a:pt x="1090929" y="407670"/>
                </a:lnTo>
                <a:lnTo>
                  <a:pt x="1062989" y="464820"/>
                </a:lnTo>
                <a:lnTo>
                  <a:pt x="1005839" y="521970"/>
                </a:lnTo>
                <a:lnTo>
                  <a:pt x="949959" y="570230"/>
                </a:lnTo>
                <a:lnTo>
                  <a:pt x="863600" y="608330"/>
                </a:lnTo>
                <a:lnTo>
                  <a:pt x="778509" y="636270"/>
                </a:lnTo>
                <a:lnTo>
                  <a:pt x="673100" y="655320"/>
                </a:lnTo>
                <a:lnTo>
                  <a:pt x="570229" y="665480"/>
                </a:lnTo>
                <a:lnTo>
                  <a:pt x="731858" y="665480"/>
                </a:lnTo>
                <a:lnTo>
                  <a:pt x="787400" y="655320"/>
                </a:lnTo>
                <a:lnTo>
                  <a:pt x="892809" y="627380"/>
                </a:lnTo>
                <a:lnTo>
                  <a:pt x="969009" y="589280"/>
                </a:lnTo>
                <a:lnTo>
                  <a:pt x="1043939" y="532130"/>
                </a:lnTo>
                <a:lnTo>
                  <a:pt x="1090929" y="474980"/>
                </a:lnTo>
                <a:lnTo>
                  <a:pt x="1129029" y="407670"/>
                </a:lnTo>
                <a:lnTo>
                  <a:pt x="1139189" y="342900"/>
                </a:lnTo>
                <a:lnTo>
                  <a:pt x="1139189" y="323850"/>
                </a:lnTo>
                <a:lnTo>
                  <a:pt x="1129029" y="304800"/>
                </a:lnTo>
                <a:close/>
              </a:path>
              <a:path w="1139190" h="684529">
                <a:moveTo>
                  <a:pt x="759459" y="17780"/>
                </a:moveTo>
                <a:lnTo>
                  <a:pt x="570229" y="17780"/>
                </a:lnTo>
                <a:lnTo>
                  <a:pt x="664209" y="27940"/>
                </a:lnTo>
                <a:lnTo>
                  <a:pt x="759459" y="46990"/>
                </a:lnTo>
                <a:lnTo>
                  <a:pt x="844550" y="74930"/>
                </a:lnTo>
                <a:lnTo>
                  <a:pt x="920750" y="104140"/>
                </a:lnTo>
                <a:lnTo>
                  <a:pt x="930909" y="74930"/>
                </a:lnTo>
                <a:lnTo>
                  <a:pt x="759459" y="1778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9" name="bk object 3179"/>
          <p:cNvSpPr/>
          <p:nvPr/>
        </p:nvSpPr>
        <p:spPr>
          <a:xfrm>
            <a:off x="8347709" y="5970270"/>
            <a:ext cx="0" cy="20320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7619"/>
                </a:moveTo>
                <a:lnTo>
                  <a:pt x="0" y="15239"/>
                </a:lnTo>
                <a:lnTo>
                  <a:pt x="0" y="20319"/>
                </a:lnTo>
                <a:lnTo>
                  <a:pt x="0" y="15239"/>
                </a:lnTo>
                <a:lnTo>
                  <a:pt x="0" y="7619"/>
                </a:lnTo>
                <a:close/>
              </a:path>
              <a:path h="20320">
                <a:moveTo>
                  <a:pt x="0" y="0"/>
                </a:moveTo>
                <a:lnTo>
                  <a:pt x="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0" name="bk object 3180"/>
          <p:cNvSpPr/>
          <p:nvPr/>
        </p:nvSpPr>
        <p:spPr>
          <a:xfrm>
            <a:off x="8141969" y="5674359"/>
            <a:ext cx="205740" cy="609600"/>
          </a:xfrm>
          <a:custGeom>
            <a:avLst/>
            <a:gdLst/>
            <a:ahLst/>
            <a:cxnLst/>
            <a:rect l="l" t="t" r="r" b="b"/>
            <a:pathLst>
              <a:path w="205740" h="60960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05740" h="609600">
                <a:moveTo>
                  <a:pt x="7620" y="3809"/>
                </a:moveTo>
                <a:lnTo>
                  <a:pt x="0" y="3809"/>
                </a:lnTo>
                <a:lnTo>
                  <a:pt x="0" y="6349"/>
                </a:lnTo>
                <a:lnTo>
                  <a:pt x="8889" y="6349"/>
                </a:lnTo>
                <a:lnTo>
                  <a:pt x="8889" y="5080"/>
                </a:lnTo>
                <a:lnTo>
                  <a:pt x="7620" y="5080"/>
                </a:lnTo>
                <a:lnTo>
                  <a:pt x="7620" y="3809"/>
                </a:lnTo>
                <a:close/>
              </a:path>
              <a:path w="205740" h="609600">
                <a:moveTo>
                  <a:pt x="11429" y="6350"/>
                </a:moveTo>
                <a:lnTo>
                  <a:pt x="0" y="6350"/>
                </a:lnTo>
                <a:lnTo>
                  <a:pt x="0" y="10159"/>
                </a:lnTo>
                <a:lnTo>
                  <a:pt x="13969" y="10159"/>
                </a:lnTo>
                <a:lnTo>
                  <a:pt x="13969" y="8889"/>
                </a:lnTo>
                <a:lnTo>
                  <a:pt x="12700" y="8889"/>
                </a:lnTo>
                <a:lnTo>
                  <a:pt x="1270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05740" h="609600">
                <a:moveTo>
                  <a:pt x="15239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16509" y="12699"/>
                </a:lnTo>
                <a:lnTo>
                  <a:pt x="16509" y="11429"/>
                </a:lnTo>
                <a:lnTo>
                  <a:pt x="15239" y="11429"/>
                </a:lnTo>
                <a:lnTo>
                  <a:pt x="15239" y="10159"/>
                </a:lnTo>
                <a:close/>
              </a:path>
              <a:path w="205740" h="609600">
                <a:moveTo>
                  <a:pt x="19049" y="12700"/>
                </a:moveTo>
                <a:lnTo>
                  <a:pt x="0" y="12700"/>
                </a:lnTo>
                <a:lnTo>
                  <a:pt x="0" y="16509"/>
                </a:lnTo>
                <a:lnTo>
                  <a:pt x="21590" y="16509"/>
                </a:lnTo>
                <a:lnTo>
                  <a:pt x="21590" y="15239"/>
                </a:lnTo>
                <a:lnTo>
                  <a:pt x="20320" y="15239"/>
                </a:lnTo>
                <a:lnTo>
                  <a:pt x="20320" y="13969"/>
                </a:lnTo>
                <a:lnTo>
                  <a:pt x="19049" y="13969"/>
                </a:lnTo>
                <a:lnTo>
                  <a:pt x="19049" y="12700"/>
                </a:lnTo>
                <a:close/>
              </a:path>
              <a:path w="205740" h="609600">
                <a:moveTo>
                  <a:pt x="22859" y="16510"/>
                </a:moveTo>
                <a:lnTo>
                  <a:pt x="0" y="16510"/>
                </a:lnTo>
                <a:lnTo>
                  <a:pt x="0" y="19049"/>
                </a:lnTo>
                <a:lnTo>
                  <a:pt x="24129" y="19049"/>
                </a:lnTo>
                <a:lnTo>
                  <a:pt x="24129" y="17780"/>
                </a:lnTo>
                <a:lnTo>
                  <a:pt x="22860" y="17780"/>
                </a:lnTo>
                <a:lnTo>
                  <a:pt x="22859" y="16510"/>
                </a:lnTo>
                <a:close/>
              </a:path>
              <a:path w="205740" h="609600">
                <a:moveTo>
                  <a:pt x="25400" y="19050"/>
                </a:moveTo>
                <a:lnTo>
                  <a:pt x="0" y="19050"/>
                </a:lnTo>
                <a:lnTo>
                  <a:pt x="0" y="22859"/>
                </a:lnTo>
                <a:lnTo>
                  <a:pt x="29209" y="22859"/>
                </a:lnTo>
                <a:lnTo>
                  <a:pt x="29209" y="21589"/>
                </a:lnTo>
                <a:lnTo>
                  <a:pt x="27939" y="21589"/>
                </a:lnTo>
                <a:lnTo>
                  <a:pt x="27939" y="20319"/>
                </a:lnTo>
                <a:lnTo>
                  <a:pt x="25400" y="20319"/>
                </a:lnTo>
                <a:lnTo>
                  <a:pt x="25400" y="19050"/>
                </a:lnTo>
                <a:close/>
              </a:path>
              <a:path w="205740" h="609600">
                <a:moveTo>
                  <a:pt x="30479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31749" y="25399"/>
                </a:lnTo>
                <a:lnTo>
                  <a:pt x="31749" y="24129"/>
                </a:lnTo>
                <a:lnTo>
                  <a:pt x="30479" y="24129"/>
                </a:lnTo>
                <a:lnTo>
                  <a:pt x="30479" y="22859"/>
                </a:lnTo>
                <a:close/>
              </a:path>
              <a:path w="205740" h="609600">
                <a:moveTo>
                  <a:pt x="33020" y="25400"/>
                </a:moveTo>
                <a:lnTo>
                  <a:pt x="0" y="25400"/>
                </a:lnTo>
                <a:lnTo>
                  <a:pt x="0" y="31749"/>
                </a:lnTo>
                <a:lnTo>
                  <a:pt x="39370" y="31749"/>
                </a:lnTo>
                <a:lnTo>
                  <a:pt x="39370" y="30479"/>
                </a:lnTo>
                <a:lnTo>
                  <a:pt x="38100" y="30479"/>
                </a:lnTo>
                <a:lnTo>
                  <a:pt x="38100" y="29209"/>
                </a:lnTo>
                <a:lnTo>
                  <a:pt x="36829" y="29209"/>
                </a:lnTo>
                <a:lnTo>
                  <a:pt x="36829" y="27939"/>
                </a:lnTo>
                <a:lnTo>
                  <a:pt x="34290" y="27939"/>
                </a:lnTo>
                <a:lnTo>
                  <a:pt x="34290" y="26669"/>
                </a:lnTo>
                <a:lnTo>
                  <a:pt x="33020" y="26669"/>
                </a:lnTo>
                <a:lnTo>
                  <a:pt x="33020" y="25400"/>
                </a:lnTo>
                <a:close/>
              </a:path>
              <a:path w="205740" h="609600">
                <a:moveTo>
                  <a:pt x="40639" y="31750"/>
                </a:moveTo>
                <a:lnTo>
                  <a:pt x="0" y="31750"/>
                </a:lnTo>
                <a:lnTo>
                  <a:pt x="0" y="35559"/>
                </a:lnTo>
                <a:lnTo>
                  <a:pt x="44450" y="35559"/>
                </a:lnTo>
                <a:lnTo>
                  <a:pt x="44450" y="34289"/>
                </a:lnTo>
                <a:lnTo>
                  <a:pt x="41909" y="34289"/>
                </a:lnTo>
                <a:lnTo>
                  <a:pt x="41909" y="33019"/>
                </a:lnTo>
                <a:lnTo>
                  <a:pt x="40639" y="33019"/>
                </a:lnTo>
                <a:lnTo>
                  <a:pt x="40639" y="31750"/>
                </a:lnTo>
                <a:close/>
              </a:path>
              <a:path w="205740" h="609600">
                <a:moveTo>
                  <a:pt x="45720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46989" y="38099"/>
                </a:lnTo>
                <a:lnTo>
                  <a:pt x="46989" y="36829"/>
                </a:lnTo>
                <a:lnTo>
                  <a:pt x="45720" y="36829"/>
                </a:lnTo>
                <a:lnTo>
                  <a:pt x="45720" y="35559"/>
                </a:lnTo>
                <a:close/>
              </a:path>
              <a:path w="205740" h="609600">
                <a:moveTo>
                  <a:pt x="48259" y="38100"/>
                </a:moveTo>
                <a:lnTo>
                  <a:pt x="0" y="38100"/>
                </a:lnTo>
                <a:lnTo>
                  <a:pt x="0" y="41909"/>
                </a:lnTo>
                <a:lnTo>
                  <a:pt x="50799" y="41909"/>
                </a:lnTo>
                <a:lnTo>
                  <a:pt x="50799" y="40639"/>
                </a:lnTo>
                <a:lnTo>
                  <a:pt x="49529" y="40639"/>
                </a:lnTo>
                <a:lnTo>
                  <a:pt x="49529" y="39369"/>
                </a:lnTo>
                <a:lnTo>
                  <a:pt x="48259" y="39369"/>
                </a:lnTo>
                <a:lnTo>
                  <a:pt x="48259" y="38100"/>
                </a:lnTo>
                <a:close/>
              </a:path>
              <a:path w="205740" h="609600">
                <a:moveTo>
                  <a:pt x="53339" y="41910"/>
                </a:moveTo>
                <a:lnTo>
                  <a:pt x="0" y="41910"/>
                </a:lnTo>
                <a:lnTo>
                  <a:pt x="0" y="48259"/>
                </a:lnTo>
                <a:lnTo>
                  <a:pt x="58420" y="48259"/>
                </a:lnTo>
                <a:lnTo>
                  <a:pt x="58420" y="46989"/>
                </a:lnTo>
                <a:lnTo>
                  <a:pt x="57150" y="46989"/>
                </a:lnTo>
                <a:lnTo>
                  <a:pt x="57150" y="45719"/>
                </a:lnTo>
                <a:lnTo>
                  <a:pt x="55879" y="45719"/>
                </a:lnTo>
                <a:lnTo>
                  <a:pt x="55879" y="44450"/>
                </a:lnTo>
                <a:lnTo>
                  <a:pt x="54609" y="44450"/>
                </a:lnTo>
                <a:lnTo>
                  <a:pt x="54609" y="43180"/>
                </a:lnTo>
                <a:lnTo>
                  <a:pt x="53339" y="43180"/>
                </a:lnTo>
                <a:lnTo>
                  <a:pt x="53339" y="41910"/>
                </a:lnTo>
                <a:close/>
              </a:path>
              <a:path w="205740" h="609600">
                <a:moveTo>
                  <a:pt x="62229" y="49529"/>
                </a:moveTo>
                <a:lnTo>
                  <a:pt x="2539" y="49529"/>
                </a:lnTo>
                <a:lnTo>
                  <a:pt x="2539" y="50799"/>
                </a:lnTo>
                <a:lnTo>
                  <a:pt x="62229" y="50799"/>
                </a:lnTo>
                <a:lnTo>
                  <a:pt x="62229" y="49529"/>
                </a:lnTo>
                <a:close/>
              </a:path>
              <a:path w="205740" h="609600">
                <a:moveTo>
                  <a:pt x="59690" y="48259"/>
                </a:moveTo>
                <a:lnTo>
                  <a:pt x="0" y="48259"/>
                </a:lnTo>
                <a:lnTo>
                  <a:pt x="0" y="49529"/>
                </a:lnTo>
                <a:lnTo>
                  <a:pt x="59690" y="49529"/>
                </a:lnTo>
                <a:lnTo>
                  <a:pt x="59690" y="48259"/>
                </a:lnTo>
                <a:close/>
              </a:path>
              <a:path w="205740" h="609600">
                <a:moveTo>
                  <a:pt x="66040" y="53339"/>
                </a:moveTo>
                <a:lnTo>
                  <a:pt x="7620" y="53339"/>
                </a:lnTo>
                <a:lnTo>
                  <a:pt x="7620" y="54609"/>
                </a:lnTo>
                <a:lnTo>
                  <a:pt x="66040" y="54609"/>
                </a:lnTo>
                <a:lnTo>
                  <a:pt x="66040" y="53339"/>
                </a:lnTo>
                <a:close/>
              </a:path>
              <a:path w="205740" h="609600">
                <a:moveTo>
                  <a:pt x="64770" y="52069"/>
                </a:moveTo>
                <a:lnTo>
                  <a:pt x="6350" y="52069"/>
                </a:lnTo>
                <a:lnTo>
                  <a:pt x="6350" y="53339"/>
                </a:lnTo>
                <a:lnTo>
                  <a:pt x="64770" y="53339"/>
                </a:lnTo>
                <a:lnTo>
                  <a:pt x="64770" y="52069"/>
                </a:lnTo>
                <a:close/>
              </a:path>
              <a:path w="205740" h="609600">
                <a:moveTo>
                  <a:pt x="63500" y="50800"/>
                </a:moveTo>
                <a:lnTo>
                  <a:pt x="3809" y="50800"/>
                </a:lnTo>
                <a:lnTo>
                  <a:pt x="3809" y="52069"/>
                </a:lnTo>
                <a:lnTo>
                  <a:pt x="63500" y="52069"/>
                </a:lnTo>
                <a:lnTo>
                  <a:pt x="63500" y="50800"/>
                </a:lnTo>
                <a:close/>
              </a:path>
              <a:path w="205740" h="609600">
                <a:moveTo>
                  <a:pt x="69850" y="55879"/>
                </a:moveTo>
                <a:lnTo>
                  <a:pt x="11429" y="55879"/>
                </a:lnTo>
                <a:lnTo>
                  <a:pt x="11429" y="57149"/>
                </a:lnTo>
                <a:lnTo>
                  <a:pt x="69850" y="57149"/>
                </a:lnTo>
                <a:lnTo>
                  <a:pt x="69850" y="55879"/>
                </a:lnTo>
                <a:close/>
              </a:path>
              <a:path w="205740" h="609600">
                <a:moveTo>
                  <a:pt x="67309" y="54609"/>
                </a:moveTo>
                <a:lnTo>
                  <a:pt x="8889" y="54609"/>
                </a:lnTo>
                <a:lnTo>
                  <a:pt x="8889" y="55879"/>
                </a:lnTo>
                <a:lnTo>
                  <a:pt x="67309" y="55879"/>
                </a:lnTo>
                <a:lnTo>
                  <a:pt x="67309" y="54609"/>
                </a:lnTo>
                <a:close/>
              </a:path>
              <a:path w="205740" h="609600">
                <a:moveTo>
                  <a:pt x="73659" y="59689"/>
                </a:moveTo>
                <a:lnTo>
                  <a:pt x="16509" y="59689"/>
                </a:lnTo>
                <a:lnTo>
                  <a:pt x="16509" y="60959"/>
                </a:lnTo>
                <a:lnTo>
                  <a:pt x="73659" y="60959"/>
                </a:lnTo>
                <a:lnTo>
                  <a:pt x="73659" y="59689"/>
                </a:lnTo>
                <a:close/>
              </a:path>
              <a:path w="205740" h="609600">
                <a:moveTo>
                  <a:pt x="72390" y="58419"/>
                </a:moveTo>
                <a:lnTo>
                  <a:pt x="13970" y="58419"/>
                </a:lnTo>
                <a:lnTo>
                  <a:pt x="13970" y="59689"/>
                </a:lnTo>
                <a:lnTo>
                  <a:pt x="72390" y="59689"/>
                </a:lnTo>
                <a:lnTo>
                  <a:pt x="72390" y="58419"/>
                </a:lnTo>
                <a:close/>
              </a:path>
              <a:path w="205740" h="609600">
                <a:moveTo>
                  <a:pt x="71120" y="57150"/>
                </a:moveTo>
                <a:lnTo>
                  <a:pt x="12700" y="57150"/>
                </a:lnTo>
                <a:lnTo>
                  <a:pt x="12700" y="58419"/>
                </a:lnTo>
                <a:lnTo>
                  <a:pt x="71120" y="58419"/>
                </a:lnTo>
                <a:lnTo>
                  <a:pt x="71120" y="57150"/>
                </a:lnTo>
                <a:close/>
              </a:path>
              <a:path w="205740" h="609600">
                <a:moveTo>
                  <a:pt x="77470" y="62229"/>
                </a:moveTo>
                <a:lnTo>
                  <a:pt x="20320" y="62229"/>
                </a:lnTo>
                <a:lnTo>
                  <a:pt x="20320" y="63499"/>
                </a:lnTo>
                <a:lnTo>
                  <a:pt x="77470" y="63499"/>
                </a:lnTo>
                <a:lnTo>
                  <a:pt x="77470" y="62229"/>
                </a:lnTo>
                <a:close/>
              </a:path>
              <a:path w="205740" h="609600">
                <a:moveTo>
                  <a:pt x="74929" y="60959"/>
                </a:moveTo>
                <a:lnTo>
                  <a:pt x="17779" y="60959"/>
                </a:lnTo>
                <a:lnTo>
                  <a:pt x="17779" y="62229"/>
                </a:lnTo>
                <a:lnTo>
                  <a:pt x="74929" y="62229"/>
                </a:lnTo>
                <a:lnTo>
                  <a:pt x="74929" y="60959"/>
                </a:lnTo>
                <a:close/>
              </a:path>
              <a:path w="205740" h="609600">
                <a:moveTo>
                  <a:pt x="81279" y="66039"/>
                </a:moveTo>
                <a:lnTo>
                  <a:pt x="25400" y="66039"/>
                </a:lnTo>
                <a:lnTo>
                  <a:pt x="25400" y="67309"/>
                </a:lnTo>
                <a:lnTo>
                  <a:pt x="81279" y="67309"/>
                </a:lnTo>
                <a:lnTo>
                  <a:pt x="81279" y="66039"/>
                </a:lnTo>
                <a:close/>
              </a:path>
              <a:path w="205740" h="609600">
                <a:moveTo>
                  <a:pt x="80009" y="64769"/>
                </a:moveTo>
                <a:lnTo>
                  <a:pt x="22859" y="64769"/>
                </a:lnTo>
                <a:lnTo>
                  <a:pt x="22859" y="66039"/>
                </a:lnTo>
                <a:lnTo>
                  <a:pt x="80009" y="66039"/>
                </a:lnTo>
                <a:lnTo>
                  <a:pt x="80009" y="64769"/>
                </a:lnTo>
                <a:close/>
              </a:path>
              <a:path w="205740" h="609600">
                <a:moveTo>
                  <a:pt x="78739" y="63500"/>
                </a:moveTo>
                <a:lnTo>
                  <a:pt x="21589" y="63500"/>
                </a:lnTo>
                <a:lnTo>
                  <a:pt x="21589" y="64769"/>
                </a:lnTo>
                <a:lnTo>
                  <a:pt x="78739" y="64769"/>
                </a:lnTo>
                <a:lnTo>
                  <a:pt x="78739" y="63500"/>
                </a:lnTo>
                <a:close/>
              </a:path>
              <a:path w="205740" h="609600">
                <a:moveTo>
                  <a:pt x="85089" y="68579"/>
                </a:moveTo>
                <a:lnTo>
                  <a:pt x="29209" y="68579"/>
                </a:lnTo>
                <a:lnTo>
                  <a:pt x="29209" y="69849"/>
                </a:lnTo>
                <a:lnTo>
                  <a:pt x="85089" y="69849"/>
                </a:lnTo>
                <a:lnTo>
                  <a:pt x="85089" y="68579"/>
                </a:lnTo>
                <a:close/>
              </a:path>
              <a:path w="205740" h="609600">
                <a:moveTo>
                  <a:pt x="82550" y="67309"/>
                </a:moveTo>
                <a:lnTo>
                  <a:pt x="26670" y="67309"/>
                </a:lnTo>
                <a:lnTo>
                  <a:pt x="26670" y="68579"/>
                </a:lnTo>
                <a:lnTo>
                  <a:pt x="82550" y="68579"/>
                </a:lnTo>
                <a:lnTo>
                  <a:pt x="82550" y="67309"/>
                </a:lnTo>
                <a:close/>
              </a:path>
              <a:path w="205740" h="609600">
                <a:moveTo>
                  <a:pt x="88899" y="72389"/>
                </a:moveTo>
                <a:lnTo>
                  <a:pt x="34289" y="72389"/>
                </a:lnTo>
                <a:lnTo>
                  <a:pt x="34289" y="73659"/>
                </a:lnTo>
                <a:lnTo>
                  <a:pt x="88899" y="73659"/>
                </a:lnTo>
                <a:lnTo>
                  <a:pt x="88899" y="72389"/>
                </a:lnTo>
                <a:close/>
              </a:path>
              <a:path w="205740" h="609600">
                <a:moveTo>
                  <a:pt x="87629" y="71119"/>
                </a:moveTo>
                <a:lnTo>
                  <a:pt x="31750" y="71119"/>
                </a:lnTo>
                <a:lnTo>
                  <a:pt x="31750" y="72389"/>
                </a:lnTo>
                <a:lnTo>
                  <a:pt x="87629" y="72389"/>
                </a:lnTo>
                <a:lnTo>
                  <a:pt x="87629" y="71119"/>
                </a:lnTo>
                <a:close/>
              </a:path>
              <a:path w="205740" h="609600">
                <a:moveTo>
                  <a:pt x="86359" y="69850"/>
                </a:moveTo>
                <a:lnTo>
                  <a:pt x="30479" y="69850"/>
                </a:lnTo>
                <a:lnTo>
                  <a:pt x="30479" y="71119"/>
                </a:lnTo>
                <a:lnTo>
                  <a:pt x="86359" y="71119"/>
                </a:lnTo>
                <a:lnTo>
                  <a:pt x="86359" y="69850"/>
                </a:lnTo>
                <a:close/>
              </a:path>
              <a:path w="205740" h="609600">
                <a:moveTo>
                  <a:pt x="92709" y="74929"/>
                </a:moveTo>
                <a:lnTo>
                  <a:pt x="38100" y="74929"/>
                </a:lnTo>
                <a:lnTo>
                  <a:pt x="38100" y="76199"/>
                </a:lnTo>
                <a:lnTo>
                  <a:pt x="92709" y="76199"/>
                </a:lnTo>
                <a:lnTo>
                  <a:pt x="92709" y="74929"/>
                </a:lnTo>
                <a:close/>
              </a:path>
              <a:path w="205740" h="609600">
                <a:moveTo>
                  <a:pt x="90169" y="73659"/>
                </a:moveTo>
                <a:lnTo>
                  <a:pt x="35559" y="73659"/>
                </a:lnTo>
                <a:lnTo>
                  <a:pt x="35559" y="74929"/>
                </a:lnTo>
                <a:lnTo>
                  <a:pt x="90169" y="74929"/>
                </a:lnTo>
                <a:lnTo>
                  <a:pt x="90169" y="73659"/>
                </a:lnTo>
                <a:close/>
              </a:path>
              <a:path w="205740" h="609600">
                <a:moveTo>
                  <a:pt x="96520" y="78739"/>
                </a:moveTo>
                <a:lnTo>
                  <a:pt x="43179" y="78739"/>
                </a:lnTo>
                <a:lnTo>
                  <a:pt x="43179" y="80009"/>
                </a:lnTo>
                <a:lnTo>
                  <a:pt x="96520" y="80009"/>
                </a:lnTo>
                <a:lnTo>
                  <a:pt x="96520" y="78739"/>
                </a:lnTo>
                <a:close/>
              </a:path>
              <a:path w="205740" h="609600">
                <a:moveTo>
                  <a:pt x="95249" y="77469"/>
                </a:moveTo>
                <a:lnTo>
                  <a:pt x="40639" y="77469"/>
                </a:lnTo>
                <a:lnTo>
                  <a:pt x="40639" y="78739"/>
                </a:lnTo>
                <a:lnTo>
                  <a:pt x="95249" y="78739"/>
                </a:lnTo>
                <a:lnTo>
                  <a:pt x="95249" y="77469"/>
                </a:lnTo>
                <a:close/>
              </a:path>
              <a:path w="205740" h="609600">
                <a:moveTo>
                  <a:pt x="93979" y="76200"/>
                </a:moveTo>
                <a:lnTo>
                  <a:pt x="39370" y="76200"/>
                </a:lnTo>
                <a:lnTo>
                  <a:pt x="39370" y="77469"/>
                </a:lnTo>
                <a:lnTo>
                  <a:pt x="93979" y="77469"/>
                </a:lnTo>
                <a:lnTo>
                  <a:pt x="93979" y="76200"/>
                </a:lnTo>
                <a:close/>
              </a:path>
              <a:path w="205740" h="609600">
                <a:moveTo>
                  <a:pt x="100329" y="81279"/>
                </a:moveTo>
                <a:lnTo>
                  <a:pt x="45720" y="81279"/>
                </a:lnTo>
                <a:lnTo>
                  <a:pt x="45720" y="82549"/>
                </a:lnTo>
                <a:lnTo>
                  <a:pt x="100329" y="82549"/>
                </a:lnTo>
                <a:lnTo>
                  <a:pt x="100329" y="81279"/>
                </a:lnTo>
                <a:close/>
              </a:path>
              <a:path w="205740" h="609600">
                <a:moveTo>
                  <a:pt x="99059" y="80009"/>
                </a:moveTo>
                <a:lnTo>
                  <a:pt x="44450" y="80009"/>
                </a:lnTo>
                <a:lnTo>
                  <a:pt x="44450" y="81279"/>
                </a:lnTo>
                <a:lnTo>
                  <a:pt x="99059" y="81279"/>
                </a:lnTo>
                <a:lnTo>
                  <a:pt x="99059" y="80009"/>
                </a:lnTo>
                <a:close/>
              </a:path>
              <a:path w="205740" h="609600">
                <a:moveTo>
                  <a:pt x="104139" y="85089"/>
                </a:moveTo>
                <a:lnTo>
                  <a:pt x="49529" y="85089"/>
                </a:lnTo>
                <a:lnTo>
                  <a:pt x="49529" y="86359"/>
                </a:lnTo>
                <a:lnTo>
                  <a:pt x="104139" y="86359"/>
                </a:lnTo>
                <a:lnTo>
                  <a:pt x="104139" y="85089"/>
                </a:lnTo>
                <a:close/>
              </a:path>
              <a:path w="205740" h="609600">
                <a:moveTo>
                  <a:pt x="102869" y="83819"/>
                </a:moveTo>
                <a:lnTo>
                  <a:pt x="48259" y="83819"/>
                </a:lnTo>
                <a:lnTo>
                  <a:pt x="48259" y="85089"/>
                </a:lnTo>
                <a:lnTo>
                  <a:pt x="102869" y="85089"/>
                </a:lnTo>
                <a:lnTo>
                  <a:pt x="102869" y="83819"/>
                </a:lnTo>
                <a:close/>
              </a:path>
              <a:path w="205740" h="609600">
                <a:moveTo>
                  <a:pt x="101599" y="82550"/>
                </a:moveTo>
                <a:lnTo>
                  <a:pt x="46989" y="82550"/>
                </a:lnTo>
                <a:lnTo>
                  <a:pt x="46989" y="83819"/>
                </a:lnTo>
                <a:lnTo>
                  <a:pt x="101599" y="83819"/>
                </a:lnTo>
                <a:lnTo>
                  <a:pt x="101599" y="82550"/>
                </a:lnTo>
                <a:close/>
              </a:path>
              <a:path w="205740" h="609600">
                <a:moveTo>
                  <a:pt x="107950" y="87629"/>
                </a:moveTo>
                <a:lnTo>
                  <a:pt x="52070" y="87629"/>
                </a:lnTo>
                <a:lnTo>
                  <a:pt x="52070" y="88899"/>
                </a:lnTo>
                <a:lnTo>
                  <a:pt x="107950" y="88899"/>
                </a:lnTo>
                <a:lnTo>
                  <a:pt x="107950" y="87629"/>
                </a:lnTo>
                <a:close/>
              </a:path>
              <a:path w="205740" h="609600">
                <a:moveTo>
                  <a:pt x="106679" y="86359"/>
                </a:moveTo>
                <a:lnTo>
                  <a:pt x="50800" y="86359"/>
                </a:lnTo>
                <a:lnTo>
                  <a:pt x="50800" y="87629"/>
                </a:lnTo>
                <a:lnTo>
                  <a:pt x="106679" y="87629"/>
                </a:lnTo>
                <a:lnTo>
                  <a:pt x="106679" y="86359"/>
                </a:lnTo>
                <a:close/>
              </a:path>
              <a:path w="205740" h="609600">
                <a:moveTo>
                  <a:pt x="113029" y="91439"/>
                </a:moveTo>
                <a:lnTo>
                  <a:pt x="55879" y="91439"/>
                </a:lnTo>
                <a:lnTo>
                  <a:pt x="55879" y="92709"/>
                </a:lnTo>
                <a:lnTo>
                  <a:pt x="113029" y="92709"/>
                </a:lnTo>
                <a:lnTo>
                  <a:pt x="113029" y="91439"/>
                </a:lnTo>
                <a:close/>
              </a:path>
              <a:path w="205740" h="609600">
                <a:moveTo>
                  <a:pt x="110489" y="90169"/>
                </a:moveTo>
                <a:lnTo>
                  <a:pt x="54609" y="90169"/>
                </a:lnTo>
                <a:lnTo>
                  <a:pt x="54609" y="91439"/>
                </a:lnTo>
                <a:lnTo>
                  <a:pt x="110489" y="91439"/>
                </a:lnTo>
                <a:lnTo>
                  <a:pt x="110489" y="90169"/>
                </a:lnTo>
                <a:close/>
              </a:path>
              <a:path w="205740" h="609600">
                <a:moveTo>
                  <a:pt x="109219" y="88900"/>
                </a:moveTo>
                <a:lnTo>
                  <a:pt x="53339" y="88900"/>
                </a:lnTo>
                <a:lnTo>
                  <a:pt x="53339" y="90169"/>
                </a:lnTo>
                <a:lnTo>
                  <a:pt x="109219" y="90169"/>
                </a:lnTo>
                <a:lnTo>
                  <a:pt x="109219" y="88900"/>
                </a:lnTo>
                <a:close/>
              </a:path>
              <a:path w="205740" h="609600">
                <a:moveTo>
                  <a:pt x="115570" y="93979"/>
                </a:moveTo>
                <a:lnTo>
                  <a:pt x="58420" y="93979"/>
                </a:lnTo>
                <a:lnTo>
                  <a:pt x="58420" y="95249"/>
                </a:lnTo>
                <a:lnTo>
                  <a:pt x="115570" y="95249"/>
                </a:lnTo>
                <a:lnTo>
                  <a:pt x="115570" y="93979"/>
                </a:lnTo>
                <a:close/>
              </a:path>
              <a:path w="205740" h="609600">
                <a:moveTo>
                  <a:pt x="114300" y="92709"/>
                </a:moveTo>
                <a:lnTo>
                  <a:pt x="57150" y="92709"/>
                </a:lnTo>
                <a:lnTo>
                  <a:pt x="57150" y="93979"/>
                </a:lnTo>
                <a:lnTo>
                  <a:pt x="114300" y="93979"/>
                </a:lnTo>
                <a:lnTo>
                  <a:pt x="114300" y="92709"/>
                </a:lnTo>
                <a:close/>
              </a:path>
              <a:path w="205740" h="609600">
                <a:moveTo>
                  <a:pt x="120650" y="97789"/>
                </a:moveTo>
                <a:lnTo>
                  <a:pt x="62229" y="97789"/>
                </a:lnTo>
                <a:lnTo>
                  <a:pt x="62229" y="99059"/>
                </a:lnTo>
                <a:lnTo>
                  <a:pt x="120650" y="99059"/>
                </a:lnTo>
                <a:lnTo>
                  <a:pt x="120650" y="97789"/>
                </a:lnTo>
                <a:close/>
              </a:path>
              <a:path w="205740" h="609600">
                <a:moveTo>
                  <a:pt x="118109" y="96519"/>
                </a:moveTo>
                <a:lnTo>
                  <a:pt x="60959" y="96519"/>
                </a:lnTo>
                <a:lnTo>
                  <a:pt x="60959" y="97789"/>
                </a:lnTo>
                <a:lnTo>
                  <a:pt x="118109" y="97789"/>
                </a:lnTo>
                <a:lnTo>
                  <a:pt x="118109" y="96519"/>
                </a:lnTo>
                <a:close/>
              </a:path>
              <a:path w="205740" h="609600">
                <a:moveTo>
                  <a:pt x="116839" y="95250"/>
                </a:moveTo>
                <a:lnTo>
                  <a:pt x="59689" y="95250"/>
                </a:lnTo>
                <a:lnTo>
                  <a:pt x="59689" y="96519"/>
                </a:lnTo>
                <a:lnTo>
                  <a:pt x="116839" y="96519"/>
                </a:lnTo>
                <a:lnTo>
                  <a:pt x="116839" y="95250"/>
                </a:lnTo>
                <a:close/>
              </a:path>
              <a:path w="205740" h="609600">
                <a:moveTo>
                  <a:pt x="123190" y="100329"/>
                </a:moveTo>
                <a:lnTo>
                  <a:pt x="64770" y="100329"/>
                </a:lnTo>
                <a:lnTo>
                  <a:pt x="64770" y="101599"/>
                </a:lnTo>
                <a:lnTo>
                  <a:pt x="123190" y="101599"/>
                </a:lnTo>
                <a:lnTo>
                  <a:pt x="123190" y="100329"/>
                </a:lnTo>
                <a:close/>
              </a:path>
              <a:path w="205740" h="609600">
                <a:moveTo>
                  <a:pt x="121920" y="99059"/>
                </a:moveTo>
                <a:lnTo>
                  <a:pt x="63500" y="99059"/>
                </a:lnTo>
                <a:lnTo>
                  <a:pt x="63500" y="100329"/>
                </a:lnTo>
                <a:lnTo>
                  <a:pt x="121920" y="100329"/>
                </a:lnTo>
                <a:lnTo>
                  <a:pt x="121920" y="99059"/>
                </a:lnTo>
                <a:close/>
              </a:path>
              <a:path w="205740" h="609600">
                <a:moveTo>
                  <a:pt x="128270" y="104139"/>
                </a:moveTo>
                <a:lnTo>
                  <a:pt x="69850" y="104139"/>
                </a:lnTo>
                <a:lnTo>
                  <a:pt x="69850" y="105409"/>
                </a:lnTo>
                <a:lnTo>
                  <a:pt x="128270" y="105409"/>
                </a:lnTo>
                <a:lnTo>
                  <a:pt x="128270" y="104139"/>
                </a:lnTo>
                <a:close/>
              </a:path>
              <a:path w="205740" h="609600">
                <a:moveTo>
                  <a:pt x="125729" y="102869"/>
                </a:moveTo>
                <a:lnTo>
                  <a:pt x="67309" y="102869"/>
                </a:lnTo>
                <a:lnTo>
                  <a:pt x="67309" y="104139"/>
                </a:lnTo>
                <a:lnTo>
                  <a:pt x="125729" y="104139"/>
                </a:lnTo>
                <a:lnTo>
                  <a:pt x="125729" y="102869"/>
                </a:lnTo>
                <a:close/>
              </a:path>
              <a:path w="205740" h="609600">
                <a:moveTo>
                  <a:pt x="124459" y="101600"/>
                </a:moveTo>
                <a:lnTo>
                  <a:pt x="66039" y="101600"/>
                </a:lnTo>
                <a:lnTo>
                  <a:pt x="66039" y="102869"/>
                </a:lnTo>
                <a:lnTo>
                  <a:pt x="124459" y="102869"/>
                </a:lnTo>
                <a:lnTo>
                  <a:pt x="124459" y="101600"/>
                </a:lnTo>
                <a:close/>
              </a:path>
              <a:path w="205740" h="609600">
                <a:moveTo>
                  <a:pt x="130809" y="106679"/>
                </a:moveTo>
                <a:lnTo>
                  <a:pt x="72389" y="106679"/>
                </a:lnTo>
                <a:lnTo>
                  <a:pt x="72389" y="107949"/>
                </a:lnTo>
                <a:lnTo>
                  <a:pt x="130809" y="107949"/>
                </a:lnTo>
                <a:lnTo>
                  <a:pt x="130809" y="106679"/>
                </a:lnTo>
                <a:close/>
              </a:path>
              <a:path w="205740" h="609600">
                <a:moveTo>
                  <a:pt x="129540" y="105409"/>
                </a:moveTo>
                <a:lnTo>
                  <a:pt x="71120" y="105409"/>
                </a:lnTo>
                <a:lnTo>
                  <a:pt x="71120" y="106679"/>
                </a:lnTo>
                <a:lnTo>
                  <a:pt x="129540" y="106679"/>
                </a:lnTo>
                <a:lnTo>
                  <a:pt x="129540" y="105409"/>
                </a:lnTo>
                <a:close/>
              </a:path>
              <a:path w="205740" h="609600">
                <a:moveTo>
                  <a:pt x="133350" y="110489"/>
                </a:moveTo>
                <a:lnTo>
                  <a:pt x="76200" y="110489"/>
                </a:lnTo>
                <a:lnTo>
                  <a:pt x="76200" y="111759"/>
                </a:lnTo>
                <a:lnTo>
                  <a:pt x="133350" y="111759"/>
                </a:lnTo>
                <a:lnTo>
                  <a:pt x="133350" y="110489"/>
                </a:lnTo>
                <a:close/>
              </a:path>
              <a:path w="205740" h="609600">
                <a:moveTo>
                  <a:pt x="132079" y="107950"/>
                </a:moveTo>
                <a:lnTo>
                  <a:pt x="73659" y="107950"/>
                </a:lnTo>
                <a:lnTo>
                  <a:pt x="73659" y="109219"/>
                </a:lnTo>
                <a:lnTo>
                  <a:pt x="74929" y="109219"/>
                </a:lnTo>
                <a:lnTo>
                  <a:pt x="74929" y="110489"/>
                </a:lnTo>
                <a:lnTo>
                  <a:pt x="132079" y="110489"/>
                </a:lnTo>
                <a:lnTo>
                  <a:pt x="132079" y="107950"/>
                </a:lnTo>
                <a:close/>
              </a:path>
              <a:path w="205740" h="609600">
                <a:moveTo>
                  <a:pt x="134619" y="113029"/>
                </a:moveTo>
                <a:lnTo>
                  <a:pt x="78739" y="113029"/>
                </a:lnTo>
                <a:lnTo>
                  <a:pt x="78739" y="114299"/>
                </a:lnTo>
                <a:lnTo>
                  <a:pt x="134619" y="114299"/>
                </a:lnTo>
                <a:lnTo>
                  <a:pt x="134619" y="113029"/>
                </a:lnTo>
                <a:close/>
              </a:path>
              <a:path w="205740" h="609600">
                <a:moveTo>
                  <a:pt x="133350" y="111759"/>
                </a:moveTo>
                <a:lnTo>
                  <a:pt x="77470" y="111759"/>
                </a:lnTo>
                <a:lnTo>
                  <a:pt x="77470" y="113029"/>
                </a:lnTo>
                <a:lnTo>
                  <a:pt x="133350" y="113029"/>
                </a:lnTo>
                <a:lnTo>
                  <a:pt x="133350" y="111759"/>
                </a:lnTo>
                <a:close/>
              </a:path>
              <a:path w="205740" h="609600">
                <a:moveTo>
                  <a:pt x="137159" y="116839"/>
                </a:moveTo>
                <a:lnTo>
                  <a:pt x="82550" y="116839"/>
                </a:lnTo>
                <a:lnTo>
                  <a:pt x="82550" y="118109"/>
                </a:lnTo>
                <a:lnTo>
                  <a:pt x="137159" y="118109"/>
                </a:lnTo>
                <a:lnTo>
                  <a:pt x="137159" y="116839"/>
                </a:lnTo>
                <a:close/>
              </a:path>
              <a:path w="205740" h="609600">
                <a:moveTo>
                  <a:pt x="135889" y="115569"/>
                </a:moveTo>
                <a:lnTo>
                  <a:pt x="81279" y="115569"/>
                </a:lnTo>
                <a:lnTo>
                  <a:pt x="81279" y="116839"/>
                </a:lnTo>
                <a:lnTo>
                  <a:pt x="135889" y="116839"/>
                </a:lnTo>
                <a:lnTo>
                  <a:pt x="135889" y="115569"/>
                </a:lnTo>
                <a:close/>
              </a:path>
              <a:path w="205740" h="609600">
                <a:moveTo>
                  <a:pt x="134619" y="114300"/>
                </a:moveTo>
                <a:lnTo>
                  <a:pt x="80009" y="114300"/>
                </a:lnTo>
                <a:lnTo>
                  <a:pt x="80009" y="115569"/>
                </a:lnTo>
                <a:lnTo>
                  <a:pt x="134619" y="115569"/>
                </a:lnTo>
                <a:lnTo>
                  <a:pt x="134619" y="114300"/>
                </a:lnTo>
                <a:close/>
              </a:path>
              <a:path w="205740" h="609600">
                <a:moveTo>
                  <a:pt x="138429" y="119379"/>
                </a:moveTo>
                <a:lnTo>
                  <a:pt x="85089" y="119379"/>
                </a:lnTo>
                <a:lnTo>
                  <a:pt x="85089" y="120649"/>
                </a:lnTo>
                <a:lnTo>
                  <a:pt x="138429" y="120649"/>
                </a:lnTo>
                <a:lnTo>
                  <a:pt x="138429" y="119379"/>
                </a:lnTo>
                <a:close/>
              </a:path>
              <a:path w="205740" h="609600">
                <a:moveTo>
                  <a:pt x="137160" y="118109"/>
                </a:moveTo>
                <a:lnTo>
                  <a:pt x="83820" y="118109"/>
                </a:lnTo>
                <a:lnTo>
                  <a:pt x="83820" y="119379"/>
                </a:lnTo>
                <a:lnTo>
                  <a:pt x="137160" y="119379"/>
                </a:lnTo>
                <a:lnTo>
                  <a:pt x="137160" y="118109"/>
                </a:lnTo>
                <a:close/>
              </a:path>
              <a:path w="205740" h="609600">
                <a:moveTo>
                  <a:pt x="139700" y="121919"/>
                </a:moveTo>
                <a:lnTo>
                  <a:pt x="87629" y="121919"/>
                </a:lnTo>
                <a:lnTo>
                  <a:pt x="87629" y="123189"/>
                </a:lnTo>
                <a:lnTo>
                  <a:pt x="88900" y="123189"/>
                </a:lnTo>
                <a:lnTo>
                  <a:pt x="88900" y="124459"/>
                </a:lnTo>
                <a:lnTo>
                  <a:pt x="139700" y="124459"/>
                </a:lnTo>
                <a:lnTo>
                  <a:pt x="139700" y="121919"/>
                </a:lnTo>
                <a:close/>
              </a:path>
              <a:path w="205740" h="609600">
                <a:moveTo>
                  <a:pt x="138429" y="120650"/>
                </a:moveTo>
                <a:lnTo>
                  <a:pt x="86359" y="120650"/>
                </a:lnTo>
                <a:lnTo>
                  <a:pt x="86359" y="121919"/>
                </a:lnTo>
                <a:lnTo>
                  <a:pt x="138429" y="121919"/>
                </a:lnTo>
                <a:lnTo>
                  <a:pt x="138429" y="120650"/>
                </a:lnTo>
                <a:close/>
              </a:path>
              <a:path w="205740" h="609600">
                <a:moveTo>
                  <a:pt x="140970" y="124459"/>
                </a:moveTo>
                <a:lnTo>
                  <a:pt x="90170" y="124459"/>
                </a:lnTo>
                <a:lnTo>
                  <a:pt x="90170" y="125729"/>
                </a:lnTo>
                <a:lnTo>
                  <a:pt x="91439" y="125729"/>
                </a:lnTo>
                <a:lnTo>
                  <a:pt x="91439" y="126999"/>
                </a:lnTo>
                <a:lnTo>
                  <a:pt x="140969" y="126999"/>
                </a:lnTo>
                <a:lnTo>
                  <a:pt x="140970" y="124459"/>
                </a:lnTo>
                <a:close/>
              </a:path>
              <a:path w="205740" h="609600">
                <a:moveTo>
                  <a:pt x="142239" y="127000"/>
                </a:moveTo>
                <a:lnTo>
                  <a:pt x="92709" y="127000"/>
                </a:lnTo>
                <a:lnTo>
                  <a:pt x="92709" y="129539"/>
                </a:lnTo>
                <a:lnTo>
                  <a:pt x="93979" y="129539"/>
                </a:lnTo>
                <a:lnTo>
                  <a:pt x="93979" y="130809"/>
                </a:lnTo>
                <a:lnTo>
                  <a:pt x="143509" y="130809"/>
                </a:lnTo>
                <a:lnTo>
                  <a:pt x="143509" y="128269"/>
                </a:lnTo>
                <a:lnTo>
                  <a:pt x="142239" y="128269"/>
                </a:lnTo>
                <a:lnTo>
                  <a:pt x="142239" y="127000"/>
                </a:lnTo>
                <a:close/>
              </a:path>
              <a:path w="205740" h="609600">
                <a:moveTo>
                  <a:pt x="144779" y="130809"/>
                </a:moveTo>
                <a:lnTo>
                  <a:pt x="95250" y="130809"/>
                </a:lnTo>
                <a:lnTo>
                  <a:pt x="95250" y="133349"/>
                </a:lnTo>
                <a:lnTo>
                  <a:pt x="144779" y="133349"/>
                </a:lnTo>
                <a:lnTo>
                  <a:pt x="144779" y="130809"/>
                </a:lnTo>
                <a:close/>
              </a:path>
              <a:path w="205740" h="609600">
                <a:moveTo>
                  <a:pt x="146050" y="133350"/>
                </a:moveTo>
                <a:lnTo>
                  <a:pt x="96520" y="133350"/>
                </a:lnTo>
                <a:lnTo>
                  <a:pt x="96520" y="134619"/>
                </a:lnTo>
                <a:lnTo>
                  <a:pt x="97789" y="134619"/>
                </a:lnTo>
                <a:lnTo>
                  <a:pt x="97789" y="137159"/>
                </a:lnTo>
                <a:lnTo>
                  <a:pt x="147319" y="137159"/>
                </a:lnTo>
                <a:lnTo>
                  <a:pt x="147319" y="135889"/>
                </a:lnTo>
                <a:lnTo>
                  <a:pt x="146049" y="135889"/>
                </a:lnTo>
                <a:lnTo>
                  <a:pt x="146050" y="133350"/>
                </a:lnTo>
                <a:close/>
              </a:path>
              <a:path w="205740" h="609600">
                <a:moveTo>
                  <a:pt x="148589" y="137159"/>
                </a:moveTo>
                <a:lnTo>
                  <a:pt x="99059" y="137159"/>
                </a:lnTo>
                <a:lnTo>
                  <a:pt x="99059" y="138429"/>
                </a:lnTo>
                <a:lnTo>
                  <a:pt x="100329" y="138429"/>
                </a:lnTo>
                <a:lnTo>
                  <a:pt x="100329" y="139699"/>
                </a:lnTo>
                <a:lnTo>
                  <a:pt x="148589" y="139699"/>
                </a:lnTo>
                <a:lnTo>
                  <a:pt x="148589" y="137159"/>
                </a:lnTo>
                <a:close/>
              </a:path>
              <a:path w="205740" h="609600">
                <a:moveTo>
                  <a:pt x="151129" y="142239"/>
                </a:moveTo>
                <a:lnTo>
                  <a:pt x="102870" y="142239"/>
                </a:lnTo>
                <a:lnTo>
                  <a:pt x="102870" y="143509"/>
                </a:lnTo>
                <a:lnTo>
                  <a:pt x="151129" y="143509"/>
                </a:lnTo>
                <a:lnTo>
                  <a:pt x="151129" y="142239"/>
                </a:lnTo>
                <a:close/>
              </a:path>
              <a:path w="205740" h="609600">
                <a:moveTo>
                  <a:pt x="149859" y="139700"/>
                </a:moveTo>
                <a:lnTo>
                  <a:pt x="100329" y="139700"/>
                </a:lnTo>
                <a:lnTo>
                  <a:pt x="100329" y="140969"/>
                </a:lnTo>
                <a:lnTo>
                  <a:pt x="101600" y="140969"/>
                </a:lnTo>
                <a:lnTo>
                  <a:pt x="101600" y="142239"/>
                </a:lnTo>
                <a:lnTo>
                  <a:pt x="149859" y="142239"/>
                </a:lnTo>
                <a:lnTo>
                  <a:pt x="149859" y="139700"/>
                </a:lnTo>
                <a:close/>
              </a:path>
              <a:path w="205740" h="609600">
                <a:moveTo>
                  <a:pt x="154939" y="148589"/>
                </a:moveTo>
                <a:lnTo>
                  <a:pt x="106679" y="148589"/>
                </a:lnTo>
                <a:lnTo>
                  <a:pt x="106679" y="149859"/>
                </a:lnTo>
                <a:lnTo>
                  <a:pt x="154939" y="149859"/>
                </a:lnTo>
                <a:lnTo>
                  <a:pt x="154939" y="148589"/>
                </a:lnTo>
                <a:close/>
              </a:path>
              <a:path w="205740" h="609600">
                <a:moveTo>
                  <a:pt x="153669" y="146049"/>
                </a:moveTo>
                <a:lnTo>
                  <a:pt x="105409" y="146049"/>
                </a:lnTo>
                <a:lnTo>
                  <a:pt x="105409" y="148589"/>
                </a:lnTo>
                <a:lnTo>
                  <a:pt x="153669" y="148589"/>
                </a:lnTo>
                <a:lnTo>
                  <a:pt x="153669" y="146049"/>
                </a:lnTo>
                <a:close/>
              </a:path>
              <a:path w="205740" h="609600">
                <a:moveTo>
                  <a:pt x="152399" y="144779"/>
                </a:moveTo>
                <a:lnTo>
                  <a:pt x="104139" y="144779"/>
                </a:lnTo>
                <a:lnTo>
                  <a:pt x="104139" y="146049"/>
                </a:lnTo>
                <a:lnTo>
                  <a:pt x="152399" y="146049"/>
                </a:lnTo>
                <a:lnTo>
                  <a:pt x="152399" y="144779"/>
                </a:lnTo>
                <a:close/>
              </a:path>
              <a:path w="205740" h="609600">
                <a:moveTo>
                  <a:pt x="151129" y="143509"/>
                </a:moveTo>
                <a:lnTo>
                  <a:pt x="102870" y="143509"/>
                </a:lnTo>
                <a:lnTo>
                  <a:pt x="102870" y="144779"/>
                </a:lnTo>
                <a:lnTo>
                  <a:pt x="151129" y="144779"/>
                </a:lnTo>
                <a:lnTo>
                  <a:pt x="151129" y="143509"/>
                </a:lnTo>
                <a:close/>
              </a:path>
              <a:path w="205740" h="609600">
                <a:moveTo>
                  <a:pt x="154940" y="149859"/>
                </a:moveTo>
                <a:lnTo>
                  <a:pt x="107950" y="149859"/>
                </a:lnTo>
                <a:lnTo>
                  <a:pt x="107950" y="152399"/>
                </a:lnTo>
                <a:lnTo>
                  <a:pt x="156209" y="152399"/>
                </a:lnTo>
                <a:lnTo>
                  <a:pt x="156209" y="151129"/>
                </a:lnTo>
                <a:lnTo>
                  <a:pt x="154940" y="151129"/>
                </a:lnTo>
                <a:lnTo>
                  <a:pt x="154940" y="149859"/>
                </a:lnTo>
                <a:close/>
              </a:path>
              <a:path w="205740" h="609600">
                <a:moveTo>
                  <a:pt x="157479" y="153669"/>
                </a:moveTo>
                <a:lnTo>
                  <a:pt x="110489" y="153669"/>
                </a:lnTo>
                <a:lnTo>
                  <a:pt x="110489" y="156209"/>
                </a:lnTo>
                <a:lnTo>
                  <a:pt x="158749" y="156209"/>
                </a:lnTo>
                <a:lnTo>
                  <a:pt x="158749" y="154939"/>
                </a:lnTo>
                <a:lnTo>
                  <a:pt x="157479" y="154939"/>
                </a:lnTo>
                <a:lnTo>
                  <a:pt x="157479" y="153669"/>
                </a:lnTo>
                <a:close/>
              </a:path>
              <a:path w="205740" h="609600">
                <a:moveTo>
                  <a:pt x="156210" y="152400"/>
                </a:moveTo>
                <a:lnTo>
                  <a:pt x="109220" y="152400"/>
                </a:lnTo>
                <a:lnTo>
                  <a:pt x="109220" y="153669"/>
                </a:lnTo>
                <a:lnTo>
                  <a:pt x="156210" y="153669"/>
                </a:lnTo>
                <a:lnTo>
                  <a:pt x="156210" y="152400"/>
                </a:lnTo>
                <a:close/>
              </a:path>
              <a:path w="205740" h="609600">
                <a:moveTo>
                  <a:pt x="160020" y="157479"/>
                </a:moveTo>
                <a:lnTo>
                  <a:pt x="113029" y="157479"/>
                </a:lnTo>
                <a:lnTo>
                  <a:pt x="113029" y="158749"/>
                </a:lnTo>
                <a:lnTo>
                  <a:pt x="160020" y="158749"/>
                </a:lnTo>
                <a:lnTo>
                  <a:pt x="160020" y="157479"/>
                </a:lnTo>
                <a:close/>
              </a:path>
              <a:path w="205740" h="609600">
                <a:moveTo>
                  <a:pt x="158750" y="156209"/>
                </a:moveTo>
                <a:lnTo>
                  <a:pt x="111759" y="156209"/>
                </a:lnTo>
                <a:lnTo>
                  <a:pt x="111759" y="157479"/>
                </a:lnTo>
                <a:lnTo>
                  <a:pt x="158750" y="157479"/>
                </a:lnTo>
                <a:lnTo>
                  <a:pt x="158750" y="156209"/>
                </a:lnTo>
                <a:close/>
              </a:path>
              <a:path w="205740" h="609600">
                <a:moveTo>
                  <a:pt x="161290" y="160019"/>
                </a:moveTo>
                <a:lnTo>
                  <a:pt x="114300" y="160019"/>
                </a:lnTo>
                <a:lnTo>
                  <a:pt x="114300" y="161289"/>
                </a:lnTo>
                <a:lnTo>
                  <a:pt x="115570" y="161289"/>
                </a:lnTo>
                <a:lnTo>
                  <a:pt x="115570" y="162559"/>
                </a:lnTo>
                <a:lnTo>
                  <a:pt x="161290" y="162559"/>
                </a:lnTo>
                <a:lnTo>
                  <a:pt x="161290" y="160019"/>
                </a:lnTo>
                <a:close/>
              </a:path>
              <a:path w="205740" h="609600">
                <a:moveTo>
                  <a:pt x="160020" y="158750"/>
                </a:moveTo>
                <a:lnTo>
                  <a:pt x="113029" y="158750"/>
                </a:lnTo>
                <a:lnTo>
                  <a:pt x="113029" y="160019"/>
                </a:lnTo>
                <a:lnTo>
                  <a:pt x="160020" y="160019"/>
                </a:lnTo>
                <a:lnTo>
                  <a:pt x="160020" y="158750"/>
                </a:lnTo>
                <a:close/>
              </a:path>
              <a:path w="205740" h="609600">
                <a:moveTo>
                  <a:pt x="162560" y="162559"/>
                </a:moveTo>
                <a:lnTo>
                  <a:pt x="115570" y="162559"/>
                </a:lnTo>
                <a:lnTo>
                  <a:pt x="115570" y="163829"/>
                </a:lnTo>
                <a:lnTo>
                  <a:pt x="116839" y="163829"/>
                </a:lnTo>
                <a:lnTo>
                  <a:pt x="116839" y="165099"/>
                </a:lnTo>
                <a:lnTo>
                  <a:pt x="162559" y="165099"/>
                </a:lnTo>
                <a:lnTo>
                  <a:pt x="162560" y="162559"/>
                </a:lnTo>
                <a:close/>
              </a:path>
              <a:path w="205740" h="609600">
                <a:moveTo>
                  <a:pt x="163829" y="165100"/>
                </a:moveTo>
                <a:lnTo>
                  <a:pt x="118109" y="165100"/>
                </a:lnTo>
                <a:lnTo>
                  <a:pt x="118109" y="167639"/>
                </a:lnTo>
                <a:lnTo>
                  <a:pt x="119379" y="167639"/>
                </a:lnTo>
                <a:lnTo>
                  <a:pt x="119379" y="168909"/>
                </a:lnTo>
                <a:lnTo>
                  <a:pt x="165100" y="168909"/>
                </a:lnTo>
                <a:lnTo>
                  <a:pt x="165100" y="166369"/>
                </a:lnTo>
                <a:lnTo>
                  <a:pt x="163829" y="166369"/>
                </a:lnTo>
                <a:lnTo>
                  <a:pt x="163829" y="165100"/>
                </a:lnTo>
                <a:close/>
              </a:path>
              <a:path w="205740" h="609600">
                <a:moveTo>
                  <a:pt x="166370" y="168909"/>
                </a:moveTo>
                <a:lnTo>
                  <a:pt x="120650" y="168909"/>
                </a:lnTo>
                <a:lnTo>
                  <a:pt x="120650" y="171449"/>
                </a:lnTo>
                <a:lnTo>
                  <a:pt x="166370" y="171449"/>
                </a:lnTo>
                <a:lnTo>
                  <a:pt x="166370" y="168909"/>
                </a:lnTo>
                <a:close/>
              </a:path>
              <a:path w="205740" h="609600">
                <a:moveTo>
                  <a:pt x="167640" y="171450"/>
                </a:moveTo>
                <a:lnTo>
                  <a:pt x="121920" y="171450"/>
                </a:lnTo>
                <a:lnTo>
                  <a:pt x="121920" y="172719"/>
                </a:lnTo>
                <a:lnTo>
                  <a:pt x="123189" y="172719"/>
                </a:lnTo>
                <a:lnTo>
                  <a:pt x="123189" y="175259"/>
                </a:lnTo>
                <a:lnTo>
                  <a:pt x="168909" y="175259"/>
                </a:lnTo>
                <a:lnTo>
                  <a:pt x="168909" y="173989"/>
                </a:lnTo>
                <a:lnTo>
                  <a:pt x="167639" y="173989"/>
                </a:lnTo>
                <a:lnTo>
                  <a:pt x="167640" y="171450"/>
                </a:lnTo>
                <a:close/>
              </a:path>
              <a:path w="205740" h="609600">
                <a:moveTo>
                  <a:pt x="170179" y="176529"/>
                </a:moveTo>
                <a:lnTo>
                  <a:pt x="125729" y="176529"/>
                </a:lnTo>
                <a:lnTo>
                  <a:pt x="125729" y="177799"/>
                </a:lnTo>
                <a:lnTo>
                  <a:pt x="170179" y="177799"/>
                </a:lnTo>
                <a:lnTo>
                  <a:pt x="170179" y="176529"/>
                </a:lnTo>
                <a:close/>
              </a:path>
              <a:path w="205740" h="609600">
                <a:moveTo>
                  <a:pt x="168909" y="175259"/>
                </a:moveTo>
                <a:lnTo>
                  <a:pt x="124459" y="175259"/>
                </a:lnTo>
                <a:lnTo>
                  <a:pt x="124459" y="176529"/>
                </a:lnTo>
                <a:lnTo>
                  <a:pt x="168909" y="176529"/>
                </a:lnTo>
                <a:lnTo>
                  <a:pt x="168909" y="175259"/>
                </a:lnTo>
                <a:close/>
              </a:path>
              <a:path w="205740" h="609600">
                <a:moveTo>
                  <a:pt x="171450" y="179069"/>
                </a:moveTo>
                <a:lnTo>
                  <a:pt x="127000" y="179069"/>
                </a:lnTo>
                <a:lnTo>
                  <a:pt x="127000" y="180339"/>
                </a:lnTo>
                <a:lnTo>
                  <a:pt x="128270" y="180339"/>
                </a:lnTo>
                <a:lnTo>
                  <a:pt x="128270" y="181609"/>
                </a:lnTo>
                <a:lnTo>
                  <a:pt x="171450" y="181609"/>
                </a:lnTo>
                <a:lnTo>
                  <a:pt x="171450" y="179069"/>
                </a:lnTo>
                <a:close/>
              </a:path>
              <a:path w="205740" h="609600">
                <a:moveTo>
                  <a:pt x="170179" y="177800"/>
                </a:moveTo>
                <a:lnTo>
                  <a:pt x="125729" y="177800"/>
                </a:lnTo>
                <a:lnTo>
                  <a:pt x="125729" y="179069"/>
                </a:lnTo>
                <a:lnTo>
                  <a:pt x="170179" y="179069"/>
                </a:lnTo>
                <a:lnTo>
                  <a:pt x="170179" y="177800"/>
                </a:lnTo>
                <a:close/>
              </a:path>
              <a:path w="205740" h="609600">
                <a:moveTo>
                  <a:pt x="172720" y="181609"/>
                </a:moveTo>
                <a:lnTo>
                  <a:pt x="128270" y="181609"/>
                </a:lnTo>
                <a:lnTo>
                  <a:pt x="128270" y="182879"/>
                </a:lnTo>
                <a:lnTo>
                  <a:pt x="129539" y="182879"/>
                </a:lnTo>
                <a:lnTo>
                  <a:pt x="129539" y="184149"/>
                </a:lnTo>
                <a:lnTo>
                  <a:pt x="172719" y="184149"/>
                </a:lnTo>
                <a:lnTo>
                  <a:pt x="172720" y="181609"/>
                </a:lnTo>
                <a:close/>
              </a:path>
              <a:path w="205740" h="609600">
                <a:moveTo>
                  <a:pt x="173989" y="185419"/>
                </a:moveTo>
                <a:lnTo>
                  <a:pt x="130809" y="185419"/>
                </a:lnTo>
                <a:lnTo>
                  <a:pt x="130809" y="187959"/>
                </a:lnTo>
                <a:lnTo>
                  <a:pt x="173989" y="187959"/>
                </a:lnTo>
                <a:lnTo>
                  <a:pt x="173989" y="185419"/>
                </a:lnTo>
                <a:close/>
              </a:path>
              <a:path w="205740" h="609600">
                <a:moveTo>
                  <a:pt x="172719" y="184150"/>
                </a:moveTo>
                <a:lnTo>
                  <a:pt x="129539" y="184150"/>
                </a:lnTo>
                <a:lnTo>
                  <a:pt x="129539" y="185419"/>
                </a:lnTo>
                <a:lnTo>
                  <a:pt x="172719" y="185419"/>
                </a:lnTo>
                <a:lnTo>
                  <a:pt x="172719" y="184150"/>
                </a:lnTo>
                <a:close/>
              </a:path>
              <a:path w="205740" h="609600">
                <a:moveTo>
                  <a:pt x="175259" y="187959"/>
                </a:moveTo>
                <a:lnTo>
                  <a:pt x="130809" y="187959"/>
                </a:lnTo>
                <a:lnTo>
                  <a:pt x="130809" y="189229"/>
                </a:lnTo>
                <a:lnTo>
                  <a:pt x="132079" y="189229"/>
                </a:lnTo>
                <a:lnTo>
                  <a:pt x="132079" y="190499"/>
                </a:lnTo>
                <a:lnTo>
                  <a:pt x="175259" y="190499"/>
                </a:lnTo>
                <a:lnTo>
                  <a:pt x="175259" y="187959"/>
                </a:lnTo>
                <a:close/>
              </a:path>
              <a:path w="205740" h="609600">
                <a:moveTo>
                  <a:pt x="175259" y="190500"/>
                </a:moveTo>
                <a:lnTo>
                  <a:pt x="132079" y="190500"/>
                </a:lnTo>
                <a:lnTo>
                  <a:pt x="132079" y="193039"/>
                </a:lnTo>
                <a:lnTo>
                  <a:pt x="133350" y="193039"/>
                </a:lnTo>
                <a:lnTo>
                  <a:pt x="133350" y="194309"/>
                </a:lnTo>
                <a:lnTo>
                  <a:pt x="176529" y="194309"/>
                </a:lnTo>
                <a:lnTo>
                  <a:pt x="176529" y="191769"/>
                </a:lnTo>
                <a:lnTo>
                  <a:pt x="175259" y="191769"/>
                </a:lnTo>
                <a:lnTo>
                  <a:pt x="175259" y="190500"/>
                </a:lnTo>
                <a:close/>
              </a:path>
              <a:path w="205740" h="609600">
                <a:moveTo>
                  <a:pt x="180339" y="200659"/>
                </a:moveTo>
                <a:lnTo>
                  <a:pt x="135889" y="200659"/>
                </a:lnTo>
                <a:lnTo>
                  <a:pt x="135889" y="203199"/>
                </a:lnTo>
                <a:lnTo>
                  <a:pt x="180339" y="203199"/>
                </a:lnTo>
                <a:lnTo>
                  <a:pt x="180339" y="200659"/>
                </a:lnTo>
                <a:close/>
              </a:path>
              <a:path w="205740" h="609600">
                <a:moveTo>
                  <a:pt x="179070" y="196849"/>
                </a:moveTo>
                <a:lnTo>
                  <a:pt x="134620" y="196849"/>
                </a:lnTo>
                <a:lnTo>
                  <a:pt x="134620" y="200659"/>
                </a:lnTo>
                <a:lnTo>
                  <a:pt x="179070" y="200659"/>
                </a:lnTo>
                <a:lnTo>
                  <a:pt x="179070" y="196849"/>
                </a:lnTo>
                <a:close/>
              </a:path>
              <a:path w="205740" h="609600">
                <a:moveTo>
                  <a:pt x="177800" y="194309"/>
                </a:moveTo>
                <a:lnTo>
                  <a:pt x="133350" y="194309"/>
                </a:lnTo>
                <a:lnTo>
                  <a:pt x="133350" y="196849"/>
                </a:lnTo>
                <a:lnTo>
                  <a:pt x="177800" y="196849"/>
                </a:lnTo>
                <a:lnTo>
                  <a:pt x="177800" y="194309"/>
                </a:lnTo>
                <a:close/>
              </a:path>
              <a:path w="205740" h="609600">
                <a:moveTo>
                  <a:pt x="181609" y="203200"/>
                </a:moveTo>
                <a:lnTo>
                  <a:pt x="135889" y="203200"/>
                </a:lnTo>
                <a:lnTo>
                  <a:pt x="135889" y="204469"/>
                </a:lnTo>
                <a:lnTo>
                  <a:pt x="137159" y="204469"/>
                </a:lnTo>
                <a:lnTo>
                  <a:pt x="137159" y="207009"/>
                </a:lnTo>
                <a:lnTo>
                  <a:pt x="182879" y="207009"/>
                </a:lnTo>
                <a:lnTo>
                  <a:pt x="182879" y="205739"/>
                </a:lnTo>
                <a:lnTo>
                  <a:pt x="181609" y="205739"/>
                </a:lnTo>
                <a:lnTo>
                  <a:pt x="181609" y="203200"/>
                </a:lnTo>
                <a:close/>
              </a:path>
              <a:path w="205740" h="609600">
                <a:moveTo>
                  <a:pt x="182879" y="207009"/>
                </a:moveTo>
                <a:lnTo>
                  <a:pt x="137159" y="207009"/>
                </a:lnTo>
                <a:lnTo>
                  <a:pt x="137159" y="208279"/>
                </a:lnTo>
                <a:lnTo>
                  <a:pt x="138429" y="208279"/>
                </a:lnTo>
                <a:lnTo>
                  <a:pt x="138429" y="209549"/>
                </a:lnTo>
                <a:lnTo>
                  <a:pt x="182879" y="209549"/>
                </a:lnTo>
                <a:lnTo>
                  <a:pt x="182879" y="207009"/>
                </a:lnTo>
                <a:close/>
              </a:path>
              <a:path w="205740" h="609600">
                <a:moveTo>
                  <a:pt x="185420" y="212089"/>
                </a:moveTo>
                <a:lnTo>
                  <a:pt x="139700" y="212089"/>
                </a:lnTo>
                <a:lnTo>
                  <a:pt x="139700" y="215899"/>
                </a:lnTo>
                <a:lnTo>
                  <a:pt x="140970" y="215899"/>
                </a:lnTo>
                <a:lnTo>
                  <a:pt x="140970" y="219709"/>
                </a:lnTo>
                <a:lnTo>
                  <a:pt x="187960" y="219709"/>
                </a:lnTo>
                <a:lnTo>
                  <a:pt x="187960" y="218439"/>
                </a:lnTo>
                <a:lnTo>
                  <a:pt x="186690" y="218439"/>
                </a:lnTo>
                <a:lnTo>
                  <a:pt x="186690" y="214629"/>
                </a:lnTo>
                <a:lnTo>
                  <a:pt x="185420" y="214629"/>
                </a:lnTo>
                <a:lnTo>
                  <a:pt x="185420" y="212089"/>
                </a:lnTo>
                <a:close/>
              </a:path>
              <a:path w="205740" h="609600">
                <a:moveTo>
                  <a:pt x="184150" y="209550"/>
                </a:moveTo>
                <a:lnTo>
                  <a:pt x="138429" y="209550"/>
                </a:lnTo>
                <a:lnTo>
                  <a:pt x="138429" y="212089"/>
                </a:lnTo>
                <a:lnTo>
                  <a:pt x="184150" y="212089"/>
                </a:lnTo>
                <a:lnTo>
                  <a:pt x="184150" y="209550"/>
                </a:lnTo>
                <a:close/>
              </a:path>
              <a:path w="205740" h="609600">
                <a:moveTo>
                  <a:pt x="187959" y="219709"/>
                </a:moveTo>
                <a:lnTo>
                  <a:pt x="142239" y="219709"/>
                </a:lnTo>
                <a:lnTo>
                  <a:pt x="142239" y="222249"/>
                </a:lnTo>
                <a:lnTo>
                  <a:pt x="189229" y="222249"/>
                </a:lnTo>
                <a:lnTo>
                  <a:pt x="189229" y="220979"/>
                </a:lnTo>
                <a:lnTo>
                  <a:pt x="187959" y="220979"/>
                </a:lnTo>
                <a:lnTo>
                  <a:pt x="187959" y="219709"/>
                </a:lnTo>
                <a:close/>
              </a:path>
              <a:path w="205740" h="609600">
                <a:moveTo>
                  <a:pt x="189229" y="222250"/>
                </a:moveTo>
                <a:lnTo>
                  <a:pt x="142239" y="222250"/>
                </a:lnTo>
                <a:lnTo>
                  <a:pt x="142239" y="223519"/>
                </a:lnTo>
                <a:lnTo>
                  <a:pt x="143509" y="223519"/>
                </a:lnTo>
                <a:lnTo>
                  <a:pt x="143509" y="226059"/>
                </a:lnTo>
                <a:lnTo>
                  <a:pt x="190500" y="226059"/>
                </a:lnTo>
                <a:lnTo>
                  <a:pt x="190500" y="224789"/>
                </a:lnTo>
                <a:lnTo>
                  <a:pt x="189229" y="224789"/>
                </a:lnTo>
                <a:lnTo>
                  <a:pt x="189229" y="222250"/>
                </a:lnTo>
                <a:close/>
              </a:path>
              <a:path w="205740" h="609600">
                <a:moveTo>
                  <a:pt x="191770" y="227329"/>
                </a:moveTo>
                <a:lnTo>
                  <a:pt x="144779" y="227329"/>
                </a:lnTo>
                <a:lnTo>
                  <a:pt x="144779" y="231139"/>
                </a:lnTo>
                <a:lnTo>
                  <a:pt x="146050" y="231139"/>
                </a:lnTo>
                <a:lnTo>
                  <a:pt x="146050" y="234949"/>
                </a:lnTo>
                <a:lnTo>
                  <a:pt x="194309" y="234949"/>
                </a:lnTo>
                <a:lnTo>
                  <a:pt x="194309" y="233679"/>
                </a:lnTo>
                <a:lnTo>
                  <a:pt x="193040" y="233679"/>
                </a:lnTo>
                <a:lnTo>
                  <a:pt x="193039" y="229869"/>
                </a:lnTo>
                <a:lnTo>
                  <a:pt x="191770" y="229869"/>
                </a:lnTo>
                <a:lnTo>
                  <a:pt x="191770" y="227329"/>
                </a:lnTo>
                <a:close/>
              </a:path>
              <a:path w="205740" h="609600">
                <a:moveTo>
                  <a:pt x="190500" y="226059"/>
                </a:moveTo>
                <a:lnTo>
                  <a:pt x="143509" y="226059"/>
                </a:lnTo>
                <a:lnTo>
                  <a:pt x="143509" y="227329"/>
                </a:lnTo>
                <a:lnTo>
                  <a:pt x="190500" y="227329"/>
                </a:lnTo>
                <a:lnTo>
                  <a:pt x="190500" y="226059"/>
                </a:lnTo>
                <a:close/>
              </a:path>
              <a:path w="205740" h="609600">
                <a:moveTo>
                  <a:pt x="196849" y="238759"/>
                </a:moveTo>
                <a:lnTo>
                  <a:pt x="148589" y="238759"/>
                </a:lnTo>
                <a:lnTo>
                  <a:pt x="148589" y="245109"/>
                </a:lnTo>
                <a:lnTo>
                  <a:pt x="196849" y="245109"/>
                </a:lnTo>
                <a:lnTo>
                  <a:pt x="196849" y="238759"/>
                </a:lnTo>
                <a:close/>
              </a:path>
              <a:path w="205740" h="609600">
                <a:moveTo>
                  <a:pt x="194310" y="234950"/>
                </a:moveTo>
                <a:lnTo>
                  <a:pt x="147320" y="234950"/>
                </a:lnTo>
                <a:lnTo>
                  <a:pt x="147320" y="238759"/>
                </a:lnTo>
                <a:lnTo>
                  <a:pt x="195579" y="238759"/>
                </a:lnTo>
                <a:lnTo>
                  <a:pt x="195579" y="236219"/>
                </a:lnTo>
                <a:lnTo>
                  <a:pt x="194310" y="236219"/>
                </a:lnTo>
                <a:lnTo>
                  <a:pt x="194310" y="234950"/>
                </a:lnTo>
                <a:close/>
              </a:path>
              <a:path w="205740" h="609600">
                <a:moveTo>
                  <a:pt x="198119" y="245109"/>
                </a:moveTo>
                <a:lnTo>
                  <a:pt x="149859" y="245109"/>
                </a:lnTo>
                <a:lnTo>
                  <a:pt x="149859" y="255269"/>
                </a:lnTo>
                <a:lnTo>
                  <a:pt x="151129" y="255269"/>
                </a:lnTo>
                <a:lnTo>
                  <a:pt x="151129" y="264159"/>
                </a:lnTo>
                <a:lnTo>
                  <a:pt x="152400" y="264159"/>
                </a:lnTo>
                <a:lnTo>
                  <a:pt x="152400" y="270509"/>
                </a:lnTo>
                <a:lnTo>
                  <a:pt x="200659" y="270509"/>
                </a:lnTo>
                <a:lnTo>
                  <a:pt x="200659" y="261619"/>
                </a:lnTo>
                <a:lnTo>
                  <a:pt x="199389" y="261619"/>
                </a:lnTo>
                <a:lnTo>
                  <a:pt x="199389" y="252729"/>
                </a:lnTo>
                <a:lnTo>
                  <a:pt x="198119" y="252729"/>
                </a:lnTo>
                <a:lnTo>
                  <a:pt x="198119" y="245109"/>
                </a:lnTo>
                <a:close/>
              </a:path>
              <a:path w="205740" h="609600">
                <a:moveTo>
                  <a:pt x="201929" y="270509"/>
                </a:moveTo>
                <a:lnTo>
                  <a:pt x="152400" y="270509"/>
                </a:lnTo>
                <a:lnTo>
                  <a:pt x="152400" y="274319"/>
                </a:lnTo>
                <a:lnTo>
                  <a:pt x="153670" y="274319"/>
                </a:lnTo>
                <a:lnTo>
                  <a:pt x="153670" y="284479"/>
                </a:lnTo>
                <a:lnTo>
                  <a:pt x="154939" y="284479"/>
                </a:lnTo>
                <a:lnTo>
                  <a:pt x="154939" y="293369"/>
                </a:lnTo>
                <a:lnTo>
                  <a:pt x="156209" y="293369"/>
                </a:lnTo>
                <a:lnTo>
                  <a:pt x="156209" y="295909"/>
                </a:lnTo>
                <a:lnTo>
                  <a:pt x="204469" y="295909"/>
                </a:lnTo>
                <a:lnTo>
                  <a:pt x="204469" y="287019"/>
                </a:lnTo>
                <a:lnTo>
                  <a:pt x="203199" y="287019"/>
                </a:lnTo>
                <a:lnTo>
                  <a:pt x="203200" y="278129"/>
                </a:lnTo>
                <a:lnTo>
                  <a:pt x="201929" y="278129"/>
                </a:lnTo>
                <a:lnTo>
                  <a:pt x="201929" y="270509"/>
                </a:lnTo>
                <a:close/>
              </a:path>
              <a:path w="205740" h="609600">
                <a:moveTo>
                  <a:pt x="205739" y="295909"/>
                </a:moveTo>
                <a:lnTo>
                  <a:pt x="156209" y="295909"/>
                </a:lnTo>
                <a:lnTo>
                  <a:pt x="156209" y="303529"/>
                </a:lnTo>
                <a:lnTo>
                  <a:pt x="157479" y="303529"/>
                </a:lnTo>
                <a:lnTo>
                  <a:pt x="157479" y="313689"/>
                </a:lnTo>
                <a:lnTo>
                  <a:pt x="156209" y="313689"/>
                </a:lnTo>
                <a:lnTo>
                  <a:pt x="156209" y="321309"/>
                </a:lnTo>
                <a:lnTo>
                  <a:pt x="204469" y="321309"/>
                </a:lnTo>
                <a:lnTo>
                  <a:pt x="204469" y="316229"/>
                </a:lnTo>
                <a:lnTo>
                  <a:pt x="205739" y="316229"/>
                </a:lnTo>
                <a:lnTo>
                  <a:pt x="205739" y="295909"/>
                </a:lnTo>
                <a:close/>
              </a:path>
              <a:path w="205740" h="609600">
                <a:moveTo>
                  <a:pt x="204469" y="321309"/>
                </a:moveTo>
                <a:lnTo>
                  <a:pt x="156209" y="321309"/>
                </a:lnTo>
                <a:lnTo>
                  <a:pt x="156209" y="326389"/>
                </a:lnTo>
                <a:lnTo>
                  <a:pt x="154939" y="326389"/>
                </a:lnTo>
                <a:lnTo>
                  <a:pt x="154939" y="337819"/>
                </a:lnTo>
                <a:lnTo>
                  <a:pt x="153670" y="337819"/>
                </a:lnTo>
                <a:lnTo>
                  <a:pt x="153670" y="349249"/>
                </a:lnTo>
                <a:lnTo>
                  <a:pt x="198120" y="349249"/>
                </a:lnTo>
                <a:lnTo>
                  <a:pt x="198120" y="344169"/>
                </a:lnTo>
                <a:lnTo>
                  <a:pt x="199390" y="344169"/>
                </a:lnTo>
                <a:lnTo>
                  <a:pt x="199390" y="339089"/>
                </a:lnTo>
                <a:lnTo>
                  <a:pt x="200660" y="339089"/>
                </a:lnTo>
                <a:lnTo>
                  <a:pt x="200659" y="332739"/>
                </a:lnTo>
                <a:lnTo>
                  <a:pt x="201929" y="332739"/>
                </a:lnTo>
                <a:lnTo>
                  <a:pt x="201929" y="327659"/>
                </a:lnTo>
                <a:lnTo>
                  <a:pt x="203199" y="327659"/>
                </a:lnTo>
                <a:lnTo>
                  <a:pt x="203200" y="322579"/>
                </a:lnTo>
                <a:lnTo>
                  <a:pt x="204469" y="322579"/>
                </a:lnTo>
                <a:lnTo>
                  <a:pt x="204469" y="321309"/>
                </a:lnTo>
                <a:close/>
              </a:path>
              <a:path w="205740" h="609600">
                <a:moveTo>
                  <a:pt x="198120" y="349250"/>
                </a:moveTo>
                <a:lnTo>
                  <a:pt x="152400" y="349250"/>
                </a:lnTo>
                <a:lnTo>
                  <a:pt x="152400" y="361949"/>
                </a:lnTo>
                <a:lnTo>
                  <a:pt x="151129" y="361949"/>
                </a:lnTo>
                <a:lnTo>
                  <a:pt x="151129" y="373379"/>
                </a:lnTo>
                <a:lnTo>
                  <a:pt x="149859" y="373379"/>
                </a:lnTo>
                <a:lnTo>
                  <a:pt x="149859" y="386079"/>
                </a:lnTo>
                <a:lnTo>
                  <a:pt x="148589" y="386079"/>
                </a:lnTo>
                <a:lnTo>
                  <a:pt x="148589" y="388619"/>
                </a:lnTo>
                <a:lnTo>
                  <a:pt x="189229" y="388619"/>
                </a:lnTo>
                <a:lnTo>
                  <a:pt x="189229" y="383539"/>
                </a:lnTo>
                <a:lnTo>
                  <a:pt x="190500" y="383539"/>
                </a:lnTo>
                <a:lnTo>
                  <a:pt x="190500" y="378459"/>
                </a:lnTo>
                <a:lnTo>
                  <a:pt x="191769" y="378459"/>
                </a:lnTo>
                <a:lnTo>
                  <a:pt x="191770" y="372109"/>
                </a:lnTo>
                <a:lnTo>
                  <a:pt x="193039" y="372109"/>
                </a:lnTo>
                <a:lnTo>
                  <a:pt x="193039" y="367029"/>
                </a:lnTo>
                <a:lnTo>
                  <a:pt x="194309" y="367029"/>
                </a:lnTo>
                <a:lnTo>
                  <a:pt x="194309" y="360679"/>
                </a:lnTo>
                <a:lnTo>
                  <a:pt x="195579" y="360679"/>
                </a:lnTo>
                <a:lnTo>
                  <a:pt x="195579" y="355599"/>
                </a:lnTo>
                <a:lnTo>
                  <a:pt x="196850" y="355599"/>
                </a:lnTo>
                <a:lnTo>
                  <a:pt x="196850" y="350519"/>
                </a:lnTo>
                <a:lnTo>
                  <a:pt x="198120" y="350519"/>
                </a:lnTo>
                <a:lnTo>
                  <a:pt x="198120" y="349250"/>
                </a:lnTo>
                <a:close/>
              </a:path>
              <a:path w="205740" h="609600">
                <a:moveTo>
                  <a:pt x="7619" y="603249"/>
                </a:moveTo>
                <a:lnTo>
                  <a:pt x="0" y="603249"/>
                </a:lnTo>
                <a:lnTo>
                  <a:pt x="0" y="609599"/>
                </a:lnTo>
                <a:lnTo>
                  <a:pt x="1269" y="609599"/>
                </a:lnTo>
                <a:lnTo>
                  <a:pt x="1269" y="608329"/>
                </a:lnTo>
                <a:lnTo>
                  <a:pt x="3809" y="608329"/>
                </a:lnTo>
                <a:lnTo>
                  <a:pt x="3809" y="605789"/>
                </a:lnTo>
                <a:lnTo>
                  <a:pt x="5079" y="605789"/>
                </a:lnTo>
                <a:lnTo>
                  <a:pt x="5079" y="604519"/>
                </a:lnTo>
                <a:lnTo>
                  <a:pt x="7619" y="604519"/>
                </a:lnTo>
                <a:lnTo>
                  <a:pt x="7619" y="603249"/>
                </a:lnTo>
                <a:close/>
              </a:path>
              <a:path w="205740" h="609600">
                <a:moveTo>
                  <a:pt x="11429" y="601979"/>
                </a:moveTo>
                <a:lnTo>
                  <a:pt x="8890" y="601979"/>
                </a:lnTo>
                <a:lnTo>
                  <a:pt x="8890" y="603249"/>
                </a:lnTo>
                <a:lnTo>
                  <a:pt x="11429" y="603249"/>
                </a:lnTo>
                <a:lnTo>
                  <a:pt x="11429" y="601979"/>
                </a:lnTo>
                <a:close/>
              </a:path>
              <a:path w="205740" h="609600">
                <a:moveTo>
                  <a:pt x="16509" y="596899"/>
                </a:moveTo>
                <a:lnTo>
                  <a:pt x="0" y="596899"/>
                </a:lnTo>
                <a:lnTo>
                  <a:pt x="0" y="601979"/>
                </a:lnTo>
                <a:lnTo>
                  <a:pt x="12699" y="601979"/>
                </a:lnTo>
                <a:lnTo>
                  <a:pt x="12699" y="599439"/>
                </a:lnTo>
                <a:lnTo>
                  <a:pt x="15239" y="599439"/>
                </a:lnTo>
                <a:lnTo>
                  <a:pt x="15239" y="598169"/>
                </a:lnTo>
                <a:lnTo>
                  <a:pt x="16509" y="598169"/>
                </a:lnTo>
                <a:lnTo>
                  <a:pt x="16509" y="596899"/>
                </a:lnTo>
                <a:close/>
              </a:path>
              <a:path w="205740" h="609600">
                <a:moveTo>
                  <a:pt x="20319" y="595629"/>
                </a:moveTo>
                <a:lnTo>
                  <a:pt x="19050" y="595629"/>
                </a:lnTo>
                <a:lnTo>
                  <a:pt x="19050" y="596899"/>
                </a:lnTo>
                <a:lnTo>
                  <a:pt x="20319" y="596899"/>
                </a:lnTo>
                <a:lnTo>
                  <a:pt x="20319" y="595629"/>
                </a:lnTo>
                <a:close/>
              </a:path>
              <a:path w="205740" h="609600">
                <a:moveTo>
                  <a:pt x="26669" y="590549"/>
                </a:moveTo>
                <a:lnTo>
                  <a:pt x="0" y="590549"/>
                </a:lnTo>
                <a:lnTo>
                  <a:pt x="0" y="595629"/>
                </a:lnTo>
                <a:lnTo>
                  <a:pt x="22859" y="595629"/>
                </a:lnTo>
                <a:lnTo>
                  <a:pt x="22859" y="593089"/>
                </a:lnTo>
                <a:lnTo>
                  <a:pt x="24129" y="593089"/>
                </a:lnTo>
                <a:lnTo>
                  <a:pt x="24129" y="591819"/>
                </a:lnTo>
                <a:lnTo>
                  <a:pt x="26669" y="591819"/>
                </a:lnTo>
                <a:lnTo>
                  <a:pt x="26669" y="590549"/>
                </a:lnTo>
                <a:close/>
              </a:path>
              <a:path w="205740" h="609600">
                <a:moveTo>
                  <a:pt x="60959" y="568959"/>
                </a:moveTo>
                <a:lnTo>
                  <a:pt x="0" y="568959"/>
                </a:lnTo>
                <a:lnTo>
                  <a:pt x="0" y="590549"/>
                </a:lnTo>
                <a:lnTo>
                  <a:pt x="31750" y="590549"/>
                </a:lnTo>
                <a:lnTo>
                  <a:pt x="31750" y="588009"/>
                </a:lnTo>
                <a:lnTo>
                  <a:pt x="34289" y="588009"/>
                </a:lnTo>
                <a:lnTo>
                  <a:pt x="34289" y="586739"/>
                </a:lnTo>
                <a:lnTo>
                  <a:pt x="35559" y="586739"/>
                </a:lnTo>
                <a:lnTo>
                  <a:pt x="35559" y="584199"/>
                </a:lnTo>
                <a:lnTo>
                  <a:pt x="39370" y="584199"/>
                </a:lnTo>
                <a:lnTo>
                  <a:pt x="39370" y="582929"/>
                </a:lnTo>
                <a:lnTo>
                  <a:pt x="41909" y="582929"/>
                </a:lnTo>
                <a:lnTo>
                  <a:pt x="41909" y="581659"/>
                </a:lnTo>
                <a:lnTo>
                  <a:pt x="44450" y="581659"/>
                </a:lnTo>
                <a:lnTo>
                  <a:pt x="44450" y="580389"/>
                </a:lnTo>
                <a:lnTo>
                  <a:pt x="45720" y="580389"/>
                </a:lnTo>
                <a:lnTo>
                  <a:pt x="45720" y="577849"/>
                </a:lnTo>
                <a:lnTo>
                  <a:pt x="49529" y="577849"/>
                </a:lnTo>
                <a:lnTo>
                  <a:pt x="49529" y="576579"/>
                </a:lnTo>
                <a:lnTo>
                  <a:pt x="52070" y="576579"/>
                </a:lnTo>
                <a:lnTo>
                  <a:pt x="52070" y="575309"/>
                </a:lnTo>
                <a:lnTo>
                  <a:pt x="53340" y="575309"/>
                </a:lnTo>
                <a:lnTo>
                  <a:pt x="53340" y="574039"/>
                </a:lnTo>
                <a:lnTo>
                  <a:pt x="55879" y="574039"/>
                </a:lnTo>
                <a:lnTo>
                  <a:pt x="55879" y="571499"/>
                </a:lnTo>
                <a:lnTo>
                  <a:pt x="59689" y="571499"/>
                </a:lnTo>
                <a:lnTo>
                  <a:pt x="59689" y="570229"/>
                </a:lnTo>
                <a:lnTo>
                  <a:pt x="60959" y="570229"/>
                </a:lnTo>
                <a:lnTo>
                  <a:pt x="60959" y="568959"/>
                </a:lnTo>
                <a:close/>
              </a:path>
              <a:path w="205740" h="609600">
                <a:moveTo>
                  <a:pt x="63500" y="567689"/>
                </a:moveTo>
                <a:lnTo>
                  <a:pt x="1270" y="567689"/>
                </a:lnTo>
                <a:lnTo>
                  <a:pt x="1270" y="568959"/>
                </a:lnTo>
                <a:lnTo>
                  <a:pt x="63500" y="568959"/>
                </a:lnTo>
                <a:lnTo>
                  <a:pt x="63500" y="567689"/>
                </a:lnTo>
                <a:close/>
              </a:path>
              <a:path w="205740" h="609600">
                <a:moveTo>
                  <a:pt x="64769" y="565149"/>
                </a:moveTo>
                <a:lnTo>
                  <a:pt x="3809" y="565149"/>
                </a:lnTo>
                <a:lnTo>
                  <a:pt x="3809" y="567689"/>
                </a:lnTo>
                <a:lnTo>
                  <a:pt x="64769" y="567689"/>
                </a:lnTo>
                <a:lnTo>
                  <a:pt x="64769" y="565149"/>
                </a:lnTo>
                <a:close/>
              </a:path>
              <a:path w="205740" h="609600">
                <a:moveTo>
                  <a:pt x="68579" y="563879"/>
                </a:moveTo>
                <a:lnTo>
                  <a:pt x="6350" y="563879"/>
                </a:lnTo>
                <a:lnTo>
                  <a:pt x="6350" y="565149"/>
                </a:lnTo>
                <a:lnTo>
                  <a:pt x="68579" y="565149"/>
                </a:lnTo>
                <a:lnTo>
                  <a:pt x="68579" y="563879"/>
                </a:lnTo>
                <a:close/>
              </a:path>
              <a:path w="205740" h="609600">
                <a:moveTo>
                  <a:pt x="71119" y="562609"/>
                </a:moveTo>
                <a:lnTo>
                  <a:pt x="8889" y="562609"/>
                </a:lnTo>
                <a:lnTo>
                  <a:pt x="8889" y="563879"/>
                </a:lnTo>
                <a:lnTo>
                  <a:pt x="71119" y="563879"/>
                </a:lnTo>
                <a:lnTo>
                  <a:pt x="71119" y="562609"/>
                </a:lnTo>
                <a:close/>
              </a:path>
              <a:path w="205740" h="609600">
                <a:moveTo>
                  <a:pt x="72389" y="561339"/>
                </a:moveTo>
                <a:lnTo>
                  <a:pt x="10159" y="561339"/>
                </a:lnTo>
                <a:lnTo>
                  <a:pt x="10159" y="562609"/>
                </a:lnTo>
                <a:lnTo>
                  <a:pt x="72389" y="562609"/>
                </a:lnTo>
                <a:lnTo>
                  <a:pt x="72389" y="561339"/>
                </a:lnTo>
                <a:close/>
              </a:path>
              <a:path w="205740" h="609600">
                <a:moveTo>
                  <a:pt x="74929" y="558799"/>
                </a:moveTo>
                <a:lnTo>
                  <a:pt x="11429" y="558799"/>
                </a:lnTo>
                <a:lnTo>
                  <a:pt x="11429" y="561339"/>
                </a:lnTo>
                <a:lnTo>
                  <a:pt x="74929" y="561339"/>
                </a:lnTo>
                <a:lnTo>
                  <a:pt x="74929" y="558799"/>
                </a:lnTo>
                <a:close/>
              </a:path>
              <a:path w="205740" h="609600">
                <a:moveTo>
                  <a:pt x="78739" y="557529"/>
                </a:moveTo>
                <a:lnTo>
                  <a:pt x="15239" y="557529"/>
                </a:lnTo>
                <a:lnTo>
                  <a:pt x="15239" y="558799"/>
                </a:lnTo>
                <a:lnTo>
                  <a:pt x="78739" y="558799"/>
                </a:lnTo>
                <a:lnTo>
                  <a:pt x="78739" y="557529"/>
                </a:lnTo>
                <a:close/>
              </a:path>
              <a:path w="205740" h="609600">
                <a:moveTo>
                  <a:pt x="80009" y="556259"/>
                </a:moveTo>
                <a:lnTo>
                  <a:pt x="16509" y="556259"/>
                </a:lnTo>
                <a:lnTo>
                  <a:pt x="16509" y="557529"/>
                </a:lnTo>
                <a:lnTo>
                  <a:pt x="80009" y="557529"/>
                </a:lnTo>
                <a:lnTo>
                  <a:pt x="80009" y="556259"/>
                </a:lnTo>
                <a:close/>
              </a:path>
              <a:path w="205740" h="609600">
                <a:moveTo>
                  <a:pt x="82550" y="554989"/>
                </a:moveTo>
                <a:lnTo>
                  <a:pt x="19050" y="554989"/>
                </a:lnTo>
                <a:lnTo>
                  <a:pt x="19050" y="556259"/>
                </a:lnTo>
                <a:lnTo>
                  <a:pt x="82550" y="556259"/>
                </a:lnTo>
                <a:lnTo>
                  <a:pt x="82550" y="554989"/>
                </a:lnTo>
                <a:close/>
              </a:path>
              <a:path w="205740" h="609600">
                <a:moveTo>
                  <a:pt x="83820" y="552449"/>
                </a:moveTo>
                <a:lnTo>
                  <a:pt x="20320" y="552449"/>
                </a:lnTo>
                <a:lnTo>
                  <a:pt x="20320" y="554989"/>
                </a:lnTo>
                <a:lnTo>
                  <a:pt x="83820" y="554989"/>
                </a:lnTo>
                <a:lnTo>
                  <a:pt x="83820" y="552449"/>
                </a:lnTo>
                <a:close/>
              </a:path>
              <a:path w="205740" h="609600">
                <a:moveTo>
                  <a:pt x="86359" y="551179"/>
                </a:moveTo>
                <a:lnTo>
                  <a:pt x="22859" y="551179"/>
                </a:lnTo>
                <a:lnTo>
                  <a:pt x="22859" y="552449"/>
                </a:lnTo>
                <a:lnTo>
                  <a:pt x="86359" y="552449"/>
                </a:lnTo>
                <a:lnTo>
                  <a:pt x="86359" y="551179"/>
                </a:lnTo>
                <a:close/>
              </a:path>
              <a:path w="205740" h="609600">
                <a:moveTo>
                  <a:pt x="87629" y="548639"/>
                </a:moveTo>
                <a:lnTo>
                  <a:pt x="26670" y="548639"/>
                </a:lnTo>
                <a:lnTo>
                  <a:pt x="26670" y="549909"/>
                </a:lnTo>
                <a:lnTo>
                  <a:pt x="25400" y="549909"/>
                </a:lnTo>
                <a:lnTo>
                  <a:pt x="25400" y="551179"/>
                </a:lnTo>
                <a:lnTo>
                  <a:pt x="87629" y="551179"/>
                </a:lnTo>
                <a:lnTo>
                  <a:pt x="87629" y="548639"/>
                </a:lnTo>
                <a:close/>
              </a:path>
              <a:path w="205740" h="609600">
                <a:moveTo>
                  <a:pt x="88899" y="546099"/>
                </a:moveTo>
                <a:lnTo>
                  <a:pt x="27939" y="546099"/>
                </a:lnTo>
                <a:lnTo>
                  <a:pt x="27939" y="548639"/>
                </a:lnTo>
                <a:lnTo>
                  <a:pt x="88899" y="548639"/>
                </a:lnTo>
                <a:lnTo>
                  <a:pt x="88899" y="546099"/>
                </a:lnTo>
                <a:close/>
              </a:path>
              <a:path w="205740" h="609600">
                <a:moveTo>
                  <a:pt x="91440" y="544829"/>
                </a:moveTo>
                <a:lnTo>
                  <a:pt x="31750" y="544829"/>
                </a:lnTo>
                <a:lnTo>
                  <a:pt x="31750" y="546099"/>
                </a:lnTo>
                <a:lnTo>
                  <a:pt x="91440" y="546099"/>
                </a:lnTo>
                <a:lnTo>
                  <a:pt x="91440" y="544829"/>
                </a:lnTo>
                <a:close/>
              </a:path>
              <a:path w="205740" h="609600">
                <a:moveTo>
                  <a:pt x="92710" y="543559"/>
                </a:moveTo>
                <a:lnTo>
                  <a:pt x="33020" y="543559"/>
                </a:lnTo>
                <a:lnTo>
                  <a:pt x="33020" y="544829"/>
                </a:lnTo>
                <a:lnTo>
                  <a:pt x="92710" y="544829"/>
                </a:lnTo>
                <a:lnTo>
                  <a:pt x="92710" y="543559"/>
                </a:lnTo>
                <a:close/>
              </a:path>
              <a:path w="205740" h="609600">
                <a:moveTo>
                  <a:pt x="93979" y="542289"/>
                </a:moveTo>
                <a:lnTo>
                  <a:pt x="35559" y="542289"/>
                </a:lnTo>
                <a:lnTo>
                  <a:pt x="35559" y="543559"/>
                </a:lnTo>
                <a:lnTo>
                  <a:pt x="93979" y="543559"/>
                </a:lnTo>
                <a:lnTo>
                  <a:pt x="93979" y="542289"/>
                </a:lnTo>
                <a:close/>
              </a:path>
              <a:path w="205740" h="609600">
                <a:moveTo>
                  <a:pt x="95250" y="539749"/>
                </a:moveTo>
                <a:lnTo>
                  <a:pt x="36829" y="539749"/>
                </a:lnTo>
                <a:lnTo>
                  <a:pt x="36829" y="542289"/>
                </a:lnTo>
                <a:lnTo>
                  <a:pt x="95250" y="542289"/>
                </a:lnTo>
                <a:lnTo>
                  <a:pt x="95250" y="539749"/>
                </a:lnTo>
                <a:close/>
              </a:path>
              <a:path w="205740" h="609600">
                <a:moveTo>
                  <a:pt x="96519" y="538479"/>
                </a:moveTo>
                <a:lnTo>
                  <a:pt x="40639" y="538479"/>
                </a:lnTo>
                <a:lnTo>
                  <a:pt x="40639" y="539749"/>
                </a:lnTo>
                <a:lnTo>
                  <a:pt x="96520" y="539749"/>
                </a:lnTo>
                <a:lnTo>
                  <a:pt x="96519" y="538479"/>
                </a:lnTo>
                <a:close/>
              </a:path>
              <a:path w="205740" h="609600">
                <a:moveTo>
                  <a:pt x="97789" y="537209"/>
                </a:moveTo>
                <a:lnTo>
                  <a:pt x="41909" y="537209"/>
                </a:lnTo>
                <a:lnTo>
                  <a:pt x="41909" y="538479"/>
                </a:lnTo>
                <a:lnTo>
                  <a:pt x="97789" y="538479"/>
                </a:lnTo>
                <a:lnTo>
                  <a:pt x="97789" y="537209"/>
                </a:lnTo>
                <a:close/>
              </a:path>
              <a:path w="205740" h="609600">
                <a:moveTo>
                  <a:pt x="99059" y="535939"/>
                </a:moveTo>
                <a:lnTo>
                  <a:pt x="43179" y="535939"/>
                </a:lnTo>
                <a:lnTo>
                  <a:pt x="43179" y="537209"/>
                </a:lnTo>
                <a:lnTo>
                  <a:pt x="99059" y="537209"/>
                </a:lnTo>
                <a:lnTo>
                  <a:pt x="99059" y="535939"/>
                </a:lnTo>
                <a:close/>
              </a:path>
              <a:path w="205740" h="609600">
                <a:moveTo>
                  <a:pt x="100329" y="533399"/>
                </a:moveTo>
                <a:lnTo>
                  <a:pt x="44450" y="533399"/>
                </a:lnTo>
                <a:lnTo>
                  <a:pt x="44450" y="535939"/>
                </a:lnTo>
                <a:lnTo>
                  <a:pt x="100329" y="535939"/>
                </a:lnTo>
                <a:lnTo>
                  <a:pt x="100329" y="533399"/>
                </a:lnTo>
                <a:close/>
              </a:path>
              <a:path w="205740" h="609600">
                <a:moveTo>
                  <a:pt x="104139" y="530859"/>
                </a:moveTo>
                <a:lnTo>
                  <a:pt x="46989" y="530859"/>
                </a:lnTo>
                <a:lnTo>
                  <a:pt x="46989" y="533399"/>
                </a:lnTo>
                <a:lnTo>
                  <a:pt x="102869" y="533399"/>
                </a:lnTo>
                <a:lnTo>
                  <a:pt x="102869" y="532129"/>
                </a:lnTo>
                <a:lnTo>
                  <a:pt x="104139" y="532129"/>
                </a:lnTo>
                <a:lnTo>
                  <a:pt x="104139" y="530859"/>
                </a:lnTo>
                <a:close/>
              </a:path>
              <a:path w="205740" h="609600">
                <a:moveTo>
                  <a:pt x="105409" y="529589"/>
                </a:moveTo>
                <a:lnTo>
                  <a:pt x="48259" y="529589"/>
                </a:lnTo>
                <a:lnTo>
                  <a:pt x="48259" y="530859"/>
                </a:lnTo>
                <a:lnTo>
                  <a:pt x="105409" y="530859"/>
                </a:lnTo>
                <a:lnTo>
                  <a:pt x="105409" y="529589"/>
                </a:lnTo>
                <a:close/>
              </a:path>
              <a:path w="205740" h="609600">
                <a:moveTo>
                  <a:pt x="106679" y="527049"/>
                </a:moveTo>
                <a:lnTo>
                  <a:pt x="49529" y="527049"/>
                </a:lnTo>
                <a:lnTo>
                  <a:pt x="49529" y="529589"/>
                </a:lnTo>
                <a:lnTo>
                  <a:pt x="106679" y="529589"/>
                </a:lnTo>
                <a:lnTo>
                  <a:pt x="106679" y="527049"/>
                </a:lnTo>
                <a:close/>
              </a:path>
              <a:path w="205740" h="609600">
                <a:moveTo>
                  <a:pt x="107950" y="525779"/>
                </a:moveTo>
                <a:lnTo>
                  <a:pt x="52070" y="525779"/>
                </a:lnTo>
                <a:lnTo>
                  <a:pt x="52070" y="527049"/>
                </a:lnTo>
                <a:lnTo>
                  <a:pt x="107950" y="527049"/>
                </a:lnTo>
                <a:lnTo>
                  <a:pt x="107950" y="525779"/>
                </a:lnTo>
                <a:close/>
              </a:path>
              <a:path w="205740" h="609600">
                <a:moveTo>
                  <a:pt x="110489" y="523239"/>
                </a:moveTo>
                <a:lnTo>
                  <a:pt x="53339" y="523239"/>
                </a:lnTo>
                <a:lnTo>
                  <a:pt x="53339" y="525779"/>
                </a:lnTo>
                <a:lnTo>
                  <a:pt x="109219" y="525779"/>
                </a:lnTo>
                <a:lnTo>
                  <a:pt x="109219" y="524509"/>
                </a:lnTo>
                <a:lnTo>
                  <a:pt x="110489" y="524509"/>
                </a:lnTo>
                <a:lnTo>
                  <a:pt x="110489" y="523239"/>
                </a:lnTo>
                <a:close/>
              </a:path>
              <a:path w="205740" h="609600">
                <a:moveTo>
                  <a:pt x="111759" y="520699"/>
                </a:moveTo>
                <a:lnTo>
                  <a:pt x="54609" y="520699"/>
                </a:lnTo>
                <a:lnTo>
                  <a:pt x="54609" y="523239"/>
                </a:lnTo>
                <a:lnTo>
                  <a:pt x="111759" y="523239"/>
                </a:lnTo>
                <a:lnTo>
                  <a:pt x="111759" y="520699"/>
                </a:lnTo>
                <a:close/>
              </a:path>
              <a:path w="205740" h="609600">
                <a:moveTo>
                  <a:pt x="114300" y="519429"/>
                </a:moveTo>
                <a:lnTo>
                  <a:pt x="57150" y="519429"/>
                </a:lnTo>
                <a:lnTo>
                  <a:pt x="57150" y="520699"/>
                </a:lnTo>
                <a:lnTo>
                  <a:pt x="114300" y="520699"/>
                </a:lnTo>
                <a:lnTo>
                  <a:pt x="114300" y="519429"/>
                </a:lnTo>
                <a:close/>
              </a:path>
              <a:path w="205740" h="609600">
                <a:moveTo>
                  <a:pt x="115570" y="518159"/>
                </a:moveTo>
                <a:lnTo>
                  <a:pt x="58420" y="518159"/>
                </a:lnTo>
                <a:lnTo>
                  <a:pt x="58420" y="519429"/>
                </a:lnTo>
                <a:lnTo>
                  <a:pt x="115570" y="519429"/>
                </a:lnTo>
                <a:lnTo>
                  <a:pt x="115570" y="518159"/>
                </a:lnTo>
                <a:close/>
              </a:path>
              <a:path w="205740" h="609600">
                <a:moveTo>
                  <a:pt x="116839" y="514349"/>
                </a:moveTo>
                <a:lnTo>
                  <a:pt x="60959" y="514349"/>
                </a:lnTo>
                <a:lnTo>
                  <a:pt x="60959" y="516889"/>
                </a:lnTo>
                <a:lnTo>
                  <a:pt x="59689" y="516889"/>
                </a:lnTo>
                <a:lnTo>
                  <a:pt x="59689" y="518159"/>
                </a:lnTo>
                <a:lnTo>
                  <a:pt x="116839" y="518159"/>
                </a:lnTo>
                <a:lnTo>
                  <a:pt x="116839" y="514349"/>
                </a:lnTo>
                <a:close/>
              </a:path>
              <a:path w="205740" h="609600">
                <a:moveTo>
                  <a:pt x="119379" y="513079"/>
                </a:moveTo>
                <a:lnTo>
                  <a:pt x="62229" y="513079"/>
                </a:lnTo>
                <a:lnTo>
                  <a:pt x="62229" y="514349"/>
                </a:lnTo>
                <a:lnTo>
                  <a:pt x="119379" y="514349"/>
                </a:lnTo>
                <a:lnTo>
                  <a:pt x="119379" y="513079"/>
                </a:lnTo>
                <a:close/>
              </a:path>
              <a:path w="205740" h="609600">
                <a:moveTo>
                  <a:pt x="120650" y="511809"/>
                </a:moveTo>
                <a:lnTo>
                  <a:pt x="63500" y="511809"/>
                </a:lnTo>
                <a:lnTo>
                  <a:pt x="63500" y="513079"/>
                </a:lnTo>
                <a:lnTo>
                  <a:pt x="120650" y="513079"/>
                </a:lnTo>
                <a:lnTo>
                  <a:pt x="120650" y="511809"/>
                </a:lnTo>
                <a:close/>
              </a:path>
              <a:path w="205740" h="609600">
                <a:moveTo>
                  <a:pt x="121920" y="510539"/>
                </a:moveTo>
                <a:lnTo>
                  <a:pt x="64770" y="510539"/>
                </a:lnTo>
                <a:lnTo>
                  <a:pt x="64770" y="511809"/>
                </a:lnTo>
                <a:lnTo>
                  <a:pt x="121920" y="511809"/>
                </a:lnTo>
                <a:lnTo>
                  <a:pt x="121920" y="510539"/>
                </a:lnTo>
                <a:close/>
              </a:path>
              <a:path w="205740" h="609600">
                <a:moveTo>
                  <a:pt x="123189" y="507999"/>
                </a:moveTo>
                <a:lnTo>
                  <a:pt x="66039" y="507999"/>
                </a:lnTo>
                <a:lnTo>
                  <a:pt x="66039" y="510539"/>
                </a:lnTo>
                <a:lnTo>
                  <a:pt x="123189" y="510539"/>
                </a:lnTo>
                <a:lnTo>
                  <a:pt x="123189" y="507999"/>
                </a:lnTo>
                <a:close/>
              </a:path>
              <a:path w="205740" h="609600">
                <a:moveTo>
                  <a:pt x="125729" y="505459"/>
                </a:moveTo>
                <a:lnTo>
                  <a:pt x="68579" y="505459"/>
                </a:lnTo>
                <a:lnTo>
                  <a:pt x="68579" y="507999"/>
                </a:lnTo>
                <a:lnTo>
                  <a:pt x="125729" y="507999"/>
                </a:lnTo>
                <a:lnTo>
                  <a:pt x="125729" y="505459"/>
                </a:lnTo>
                <a:close/>
              </a:path>
              <a:path w="205740" h="609600">
                <a:moveTo>
                  <a:pt x="127000" y="504189"/>
                </a:moveTo>
                <a:lnTo>
                  <a:pt x="69850" y="504189"/>
                </a:lnTo>
                <a:lnTo>
                  <a:pt x="69850" y="505459"/>
                </a:lnTo>
                <a:lnTo>
                  <a:pt x="127000" y="505459"/>
                </a:lnTo>
                <a:lnTo>
                  <a:pt x="127000" y="504189"/>
                </a:lnTo>
                <a:close/>
              </a:path>
              <a:path w="205740" h="609600">
                <a:moveTo>
                  <a:pt x="128270" y="501649"/>
                </a:moveTo>
                <a:lnTo>
                  <a:pt x="71120" y="501649"/>
                </a:lnTo>
                <a:lnTo>
                  <a:pt x="71120" y="504189"/>
                </a:lnTo>
                <a:lnTo>
                  <a:pt x="128270" y="504189"/>
                </a:lnTo>
                <a:lnTo>
                  <a:pt x="128270" y="501649"/>
                </a:lnTo>
                <a:close/>
              </a:path>
              <a:path w="205740" h="609600">
                <a:moveTo>
                  <a:pt x="130809" y="500379"/>
                </a:moveTo>
                <a:lnTo>
                  <a:pt x="73659" y="500379"/>
                </a:lnTo>
                <a:lnTo>
                  <a:pt x="73659" y="501649"/>
                </a:lnTo>
                <a:lnTo>
                  <a:pt x="130809" y="501649"/>
                </a:lnTo>
                <a:lnTo>
                  <a:pt x="130809" y="500379"/>
                </a:lnTo>
                <a:close/>
              </a:path>
              <a:path w="205740" h="609600">
                <a:moveTo>
                  <a:pt x="133350" y="497839"/>
                </a:moveTo>
                <a:lnTo>
                  <a:pt x="74929" y="497839"/>
                </a:lnTo>
                <a:lnTo>
                  <a:pt x="74929" y="500379"/>
                </a:lnTo>
                <a:lnTo>
                  <a:pt x="132079" y="500379"/>
                </a:lnTo>
                <a:lnTo>
                  <a:pt x="132079" y="499109"/>
                </a:lnTo>
                <a:lnTo>
                  <a:pt x="133350" y="499109"/>
                </a:lnTo>
                <a:lnTo>
                  <a:pt x="133350" y="497839"/>
                </a:lnTo>
                <a:close/>
              </a:path>
              <a:path w="205740" h="609600">
                <a:moveTo>
                  <a:pt x="134620" y="495299"/>
                </a:moveTo>
                <a:lnTo>
                  <a:pt x="76200" y="495299"/>
                </a:lnTo>
                <a:lnTo>
                  <a:pt x="76200" y="497839"/>
                </a:lnTo>
                <a:lnTo>
                  <a:pt x="134620" y="497839"/>
                </a:lnTo>
                <a:lnTo>
                  <a:pt x="134620" y="495299"/>
                </a:lnTo>
                <a:close/>
              </a:path>
              <a:path w="205740" h="609600">
                <a:moveTo>
                  <a:pt x="135889" y="494029"/>
                </a:moveTo>
                <a:lnTo>
                  <a:pt x="78739" y="494029"/>
                </a:lnTo>
                <a:lnTo>
                  <a:pt x="78739" y="495299"/>
                </a:lnTo>
                <a:lnTo>
                  <a:pt x="135890" y="495299"/>
                </a:lnTo>
                <a:lnTo>
                  <a:pt x="135889" y="494029"/>
                </a:lnTo>
                <a:close/>
              </a:path>
              <a:path w="205740" h="609600">
                <a:moveTo>
                  <a:pt x="137159" y="492759"/>
                </a:moveTo>
                <a:lnTo>
                  <a:pt x="80009" y="492759"/>
                </a:lnTo>
                <a:lnTo>
                  <a:pt x="80009" y="494029"/>
                </a:lnTo>
                <a:lnTo>
                  <a:pt x="137159" y="494029"/>
                </a:lnTo>
                <a:lnTo>
                  <a:pt x="137159" y="492759"/>
                </a:lnTo>
                <a:close/>
              </a:path>
              <a:path w="205740" h="609600">
                <a:moveTo>
                  <a:pt x="138429" y="491489"/>
                </a:moveTo>
                <a:lnTo>
                  <a:pt x="81279" y="491489"/>
                </a:lnTo>
                <a:lnTo>
                  <a:pt x="81279" y="492759"/>
                </a:lnTo>
                <a:lnTo>
                  <a:pt x="138429" y="492759"/>
                </a:lnTo>
                <a:lnTo>
                  <a:pt x="138429" y="491489"/>
                </a:lnTo>
                <a:close/>
              </a:path>
              <a:path w="205740" h="609600">
                <a:moveTo>
                  <a:pt x="139700" y="488949"/>
                </a:moveTo>
                <a:lnTo>
                  <a:pt x="82550" y="488949"/>
                </a:lnTo>
                <a:lnTo>
                  <a:pt x="82550" y="491489"/>
                </a:lnTo>
                <a:lnTo>
                  <a:pt x="139700" y="491489"/>
                </a:lnTo>
                <a:lnTo>
                  <a:pt x="139700" y="488949"/>
                </a:lnTo>
                <a:close/>
              </a:path>
              <a:path w="205740" h="609600">
                <a:moveTo>
                  <a:pt x="142240" y="487679"/>
                </a:moveTo>
                <a:lnTo>
                  <a:pt x="83820" y="487679"/>
                </a:lnTo>
                <a:lnTo>
                  <a:pt x="83820" y="488949"/>
                </a:lnTo>
                <a:lnTo>
                  <a:pt x="142240" y="488949"/>
                </a:lnTo>
                <a:lnTo>
                  <a:pt x="142240" y="487679"/>
                </a:lnTo>
                <a:close/>
              </a:path>
              <a:path w="205740" h="609600">
                <a:moveTo>
                  <a:pt x="143509" y="486409"/>
                </a:moveTo>
                <a:lnTo>
                  <a:pt x="85089" y="486409"/>
                </a:lnTo>
                <a:lnTo>
                  <a:pt x="85089" y="487679"/>
                </a:lnTo>
                <a:lnTo>
                  <a:pt x="143509" y="487679"/>
                </a:lnTo>
                <a:lnTo>
                  <a:pt x="143509" y="486409"/>
                </a:lnTo>
                <a:close/>
              </a:path>
              <a:path w="205740" h="609600">
                <a:moveTo>
                  <a:pt x="144779" y="482599"/>
                </a:moveTo>
                <a:lnTo>
                  <a:pt x="87629" y="482599"/>
                </a:lnTo>
                <a:lnTo>
                  <a:pt x="87629" y="485139"/>
                </a:lnTo>
                <a:lnTo>
                  <a:pt x="86359" y="485139"/>
                </a:lnTo>
                <a:lnTo>
                  <a:pt x="86359" y="486409"/>
                </a:lnTo>
                <a:lnTo>
                  <a:pt x="144779" y="486409"/>
                </a:lnTo>
                <a:lnTo>
                  <a:pt x="144779" y="482599"/>
                </a:lnTo>
                <a:close/>
              </a:path>
              <a:path w="205740" h="609600">
                <a:moveTo>
                  <a:pt x="148590" y="480059"/>
                </a:moveTo>
                <a:lnTo>
                  <a:pt x="90170" y="480059"/>
                </a:lnTo>
                <a:lnTo>
                  <a:pt x="90170" y="482599"/>
                </a:lnTo>
                <a:lnTo>
                  <a:pt x="147320" y="482599"/>
                </a:lnTo>
                <a:lnTo>
                  <a:pt x="147320" y="481329"/>
                </a:lnTo>
                <a:lnTo>
                  <a:pt x="148590" y="481329"/>
                </a:lnTo>
                <a:lnTo>
                  <a:pt x="148590" y="480059"/>
                </a:lnTo>
                <a:close/>
              </a:path>
              <a:path w="205740" h="609600">
                <a:moveTo>
                  <a:pt x="149859" y="476249"/>
                </a:moveTo>
                <a:lnTo>
                  <a:pt x="92709" y="476249"/>
                </a:lnTo>
                <a:lnTo>
                  <a:pt x="92709" y="478789"/>
                </a:lnTo>
                <a:lnTo>
                  <a:pt x="91439" y="478789"/>
                </a:lnTo>
                <a:lnTo>
                  <a:pt x="91439" y="480059"/>
                </a:lnTo>
                <a:lnTo>
                  <a:pt x="149859" y="480059"/>
                </a:lnTo>
                <a:lnTo>
                  <a:pt x="149859" y="476249"/>
                </a:lnTo>
                <a:close/>
              </a:path>
              <a:path w="205740" h="609600">
                <a:moveTo>
                  <a:pt x="151129" y="474979"/>
                </a:moveTo>
                <a:lnTo>
                  <a:pt x="95250" y="474979"/>
                </a:lnTo>
                <a:lnTo>
                  <a:pt x="95250" y="476249"/>
                </a:lnTo>
                <a:lnTo>
                  <a:pt x="151129" y="476249"/>
                </a:lnTo>
                <a:lnTo>
                  <a:pt x="151129" y="474979"/>
                </a:lnTo>
                <a:close/>
              </a:path>
              <a:path w="205740" h="609600">
                <a:moveTo>
                  <a:pt x="152400" y="472439"/>
                </a:moveTo>
                <a:lnTo>
                  <a:pt x="96520" y="472439"/>
                </a:lnTo>
                <a:lnTo>
                  <a:pt x="96520" y="474979"/>
                </a:lnTo>
                <a:lnTo>
                  <a:pt x="152400" y="474979"/>
                </a:lnTo>
                <a:lnTo>
                  <a:pt x="152400" y="472439"/>
                </a:lnTo>
                <a:close/>
              </a:path>
              <a:path w="205740" h="609600">
                <a:moveTo>
                  <a:pt x="153669" y="469899"/>
                </a:moveTo>
                <a:lnTo>
                  <a:pt x="97789" y="469899"/>
                </a:lnTo>
                <a:lnTo>
                  <a:pt x="97789" y="472439"/>
                </a:lnTo>
                <a:lnTo>
                  <a:pt x="153669" y="472439"/>
                </a:lnTo>
                <a:lnTo>
                  <a:pt x="153669" y="469899"/>
                </a:lnTo>
                <a:close/>
              </a:path>
              <a:path w="205740" h="609600">
                <a:moveTo>
                  <a:pt x="154940" y="466089"/>
                </a:moveTo>
                <a:lnTo>
                  <a:pt x="101600" y="466089"/>
                </a:lnTo>
                <a:lnTo>
                  <a:pt x="101600" y="468629"/>
                </a:lnTo>
                <a:lnTo>
                  <a:pt x="100329" y="468629"/>
                </a:lnTo>
                <a:lnTo>
                  <a:pt x="100329" y="469899"/>
                </a:lnTo>
                <a:lnTo>
                  <a:pt x="154939" y="469899"/>
                </a:lnTo>
                <a:lnTo>
                  <a:pt x="154940" y="466089"/>
                </a:lnTo>
                <a:close/>
              </a:path>
              <a:path w="205740" h="609600">
                <a:moveTo>
                  <a:pt x="156210" y="464819"/>
                </a:moveTo>
                <a:lnTo>
                  <a:pt x="102870" y="464819"/>
                </a:lnTo>
                <a:lnTo>
                  <a:pt x="102870" y="466089"/>
                </a:lnTo>
                <a:lnTo>
                  <a:pt x="156210" y="466089"/>
                </a:lnTo>
                <a:lnTo>
                  <a:pt x="156210" y="464819"/>
                </a:lnTo>
                <a:close/>
              </a:path>
              <a:path w="205740" h="609600">
                <a:moveTo>
                  <a:pt x="158750" y="457199"/>
                </a:moveTo>
                <a:lnTo>
                  <a:pt x="106679" y="457199"/>
                </a:lnTo>
                <a:lnTo>
                  <a:pt x="106679" y="459739"/>
                </a:lnTo>
                <a:lnTo>
                  <a:pt x="105409" y="459739"/>
                </a:lnTo>
                <a:lnTo>
                  <a:pt x="105409" y="462279"/>
                </a:lnTo>
                <a:lnTo>
                  <a:pt x="104139" y="462279"/>
                </a:lnTo>
                <a:lnTo>
                  <a:pt x="104139" y="463549"/>
                </a:lnTo>
                <a:lnTo>
                  <a:pt x="156209" y="463549"/>
                </a:lnTo>
                <a:lnTo>
                  <a:pt x="156209" y="464819"/>
                </a:lnTo>
                <a:lnTo>
                  <a:pt x="157479" y="464819"/>
                </a:lnTo>
                <a:lnTo>
                  <a:pt x="157479" y="461009"/>
                </a:lnTo>
                <a:lnTo>
                  <a:pt x="158750" y="461009"/>
                </a:lnTo>
                <a:lnTo>
                  <a:pt x="158750" y="457199"/>
                </a:lnTo>
                <a:close/>
              </a:path>
              <a:path w="205740" h="609600">
                <a:moveTo>
                  <a:pt x="160020" y="453389"/>
                </a:moveTo>
                <a:lnTo>
                  <a:pt x="109220" y="453389"/>
                </a:lnTo>
                <a:lnTo>
                  <a:pt x="109220" y="454659"/>
                </a:lnTo>
                <a:lnTo>
                  <a:pt x="107950" y="454659"/>
                </a:lnTo>
                <a:lnTo>
                  <a:pt x="107950" y="455929"/>
                </a:lnTo>
                <a:lnTo>
                  <a:pt x="160020" y="455929"/>
                </a:lnTo>
                <a:lnTo>
                  <a:pt x="160020" y="453389"/>
                </a:lnTo>
                <a:close/>
              </a:path>
              <a:path w="205740" h="609600">
                <a:moveTo>
                  <a:pt x="161289" y="450849"/>
                </a:moveTo>
                <a:lnTo>
                  <a:pt x="110489" y="450849"/>
                </a:lnTo>
                <a:lnTo>
                  <a:pt x="110489" y="453389"/>
                </a:lnTo>
                <a:lnTo>
                  <a:pt x="161289" y="453389"/>
                </a:lnTo>
                <a:lnTo>
                  <a:pt x="161289" y="450849"/>
                </a:lnTo>
                <a:close/>
              </a:path>
              <a:path w="205740" h="609600">
                <a:moveTo>
                  <a:pt x="162559" y="448309"/>
                </a:moveTo>
                <a:lnTo>
                  <a:pt x="111759" y="448309"/>
                </a:lnTo>
                <a:lnTo>
                  <a:pt x="111759" y="449579"/>
                </a:lnTo>
                <a:lnTo>
                  <a:pt x="162559" y="449579"/>
                </a:lnTo>
                <a:lnTo>
                  <a:pt x="162559" y="448309"/>
                </a:lnTo>
                <a:close/>
              </a:path>
              <a:path w="205740" h="609600">
                <a:moveTo>
                  <a:pt x="163829" y="444499"/>
                </a:moveTo>
                <a:lnTo>
                  <a:pt x="114300" y="444499"/>
                </a:lnTo>
                <a:lnTo>
                  <a:pt x="114300" y="447039"/>
                </a:lnTo>
                <a:lnTo>
                  <a:pt x="113029" y="447039"/>
                </a:lnTo>
                <a:lnTo>
                  <a:pt x="113029" y="448309"/>
                </a:lnTo>
                <a:lnTo>
                  <a:pt x="163829" y="448309"/>
                </a:lnTo>
                <a:lnTo>
                  <a:pt x="163829" y="444499"/>
                </a:lnTo>
                <a:close/>
              </a:path>
              <a:path w="205740" h="609600">
                <a:moveTo>
                  <a:pt x="116839" y="443229"/>
                </a:moveTo>
                <a:lnTo>
                  <a:pt x="115570" y="443229"/>
                </a:lnTo>
                <a:lnTo>
                  <a:pt x="115570" y="444499"/>
                </a:lnTo>
                <a:lnTo>
                  <a:pt x="116839" y="444499"/>
                </a:lnTo>
                <a:lnTo>
                  <a:pt x="116839" y="443229"/>
                </a:lnTo>
                <a:close/>
              </a:path>
              <a:path w="205740" h="609600">
                <a:moveTo>
                  <a:pt x="166369" y="439419"/>
                </a:moveTo>
                <a:lnTo>
                  <a:pt x="118109" y="439419"/>
                </a:lnTo>
                <a:lnTo>
                  <a:pt x="118109" y="440689"/>
                </a:lnTo>
                <a:lnTo>
                  <a:pt x="116839" y="440689"/>
                </a:lnTo>
                <a:lnTo>
                  <a:pt x="116839" y="443229"/>
                </a:lnTo>
                <a:lnTo>
                  <a:pt x="165100" y="443229"/>
                </a:lnTo>
                <a:lnTo>
                  <a:pt x="165099" y="441959"/>
                </a:lnTo>
                <a:lnTo>
                  <a:pt x="166369" y="441959"/>
                </a:lnTo>
                <a:lnTo>
                  <a:pt x="166369" y="439419"/>
                </a:lnTo>
                <a:close/>
              </a:path>
              <a:path w="205740" h="609600">
                <a:moveTo>
                  <a:pt x="120650" y="436879"/>
                </a:moveTo>
                <a:lnTo>
                  <a:pt x="119379" y="436879"/>
                </a:lnTo>
                <a:lnTo>
                  <a:pt x="119379" y="439419"/>
                </a:lnTo>
                <a:lnTo>
                  <a:pt x="167639" y="439419"/>
                </a:lnTo>
                <a:lnTo>
                  <a:pt x="167639" y="438149"/>
                </a:lnTo>
                <a:lnTo>
                  <a:pt x="120650" y="438149"/>
                </a:lnTo>
                <a:lnTo>
                  <a:pt x="120650" y="436879"/>
                </a:lnTo>
                <a:close/>
              </a:path>
              <a:path w="205740" h="609600">
                <a:moveTo>
                  <a:pt x="168910" y="433069"/>
                </a:moveTo>
                <a:lnTo>
                  <a:pt x="121920" y="433069"/>
                </a:lnTo>
                <a:lnTo>
                  <a:pt x="121920" y="434339"/>
                </a:lnTo>
                <a:lnTo>
                  <a:pt x="120650" y="434339"/>
                </a:lnTo>
                <a:lnTo>
                  <a:pt x="120650" y="436879"/>
                </a:lnTo>
                <a:lnTo>
                  <a:pt x="167639" y="436879"/>
                </a:lnTo>
                <a:lnTo>
                  <a:pt x="167639" y="438149"/>
                </a:lnTo>
                <a:lnTo>
                  <a:pt x="168909" y="438149"/>
                </a:lnTo>
                <a:lnTo>
                  <a:pt x="168910" y="433069"/>
                </a:lnTo>
                <a:close/>
              </a:path>
              <a:path w="205740" h="609600">
                <a:moveTo>
                  <a:pt x="124459" y="430529"/>
                </a:moveTo>
                <a:lnTo>
                  <a:pt x="123189" y="430529"/>
                </a:lnTo>
                <a:lnTo>
                  <a:pt x="123189" y="433069"/>
                </a:lnTo>
                <a:lnTo>
                  <a:pt x="170179" y="433069"/>
                </a:lnTo>
                <a:lnTo>
                  <a:pt x="170179" y="431799"/>
                </a:lnTo>
                <a:lnTo>
                  <a:pt x="124459" y="431799"/>
                </a:lnTo>
                <a:lnTo>
                  <a:pt x="124459" y="430529"/>
                </a:lnTo>
                <a:close/>
              </a:path>
              <a:path w="205740" h="609600">
                <a:moveTo>
                  <a:pt x="172720" y="425449"/>
                </a:moveTo>
                <a:lnTo>
                  <a:pt x="127000" y="425449"/>
                </a:lnTo>
                <a:lnTo>
                  <a:pt x="127000" y="426719"/>
                </a:lnTo>
                <a:lnTo>
                  <a:pt x="125729" y="426719"/>
                </a:lnTo>
                <a:lnTo>
                  <a:pt x="125729" y="429259"/>
                </a:lnTo>
                <a:lnTo>
                  <a:pt x="124459" y="429259"/>
                </a:lnTo>
                <a:lnTo>
                  <a:pt x="124459" y="430529"/>
                </a:lnTo>
                <a:lnTo>
                  <a:pt x="170179" y="430529"/>
                </a:lnTo>
                <a:lnTo>
                  <a:pt x="170179" y="431799"/>
                </a:lnTo>
                <a:lnTo>
                  <a:pt x="171450" y="431799"/>
                </a:lnTo>
                <a:lnTo>
                  <a:pt x="171450" y="427989"/>
                </a:lnTo>
                <a:lnTo>
                  <a:pt x="172720" y="427989"/>
                </a:lnTo>
                <a:lnTo>
                  <a:pt x="172720" y="425449"/>
                </a:lnTo>
                <a:close/>
              </a:path>
              <a:path w="205740" h="609600">
                <a:moveTo>
                  <a:pt x="175259" y="419099"/>
                </a:moveTo>
                <a:lnTo>
                  <a:pt x="130809" y="419099"/>
                </a:lnTo>
                <a:lnTo>
                  <a:pt x="130809" y="420369"/>
                </a:lnTo>
                <a:lnTo>
                  <a:pt x="129539" y="420369"/>
                </a:lnTo>
                <a:lnTo>
                  <a:pt x="129539" y="422909"/>
                </a:lnTo>
                <a:lnTo>
                  <a:pt x="128270" y="422909"/>
                </a:lnTo>
                <a:lnTo>
                  <a:pt x="128270" y="425449"/>
                </a:lnTo>
                <a:lnTo>
                  <a:pt x="173990" y="425449"/>
                </a:lnTo>
                <a:lnTo>
                  <a:pt x="173989" y="421639"/>
                </a:lnTo>
                <a:lnTo>
                  <a:pt x="175259" y="421639"/>
                </a:lnTo>
                <a:lnTo>
                  <a:pt x="175259" y="419099"/>
                </a:lnTo>
                <a:close/>
              </a:path>
              <a:path w="205740" h="609600">
                <a:moveTo>
                  <a:pt x="176529" y="416559"/>
                </a:moveTo>
                <a:lnTo>
                  <a:pt x="132079" y="416559"/>
                </a:lnTo>
                <a:lnTo>
                  <a:pt x="132079" y="419099"/>
                </a:lnTo>
                <a:lnTo>
                  <a:pt x="176529" y="419099"/>
                </a:lnTo>
                <a:lnTo>
                  <a:pt x="176529" y="416559"/>
                </a:lnTo>
                <a:close/>
              </a:path>
              <a:path w="205740" h="609600">
                <a:moveTo>
                  <a:pt x="179069" y="410209"/>
                </a:moveTo>
                <a:lnTo>
                  <a:pt x="135889" y="410209"/>
                </a:lnTo>
                <a:lnTo>
                  <a:pt x="135889" y="412749"/>
                </a:lnTo>
                <a:lnTo>
                  <a:pt x="134620" y="412749"/>
                </a:lnTo>
                <a:lnTo>
                  <a:pt x="134620" y="415289"/>
                </a:lnTo>
                <a:lnTo>
                  <a:pt x="133350" y="415289"/>
                </a:lnTo>
                <a:lnTo>
                  <a:pt x="133350" y="416559"/>
                </a:lnTo>
                <a:lnTo>
                  <a:pt x="177800" y="416559"/>
                </a:lnTo>
                <a:lnTo>
                  <a:pt x="177800" y="414019"/>
                </a:lnTo>
                <a:lnTo>
                  <a:pt x="179070" y="414019"/>
                </a:lnTo>
                <a:lnTo>
                  <a:pt x="179069" y="410209"/>
                </a:lnTo>
                <a:close/>
              </a:path>
              <a:path w="205740" h="609600">
                <a:moveTo>
                  <a:pt x="181609" y="405129"/>
                </a:moveTo>
                <a:lnTo>
                  <a:pt x="139700" y="405129"/>
                </a:lnTo>
                <a:lnTo>
                  <a:pt x="139700" y="406399"/>
                </a:lnTo>
                <a:lnTo>
                  <a:pt x="138429" y="406399"/>
                </a:lnTo>
                <a:lnTo>
                  <a:pt x="138429" y="408939"/>
                </a:lnTo>
                <a:lnTo>
                  <a:pt x="137159" y="408939"/>
                </a:lnTo>
                <a:lnTo>
                  <a:pt x="137159" y="410209"/>
                </a:lnTo>
                <a:lnTo>
                  <a:pt x="180339" y="410209"/>
                </a:lnTo>
                <a:lnTo>
                  <a:pt x="180339" y="407669"/>
                </a:lnTo>
                <a:lnTo>
                  <a:pt x="181609" y="407669"/>
                </a:lnTo>
                <a:lnTo>
                  <a:pt x="181609" y="405129"/>
                </a:lnTo>
                <a:close/>
              </a:path>
              <a:path w="205740" h="609600">
                <a:moveTo>
                  <a:pt x="182879" y="401319"/>
                </a:moveTo>
                <a:lnTo>
                  <a:pt x="142239" y="401319"/>
                </a:lnTo>
                <a:lnTo>
                  <a:pt x="142239" y="402589"/>
                </a:lnTo>
                <a:lnTo>
                  <a:pt x="140970" y="402589"/>
                </a:lnTo>
                <a:lnTo>
                  <a:pt x="140970" y="405129"/>
                </a:lnTo>
                <a:lnTo>
                  <a:pt x="182879" y="405129"/>
                </a:lnTo>
                <a:lnTo>
                  <a:pt x="182879" y="401319"/>
                </a:lnTo>
                <a:close/>
              </a:path>
              <a:path w="205740" h="609600">
                <a:moveTo>
                  <a:pt x="184150" y="398779"/>
                </a:moveTo>
                <a:lnTo>
                  <a:pt x="143509" y="398779"/>
                </a:lnTo>
                <a:lnTo>
                  <a:pt x="143509" y="401319"/>
                </a:lnTo>
                <a:lnTo>
                  <a:pt x="184150" y="401319"/>
                </a:lnTo>
                <a:lnTo>
                  <a:pt x="184150" y="398779"/>
                </a:lnTo>
                <a:close/>
              </a:path>
              <a:path w="205740" h="609600">
                <a:moveTo>
                  <a:pt x="185420" y="396239"/>
                </a:moveTo>
                <a:lnTo>
                  <a:pt x="144779" y="396239"/>
                </a:lnTo>
                <a:lnTo>
                  <a:pt x="144779" y="398779"/>
                </a:lnTo>
                <a:lnTo>
                  <a:pt x="185420" y="398779"/>
                </a:lnTo>
                <a:lnTo>
                  <a:pt x="185420" y="396239"/>
                </a:lnTo>
                <a:close/>
              </a:path>
              <a:path w="205740" h="609600">
                <a:moveTo>
                  <a:pt x="187959" y="389889"/>
                </a:moveTo>
                <a:lnTo>
                  <a:pt x="148589" y="389889"/>
                </a:lnTo>
                <a:lnTo>
                  <a:pt x="148589" y="392429"/>
                </a:lnTo>
                <a:lnTo>
                  <a:pt x="147320" y="392429"/>
                </a:lnTo>
                <a:lnTo>
                  <a:pt x="147320" y="394969"/>
                </a:lnTo>
                <a:lnTo>
                  <a:pt x="146050" y="394969"/>
                </a:lnTo>
                <a:lnTo>
                  <a:pt x="146050" y="396239"/>
                </a:lnTo>
                <a:lnTo>
                  <a:pt x="186690" y="396239"/>
                </a:lnTo>
                <a:lnTo>
                  <a:pt x="186690" y="393699"/>
                </a:lnTo>
                <a:lnTo>
                  <a:pt x="187960" y="393699"/>
                </a:lnTo>
                <a:lnTo>
                  <a:pt x="187959" y="389889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1" name="bk object 3181"/>
          <p:cNvSpPr/>
          <p:nvPr/>
        </p:nvSpPr>
        <p:spPr>
          <a:xfrm>
            <a:off x="7934959" y="5590540"/>
            <a:ext cx="207010" cy="782320"/>
          </a:xfrm>
          <a:custGeom>
            <a:avLst/>
            <a:gdLst/>
            <a:ahLst/>
            <a:cxnLst/>
            <a:rect l="l" t="t" r="r" b="b"/>
            <a:pathLst>
              <a:path w="207009" h="78232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  <a:path w="207009" h="782320">
                <a:moveTo>
                  <a:pt x="6350" y="1270"/>
                </a:moveTo>
                <a:lnTo>
                  <a:pt x="0" y="1270"/>
                </a:lnTo>
                <a:lnTo>
                  <a:pt x="0" y="5080"/>
                </a:lnTo>
                <a:lnTo>
                  <a:pt x="13970" y="5080"/>
                </a:lnTo>
                <a:lnTo>
                  <a:pt x="13970" y="3810"/>
                </a:lnTo>
                <a:lnTo>
                  <a:pt x="10160" y="3810"/>
                </a:lnTo>
                <a:lnTo>
                  <a:pt x="10160" y="2540"/>
                </a:lnTo>
                <a:lnTo>
                  <a:pt x="6350" y="2540"/>
                </a:lnTo>
                <a:lnTo>
                  <a:pt x="6350" y="1270"/>
                </a:lnTo>
                <a:close/>
              </a:path>
              <a:path w="207009" h="782320">
                <a:moveTo>
                  <a:pt x="16510" y="5080"/>
                </a:moveTo>
                <a:lnTo>
                  <a:pt x="0" y="5080"/>
                </a:lnTo>
                <a:lnTo>
                  <a:pt x="0" y="7620"/>
                </a:lnTo>
                <a:lnTo>
                  <a:pt x="20320" y="7620"/>
                </a:lnTo>
                <a:lnTo>
                  <a:pt x="20320" y="6350"/>
                </a:lnTo>
                <a:lnTo>
                  <a:pt x="16510" y="6350"/>
                </a:lnTo>
                <a:lnTo>
                  <a:pt x="16510" y="5080"/>
                </a:lnTo>
                <a:close/>
              </a:path>
              <a:path w="207009" h="782320">
                <a:moveTo>
                  <a:pt x="24130" y="7620"/>
                </a:moveTo>
                <a:lnTo>
                  <a:pt x="0" y="7620"/>
                </a:lnTo>
                <a:lnTo>
                  <a:pt x="0" y="11430"/>
                </a:lnTo>
                <a:lnTo>
                  <a:pt x="31750" y="11430"/>
                </a:lnTo>
                <a:lnTo>
                  <a:pt x="31750" y="10160"/>
                </a:lnTo>
                <a:lnTo>
                  <a:pt x="27940" y="10160"/>
                </a:lnTo>
                <a:lnTo>
                  <a:pt x="27940" y="8890"/>
                </a:lnTo>
                <a:lnTo>
                  <a:pt x="24130" y="8890"/>
                </a:lnTo>
                <a:lnTo>
                  <a:pt x="24130" y="7620"/>
                </a:lnTo>
                <a:close/>
              </a:path>
              <a:path w="207009" h="782320">
                <a:moveTo>
                  <a:pt x="34290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38100" y="13970"/>
                </a:lnTo>
                <a:lnTo>
                  <a:pt x="38100" y="12700"/>
                </a:lnTo>
                <a:lnTo>
                  <a:pt x="34290" y="12700"/>
                </a:lnTo>
                <a:lnTo>
                  <a:pt x="34290" y="11430"/>
                </a:lnTo>
                <a:close/>
              </a:path>
              <a:path w="207009" h="782320">
                <a:moveTo>
                  <a:pt x="41909" y="13970"/>
                </a:moveTo>
                <a:lnTo>
                  <a:pt x="0" y="13970"/>
                </a:lnTo>
                <a:lnTo>
                  <a:pt x="0" y="17780"/>
                </a:lnTo>
                <a:lnTo>
                  <a:pt x="49529" y="17780"/>
                </a:lnTo>
                <a:lnTo>
                  <a:pt x="49529" y="16510"/>
                </a:lnTo>
                <a:lnTo>
                  <a:pt x="45720" y="16510"/>
                </a:lnTo>
                <a:lnTo>
                  <a:pt x="45720" y="15240"/>
                </a:lnTo>
                <a:lnTo>
                  <a:pt x="41909" y="15240"/>
                </a:lnTo>
                <a:lnTo>
                  <a:pt x="41909" y="13970"/>
                </a:lnTo>
                <a:close/>
              </a:path>
              <a:path w="207009" h="782320">
                <a:moveTo>
                  <a:pt x="52070" y="17780"/>
                </a:moveTo>
                <a:lnTo>
                  <a:pt x="0" y="17780"/>
                </a:lnTo>
                <a:lnTo>
                  <a:pt x="0" y="20320"/>
                </a:lnTo>
                <a:lnTo>
                  <a:pt x="55879" y="20320"/>
                </a:lnTo>
                <a:lnTo>
                  <a:pt x="55879" y="19050"/>
                </a:lnTo>
                <a:lnTo>
                  <a:pt x="52070" y="19050"/>
                </a:lnTo>
                <a:lnTo>
                  <a:pt x="52070" y="17780"/>
                </a:lnTo>
                <a:close/>
              </a:path>
              <a:path w="207009" h="782320">
                <a:moveTo>
                  <a:pt x="59690" y="20320"/>
                </a:moveTo>
                <a:lnTo>
                  <a:pt x="0" y="20320"/>
                </a:lnTo>
                <a:lnTo>
                  <a:pt x="0" y="24130"/>
                </a:lnTo>
                <a:lnTo>
                  <a:pt x="67310" y="24130"/>
                </a:lnTo>
                <a:lnTo>
                  <a:pt x="67310" y="22860"/>
                </a:lnTo>
                <a:lnTo>
                  <a:pt x="63500" y="22860"/>
                </a:lnTo>
                <a:lnTo>
                  <a:pt x="63500" y="21590"/>
                </a:lnTo>
                <a:lnTo>
                  <a:pt x="59690" y="21590"/>
                </a:lnTo>
                <a:lnTo>
                  <a:pt x="59690" y="20320"/>
                </a:lnTo>
                <a:close/>
              </a:path>
              <a:path w="207009" h="782320">
                <a:moveTo>
                  <a:pt x="69850" y="24130"/>
                </a:moveTo>
                <a:lnTo>
                  <a:pt x="0" y="24130"/>
                </a:lnTo>
                <a:lnTo>
                  <a:pt x="0" y="26670"/>
                </a:lnTo>
                <a:lnTo>
                  <a:pt x="73660" y="26670"/>
                </a:lnTo>
                <a:lnTo>
                  <a:pt x="73660" y="25400"/>
                </a:lnTo>
                <a:lnTo>
                  <a:pt x="69850" y="25400"/>
                </a:lnTo>
                <a:lnTo>
                  <a:pt x="69850" y="24130"/>
                </a:lnTo>
                <a:close/>
              </a:path>
              <a:path w="207009" h="782320">
                <a:moveTo>
                  <a:pt x="91440" y="31750"/>
                </a:moveTo>
                <a:lnTo>
                  <a:pt x="1270" y="31750"/>
                </a:lnTo>
                <a:lnTo>
                  <a:pt x="1270" y="33020"/>
                </a:lnTo>
                <a:lnTo>
                  <a:pt x="91440" y="33020"/>
                </a:lnTo>
                <a:lnTo>
                  <a:pt x="91440" y="31750"/>
                </a:lnTo>
                <a:close/>
              </a:path>
              <a:path w="207009" h="782320">
                <a:moveTo>
                  <a:pt x="7747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88900" y="31750"/>
                </a:lnTo>
                <a:lnTo>
                  <a:pt x="88900" y="30480"/>
                </a:lnTo>
                <a:lnTo>
                  <a:pt x="85090" y="30480"/>
                </a:lnTo>
                <a:lnTo>
                  <a:pt x="85090" y="29210"/>
                </a:lnTo>
                <a:lnTo>
                  <a:pt x="81280" y="29210"/>
                </a:lnTo>
                <a:lnTo>
                  <a:pt x="81280" y="27940"/>
                </a:lnTo>
                <a:lnTo>
                  <a:pt x="77470" y="27940"/>
                </a:lnTo>
                <a:lnTo>
                  <a:pt x="77470" y="26670"/>
                </a:lnTo>
                <a:close/>
              </a:path>
              <a:path w="207009" h="782320">
                <a:moveTo>
                  <a:pt x="102870" y="35560"/>
                </a:moveTo>
                <a:lnTo>
                  <a:pt x="11430" y="35560"/>
                </a:lnTo>
                <a:lnTo>
                  <a:pt x="11430" y="36830"/>
                </a:lnTo>
                <a:lnTo>
                  <a:pt x="102870" y="36830"/>
                </a:lnTo>
                <a:lnTo>
                  <a:pt x="102870" y="35560"/>
                </a:lnTo>
                <a:close/>
              </a:path>
              <a:path w="207009" h="782320">
                <a:moveTo>
                  <a:pt x="99060" y="34290"/>
                </a:moveTo>
                <a:lnTo>
                  <a:pt x="8890" y="34290"/>
                </a:lnTo>
                <a:lnTo>
                  <a:pt x="8890" y="35560"/>
                </a:lnTo>
                <a:lnTo>
                  <a:pt x="99060" y="35560"/>
                </a:lnTo>
                <a:lnTo>
                  <a:pt x="99060" y="34290"/>
                </a:lnTo>
                <a:close/>
              </a:path>
              <a:path w="207009" h="782320">
                <a:moveTo>
                  <a:pt x="95250" y="33020"/>
                </a:moveTo>
                <a:lnTo>
                  <a:pt x="5080" y="33020"/>
                </a:lnTo>
                <a:lnTo>
                  <a:pt x="5080" y="34290"/>
                </a:lnTo>
                <a:lnTo>
                  <a:pt x="95250" y="34290"/>
                </a:lnTo>
                <a:lnTo>
                  <a:pt x="95250" y="33020"/>
                </a:lnTo>
                <a:close/>
              </a:path>
              <a:path w="207009" h="782320">
                <a:moveTo>
                  <a:pt x="109220" y="38100"/>
                </a:moveTo>
                <a:lnTo>
                  <a:pt x="17780" y="38100"/>
                </a:lnTo>
                <a:lnTo>
                  <a:pt x="17780" y="39370"/>
                </a:lnTo>
                <a:lnTo>
                  <a:pt x="109220" y="39370"/>
                </a:lnTo>
                <a:lnTo>
                  <a:pt x="109220" y="38100"/>
                </a:lnTo>
                <a:close/>
              </a:path>
              <a:path w="207009" h="782320">
                <a:moveTo>
                  <a:pt x="106680" y="36830"/>
                </a:moveTo>
                <a:lnTo>
                  <a:pt x="15240" y="36830"/>
                </a:lnTo>
                <a:lnTo>
                  <a:pt x="15240" y="38100"/>
                </a:lnTo>
                <a:lnTo>
                  <a:pt x="106680" y="38100"/>
                </a:lnTo>
                <a:lnTo>
                  <a:pt x="106680" y="36830"/>
                </a:lnTo>
                <a:close/>
              </a:path>
              <a:path w="207009" h="782320">
                <a:moveTo>
                  <a:pt x="120650" y="41910"/>
                </a:moveTo>
                <a:lnTo>
                  <a:pt x="27940" y="41910"/>
                </a:lnTo>
                <a:lnTo>
                  <a:pt x="27940" y="43180"/>
                </a:lnTo>
                <a:lnTo>
                  <a:pt x="120650" y="43180"/>
                </a:lnTo>
                <a:lnTo>
                  <a:pt x="120650" y="41910"/>
                </a:lnTo>
                <a:close/>
              </a:path>
              <a:path w="207009" h="782320">
                <a:moveTo>
                  <a:pt x="116840" y="40640"/>
                </a:moveTo>
                <a:lnTo>
                  <a:pt x="25400" y="40640"/>
                </a:lnTo>
                <a:lnTo>
                  <a:pt x="25400" y="41910"/>
                </a:lnTo>
                <a:lnTo>
                  <a:pt x="116840" y="41910"/>
                </a:lnTo>
                <a:lnTo>
                  <a:pt x="116840" y="40640"/>
                </a:lnTo>
                <a:close/>
              </a:path>
              <a:path w="207009" h="782320">
                <a:moveTo>
                  <a:pt x="113030" y="39370"/>
                </a:moveTo>
                <a:lnTo>
                  <a:pt x="21590" y="39370"/>
                </a:lnTo>
                <a:lnTo>
                  <a:pt x="21590" y="40640"/>
                </a:lnTo>
                <a:lnTo>
                  <a:pt x="113030" y="40640"/>
                </a:lnTo>
                <a:lnTo>
                  <a:pt x="113030" y="39370"/>
                </a:lnTo>
                <a:close/>
              </a:path>
              <a:path w="207009" h="782320">
                <a:moveTo>
                  <a:pt x="127000" y="44450"/>
                </a:moveTo>
                <a:lnTo>
                  <a:pt x="34290" y="44450"/>
                </a:lnTo>
                <a:lnTo>
                  <a:pt x="34290" y="45720"/>
                </a:lnTo>
                <a:lnTo>
                  <a:pt x="127000" y="45720"/>
                </a:lnTo>
                <a:lnTo>
                  <a:pt x="127000" y="44450"/>
                </a:lnTo>
                <a:close/>
              </a:path>
              <a:path w="207009" h="782320">
                <a:moveTo>
                  <a:pt x="124459" y="43180"/>
                </a:moveTo>
                <a:lnTo>
                  <a:pt x="31750" y="43180"/>
                </a:lnTo>
                <a:lnTo>
                  <a:pt x="31750" y="44450"/>
                </a:lnTo>
                <a:lnTo>
                  <a:pt x="124459" y="44450"/>
                </a:lnTo>
                <a:lnTo>
                  <a:pt x="124459" y="43180"/>
                </a:lnTo>
                <a:close/>
              </a:path>
              <a:path w="207009" h="782320">
                <a:moveTo>
                  <a:pt x="137159" y="48260"/>
                </a:moveTo>
                <a:lnTo>
                  <a:pt x="44450" y="48260"/>
                </a:lnTo>
                <a:lnTo>
                  <a:pt x="44450" y="49530"/>
                </a:lnTo>
                <a:lnTo>
                  <a:pt x="137159" y="49530"/>
                </a:lnTo>
                <a:lnTo>
                  <a:pt x="137159" y="48260"/>
                </a:lnTo>
                <a:close/>
              </a:path>
              <a:path w="207009" h="782320">
                <a:moveTo>
                  <a:pt x="134620" y="46990"/>
                </a:moveTo>
                <a:lnTo>
                  <a:pt x="40640" y="46990"/>
                </a:lnTo>
                <a:lnTo>
                  <a:pt x="40640" y="48260"/>
                </a:lnTo>
                <a:lnTo>
                  <a:pt x="134620" y="48260"/>
                </a:lnTo>
                <a:lnTo>
                  <a:pt x="134620" y="46990"/>
                </a:lnTo>
                <a:close/>
              </a:path>
              <a:path w="207009" h="782320">
                <a:moveTo>
                  <a:pt x="130809" y="45720"/>
                </a:moveTo>
                <a:lnTo>
                  <a:pt x="38100" y="45720"/>
                </a:lnTo>
                <a:lnTo>
                  <a:pt x="38100" y="46990"/>
                </a:lnTo>
                <a:lnTo>
                  <a:pt x="130809" y="46990"/>
                </a:lnTo>
                <a:lnTo>
                  <a:pt x="130809" y="45720"/>
                </a:lnTo>
                <a:close/>
              </a:path>
              <a:path w="207009" h="782320">
                <a:moveTo>
                  <a:pt x="143509" y="50800"/>
                </a:moveTo>
                <a:lnTo>
                  <a:pt x="50800" y="50800"/>
                </a:lnTo>
                <a:lnTo>
                  <a:pt x="50800" y="52070"/>
                </a:lnTo>
                <a:lnTo>
                  <a:pt x="143509" y="52070"/>
                </a:lnTo>
                <a:lnTo>
                  <a:pt x="143509" y="50800"/>
                </a:lnTo>
                <a:close/>
              </a:path>
              <a:path w="207009" h="782320">
                <a:moveTo>
                  <a:pt x="140970" y="49530"/>
                </a:moveTo>
                <a:lnTo>
                  <a:pt x="48260" y="49530"/>
                </a:lnTo>
                <a:lnTo>
                  <a:pt x="48260" y="50800"/>
                </a:lnTo>
                <a:lnTo>
                  <a:pt x="140970" y="50800"/>
                </a:lnTo>
                <a:lnTo>
                  <a:pt x="140970" y="49530"/>
                </a:lnTo>
                <a:close/>
              </a:path>
              <a:path w="207009" h="782320">
                <a:moveTo>
                  <a:pt x="151130" y="54610"/>
                </a:moveTo>
                <a:lnTo>
                  <a:pt x="60960" y="54610"/>
                </a:lnTo>
                <a:lnTo>
                  <a:pt x="60960" y="55880"/>
                </a:lnTo>
                <a:lnTo>
                  <a:pt x="151130" y="55880"/>
                </a:lnTo>
                <a:lnTo>
                  <a:pt x="151130" y="54610"/>
                </a:lnTo>
                <a:close/>
              </a:path>
              <a:path w="207009" h="782320">
                <a:moveTo>
                  <a:pt x="148590" y="53340"/>
                </a:moveTo>
                <a:lnTo>
                  <a:pt x="57150" y="53340"/>
                </a:lnTo>
                <a:lnTo>
                  <a:pt x="57150" y="54610"/>
                </a:lnTo>
                <a:lnTo>
                  <a:pt x="148590" y="54610"/>
                </a:lnTo>
                <a:lnTo>
                  <a:pt x="148590" y="53340"/>
                </a:lnTo>
                <a:close/>
              </a:path>
              <a:path w="207009" h="782320">
                <a:moveTo>
                  <a:pt x="146050" y="52070"/>
                </a:moveTo>
                <a:lnTo>
                  <a:pt x="54610" y="52070"/>
                </a:lnTo>
                <a:lnTo>
                  <a:pt x="54610" y="53340"/>
                </a:lnTo>
                <a:lnTo>
                  <a:pt x="146050" y="53340"/>
                </a:lnTo>
                <a:lnTo>
                  <a:pt x="146050" y="52070"/>
                </a:lnTo>
                <a:close/>
              </a:path>
              <a:path w="207009" h="782320">
                <a:moveTo>
                  <a:pt x="156210" y="57150"/>
                </a:moveTo>
                <a:lnTo>
                  <a:pt x="67310" y="57150"/>
                </a:lnTo>
                <a:lnTo>
                  <a:pt x="67310" y="58420"/>
                </a:lnTo>
                <a:lnTo>
                  <a:pt x="156210" y="58420"/>
                </a:lnTo>
                <a:lnTo>
                  <a:pt x="156210" y="57150"/>
                </a:lnTo>
                <a:close/>
              </a:path>
              <a:path w="207009" h="782320">
                <a:moveTo>
                  <a:pt x="153670" y="55880"/>
                </a:moveTo>
                <a:lnTo>
                  <a:pt x="64770" y="55880"/>
                </a:lnTo>
                <a:lnTo>
                  <a:pt x="64770" y="57150"/>
                </a:lnTo>
                <a:lnTo>
                  <a:pt x="153670" y="57150"/>
                </a:lnTo>
                <a:lnTo>
                  <a:pt x="153670" y="55880"/>
                </a:lnTo>
                <a:close/>
              </a:path>
              <a:path w="207009" h="782320">
                <a:moveTo>
                  <a:pt x="163829" y="60960"/>
                </a:moveTo>
                <a:lnTo>
                  <a:pt x="77470" y="60960"/>
                </a:lnTo>
                <a:lnTo>
                  <a:pt x="77470" y="62230"/>
                </a:lnTo>
                <a:lnTo>
                  <a:pt x="163829" y="62230"/>
                </a:lnTo>
                <a:lnTo>
                  <a:pt x="163829" y="60960"/>
                </a:lnTo>
                <a:close/>
              </a:path>
              <a:path w="207009" h="782320">
                <a:moveTo>
                  <a:pt x="161290" y="59690"/>
                </a:moveTo>
                <a:lnTo>
                  <a:pt x="73660" y="59690"/>
                </a:lnTo>
                <a:lnTo>
                  <a:pt x="73660" y="60960"/>
                </a:lnTo>
                <a:lnTo>
                  <a:pt x="161290" y="60960"/>
                </a:lnTo>
                <a:lnTo>
                  <a:pt x="161290" y="59690"/>
                </a:lnTo>
                <a:close/>
              </a:path>
              <a:path w="207009" h="782320">
                <a:moveTo>
                  <a:pt x="158750" y="58420"/>
                </a:moveTo>
                <a:lnTo>
                  <a:pt x="71120" y="58420"/>
                </a:lnTo>
                <a:lnTo>
                  <a:pt x="71120" y="59690"/>
                </a:lnTo>
                <a:lnTo>
                  <a:pt x="158750" y="59690"/>
                </a:lnTo>
                <a:lnTo>
                  <a:pt x="158750" y="58420"/>
                </a:lnTo>
                <a:close/>
              </a:path>
              <a:path w="207009" h="782320">
                <a:moveTo>
                  <a:pt x="168910" y="63500"/>
                </a:moveTo>
                <a:lnTo>
                  <a:pt x="83820" y="63500"/>
                </a:lnTo>
                <a:lnTo>
                  <a:pt x="83820" y="64770"/>
                </a:lnTo>
                <a:lnTo>
                  <a:pt x="168910" y="64770"/>
                </a:lnTo>
                <a:lnTo>
                  <a:pt x="168910" y="63500"/>
                </a:lnTo>
                <a:close/>
              </a:path>
              <a:path w="207009" h="782320">
                <a:moveTo>
                  <a:pt x="166370" y="62230"/>
                </a:moveTo>
                <a:lnTo>
                  <a:pt x="81280" y="62230"/>
                </a:lnTo>
                <a:lnTo>
                  <a:pt x="81280" y="63500"/>
                </a:lnTo>
                <a:lnTo>
                  <a:pt x="166370" y="63500"/>
                </a:lnTo>
                <a:lnTo>
                  <a:pt x="166370" y="62230"/>
                </a:lnTo>
                <a:close/>
              </a:path>
              <a:path w="207009" h="782320">
                <a:moveTo>
                  <a:pt x="176530" y="67310"/>
                </a:moveTo>
                <a:lnTo>
                  <a:pt x="93980" y="67310"/>
                </a:lnTo>
                <a:lnTo>
                  <a:pt x="93980" y="68580"/>
                </a:lnTo>
                <a:lnTo>
                  <a:pt x="176530" y="68580"/>
                </a:lnTo>
                <a:lnTo>
                  <a:pt x="176530" y="67310"/>
                </a:lnTo>
                <a:close/>
              </a:path>
              <a:path w="207009" h="782320">
                <a:moveTo>
                  <a:pt x="173990" y="66040"/>
                </a:moveTo>
                <a:lnTo>
                  <a:pt x="90170" y="66040"/>
                </a:lnTo>
                <a:lnTo>
                  <a:pt x="90170" y="67310"/>
                </a:lnTo>
                <a:lnTo>
                  <a:pt x="173990" y="67310"/>
                </a:lnTo>
                <a:lnTo>
                  <a:pt x="173990" y="66040"/>
                </a:lnTo>
                <a:close/>
              </a:path>
              <a:path w="207009" h="782320">
                <a:moveTo>
                  <a:pt x="171450" y="64770"/>
                </a:moveTo>
                <a:lnTo>
                  <a:pt x="87630" y="64770"/>
                </a:lnTo>
                <a:lnTo>
                  <a:pt x="87630" y="66040"/>
                </a:lnTo>
                <a:lnTo>
                  <a:pt x="171450" y="66040"/>
                </a:lnTo>
                <a:lnTo>
                  <a:pt x="171450" y="64770"/>
                </a:lnTo>
                <a:close/>
              </a:path>
              <a:path w="207009" h="782320">
                <a:moveTo>
                  <a:pt x="181610" y="69850"/>
                </a:moveTo>
                <a:lnTo>
                  <a:pt x="100330" y="69850"/>
                </a:lnTo>
                <a:lnTo>
                  <a:pt x="100330" y="71120"/>
                </a:lnTo>
                <a:lnTo>
                  <a:pt x="181610" y="71120"/>
                </a:lnTo>
                <a:lnTo>
                  <a:pt x="181610" y="69850"/>
                </a:lnTo>
                <a:close/>
              </a:path>
              <a:path w="207009" h="782320">
                <a:moveTo>
                  <a:pt x="179070" y="68580"/>
                </a:moveTo>
                <a:lnTo>
                  <a:pt x="97790" y="68580"/>
                </a:lnTo>
                <a:lnTo>
                  <a:pt x="97790" y="69850"/>
                </a:lnTo>
                <a:lnTo>
                  <a:pt x="179070" y="69850"/>
                </a:lnTo>
                <a:lnTo>
                  <a:pt x="179070" y="68580"/>
                </a:lnTo>
                <a:close/>
              </a:path>
              <a:path w="207009" h="782320">
                <a:moveTo>
                  <a:pt x="189230" y="73660"/>
                </a:moveTo>
                <a:lnTo>
                  <a:pt x="110490" y="73660"/>
                </a:lnTo>
                <a:lnTo>
                  <a:pt x="110490" y="74930"/>
                </a:lnTo>
                <a:lnTo>
                  <a:pt x="189230" y="74930"/>
                </a:lnTo>
                <a:lnTo>
                  <a:pt x="189230" y="73660"/>
                </a:lnTo>
                <a:close/>
              </a:path>
              <a:path w="207009" h="782320">
                <a:moveTo>
                  <a:pt x="186690" y="72390"/>
                </a:moveTo>
                <a:lnTo>
                  <a:pt x="106680" y="72390"/>
                </a:lnTo>
                <a:lnTo>
                  <a:pt x="106680" y="73660"/>
                </a:lnTo>
                <a:lnTo>
                  <a:pt x="186690" y="73660"/>
                </a:lnTo>
                <a:lnTo>
                  <a:pt x="186690" y="72390"/>
                </a:lnTo>
                <a:close/>
              </a:path>
              <a:path w="207009" h="782320">
                <a:moveTo>
                  <a:pt x="184150" y="71120"/>
                </a:moveTo>
                <a:lnTo>
                  <a:pt x="104140" y="71120"/>
                </a:lnTo>
                <a:lnTo>
                  <a:pt x="104140" y="72390"/>
                </a:lnTo>
                <a:lnTo>
                  <a:pt x="184150" y="72390"/>
                </a:lnTo>
                <a:lnTo>
                  <a:pt x="184150" y="71120"/>
                </a:lnTo>
                <a:close/>
              </a:path>
              <a:path w="207009" h="782320">
                <a:moveTo>
                  <a:pt x="194310" y="76200"/>
                </a:moveTo>
                <a:lnTo>
                  <a:pt x="118110" y="76200"/>
                </a:lnTo>
                <a:lnTo>
                  <a:pt x="118110" y="77470"/>
                </a:lnTo>
                <a:lnTo>
                  <a:pt x="194310" y="77470"/>
                </a:lnTo>
                <a:lnTo>
                  <a:pt x="194310" y="76200"/>
                </a:lnTo>
                <a:close/>
              </a:path>
              <a:path w="207009" h="782320">
                <a:moveTo>
                  <a:pt x="191770" y="74930"/>
                </a:moveTo>
                <a:lnTo>
                  <a:pt x="114300" y="74930"/>
                </a:lnTo>
                <a:lnTo>
                  <a:pt x="114300" y="76200"/>
                </a:lnTo>
                <a:lnTo>
                  <a:pt x="191770" y="76200"/>
                </a:lnTo>
                <a:lnTo>
                  <a:pt x="191770" y="74930"/>
                </a:lnTo>
                <a:close/>
              </a:path>
              <a:path w="207009" h="782320">
                <a:moveTo>
                  <a:pt x="201930" y="80010"/>
                </a:moveTo>
                <a:lnTo>
                  <a:pt x="124460" y="80010"/>
                </a:lnTo>
                <a:lnTo>
                  <a:pt x="124460" y="81280"/>
                </a:lnTo>
                <a:lnTo>
                  <a:pt x="201930" y="81280"/>
                </a:lnTo>
                <a:lnTo>
                  <a:pt x="201930" y="80010"/>
                </a:lnTo>
                <a:close/>
              </a:path>
              <a:path w="207009" h="782320">
                <a:moveTo>
                  <a:pt x="199390" y="78740"/>
                </a:moveTo>
                <a:lnTo>
                  <a:pt x="121920" y="78740"/>
                </a:lnTo>
                <a:lnTo>
                  <a:pt x="121920" y="80010"/>
                </a:lnTo>
                <a:lnTo>
                  <a:pt x="199390" y="80010"/>
                </a:lnTo>
                <a:lnTo>
                  <a:pt x="199390" y="78740"/>
                </a:lnTo>
                <a:close/>
              </a:path>
              <a:path w="207009" h="782320">
                <a:moveTo>
                  <a:pt x="196850" y="77470"/>
                </a:moveTo>
                <a:lnTo>
                  <a:pt x="119380" y="77470"/>
                </a:lnTo>
                <a:lnTo>
                  <a:pt x="119380" y="78740"/>
                </a:lnTo>
                <a:lnTo>
                  <a:pt x="196850" y="78740"/>
                </a:lnTo>
                <a:lnTo>
                  <a:pt x="196850" y="77470"/>
                </a:lnTo>
                <a:close/>
              </a:path>
              <a:path w="207009" h="782320">
                <a:moveTo>
                  <a:pt x="207010" y="82550"/>
                </a:moveTo>
                <a:lnTo>
                  <a:pt x="128270" y="82550"/>
                </a:lnTo>
                <a:lnTo>
                  <a:pt x="128270" y="83820"/>
                </a:lnTo>
                <a:lnTo>
                  <a:pt x="207010" y="83820"/>
                </a:lnTo>
                <a:lnTo>
                  <a:pt x="207010" y="82550"/>
                </a:lnTo>
                <a:close/>
              </a:path>
              <a:path w="207009" h="782320">
                <a:moveTo>
                  <a:pt x="204470" y="81280"/>
                </a:moveTo>
                <a:lnTo>
                  <a:pt x="125730" y="81280"/>
                </a:lnTo>
                <a:lnTo>
                  <a:pt x="125730" y="82550"/>
                </a:lnTo>
                <a:lnTo>
                  <a:pt x="204470" y="82550"/>
                </a:lnTo>
                <a:lnTo>
                  <a:pt x="204470" y="81280"/>
                </a:lnTo>
                <a:close/>
              </a:path>
              <a:path w="207009" h="782320">
                <a:moveTo>
                  <a:pt x="207010" y="83820"/>
                </a:moveTo>
                <a:lnTo>
                  <a:pt x="130810" y="83820"/>
                </a:lnTo>
                <a:lnTo>
                  <a:pt x="130810" y="85090"/>
                </a:lnTo>
                <a:lnTo>
                  <a:pt x="133350" y="85090"/>
                </a:lnTo>
                <a:lnTo>
                  <a:pt x="133350" y="86360"/>
                </a:lnTo>
                <a:lnTo>
                  <a:pt x="134620" y="86360"/>
                </a:lnTo>
                <a:lnTo>
                  <a:pt x="134620" y="87630"/>
                </a:lnTo>
                <a:lnTo>
                  <a:pt x="207010" y="87630"/>
                </a:lnTo>
                <a:lnTo>
                  <a:pt x="207010" y="83820"/>
                </a:lnTo>
                <a:close/>
              </a:path>
              <a:path w="207009" h="782320">
                <a:moveTo>
                  <a:pt x="207010" y="87630"/>
                </a:moveTo>
                <a:lnTo>
                  <a:pt x="137160" y="87630"/>
                </a:lnTo>
                <a:lnTo>
                  <a:pt x="137160" y="88900"/>
                </a:lnTo>
                <a:lnTo>
                  <a:pt x="139700" y="88900"/>
                </a:lnTo>
                <a:lnTo>
                  <a:pt x="139700" y="90170"/>
                </a:lnTo>
                <a:lnTo>
                  <a:pt x="207010" y="90170"/>
                </a:lnTo>
                <a:lnTo>
                  <a:pt x="207010" y="87630"/>
                </a:lnTo>
                <a:close/>
              </a:path>
              <a:path w="207009" h="782320">
                <a:moveTo>
                  <a:pt x="207010" y="90170"/>
                </a:moveTo>
                <a:lnTo>
                  <a:pt x="140970" y="90170"/>
                </a:lnTo>
                <a:lnTo>
                  <a:pt x="140970" y="91440"/>
                </a:lnTo>
                <a:lnTo>
                  <a:pt x="143510" y="91440"/>
                </a:lnTo>
                <a:lnTo>
                  <a:pt x="143510" y="92710"/>
                </a:lnTo>
                <a:lnTo>
                  <a:pt x="146050" y="92710"/>
                </a:lnTo>
                <a:lnTo>
                  <a:pt x="146050" y="93980"/>
                </a:lnTo>
                <a:lnTo>
                  <a:pt x="207010" y="93980"/>
                </a:lnTo>
                <a:lnTo>
                  <a:pt x="207010" y="90170"/>
                </a:lnTo>
                <a:close/>
              </a:path>
              <a:path w="207009" h="782320">
                <a:moveTo>
                  <a:pt x="207010" y="93980"/>
                </a:moveTo>
                <a:lnTo>
                  <a:pt x="147320" y="93980"/>
                </a:lnTo>
                <a:lnTo>
                  <a:pt x="147320" y="95250"/>
                </a:lnTo>
                <a:lnTo>
                  <a:pt x="149860" y="95250"/>
                </a:lnTo>
                <a:lnTo>
                  <a:pt x="149860" y="96520"/>
                </a:lnTo>
                <a:lnTo>
                  <a:pt x="207010" y="96520"/>
                </a:lnTo>
                <a:lnTo>
                  <a:pt x="207010" y="93980"/>
                </a:lnTo>
                <a:close/>
              </a:path>
              <a:path w="207009" h="782320">
                <a:moveTo>
                  <a:pt x="207010" y="96520"/>
                </a:moveTo>
                <a:lnTo>
                  <a:pt x="152400" y="96520"/>
                </a:lnTo>
                <a:lnTo>
                  <a:pt x="152400" y="97790"/>
                </a:lnTo>
                <a:lnTo>
                  <a:pt x="154940" y="97790"/>
                </a:lnTo>
                <a:lnTo>
                  <a:pt x="154940" y="99060"/>
                </a:lnTo>
                <a:lnTo>
                  <a:pt x="156210" y="99060"/>
                </a:lnTo>
                <a:lnTo>
                  <a:pt x="156210" y="100330"/>
                </a:lnTo>
                <a:lnTo>
                  <a:pt x="207010" y="100330"/>
                </a:lnTo>
                <a:lnTo>
                  <a:pt x="207010" y="96520"/>
                </a:lnTo>
                <a:close/>
              </a:path>
              <a:path w="207009" h="782320">
                <a:moveTo>
                  <a:pt x="207010" y="100330"/>
                </a:moveTo>
                <a:lnTo>
                  <a:pt x="158750" y="100330"/>
                </a:lnTo>
                <a:lnTo>
                  <a:pt x="158750" y="101600"/>
                </a:lnTo>
                <a:lnTo>
                  <a:pt x="161290" y="101600"/>
                </a:lnTo>
                <a:lnTo>
                  <a:pt x="161290" y="102870"/>
                </a:lnTo>
                <a:lnTo>
                  <a:pt x="207010" y="102870"/>
                </a:lnTo>
                <a:lnTo>
                  <a:pt x="207010" y="100330"/>
                </a:lnTo>
                <a:close/>
              </a:path>
              <a:path w="207009" h="782320">
                <a:moveTo>
                  <a:pt x="207010" y="102870"/>
                </a:moveTo>
                <a:lnTo>
                  <a:pt x="162560" y="102870"/>
                </a:lnTo>
                <a:lnTo>
                  <a:pt x="162560" y="104140"/>
                </a:lnTo>
                <a:lnTo>
                  <a:pt x="165100" y="104140"/>
                </a:lnTo>
                <a:lnTo>
                  <a:pt x="165100" y="105410"/>
                </a:lnTo>
                <a:lnTo>
                  <a:pt x="167640" y="105410"/>
                </a:lnTo>
                <a:lnTo>
                  <a:pt x="167640" y="106680"/>
                </a:lnTo>
                <a:lnTo>
                  <a:pt x="207010" y="106680"/>
                </a:lnTo>
                <a:lnTo>
                  <a:pt x="207010" y="102870"/>
                </a:lnTo>
                <a:close/>
              </a:path>
              <a:path w="207009" h="782320">
                <a:moveTo>
                  <a:pt x="207010" y="106680"/>
                </a:moveTo>
                <a:lnTo>
                  <a:pt x="168910" y="106680"/>
                </a:lnTo>
                <a:lnTo>
                  <a:pt x="168910" y="107950"/>
                </a:lnTo>
                <a:lnTo>
                  <a:pt x="171450" y="107950"/>
                </a:lnTo>
                <a:lnTo>
                  <a:pt x="171450" y="109220"/>
                </a:lnTo>
                <a:lnTo>
                  <a:pt x="207010" y="109220"/>
                </a:lnTo>
                <a:lnTo>
                  <a:pt x="207010" y="106680"/>
                </a:lnTo>
                <a:close/>
              </a:path>
              <a:path w="207009" h="782320">
                <a:moveTo>
                  <a:pt x="207010" y="109220"/>
                </a:moveTo>
                <a:lnTo>
                  <a:pt x="173990" y="109220"/>
                </a:lnTo>
                <a:lnTo>
                  <a:pt x="173990" y="110490"/>
                </a:lnTo>
                <a:lnTo>
                  <a:pt x="176530" y="110490"/>
                </a:lnTo>
                <a:lnTo>
                  <a:pt x="176530" y="111760"/>
                </a:lnTo>
                <a:lnTo>
                  <a:pt x="177800" y="111760"/>
                </a:lnTo>
                <a:lnTo>
                  <a:pt x="177800" y="113030"/>
                </a:lnTo>
                <a:lnTo>
                  <a:pt x="207010" y="113030"/>
                </a:lnTo>
                <a:lnTo>
                  <a:pt x="207010" y="109220"/>
                </a:lnTo>
                <a:close/>
              </a:path>
              <a:path w="207009" h="782320">
                <a:moveTo>
                  <a:pt x="207010" y="113030"/>
                </a:moveTo>
                <a:lnTo>
                  <a:pt x="180340" y="113030"/>
                </a:lnTo>
                <a:lnTo>
                  <a:pt x="180340" y="114300"/>
                </a:lnTo>
                <a:lnTo>
                  <a:pt x="182880" y="114300"/>
                </a:lnTo>
                <a:lnTo>
                  <a:pt x="182880" y="115570"/>
                </a:lnTo>
                <a:lnTo>
                  <a:pt x="207010" y="115570"/>
                </a:lnTo>
                <a:lnTo>
                  <a:pt x="207010" y="113030"/>
                </a:lnTo>
                <a:close/>
              </a:path>
              <a:path w="207009" h="782320">
                <a:moveTo>
                  <a:pt x="207010" y="115570"/>
                </a:moveTo>
                <a:lnTo>
                  <a:pt x="184150" y="115570"/>
                </a:lnTo>
                <a:lnTo>
                  <a:pt x="184150" y="116840"/>
                </a:lnTo>
                <a:lnTo>
                  <a:pt x="186690" y="116840"/>
                </a:lnTo>
                <a:lnTo>
                  <a:pt x="186690" y="118110"/>
                </a:lnTo>
                <a:lnTo>
                  <a:pt x="187960" y="118110"/>
                </a:lnTo>
                <a:lnTo>
                  <a:pt x="187960" y="119380"/>
                </a:lnTo>
                <a:lnTo>
                  <a:pt x="207010" y="119380"/>
                </a:lnTo>
                <a:lnTo>
                  <a:pt x="207010" y="115570"/>
                </a:lnTo>
                <a:close/>
              </a:path>
              <a:path w="207009" h="782320">
                <a:moveTo>
                  <a:pt x="207010" y="119380"/>
                </a:moveTo>
                <a:lnTo>
                  <a:pt x="189230" y="119380"/>
                </a:lnTo>
                <a:lnTo>
                  <a:pt x="189230" y="120650"/>
                </a:lnTo>
                <a:lnTo>
                  <a:pt x="191770" y="120650"/>
                </a:lnTo>
                <a:lnTo>
                  <a:pt x="191770" y="121920"/>
                </a:lnTo>
                <a:lnTo>
                  <a:pt x="207010" y="121920"/>
                </a:lnTo>
                <a:lnTo>
                  <a:pt x="207010" y="119380"/>
                </a:lnTo>
                <a:close/>
              </a:path>
              <a:path w="207009" h="782320">
                <a:moveTo>
                  <a:pt x="207010" y="121920"/>
                </a:moveTo>
                <a:lnTo>
                  <a:pt x="193040" y="121920"/>
                </a:lnTo>
                <a:lnTo>
                  <a:pt x="193040" y="123190"/>
                </a:lnTo>
                <a:lnTo>
                  <a:pt x="195580" y="123190"/>
                </a:lnTo>
                <a:lnTo>
                  <a:pt x="195580" y="124460"/>
                </a:lnTo>
                <a:lnTo>
                  <a:pt x="196850" y="124460"/>
                </a:lnTo>
                <a:lnTo>
                  <a:pt x="196850" y="125730"/>
                </a:lnTo>
                <a:lnTo>
                  <a:pt x="207010" y="125730"/>
                </a:lnTo>
                <a:lnTo>
                  <a:pt x="207010" y="121920"/>
                </a:lnTo>
                <a:close/>
              </a:path>
              <a:path w="207009" h="782320">
                <a:moveTo>
                  <a:pt x="207010" y="125730"/>
                </a:moveTo>
                <a:lnTo>
                  <a:pt x="198120" y="125730"/>
                </a:lnTo>
                <a:lnTo>
                  <a:pt x="198120" y="127000"/>
                </a:lnTo>
                <a:lnTo>
                  <a:pt x="200660" y="127000"/>
                </a:lnTo>
                <a:lnTo>
                  <a:pt x="200660" y="128270"/>
                </a:lnTo>
                <a:lnTo>
                  <a:pt x="207010" y="128270"/>
                </a:lnTo>
                <a:lnTo>
                  <a:pt x="207010" y="125730"/>
                </a:lnTo>
                <a:close/>
              </a:path>
              <a:path w="207009" h="782320">
                <a:moveTo>
                  <a:pt x="207010" y="128270"/>
                </a:moveTo>
                <a:lnTo>
                  <a:pt x="201930" y="128270"/>
                </a:lnTo>
                <a:lnTo>
                  <a:pt x="201930" y="129540"/>
                </a:lnTo>
                <a:lnTo>
                  <a:pt x="204470" y="129540"/>
                </a:lnTo>
                <a:lnTo>
                  <a:pt x="204470" y="130810"/>
                </a:lnTo>
                <a:lnTo>
                  <a:pt x="205740" y="130810"/>
                </a:lnTo>
                <a:lnTo>
                  <a:pt x="205740" y="132080"/>
                </a:lnTo>
                <a:lnTo>
                  <a:pt x="207010" y="132080"/>
                </a:lnTo>
                <a:lnTo>
                  <a:pt x="207010" y="128270"/>
                </a:lnTo>
                <a:close/>
              </a:path>
              <a:path w="207009" h="782320">
                <a:moveTo>
                  <a:pt x="8890" y="781050"/>
                </a:moveTo>
                <a:lnTo>
                  <a:pt x="5080" y="781050"/>
                </a:lnTo>
                <a:lnTo>
                  <a:pt x="5080" y="782320"/>
                </a:lnTo>
                <a:lnTo>
                  <a:pt x="8890" y="782320"/>
                </a:lnTo>
                <a:lnTo>
                  <a:pt x="8890" y="781050"/>
                </a:lnTo>
                <a:close/>
              </a:path>
              <a:path w="207009" h="782320">
                <a:moveTo>
                  <a:pt x="20320" y="775970"/>
                </a:moveTo>
                <a:lnTo>
                  <a:pt x="0" y="775970"/>
                </a:lnTo>
                <a:lnTo>
                  <a:pt x="0" y="781050"/>
                </a:lnTo>
                <a:lnTo>
                  <a:pt x="12700" y="781050"/>
                </a:lnTo>
                <a:lnTo>
                  <a:pt x="12700" y="778510"/>
                </a:lnTo>
                <a:lnTo>
                  <a:pt x="16510" y="778510"/>
                </a:lnTo>
                <a:lnTo>
                  <a:pt x="16510" y="777240"/>
                </a:lnTo>
                <a:lnTo>
                  <a:pt x="20320" y="777240"/>
                </a:lnTo>
                <a:lnTo>
                  <a:pt x="20320" y="775970"/>
                </a:lnTo>
                <a:close/>
              </a:path>
              <a:path w="207009" h="782320">
                <a:moveTo>
                  <a:pt x="29209" y="774700"/>
                </a:moveTo>
                <a:lnTo>
                  <a:pt x="25400" y="774700"/>
                </a:lnTo>
                <a:lnTo>
                  <a:pt x="25400" y="775970"/>
                </a:lnTo>
                <a:lnTo>
                  <a:pt x="29209" y="775970"/>
                </a:lnTo>
                <a:lnTo>
                  <a:pt x="29209" y="774700"/>
                </a:lnTo>
                <a:close/>
              </a:path>
              <a:path w="207009" h="782320">
                <a:moveTo>
                  <a:pt x="41909" y="769620"/>
                </a:moveTo>
                <a:lnTo>
                  <a:pt x="0" y="769620"/>
                </a:lnTo>
                <a:lnTo>
                  <a:pt x="0" y="774700"/>
                </a:lnTo>
                <a:lnTo>
                  <a:pt x="33020" y="774700"/>
                </a:lnTo>
                <a:lnTo>
                  <a:pt x="33020" y="772160"/>
                </a:lnTo>
                <a:lnTo>
                  <a:pt x="36829" y="772160"/>
                </a:lnTo>
                <a:lnTo>
                  <a:pt x="36829" y="770890"/>
                </a:lnTo>
                <a:lnTo>
                  <a:pt x="41909" y="770890"/>
                </a:lnTo>
                <a:lnTo>
                  <a:pt x="41909" y="769620"/>
                </a:lnTo>
                <a:close/>
              </a:path>
              <a:path w="207009" h="782320">
                <a:moveTo>
                  <a:pt x="49529" y="768350"/>
                </a:moveTo>
                <a:lnTo>
                  <a:pt x="45720" y="768350"/>
                </a:lnTo>
                <a:lnTo>
                  <a:pt x="45720" y="769620"/>
                </a:lnTo>
                <a:lnTo>
                  <a:pt x="49529" y="769620"/>
                </a:lnTo>
                <a:lnTo>
                  <a:pt x="49529" y="768350"/>
                </a:lnTo>
                <a:close/>
              </a:path>
              <a:path w="207009" h="782320">
                <a:moveTo>
                  <a:pt x="62229" y="763270"/>
                </a:moveTo>
                <a:lnTo>
                  <a:pt x="0" y="763270"/>
                </a:lnTo>
                <a:lnTo>
                  <a:pt x="0" y="768350"/>
                </a:lnTo>
                <a:lnTo>
                  <a:pt x="53340" y="768350"/>
                </a:lnTo>
                <a:lnTo>
                  <a:pt x="53340" y="765810"/>
                </a:lnTo>
                <a:lnTo>
                  <a:pt x="58420" y="765810"/>
                </a:lnTo>
                <a:lnTo>
                  <a:pt x="58420" y="764540"/>
                </a:lnTo>
                <a:lnTo>
                  <a:pt x="62229" y="764540"/>
                </a:lnTo>
                <a:lnTo>
                  <a:pt x="62229" y="763270"/>
                </a:lnTo>
                <a:close/>
              </a:path>
              <a:path w="207009" h="782320">
                <a:moveTo>
                  <a:pt x="69850" y="762127"/>
                </a:moveTo>
                <a:lnTo>
                  <a:pt x="66040" y="762127"/>
                </a:lnTo>
                <a:lnTo>
                  <a:pt x="66040" y="763270"/>
                </a:lnTo>
                <a:lnTo>
                  <a:pt x="69850" y="763270"/>
                </a:lnTo>
                <a:lnTo>
                  <a:pt x="69850" y="762127"/>
                </a:lnTo>
                <a:close/>
              </a:path>
              <a:path w="207009" h="782320">
                <a:moveTo>
                  <a:pt x="82550" y="756920"/>
                </a:moveTo>
                <a:lnTo>
                  <a:pt x="0" y="756920"/>
                </a:lnTo>
                <a:lnTo>
                  <a:pt x="0" y="762127"/>
                </a:lnTo>
                <a:lnTo>
                  <a:pt x="73660" y="762127"/>
                </a:lnTo>
                <a:lnTo>
                  <a:pt x="73660" y="759587"/>
                </a:lnTo>
                <a:lnTo>
                  <a:pt x="78740" y="759587"/>
                </a:lnTo>
                <a:lnTo>
                  <a:pt x="78740" y="758317"/>
                </a:lnTo>
                <a:lnTo>
                  <a:pt x="82550" y="758317"/>
                </a:lnTo>
                <a:lnTo>
                  <a:pt x="82550" y="756920"/>
                </a:lnTo>
                <a:close/>
              </a:path>
              <a:path w="207009" h="782320">
                <a:moveTo>
                  <a:pt x="7620" y="755777"/>
                </a:moveTo>
                <a:lnTo>
                  <a:pt x="3810" y="755777"/>
                </a:lnTo>
                <a:lnTo>
                  <a:pt x="3810" y="756920"/>
                </a:lnTo>
                <a:lnTo>
                  <a:pt x="7620" y="756920"/>
                </a:lnTo>
                <a:lnTo>
                  <a:pt x="7620" y="755777"/>
                </a:lnTo>
                <a:close/>
              </a:path>
              <a:path w="207009" h="782320">
                <a:moveTo>
                  <a:pt x="90170" y="755777"/>
                </a:moveTo>
                <a:lnTo>
                  <a:pt x="86360" y="755777"/>
                </a:lnTo>
                <a:lnTo>
                  <a:pt x="86360" y="756920"/>
                </a:lnTo>
                <a:lnTo>
                  <a:pt x="90170" y="756920"/>
                </a:lnTo>
                <a:lnTo>
                  <a:pt x="90170" y="755777"/>
                </a:lnTo>
                <a:close/>
              </a:path>
              <a:path w="207009" h="782320">
                <a:moveTo>
                  <a:pt x="95250" y="753237"/>
                </a:moveTo>
                <a:lnTo>
                  <a:pt x="11430" y="753237"/>
                </a:lnTo>
                <a:lnTo>
                  <a:pt x="11430" y="755777"/>
                </a:lnTo>
                <a:lnTo>
                  <a:pt x="95250" y="755777"/>
                </a:lnTo>
                <a:lnTo>
                  <a:pt x="95250" y="753237"/>
                </a:lnTo>
                <a:close/>
              </a:path>
              <a:path w="207009" h="782320">
                <a:moveTo>
                  <a:pt x="100330" y="751967"/>
                </a:moveTo>
                <a:lnTo>
                  <a:pt x="15240" y="751967"/>
                </a:lnTo>
                <a:lnTo>
                  <a:pt x="15240" y="753237"/>
                </a:lnTo>
                <a:lnTo>
                  <a:pt x="100330" y="753237"/>
                </a:lnTo>
                <a:lnTo>
                  <a:pt x="100330" y="751967"/>
                </a:lnTo>
                <a:close/>
              </a:path>
              <a:path w="207009" h="782320">
                <a:moveTo>
                  <a:pt x="101600" y="750570"/>
                </a:moveTo>
                <a:lnTo>
                  <a:pt x="19050" y="750570"/>
                </a:lnTo>
                <a:lnTo>
                  <a:pt x="19050" y="751967"/>
                </a:lnTo>
                <a:lnTo>
                  <a:pt x="101600" y="751967"/>
                </a:lnTo>
                <a:lnTo>
                  <a:pt x="101600" y="750570"/>
                </a:lnTo>
                <a:close/>
              </a:path>
              <a:path w="207009" h="782320">
                <a:moveTo>
                  <a:pt x="26670" y="749427"/>
                </a:moveTo>
                <a:lnTo>
                  <a:pt x="22860" y="749427"/>
                </a:lnTo>
                <a:lnTo>
                  <a:pt x="22860" y="750570"/>
                </a:lnTo>
                <a:lnTo>
                  <a:pt x="26670" y="750570"/>
                </a:lnTo>
                <a:lnTo>
                  <a:pt x="26670" y="749427"/>
                </a:lnTo>
                <a:close/>
              </a:path>
              <a:path w="207009" h="782320">
                <a:moveTo>
                  <a:pt x="106679" y="749427"/>
                </a:moveTo>
                <a:lnTo>
                  <a:pt x="104140" y="749427"/>
                </a:lnTo>
                <a:lnTo>
                  <a:pt x="104140" y="750570"/>
                </a:lnTo>
                <a:lnTo>
                  <a:pt x="106679" y="750570"/>
                </a:lnTo>
                <a:lnTo>
                  <a:pt x="106679" y="749427"/>
                </a:lnTo>
                <a:close/>
              </a:path>
              <a:path w="207009" h="782320">
                <a:moveTo>
                  <a:pt x="109220" y="746887"/>
                </a:moveTo>
                <a:lnTo>
                  <a:pt x="30480" y="746887"/>
                </a:lnTo>
                <a:lnTo>
                  <a:pt x="30480" y="749427"/>
                </a:lnTo>
                <a:lnTo>
                  <a:pt x="109220" y="749427"/>
                </a:lnTo>
                <a:lnTo>
                  <a:pt x="109220" y="746887"/>
                </a:lnTo>
                <a:close/>
              </a:path>
              <a:path w="207009" h="782320">
                <a:moveTo>
                  <a:pt x="111760" y="745617"/>
                </a:moveTo>
                <a:lnTo>
                  <a:pt x="34290" y="745617"/>
                </a:lnTo>
                <a:lnTo>
                  <a:pt x="34290" y="746887"/>
                </a:lnTo>
                <a:lnTo>
                  <a:pt x="111760" y="746887"/>
                </a:lnTo>
                <a:lnTo>
                  <a:pt x="111760" y="745617"/>
                </a:lnTo>
                <a:close/>
              </a:path>
              <a:path w="207009" h="782320">
                <a:moveTo>
                  <a:pt x="113029" y="744220"/>
                </a:moveTo>
                <a:lnTo>
                  <a:pt x="38100" y="744220"/>
                </a:lnTo>
                <a:lnTo>
                  <a:pt x="38100" y="745617"/>
                </a:lnTo>
                <a:lnTo>
                  <a:pt x="113029" y="745617"/>
                </a:lnTo>
                <a:lnTo>
                  <a:pt x="113029" y="744220"/>
                </a:lnTo>
                <a:close/>
              </a:path>
              <a:path w="207009" h="782320">
                <a:moveTo>
                  <a:pt x="45720" y="743077"/>
                </a:moveTo>
                <a:lnTo>
                  <a:pt x="41910" y="743077"/>
                </a:lnTo>
                <a:lnTo>
                  <a:pt x="41910" y="744220"/>
                </a:lnTo>
                <a:lnTo>
                  <a:pt x="45720" y="744220"/>
                </a:lnTo>
                <a:lnTo>
                  <a:pt x="45720" y="743077"/>
                </a:lnTo>
                <a:close/>
              </a:path>
              <a:path w="207009" h="782320">
                <a:moveTo>
                  <a:pt x="118110" y="743077"/>
                </a:moveTo>
                <a:lnTo>
                  <a:pt x="115570" y="743077"/>
                </a:lnTo>
                <a:lnTo>
                  <a:pt x="115570" y="744220"/>
                </a:lnTo>
                <a:lnTo>
                  <a:pt x="118110" y="744220"/>
                </a:lnTo>
                <a:lnTo>
                  <a:pt x="118110" y="743077"/>
                </a:lnTo>
                <a:close/>
              </a:path>
              <a:path w="207009" h="782320">
                <a:moveTo>
                  <a:pt x="120650" y="740537"/>
                </a:moveTo>
                <a:lnTo>
                  <a:pt x="49530" y="740537"/>
                </a:lnTo>
                <a:lnTo>
                  <a:pt x="49530" y="743077"/>
                </a:lnTo>
                <a:lnTo>
                  <a:pt x="120650" y="743077"/>
                </a:lnTo>
                <a:lnTo>
                  <a:pt x="120650" y="740537"/>
                </a:lnTo>
                <a:close/>
              </a:path>
              <a:path w="207009" h="782320">
                <a:moveTo>
                  <a:pt x="123190" y="739267"/>
                </a:moveTo>
                <a:lnTo>
                  <a:pt x="53340" y="739267"/>
                </a:lnTo>
                <a:lnTo>
                  <a:pt x="53340" y="740537"/>
                </a:lnTo>
                <a:lnTo>
                  <a:pt x="123190" y="740537"/>
                </a:lnTo>
                <a:lnTo>
                  <a:pt x="123190" y="739267"/>
                </a:lnTo>
                <a:close/>
              </a:path>
              <a:path w="207009" h="782320">
                <a:moveTo>
                  <a:pt x="124459" y="737870"/>
                </a:moveTo>
                <a:lnTo>
                  <a:pt x="57150" y="737870"/>
                </a:lnTo>
                <a:lnTo>
                  <a:pt x="57150" y="739267"/>
                </a:lnTo>
                <a:lnTo>
                  <a:pt x="124459" y="739267"/>
                </a:lnTo>
                <a:lnTo>
                  <a:pt x="124459" y="737870"/>
                </a:lnTo>
                <a:close/>
              </a:path>
              <a:path w="207009" h="782320">
                <a:moveTo>
                  <a:pt x="64770" y="736727"/>
                </a:moveTo>
                <a:lnTo>
                  <a:pt x="60960" y="736727"/>
                </a:lnTo>
                <a:lnTo>
                  <a:pt x="60960" y="737870"/>
                </a:lnTo>
                <a:lnTo>
                  <a:pt x="64770" y="737870"/>
                </a:lnTo>
                <a:lnTo>
                  <a:pt x="64770" y="736727"/>
                </a:lnTo>
                <a:close/>
              </a:path>
              <a:path w="207009" h="782320">
                <a:moveTo>
                  <a:pt x="129540" y="736727"/>
                </a:moveTo>
                <a:lnTo>
                  <a:pt x="127000" y="736727"/>
                </a:lnTo>
                <a:lnTo>
                  <a:pt x="127000" y="737870"/>
                </a:lnTo>
                <a:lnTo>
                  <a:pt x="129540" y="737870"/>
                </a:lnTo>
                <a:lnTo>
                  <a:pt x="129540" y="736727"/>
                </a:lnTo>
                <a:close/>
              </a:path>
              <a:path w="207009" h="782320">
                <a:moveTo>
                  <a:pt x="132080" y="734187"/>
                </a:moveTo>
                <a:lnTo>
                  <a:pt x="68580" y="734187"/>
                </a:lnTo>
                <a:lnTo>
                  <a:pt x="68580" y="736727"/>
                </a:lnTo>
                <a:lnTo>
                  <a:pt x="132080" y="736727"/>
                </a:lnTo>
                <a:lnTo>
                  <a:pt x="132080" y="734187"/>
                </a:lnTo>
                <a:close/>
              </a:path>
              <a:path w="207009" h="782320">
                <a:moveTo>
                  <a:pt x="134620" y="732917"/>
                </a:moveTo>
                <a:lnTo>
                  <a:pt x="71120" y="732917"/>
                </a:lnTo>
                <a:lnTo>
                  <a:pt x="71120" y="734187"/>
                </a:lnTo>
                <a:lnTo>
                  <a:pt x="134620" y="734187"/>
                </a:lnTo>
                <a:lnTo>
                  <a:pt x="134620" y="732917"/>
                </a:lnTo>
                <a:close/>
              </a:path>
              <a:path w="207009" h="782320">
                <a:moveTo>
                  <a:pt x="135890" y="731520"/>
                </a:moveTo>
                <a:lnTo>
                  <a:pt x="73660" y="731520"/>
                </a:lnTo>
                <a:lnTo>
                  <a:pt x="73660" y="732917"/>
                </a:lnTo>
                <a:lnTo>
                  <a:pt x="135890" y="732917"/>
                </a:lnTo>
                <a:lnTo>
                  <a:pt x="135890" y="731520"/>
                </a:lnTo>
                <a:close/>
              </a:path>
              <a:path w="207009" h="782320">
                <a:moveTo>
                  <a:pt x="78740" y="730377"/>
                </a:moveTo>
                <a:lnTo>
                  <a:pt x="76200" y="730377"/>
                </a:lnTo>
                <a:lnTo>
                  <a:pt x="76200" y="731520"/>
                </a:lnTo>
                <a:lnTo>
                  <a:pt x="78740" y="731520"/>
                </a:lnTo>
                <a:lnTo>
                  <a:pt x="78740" y="730377"/>
                </a:lnTo>
                <a:close/>
              </a:path>
              <a:path w="207009" h="782320">
                <a:moveTo>
                  <a:pt x="140970" y="730377"/>
                </a:moveTo>
                <a:lnTo>
                  <a:pt x="138429" y="730377"/>
                </a:lnTo>
                <a:lnTo>
                  <a:pt x="138429" y="731520"/>
                </a:lnTo>
                <a:lnTo>
                  <a:pt x="140970" y="731520"/>
                </a:lnTo>
                <a:lnTo>
                  <a:pt x="140970" y="730377"/>
                </a:lnTo>
                <a:close/>
              </a:path>
              <a:path w="207009" h="782320">
                <a:moveTo>
                  <a:pt x="143510" y="727837"/>
                </a:moveTo>
                <a:lnTo>
                  <a:pt x="81280" y="727837"/>
                </a:lnTo>
                <a:lnTo>
                  <a:pt x="81280" y="730377"/>
                </a:lnTo>
                <a:lnTo>
                  <a:pt x="143510" y="730377"/>
                </a:lnTo>
                <a:lnTo>
                  <a:pt x="143510" y="727837"/>
                </a:lnTo>
                <a:close/>
              </a:path>
              <a:path w="207009" h="782320">
                <a:moveTo>
                  <a:pt x="146050" y="726567"/>
                </a:moveTo>
                <a:lnTo>
                  <a:pt x="83820" y="726567"/>
                </a:lnTo>
                <a:lnTo>
                  <a:pt x="83820" y="727837"/>
                </a:lnTo>
                <a:lnTo>
                  <a:pt x="146050" y="727837"/>
                </a:lnTo>
                <a:lnTo>
                  <a:pt x="146050" y="726567"/>
                </a:lnTo>
                <a:close/>
              </a:path>
              <a:path w="207009" h="782320">
                <a:moveTo>
                  <a:pt x="147320" y="725170"/>
                </a:moveTo>
                <a:lnTo>
                  <a:pt x="86360" y="725170"/>
                </a:lnTo>
                <a:lnTo>
                  <a:pt x="86360" y="726567"/>
                </a:lnTo>
                <a:lnTo>
                  <a:pt x="147320" y="726567"/>
                </a:lnTo>
                <a:lnTo>
                  <a:pt x="147320" y="725170"/>
                </a:lnTo>
                <a:close/>
              </a:path>
              <a:path w="207009" h="782320">
                <a:moveTo>
                  <a:pt x="91440" y="724027"/>
                </a:moveTo>
                <a:lnTo>
                  <a:pt x="88900" y="724027"/>
                </a:lnTo>
                <a:lnTo>
                  <a:pt x="88900" y="725170"/>
                </a:lnTo>
                <a:lnTo>
                  <a:pt x="91440" y="725170"/>
                </a:lnTo>
                <a:lnTo>
                  <a:pt x="91440" y="724027"/>
                </a:lnTo>
                <a:close/>
              </a:path>
              <a:path w="207009" h="782320">
                <a:moveTo>
                  <a:pt x="152400" y="724027"/>
                </a:moveTo>
                <a:lnTo>
                  <a:pt x="149859" y="724027"/>
                </a:lnTo>
                <a:lnTo>
                  <a:pt x="149859" y="725170"/>
                </a:lnTo>
                <a:lnTo>
                  <a:pt x="152400" y="725170"/>
                </a:lnTo>
                <a:lnTo>
                  <a:pt x="152400" y="724027"/>
                </a:lnTo>
                <a:close/>
              </a:path>
              <a:path w="207009" h="782320">
                <a:moveTo>
                  <a:pt x="154940" y="721487"/>
                </a:moveTo>
                <a:lnTo>
                  <a:pt x="93980" y="721487"/>
                </a:lnTo>
                <a:lnTo>
                  <a:pt x="93980" y="724027"/>
                </a:lnTo>
                <a:lnTo>
                  <a:pt x="154940" y="724027"/>
                </a:lnTo>
                <a:lnTo>
                  <a:pt x="154940" y="721487"/>
                </a:lnTo>
                <a:close/>
              </a:path>
              <a:path w="207009" h="782320">
                <a:moveTo>
                  <a:pt x="157479" y="720217"/>
                </a:moveTo>
                <a:lnTo>
                  <a:pt x="96520" y="720217"/>
                </a:lnTo>
                <a:lnTo>
                  <a:pt x="96520" y="721487"/>
                </a:lnTo>
                <a:lnTo>
                  <a:pt x="157479" y="721487"/>
                </a:lnTo>
                <a:lnTo>
                  <a:pt x="157479" y="720217"/>
                </a:lnTo>
                <a:close/>
              </a:path>
              <a:path w="207009" h="782320">
                <a:moveTo>
                  <a:pt x="158750" y="718820"/>
                </a:moveTo>
                <a:lnTo>
                  <a:pt x="99060" y="718820"/>
                </a:lnTo>
                <a:lnTo>
                  <a:pt x="99060" y="720217"/>
                </a:lnTo>
                <a:lnTo>
                  <a:pt x="158750" y="720217"/>
                </a:lnTo>
                <a:lnTo>
                  <a:pt x="158750" y="718820"/>
                </a:lnTo>
                <a:close/>
              </a:path>
              <a:path w="207009" h="782320">
                <a:moveTo>
                  <a:pt x="102870" y="717677"/>
                </a:moveTo>
                <a:lnTo>
                  <a:pt x="101600" y="717677"/>
                </a:lnTo>
                <a:lnTo>
                  <a:pt x="101600" y="718820"/>
                </a:lnTo>
                <a:lnTo>
                  <a:pt x="102870" y="718820"/>
                </a:lnTo>
                <a:lnTo>
                  <a:pt x="102870" y="717677"/>
                </a:lnTo>
                <a:close/>
              </a:path>
              <a:path w="207009" h="782320">
                <a:moveTo>
                  <a:pt x="163829" y="717677"/>
                </a:moveTo>
                <a:lnTo>
                  <a:pt x="161290" y="717677"/>
                </a:lnTo>
                <a:lnTo>
                  <a:pt x="161290" y="718820"/>
                </a:lnTo>
                <a:lnTo>
                  <a:pt x="163829" y="718820"/>
                </a:lnTo>
                <a:lnTo>
                  <a:pt x="163829" y="717677"/>
                </a:lnTo>
                <a:close/>
              </a:path>
              <a:path w="207009" h="782320">
                <a:moveTo>
                  <a:pt x="166370" y="715137"/>
                </a:moveTo>
                <a:lnTo>
                  <a:pt x="105410" y="715137"/>
                </a:lnTo>
                <a:lnTo>
                  <a:pt x="105410" y="717677"/>
                </a:lnTo>
                <a:lnTo>
                  <a:pt x="166370" y="717677"/>
                </a:lnTo>
                <a:lnTo>
                  <a:pt x="166370" y="715137"/>
                </a:lnTo>
                <a:close/>
              </a:path>
              <a:path w="207009" h="782320">
                <a:moveTo>
                  <a:pt x="168909" y="713867"/>
                </a:moveTo>
                <a:lnTo>
                  <a:pt x="107950" y="713867"/>
                </a:lnTo>
                <a:lnTo>
                  <a:pt x="107950" y="715137"/>
                </a:lnTo>
                <a:lnTo>
                  <a:pt x="168909" y="715137"/>
                </a:lnTo>
                <a:lnTo>
                  <a:pt x="168909" y="713867"/>
                </a:lnTo>
                <a:close/>
              </a:path>
              <a:path w="207009" h="782320">
                <a:moveTo>
                  <a:pt x="170180" y="712470"/>
                </a:moveTo>
                <a:lnTo>
                  <a:pt x="110490" y="712470"/>
                </a:lnTo>
                <a:lnTo>
                  <a:pt x="110490" y="713867"/>
                </a:lnTo>
                <a:lnTo>
                  <a:pt x="170180" y="713867"/>
                </a:lnTo>
                <a:lnTo>
                  <a:pt x="170180" y="712470"/>
                </a:lnTo>
                <a:close/>
              </a:path>
              <a:path w="207009" h="782320">
                <a:moveTo>
                  <a:pt x="115570" y="711327"/>
                </a:moveTo>
                <a:lnTo>
                  <a:pt x="113030" y="711327"/>
                </a:lnTo>
                <a:lnTo>
                  <a:pt x="113030" y="712470"/>
                </a:lnTo>
                <a:lnTo>
                  <a:pt x="115570" y="712470"/>
                </a:lnTo>
                <a:lnTo>
                  <a:pt x="115570" y="711327"/>
                </a:lnTo>
                <a:close/>
              </a:path>
              <a:path w="207009" h="782320">
                <a:moveTo>
                  <a:pt x="175260" y="711327"/>
                </a:moveTo>
                <a:lnTo>
                  <a:pt x="172720" y="711327"/>
                </a:lnTo>
                <a:lnTo>
                  <a:pt x="172720" y="712470"/>
                </a:lnTo>
                <a:lnTo>
                  <a:pt x="175260" y="712470"/>
                </a:lnTo>
                <a:lnTo>
                  <a:pt x="175260" y="711327"/>
                </a:lnTo>
                <a:close/>
              </a:path>
              <a:path w="207009" h="782320">
                <a:moveTo>
                  <a:pt x="177800" y="708787"/>
                </a:moveTo>
                <a:lnTo>
                  <a:pt x="118110" y="708787"/>
                </a:lnTo>
                <a:lnTo>
                  <a:pt x="118110" y="711327"/>
                </a:lnTo>
                <a:lnTo>
                  <a:pt x="177800" y="711327"/>
                </a:lnTo>
                <a:lnTo>
                  <a:pt x="177800" y="708787"/>
                </a:lnTo>
                <a:close/>
              </a:path>
              <a:path w="207009" h="782320">
                <a:moveTo>
                  <a:pt x="180340" y="707517"/>
                </a:moveTo>
                <a:lnTo>
                  <a:pt x="120650" y="707517"/>
                </a:lnTo>
                <a:lnTo>
                  <a:pt x="120650" y="708787"/>
                </a:lnTo>
                <a:lnTo>
                  <a:pt x="180340" y="708787"/>
                </a:lnTo>
                <a:lnTo>
                  <a:pt x="180340" y="707517"/>
                </a:lnTo>
                <a:close/>
              </a:path>
              <a:path w="207009" h="782320">
                <a:moveTo>
                  <a:pt x="181610" y="706120"/>
                </a:moveTo>
                <a:lnTo>
                  <a:pt x="123190" y="706120"/>
                </a:lnTo>
                <a:lnTo>
                  <a:pt x="123190" y="707517"/>
                </a:lnTo>
                <a:lnTo>
                  <a:pt x="181610" y="707517"/>
                </a:lnTo>
                <a:lnTo>
                  <a:pt x="181610" y="706120"/>
                </a:lnTo>
                <a:close/>
              </a:path>
              <a:path w="207009" h="782320">
                <a:moveTo>
                  <a:pt x="128270" y="704977"/>
                </a:moveTo>
                <a:lnTo>
                  <a:pt x="125730" y="704977"/>
                </a:lnTo>
                <a:lnTo>
                  <a:pt x="125730" y="706120"/>
                </a:lnTo>
                <a:lnTo>
                  <a:pt x="128270" y="706120"/>
                </a:lnTo>
                <a:lnTo>
                  <a:pt x="128270" y="704977"/>
                </a:lnTo>
                <a:close/>
              </a:path>
              <a:path w="207009" h="782320">
                <a:moveTo>
                  <a:pt x="186690" y="704977"/>
                </a:moveTo>
                <a:lnTo>
                  <a:pt x="184150" y="704977"/>
                </a:lnTo>
                <a:lnTo>
                  <a:pt x="184150" y="706120"/>
                </a:lnTo>
                <a:lnTo>
                  <a:pt x="186690" y="706120"/>
                </a:lnTo>
                <a:lnTo>
                  <a:pt x="186690" y="704977"/>
                </a:lnTo>
                <a:close/>
              </a:path>
              <a:path w="207009" h="782320">
                <a:moveTo>
                  <a:pt x="189230" y="702437"/>
                </a:moveTo>
                <a:lnTo>
                  <a:pt x="130810" y="702437"/>
                </a:lnTo>
                <a:lnTo>
                  <a:pt x="130810" y="704977"/>
                </a:lnTo>
                <a:lnTo>
                  <a:pt x="189230" y="704977"/>
                </a:lnTo>
                <a:lnTo>
                  <a:pt x="189230" y="702437"/>
                </a:lnTo>
                <a:close/>
              </a:path>
              <a:path w="207009" h="782320">
                <a:moveTo>
                  <a:pt x="191770" y="701167"/>
                </a:moveTo>
                <a:lnTo>
                  <a:pt x="132080" y="701167"/>
                </a:lnTo>
                <a:lnTo>
                  <a:pt x="132080" y="702437"/>
                </a:lnTo>
                <a:lnTo>
                  <a:pt x="191770" y="702437"/>
                </a:lnTo>
                <a:lnTo>
                  <a:pt x="191770" y="701167"/>
                </a:lnTo>
                <a:close/>
              </a:path>
              <a:path w="207009" h="782320">
                <a:moveTo>
                  <a:pt x="193040" y="699770"/>
                </a:moveTo>
                <a:lnTo>
                  <a:pt x="134620" y="699770"/>
                </a:lnTo>
                <a:lnTo>
                  <a:pt x="134620" y="701167"/>
                </a:lnTo>
                <a:lnTo>
                  <a:pt x="193040" y="701167"/>
                </a:lnTo>
                <a:lnTo>
                  <a:pt x="193040" y="699770"/>
                </a:lnTo>
                <a:close/>
              </a:path>
              <a:path w="207009" h="782320">
                <a:moveTo>
                  <a:pt x="139700" y="698627"/>
                </a:moveTo>
                <a:lnTo>
                  <a:pt x="137160" y="698627"/>
                </a:lnTo>
                <a:lnTo>
                  <a:pt x="137160" y="699770"/>
                </a:lnTo>
                <a:lnTo>
                  <a:pt x="139700" y="699770"/>
                </a:lnTo>
                <a:lnTo>
                  <a:pt x="139700" y="698627"/>
                </a:lnTo>
                <a:close/>
              </a:path>
              <a:path w="207009" h="782320">
                <a:moveTo>
                  <a:pt x="198120" y="698627"/>
                </a:moveTo>
                <a:lnTo>
                  <a:pt x="195580" y="698627"/>
                </a:lnTo>
                <a:lnTo>
                  <a:pt x="195580" y="699770"/>
                </a:lnTo>
                <a:lnTo>
                  <a:pt x="198120" y="699770"/>
                </a:lnTo>
                <a:lnTo>
                  <a:pt x="198120" y="698627"/>
                </a:lnTo>
                <a:close/>
              </a:path>
              <a:path w="207009" h="782320">
                <a:moveTo>
                  <a:pt x="200660" y="696087"/>
                </a:moveTo>
                <a:lnTo>
                  <a:pt x="142240" y="696087"/>
                </a:lnTo>
                <a:lnTo>
                  <a:pt x="142240" y="698627"/>
                </a:lnTo>
                <a:lnTo>
                  <a:pt x="200660" y="698627"/>
                </a:lnTo>
                <a:lnTo>
                  <a:pt x="200660" y="696087"/>
                </a:lnTo>
                <a:close/>
              </a:path>
              <a:path w="207009" h="782320">
                <a:moveTo>
                  <a:pt x="203200" y="694817"/>
                </a:moveTo>
                <a:lnTo>
                  <a:pt x="144780" y="694817"/>
                </a:lnTo>
                <a:lnTo>
                  <a:pt x="144780" y="696087"/>
                </a:lnTo>
                <a:lnTo>
                  <a:pt x="203200" y="696087"/>
                </a:lnTo>
                <a:lnTo>
                  <a:pt x="203200" y="694817"/>
                </a:lnTo>
                <a:close/>
              </a:path>
              <a:path w="207009" h="782320">
                <a:moveTo>
                  <a:pt x="204470" y="693420"/>
                </a:moveTo>
                <a:lnTo>
                  <a:pt x="147320" y="693420"/>
                </a:lnTo>
                <a:lnTo>
                  <a:pt x="147320" y="694817"/>
                </a:lnTo>
                <a:lnTo>
                  <a:pt x="204470" y="694817"/>
                </a:lnTo>
                <a:lnTo>
                  <a:pt x="204470" y="693420"/>
                </a:lnTo>
                <a:close/>
              </a:path>
              <a:path w="207009" h="782320">
                <a:moveTo>
                  <a:pt x="152400" y="692277"/>
                </a:moveTo>
                <a:lnTo>
                  <a:pt x="149860" y="692277"/>
                </a:lnTo>
                <a:lnTo>
                  <a:pt x="149860" y="693420"/>
                </a:lnTo>
                <a:lnTo>
                  <a:pt x="152400" y="693420"/>
                </a:lnTo>
                <a:lnTo>
                  <a:pt x="152400" y="692277"/>
                </a:lnTo>
                <a:close/>
              </a:path>
              <a:path w="207009" h="782320">
                <a:moveTo>
                  <a:pt x="207010" y="689737"/>
                </a:moveTo>
                <a:lnTo>
                  <a:pt x="154940" y="689737"/>
                </a:lnTo>
                <a:lnTo>
                  <a:pt x="154940" y="692277"/>
                </a:lnTo>
                <a:lnTo>
                  <a:pt x="207010" y="692277"/>
                </a:lnTo>
                <a:lnTo>
                  <a:pt x="207010" y="689737"/>
                </a:lnTo>
                <a:close/>
              </a:path>
              <a:path w="207009" h="782320">
                <a:moveTo>
                  <a:pt x="207010" y="688340"/>
                </a:moveTo>
                <a:lnTo>
                  <a:pt x="160020" y="688467"/>
                </a:lnTo>
                <a:lnTo>
                  <a:pt x="157480" y="688467"/>
                </a:lnTo>
                <a:lnTo>
                  <a:pt x="157480" y="689737"/>
                </a:lnTo>
                <a:lnTo>
                  <a:pt x="207010" y="689610"/>
                </a:lnTo>
                <a:lnTo>
                  <a:pt x="207010" y="688467"/>
                </a:lnTo>
                <a:lnTo>
                  <a:pt x="160020" y="688467"/>
                </a:lnTo>
                <a:lnTo>
                  <a:pt x="207010" y="688460"/>
                </a:lnTo>
                <a:close/>
              </a:path>
              <a:path w="207009" h="782320">
                <a:moveTo>
                  <a:pt x="207010" y="687070"/>
                </a:moveTo>
                <a:lnTo>
                  <a:pt x="160020" y="687070"/>
                </a:lnTo>
                <a:lnTo>
                  <a:pt x="160020" y="688460"/>
                </a:lnTo>
                <a:lnTo>
                  <a:pt x="207010" y="688340"/>
                </a:lnTo>
                <a:lnTo>
                  <a:pt x="207010" y="687070"/>
                </a:lnTo>
                <a:close/>
              </a:path>
              <a:path w="207009" h="782320">
                <a:moveTo>
                  <a:pt x="163830" y="685927"/>
                </a:moveTo>
                <a:lnTo>
                  <a:pt x="162560" y="685927"/>
                </a:lnTo>
                <a:lnTo>
                  <a:pt x="162560" y="687070"/>
                </a:lnTo>
                <a:lnTo>
                  <a:pt x="163830" y="687070"/>
                </a:lnTo>
                <a:lnTo>
                  <a:pt x="163830" y="685927"/>
                </a:lnTo>
                <a:close/>
              </a:path>
              <a:path w="207009" h="782320">
                <a:moveTo>
                  <a:pt x="207010" y="683260"/>
                </a:moveTo>
                <a:lnTo>
                  <a:pt x="167640" y="683387"/>
                </a:lnTo>
                <a:lnTo>
                  <a:pt x="165100" y="683387"/>
                </a:lnTo>
                <a:lnTo>
                  <a:pt x="165100" y="685927"/>
                </a:lnTo>
                <a:lnTo>
                  <a:pt x="207010" y="685927"/>
                </a:lnTo>
                <a:lnTo>
                  <a:pt x="207010" y="683387"/>
                </a:lnTo>
                <a:lnTo>
                  <a:pt x="167640" y="683387"/>
                </a:lnTo>
                <a:lnTo>
                  <a:pt x="207010" y="683379"/>
                </a:lnTo>
                <a:close/>
              </a:path>
              <a:path w="207009" h="782320">
                <a:moveTo>
                  <a:pt x="207010" y="681990"/>
                </a:moveTo>
                <a:lnTo>
                  <a:pt x="168910" y="682117"/>
                </a:lnTo>
                <a:lnTo>
                  <a:pt x="167640" y="682117"/>
                </a:lnTo>
                <a:lnTo>
                  <a:pt x="167640" y="683379"/>
                </a:lnTo>
                <a:lnTo>
                  <a:pt x="207010" y="683260"/>
                </a:lnTo>
                <a:lnTo>
                  <a:pt x="207010" y="682117"/>
                </a:lnTo>
                <a:lnTo>
                  <a:pt x="168910" y="682117"/>
                </a:lnTo>
                <a:lnTo>
                  <a:pt x="207010" y="682112"/>
                </a:lnTo>
                <a:close/>
              </a:path>
              <a:path w="207009" h="782320">
                <a:moveTo>
                  <a:pt x="207010" y="680720"/>
                </a:moveTo>
                <a:lnTo>
                  <a:pt x="168910" y="680720"/>
                </a:lnTo>
                <a:lnTo>
                  <a:pt x="168910" y="682112"/>
                </a:lnTo>
                <a:lnTo>
                  <a:pt x="207010" y="681990"/>
                </a:lnTo>
                <a:lnTo>
                  <a:pt x="207010" y="680720"/>
                </a:lnTo>
                <a:close/>
              </a:path>
              <a:path w="207009" h="782320">
                <a:moveTo>
                  <a:pt x="172720" y="679577"/>
                </a:moveTo>
                <a:lnTo>
                  <a:pt x="170180" y="679577"/>
                </a:lnTo>
                <a:lnTo>
                  <a:pt x="170180" y="680720"/>
                </a:lnTo>
                <a:lnTo>
                  <a:pt x="172720" y="680720"/>
                </a:lnTo>
                <a:lnTo>
                  <a:pt x="172720" y="679577"/>
                </a:lnTo>
                <a:close/>
              </a:path>
              <a:path w="207009" h="782320">
                <a:moveTo>
                  <a:pt x="207010" y="674370"/>
                </a:moveTo>
                <a:lnTo>
                  <a:pt x="177800" y="674370"/>
                </a:lnTo>
                <a:lnTo>
                  <a:pt x="177800" y="675767"/>
                </a:lnTo>
                <a:lnTo>
                  <a:pt x="175260" y="675767"/>
                </a:lnTo>
                <a:lnTo>
                  <a:pt x="175260" y="677037"/>
                </a:lnTo>
                <a:lnTo>
                  <a:pt x="173990" y="677037"/>
                </a:lnTo>
                <a:lnTo>
                  <a:pt x="173990" y="679577"/>
                </a:lnTo>
                <a:lnTo>
                  <a:pt x="207010" y="679577"/>
                </a:lnTo>
                <a:lnTo>
                  <a:pt x="207010" y="674370"/>
                </a:lnTo>
                <a:close/>
              </a:path>
              <a:path w="207009" h="782320">
                <a:moveTo>
                  <a:pt x="180340" y="673227"/>
                </a:moveTo>
                <a:lnTo>
                  <a:pt x="179070" y="673227"/>
                </a:lnTo>
                <a:lnTo>
                  <a:pt x="179070" y="674370"/>
                </a:lnTo>
                <a:lnTo>
                  <a:pt x="180340" y="674370"/>
                </a:lnTo>
                <a:lnTo>
                  <a:pt x="180340" y="673227"/>
                </a:lnTo>
                <a:close/>
              </a:path>
              <a:path w="207009" h="782320">
                <a:moveTo>
                  <a:pt x="207010" y="668020"/>
                </a:moveTo>
                <a:lnTo>
                  <a:pt x="185420" y="668020"/>
                </a:lnTo>
                <a:lnTo>
                  <a:pt x="185420" y="669417"/>
                </a:lnTo>
                <a:lnTo>
                  <a:pt x="184150" y="669417"/>
                </a:lnTo>
                <a:lnTo>
                  <a:pt x="184150" y="670687"/>
                </a:lnTo>
                <a:lnTo>
                  <a:pt x="182880" y="670687"/>
                </a:lnTo>
                <a:lnTo>
                  <a:pt x="182880" y="673227"/>
                </a:lnTo>
                <a:lnTo>
                  <a:pt x="207010" y="673227"/>
                </a:lnTo>
                <a:lnTo>
                  <a:pt x="207010" y="668020"/>
                </a:lnTo>
                <a:close/>
              </a:path>
              <a:path w="207009" h="782320">
                <a:moveTo>
                  <a:pt x="189230" y="666877"/>
                </a:moveTo>
                <a:lnTo>
                  <a:pt x="186690" y="666877"/>
                </a:lnTo>
                <a:lnTo>
                  <a:pt x="186690" y="668020"/>
                </a:lnTo>
                <a:lnTo>
                  <a:pt x="189230" y="668020"/>
                </a:lnTo>
                <a:lnTo>
                  <a:pt x="189230" y="666877"/>
                </a:lnTo>
                <a:close/>
              </a:path>
              <a:path w="207009" h="782320">
                <a:moveTo>
                  <a:pt x="207010" y="661670"/>
                </a:moveTo>
                <a:lnTo>
                  <a:pt x="194310" y="661670"/>
                </a:lnTo>
                <a:lnTo>
                  <a:pt x="194310" y="663067"/>
                </a:lnTo>
                <a:lnTo>
                  <a:pt x="191770" y="663067"/>
                </a:lnTo>
                <a:lnTo>
                  <a:pt x="191770" y="664337"/>
                </a:lnTo>
                <a:lnTo>
                  <a:pt x="190500" y="664337"/>
                </a:lnTo>
                <a:lnTo>
                  <a:pt x="190500" y="665607"/>
                </a:lnTo>
                <a:lnTo>
                  <a:pt x="189230" y="665607"/>
                </a:lnTo>
                <a:lnTo>
                  <a:pt x="189230" y="666877"/>
                </a:lnTo>
                <a:lnTo>
                  <a:pt x="207010" y="666877"/>
                </a:lnTo>
                <a:lnTo>
                  <a:pt x="207010" y="661670"/>
                </a:lnTo>
                <a:close/>
              </a:path>
              <a:path w="207009" h="782320">
                <a:moveTo>
                  <a:pt x="196850" y="660527"/>
                </a:moveTo>
                <a:lnTo>
                  <a:pt x="195580" y="660527"/>
                </a:lnTo>
                <a:lnTo>
                  <a:pt x="195580" y="661670"/>
                </a:lnTo>
                <a:lnTo>
                  <a:pt x="196850" y="661670"/>
                </a:lnTo>
                <a:lnTo>
                  <a:pt x="196850" y="660527"/>
                </a:lnTo>
                <a:close/>
              </a:path>
              <a:path w="207009" h="782320">
                <a:moveTo>
                  <a:pt x="201930" y="656691"/>
                </a:moveTo>
                <a:lnTo>
                  <a:pt x="200660" y="656717"/>
                </a:lnTo>
                <a:lnTo>
                  <a:pt x="200660" y="657987"/>
                </a:lnTo>
                <a:lnTo>
                  <a:pt x="199390" y="657987"/>
                </a:lnTo>
                <a:lnTo>
                  <a:pt x="199390" y="659257"/>
                </a:lnTo>
                <a:lnTo>
                  <a:pt x="196850" y="659257"/>
                </a:lnTo>
                <a:lnTo>
                  <a:pt x="196850" y="660527"/>
                </a:lnTo>
                <a:lnTo>
                  <a:pt x="207010" y="660527"/>
                </a:lnTo>
                <a:lnTo>
                  <a:pt x="207010" y="656717"/>
                </a:lnTo>
                <a:lnTo>
                  <a:pt x="201930" y="656717"/>
                </a:lnTo>
                <a:close/>
              </a:path>
              <a:path w="207009" h="782320">
                <a:moveTo>
                  <a:pt x="207010" y="655320"/>
                </a:moveTo>
                <a:lnTo>
                  <a:pt x="201930" y="655320"/>
                </a:lnTo>
                <a:lnTo>
                  <a:pt x="201930" y="656691"/>
                </a:lnTo>
                <a:lnTo>
                  <a:pt x="207010" y="656590"/>
                </a:lnTo>
                <a:lnTo>
                  <a:pt x="207010" y="655320"/>
                </a:lnTo>
                <a:close/>
              </a:path>
              <a:path w="207009" h="782320">
                <a:moveTo>
                  <a:pt x="205740" y="654177"/>
                </a:moveTo>
                <a:lnTo>
                  <a:pt x="204470" y="654177"/>
                </a:lnTo>
                <a:lnTo>
                  <a:pt x="204470" y="655320"/>
                </a:lnTo>
                <a:lnTo>
                  <a:pt x="205740" y="655320"/>
                </a:lnTo>
                <a:lnTo>
                  <a:pt x="205740" y="654177"/>
                </a:lnTo>
                <a:close/>
              </a:path>
              <a:path w="207009" h="782320">
                <a:moveTo>
                  <a:pt x="207010" y="652907"/>
                </a:moveTo>
                <a:lnTo>
                  <a:pt x="205740" y="652907"/>
                </a:lnTo>
                <a:lnTo>
                  <a:pt x="205740" y="654177"/>
                </a:lnTo>
                <a:lnTo>
                  <a:pt x="207010" y="654177"/>
                </a:lnTo>
                <a:lnTo>
                  <a:pt x="207010" y="652907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2" name="bk object 3182"/>
          <p:cNvSpPr/>
          <p:nvPr/>
        </p:nvSpPr>
        <p:spPr>
          <a:xfrm>
            <a:off x="7729219" y="5571490"/>
            <a:ext cx="205740" cy="839469"/>
          </a:xfrm>
          <a:custGeom>
            <a:avLst/>
            <a:gdLst/>
            <a:ahLst/>
            <a:cxnLst/>
            <a:rect l="l" t="t" r="r" b="b"/>
            <a:pathLst>
              <a:path w="205740" h="839470">
                <a:moveTo>
                  <a:pt x="153670" y="0"/>
                </a:moveTo>
                <a:lnTo>
                  <a:pt x="152400" y="0"/>
                </a:lnTo>
                <a:lnTo>
                  <a:pt x="152400" y="1270"/>
                </a:lnTo>
                <a:lnTo>
                  <a:pt x="153670" y="1270"/>
                </a:lnTo>
                <a:lnTo>
                  <a:pt x="153670" y="0"/>
                </a:lnTo>
                <a:close/>
              </a:path>
              <a:path w="205740" h="839470">
                <a:moveTo>
                  <a:pt x="158750" y="1270"/>
                </a:moveTo>
                <a:lnTo>
                  <a:pt x="152400" y="1270"/>
                </a:lnTo>
                <a:lnTo>
                  <a:pt x="152400" y="5080"/>
                </a:lnTo>
                <a:lnTo>
                  <a:pt x="165100" y="5080"/>
                </a:lnTo>
                <a:lnTo>
                  <a:pt x="165100" y="3810"/>
                </a:lnTo>
                <a:lnTo>
                  <a:pt x="162559" y="3810"/>
                </a:lnTo>
                <a:lnTo>
                  <a:pt x="162559" y="2540"/>
                </a:lnTo>
                <a:lnTo>
                  <a:pt x="158750" y="2540"/>
                </a:lnTo>
                <a:lnTo>
                  <a:pt x="158750" y="1270"/>
                </a:lnTo>
                <a:close/>
              </a:path>
              <a:path w="205740" h="839470">
                <a:moveTo>
                  <a:pt x="168909" y="5080"/>
                </a:moveTo>
                <a:lnTo>
                  <a:pt x="152400" y="5080"/>
                </a:lnTo>
                <a:lnTo>
                  <a:pt x="152400" y="7620"/>
                </a:lnTo>
                <a:lnTo>
                  <a:pt x="172720" y="7620"/>
                </a:lnTo>
                <a:lnTo>
                  <a:pt x="172720" y="6350"/>
                </a:lnTo>
                <a:lnTo>
                  <a:pt x="168909" y="6350"/>
                </a:lnTo>
                <a:lnTo>
                  <a:pt x="168909" y="5080"/>
                </a:lnTo>
                <a:close/>
              </a:path>
              <a:path w="205740" h="839470">
                <a:moveTo>
                  <a:pt x="176529" y="7620"/>
                </a:moveTo>
                <a:lnTo>
                  <a:pt x="152400" y="7620"/>
                </a:lnTo>
                <a:lnTo>
                  <a:pt x="152400" y="11430"/>
                </a:lnTo>
                <a:lnTo>
                  <a:pt x="182879" y="11430"/>
                </a:lnTo>
                <a:lnTo>
                  <a:pt x="182879" y="10160"/>
                </a:lnTo>
                <a:lnTo>
                  <a:pt x="180340" y="10160"/>
                </a:lnTo>
                <a:lnTo>
                  <a:pt x="180340" y="8890"/>
                </a:lnTo>
                <a:lnTo>
                  <a:pt x="176529" y="8890"/>
                </a:lnTo>
                <a:lnTo>
                  <a:pt x="176529" y="7620"/>
                </a:lnTo>
                <a:close/>
              </a:path>
              <a:path w="205740" h="839470">
                <a:moveTo>
                  <a:pt x="186690" y="11430"/>
                </a:moveTo>
                <a:lnTo>
                  <a:pt x="152400" y="11430"/>
                </a:lnTo>
                <a:lnTo>
                  <a:pt x="152400" y="13970"/>
                </a:lnTo>
                <a:lnTo>
                  <a:pt x="190500" y="13970"/>
                </a:lnTo>
                <a:lnTo>
                  <a:pt x="190500" y="12700"/>
                </a:lnTo>
                <a:lnTo>
                  <a:pt x="186690" y="12700"/>
                </a:lnTo>
                <a:lnTo>
                  <a:pt x="186690" y="11430"/>
                </a:lnTo>
                <a:close/>
              </a:path>
              <a:path w="205740" h="839470">
                <a:moveTo>
                  <a:pt x="194309" y="13970"/>
                </a:moveTo>
                <a:lnTo>
                  <a:pt x="152400" y="13970"/>
                </a:lnTo>
                <a:lnTo>
                  <a:pt x="152400" y="17780"/>
                </a:lnTo>
                <a:lnTo>
                  <a:pt x="200659" y="17780"/>
                </a:lnTo>
                <a:lnTo>
                  <a:pt x="200659" y="16510"/>
                </a:lnTo>
                <a:lnTo>
                  <a:pt x="198120" y="16510"/>
                </a:lnTo>
                <a:lnTo>
                  <a:pt x="198120" y="15240"/>
                </a:lnTo>
                <a:lnTo>
                  <a:pt x="194309" y="15240"/>
                </a:lnTo>
                <a:lnTo>
                  <a:pt x="194309" y="13970"/>
                </a:lnTo>
                <a:close/>
              </a:path>
              <a:path w="205740" h="839470">
                <a:moveTo>
                  <a:pt x="204470" y="17780"/>
                </a:moveTo>
                <a:lnTo>
                  <a:pt x="152400" y="17780"/>
                </a:lnTo>
                <a:lnTo>
                  <a:pt x="152400" y="20320"/>
                </a:lnTo>
                <a:lnTo>
                  <a:pt x="205739" y="20320"/>
                </a:lnTo>
                <a:lnTo>
                  <a:pt x="205739" y="19050"/>
                </a:lnTo>
                <a:lnTo>
                  <a:pt x="204470" y="19050"/>
                </a:lnTo>
                <a:lnTo>
                  <a:pt x="204470" y="17780"/>
                </a:lnTo>
                <a:close/>
              </a:path>
              <a:path w="205740" h="839470">
                <a:moveTo>
                  <a:pt x="205739" y="20320"/>
                </a:moveTo>
                <a:lnTo>
                  <a:pt x="152400" y="20320"/>
                </a:lnTo>
                <a:lnTo>
                  <a:pt x="152400" y="24130"/>
                </a:lnTo>
                <a:lnTo>
                  <a:pt x="205739" y="24130"/>
                </a:lnTo>
                <a:lnTo>
                  <a:pt x="205739" y="20320"/>
                </a:lnTo>
                <a:close/>
              </a:path>
              <a:path w="205740" h="839470">
                <a:moveTo>
                  <a:pt x="205739" y="24130"/>
                </a:moveTo>
                <a:lnTo>
                  <a:pt x="152400" y="24130"/>
                </a:lnTo>
                <a:lnTo>
                  <a:pt x="152400" y="26670"/>
                </a:lnTo>
                <a:lnTo>
                  <a:pt x="205739" y="26670"/>
                </a:lnTo>
                <a:lnTo>
                  <a:pt x="205739" y="24130"/>
                </a:lnTo>
                <a:close/>
              </a:path>
              <a:path w="205740" h="839470">
                <a:moveTo>
                  <a:pt x="205739" y="26670"/>
                </a:moveTo>
                <a:lnTo>
                  <a:pt x="152400" y="26670"/>
                </a:lnTo>
                <a:lnTo>
                  <a:pt x="152400" y="30480"/>
                </a:lnTo>
                <a:lnTo>
                  <a:pt x="205739" y="30480"/>
                </a:lnTo>
                <a:lnTo>
                  <a:pt x="205739" y="26670"/>
                </a:lnTo>
                <a:close/>
              </a:path>
              <a:path w="205740" h="839470">
                <a:moveTo>
                  <a:pt x="205739" y="30480"/>
                </a:moveTo>
                <a:lnTo>
                  <a:pt x="154939" y="30480"/>
                </a:lnTo>
                <a:lnTo>
                  <a:pt x="154939" y="31750"/>
                </a:lnTo>
                <a:lnTo>
                  <a:pt x="157479" y="31750"/>
                </a:lnTo>
                <a:lnTo>
                  <a:pt x="157479" y="33020"/>
                </a:lnTo>
                <a:lnTo>
                  <a:pt x="205739" y="33020"/>
                </a:lnTo>
                <a:lnTo>
                  <a:pt x="205739" y="30480"/>
                </a:lnTo>
                <a:close/>
              </a:path>
              <a:path w="205740" h="839470">
                <a:moveTo>
                  <a:pt x="205739" y="33020"/>
                </a:moveTo>
                <a:lnTo>
                  <a:pt x="161289" y="33020"/>
                </a:lnTo>
                <a:lnTo>
                  <a:pt x="161289" y="34290"/>
                </a:lnTo>
                <a:lnTo>
                  <a:pt x="165100" y="34290"/>
                </a:lnTo>
                <a:lnTo>
                  <a:pt x="165100" y="35560"/>
                </a:lnTo>
                <a:lnTo>
                  <a:pt x="167639" y="35560"/>
                </a:lnTo>
                <a:lnTo>
                  <a:pt x="167639" y="36830"/>
                </a:lnTo>
                <a:lnTo>
                  <a:pt x="205739" y="36830"/>
                </a:lnTo>
                <a:lnTo>
                  <a:pt x="205739" y="33020"/>
                </a:lnTo>
                <a:close/>
              </a:path>
              <a:path w="205740" h="839470">
                <a:moveTo>
                  <a:pt x="205739" y="36830"/>
                </a:moveTo>
                <a:lnTo>
                  <a:pt x="171450" y="36830"/>
                </a:lnTo>
                <a:lnTo>
                  <a:pt x="171450" y="38100"/>
                </a:lnTo>
                <a:lnTo>
                  <a:pt x="173989" y="38100"/>
                </a:lnTo>
                <a:lnTo>
                  <a:pt x="173989" y="39370"/>
                </a:lnTo>
                <a:lnTo>
                  <a:pt x="205739" y="39370"/>
                </a:lnTo>
                <a:lnTo>
                  <a:pt x="205739" y="36830"/>
                </a:lnTo>
                <a:close/>
              </a:path>
              <a:path w="205740" h="839470">
                <a:moveTo>
                  <a:pt x="205739" y="39370"/>
                </a:moveTo>
                <a:lnTo>
                  <a:pt x="177800" y="39370"/>
                </a:lnTo>
                <a:lnTo>
                  <a:pt x="177800" y="40640"/>
                </a:lnTo>
                <a:lnTo>
                  <a:pt x="181609" y="40640"/>
                </a:lnTo>
                <a:lnTo>
                  <a:pt x="181609" y="41910"/>
                </a:lnTo>
                <a:lnTo>
                  <a:pt x="184150" y="41910"/>
                </a:lnTo>
                <a:lnTo>
                  <a:pt x="184150" y="43180"/>
                </a:lnTo>
                <a:lnTo>
                  <a:pt x="205739" y="43180"/>
                </a:lnTo>
                <a:lnTo>
                  <a:pt x="205739" y="39370"/>
                </a:lnTo>
                <a:close/>
              </a:path>
              <a:path w="205740" h="839470">
                <a:moveTo>
                  <a:pt x="205739" y="43180"/>
                </a:moveTo>
                <a:lnTo>
                  <a:pt x="187959" y="43180"/>
                </a:lnTo>
                <a:lnTo>
                  <a:pt x="187959" y="44450"/>
                </a:lnTo>
                <a:lnTo>
                  <a:pt x="190500" y="44450"/>
                </a:lnTo>
                <a:lnTo>
                  <a:pt x="190500" y="45720"/>
                </a:lnTo>
                <a:lnTo>
                  <a:pt x="205739" y="45720"/>
                </a:lnTo>
                <a:lnTo>
                  <a:pt x="205739" y="43180"/>
                </a:lnTo>
                <a:close/>
              </a:path>
              <a:path w="205740" h="839470">
                <a:moveTo>
                  <a:pt x="205739" y="45720"/>
                </a:moveTo>
                <a:lnTo>
                  <a:pt x="194309" y="45720"/>
                </a:lnTo>
                <a:lnTo>
                  <a:pt x="194309" y="46990"/>
                </a:lnTo>
                <a:lnTo>
                  <a:pt x="198120" y="46990"/>
                </a:lnTo>
                <a:lnTo>
                  <a:pt x="198120" y="48260"/>
                </a:lnTo>
                <a:lnTo>
                  <a:pt x="200659" y="48260"/>
                </a:lnTo>
                <a:lnTo>
                  <a:pt x="200659" y="49530"/>
                </a:lnTo>
                <a:lnTo>
                  <a:pt x="205739" y="49530"/>
                </a:lnTo>
                <a:lnTo>
                  <a:pt x="205739" y="45720"/>
                </a:lnTo>
                <a:close/>
              </a:path>
              <a:path w="205740" h="839470">
                <a:moveTo>
                  <a:pt x="205739" y="49530"/>
                </a:moveTo>
                <a:lnTo>
                  <a:pt x="204470" y="49530"/>
                </a:lnTo>
                <a:lnTo>
                  <a:pt x="204470" y="50800"/>
                </a:lnTo>
                <a:lnTo>
                  <a:pt x="205739" y="50800"/>
                </a:lnTo>
                <a:lnTo>
                  <a:pt x="205739" y="49530"/>
                </a:lnTo>
                <a:close/>
              </a:path>
              <a:path w="205740" h="839470">
                <a:moveTo>
                  <a:pt x="39370" y="838200"/>
                </a:moveTo>
                <a:lnTo>
                  <a:pt x="13970" y="838200"/>
                </a:lnTo>
                <a:lnTo>
                  <a:pt x="13970" y="839470"/>
                </a:lnTo>
                <a:lnTo>
                  <a:pt x="39370" y="839470"/>
                </a:lnTo>
                <a:lnTo>
                  <a:pt x="39370" y="838200"/>
                </a:lnTo>
                <a:close/>
              </a:path>
              <a:path w="205740" h="839470">
                <a:moveTo>
                  <a:pt x="55879" y="833120"/>
                </a:moveTo>
                <a:lnTo>
                  <a:pt x="0" y="833120"/>
                </a:lnTo>
                <a:lnTo>
                  <a:pt x="0" y="838200"/>
                </a:lnTo>
                <a:lnTo>
                  <a:pt x="43179" y="838200"/>
                </a:lnTo>
                <a:lnTo>
                  <a:pt x="43179" y="835660"/>
                </a:lnTo>
                <a:lnTo>
                  <a:pt x="49529" y="835660"/>
                </a:lnTo>
                <a:lnTo>
                  <a:pt x="49529" y="834390"/>
                </a:lnTo>
                <a:lnTo>
                  <a:pt x="55879" y="834390"/>
                </a:lnTo>
                <a:lnTo>
                  <a:pt x="55879" y="833120"/>
                </a:lnTo>
                <a:close/>
              </a:path>
              <a:path w="205740" h="839470">
                <a:moveTo>
                  <a:pt x="69850" y="831850"/>
                </a:moveTo>
                <a:lnTo>
                  <a:pt x="62229" y="831850"/>
                </a:lnTo>
                <a:lnTo>
                  <a:pt x="62229" y="833120"/>
                </a:lnTo>
                <a:lnTo>
                  <a:pt x="69850" y="833120"/>
                </a:lnTo>
                <a:lnTo>
                  <a:pt x="69850" y="831850"/>
                </a:lnTo>
                <a:close/>
              </a:path>
              <a:path w="205740" h="839470">
                <a:moveTo>
                  <a:pt x="88900" y="826770"/>
                </a:moveTo>
                <a:lnTo>
                  <a:pt x="0" y="826770"/>
                </a:lnTo>
                <a:lnTo>
                  <a:pt x="0" y="831850"/>
                </a:lnTo>
                <a:lnTo>
                  <a:pt x="76200" y="831850"/>
                </a:lnTo>
                <a:lnTo>
                  <a:pt x="76200" y="829310"/>
                </a:lnTo>
                <a:lnTo>
                  <a:pt x="82550" y="829310"/>
                </a:lnTo>
                <a:lnTo>
                  <a:pt x="82550" y="828040"/>
                </a:lnTo>
                <a:lnTo>
                  <a:pt x="88900" y="828040"/>
                </a:lnTo>
                <a:lnTo>
                  <a:pt x="88900" y="826770"/>
                </a:lnTo>
                <a:close/>
              </a:path>
              <a:path w="205740" h="839470">
                <a:moveTo>
                  <a:pt x="101600" y="825500"/>
                </a:moveTo>
                <a:lnTo>
                  <a:pt x="95250" y="825500"/>
                </a:lnTo>
                <a:lnTo>
                  <a:pt x="95250" y="826770"/>
                </a:lnTo>
                <a:lnTo>
                  <a:pt x="101600" y="826770"/>
                </a:lnTo>
                <a:lnTo>
                  <a:pt x="101600" y="825500"/>
                </a:lnTo>
                <a:close/>
              </a:path>
              <a:path w="205740" h="839470">
                <a:moveTo>
                  <a:pt x="121919" y="820420"/>
                </a:moveTo>
                <a:lnTo>
                  <a:pt x="0" y="820420"/>
                </a:lnTo>
                <a:lnTo>
                  <a:pt x="0" y="825500"/>
                </a:lnTo>
                <a:lnTo>
                  <a:pt x="107950" y="825500"/>
                </a:lnTo>
                <a:lnTo>
                  <a:pt x="107950" y="822960"/>
                </a:lnTo>
                <a:lnTo>
                  <a:pt x="115569" y="822960"/>
                </a:lnTo>
                <a:lnTo>
                  <a:pt x="115569" y="821690"/>
                </a:lnTo>
                <a:lnTo>
                  <a:pt x="121919" y="821690"/>
                </a:lnTo>
                <a:lnTo>
                  <a:pt x="121919" y="820420"/>
                </a:lnTo>
                <a:close/>
              </a:path>
              <a:path w="205740" h="839470">
                <a:moveTo>
                  <a:pt x="134619" y="819150"/>
                </a:moveTo>
                <a:lnTo>
                  <a:pt x="128269" y="819150"/>
                </a:lnTo>
                <a:lnTo>
                  <a:pt x="128269" y="820420"/>
                </a:lnTo>
                <a:lnTo>
                  <a:pt x="134619" y="820420"/>
                </a:lnTo>
                <a:lnTo>
                  <a:pt x="134619" y="819150"/>
                </a:lnTo>
                <a:close/>
              </a:path>
              <a:path w="205740" h="839470">
                <a:moveTo>
                  <a:pt x="153670" y="814070"/>
                </a:moveTo>
                <a:lnTo>
                  <a:pt x="0" y="814070"/>
                </a:lnTo>
                <a:lnTo>
                  <a:pt x="0" y="819150"/>
                </a:lnTo>
                <a:lnTo>
                  <a:pt x="140970" y="819150"/>
                </a:lnTo>
                <a:lnTo>
                  <a:pt x="140970" y="816610"/>
                </a:lnTo>
                <a:lnTo>
                  <a:pt x="147320" y="816610"/>
                </a:lnTo>
                <a:lnTo>
                  <a:pt x="147320" y="815340"/>
                </a:lnTo>
                <a:lnTo>
                  <a:pt x="153670" y="815340"/>
                </a:lnTo>
                <a:lnTo>
                  <a:pt x="153670" y="814070"/>
                </a:lnTo>
                <a:close/>
              </a:path>
              <a:path w="205740" h="839470">
                <a:moveTo>
                  <a:pt x="167640" y="812800"/>
                </a:moveTo>
                <a:lnTo>
                  <a:pt x="161290" y="812800"/>
                </a:lnTo>
                <a:lnTo>
                  <a:pt x="161290" y="814070"/>
                </a:lnTo>
                <a:lnTo>
                  <a:pt x="167640" y="814070"/>
                </a:lnTo>
                <a:lnTo>
                  <a:pt x="167640" y="812800"/>
                </a:lnTo>
                <a:close/>
              </a:path>
              <a:path w="205740" h="839470">
                <a:moveTo>
                  <a:pt x="173990" y="810260"/>
                </a:moveTo>
                <a:lnTo>
                  <a:pt x="19050" y="810260"/>
                </a:lnTo>
                <a:lnTo>
                  <a:pt x="19050" y="812800"/>
                </a:lnTo>
                <a:lnTo>
                  <a:pt x="173990" y="812800"/>
                </a:lnTo>
                <a:lnTo>
                  <a:pt x="173990" y="810260"/>
                </a:lnTo>
                <a:close/>
              </a:path>
              <a:path w="205740" h="839470">
                <a:moveTo>
                  <a:pt x="182879" y="808990"/>
                </a:moveTo>
                <a:lnTo>
                  <a:pt x="29209" y="808990"/>
                </a:lnTo>
                <a:lnTo>
                  <a:pt x="29209" y="810260"/>
                </a:lnTo>
                <a:lnTo>
                  <a:pt x="182879" y="810260"/>
                </a:lnTo>
                <a:lnTo>
                  <a:pt x="182879" y="808990"/>
                </a:lnTo>
                <a:close/>
              </a:path>
              <a:path w="205740" h="839470">
                <a:moveTo>
                  <a:pt x="185419" y="807720"/>
                </a:moveTo>
                <a:lnTo>
                  <a:pt x="41909" y="807720"/>
                </a:lnTo>
                <a:lnTo>
                  <a:pt x="41909" y="808990"/>
                </a:lnTo>
                <a:lnTo>
                  <a:pt x="185419" y="808990"/>
                </a:lnTo>
                <a:lnTo>
                  <a:pt x="185419" y="807720"/>
                </a:lnTo>
                <a:close/>
              </a:path>
              <a:path w="205740" h="839470">
                <a:moveTo>
                  <a:pt x="59689" y="806450"/>
                </a:moveTo>
                <a:lnTo>
                  <a:pt x="50800" y="806450"/>
                </a:lnTo>
                <a:lnTo>
                  <a:pt x="50800" y="807720"/>
                </a:lnTo>
                <a:lnTo>
                  <a:pt x="59689" y="807720"/>
                </a:lnTo>
                <a:lnTo>
                  <a:pt x="59689" y="806450"/>
                </a:lnTo>
                <a:close/>
              </a:path>
              <a:path w="205740" h="839470">
                <a:moveTo>
                  <a:pt x="194309" y="806450"/>
                </a:moveTo>
                <a:lnTo>
                  <a:pt x="189229" y="806450"/>
                </a:lnTo>
                <a:lnTo>
                  <a:pt x="189229" y="807720"/>
                </a:lnTo>
                <a:lnTo>
                  <a:pt x="194309" y="807720"/>
                </a:lnTo>
                <a:lnTo>
                  <a:pt x="194309" y="806450"/>
                </a:lnTo>
                <a:close/>
              </a:path>
              <a:path w="205740" h="839470">
                <a:moveTo>
                  <a:pt x="198120" y="803910"/>
                </a:moveTo>
                <a:lnTo>
                  <a:pt x="68579" y="803910"/>
                </a:lnTo>
                <a:lnTo>
                  <a:pt x="68579" y="806450"/>
                </a:lnTo>
                <a:lnTo>
                  <a:pt x="198120" y="806450"/>
                </a:lnTo>
                <a:lnTo>
                  <a:pt x="198120" y="803910"/>
                </a:lnTo>
                <a:close/>
              </a:path>
              <a:path w="205740" h="839470">
                <a:moveTo>
                  <a:pt x="201929" y="802640"/>
                </a:moveTo>
                <a:lnTo>
                  <a:pt x="77470" y="802640"/>
                </a:lnTo>
                <a:lnTo>
                  <a:pt x="77470" y="803910"/>
                </a:lnTo>
                <a:lnTo>
                  <a:pt x="201929" y="803910"/>
                </a:lnTo>
                <a:lnTo>
                  <a:pt x="201929" y="802640"/>
                </a:lnTo>
                <a:close/>
              </a:path>
              <a:path w="205740" h="839470">
                <a:moveTo>
                  <a:pt x="205739" y="801370"/>
                </a:moveTo>
                <a:lnTo>
                  <a:pt x="86359" y="801370"/>
                </a:lnTo>
                <a:lnTo>
                  <a:pt x="86359" y="802640"/>
                </a:lnTo>
                <a:lnTo>
                  <a:pt x="205739" y="802640"/>
                </a:lnTo>
                <a:lnTo>
                  <a:pt x="205739" y="801370"/>
                </a:lnTo>
                <a:close/>
              </a:path>
              <a:path w="205740" h="839470">
                <a:moveTo>
                  <a:pt x="104139" y="800100"/>
                </a:moveTo>
                <a:lnTo>
                  <a:pt x="95250" y="800100"/>
                </a:lnTo>
                <a:lnTo>
                  <a:pt x="95250" y="801370"/>
                </a:lnTo>
                <a:lnTo>
                  <a:pt x="104139" y="801370"/>
                </a:lnTo>
                <a:lnTo>
                  <a:pt x="104139" y="800100"/>
                </a:lnTo>
                <a:close/>
              </a:path>
              <a:path w="205740" h="839470">
                <a:moveTo>
                  <a:pt x="205739" y="795020"/>
                </a:moveTo>
                <a:lnTo>
                  <a:pt x="130809" y="795020"/>
                </a:lnTo>
                <a:lnTo>
                  <a:pt x="130809" y="796290"/>
                </a:lnTo>
                <a:lnTo>
                  <a:pt x="121920" y="796290"/>
                </a:lnTo>
                <a:lnTo>
                  <a:pt x="121920" y="797560"/>
                </a:lnTo>
                <a:lnTo>
                  <a:pt x="113029" y="797560"/>
                </a:lnTo>
                <a:lnTo>
                  <a:pt x="113029" y="800100"/>
                </a:lnTo>
                <a:lnTo>
                  <a:pt x="205739" y="800100"/>
                </a:lnTo>
                <a:lnTo>
                  <a:pt x="205739" y="795020"/>
                </a:lnTo>
                <a:close/>
              </a:path>
              <a:path w="205740" h="839470">
                <a:moveTo>
                  <a:pt x="148589" y="793750"/>
                </a:moveTo>
                <a:lnTo>
                  <a:pt x="139700" y="793750"/>
                </a:lnTo>
                <a:lnTo>
                  <a:pt x="139700" y="795020"/>
                </a:lnTo>
                <a:lnTo>
                  <a:pt x="148589" y="795020"/>
                </a:lnTo>
                <a:lnTo>
                  <a:pt x="148589" y="793750"/>
                </a:lnTo>
                <a:close/>
              </a:path>
              <a:path w="205740" h="839470">
                <a:moveTo>
                  <a:pt x="205739" y="788670"/>
                </a:moveTo>
                <a:lnTo>
                  <a:pt x="167639" y="788670"/>
                </a:lnTo>
                <a:lnTo>
                  <a:pt x="167639" y="789940"/>
                </a:lnTo>
                <a:lnTo>
                  <a:pt x="162559" y="789940"/>
                </a:lnTo>
                <a:lnTo>
                  <a:pt x="162559" y="791210"/>
                </a:lnTo>
                <a:lnTo>
                  <a:pt x="157479" y="791210"/>
                </a:lnTo>
                <a:lnTo>
                  <a:pt x="157479" y="793750"/>
                </a:lnTo>
                <a:lnTo>
                  <a:pt x="205739" y="793750"/>
                </a:lnTo>
                <a:lnTo>
                  <a:pt x="205739" y="788670"/>
                </a:lnTo>
                <a:close/>
              </a:path>
              <a:path w="205740" h="839470">
                <a:moveTo>
                  <a:pt x="175259" y="787400"/>
                </a:moveTo>
                <a:lnTo>
                  <a:pt x="171450" y="787400"/>
                </a:lnTo>
                <a:lnTo>
                  <a:pt x="171450" y="788670"/>
                </a:lnTo>
                <a:lnTo>
                  <a:pt x="175259" y="788670"/>
                </a:lnTo>
                <a:lnTo>
                  <a:pt x="175259" y="787400"/>
                </a:lnTo>
                <a:close/>
              </a:path>
              <a:path w="205740" h="839470">
                <a:moveTo>
                  <a:pt x="205739" y="782320"/>
                </a:moveTo>
                <a:lnTo>
                  <a:pt x="186689" y="782320"/>
                </a:lnTo>
                <a:lnTo>
                  <a:pt x="186689" y="783590"/>
                </a:lnTo>
                <a:lnTo>
                  <a:pt x="182879" y="783590"/>
                </a:lnTo>
                <a:lnTo>
                  <a:pt x="182879" y="784860"/>
                </a:lnTo>
                <a:lnTo>
                  <a:pt x="179070" y="784860"/>
                </a:lnTo>
                <a:lnTo>
                  <a:pt x="179070" y="787400"/>
                </a:lnTo>
                <a:lnTo>
                  <a:pt x="205739" y="787400"/>
                </a:lnTo>
                <a:lnTo>
                  <a:pt x="205739" y="782320"/>
                </a:lnTo>
                <a:close/>
              </a:path>
              <a:path w="205740" h="839470">
                <a:moveTo>
                  <a:pt x="194309" y="781050"/>
                </a:moveTo>
                <a:lnTo>
                  <a:pt x="190500" y="781050"/>
                </a:lnTo>
                <a:lnTo>
                  <a:pt x="190500" y="782320"/>
                </a:lnTo>
                <a:lnTo>
                  <a:pt x="194309" y="782320"/>
                </a:lnTo>
                <a:lnTo>
                  <a:pt x="194309" y="781050"/>
                </a:lnTo>
                <a:close/>
              </a:path>
              <a:path w="205740" h="839470">
                <a:moveTo>
                  <a:pt x="205739" y="777240"/>
                </a:moveTo>
                <a:lnTo>
                  <a:pt x="201929" y="777240"/>
                </a:lnTo>
                <a:lnTo>
                  <a:pt x="201929" y="778510"/>
                </a:lnTo>
                <a:lnTo>
                  <a:pt x="198120" y="778510"/>
                </a:lnTo>
                <a:lnTo>
                  <a:pt x="198120" y="781050"/>
                </a:lnTo>
                <a:lnTo>
                  <a:pt x="205739" y="781050"/>
                </a:lnTo>
                <a:lnTo>
                  <a:pt x="205739" y="77724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3" name="bk object 3183"/>
          <p:cNvSpPr/>
          <p:nvPr/>
        </p:nvSpPr>
        <p:spPr>
          <a:xfrm>
            <a:off x="7626350" y="64185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4" name="bk object 3184"/>
          <p:cNvSpPr/>
          <p:nvPr/>
        </p:nvSpPr>
        <p:spPr>
          <a:xfrm>
            <a:off x="7599680" y="6417309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829" y="0"/>
                </a:moveTo>
                <a:lnTo>
                  <a:pt x="0" y="0"/>
                </a:lnTo>
                <a:lnTo>
                  <a:pt x="0" y="1269"/>
                </a:lnTo>
                <a:lnTo>
                  <a:pt x="36829" y="1269"/>
                </a:lnTo>
                <a:lnTo>
                  <a:pt x="36829" y="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5" name="bk object 3185"/>
          <p:cNvSpPr/>
          <p:nvPr/>
        </p:nvSpPr>
        <p:spPr>
          <a:xfrm>
            <a:off x="7564119" y="641604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79" y="0"/>
                </a:moveTo>
                <a:lnTo>
                  <a:pt x="0" y="0"/>
                </a:lnTo>
                <a:lnTo>
                  <a:pt x="0" y="127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6" name="bk object 3186"/>
          <p:cNvSpPr/>
          <p:nvPr/>
        </p:nvSpPr>
        <p:spPr>
          <a:xfrm>
            <a:off x="7654290" y="641604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79" y="0"/>
                </a:moveTo>
                <a:lnTo>
                  <a:pt x="0" y="0"/>
                </a:lnTo>
                <a:lnTo>
                  <a:pt x="0" y="127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7" name="bk object 3187"/>
          <p:cNvSpPr/>
          <p:nvPr/>
        </p:nvSpPr>
        <p:spPr>
          <a:xfrm>
            <a:off x="7546340" y="6414770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1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8" name="bk object 3188"/>
          <p:cNvSpPr/>
          <p:nvPr/>
        </p:nvSpPr>
        <p:spPr>
          <a:xfrm>
            <a:off x="7528559" y="641286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1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9" name="bk object 3189"/>
          <p:cNvSpPr/>
          <p:nvPr/>
        </p:nvSpPr>
        <p:spPr>
          <a:xfrm>
            <a:off x="7522209" y="641159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01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0" name="bk object 3190"/>
          <p:cNvSpPr/>
          <p:nvPr/>
        </p:nvSpPr>
        <p:spPr>
          <a:xfrm>
            <a:off x="7522209" y="6407150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5080">
            <a:solidFill>
              <a:srgbClr val="01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1" name="bk object 3191"/>
          <p:cNvSpPr/>
          <p:nvPr/>
        </p:nvSpPr>
        <p:spPr>
          <a:xfrm>
            <a:off x="7522209" y="6400800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5080">
            <a:solidFill>
              <a:srgbClr val="01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2" name="bk object 3192"/>
          <p:cNvSpPr/>
          <p:nvPr/>
        </p:nvSpPr>
        <p:spPr>
          <a:xfrm>
            <a:off x="7522209" y="6394450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5080">
            <a:solidFill>
              <a:srgbClr val="01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3" name="bk object 3193"/>
          <p:cNvSpPr/>
          <p:nvPr/>
        </p:nvSpPr>
        <p:spPr>
          <a:xfrm>
            <a:off x="7522209" y="638937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1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4" name="bk object 3194"/>
          <p:cNvSpPr/>
          <p:nvPr/>
        </p:nvSpPr>
        <p:spPr>
          <a:xfrm>
            <a:off x="7522209" y="638682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0" y="1270"/>
                </a:moveTo>
                <a:lnTo>
                  <a:pt x="76200" y="1270"/>
                </a:lnTo>
                <a:lnTo>
                  <a:pt x="762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5" name="bk object 3195"/>
          <p:cNvSpPr/>
          <p:nvPr/>
        </p:nvSpPr>
        <p:spPr>
          <a:xfrm>
            <a:off x="7522209" y="638555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6" name="bk object 3196"/>
          <p:cNvSpPr/>
          <p:nvPr/>
        </p:nvSpPr>
        <p:spPr>
          <a:xfrm>
            <a:off x="7541259" y="638429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7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7" name="bk object 3197"/>
          <p:cNvSpPr/>
          <p:nvPr/>
        </p:nvSpPr>
        <p:spPr>
          <a:xfrm>
            <a:off x="7654290" y="6388100"/>
            <a:ext cx="74930" cy="2540"/>
          </a:xfrm>
          <a:custGeom>
            <a:avLst/>
            <a:gdLst/>
            <a:ahLst/>
            <a:cxnLst/>
            <a:rect l="l" t="t" r="r" b="b"/>
            <a:pathLst>
              <a:path w="74929" h="2539">
                <a:moveTo>
                  <a:pt x="0" y="2539"/>
                </a:moveTo>
                <a:lnTo>
                  <a:pt x="74929" y="2539"/>
                </a:lnTo>
                <a:lnTo>
                  <a:pt x="7492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8" name="bk object 3198"/>
          <p:cNvSpPr/>
          <p:nvPr/>
        </p:nvSpPr>
        <p:spPr>
          <a:xfrm>
            <a:off x="7673340" y="638682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0" y="1270"/>
                </a:moveTo>
                <a:lnTo>
                  <a:pt x="55879" y="1270"/>
                </a:lnTo>
                <a:lnTo>
                  <a:pt x="558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9" name="bk object 3199"/>
          <p:cNvSpPr/>
          <p:nvPr/>
        </p:nvSpPr>
        <p:spPr>
          <a:xfrm>
            <a:off x="7692390" y="6385559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69"/>
                </a:moveTo>
                <a:lnTo>
                  <a:pt x="36829" y="1269"/>
                </a:lnTo>
                <a:lnTo>
                  <a:pt x="368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0" name="bk object 3200"/>
          <p:cNvSpPr/>
          <p:nvPr/>
        </p:nvSpPr>
        <p:spPr>
          <a:xfrm>
            <a:off x="7710169" y="638429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0" y="1270"/>
                </a:moveTo>
                <a:lnTo>
                  <a:pt x="19050" y="1270"/>
                </a:lnTo>
                <a:lnTo>
                  <a:pt x="190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1" name="bk object 3201"/>
          <p:cNvSpPr/>
          <p:nvPr/>
        </p:nvSpPr>
        <p:spPr>
          <a:xfrm>
            <a:off x="7510780" y="64109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2" name="bk object 3202"/>
          <p:cNvSpPr/>
          <p:nvPr/>
        </p:nvSpPr>
        <p:spPr>
          <a:xfrm>
            <a:off x="7482840" y="64096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3" name="bk object 3203"/>
          <p:cNvSpPr/>
          <p:nvPr/>
        </p:nvSpPr>
        <p:spPr>
          <a:xfrm>
            <a:off x="7473950" y="640715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0" y="2539"/>
                </a:moveTo>
                <a:lnTo>
                  <a:pt x="48259" y="2539"/>
                </a:lnTo>
                <a:lnTo>
                  <a:pt x="4825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4" name="bk object 3204"/>
          <p:cNvSpPr/>
          <p:nvPr/>
        </p:nvSpPr>
        <p:spPr>
          <a:xfrm>
            <a:off x="7467600" y="640587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0" y="1270"/>
                </a:moveTo>
                <a:lnTo>
                  <a:pt x="54609" y="1270"/>
                </a:lnTo>
                <a:lnTo>
                  <a:pt x="546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5" name="bk object 3205"/>
          <p:cNvSpPr/>
          <p:nvPr/>
        </p:nvSpPr>
        <p:spPr>
          <a:xfrm>
            <a:off x="7461250" y="640460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0" y="1269"/>
                </a:moveTo>
                <a:lnTo>
                  <a:pt x="60959" y="1269"/>
                </a:lnTo>
                <a:lnTo>
                  <a:pt x="609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6" name="bk object 3206"/>
          <p:cNvSpPr/>
          <p:nvPr/>
        </p:nvSpPr>
        <p:spPr>
          <a:xfrm>
            <a:off x="7447280" y="64033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7" name="bk object 3207"/>
          <p:cNvSpPr/>
          <p:nvPr/>
        </p:nvSpPr>
        <p:spPr>
          <a:xfrm>
            <a:off x="7440930" y="6400800"/>
            <a:ext cx="81280" cy="2540"/>
          </a:xfrm>
          <a:custGeom>
            <a:avLst/>
            <a:gdLst/>
            <a:ahLst/>
            <a:cxnLst/>
            <a:rect l="l" t="t" r="r" b="b"/>
            <a:pathLst>
              <a:path w="81279" h="2539">
                <a:moveTo>
                  <a:pt x="0" y="2539"/>
                </a:moveTo>
                <a:lnTo>
                  <a:pt x="81279" y="2539"/>
                </a:lnTo>
                <a:lnTo>
                  <a:pt x="8127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8" name="bk object 3208"/>
          <p:cNvSpPr/>
          <p:nvPr/>
        </p:nvSpPr>
        <p:spPr>
          <a:xfrm>
            <a:off x="7434580" y="640016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9" name="bk object 3209"/>
          <p:cNvSpPr/>
          <p:nvPr/>
        </p:nvSpPr>
        <p:spPr>
          <a:xfrm>
            <a:off x="7428230" y="639889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0" name="bk object 3210"/>
          <p:cNvSpPr/>
          <p:nvPr/>
        </p:nvSpPr>
        <p:spPr>
          <a:xfrm>
            <a:off x="7415530" y="63969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1" name="bk object 3211"/>
          <p:cNvSpPr/>
          <p:nvPr/>
        </p:nvSpPr>
        <p:spPr>
          <a:xfrm>
            <a:off x="7409180" y="63957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2" name="bk object 3212"/>
          <p:cNvSpPr/>
          <p:nvPr/>
        </p:nvSpPr>
        <p:spPr>
          <a:xfrm>
            <a:off x="7402830" y="639381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3" name="bk object 3213"/>
          <p:cNvSpPr/>
          <p:nvPr/>
        </p:nvSpPr>
        <p:spPr>
          <a:xfrm>
            <a:off x="7396480" y="639254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4" name="bk object 3214"/>
          <p:cNvSpPr/>
          <p:nvPr/>
        </p:nvSpPr>
        <p:spPr>
          <a:xfrm>
            <a:off x="7383780" y="639064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5" name="bk object 3215"/>
          <p:cNvSpPr/>
          <p:nvPr/>
        </p:nvSpPr>
        <p:spPr>
          <a:xfrm>
            <a:off x="7376159" y="6389370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6" name="bk object 3216"/>
          <p:cNvSpPr/>
          <p:nvPr/>
        </p:nvSpPr>
        <p:spPr>
          <a:xfrm>
            <a:off x="7369809" y="638746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7" name="bk object 3217"/>
          <p:cNvSpPr/>
          <p:nvPr/>
        </p:nvSpPr>
        <p:spPr>
          <a:xfrm>
            <a:off x="7363459" y="638619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8" name="bk object 3218"/>
          <p:cNvSpPr/>
          <p:nvPr/>
        </p:nvSpPr>
        <p:spPr>
          <a:xfrm>
            <a:off x="7350759" y="63842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9" name="bk object 3219"/>
          <p:cNvSpPr/>
          <p:nvPr/>
        </p:nvSpPr>
        <p:spPr>
          <a:xfrm>
            <a:off x="7344409" y="6383020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0" name="bk object 3220"/>
          <p:cNvSpPr/>
          <p:nvPr/>
        </p:nvSpPr>
        <p:spPr>
          <a:xfrm>
            <a:off x="7340600" y="638111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1" name="bk object 3221"/>
          <p:cNvSpPr/>
          <p:nvPr/>
        </p:nvSpPr>
        <p:spPr>
          <a:xfrm>
            <a:off x="7335519" y="637984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2" name="bk object 3222"/>
          <p:cNvSpPr/>
          <p:nvPr/>
        </p:nvSpPr>
        <p:spPr>
          <a:xfrm>
            <a:off x="732790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3" name="bk object 3223"/>
          <p:cNvSpPr/>
          <p:nvPr/>
        </p:nvSpPr>
        <p:spPr>
          <a:xfrm>
            <a:off x="7471409" y="637794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4" name="bk object 3224"/>
          <p:cNvSpPr/>
          <p:nvPr/>
        </p:nvSpPr>
        <p:spPr>
          <a:xfrm>
            <a:off x="7324090" y="6376670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5" name="bk object 3225"/>
          <p:cNvSpPr/>
          <p:nvPr/>
        </p:nvSpPr>
        <p:spPr>
          <a:xfrm>
            <a:off x="7320280" y="637476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6" name="bk object 3226"/>
          <p:cNvSpPr/>
          <p:nvPr/>
        </p:nvSpPr>
        <p:spPr>
          <a:xfrm>
            <a:off x="7316469" y="6373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7" name="bk object 3227"/>
          <p:cNvSpPr/>
          <p:nvPr/>
        </p:nvSpPr>
        <p:spPr>
          <a:xfrm>
            <a:off x="7426959" y="63715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8" name="bk object 3228"/>
          <p:cNvSpPr/>
          <p:nvPr/>
        </p:nvSpPr>
        <p:spPr>
          <a:xfrm>
            <a:off x="7316469" y="63703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9" name="bk object 3229"/>
          <p:cNvSpPr/>
          <p:nvPr/>
        </p:nvSpPr>
        <p:spPr>
          <a:xfrm>
            <a:off x="7316469" y="6368415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0" name="bk object 3230"/>
          <p:cNvSpPr/>
          <p:nvPr/>
        </p:nvSpPr>
        <p:spPr>
          <a:xfrm>
            <a:off x="7316469" y="6366509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0" y="1269"/>
                </a:moveTo>
                <a:lnTo>
                  <a:pt x="83820" y="1269"/>
                </a:lnTo>
                <a:lnTo>
                  <a:pt x="838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1" name="bk object 3231"/>
          <p:cNvSpPr/>
          <p:nvPr/>
        </p:nvSpPr>
        <p:spPr>
          <a:xfrm>
            <a:off x="7382509" y="636524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2" name="bk object 3232"/>
          <p:cNvSpPr/>
          <p:nvPr/>
        </p:nvSpPr>
        <p:spPr>
          <a:xfrm>
            <a:off x="7316469" y="63627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0" y="2539"/>
                </a:moveTo>
                <a:lnTo>
                  <a:pt x="57150" y="2539"/>
                </a:lnTo>
                <a:lnTo>
                  <a:pt x="571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3" name="bk object 3233"/>
          <p:cNvSpPr/>
          <p:nvPr/>
        </p:nvSpPr>
        <p:spPr>
          <a:xfrm>
            <a:off x="7316469" y="63614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4" name="bk object 3234"/>
          <p:cNvSpPr/>
          <p:nvPr/>
        </p:nvSpPr>
        <p:spPr>
          <a:xfrm>
            <a:off x="7316469" y="636015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09" h="1270">
                <a:moveTo>
                  <a:pt x="0" y="1269"/>
                </a:moveTo>
                <a:lnTo>
                  <a:pt x="41909" y="1269"/>
                </a:lnTo>
                <a:lnTo>
                  <a:pt x="419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5" name="bk object 3235"/>
          <p:cNvSpPr/>
          <p:nvPr/>
        </p:nvSpPr>
        <p:spPr>
          <a:xfrm>
            <a:off x="73507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6" name="bk object 3236"/>
          <p:cNvSpPr/>
          <p:nvPr/>
        </p:nvSpPr>
        <p:spPr>
          <a:xfrm>
            <a:off x="7316469" y="6356350"/>
            <a:ext cx="30480" cy="2540"/>
          </a:xfrm>
          <a:custGeom>
            <a:avLst/>
            <a:gdLst/>
            <a:ahLst/>
            <a:cxnLst/>
            <a:rect l="l" t="t" r="r" b="b"/>
            <a:pathLst>
              <a:path w="30479" h="2539">
                <a:moveTo>
                  <a:pt x="0" y="2539"/>
                </a:moveTo>
                <a:lnTo>
                  <a:pt x="30479" y="2539"/>
                </a:lnTo>
                <a:lnTo>
                  <a:pt x="3047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7" name="bk object 3237"/>
          <p:cNvSpPr/>
          <p:nvPr/>
        </p:nvSpPr>
        <p:spPr>
          <a:xfrm>
            <a:off x="7316469" y="635507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0" y="1270"/>
                </a:moveTo>
                <a:lnTo>
                  <a:pt x="26669" y="1270"/>
                </a:lnTo>
                <a:lnTo>
                  <a:pt x="266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8" name="bk object 3238"/>
          <p:cNvSpPr/>
          <p:nvPr/>
        </p:nvSpPr>
        <p:spPr>
          <a:xfrm>
            <a:off x="7316469" y="635380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0" y="1269"/>
                </a:moveTo>
                <a:lnTo>
                  <a:pt x="22859" y="1269"/>
                </a:lnTo>
                <a:lnTo>
                  <a:pt x="228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9" name="bk object 3239"/>
          <p:cNvSpPr/>
          <p:nvPr/>
        </p:nvSpPr>
        <p:spPr>
          <a:xfrm>
            <a:off x="7331709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0" name="bk object 3240"/>
          <p:cNvSpPr/>
          <p:nvPr/>
        </p:nvSpPr>
        <p:spPr>
          <a:xfrm>
            <a:off x="7316469" y="635000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0" y="2539"/>
                </a:moveTo>
                <a:lnTo>
                  <a:pt x="11429" y="2539"/>
                </a:lnTo>
                <a:lnTo>
                  <a:pt x="1142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1" name="bk object 3241"/>
          <p:cNvSpPr/>
          <p:nvPr/>
        </p:nvSpPr>
        <p:spPr>
          <a:xfrm>
            <a:off x="7316469" y="634872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1270"/>
                </a:moveTo>
                <a:lnTo>
                  <a:pt x="7619" y="1270"/>
                </a:lnTo>
                <a:lnTo>
                  <a:pt x="76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2" name="bk object 3242"/>
          <p:cNvSpPr/>
          <p:nvPr/>
        </p:nvSpPr>
        <p:spPr>
          <a:xfrm>
            <a:off x="7316469" y="63474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1269"/>
                </a:moveTo>
                <a:lnTo>
                  <a:pt x="3809" y="1269"/>
                </a:lnTo>
                <a:lnTo>
                  <a:pt x="38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3" name="bk object 3243"/>
          <p:cNvSpPr/>
          <p:nvPr/>
        </p:nvSpPr>
        <p:spPr>
          <a:xfrm>
            <a:off x="7109459" y="6242177"/>
            <a:ext cx="207010" cy="130810"/>
          </a:xfrm>
          <a:custGeom>
            <a:avLst/>
            <a:gdLst/>
            <a:ahLst/>
            <a:cxnLst/>
            <a:rect l="l" t="t" r="r" b="b"/>
            <a:pathLst>
              <a:path w="207009" h="130810">
                <a:moveTo>
                  <a:pt x="203200" y="129413"/>
                </a:moveTo>
                <a:lnTo>
                  <a:pt x="199390" y="129413"/>
                </a:lnTo>
                <a:lnTo>
                  <a:pt x="199390" y="130683"/>
                </a:lnTo>
                <a:lnTo>
                  <a:pt x="203200" y="130683"/>
                </a:lnTo>
                <a:lnTo>
                  <a:pt x="203200" y="129413"/>
                </a:lnTo>
                <a:close/>
              </a:path>
              <a:path w="207009" h="130810">
                <a:moveTo>
                  <a:pt x="207010" y="124333"/>
                </a:moveTo>
                <a:lnTo>
                  <a:pt x="187960" y="124333"/>
                </a:lnTo>
                <a:lnTo>
                  <a:pt x="187960" y="125603"/>
                </a:lnTo>
                <a:lnTo>
                  <a:pt x="191770" y="125603"/>
                </a:lnTo>
                <a:lnTo>
                  <a:pt x="191770" y="126873"/>
                </a:lnTo>
                <a:lnTo>
                  <a:pt x="195580" y="126873"/>
                </a:lnTo>
                <a:lnTo>
                  <a:pt x="195580" y="129413"/>
                </a:lnTo>
                <a:lnTo>
                  <a:pt x="207010" y="129413"/>
                </a:lnTo>
                <a:lnTo>
                  <a:pt x="207010" y="124333"/>
                </a:lnTo>
                <a:close/>
              </a:path>
              <a:path w="207009" h="130810">
                <a:moveTo>
                  <a:pt x="184150" y="123063"/>
                </a:moveTo>
                <a:lnTo>
                  <a:pt x="180340" y="123063"/>
                </a:lnTo>
                <a:lnTo>
                  <a:pt x="180340" y="124333"/>
                </a:lnTo>
                <a:lnTo>
                  <a:pt x="184150" y="124333"/>
                </a:lnTo>
                <a:lnTo>
                  <a:pt x="184150" y="123063"/>
                </a:lnTo>
                <a:close/>
              </a:path>
              <a:path w="207009" h="130810">
                <a:moveTo>
                  <a:pt x="207010" y="117983"/>
                </a:moveTo>
                <a:lnTo>
                  <a:pt x="168910" y="117983"/>
                </a:lnTo>
                <a:lnTo>
                  <a:pt x="168910" y="119253"/>
                </a:lnTo>
                <a:lnTo>
                  <a:pt x="172719" y="119253"/>
                </a:lnTo>
                <a:lnTo>
                  <a:pt x="172720" y="120523"/>
                </a:lnTo>
                <a:lnTo>
                  <a:pt x="176530" y="120523"/>
                </a:lnTo>
                <a:lnTo>
                  <a:pt x="176530" y="123063"/>
                </a:lnTo>
                <a:lnTo>
                  <a:pt x="207010" y="123063"/>
                </a:lnTo>
                <a:lnTo>
                  <a:pt x="207010" y="117983"/>
                </a:lnTo>
                <a:close/>
              </a:path>
              <a:path w="207009" h="130810">
                <a:moveTo>
                  <a:pt x="165100" y="116713"/>
                </a:moveTo>
                <a:lnTo>
                  <a:pt x="161290" y="116713"/>
                </a:lnTo>
                <a:lnTo>
                  <a:pt x="161290" y="117983"/>
                </a:lnTo>
                <a:lnTo>
                  <a:pt x="165100" y="117983"/>
                </a:lnTo>
                <a:lnTo>
                  <a:pt x="165100" y="116713"/>
                </a:lnTo>
                <a:close/>
              </a:path>
              <a:path w="207009" h="130810">
                <a:moveTo>
                  <a:pt x="207010" y="111633"/>
                </a:moveTo>
                <a:lnTo>
                  <a:pt x="149860" y="111633"/>
                </a:lnTo>
                <a:lnTo>
                  <a:pt x="149860" y="112903"/>
                </a:lnTo>
                <a:lnTo>
                  <a:pt x="153669" y="112903"/>
                </a:lnTo>
                <a:lnTo>
                  <a:pt x="153670" y="114173"/>
                </a:lnTo>
                <a:lnTo>
                  <a:pt x="157480" y="114173"/>
                </a:lnTo>
                <a:lnTo>
                  <a:pt x="157480" y="116713"/>
                </a:lnTo>
                <a:lnTo>
                  <a:pt x="207010" y="116713"/>
                </a:lnTo>
                <a:lnTo>
                  <a:pt x="207010" y="111633"/>
                </a:lnTo>
                <a:close/>
              </a:path>
              <a:path w="207009" h="130810">
                <a:moveTo>
                  <a:pt x="146050" y="110490"/>
                </a:moveTo>
                <a:lnTo>
                  <a:pt x="142240" y="110490"/>
                </a:lnTo>
                <a:lnTo>
                  <a:pt x="142240" y="111633"/>
                </a:lnTo>
                <a:lnTo>
                  <a:pt x="146050" y="111633"/>
                </a:lnTo>
                <a:lnTo>
                  <a:pt x="146050" y="110490"/>
                </a:lnTo>
                <a:close/>
              </a:path>
              <a:path w="207009" h="130810">
                <a:moveTo>
                  <a:pt x="207010" y="106553"/>
                </a:moveTo>
                <a:lnTo>
                  <a:pt x="134620" y="106680"/>
                </a:lnTo>
                <a:lnTo>
                  <a:pt x="134620" y="107950"/>
                </a:lnTo>
                <a:lnTo>
                  <a:pt x="138430" y="107950"/>
                </a:lnTo>
                <a:lnTo>
                  <a:pt x="138430" y="110490"/>
                </a:lnTo>
                <a:lnTo>
                  <a:pt x="207010" y="110363"/>
                </a:lnTo>
                <a:lnTo>
                  <a:pt x="207010" y="106553"/>
                </a:lnTo>
                <a:close/>
              </a:path>
              <a:path w="207009" h="130810">
                <a:moveTo>
                  <a:pt x="207009" y="104140"/>
                </a:moveTo>
                <a:lnTo>
                  <a:pt x="203200" y="104140"/>
                </a:lnTo>
                <a:lnTo>
                  <a:pt x="203200" y="105283"/>
                </a:lnTo>
                <a:lnTo>
                  <a:pt x="130810" y="105283"/>
                </a:lnTo>
                <a:lnTo>
                  <a:pt x="130810" y="106680"/>
                </a:lnTo>
                <a:lnTo>
                  <a:pt x="207010" y="106553"/>
                </a:lnTo>
                <a:lnTo>
                  <a:pt x="207009" y="104140"/>
                </a:lnTo>
                <a:close/>
              </a:path>
              <a:path w="207009" h="130810">
                <a:moveTo>
                  <a:pt x="127000" y="104140"/>
                </a:moveTo>
                <a:lnTo>
                  <a:pt x="123190" y="104140"/>
                </a:lnTo>
                <a:lnTo>
                  <a:pt x="123190" y="105283"/>
                </a:lnTo>
                <a:lnTo>
                  <a:pt x="127000" y="105283"/>
                </a:lnTo>
                <a:lnTo>
                  <a:pt x="127000" y="104140"/>
                </a:lnTo>
                <a:close/>
              </a:path>
              <a:path w="207009" h="130810">
                <a:moveTo>
                  <a:pt x="199390" y="101600"/>
                </a:moveTo>
                <a:lnTo>
                  <a:pt x="119380" y="101600"/>
                </a:lnTo>
                <a:lnTo>
                  <a:pt x="119380" y="104140"/>
                </a:lnTo>
                <a:lnTo>
                  <a:pt x="199390" y="104140"/>
                </a:lnTo>
                <a:lnTo>
                  <a:pt x="199390" y="101600"/>
                </a:lnTo>
                <a:close/>
              </a:path>
              <a:path w="207009" h="130810">
                <a:moveTo>
                  <a:pt x="195580" y="100330"/>
                </a:moveTo>
                <a:lnTo>
                  <a:pt x="116840" y="100330"/>
                </a:lnTo>
                <a:lnTo>
                  <a:pt x="116840" y="101600"/>
                </a:lnTo>
                <a:lnTo>
                  <a:pt x="195580" y="101600"/>
                </a:lnTo>
                <a:lnTo>
                  <a:pt x="195580" y="100330"/>
                </a:lnTo>
                <a:close/>
              </a:path>
              <a:path w="207009" h="130810">
                <a:moveTo>
                  <a:pt x="191770" y="98933"/>
                </a:moveTo>
                <a:lnTo>
                  <a:pt x="114300" y="98933"/>
                </a:lnTo>
                <a:lnTo>
                  <a:pt x="114300" y="100330"/>
                </a:lnTo>
                <a:lnTo>
                  <a:pt x="191770" y="100330"/>
                </a:lnTo>
                <a:lnTo>
                  <a:pt x="191770" y="98933"/>
                </a:lnTo>
                <a:close/>
              </a:path>
              <a:path w="207009" h="130810">
                <a:moveTo>
                  <a:pt x="111760" y="97790"/>
                </a:moveTo>
                <a:lnTo>
                  <a:pt x="109220" y="97790"/>
                </a:lnTo>
                <a:lnTo>
                  <a:pt x="109220" y="98933"/>
                </a:lnTo>
                <a:lnTo>
                  <a:pt x="111760" y="98933"/>
                </a:lnTo>
                <a:lnTo>
                  <a:pt x="111760" y="97790"/>
                </a:lnTo>
                <a:close/>
              </a:path>
              <a:path w="207009" h="130810">
                <a:moveTo>
                  <a:pt x="187960" y="97790"/>
                </a:moveTo>
                <a:lnTo>
                  <a:pt x="184150" y="97790"/>
                </a:lnTo>
                <a:lnTo>
                  <a:pt x="184150" y="98933"/>
                </a:lnTo>
                <a:lnTo>
                  <a:pt x="187960" y="98933"/>
                </a:lnTo>
                <a:lnTo>
                  <a:pt x="187960" y="97790"/>
                </a:lnTo>
                <a:close/>
              </a:path>
              <a:path w="207009" h="130810">
                <a:moveTo>
                  <a:pt x="180340" y="95250"/>
                </a:moveTo>
                <a:lnTo>
                  <a:pt x="106680" y="95250"/>
                </a:lnTo>
                <a:lnTo>
                  <a:pt x="106680" y="97790"/>
                </a:lnTo>
                <a:lnTo>
                  <a:pt x="180340" y="97790"/>
                </a:lnTo>
                <a:lnTo>
                  <a:pt x="180340" y="95250"/>
                </a:lnTo>
                <a:close/>
              </a:path>
              <a:path w="207009" h="130810">
                <a:moveTo>
                  <a:pt x="176530" y="93980"/>
                </a:moveTo>
                <a:lnTo>
                  <a:pt x="104140" y="93980"/>
                </a:lnTo>
                <a:lnTo>
                  <a:pt x="104140" y="95250"/>
                </a:lnTo>
                <a:lnTo>
                  <a:pt x="176530" y="95250"/>
                </a:lnTo>
                <a:lnTo>
                  <a:pt x="176530" y="93980"/>
                </a:lnTo>
                <a:close/>
              </a:path>
              <a:path w="207009" h="130810">
                <a:moveTo>
                  <a:pt x="172720" y="92583"/>
                </a:moveTo>
                <a:lnTo>
                  <a:pt x="101600" y="92583"/>
                </a:lnTo>
                <a:lnTo>
                  <a:pt x="101600" y="93980"/>
                </a:lnTo>
                <a:lnTo>
                  <a:pt x="172720" y="93980"/>
                </a:lnTo>
                <a:lnTo>
                  <a:pt x="172720" y="92583"/>
                </a:lnTo>
                <a:close/>
              </a:path>
              <a:path w="207009" h="130810">
                <a:moveTo>
                  <a:pt x="99060" y="91440"/>
                </a:moveTo>
                <a:lnTo>
                  <a:pt x="96520" y="91440"/>
                </a:lnTo>
                <a:lnTo>
                  <a:pt x="96520" y="92583"/>
                </a:lnTo>
                <a:lnTo>
                  <a:pt x="99060" y="92583"/>
                </a:lnTo>
                <a:lnTo>
                  <a:pt x="99060" y="91440"/>
                </a:lnTo>
                <a:close/>
              </a:path>
              <a:path w="207009" h="130810">
                <a:moveTo>
                  <a:pt x="168910" y="91440"/>
                </a:moveTo>
                <a:lnTo>
                  <a:pt x="165100" y="91440"/>
                </a:lnTo>
                <a:lnTo>
                  <a:pt x="165100" y="92583"/>
                </a:lnTo>
                <a:lnTo>
                  <a:pt x="168910" y="92583"/>
                </a:lnTo>
                <a:lnTo>
                  <a:pt x="168910" y="91440"/>
                </a:lnTo>
                <a:close/>
              </a:path>
              <a:path w="207009" h="130810">
                <a:moveTo>
                  <a:pt x="161290" y="88900"/>
                </a:moveTo>
                <a:lnTo>
                  <a:pt x="93980" y="88900"/>
                </a:lnTo>
                <a:lnTo>
                  <a:pt x="93980" y="91440"/>
                </a:lnTo>
                <a:lnTo>
                  <a:pt x="161290" y="91440"/>
                </a:lnTo>
                <a:lnTo>
                  <a:pt x="161290" y="88900"/>
                </a:lnTo>
                <a:close/>
              </a:path>
              <a:path w="207009" h="130810">
                <a:moveTo>
                  <a:pt x="157480" y="87630"/>
                </a:moveTo>
                <a:lnTo>
                  <a:pt x="91440" y="87630"/>
                </a:lnTo>
                <a:lnTo>
                  <a:pt x="91440" y="88900"/>
                </a:lnTo>
                <a:lnTo>
                  <a:pt x="157480" y="88900"/>
                </a:lnTo>
                <a:lnTo>
                  <a:pt x="157480" y="87630"/>
                </a:lnTo>
                <a:close/>
              </a:path>
              <a:path w="207009" h="130810">
                <a:moveTo>
                  <a:pt x="153670" y="86233"/>
                </a:moveTo>
                <a:lnTo>
                  <a:pt x="88900" y="86233"/>
                </a:lnTo>
                <a:lnTo>
                  <a:pt x="88900" y="87630"/>
                </a:lnTo>
                <a:lnTo>
                  <a:pt x="153670" y="87630"/>
                </a:lnTo>
                <a:lnTo>
                  <a:pt x="153670" y="86233"/>
                </a:lnTo>
                <a:close/>
              </a:path>
              <a:path w="207009" h="130810">
                <a:moveTo>
                  <a:pt x="86360" y="85090"/>
                </a:moveTo>
                <a:lnTo>
                  <a:pt x="83820" y="85090"/>
                </a:lnTo>
                <a:lnTo>
                  <a:pt x="83820" y="86233"/>
                </a:lnTo>
                <a:lnTo>
                  <a:pt x="86360" y="86233"/>
                </a:lnTo>
                <a:lnTo>
                  <a:pt x="86360" y="85090"/>
                </a:lnTo>
                <a:close/>
              </a:path>
              <a:path w="207009" h="130810">
                <a:moveTo>
                  <a:pt x="149860" y="85090"/>
                </a:moveTo>
                <a:lnTo>
                  <a:pt x="146050" y="85090"/>
                </a:lnTo>
                <a:lnTo>
                  <a:pt x="146050" y="86233"/>
                </a:lnTo>
                <a:lnTo>
                  <a:pt x="149860" y="86233"/>
                </a:lnTo>
                <a:lnTo>
                  <a:pt x="149860" y="85090"/>
                </a:lnTo>
                <a:close/>
              </a:path>
              <a:path w="207009" h="130810">
                <a:moveTo>
                  <a:pt x="142240" y="82550"/>
                </a:moveTo>
                <a:lnTo>
                  <a:pt x="81280" y="82550"/>
                </a:lnTo>
                <a:lnTo>
                  <a:pt x="81280" y="85090"/>
                </a:lnTo>
                <a:lnTo>
                  <a:pt x="142240" y="85090"/>
                </a:lnTo>
                <a:lnTo>
                  <a:pt x="142240" y="82550"/>
                </a:lnTo>
                <a:close/>
              </a:path>
              <a:path w="207009" h="130810">
                <a:moveTo>
                  <a:pt x="137160" y="81280"/>
                </a:moveTo>
                <a:lnTo>
                  <a:pt x="78740" y="81280"/>
                </a:lnTo>
                <a:lnTo>
                  <a:pt x="78740" y="82550"/>
                </a:lnTo>
                <a:lnTo>
                  <a:pt x="137160" y="82550"/>
                </a:lnTo>
                <a:lnTo>
                  <a:pt x="137160" y="81280"/>
                </a:lnTo>
                <a:close/>
              </a:path>
              <a:path w="207009" h="130810">
                <a:moveTo>
                  <a:pt x="135890" y="79883"/>
                </a:moveTo>
                <a:lnTo>
                  <a:pt x="76200" y="79883"/>
                </a:lnTo>
                <a:lnTo>
                  <a:pt x="76200" y="81280"/>
                </a:lnTo>
                <a:lnTo>
                  <a:pt x="135890" y="81280"/>
                </a:lnTo>
                <a:lnTo>
                  <a:pt x="135890" y="79883"/>
                </a:lnTo>
                <a:close/>
              </a:path>
              <a:path w="207009" h="130810">
                <a:moveTo>
                  <a:pt x="73660" y="78740"/>
                </a:moveTo>
                <a:lnTo>
                  <a:pt x="71120" y="78740"/>
                </a:lnTo>
                <a:lnTo>
                  <a:pt x="71120" y="79883"/>
                </a:lnTo>
                <a:lnTo>
                  <a:pt x="73660" y="79883"/>
                </a:lnTo>
                <a:lnTo>
                  <a:pt x="73660" y="78740"/>
                </a:lnTo>
                <a:close/>
              </a:path>
              <a:path w="207009" h="130810">
                <a:moveTo>
                  <a:pt x="133350" y="78740"/>
                </a:moveTo>
                <a:lnTo>
                  <a:pt x="130810" y="78740"/>
                </a:lnTo>
                <a:lnTo>
                  <a:pt x="130810" y="79883"/>
                </a:lnTo>
                <a:lnTo>
                  <a:pt x="133350" y="79883"/>
                </a:lnTo>
                <a:lnTo>
                  <a:pt x="133350" y="78740"/>
                </a:lnTo>
                <a:close/>
              </a:path>
              <a:path w="207009" h="130810">
                <a:moveTo>
                  <a:pt x="128270" y="76200"/>
                </a:moveTo>
                <a:lnTo>
                  <a:pt x="68580" y="76200"/>
                </a:lnTo>
                <a:lnTo>
                  <a:pt x="68580" y="78740"/>
                </a:lnTo>
                <a:lnTo>
                  <a:pt x="128270" y="78740"/>
                </a:lnTo>
                <a:lnTo>
                  <a:pt x="128270" y="76200"/>
                </a:lnTo>
                <a:close/>
              </a:path>
              <a:path w="207009" h="130810">
                <a:moveTo>
                  <a:pt x="125730" y="74930"/>
                </a:moveTo>
                <a:lnTo>
                  <a:pt x="66040" y="74930"/>
                </a:lnTo>
                <a:lnTo>
                  <a:pt x="66040" y="76200"/>
                </a:lnTo>
                <a:lnTo>
                  <a:pt x="125730" y="76200"/>
                </a:lnTo>
                <a:lnTo>
                  <a:pt x="125730" y="74930"/>
                </a:lnTo>
                <a:close/>
              </a:path>
              <a:path w="207009" h="130810">
                <a:moveTo>
                  <a:pt x="123190" y="73533"/>
                </a:moveTo>
                <a:lnTo>
                  <a:pt x="63500" y="73533"/>
                </a:lnTo>
                <a:lnTo>
                  <a:pt x="63500" y="74930"/>
                </a:lnTo>
                <a:lnTo>
                  <a:pt x="123190" y="74930"/>
                </a:lnTo>
                <a:lnTo>
                  <a:pt x="123190" y="73533"/>
                </a:lnTo>
                <a:close/>
              </a:path>
              <a:path w="207009" h="130810">
                <a:moveTo>
                  <a:pt x="60960" y="72390"/>
                </a:moveTo>
                <a:lnTo>
                  <a:pt x="58420" y="72390"/>
                </a:lnTo>
                <a:lnTo>
                  <a:pt x="58420" y="73533"/>
                </a:lnTo>
                <a:lnTo>
                  <a:pt x="60960" y="73533"/>
                </a:lnTo>
                <a:lnTo>
                  <a:pt x="60960" y="72390"/>
                </a:lnTo>
                <a:close/>
              </a:path>
              <a:path w="207009" h="130810">
                <a:moveTo>
                  <a:pt x="120650" y="72390"/>
                </a:moveTo>
                <a:lnTo>
                  <a:pt x="118110" y="72390"/>
                </a:lnTo>
                <a:lnTo>
                  <a:pt x="118110" y="73533"/>
                </a:lnTo>
                <a:lnTo>
                  <a:pt x="120650" y="73533"/>
                </a:lnTo>
                <a:lnTo>
                  <a:pt x="120650" y="72390"/>
                </a:lnTo>
                <a:close/>
              </a:path>
              <a:path w="207009" h="130810">
                <a:moveTo>
                  <a:pt x="115570" y="69850"/>
                </a:moveTo>
                <a:lnTo>
                  <a:pt x="55880" y="69850"/>
                </a:lnTo>
                <a:lnTo>
                  <a:pt x="55880" y="72390"/>
                </a:lnTo>
                <a:lnTo>
                  <a:pt x="115570" y="72390"/>
                </a:lnTo>
                <a:lnTo>
                  <a:pt x="115570" y="69850"/>
                </a:lnTo>
                <a:close/>
              </a:path>
              <a:path w="207009" h="130810">
                <a:moveTo>
                  <a:pt x="113030" y="68580"/>
                </a:moveTo>
                <a:lnTo>
                  <a:pt x="53340" y="68580"/>
                </a:lnTo>
                <a:lnTo>
                  <a:pt x="53340" y="69850"/>
                </a:lnTo>
                <a:lnTo>
                  <a:pt x="113030" y="69850"/>
                </a:lnTo>
                <a:lnTo>
                  <a:pt x="113030" y="68580"/>
                </a:lnTo>
                <a:close/>
              </a:path>
              <a:path w="207009" h="130810">
                <a:moveTo>
                  <a:pt x="110490" y="67183"/>
                </a:moveTo>
                <a:lnTo>
                  <a:pt x="50800" y="67183"/>
                </a:lnTo>
                <a:lnTo>
                  <a:pt x="50800" y="68580"/>
                </a:lnTo>
                <a:lnTo>
                  <a:pt x="110490" y="68580"/>
                </a:lnTo>
                <a:lnTo>
                  <a:pt x="110490" y="67183"/>
                </a:lnTo>
                <a:close/>
              </a:path>
              <a:path w="207009" h="130810">
                <a:moveTo>
                  <a:pt x="48260" y="66040"/>
                </a:moveTo>
                <a:lnTo>
                  <a:pt x="45720" y="66040"/>
                </a:lnTo>
                <a:lnTo>
                  <a:pt x="45720" y="67183"/>
                </a:lnTo>
                <a:lnTo>
                  <a:pt x="48260" y="67183"/>
                </a:lnTo>
                <a:lnTo>
                  <a:pt x="48260" y="66040"/>
                </a:lnTo>
                <a:close/>
              </a:path>
              <a:path w="207009" h="130810">
                <a:moveTo>
                  <a:pt x="107950" y="66040"/>
                </a:moveTo>
                <a:lnTo>
                  <a:pt x="105410" y="66040"/>
                </a:lnTo>
                <a:lnTo>
                  <a:pt x="105410" y="67183"/>
                </a:lnTo>
                <a:lnTo>
                  <a:pt x="107950" y="67183"/>
                </a:lnTo>
                <a:lnTo>
                  <a:pt x="107950" y="66040"/>
                </a:lnTo>
                <a:close/>
              </a:path>
              <a:path w="207009" h="130810">
                <a:moveTo>
                  <a:pt x="102870" y="63500"/>
                </a:moveTo>
                <a:lnTo>
                  <a:pt x="43180" y="63500"/>
                </a:lnTo>
                <a:lnTo>
                  <a:pt x="43180" y="66040"/>
                </a:lnTo>
                <a:lnTo>
                  <a:pt x="102870" y="66040"/>
                </a:lnTo>
                <a:lnTo>
                  <a:pt x="102870" y="63500"/>
                </a:lnTo>
                <a:close/>
              </a:path>
              <a:path w="207009" h="130810">
                <a:moveTo>
                  <a:pt x="100330" y="62230"/>
                </a:moveTo>
                <a:lnTo>
                  <a:pt x="40640" y="62230"/>
                </a:lnTo>
                <a:lnTo>
                  <a:pt x="40640" y="63500"/>
                </a:lnTo>
                <a:lnTo>
                  <a:pt x="100330" y="63500"/>
                </a:lnTo>
                <a:lnTo>
                  <a:pt x="100330" y="62230"/>
                </a:lnTo>
                <a:close/>
              </a:path>
              <a:path w="207009" h="130810">
                <a:moveTo>
                  <a:pt x="97790" y="60833"/>
                </a:moveTo>
                <a:lnTo>
                  <a:pt x="38100" y="60833"/>
                </a:lnTo>
                <a:lnTo>
                  <a:pt x="38100" y="62230"/>
                </a:lnTo>
                <a:lnTo>
                  <a:pt x="97790" y="62230"/>
                </a:lnTo>
                <a:lnTo>
                  <a:pt x="97790" y="60833"/>
                </a:lnTo>
                <a:close/>
              </a:path>
              <a:path w="207009" h="130810">
                <a:moveTo>
                  <a:pt x="35560" y="59690"/>
                </a:moveTo>
                <a:lnTo>
                  <a:pt x="33020" y="59690"/>
                </a:lnTo>
                <a:lnTo>
                  <a:pt x="33020" y="60833"/>
                </a:lnTo>
                <a:lnTo>
                  <a:pt x="35560" y="60833"/>
                </a:lnTo>
                <a:lnTo>
                  <a:pt x="35560" y="59690"/>
                </a:lnTo>
                <a:close/>
              </a:path>
              <a:path w="207009" h="130810">
                <a:moveTo>
                  <a:pt x="95250" y="59690"/>
                </a:moveTo>
                <a:lnTo>
                  <a:pt x="92710" y="59690"/>
                </a:lnTo>
                <a:lnTo>
                  <a:pt x="92710" y="60833"/>
                </a:lnTo>
                <a:lnTo>
                  <a:pt x="95250" y="60833"/>
                </a:lnTo>
                <a:lnTo>
                  <a:pt x="95250" y="59690"/>
                </a:lnTo>
                <a:close/>
              </a:path>
              <a:path w="207009" h="130810">
                <a:moveTo>
                  <a:pt x="90170" y="57150"/>
                </a:moveTo>
                <a:lnTo>
                  <a:pt x="30480" y="57150"/>
                </a:lnTo>
                <a:lnTo>
                  <a:pt x="30480" y="59690"/>
                </a:lnTo>
                <a:lnTo>
                  <a:pt x="90170" y="59690"/>
                </a:lnTo>
                <a:lnTo>
                  <a:pt x="90170" y="57150"/>
                </a:lnTo>
                <a:close/>
              </a:path>
              <a:path w="207009" h="130810">
                <a:moveTo>
                  <a:pt x="88900" y="55880"/>
                </a:moveTo>
                <a:lnTo>
                  <a:pt x="27940" y="55880"/>
                </a:lnTo>
                <a:lnTo>
                  <a:pt x="27940" y="57150"/>
                </a:lnTo>
                <a:lnTo>
                  <a:pt x="88900" y="57150"/>
                </a:lnTo>
                <a:lnTo>
                  <a:pt x="88900" y="55880"/>
                </a:lnTo>
                <a:close/>
              </a:path>
              <a:path w="207009" h="130810">
                <a:moveTo>
                  <a:pt x="86359" y="54483"/>
                </a:moveTo>
                <a:lnTo>
                  <a:pt x="25400" y="54483"/>
                </a:lnTo>
                <a:lnTo>
                  <a:pt x="25400" y="55880"/>
                </a:lnTo>
                <a:lnTo>
                  <a:pt x="86359" y="55880"/>
                </a:lnTo>
                <a:lnTo>
                  <a:pt x="86359" y="54483"/>
                </a:lnTo>
                <a:close/>
              </a:path>
              <a:path w="207009" h="130810">
                <a:moveTo>
                  <a:pt x="22860" y="53340"/>
                </a:moveTo>
                <a:lnTo>
                  <a:pt x="20320" y="53340"/>
                </a:lnTo>
                <a:lnTo>
                  <a:pt x="20320" y="54483"/>
                </a:lnTo>
                <a:lnTo>
                  <a:pt x="22860" y="54483"/>
                </a:lnTo>
                <a:lnTo>
                  <a:pt x="22860" y="53340"/>
                </a:lnTo>
                <a:close/>
              </a:path>
              <a:path w="207009" h="130810">
                <a:moveTo>
                  <a:pt x="83820" y="53340"/>
                </a:moveTo>
                <a:lnTo>
                  <a:pt x="81279" y="53340"/>
                </a:lnTo>
                <a:lnTo>
                  <a:pt x="81279" y="54483"/>
                </a:lnTo>
                <a:lnTo>
                  <a:pt x="83820" y="54483"/>
                </a:lnTo>
                <a:lnTo>
                  <a:pt x="83820" y="53340"/>
                </a:lnTo>
                <a:close/>
              </a:path>
              <a:path w="207009" h="130810">
                <a:moveTo>
                  <a:pt x="78740" y="50800"/>
                </a:moveTo>
                <a:lnTo>
                  <a:pt x="17780" y="50800"/>
                </a:lnTo>
                <a:lnTo>
                  <a:pt x="17780" y="53340"/>
                </a:lnTo>
                <a:lnTo>
                  <a:pt x="78740" y="53340"/>
                </a:lnTo>
                <a:lnTo>
                  <a:pt x="78740" y="50800"/>
                </a:lnTo>
                <a:close/>
              </a:path>
              <a:path w="207009" h="130810">
                <a:moveTo>
                  <a:pt x="76200" y="49530"/>
                </a:moveTo>
                <a:lnTo>
                  <a:pt x="15240" y="49530"/>
                </a:lnTo>
                <a:lnTo>
                  <a:pt x="15240" y="50800"/>
                </a:lnTo>
                <a:lnTo>
                  <a:pt x="76200" y="50800"/>
                </a:lnTo>
                <a:lnTo>
                  <a:pt x="76200" y="49530"/>
                </a:lnTo>
                <a:close/>
              </a:path>
              <a:path w="207009" h="130810">
                <a:moveTo>
                  <a:pt x="73659" y="48133"/>
                </a:moveTo>
                <a:lnTo>
                  <a:pt x="12700" y="48133"/>
                </a:lnTo>
                <a:lnTo>
                  <a:pt x="12700" y="49530"/>
                </a:lnTo>
                <a:lnTo>
                  <a:pt x="73659" y="49530"/>
                </a:lnTo>
                <a:lnTo>
                  <a:pt x="73659" y="48133"/>
                </a:lnTo>
                <a:close/>
              </a:path>
              <a:path w="207009" h="130810">
                <a:moveTo>
                  <a:pt x="10160" y="46990"/>
                </a:moveTo>
                <a:lnTo>
                  <a:pt x="7620" y="46990"/>
                </a:lnTo>
                <a:lnTo>
                  <a:pt x="7620" y="48133"/>
                </a:lnTo>
                <a:lnTo>
                  <a:pt x="10160" y="48133"/>
                </a:lnTo>
                <a:lnTo>
                  <a:pt x="10160" y="46990"/>
                </a:lnTo>
                <a:close/>
              </a:path>
              <a:path w="207009" h="130810">
                <a:moveTo>
                  <a:pt x="71120" y="46990"/>
                </a:moveTo>
                <a:lnTo>
                  <a:pt x="68579" y="46990"/>
                </a:lnTo>
                <a:lnTo>
                  <a:pt x="68579" y="48133"/>
                </a:lnTo>
                <a:lnTo>
                  <a:pt x="71120" y="48133"/>
                </a:lnTo>
                <a:lnTo>
                  <a:pt x="71120" y="46990"/>
                </a:lnTo>
                <a:close/>
              </a:path>
              <a:path w="207009" h="130810">
                <a:moveTo>
                  <a:pt x="66040" y="44450"/>
                </a:moveTo>
                <a:lnTo>
                  <a:pt x="5080" y="44450"/>
                </a:lnTo>
                <a:lnTo>
                  <a:pt x="5080" y="46990"/>
                </a:lnTo>
                <a:lnTo>
                  <a:pt x="66040" y="46990"/>
                </a:lnTo>
                <a:lnTo>
                  <a:pt x="66040" y="44450"/>
                </a:lnTo>
                <a:close/>
              </a:path>
              <a:path w="207009" h="130810">
                <a:moveTo>
                  <a:pt x="63500" y="43180"/>
                </a:moveTo>
                <a:lnTo>
                  <a:pt x="3810" y="43180"/>
                </a:lnTo>
                <a:lnTo>
                  <a:pt x="3810" y="44450"/>
                </a:lnTo>
                <a:lnTo>
                  <a:pt x="63500" y="44450"/>
                </a:lnTo>
                <a:lnTo>
                  <a:pt x="63500" y="43180"/>
                </a:lnTo>
                <a:close/>
              </a:path>
              <a:path w="207009" h="130810">
                <a:moveTo>
                  <a:pt x="60960" y="41783"/>
                </a:moveTo>
                <a:lnTo>
                  <a:pt x="1270" y="41783"/>
                </a:lnTo>
                <a:lnTo>
                  <a:pt x="1270" y="43180"/>
                </a:lnTo>
                <a:lnTo>
                  <a:pt x="60960" y="43180"/>
                </a:lnTo>
                <a:lnTo>
                  <a:pt x="60960" y="41783"/>
                </a:lnTo>
                <a:close/>
              </a:path>
              <a:path w="207009" h="130810">
                <a:moveTo>
                  <a:pt x="58420" y="40640"/>
                </a:moveTo>
                <a:lnTo>
                  <a:pt x="55880" y="40640"/>
                </a:lnTo>
                <a:lnTo>
                  <a:pt x="55880" y="41783"/>
                </a:lnTo>
                <a:lnTo>
                  <a:pt x="58420" y="41783"/>
                </a:lnTo>
                <a:lnTo>
                  <a:pt x="58420" y="40640"/>
                </a:lnTo>
                <a:close/>
              </a:path>
              <a:path w="207009" h="130810">
                <a:moveTo>
                  <a:pt x="48260" y="35433"/>
                </a:moveTo>
                <a:lnTo>
                  <a:pt x="0" y="35433"/>
                </a:lnTo>
                <a:lnTo>
                  <a:pt x="0" y="40640"/>
                </a:lnTo>
                <a:lnTo>
                  <a:pt x="53340" y="40640"/>
                </a:lnTo>
                <a:lnTo>
                  <a:pt x="53340" y="38100"/>
                </a:lnTo>
                <a:lnTo>
                  <a:pt x="50800" y="38100"/>
                </a:lnTo>
                <a:lnTo>
                  <a:pt x="50800" y="36830"/>
                </a:lnTo>
                <a:lnTo>
                  <a:pt x="48260" y="36830"/>
                </a:lnTo>
                <a:lnTo>
                  <a:pt x="48260" y="35433"/>
                </a:lnTo>
                <a:close/>
              </a:path>
              <a:path w="207009" h="130810">
                <a:moveTo>
                  <a:pt x="45720" y="34290"/>
                </a:moveTo>
                <a:lnTo>
                  <a:pt x="43179" y="34290"/>
                </a:lnTo>
                <a:lnTo>
                  <a:pt x="43179" y="35433"/>
                </a:lnTo>
                <a:lnTo>
                  <a:pt x="45720" y="35433"/>
                </a:lnTo>
                <a:lnTo>
                  <a:pt x="45720" y="34290"/>
                </a:lnTo>
                <a:close/>
              </a:path>
              <a:path w="207009" h="130810">
                <a:moveTo>
                  <a:pt x="38100" y="29083"/>
                </a:moveTo>
                <a:lnTo>
                  <a:pt x="0" y="29083"/>
                </a:lnTo>
                <a:lnTo>
                  <a:pt x="0" y="34290"/>
                </a:lnTo>
                <a:lnTo>
                  <a:pt x="41910" y="34290"/>
                </a:lnTo>
                <a:lnTo>
                  <a:pt x="41910" y="31750"/>
                </a:lnTo>
                <a:lnTo>
                  <a:pt x="40640" y="31750"/>
                </a:lnTo>
                <a:lnTo>
                  <a:pt x="40640" y="30480"/>
                </a:lnTo>
                <a:lnTo>
                  <a:pt x="38100" y="30480"/>
                </a:lnTo>
                <a:lnTo>
                  <a:pt x="38100" y="29083"/>
                </a:lnTo>
                <a:close/>
              </a:path>
              <a:path w="207009" h="130810">
                <a:moveTo>
                  <a:pt x="36829" y="27940"/>
                </a:moveTo>
                <a:lnTo>
                  <a:pt x="35560" y="27940"/>
                </a:lnTo>
                <a:lnTo>
                  <a:pt x="35560" y="29083"/>
                </a:lnTo>
                <a:lnTo>
                  <a:pt x="36829" y="29083"/>
                </a:lnTo>
                <a:lnTo>
                  <a:pt x="36829" y="27940"/>
                </a:lnTo>
                <a:close/>
              </a:path>
              <a:path w="207009" h="130810">
                <a:moveTo>
                  <a:pt x="30480" y="22733"/>
                </a:moveTo>
                <a:lnTo>
                  <a:pt x="0" y="22733"/>
                </a:lnTo>
                <a:lnTo>
                  <a:pt x="0" y="27940"/>
                </a:lnTo>
                <a:lnTo>
                  <a:pt x="33020" y="27940"/>
                </a:lnTo>
                <a:lnTo>
                  <a:pt x="33020" y="25400"/>
                </a:lnTo>
                <a:lnTo>
                  <a:pt x="31750" y="25400"/>
                </a:lnTo>
                <a:lnTo>
                  <a:pt x="31750" y="24130"/>
                </a:lnTo>
                <a:lnTo>
                  <a:pt x="30480" y="24130"/>
                </a:lnTo>
                <a:lnTo>
                  <a:pt x="30480" y="22733"/>
                </a:lnTo>
                <a:close/>
              </a:path>
              <a:path w="207009" h="130810">
                <a:moveTo>
                  <a:pt x="29210" y="21590"/>
                </a:moveTo>
                <a:lnTo>
                  <a:pt x="26670" y="21590"/>
                </a:lnTo>
                <a:lnTo>
                  <a:pt x="26670" y="22733"/>
                </a:lnTo>
                <a:lnTo>
                  <a:pt x="29210" y="22733"/>
                </a:lnTo>
                <a:lnTo>
                  <a:pt x="29210" y="21590"/>
                </a:lnTo>
                <a:close/>
              </a:path>
              <a:path w="207009" h="130810">
                <a:moveTo>
                  <a:pt x="21590" y="16383"/>
                </a:moveTo>
                <a:lnTo>
                  <a:pt x="0" y="16383"/>
                </a:lnTo>
                <a:lnTo>
                  <a:pt x="0" y="21590"/>
                </a:lnTo>
                <a:lnTo>
                  <a:pt x="25400" y="21590"/>
                </a:lnTo>
                <a:lnTo>
                  <a:pt x="25400" y="19050"/>
                </a:lnTo>
                <a:lnTo>
                  <a:pt x="24130" y="19050"/>
                </a:lnTo>
                <a:lnTo>
                  <a:pt x="24130" y="17780"/>
                </a:lnTo>
                <a:lnTo>
                  <a:pt x="21590" y="17780"/>
                </a:lnTo>
                <a:lnTo>
                  <a:pt x="21590" y="16383"/>
                </a:lnTo>
                <a:close/>
              </a:path>
              <a:path w="207009" h="130810">
                <a:moveTo>
                  <a:pt x="20320" y="15240"/>
                </a:moveTo>
                <a:lnTo>
                  <a:pt x="19050" y="15240"/>
                </a:lnTo>
                <a:lnTo>
                  <a:pt x="19050" y="16383"/>
                </a:lnTo>
                <a:lnTo>
                  <a:pt x="20320" y="16383"/>
                </a:lnTo>
                <a:lnTo>
                  <a:pt x="20320" y="15240"/>
                </a:lnTo>
                <a:close/>
              </a:path>
              <a:path w="207009" h="130810">
                <a:moveTo>
                  <a:pt x="13970" y="10033"/>
                </a:moveTo>
                <a:lnTo>
                  <a:pt x="0" y="10033"/>
                </a:lnTo>
                <a:lnTo>
                  <a:pt x="0" y="15240"/>
                </a:lnTo>
                <a:lnTo>
                  <a:pt x="19050" y="15240"/>
                </a:lnTo>
                <a:lnTo>
                  <a:pt x="19050" y="13970"/>
                </a:lnTo>
                <a:lnTo>
                  <a:pt x="17780" y="13970"/>
                </a:lnTo>
                <a:lnTo>
                  <a:pt x="17780" y="12700"/>
                </a:lnTo>
                <a:lnTo>
                  <a:pt x="15240" y="12700"/>
                </a:lnTo>
                <a:lnTo>
                  <a:pt x="15240" y="11430"/>
                </a:lnTo>
                <a:lnTo>
                  <a:pt x="13970" y="11430"/>
                </a:lnTo>
                <a:lnTo>
                  <a:pt x="13970" y="10033"/>
                </a:lnTo>
                <a:close/>
              </a:path>
              <a:path w="207009" h="130810">
                <a:moveTo>
                  <a:pt x="12700" y="8890"/>
                </a:moveTo>
                <a:lnTo>
                  <a:pt x="10160" y="8890"/>
                </a:lnTo>
                <a:lnTo>
                  <a:pt x="10160" y="10033"/>
                </a:lnTo>
                <a:lnTo>
                  <a:pt x="12700" y="10033"/>
                </a:lnTo>
                <a:lnTo>
                  <a:pt x="12700" y="8890"/>
                </a:lnTo>
                <a:close/>
              </a:path>
              <a:path w="207009" h="130810">
                <a:moveTo>
                  <a:pt x="6350" y="3683"/>
                </a:moveTo>
                <a:lnTo>
                  <a:pt x="0" y="3683"/>
                </a:lnTo>
                <a:lnTo>
                  <a:pt x="0" y="8890"/>
                </a:lnTo>
                <a:lnTo>
                  <a:pt x="10160" y="8890"/>
                </a:lnTo>
                <a:lnTo>
                  <a:pt x="10160" y="7620"/>
                </a:lnTo>
                <a:lnTo>
                  <a:pt x="8890" y="7620"/>
                </a:lnTo>
                <a:lnTo>
                  <a:pt x="8890" y="6350"/>
                </a:lnTo>
                <a:lnTo>
                  <a:pt x="7620" y="6350"/>
                </a:lnTo>
                <a:lnTo>
                  <a:pt x="7620" y="5080"/>
                </a:lnTo>
                <a:lnTo>
                  <a:pt x="6350" y="5080"/>
                </a:lnTo>
                <a:lnTo>
                  <a:pt x="6350" y="3683"/>
                </a:lnTo>
                <a:close/>
              </a:path>
              <a:path w="207009" h="130810">
                <a:moveTo>
                  <a:pt x="3809" y="2540"/>
                </a:moveTo>
                <a:lnTo>
                  <a:pt x="2540" y="2540"/>
                </a:lnTo>
                <a:lnTo>
                  <a:pt x="2540" y="3683"/>
                </a:lnTo>
                <a:lnTo>
                  <a:pt x="3809" y="3683"/>
                </a:lnTo>
                <a:lnTo>
                  <a:pt x="3809" y="2540"/>
                </a:lnTo>
                <a:close/>
              </a:path>
              <a:path w="207009" h="130810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2540" y="2540"/>
                </a:lnTo>
                <a:lnTo>
                  <a:pt x="254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3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4" name="bk object 3244"/>
          <p:cNvSpPr/>
          <p:nvPr/>
        </p:nvSpPr>
        <p:spPr>
          <a:xfrm>
            <a:off x="6903719" y="5753100"/>
            <a:ext cx="205740" cy="530860"/>
          </a:xfrm>
          <a:custGeom>
            <a:avLst/>
            <a:gdLst/>
            <a:ahLst/>
            <a:cxnLst/>
            <a:rect l="l" t="t" r="r" b="b"/>
            <a:pathLst>
              <a:path w="205740" h="530860">
                <a:moveTo>
                  <a:pt x="106679" y="0"/>
                </a:moveTo>
                <a:lnTo>
                  <a:pt x="105409" y="0"/>
                </a:lnTo>
                <a:lnTo>
                  <a:pt x="105409" y="1269"/>
                </a:lnTo>
                <a:lnTo>
                  <a:pt x="106679" y="1269"/>
                </a:lnTo>
                <a:lnTo>
                  <a:pt x="106679" y="0"/>
                </a:lnTo>
                <a:close/>
              </a:path>
              <a:path w="205740" h="530860">
                <a:moveTo>
                  <a:pt x="113029" y="2540"/>
                </a:moveTo>
                <a:lnTo>
                  <a:pt x="102870" y="2540"/>
                </a:lnTo>
                <a:lnTo>
                  <a:pt x="102870" y="3809"/>
                </a:lnTo>
                <a:lnTo>
                  <a:pt x="113029" y="3809"/>
                </a:lnTo>
                <a:lnTo>
                  <a:pt x="113029" y="2540"/>
                </a:lnTo>
                <a:close/>
              </a:path>
              <a:path w="205740" h="530860">
                <a:moveTo>
                  <a:pt x="110489" y="1270"/>
                </a:moveTo>
                <a:lnTo>
                  <a:pt x="104139" y="1270"/>
                </a:lnTo>
                <a:lnTo>
                  <a:pt x="104139" y="2540"/>
                </a:lnTo>
                <a:lnTo>
                  <a:pt x="110489" y="2540"/>
                </a:lnTo>
                <a:lnTo>
                  <a:pt x="110489" y="1270"/>
                </a:lnTo>
                <a:close/>
              </a:path>
              <a:path w="205740" h="530860">
                <a:moveTo>
                  <a:pt x="120650" y="6350"/>
                </a:moveTo>
                <a:lnTo>
                  <a:pt x="99059" y="6350"/>
                </a:lnTo>
                <a:lnTo>
                  <a:pt x="99059" y="7619"/>
                </a:lnTo>
                <a:lnTo>
                  <a:pt x="120650" y="7619"/>
                </a:lnTo>
                <a:lnTo>
                  <a:pt x="120650" y="6350"/>
                </a:lnTo>
                <a:close/>
              </a:path>
              <a:path w="205740" h="530860">
                <a:moveTo>
                  <a:pt x="118109" y="5080"/>
                </a:moveTo>
                <a:lnTo>
                  <a:pt x="100329" y="5080"/>
                </a:lnTo>
                <a:lnTo>
                  <a:pt x="100329" y="6350"/>
                </a:lnTo>
                <a:lnTo>
                  <a:pt x="118109" y="6350"/>
                </a:lnTo>
                <a:lnTo>
                  <a:pt x="118109" y="5080"/>
                </a:lnTo>
                <a:close/>
              </a:path>
              <a:path w="205740" h="530860">
                <a:moveTo>
                  <a:pt x="115570" y="3810"/>
                </a:moveTo>
                <a:lnTo>
                  <a:pt x="101600" y="3810"/>
                </a:lnTo>
                <a:lnTo>
                  <a:pt x="101600" y="5080"/>
                </a:lnTo>
                <a:lnTo>
                  <a:pt x="115570" y="5080"/>
                </a:lnTo>
                <a:lnTo>
                  <a:pt x="115570" y="3810"/>
                </a:lnTo>
                <a:close/>
              </a:path>
              <a:path w="205740" h="530860">
                <a:moveTo>
                  <a:pt x="125729" y="8890"/>
                </a:moveTo>
                <a:lnTo>
                  <a:pt x="96520" y="8890"/>
                </a:lnTo>
                <a:lnTo>
                  <a:pt x="96520" y="10159"/>
                </a:lnTo>
                <a:lnTo>
                  <a:pt x="125729" y="10159"/>
                </a:lnTo>
                <a:lnTo>
                  <a:pt x="125729" y="8890"/>
                </a:lnTo>
                <a:close/>
              </a:path>
              <a:path w="205740" h="530860">
                <a:moveTo>
                  <a:pt x="123189" y="7620"/>
                </a:moveTo>
                <a:lnTo>
                  <a:pt x="97789" y="7620"/>
                </a:lnTo>
                <a:lnTo>
                  <a:pt x="97789" y="8890"/>
                </a:lnTo>
                <a:lnTo>
                  <a:pt x="123189" y="8890"/>
                </a:lnTo>
                <a:lnTo>
                  <a:pt x="123189" y="7620"/>
                </a:lnTo>
                <a:close/>
              </a:path>
              <a:path w="205740" h="530860">
                <a:moveTo>
                  <a:pt x="133350" y="12700"/>
                </a:moveTo>
                <a:lnTo>
                  <a:pt x="92709" y="12700"/>
                </a:lnTo>
                <a:lnTo>
                  <a:pt x="92709" y="13969"/>
                </a:lnTo>
                <a:lnTo>
                  <a:pt x="133350" y="13969"/>
                </a:lnTo>
                <a:lnTo>
                  <a:pt x="133350" y="12700"/>
                </a:lnTo>
                <a:close/>
              </a:path>
              <a:path w="205740" h="530860">
                <a:moveTo>
                  <a:pt x="130809" y="11430"/>
                </a:moveTo>
                <a:lnTo>
                  <a:pt x="93979" y="11430"/>
                </a:lnTo>
                <a:lnTo>
                  <a:pt x="93979" y="12700"/>
                </a:lnTo>
                <a:lnTo>
                  <a:pt x="130809" y="12700"/>
                </a:lnTo>
                <a:lnTo>
                  <a:pt x="130809" y="11430"/>
                </a:lnTo>
                <a:close/>
              </a:path>
              <a:path w="205740" h="530860">
                <a:moveTo>
                  <a:pt x="128270" y="10160"/>
                </a:moveTo>
                <a:lnTo>
                  <a:pt x="95250" y="10160"/>
                </a:lnTo>
                <a:lnTo>
                  <a:pt x="95250" y="11430"/>
                </a:lnTo>
                <a:lnTo>
                  <a:pt x="128270" y="11430"/>
                </a:lnTo>
                <a:lnTo>
                  <a:pt x="128270" y="10160"/>
                </a:lnTo>
                <a:close/>
              </a:path>
              <a:path w="205740" h="530860">
                <a:moveTo>
                  <a:pt x="138429" y="15240"/>
                </a:moveTo>
                <a:lnTo>
                  <a:pt x="90170" y="15240"/>
                </a:lnTo>
                <a:lnTo>
                  <a:pt x="90170" y="16509"/>
                </a:lnTo>
                <a:lnTo>
                  <a:pt x="138429" y="16509"/>
                </a:lnTo>
                <a:lnTo>
                  <a:pt x="138429" y="15240"/>
                </a:lnTo>
                <a:close/>
              </a:path>
              <a:path w="205740" h="530860">
                <a:moveTo>
                  <a:pt x="135889" y="13970"/>
                </a:moveTo>
                <a:lnTo>
                  <a:pt x="91439" y="13970"/>
                </a:lnTo>
                <a:lnTo>
                  <a:pt x="91439" y="15240"/>
                </a:lnTo>
                <a:lnTo>
                  <a:pt x="135889" y="15240"/>
                </a:lnTo>
                <a:lnTo>
                  <a:pt x="135889" y="13970"/>
                </a:lnTo>
                <a:close/>
              </a:path>
              <a:path w="205740" h="530860">
                <a:moveTo>
                  <a:pt x="144779" y="19050"/>
                </a:moveTo>
                <a:lnTo>
                  <a:pt x="86359" y="19050"/>
                </a:lnTo>
                <a:lnTo>
                  <a:pt x="86359" y="20319"/>
                </a:lnTo>
                <a:lnTo>
                  <a:pt x="144779" y="20319"/>
                </a:lnTo>
                <a:lnTo>
                  <a:pt x="144779" y="19050"/>
                </a:lnTo>
                <a:close/>
              </a:path>
              <a:path w="205740" h="530860">
                <a:moveTo>
                  <a:pt x="143509" y="17780"/>
                </a:moveTo>
                <a:lnTo>
                  <a:pt x="87629" y="17780"/>
                </a:lnTo>
                <a:lnTo>
                  <a:pt x="87629" y="19050"/>
                </a:lnTo>
                <a:lnTo>
                  <a:pt x="143509" y="19050"/>
                </a:lnTo>
                <a:lnTo>
                  <a:pt x="143509" y="17780"/>
                </a:lnTo>
                <a:close/>
              </a:path>
              <a:path w="205740" h="530860">
                <a:moveTo>
                  <a:pt x="140970" y="16510"/>
                </a:moveTo>
                <a:lnTo>
                  <a:pt x="88900" y="16510"/>
                </a:lnTo>
                <a:lnTo>
                  <a:pt x="88900" y="17780"/>
                </a:lnTo>
                <a:lnTo>
                  <a:pt x="140970" y="17780"/>
                </a:lnTo>
                <a:lnTo>
                  <a:pt x="140970" y="16510"/>
                </a:lnTo>
                <a:close/>
              </a:path>
              <a:path w="205740" h="530860">
                <a:moveTo>
                  <a:pt x="142240" y="21590"/>
                </a:moveTo>
                <a:lnTo>
                  <a:pt x="83820" y="21590"/>
                </a:lnTo>
                <a:lnTo>
                  <a:pt x="83820" y="22859"/>
                </a:lnTo>
                <a:lnTo>
                  <a:pt x="142240" y="22859"/>
                </a:lnTo>
                <a:lnTo>
                  <a:pt x="142240" y="21590"/>
                </a:lnTo>
                <a:close/>
              </a:path>
              <a:path w="205740" h="530860">
                <a:moveTo>
                  <a:pt x="143509" y="20320"/>
                </a:moveTo>
                <a:lnTo>
                  <a:pt x="85089" y="20320"/>
                </a:lnTo>
                <a:lnTo>
                  <a:pt x="85089" y="21590"/>
                </a:lnTo>
                <a:lnTo>
                  <a:pt x="143509" y="21590"/>
                </a:lnTo>
                <a:lnTo>
                  <a:pt x="143509" y="20320"/>
                </a:lnTo>
                <a:close/>
              </a:path>
              <a:path w="205740" h="530860">
                <a:moveTo>
                  <a:pt x="139699" y="25400"/>
                </a:moveTo>
                <a:lnTo>
                  <a:pt x="78739" y="25400"/>
                </a:lnTo>
                <a:lnTo>
                  <a:pt x="78739" y="26669"/>
                </a:lnTo>
                <a:lnTo>
                  <a:pt x="139699" y="26669"/>
                </a:lnTo>
                <a:lnTo>
                  <a:pt x="139699" y="25400"/>
                </a:lnTo>
                <a:close/>
              </a:path>
              <a:path w="205740" h="530860">
                <a:moveTo>
                  <a:pt x="140970" y="24130"/>
                </a:moveTo>
                <a:lnTo>
                  <a:pt x="81279" y="24130"/>
                </a:lnTo>
                <a:lnTo>
                  <a:pt x="81279" y="25400"/>
                </a:lnTo>
                <a:lnTo>
                  <a:pt x="140970" y="25400"/>
                </a:lnTo>
                <a:lnTo>
                  <a:pt x="140970" y="24130"/>
                </a:lnTo>
                <a:close/>
              </a:path>
              <a:path w="205740" h="530860">
                <a:moveTo>
                  <a:pt x="142240" y="22860"/>
                </a:moveTo>
                <a:lnTo>
                  <a:pt x="82550" y="22860"/>
                </a:lnTo>
                <a:lnTo>
                  <a:pt x="82550" y="24130"/>
                </a:lnTo>
                <a:lnTo>
                  <a:pt x="142240" y="24130"/>
                </a:lnTo>
                <a:lnTo>
                  <a:pt x="142240" y="22860"/>
                </a:lnTo>
                <a:close/>
              </a:path>
              <a:path w="205740" h="530860">
                <a:moveTo>
                  <a:pt x="137159" y="27940"/>
                </a:moveTo>
                <a:lnTo>
                  <a:pt x="76200" y="27940"/>
                </a:lnTo>
                <a:lnTo>
                  <a:pt x="76200" y="29209"/>
                </a:lnTo>
                <a:lnTo>
                  <a:pt x="137159" y="29209"/>
                </a:lnTo>
                <a:lnTo>
                  <a:pt x="137159" y="27940"/>
                </a:lnTo>
                <a:close/>
              </a:path>
              <a:path w="205740" h="530860">
                <a:moveTo>
                  <a:pt x="138429" y="26670"/>
                </a:moveTo>
                <a:lnTo>
                  <a:pt x="77470" y="26670"/>
                </a:lnTo>
                <a:lnTo>
                  <a:pt x="77470" y="27940"/>
                </a:lnTo>
                <a:lnTo>
                  <a:pt x="138429" y="27940"/>
                </a:lnTo>
                <a:lnTo>
                  <a:pt x="138429" y="26670"/>
                </a:lnTo>
                <a:close/>
              </a:path>
              <a:path w="205740" h="530860">
                <a:moveTo>
                  <a:pt x="134619" y="31750"/>
                </a:moveTo>
                <a:lnTo>
                  <a:pt x="72389" y="31750"/>
                </a:lnTo>
                <a:lnTo>
                  <a:pt x="72389" y="33019"/>
                </a:lnTo>
                <a:lnTo>
                  <a:pt x="134619" y="33019"/>
                </a:lnTo>
                <a:lnTo>
                  <a:pt x="134619" y="31750"/>
                </a:lnTo>
                <a:close/>
              </a:path>
              <a:path w="205740" h="530860">
                <a:moveTo>
                  <a:pt x="135889" y="30480"/>
                </a:moveTo>
                <a:lnTo>
                  <a:pt x="73659" y="30480"/>
                </a:lnTo>
                <a:lnTo>
                  <a:pt x="73659" y="31750"/>
                </a:lnTo>
                <a:lnTo>
                  <a:pt x="135889" y="31750"/>
                </a:lnTo>
                <a:lnTo>
                  <a:pt x="135889" y="30480"/>
                </a:lnTo>
                <a:close/>
              </a:path>
              <a:path w="205740" h="530860">
                <a:moveTo>
                  <a:pt x="137159" y="29210"/>
                </a:moveTo>
                <a:lnTo>
                  <a:pt x="74929" y="29210"/>
                </a:lnTo>
                <a:lnTo>
                  <a:pt x="74929" y="30480"/>
                </a:lnTo>
                <a:lnTo>
                  <a:pt x="137159" y="30480"/>
                </a:lnTo>
                <a:lnTo>
                  <a:pt x="137159" y="29210"/>
                </a:lnTo>
                <a:close/>
              </a:path>
              <a:path w="205740" h="530860">
                <a:moveTo>
                  <a:pt x="132079" y="34290"/>
                </a:moveTo>
                <a:lnTo>
                  <a:pt x="69850" y="34290"/>
                </a:lnTo>
                <a:lnTo>
                  <a:pt x="69850" y="35559"/>
                </a:lnTo>
                <a:lnTo>
                  <a:pt x="132079" y="35559"/>
                </a:lnTo>
                <a:lnTo>
                  <a:pt x="132079" y="34290"/>
                </a:lnTo>
                <a:close/>
              </a:path>
              <a:path w="205740" h="530860">
                <a:moveTo>
                  <a:pt x="133350" y="33020"/>
                </a:moveTo>
                <a:lnTo>
                  <a:pt x="71120" y="33020"/>
                </a:lnTo>
                <a:lnTo>
                  <a:pt x="71120" y="34290"/>
                </a:lnTo>
                <a:lnTo>
                  <a:pt x="133350" y="34290"/>
                </a:lnTo>
                <a:lnTo>
                  <a:pt x="133350" y="33020"/>
                </a:lnTo>
                <a:close/>
              </a:path>
              <a:path w="205740" h="530860">
                <a:moveTo>
                  <a:pt x="129539" y="38100"/>
                </a:moveTo>
                <a:lnTo>
                  <a:pt x="66039" y="38100"/>
                </a:lnTo>
                <a:lnTo>
                  <a:pt x="66039" y="39369"/>
                </a:lnTo>
                <a:lnTo>
                  <a:pt x="129539" y="39369"/>
                </a:lnTo>
                <a:lnTo>
                  <a:pt x="129539" y="38100"/>
                </a:lnTo>
                <a:close/>
              </a:path>
              <a:path w="205740" h="530860">
                <a:moveTo>
                  <a:pt x="130809" y="35560"/>
                </a:moveTo>
                <a:lnTo>
                  <a:pt x="68579" y="35560"/>
                </a:lnTo>
                <a:lnTo>
                  <a:pt x="68579" y="36830"/>
                </a:lnTo>
                <a:lnTo>
                  <a:pt x="67309" y="36830"/>
                </a:lnTo>
                <a:lnTo>
                  <a:pt x="67309" y="38100"/>
                </a:lnTo>
                <a:lnTo>
                  <a:pt x="130809" y="38100"/>
                </a:lnTo>
                <a:lnTo>
                  <a:pt x="130809" y="35560"/>
                </a:lnTo>
                <a:close/>
              </a:path>
              <a:path w="205740" h="530860">
                <a:moveTo>
                  <a:pt x="127000" y="40640"/>
                </a:moveTo>
                <a:lnTo>
                  <a:pt x="63500" y="40640"/>
                </a:lnTo>
                <a:lnTo>
                  <a:pt x="63500" y="41909"/>
                </a:lnTo>
                <a:lnTo>
                  <a:pt x="127000" y="41909"/>
                </a:lnTo>
                <a:lnTo>
                  <a:pt x="127000" y="40640"/>
                </a:lnTo>
                <a:close/>
              </a:path>
              <a:path w="205740" h="530860">
                <a:moveTo>
                  <a:pt x="128270" y="39370"/>
                </a:moveTo>
                <a:lnTo>
                  <a:pt x="64770" y="39370"/>
                </a:lnTo>
                <a:lnTo>
                  <a:pt x="64770" y="40640"/>
                </a:lnTo>
                <a:lnTo>
                  <a:pt x="128270" y="40640"/>
                </a:lnTo>
                <a:lnTo>
                  <a:pt x="128270" y="39370"/>
                </a:lnTo>
                <a:close/>
              </a:path>
              <a:path w="205740" h="530860">
                <a:moveTo>
                  <a:pt x="124459" y="44450"/>
                </a:moveTo>
                <a:lnTo>
                  <a:pt x="59689" y="44450"/>
                </a:lnTo>
                <a:lnTo>
                  <a:pt x="59689" y="45719"/>
                </a:lnTo>
                <a:lnTo>
                  <a:pt x="124459" y="45719"/>
                </a:lnTo>
                <a:lnTo>
                  <a:pt x="124459" y="44450"/>
                </a:lnTo>
                <a:close/>
              </a:path>
              <a:path w="205740" h="530860">
                <a:moveTo>
                  <a:pt x="125729" y="41910"/>
                </a:moveTo>
                <a:lnTo>
                  <a:pt x="62229" y="41910"/>
                </a:lnTo>
                <a:lnTo>
                  <a:pt x="62229" y="43180"/>
                </a:lnTo>
                <a:lnTo>
                  <a:pt x="60959" y="43180"/>
                </a:lnTo>
                <a:lnTo>
                  <a:pt x="60959" y="44450"/>
                </a:lnTo>
                <a:lnTo>
                  <a:pt x="125729" y="44450"/>
                </a:lnTo>
                <a:lnTo>
                  <a:pt x="125729" y="41910"/>
                </a:lnTo>
                <a:close/>
              </a:path>
              <a:path w="205740" h="530860">
                <a:moveTo>
                  <a:pt x="121920" y="46990"/>
                </a:moveTo>
                <a:lnTo>
                  <a:pt x="57150" y="46990"/>
                </a:lnTo>
                <a:lnTo>
                  <a:pt x="57150" y="48259"/>
                </a:lnTo>
                <a:lnTo>
                  <a:pt x="121920" y="48259"/>
                </a:lnTo>
                <a:lnTo>
                  <a:pt x="121920" y="46990"/>
                </a:lnTo>
                <a:close/>
              </a:path>
              <a:path w="205740" h="530860">
                <a:moveTo>
                  <a:pt x="123190" y="45720"/>
                </a:moveTo>
                <a:lnTo>
                  <a:pt x="58420" y="45720"/>
                </a:lnTo>
                <a:lnTo>
                  <a:pt x="58420" y="46990"/>
                </a:lnTo>
                <a:lnTo>
                  <a:pt x="123190" y="46990"/>
                </a:lnTo>
                <a:lnTo>
                  <a:pt x="123190" y="45720"/>
                </a:lnTo>
                <a:close/>
              </a:path>
              <a:path w="205740" h="530860">
                <a:moveTo>
                  <a:pt x="120650" y="48260"/>
                </a:moveTo>
                <a:lnTo>
                  <a:pt x="57150" y="48260"/>
                </a:lnTo>
                <a:lnTo>
                  <a:pt x="57150" y="49530"/>
                </a:lnTo>
                <a:lnTo>
                  <a:pt x="55879" y="49530"/>
                </a:lnTo>
                <a:lnTo>
                  <a:pt x="55879" y="52069"/>
                </a:lnTo>
                <a:lnTo>
                  <a:pt x="119379" y="52069"/>
                </a:lnTo>
                <a:lnTo>
                  <a:pt x="119379" y="50800"/>
                </a:lnTo>
                <a:lnTo>
                  <a:pt x="120650" y="50800"/>
                </a:lnTo>
                <a:lnTo>
                  <a:pt x="120650" y="48260"/>
                </a:lnTo>
                <a:close/>
              </a:path>
              <a:path w="205740" h="530860">
                <a:moveTo>
                  <a:pt x="118109" y="52070"/>
                </a:moveTo>
                <a:lnTo>
                  <a:pt x="54609" y="52070"/>
                </a:lnTo>
                <a:lnTo>
                  <a:pt x="54609" y="54609"/>
                </a:lnTo>
                <a:lnTo>
                  <a:pt x="116839" y="54609"/>
                </a:lnTo>
                <a:lnTo>
                  <a:pt x="116839" y="53340"/>
                </a:lnTo>
                <a:lnTo>
                  <a:pt x="118109" y="53340"/>
                </a:lnTo>
                <a:lnTo>
                  <a:pt x="118109" y="52070"/>
                </a:lnTo>
                <a:close/>
              </a:path>
              <a:path w="205740" h="530860">
                <a:moveTo>
                  <a:pt x="115569" y="54610"/>
                </a:moveTo>
                <a:lnTo>
                  <a:pt x="53339" y="54610"/>
                </a:lnTo>
                <a:lnTo>
                  <a:pt x="53339" y="57150"/>
                </a:lnTo>
                <a:lnTo>
                  <a:pt x="52070" y="57150"/>
                </a:lnTo>
                <a:lnTo>
                  <a:pt x="52070" y="58419"/>
                </a:lnTo>
                <a:lnTo>
                  <a:pt x="114300" y="58419"/>
                </a:lnTo>
                <a:lnTo>
                  <a:pt x="114299" y="55880"/>
                </a:lnTo>
                <a:lnTo>
                  <a:pt x="115569" y="55880"/>
                </a:lnTo>
                <a:lnTo>
                  <a:pt x="115569" y="54610"/>
                </a:lnTo>
                <a:close/>
              </a:path>
              <a:path w="205740" h="530860">
                <a:moveTo>
                  <a:pt x="111759" y="59690"/>
                </a:moveTo>
                <a:lnTo>
                  <a:pt x="50800" y="59690"/>
                </a:lnTo>
                <a:lnTo>
                  <a:pt x="50800" y="60959"/>
                </a:lnTo>
                <a:lnTo>
                  <a:pt x="111759" y="60959"/>
                </a:lnTo>
                <a:lnTo>
                  <a:pt x="111759" y="59690"/>
                </a:lnTo>
                <a:close/>
              </a:path>
              <a:path w="205740" h="530860">
                <a:moveTo>
                  <a:pt x="113029" y="58420"/>
                </a:moveTo>
                <a:lnTo>
                  <a:pt x="52070" y="58420"/>
                </a:lnTo>
                <a:lnTo>
                  <a:pt x="52070" y="59690"/>
                </a:lnTo>
                <a:lnTo>
                  <a:pt x="113029" y="59690"/>
                </a:lnTo>
                <a:lnTo>
                  <a:pt x="113029" y="58420"/>
                </a:lnTo>
                <a:close/>
              </a:path>
              <a:path w="205740" h="530860">
                <a:moveTo>
                  <a:pt x="109220" y="62230"/>
                </a:moveTo>
                <a:lnTo>
                  <a:pt x="49529" y="62230"/>
                </a:lnTo>
                <a:lnTo>
                  <a:pt x="49529" y="64769"/>
                </a:lnTo>
                <a:lnTo>
                  <a:pt x="109220" y="64769"/>
                </a:lnTo>
                <a:lnTo>
                  <a:pt x="109220" y="62230"/>
                </a:lnTo>
                <a:close/>
              </a:path>
              <a:path w="205740" h="530860">
                <a:moveTo>
                  <a:pt x="110490" y="60960"/>
                </a:moveTo>
                <a:lnTo>
                  <a:pt x="50800" y="60960"/>
                </a:lnTo>
                <a:lnTo>
                  <a:pt x="50800" y="62230"/>
                </a:lnTo>
                <a:lnTo>
                  <a:pt x="110490" y="62230"/>
                </a:lnTo>
                <a:lnTo>
                  <a:pt x="110490" y="60960"/>
                </a:lnTo>
                <a:close/>
              </a:path>
              <a:path w="205740" h="530860">
                <a:moveTo>
                  <a:pt x="104140" y="69850"/>
                </a:moveTo>
                <a:lnTo>
                  <a:pt x="45720" y="69850"/>
                </a:lnTo>
                <a:lnTo>
                  <a:pt x="45720" y="71119"/>
                </a:lnTo>
                <a:lnTo>
                  <a:pt x="104140" y="71119"/>
                </a:lnTo>
                <a:lnTo>
                  <a:pt x="104140" y="69850"/>
                </a:lnTo>
                <a:close/>
              </a:path>
              <a:path w="205740" h="530860">
                <a:moveTo>
                  <a:pt x="105409" y="67309"/>
                </a:moveTo>
                <a:lnTo>
                  <a:pt x="46989" y="67309"/>
                </a:lnTo>
                <a:lnTo>
                  <a:pt x="46989" y="69850"/>
                </a:lnTo>
                <a:lnTo>
                  <a:pt x="105409" y="69850"/>
                </a:lnTo>
                <a:lnTo>
                  <a:pt x="105409" y="67309"/>
                </a:lnTo>
                <a:close/>
              </a:path>
              <a:path w="205740" h="530860">
                <a:moveTo>
                  <a:pt x="107950" y="64770"/>
                </a:moveTo>
                <a:lnTo>
                  <a:pt x="48259" y="64770"/>
                </a:lnTo>
                <a:lnTo>
                  <a:pt x="48259" y="67309"/>
                </a:lnTo>
                <a:lnTo>
                  <a:pt x="106679" y="67309"/>
                </a:lnTo>
                <a:lnTo>
                  <a:pt x="106679" y="66040"/>
                </a:lnTo>
                <a:lnTo>
                  <a:pt x="107950" y="66040"/>
                </a:lnTo>
                <a:lnTo>
                  <a:pt x="107950" y="64770"/>
                </a:lnTo>
                <a:close/>
              </a:path>
              <a:path w="205740" h="530860">
                <a:moveTo>
                  <a:pt x="102870" y="72390"/>
                </a:moveTo>
                <a:lnTo>
                  <a:pt x="44450" y="72390"/>
                </a:lnTo>
                <a:lnTo>
                  <a:pt x="44450" y="73659"/>
                </a:lnTo>
                <a:lnTo>
                  <a:pt x="102870" y="73659"/>
                </a:lnTo>
                <a:lnTo>
                  <a:pt x="102870" y="72390"/>
                </a:lnTo>
                <a:close/>
              </a:path>
              <a:path w="205740" h="530860">
                <a:moveTo>
                  <a:pt x="104140" y="71120"/>
                </a:moveTo>
                <a:lnTo>
                  <a:pt x="45720" y="71120"/>
                </a:lnTo>
                <a:lnTo>
                  <a:pt x="45720" y="72390"/>
                </a:lnTo>
                <a:lnTo>
                  <a:pt x="104140" y="72390"/>
                </a:lnTo>
                <a:lnTo>
                  <a:pt x="104140" y="71120"/>
                </a:lnTo>
                <a:close/>
              </a:path>
              <a:path w="205740" h="530860">
                <a:moveTo>
                  <a:pt x="101600" y="73660"/>
                </a:moveTo>
                <a:lnTo>
                  <a:pt x="44450" y="73660"/>
                </a:lnTo>
                <a:lnTo>
                  <a:pt x="44450" y="74930"/>
                </a:lnTo>
                <a:lnTo>
                  <a:pt x="43179" y="74930"/>
                </a:lnTo>
                <a:lnTo>
                  <a:pt x="43179" y="77469"/>
                </a:lnTo>
                <a:lnTo>
                  <a:pt x="100329" y="77469"/>
                </a:lnTo>
                <a:lnTo>
                  <a:pt x="100329" y="76200"/>
                </a:lnTo>
                <a:lnTo>
                  <a:pt x="101600" y="76200"/>
                </a:lnTo>
                <a:lnTo>
                  <a:pt x="101600" y="73660"/>
                </a:lnTo>
                <a:close/>
              </a:path>
              <a:path w="205740" h="530860">
                <a:moveTo>
                  <a:pt x="100329" y="77470"/>
                </a:moveTo>
                <a:lnTo>
                  <a:pt x="41909" y="77470"/>
                </a:lnTo>
                <a:lnTo>
                  <a:pt x="41909" y="80009"/>
                </a:lnTo>
                <a:lnTo>
                  <a:pt x="99059" y="80009"/>
                </a:lnTo>
                <a:lnTo>
                  <a:pt x="99059" y="78740"/>
                </a:lnTo>
                <a:lnTo>
                  <a:pt x="100329" y="78740"/>
                </a:lnTo>
                <a:lnTo>
                  <a:pt x="100329" y="77470"/>
                </a:lnTo>
                <a:close/>
              </a:path>
              <a:path w="205740" h="530860">
                <a:moveTo>
                  <a:pt x="96520" y="82550"/>
                </a:moveTo>
                <a:lnTo>
                  <a:pt x="39370" y="82550"/>
                </a:lnTo>
                <a:lnTo>
                  <a:pt x="39370" y="83819"/>
                </a:lnTo>
                <a:lnTo>
                  <a:pt x="96520" y="83819"/>
                </a:lnTo>
                <a:lnTo>
                  <a:pt x="96520" y="82550"/>
                </a:lnTo>
                <a:close/>
              </a:path>
              <a:path w="205740" h="530860">
                <a:moveTo>
                  <a:pt x="97789" y="80010"/>
                </a:moveTo>
                <a:lnTo>
                  <a:pt x="40639" y="80010"/>
                </a:lnTo>
                <a:lnTo>
                  <a:pt x="40639" y="82550"/>
                </a:lnTo>
                <a:lnTo>
                  <a:pt x="97789" y="82550"/>
                </a:lnTo>
                <a:lnTo>
                  <a:pt x="97789" y="80010"/>
                </a:lnTo>
                <a:close/>
              </a:path>
              <a:path w="205740" h="530860">
                <a:moveTo>
                  <a:pt x="95250" y="85090"/>
                </a:moveTo>
                <a:lnTo>
                  <a:pt x="38100" y="85090"/>
                </a:lnTo>
                <a:lnTo>
                  <a:pt x="38100" y="86359"/>
                </a:lnTo>
                <a:lnTo>
                  <a:pt x="95250" y="86359"/>
                </a:lnTo>
                <a:lnTo>
                  <a:pt x="95250" y="85090"/>
                </a:lnTo>
                <a:close/>
              </a:path>
              <a:path w="205740" h="530860">
                <a:moveTo>
                  <a:pt x="96520" y="83820"/>
                </a:moveTo>
                <a:lnTo>
                  <a:pt x="39370" y="83820"/>
                </a:lnTo>
                <a:lnTo>
                  <a:pt x="39370" y="85090"/>
                </a:lnTo>
                <a:lnTo>
                  <a:pt x="96520" y="85090"/>
                </a:lnTo>
                <a:lnTo>
                  <a:pt x="96520" y="83820"/>
                </a:lnTo>
                <a:close/>
              </a:path>
              <a:path w="205740" h="530860">
                <a:moveTo>
                  <a:pt x="93979" y="86360"/>
                </a:moveTo>
                <a:lnTo>
                  <a:pt x="38100" y="86360"/>
                </a:lnTo>
                <a:lnTo>
                  <a:pt x="38100" y="87630"/>
                </a:lnTo>
                <a:lnTo>
                  <a:pt x="36829" y="87630"/>
                </a:lnTo>
                <a:lnTo>
                  <a:pt x="36829" y="90169"/>
                </a:lnTo>
                <a:lnTo>
                  <a:pt x="92709" y="90169"/>
                </a:lnTo>
                <a:lnTo>
                  <a:pt x="92709" y="88900"/>
                </a:lnTo>
                <a:lnTo>
                  <a:pt x="93979" y="88900"/>
                </a:lnTo>
                <a:lnTo>
                  <a:pt x="93979" y="86360"/>
                </a:lnTo>
                <a:close/>
              </a:path>
              <a:path w="205740" h="530860">
                <a:moveTo>
                  <a:pt x="92709" y="90170"/>
                </a:moveTo>
                <a:lnTo>
                  <a:pt x="35559" y="90170"/>
                </a:lnTo>
                <a:lnTo>
                  <a:pt x="35559" y="92709"/>
                </a:lnTo>
                <a:lnTo>
                  <a:pt x="91439" y="92709"/>
                </a:lnTo>
                <a:lnTo>
                  <a:pt x="91439" y="91440"/>
                </a:lnTo>
                <a:lnTo>
                  <a:pt x="92709" y="91440"/>
                </a:lnTo>
                <a:lnTo>
                  <a:pt x="92709" y="90170"/>
                </a:lnTo>
                <a:close/>
              </a:path>
              <a:path w="205740" h="530860">
                <a:moveTo>
                  <a:pt x="88900" y="95250"/>
                </a:moveTo>
                <a:lnTo>
                  <a:pt x="33020" y="95250"/>
                </a:lnTo>
                <a:lnTo>
                  <a:pt x="33020" y="96519"/>
                </a:lnTo>
                <a:lnTo>
                  <a:pt x="88900" y="96519"/>
                </a:lnTo>
                <a:lnTo>
                  <a:pt x="88900" y="95250"/>
                </a:lnTo>
                <a:close/>
              </a:path>
              <a:path w="205740" h="530860">
                <a:moveTo>
                  <a:pt x="90169" y="92710"/>
                </a:moveTo>
                <a:lnTo>
                  <a:pt x="34289" y="92710"/>
                </a:lnTo>
                <a:lnTo>
                  <a:pt x="34289" y="95250"/>
                </a:lnTo>
                <a:lnTo>
                  <a:pt x="90169" y="95250"/>
                </a:lnTo>
                <a:lnTo>
                  <a:pt x="90169" y="92710"/>
                </a:lnTo>
                <a:close/>
              </a:path>
              <a:path w="205740" h="530860">
                <a:moveTo>
                  <a:pt x="87629" y="96520"/>
                </a:moveTo>
                <a:lnTo>
                  <a:pt x="33020" y="96520"/>
                </a:lnTo>
                <a:lnTo>
                  <a:pt x="33020" y="97790"/>
                </a:lnTo>
                <a:lnTo>
                  <a:pt x="31750" y="97790"/>
                </a:lnTo>
                <a:lnTo>
                  <a:pt x="31750" y="99059"/>
                </a:lnTo>
                <a:lnTo>
                  <a:pt x="87629" y="99059"/>
                </a:lnTo>
                <a:lnTo>
                  <a:pt x="87629" y="96520"/>
                </a:lnTo>
                <a:close/>
              </a:path>
              <a:path w="205740" h="530860">
                <a:moveTo>
                  <a:pt x="86359" y="99060"/>
                </a:moveTo>
                <a:lnTo>
                  <a:pt x="31750" y="99060"/>
                </a:lnTo>
                <a:lnTo>
                  <a:pt x="31750" y="100330"/>
                </a:lnTo>
                <a:lnTo>
                  <a:pt x="30479" y="100330"/>
                </a:lnTo>
                <a:lnTo>
                  <a:pt x="30479" y="102869"/>
                </a:lnTo>
                <a:lnTo>
                  <a:pt x="85089" y="102869"/>
                </a:lnTo>
                <a:lnTo>
                  <a:pt x="85089" y="101600"/>
                </a:lnTo>
                <a:lnTo>
                  <a:pt x="86359" y="101600"/>
                </a:lnTo>
                <a:lnTo>
                  <a:pt x="86359" y="99060"/>
                </a:lnTo>
                <a:close/>
              </a:path>
              <a:path w="205740" h="530860">
                <a:moveTo>
                  <a:pt x="83819" y="102870"/>
                </a:moveTo>
                <a:lnTo>
                  <a:pt x="29209" y="102870"/>
                </a:lnTo>
                <a:lnTo>
                  <a:pt x="29209" y="105409"/>
                </a:lnTo>
                <a:lnTo>
                  <a:pt x="83819" y="105409"/>
                </a:lnTo>
                <a:lnTo>
                  <a:pt x="83819" y="102870"/>
                </a:lnTo>
                <a:close/>
              </a:path>
              <a:path w="205740" h="530860">
                <a:moveTo>
                  <a:pt x="82550" y="105410"/>
                </a:moveTo>
                <a:lnTo>
                  <a:pt x="29209" y="105410"/>
                </a:lnTo>
                <a:lnTo>
                  <a:pt x="29209" y="106680"/>
                </a:lnTo>
                <a:lnTo>
                  <a:pt x="27939" y="106680"/>
                </a:lnTo>
                <a:lnTo>
                  <a:pt x="27939" y="109219"/>
                </a:lnTo>
                <a:lnTo>
                  <a:pt x="81279" y="109219"/>
                </a:lnTo>
                <a:lnTo>
                  <a:pt x="81279" y="107950"/>
                </a:lnTo>
                <a:lnTo>
                  <a:pt x="82549" y="107950"/>
                </a:lnTo>
                <a:lnTo>
                  <a:pt x="82550" y="105410"/>
                </a:lnTo>
                <a:close/>
              </a:path>
              <a:path w="205740" h="530860">
                <a:moveTo>
                  <a:pt x="80009" y="109220"/>
                </a:moveTo>
                <a:lnTo>
                  <a:pt x="27939" y="109220"/>
                </a:lnTo>
                <a:lnTo>
                  <a:pt x="27939" y="110490"/>
                </a:lnTo>
                <a:lnTo>
                  <a:pt x="26670" y="110490"/>
                </a:lnTo>
                <a:lnTo>
                  <a:pt x="26670" y="111759"/>
                </a:lnTo>
                <a:lnTo>
                  <a:pt x="80010" y="111759"/>
                </a:lnTo>
                <a:lnTo>
                  <a:pt x="80009" y="109220"/>
                </a:lnTo>
                <a:close/>
              </a:path>
              <a:path w="205740" h="530860">
                <a:moveTo>
                  <a:pt x="77470" y="114300"/>
                </a:moveTo>
                <a:lnTo>
                  <a:pt x="25400" y="114300"/>
                </a:lnTo>
                <a:lnTo>
                  <a:pt x="25400" y="115569"/>
                </a:lnTo>
                <a:lnTo>
                  <a:pt x="77470" y="115569"/>
                </a:lnTo>
                <a:lnTo>
                  <a:pt x="77470" y="114300"/>
                </a:lnTo>
                <a:close/>
              </a:path>
              <a:path w="205740" h="530860">
                <a:moveTo>
                  <a:pt x="78740" y="111760"/>
                </a:moveTo>
                <a:lnTo>
                  <a:pt x="26670" y="111760"/>
                </a:lnTo>
                <a:lnTo>
                  <a:pt x="26670" y="114300"/>
                </a:lnTo>
                <a:lnTo>
                  <a:pt x="78740" y="114300"/>
                </a:lnTo>
                <a:lnTo>
                  <a:pt x="78740" y="111760"/>
                </a:lnTo>
                <a:close/>
              </a:path>
              <a:path w="205740" h="530860">
                <a:moveTo>
                  <a:pt x="77470" y="115570"/>
                </a:moveTo>
                <a:lnTo>
                  <a:pt x="25400" y="115570"/>
                </a:lnTo>
                <a:lnTo>
                  <a:pt x="25400" y="118109"/>
                </a:lnTo>
                <a:lnTo>
                  <a:pt x="24129" y="118109"/>
                </a:lnTo>
                <a:lnTo>
                  <a:pt x="24129" y="121919"/>
                </a:lnTo>
                <a:lnTo>
                  <a:pt x="22859" y="121919"/>
                </a:lnTo>
                <a:lnTo>
                  <a:pt x="22859" y="124459"/>
                </a:lnTo>
                <a:lnTo>
                  <a:pt x="74929" y="124459"/>
                </a:lnTo>
                <a:lnTo>
                  <a:pt x="74929" y="120650"/>
                </a:lnTo>
                <a:lnTo>
                  <a:pt x="76200" y="120650"/>
                </a:lnTo>
                <a:lnTo>
                  <a:pt x="76200" y="116840"/>
                </a:lnTo>
                <a:lnTo>
                  <a:pt x="77470" y="116840"/>
                </a:lnTo>
                <a:lnTo>
                  <a:pt x="77470" y="115570"/>
                </a:lnTo>
                <a:close/>
              </a:path>
              <a:path w="205740" h="530860">
                <a:moveTo>
                  <a:pt x="73659" y="124460"/>
                </a:moveTo>
                <a:lnTo>
                  <a:pt x="22859" y="124460"/>
                </a:lnTo>
                <a:lnTo>
                  <a:pt x="22859" y="125730"/>
                </a:lnTo>
                <a:lnTo>
                  <a:pt x="21589" y="125730"/>
                </a:lnTo>
                <a:lnTo>
                  <a:pt x="21589" y="128269"/>
                </a:lnTo>
                <a:lnTo>
                  <a:pt x="73659" y="128269"/>
                </a:lnTo>
                <a:lnTo>
                  <a:pt x="73659" y="124460"/>
                </a:lnTo>
                <a:close/>
              </a:path>
              <a:path w="205740" h="530860">
                <a:moveTo>
                  <a:pt x="72389" y="128270"/>
                </a:moveTo>
                <a:lnTo>
                  <a:pt x="21589" y="128270"/>
                </a:lnTo>
                <a:lnTo>
                  <a:pt x="21589" y="129540"/>
                </a:lnTo>
                <a:lnTo>
                  <a:pt x="20320" y="129540"/>
                </a:lnTo>
                <a:lnTo>
                  <a:pt x="20320" y="130809"/>
                </a:lnTo>
                <a:lnTo>
                  <a:pt x="72390" y="130809"/>
                </a:lnTo>
                <a:lnTo>
                  <a:pt x="72389" y="128270"/>
                </a:lnTo>
                <a:close/>
              </a:path>
              <a:path w="205740" h="530860">
                <a:moveTo>
                  <a:pt x="72390" y="130810"/>
                </a:moveTo>
                <a:lnTo>
                  <a:pt x="20320" y="130810"/>
                </a:lnTo>
                <a:lnTo>
                  <a:pt x="20320" y="133350"/>
                </a:lnTo>
                <a:lnTo>
                  <a:pt x="19050" y="133350"/>
                </a:lnTo>
                <a:lnTo>
                  <a:pt x="19050" y="137159"/>
                </a:lnTo>
                <a:lnTo>
                  <a:pt x="17779" y="137159"/>
                </a:lnTo>
                <a:lnTo>
                  <a:pt x="17779" y="140969"/>
                </a:lnTo>
                <a:lnTo>
                  <a:pt x="68579" y="140969"/>
                </a:lnTo>
                <a:lnTo>
                  <a:pt x="68579" y="139700"/>
                </a:lnTo>
                <a:lnTo>
                  <a:pt x="69850" y="139700"/>
                </a:lnTo>
                <a:lnTo>
                  <a:pt x="69850" y="135890"/>
                </a:lnTo>
                <a:lnTo>
                  <a:pt x="71120" y="135890"/>
                </a:lnTo>
                <a:lnTo>
                  <a:pt x="71120" y="132080"/>
                </a:lnTo>
                <a:lnTo>
                  <a:pt x="72390" y="132080"/>
                </a:lnTo>
                <a:lnTo>
                  <a:pt x="72390" y="130810"/>
                </a:lnTo>
                <a:close/>
              </a:path>
              <a:path w="205740" h="530860">
                <a:moveTo>
                  <a:pt x="68579" y="140970"/>
                </a:moveTo>
                <a:lnTo>
                  <a:pt x="16509" y="140970"/>
                </a:lnTo>
                <a:lnTo>
                  <a:pt x="16509" y="143509"/>
                </a:lnTo>
                <a:lnTo>
                  <a:pt x="68579" y="143509"/>
                </a:lnTo>
                <a:lnTo>
                  <a:pt x="68579" y="140970"/>
                </a:lnTo>
                <a:close/>
              </a:path>
              <a:path w="205740" h="530860">
                <a:moveTo>
                  <a:pt x="67309" y="143510"/>
                </a:moveTo>
                <a:lnTo>
                  <a:pt x="16509" y="143510"/>
                </a:lnTo>
                <a:lnTo>
                  <a:pt x="16509" y="144780"/>
                </a:lnTo>
                <a:lnTo>
                  <a:pt x="15239" y="144780"/>
                </a:lnTo>
                <a:lnTo>
                  <a:pt x="15239" y="147319"/>
                </a:lnTo>
                <a:lnTo>
                  <a:pt x="67309" y="147319"/>
                </a:lnTo>
                <a:lnTo>
                  <a:pt x="67309" y="143510"/>
                </a:lnTo>
                <a:close/>
              </a:path>
              <a:path w="205740" h="530860">
                <a:moveTo>
                  <a:pt x="66039" y="147320"/>
                </a:moveTo>
                <a:lnTo>
                  <a:pt x="15239" y="147320"/>
                </a:lnTo>
                <a:lnTo>
                  <a:pt x="15239" y="148590"/>
                </a:lnTo>
                <a:lnTo>
                  <a:pt x="13970" y="148590"/>
                </a:lnTo>
                <a:lnTo>
                  <a:pt x="13970" y="152400"/>
                </a:lnTo>
                <a:lnTo>
                  <a:pt x="12700" y="152400"/>
                </a:lnTo>
                <a:lnTo>
                  <a:pt x="12700" y="156209"/>
                </a:lnTo>
                <a:lnTo>
                  <a:pt x="63500" y="156209"/>
                </a:lnTo>
                <a:lnTo>
                  <a:pt x="63500" y="154940"/>
                </a:lnTo>
                <a:lnTo>
                  <a:pt x="64770" y="154940"/>
                </a:lnTo>
                <a:lnTo>
                  <a:pt x="64770" y="151130"/>
                </a:lnTo>
                <a:lnTo>
                  <a:pt x="66040" y="151130"/>
                </a:lnTo>
                <a:lnTo>
                  <a:pt x="66039" y="147320"/>
                </a:lnTo>
                <a:close/>
              </a:path>
              <a:path w="205740" h="530860">
                <a:moveTo>
                  <a:pt x="63500" y="156210"/>
                </a:moveTo>
                <a:lnTo>
                  <a:pt x="11429" y="156210"/>
                </a:lnTo>
                <a:lnTo>
                  <a:pt x="11429" y="160019"/>
                </a:lnTo>
                <a:lnTo>
                  <a:pt x="10159" y="160019"/>
                </a:lnTo>
                <a:lnTo>
                  <a:pt x="10159" y="166369"/>
                </a:lnTo>
                <a:lnTo>
                  <a:pt x="60959" y="166369"/>
                </a:lnTo>
                <a:lnTo>
                  <a:pt x="60959" y="162559"/>
                </a:lnTo>
                <a:lnTo>
                  <a:pt x="62229" y="162559"/>
                </a:lnTo>
                <a:lnTo>
                  <a:pt x="62229" y="158750"/>
                </a:lnTo>
                <a:lnTo>
                  <a:pt x="63500" y="158750"/>
                </a:lnTo>
                <a:lnTo>
                  <a:pt x="63500" y="156210"/>
                </a:lnTo>
                <a:close/>
              </a:path>
              <a:path w="205740" h="530860">
                <a:moveTo>
                  <a:pt x="59689" y="166370"/>
                </a:moveTo>
                <a:lnTo>
                  <a:pt x="8889" y="166370"/>
                </a:lnTo>
                <a:lnTo>
                  <a:pt x="8889" y="173990"/>
                </a:lnTo>
                <a:lnTo>
                  <a:pt x="7620" y="173990"/>
                </a:lnTo>
                <a:lnTo>
                  <a:pt x="7620" y="182880"/>
                </a:lnTo>
                <a:lnTo>
                  <a:pt x="6350" y="182880"/>
                </a:lnTo>
                <a:lnTo>
                  <a:pt x="6350" y="191769"/>
                </a:lnTo>
                <a:lnTo>
                  <a:pt x="55879" y="191769"/>
                </a:lnTo>
                <a:lnTo>
                  <a:pt x="55879" y="184150"/>
                </a:lnTo>
                <a:lnTo>
                  <a:pt x="57150" y="184150"/>
                </a:lnTo>
                <a:lnTo>
                  <a:pt x="57150" y="176530"/>
                </a:lnTo>
                <a:lnTo>
                  <a:pt x="58420" y="176530"/>
                </a:lnTo>
                <a:lnTo>
                  <a:pt x="58419" y="170180"/>
                </a:lnTo>
                <a:lnTo>
                  <a:pt x="59689" y="170180"/>
                </a:lnTo>
                <a:lnTo>
                  <a:pt x="59689" y="166370"/>
                </a:lnTo>
                <a:close/>
              </a:path>
              <a:path w="205740" h="530860">
                <a:moveTo>
                  <a:pt x="52069" y="208280"/>
                </a:moveTo>
                <a:lnTo>
                  <a:pt x="2539" y="208280"/>
                </a:lnTo>
                <a:lnTo>
                  <a:pt x="2539" y="217169"/>
                </a:lnTo>
                <a:lnTo>
                  <a:pt x="52069" y="217169"/>
                </a:lnTo>
                <a:lnTo>
                  <a:pt x="52069" y="208280"/>
                </a:lnTo>
                <a:close/>
              </a:path>
              <a:path w="205740" h="530860">
                <a:moveTo>
                  <a:pt x="55879" y="191770"/>
                </a:moveTo>
                <a:lnTo>
                  <a:pt x="5079" y="191770"/>
                </a:lnTo>
                <a:lnTo>
                  <a:pt x="5079" y="199390"/>
                </a:lnTo>
                <a:lnTo>
                  <a:pt x="3809" y="199390"/>
                </a:lnTo>
                <a:lnTo>
                  <a:pt x="3809" y="208280"/>
                </a:lnTo>
                <a:lnTo>
                  <a:pt x="53339" y="208280"/>
                </a:lnTo>
                <a:lnTo>
                  <a:pt x="53339" y="200659"/>
                </a:lnTo>
                <a:lnTo>
                  <a:pt x="54609" y="200659"/>
                </a:lnTo>
                <a:lnTo>
                  <a:pt x="54609" y="193040"/>
                </a:lnTo>
                <a:lnTo>
                  <a:pt x="55879" y="193040"/>
                </a:lnTo>
                <a:lnTo>
                  <a:pt x="55879" y="191770"/>
                </a:lnTo>
                <a:close/>
              </a:path>
              <a:path w="205740" h="530860">
                <a:moveTo>
                  <a:pt x="49529" y="224790"/>
                </a:moveTo>
                <a:lnTo>
                  <a:pt x="0" y="224790"/>
                </a:lnTo>
                <a:lnTo>
                  <a:pt x="0" y="232409"/>
                </a:lnTo>
                <a:lnTo>
                  <a:pt x="1270" y="232409"/>
                </a:lnTo>
                <a:lnTo>
                  <a:pt x="1270" y="237490"/>
                </a:lnTo>
                <a:lnTo>
                  <a:pt x="2539" y="237490"/>
                </a:lnTo>
                <a:lnTo>
                  <a:pt x="2539" y="242569"/>
                </a:lnTo>
                <a:lnTo>
                  <a:pt x="50799" y="242569"/>
                </a:lnTo>
                <a:lnTo>
                  <a:pt x="50800" y="234950"/>
                </a:lnTo>
                <a:lnTo>
                  <a:pt x="49529" y="234950"/>
                </a:lnTo>
                <a:lnTo>
                  <a:pt x="49529" y="224790"/>
                </a:lnTo>
                <a:close/>
              </a:path>
              <a:path w="205740" h="530860">
                <a:moveTo>
                  <a:pt x="50800" y="217170"/>
                </a:moveTo>
                <a:lnTo>
                  <a:pt x="1270" y="217170"/>
                </a:lnTo>
                <a:lnTo>
                  <a:pt x="1270" y="224790"/>
                </a:lnTo>
                <a:lnTo>
                  <a:pt x="50800" y="224790"/>
                </a:lnTo>
                <a:lnTo>
                  <a:pt x="50800" y="217170"/>
                </a:lnTo>
                <a:close/>
              </a:path>
              <a:path w="205740" h="530860">
                <a:moveTo>
                  <a:pt x="50800" y="242570"/>
                </a:moveTo>
                <a:lnTo>
                  <a:pt x="3809" y="242570"/>
                </a:lnTo>
                <a:lnTo>
                  <a:pt x="3809" y="248919"/>
                </a:lnTo>
                <a:lnTo>
                  <a:pt x="5079" y="248919"/>
                </a:lnTo>
                <a:lnTo>
                  <a:pt x="5079" y="254000"/>
                </a:lnTo>
                <a:lnTo>
                  <a:pt x="6350" y="254000"/>
                </a:lnTo>
                <a:lnTo>
                  <a:pt x="6350" y="260350"/>
                </a:lnTo>
                <a:lnTo>
                  <a:pt x="7620" y="260350"/>
                </a:lnTo>
                <a:lnTo>
                  <a:pt x="7620" y="265430"/>
                </a:lnTo>
                <a:lnTo>
                  <a:pt x="8889" y="265430"/>
                </a:lnTo>
                <a:lnTo>
                  <a:pt x="8889" y="270509"/>
                </a:lnTo>
                <a:lnTo>
                  <a:pt x="53339" y="270509"/>
                </a:lnTo>
                <a:lnTo>
                  <a:pt x="53340" y="259080"/>
                </a:lnTo>
                <a:lnTo>
                  <a:pt x="52070" y="259080"/>
                </a:lnTo>
                <a:lnTo>
                  <a:pt x="52069" y="247650"/>
                </a:lnTo>
                <a:lnTo>
                  <a:pt x="50800" y="247650"/>
                </a:lnTo>
                <a:lnTo>
                  <a:pt x="50800" y="242570"/>
                </a:lnTo>
                <a:close/>
              </a:path>
              <a:path w="205740" h="530860">
                <a:moveTo>
                  <a:pt x="53339" y="270510"/>
                </a:moveTo>
                <a:lnTo>
                  <a:pt x="10159" y="270510"/>
                </a:lnTo>
                <a:lnTo>
                  <a:pt x="10159" y="276859"/>
                </a:lnTo>
                <a:lnTo>
                  <a:pt x="11429" y="276859"/>
                </a:lnTo>
                <a:lnTo>
                  <a:pt x="11429" y="281940"/>
                </a:lnTo>
                <a:lnTo>
                  <a:pt x="12700" y="281940"/>
                </a:lnTo>
                <a:lnTo>
                  <a:pt x="12700" y="288290"/>
                </a:lnTo>
                <a:lnTo>
                  <a:pt x="13970" y="288290"/>
                </a:lnTo>
                <a:lnTo>
                  <a:pt x="13970" y="293370"/>
                </a:lnTo>
                <a:lnTo>
                  <a:pt x="15239" y="293370"/>
                </a:lnTo>
                <a:lnTo>
                  <a:pt x="15239" y="298450"/>
                </a:lnTo>
                <a:lnTo>
                  <a:pt x="16509" y="298450"/>
                </a:lnTo>
                <a:lnTo>
                  <a:pt x="16509" y="304800"/>
                </a:lnTo>
                <a:lnTo>
                  <a:pt x="17779" y="304800"/>
                </a:lnTo>
                <a:lnTo>
                  <a:pt x="17779" y="309880"/>
                </a:lnTo>
                <a:lnTo>
                  <a:pt x="58420" y="309880"/>
                </a:lnTo>
                <a:lnTo>
                  <a:pt x="58420" y="307340"/>
                </a:lnTo>
                <a:lnTo>
                  <a:pt x="57150" y="307340"/>
                </a:lnTo>
                <a:lnTo>
                  <a:pt x="57149" y="294640"/>
                </a:lnTo>
                <a:lnTo>
                  <a:pt x="55879" y="294640"/>
                </a:lnTo>
                <a:lnTo>
                  <a:pt x="55879" y="283209"/>
                </a:lnTo>
                <a:lnTo>
                  <a:pt x="54609" y="283209"/>
                </a:lnTo>
                <a:lnTo>
                  <a:pt x="54609" y="271780"/>
                </a:lnTo>
                <a:lnTo>
                  <a:pt x="53339" y="271780"/>
                </a:lnTo>
                <a:lnTo>
                  <a:pt x="53339" y="270510"/>
                </a:lnTo>
                <a:close/>
              </a:path>
              <a:path w="205740" h="530860">
                <a:moveTo>
                  <a:pt x="205739" y="524510"/>
                </a:moveTo>
                <a:lnTo>
                  <a:pt x="198120" y="524510"/>
                </a:lnTo>
                <a:lnTo>
                  <a:pt x="198120" y="525780"/>
                </a:lnTo>
                <a:lnTo>
                  <a:pt x="199389" y="525780"/>
                </a:lnTo>
                <a:lnTo>
                  <a:pt x="199389" y="527050"/>
                </a:lnTo>
                <a:lnTo>
                  <a:pt x="201929" y="527050"/>
                </a:lnTo>
                <a:lnTo>
                  <a:pt x="201929" y="529590"/>
                </a:lnTo>
                <a:lnTo>
                  <a:pt x="203200" y="529590"/>
                </a:lnTo>
                <a:lnTo>
                  <a:pt x="203200" y="530860"/>
                </a:lnTo>
                <a:lnTo>
                  <a:pt x="205739" y="530860"/>
                </a:lnTo>
                <a:lnTo>
                  <a:pt x="205739" y="524510"/>
                </a:lnTo>
                <a:close/>
              </a:path>
              <a:path w="205740" h="530860">
                <a:moveTo>
                  <a:pt x="195579" y="523240"/>
                </a:moveTo>
                <a:lnTo>
                  <a:pt x="194309" y="523240"/>
                </a:lnTo>
                <a:lnTo>
                  <a:pt x="194309" y="524510"/>
                </a:lnTo>
                <a:lnTo>
                  <a:pt x="195579" y="524510"/>
                </a:lnTo>
                <a:lnTo>
                  <a:pt x="195579" y="523240"/>
                </a:lnTo>
                <a:close/>
              </a:path>
              <a:path w="205740" h="530860">
                <a:moveTo>
                  <a:pt x="205739" y="518160"/>
                </a:moveTo>
                <a:lnTo>
                  <a:pt x="187959" y="518160"/>
                </a:lnTo>
                <a:lnTo>
                  <a:pt x="187959" y="519430"/>
                </a:lnTo>
                <a:lnTo>
                  <a:pt x="190500" y="519430"/>
                </a:lnTo>
                <a:lnTo>
                  <a:pt x="190500" y="520700"/>
                </a:lnTo>
                <a:lnTo>
                  <a:pt x="191770" y="520700"/>
                </a:lnTo>
                <a:lnTo>
                  <a:pt x="191770" y="523240"/>
                </a:lnTo>
                <a:lnTo>
                  <a:pt x="205739" y="523240"/>
                </a:lnTo>
                <a:lnTo>
                  <a:pt x="205739" y="518160"/>
                </a:lnTo>
                <a:close/>
              </a:path>
              <a:path w="205740" h="530860">
                <a:moveTo>
                  <a:pt x="186689" y="516890"/>
                </a:moveTo>
                <a:lnTo>
                  <a:pt x="184150" y="516890"/>
                </a:lnTo>
                <a:lnTo>
                  <a:pt x="184150" y="518159"/>
                </a:lnTo>
                <a:lnTo>
                  <a:pt x="186689" y="518159"/>
                </a:lnTo>
                <a:lnTo>
                  <a:pt x="186689" y="516890"/>
                </a:lnTo>
                <a:close/>
              </a:path>
              <a:path w="205740" h="530860">
                <a:moveTo>
                  <a:pt x="205739" y="511809"/>
                </a:moveTo>
                <a:lnTo>
                  <a:pt x="179070" y="511809"/>
                </a:lnTo>
                <a:lnTo>
                  <a:pt x="179070" y="513080"/>
                </a:lnTo>
                <a:lnTo>
                  <a:pt x="180339" y="513080"/>
                </a:lnTo>
                <a:lnTo>
                  <a:pt x="180339" y="514350"/>
                </a:lnTo>
                <a:lnTo>
                  <a:pt x="182879" y="514350"/>
                </a:lnTo>
                <a:lnTo>
                  <a:pt x="182879" y="516890"/>
                </a:lnTo>
                <a:lnTo>
                  <a:pt x="205739" y="516890"/>
                </a:lnTo>
                <a:lnTo>
                  <a:pt x="205739" y="511809"/>
                </a:lnTo>
                <a:close/>
              </a:path>
              <a:path w="205740" h="530860">
                <a:moveTo>
                  <a:pt x="205739" y="490219"/>
                </a:moveTo>
                <a:lnTo>
                  <a:pt x="144779" y="490219"/>
                </a:lnTo>
                <a:lnTo>
                  <a:pt x="144779" y="491489"/>
                </a:lnTo>
                <a:lnTo>
                  <a:pt x="147320" y="491489"/>
                </a:lnTo>
                <a:lnTo>
                  <a:pt x="147320" y="492759"/>
                </a:lnTo>
                <a:lnTo>
                  <a:pt x="151129" y="492759"/>
                </a:lnTo>
                <a:lnTo>
                  <a:pt x="151129" y="495300"/>
                </a:lnTo>
                <a:lnTo>
                  <a:pt x="152400" y="495300"/>
                </a:lnTo>
                <a:lnTo>
                  <a:pt x="152400" y="496569"/>
                </a:lnTo>
                <a:lnTo>
                  <a:pt x="154939" y="496569"/>
                </a:lnTo>
                <a:lnTo>
                  <a:pt x="154939" y="497839"/>
                </a:lnTo>
                <a:lnTo>
                  <a:pt x="156209" y="497839"/>
                </a:lnTo>
                <a:lnTo>
                  <a:pt x="156209" y="499109"/>
                </a:lnTo>
                <a:lnTo>
                  <a:pt x="160020" y="499109"/>
                </a:lnTo>
                <a:lnTo>
                  <a:pt x="160020" y="501650"/>
                </a:lnTo>
                <a:lnTo>
                  <a:pt x="162559" y="501650"/>
                </a:lnTo>
                <a:lnTo>
                  <a:pt x="162559" y="502919"/>
                </a:lnTo>
                <a:lnTo>
                  <a:pt x="163829" y="502919"/>
                </a:lnTo>
                <a:lnTo>
                  <a:pt x="163829" y="504189"/>
                </a:lnTo>
                <a:lnTo>
                  <a:pt x="166370" y="504189"/>
                </a:lnTo>
                <a:lnTo>
                  <a:pt x="166370" y="505459"/>
                </a:lnTo>
                <a:lnTo>
                  <a:pt x="168909" y="505459"/>
                </a:lnTo>
                <a:lnTo>
                  <a:pt x="168909" y="508000"/>
                </a:lnTo>
                <a:lnTo>
                  <a:pt x="171450" y="508000"/>
                </a:lnTo>
                <a:lnTo>
                  <a:pt x="171450" y="509269"/>
                </a:lnTo>
                <a:lnTo>
                  <a:pt x="172720" y="509269"/>
                </a:lnTo>
                <a:lnTo>
                  <a:pt x="172720" y="511809"/>
                </a:lnTo>
                <a:lnTo>
                  <a:pt x="205739" y="511809"/>
                </a:lnTo>
                <a:lnTo>
                  <a:pt x="205739" y="490219"/>
                </a:lnTo>
                <a:close/>
              </a:path>
              <a:path w="205740" h="530860">
                <a:moveTo>
                  <a:pt x="204469" y="488950"/>
                </a:moveTo>
                <a:lnTo>
                  <a:pt x="143509" y="488950"/>
                </a:lnTo>
                <a:lnTo>
                  <a:pt x="143509" y="490219"/>
                </a:lnTo>
                <a:lnTo>
                  <a:pt x="204469" y="490219"/>
                </a:lnTo>
                <a:lnTo>
                  <a:pt x="204469" y="488950"/>
                </a:lnTo>
                <a:close/>
              </a:path>
              <a:path w="205740" h="530860">
                <a:moveTo>
                  <a:pt x="203200" y="486409"/>
                </a:moveTo>
                <a:lnTo>
                  <a:pt x="140970" y="486409"/>
                </a:lnTo>
                <a:lnTo>
                  <a:pt x="140970" y="488950"/>
                </a:lnTo>
                <a:lnTo>
                  <a:pt x="203200" y="488950"/>
                </a:lnTo>
                <a:lnTo>
                  <a:pt x="203200" y="486409"/>
                </a:lnTo>
                <a:close/>
              </a:path>
              <a:path w="205740" h="530860">
                <a:moveTo>
                  <a:pt x="199389" y="485139"/>
                </a:moveTo>
                <a:lnTo>
                  <a:pt x="137159" y="485139"/>
                </a:lnTo>
                <a:lnTo>
                  <a:pt x="137159" y="486409"/>
                </a:lnTo>
                <a:lnTo>
                  <a:pt x="199389" y="486409"/>
                </a:lnTo>
                <a:lnTo>
                  <a:pt x="199389" y="485139"/>
                </a:lnTo>
                <a:close/>
              </a:path>
              <a:path w="205740" h="530860">
                <a:moveTo>
                  <a:pt x="198119" y="483869"/>
                </a:moveTo>
                <a:lnTo>
                  <a:pt x="135889" y="483869"/>
                </a:lnTo>
                <a:lnTo>
                  <a:pt x="135889" y="485139"/>
                </a:lnTo>
                <a:lnTo>
                  <a:pt x="198119" y="485139"/>
                </a:lnTo>
                <a:lnTo>
                  <a:pt x="198119" y="483869"/>
                </a:lnTo>
                <a:close/>
              </a:path>
              <a:path w="205740" h="530860">
                <a:moveTo>
                  <a:pt x="196850" y="482600"/>
                </a:moveTo>
                <a:lnTo>
                  <a:pt x="133350" y="482600"/>
                </a:lnTo>
                <a:lnTo>
                  <a:pt x="133350" y="483869"/>
                </a:lnTo>
                <a:lnTo>
                  <a:pt x="196850" y="483869"/>
                </a:lnTo>
                <a:lnTo>
                  <a:pt x="196850" y="482600"/>
                </a:lnTo>
                <a:close/>
              </a:path>
              <a:path w="205740" h="530860">
                <a:moveTo>
                  <a:pt x="195579" y="480059"/>
                </a:moveTo>
                <a:lnTo>
                  <a:pt x="132079" y="480059"/>
                </a:lnTo>
                <a:lnTo>
                  <a:pt x="132079" y="482600"/>
                </a:lnTo>
                <a:lnTo>
                  <a:pt x="195579" y="482600"/>
                </a:lnTo>
                <a:lnTo>
                  <a:pt x="195579" y="480059"/>
                </a:lnTo>
                <a:close/>
              </a:path>
              <a:path w="205740" h="530860">
                <a:moveTo>
                  <a:pt x="191770" y="478789"/>
                </a:moveTo>
                <a:lnTo>
                  <a:pt x="128270" y="478789"/>
                </a:lnTo>
                <a:lnTo>
                  <a:pt x="128270" y="480059"/>
                </a:lnTo>
                <a:lnTo>
                  <a:pt x="191770" y="480059"/>
                </a:lnTo>
                <a:lnTo>
                  <a:pt x="191770" y="478789"/>
                </a:lnTo>
                <a:close/>
              </a:path>
              <a:path w="205740" h="530860">
                <a:moveTo>
                  <a:pt x="190500" y="477519"/>
                </a:moveTo>
                <a:lnTo>
                  <a:pt x="125729" y="477519"/>
                </a:lnTo>
                <a:lnTo>
                  <a:pt x="125729" y="478789"/>
                </a:lnTo>
                <a:lnTo>
                  <a:pt x="190500" y="478789"/>
                </a:lnTo>
                <a:lnTo>
                  <a:pt x="190500" y="477519"/>
                </a:lnTo>
                <a:close/>
              </a:path>
              <a:path w="205740" h="530860">
                <a:moveTo>
                  <a:pt x="187959" y="476250"/>
                </a:moveTo>
                <a:lnTo>
                  <a:pt x="124459" y="476250"/>
                </a:lnTo>
                <a:lnTo>
                  <a:pt x="124459" y="477519"/>
                </a:lnTo>
                <a:lnTo>
                  <a:pt x="187959" y="477519"/>
                </a:lnTo>
                <a:lnTo>
                  <a:pt x="187959" y="476250"/>
                </a:lnTo>
                <a:close/>
              </a:path>
              <a:path w="205740" h="530860">
                <a:moveTo>
                  <a:pt x="186689" y="473709"/>
                </a:moveTo>
                <a:lnTo>
                  <a:pt x="123189" y="473709"/>
                </a:lnTo>
                <a:lnTo>
                  <a:pt x="123189" y="476250"/>
                </a:lnTo>
                <a:lnTo>
                  <a:pt x="186689" y="476250"/>
                </a:lnTo>
                <a:lnTo>
                  <a:pt x="186689" y="473709"/>
                </a:lnTo>
                <a:close/>
              </a:path>
              <a:path w="205740" h="530860">
                <a:moveTo>
                  <a:pt x="184150" y="472439"/>
                </a:moveTo>
                <a:lnTo>
                  <a:pt x="120650" y="472439"/>
                </a:lnTo>
                <a:lnTo>
                  <a:pt x="120650" y="473709"/>
                </a:lnTo>
                <a:lnTo>
                  <a:pt x="184150" y="473709"/>
                </a:lnTo>
                <a:lnTo>
                  <a:pt x="184150" y="472439"/>
                </a:lnTo>
                <a:close/>
              </a:path>
              <a:path w="205740" h="530860">
                <a:moveTo>
                  <a:pt x="180339" y="469900"/>
                </a:moveTo>
                <a:lnTo>
                  <a:pt x="119379" y="469900"/>
                </a:lnTo>
                <a:lnTo>
                  <a:pt x="119379" y="472439"/>
                </a:lnTo>
                <a:lnTo>
                  <a:pt x="181609" y="472439"/>
                </a:lnTo>
                <a:lnTo>
                  <a:pt x="181609" y="471169"/>
                </a:lnTo>
                <a:lnTo>
                  <a:pt x="180339" y="471169"/>
                </a:lnTo>
                <a:lnTo>
                  <a:pt x="180339" y="469900"/>
                </a:lnTo>
                <a:close/>
              </a:path>
              <a:path w="205740" h="530860">
                <a:moveTo>
                  <a:pt x="179069" y="467359"/>
                </a:moveTo>
                <a:lnTo>
                  <a:pt x="118109" y="467359"/>
                </a:lnTo>
                <a:lnTo>
                  <a:pt x="118109" y="469900"/>
                </a:lnTo>
                <a:lnTo>
                  <a:pt x="179069" y="469900"/>
                </a:lnTo>
                <a:lnTo>
                  <a:pt x="179069" y="467359"/>
                </a:lnTo>
                <a:close/>
              </a:path>
              <a:path w="205740" h="530860">
                <a:moveTo>
                  <a:pt x="175260" y="466089"/>
                </a:moveTo>
                <a:lnTo>
                  <a:pt x="115570" y="466089"/>
                </a:lnTo>
                <a:lnTo>
                  <a:pt x="115570" y="467359"/>
                </a:lnTo>
                <a:lnTo>
                  <a:pt x="175260" y="467359"/>
                </a:lnTo>
                <a:lnTo>
                  <a:pt x="175260" y="466089"/>
                </a:lnTo>
                <a:close/>
              </a:path>
              <a:path w="205740" h="530860">
                <a:moveTo>
                  <a:pt x="173990" y="464819"/>
                </a:moveTo>
                <a:lnTo>
                  <a:pt x="114300" y="464819"/>
                </a:lnTo>
                <a:lnTo>
                  <a:pt x="114300" y="466089"/>
                </a:lnTo>
                <a:lnTo>
                  <a:pt x="173990" y="466089"/>
                </a:lnTo>
                <a:lnTo>
                  <a:pt x="173990" y="464819"/>
                </a:lnTo>
                <a:close/>
              </a:path>
              <a:path w="205740" h="530860">
                <a:moveTo>
                  <a:pt x="172720" y="463550"/>
                </a:moveTo>
                <a:lnTo>
                  <a:pt x="113029" y="463550"/>
                </a:lnTo>
                <a:lnTo>
                  <a:pt x="113029" y="464819"/>
                </a:lnTo>
                <a:lnTo>
                  <a:pt x="172720" y="464819"/>
                </a:lnTo>
                <a:lnTo>
                  <a:pt x="172720" y="463550"/>
                </a:lnTo>
                <a:close/>
              </a:path>
              <a:path w="205740" h="530860">
                <a:moveTo>
                  <a:pt x="170179" y="461009"/>
                </a:moveTo>
                <a:lnTo>
                  <a:pt x="111759" y="461009"/>
                </a:lnTo>
                <a:lnTo>
                  <a:pt x="111759" y="463550"/>
                </a:lnTo>
                <a:lnTo>
                  <a:pt x="170179" y="463550"/>
                </a:lnTo>
                <a:lnTo>
                  <a:pt x="170179" y="461009"/>
                </a:lnTo>
                <a:close/>
              </a:path>
              <a:path w="205740" h="530860">
                <a:moveTo>
                  <a:pt x="167639" y="459739"/>
                </a:moveTo>
                <a:lnTo>
                  <a:pt x="110489" y="459739"/>
                </a:lnTo>
                <a:lnTo>
                  <a:pt x="110489" y="461009"/>
                </a:lnTo>
                <a:lnTo>
                  <a:pt x="167639" y="461009"/>
                </a:lnTo>
                <a:lnTo>
                  <a:pt x="167639" y="459739"/>
                </a:lnTo>
                <a:close/>
              </a:path>
              <a:path w="205740" h="530860">
                <a:moveTo>
                  <a:pt x="165100" y="458469"/>
                </a:moveTo>
                <a:lnTo>
                  <a:pt x="109220" y="458469"/>
                </a:lnTo>
                <a:lnTo>
                  <a:pt x="109220" y="459739"/>
                </a:lnTo>
                <a:lnTo>
                  <a:pt x="165100" y="459739"/>
                </a:lnTo>
                <a:lnTo>
                  <a:pt x="165100" y="458469"/>
                </a:lnTo>
                <a:close/>
              </a:path>
              <a:path w="205740" h="530860">
                <a:moveTo>
                  <a:pt x="163829" y="457200"/>
                </a:moveTo>
                <a:lnTo>
                  <a:pt x="107950" y="457200"/>
                </a:lnTo>
                <a:lnTo>
                  <a:pt x="107950" y="458469"/>
                </a:lnTo>
                <a:lnTo>
                  <a:pt x="163829" y="458469"/>
                </a:lnTo>
                <a:lnTo>
                  <a:pt x="163829" y="457200"/>
                </a:lnTo>
                <a:close/>
              </a:path>
              <a:path w="205740" h="530860">
                <a:moveTo>
                  <a:pt x="162559" y="454659"/>
                </a:moveTo>
                <a:lnTo>
                  <a:pt x="106679" y="454659"/>
                </a:lnTo>
                <a:lnTo>
                  <a:pt x="106679" y="457200"/>
                </a:lnTo>
                <a:lnTo>
                  <a:pt x="162559" y="457200"/>
                </a:lnTo>
                <a:lnTo>
                  <a:pt x="162559" y="454659"/>
                </a:lnTo>
                <a:close/>
              </a:path>
              <a:path w="205740" h="530860">
                <a:moveTo>
                  <a:pt x="160020" y="452119"/>
                </a:moveTo>
                <a:lnTo>
                  <a:pt x="102870" y="452119"/>
                </a:lnTo>
                <a:lnTo>
                  <a:pt x="102870" y="453389"/>
                </a:lnTo>
                <a:lnTo>
                  <a:pt x="104139" y="453389"/>
                </a:lnTo>
                <a:lnTo>
                  <a:pt x="104139" y="454659"/>
                </a:lnTo>
                <a:lnTo>
                  <a:pt x="160019" y="454659"/>
                </a:lnTo>
                <a:lnTo>
                  <a:pt x="160020" y="452119"/>
                </a:lnTo>
                <a:close/>
              </a:path>
              <a:path w="205740" h="530860">
                <a:moveTo>
                  <a:pt x="158750" y="450850"/>
                </a:moveTo>
                <a:lnTo>
                  <a:pt x="101600" y="450850"/>
                </a:lnTo>
                <a:lnTo>
                  <a:pt x="101600" y="452119"/>
                </a:lnTo>
                <a:lnTo>
                  <a:pt x="158750" y="452119"/>
                </a:lnTo>
                <a:lnTo>
                  <a:pt x="158750" y="450850"/>
                </a:lnTo>
                <a:close/>
              </a:path>
              <a:path w="205740" h="530860">
                <a:moveTo>
                  <a:pt x="157479" y="448309"/>
                </a:moveTo>
                <a:lnTo>
                  <a:pt x="100329" y="448309"/>
                </a:lnTo>
                <a:lnTo>
                  <a:pt x="100329" y="450850"/>
                </a:lnTo>
                <a:lnTo>
                  <a:pt x="157479" y="450850"/>
                </a:lnTo>
                <a:lnTo>
                  <a:pt x="157479" y="448309"/>
                </a:lnTo>
                <a:close/>
              </a:path>
              <a:path w="205740" h="530860">
                <a:moveTo>
                  <a:pt x="154939" y="447039"/>
                </a:moveTo>
                <a:lnTo>
                  <a:pt x="99059" y="447039"/>
                </a:lnTo>
                <a:lnTo>
                  <a:pt x="99059" y="448309"/>
                </a:lnTo>
                <a:lnTo>
                  <a:pt x="154939" y="448309"/>
                </a:lnTo>
                <a:lnTo>
                  <a:pt x="154939" y="447039"/>
                </a:lnTo>
                <a:close/>
              </a:path>
              <a:path w="205740" h="530860">
                <a:moveTo>
                  <a:pt x="153670" y="444500"/>
                </a:moveTo>
                <a:lnTo>
                  <a:pt x="96520" y="444500"/>
                </a:lnTo>
                <a:lnTo>
                  <a:pt x="96520" y="445769"/>
                </a:lnTo>
                <a:lnTo>
                  <a:pt x="97789" y="445769"/>
                </a:lnTo>
                <a:lnTo>
                  <a:pt x="97789" y="447039"/>
                </a:lnTo>
                <a:lnTo>
                  <a:pt x="153669" y="447039"/>
                </a:lnTo>
                <a:lnTo>
                  <a:pt x="153670" y="444500"/>
                </a:lnTo>
                <a:close/>
              </a:path>
              <a:path w="205740" h="530860">
                <a:moveTo>
                  <a:pt x="152400" y="441959"/>
                </a:moveTo>
                <a:lnTo>
                  <a:pt x="95250" y="441959"/>
                </a:lnTo>
                <a:lnTo>
                  <a:pt x="95250" y="444500"/>
                </a:lnTo>
                <a:lnTo>
                  <a:pt x="152400" y="444500"/>
                </a:lnTo>
                <a:lnTo>
                  <a:pt x="152400" y="441959"/>
                </a:lnTo>
                <a:close/>
              </a:path>
              <a:path w="205740" h="530860">
                <a:moveTo>
                  <a:pt x="149859" y="440689"/>
                </a:moveTo>
                <a:lnTo>
                  <a:pt x="92709" y="440689"/>
                </a:lnTo>
                <a:lnTo>
                  <a:pt x="92709" y="441959"/>
                </a:lnTo>
                <a:lnTo>
                  <a:pt x="149859" y="441959"/>
                </a:lnTo>
                <a:lnTo>
                  <a:pt x="149859" y="440689"/>
                </a:lnTo>
                <a:close/>
              </a:path>
              <a:path w="205740" h="530860">
                <a:moveTo>
                  <a:pt x="147319" y="438150"/>
                </a:moveTo>
                <a:lnTo>
                  <a:pt x="91439" y="438150"/>
                </a:lnTo>
                <a:lnTo>
                  <a:pt x="91439" y="440689"/>
                </a:lnTo>
                <a:lnTo>
                  <a:pt x="148589" y="440689"/>
                </a:lnTo>
                <a:lnTo>
                  <a:pt x="148589" y="439419"/>
                </a:lnTo>
                <a:lnTo>
                  <a:pt x="147319" y="439419"/>
                </a:lnTo>
                <a:lnTo>
                  <a:pt x="147319" y="438150"/>
                </a:lnTo>
                <a:close/>
              </a:path>
              <a:path w="205740" h="530860">
                <a:moveTo>
                  <a:pt x="146050" y="435609"/>
                </a:moveTo>
                <a:lnTo>
                  <a:pt x="90170" y="435609"/>
                </a:lnTo>
                <a:lnTo>
                  <a:pt x="90170" y="438150"/>
                </a:lnTo>
                <a:lnTo>
                  <a:pt x="146050" y="438150"/>
                </a:lnTo>
                <a:lnTo>
                  <a:pt x="146050" y="435609"/>
                </a:lnTo>
                <a:close/>
              </a:path>
              <a:path w="205740" h="530860">
                <a:moveTo>
                  <a:pt x="144779" y="434339"/>
                </a:moveTo>
                <a:lnTo>
                  <a:pt x="87629" y="434339"/>
                </a:lnTo>
                <a:lnTo>
                  <a:pt x="87629" y="435609"/>
                </a:lnTo>
                <a:lnTo>
                  <a:pt x="144779" y="435609"/>
                </a:lnTo>
                <a:lnTo>
                  <a:pt x="144779" y="434339"/>
                </a:lnTo>
                <a:close/>
              </a:path>
              <a:path w="205740" h="530860">
                <a:moveTo>
                  <a:pt x="143509" y="433069"/>
                </a:moveTo>
                <a:lnTo>
                  <a:pt x="86359" y="433069"/>
                </a:lnTo>
                <a:lnTo>
                  <a:pt x="86359" y="434339"/>
                </a:lnTo>
                <a:lnTo>
                  <a:pt x="143509" y="434339"/>
                </a:lnTo>
                <a:lnTo>
                  <a:pt x="143509" y="433069"/>
                </a:lnTo>
                <a:close/>
              </a:path>
              <a:path w="205740" h="530860">
                <a:moveTo>
                  <a:pt x="142239" y="431800"/>
                </a:moveTo>
                <a:lnTo>
                  <a:pt x="85089" y="431800"/>
                </a:lnTo>
                <a:lnTo>
                  <a:pt x="85089" y="433069"/>
                </a:lnTo>
                <a:lnTo>
                  <a:pt x="142239" y="433069"/>
                </a:lnTo>
                <a:lnTo>
                  <a:pt x="142239" y="431800"/>
                </a:lnTo>
                <a:close/>
              </a:path>
              <a:path w="205740" h="530860">
                <a:moveTo>
                  <a:pt x="140970" y="429259"/>
                </a:moveTo>
                <a:lnTo>
                  <a:pt x="83820" y="429259"/>
                </a:lnTo>
                <a:lnTo>
                  <a:pt x="83820" y="431800"/>
                </a:lnTo>
                <a:lnTo>
                  <a:pt x="140970" y="431800"/>
                </a:lnTo>
                <a:lnTo>
                  <a:pt x="140970" y="429259"/>
                </a:lnTo>
                <a:close/>
              </a:path>
              <a:path w="205740" h="530860">
                <a:moveTo>
                  <a:pt x="138429" y="426719"/>
                </a:moveTo>
                <a:lnTo>
                  <a:pt x="81279" y="426719"/>
                </a:lnTo>
                <a:lnTo>
                  <a:pt x="81279" y="429259"/>
                </a:lnTo>
                <a:lnTo>
                  <a:pt x="138429" y="429259"/>
                </a:lnTo>
                <a:lnTo>
                  <a:pt x="138429" y="426719"/>
                </a:lnTo>
                <a:close/>
              </a:path>
              <a:path w="205740" h="530860">
                <a:moveTo>
                  <a:pt x="137159" y="425450"/>
                </a:moveTo>
                <a:lnTo>
                  <a:pt x="80009" y="425450"/>
                </a:lnTo>
                <a:lnTo>
                  <a:pt x="80009" y="426719"/>
                </a:lnTo>
                <a:lnTo>
                  <a:pt x="137159" y="426719"/>
                </a:lnTo>
                <a:lnTo>
                  <a:pt x="137159" y="425450"/>
                </a:lnTo>
                <a:close/>
              </a:path>
              <a:path w="205740" h="530860">
                <a:moveTo>
                  <a:pt x="135889" y="422909"/>
                </a:moveTo>
                <a:lnTo>
                  <a:pt x="78739" y="422909"/>
                </a:lnTo>
                <a:lnTo>
                  <a:pt x="78739" y="425450"/>
                </a:lnTo>
                <a:lnTo>
                  <a:pt x="135889" y="425450"/>
                </a:lnTo>
                <a:lnTo>
                  <a:pt x="135889" y="422909"/>
                </a:lnTo>
                <a:close/>
              </a:path>
              <a:path w="205740" h="530860">
                <a:moveTo>
                  <a:pt x="133350" y="421639"/>
                </a:moveTo>
                <a:lnTo>
                  <a:pt x="76200" y="421639"/>
                </a:lnTo>
                <a:lnTo>
                  <a:pt x="76200" y="422909"/>
                </a:lnTo>
                <a:lnTo>
                  <a:pt x="133350" y="422909"/>
                </a:lnTo>
                <a:lnTo>
                  <a:pt x="133350" y="421639"/>
                </a:lnTo>
                <a:close/>
              </a:path>
              <a:path w="205740" h="530860">
                <a:moveTo>
                  <a:pt x="132079" y="419100"/>
                </a:moveTo>
                <a:lnTo>
                  <a:pt x="73659" y="419100"/>
                </a:lnTo>
                <a:lnTo>
                  <a:pt x="73659" y="420369"/>
                </a:lnTo>
                <a:lnTo>
                  <a:pt x="74929" y="420369"/>
                </a:lnTo>
                <a:lnTo>
                  <a:pt x="74929" y="421639"/>
                </a:lnTo>
                <a:lnTo>
                  <a:pt x="132079" y="421639"/>
                </a:lnTo>
                <a:lnTo>
                  <a:pt x="132079" y="419100"/>
                </a:lnTo>
                <a:close/>
              </a:path>
              <a:path w="205740" h="530860">
                <a:moveTo>
                  <a:pt x="130809" y="416559"/>
                </a:moveTo>
                <a:lnTo>
                  <a:pt x="72389" y="416559"/>
                </a:lnTo>
                <a:lnTo>
                  <a:pt x="72389" y="419100"/>
                </a:lnTo>
                <a:lnTo>
                  <a:pt x="130809" y="419100"/>
                </a:lnTo>
                <a:lnTo>
                  <a:pt x="130809" y="416559"/>
                </a:lnTo>
                <a:close/>
              </a:path>
              <a:path w="205740" h="530860">
                <a:moveTo>
                  <a:pt x="128270" y="415289"/>
                </a:moveTo>
                <a:lnTo>
                  <a:pt x="71120" y="415289"/>
                </a:lnTo>
                <a:lnTo>
                  <a:pt x="71120" y="416559"/>
                </a:lnTo>
                <a:lnTo>
                  <a:pt x="128270" y="416559"/>
                </a:lnTo>
                <a:lnTo>
                  <a:pt x="128270" y="415289"/>
                </a:lnTo>
                <a:close/>
              </a:path>
              <a:path w="205740" h="530860">
                <a:moveTo>
                  <a:pt x="127000" y="414019"/>
                </a:moveTo>
                <a:lnTo>
                  <a:pt x="69850" y="414019"/>
                </a:lnTo>
                <a:lnTo>
                  <a:pt x="69850" y="415289"/>
                </a:lnTo>
                <a:lnTo>
                  <a:pt x="127000" y="415289"/>
                </a:lnTo>
                <a:lnTo>
                  <a:pt x="127000" y="414019"/>
                </a:lnTo>
                <a:close/>
              </a:path>
              <a:path w="205740" h="530860">
                <a:moveTo>
                  <a:pt x="125729" y="412750"/>
                </a:moveTo>
                <a:lnTo>
                  <a:pt x="68579" y="412750"/>
                </a:lnTo>
                <a:lnTo>
                  <a:pt x="68579" y="414019"/>
                </a:lnTo>
                <a:lnTo>
                  <a:pt x="125729" y="414019"/>
                </a:lnTo>
                <a:lnTo>
                  <a:pt x="125729" y="412750"/>
                </a:lnTo>
                <a:close/>
              </a:path>
              <a:path w="205740" h="530860">
                <a:moveTo>
                  <a:pt x="124459" y="410209"/>
                </a:moveTo>
                <a:lnTo>
                  <a:pt x="67309" y="410209"/>
                </a:lnTo>
                <a:lnTo>
                  <a:pt x="67309" y="412750"/>
                </a:lnTo>
                <a:lnTo>
                  <a:pt x="124459" y="412750"/>
                </a:lnTo>
                <a:lnTo>
                  <a:pt x="124459" y="410209"/>
                </a:lnTo>
                <a:close/>
              </a:path>
              <a:path w="205740" h="530860">
                <a:moveTo>
                  <a:pt x="123190" y="408939"/>
                </a:moveTo>
                <a:lnTo>
                  <a:pt x="64770" y="408939"/>
                </a:lnTo>
                <a:lnTo>
                  <a:pt x="64770" y="410209"/>
                </a:lnTo>
                <a:lnTo>
                  <a:pt x="123190" y="410209"/>
                </a:lnTo>
                <a:lnTo>
                  <a:pt x="123190" y="408939"/>
                </a:lnTo>
                <a:close/>
              </a:path>
              <a:path w="205740" h="530860">
                <a:moveTo>
                  <a:pt x="121920" y="407669"/>
                </a:moveTo>
                <a:lnTo>
                  <a:pt x="63500" y="407669"/>
                </a:lnTo>
                <a:lnTo>
                  <a:pt x="63500" y="408939"/>
                </a:lnTo>
                <a:lnTo>
                  <a:pt x="121920" y="408939"/>
                </a:lnTo>
                <a:lnTo>
                  <a:pt x="121920" y="407669"/>
                </a:lnTo>
                <a:close/>
              </a:path>
              <a:path w="205740" h="530860">
                <a:moveTo>
                  <a:pt x="119379" y="403859"/>
                </a:moveTo>
                <a:lnTo>
                  <a:pt x="62229" y="403859"/>
                </a:lnTo>
                <a:lnTo>
                  <a:pt x="62229" y="407669"/>
                </a:lnTo>
                <a:lnTo>
                  <a:pt x="120650" y="407669"/>
                </a:lnTo>
                <a:lnTo>
                  <a:pt x="120650" y="406400"/>
                </a:lnTo>
                <a:lnTo>
                  <a:pt x="119379" y="406400"/>
                </a:lnTo>
                <a:lnTo>
                  <a:pt x="119379" y="403859"/>
                </a:lnTo>
                <a:close/>
              </a:path>
              <a:path w="205740" h="530860">
                <a:moveTo>
                  <a:pt x="116840" y="401319"/>
                </a:moveTo>
                <a:lnTo>
                  <a:pt x="58420" y="401319"/>
                </a:lnTo>
                <a:lnTo>
                  <a:pt x="58420" y="402589"/>
                </a:lnTo>
                <a:lnTo>
                  <a:pt x="59689" y="402589"/>
                </a:lnTo>
                <a:lnTo>
                  <a:pt x="59689" y="403859"/>
                </a:lnTo>
                <a:lnTo>
                  <a:pt x="116839" y="403859"/>
                </a:lnTo>
                <a:lnTo>
                  <a:pt x="116840" y="401319"/>
                </a:lnTo>
                <a:close/>
              </a:path>
              <a:path w="205740" h="530860">
                <a:moveTo>
                  <a:pt x="114300" y="397509"/>
                </a:moveTo>
                <a:lnTo>
                  <a:pt x="57150" y="397509"/>
                </a:lnTo>
                <a:lnTo>
                  <a:pt x="57150" y="401319"/>
                </a:lnTo>
                <a:lnTo>
                  <a:pt x="115570" y="401319"/>
                </a:lnTo>
                <a:lnTo>
                  <a:pt x="115570" y="400050"/>
                </a:lnTo>
                <a:lnTo>
                  <a:pt x="114300" y="400050"/>
                </a:lnTo>
                <a:lnTo>
                  <a:pt x="114300" y="397509"/>
                </a:lnTo>
                <a:close/>
              </a:path>
              <a:path w="205740" h="530860">
                <a:moveTo>
                  <a:pt x="111759" y="396239"/>
                </a:moveTo>
                <a:lnTo>
                  <a:pt x="55879" y="396239"/>
                </a:lnTo>
                <a:lnTo>
                  <a:pt x="55879" y="397509"/>
                </a:lnTo>
                <a:lnTo>
                  <a:pt x="111759" y="397509"/>
                </a:lnTo>
                <a:lnTo>
                  <a:pt x="111759" y="396239"/>
                </a:lnTo>
                <a:close/>
              </a:path>
              <a:path w="205740" h="530860">
                <a:moveTo>
                  <a:pt x="110489" y="393700"/>
                </a:moveTo>
                <a:lnTo>
                  <a:pt x="54609" y="393700"/>
                </a:lnTo>
                <a:lnTo>
                  <a:pt x="54609" y="396239"/>
                </a:lnTo>
                <a:lnTo>
                  <a:pt x="110489" y="396239"/>
                </a:lnTo>
                <a:lnTo>
                  <a:pt x="110489" y="393700"/>
                </a:lnTo>
                <a:close/>
              </a:path>
              <a:path w="205740" h="530860">
                <a:moveTo>
                  <a:pt x="109219" y="391159"/>
                </a:moveTo>
                <a:lnTo>
                  <a:pt x="53339" y="391159"/>
                </a:lnTo>
                <a:lnTo>
                  <a:pt x="53339" y="393700"/>
                </a:lnTo>
                <a:lnTo>
                  <a:pt x="109219" y="393700"/>
                </a:lnTo>
                <a:lnTo>
                  <a:pt x="109219" y="391159"/>
                </a:lnTo>
                <a:close/>
              </a:path>
              <a:path w="205740" h="530860">
                <a:moveTo>
                  <a:pt x="105410" y="387350"/>
                </a:moveTo>
                <a:lnTo>
                  <a:pt x="52070" y="387350"/>
                </a:lnTo>
                <a:lnTo>
                  <a:pt x="52070" y="391159"/>
                </a:lnTo>
                <a:lnTo>
                  <a:pt x="106679" y="391159"/>
                </a:lnTo>
                <a:lnTo>
                  <a:pt x="106679" y="389889"/>
                </a:lnTo>
                <a:lnTo>
                  <a:pt x="105410" y="389889"/>
                </a:lnTo>
                <a:lnTo>
                  <a:pt x="105410" y="387350"/>
                </a:lnTo>
                <a:close/>
              </a:path>
              <a:path w="205740" h="530860">
                <a:moveTo>
                  <a:pt x="104140" y="386080"/>
                </a:moveTo>
                <a:lnTo>
                  <a:pt x="50800" y="386080"/>
                </a:lnTo>
                <a:lnTo>
                  <a:pt x="50800" y="387350"/>
                </a:lnTo>
                <a:lnTo>
                  <a:pt x="104140" y="387350"/>
                </a:lnTo>
                <a:lnTo>
                  <a:pt x="104140" y="386080"/>
                </a:lnTo>
                <a:close/>
              </a:path>
              <a:path w="205740" h="530860">
                <a:moveTo>
                  <a:pt x="100329" y="378459"/>
                </a:moveTo>
                <a:lnTo>
                  <a:pt x="48259" y="378459"/>
                </a:lnTo>
                <a:lnTo>
                  <a:pt x="48259" y="382269"/>
                </a:lnTo>
                <a:lnTo>
                  <a:pt x="49529" y="382269"/>
                </a:lnTo>
                <a:lnTo>
                  <a:pt x="49529" y="386080"/>
                </a:lnTo>
                <a:lnTo>
                  <a:pt x="50800" y="386080"/>
                </a:lnTo>
                <a:lnTo>
                  <a:pt x="50800" y="384809"/>
                </a:lnTo>
                <a:lnTo>
                  <a:pt x="102870" y="384809"/>
                </a:lnTo>
                <a:lnTo>
                  <a:pt x="102870" y="383539"/>
                </a:lnTo>
                <a:lnTo>
                  <a:pt x="101600" y="383539"/>
                </a:lnTo>
                <a:lnTo>
                  <a:pt x="101600" y="381000"/>
                </a:lnTo>
                <a:lnTo>
                  <a:pt x="100329" y="381000"/>
                </a:lnTo>
                <a:lnTo>
                  <a:pt x="100329" y="378459"/>
                </a:lnTo>
                <a:close/>
              </a:path>
              <a:path w="205740" h="530860">
                <a:moveTo>
                  <a:pt x="97789" y="375919"/>
                </a:moveTo>
                <a:lnTo>
                  <a:pt x="46989" y="375919"/>
                </a:lnTo>
                <a:lnTo>
                  <a:pt x="46989" y="378459"/>
                </a:lnTo>
                <a:lnTo>
                  <a:pt x="99059" y="378459"/>
                </a:lnTo>
                <a:lnTo>
                  <a:pt x="99059" y="377189"/>
                </a:lnTo>
                <a:lnTo>
                  <a:pt x="97789" y="377189"/>
                </a:lnTo>
                <a:lnTo>
                  <a:pt x="97789" y="375919"/>
                </a:lnTo>
                <a:close/>
              </a:path>
              <a:path w="205740" h="530860">
                <a:moveTo>
                  <a:pt x="96520" y="372109"/>
                </a:moveTo>
                <a:lnTo>
                  <a:pt x="45720" y="372109"/>
                </a:lnTo>
                <a:lnTo>
                  <a:pt x="45720" y="375919"/>
                </a:lnTo>
                <a:lnTo>
                  <a:pt x="96520" y="375919"/>
                </a:lnTo>
                <a:lnTo>
                  <a:pt x="96520" y="372109"/>
                </a:lnTo>
                <a:close/>
              </a:path>
              <a:path w="205740" h="530860">
                <a:moveTo>
                  <a:pt x="92709" y="365759"/>
                </a:moveTo>
                <a:lnTo>
                  <a:pt x="43179" y="365759"/>
                </a:lnTo>
                <a:lnTo>
                  <a:pt x="43179" y="370839"/>
                </a:lnTo>
                <a:lnTo>
                  <a:pt x="44450" y="370839"/>
                </a:lnTo>
                <a:lnTo>
                  <a:pt x="44450" y="372109"/>
                </a:lnTo>
                <a:lnTo>
                  <a:pt x="93979" y="372109"/>
                </a:lnTo>
                <a:lnTo>
                  <a:pt x="93979" y="369569"/>
                </a:lnTo>
                <a:lnTo>
                  <a:pt x="92709" y="369569"/>
                </a:lnTo>
                <a:lnTo>
                  <a:pt x="92709" y="365759"/>
                </a:lnTo>
                <a:close/>
              </a:path>
              <a:path w="205740" h="530860">
                <a:moveTo>
                  <a:pt x="88899" y="361950"/>
                </a:moveTo>
                <a:lnTo>
                  <a:pt x="40639" y="361950"/>
                </a:lnTo>
                <a:lnTo>
                  <a:pt x="40639" y="364489"/>
                </a:lnTo>
                <a:lnTo>
                  <a:pt x="41909" y="364489"/>
                </a:lnTo>
                <a:lnTo>
                  <a:pt x="41909" y="365759"/>
                </a:lnTo>
                <a:lnTo>
                  <a:pt x="90169" y="365759"/>
                </a:lnTo>
                <a:lnTo>
                  <a:pt x="90169" y="363219"/>
                </a:lnTo>
                <a:lnTo>
                  <a:pt x="88899" y="363219"/>
                </a:lnTo>
                <a:lnTo>
                  <a:pt x="88899" y="361950"/>
                </a:lnTo>
                <a:close/>
              </a:path>
              <a:path w="205740" h="530860">
                <a:moveTo>
                  <a:pt x="87629" y="359409"/>
                </a:moveTo>
                <a:lnTo>
                  <a:pt x="39370" y="359409"/>
                </a:lnTo>
                <a:lnTo>
                  <a:pt x="39370" y="361950"/>
                </a:lnTo>
                <a:lnTo>
                  <a:pt x="87629" y="361950"/>
                </a:lnTo>
                <a:lnTo>
                  <a:pt x="87629" y="359409"/>
                </a:lnTo>
                <a:close/>
              </a:path>
              <a:path w="205740" h="530860">
                <a:moveTo>
                  <a:pt x="85090" y="355600"/>
                </a:moveTo>
                <a:lnTo>
                  <a:pt x="38100" y="355600"/>
                </a:lnTo>
                <a:lnTo>
                  <a:pt x="38100" y="359409"/>
                </a:lnTo>
                <a:lnTo>
                  <a:pt x="86359" y="359409"/>
                </a:lnTo>
                <a:lnTo>
                  <a:pt x="86359" y="356869"/>
                </a:lnTo>
                <a:lnTo>
                  <a:pt x="85090" y="356869"/>
                </a:lnTo>
                <a:lnTo>
                  <a:pt x="85090" y="355600"/>
                </a:lnTo>
                <a:close/>
              </a:path>
              <a:path w="205740" h="530860">
                <a:moveTo>
                  <a:pt x="83820" y="353059"/>
                </a:moveTo>
                <a:lnTo>
                  <a:pt x="36829" y="353059"/>
                </a:lnTo>
                <a:lnTo>
                  <a:pt x="36829" y="355600"/>
                </a:lnTo>
                <a:lnTo>
                  <a:pt x="83820" y="355600"/>
                </a:lnTo>
                <a:lnTo>
                  <a:pt x="83820" y="353059"/>
                </a:lnTo>
                <a:close/>
              </a:path>
              <a:path w="205740" h="530860">
                <a:moveTo>
                  <a:pt x="80009" y="346709"/>
                </a:moveTo>
                <a:lnTo>
                  <a:pt x="34289" y="346709"/>
                </a:lnTo>
                <a:lnTo>
                  <a:pt x="34289" y="350519"/>
                </a:lnTo>
                <a:lnTo>
                  <a:pt x="35559" y="350519"/>
                </a:lnTo>
                <a:lnTo>
                  <a:pt x="35559" y="353059"/>
                </a:lnTo>
                <a:lnTo>
                  <a:pt x="82550" y="353059"/>
                </a:lnTo>
                <a:lnTo>
                  <a:pt x="82550" y="351789"/>
                </a:lnTo>
                <a:lnTo>
                  <a:pt x="81279" y="351789"/>
                </a:lnTo>
                <a:lnTo>
                  <a:pt x="81279" y="347980"/>
                </a:lnTo>
                <a:lnTo>
                  <a:pt x="80009" y="347980"/>
                </a:lnTo>
                <a:lnTo>
                  <a:pt x="80009" y="346709"/>
                </a:lnTo>
                <a:close/>
              </a:path>
              <a:path w="205740" h="530860">
                <a:moveTo>
                  <a:pt x="76200" y="340359"/>
                </a:moveTo>
                <a:lnTo>
                  <a:pt x="31750" y="340359"/>
                </a:lnTo>
                <a:lnTo>
                  <a:pt x="31750" y="344169"/>
                </a:lnTo>
                <a:lnTo>
                  <a:pt x="33020" y="344169"/>
                </a:lnTo>
                <a:lnTo>
                  <a:pt x="33020" y="346709"/>
                </a:lnTo>
                <a:lnTo>
                  <a:pt x="78740" y="346709"/>
                </a:lnTo>
                <a:lnTo>
                  <a:pt x="78740" y="345439"/>
                </a:lnTo>
                <a:lnTo>
                  <a:pt x="77470" y="345439"/>
                </a:lnTo>
                <a:lnTo>
                  <a:pt x="77470" y="341630"/>
                </a:lnTo>
                <a:lnTo>
                  <a:pt x="76200" y="341630"/>
                </a:lnTo>
                <a:lnTo>
                  <a:pt x="76200" y="340359"/>
                </a:lnTo>
                <a:close/>
              </a:path>
              <a:path w="205740" h="530860">
                <a:moveTo>
                  <a:pt x="74929" y="339089"/>
                </a:moveTo>
                <a:lnTo>
                  <a:pt x="30479" y="339089"/>
                </a:lnTo>
                <a:lnTo>
                  <a:pt x="30479" y="340359"/>
                </a:lnTo>
                <a:lnTo>
                  <a:pt x="74929" y="340359"/>
                </a:lnTo>
                <a:lnTo>
                  <a:pt x="74929" y="339089"/>
                </a:lnTo>
                <a:close/>
              </a:path>
              <a:path w="205740" h="530860">
                <a:moveTo>
                  <a:pt x="72389" y="334009"/>
                </a:moveTo>
                <a:lnTo>
                  <a:pt x="29209" y="334009"/>
                </a:lnTo>
                <a:lnTo>
                  <a:pt x="29209" y="339089"/>
                </a:lnTo>
                <a:lnTo>
                  <a:pt x="73659" y="339089"/>
                </a:lnTo>
                <a:lnTo>
                  <a:pt x="73659" y="337819"/>
                </a:lnTo>
                <a:lnTo>
                  <a:pt x="72389" y="337819"/>
                </a:lnTo>
                <a:lnTo>
                  <a:pt x="72389" y="334009"/>
                </a:lnTo>
                <a:close/>
              </a:path>
              <a:path w="205740" h="530860">
                <a:moveTo>
                  <a:pt x="68579" y="327659"/>
                </a:moveTo>
                <a:lnTo>
                  <a:pt x="25400" y="327659"/>
                </a:lnTo>
                <a:lnTo>
                  <a:pt x="25400" y="328930"/>
                </a:lnTo>
                <a:lnTo>
                  <a:pt x="26670" y="328930"/>
                </a:lnTo>
                <a:lnTo>
                  <a:pt x="26670" y="332739"/>
                </a:lnTo>
                <a:lnTo>
                  <a:pt x="27939" y="332739"/>
                </a:lnTo>
                <a:lnTo>
                  <a:pt x="27939" y="334009"/>
                </a:lnTo>
                <a:lnTo>
                  <a:pt x="69849" y="334009"/>
                </a:lnTo>
                <a:lnTo>
                  <a:pt x="69850" y="331469"/>
                </a:lnTo>
                <a:lnTo>
                  <a:pt x="68579" y="331469"/>
                </a:lnTo>
                <a:lnTo>
                  <a:pt x="68579" y="327659"/>
                </a:lnTo>
                <a:close/>
              </a:path>
              <a:path w="205740" h="530860">
                <a:moveTo>
                  <a:pt x="64770" y="322580"/>
                </a:moveTo>
                <a:lnTo>
                  <a:pt x="24129" y="322580"/>
                </a:lnTo>
                <a:lnTo>
                  <a:pt x="24129" y="327659"/>
                </a:lnTo>
                <a:lnTo>
                  <a:pt x="66039" y="327659"/>
                </a:lnTo>
                <a:lnTo>
                  <a:pt x="66039" y="325119"/>
                </a:lnTo>
                <a:lnTo>
                  <a:pt x="64770" y="325119"/>
                </a:lnTo>
                <a:lnTo>
                  <a:pt x="64770" y="322580"/>
                </a:lnTo>
                <a:close/>
              </a:path>
              <a:path w="205740" h="530860">
                <a:moveTo>
                  <a:pt x="63500" y="321309"/>
                </a:moveTo>
                <a:lnTo>
                  <a:pt x="22859" y="321309"/>
                </a:lnTo>
                <a:lnTo>
                  <a:pt x="22859" y="322580"/>
                </a:lnTo>
                <a:lnTo>
                  <a:pt x="63500" y="322580"/>
                </a:lnTo>
                <a:lnTo>
                  <a:pt x="63500" y="321309"/>
                </a:lnTo>
                <a:close/>
              </a:path>
              <a:path w="205740" h="530860">
                <a:moveTo>
                  <a:pt x="62229" y="318769"/>
                </a:moveTo>
                <a:lnTo>
                  <a:pt x="21589" y="318769"/>
                </a:lnTo>
                <a:lnTo>
                  <a:pt x="21589" y="321309"/>
                </a:lnTo>
                <a:lnTo>
                  <a:pt x="62229" y="321309"/>
                </a:lnTo>
                <a:lnTo>
                  <a:pt x="62229" y="318769"/>
                </a:lnTo>
                <a:close/>
              </a:path>
              <a:path w="205740" h="530860">
                <a:moveTo>
                  <a:pt x="59690" y="314959"/>
                </a:moveTo>
                <a:lnTo>
                  <a:pt x="20320" y="314959"/>
                </a:lnTo>
                <a:lnTo>
                  <a:pt x="20320" y="318769"/>
                </a:lnTo>
                <a:lnTo>
                  <a:pt x="60960" y="318769"/>
                </a:lnTo>
                <a:lnTo>
                  <a:pt x="60960" y="316230"/>
                </a:lnTo>
                <a:lnTo>
                  <a:pt x="59690" y="316230"/>
                </a:lnTo>
                <a:lnTo>
                  <a:pt x="59690" y="314959"/>
                </a:lnTo>
                <a:close/>
              </a:path>
              <a:path w="205740" h="530860">
                <a:moveTo>
                  <a:pt x="58420" y="312419"/>
                </a:moveTo>
                <a:lnTo>
                  <a:pt x="19050" y="312419"/>
                </a:lnTo>
                <a:lnTo>
                  <a:pt x="19050" y="314959"/>
                </a:lnTo>
                <a:lnTo>
                  <a:pt x="58420" y="314959"/>
                </a:lnTo>
                <a:lnTo>
                  <a:pt x="58420" y="312419"/>
                </a:lnTo>
                <a:close/>
              </a:path>
            </a:pathLst>
          </a:custGeom>
          <a:solidFill>
            <a:srgbClr val="0489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5" name="bk object 3245"/>
          <p:cNvSpPr/>
          <p:nvPr/>
        </p:nvSpPr>
        <p:spPr>
          <a:xfrm>
            <a:off x="7626350" y="55435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6" name="bk object 3246"/>
          <p:cNvSpPr/>
          <p:nvPr/>
        </p:nvSpPr>
        <p:spPr>
          <a:xfrm>
            <a:off x="7603490" y="554609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7" name="bk object 3247"/>
          <p:cNvSpPr/>
          <p:nvPr/>
        </p:nvSpPr>
        <p:spPr>
          <a:xfrm>
            <a:off x="7618730" y="55448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8" name="bk object 3248"/>
          <p:cNvSpPr/>
          <p:nvPr/>
        </p:nvSpPr>
        <p:spPr>
          <a:xfrm>
            <a:off x="7557769" y="555053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9" name="bk object 3249"/>
          <p:cNvSpPr/>
          <p:nvPr/>
        </p:nvSpPr>
        <p:spPr>
          <a:xfrm>
            <a:off x="7573009" y="554926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0" name="bk object 3250"/>
          <p:cNvSpPr/>
          <p:nvPr/>
        </p:nvSpPr>
        <p:spPr>
          <a:xfrm>
            <a:off x="7588250" y="554799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1" name="bk object 3251"/>
          <p:cNvSpPr/>
          <p:nvPr/>
        </p:nvSpPr>
        <p:spPr>
          <a:xfrm>
            <a:off x="7520940" y="555307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2" name="bk object 3252"/>
          <p:cNvSpPr/>
          <p:nvPr/>
        </p:nvSpPr>
        <p:spPr>
          <a:xfrm>
            <a:off x="7542530" y="5551804"/>
            <a:ext cx="181610" cy="0"/>
          </a:xfrm>
          <a:custGeom>
            <a:avLst/>
            <a:gdLst/>
            <a:ahLst/>
            <a:cxnLst/>
            <a:rect l="l" t="t" r="r" b="b"/>
            <a:pathLst>
              <a:path w="181609">
                <a:moveTo>
                  <a:pt x="0" y="0"/>
                </a:moveTo>
                <a:lnTo>
                  <a:pt x="1816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3" name="bk object 3253"/>
          <p:cNvSpPr/>
          <p:nvPr/>
        </p:nvSpPr>
        <p:spPr>
          <a:xfrm>
            <a:off x="7490459" y="5556884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4" name="bk object 3254"/>
          <p:cNvSpPr/>
          <p:nvPr/>
        </p:nvSpPr>
        <p:spPr>
          <a:xfrm>
            <a:off x="7503159" y="555561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5" name="bk object 3255"/>
          <p:cNvSpPr/>
          <p:nvPr/>
        </p:nvSpPr>
        <p:spPr>
          <a:xfrm>
            <a:off x="7514590" y="55543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6" name="bk object 3256"/>
          <p:cNvSpPr/>
          <p:nvPr/>
        </p:nvSpPr>
        <p:spPr>
          <a:xfrm>
            <a:off x="7467600" y="5559425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7" name="bk object 3257"/>
          <p:cNvSpPr/>
          <p:nvPr/>
        </p:nvSpPr>
        <p:spPr>
          <a:xfrm>
            <a:off x="7479030" y="5558154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8" name="bk object 3258"/>
          <p:cNvSpPr/>
          <p:nvPr/>
        </p:nvSpPr>
        <p:spPr>
          <a:xfrm>
            <a:off x="7426959" y="5563234"/>
            <a:ext cx="398780" cy="0"/>
          </a:xfrm>
          <a:custGeom>
            <a:avLst/>
            <a:gdLst/>
            <a:ahLst/>
            <a:cxnLst/>
            <a:rect l="l" t="t" r="r" b="b"/>
            <a:pathLst>
              <a:path w="398779">
                <a:moveTo>
                  <a:pt x="0" y="0"/>
                </a:moveTo>
                <a:lnTo>
                  <a:pt x="39878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9" name="bk object 3259"/>
          <p:cNvSpPr/>
          <p:nvPr/>
        </p:nvSpPr>
        <p:spPr>
          <a:xfrm>
            <a:off x="7443469" y="5561965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0" name="bk object 3260"/>
          <p:cNvSpPr/>
          <p:nvPr/>
        </p:nvSpPr>
        <p:spPr>
          <a:xfrm>
            <a:off x="7456169" y="556069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1" name="bk object 3261"/>
          <p:cNvSpPr/>
          <p:nvPr/>
        </p:nvSpPr>
        <p:spPr>
          <a:xfrm>
            <a:off x="7419340" y="5565775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>
                <a:moveTo>
                  <a:pt x="0" y="0"/>
                </a:moveTo>
                <a:lnTo>
                  <a:pt x="4064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2" name="bk object 3262"/>
          <p:cNvSpPr/>
          <p:nvPr/>
        </p:nvSpPr>
        <p:spPr>
          <a:xfrm>
            <a:off x="7424419" y="5564504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3" name="bk object 3263"/>
          <p:cNvSpPr/>
          <p:nvPr/>
        </p:nvSpPr>
        <p:spPr>
          <a:xfrm>
            <a:off x="7404100" y="5569584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>
                <a:moveTo>
                  <a:pt x="0" y="0"/>
                </a:moveTo>
                <a:lnTo>
                  <a:pt x="4203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4" name="bk object 3264"/>
          <p:cNvSpPr/>
          <p:nvPr/>
        </p:nvSpPr>
        <p:spPr>
          <a:xfrm>
            <a:off x="7409180" y="5568315"/>
            <a:ext cx="416559" cy="0"/>
          </a:xfrm>
          <a:custGeom>
            <a:avLst/>
            <a:gdLst/>
            <a:ahLst/>
            <a:cxnLst/>
            <a:rect l="l" t="t" r="r" b="b"/>
            <a:pathLst>
              <a:path w="416559">
                <a:moveTo>
                  <a:pt x="0" y="0"/>
                </a:moveTo>
                <a:lnTo>
                  <a:pt x="41656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5" name="bk object 3265"/>
          <p:cNvSpPr/>
          <p:nvPr/>
        </p:nvSpPr>
        <p:spPr>
          <a:xfrm>
            <a:off x="7414259" y="5567045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8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6" name="bk object 3266"/>
          <p:cNvSpPr/>
          <p:nvPr/>
        </p:nvSpPr>
        <p:spPr>
          <a:xfrm>
            <a:off x="7393940" y="557212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7" name="bk object 3267"/>
          <p:cNvSpPr/>
          <p:nvPr/>
        </p:nvSpPr>
        <p:spPr>
          <a:xfrm>
            <a:off x="7399019" y="5570854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8" name="bk object 3268"/>
          <p:cNvSpPr/>
          <p:nvPr/>
        </p:nvSpPr>
        <p:spPr>
          <a:xfrm>
            <a:off x="7379969" y="55759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9" name="bk object 3269"/>
          <p:cNvSpPr/>
          <p:nvPr/>
        </p:nvSpPr>
        <p:spPr>
          <a:xfrm>
            <a:off x="7656830" y="5575934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0" name="bk object 3270"/>
          <p:cNvSpPr/>
          <p:nvPr/>
        </p:nvSpPr>
        <p:spPr>
          <a:xfrm>
            <a:off x="7385050" y="557466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1" name="bk object 3271"/>
          <p:cNvSpPr/>
          <p:nvPr/>
        </p:nvSpPr>
        <p:spPr>
          <a:xfrm>
            <a:off x="7644130" y="557466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2" name="bk object 3272"/>
          <p:cNvSpPr/>
          <p:nvPr/>
        </p:nvSpPr>
        <p:spPr>
          <a:xfrm>
            <a:off x="7632700" y="557339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3" name="bk object 3273"/>
          <p:cNvSpPr/>
          <p:nvPr/>
        </p:nvSpPr>
        <p:spPr>
          <a:xfrm>
            <a:off x="7390130" y="557339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4" name="bk object 3274"/>
          <p:cNvSpPr/>
          <p:nvPr/>
        </p:nvSpPr>
        <p:spPr>
          <a:xfrm>
            <a:off x="7369809" y="557847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5" name="bk object 3275"/>
          <p:cNvSpPr/>
          <p:nvPr/>
        </p:nvSpPr>
        <p:spPr>
          <a:xfrm>
            <a:off x="7374890" y="557720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6" name="bk object 3276"/>
          <p:cNvSpPr/>
          <p:nvPr/>
        </p:nvSpPr>
        <p:spPr>
          <a:xfrm>
            <a:off x="7679690" y="557847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7" name="bk object 3277"/>
          <p:cNvSpPr/>
          <p:nvPr/>
        </p:nvSpPr>
        <p:spPr>
          <a:xfrm>
            <a:off x="7668259" y="55772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8" name="bk object 3278"/>
          <p:cNvSpPr/>
          <p:nvPr/>
        </p:nvSpPr>
        <p:spPr>
          <a:xfrm>
            <a:off x="7354569" y="558228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9" name="bk object 3279"/>
          <p:cNvSpPr/>
          <p:nvPr/>
        </p:nvSpPr>
        <p:spPr>
          <a:xfrm>
            <a:off x="7359650" y="55810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0" name="bk object 3280"/>
          <p:cNvSpPr/>
          <p:nvPr/>
        </p:nvSpPr>
        <p:spPr>
          <a:xfrm>
            <a:off x="7364730" y="557974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1" name="bk object 3281"/>
          <p:cNvSpPr/>
          <p:nvPr/>
        </p:nvSpPr>
        <p:spPr>
          <a:xfrm>
            <a:off x="7720330" y="558228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2" name="bk object 3282"/>
          <p:cNvSpPr/>
          <p:nvPr/>
        </p:nvSpPr>
        <p:spPr>
          <a:xfrm>
            <a:off x="7703819" y="558101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3" name="bk object 3283"/>
          <p:cNvSpPr/>
          <p:nvPr/>
        </p:nvSpPr>
        <p:spPr>
          <a:xfrm>
            <a:off x="7691119" y="557974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4" name="bk object 3284"/>
          <p:cNvSpPr/>
          <p:nvPr/>
        </p:nvSpPr>
        <p:spPr>
          <a:xfrm>
            <a:off x="7345680" y="558482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5" name="bk object 3285"/>
          <p:cNvSpPr/>
          <p:nvPr/>
        </p:nvSpPr>
        <p:spPr>
          <a:xfrm>
            <a:off x="7350759" y="558355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6" name="bk object 3286"/>
          <p:cNvSpPr/>
          <p:nvPr/>
        </p:nvSpPr>
        <p:spPr>
          <a:xfrm>
            <a:off x="7741919" y="55841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0" y="1270"/>
                </a:moveTo>
                <a:lnTo>
                  <a:pt x="77470" y="1270"/>
                </a:lnTo>
                <a:lnTo>
                  <a:pt x="774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5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7" name="bk object 3287"/>
          <p:cNvSpPr/>
          <p:nvPr/>
        </p:nvSpPr>
        <p:spPr>
          <a:xfrm>
            <a:off x="7727950" y="558355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8" name="bk object 3288"/>
          <p:cNvSpPr/>
          <p:nvPr/>
        </p:nvSpPr>
        <p:spPr>
          <a:xfrm>
            <a:off x="7335519" y="558736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9" name="bk object 3289"/>
          <p:cNvSpPr/>
          <p:nvPr/>
        </p:nvSpPr>
        <p:spPr>
          <a:xfrm>
            <a:off x="7340600" y="558609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0" name="bk object 3290"/>
          <p:cNvSpPr/>
          <p:nvPr/>
        </p:nvSpPr>
        <p:spPr>
          <a:xfrm>
            <a:off x="7768590" y="558672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0" y="1270"/>
                </a:moveTo>
                <a:lnTo>
                  <a:pt x="49529" y="1270"/>
                </a:lnTo>
                <a:lnTo>
                  <a:pt x="495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5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1" name="bk object 3291"/>
          <p:cNvSpPr/>
          <p:nvPr/>
        </p:nvSpPr>
        <p:spPr>
          <a:xfrm>
            <a:off x="7754619" y="558545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0" y="1269"/>
                </a:moveTo>
                <a:lnTo>
                  <a:pt x="63500" y="1269"/>
                </a:lnTo>
                <a:lnTo>
                  <a:pt x="635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5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2" name="bk object 3292"/>
          <p:cNvSpPr/>
          <p:nvPr/>
        </p:nvSpPr>
        <p:spPr>
          <a:xfrm>
            <a:off x="7330440" y="558863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3" name="bk object 3293"/>
          <p:cNvSpPr/>
          <p:nvPr/>
        </p:nvSpPr>
        <p:spPr>
          <a:xfrm>
            <a:off x="7782559" y="558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04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4" name="bk object 3294"/>
          <p:cNvSpPr/>
          <p:nvPr/>
        </p:nvSpPr>
        <p:spPr>
          <a:xfrm>
            <a:off x="7320280" y="559117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5" name="bk object 3295"/>
          <p:cNvSpPr/>
          <p:nvPr/>
        </p:nvSpPr>
        <p:spPr>
          <a:xfrm>
            <a:off x="7325359" y="55899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9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6" name="bk object 3296"/>
          <p:cNvSpPr/>
          <p:nvPr/>
        </p:nvSpPr>
        <p:spPr>
          <a:xfrm>
            <a:off x="7815580" y="55905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4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7" name="bk object 3297"/>
          <p:cNvSpPr/>
          <p:nvPr/>
        </p:nvSpPr>
        <p:spPr>
          <a:xfrm>
            <a:off x="7795259" y="55892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0" y="1269"/>
                </a:moveTo>
                <a:lnTo>
                  <a:pt x="21590" y="1269"/>
                </a:lnTo>
                <a:lnTo>
                  <a:pt x="215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4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8" name="bk object 3298"/>
          <p:cNvSpPr/>
          <p:nvPr/>
        </p:nvSpPr>
        <p:spPr>
          <a:xfrm>
            <a:off x="7306309" y="5594984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9" name="bk object 3299"/>
          <p:cNvSpPr/>
          <p:nvPr/>
        </p:nvSpPr>
        <p:spPr>
          <a:xfrm>
            <a:off x="7311390" y="559371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0" name="bk object 3300"/>
          <p:cNvSpPr/>
          <p:nvPr/>
        </p:nvSpPr>
        <p:spPr>
          <a:xfrm>
            <a:off x="7316469" y="559244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1" name="bk object 3301"/>
          <p:cNvSpPr/>
          <p:nvPr/>
        </p:nvSpPr>
        <p:spPr>
          <a:xfrm>
            <a:off x="7296150" y="559752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2" name="bk object 3302"/>
          <p:cNvSpPr/>
          <p:nvPr/>
        </p:nvSpPr>
        <p:spPr>
          <a:xfrm>
            <a:off x="7301230" y="559625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3" name="bk object 3303"/>
          <p:cNvSpPr/>
          <p:nvPr/>
        </p:nvSpPr>
        <p:spPr>
          <a:xfrm>
            <a:off x="7280909" y="5601334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4" name="bk object 3304"/>
          <p:cNvSpPr/>
          <p:nvPr/>
        </p:nvSpPr>
        <p:spPr>
          <a:xfrm>
            <a:off x="7285990" y="56000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5" name="bk object 3305"/>
          <p:cNvSpPr/>
          <p:nvPr/>
        </p:nvSpPr>
        <p:spPr>
          <a:xfrm>
            <a:off x="7291069" y="559879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9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6" name="bk object 3306"/>
          <p:cNvSpPr/>
          <p:nvPr/>
        </p:nvSpPr>
        <p:spPr>
          <a:xfrm>
            <a:off x="7277100" y="5602604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7" name="bk object 3307"/>
          <p:cNvSpPr/>
          <p:nvPr/>
        </p:nvSpPr>
        <p:spPr>
          <a:xfrm>
            <a:off x="7272019" y="560387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8" name="bk object 3308"/>
          <p:cNvSpPr/>
          <p:nvPr/>
        </p:nvSpPr>
        <p:spPr>
          <a:xfrm>
            <a:off x="7256780" y="560768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9" name="bk object 3309"/>
          <p:cNvSpPr/>
          <p:nvPr/>
        </p:nvSpPr>
        <p:spPr>
          <a:xfrm>
            <a:off x="7261859" y="560641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0" name="bk object 3310"/>
          <p:cNvSpPr/>
          <p:nvPr/>
        </p:nvSpPr>
        <p:spPr>
          <a:xfrm>
            <a:off x="7266940" y="560514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1" name="bk object 3311"/>
          <p:cNvSpPr/>
          <p:nvPr/>
        </p:nvSpPr>
        <p:spPr>
          <a:xfrm>
            <a:off x="7245350" y="56102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2" name="bk object 3312"/>
          <p:cNvSpPr/>
          <p:nvPr/>
        </p:nvSpPr>
        <p:spPr>
          <a:xfrm>
            <a:off x="7251700" y="5608954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3" name="bk object 3313"/>
          <p:cNvSpPr/>
          <p:nvPr/>
        </p:nvSpPr>
        <p:spPr>
          <a:xfrm>
            <a:off x="7245350" y="561403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4" name="bk object 3314"/>
          <p:cNvSpPr/>
          <p:nvPr/>
        </p:nvSpPr>
        <p:spPr>
          <a:xfrm>
            <a:off x="7245350" y="561276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90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5" name="bk object 3315"/>
          <p:cNvSpPr/>
          <p:nvPr/>
        </p:nvSpPr>
        <p:spPr>
          <a:xfrm>
            <a:off x="7245350" y="561149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6" name="bk object 3316"/>
          <p:cNvSpPr/>
          <p:nvPr/>
        </p:nvSpPr>
        <p:spPr>
          <a:xfrm>
            <a:off x="7245350" y="561657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7" name="bk object 3317"/>
          <p:cNvSpPr/>
          <p:nvPr/>
        </p:nvSpPr>
        <p:spPr>
          <a:xfrm>
            <a:off x="7245350" y="561530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8" name="bk object 3318"/>
          <p:cNvSpPr/>
          <p:nvPr/>
        </p:nvSpPr>
        <p:spPr>
          <a:xfrm>
            <a:off x="7245350" y="5617845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9" name="bk object 3319"/>
          <p:cNvSpPr/>
          <p:nvPr/>
        </p:nvSpPr>
        <p:spPr>
          <a:xfrm>
            <a:off x="7245350" y="5618479"/>
            <a:ext cx="88900" cy="15240"/>
          </a:xfrm>
          <a:custGeom>
            <a:avLst/>
            <a:gdLst/>
            <a:ahLst/>
            <a:cxnLst/>
            <a:rect l="l" t="t" r="r" b="b"/>
            <a:pathLst>
              <a:path w="88900" h="15239">
                <a:moveTo>
                  <a:pt x="88900" y="0"/>
                </a:moveTo>
                <a:lnTo>
                  <a:pt x="0" y="0"/>
                </a:lnTo>
                <a:lnTo>
                  <a:pt x="0" y="2540"/>
                </a:lnTo>
                <a:lnTo>
                  <a:pt x="86359" y="2540"/>
                </a:lnTo>
                <a:lnTo>
                  <a:pt x="86359" y="1270"/>
                </a:lnTo>
                <a:lnTo>
                  <a:pt x="88900" y="1270"/>
                </a:lnTo>
                <a:lnTo>
                  <a:pt x="88900" y="0"/>
                </a:lnTo>
                <a:close/>
              </a:path>
              <a:path w="88900" h="15239">
                <a:moveTo>
                  <a:pt x="81279" y="2540"/>
                </a:moveTo>
                <a:lnTo>
                  <a:pt x="0" y="2540"/>
                </a:lnTo>
                <a:lnTo>
                  <a:pt x="0" y="5080"/>
                </a:lnTo>
                <a:lnTo>
                  <a:pt x="77470" y="5080"/>
                </a:lnTo>
                <a:lnTo>
                  <a:pt x="77470" y="3810"/>
                </a:lnTo>
                <a:lnTo>
                  <a:pt x="81279" y="3810"/>
                </a:lnTo>
                <a:lnTo>
                  <a:pt x="81279" y="2540"/>
                </a:lnTo>
                <a:close/>
              </a:path>
              <a:path w="88900" h="15239">
                <a:moveTo>
                  <a:pt x="73659" y="5080"/>
                </a:moveTo>
                <a:lnTo>
                  <a:pt x="0" y="5080"/>
                </a:lnTo>
                <a:lnTo>
                  <a:pt x="0" y="8890"/>
                </a:lnTo>
                <a:lnTo>
                  <a:pt x="66040" y="8890"/>
                </a:lnTo>
                <a:lnTo>
                  <a:pt x="66040" y="7620"/>
                </a:lnTo>
                <a:lnTo>
                  <a:pt x="69850" y="7620"/>
                </a:lnTo>
                <a:lnTo>
                  <a:pt x="69850" y="6350"/>
                </a:lnTo>
                <a:lnTo>
                  <a:pt x="73659" y="6350"/>
                </a:lnTo>
                <a:lnTo>
                  <a:pt x="73659" y="5080"/>
                </a:lnTo>
                <a:close/>
              </a:path>
              <a:path w="88900" h="15239">
                <a:moveTo>
                  <a:pt x="63500" y="8890"/>
                </a:moveTo>
                <a:lnTo>
                  <a:pt x="0" y="8890"/>
                </a:lnTo>
                <a:lnTo>
                  <a:pt x="0" y="11430"/>
                </a:lnTo>
                <a:lnTo>
                  <a:pt x="59690" y="11430"/>
                </a:lnTo>
                <a:lnTo>
                  <a:pt x="59690" y="10160"/>
                </a:lnTo>
                <a:lnTo>
                  <a:pt x="63500" y="10160"/>
                </a:lnTo>
                <a:lnTo>
                  <a:pt x="63500" y="8890"/>
                </a:lnTo>
                <a:close/>
              </a:path>
              <a:path w="88900" h="15239">
                <a:moveTo>
                  <a:pt x="55879" y="11430"/>
                </a:moveTo>
                <a:lnTo>
                  <a:pt x="0" y="11430"/>
                </a:lnTo>
                <a:lnTo>
                  <a:pt x="0" y="15240"/>
                </a:lnTo>
                <a:lnTo>
                  <a:pt x="48259" y="15240"/>
                </a:lnTo>
                <a:lnTo>
                  <a:pt x="48259" y="13970"/>
                </a:lnTo>
                <a:lnTo>
                  <a:pt x="52070" y="13970"/>
                </a:lnTo>
                <a:lnTo>
                  <a:pt x="52070" y="12700"/>
                </a:lnTo>
                <a:lnTo>
                  <a:pt x="55879" y="12700"/>
                </a:lnTo>
                <a:lnTo>
                  <a:pt x="55879" y="11430"/>
                </a:lnTo>
                <a:close/>
              </a:path>
            </a:pathLst>
          </a:custGeom>
          <a:solidFill>
            <a:srgbClr val="02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0" name="bk object 3320"/>
          <p:cNvSpPr/>
          <p:nvPr/>
        </p:nvSpPr>
        <p:spPr>
          <a:xfrm>
            <a:off x="7245350" y="5633720"/>
            <a:ext cx="44450" cy="15240"/>
          </a:xfrm>
          <a:custGeom>
            <a:avLst/>
            <a:gdLst/>
            <a:ahLst/>
            <a:cxnLst/>
            <a:rect l="l" t="t" r="r" b="b"/>
            <a:pathLst>
              <a:path w="44450" h="15239">
                <a:moveTo>
                  <a:pt x="44450" y="0"/>
                </a:moveTo>
                <a:lnTo>
                  <a:pt x="0" y="0"/>
                </a:lnTo>
                <a:lnTo>
                  <a:pt x="0" y="2539"/>
                </a:lnTo>
                <a:lnTo>
                  <a:pt x="40640" y="2539"/>
                </a:lnTo>
                <a:lnTo>
                  <a:pt x="40640" y="1269"/>
                </a:lnTo>
                <a:lnTo>
                  <a:pt x="44450" y="1269"/>
                </a:lnTo>
                <a:lnTo>
                  <a:pt x="44450" y="0"/>
                </a:lnTo>
                <a:close/>
              </a:path>
              <a:path w="44450" h="15239">
                <a:moveTo>
                  <a:pt x="36829" y="2539"/>
                </a:moveTo>
                <a:lnTo>
                  <a:pt x="0" y="2539"/>
                </a:lnTo>
                <a:lnTo>
                  <a:pt x="0" y="6349"/>
                </a:lnTo>
                <a:lnTo>
                  <a:pt x="29209" y="6349"/>
                </a:lnTo>
                <a:lnTo>
                  <a:pt x="29209" y="5079"/>
                </a:lnTo>
                <a:lnTo>
                  <a:pt x="33020" y="5079"/>
                </a:lnTo>
                <a:lnTo>
                  <a:pt x="33020" y="3809"/>
                </a:lnTo>
                <a:lnTo>
                  <a:pt x="36829" y="3809"/>
                </a:lnTo>
                <a:lnTo>
                  <a:pt x="36829" y="2539"/>
                </a:lnTo>
                <a:close/>
              </a:path>
              <a:path w="44450" h="15239">
                <a:moveTo>
                  <a:pt x="25400" y="6349"/>
                </a:moveTo>
                <a:lnTo>
                  <a:pt x="0" y="6349"/>
                </a:lnTo>
                <a:lnTo>
                  <a:pt x="0" y="8889"/>
                </a:lnTo>
                <a:lnTo>
                  <a:pt x="22859" y="8889"/>
                </a:lnTo>
                <a:lnTo>
                  <a:pt x="22859" y="7619"/>
                </a:lnTo>
                <a:lnTo>
                  <a:pt x="25400" y="7619"/>
                </a:lnTo>
                <a:lnTo>
                  <a:pt x="25400" y="6349"/>
                </a:lnTo>
                <a:close/>
              </a:path>
              <a:path w="44450" h="15239">
                <a:moveTo>
                  <a:pt x="19050" y="8889"/>
                </a:moveTo>
                <a:lnTo>
                  <a:pt x="0" y="8889"/>
                </a:lnTo>
                <a:lnTo>
                  <a:pt x="0" y="12699"/>
                </a:lnTo>
                <a:lnTo>
                  <a:pt x="11429" y="12699"/>
                </a:lnTo>
                <a:lnTo>
                  <a:pt x="11429" y="11429"/>
                </a:lnTo>
                <a:lnTo>
                  <a:pt x="15240" y="11429"/>
                </a:lnTo>
                <a:lnTo>
                  <a:pt x="15240" y="10159"/>
                </a:lnTo>
                <a:lnTo>
                  <a:pt x="19050" y="10159"/>
                </a:lnTo>
                <a:lnTo>
                  <a:pt x="19050" y="8889"/>
                </a:lnTo>
                <a:close/>
              </a:path>
              <a:path w="44450" h="15239">
                <a:moveTo>
                  <a:pt x="7620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3809" y="15239"/>
                </a:lnTo>
                <a:lnTo>
                  <a:pt x="3809" y="13969"/>
                </a:lnTo>
                <a:lnTo>
                  <a:pt x="7620" y="13969"/>
                </a:lnTo>
                <a:lnTo>
                  <a:pt x="7620" y="1269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1" name="bk object 3321"/>
          <p:cNvSpPr/>
          <p:nvPr/>
        </p:nvSpPr>
        <p:spPr>
          <a:xfrm>
            <a:off x="7085330" y="5647690"/>
            <a:ext cx="105409" cy="7746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2" name="bk object 3322"/>
          <p:cNvSpPr/>
          <p:nvPr/>
        </p:nvSpPr>
        <p:spPr>
          <a:xfrm>
            <a:off x="8040369" y="5966459"/>
            <a:ext cx="0" cy="31750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0"/>
                </a:moveTo>
                <a:lnTo>
                  <a:pt x="0" y="31749"/>
                </a:lnTo>
                <a:lnTo>
                  <a:pt x="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3" name="bk object 3323"/>
          <p:cNvSpPr/>
          <p:nvPr/>
        </p:nvSpPr>
        <p:spPr>
          <a:xfrm>
            <a:off x="7985759" y="5855970"/>
            <a:ext cx="54610" cy="250190"/>
          </a:xfrm>
          <a:custGeom>
            <a:avLst/>
            <a:gdLst/>
            <a:ahLst/>
            <a:cxnLst/>
            <a:rect l="l" t="t" r="r" b="b"/>
            <a:pathLst>
              <a:path w="54609" h="250189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54609" h="250189">
                <a:moveTo>
                  <a:pt x="3809" y="2539"/>
                </a:moveTo>
                <a:lnTo>
                  <a:pt x="0" y="2539"/>
                </a:lnTo>
                <a:lnTo>
                  <a:pt x="0" y="8889"/>
                </a:lnTo>
                <a:lnTo>
                  <a:pt x="7620" y="8889"/>
                </a:lnTo>
                <a:lnTo>
                  <a:pt x="7620" y="6349"/>
                </a:lnTo>
                <a:lnTo>
                  <a:pt x="6350" y="6349"/>
                </a:lnTo>
                <a:lnTo>
                  <a:pt x="6350" y="5079"/>
                </a:lnTo>
                <a:lnTo>
                  <a:pt x="5080" y="5079"/>
                </a:lnTo>
                <a:lnTo>
                  <a:pt x="5080" y="3809"/>
                </a:lnTo>
                <a:lnTo>
                  <a:pt x="3809" y="3809"/>
                </a:lnTo>
                <a:lnTo>
                  <a:pt x="3809" y="2539"/>
                </a:lnTo>
                <a:close/>
              </a:path>
              <a:path w="54609" h="250189">
                <a:moveTo>
                  <a:pt x="8890" y="8889"/>
                </a:moveTo>
                <a:lnTo>
                  <a:pt x="0" y="8889"/>
                </a:lnTo>
                <a:lnTo>
                  <a:pt x="0" y="15239"/>
                </a:lnTo>
                <a:lnTo>
                  <a:pt x="12700" y="15239"/>
                </a:lnTo>
                <a:lnTo>
                  <a:pt x="12700" y="13969"/>
                </a:lnTo>
                <a:lnTo>
                  <a:pt x="11430" y="13969"/>
                </a:lnTo>
                <a:lnTo>
                  <a:pt x="11430" y="11429"/>
                </a:lnTo>
                <a:lnTo>
                  <a:pt x="10159" y="11429"/>
                </a:lnTo>
                <a:lnTo>
                  <a:pt x="10159" y="10159"/>
                </a:lnTo>
                <a:lnTo>
                  <a:pt x="8890" y="10159"/>
                </a:lnTo>
                <a:lnTo>
                  <a:pt x="8890" y="8889"/>
                </a:lnTo>
                <a:close/>
              </a:path>
              <a:path w="54609" h="250189">
                <a:moveTo>
                  <a:pt x="13970" y="15239"/>
                </a:moveTo>
                <a:lnTo>
                  <a:pt x="0" y="15239"/>
                </a:lnTo>
                <a:lnTo>
                  <a:pt x="0" y="21589"/>
                </a:lnTo>
                <a:lnTo>
                  <a:pt x="17780" y="21589"/>
                </a:lnTo>
                <a:lnTo>
                  <a:pt x="17780" y="20319"/>
                </a:lnTo>
                <a:lnTo>
                  <a:pt x="16509" y="20319"/>
                </a:lnTo>
                <a:lnTo>
                  <a:pt x="16509" y="17779"/>
                </a:lnTo>
                <a:lnTo>
                  <a:pt x="15240" y="17779"/>
                </a:lnTo>
                <a:lnTo>
                  <a:pt x="15240" y="16509"/>
                </a:lnTo>
                <a:lnTo>
                  <a:pt x="13970" y="16509"/>
                </a:lnTo>
                <a:lnTo>
                  <a:pt x="13970" y="15239"/>
                </a:lnTo>
                <a:close/>
              </a:path>
              <a:path w="54609" h="250189">
                <a:moveTo>
                  <a:pt x="19050" y="21589"/>
                </a:moveTo>
                <a:lnTo>
                  <a:pt x="0" y="21589"/>
                </a:lnTo>
                <a:lnTo>
                  <a:pt x="0" y="25399"/>
                </a:lnTo>
                <a:lnTo>
                  <a:pt x="20320" y="25399"/>
                </a:lnTo>
                <a:lnTo>
                  <a:pt x="20320" y="22859"/>
                </a:lnTo>
                <a:lnTo>
                  <a:pt x="19050" y="22859"/>
                </a:lnTo>
                <a:lnTo>
                  <a:pt x="19050" y="21589"/>
                </a:lnTo>
                <a:close/>
              </a:path>
              <a:path w="54609" h="250189">
                <a:moveTo>
                  <a:pt x="21590" y="25399"/>
                </a:moveTo>
                <a:lnTo>
                  <a:pt x="0" y="25399"/>
                </a:lnTo>
                <a:lnTo>
                  <a:pt x="0" y="38099"/>
                </a:lnTo>
                <a:lnTo>
                  <a:pt x="29209" y="38099"/>
                </a:lnTo>
                <a:lnTo>
                  <a:pt x="29209" y="36829"/>
                </a:lnTo>
                <a:lnTo>
                  <a:pt x="27940" y="36829"/>
                </a:lnTo>
                <a:lnTo>
                  <a:pt x="27940" y="34289"/>
                </a:lnTo>
                <a:lnTo>
                  <a:pt x="26670" y="34289"/>
                </a:lnTo>
                <a:lnTo>
                  <a:pt x="26670" y="33019"/>
                </a:lnTo>
                <a:lnTo>
                  <a:pt x="25400" y="33019"/>
                </a:lnTo>
                <a:lnTo>
                  <a:pt x="25400" y="30479"/>
                </a:lnTo>
                <a:lnTo>
                  <a:pt x="24130" y="30479"/>
                </a:lnTo>
                <a:lnTo>
                  <a:pt x="24130" y="27939"/>
                </a:lnTo>
                <a:lnTo>
                  <a:pt x="22859" y="27939"/>
                </a:lnTo>
                <a:lnTo>
                  <a:pt x="22859" y="26669"/>
                </a:lnTo>
                <a:lnTo>
                  <a:pt x="21590" y="26669"/>
                </a:lnTo>
                <a:lnTo>
                  <a:pt x="21590" y="25399"/>
                </a:lnTo>
                <a:close/>
              </a:path>
              <a:path w="54609" h="250189">
                <a:moveTo>
                  <a:pt x="30479" y="38099"/>
                </a:moveTo>
                <a:lnTo>
                  <a:pt x="0" y="38099"/>
                </a:lnTo>
                <a:lnTo>
                  <a:pt x="0" y="57149"/>
                </a:lnTo>
                <a:lnTo>
                  <a:pt x="39370" y="57149"/>
                </a:lnTo>
                <a:lnTo>
                  <a:pt x="39370" y="54609"/>
                </a:lnTo>
                <a:lnTo>
                  <a:pt x="38100" y="54609"/>
                </a:lnTo>
                <a:lnTo>
                  <a:pt x="38100" y="52069"/>
                </a:lnTo>
                <a:lnTo>
                  <a:pt x="36830" y="52069"/>
                </a:lnTo>
                <a:lnTo>
                  <a:pt x="36830" y="49529"/>
                </a:lnTo>
                <a:lnTo>
                  <a:pt x="35559" y="49529"/>
                </a:lnTo>
                <a:lnTo>
                  <a:pt x="35559" y="46989"/>
                </a:lnTo>
                <a:lnTo>
                  <a:pt x="34290" y="46989"/>
                </a:lnTo>
                <a:lnTo>
                  <a:pt x="34290" y="44449"/>
                </a:lnTo>
                <a:lnTo>
                  <a:pt x="33020" y="44449"/>
                </a:lnTo>
                <a:lnTo>
                  <a:pt x="33020" y="43179"/>
                </a:lnTo>
                <a:lnTo>
                  <a:pt x="31750" y="43179"/>
                </a:lnTo>
                <a:lnTo>
                  <a:pt x="31750" y="40639"/>
                </a:lnTo>
                <a:lnTo>
                  <a:pt x="30480" y="40639"/>
                </a:lnTo>
                <a:lnTo>
                  <a:pt x="30479" y="38099"/>
                </a:lnTo>
                <a:close/>
              </a:path>
              <a:path w="54609" h="250189">
                <a:moveTo>
                  <a:pt x="40640" y="57149"/>
                </a:moveTo>
                <a:lnTo>
                  <a:pt x="0" y="57149"/>
                </a:lnTo>
                <a:lnTo>
                  <a:pt x="0" y="63499"/>
                </a:lnTo>
                <a:lnTo>
                  <a:pt x="41909" y="63499"/>
                </a:lnTo>
                <a:lnTo>
                  <a:pt x="41909" y="60959"/>
                </a:lnTo>
                <a:lnTo>
                  <a:pt x="40640" y="60959"/>
                </a:lnTo>
                <a:lnTo>
                  <a:pt x="40640" y="57149"/>
                </a:lnTo>
                <a:close/>
              </a:path>
              <a:path w="54609" h="250189">
                <a:moveTo>
                  <a:pt x="43180" y="63499"/>
                </a:moveTo>
                <a:lnTo>
                  <a:pt x="0" y="63499"/>
                </a:lnTo>
                <a:lnTo>
                  <a:pt x="0" y="82549"/>
                </a:lnTo>
                <a:lnTo>
                  <a:pt x="48259" y="82549"/>
                </a:lnTo>
                <a:lnTo>
                  <a:pt x="48259" y="77469"/>
                </a:lnTo>
                <a:lnTo>
                  <a:pt x="46990" y="77469"/>
                </a:lnTo>
                <a:lnTo>
                  <a:pt x="46990" y="72389"/>
                </a:lnTo>
                <a:lnTo>
                  <a:pt x="45720" y="72389"/>
                </a:lnTo>
                <a:lnTo>
                  <a:pt x="45720" y="69849"/>
                </a:lnTo>
                <a:lnTo>
                  <a:pt x="44450" y="69849"/>
                </a:lnTo>
                <a:lnTo>
                  <a:pt x="44450" y="67309"/>
                </a:lnTo>
                <a:lnTo>
                  <a:pt x="43180" y="67309"/>
                </a:lnTo>
                <a:lnTo>
                  <a:pt x="43180" y="63499"/>
                </a:lnTo>
                <a:close/>
              </a:path>
              <a:path w="54609" h="250189">
                <a:moveTo>
                  <a:pt x="2540" y="248919"/>
                </a:moveTo>
                <a:lnTo>
                  <a:pt x="1270" y="248919"/>
                </a:lnTo>
                <a:lnTo>
                  <a:pt x="1270" y="250189"/>
                </a:lnTo>
                <a:lnTo>
                  <a:pt x="2540" y="250189"/>
                </a:lnTo>
                <a:lnTo>
                  <a:pt x="2540" y="248919"/>
                </a:lnTo>
                <a:close/>
              </a:path>
              <a:path w="54609" h="250189">
                <a:moveTo>
                  <a:pt x="7620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3809" y="248919"/>
                </a:lnTo>
                <a:lnTo>
                  <a:pt x="3809" y="247649"/>
                </a:lnTo>
                <a:lnTo>
                  <a:pt x="5080" y="247649"/>
                </a:lnTo>
                <a:lnTo>
                  <a:pt x="5080" y="245109"/>
                </a:lnTo>
                <a:lnTo>
                  <a:pt x="6350" y="245109"/>
                </a:lnTo>
                <a:lnTo>
                  <a:pt x="6350" y="243839"/>
                </a:lnTo>
                <a:lnTo>
                  <a:pt x="7620" y="243839"/>
                </a:lnTo>
                <a:lnTo>
                  <a:pt x="7620" y="242569"/>
                </a:lnTo>
                <a:close/>
              </a:path>
              <a:path w="54609" h="250189">
                <a:moveTo>
                  <a:pt x="8890" y="241299"/>
                </a:moveTo>
                <a:lnTo>
                  <a:pt x="7620" y="241299"/>
                </a:lnTo>
                <a:lnTo>
                  <a:pt x="7620" y="242569"/>
                </a:lnTo>
                <a:lnTo>
                  <a:pt x="8890" y="242569"/>
                </a:lnTo>
                <a:lnTo>
                  <a:pt x="8890" y="241299"/>
                </a:lnTo>
                <a:close/>
              </a:path>
              <a:path w="54609" h="250189">
                <a:moveTo>
                  <a:pt x="11430" y="237489"/>
                </a:moveTo>
                <a:lnTo>
                  <a:pt x="0" y="237489"/>
                </a:lnTo>
                <a:lnTo>
                  <a:pt x="0" y="241299"/>
                </a:lnTo>
                <a:lnTo>
                  <a:pt x="10159" y="241299"/>
                </a:lnTo>
                <a:lnTo>
                  <a:pt x="10159" y="238759"/>
                </a:lnTo>
                <a:lnTo>
                  <a:pt x="11430" y="238759"/>
                </a:lnTo>
                <a:lnTo>
                  <a:pt x="11430" y="237489"/>
                </a:lnTo>
                <a:close/>
              </a:path>
              <a:path w="54609" h="250189">
                <a:moveTo>
                  <a:pt x="16509" y="231139"/>
                </a:moveTo>
                <a:lnTo>
                  <a:pt x="0" y="231139"/>
                </a:lnTo>
                <a:lnTo>
                  <a:pt x="0" y="236219"/>
                </a:lnTo>
                <a:lnTo>
                  <a:pt x="12700" y="236219"/>
                </a:lnTo>
                <a:lnTo>
                  <a:pt x="12700" y="237489"/>
                </a:lnTo>
                <a:lnTo>
                  <a:pt x="13970" y="237489"/>
                </a:lnTo>
                <a:lnTo>
                  <a:pt x="13970" y="234949"/>
                </a:lnTo>
                <a:lnTo>
                  <a:pt x="15240" y="234949"/>
                </a:lnTo>
                <a:lnTo>
                  <a:pt x="15240" y="232409"/>
                </a:lnTo>
                <a:lnTo>
                  <a:pt x="16509" y="232409"/>
                </a:lnTo>
                <a:lnTo>
                  <a:pt x="16509" y="231139"/>
                </a:lnTo>
                <a:close/>
              </a:path>
              <a:path w="54609" h="250189">
                <a:moveTo>
                  <a:pt x="19050" y="229869"/>
                </a:moveTo>
                <a:lnTo>
                  <a:pt x="17780" y="229869"/>
                </a:lnTo>
                <a:lnTo>
                  <a:pt x="17780" y="231139"/>
                </a:lnTo>
                <a:lnTo>
                  <a:pt x="19050" y="231139"/>
                </a:lnTo>
                <a:lnTo>
                  <a:pt x="19050" y="229869"/>
                </a:lnTo>
                <a:close/>
              </a:path>
              <a:path w="54609" h="250189">
                <a:moveTo>
                  <a:pt x="21590" y="224789"/>
                </a:moveTo>
                <a:lnTo>
                  <a:pt x="0" y="224789"/>
                </a:lnTo>
                <a:lnTo>
                  <a:pt x="0" y="229869"/>
                </a:lnTo>
                <a:lnTo>
                  <a:pt x="20320" y="229869"/>
                </a:lnTo>
                <a:lnTo>
                  <a:pt x="20320" y="226059"/>
                </a:lnTo>
                <a:lnTo>
                  <a:pt x="21590" y="226059"/>
                </a:lnTo>
                <a:lnTo>
                  <a:pt x="21590" y="224789"/>
                </a:lnTo>
                <a:close/>
              </a:path>
              <a:path w="54609" h="250189">
                <a:moveTo>
                  <a:pt x="2667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22859" y="223519"/>
                </a:lnTo>
                <a:lnTo>
                  <a:pt x="22859" y="224789"/>
                </a:lnTo>
                <a:lnTo>
                  <a:pt x="24130" y="224789"/>
                </a:lnTo>
                <a:lnTo>
                  <a:pt x="24130" y="222249"/>
                </a:lnTo>
                <a:lnTo>
                  <a:pt x="25400" y="222249"/>
                </a:lnTo>
                <a:lnTo>
                  <a:pt x="25400" y="218439"/>
                </a:lnTo>
                <a:lnTo>
                  <a:pt x="26670" y="218439"/>
                </a:lnTo>
                <a:lnTo>
                  <a:pt x="26670" y="217169"/>
                </a:lnTo>
                <a:close/>
              </a:path>
              <a:path w="54609" h="250189">
                <a:moveTo>
                  <a:pt x="30480" y="210819"/>
                </a:moveTo>
                <a:lnTo>
                  <a:pt x="0" y="21081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17169"/>
                </a:lnTo>
                <a:lnTo>
                  <a:pt x="27940" y="217169"/>
                </a:lnTo>
                <a:lnTo>
                  <a:pt x="27940" y="214629"/>
                </a:lnTo>
                <a:lnTo>
                  <a:pt x="29209" y="214629"/>
                </a:lnTo>
                <a:lnTo>
                  <a:pt x="29209" y="212089"/>
                </a:lnTo>
                <a:lnTo>
                  <a:pt x="30480" y="212089"/>
                </a:lnTo>
                <a:lnTo>
                  <a:pt x="30480" y="210819"/>
                </a:lnTo>
                <a:close/>
              </a:path>
              <a:path w="54609" h="250189">
                <a:moveTo>
                  <a:pt x="34290" y="204469"/>
                </a:moveTo>
                <a:lnTo>
                  <a:pt x="0" y="204469"/>
                </a:lnTo>
                <a:lnTo>
                  <a:pt x="0" y="209549"/>
                </a:lnTo>
                <a:lnTo>
                  <a:pt x="30480" y="209549"/>
                </a:lnTo>
                <a:lnTo>
                  <a:pt x="30480" y="210819"/>
                </a:lnTo>
                <a:lnTo>
                  <a:pt x="31750" y="210819"/>
                </a:lnTo>
                <a:lnTo>
                  <a:pt x="31750" y="208279"/>
                </a:lnTo>
                <a:lnTo>
                  <a:pt x="33020" y="208279"/>
                </a:lnTo>
                <a:lnTo>
                  <a:pt x="33020" y="205739"/>
                </a:lnTo>
                <a:lnTo>
                  <a:pt x="34290" y="205739"/>
                </a:lnTo>
                <a:lnTo>
                  <a:pt x="34290" y="204469"/>
                </a:lnTo>
                <a:close/>
              </a:path>
              <a:path w="54609" h="250189">
                <a:moveTo>
                  <a:pt x="36830" y="199389"/>
                </a:moveTo>
                <a:lnTo>
                  <a:pt x="0" y="199389"/>
                </a:lnTo>
                <a:lnTo>
                  <a:pt x="0" y="203199"/>
                </a:lnTo>
                <a:lnTo>
                  <a:pt x="34290" y="203199"/>
                </a:lnTo>
                <a:lnTo>
                  <a:pt x="34290" y="204469"/>
                </a:lnTo>
                <a:lnTo>
                  <a:pt x="35559" y="204469"/>
                </a:lnTo>
                <a:lnTo>
                  <a:pt x="35559" y="200659"/>
                </a:lnTo>
                <a:lnTo>
                  <a:pt x="36830" y="200659"/>
                </a:lnTo>
                <a:lnTo>
                  <a:pt x="36830" y="199389"/>
                </a:lnTo>
                <a:close/>
              </a:path>
              <a:path w="54609" h="250189">
                <a:moveTo>
                  <a:pt x="48260" y="83819"/>
                </a:moveTo>
                <a:lnTo>
                  <a:pt x="0" y="83819"/>
                </a:lnTo>
                <a:lnTo>
                  <a:pt x="0" y="198119"/>
                </a:lnTo>
                <a:lnTo>
                  <a:pt x="36830" y="198119"/>
                </a:lnTo>
                <a:lnTo>
                  <a:pt x="36830" y="199389"/>
                </a:lnTo>
                <a:lnTo>
                  <a:pt x="38100" y="199389"/>
                </a:lnTo>
                <a:lnTo>
                  <a:pt x="38100" y="195579"/>
                </a:lnTo>
                <a:lnTo>
                  <a:pt x="39370" y="195579"/>
                </a:lnTo>
                <a:lnTo>
                  <a:pt x="39370" y="193039"/>
                </a:lnTo>
                <a:lnTo>
                  <a:pt x="40640" y="193039"/>
                </a:lnTo>
                <a:lnTo>
                  <a:pt x="40640" y="189229"/>
                </a:lnTo>
                <a:lnTo>
                  <a:pt x="41909" y="189229"/>
                </a:lnTo>
                <a:lnTo>
                  <a:pt x="41909" y="186689"/>
                </a:lnTo>
                <a:lnTo>
                  <a:pt x="43180" y="186689"/>
                </a:lnTo>
                <a:lnTo>
                  <a:pt x="43180" y="182879"/>
                </a:lnTo>
                <a:lnTo>
                  <a:pt x="44450" y="182879"/>
                </a:lnTo>
                <a:lnTo>
                  <a:pt x="44450" y="180339"/>
                </a:lnTo>
                <a:lnTo>
                  <a:pt x="45720" y="180339"/>
                </a:lnTo>
                <a:lnTo>
                  <a:pt x="45720" y="177799"/>
                </a:lnTo>
                <a:lnTo>
                  <a:pt x="46990" y="177799"/>
                </a:lnTo>
                <a:lnTo>
                  <a:pt x="46990" y="173989"/>
                </a:lnTo>
                <a:lnTo>
                  <a:pt x="48259" y="173989"/>
                </a:lnTo>
                <a:lnTo>
                  <a:pt x="48260" y="167639"/>
                </a:lnTo>
                <a:lnTo>
                  <a:pt x="49530" y="167639"/>
                </a:lnTo>
                <a:lnTo>
                  <a:pt x="49530" y="161289"/>
                </a:lnTo>
                <a:lnTo>
                  <a:pt x="50800" y="161289"/>
                </a:lnTo>
                <a:lnTo>
                  <a:pt x="50800" y="154939"/>
                </a:lnTo>
                <a:lnTo>
                  <a:pt x="52070" y="154939"/>
                </a:lnTo>
                <a:lnTo>
                  <a:pt x="52070" y="148589"/>
                </a:lnTo>
                <a:lnTo>
                  <a:pt x="53340" y="148589"/>
                </a:lnTo>
                <a:lnTo>
                  <a:pt x="53340" y="142239"/>
                </a:lnTo>
                <a:lnTo>
                  <a:pt x="54610" y="142239"/>
                </a:lnTo>
                <a:lnTo>
                  <a:pt x="54610" y="110489"/>
                </a:lnTo>
                <a:lnTo>
                  <a:pt x="53340" y="110489"/>
                </a:lnTo>
                <a:lnTo>
                  <a:pt x="53340" y="104139"/>
                </a:lnTo>
                <a:lnTo>
                  <a:pt x="52070" y="104139"/>
                </a:lnTo>
                <a:lnTo>
                  <a:pt x="52070" y="97789"/>
                </a:lnTo>
                <a:lnTo>
                  <a:pt x="50800" y="97789"/>
                </a:lnTo>
                <a:lnTo>
                  <a:pt x="50800" y="91439"/>
                </a:lnTo>
                <a:lnTo>
                  <a:pt x="49530" y="91439"/>
                </a:lnTo>
                <a:lnTo>
                  <a:pt x="49530" y="85089"/>
                </a:lnTo>
                <a:lnTo>
                  <a:pt x="48260" y="85089"/>
                </a:lnTo>
                <a:lnTo>
                  <a:pt x="48260" y="83819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4" name="bk object 3324"/>
          <p:cNvSpPr/>
          <p:nvPr/>
        </p:nvSpPr>
        <p:spPr>
          <a:xfrm>
            <a:off x="7929880" y="5808979"/>
            <a:ext cx="55880" cy="345440"/>
          </a:xfrm>
          <a:custGeom>
            <a:avLst/>
            <a:gdLst/>
            <a:ahLst/>
            <a:cxnLst/>
            <a:rect l="l" t="t" r="r" b="b"/>
            <a:pathLst>
              <a:path w="55879" h="345439">
                <a:moveTo>
                  <a:pt x="1270" y="0"/>
                </a:moveTo>
                <a:lnTo>
                  <a:pt x="0" y="0"/>
                </a:lnTo>
                <a:lnTo>
                  <a:pt x="0" y="5080"/>
                </a:lnTo>
                <a:lnTo>
                  <a:pt x="6350" y="5080"/>
                </a:lnTo>
                <a:lnTo>
                  <a:pt x="6350" y="3810"/>
                </a:lnTo>
                <a:lnTo>
                  <a:pt x="5079" y="3810"/>
                </a:lnTo>
                <a:lnTo>
                  <a:pt x="5079" y="2540"/>
                </a:lnTo>
                <a:lnTo>
                  <a:pt x="2540" y="2540"/>
                </a:lnTo>
                <a:lnTo>
                  <a:pt x="254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55879" h="345439">
                <a:moveTo>
                  <a:pt x="8890" y="5080"/>
                </a:moveTo>
                <a:lnTo>
                  <a:pt x="0" y="5080"/>
                </a:lnTo>
                <a:lnTo>
                  <a:pt x="0" y="8890"/>
                </a:lnTo>
                <a:lnTo>
                  <a:pt x="12700" y="8890"/>
                </a:lnTo>
                <a:lnTo>
                  <a:pt x="12700" y="7620"/>
                </a:lnTo>
                <a:lnTo>
                  <a:pt x="10160" y="7620"/>
                </a:lnTo>
                <a:lnTo>
                  <a:pt x="10160" y="6350"/>
                </a:lnTo>
                <a:lnTo>
                  <a:pt x="8890" y="6350"/>
                </a:lnTo>
                <a:lnTo>
                  <a:pt x="8890" y="5080"/>
                </a:lnTo>
                <a:close/>
              </a:path>
              <a:path w="55879" h="345439">
                <a:moveTo>
                  <a:pt x="13970" y="8890"/>
                </a:moveTo>
                <a:lnTo>
                  <a:pt x="0" y="8890"/>
                </a:lnTo>
                <a:lnTo>
                  <a:pt x="0" y="11430"/>
                </a:lnTo>
                <a:lnTo>
                  <a:pt x="16510" y="11430"/>
                </a:lnTo>
                <a:lnTo>
                  <a:pt x="16510" y="10160"/>
                </a:lnTo>
                <a:lnTo>
                  <a:pt x="13970" y="10160"/>
                </a:lnTo>
                <a:lnTo>
                  <a:pt x="13970" y="8890"/>
                </a:lnTo>
                <a:close/>
              </a:path>
              <a:path w="55879" h="345439">
                <a:moveTo>
                  <a:pt x="17780" y="11430"/>
                </a:moveTo>
                <a:lnTo>
                  <a:pt x="0" y="11430"/>
                </a:lnTo>
                <a:lnTo>
                  <a:pt x="0" y="15240"/>
                </a:lnTo>
                <a:lnTo>
                  <a:pt x="20320" y="15240"/>
                </a:lnTo>
                <a:lnTo>
                  <a:pt x="20320" y="13970"/>
                </a:lnTo>
                <a:lnTo>
                  <a:pt x="19050" y="13970"/>
                </a:lnTo>
                <a:lnTo>
                  <a:pt x="19050" y="12700"/>
                </a:lnTo>
                <a:lnTo>
                  <a:pt x="17780" y="12700"/>
                </a:lnTo>
                <a:lnTo>
                  <a:pt x="17780" y="11430"/>
                </a:lnTo>
                <a:close/>
              </a:path>
              <a:path w="55879" h="345439">
                <a:moveTo>
                  <a:pt x="22860" y="15240"/>
                </a:moveTo>
                <a:lnTo>
                  <a:pt x="0" y="15240"/>
                </a:lnTo>
                <a:lnTo>
                  <a:pt x="0" y="17780"/>
                </a:lnTo>
                <a:lnTo>
                  <a:pt x="24130" y="17780"/>
                </a:lnTo>
                <a:lnTo>
                  <a:pt x="24130" y="16510"/>
                </a:lnTo>
                <a:lnTo>
                  <a:pt x="22860" y="16510"/>
                </a:lnTo>
                <a:lnTo>
                  <a:pt x="22860" y="15240"/>
                </a:lnTo>
                <a:close/>
              </a:path>
              <a:path w="55879" h="345439">
                <a:moveTo>
                  <a:pt x="25400" y="17780"/>
                </a:moveTo>
                <a:lnTo>
                  <a:pt x="0" y="17780"/>
                </a:lnTo>
                <a:lnTo>
                  <a:pt x="0" y="21590"/>
                </a:lnTo>
                <a:lnTo>
                  <a:pt x="27940" y="21590"/>
                </a:lnTo>
                <a:lnTo>
                  <a:pt x="27940" y="20320"/>
                </a:lnTo>
                <a:lnTo>
                  <a:pt x="26670" y="20320"/>
                </a:lnTo>
                <a:lnTo>
                  <a:pt x="26670" y="19050"/>
                </a:lnTo>
                <a:lnTo>
                  <a:pt x="25400" y="19050"/>
                </a:lnTo>
                <a:lnTo>
                  <a:pt x="25400" y="17780"/>
                </a:lnTo>
                <a:close/>
              </a:path>
              <a:path w="55879" h="345439">
                <a:moveTo>
                  <a:pt x="30480" y="21590"/>
                </a:moveTo>
                <a:lnTo>
                  <a:pt x="0" y="21590"/>
                </a:lnTo>
                <a:lnTo>
                  <a:pt x="0" y="24130"/>
                </a:lnTo>
                <a:lnTo>
                  <a:pt x="31750" y="24130"/>
                </a:lnTo>
                <a:lnTo>
                  <a:pt x="31750" y="22860"/>
                </a:lnTo>
                <a:lnTo>
                  <a:pt x="30480" y="22860"/>
                </a:lnTo>
                <a:lnTo>
                  <a:pt x="30480" y="21590"/>
                </a:lnTo>
                <a:close/>
              </a:path>
              <a:path w="55879" h="345439">
                <a:moveTo>
                  <a:pt x="33020" y="24130"/>
                </a:moveTo>
                <a:lnTo>
                  <a:pt x="0" y="24130"/>
                </a:lnTo>
                <a:lnTo>
                  <a:pt x="0" y="27940"/>
                </a:lnTo>
                <a:lnTo>
                  <a:pt x="35560" y="27940"/>
                </a:lnTo>
                <a:lnTo>
                  <a:pt x="35560" y="26670"/>
                </a:lnTo>
                <a:lnTo>
                  <a:pt x="34289" y="26670"/>
                </a:lnTo>
                <a:lnTo>
                  <a:pt x="34289" y="25400"/>
                </a:lnTo>
                <a:lnTo>
                  <a:pt x="33020" y="25400"/>
                </a:lnTo>
                <a:lnTo>
                  <a:pt x="33020" y="24130"/>
                </a:lnTo>
                <a:close/>
              </a:path>
              <a:path w="55879" h="345439">
                <a:moveTo>
                  <a:pt x="38100" y="27940"/>
                </a:moveTo>
                <a:lnTo>
                  <a:pt x="0" y="27940"/>
                </a:lnTo>
                <a:lnTo>
                  <a:pt x="0" y="30480"/>
                </a:lnTo>
                <a:lnTo>
                  <a:pt x="39370" y="30480"/>
                </a:lnTo>
                <a:lnTo>
                  <a:pt x="39370" y="29210"/>
                </a:lnTo>
                <a:lnTo>
                  <a:pt x="38100" y="29210"/>
                </a:lnTo>
                <a:lnTo>
                  <a:pt x="38100" y="27940"/>
                </a:lnTo>
                <a:close/>
              </a:path>
              <a:path w="55879" h="345439">
                <a:moveTo>
                  <a:pt x="40639" y="30480"/>
                </a:moveTo>
                <a:lnTo>
                  <a:pt x="0" y="30480"/>
                </a:lnTo>
                <a:lnTo>
                  <a:pt x="0" y="34290"/>
                </a:lnTo>
                <a:lnTo>
                  <a:pt x="43180" y="34290"/>
                </a:lnTo>
                <a:lnTo>
                  <a:pt x="43180" y="33020"/>
                </a:lnTo>
                <a:lnTo>
                  <a:pt x="41910" y="33020"/>
                </a:lnTo>
                <a:lnTo>
                  <a:pt x="41910" y="31750"/>
                </a:lnTo>
                <a:lnTo>
                  <a:pt x="40639" y="31750"/>
                </a:lnTo>
                <a:lnTo>
                  <a:pt x="40639" y="30480"/>
                </a:lnTo>
                <a:close/>
              </a:path>
              <a:path w="55879" h="345439">
                <a:moveTo>
                  <a:pt x="44450" y="34290"/>
                </a:moveTo>
                <a:lnTo>
                  <a:pt x="0" y="34290"/>
                </a:lnTo>
                <a:lnTo>
                  <a:pt x="0" y="36830"/>
                </a:lnTo>
                <a:lnTo>
                  <a:pt x="45720" y="36830"/>
                </a:lnTo>
                <a:lnTo>
                  <a:pt x="45720" y="35560"/>
                </a:lnTo>
                <a:lnTo>
                  <a:pt x="44450" y="35560"/>
                </a:lnTo>
                <a:lnTo>
                  <a:pt x="44450" y="34290"/>
                </a:lnTo>
                <a:close/>
              </a:path>
              <a:path w="55879" h="345439">
                <a:moveTo>
                  <a:pt x="46989" y="36830"/>
                </a:moveTo>
                <a:lnTo>
                  <a:pt x="0" y="36830"/>
                </a:lnTo>
                <a:lnTo>
                  <a:pt x="0" y="40640"/>
                </a:lnTo>
                <a:lnTo>
                  <a:pt x="49530" y="40640"/>
                </a:lnTo>
                <a:lnTo>
                  <a:pt x="49530" y="39370"/>
                </a:lnTo>
                <a:lnTo>
                  <a:pt x="48260" y="39370"/>
                </a:lnTo>
                <a:lnTo>
                  <a:pt x="48260" y="38100"/>
                </a:lnTo>
                <a:lnTo>
                  <a:pt x="46989" y="38100"/>
                </a:lnTo>
                <a:lnTo>
                  <a:pt x="46989" y="36830"/>
                </a:lnTo>
                <a:close/>
              </a:path>
              <a:path w="55879" h="345439">
                <a:moveTo>
                  <a:pt x="50800" y="40640"/>
                </a:moveTo>
                <a:lnTo>
                  <a:pt x="0" y="40640"/>
                </a:lnTo>
                <a:lnTo>
                  <a:pt x="0" y="43180"/>
                </a:lnTo>
                <a:lnTo>
                  <a:pt x="52070" y="43180"/>
                </a:lnTo>
                <a:lnTo>
                  <a:pt x="52070" y="41910"/>
                </a:lnTo>
                <a:lnTo>
                  <a:pt x="50800" y="41910"/>
                </a:lnTo>
                <a:lnTo>
                  <a:pt x="50800" y="40640"/>
                </a:lnTo>
                <a:close/>
              </a:path>
              <a:path w="55879" h="345439">
                <a:moveTo>
                  <a:pt x="53339" y="43180"/>
                </a:moveTo>
                <a:lnTo>
                  <a:pt x="0" y="43180"/>
                </a:lnTo>
                <a:lnTo>
                  <a:pt x="0" y="46990"/>
                </a:lnTo>
                <a:lnTo>
                  <a:pt x="55879" y="46990"/>
                </a:lnTo>
                <a:lnTo>
                  <a:pt x="55879" y="45720"/>
                </a:lnTo>
                <a:lnTo>
                  <a:pt x="54610" y="45720"/>
                </a:lnTo>
                <a:lnTo>
                  <a:pt x="54610" y="44450"/>
                </a:lnTo>
                <a:lnTo>
                  <a:pt x="53339" y="44450"/>
                </a:lnTo>
                <a:lnTo>
                  <a:pt x="53339" y="43180"/>
                </a:lnTo>
                <a:close/>
              </a:path>
              <a:path w="55879" h="345439">
                <a:moveTo>
                  <a:pt x="55879" y="46990"/>
                </a:moveTo>
                <a:lnTo>
                  <a:pt x="0" y="46990"/>
                </a:lnTo>
                <a:lnTo>
                  <a:pt x="0" y="49530"/>
                </a:lnTo>
                <a:lnTo>
                  <a:pt x="55879" y="49530"/>
                </a:lnTo>
                <a:lnTo>
                  <a:pt x="55879" y="46990"/>
                </a:lnTo>
                <a:close/>
              </a:path>
              <a:path w="55879" h="345439">
                <a:moveTo>
                  <a:pt x="55879" y="49530"/>
                </a:moveTo>
                <a:lnTo>
                  <a:pt x="0" y="49530"/>
                </a:lnTo>
                <a:lnTo>
                  <a:pt x="0" y="55880"/>
                </a:lnTo>
                <a:lnTo>
                  <a:pt x="55879" y="55880"/>
                </a:lnTo>
                <a:lnTo>
                  <a:pt x="55879" y="49530"/>
                </a:lnTo>
                <a:close/>
              </a:path>
              <a:path w="55879" h="345439">
                <a:moveTo>
                  <a:pt x="55879" y="55880"/>
                </a:moveTo>
                <a:lnTo>
                  <a:pt x="0" y="55880"/>
                </a:lnTo>
                <a:lnTo>
                  <a:pt x="0" y="62230"/>
                </a:lnTo>
                <a:lnTo>
                  <a:pt x="55879" y="62230"/>
                </a:lnTo>
                <a:lnTo>
                  <a:pt x="55879" y="55880"/>
                </a:lnTo>
                <a:close/>
              </a:path>
              <a:path w="55879" h="345439">
                <a:moveTo>
                  <a:pt x="55879" y="62230"/>
                </a:moveTo>
                <a:lnTo>
                  <a:pt x="0" y="62230"/>
                </a:lnTo>
                <a:lnTo>
                  <a:pt x="0" y="68580"/>
                </a:lnTo>
                <a:lnTo>
                  <a:pt x="55879" y="68580"/>
                </a:lnTo>
                <a:lnTo>
                  <a:pt x="55879" y="62230"/>
                </a:lnTo>
                <a:close/>
              </a:path>
              <a:path w="55879" h="345439">
                <a:moveTo>
                  <a:pt x="55879" y="68580"/>
                </a:moveTo>
                <a:lnTo>
                  <a:pt x="0" y="68580"/>
                </a:lnTo>
                <a:lnTo>
                  <a:pt x="0" y="72390"/>
                </a:lnTo>
                <a:lnTo>
                  <a:pt x="55879" y="72390"/>
                </a:lnTo>
                <a:lnTo>
                  <a:pt x="55879" y="68580"/>
                </a:lnTo>
                <a:close/>
              </a:path>
              <a:path w="55879" h="345439">
                <a:moveTo>
                  <a:pt x="55879" y="72390"/>
                </a:moveTo>
                <a:lnTo>
                  <a:pt x="0" y="72390"/>
                </a:lnTo>
                <a:lnTo>
                  <a:pt x="0" y="85090"/>
                </a:lnTo>
                <a:lnTo>
                  <a:pt x="55879" y="85090"/>
                </a:lnTo>
                <a:lnTo>
                  <a:pt x="55879" y="72390"/>
                </a:lnTo>
                <a:close/>
              </a:path>
              <a:path w="55879" h="345439">
                <a:moveTo>
                  <a:pt x="55879" y="85090"/>
                </a:moveTo>
                <a:lnTo>
                  <a:pt x="0" y="85090"/>
                </a:lnTo>
                <a:lnTo>
                  <a:pt x="0" y="104140"/>
                </a:lnTo>
                <a:lnTo>
                  <a:pt x="55879" y="104140"/>
                </a:lnTo>
                <a:lnTo>
                  <a:pt x="55879" y="85090"/>
                </a:lnTo>
                <a:close/>
              </a:path>
              <a:path w="55879" h="345439">
                <a:moveTo>
                  <a:pt x="55879" y="104140"/>
                </a:moveTo>
                <a:lnTo>
                  <a:pt x="0" y="104140"/>
                </a:lnTo>
                <a:lnTo>
                  <a:pt x="0" y="110490"/>
                </a:lnTo>
                <a:lnTo>
                  <a:pt x="55879" y="110490"/>
                </a:lnTo>
                <a:lnTo>
                  <a:pt x="55879" y="104140"/>
                </a:lnTo>
                <a:close/>
              </a:path>
              <a:path w="55879" h="345439">
                <a:moveTo>
                  <a:pt x="55879" y="110490"/>
                </a:moveTo>
                <a:lnTo>
                  <a:pt x="0" y="110490"/>
                </a:lnTo>
                <a:lnTo>
                  <a:pt x="0" y="129540"/>
                </a:lnTo>
                <a:lnTo>
                  <a:pt x="55879" y="129540"/>
                </a:lnTo>
                <a:lnTo>
                  <a:pt x="55879" y="110490"/>
                </a:lnTo>
                <a:close/>
              </a:path>
              <a:path w="55879" h="345439">
                <a:moveTo>
                  <a:pt x="3810" y="341630"/>
                </a:moveTo>
                <a:lnTo>
                  <a:pt x="0" y="341630"/>
                </a:lnTo>
                <a:lnTo>
                  <a:pt x="0" y="345440"/>
                </a:lnTo>
                <a:lnTo>
                  <a:pt x="1270" y="345440"/>
                </a:lnTo>
                <a:lnTo>
                  <a:pt x="1270" y="342900"/>
                </a:lnTo>
                <a:lnTo>
                  <a:pt x="3810" y="342900"/>
                </a:lnTo>
                <a:lnTo>
                  <a:pt x="3810" y="341630"/>
                </a:lnTo>
                <a:close/>
              </a:path>
              <a:path w="55879" h="345439">
                <a:moveTo>
                  <a:pt x="7620" y="340360"/>
                </a:moveTo>
                <a:lnTo>
                  <a:pt x="5080" y="340360"/>
                </a:lnTo>
                <a:lnTo>
                  <a:pt x="5080" y="341630"/>
                </a:lnTo>
                <a:lnTo>
                  <a:pt x="7620" y="341630"/>
                </a:lnTo>
                <a:lnTo>
                  <a:pt x="7620" y="340360"/>
                </a:lnTo>
                <a:close/>
              </a:path>
              <a:path w="55879" h="345439">
                <a:moveTo>
                  <a:pt x="12700" y="335280"/>
                </a:moveTo>
                <a:lnTo>
                  <a:pt x="0" y="335280"/>
                </a:lnTo>
                <a:lnTo>
                  <a:pt x="0" y="340360"/>
                </a:lnTo>
                <a:lnTo>
                  <a:pt x="8889" y="340360"/>
                </a:lnTo>
                <a:lnTo>
                  <a:pt x="8889" y="339090"/>
                </a:lnTo>
                <a:lnTo>
                  <a:pt x="11430" y="339090"/>
                </a:lnTo>
                <a:lnTo>
                  <a:pt x="11430" y="336550"/>
                </a:lnTo>
                <a:lnTo>
                  <a:pt x="12700" y="336550"/>
                </a:lnTo>
                <a:lnTo>
                  <a:pt x="12700" y="335280"/>
                </a:lnTo>
                <a:close/>
              </a:path>
              <a:path w="55879" h="345439">
                <a:moveTo>
                  <a:pt x="16510" y="334010"/>
                </a:moveTo>
                <a:lnTo>
                  <a:pt x="15240" y="334010"/>
                </a:lnTo>
                <a:lnTo>
                  <a:pt x="15240" y="335280"/>
                </a:lnTo>
                <a:lnTo>
                  <a:pt x="16510" y="335280"/>
                </a:lnTo>
                <a:lnTo>
                  <a:pt x="16510" y="334010"/>
                </a:lnTo>
                <a:close/>
              </a:path>
              <a:path w="55879" h="345439">
                <a:moveTo>
                  <a:pt x="21589" y="328930"/>
                </a:moveTo>
                <a:lnTo>
                  <a:pt x="0" y="328930"/>
                </a:lnTo>
                <a:lnTo>
                  <a:pt x="0" y="334010"/>
                </a:lnTo>
                <a:lnTo>
                  <a:pt x="17780" y="334010"/>
                </a:lnTo>
                <a:lnTo>
                  <a:pt x="17780" y="332740"/>
                </a:lnTo>
                <a:lnTo>
                  <a:pt x="20320" y="332740"/>
                </a:lnTo>
                <a:lnTo>
                  <a:pt x="20320" y="330200"/>
                </a:lnTo>
                <a:lnTo>
                  <a:pt x="21589" y="330200"/>
                </a:lnTo>
                <a:lnTo>
                  <a:pt x="21589" y="328930"/>
                </a:lnTo>
                <a:close/>
              </a:path>
              <a:path w="55879" h="345439">
                <a:moveTo>
                  <a:pt x="24130" y="327660"/>
                </a:moveTo>
                <a:lnTo>
                  <a:pt x="22860" y="327660"/>
                </a:lnTo>
                <a:lnTo>
                  <a:pt x="22860" y="328930"/>
                </a:lnTo>
                <a:lnTo>
                  <a:pt x="24130" y="328930"/>
                </a:lnTo>
                <a:lnTo>
                  <a:pt x="24130" y="327660"/>
                </a:lnTo>
                <a:close/>
              </a:path>
              <a:path w="55879" h="345439">
                <a:moveTo>
                  <a:pt x="29210" y="322580"/>
                </a:moveTo>
                <a:lnTo>
                  <a:pt x="0" y="322580"/>
                </a:lnTo>
                <a:lnTo>
                  <a:pt x="0" y="327660"/>
                </a:lnTo>
                <a:lnTo>
                  <a:pt x="26670" y="327660"/>
                </a:lnTo>
                <a:lnTo>
                  <a:pt x="26670" y="326390"/>
                </a:lnTo>
                <a:lnTo>
                  <a:pt x="27939" y="326390"/>
                </a:lnTo>
                <a:lnTo>
                  <a:pt x="27939" y="323850"/>
                </a:lnTo>
                <a:lnTo>
                  <a:pt x="29210" y="323850"/>
                </a:lnTo>
                <a:lnTo>
                  <a:pt x="29210" y="322580"/>
                </a:lnTo>
                <a:close/>
              </a:path>
              <a:path w="55879" h="345439">
                <a:moveTo>
                  <a:pt x="33020" y="321310"/>
                </a:moveTo>
                <a:lnTo>
                  <a:pt x="31750" y="321310"/>
                </a:lnTo>
                <a:lnTo>
                  <a:pt x="31750" y="322580"/>
                </a:lnTo>
                <a:lnTo>
                  <a:pt x="33020" y="322580"/>
                </a:lnTo>
                <a:lnTo>
                  <a:pt x="33020" y="321310"/>
                </a:lnTo>
                <a:close/>
              </a:path>
              <a:path w="55879" h="345439">
                <a:moveTo>
                  <a:pt x="38100" y="316230"/>
                </a:moveTo>
                <a:lnTo>
                  <a:pt x="0" y="316230"/>
                </a:lnTo>
                <a:lnTo>
                  <a:pt x="0" y="321310"/>
                </a:lnTo>
                <a:lnTo>
                  <a:pt x="34289" y="321310"/>
                </a:lnTo>
                <a:lnTo>
                  <a:pt x="34289" y="320040"/>
                </a:lnTo>
                <a:lnTo>
                  <a:pt x="35560" y="320040"/>
                </a:lnTo>
                <a:lnTo>
                  <a:pt x="35560" y="317500"/>
                </a:lnTo>
                <a:lnTo>
                  <a:pt x="38100" y="317500"/>
                </a:lnTo>
                <a:lnTo>
                  <a:pt x="38100" y="316230"/>
                </a:lnTo>
                <a:close/>
              </a:path>
              <a:path w="55879" h="345439">
                <a:moveTo>
                  <a:pt x="40639" y="314960"/>
                </a:moveTo>
                <a:lnTo>
                  <a:pt x="39370" y="314960"/>
                </a:lnTo>
                <a:lnTo>
                  <a:pt x="39370" y="316230"/>
                </a:lnTo>
                <a:lnTo>
                  <a:pt x="40639" y="316230"/>
                </a:lnTo>
                <a:lnTo>
                  <a:pt x="40639" y="314960"/>
                </a:lnTo>
                <a:close/>
              </a:path>
              <a:path w="55879" h="345439">
                <a:moveTo>
                  <a:pt x="44450" y="309880"/>
                </a:moveTo>
                <a:lnTo>
                  <a:pt x="0" y="309880"/>
                </a:lnTo>
                <a:lnTo>
                  <a:pt x="0" y="314960"/>
                </a:lnTo>
                <a:lnTo>
                  <a:pt x="41910" y="314960"/>
                </a:lnTo>
                <a:lnTo>
                  <a:pt x="41910" y="313690"/>
                </a:lnTo>
                <a:lnTo>
                  <a:pt x="43180" y="313690"/>
                </a:lnTo>
                <a:lnTo>
                  <a:pt x="43180" y="311150"/>
                </a:lnTo>
                <a:lnTo>
                  <a:pt x="44450" y="311150"/>
                </a:lnTo>
                <a:lnTo>
                  <a:pt x="44450" y="309880"/>
                </a:lnTo>
                <a:close/>
              </a:path>
              <a:path w="55879" h="345439">
                <a:moveTo>
                  <a:pt x="46989" y="308610"/>
                </a:moveTo>
                <a:lnTo>
                  <a:pt x="45720" y="308610"/>
                </a:lnTo>
                <a:lnTo>
                  <a:pt x="45720" y="309880"/>
                </a:lnTo>
                <a:lnTo>
                  <a:pt x="46989" y="309880"/>
                </a:lnTo>
                <a:lnTo>
                  <a:pt x="46989" y="308610"/>
                </a:lnTo>
                <a:close/>
              </a:path>
              <a:path w="55879" h="345439">
                <a:moveTo>
                  <a:pt x="50800" y="303530"/>
                </a:moveTo>
                <a:lnTo>
                  <a:pt x="0" y="303530"/>
                </a:lnTo>
                <a:lnTo>
                  <a:pt x="0" y="308610"/>
                </a:lnTo>
                <a:lnTo>
                  <a:pt x="48260" y="308610"/>
                </a:lnTo>
                <a:lnTo>
                  <a:pt x="48260" y="307340"/>
                </a:lnTo>
                <a:lnTo>
                  <a:pt x="49530" y="307340"/>
                </a:lnTo>
                <a:lnTo>
                  <a:pt x="49530" y="304800"/>
                </a:lnTo>
                <a:lnTo>
                  <a:pt x="50800" y="304800"/>
                </a:lnTo>
                <a:lnTo>
                  <a:pt x="50800" y="303530"/>
                </a:lnTo>
                <a:close/>
              </a:path>
              <a:path w="55879" h="345439">
                <a:moveTo>
                  <a:pt x="52070" y="302260"/>
                </a:moveTo>
                <a:lnTo>
                  <a:pt x="50800" y="302260"/>
                </a:lnTo>
                <a:lnTo>
                  <a:pt x="50800" y="303530"/>
                </a:lnTo>
                <a:lnTo>
                  <a:pt x="52070" y="303530"/>
                </a:lnTo>
                <a:lnTo>
                  <a:pt x="52070" y="302260"/>
                </a:lnTo>
                <a:close/>
              </a:path>
              <a:path w="55879" h="345439">
                <a:moveTo>
                  <a:pt x="55879" y="297180"/>
                </a:moveTo>
                <a:lnTo>
                  <a:pt x="0" y="297180"/>
                </a:lnTo>
                <a:lnTo>
                  <a:pt x="0" y="302260"/>
                </a:lnTo>
                <a:lnTo>
                  <a:pt x="53339" y="302260"/>
                </a:lnTo>
                <a:lnTo>
                  <a:pt x="53339" y="300990"/>
                </a:lnTo>
                <a:lnTo>
                  <a:pt x="54610" y="300990"/>
                </a:lnTo>
                <a:lnTo>
                  <a:pt x="54610" y="298450"/>
                </a:lnTo>
                <a:lnTo>
                  <a:pt x="55879" y="298450"/>
                </a:lnTo>
                <a:lnTo>
                  <a:pt x="55879" y="297180"/>
                </a:lnTo>
                <a:close/>
              </a:path>
              <a:path w="55879" h="345439">
                <a:moveTo>
                  <a:pt x="55879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55879" y="295910"/>
                </a:lnTo>
                <a:lnTo>
                  <a:pt x="55879" y="289560"/>
                </a:lnTo>
                <a:close/>
              </a:path>
              <a:path w="55879" h="345439">
                <a:moveTo>
                  <a:pt x="55879" y="284480"/>
                </a:moveTo>
                <a:lnTo>
                  <a:pt x="0" y="284480"/>
                </a:lnTo>
                <a:lnTo>
                  <a:pt x="0" y="288290"/>
                </a:lnTo>
                <a:lnTo>
                  <a:pt x="55879" y="288290"/>
                </a:lnTo>
                <a:lnTo>
                  <a:pt x="55879" y="284480"/>
                </a:lnTo>
                <a:close/>
              </a:path>
              <a:path w="55879" h="345439">
                <a:moveTo>
                  <a:pt x="55879" y="278130"/>
                </a:moveTo>
                <a:lnTo>
                  <a:pt x="0" y="278130"/>
                </a:lnTo>
                <a:lnTo>
                  <a:pt x="0" y="283210"/>
                </a:lnTo>
                <a:lnTo>
                  <a:pt x="55879" y="283210"/>
                </a:lnTo>
                <a:lnTo>
                  <a:pt x="55879" y="278130"/>
                </a:lnTo>
                <a:close/>
              </a:path>
              <a:path w="55879" h="345439">
                <a:moveTo>
                  <a:pt x="55879" y="271780"/>
                </a:moveTo>
                <a:lnTo>
                  <a:pt x="0" y="271780"/>
                </a:lnTo>
                <a:lnTo>
                  <a:pt x="0" y="276860"/>
                </a:lnTo>
                <a:lnTo>
                  <a:pt x="55879" y="276860"/>
                </a:lnTo>
                <a:lnTo>
                  <a:pt x="55879" y="271780"/>
                </a:lnTo>
                <a:close/>
              </a:path>
              <a:path w="55879" h="345439">
                <a:moveTo>
                  <a:pt x="55879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55879" y="270510"/>
                </a:lnTo>
                <a:lnTo>
                  <a:pt x="55879" y="264160"/>
                </a:lnTo>
                <a:close/>
              </a:path>
              <a:path w="55879" h="345439">
                <a:moveTo>
                  <a:pt x="55879" y="257810"/>
                </a:moveTo>
                <a:lnTo>
                  <a:pt x="0" y="257810"/>
                </a:lnTo>
                <a:lnTo>
                  <a:pt x="0" y="262890"/>
                </a:lnTo>
                <a:lnTo>
                  <a:pt x="55879" y="262890"/>
                </a:lnTo>
                <a:lnTo>
                  <a:pt x="55879" y="257810"/>
                </a:lnTo>
                <a:close/>
              </a:path>
              <a:path w="55879" h="345439">
                <a:moveTo>
                  <a:pt x="55879" y="251460"/>
                </a:moveTo>
                <a:lnTo>
                  <a:pt x="0" y="251460"/>
                </a:lnTo>
                <a:lnTo>
                  <a:pt x="0" y="256540"/>
                </a:lnTo>
                <a:lnTo>
                  <a:pt x="55879" y="256540"/>
                </a:lnTo>
                <a:lnTo>
                  <a:pt x="55879" y="251460"/>
                </a:lnTo>
                <a:close/>
              </a:path>
              <a:path w="55879" h="345439">
                <a:moveTo>
                  <a:pt x="55879" y="246380"/>
                </a:moveTo>
                <a:lnTo>
                  <a:pt x="0" y="246380"/>
                </a:lnTo>
                <a:lnTo>
                  <a:pt x="0" y="250190"/>
                </a:lnTo>
                <a:lnTo>
                  <a:pt x="55879" y="250190"/>
                </a:lnTo>
                <a:lnTo>
                  <a:pt x="55879" y="246380"/>
                </a:lnTo>
                <a:close/>
              </a:path>
              <a:path w="55879" h="345439">
                <a:moveTo>
                  <a:pt x="55879" y="130810"/>
                </a:moveTo>
                <a:lnTo>
                  <a:pt x="0" y="130810"/>
                </a:lnTo>
                <a:lnTo>
                  <a:pt x="0" y="245110"/>
                </a:lnTo>
                <a:lnTo>
                  <a:pt x="55879" y="245110"/>
                </a:lnTo>
                <a:lnTo>
                  <a:pt x="55879" y="13081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5" name="bk object 3325"/>
          <p:cNvSpPr/>
          <p:nvPr/>
        </p:nvSpPr>
        <p:spPr>
          <a:xfrm>
            <a:off x="7875269" y="5779770"/>
            <a:ext cx="54610" cy="403860"/>
          </a:xfrm>
          <a:custGeom>
            <a:avLst/>
            <a:gdLst/>
            <a:ahLst/>
            <a:cxnLst/>
            <a:rect l="l" t="t" r="r" b="b"/>
            <a:pathLst>
              <a:path w="54609" h="40386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6350" y="2539"/>
                </a:lnTo>
                <a:lnTo>
                  <a:pt x="635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  <a:path w="54609" h="403860">
                <a:moveTo>
                  <a:pt x="8889" y="2539"/>
                </a:moveTo>
                <a:lnTo>
                  <a:pt x="0" y="2539"/>
                </a:lnTo>
                <a:lnTo>
                  <a:pt x="0" y="6349"/>
                </a:lnTo>
                <a:lnTo>
                  <a:pt x="15239" y="6349"/>
                </a:lnTo>
                <a:lnTo>
                  <a:pt x="15239" y="5079"/>
                </a:lnTo>
                <a:lnTo>
                  <a:pt x="11429" y="5079"/>
                </a:lnTo>
                <a:lnTo>
                  <a:pt x="11429" y="3809"/>
                </a:lnTo>
                <a:lnTo>
                  <a:pt x="8889" y="3809"/>
                </a:lnTo>
                <a:lnTo>
                  <a:pt x="8889" y="2539"/>
                </a:lnTo>
                <a:close/>
              </a:path>
              <a:path w="54609" h="403860">
                <a:moveTo>
                  <a:pt x="16509" y="6349"/>
                </a:moveTo>
                <a:lnTo>
                  <a:pt x="0" y="6349"/>
                </a:lnTo>
                <a:lnTo>
                  <a:pt x="0" y="8889"/>
                </a:lnTo>
                <a:lnTo>
                  <a:pt x="19050" y="8889"/>
                </a:lnTo>
                <a:lnTo>
                  <a:pt x="19050" y="7619"/>
                </a:lnTo>
                <a:lnTo>
                  <a:pt x="16509" y="7619"/>
                </a:lnTo>
                <a:lnTo>
                  <a:pt x="16509" y="6349"/>
                </a:lnTo>
                <a:close/>
              </a:path>
              <a:path w="54609" h="403860">
                <a:moveTo>
                  <a:pt x="21589" y="8889"/>
                </a:moveTo>
                <a:lnTo>
                  <a:pt x="0" y="8889"/>
                </a:lnTo>
                <a:lnTo>
                  <a:pt x="0" y="12699"/>
                </a:lnTo>
                <a:lnTo>
                  <a:pt x="25400" y="12699"/>
                </a:lnTo>
                <a:lnTo>
                  <a:pt x="25400" y="11429"/>
                </a:lnTo>
                <a:lnTo>
                  <a:pt x="24129" y="11429"/>
                </a:lnTo>
                <a:lnTo>
                  <a:pt x="24129" y="10159"/>
                </a:lnTo>
                <a:lnTo>
                  <a:pt x="21589" y="10159"/>
                </a:lnTo>
                <a:lnTo>
                  <a:pt x="21589" y="8889"/>
                </a:lnTo>
                <a:close/>
              </a:path>
              <a:path w="54609" h="403860">
                <a:moveTo>
                  <a:pt x="27939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30479" y="15239"/>
                </a:lnTo>
                <a:lnTo>
                  <a:pt x="30479" y="13969"/>
                </a:lnTo>
                <a:lnTo>
                  <a:pt x="27939" y="13969"/>
                </a:lnTo>
                <a:lnTo>
                  <a:pt x="27939" y="12699"/>
                </a:lnTo>
                <a:close/>
              </a:path>
              <a:path w="54609" h="403860">
                <a:moveTo>
                  <a:pt x="33020" y="15239"/>
                </a:moveTo>
                <a:lnTo>
                  <a:pt x="0" y="15239"/>
                </a:lnTo>
                <a:lnTo>
                  <a:pt x="0" y="19049"/>
                </a:lnTo>
                <a:lnTo>
                  <a:pt x="36829" y="19049"/>
                </a:lnTo>
                <a:lnTo>
                  <a:pt x="36829" y="17779"/>
                </a:lnTo>
                <a:lnTo>
                  <a:pt x="35559" y="17779"/>
                </a:lnTo>
                <a:lnTo>
                  <a:pt x="35559" y="16509"/>
                </a:lnTo>
                <a:lnTo>
                  <a:pt x="33020" y="16509"/>
                </a:lnTo>
                <a:lnTo>
                  <a:pt x="33020" y="15239"/>
                </a:lnTo>
                <a:close/>
              </a:path>
              <a:path w="54609" h="403860">
                <a:moveTo>
                  <a:pt x="39370" y="19049"/>
                </a:moveTo>
                <a:lnTo>
                  <a:pt x="0" y="19049"/>
                </a:lnTo>
                <a:lnTo>
                  <a:pt x="0" y="21589"/>
                </a:lnTo>
                <a:lnTo>
                  <a:pt x="41909" y="21589"/>
                </a:lnTo>
                <a:lnTo>
                  <a:pt x="41909" y="20319"/>
                </a:lnTo>
                <a:lnTo>
                  <a:pt x="39370" y="20319"/>
                </a:lnTo>
                <a:lnTo>
                  <a:pt x="39370" y="19049"/>
                </a:lnTo>
                <a:close/>
              </a:path>
              <a:path w="54609" h="403860">
                <a:moveTo>
                  <a:pt x="44450" y="21589"/>
                </a:moveTo>
                <a:lnTo>
                  <a:pt x="0" y="21589"/>
                </a:lnTo>
                <a:lnTo>
                  <a:pt x="0" y="25399"/>
                </a:lnTo>
                <a:lnTo>
                  <a:pt x="48259" y="25399"/>
                </a:lnTo>
                <a:lnTo>
                  <a:pt x="48259" y="24129"/>
                </a:lnTo>
                <a:lnTo>
                  <a:pt x="45720" y="24129"/>
                </a:lnTo>
                <a:lnTo>
                  <a:pt x="45720" y="22859"/>
                </a:lnTo>
                <a:lnTo>
                  <a:pt x="44450" y="22859"/>
                </a:lnTo>
                <a:lnTo>
                  <a:pt x="44450" y="21589"/>
                </a:lnTo>
                <a:close/>
              </a:path>
              <a:path w="54609" h="403860">
                <a:moveTo>
                  <a:pt x="49529" y="25399"/>
                </a:moveTo>
                <a:lnTo>
                  <a:pt x="0" y="25399"/>
                </a:lnTo>
                <a:lnTo>
                  <a:pt x="0" y="27939"/>
                </a:lnTo>
                <a:lnTo>
                  <a:pt x="52070" y="27939"/>
                </a:lnTo>
                <a:lnTo>
                  <a:pt x="52070" y="26669"/>
                </a:lnTo>
                <a:lnTo>
                  <a:pt x="49529" y="26669"/>
                </a:lnTo>
                <a:lnTo>
                  <a:pt x="49529" y="25399"/>
                </a:lnTo>
                <a:close/>
              </a:path>
              <a:path w="54609" h="403860">
                <a:moveTo>
                  <a:pt x="53339" y="27939"/>
                </a:moveTo>
                <a:lnTo>
                  <a:pt x="0" y="27939"/>
                </a:lnTo>
                <a:lnTo>
                  <a:pt x="0" y="34289"/>
                </a:lnTo>
                <a:lnTo>
                  <a:pt x="54609" y="34289"/>
                </a:lnTo>
                <a:lnTo>
                  <a:pt x="54609" y="29209"/>
                </a:lnTo>
                <a:lnTo>
                  <a:pt x="53339" y="29209"/>
                </a:lnTo>
                <a:lnTo>
                  <a:pt x="53339" y="27939"/>
                </a:lnTo>
                <a:close/>
              </a:path>
              <a:path w="54609" h="403860">
                <a:moveTo>
                  <a:pt x="54609" y="34289"/>
                </a:moveTo>
                <a:lnTo>
                  <a:pt x="0" y="34289"/>
                </a:lnTo>
                <a:lnTo>
                  <a:pt x="0" y="38099"/>
                </a:lnTo>
                <a:lnTo>
                  <a:pt x="54609" y="38099"/>
                </a:lnTo>
                <a:lnTo>
                  <a:pt x="54609" y="34289"/>
                </a:lnTo>
                <a:close/>
              </a:path>
              <a:path w="54609" h="403860">
                <a:moveTo>
                  <a:pt x="54609" y="38099"/>
                </a:moveTo>
                <a:lnTo>
                  <a:pt x="0" y="38099"/>
                </a:lnTo>
                <a:lnTo>
                  <a:pt x="0" y="40639"/>
                </a:lnTo>
                <a:lnTo>
                  <a:pt x="54609" y="40639"/>
                </a:lnTo>
                <a:lnTo>
                  <a:pt x="54609" y="38099"/>
                </a:lnTo>
                <a:close/>
              </a:path>
              <a:path w="54609" h="403860">
                <a:moveTo>
                  <a:pt x="54609" y="40639"/>
                </a:moveTo>
                <a:lnTo>
                  <a:pt x="0" y="40639"/>
                </a:lnTo>
                <a:lnTo>
                  <a:pt x="0" y="44449"/>
                </a:lnTo>
                <a:lnTo>
                  <a:pt x="54609" y="44449"/>
                </a:lnTo>
                <a:lnTo>
                  <a:pt x="54609" y="40639"/>
                </a:lnTo>
                <a:close/>
              </a:path>
              <a:path w="54609" h="403860">
                <a:moveTo>
                  <a:pt x="54609" y="44449"/>
                </a:moveTo>
                <a:lnTo>
                  <a:pt x="0" y="44449"/>
                </a:lnTo>
                <a:lnTo>
                  <a:pt x="0" y="46989"/>
                </a:lnTo>
                <a:lnTo>
                  <a:pt x="54609" y="46989"/>
                </a:lnTo>
                <a:lnTo>
                  <a:pt x="54609" y="44449"/>
                </a:lnTo>
                <a:close/>
              </a:path>
              <a:path w="54609" h="403860">
                <a:moveTo>
                  <a:pt x="54609" y="46989"/>
                </a:moveTo>
                <a:lnTo>
                  <a:pt x="0" y="46989"/>
                </a:lnTo>
                <a:lnTo>
                  <a:pt x="0" y="50799"/>
                </a:lnTo>
                <a:lnTo>
                  <a:pt x="54609" y="50799"/>
                </a:lnTo>
                <a:lnTo>
                  <a:pt x="54609" y="46989"/>
                </a:lnTo>
                <a:close/>
              </a:path>
              <a:path w="54609" h="403860">
                <a:moveTo>
                  <a:pt x="54609" y="50799"/>
                </a:moveTo>
                <a:lnTo>
                  <a:pt x="0" y="50799"/>
                </a:lnTo>
                <a:lnTo>
                  <a:pt x="0" y="53339"/>
                </a:lnTo>
                <a:lnTo>
                  <a:pt x="54609" y="53339"/>
                </a:lnTo>
                <a:lnTo>
                  <a:pt x="54609" y="50799"/>
                </a:lnTo>
                <a:close/>
              </a:path>
              <a:path w="54609" h="403860">
                <a:moveTo>
                  <a:pt x="54609" y="53339"/>
                </a:moveTo>
                <a:lnTo>
                  <a:pt x="0" y="53339"/>
                </a:lnTo>
                <a:lnTo>
                  <a:pt x="0" y="57149"/>
                </a:lnTo>
                <a:lnTo>
                  <a:pt x="54609" y="57149"/>
                </a:lnTo>
                <a:lnTo>
                  <a:pt x="54609" y="53339"/>
                </a:lnTo>
                <a:close/>
              </a:path>
              <a:path w="54609" h="403860">
                <a:moveTo>
                  <a:pt x="54609" y="57149"/>
                </a:moveTo>
                <a:lnTo>
                  <a:pt x="0" y="57149"/>
                </a:lnTo>
                <a:lnTo>
                  <a:pt x="0" y="59689"/>
                </a:lnTo>
                <a:lnTo>
                  <a:pt x="54609" y="59689"/>
                </a:lnTo>
                <a:lnTo>
                  <a:pt x="54609" y="57149"/>
                </a:lnTo>
                <a:close/>
              </a:path>
              <a:path w="54609" h="403860">
                <a:moveTo>
                  <a:pt x="54609" y="59689"/>
                </a:moveTo>
                <a:lnTo>
                  <a:pt x="0" y="59689"/>
                </a:lnTo>
                <a:lnTo>
                  <a:pt x="0" y="63499"/>
                </a:lnTo>
                <a:lnTo>
                  <a:pt x="54609" y="63499"/>
                </a:lnTo>
                <a:lnTo>
                  <a:pt x="54609" y="59689"/>
                </a:lnTo>
                <a:close/>
              </a:path>
              <a:path w="54609" h="403860">
                <a:moveTo>
                  <a:pt x="54609" y="63499"/>
                </a:moveTo>
                <a:lnTo>
                  <a:pt x="0" y="63499"/>
                </a:lnTo>
                <a:lnTo>
                  <a:pt x="0" y="66039"/>
                </a:lnTo>
                <a:lnTo>
                  <a:pt x="54609" y="66039"/>
                </a:lnTo>
                <a:lnTo>
                  <a:pt x="54609" y="63499"/>
                </a:lnTo>
                <a:close/>
              </a:path>
              <a:path w="54609" h="403860">
                <a:moveTo>
                  <a:pt x="54609" y="66039"/>
                </a:moveTo>
                <a:lnTo>
                  <a:pt x="0" y="66039"/>
                </a:lnTo>
                <a:lnTo>
                  <a:pt x="0" y="69849"/>
                </a:lnTo>
                <a:lnTo>
                  <a:pt x="54609" y="69849"/>
                </a:lnTo>
                <a:lnTo>
                  <a:pt x="54609" y="66039"/>
                </a:lnTo>
                <a:close/>
              </a:path>
              <a:path w="54609" h="403860">
                <a:moveTo>
                  <a:pt x="54609" y="69849"/>
                </a:moveTo>
                <a:lnTo>
                  <a:pt x="0" y="69849"/>
                </a:lnTo>
                <a:lnTo>
                  <a:pt x="0" y="72389"/>
                </a:lnTo>
                <a:lnTo>
                  <a:pt x="54609" y="72389"/>
                </a:lnTo>
                <a:lnTo>
                  <a:pt x="54609" y="69849"/>
                </a:lnTo>
                <a:close/>
              </a:path>
              <a:path w="54609" h="403860">
                <a:moveTo>
                  <a:pt x="54609" y="72389"/>
                </a:moveTo>
                <a:lnTo>
                  <a:pt x="0" y="72389"/>
                </a:lnTo>
                <a:lnTo>
                  <a:pt x="0" y="76199"/>
                </a:lnTo>
                <a:lnTo>
                  <a:pt x="54609" y="76199"/>
                </a:lnTo>
                <a:lnTo>
                  <a:pt x="54609" y="72389"/>
                </a:lnTo>
                <a:close/>
              </a:path>
              <a:path w="54609" h="403860">
                <a:moveTo>
                  <a:pt x="54609" y="76199"/>
                </a:moveTo>
                <a:lnTo>
                  <a:pt x="0" y="76199"/>
                </a:lnTo>
                <a:lnTo>
                  <a:pt x="0" y="78739"/>
                </a:lnTo>
                <a:lnTo>
                  <a:pt x="54609" y="78739"/>
                </a:lnTo>
                <a:lnTo>
                  <a:pt x="54609" y="76199"/>
                </a:lnTo>
                <a:close/>
              </a:path>
              <a:path w="54609" h="403860">
                <a:moveTo>
                  <a:pt x="54609" y="78739"/>
                </a:moveTo>
                <a:lnTo>
                  <a:pt x="0" y="78739"/>
                </a:lnTo>
                <a:lnTo>
                  <a:pt x="0" y="85089"/>
                </a:lnTo>
                <a:lnTo>
                  <a:pt x="54609" y="85089"/>
                </a:lnTo>
                <a:lnTo>
                  <a:pt x="54609" y="78739"/>
                </a:lnTo>
                <a:close/>
              </a:path>
              <a:path w="54609" h="403860">
                <a:moveTo>
                  <a:pt x="54609" y="85089"/>
                </a:moveTo>
                <a:lnTo>
                  <a:pt x="0" y="85089"/>
                </a:lnTo>
                <a:lnTo>
                  <a:pt x="0" y="91439"/>
                </a:lnTo>
                <a:lnTo>
                  <a:pt x="54609" y="91439"/>
                </a:lnTo>
                <a:lnTo>
                  <a:pt x="54609" y="85089"/>
                </a:lnTo>
                <a:close/>
              </a:path>
              <a:path w="54609" h="403860">
                <a:moveTo>
                  <a:pt x="54609" y="91439"/>
                </a:moveTo>
                <a:lnTo>
                  <a:pt x="0" y="91439"/>
                </a:lnTo>
                <a:lnTo>
                  <a:pt x="0" y="97789"/>
                </a:lnTo>
                <a:lnTo>
                  <a:pt x="54609" y="97789"/>
                </a:lnTo>
                <a:lnTo>
                  <a:pt x="54609" y="91439"/>
                </a:lnTo>
                <a:close/>
              </a:path>
              <a:path w="54609" h="403860">
                <a:moveTo>
                  <a:pt x="54609" y="97789"/>
                </a:moveTo>
                <a:lnTo>
                  <a:pt x="0" y="97789"/>
                </a:lnTo>
                <a:lnTo>
                  <a:pt x="0" y="101599"/>
                </a:lnTo>
                <a:lnTo>
                  <a:pt x="54609" y="101599"/>
                </a:lnTo>
                <a:lnTo>
                  <a:pt x="54609" y="97789"/>
                </a:lnTo>
                <a:close/>
              </a:path>
              <a:path w="54609" h="403860">
                <a:moveTo>
                  <a:pt x="54609" y="101599"/>
                </a:moveTo>
                <a:lnTo>
                  <a:pt x="0" y="101599"/>
                </a:lnTo>
                <a:lnTo>
                  <a:pt x="0" y="114299"/>
                </a:lnTo>
                <a:lnTo>
                  <a:pt x="54609" y="114299"/>
                </a:lnTo>
                <a:lnTo>
                  <a:pt x="54609" y="101599"/>
                </a:lnTo>
                <a:close/>
              </a:path>
              <a:path w="54609" h="403860">
                <a:moveTo>
                  <a:pt x="54609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54609" y="133349"/>
                </a:lnTo>
                <a:lnTo>
                  <a:pt x="54609" y="114299"/>
                </a:lnTo>
                <a:close/>
              </a:path>
              <a:path w="54609" h="403860">
                <a:moveTo>
                  <a:pt x="54609" y="133349"/>
                </a:moveTo>
                <a:lnTo>
                  <a:pt x="0" y="133349"/>
                </a:lnTo>
                <a:lnTo>
                  <a:pt x="0" y="139699"/>
                </a:lnTo>
                <a:lnTo>
                  <a:pt x="54609" y="139699"/>
                </a:lnTo>
                <a:lnTo>
                  <a:pt x="54609" y="133349"/>
                </a:lnTo>
                <a:close/>
              </a:path>
              <a:path w="54609" h="403860">
                <a:moveTo>
                  <a:pt x="54609" y="139699"/>
                </a:moveTo>
                <a:lnTo>
                  <a:pt x="0" y="139699"/>
                </a:lnTo>
                <a:lnTo>
                  <a:pt x="0" y="158749"/>
                </a:lnTo>
                <a:lnTo>
                  <a:pt x="54609" y="158749"/>
                </a:lnTo>
                <a:lnTo>
                  <a:pt x="54609" y="139699"/>
                </a:lnTo>
                <a:close/>
              </a:path>
              <a:path w="54609" h="403860">
                <a:moveTo>
                  <a:pt x="1270" y="402589"/>
                </a:moveTo>
                <a:lnTo>
                  <a:pt x="0" y="402589"/>
                </a:lnTo>
                <a:lnTo>
                  <a:pt x="0" y="403859"/>
                </a:lnTo>
                <a:lnTo>
                  <a:pt x="1270" y="403859"/>
                </a:lnTo>
                <a:lnTo>
                  <a:pt x="1270" y="402589"/>
                </a:lnTo>
                <a:close/>
              </a:path>
              <a:path w="54609" h="403860">
                <a:moveTo>
                  <a:pt x="7620" y="401319"/>
                </a:moveTo>
                <a:lnTo>
                  <a:pt x="5079" y="401319"/>
                </a:lnTo>
                <a:lnTo>
                  <a:pt x="5079" y="402589"/>
                </a:lnTo>
                <a:lnTo>
                  <a:pt x="7620" y="402589"/>
                </a:lnTo>
                <a:lnTo>
                  <a:pt x="7620" y="401319"/>
                </a:lnTo>
                <a:close/>
              </a:path>
              <a:path w="54609" h="403860">
                <a:moveTo>
                  <a:pt x="15239" y="396239"/>
                </a:moveTo>
                <a:lnTo>
                  <a:pt x="0" y="396239"/>
                </a:lnTo>
                <a:lnTo>
                  <a:pt x="0" y="401319"/>
                </a:lnTo>
                <a:lnTo>
                  <a:pt x="10159" y="401319"/>
                </a:lnTo>
                <a:lnTo>
                  <a:pt x="10159" y="400049"/>
                </a:lnTo>
                <a:lnTo>
                  <a:pt x="12699" y="400049"/>
                </a:lnTo>
                <a:lnTo>
                  <a:pt x="12699" y="397509"/>
                </a:lnTo>
                <a:lnTo>
                  <a:pt x="15239" y="397509"/>
                </a:lnTo>
                <a:lnTo>
                  <a:pt x="15239" y="396239"/>
                </a:lnTo>
                <a:close/>
              </a:path>
              <a:path w="54609" h="403860">
                <a:moveTo>
                  <a:pt x="20320" y="394969"/>
                </a:moveTo>
                <a:lnTo>
                  <a:pt x="17779" y="394969"/>
                </a:lnTo>
                <a:lnTo>
                  <a:pt x="17779" y="396239"/>
                </a:lnTo>
                <a:lnTo>
                  <a:pt x="20320" y="396239"/>
                </a:lnTo>
                <a:lnTo>
                  <a:pt x="20320" y="394969"/>
                </a:lnTo>
                <a:close/>
              </a:path>
              <a:path w="54609" h="403860">
                <a:moveTo>
                  <a:pt x="26670" y="389889"/>
                </a:moveTo>
                <a:lnTo>
                  <a:pt x="0" y="389889"/>
                </a:lnTo>
                <a:lnTo>
                  <a:pt x="0" y="394969"/>
                </a:lnTo>
                <a:lnTo>
                  <a:pt x="22859" y="394969"/>
                </a:lnTo>
                <a:lnTo>
                  <a:pt x="22859" y="393699"/>
                </a:lnTo>
                <a:lnTo>
                  <a:pt x="24129" y="393699"/>
                </a:lnTo>
                <a:lnTo>
                  <a:pt x="24129" y="391159"/>
                </a:lnTo>
                <a:lnTo>
                  <a:pt x="26670" y="391159"/>
                </a:lnTo>
                <a:lnTo>
                  <a:pt x="26670" y="389889"/>
                </a:lnTo>
                <a:close/>
              </a:path>
              <a:path w="54609" h="403860">
                <a:moveTo>
                  <a:pt x="31749" y="388619"/>
                </a:moveTo>
                <a:lnTo>
                  <a:pt x="29209" y="388619"/>
                </a:lnTo>
                <a:lnTo>
                  <a:pt x="29209" y="389889"/>
                </a:lnTo>
                <a:lnTo>
                  <a:pt x="31749" y="389889"/>
                </a:lnTo>
                <a:lnTo>
                  <a:pt x="31749" y="388619"/>
                </a:lnTo>
                <a:close/>
              </a:path>
              <a:path w="54609" h="403860">
                <a:moveTo>
                  <a:pt x="38099" y="383539"/>
                </a:moveTo>
                <a:lnTo>
                  <a:pt x="0" y="383539"/>
                </a:lnTo>
                <a:lnTo>
                  <a:pt x="0" y="388619"/>
                </a:lnTo>
                <a:lnTo>
                  <a:pt x="34290" y="388619"/>
                </a:lnTo>
                <a:lnTo>
                  <a:pt x="34290" y="387349"/>
                </a:lnTo>
                <a:lnTo>
                  <a:pt x="35559" y="387349"/>
                </a:lnTo>
                <a:lnTo>
                  <a:pt x="35559" y="384809"/>
                </a:lnTo>
                <a:lnTo>
                  <a:pt x="38099" y="384809"/>
                </a:lnTo>
                <a:lnTo>
                  <a:pt x="38099" y="383539"/>
                </a:lnTo>
                <a:close/>
              </a:path>
              <a:path w="54609" h="403860">
                <a:moveTo>
                  <a:pt x="43179" y="382269"/>
                </a:moveTo>
                <a:lnTo>
                  <a:pt x="40640" y="382269"/>
                </a:lnTo>
                <a:lnTo>
                  <a:pt x="40640" y="383539"/>
                </a:lnTo>
                <a:lnTo>
                  <a:pt x="43179" y="383539"/>
                </a:lnTo>
                <a:lnTo>
                  <a:pt x="43179" y="382269"/>
                </a:lnTo>
                <a:close/>
              </a:path>
              <a:path w="54609" h="403860">
                <a:moveTo>
                  <a:pt x="48259" y="377189"/>
                </a:moveTo>
                <a:lnTo>
                  <a:pt x="0" y="377189"/>
                </a:lnTo>
                <a:lnTo>
                  <a:pt x="0" y="382269"/>
                </a:lnTo>
                <a:lnTo>
                  <a:pt x="44450" y="382269"/>
                </a:lnTo>
                <a:lnTo>
                  <a:pt x="44450" y="380999"/>
                </a:lnTo>
                <a:lnTo>
                  <a:pt x="46990" y="380999"/>
                </a:lnTo>
                <a:lnTo>
                  <a:pt x="46990" y="378459"/>
                </a:lnTo>
                <a:lnTo>
                  <a:pt x="48259" y="378459"/>
                </a:lnTo>
                <a:lnTo>
                  <a:pt x="48259" y="377189"/>
                </a:lnTo>
                <a:close/>
              </a:path>
              <a:path w="54609" h="403860">
                <a:moveTo>
                  <a:pt x="52070" y="375919"/>
                </a:moveTo>
                <a:lnTo>
                  <a:pt x="50799" y="375919"/>
                </a:lnTo>
                <a:lnTo>
                  <a:pt x="50799" y="377189"/>
                </a:lnTo>
                <a:lnTo>
                  <a:pt x="52070" y="377189"/>
                </a:lnTo>
                <a:lnTo>
                  <a:pt x="52070" y="375919"/>
                </a:lnTo>
                <a:close/>
              </a:path>
              <a:path w="54609" h="403860">
                <a:moveTo>
                  <a:pt x="54609" y="370839"/>
                </a:moveTo>
                <a:lnTo>
                  <a:pt x="0" y="370839"/>
                </a:lnTo>
                <a:lnTo>
                  <a:pt x="0" y="375919"/>
                </a:lnTo>
                <a:lnTo>
                  <a:pt x="54609" y="375919"/>
                </a:lnTo>
                <a:lnTo>
                  <a:pt x="54609" y="370839"/>
                </a:lnTo>
                <a:close/>
              </a:path>
              <a:path w="54609" h="403860">
                <a:moveTo>
                  <a:pt x="54609" y="364489"/>
                </a:moveTo>
                <a:lnTo>
                  <a:pt x="0" y="364489"/>
                </a:lnTo>
                <a:lnTo>
                  <a:pt x="0" y="369569"/>
                </a:lnTo>
                <a:lnTo>
                  <a:pt x="54609" y="369569"/>
                </a:lnTo>
                <a:lnTo>
                  <a:pt x="54609" y="364489"/>
                </a:lnTo>
                <a:close/>
              </a:path>
              <a:path w="54609" h="403860">
                <a:moveTo>
                  <a:pt x="54609" y="358139"/>
                </a:moveTo>
                <a:lnTo>
                  <a:pt x="0" y="358139"/>
                </a:lnTo>
                <a:lnTo>
                  <a:pt x="0" y="363219"/>
                </a:lnTo>
                <a:lnTo>
                  <a:pt x="54609" y="363219"/>
                </a:lnTo>
                <a:lnTo>
                  <a:pt x="54609" y="358139"/>
                </a:lnTo>
                <a:close/>
              </a:path>
              <a:path w="54609" h="403860">
                <a:moveTo>
                  <a:pt x="54609" y="351789"/>
                </a:moveTo>
                <a:lnTo>
                  <a:pt x="0" y="351789"/>
                </a:lnTo>
                <a:lnTo>
                  <a:pt x="0" y="356869"/>
                </a:lnTo>
                <a:lnTo>
                  <a:pt x="54609" y="356869"/>
                </a:lnTo>
                <a:lnTo>
                  <a:pt x="54609" y="351789"/>
                </a:lnTo>
                <a:close/>
              </a:path>
              <a:path w="54609" h="403860">
                <a:moveTo>
                  <a:pt x="54609" y="345439"/>
                </a:moveTo>
                <a:lnTo>
                  <a:pt x="0" y="345439"/>
                </a:lnTo>
                <a:lnTo>
                  <a:pt x="0" y="350519"/>
                </a:lnTo>
                <a:lnTo>
                  <a:pt x="54609" y="350519"/>
                </a:lnTo>
                <a:lnTo>
                  <a:pt x="54609" y="345439"/>
                </a:lnTo>
                <a:close/>
              </a:path>
              <a:path w="54609" h="403860">
                <a:moveTo>
                  <a:pt x="54609" y="339089"/>
                </a:moveTo>
                <a:lnTo>
                  <a:pt x="0" y="339089"/>
                </a:lnTo>
                <a:lnTo>
                  <a:pt x="0" y="344169"/>
                </a:lnTo>
                <a:lnTo>
                  <a:pt x="54609" y="344169"/>
                </a:lnTo>
                <a:lnTo>
                  <a:pt x="54609" y="339089"/>
                </a:lnTo>
                <a:close/>
              </a:path>
              <a:path w="54609" h="403860">
                <a:moveTo>
                  <a:pt x="54609" y="332739"/>
                </a:moveTo>
                <a:lnTo>
                  <a:pt x="0" y="332739"/>
                </a:lnTo>
                <a:lnTo>
                  <a:pt x="0" y="337819"/>
                </a:lnTo>
                <a:lnTo>
                  <a:pt x="54609" y="337819"/>
                </a:lnTo>
                <a:lnTo>
                  <a:pt x="54609" y="332739"/>
                </a:lnTo>
                <a:close/>
              </a:path>
              <a:path w="54609" h="403860">
                <a:moveTo>
                  <a:pt x="54609" y="326389"/>
                </a:moveTo>
                <a:lnTo>
                  <a:pt x="0" y="326389"/>
                </a:lnTo>
                <a:lnTo>
                  <a:pt x="0" y="331469"/>
                </a:lnTo>
                <a:lnTo>
                  <a:pt x="54609" y="331469"/>
                </a:lnTo>
                <a:lnTo>
                  <a:pt x="54609" y="326389"/>
                </a:lnTo>
                <a:close/>
              </a:path>
              <a:path w="54609" h="403860">
                <a:moveTo>
                  <a:pt x="54609" y="318769"/>
                </a:moveTo>
                <a:lnTo>
                  <a:pt x="0" y="318769"/>
                </a:lnTo>
                <a:lnTo>
                  <a:pt x="0" y="325119"/>
                </a:lnTo>
                <a:lnTo>
                  <a:pt x="54609" y="325119"/>
                </a:lnTo>
                <a:lnTo>
                  <a:pt x="54609" y="318769"/>
                </a:lnTo>
                <a:close/>
              </a:path>
              <a:path w="54609" h="403860">
                <a:moveTo>
                  <a:pt x="54609" y="313689"/>
                </a:moveTo>
                <a:lnTo>
                  <a:pt x="0" y="313689"/>
                </a:lnTo>
                <a:lnTo>
                  <a:pt x="0" y="317499"/>
                </a:lnTo>
                <a:lnTo>
                  <a:pt x="54609" y="317499"/>
                </a:lnTo>
                <a:lnTo>
                  <a:pt x="54609" y="313689"/>
                </a:lnTo>
                <a:close/>
              </a:path>
              <a:path w="54609" h="403860">
                <a:moveTo>
                  <a:pt x="54609" y="307339"/>
                </a:moveTo>
                <a:lnTo>
                  <a:pt x="0" y="307339"/>
                </a:lnTo>
                <a:lnTo>
                  <a:pt x="0" y="312419"/>
                </a:lnTo>
                <a:lnTo>
                  <a:pt x="54609" y="312419"/>
                </a:lnTo>
                <a:lnTo>
                  <a:pt x="54609" y="307339"/>
                </a:lnTo>
                <a:close/>
              </a:path>
              <a:path w="54609" h="403860">
                <a:moveTo>
                  <a:pt x="54609" y="300989"/>
                </a:moveTo>
                <a:lnTo>
                  <a:pt x="0" y="300989"/>
                </a:lnTo>
                <a:lnTo>
                  <a:pt x="0" y="306069"/>
                </a:lnTo>
                <a:lnTo>
                  <a:pt x="54609" y="306069"/>
                </a:lnTo>
                <a:lnTo>
                  <a:pt x="54609" y="300989"/>
                </a:lnTo>
                <a:close/>
              </a:path>
              <a:path w="54609" h="403860">
                <a:moveTo>
                  <a:pt x="54609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54609" y="299719"/>
                </a:lnTo>
                <a:lnTo>
                  <a:pt x="54609" y="293369"/>
                </a:lnTo>
                <a:close/>
              </a:path>
              <a:path w="54609" h="403860">
                <a:moveTo>
                  <a:pt x="54609" y="287019"/>
                </a:moveTo>
                <a:lnTo>
                  <a:pt x="0" y="287019"/>
                </a:lnTo>
                <a:lnTo>
                  <a:pt x="0" y="292099"/>
                </a:lnTo>
                <a:lnTo>
                  <a:pt x="54609" y="292099"/>
                </a:lnTo>
                <a:lnTo>
                  <a:pt x="54609" y="287019"/>
                </a:lnTo>
                <a:close/>
              </a:path>
              <a:path w="54609" h="403860">
                <a:moveTo>
                  <a:pt x="54609" y="280669"/>
                </a:moveTo>
                <a:lnTo>
                  <a:pt x="0" y="280669"/>
                </a:lnTo>
                <a:lnTo>
                  <a:pt x="0" y="285749"/>
                </a:lnTo>
                <a:lnTo>
                  <a:pt x="54609" y="285749"/>
                </a:lnTo>
                <a:lnTo>
                  <a:pt x="54609" y="280669"/>
                </a:lnTo>
                <a:close/>
              </a:path>
              <a:path w="54609" h="403860">
                <a:moveTo>
                  <a:pt x="54609" y="275589"/>
                </a:moveTo>
                <a:lnTo>
                  <a:pt x="0" y="275589"/>
                </a:lnTo>
                <a:lnTo>
                  <a:pt x="0" y="279399"/>
                </a:lnTo>
                <a:lnTo>
                  <a:pt x="54609" y="279399"/>
                </a:lnTo>
                <a:lnTo>
                  <a:pt x="54609" y="275589"/>
                </a:lnTo>
                <a:close/>
              </a:path>
              <a:path w="54609" h="403860">
                <a:moveTo>
                  <a:pt x="54609" y="160019"/>
                </a:moveTo>
                <a:lnTo>
                  <a:pt x="0" y="160019"/>
                </a:lnTo>
                <a:lnTo>
                  <a:pt x="0" y="274319"/>
                </a:lnTo>
                <a:lnTo>
                  <a:pt x="54609" y="274319"/>
                </a:lnTo>
                <a:lnTo>
                  <a:pt x="54609" y="160019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6" name="bk object 3326"/>
          <p:cNvSpPr/>
          <p:nvPr/>
        </p:nvSpPr>
        <p:spPr>
          <a:xfrm>
            <a:off x="7820659" y="5758179"/>
            <a:ext cx="54610" cy="448309"/>
          </a:xfrm>
          <a:custGeom>
            <a:avLst/>
            <a:gdLst/>
            <a:ahLst/>
            <a:cxnLst/>
            <a:rect l="l" t="t" r="r" b="b"/>
            <a:pathLst>
              <a:path w="54609" h="448310">
                <a:moveTo>
                  <a:pt x="5080" y="0"/>
                </a:moveTo>
                <a:lnTo>
                  <a:pt x="0" y="0"/>
                </a:lnTo>
                <a:lnTo>
                  <a:pt x="0" y="2540"/>
                </a:lnTo>
                <a:lnTo>
                  <a:pt x="7620" y="2540"/>
                </a:lnTo>
                <a:lnTo>
                  <a:pt x="762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  <a:path w="54609" h="448310">
                <a:moveTo>
                  <a:pt x="10160" y="2540"/>
                </a:moveTo>
                <a:lnTo>
                  <a:pt x="0" y="2540"/>
                </a:lnTo>
                <a:lnTo>
                  <a:pt x="0" y="5080"/>
                </a:lnTo>
                <a:lnTo>
                  <a:pt x="13970" y="5080"/>
                </a:lnTo>
                <a:lnTo>
                  <a:pt x="13970" y="3810"/>
                </a:lnTo>
                <a:lnTo>
                  <a:pt x="10160" y="3810"/>
                </a:lnTo>
                <a:lnTo>
                  <a:pt x="10160" y="2540"/>
                </a:lnTo>
                <a:close/>
              </a:path>
              <a:path w="54609" h="448310">
                <a:moveTo>
                  <a:pt x="17780" y="5080"/>
                </a:moveTo>
                <a:lnTo>
                  <a:pt x="0" y="5080"/>
                </a:lnTo>
                <a:lnTo>
                  <a:pt x="0" y="8890"/>
                </a:lnTo>
                <a:lnTo>
                  <a:pt x="24130" y="8890"/>
                </a:lnTo>
                <a:lnTo>
                  <a:pt x="24130" y="7620"/>
                </a:lnTo>
                <a:lnTo>
                  <a:pt x="20320" y="7620"/>
                </a:lnTo>
                <a:lnTo>
                  <a:pt x="20320" y="6350"/>
                </a:lnTo>
                <a:lnTo>
                  <a:pt x="17780" y="6350"/>
                </a:lnTo>
                <a:lnTo>
                  <a:pt x="17780" y="5080"/>
                </a:lnTo>
                <a:close/>
              </a:path>
              <a:path w="54609" h="448310">
                <a:moveTo>
                  <a:pt x="26670" y="8890"/>
                </a:moveTo>
                <a:lnTo>
                  <a:pt x="0" y="8890"/>
                </a:lnTo>
                <a:lnTo>
                  <a:pt x="0" y="11430"/>
                </a:lnTo>
                <a:lnTo>
                  <a:pt x="30480" y="11430"/>
                </a:lnTo>
                <a:lnTo>
                  <a:pt x="30480" y="10160"/>
                </a:lnTo>
                <a:lnTo>
                  <a:pt x="26670" y="10160"/>
                </a:lnTo>
                <a:lnTo>
                  <a:pt x="26670" y="8890"/>
                </a:lnTo>
                <a:close/>
              </a:path>
              <a:path w="54609" h="448310">
                <a:moveTo>
                  <a:pt x="34290" y="11430"/>
                </a:moveTo>
                <a:lnTo>
                  <a:pt x="0" y="11430"/>
                </a:lnTo>
                <a:lnTo>
                  <a:pt x="0" y="15240"/>
                </a:lnTo>
                <a:lnTo>
                  <a:pt x="40640" y="15240"/>
                </a:lnTo>
                <a:lnTo>
                  <a:pt x="40640" y="13970"/>
                </a:lnTo>
                <a:lnTo>
                  <a:pt x="38100" y="13970"/>
                </a:lnTo>
                <a:lnTo>
                  <a:pt x="38100" y="12700"/>
                </a:lnTo>
                <a:lnTo>
                  <a:pt x="34290" y="12700"/>
                </a:lnTo>
                <a:lnTo>
                  <a:pt x="34290" y="11430"/>
                </a:lnTo>
                <a:close/>
              </a:path>
              <a:path w="54609" h="448310">
                <a:moveTo>
                  <a:pt x="43180" y="15240"/>
                </a:moveTo>
                <a:lnTo>
                  <a:pt x="0" y="15240"/>
                </a:lnTo>
                <a:lnTo>
                  <a:pt x="0" y="21590"/>
                </a:lnTo>
                <a:lnTo>
                  <a:pt x="54610" y="21590"/>
                </a:lnTo>
                <a:lnTo>
                  <a:pt x="54610" y="20320"/>
                </a:lnTo>
                <a:lnTo>
                  <a:pt x="52070" y="20320"/>
                </a:lnTo>
                <a:lnTo>
                  <a:pt x="52070" y="19050"/>
                </a:lnTo>
                <a:lnTo>
                  <a:pt x="48260" y="19050"/>
                </a:lnTo>
                <a:lnTo>
                  <a:pt x="48260" y="17780"/>
                </a:lnTo>
                <a:lnTo>
                  <a:pt x="45720" y="17780"/>
                </a:lnTo>
                <a:lnTo>
                  <a:pt x="45720" y="16510"/>
                </a:lnTo>
                <a:lnTo>
                  <a:pt x="43180" y="16510"/>
                </a:lnTo>
                <a:lnTo>
                  <a:pt x="43180" y="15240"/>
                </a:lnTo>
                <a:close/>
              </a:path>
              <a:path w="54609" h="448310">
                <a:moveTo>
                  <a:pt x="54610" y="21590"/>
                </a:moveTo>
                <a:lnTo>
                  <a:pt x="0" y="21590"/>
                </a:lnTo>
                <a:lnTo>
                  <a:pt x="0" y="24130"/>
                </a:lnTo>
                <a:lnTo>
                  <a:pt x="54610" y="24130"/>
                </a:lnTo>
                <a:lnTo>
                  <a:pt x="54610" y="21590"/>
                </a:lnTo>
                <a:close/>
              </a:path>
              <a:path w="54609" h="448310">
                <a:moveTo>
                  <a:pt x="54610" y="24130"/>
                </a:moveTo>
                <a:lnTo>
                  <a:pt x="0" y="24130"/>
                </a:lnTo>
                <a:lnTo>
                  <a:pt x="0" y="27940"/>
                </a:lnTo>
                <a:lnTo>
                  <a:pt x="54610" y="27940"/>
                </a:lnTo>
                <a:lnTo>
                  <a:pt x="54610" y="24130"/>
                </a:lnTo>
                <a:close/>
              </a:path>
              <a:path w="54609" h="448310">
                <a:moveTo>
                  <a:pt x="54610" y="27940"/>
                </a:moveTo>
                <a:lnTo>
                  <a:pt x="0" y="27940"/>
                </a:lnTo>
                <a:lnTo>
                  <a:pt x="0" y="30480"/>
                </a:lnTo>
                <a:lnTo>
                  <a:pt x="54610" y="30480"/>
                </a:lnTo>
                <a:lnTo>
                  <a:pt x="54610" y="27940"/>
                </a:lnTo>
                <a:close/>
              </a:path>
              <a:path w="54609" h="448310">
                <a:moveTo>
                  <a:pt x="54610" y="30480"/>
                </a:moveTo>
                <a:lnTo>
                  <a:pt x="0" y="30480"/>
                </a:lnTo>
                <a:lnTo>
                  <a:pt x="0" y="34290"/>
                </a:lnTo>
                <a:lnTo>
                  <a:pt x="54610" y="34290"/>
                </a:lnTo>
                <a:lnTo>
                  <a:pt x="54610" y="30480"/>
                </a:lnTo>
                <a:close/>
              </a:path>
              <a:path w="54609" h="448310">
                <a:moveTo>
                  <a:pt x="54610" y="34290"/>
                </a:moveTo>
                <a:lnTo>
                  <a:pt x="0" y="34290"/>
                </a:lnTo>
                <a:lnTo>
                  <a:pt x="0" y="36830"/>
                </a:lnTo>
                <a:lnTo>
                  <a:pt x="54610" y="36830"/>
                </a:lnTo>
                <a:lnTo>
                  <a:pt x="54610" y="34290"/>
                </a:lnTo>
                <a:close/>
              </a:path>
              <a:path w="54609" h="448310">
                <a:moveTo>
                  <a:pt x="54610" y="36830"/>
                </a:moveTo>
                <a:lnTo>
                  <a:pt x="0" y="36830"/>
                </a:lnTo>
                <a:lnTo>
                  <a:pt x="0" y="40640"/>
                </a:lnTo>
                <a:lnTo>
                  <a:pt x="54610" y="40640"/>
                </a:lnTo>
                <a:lnTo>
                  <a:pt x="54610" y="36830"/>
                </a:lnTo>
                <a:close/>
              </a:path>
              <a:path w="54609" h="448310">
                <a:moveTo>
                  <a:pt x="54610" y="40640"/>
                </a:moveTo>
                <a:lnTo>
                  <a:pt x="0" y="40640"/>
                </a:lnTo>
                <a:lnTo>
                  <a:pt x="0" y="43180"/>
                </a:lnTo>
                <a:lnTo>
                  <a:pt x="54610" y="43180"/>
                </a:lnTo>
                <a:lnTo>
                  <a:pt x="54610" y="40640"/>
                </a:lnTo>
                <a:close/>
              </a:path>
              <a:path w="54609" h="448310">
                <a:moveTo>
                  <a:pt x="54610" y="43180"/>
                </a:moveTo>
                <a:lnTo>
                  <a:pt x="0" y="43180"/>
                </a:lnTo>
                <a:lnTo>
                  <a:pt x="0" y="46990"/>
                </a:lnTo>
                <a:lnTo>
                  <a:pt x="54610" y="46990"/>
                </a:lnTo>
                <a:lnTo>
                  <a:pt x="54610" y="43180"/>
                </a:lnTo>
                <a:close/>
              </a:path>
              <a:path w="54609" h="448310">
                <a:moveTo>
                  <a:pt x="54610" y="46990"/>
                </a:moveTo>
                <a:lnTo>
                  <a:pt x="0" y="46990"/>
                </a:lnTo>
                <a:lnTo>
                  <a:pt x="0" y="49530"/>
                </a:lnTo>
                <a:lnTo>
                  <a:pt x="54610" y="49530"/>
                </a:lnTo>
                <a:lnTo>
                  <a:pt x="54610" y="46990"/>
                </a:lnTo>
                <a:close/>
              </a:path>
              <a:path w="54609" h="448310">
                <a:moveTo>
                  <a:pt x="54610" y="49530"/>
                </a:moveTo>
                <a:lnTo>
                  <a:pt x="0" y="49530"/>
                </a:lnTo>
                <a:lnTo>
                  <a:pt x="0" y="55880"/>
                </a:lnTo>
                <a:lnTo>
                  <a:pt x="54610" y="55880"/>
                </a:lnTo>
                <a:lnTo>
                  <a:pt x="54610" y="49530"/>
                </a:lnTo>
                <a:close/>
              </a:path>
              <a:path w="54609" h="448310">
                <a:moveTo>
                  <a:pt x="54610" y="55880"/>
                </a:moveTo>
                <a:lnTo>
                  <a:pt x="0" y="55880"/>
                </a:lnTo>
                <a:lnTo>
                  <a:pt x="0" y="59690"/>
                </a:lnTo>
                <a:lnTo>
                  <a:pt x="54610" y="59690"/>
                </a:lnTo>
                <a:lnTo>
                  <a:pt x="54610" y="55880"/>
                </a:lnTo>
                <a:close/>
              </a:path>
              <a:path w="54609" h="448310">
                <a:moveTo>
                  <a:pt x="54610" y="59690"/>
                </a:moveTo>
                <a:lnTo>
                  <a:pt x="0" y="59690"/>
                </a:lnTo>
                <a:lnTo>
                  <a:pt x="0" y="62230"/>
                </a:lnTo>
                <a:lnTo>
                  <a:pt x="54610" y="62230"/>
                </a:lnTo>
                <a:lnTo>
                  <a:pt x="54610" y="59690"/>
                </a:lnTo>
                <a:close/>
              </a:path>
              <a:path w="54609" h="448310">
                <a:moveTo>
                  <a:pt x="54610" y="62230"/>
                </a:moveTo>
                <a:lnTo>
                  <a:pt x="0" y="62230"/>
                </a:lnTo>
                <a:lnTo>
                  <a:pt x="0" y="66040"/>
                </a:lnTo>
                <a:lnTo>
                  <a:pt x="54610" y="66040"/>
                </a:lnTo>
                <a:lnTo>
                  <a:pt x="54610" y="62230"/>
                </a:lnTo>
                <a:close/>
              </a:path>
              <a:path w="54609" h="448310">
                <a:moveTo>
                  <a:pt x="54610" y="66040"/>
                </a:moveTo>
                <a:lnTo>
                  <a:pt x="0" y="66040"/>
                </a:lnTo>
                <a:lnTo>
                  <a:pt x="0" y="68580"/>
                </a:lnTo>
                <a:lnTo>
                  <a:pt x="54610" y="68580"/>
                </a:lnTo>
                <a:lnTo>
                  <a:pt x="54610" y="66040"/>
                </a:lnTo>
                <a:close/>
              </a:path>
              <a:path w="54609" h="448310">
                <a:moveTo>
                  <a:pt x="54610" y="68580"/>
                </a:moveTo>
                <a:lnTo>
                  <a:pt x="0" y="68580"/>
                </a:lnTo>
                <a:lnTo>
                  <a:pt x="0" y="72390"/>
                </a:lnTo>
                <a:lnTo>
                  <a:pt x="54610" y="72390"/>
                </a:lnTo>
                <a:lnTo>
                  <a:pt x="54610" y="68580"/>
                </a:lnTo>
                <a:close/>
              </a:path>
              <a:path w="54609" h="448310">
                <a:moveTo>
                  <a:pt x="54610" y="72390"/>
                </a:moveTo>
                <a:lnTo>
                  <a:pt x="0" y="72390"/>
                </a:lnTo>
                <a:lnTo>
                  <a:pt x="0" y="74930"/>
                </a:lnTo>
                <a:lnTo>
                  <a:pt x="54610" y="74930"/>
                </a:lnTo>
                <a:lnTo>
                  <a:pt x="54610" y="72390"/>
                </a:lnTo>
                <a:close/>
              </a:path>
              <a:path w="54609" h="448310">
                <a:moveTo>
                  <a:pt x="54610" y="74930"/>
                </a:moveTo>
                <a:lnTo>
                  <a:pt x="0" y="74930"/>
                </a:lnTo>
                <a:lnTo>
                  <a:pt x="0" y="78740"/>
                </a:lnTo>
                <a:lnTo>
                  <a:pt x="54610" y="78740"/>
                </a:lnTo>
                <a:lnTo>
                  <a:pt x="54610" y="74930"/>
                </a:lnTo>
                <a:close/>
              </a:path>
              <a:path w="54609" h="448310">
                <a:moveTo>
                  <a:pt x="54610" y="78740"/>
                </a:moveTo>
                <a:lnTo>
                  <a:pt x="0" y="78740"/>
                </a:lnTo>
                <a:lnTo>
                  <a:pt x="0" y="81280"/>
                </a:lnTo>
                <a:lnTo>
                  <a:pt x="54610" y="81280"/>
                </a:lnTo>
                <a:lnTo>
                  <a:pt x="54610" y="78740"/>
                </a:lnTo>
                <a:close/>
              </a:path>
              <a:path w="54609" h="448310">
                <a:moveTo>
                  <a:pt x="54610" y="81280"/>
                </a:moveTo>
                <a:lnTo>
                  <a:pt x="0" y="81280"/>
                </a:lnTo>
                <a:lnTo>
                  <a:pt x="0" y="85090"/>
                </a:lnTo>
                <a:lnTo>
                  <a:pt x="54610" y="85090"/>
                </a:lnTo>
                <a:lnTo>
                  <a:pt x="54610" y="81280"/>
                </a:lnTo>
                <a:close/>
              </a:path>
              <a:path w="54609" h="448310">
                <a:moveTo>
                  <a:pt x="54610" y="85090"/>
                </a:moveTo>
                <a:lnTo>
                  <a:pt x="0" y="85090"/>
                </a:lnTo>
                <a:lnTo>
                  <a:pt x="0" y="87630"/>
                </a:lnTo>
                <a:lnTo>
                  <a:pt x="54610" y="87630"/>
                </a:lnTo>
                <a:lnTo>
                  <a:pt x="54610" y="85090"/>
                </a:lnTo>
                <a:close/>
              </a:path>
              <a:path w="54609" h="448310">
                <a:moveTo>
                  <a:pt x="54610" y="87630"/>
                </a:moveTo>
                <a:lnTo>
                  <a:pt x="0" y="87630"/>
                </a:lnTo>
                <a:lnTo>
                  <a:pt x="0" y="91440"/>
                </a:lnTo>
                <a:lnTo>
                  <a:pt x="54610" y="91440"/>
                </a:lnTo>
                <a:lnTo>
                  <a:pt x="54610" y="87630"/>
                </a:lnTo>
                <a:close/>
              </a:path>
              <a:path w="54609" h="448310">
                <a:moveTo>
                  <a:pt x="54610" y="91440"/>
                </a:moveTo>
                <a:lnTo>
                  <a:pt x="0" y="91440"/>
                </a:lnTo>
                <a:lnTo>
                  <a:pt x="0" y="93980"/>
                </a:lnTo>
                <a:lnTo>
                  <a:pt x="54610" y="93980"/>
                </a:lnTo>
                <a:lnTo>
                  <a:pt x="54610" y="91440"/>
                </a:lnTo>
                <a:close/>
              </a:path>
              <a:path w="54609" h="448310">
                <a:moveTo>
                  <a:pt x="54610" y="93980"/>
                </a:moveTo>
                <a:lnTo>
                  <a:pt x="0" y="93980"/>
                </a:lnTo>
                <a:lnTo>
                  <a:pt x="0" y="97790"/>
                </a:lnTo>
                <a:lnTo>
                  <a:pt x="54610" y="97790"/>
                </a:lnTo>
                <a:lnTo>
                  <a:pt x="54610" y="93980"/>
                </a:lnTo>
                <a:close/>
              </a:path>
              <a:path w="54609" h="448310">
                <a:moveTo>
                  <a:pt x="54610" y="97790"/>
                </a:moveTo>
                <a:lnTo>
                  <a:pt x="0" y="97790"/>
                </a:lnTo>
                <a:lnTo>
                  <a:pt x="0" y="100330"/>
                </a:lnTo>
                <a:lnTo>
                  <a:pt x="54610" y="100330"/>
                </a:lnTo>
                <a:lnTo>
                  <a:pt x="54610" y="97790"/>
                </a:lnTo>
                <a:close/>
              </a:path>
              <a:path w="54609" h="448310">
                <a:moveTo>
                  <a:pt x="54610" y="100330"/>
                </a:moveTo>
                <a:lnTo>
                  <a:pt x="0" y="100330"/>
                </a:lnTo>
                <a:lnTo>
                  <a:pt x="0" y="106680"/>
                </a:lnTo>
                <a:lnTo>
                  <a:pt x="54610" y="106680"/>
                </a:lnTo>
                <a:lnTo>
                  <a:pt x="54610" y="100330"/>
                </a:lnTo>
                <a:close/>
              </a:path>
              <a:path w="54609" h="448310">
                <a:moveTo>
                  <a:pt x="54610" y="106680"/>
                </a:moveTo>
                <a:lnTo>
                  <a:pt x="0" y="106680"/>
                </a:lnTo>
                <a:lnTo>
                  <a:pt x="0" y="113030"/>
                </a:lnTo>
                <a:lnTo>
                  <a:pt x="54610" y="113030"/>
                </a:lnTo>
                <a:lnTo>
                  <a:pt x="54610" y="106680"/>
                </a:lnTo>
                <a:close/>
              </a:path>
              <a:path w="54609" h="448310">
                <a:moveTo>
                  <a:pt x="54610" y="113030"/>
                </a:moveTo>
                <a:lnTo>
                  <a:pt x="0" y="113030"/>
                </a:lnTo>
                <a:lnTo>
                  <a:pt x="0" y="119380"/>
                </a:lnTo>
                <a:lnTo>
                  <a:pt x="54610" y="119380"/>
                </a:lnTo>
                <a:lnTo>
                  <a:pt x="54610" y="113030"/>
                </a:lnTo>
                <a:close/>
              </a:path>
              <a:path w="54609" h="448310">
                <a:moveTo>
                  <a:pt x="54610" y="119380"/>
                </a:moveTo>
                <a:lnTo>
                  <a:pt x="0" y="119380"/>
                </a:lnTo>
                <a:lnTo>
                  <a:pt x="0" y="123190"/>
                </a:lnTo>
                <a:lnTo>
                  <a:pt x="54610" y="123190"/>
                </a:lnTo>
                <a:lnTo>
                  <a:pt x="54610" y="119380"/>
                </a:lnTo>
                <a:close/>
              </a:path>
              <a:path w="54609" h="448310">
                <a:moveTo>
                  <a:pt x="54610" y="123190"/>
                </a:moveTo>
                <a:lnTo>
                  <a:pt x="0" y="123190"/>
                </a:lnTo>
                <a:lnTo>
                  <a:pt x="0" y="135890"/>
                </a:lnTo>
                <a:lnTo>
                  <a:pt x="54610" y="135890"/>
                </a:lnTo>
                <a:lnTo>
                  <a:pt x="54610" y="123190"/>
                </a:lnTo>
                <a:close/>
              </a:path>
              <a:path w="54609" h="448310">
                <a:moveTo>
                  <a:pt x="54610" y="135890"/>
                </a:moveTo>
                <a:lnTo>
                  <a:pt x="0" y="135890"/>
                </a:lnTo>
                <a:lnTo>
                  <a:pt x="0" y="154940"/>
                </a:lnTo>
                <a:lnTo>
                  <a:pt x="54610" y="154940"/>
                </a:lnTo>
                <a:lnTo>
                  <a:pt x="54610" y="135890"/>
                </a:lnTo>
                <a:close/>
              </a:path>
              <a:path w="54609" h="448310">
                <a:moveTo>
                  <a:pt x="54610" y="154940"/>
                </a:moveTo>
                <a:lnTo>
                  <a:pt x="0" y="154940"/>
                </a:lnTo>
                <a:lnTo>
                  <a:pt x="0" y="161290"/>
                </a:lnTo>
                <a:lnTo>
                  <a:pt x="54610" y="161290"/>
                </a:lnTo>
                <a:lnTo>
                  <a:pt x="54610" y="154940"/>
                </a:lnTo>
                <a:close/>
              </a:path>
              <a:path w="54609" h="448310">
                <a:moveTo>
                  <a:pt x="54610" y="161290"/>
                </a:moveTo>
                <a:lnTo>
                  <a:pt x="0" y="161290"/>
                </a:lnTo>
                <a:lnTo>
                  <a:pt x="0" y="180340"/>
                </a:lnTo>
                <a:lnTo>
                  <a:pt x="54610" y="180340"/>
                </a:lnTo>
                <a:lnTo>
                  <a:pt x="54610" y="161290"/>
                </a:lnTo>
                <a:close/>
              </a:path>
              <a:path w="54609" h="448310">
                <a:moveTo>
                  <a:pt x="8890" y="443230"/>
                </a:moveTo>
                <a:lnTo>
                  <a:pt x="0" y="443230"/>
                </a:lnTo>
                <a:lnTo>
                  <a:pt x="0" y="448310"/>
                </a:lnTo>
                <a:lnTo>
                  <a:pt x="2540" y="448310"/>
                </a:lnTo>
                <a:lnTo>
                  <a:pt x="2540" y="447040"/>
                </a:lnTo>
                <a:lnTo>
                  <a:pt x="5080" y="447040"/>
                </a:lnTo>
                <a:lnTo>
                  <a:pt x="5080" y="444500"/>
                </a:lnTo>
                <a:lnTo>
                  <a:pt x="8890" y="444500"/>
                </a:lnTo>
                <a:lnTo>
                  <a:pt x="8890" y="443230"/>
                </a:lnTo>
                <a:close/>
              </a:path>
              <a:path w="54609" h="448310">
                <a:moveTo>
                  <a:pt x="16510" y="441960"/>
                </a:moveTo>
                <a:lnTo>
                  <a:pt x="12700" y="441960"/>
                </a:lnTo>
                <a:lnTo>
                  <a:pt x="12700" y="443230"/>
                </a:lnTo>
                <a:lnTo>
                  <a:pt x="16510" y="443230"/>
                </a:lnTo>
                <a:lnTo>
                  <a:pt x="16510" y="441960"/>
                </a:lnTo>
                <a:close/>
              </a:path>
              <a:path w="54609" h="448310">
                <a:moveTo>
                  <a:pt x="25400" y="436880"/>
                </a:moveTo>
                <a:lnTo>
                  <a:pt x="0" y="436880"/>
                </a:lnTo>
                <a:lnTo>
                  <a:pt x="0" y="441960"/>
                </a:lnTo>
                <a:lnTo>
                  <a:pt x="19050" y="441960"/>
                </a:lnTo>
                <a:lnTo>
                  <a:pt x="19050" y="440690"/>
                </a:lnTo>
                <a:lnTo>
                  <a:pt x="22860" y="440690"/>
                </a:lnTo>
                <a:lnTo>
                  <a:pt x="22860" y="438150"/>
                </a:lnTo>
                <a:lnTo>
                  <a:pt x="25400" y="438150"/>
                </a:lnTo>
                <a:lnTo>
                  <a:pt x="25400" y="436880"/>
                </a:lnTo>
                <a:close/>
              </a:path>
              <a:path w="54609" h="448310">
                <a:moveTo>
                  <a:pt x="33020" y="435610"/>
                </a:moveTo>
                <a:lnTo>
                  <a:pt x="29210" y="435610"/>
                </a:lnTo>
                <a:lnTo>
                  <a:pt x="29210" y="436880"/>
                </a:lnTo>
                <a:lnTo>
                  <a:pt x="33020" y="436880"/>
                </a:lnTo>
                <a:lnTo>
                  <a:pt x="33020" y="435610"/>
                </a:lnTo>
                <a:close/>
              </a:path>
              <a:path w="54609" h="448310">
                <a:moveTo>
                  <a:pt x="41909" y="430530"/>
                </a:moveTo>
                <a:lnTo>
                  <a:pt x="0" y="430530"/>
                </a:lnTo>
                <a:lnTo>
                  <a:pt x="0" y="435610"/>
                </a:lnTo>
                <a:lnTo>
                  <a:pt x="35560" y="435610"/>
                </a:lnTo>
                <a:lnTo>
                  <a:pt x="35560" y="434340"/>
                </a:lnTo>
                <a:lnTo>
                  <a:pt x="38100" y="434340"/>
                </a:lnTo>
                <a:lnTo>
                  <a:pt x="38100" y="431800"/>
                </a:lnTo>
                <a:lnTo>
                  <a:pt x="41909" y="431800"/>
                </a:lnTo>
                <a:lnTo>
                  <a:pt x="41909" y="430530"/>
                </a:lnTo>
                <a:close/>
              </a:path>
              <a:path w="54609" h="448310">
                <a:moveTo>
                  <a:pt x="46990" y="429260"/>
                </a:moveTo>
                <a:lnTo>
                  <a:pt x="44450" y="429260"/>
                </a:lnTo>
                <a:lnTo>
                  <a:pt x="44450" y="430530"/>
                </a:lnTo>
                <a:lnTo>
                  <a:pt x="46990" y="430530"/>
                </a:lnTo>
                <a:lnTo>
                  <a:pt x="46990" y="429260"/>
                </a:lnTo>
                <a:close/>
              </a:path>
              <a:path w="54609" h="448310">
                <a:moveTo>
                  <a:pt x="54610" y="424180"/>
                </a:moveTo>
                <a:lnTo>
                  <a:pt x="0" y="424180"/>
                </a:lnTo>
                <a:lnTo>
                  <a:pt x="0" y="429260"/>
                </a:lnTo>
                <a:lnTo>
                  <a:pt x="50800" y="429260"/>
                </a:lnTo>
                <a:lnTo>
                  <a:pt x="50800" y="427990"/>
                </a:lnTo>
                <a:lnTo>
                  <a:pt x="53340" y="427990"/>
                </a:lnTo>
                <a:lnTo>
                  <a:pt x="53340" y="425450"/>
                </a:lnTo>
                <a:lnTo>
                  <a:pt x="54610" y="425450"/>
                </a:lnTo>
                <a:lnTo>
                  <a:pt x="54610" y="424180"/>
                </a:lnTo>
                <a:close/>
              </a:path>
              <a:path w="54609" h="448310">
                <a:moveTo>
                  <a:pt x="54610" y="417830"/>
                </a:moveTo>
                <a:lnTo>
                  <a:pt x="0" y="417830"/>
                </a:lnTo>
                <a:lnTo>
                  <a:pt x="0" y="422910"/>
                </a:lnTo>
                <a:lnTo>
                  <a:pt x="54610" y="422910"/>
                </a:lnTo>
                <a:lnTo>
                  <a:pt x="54610" y="417830"/>
                </a:lnTo>
                <a:close/>
              </a:path>
              <a:path w="54609" h="448310">
                <a:moveTo>
                  <a:pt x="54610" y="411480"/>
                </a:moveTo>
                <a:lnTo>
                  <a:pt x="0" y="411480"/>
                </a:lnTo>
                <a:lnTo>
                  <a:pt x="0" y="416560"/>
                </a:lnTo>
                <a:lnTo>
                  <a:pt x="54610" y="416560"/>
                </a:lnTo>
                <a:lnTo>
                  <a:pt x="54610" y="411480"/>
                </a:lnTo>
                <a:close/>
              </a:path>
              <a:path w="54609" h="448310">
                <a:moveTo>
                  <a:pt x="54610" y="405130"/>
                </a:moveTo>
                <a:lnTo>
                  <a:pt x="0" y="405130"/>
                </a:lnTo>
                <a:lnTo>
                  <a:pt x="0" y="410210"/>
                </a:lnTo>
                <a:lnTo>
                  <a:pt x="54610" y="410210"/>
                </a:lnTo>
                <a:lnTo>
                  <a:pt x="54610" y="405130"/>
                </a:lnTo>
                <a:close/>
              </a:path>
              <a:path w="54609" h="448310">
                <a:moveTo>
                  <a:pt x="54610" y="398780"/>
                </a:moveTo>
                <a:lnTo>
                  <a:pt x="0" y="398780"/>
                </a:lnTo>
                <a:lnTo>
                  <a:pt x="0" y="403860"/>
                </a:lnTo>
                <a:lnTo>
                  <a:pt x="54610" y="403860"/>
                </a:lnTo>
                <a:lnTo>
                  <a:pt x="54610" y="398780"/>
                </a:lnTo>
                <a:close/>
              </a:path>
              <a:path w="54609" h="448310">
                <a:moveTo>
                  <a:pt x="54610" y="392430"/>
                </a:moveTo>
                <a:lnTo>
                  <a:pt x="0" y="392430"/>
                </a:lnTo>
                <a:lnTo>
                  <a:pt x="0" y="397510"/>
                </a:lnTo>
                <a:lnTo>
                  <a:pt x="54610" y="397510"/>
                </a:lnTo>
                <a:lnTo>
                  <a:pt x="54610" y="392430"/>
                </a:lnTo>
                <a:close/>
              </a:path>
              <a:path w="54609" h="448310">
                <a:moveTo>
                  <a:pt x="54610" y="386080"/>
                </a:moveTo>
                <a:lnTo>
                  <a:pt x="0" y="386080"/>
                </a:lnTo>
                <a:lnTo>
                  <a:pt x="0" y="391160"/>
                </a:lnTo>
                <a:lnTo>
                  <a:pt x="54610" y="391160"/>
                </a:lnTo>
                <a:lnTo>
                  <a:pt x="54610" y="386080"/>
                </a:lnTo>
                <a:close/>
              </a:path>
              <a:path w="54609" h="448310">
                <a:moveTo>
                  <a:pt x="54610" y="379730"/>
                </a:moveTo>
                <a:lnTo>
                  <a:pt x="0" y="379730"/>
                </a:lnTo>
                <a:lnTo>
                  <a:pt x="0" y="384810"/>
                </a:lnTo>
                <a:lnTo>
                  <a:pt x="54610" y="384810"/>
                </a:lnTo>
                <a:lnTo>
                  <a:pt x="54610" y="379730"/>
                </a:lnTo>
                <a:close/>
              </a:path>
              <a:path w="54609" h="448310">
                <a:moveTo>
                  <a:pt x="54610" y="373380"/>
                </a:moveTo>
                <a:lnTo>
                  <a:pt x="0" y="373380"/>
                </a:lnTo>
                <a:lnTo>
                  <a:pt x="0" y="378460"/>
                </a:lnTo>
                <a:lnTo>
                  <a:pt x="54610" y="378460"/>
                </a:lnTo>
                <a:lnTo>
                  <a:pt x="54610" y="373380"/>
                </a:lnTo>
                <a:close/>
              </a:path>
              <a:path w="54609" h="448310">
                <a:moveTo>
                  <a:pt x="54610" y="367030"/>
                </a:moveTo>
                <a:lnTo>
                  <a:pt x="0" y="367030"/>
                </a:lnTo>
                <a:lnTo>
                  <a:pt x="0" y="372110"/>
                </a:lnTo>
                <a:lnTo>
                  <a:pt x="54610" y="372110"/>
                </a:lnTo>
                <a:lnTo>
                  <a:pt x="54610" y="367030"/>
                </a:lnTo>
                <a:close/>
              </a:path>
              <a:path w="54609" h="448310">
                <a:moveTo>
                  <a:pt x="54610" y="360680"/>
                </a:moveTo>
                <a:lnTo>
                  <a:pt x="0" y="360680"/>
                </a:lnTo>
                <a:lnTo>
                  <a:pt x="0" y="365760"/>
                </a:lnTo>
                <a:lnTo>
                  <a:pt x="54610" y="365760"/>
                </a:lnTo>
                <a:lnTo>
                  <a:pt x="54610" y="360680"/>
                </a:lnTo>
                <a:close/>
              </a:path>
              <a:path w="54609" h="448310">
                <a:moveTo>
                  <a:pt x="54610" y="354330"/>
                </a:moveTo>
                <a:lnTo>
                  <a:pt x="0" y="354330"/>
                </a:lnTo>
                <a:lnTo>
                  <a:pt x="0" y="359410"/>
                </a:lnTo>
                <a:lnTo>
                  <a:pt x="54610" y="359410"/>
                </a:lnTo>
                <a:lnTo>
                  <a:pt x="54610" y="354330"/>
                </a:lnTo>
                <a:close/>
              </a:path>
              <a:path w="54609" h="448310">
                <a:moveTo>
                  <a:pt x="54610" y="347980"/>
                </a:moveTo>
                <a:lnTo>
                  <a:pt x="0" y="347980"/>
                </a:lnTo>
                <a:lnTo>
                  <a:pt x="0" y="353060"/>
                </a:lnTo>
                <a:lnTo>
                  <a:pt x="54610" y="353060"/>
                </a:lnTo>
                <a:lnTo>
                  <a:pt x="54610" y="347980"/>
                </a:lnTo>
                <a:close/>
              </a:path>
              <a:path w="54609" h="448310">
                <a:moveTo>
                  <a:pt x="54610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54610" y="346710"/>
                </a:lnTo>
                <a:lnTo>
                  <a:pt x="54610" y="340360"/>
                </a:lnTo>
                <a:close/>
              </a:path>
              <a:path w="54609" h="448310">
                <a:moveTo>
                  <a:pt x="54610" y="335280"/>
                </a:moveTo>
                <a:lnTo>
                  <a:pt x="0" y="335280"/>
                </a:lnTo>
                <a:lnTo>
                  <a:pt x="0" y="339090"/>
                </a:lnTo>
                <a:lnTo>
                  <a:pt x="54610" y="339090"/>
                </a:lnTo>
                <a:lnTo>
                  <a:pt x="54610" y="335280"/>
                </a:lnTo>
                <a:close/>
              </a:path>
              <a:path w="54609" h="448310">
                <a:moveTo>
                  <a:pt x="54610" y="328930"/>
                </a:moveTo>
                <a:lnTo>
                  <a:pt x="0" y="328930"/>
                </a:lnTo>
                <a:lnTo>
                  <a:pt x="0" y="334010"/>
                </a:lnTo>
                <a:lnTo>
                  <a:pt x="54610" y="334010"/>
                </a:lnTo>
                <a:lnTo>
                  <a:pt x="54610" y="328930"/>
                </a:lnTo>
                <a:close/>
              </a:path>
              <a:path w="54609" h="448310">
                <a:moveTo>
                  <a:pt x="54610" y="322580"/>
                </a:moveTo>
                <a:lnTo>
                  <a:pt x="0" y="322580"/>
                </a:lnTo>
                <a:lnTo>
                  <a:pt x="0" y="327660"/>
                </a:lnTo>
                <a:lnTo>
                  <a:pt x="54610" y="327660"/>
                </a:lnTo>
                <a:lnTo>
                  <a:pt x="54610" y="322580"/>
                </a:lnTo>
                <a:close/>
              </a:path>
              <a:path w="54609" h="448310">
                <a:moveTo>
                  <a:pt x="54610" y="314960"/>
                </a:moveTo>
                <a:lnTo>
                  <a:pt x="0" y="314960"/>
                </a:lnTo>
                <a:lnTo>
                  <a:pt x="0" y="321310"/>
                </a:lnTo>
                <a:lnTo>
                  <a:pt x="54610" y="321310"/>
                </a:lnTo>
                <a:lnTo>
                  <a:pt x="54610" y="314960"/>
                </a:lnTo>
                <a:close/>
              </a:path>
              <a:path w="54609" h="448310">
                <a:moveTo>
                  <a:pt x="54610" y="308610"/>
                </a:moveTo>
                <a:lnTo>
                  <a:pt x="0" y="308610"/>
                </a:lnTo>
                <a:lnTo>
                  <a:pt x="0" y="313690"/>
                </a:lnTo>
                <a:lnTo>
                  <a:pt x="54610" y="313690"/>
                </a:lnTo>
                <a:lnTo>
                  <a:pt x="54610" y="308610"/>
                </a:lnTo>
                <a:close/>
              </a:path>
              <a:path w="54609" h="448310">
                <a:moveTo>
                  <a:pt x="54610" y="302260"/>
                </a:moveTo>
                <a:lnTo>
                  <a:pt x="0" y="302260"/>
                </a:lnTo>
                <a:lnTo>
                  <a:pt x="0" y="307340"/>
                </a:lnTo>
                <a:lnTo>
                  <a:pt x="54610" y="307340"/>
                </a:lnTo>
                <a:lnTo>
                  <a:pt x="54610" y="302260"/>
                </a:lnTo>
                <a:close/>
              </a:path>
              <a:path w="54609" h="448310">
                <a:moveTo>
                  <a:pt x="54610" y="297180"/>
                </a:moveTo>
                <a:lnTo>
                  <a:pt x="0" y="297180"/>
                </a:lnTo>
                <a:lnTo>
                  <a:pt x="0" y="300990"/>
                </a:lnTo>
                <a:lnTo>
                  <a:pt x="54610" y="300990"/>
                </a:lnTo>
                <a:lnTo>
                  <a:pt x="54610" y="297180"/>
                </a:lnTo>
                <a:close/>
              </a:path>
              <a:path w="54609" h="448310">
                <a:moveTo>
                  <a:pt x="54610" y="181610"/>
                </a:moveTo>
                <a:lnTo>
                  <a:pt x="0" y="181610"/>
                </a:lnTo>
                <a:lnTo>
                  <a:pt x="0" y="295910"/>
                </a:lnTo>
                <a:lnTo>
                  <a:pt x="54610" y="295910"/>
                </a:lnTo>
                <a:lnTo>
                  <a:pt x="54610" y="18161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7" name="bk object 3327"/>
          <p:cNvSpPr/>
          <p:nvPr/>
        </p:nvSpPr>
        <p:spPr>
          <a:xfrm>
            <a:off x="7764780" y="5742940"/>
            <a:ext cx="55880" cy="477520"/>
          </a:xfrm>
          <a:custGeom>
            <a:avLst/>
            <a:gdLst/>
            <a:ahLst/>
            <a:cxnLst/>
            <a:rect l="l" t="t" r="r" b="b"/>
            <a:pathLst>
              <a:path w="55879" h="47752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  <a:path w="55879" h="477520">
                <a:moveTo>
                  <a:pt x="8889" y="1269"/>
                </a:moveTo>
                <a:lnTo>
                  <a:pt x="0" y="1269"/>
                </a:lnTo>
                <a:lnTo>
                  <a:pt x="0" y="7619"/>
                </a:lnTo>
                <a:lnTo>
                  <a:pt x="30479" y="7619"/>
                </a:lnTo>
                <a:lnTo>
                  <a:pt x="30479" y="6349"/>
                </a:lnTo>
                <a:lnTo>
                  <a:pt x="26670" y="6349"/>
                </a:lnTo>
                <a:lnTo>
                  <a:pt x="26670" y="5079"/>
                </a:lnTo>
                <a:lnTo>
                  <a:pt x="24129" y="5079"/>
                </a:lnTo>
                <a:lnTo>
                  <a:pt x="24129" y="3809"/>
                </a:lnTo>
                <a:lnTo>
                  <a:pt x="15239" y="3809"/>
                </a:lnTo>
                <a:lnTo>
                  <a:pt x="15239" y="2539"/>
                </a:lnTo>
                <a:lnTo>
                  <a:pt x="8889" y="2539"/>
                </a:lnTo>
                <a:lnTo>
                  <a:pt x="8889" y="1269"/>
                </a:lnTo>
                <a:close/>
              </a:path>
              <a:path w="55879" h="477520">
                <a:moveTo>
                  <a:pt x="35560" y="7619"/>
                </a:moveTo>
                <a:lnTo>
                  <a:pt x="0" y="7619"/>
                </a:lnTo>
                <a:lnTo>
                  <a:pt x="0" y="11429"/>
                </a:lnTo>
                <a:lnTo>
                  <a:pt x="43179" y="11429"/>
                </a:lnTo>
                <a:lnTo>
                  <a:pt x="43179" y="10159"/>
                </a:lnTo>
                <a:lnTo>
                  <a:pt x="39370" y="10159"/>
                </a:lnTo>
                <a:lnTo>
                  <a:pt x="39370" y="8889"/>
                </a:lnTo>
                <a:lnTo>
                  <a:pt x="35560" y="8889"/>
                </a:lnTo>
                <a:lnTo>
                  <a:pt x="35560" y="7619"/>
                </a:lnTo>
                <a:close/>
              </a:path>
              <a:path w="55879" h="477520">
                <a:moveTo>
                  <a:pt x="46990" y="11429"/>
                </a:moveTo>
                <a:lnTo>
                  <a:pt x="0" y="11429"/>
                </a:lnTo>
                <a:lnTo>
                  <a:pt x="0" y="13969"/>
                </a:lnTo>
                <a:lnTo>
                  <a:pt x="50800" y="13969"/>
                </a:lnTo>
                <a:lnTo>
                  <a:pt x="50800" y="12699"/>
                </a:lnTo>
                <a:lnTo>
                  <a:pt x="46990" y="12699"/>
                </a:lnTo>
                <a:lnTo>
                  <a:pt x="46990" y="11429"/>
                </a:lnTo>
                <a:close/>
              </a:path>
              <a:path w="55879" h="477520">
                <a:moveTo>
                  <a:pt x="55879" y="13969"/>
                </a:moveTo>
                <a:lnTo>
                  <a:pt x="0" y="13969"/>
                </a:lnTo>
                <a:lnTo>
                  <a:pt x="0" y="17779"/>
                </a:lnTo>
                <a:lnTo>
                  <a:pt x="55879" y="17779"/>
                </a:lnTo>
                <a:lnTo>
                  <a:pt x="55879" y="13969"/>
                </a:lnTo>
                <a:close/>
              </a:path>
              <a:path w="55879" h="477520">
                <a:moveTo>
                  <a:pt x="55879" y="17779"/>
                </a:moveTo>
                <a:lnTo>
                  <a:pt x="0" y="17779"/>
                </a:lnTo>
                <a:lnTo>
                  <a:pt x="0" y="20319"/>
                </a:lnTo>
                <a:lnTo>
                  <a:pt x="55879" y="20319"/>
                </a:lnTo>
                <a:lnTo>
                  <a:pt x="55879" y="17779"/>
                </a:lnTo>
                <a:close/>
              </a:path>
              <a:path w="55879" h="477520">
                <a:moveTo>
                  <a:pt x="55879" y="20319"/>
                </a:moveTo>
                <a:lnTo>
                  <a:pt x="0" y="20319"/>
                </a:lnTo>
                <a:lnTo>
                  <a:pt x="0" y="24129"/>
                </a:lnTo>
                <a:lnTo>
                  <a:pt x="55879" y="24129"/>
                </a:lnTo>
                <a:lnTo>
                  <a:pt x="55879" y="20319"/>
                </a:lnTo>
                <a:close/>
              </a:path>
              <a:path w="55879" h="477520">
                <a:moveTo>
                  <a:pt x="55879" y="24129"/>
                </a:moveTo>
                <a:lnTo>
                  <a:pt x="0" y="24129"/>
                </a:lnTo>
                <a:lnTo>
                  <a:pt x="0" y="26669"/>
                </a:lnTo>
                <a:lnTo>
                  <a:pt x="55879" y="26669"/>
                </a:lnTo>
                <a:lnTo>
                  <a:pt x="55879" y="24129"/>
                </a:lnTo>
                <a:close/>
              </a:path>
              <a:path w="55879" h="477520">
                <a:moveTo>
                  <a:pt x="55879" y="26669"/>
                </a:moveTo>
                <a:lnTo>
                  <a:pt x="0" y="26669"/>
                </a:lnTo>
                <a:lnTo>
                  <a:pt x="0" y="30479"/>
                </a:lnTo>
                <a:lnTo>
                  <a:pt x="55879" y="30479"/>
                </a:lnTo>
                <a:lnTo>
                  <a:pt x="55879" y="26669"/>
                </a:lnTo>
                <a:close/>
              </a:path>
              <a:path w="55879" h="477520">
                <a:moveTo>
                  <a:pt x="55879" y="30479"/>
                </a:moveTo>
                <a:lnTo>
                  <a:pt x="0" y="30479"/>
                </a:lnTo>
                <a:lnTo>
                  <a:pt x="0" y="36829"/>
                </a:lnTo>
                <a:lnTo>
                  <a:pt x="55879" y="36829"/>
                </a:lnTo>
                <a:lnTo>
                  <a:pt x="55879" y="30479"/>
                </a:lnTo>
                <a:close/>
              </a:path>
              <a:path w="55879" h="477520">
                <a:moveTo>
                  <a:pt x="55879" y="36829"/>
                </a:moveTo>
                <a:lnTo>
                  <a:pt x="0" y="36829"/>
                </a:lnTo>
                <a:lnTo>
                  <a:pt x="0" y="39369"/>
                </a:lnTo>
                <a:lnTo>
                  <a:pt x="55879" y="39369"/>
                </a:lnTo>
                <a:lnTo>
                  <a:pt x="55879" y="36829"/>
                </a:lnTo>
                <a:close/>
              </a:path>
              <a:path w="55879" h="477520">
                <a:moveTo>
                  <a:pt x="55879" y="39369"/>
                </a:moveTo>
                <a:lnTo>
                  <a:pt x="0" y="39369"/>
                </a:lnTo>
                <a:lnTo>
                  <a:pt x="0" y="43179"/>
                </a:lnTo>
                <a:lnTo>
                  <a:pt x="55879" y="43179"/>
                </a:lnTo>
                <a:lnTo>
                  <a:pt x="55879" y="39369"/>
                </a:lnTo>
                <a:close/>
              </a:path>
              <a:path w="55879" h="477520">
                <a:moveTo>
                  <a:pt x="55879" y="43179"/>
                </a:moveTo>
                <a:lnTo>
                  <a:pt x="0" y="43179"/>
                </a:lnTo>
                <a:lnTo>
                  <a:pt x="0" y="45719"/>
                </a:lnTo>
                <a:lnTo>
                  <a:pt x="55879" y="45719"/>
                </a:lnTo>
                <a:lnTo>
                  <a:pt x="55879" y="43179"/>
                </a:lnTo>
                <a:close/>
              </a:path>
              <a:path w="55879" h="477520">
                <a:moveTo>
                  <a:pt x="55879" y="45719"/>
                </a:moveTo>
                <a:lnTo>
                  <a:pt x="0" y="45719"/>
                </a:lnTo>
                <a:lnTo>
                  <a:pt x="0" y="49529"/>
                </a:lnTo>
                <a:lnTo>
                  <a:pt x="55879" y="49529"/>
                </a:lnTo>
                <a:lnTo>
                  <a:pt x="55879" y="45719"/>
                </a:lnTo>
                <a:close/>
              </a:path>
              <a:path w="55879" h="477520">
                <a:moveTo>
                  <a:pt x="55879" y="49529"/>
                </a:moveTo>
                <a:lnTo>
                  <a:pt x="0" y="49529"/>
                </a:lnTo>
                <a:lnTo>
                  <a:pt x="0" y="52069"/>
                </a:lnTo>
                <a:lnTo>
                  <a:pt x="55879" y="52069"/>
                </a:lnTo>
                <a:lnTo>
                  <a:pt x="55879" y="49529"/>
                </a:lnTo>
                <a:close/>
              </a:path>
              <a:path w="55879" h="477520">
                <a:moveTo>
                  <a:pt x="55879" y="52069"/>
                </a:moveTo>
                <a:lnTo>
                  <a:pt x="0" y="52069"/>
                </a:lnTo>
                <a:lnTo>
                  <a:pt x="0" y="55879"/>
                </a:lnTo>
                <a:lnTo>
                  <a:pt x="55879" y="55879"/>
                </a:lnTo>
                <a:lnTo>
                  <a:pt x="55879" y="52069"/>
                </a:lnTo>
                <a:close/>
              </a:path>
              <a:path w="55879" h="477520">
                <a:moveTo>
                  <a:pt x="55879" y="55879"/>
                </a:moveTo>
                <a:lnTo>
                  <a:pt x="0" y="55879"/>
                </a:lnTo>
                <a:lnTo>
                  <a:pt x="0" y="58419"/>
                </a:lnTo>
                <a:lnTo>
                  <a:pt x="55879" y="58419"/>
                </a:lnTo>
                <a:lnTo>
                  <a:pt x="55879" y="55879"/>
                </a:lnTo>
                <a:close/>
              </a:path>
              <a:path w="55879" h="477520">
                <a:moveTo>
                  <a:pt x="55879" y="58419"/>
                </a:moveTo>
                <a:lnTo>
                  <a:pt x="0" y="58419"/>
                </a:lnTo>
                <a:lnTo>
                  <a:pt x="0" y="62229"/>
                </a:lnTo>
                <a:lnTo>
                  <a:pt x="55879" y="62229"/>
                </a:lnTo>
                <a:lnTo>
                  <a:pt x="55879" y="58419"/>
                </a:lnTo>
                <a:close/>
              </a:path>
              <a:path w="55879" h="477520">
                <a:moveTo>
                  <a:pt x="55879" y="62229"/>
                </a:moveTo>
                <a:lnTo>
                  <a:pt x="0" y="62229"/>
                </a:lnTo>
                <a:lnTo>
                  <a:pt x="0" y="64769"/>
                </a:lnTo>
                <a:lnTo>
                  <a:pt x="55879" y="64769"/>
                </a:lnTo>
                <a:lnTo>
                  <a:pt x="55879" y="62229"/>
                </a:lnTo>
                <a:close/>
              </a:path>
              <a:path w="55879" h="477520">
                <a:moveTo>
                  <a:pt x="55879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55879" y="71119"/>
                </a:lnTo>
                <a:lnTo>
                  <a:pt x="55879" y="64769"/>
                </a:lnTo>
                <a:close/>
              </a:path>
              <a:path w="55879" h="477520">
                <a:moveTo>
                  <a:pt x="55879" y="71119"/>
                </a:moveTo>
                <a:lnTo>
                  <a:pt x="0" y="71119"/>
                </a:lnTo>
                <a:lnTo>
                  <a:pt x="0" y="74929"/>
                </a:lnTo>
                <a:lnTo>
                  <a:pt x="55879" y="74929"/>
                </a:lnTo>
                <a:lnTo>
                  <a:pt x="55879" y="71119"/>
                </a:lnTo>
                <a:close/>
              </a:path>
              <a:path w="55879" h="477520">
                <a:moveTo>
                  <a:pt x="55879" y="74929"/>
                </a:moveTo>
                <a:lnTo>
                  <a:pt x="0" y="74929"/>
                </a:lnTo>
                <a:lnTo>
                  <a:pt x="0" y="77469"/>
                </a:lnTo>
                <a:lnTo>
                  <a:pt x="55879" y="77469"/>
                </a:lnTo>
                <a:lnTo>
                  <a:pt x="55879" y="74929"/>
                </a:lnTo>
                <a:close/>
              </a:path>
              <a:path w="55879" h="477520">
                <a:moveTo>
                  <a:pt x="55879" y="77469"/>
                </a:moveTo>
                <a:lnTo>
                  <a:pt x="0" y="77469"/>
                </a:lnTo>
                <a:lnTo>
                  <a:pt x="0" y="81279"/>
                </a:lnTo>
                <a:lnTo>
                  <a:pt x="55879" y="81279"/>
                </a:lnTo>
                <a:lnTo>
                  <a:pt x="55879" y="77469"/>
                </a:lnTo>
                <a:close/>
              </a:path>
              <a:path w="55879" h="477520">
                <a:moveTo>
                  <a:pt x="55879" y="81279"/>
                </a:moveTo>
                <a:lnTo>
                  <a:pt x="0" y="81279"/>
                </a:lnTo>
                <a:lnTo>
                  <a:pt x="0" y="83819"/>
                </a:lnTo>
                <a:lnTo>
                  <a:pt x="55879" y="83819"/>
                </a:lnTo>
                <a:lnTo>
                  <a:pt x="55879" y="81279"/>
                </a:lnTo>
                <a:close/>
              </a:path>
              <a:path w="55879" h="477520">
                <a:moveTo>
                  <a:pt x="55879" y="83819"/>
                </a:moveTo>
                <a:lnTo>
                  <a:pt x="0" y="83819"/>
                </a:lnTo>
                <a:lnTo>
                  <a:pt x="0" y="87629"/>
                </a:lnTo>
                <a:lnTo>
                  <a:pt x="55879" y="87629"/>
                </a:lnTo>
                <a:lnTo>
                  <a:pt x="55879" y="83819"/>
                </a:lnTo>
                <a:close/>
              </a:path>
              <a:path w="55879" h="477520">
                <a:moveTo>
                  <a:pt x="55879" y="87629"/>
                </a:moveTo>
                <a:lnTo>
                  <a:pt x="0" y="87629"/>
                </a:lnTo>
                <a:lnTo>
                  <a:pt x="0" y="90169"/>
                </a:lnTo>
                <a:lnTo>
                  <a:pt x="55879" y="90169"/>
                </a:lnTo>
                <a:lnTo>
                  <a:pt x="55879" y="87629"/>
                </a:lnTo>
                <a:close/>
              </a:path>
              <a:path w="55879" h="477520">
                <a:moveTo>
                  <a:pt x="55879" y="90169"/>
                </a:moveTo>
                <a:lnTo>
                  <a:pt x="0" y="90169"/>
                </a:lnTo>
                <a:lnTo>
                  <a:pt x="0" y="93979"/>
                </a:lnTo>
                <a:lnTo>
                  <a:pt x="55879" y="93979"/>
                </a:lnTo>
                <a:lnTo>
                  <a:pt x="55879" y="90169"/>
                </a:lnTo>
                <a:close/>
              </a:path>
              <a:path w="55879" h="477520">
                <a:moveTo>
                  <a:pt x="55879" y="93979"/>
                </a:moveTo>
                <a:lnTo>
                  <a:pt x="0" y="93979"/>
                </a:lnTo>
                <a:lnTo>
                  <a:pt x="0" y="96519"/>
                </a:lnTo>
                <a:lnTo>
                  <a:pt x="55879" y="96519"/>
                </a:lnTo>
                <a:lnTo>
                  <a:pt x="55879" y="93979"/>
                </a:lnTo>
                <a:close/>
              </a:path>
              <a:path w="55879" h="477520">
                <a:moveTo>
                  <a:pt x="55879" y="96519"/>
                </a:moveTo>
                <a:lnTo>
                  <a:pt x="0" y="96519"/>
                </a:lnTo>
                <a:lnTo>
                  <a:pt x="0" y="100329"/>
                </a:lnTo>
                <a:lnTo>
                  <a:pt x="55879" y="100329"/>
                </a:lnTo>
                <a:lnTo>
                  <a:pt x="55879" y="96519"/>
                </a:lnTo>
                <a:close/>
              </a:path>
              <a:path w="55879" h="477520">
                <a:moveTo>
                  <a:pt x="55879" y="100329"/>
                </a:moveTo>
                <a:lnTo>
                  <a:pt x="0" y="100329"/>
                </a:lnTo>
                <a:lnTo>
                  <a:pt x="0" y="102869"/>
                </a:lnTo>
                <a:lnTo>
                  <a:pt x="55879" y="102869"/>
                </a:lnTo>
                <a:lnTo>
                  <a:pt x="55879" y="100329"/>
                </a:lnTo>
                <a:close/>
              </a:path>
              <a:path w="55879" h="477520">
                <a:moveTo>
                  <a:pt x="55879" y="102869"/>
                </a:moveTo>
                <a:lnTo>
                  <a:pt x="0" y="102869"/>
                </a:lnTo>
                <a:lnTo>
                  <a:pt x="0" y="106679"/>
                </a:lnTo>
                <a:lnTo>
                  <a:pt x="55879" y="106679"/>
                </a:lnTo>
                <a:lnTo>
                  <a:pt x="55879" y="102869"/>
                </a:lnTo>
                <a:close/>
              </a:path>
              <a:path w="55879" h="477520">
                <a:moveTo>
                  <a:pt x="55879" y="106679"/>
                </a:moveTo>
                <a:lnTo>
                  <a:pt x="0" y="106679"/>
                </a:lnTo>
                <a:lnTo>
                  <a:pt x="0" y="109219"/>
                </a:lnTo>
                <a:lnTo>
                  <a:pt x="55879" y="109219"/>
                </a:lnTo>
                <a:lnTo>
                  <a:pt x="55879" y="106679"/>
                </a:lnTo>
                <a:close/>
              </a:path>
              <a:path w="55879" h="477520">
                <a:moveTo>
                  <a:pt x="55879" y="109219"/>
                </a:moveTo>
                <a:lnTo>
                  <a:pt x="0" y="109219"/>
                </a:lnTo>
                <a:lnTo>
                  <a:pt x="0" y="113029"/>
                </a:lnTo>
                <a:lnTo>
                  <a:pt x="55879" y="113029"/>
                </a:lnTo>
                <a:lnTo>
                  <a:pt x="55879" y="109219"/>
                </a:lnTo>
                <a:close/>
              </a:path>
              <a:path w="55879" h="477520">
                <a:moveTo>
                  <a:pt x="55879" y="113029"/>
                </a:moveTo>
                <a:lnTo>
                  <a:pt x="0" y="113029"/>
                </a:lnTo>
                <a:lnTo>
                  <a:pt x="0" y="115569"/>
                </a:lnTo>
                <a:lnTo>
                  <a:pt x="55879" y="115569"/>
                </a:lnTo>
                <a:lnTo>
                  <a:pt x="55879" y="113029"/>
                </a:lnTo>
                <a:close/>
              </a:path>
              <a:path w="55879" h="477520">
                <a:moveTo>
                  <a:pt x="55879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55879" y="121919"/>
                </a:lnTo>
                <a:lnTo>
                  <a:pt x="55879" y="115569"/>
                </a:lnTo>
                <a:close/>
              </a:path>
              <a:path w="55879" h="477520">
                <a:moveTo>
                  <a:pt x="55879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55879" y="128269"/>
                </a:lnTo>
                <a:lnTo>
                  <a:pt x="55879" y="121919"/>
                </a:lnTo>
                <a:close/>
              </a:path>
              <a:path w="55879" h="477520">
                <a:moveTo>
                  <a:pt x="55879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55879" y="134619"/>
                </a:lnTo>
                <a:lnTo>
                  <a:pt x="55879" y="128269"/>
                </a:lnTo>
                <a:close/>
              </a:path>
              <a:path w="55879" h="477520">
                <a:moveTo>
                  <a:pt x="55879" y="134619"/>
                </a:moveTo>
                <a:lnTo>
                  <a:pt x="0" y="134619"/>
                </a:lnTo>
                <a:lnTo>
                  <a:pt x="0" y="138429"/>
                </a:lnTo>
                <a:lnTo>
                  <a:pt x="55879" y="138429"/>
                </a:lnTo>
                <a:lnTo>
                  <a:pt x="55879" y="134619"/>
                </a:lnTo>
                <a:close/>
              </a:path>
              <a:path w="55879" h="477520">
                <a:moveTo>
                  <a:pt x="55879" y="138429"/>
                </a:moveTo>
                <a:lnTo>
                  <a:pt x="0" y="138429"/>
                </a:lnTo>
                <a:lnTo>
                  <a:pt x="0" y="151129"/>
                </a:lnTo>
                <a:lnTo>
                  <a:pt x="55879" y="151129"/>
                </a:lnTo>
                <a:lnTo>
                  <a:pt x="55879" y="138429"/>
                </a:lnTo>
                <a:close/>
              </a:path>
              <a:path w="55879" h="477520">
                <a:moveTo>
                  <a:pt x="55879" y="151129"/>
                </a:moveTo>
                <a:lnTo>
                  <a:pt x="0" y="151129"/>
                </a:lnTo>
                <a:lnTo>
                  <a:pt x="0" y="170179"/>
                </a:lnTo>
                <a:lnTo>
                  <a:pt x="55879" y="170179"/>
                </a:lnTo>
                <a:lnTo>
                  <a:pt x="55879" y="151129"/>
                </a:lnTo>
                <a:close/>
              </a:path>
              <a:path w="55879" h="477520">
                <a:moveTo>
                  <a:pt x="55879" y="170179"/>
                </a:moveTo>
                <a:lnTo>
                  <a:pt x="0" y="170179"/>
                </a:lnTo>
                <a:lnTo>
                  <a:pt x="0" y="176529"/>
                </a:lnTo>
                <a:lnTo>
                  <a:pt x="55879" y="176529"/>
                </a:lnTo>
                <a:lnTo>
                  <a:pt x="55879" y="170179"/>
                </a:lnTo>
                <a:close/>
              </a:path>
              <a:path w="55879" h="477520">
                <a:moveTo>
                  <a:pt x="55879" y="176529"/>
                </a:moveTo>
                <a:lnTo>
                  <a:pt x="0" y="176529"/>
                </a:lnTo>
                <a:lnTo>
                  <a:pt x="0" y="195579"/>
                </a:lnTo>
                <a:lnTo>
                  <a:pt x="55879" y="195579"/>
                </a:lnTo>
                <a:lnTo>
                  <a:pt x="55879" y="176529"/>
                </a:lnTo>
                <a:close/>
              </a:path>
              <a:path w="55879" h="477520">
                <a:moveTo>
                  <a:pt x="7620" y="476249"/>
                </a:moveTo>
                <a:lnTo>
                  <a:pt x="2540" y="476249"/>
                </a:lnTo>
                <a:lnTo>
                  <a:pt x="2540" y="477519"/>
                </a:lnTo>
                <a:lnTo>
                  <a:pt x="7620" y="477519"/>
                </a:lnTo>
                <a:lnTo>
                  <a:pt x="7620" y="476249"/>
                </a:lnTo>
                <a:close/>
              </a:path>
              <a:path w="55879" h="477520">
                <a:moveTo>
                  <a:pt x="24129" y="471169"/>
                </a:moveTo>
                <a:lnTo>
                  <a:pt x="0" y="471169"/>
                </a:lnTo>
                <a:lnTo>
                  <a:pt x="0" y="476249"/>
                </a:lnTo>
                <a:lnTo>
                  <a:pt x="13970" y="476249"/>
                </a:lnTo>
                <a:lnTo>
                  <a:pt x="13970" y="474979"/>
                </a:lnTo>
                <a:lnTo>
                  <a:pt x="20320" y="474979"/>
                </a:lnTo>
                <a:lnTo>
                  <a:pt x="20320" y="472439"/>
                </a:lnTo>
                <a:lnTo>
                  <a:pt x="24129" y="472439"/>
                </a:lnTo>
                <a:lnTo>
                  <a:pt x="24129" y="471169"/>
                </a:lnTo>
                <a:close/>
              </a:path>
              <a:path w="55879" h="477520">
                <a:moveTo>
                  <a:pt x="34290" y="469899"/>
                </a:moveTo>
                <a:lnTo>
                  <a:pt x="29209" y="469899"/>
                </a:lnTo>
                <a:lnTo>
                  <a:pt x="29209" y="471169"/>
                </a:lnTo>
                <a:lnTo>
                  <a:pt x="34290" y="471169"/>
                </a:lnTo>
                <a:lnTo>
                  <a:pt x="34290" y="469899"/>
                </a:lnTo>
                <a:close/>
              </a:path>
              <a:path w="55879" h="477520">
                <a:moveTo>
                  <a:pt x="45720" y="464819"/>
                </a:moveTo>
                <a:lnTo>
                  <a:pt x="0" y="464819"/>
                </a:lnTo>
                <a:lnTo>
                  <a:pt x="0" y="469899"/>
                </a:lnTo>
                <a:lnTo>
                  <a:pt x="38100" y="469899"/>
                </a:lnTo>
                <a:lnTo>
                  <a:pt x="38100" y="468629"/>
                </a:lnTo>
                <a:lnTo>
                  <a:pt x="41909" y="468629"/>
                </a:lnTo>
                <a:lnTo>
                  <a:pt x="41909" y="466089"/>
                </a:lnTo>
                <a:lnTo>
                  <a:pt x="45720" y="466089"/>
                </a:lnTo>
                <a:lnTo>
                  <a:pt x="45720" y="464819"/>
                </a:lnTo>
                <a:close/>
              </a:path>
              <a:path w="55879" h="477520">
                <a:moveTo>
                  <a:pt x="54609" y="463549"/>
                </a:moveTo>
                <a:lnTo>
                  <a:pt x="49530" y="463549"/>
                </a:lnTo>
                <a:lnTo>
                  <a:pt x="49530" y="464819"/>
                </a:lnTo>
                <a:lnTo>
                  <a:pt x="54609" y="464819"/>
                </a:lnTo>
                <a:lnTo>
                  <a:pt x="54609" y="463549"/>
                </a:lnTo>
                <a:close/>
              </a:path>
              <a:path w="55879" h="477520">
                <a:moveTo>
                  <a:pt x="55879" y="458469"/>
                </a:moveTo>
                <a:lnTo>
                  <a:pt x="0" y="458469"/>
                </a:lnTo>
                <a:lnTo>
                  <a:pt x="0" y="463549"/>
                </a:lnTo>
                <a:lnTo>
                  <a:pt x="55879" y="463549"/>
                </a:lnTo>
                <a:lnTo>
                  <a:pt x="55879" y="458469"/>
                </a:lnTo>
                <a:close/>
              </a:path>
              <a:path w="55879" h="477520">
                <a:moveTo>
                  <a:pt x="55879" y="452119"/>
                </a:moveTo>
                <a:lnTo>
                  <a:pt x="0" y="452119"/>
                </a:lnTo>
                <a:lnTo>
                  <a:pt x="0" y="457199"/>
                </a:lnTo>
                <a:lnTo>
                  <a:pt x="55879" y="457199"/>
                </a:lnTo>
                <a:lnTo>
                  <a:pt x="55879" y="452119"/>
                </a:lnTo>
                <a:close/>
              </a:path>
              <a:path w="55879" h="477520">
                <a:moveTo>
                  <a:pt x="55879" y="445769"/>
                </a:moveTo>
                <a:lnTo>
                  <a:pt x="0" y="445769"/>
                </a:lnTo>
                <a:lnTo>
                  <a:pt x="0" y="450849"/>
                </a:lnTo>
                <a:lnTo>
                  <a:pt x="55879" y="450849"/>
                </a:lnTo>
                <a:lnTo>
                  <a:pt x="55879" y="445769"/>
                </a:lnTo>
                <a:close/>
              </a:path>
              <a:path w="55879" h="477520">
                <a:moveTo>
                  <a:pt x="55879" y="439419"/>
                </a:moveTo>
                <a:lnTo>
                  <a:pt x="0" y="439419"/>
                </a:lnTo>
                <a:lnTo>
                  <a:pt x="0" y="444499"/>
                </a:lnTo>
                <a:lnTo>
                  <a:pt x="55879" y="444499"/>
                </a:lnTo>
                <a:lnTo>
                  <a:pt x="55879" y="439419"/>
                </a:lnTo>
                <a:close/>
              </a:path>
              <a:path w="55879" h="477520">
                <a:moveTo>
                  <a:pt x="55879" y="433069"/>
                </a:moveTo>
                <a:lnTo>
                  <a:pt x="0" y="433069"/>
                </a:lnTo>
                <a:lnTo>
                  <a:pt x="0" y="438149"/>
                </a:lnTo>
                <a:lnTo>
                  <a:pt x="55879" y="438149"/>
                </a:lnTo>
                <a:lnTo>
                  <a:pt x="55879" y="433069"/>
                </a:lnTo>
                <a:close/>
              </a:path>
              <a:path w="55879" h="477520">
                <a:moveTo>
                  <a:pt x="55879" y="426719"/>
                </a:moveTo>
                <a:lnTo>
                  <a:pt x="0" y="426719"/>
                </a:lnTo>
                <a:lnTo>
                  <a:pt x="0" y="431799"/>
                </a:lnTo>
                <a:lnTo>
                  <a:pt x="55879" y="431799"/>
                </a:lnTo>
                <a:lnTo>
                  <a:pt x="55879" y="426719"/>
                </a:lnTo>
                <a:close/>
              </a:path>
              <a:path w="55879" h="477520">
                <a:moveTo>
                  <a:pt x="55879" y="420369"/>
                </a:moveTo>
                <a:lnTo>
                  <a:pt x="0" y="420369"/>
                </a:lnTo>
                <a:lnTo>
                  <a:pt x="0" y="425449"/>
                </a:lnTo>
                <a:lnTo>
                  <a:pt x="55879" y="425449"/>
                </a:lnTo>
                <a:lnTo>
                  <a:pt x="55879" y="420369"/>
                </a:lnTo>
                <a:close/>
              </a:path>
              <a:path w="55879" h="477520">
                <a:moveTo>
                  <a:pt x="55879" y="414019"/>
                </a:moveTo>
                <a:lnTo>
                  <a:pt x="0" y="414019"/>
                </a:lnTo>
                <a:lnTo>
                  <a:pt x="0" y="419099"/>
                </a:lnTo>
                <a:lnTo>
                  <a:pt x="55879" y="419099"/>
                </a:lnTo>
                <a:lnTo>
                  <a:pt x="55879" y="414019"/>
                </a:lnTo>
                <a:close/>
              </a:path>
              <a:path w="55879" h="477520">
                <a:moveTo>
                  <a:pt x="55879" y="407669"/>
                </a:moveTo>
                <a:lnTo>
                  <a:pt x="0" y="407669"/>
                </a:lnTo>
                <a:lnTo>
                  <a:pt x="0" y="412749"/>
                </a:lnTo>
                <a:lnTo>
                  <a:pt x="55879" y="412749"/>
                </a:lnTo>
                <a:lnTo>
                  <a:pt x="55879" y="407669"/>
                </a:lnTo>
                <a:close/>
              </a:path>
              <a:path w="55879" h="477520">
                <a:moveTo>
                  <a:pt x="55879" y="401319"/>
                </a:moveTo>
                <a:lnTo>
                  <a:pt x="0" y="401319"/>
                </a:lnTo>
                <a:lnTo>
                  <a:pt x="0" y="406399"/>
                </a:lnTo>
                <a:lnTo>
                  <a:pt x="55879" y="406399"/>
                </a:lnTo>
                <a:lnTo>
                  <a:pt x="55879" y="401319"/>
                </a:lnTo>
                <a:close/>
              </a:path>
              <a:path w="55879" h="477520">
                <a:moveTo>
                  <a:pt x="55879" y="394969"/>
                </a:moveTo>
                <a:lnTo>
                  <a:pt x="0" y="394969"/>
                </a:lnTo>
                <a:lnTo>
                  <a:pt x="0" y="400049"/>
                </a:lnTo>
                <a:lnTo>
                  <a:pt x="55879" y="400049"/>
                </a:lnTo>
                <a:lnTo>
                  <a:pt x="55879" y="394969"/>
                </a:lnTo>
                <a:close/>
              </a:path>
              <a:path w="55879" h="477520">
                <a:moveTo>
                  <a:pt x="55879" y="388619"/>
                </a:moveTo>
                <a:lnTo>
                  <a:pt x="0" y="388619"/>
                </a:lnTo>
                <a:lnTo>
                  <a:pt x="0" y="393699"/>
                </a:lnTo>
                <a:lnTo>
                  <a:pt x="55879" y="393699"/>
                </a:lnTo>
                <a:lnTo>
                  <a:pt x="55879" y="388619"/>
                </a:lnTo>
                <a:close/>
              </a:path>
              <a:path w="55879" h="477520">
                <a:moveTo>
                  <a:pt x="55879" y="382269"/>
                </a:moveTo>
                <a:lnTo>
                  <a:pt x="0" y="382269"/>
                </a:lnTo>
                <a:lnTo>
                  <a:pt x="0" y="387349"/>
                </a:lnTo>
                <a:lnTo>
                  <a:pt x="55879" y="387349"/>
                </a:lnTo>
                <a:lnTo>
                  <a:pt x="55879" y="382269"/>
                </a:lnTo>
                <a:close/>
              </a:path>
              <a:path w="55879" h="477520">
                <a:moveTo>
                  <a:pt x="55879" y="375919"/>
                </a:moveTo>
                <a:lnTo>
                  <a:pt x="0" y="375919"/>
                </a:lnTo>
                <a:lnTo>
                  <a:pt x="0" y="380999"/>
                </a:lnTo>
                <a:lnTo>
                  <a:pt x="55879" y="380999"/>
                </a:lnTo>
                <a:lnTo>
                  <a:pt x="55879" y="375919"/>
                </a:lnTo>
                <a:close/>
              </a:path>
              <a:path w="55879" h="477520">
                <a:moveTo>
                  <a:pt x="55879" y="369569"/>
                </a:moveTo>
                <a:lnTo>
                  <a:pt x="0" y="369569"/>
                </a:lnTo>
                <a:lnTo>
                  <a:pt x="0" y="374649"/>
                </a:lnTo>
                <a:lnTo>
                  <a:pt x="55879" y="374649"/>
                </a:lnTo>
                <a:lnTo>
                  <a:pt x="55879" y="369569"/>
                </a:lnTo>
                <a:close/>
              </a:path>
              <a:path w="55879" h="477520">
                <a:moveTo>
                  <a:pt x="55879" y="363219"/>
                </a:moveTo>
                <a:lnTo>
                  <a:pt x="0" y="363219"/>
                </a:lnTo>
                <a:lnTo>
                  <a:pt x="0" y="368299"/>
                </a:lnTo>
                <a:lnTo>
                  <a:pt x="55879" y="368299"/>
                </a:lnTo>
                <a:lnTo>
                  <a:pt x="55879" y="363219"/>
                </a:lnTo>
                <a:close/>
              </a:path>
              <a:path w="55879" h="477520">
                <a:moveTo>
                  <a:pt x="55879" y="355599"/>
                </a:moveTo>
                <a:lnTo>
                  <a:pt x="0" y="355599"/>
                </a:lnTo>
                <a:lnTo>
                  <a:pt x="0" y="361949"/>
                </a:lnTo>
                <a:lnTo>
                  <a:pt x="55879" y="361949"/>
                </a:lnTo>
                <a:lnTo>
                  <a:pt x="55879" y="355599"/>
                </a:lnTo>
                <a:close/>
              </a:path>
              <a:path w="55879" h="477520">
                <a:moveTo>
                  <a:pt x="55879" y="350519"/>
                </a:moveTo>
                <a:lnTo>
                  <a:pt x="0" y="350519"/>
                </a:lnTo>
                <a:lnTo>
                  <a:pt x="0" y="354329"/>
                </a:lnTo>
                <a:lnTo>
                  <a:pt x="55879" y="354329"/>
                </a:lnTo>
                <a:lnTo>
                  <a:pt x="55879" y="350519"/>
                </a:lnTo>
                <a:close/>
              </a:path>
              <a:path w="55879" h="477520">
                <a:moveTo>
                  <a:pt x="55879" y="344169"/>
                </a:moveTo>
                <a:lnTo>
                  <a:pt x="0" y="344169"/>
                </a:lnTo>
                <a:lnTo>
                  <a:pt x="0" y="349249"/>
                </a:lnTo>
                <a:lnTo>
                  <a:pt x="55879" y="349249"/>
                </a:lnTo>
                <a:lnTo>
                  <a:pt x="55879" y="344169"/>
                </a:lnTo>
                <a:close/>
              </a:path>
              <a:path w="55879" h="477520">
                <a:moveTo>
                  <a:pt x="55879" y="337819"/>
                </a:moveTo>
                <a:lnTo>
                  <a:pt x="0" y="337819"/>
                </a:lnTo>
                <a:lnTo>
                  <a:pt x="0" y="342899"/>
                </a:lnTo>
                <a:lnTo>
                  <a:pt x="55879" y="342899"/>
                </a:lnTo>
                <a:lnTo>
                  <a:pt x="55879" y="337819"/>
                </a:lnTo>
                <a:close/>
              </a:path>
              <a:path w="55879" h="477520">
                <a:moveTo>
                  <a:pt x="55879" y="330199"/>
                </a:moveTo>
                <a:lnTo>
                  <a:pt x="0" y="330199"/>
                </a:lnTo>
                <a:lnTo>
                  <a:pt x="0" y="336549"/>
                </a:lnTo>
                <a:lnTo>
                  <a:pt x="55879" y="336549"/>
                </a:lnTo>
                <a:lnTo>
                  <a:pt x="55879" y="330199"/>
                </a:lnTo>
                <a:close/>
              </a:path>
              <a:path w="55879" h="477520">
                <a:moveTo>
                  <a:pt x="5587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55879" y="328929"/>
                </a:lnTo>
                <a:lnTo>
                  <a:pt x="55879" y="323849"/>
                </a:lnTo>
                <a:close/>
              </a:path>
              <a:path w="55879" h="477520">
                <a:moveTo>
                  <a:pt x="55879" y="317499"/>
                </a:moveTo>
                <a:lnTo>
                  <a:pt x="0" y="317499"/>
                </a:lnTo>
                <a:lnTo>
                  <a:pt x="0" y="322579"/>
                </a:lnTo>
                <a:lnTo>
                  <a:pt x="55879" y="322579"/>
                </a:lnTo>
                <a:lnTo>
                  <a:pt x="55879" y="317499"/>
                </a:lnTo>
                <a:close/>
              </a:path>
              <a:path w="55879" h="477520">
                <a:moveTo>
                  <a:pt x="55879" y="312419"/>
                </a:moveTo>
                <a:lnTo>
                  <a:pt x="0" y="312419"/>
                </a:lnTo>
                <a:lnTo>
                  <a:pt x="0" y="316229"/>
                </a:lnTo>
                <a:lnTo>
                  <a:pt x="55879" y="316229"/>
                </a:lnTo>
                <a:lnTo>
                  <a:pt x="55879" y="312419"/>
                </a:lnTo>
                <a:close/>
              </a:path>
              <a:path w="55879" h="477520">
                <a:moveTo>
                  <a:pt x="55879" y="196849"/>
                </a:moveTo>
                <a:lnTo>
                  <a:pt x="0" y="196849"/>
                </a:lnTo>
                <a:lnTo>
                  <a:pt x="0" y="311149"/>
                </a:lnTo>
                <a:lnTo>
                  <a:pt x="55879" y="311149"/>
                </a:lnTo>
                <a:lnTo>
                  <a:pt x="55879" y="196849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8" name="bk object 3328"/>
          <p:cNvSpPr/>
          <p:nvPr/>
        </p:nvSpPr>
        <p:spPr>
          <a:xfrm>
            <a:off x="7710169" y="5732779"/>
            <a:ext cx="54610" cy="499109"/>
          </a:xfrm>
          <a:custGeom>
            <a:avLst/>
            <a:gdLst/>
            <a:ahLst/>
            <a:cxnLst/>
            <a:rect l="l" t="t" r="r" b="b"/>
            <a:pathLst>
              <a:path w="54609" h="499110">
                <a:moveTo>
                  <a:pt x="2540" y="0"/>
                </a:moveTo>
                <a:lnTo>
                  <a:pt x="0" y="0"/>
                </a:lnTo>
                <a:lnTo>
                  <a:pt x="0" y="2540"/>
                </a:lnTo>
                <a:lnTo>
                  <a:pt x="7620" y="2540"/>
                </a:lnTo>
                <a:lnTo>
                  <a:pt x="762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  <a:path w="54609" h="499110">
                <a:moveTo>
                  <a:pt x="15240" y="2540"/>
                </a:moveTo>
                <a:lnTo>
                  <a:pt x="0" y="2540"/>
                </a:lnTo>
                <a:lnTo>
                  <a:pt x="0" y="5080"/>
                </a:lnTo>
                <a:lnTo>
                  <a:pt x="22859" y="5080"/>
                </a:lnTo>
                <a:lnTo>
                  <a:pt x="22859" y="3810"/>
                </a:lnTo>
                <a:lnTo>
                  <a:pt x="15240" y="3810"/>
                </a:lnTo>
                <a:lnTo>
                  <a:pt x="15240" y="2540"/>
                </a:lnTo>
                <a:close/>
              </a:path>
              <a:path w="54609" h="499110">
                <a:moveTo>
                  <a:pt x="30479" y="5080"/>
                </a:moveTo>
                <a:lnTo>
                  <a:pt x="0" y="5080"/>
                </a:lnTo>
                <a:lnTo>
                  <a:pt x="0" y="8890"/>
                </a:lnTo>
                <a:lnTo>
                  <a:pt x="45719" y="8890"/>
                </a:lnTo>
                <a:lnTo>
                  <a:pt x="45719" y="7620"/>
                </a:lnTo>
                <a:lnTo>
                  <a:pt x="41909" y="7620"/>
                </a:lnTo>
                <a:lnTo>
                  <a:pt x="41909" y="6350"/>
                </a:lnTo>
                <a:lnTo>
                  <a:pt x="30479" y="6350"/>
                </a:lnTo>
                <a:lnTo>
                  <a:pt x="30479" y="5080"/>
                </a:lnTo>
                <a:close/>
              </a:path>
              <a:path w="54609" h="499110">
                <a:moveTo>
                  <a:pt x="52069" y="8890"/>
                </a:moveTo>
                <a:lnTo>
                  <a:pt x="0" y="8890"/>
                </a:lnTo>
                <a:lnTo>
                  <a:pt x="0" y="11430"/>
                </a:lnTo>
                <a:lnTo>
                  <a:pt x="54609" y="11430"/>
                </a:lnTo>
                <a:lnTo>
                  <a:pt x="54609" y="10160"/>
                </a:lnTo>
                <a:lnTo>
                  <a:pt x="52069" y="10160"/>
                </a:lnTo>
                <a:lnTo>
                  <a:pt x="52069" y="8890"/>
                </a:lnTo>
                <a:close/>
              </a:path>
              <a:path w="54609" h="499110">
                <a:moveTo>
                  <a:pt x="54609" y="11430"/>
                </a:moveTo>
                <a:lnTo>
                  <a:pt x="0" y="11430"/>
                </a:lnTo>
                <a:lnTo>
                  <a:pt x="0" y="17780"/>
                </a:lnTo>
                <a:lnTo>
                  <a:pt x="54609" y="17780"/>
                </a:lnTo>
                <a:lnTo>
                  <a:pt x="54609" y="11430"/>
                </a:lnTo>
                <a:close/>
              </a:path>
              <a:path w="54609" h="499110">
                <a:moveTo>
                  <a:pt x="54609" y="17780"/>
                </a:moveTo>
                <a:lnTo>
                  <a:pt x="0" y="17780"/>
                </a:lnTo>
                <a:lnTo>
                  <a:pt x="0" y="21590"/>
                </a:lnTo>
                <a:lnTo>
                  <a:pt x="54609" y="21590"/>
                </a:lnTo>
                <a:lnTo>
                  <a:pt x="54609" y="17780"/>
                </a:lnTo>
                <a:close/>
              </a:path>
              <a:path w="54609" h="499110">
                <a:moveTo>
                  <a:pt x="54609" y="21590"/>
                </a:moveTo>
                <a:lnTo>
                  <a:pt x="0" y="21590"/>
                </a:lnTo>
                <a:lnTo>
                  <a:pt x="0" y="24130"/>
                </a:lnTo>
                <a:lnTo>
                  <a:pt x="54609" y="24130"/>
                </a:lnTo>
                <a:lnTo>
                  <a:pt x="54609" y="21590"/>
                </a:lnTo>
                <a:close/>
              </a:path>
              <a:path w="54609" h="499110">
                <a:moveTo>
                  <a:pt x="54609" y="24130"/>
                </a:moveTo>
                <a:lnTo>
                  <a:pt x="0" y="24130"/>
                </a:lnTo>
                <a:lnTo>
                  <a:pt x="0" y="27940"/>
                </a:lnTo>
                <a:lnTo>
                  <a:pt x="54609" y="27940"/>
                </a:lnTo>
                <a:lnTo>
                  <a:pt x="54609" y="24130"/>
                </a:lnTo>
                <a:close/>
              </a:path>
              <a:path w="54609" h="499110">
                <a:moveTo>
                  <a:pt x="54609" y="27940"/>
                </a:moveTo>
                <a:lnTo>
                  <a:pt x="0" y="27940"/>
                </a:lnTo>
                <a:lnTo>
                  <a:pt x="0" y="30480"/>
                </a:lnTo>
                <a:lnTo>
                  <a:pt x="54609" y="30480"/>
                </a:lnTo>
                <a:lnTo>
                  <a:pt x="54609" y="27940"/>
                </a:lnTo>
                <a:close/>
              </a:path>
              <a:path w="54609" h="499110">
                <a:moveTo>
                  <a:pt x="54609" y="30480"/>
                </a:moveTo>
                <a:lnTo>
                  <a:pt x="0" y="30480"/>
                </a:lnTo>
                <a:lnTo>
                  <a:pt x="0" y="34290"/>
                </a:lnTo>
                <a:lnTo>
                  <a:pt x="54609" y="34290"/>
                </a:lnTo>
                <a:lnTo>
                  <a:pt x="54609" y="30480"/>
                </a:lnTo>
                <a:close/>
              </a:path>
              <a:path w="54609" h="499110">
                <a:moveTo>
                  <a:pt x="54609" y="34290"/>
                </a:moveTo>
                <a:lnTo>
                  <a:pt x="0" y="34290"/>
                </a:lnTo>
                <a:lnTo>
                  <a:pt x="0" y="36830"/>
                </a:lnTo>
                <a:lnTo>
                  <a:pt x="54609" y="36830"/>
                </a:lnTo>
                <a:lnTo>
                  <a:pt x="54609" y="34290"/>
                </a:lnTo>
                <a:close/>
              </a:path>
              <a:path w="54609" h="499110">
                <a:moveTo>
                  <a:pt x="54609" y="36830"/>
                </a:moveTo>
                <a:lnTo>
                  <a:pt x="0" y="36830"/>
                </a:lnTo>
                <a:lnTo>
                  <a:pt x="0" y="40640"/>
                </a:lnTo>
                <a:lnTo>
                  <a:pt x="54609" y="40640"/>
                </a:lnTo>
                <a:lnTo>
                  <a:pt x="54609" y="36830"/>
                </a:lnTo>
                <a:close/>
              </a:path>
              <a:path w="54609" h="499110">
                <a:moveTo>
                  <a:pt x="54609" y="40640"/>
                </a:moveTo>
                <a:lnTo>
                  <a:pt x="0" y="40640"/>
                </a:lnTo>
                <a:lnTo>
                  <a:pt x="0" y="46990"/>
                </a:lnTo>
                <a:lnTo>
                  <a:pt x="54609" y="46990"/>
                </a:lnTo>
                <a:lnTo>
                  <a:pt x="54609" y="40640"/>
                </a:lnTo>
                <a:close/>
              </a:path>
              <a:path w="54609" h="499110">
                <a:moveTo>
                  <a:pt x="54609" y="46990"/>
                </a:moveTo>
                <a:lnTo>
                  <a:pt x="0" y="46990"/>
                </a:lnTo>
                <a:lnTo>
                  <a:pt x="0" y="49530"/>
                </a:lnTo>
                <a:lnTo>
                  <a:pt x="54609" y="49530"/>
                </a:lnTo>
                <a:lnTo>
                  <a:pt x="54609" y="46990"/>
                </a:lnTo>
                <a:close/>
              </a:path>
              <a:path w="54609" h="499110">
                <a:moveTo>
                  <a:pt x="54609" y="49530"/>
                </a:moveTo>
                <a:lnTo>
                  <a:pt x="0" y="49530"/>
                </a:lnTo>
                <a:lnTo>
                  <a:pt x="0" y="53340"/>
                </a:lnTo>
                <a:lnTo>
                  <a:pt x="54609" y="53340"/>
                </a:lnTo>
                <a:lnTo>
                  <a:pt x="54609" y="49530"/>
                </a:lnTo>
                <a:close/>
              </a:path>
              <a:path w="54609" h="499110">
                <a:moveTo>
                  <a:pt x="54609" y="53340"/>
                </a:moveTo>
                <a:lnTo>
                  <a:pt x="0" y="53340"/>
                </a:lnTo>
                <a:lnTo>
                  <a:pt x="0" y="55880"/>
                </a:lnTo>
                <a:lnTo>
                  <a:pt x="54609" y="55880"/>
                </a:lnTo>
                <a:lnTo>
                  <a:pt x="54609" y="53340"/>
                </a:lnTo>
                <a:close/>
              </a:path>
              <a:path w="54609" h="499110">
                <a:moveTo>
                  <a:pt x="54609" y="55880"/>
                </a:moveTo>
                <a:lnTo>
                  <a:pt x="0" y="55880"/>
                </a:lnTo>
                <a:lnTo>
                  <a:pt x="0" y="59690"/>
                </a:lnTo>
                <a:lnTo>
                  <a:pt x="54609" y="59690"/>
                </a:lnTo>
                <a:lnTo>
                  <a:pt x="54609" y="55880"/>
                </a:lnTo>
                <a:close/>
              </a:path>
              <a:path w="54609" h="499110">
                <a:moveTo>
                  <a:pt x="54609" y="59690"/>
                </a:moveTo>
                <a:lnTo>
                  <a:pt x="0" y="59690"/>
                </a:lnTo>
                <a:lnTo>
                  <a:pt x="0" y="62230"/>
                </a:lnTo>
                <a:lnTo>
                  <a:pt x="54609" y="62230"/>
                </a:lnTo>
                <a:lnTo>
                  <a:pt x="54609" y="59690"/>
                </a:lnTo>
                <a:close/>
              </a:path>
              <a:path w="54609" h="499110">
                <a:moveTo>
                  <a:pt x="54609" y="62230"/>
                </a:moveTo>
                <a:lnTo>
                  <a:pt x="0" y="62230"/>
                </a:lnTo>
                <a:lnTo>
                  <a:pt x="0" y="66040"/>
                </a:lnTo>
                <a:lnTo>
                  <a:pt x="54609" y="66040"/>
                </a:lnTo>
                <a:lnTo>
                  <a:pt x="54609" y="62230"/>
                </a:lnTo>
                <a:close/>
              </a:path>
              <a:path w="54609" h="499110">
                <a:moveTo>
                  <a:pt x="54609" y="66040"/>
                </a:moveTo>
                <a:lnTo>
                  <a:pt x="0" y="66040"/>
                </a:lnTo>
                <a:lnTo>
                  <a:pt x="0" y="68580"/>
                </a:lnTo>
                <a:lnTo>
                  <a:pt x="54609" y="68580"/>
                </a:lnTo>
                <a:lnTo>
                  <a:pt x="54609" y="66040"/>
                </a:lnTo>
                <a:close/>
              </a:path>
              <a:path w="54609" h="499110">
                <a:moveTo>
                  <a:pt x="54609" y="68580"/>
                </a:moveTo>
                <a:lnTo>
                  <a:pt x="0" y="68580"/>
                </a:lnTo>
                <a:lnTo>
                  <a:pt x="0" y="72390"/>
                </a:lnTo>
                <a:lnTo>
                  <a:pt x="54609" y="72390"/>
                </a:lnTo>
                <a:lnTo>
                  <a:pt x="54609" y="68580"/>
                </a:lnTo>
                <a:close/>
              </a:path>
              <a:path w="54609" h="499110">
                <a:moveTo>
                  <a:pt x="54609" y="72390"/>
                </a:moveTo>
                <a:lnTo>
                  <a:pt x="0" y="72390"/>
                </a:lnTo>
                <a:lnTo>
                  <a:pt x="0" y="74930"/>
                </a:lnTo>
                <a:lnTo>
                  <a:pt x="54609" y="74930"/>
                </a:lnTo>
                <a:lnTo>
                  <a:pt x="54609" y="72390"/>
                </a:lnTo>
                <a:close/>
              </a:path>
              <a:path w="54609" h="499110">
                <a:moveTo>
                  <a:pt x="54609" y="74930"/>
                </a:moveTo>
                <a:lnTo>
                  <a:pt x="0" y="74930"/>
                </a:lnTo>
                <a:lnTo>
                  <a:pt x="0" y="81280"/>
                </a:lnTo>
                <a:lnTo>
                  <a:pt x="54609" y="81280"/>
                </a:lnTo>
                <a:lnTo>
                  <a:pt x="54609" y="74930"/>
                </a:lnTo>
                <a:close/>
              </a:path>
              <a:path w="54609" h="499110">
                <a:moveTo>
                  <a:pt x="54609" y="81280"/>
                </a:moveTo>
                <a:lnTo>
                  <a:pt x="0" y="81280"/>
                </a:lnTo>
                <a:lnTo>
                  <a:pt x="0" y="85090"/>
                </a:lnTo>
                <a:lnTo>
                  <a:pt x="54609" y="85090"/>
                </a:lnTo>
                <a:lnTo>
                  <a:pt x="54609" y="81280"/>
                </a:lnTo>
                <a:close/>
              </a:path>
              <a:path w="54609" h="499110">
                <a:moveTo>
                  <a:pt x="54609" y="85090"/>
                </a:moveTo>
                <a:lnTo>
                  <a:pt x="0" y="85090"/>
                </a:lnTo>
                <a:lnTo>
                  <a:pt x="0" y="87630"/>
                </a:lnTo>
                <a:lnTo>
                  <a:pt x="54609" y="87630"/>
                </a:lnTo>
                <a:lnTo>
                  <a:pt x="54609" y="85090"/>
                </a:lnTo>
                <a:close/>
              </a:path>
              <a:path w="54609" h="499110">
                <a:moveTo>
                  <a:pt x="54609" y="87630"/>
                </a:moveTo>
                <a:lnTo>
                  <a:pt x="0" y="87630"/>
                </a:lnTo>
                <a:lnTo>
                  <a:pt x="0" y="91440"/>
                </a:lnTo>
                <a:lnTo>
                  <a:pt x="54609" y="91440"/>
                </a:lnTo>
                <a:lnTo>
                  <a:pt x="54609" y="87630"/>
                </a:lnTo>
                <a:close/>
              </a:path>
              <a:path w="54609" h="499110">
                <a:moveTo>
                  <a:pt x="54609" y="91440"/>
                </a:moveTo>
                <a:lnTo>
                  <a:pt x="0" y="91440"/>
                </a:lnTo>
                <a:lnTo>
                  <a:pt x="0" y="93980"/>
                </a:lnTo>
                <a:lnTo>
                  <a:pt x="54609" y="93980"/>
                </a:lnTo>
                <a:lnTo>
                  <a:pt x="54609" y="91440"/>
                </a:lnTo>
                <a:close/>
              </a:path>
              <a:path w="54609" h="499110">
                <a:moveTo>
                  <a:pt x="54609" y="93980"/>
                </a:moveTo>
                <a:lnTo>
                  <a:pt x="0" y="93980"/>
                </a:lnTo>
                <a:lnTo>
                  <a:pt x="0" y="97790"/>
                </a:lnTo>
                <a:lnTo>
                  <a:pt x="54609" y="97790"/>
                </a:lnTo>
                <a:lnTo>
                  <a:pt x="54609" y="93980"/>
                </a:lnTo>
                <a:close/>
              </a:path>
              <a:path w="54609" h="499110">
                <a:moveTo>
                  <a:pt x="54609" y="97790"/>
                </a:moveTo>
                <a:lnTo>
                  <a:pt x="0" y="97790"/>
                </a:lnTo>
                <a:lnTo>
                  <a:pt x="0" y="100330"/>
                </a:lnTo>
                <a:lnTo>
                  <a:pt x="54609" y="100330"/>
                </a:lnTo>
                <a:lnTo>
                  <a:pt x="54609" y="97790"/>
                </a:lnTo>
                <a:close/>
              </a:path>
              <a:path w="54609" h="499110">
                <a:moveTo>
                  <a:pt x="54609" y="100330"/>
                </a:moveTo>
                <a:lnTo>
                  <a:pt x="0" y="100330"/>
                </a:lnTo>
                <a:lnTo>
                  <a:pt x="0" y="104140"/>
                </a:lnTo>
                <a:lnTo>
                  <a:pt x="54609" y="104140"/>
                </a:lnTo>
                <a:lnTo>
                  <a:pt x="54609" y="100330"/>
                </a:lnTo>
                <a:close/>
              </a:path>
              <a:path w="54609" h="499110">
                <a:moveTo>
                  <a:pt x="54609" y="104140"/>
                </a:moveTo>
                <a:lnTo>
                  <a:pt x="0" y="104140"/>
                </a:lnTo>
                <a:lnTo>
                  <a:pt x="0" y="106680"/>
                </a:lnTo>
                <a:lnTo>
                  <a:pt x="54609" y="106680"/>
                </a:lnTo>
                <a:lnTo>
                  <a:pt x="54609" y="104140"/>
                </a:lnTo>
                <a:close/>
              </a:path>
              <a:path w="54609" h="499110">
                <a:moveTo>
                  <a:pt x="54609" y="106680"/>
                </a:moveTo>
                <a:lnTo>
                  <a:pt x="0" y="106680"/>
                </a:lnTo>
                <a:lnTo>
                  <a:pt x="0" y="110490"/>
                </a:lnTo>
                <a:lnTo>
                  <a:pt x="54609" y="110490"/>
                </a:lnTo>
                <a:lnTo>
                  <a:pt x="54609" y="106680"/>
                </a:lnTo>
                <a:close/>
              </a:path>
              <a:path w="54609" h="499110">
                <a:moveTo>
                  <a:pt x="54609" y="110490"/>
                </a:moveTo>
                <a:lnTo>
                  <a:pt x="0" y="110490"/>
                </a:lnTo>
                <a:lnTo>
                  <a:pt x="0" y="113030"/>
                </a:lnTo>
                <a:lnTo>
                  <a:pt x="54609" y="113030"/>
                </a:lnTo>
                <a:lnTo>
                  <a:pt x="54609" y="110490"/>
                </a:lnTo>
                <a:close/>
              </a:path>
              <a:path w="54609" h="499110">
                <a:moveTo>
                  <a:pt x="54609" y="113030"/>
                </a:moveTo>
                <a:lnTo>
                  <a:pt x="0" y="113030"/>
                </a:lnTo>
                <a:lnTo>
                  <a:pt x="0" y="116840"/>
                </a:lnTo>
                <a:lnTo>
                  <a:pt x="54609" y="116840"/>
                </a:lnTo>
                <a:lnTo>
                  <a:pt x="54609" y="113030"/>
                </a:lnTo>
                <a:close/>
              </a:path>
              <a:path w="54609" h="499110">
                <a:moveTo>
                  <a:pt x="54609" y="116840"/>
                </a:moveTo>
                <a:lnTo>
                  <a:pt x="0" y="116840"/>
                </a:lnTo>
                <a:lnTo>
                  <a:pt x="0" y="119380"/>
                </a:lnTo>
                <a:lnTo>
                  <a:pt x="54609" y="119380"/>
                </a:lnTo>
                <a:lnTo>
                  <a:pt x="54609" y="116840"/>
                </a:lnTo>
                <a:close/>
              </a:path>
              <a:path w="54609" h="499110">
                <a:moveTo>
                  <a:pt x="54609" y="119380"/>
                </a:moveTo>
                <a:lnTo>
                  <a:pt x="0" y="119380"/>
                </a:lnTo>
                <a:lnTo>
                  <a:pt x="0" y="123190"/>
                </a:lnTo>
                <a:lnTo>
                  <a:pt x="54609" y="123190"/>
                </a:lnTo>
                <a:lnTo>
                  <a:pt x="54609" y="119380"/>
                </a:lnTo>
                <a:close/>
              </a:path>
              <a:path w="54609" h="499110">
                <a:moveTo>
                  <a:pt x="54609" y="123190"/>
                </a:moveTo>
                <a:lnTo>
                  <a:pt x="0" y="123190"/>
                </a:lnTo>
                <a:lnTo>
                  <a:pt x="0" y="125730"/>
                </a:lnTo>
                <a:lnTo>
                  <a:pt x="54609" y="125730"/>
                </a:lnTo>
                <a:lnTo>
                  <a:pt x="54609" y="123190"/>
                </a:lnTo>
                <a:close/>
              </a:path>
              <a:path w="54609" h="499110">
                <a:moveTo>
                  <a:pt x="54609" y="125730"/>
                </a:moveTo>
                <a:lnTo>
                  <a:pt x="0" y="125730"/>
                </a:lnTo>
                <a:lnTo>
                  <a:pt x="0" y="132080"/>
                </a:lnTo>
                <a:lnTo>
                  <a:pt x="54609" y="132080"/>
                </a:lnTo>
                <a:lnTo>
                  <a:pt x="54609" y="125730"/>
                </a:lnTo>
                <a:close/>
              </a:path>
              <a:path w="54609" h="499110">
                <a:moveTo>
                  <a:pt x="54609" y="132080"/>
                </a:moveTo>
                <a:lnTo>
                  <a:pt x="0" y="132080"/>
                </a:lnTo>
                <a:lnTo>
                  <a:pt x="0" y="138430"/>
                </a:lnTo>
                <a:lnTo>
                  <a:pt x="54609" y="138430"/>
                </a:lnTo>
                <a:lnTo>
                  <a:pt x="54609" y="132080"/>
                </a:lnTo>
                <a:close/>
              </a:path>
              <a:path w="54609" h="499110">
                <a:moveTo>
                  <a:pt x="54609" y="138430"/>
                </a:moveTo>
                <a:lnTo>
                  <a:pt x="0" y="138430"/>
                </a:lnTo>
                <a:lnTo>
                  <a:pt x="0" y="144780"/>
                </a:lnTo>
                <a:lnTo>
                  <a:pt x="54609" y="144780"/>
                </a:lnTo>
                <a:lnTo>
                  <a:pt x="54609" y="138430"/>
                </a:lnTo>
                <a:close/>
              </a:path>
              <a:path w="54609" h="499110">
                <a:moveTo>
                  <a:pt x="54609" y="144780"/>
                </a:moveTo>
                <a:lnTo>
                  <a:pt x="0" y="144780"/>
                </a:lnTo>
                <a:lnTo>
                  <a:pt x="0" y="148590"/>
                </a:lnTo>
                <a:lnTo>
                  <a:pt x="54609" y="148590"/>
                </a:lnTo>
                <a:lnTo>
                  <a:pt x="54609" y="144780"/>
                </a:lnTo>
                <a:close/>
              </a:path>
              <a:path w="54609" h="499110">
                <a:moveTo>
                  <a:pt x="54609" y="148590"/>
                </a:moveTo>
                <a:lnTo>
                  <a:pt x="0" y="148590"/>
                </a:lnTo>
                <a:lnTo>
                  <a:pt x="0" y="161290"/>
                </a:lnTo>
                <a:lnTo>
                  <a:pt x="54609" y="161290"/>
                </a:lnTo>
                <a:lnTo>
                  <a:pt x="54609" y="148590"/>
                </a:lnTo>
                <a:close/>
              </a:path>
              <a:path w="54609" h="499110">
                <a:moveTo>
                  <a:pt x="54609" y="161290"/>
                </a:moveTo>
                <a:lnTo>
                  <a:pt x="0" y="161290"/>
                </a:lnTo>
                <a:lnTo>
                  <a:pt x="0" y="180340"/>
                </a:lnTo>
                <a:lnTo>
                  <a:pt x="54609" y="180340"/>
                </a:lnTo>
                <a:lnTo>
                  <a:pt x="54609" y="161290"/>
                </a:lnTo>
                <a:close/>
              </a:path>
              <a:path w="54609" h="499110">
                <a:moveTo>
                  <a:pt x="54609" y="180340"/>
                </a:moveTo>
                <a:lnTo>
                  <a:pt x="0" y="180340"/>
                </a:lnTo>
                <a:lnTo>
                  <a:pt x="0" y="186690"/>
                </a:lnTo>
                <a:lnTo>
                  <a:pt x="54609" y="186690"/>
                </a:lnTo>
                <a:lnTo>
                  <a:pt x="54609" y="180340"/>
                </a:lnTo>
                <a:close/>
              </a:path>
              <a:path w="54609" h="499110">
                <a:moveTo>
                  <a:pt x="54609" y="186690"/>
                </a:moveTo>
                <a:lnTo>
                  <a:pt x="0" y="186690"/>
                </a:lnTo>
                <a:lnTo>
                  <a:pt x="0" y="205740"/>
                </a:lnTo>
                <a:lnTo>
                  <a:pt x="54609" y="205740"/>
                </a:lnTo>
                <a:lnTo>
                  <a:pt x="54609" y="186690"/>
                </a:lnTo>
                <a:close/>
              </a:path>
              <a:path w="54609" h="499110">
                <a:moveTo>
                  <a:pt x="17779" y="494030"/>
                </a:moveTo>
                <a:lnTo>
                  <a:pt x="0" y="494030"/>
                </a:lnTo>
                <a:lnTo>
                  <a:pt x="0" y="499110"/>
                </a:lnTo>
                <a:lnTo>
                  <a:pt x="2540" y="499110"/>
                </a:lnTo>
                <a:lnTo>
                  <a:pt x="2540" y="497840"/>
                </a:lnTo>
                <a:lnTo>
                  <a:pt x="11429" y="497840"/>
                </a:lnTo>
                <a:lnTo>
                  <a:pt x="11429" y="495300"/>
                </a:lnTo>
                <a:lnTo>
                  <a:pt x="17779" y="495300"/>
                </a:lnTo>
                <a:lnTo>
                  <a:pt x="17779" y="494030"/>
                </a:lnTo>
                <a:close/>
              </a:path>
              <a:path w="54609" h="499110">
                <a:moveTo>
                  <a:pt x="31750" y="492760"/>
                </a:moveTo>
                <a:lnTo>
                  <a:pt x="25399" y="492760"/>
                </a:lnTo>
                <a:lnTo>
                  <a:pt x="25399" y="494030"/>
                </a:lnTo>
                <a:lnTo>
                  <a:pt x="31750" y="494030"/>
                </a:lnTo>
                <a:lnTo>
                  <a:pt x="31750" y="492760"/>
                </a:lnTo>
                <a:close/>
              </a:path>
              <a:path w="54609" h="499110">
                <a:moveTo>
                  <a:pt x="50800" y="487680"/>
                </a:moveTo>
                <a:lnTo>
                  <a:pt x="0" y="487680"/>
                </a:lnTo>
                <a:lnTo>
                  <a:pt x="0" y="492760"/>
                </a:lnTo>
                <a:lnTo>
                  <a:pt x="38100" y="492760"/>
                </a:lnTo>
                <a:lnTo>
                  <a:pt x="38100" y="491490"/>
                </a:lnTo>
                <a:lnTo>
                  <a:pt x="41909" y="491490"/>
                </a:lnTo>
                <a:lnTo>
                  <a:pt x="41909" y="488950"/>
                </a:lnTo>
                <a:lnTo>
                  <a:pt x="50800" y="488950"/>
                </a:lnTo>
                <a:lnTo>
                  <a:pt x="50800" y="487680"/>
                </a:lnTo>
                <a:close/>
              </a:path>
              <a:path w="54609" h="499110">
                <a:moveTo>
                  <a:pt x="54609" y="481330"/>
                </a:moveTo>
                <a:lnTo>
                  <a:pt x="0" y="481330"/>
                </a:lnTo>
                <a:lnTo>
                  <a:pt x="0" y="486410"/>
                </a:lnTo>
                <a:lnTo>
                  <a:pt x="54609" y="486410"/>
                </a:lnTo>
                <a:lnTo>
                  <a:pt x="54609" y="481330"/>
                </a:lnTo>
                <a:close/>
              </a:path>
              <a:path w="54609" h="499110">
                <a:moveTo>
                  <a:pt x="54609" y="474980"/>
                </a:moveTo>
                <a:lnTo>
                  <a:pt x="0" y="474980"/>
                </a:lnTo>
                <a:lnTo>
                  <a:pt x="0" y="480060"/>
                </a:lnTo>
                <a:lnTo>
                  <a:pt x="54609" y="480060"/>
                </a:lnTo>
                <a:lnTo>
                  <a:pt x="54609" y="474980"/>
                </a:lnTo>
                <a:close/>
              </a:path>
              <a:path w="54609" h="499110">
                <a:moveTo>
                  <a:pt x="54609" y="468630"/>
                </a:moveTo>
                <a:lnTo>
                  <a:pt x="0" y="468630"/>
                </a:lnTo>
                <a:lnTo>
                  <a:pt x="0" y="473710"/>
                </a:lnTo>
                <a:lnTo>
                  <a:pt x="54609" y="473710"/>
                </a:lnTo>
                <a:lnTo>
                  <a:pt x="54609" y="468630"/>
                </a:lnTo>
                <a:close/>
              </a:path>
              <a:path w="54609" h="499110">
                <a:moveTo>
                  <a:pt x="54609" y="462280"/>
                </a:moveTo>
                <a:lnTo>
                  <a:pt x="0" y="462280"/>
                </a:lnTo>
                <a:lnTo>
                  <a:pt x="0" y="467360"/>
                </a:lnTo>
                <a:lnTo>
                  <a:pt x="54609" y="467360"/>
                </a:lnTo>
                <a:lnTo>
                  <a:pt x="54609" y="462280"/>
                </a:lnTo>
                <a:close/>
              </a:path>
              <a:path w="54609" h="499110">
                <a:moveTo>
                  <a:pt x="54609" y="455930"/>
                </a:moveTo>
                <a:lnTo>
                  <a:pt x="0" y="455930"/>
                </a:lnTo>
                <a:lnTo>
                  <a:pt x="0" y="461010"/>
                </a:lnTo>
                <a:lnTo>
                  <a:pt x="54609" y="461010"/>
                </a:lnTo>
                <a:lnTo>
                  <a:pt x="54609" y="455930"/>
                </a:lnTo>
                <a:close/>
              </a:path>
              <a:path w="54609" h="499110">
                <a:moveTo>
                  <a:pt x="54609" y="449580"/>
                </a:moveTo>
                <a:lnTo>
                  <a:pt x="0" y="449580"/>
                </a:lnTo>
                <a:lnTo>
                  <a:pt x="0" y="454660"/>
                </a:lnTo>
                <a:lnTo>
                  <a:pt x="54609" y="454660"/>
                </a:lnTo>
                <a:lnTo>
                  <a:pt x="54609" y="449580"/>
                </a:lnTo>
                <a:close/>
              </a:path>
              <a:path w="54609" h="499110">
                <a:moveTo>
                  <a:pt x="54609" y="443230"/>
                </a:moveTo>
                <a:lnTo>
                  <a:pt x="0" y="443230"/>
                </a:lnTo>
                <a:lnTo>
                  <a:pt x="0" y="448310"/>
                </a:lnTo>
                <a:lnTo>
                  <a:pt x="54609" y="448310"/>
                </a:lnTo>
                <a:lnTo>
                  <a:pt x="54609" y="443230"/>
                </a:lnTo>
                <a:close/>
              </a:path>
              <a:path w="54609" h="499110">
                <a:moveTo>
                  <a:pt x="54609" y="436880"/>
                </a:moveTo>
                <a:lnTo>
                  <a:pt x="0" y="436880"/>
                </a:lnTo>
                <a:lnTo>
                  <a:pt x="0" y="441960"/>
                </a:lnTo>
                <a:lnTo>
                  <a:pt x="54609" y="441960"/>
                </a:lnTo>
                <a:lnTo>
                  <a:pt x="54609" y="436880"/>
                </a:lnTo>
                <a:close/>
              </a:path>
              <a:path w="54609" h="499110">
                <a:moveTo>
                  <a:pt x="54609" y="430530"/>
                </a:moveTo>
                <a:lnTo>
                  <a:pt x="0" y="430530"/>
                </a:lnTo>
                <a:lnTo>
                  <a:pt x="0" y="435610"/>
                </a:lnTo>
                <a:lnTo>
                  <a:pt x="54609" y="435610"/>
                </a:lnTo>
                <a:lnTo>
                  <a:pt x="54609" y="430530"/>
                </a:lnTo>
                <a:close/>
              </a:path>
              <a:path w="54609" h="499110">
                <a:moveTo>
                  <a:pt x="54609" y="424180"/>
                </a:moveTo>
                <a:lnTo>
                  <a:pt x="0" y="424180"/>
                </a:lnTo>
                <a:lnTo>
                  <a:pt x="0" y="429260"/>
                </a:lnTo>
                <a:lnTo>
                  <a:pt x="54609" y="429260"/>
                </a:lnTo>
                <a:lnTo>
                  <a:pt x="54609" y="424180"/>
                </a:lnTo>
                <a:close/>
              </a:path>
              <a:path w="54609" h="499110">
                <a:moveTo>
                  <a:pt x="54609" y="417830"/>
                </a:moveTo>
                <a:lnTo>
                  <a:pt x="0" y="417830"/>
                </a:lnTo>
                <a:lnTo>
                  <a:pt x="0" y="422910"/>
                </a:lnTo>
                <a:lnTo>
                  <a:pt x="54609" y="422910"/>
                </a:lnTo>
                <a:lnTo>
                  <a:pt x="54609" y="417830"/>
                </a:lnTo>
                <a:close/>
              </a:path>
              <a:path w="54609" h="499110">
                <a:moveTo>
                  <a:pt x="54609" y="411480"/>
                </a:moveTo>
                <a:lnTo>
                  <a:pt x="0" y="411480"/>
                </a:lnTo>
                <a:lnTo>
                  <a:pt x="0" y="416560"/>
                </a:lnTo>
                <a:lnTo>
                  <a:pt x="54609" y="416560"/>
                </a:lnTo>
                <a:lnTo>
                  <a:pt x="54609" y="411480"/>
                </a:lnTo>
                <a:close/>
              </a:path>
              <a:path w="54609" h="499110">
                <a:moveTo>
                  <a:pt x="54609" y="405130"/>
                </a:moveTo>
                <a:lnTo>
                  <a:pt x="0" y="405130"/>
                </a:lnTo>
                <a:lnTo>
                  <a:pt x="0" y="410210"/>
                </a:lnTo>
                <a:lnTo>
                  <a:pt x="54609" y="410210"/>
                </a:lnTo>
                <a:lnTo>
                  <a:pt x="54609" y="405130"/>
                </a:lnTo>
                <a:close/>
              </a:path>
              <a:path w="54609" h="499110">
                <a:moveTo>
                  <a:pt x="54609" y="398780"/>
                </a:moveTo>
                <a:lnTo>
                  <a:pt x="0" y="398780"/>
                </a:lnTo>
                <a:lnTo>
                  <a:pt x="0" y="403860"/>
                </a:lnTo>
                <a:lnTo>
                  <a:pt x="54609" y="403860"/>
                </a:lnTo>
                <a:lnTo>
                  <a:pt x="54609" y="398780"/>
                </a:lnTo>
                <a:close/>
              </a:path>
              <a:path w="54609" h="499110">
                <a:moveTo>
                  <a:pt x="54609" y="392430"/>
                </a:moveTo>
                <a:lnTo>
                  <a:pt x="0" y="392430"/>
                </a:lnTo>
                <a:lnTo>
                  <a:pt x="0" y="397510"/>
                </a:lnTo>
                <a:lnTo>
                  <a:pt x="54609" y="397510"/>
                </a:lnTo>
                <a:lnTo>
                  <a:pt x="54609" y="392430"/>
                </a:lnTo>
                <a:close/>
              </a:path>
              <a:path w="54609" h="499110">
                <a:moveTo>
                  <a:pt x="54609" y="386080"/>
                </a:moveTo>
                <a:lnTo>
                  <a:pt x="0" y="386080"/>
                </a:lnTo>
                <a:lnTo>
                  <a:pt x="0" y="391160"/>
                </a:lnTo>
                <a:lnTo>
                  <a:pt x="54609" y="391160"/>
                </a:lnTo>
                <a:lnTo>
                  <a:pt x="54609" y="386080"/>
                </a:lnTo>
                <a:close/>
              </a:path>
              <a:path w="54609" h="499110">
                <a:moveTo>
                  <a:pt x="54609" y="379730"/>
                </a:moveTo>
                <a:lnTo>
                  <a:pt x="0" y="379730"/>
                </a:lnTo>
                <a:lnTo>
                  <a:pt x="0" y="384810"/>
                </a:lnTo>
                <a:lnTo>
                  <a:pt x="54609" y="384810"/>
                </a:lnTo>
                <a:lnTo>
                  <a:pt x="54609" y="379730"/>
                </a:lnTo>
                <a:close/>
              </a:path>
              <a:path w="54609" h="499110">
                <a:moveTo>
                  <a:pt x="54609" y="373380"/>
                </a:moveTo>
                <a:lnTo>
                  <a:pt x="0" y="373380"/>
                </a:lnTo>
                <a:lnTo>
                  <a:pt x="0" y="378460"/>
                </a:lnTo>
                <a:lnTo>
                  <a:pt x="54609" y="378460"/>
                </a:lnTo>
                <a:lnTo>
                  <a:pt x="54609" y="373380"/>
                </a:lnTo>
                <a:close/>
              </a:path>
              <a:path w="54609" h="499110">
                <a:moveTo>
                  <a:pt x="54609" y="365760"/>
                </a:moveTo>
                <a:lnTo>
                  <a:pt x="0" y="365760"/>
                </a:lnTo>
                <a:lnTo>
                  <a:pt x="0" y="372110"/>
                </a:lnTo>
                <a:lnTo>
                  <a:pt x="54609" y="372110"/>
                </a:lnTo>
                <a:lnTo>
                  <a:pt x="54609" y="365760"/>
                </a:lnTo>
                <a:close/>
              </a:path>
              <a:path w="54609" h="499110">
                <a:moveTo>
                  <a:pt x="54609" y="360680"/>
                </a:moveTo>
                <a:lnTo>
                  <a:pt x="0" y="360680"/>
                </a:lnTo>
                <a:lnTo>
                  <a:pt x="0" y="364490"/>
                </a:lnTo>
                <a:lnTo>
                  <a:pt x="54609" y="364490"/>
                </a:lnTo>
                <a:lnTo>
                  <a:pt x="54609" y="360680"/>
                </a:lnTo>
                <a:close/>
              </a:path>
              <a:path w="54609" h="499110">
                <a:moveTo>
                  <a:pt x="54609" y="354330"/>
                </a:moveTo>
                <a:lnTo>
                  <a:pt x="0" y="354330"/>
                </a:lnTo>
                <a:lnTo>
                  <a:pt x="0" y="359410"/>
                </a:lnTo>
                <a:lnTo>
                  <a:pt x="54609" y="359410"/>
                </a:lnTo>
                <a:lnTo>
                  <a:pt x="54609" y="354330"/>
                </a:lnTo>
                <a:close/>
              </a:path>
              <a:path w="54609" h="499110">
                <a:moveTo>
                  <a:pt x="54609" y="347980"/>
                </a:moveTo>
                <a:lnTo>
                  <a:pt x="0" y="347980"/>
                </a:lnTo>
                <a:lnTo>
                  <a:pt x="0" y="353060"/>
                </a:lnTo>
                <a:lnTo>
                  <a:pt x="54609" y="353060"/>
                </a:lnTo>
                <a:lnTo>
                  <a:pt x="54609" y="347980"/>
                </a:lnTo>
                <a:close/>
              </a:path>
              <a:path w="54609" h="499110">
                <a:moveTo>
                  <a:pt x="54609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54609" y="346710"/>
                </a:lnTo>
                <a:lnTo>
                  <a:pt x="54609" y="340360"/>
                </a:lnTo>
                <a:close/>
              </a:path>
              <a:path w="54609" h="499110">
                <a:moveTo>
                  <a:pt x="54609" y="334010"/>
                </a:moveTo>
                <a:lnTo>
                  <a:pt x="0" y="334010"/>
                </a:lnTo>
                <a:lnTo>
                  <a:pt x="0" y="339090"/>
                </a:lnTo>
                <a:lnTo>
                  <a:pt x="54609" y="339090"/>
                </a:lnTo>
                <a:lnTo>
                  <a:pt x="54609" y="334010"/>
                </a:lnTo>
                <a:close/>
              </a:path>
              <a:path w="54609" h="499110">
                <a:moveTo>
                  <a:pt x="54609" y="327660"/>
                </a:moveTo>
                <a:lnTo>
                  <a:pt x="0" y="327660"/>
                </a:lnTo>
                <a:lnTo>
                  <a:pt x="0" y="332740"/>
                </a:lnTo>
                <a:lnTo>
                  <a:pt x="54609" y="332740"/>
                </a:lnTo>
                <a:lnTo>
                  <a:pt x="54609" y="327660"/>
                </a:lnTo>
                <a:close/>
              </a:path>
              <a:path w="54609" h="499110">
                <a:moveTo>
                  <a:pt x="54609" y="322580"/>
                </a:moveTo>
                <a:lnTo>
                  <a:pt x="0" y="322580"/>
                </a:lnTo>
                <a:lnTo>
                  <a:pt x="0" y="326390"/>
                </a:lnTo>
                <a:lnTo>
                  <a:pt x="54609" y="326390"/>
                </a:lnTo>
                <a:lnTo>
                  <a:pt x="54609" y="322580"/>
                </a:lnTo>
                <a:close/>
              </a:path>
              <a:path w="54609" h="499110">
                <a:moveTo>
                  <a:pt x="54609" y="207010"/>
                </a:moveTo>
                <a:lnTo>
                  <a:pt x="0" y="207010"/>
                </a:lnTo>
                <a:lnTo>
                  <a:pt x="0" y="321310"/>
                </a:lnTo>
                <a:lnTo>
                  <a:pt x="54609" y="321310"/>
                </a:lnTo>
                <a:lnTo>
                  <a:pt x="54609" y="20701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9" name="bk object 3329"/>
          <p:cNvSpPr/>
          <p:nvPr/>
        </p:nvSpPr>
        <p:spPr>
          <a:xfrm>
            <a:off x="7655559" y="5728970"/>
            <a:ext cx="54610" cy="504190"/>
          </a:xfrm>
          <a:custGeom>
            <a:avLst/>
            <a:gdLst/>
            <a:ahLst/>
            <a:cxnLst/>
            <a:rect l="l" t="t" r="r" b="b"/>
            <a:pathLst>
              <a:path w="54609" h="504189">
                <a:moveTo>
                  <a:pt x="15240" y="0"/>
                </a:moveTo>
                <a:lnTo>
                  <a:pt x="0" y="0"/>
                </a:lnTo>
                <a:lnTo>
                  <a:pt x="0" y="6349"/>
                </a:lnTo>
                <a:lnTo>
                  <a:pt x="54610" y="6349"/>
                </a:lnTo>
                <a:lnTo>
                  <a:pt x="54610" y="3809"/>
                </a:lnTo>
                <a:lnTo>
                  <a:pt x="36830" y="3809"/>
                </a:lnTo>
                <a:lnTo>
                  <a:pt x="36830" y="2539"/>
                </a:lnTo>
                <a:lnTo>
                  <a:pt x="22860" y="2539"/>
                </a:lnTo>
                <a:lnTo>
                  <a:pt x="22860" y="1269"/>
                </a:lnTo>
                <a:lnTo>
                  <a:pt x="15240" y="1269"/>
                </a:lnTo>
                <a:lnTo>
                  <a:pt x="15240" y="0"/>
                </a:lnTo>
                <a:close/>
              </a:path>
              <a:path w="54609" h="504189">
                <a:moveTo>
                  <a:pt x="54610" y="6350"/>
                </a:moveTo>
                <a:lnTo>
                  <a:pt x="0" y="6350"/>
                </a:lnTo>
                <a:lnTo>
                  <a:pt x="0" y="8889"/>
                </a:lnTo>
                <a:lnTo>
                  <a:pt x="54610" y="8889"/>
                </a:lnTo>
                <a:lnTo>
                  <a:pt x="54610" y="6350"/>
                </a:lnTo>
                <a:close/>
              </a:path>
              <a:path w="54609" h="504189">
                <a:moveTo>
                  <a:pt x="54610" y="8889"/>
                </a:moveTo>
                <a:lnTo>
                  <a:pt x="0" y="8889"/>
                </a:lnTo>
                <a:lnTo>
                  <a:pt x="0" y="12699"/>
                </a:lnTo>
                <a:lnTo>
                  <a:pt x="54610" y="12699"/>
                </a:lnTo>
                <a:lnTo>
                  <a:pt x="54610" y="8889"/>
                </a:lnTo>
                <a:close/>
              </a:path>
              <a:path w="54609" h="504189">
                <a:moveTo>
                  <a:pt x="54610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54610" y="15239"/>
                </a:lnTo>
                <a:lnTo>
                  <a:pt x="54610" y="12699"/>
                </a:lnTo>
                <a:close/>
              </a:path>
              <a:path w="54609" h="504189">
                <a:moveTo>
                  <a:pt x="54610" y="15239"/>
                </a:moveTo>
                <a:lnTo>
                  <a:pt x="0" y="15239"/>
                </a:lnTo>
                <a:lnTo>
                  <a:pt x="0" y="21589"/>
                </a:lnTo>
                <a:lnTo>
                  <a:pt x="54610" y="21589"/>
                </a:lnTo>
                <a:lnTo>
                  <a:pt x="54610" y="15239"/>
                </a:lnTo>
                <a:close/>
              </a:path>
              <a:path w="54609" h="504189">
                <a:moveTo>
                  <a:pt x="54610" y="21589"/>
                </a:moveTo>
                <a:lnTo>
                  <a:pt x="0" y="21589"/>
                </a:lnTo>
                <a:lnTo>
                  <a:pt x="0" y="25399"/>
                </a:lnTo>
                <a:lnTo>
                  <a:pt x="54610" y="25399"/>
                </a:lnTo>
                <a:lnTo>
                  <a:pt x="54610" y="21589"/>
                </a:lnTo>
                <a:close/>
              </a:path>
              <a:path w="54609" h="504189">
                <a:moveTo>
                  <a:pt x="54610" y="25399"/>
                </a:moveTo>
                <a:lnTo>
                  <a:pt x="0" y="25399"/>
                </a:lnTo>
                <a:lnTo>
                  <a:pt x="0" y="27939"/>
                </a:lnTo>
                <a:lnTo>
                  <a:pt x="54610" y="27939"/>
                </a:lnTo>
                <a:lnTo>
                  <a:pt x="54610" y="25399"/>
                </a:lnTo>
                <a:close/>
              </a:path>
              <a:path w="54609" h="504189">
                <a:moveTo>
                  <a:pt x="54610" y="27939"/>
                </a:moveTo>
                <a:lnTo>
                  <a:pt x="0" y="27939"/>
                </a:lnTo>
                <a:lnTo>
                  <a:pt x="0" y="31749"/>
                </a:lnTo>
                <a:lnTo>
                  <a:pt x="54610" y="31749"/>
                </a:lnTo>
                <a:lnTo>
                  <a:pt x="54610" y="27939"/>
                </a:lnTo>
                <a:close/>
              </a:path>
              <a:path w="54609" h="504189">
                <a:moveTo>
                  <a:pt x="54610" y="31749"/>
                </a:moveTo>
                <a:lnTo>
                  <a:pt x="0" y="31749"/>
                </a:lnTo>
                <a:lnTo>
                  <a:pt x="0" y="34289"/>
                </a:lnTo>
                <a:lnTo>
                  <a:pt x="54610" y="34289"/>
                </a:lnTo>
                <a:lnTo>
                  <a:pt x="54610" y="31749"/>
                </a:lnTo>
                <a:close/>
              </a:path>
              <a:path w="54609" h="504189">
                <a:moveTo>
                  <a:pt x="54610" y="34289"/>
                </a:moveTo>
                <a:lnTo>
                  <a:pt x="0" y="34289"/>
                </a:lnTo>
                <a:lnTo>
                  <a:pt x="0" y="38099"/>
                </a:lnTo>
                <a:lnTo>
                  <a:pt x="54610" y="38099"/>
                </a:lnTo>
                <a:lnTo>
                  <a:pt x="54610" y="34289"/>
                </a:lnTo>
                <a:close/>
              </a:path>
              <a:path w="54609" h="504189">
                <a:moveTo>
                  <a:pt x="54610" y="38099"/>
                </a:moveTo>
                <a:lnTo>
                  <a:pt x="0" y="38099"/>
                </a:lnTo>
                <a:lnTo>
                  <a:pt x="0" y="40639"/>
                </a:lnTo>
                <a:lnTo>
                  <a:pt x="54610" y="40639"/>
                </a:lnTo>
                <a:lnTo>
                  <a:pt x="54610" y="38099"/>
                </a:lnTo>
                <a:close/>
              </a:path>
              <a:path w="54609" h="504189">
                <a:moveTo>
                  <a:pt x="54610" y="40639"/>
                </a:moveTo>
                <a:lnTo>
                  <a:pt x="0" y="40639"/>
                </a:lnTo>
                <a:lnTo>
                  <a:pt x="0" y="44449"/>
                </a:lnTo>
                <a:lnTo>
                  <a:pt x="54610" y="44449"/>
                </a:lnTo>
                <a:lnTo>
                  <a:pt x="54610" y="40639"/>
                </a:lnTo>
                <a:close/>
              </a:path>
              <a:path w="54609" h="504189">
                <a:moveTo>
                  <a:pt x="54610" y="44449"/>
                </a:moveTo>
                <a:lnTo>
                  <a:pt x="0" y="44449"/>
                </a:lnTo>
                <a:lnTo>
                  <a:pt x="0" y="50799"/>
                </a:lnTo>
                <a:lnTo>
                  <a:pt x="54610" y="50799"/>
                </a:lnTo>
                <a:lnTo>
                  <a:pt x="54610" y="44449"/>
                </a:lnTo>
                <a:close/>
              </a:path>
              <a:path w="54609" h="504189">
                <a:moveTo>
                  <a:pt x="54610" y="50799"/>
                </a:moveTo>
                <a:lnTo>
                  <a:pt x="0" y="50799"/>
                </a:lnTo>
                <a:lnTo>
                  <a:pt x="0" y="53339"/>
                </a:lnTo>
                <a:lnTo>
                  <a:pt x="54610" y="53339"/>
                </a:lnTo>
                <a:lnTo>
                  <a:pt x="54610" y="50799"/>
                </a:lnTo>
                <a:close/>
              </a:path>
              <a:path w="54609" h="504189">
                <a:moveTo>
                  <a:pt x="54610" y="53339"/>
                </a:moveTo>
                <a:lnTo>
                  <a:pt x="0" y="53339"/>
                </a:lnTo>
                <a:lnTo>
                  <a:pt x="0" y="57149"/>
                </a:lnTo>
                <a:lnTo>
                  <a:pt x="54610" y="57149"/>
                </a:lnTo>
                <a:lnTo>
                  <a:pt x="54610" y="53339"/>
                </a:lnTo>
                <a:close/>
              </a:path>
              <a:path w="54609" h="504189">
                <a:moveTo>
                  <a:pt x="54610" y="57149"/>
                </a:moveTo>
                <a:lnTo>
                  <a:pt x="0" y="57149"/>
                </a:lnTo>
                <a:lnTo>
                  <a:pt x="0" y="59689"/>
                </a:lnTo>
                <a:lnTo>
                  <a:pt x="54610" y="59689"/>
                </a:lnTo>
                <a:lnTo>
                  <a:pt x="54610" y="57149"/>
                </a:lnTo>
                <a:close/>
              </a:path>
              <a:path w="54609" h="504189">
                <a:moveTo>
                  <a:pt x="54610" y="59689"/>
                </a:moveTo>
                <a:lnTo>
                  <a:pt x="0" y="59689"/>
                </a:lnTo>
                <a:lnTo>
                  <a:pt x="0" y="63499"/>
                </a:lnTo>
                <a:lnTo>
                  <a:pt x="54610" y="63499"/>
                </a:lnTo>
                <a:lnTo>
                  <a:pt x="54610" y="59689"/>
                </a:lnTo>
                <a:close/>
              </a:path>
              <a:path w="54609" h="504189">
                <a:moveTo>
                  <a:pt x="54610" y="63499"/>
                </a:moveTo>
                <a:lnTo>
                  <a:pt x="0" y="63499"/>
                </a:lnTo>
                <a:lnTo>
                  <a:pt x="0" y="66039"/>
                </a:lnTo>
                <a:lnTo>
                  <a:pt x="54610" y="66039"/>
                </a:lnTo>
                <a:lnTo>
                  <a:pt x="54610" y="63499"/>
                </a:lnTo>
                <a:close/>
              </a:path>
              <a:path w="54609" h="504189">
                <a:moveTo>
                  <a:pt x="54610" y="66039"/>
                </a:moveTo>
                <a:lnTo>
                  <a:pt x="0" y="66039"/>
                </a:lnTo>
                <a:lnTo>
                  <a:pt x="0" y="69849"/>
                </a:lnTo>
                <a:lnTo>
                  <a:pt x="54610" y="69849"/>
                </a:lnTo>
                <a:lnTo>
                  <a:pt x="54610" y="66039"/>
                </a:lnTo>
                <a:close/>
              </a:path>
              <a:path w="54609" h="504189">
                <a:moveTo>
                  <a:pt x="54610" y="69849"/>
                </a:moveTo>
                <a:lnTo>
                  <a:pt x="0" y="69849"/>
                </a:lnTo>
                <a:lnTo>
                  <a:pt x="0" y="72389"/>
                </a:lnTo>
                <a:lnTo>
                  <a:pt x="54610" y="72389"/>
                </a:lnTo>
                <a:lnTo>
                  <a:pt x="54610" y="69849"/>
                </a:lnTo>
                <a:close/>
              </a:path>
              <a:path w="54609" h="504189">
                <a:moveTo>
                  <a:pt x="54610" y="72389"/>
                </a:moveTo>
                <a:lnTo>
                  <a:pt x="0" y="72389"/>
                </a:lnTo>
                <a:lnTo>
                  <a:pt x="0" y="76199"/>
                </a:lnTo>
                <a:lnTo>
                  <a:pt x="54610" y="76199"/>
                </a:lnTo>
                <a:lnTo>
                  <a:pt x="54610" y="72389"/>
                </a:lnTo>
                <a:close/>
              </a:path>
              <a:path w="54609" h="504189">
                <a:moveTo>
                  <a:pt x="54610" y="76199"/>
                </a:moveTo>
                <a:lnTo>
                  <a:pt x="0" y="76199"/>
                </a:lnTo>
                <a:lnTo>
                  <a:pt x="0" y="78739"/>
                </a:lnTo>
                <a:lnTo>
                  <a:pt x="54610" y="78739"/>
                </a:lnTo>
                <a:lnTo>
                  <a:pt x="54610" y="76199"/>
                </a:lnTo>
                <a:close/>
              </a:path>
              <a:path w="54609" h="504189">
                <a:moveTo>
                  <a:pt x="54610" y="78739"/>
                </a:moveTo>
                <a:lnTo>
                  <a:pt x="0" y="78739"/>
                </a:lnTo>
                <a:lnTo>
                  <a:pt x="0" y="85089"/>
                </a:lnTo>
                <a:lnTo>
                  <a:pt x="54610" y="85089"/>
                </a:lnTo>
                <a:lnTo>
                  <a:pt x="54610" y="78739"/>
                </a:lnTo>
                <a:close/>
              </a:path>
              <a:path w="54609" h="504189">
                <a:moveTo>
                  <a:pt x="54610" y="85089"/>
                </a:moveTo>
                <a:lnTo>
                  <a:pt x="0" y="85089"/>
                </a:lnTo>
                <a:lnTo>
                  <a:pt x="0" y="88899"/>
                </a:lnTo>
                <a:lnTo>
                  <a:pt x="54610" y="88899"/>
                </a:lnTo>
                <a:lnTo>
                  <a:pt x="54610" y="85089"/>
                </a:lnTo>
                <a:close/>
              </a:path>
              <a:path w="54609" h="504189">
                <a:moveTo>
                  <a:pt x="54610" y="88899"/>
                </a:moveTo>
                <a:lnTo>
                  <a:pt x="0" y="88899"/>
                </a:lnTo>
                <a:lnTo>
                  <a:pt x="0" y="91439"/>
                </a:lnTo>
                <a:lnTo>
                  <a:pt x="54610" y="91439"/>
                </a:lnTo>
                <a:lnTo>
                  <a:pt x="54610" y="88899"/>
                </a:lnTo>
                <a:close/>
              </a:path>
              <a:path w="54609" h="504189">
                <a:moveTo>
                  <a:pt x="54610" y="91439"/>
                </a:moveTo>
                <a:lnTo>
                  <a:pt x="0" y="91439"/>
                </a:lnTo>
                <a:lnTo>
                  <a:pt x="0" y="95249"/>
                </a:lnTo>
                <a:lnTo>
                  <a:pt x="54610" y="95249"/>
                </a:lnTo>
                <a:lnTo>
                  <a:pt x="54610" y="91439"/>
                </a:lnTo>
                <a:close/>
              </a:path>
              <a:path w="54609" h="504189">
                <a:moveTo>
                  <a:pt x="54610" y="95249"/>
                </a:moveTo>
                <a:lnTo>
                  <a:pt x="0" y="95249"/>
                </a:lnTo>
                <a:lnTo>
                  <a:pt x="0" y="97789"/>
                </a:lnTo>
                <a:lnTo>
                  <a:pt x="54610" y="97789"/>
                </a:lnTo>
                <a:lnTo>
                  <a:pt x="54610" y="95249"/>
                </a:lnTo>
                <a:close/>
              </a:path>
              <a:path w="54609" h="504189">
                <a:moveTo>
                  <a:pt x="54610" y="97789"/>
                </a:moveTo>
                <a:lnTo>
                  <a:pt x="0" y="97789"/>
                </a:lnTo>
                <a:lnTo>
                  <a:pt x="0" y="101599"/>
                </a:lnTo>
                <a:lnTo>
                  <a:pt x="54610" y="101599"/>
                </a:lnTo>
                <a:lnTo>
                  <a:pt x="54610" y="97789"/>
                </a:lnTo>
                <a:close/>
              </a:path>
              <a:path w="54609" h="504189">
                <a:moveTo>
                  <a:pt x="54610" y="101599"/>
                </a:moveTo>
                <a:lnTo>
                  <a:pt x="0" y="101599"/>
                </a:lnTo>
                <a:lnTo>
                  <a:pt x="0" y="104139"/>
                </a:lnTo>
                <a:lnTo>
                  <a:pt x="54610" y="104139"/>
                </a:lnTo>
                <a:lnTo>
                  <a:pt x="54610" y="101599"/>
                </a:lnTo>
                <a:close/>
              </a:path>
              <a:path w="54609" h="504189">
                <a:moveTo>
                  <a:pt x="54610" y="104139"/>
                </a:moveTo>
                <a:lnTo>
                  <a:pt x="0" y="104139"/>
                </a:lnTo>
                <a:lnTo>
                  <a:pt x="0" y="107949"/>
                </a:lnTo>
                <a:lnTo>
                  <a:pt x="54610" y="107949"/>
                </a:lnTo>
                <a:lnTo>
                  <a:pt x="54610" y="104139"/>
                </a:lnTo>
                <a:close/>
              </a:path>
              <a:path w="54609" h="504189">
                <a:moveTo>
                  <a:pt x="54610" y="107949"/>
                </a:moveTo>
                <a:lnTo>
                  <a:pt x="0" y="107949"/>
                </a:lnTo>
                <a:lnTo>
                  <a:pt x="0" y="110489"/>
                </a:lnTo>
                <a:lnTo>
                  <a:pt x="54610" y="110489"/>
                </a:lnTo>
                <a:lnTo>
                  <a:pt x="54610" y="107949"/>
                </a:lnTo>
                <a:close/>
              </a:path>
              <a:path w="54609" h="504189">
                <a:moveTo>
                  <a:pt x="54610" y="110489"/>
                </a:moveTo>
                <a:lnTo>
                  <a:pt x="0" y="110489"/>
                </a:lnTo>
                <a:lnTo>
                  <a:pt x="0" y="114299"/>
                </a:lnTo>
                <a:lnTo>
                  <a:pt x="54610" y="114299"/>
                </a:lnTo>
                <a:lnTo>
                  <a:pt x="54610" y="110489"/>
                </a:lnTo>
                <a:close/>
              </a:path>
              <a:path w="54609" h="504189">
                <a:moveTo>
                  <a:pt x="54610" y="114299"/>
                </a:moveTo>
                <a:lnTo>
                  <a:pt x="0" y="114299"/>
                </a:lnTo>
                <a:lnTo>
                  <a:pt x="0" y="116839"/>
                </a:lnTo>
                <a:lnTo>
                  <a:pt x="54610" y="116839"/>
                </a:lnTo>
                <a:lnTo>
                  <a:pt x="54610" y="114299"/>
                </a:lnTo>
                <a:close/>
              </a:path>
              <a:path w="54609" h="504189">
                <a:moveTo>
                  <a:pt x="54610" y="116839"/>
                </a:moveTo>
                <a:lnTo>
                  <a:pt x="0" y="116839"/>
                </a:lnTo>
                <a:lnTo>
                  <a:pt x="0" y="120649"/>
                </a:lnTo>
                <a:lnTo>
                  <a:pt x="54610" y="120649"/>
                </a:lnTo>
                <a:lnTo>
                  <a:pt x="54610" y="116839"/>
                </a:lnTo>
                <a:close/>
              </a:path>
              <a:path w="54609" h="504189">
                <a:moveTo>
                  <a:pt x="54610" y="120649"/>
                </a:moveTo>
                <a:lnTo>
                  <a:pt x="0" y="120649"/>
                </a:lnTo>
                <a:lnTo>
                  <a:pt x="0" y="123189"/>
                </a:lnTo>
                <a:lnTo>
                  <a:pt x="54610" y="123189"/>
                </a:lnTo>
                <a:lnTo>
                  <a:pt x="54610" y="120649"/>
                </a:lnTo>
                <a:close/>
              </a:path>
              <a:path w="54609" h="504189">
                <a:moveTo>
                  <a:pt x="54610" y="123189"/>
                </a:moveTo>
                <a:lnTo>
                  <a:pt x="0" y="123189"/>
                </a:lnTo>
                <a:lnTo>
                  <a:pt x="0" y="126999"/>
                </a:lnTo>
                <a:lnTo>
                  <a:pt x="54610" y="126999"/>
                </a:lnTo>
                <a:lnTo>
                  <a:pt x="54610" y="123189"/>
                </a:lnTo>
                <a:close/>
              </a:path>
              <a:path w="54609" h="504189">
                <a:moveTo>
                  <a:pt x="54610" y="126999"/>
                </a:moveTo>
                <a:lnTo>
                  <a:pt x="0" y="126999"/>
                </a:lnTo>
                <a:lnTo>
                  <a:pt x="0" y="129539"/>
                </a:lnTo>
                <a:lnTo>
                  <a:pt x="54610" y="129539"/>
                </a:lnTo>
                <a:lnTo>
                  <a:pt x="54610" y="126999"/>
                </a:lnTo>
                <a:close/>
              </a:path>
              <a:path w="54609" h="504189">
                <a:moveTo>
                  <a:pt x="54610" y="129539"/>
                </a:moveTo>
                <a:lnTo>
                  <a:pt x="0" y="129539"/>
                </a:lnTo>
                <a:lnTo>
                  <a:pt x="0" y="135889"/>
                </a:lnTo>
                <a:lnTo>
                  <a:pt x="54610" y="135889"/>
                </a:lnTo>
                <a:lnTo>
                  <a:pt x="54610" y="129539"/>
                </a:lnTo>
                <a:close/>
              </a:path>
              <a:path w="54609" h="504189">
                <a:moveTo>
                  <a:pt x="54610" y="135889"/>
                </a:moveTo>
                <a:lnTo>
                  <a:pt x="0" y="135889"/>
                </a:lnTo>
                <a:lnTo>
                  <a:pt x="0" y="142239"/>
                </a:lnTo>
                <a:lnTo>
                  <a:pt x="54610" y="142239"/>
                </a:lnTo>
                <a:lnTo>
                  <a:pt x="54610" y="135889"/>
                </a:lnTo>
                <a:close/>
              </a:path>
              <a:path w="54609" h="504189">
                <a:moveTo>
                  <a:pt x="54610" y="142239"/>
                </a:moveTo>
                <a:lnTo>
                  <a:pt x="0" y="142239"/>
                </a:lnTo>
                <a:lnTo>
                  <a:pt x="0" y="148589"/>
                </a:lnTo>
                <a:lnTo>
                  <a:pt x="54610" y="148589"/>
                </a:lnTo>
                <a:lnTo>
                  <a:pt x="54610" y="142239"/>
                </a:lnTo>
                <a:close/>
              </a:path>
              <a:path w="54609" h="504189">
                <a:moveTo>
                  <a:pt x="54610" y="148589"/>
                </a:moveTo>
                <a:lnTo>
                  <a:pt x="0" y="148589"/>
                </a:lnTo>
                <a:lnTo>
                  <a:pt x="0" y="152399"/>
                </a:lnTo>
                <a:lnTo>
                  <a:pt x="54610" y="152399"/>
                </a:lnTo>
                <a:lnTo>
                  <a:pt x="54610" y="148589"/>
                </a:lnTo>
                <a:close/>
              </a:path>
              <a:path w="54609" h="504189">
                <a:moveTo>
                  <a:pt x="54610" y="152399"/>
                </a:moveTo>
                <a:lnTo>
                  <a:pt x="0" y="152399"/>
                </a:lnTo>
                <a:lnTo>
                  <a:pt x="0" y="165099"/>
                </a:lnTo>
                <a:lnTo>
                  <a:pt x="54610" y="165099"/>
                </a:lnTo>
                <a:lnTo>
                  <a:pt x="54610" y="152399"/>
                </a:lnTo>
                <a:close/>
              </a:path>
              <a:path w="54609" h="504189">
                <a:moveTo>
                  <a:pt x="54610" y="165099"/>
                </a:moveTo>
                <a:lnTo>
                  <a:pt x="0" y="165099"/>
                </a:lnTo>
                <a:lnTo>
                  <a:pt x="0" y="184149"/>
                </a:lnTo>
                <a:lnTo>
                  <a:pt x="54610" y="184149"/>
                </a:lnTo>
                <a:lnTo>
                  <a:pt x="54610" y="165099"/>
                </a:lnTo>
                <a:close/>
              </a:path>
              <a:path w="54609" h="504189">
                <a:moveTo>
                  <a:pt x="54610" y="184149"/>
                </a:moveTo>
                <a:lnTo>
                  <a:pt x="0" y="184149"/>
                </a:lnTo>
                <a:lnTo>
                  <a:pt x="0" y="190499"/>
                </a:lnTo>
                <a:lnTo>
                  <a:pt x="54610" y="190499"/>
                </a:lnTo>
                <a:lnTo>
                  <a:pt x="54610" y="184149"/>
                </a:lnTo>
                <a:close/>
              </a:path>
              <a:path w="54609" h="504189">
                <a:moveTo>
                  <a:pt x="54610" y="190499"/>
                </a:moveTo>
                <a:lnTo>
                  <a:pt x="0" y="190499"/>
                </a:lnTo>
                <a:lnTo>
                  <a:pt x="0" y="209549"/>
                </a:lnTo>
                <a:lnTo>
                  <a:pt x="54610" y="209549"/>
                </a:lnTo>
                <a:lnTo>
                  <a:pt x="54610" y="190499"/>
                </a:lnTo>
                <a:close/>
              </a:path>
              <a:path w="54609" h="504189">
                <a:moveTo>
                  <a:pt x="45720" y="502919"/>
                </a:moveTo>
                <a:lnTo>
                  <a:pt x="15240" y="502919"/>
                </a:lnTo>
                <a:lnTo>
                  <a:pt x="15240" y="504189"/>
                </a:lnTo>
                <a:lnTo>
                  <a:pt x="45720" y="504189"/>
                </a:lnTo>
                <a:lnTo>
                  <a:pt x="45720" y="502919"/>
                </a:lnTo>
                <a:close/>
              </a:path>
              <a:path w="54609" h="504189">
                <a:moveTo>
                  <a:pt x="54610" y="497839"/>
                </a:moveTo>
                <a:lnTo>
                  <a:pt x="0" y="497839"/>
                </a:lnTo>
                <a:lnTo>
                  <a:pt x="0" y="502919"/>
                </a:lnTo>
                <a:lnTo>
                  <a:pt x="54610" y="502919"/>
                </a:lnTo>
                <a:lnTo>
                  <a:pt x="54610" y="497839"/>
                </a:lnTo>
                <a:close/>
              </a:path>
              <a:path w="54609" h="504189">
                <a:moveTo>
                  <a:pt x="54610" y="491489"/>
                </a:moveTo>
                <a:lnTo>
                  <a:pt x="0" y="491489"/>
                </a:lnTo>
                <a:lnTo>
                  <a:pt x="0" y="496569"/>
                </a:lnTo>
                <a:lnTo>
                  <a:pt x="54610" y="496569"/>
                </a:lnTo>
                <a:lnTo>
                  <a:pt x="54610" y="491489"/>
                </a:lnTo>
                <a:close/>
              </a:path>
              <a:path w="54609" h="504189">
                <a:moveTo>
                  <a:pt x="54610" y="485139"/>
                </a:moveTo>
                <a:lnTo>
                  <a:pt x="0" y="485139"/>
                </a:lnTo>
                <a:lnTo>
                  <a:pt x="0" y="490219"/>
                </a:lnTo>
                <a:lnTo>
                  <a:pt x="54610" y="490219"/>
                </a:lnTo>
                <a:lnTo>
                  <a:pt x="54610" y="485139"/>
                </a:lnTo>
                <a:close/>
              </a:path>
              <a:path w="54609" h="504189">
                <a:moveTo>
                  <a:pt x="54610" y="478789"/>
                </a:moveTo>
                <a:lnTo>
                  <a:pt x="0" y="478789"/>
                </a:lnTo>
                <a:lnTo>
                  <a:pt x="0" y="483869"/>
                </a:lnTo>
                <a:lnTo>
                  <a:pt x="54610" y="483869"/>
                </a:lnTo>
                <a:lnTo>
                  <a:pt x="54610" y="478789"/>
                </a:lnTo>
                <a:close/>
              </a:path>
              <a:path w="54609" h="504189">
                <a:moveTo>
                  <a:pt x="54610" y="472439"/>
                </a:moveTo>
                <a:lnTo>
                  <a:pt x="0" y="472439"/>
                </a:lnTo>
                <a:lnTo>
                  <a:pt x="0" y="477519"/>
                </a:lnTo>
                <a:lnTo>
                  <a:pt x="54610" y="477519"/>
                </a:lnTo>
                <a:lnTo>
                  <a:pt x="54610" y="472439"/>
                </a:lnTo>
                <a:close/>
              </a:path>
              <a:path w="54609" h="504189">
                <a:moveTo>
                  <a:pt x="54610" y="466089"/>
                </a:moveTo>
                <a:lnTo>
                  <a:pt x="0" y="466089"/>
                </a:lnTo>
                <a:lnTo>
                  <a:pt x="0" y="471169"/>
                </a:lnTo>
                <a:lnTo>
                  <a:pt x="54610" y="471169"/>
                </a:lnTo>
                <a:lnTo>
                  <a:pt x="54610" y="466089"/>
                </a:lnTo>
                <a:close/>
              </a:path>
              <a:path w="54609" h="504189">
                <a:moveTo>
                  <a:pt x="54610" y="459739"/>
                </a:moveTo>
                <a:lnTo>
                  <a:pt x="0" y="459739"/>
                </a:lnTo>
                <a:lnTo>
                  <a:pt x="0" y="464819"/>
                </a:lnTo>
                <a:lnTo>
                  <a:pt x="54610" y="464819"/>
                </a:lnTo>
                <a:lnTo>
                  <a:pt x="54610" y="459739"/>
                </a:lnTo>
                <a:close/>
              </a:path>
              <a:path w="54609" h="504189">
                <a:moveTo>
                  <a:pt x="54610" y="453389"/>
                </a:moveTo>
                <a:lnTo>
                  <a:pt x="0" y="453389"/>
                </a:lnTo>
                <a:lnTo>
                  <a:pt x="0" y="458469"/>
                </a:lnTo>
                <a:lnTo>
                  <a:pt x="54610" y="458469"/>
                </a:lnTo>
                <a:lnTo>
                  <a:pt x="54610" y="453389"/>
                </a:lnTo>
                <a:close/>
              </a:path>
              <a:path w="54609" h="504189">
                <a:moveTo>
                  <a:pt x="54610" y="447039"/>
                </a:moveTo>
                <a:lnTo>
                  <a:pt x="0" y="447039"/>
                </a:lnTo>
                <a:lnTo>
                  <a:pt x="0" y="452119"/>
                </a:lnTo>
                <a:lnTo>
                  <a:pt x="54610" y="452119"/>
                </a:lnTo>
                <a:lnTo>
                  <a:pt x="54610" y="447039"/>
                </a:lnTo>
                <a:close/>
              </a:path>
              <a:path w="54609" h="504189">
                <a:moveTo>
                  <a:pt x="54610" y="440689"/>
                </a:moveTo>
                <a:lnTo>
                  <a:pt x="0" y="440689"/>
                </a:lnTo>
                <a:lnTo>
                  <a:pt x="0" y="445769"/>
                </a:lnTo>
                <a:lnTo>
                  <a:pt x="54610" y="445769"/>
                </a:lnTo>
                <a:lnTo>
                  <a:pt x="54610" y="440689"/>
                </a:lnTo>
                <a:close/>
              </a:path>
              <a:path w="54609" h="504189">
                <a:moveTo>
                  <a:pt x="54610" y="434339"/>
                </a:moveTo>
                <a:lnTo>
                  <a:pt x="0" y="434339"/>
                </a:lnTo>
                <a:lnTo>
                  <a:pt x="0" y="439419"/>
                </a:lnTo>
                <a:lnTo>
                  <a:pt x="54610" y="439419"/>
                </a:lnTo>
                <a:lnTo>
                  <a:pt x="54610" y="434339"/>
                </a:lnTo>
                <a:close/>
              </a:path>
              <a:path w="54609" h="504189">
                <a:moveTo>
                  <a:pt x="54610" y="427989"/>
                </a:moveTo>
                <a:lnTo>
                  <a:pt x="0" y="427989"/>
                </a:lnTo>
                <a:lnTo>
                  <a:pt x="0" y="433069"/>
                </a:lnTo>
                <a:lnTo>
                  <a:pt x="54610" y="433069"/>
                </a:lnTo>
                <a:lnTo>
                  <a:pt x="54610" y="427989"/>
                </a:lnTo>
                <a:close/>
              </a:path>
              <a:path w="54609" h="504189">
                <a:moveTo>
                  <a:pt x="54610" y="421639"/>
                </a:moveTo>
                <a:lnTo>
                  <a:pt x="0" y="421639"/>
                </a:lnTo>
                <a:lnTo>
                  <a:pt x="0" y="426719"/>
                </a:lnTo>
                <a:lnTo>
                  <a:pt x="54610" y="426719"/>
                </a:lnTo>
                <a:lnTo>
                  <a:pt x="54610" y="421639"/>
                </a:lnTo>
                <a:close/>
              </a:path>
              <a:path w="54609" h="504189">
                <a:moveTo>
                  <a:pt x="54610" y="415289"/>
                </a:moveTo>
                <a:lnTo>
                  <a:pt x="0" y="415289"/>
                </a:lnTo>
                <a:lnTo>
                  <a:pt x="0" y="420369"/>
                </a:lnTo>
                <a:lnTo>
                  <a:pt x="54610" y="420369"/>
                </a:lnTo>
                <a:lnTo>
                  <a:pt x="54610" y="415289"/>
                </a:lnTo>
                <a:close/>
              </a:path>
              <a:path w="54609" h="504189">
                <a:moveTo>
                  <a:pt x="54610" y="408939"/>
                </a:moveTo>
                <a:lnTo>
                  <a:pt x="0" y="408939"/>
                </a:lnTo>
                <a:lnTo>
                  <a:pt x="0" y="414019"/>
                </a:lnTo>
                <a:lnTo>
                  <a:pt x="54610" y="414019"/>
                </a:lnTo>
                <a:lnTo>
                  <a:pt x="54610" y="408939"/>
                </a:lnTo>
                <a:close/>
              </a:path>
              <a:path w="54609" h="504189">
                <a:moveTo>
                  <a:pt x="54610" y="402589"/>
                </a:moveTo>
                <a:lnTo>
                  <a:pt x="0" y="402589"/>
                </a:lnTo>
                <a:lnTo>
                  <a:pt x="0" y="407669"/>
                </a:lnTo>
                <a:lnTo>
                  <a:pt x="54610" y="407669"/>
                </a:lnTo>
                <a:lnTo>
                  <a:pt x="54610" y="402589"/>
                </a:lnTo>
                <a:close/>
              </a:path>
              <a:path w="54609" h="504189">
                <a:moveTo>
                  <a:pt x="54610" y="396239"/>
                </a:moveTo>
                <a:lnTo>
                  <a:pt x="0" y="396239"/>
                </a:lnTo>
                <a:lnTo>
                  <a:pt x="0" y="401319"/>
                </a:lnTo>
                <a:lnTo>
                  <a:pt x="54610" y="401319"/>
                </a:lnTo>
                <a:lnTo>
                  <a:pt x="54610" y="396239"/>
                </a:lnTo>
                <a:close/>
              </a:path>
              <a:path w="54609" h="504189">
                <a:moveTo>
                  <a:pt x="54610" y="389889"/>
                </a:moveTo>
                <a:lnTo>
                  <a:pt x="0" y="389889"/>
                </a:lnTo>
                <a:lnTo>
                  <a:pt x="0" y="394969"/>
                </a:lnTo>
                <a:lnTo>
                  <a:pt x="54610" y="394969"/>
                </a:lnTo>
                <a:lnTo>
                  <a:pt x="54610" y="389889"/>
                </a:lnTo>
                <a:close/>
              </a:path>
              <a:path w="54609" h="504189">
                <a:moveTo>
                  <a:pt x="54610" y="383539"/>
                </a:moveTo>
                <a:lnTo>
                  <a:pt x="0" y="383539"/>
                </a:lnTo>
                <a:lnTo>
                  <a:pt x="0" y="388619"/>
                </a:lnTo>
                <a:lnTo>
                  <a:pt x="54610" y="388619"/>
                </a:lnTo>
                <a:lnTo>
                  <a:pt x="54610" y="383539"/>
                </a:lnTo>
                <a:close/>
              </a:path>
              <a:path w="54609" h="504189">
                <a:moveTo>
                  <a:pt x="54610" y="377189"/>
                </a:moveTo>
                <a:lnTo>
                  <a:pt x="0" y="377189"/>
                </a:lnTo>
                <a:lnTo>
                  <a:pt x="0" y="382269"/>
                </a:lnTo>
                <a:lnTo>
                  <a:pt x="54610" y="382269"/>
                </a:lnTo>
                <a:lnTo>
                  <a:pt x="54610" y="377189"/>
                </a:lnTo>
                <a:close/>
              </a:path>
              <a:path w="54609" h="504189">
                <a:moveTo>
                  <a:pt x="54610" y="369569"/>
                </a:moveTo>
                <a:lnTo>
                  <a:pt x="0" y="369569"/>
                </a:lnTo>
                <a:lnTo>
                  <a:pt x="0" y="375919"/>
                </a:lnTo>
                <a:lnTo>
                  <a:pt x="54610" y="375919"/>
                </a:lnTo>
                <a:lnTo>
                  <a:pt x="54610" y="369569"/>
                </a:lnTo>
                <a:close/>
              </a:path>
              <a:path w="54609" h="504189">
                <a:moveTo>
                  <a:pt x="54610" y="364489"/>
                </a:moveTo>
                <a:lnTo>
                  <a:pt x="0" y="364489"/>
                </a:lnTo>
                <a:lnTo>
                  <a:pt x="0" y="368299"/>
                </a:lnTo>
                <a:lnTo>
                  <a:pt x="54610" y="368299"/>
                </a:lnTo>
                <a:lnTo>
                  <a:pt x="54610" y="364489"/>
                </a:lnTo>
                <a:close/>
              </a:path>
              <a:path w="54609" h="504189">
                <a:moveTo>
                  <a:pt x="54610" y="358139"/>
                </a:moveTo>
                <a:lnTo>
                  <a:pt x="0" y="358139"/>
                </a:lnTo>
                <a:lnTo>
                  <a:pt x="0" y="363219"/>
                </a:lnTo>
                <a:lnTo>
                  <a:pt x="54610" y="363219"/>
                </a:lnTo>
                <a:lnTo>
                  <a:pt x="54610" y="358139"/>
                </a:lnTo>
                <a:close/>
              </a:path>
              <a:path w="54609" h="504189">
                <a:moveTo>
                  <a:pt x="54610" y="351789"/>
                </a:moveTo>
                <a:lnTo>
                  <a:pt x="0" y="351789"/>
                </a:lnTo>
                <a:lnTo>
                  <a:pt x="0" y="356869"/>
                </a:lnTo>
                <a:lnTo>
                  <a:pt x="54610" y="356869"/>
                </a:lnTo>
                <a:lnTo>
                  <a:pt x="54610" y="351789"/>
                </a:lnTo>
                <a:close/>
              </a:path>
              <a:path w="54609" h="504189">
                <a:moveTo>
                  <a:pt x="54610" y="344169"/>
                </a:moveTo>
                <a:lnTo>
                  <a:pt x="0" y="344169"/>
                </a:lnTo>
                <a:lnTo>
                  <a:pt x="0" y="350519"/>
                </a:lnTo>
                <a:lnTo>
                  <a:pt x="54610" y="350519"/>
                </a:lnTo>
                <a:lnTo>
                  <a:pt x="54610" y="344169"/>
                </a:lnTo>
                <a:close/>
              </a:path>
              <a:path w="54609" h="504189">
                <a:moveTo>
                  <a:pt x="54610" y="337819"/>
                </a:moveTo>
                <a:lnTo>
                  <a:pt x="0" y="337819"/>
                </a:lnTo>
                <a:lnTo>
                  <a:pt x="0" y="342899"/>
                </a:lnTo>
                <a:lnTo>
                  <a:pt x="54610" y="342899"/>
                </a:lnTo>
                <a:lnTo>
                  <a:pt x="54610" y="337819"/>
                </a:lnTo>
                <a:close/>
              </a:path>
              <a:path w="54609" h="504189">
                <a:moveTo>
                  <a:pt x="54610" y="331469"/>
                </a:moveTo>
                <a:lnTo>
                  <a:pt x="0" y="331469"/>
                </a:lnTo>
                <a:lnTo>
                  <a:pt x="0" y="336549"/>
                </a:lnTo>
                <a:lnTo>
                  <a:pt x="54610" y="336549"/>
                </a:lnTo>
                <a:lnTo>
                  <a:pt x="54610" y="331469"/>
                </a:lnTo>
                <a:close/>
              </a:path>
              <a:path w="54609" h="504189">
                <a:moveTo>
                  <a:pt x="54610" y="326389"/>
                </a:moveTo>
                <a:lnTo>
                  <a:pt x="0" y="326389"/>
                </a:lnTo>
                <a:lnTo>
                  <a:pt x="0" y="330199"/>
                </a:lnTo>
                <a:lnTo>
                  <a:pt x="54610" y="330199"/>
                </a:lnTo>
                <a:lnTo>
                  <a:pt x="54610" y="326389"/>
                </a:lnTo>
                <a:close/>
              </a:path>
              <a:path w="54609" h="504189">
                <a:moveTo>
                  <a:pt x="54610" y="210819"/>
                </a:moveTo>
                <a:lnTo>
                  <a:pt x="0" y="210819"/>
                </a:lnTo>
                <a:lnTo>
                  <a:pt x="0" y="325119"/>
                </a:lnTo>
                <a:lnTo>
                  <a:pt x="54610" y="325119"/>
                </a:lnTo>
                <a:lnTo>
                  <a:pt x="54610" y="210819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0" name="bk object 3330"/>
          <p:cNvSpPr/>
          <p:nvPr/>
        </p:nvSpPr>
        <p:spPr>
          <a:xfrm>
            <a:off x="7627619" y="57277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1" name="bk object 3331"/>
          <p:cNvSpPr/>
          <p:nvPr/>
        </p:nvSpPr>
        <p:spPr>
          <a:xfrm>
            <a:off x="7600950" y="5728970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2" name="bk object 3332"/>
          <p:cNvSpPr/>
          <p:nvPr/>
        </p:nvSpPr>
        <p:spPr>
          <a:xfrm>
            <a:off x="7600950" y="573532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3" name="bk object 3333"/>
          <p:cNvSpPr/>
          <p:nvPr/>
        </p:nvSpPr>
        <p:spPr>
          <a:xfrm>
            <a:off x="7600950" y="57378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4" name="bk object 3334"/>
          <p:cNvSpPr/>
          <p:nvPr/>
        </p:nvSpPr>
        <p:spPr>
          <a:xfrm>
            <a:off x="7600950" y="57416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5" name="bk object 3335"/>
          <p:cNvSpPr/>
          <p:nvPr/>
        </p:nvSpPr>
        <p:spPr>
          <a:xfrm>
            <a:off x="7600950" y="5744209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6" name="bk object 3336"/>
          <p:cNvSpPr/>
          <p:nvPr/>
        </p:nvSpPr>
        <p:spPr>
          <a:xfrm>
            <a:off x="7600950" y="57505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7" name="bk object 3337"/>
          <p:cNvSpPr/>
          <p:nvPr/>
        </p:nvSpPr>
        <p:spPr>
          <a:xfrm>
            <a:off x="7600950" y="57543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8" name="bk object 3338"/>
          <p:cNvSpPr/>
          <p:nvPr/>
        </p:nvSpPr>
        <p:spPr>
          <a:xfrm>
            <a:off x="7600950" y="575690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9" name="bk object 3339"/>
          <p:cNvSpPr/>
          <p:nvPr/>
        </p:nvSpPr>
        <p:spPr>
          <a:xfrm>
            <a:off x="7600950" y="576072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0" name="bk object 3340"/>
          <p:cNvSpPr/>
          <p:nvPr/>
        </p:nvSpPr>
        <p:spPr>
          <a:xfrm>
            <a:off x="7600950" y="57632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1" name="bk object 3341"/>
          <p:cNvSpPr/>
          <p:nvPr/>
        </p:nvSpPr>
        <p:spPr>
          <a:xfrm>
            <a:off x="7600950" y="57670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2" name="bk object 3342"/>
          <p:cNvSpPr/>
          <p:nvPr/>
        </p:nvSpPr>
        <p:spPr>
          <a:xfrm>
            <a:off x="7600950" y="576960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3" name="bk object 3343"/>
          <p:cNvSpPr/>
          <p:nvPr/>
        </p:nvSpPr>
        <p:spPr>
          <a:xfrm>
            <a:off x="7600950" y="5773420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4" name="bk object 3344"/>
          <p:cNvSpPr/>
          <p:nvPr/>
        </p:nvSpPr>
        <p:spPr>
          <a:xfrm>
            <a:off x="7600950" y="57797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5" name="bk object 3345"/>
          <p:cNvSpPr/>
          <p:nvPr/>
        </p:nvSpPr>
        <p:spPr>
          <a:xfrm>
            <a:off x="7600950" y="578230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6" name="bk object 3346"/>
          <p:cNvSpPr/>
          <p:nvPr/>
        </p:nvSpPr>
        <p:spPr>
          <a:xfrm>
            <a:off x="7600950" y="578612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7" name="bk object 3347"/>
          <p:cNvSpPr/>
          <p:nvPr/>
        </p:nvSpPr>
        <p:spPr>
          <a:xfrm>
            <a:off x="7600950" y="57886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8" name="bk object 3348"/>
          <p:cNvSpPr/>
          <p:nvPr/>
        </p:nvSpPr>
        <p:spPr>
          <a:xfrm>
            <a:off x="7600950" y="57924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9" name="bk object 3349"/>
          <p:cNvSpPr/>
          <p:nvPr/>
        </p:nvSpPr>
        <p:spPr>
          <a:xfrm>
            <a:off x="7600950" y="579500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0" name="bk object 3350"/>
          <p:cNvSpPr/>
          <p:nvPr/>
        </p:nvSpPr>
        <p:spPr>
          <a:xfrm>
            <a:off x="7600950" y="579882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1" name="bk object 3351"/>
          <p:cNvSpPr/>
          <p:nvPr/>
        </p:nvSpPr>
        <p:spPr>
          <a:xfrm>
            <a:off x="7600950" y="58013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2" name="bk object 3352"/>
          <p:cNvSpPr/>
          <p:nvPr/>
        </p:nvSpPr>
        <p:spPr>
          <a:xfrm>
            <a:off x="7600950" y="58051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3" name="bk object 3353"/>
          <p:cNvSpPr/>
          <p:nvPr/>
        </p:nvSpPr>
        <p:spPr>
          <a:xfrm>
            <a:off x="7600950" y="5807709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4" name="bk object 3354"/>
          <p:cNvSpPr/>
          <p:nvPr/>
        </p:nvSpPr>
        <p:spPr>
          <a:xfrm>
            <a:off x="7600950" y="58140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5" name="bk object 3355"/>
          <p:cNvSpPr/>
          <p:nvPr/>
        </p:nvSpPr>
        <p:spPr>
          <a:xfrm>
            <a:off x="7600950" y="58178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6" name="bk object 3356"/>
          <p:cNvSpPr/>
          <p:nvPr/>
        </p:nvSpPr>
        <p:spPr>
          <a:xfrm>
            <a:off x="7600950" y="582040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7" name="bk object 3357"/>
          <p:cNvSpPr/>
          <p:nvPr/>
        </p:nvSpPr>
        <p:spPr>
          <a:xfrm>
            <a:off x="7600950" y="582422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8" name="bk object 3358"/>
          <p:cNvSpPr/>
          <p:nvPr/>
        </p:nvSpPr>
        <p:spPr>
          <a:xfrm>
            <a:off x="7600950" y="58267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9" name="bk object 3359"/>
          <p:cNvSpPr/>
          <p:nvPr/>
        </p:nvSpPr>
        <p:spPr>
          <a:xfrm>
            <a:off x="7600950" y="58305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0" name="bk object 3360"/>
          <p:cNvSpPr/>
          <p:nvPr/>
        </p:nvSpPr>
        <p:spPr>
          <a:xfrm>
            <a:off x="7600950" y="583310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1" name="bk object 3361"/>
          <p:cNvSpPr/>
          <p:nvPr/>
        </p:nvSpPr>
        <p:spPr>
          <a:xfrm>
            <a:off x="7600950" y="583692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2" name="bk object 3362"/>
          <p:cNvSpPr/>
          <p:nvPr/>
        </p:nvSpPr>
        <p:spPr>
          <a:xfrm>
            <a:off x="7600950" y="58394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3" name="bk object 3363"/>
          <p:cNvSpPr/>
          <p:nvPr/>
        </p:nvSpPr>
        <p:spPr>
          <a:xfrm>
            <a:off x="7600950" y="58432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4" name="bk object 3364"/>
          <p:cNvSpPr/>
          <p:nvPr/>
        </p:nvSpPr>
        <p:spPr>
          <a:xfrm>
            <a:off x="7600950" y="584580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5" name="bk object 3365"/>
          <p:cNvSpPr/>
          <p:nvPr/>
        </p:nvSpPr>
        <p:spPr>
          <a:xfrm>
            <a:off x="7600950" y="584962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6" name="bk object 3366"/>
          <p:cNvSpPr/>
          <p:nvPr/>
        </p:nvSpPr>
        <p:spPr>
          <a:xfrm>
            <a:off x="7600950" y="58521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7" name="bk object 3367"/>
          <p:cNvSpPr/>
          <p:nvPr/>
        </p:nvSpPr>
        <p:spPr>
          <a:xfrm>
            <a:off x="7600950" y="58559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8" name="bk object 3368"/>
          <p:cNvSpPr/>
          <p:nvPr/>
        </p:nvSpPr>
        <p:spPr>
          <a:xfrm>
            <a:off x="7600950" y="5858509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9" name="bk object 3369"/>
          <p:cNvSpPr/>
          <p:nvPr/>
        </p:nvSpPr>
        <p:spPr>
          <a:xfrm>
            <a:off x="7600950" y="5864859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0" name="bk object 3370"/>
          <p:cNvSpPr/>
          <p:nvPr/>
        </p:nvSpPr>
        <p:spPr>
          <a:xfrm>
            <a:off x="7600950" y="5871209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1" name="bk object 3371"/>
          <p:cNvSpPr/>
          <p:nvPr/>
        </p:nvSpPr>
        <p:spPr>
          <a:xfrm>
            <a:off x="7600950" y="58775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2" name="bk object 3372"/>
          <p:cNvSpPr/>
          <p:nvPr/>
        </p:nvSpPr>
        <p:spPr>
          <a:xfrm>
            <a:off x="7600950" y="5881370"/>
            <a:ext cx="54610" cy="12700"/>
          </a:xfrm>
          <a:custGeom>
            <a:avLst/>
            <a:gdLst/>
            <a:ahLst/>
            <a:cxnLst/>
            <a:rect l="l" t="t" r="r" b="b"/>
            <a:pathLst>
              <a:path w="54609" h="12700">
                <a:moveTo>
                  <a:pt x="54609" y="0"/>
                </a:moveTo>
                <a:lnTo>
                  <a:pt x="0" y="0"/>
                </a:lnTo>
                <a:lnTo>
                  <a:pt x="0" y="12699"/>
                </a:lnTo>
                <a:lnTo>
                  <a:pt x="54609" y="1269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3" name="bk object 3373"/>
          <p:cNvSpPr/>
          <p:nvPr/>
        </p:nvSpPr>
        <p:spPr>
          <a:xfrm>
            <a:off x="7600950" y="5894070"/>
            <a:ext cx="54610" cy="19050"/>
          </a:xfrm>
          <a:custGeom>
            <a:avLst/>
            <a:gdLst/>
            <a:ahLst/>
            <a:cxnLst/>
            <a:rect l="l" t="t" r="r" b="b"/>
            <a:pathLst>
              <a:path w="54609" h="19050">
                <a:moveTo>
                  <a:pt x="54609" y="0"/>
                </a:moveTo>
                <a:lnTo>
                  <a:pt x="0" y="0"/>
                </a:lnTo>
                <a:lnTo>
                  <a:pt x="0" y="19049"/>
                </a:lnTo>
                <a:lnTo>
                  <a:pt x="54609" y="190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4" name="bk object 3374"/>
          <p:cNvSpPr/>
          <p:nvPr/>
        </p:nvSpPr>
        <p:spPr>
          <a:xfrm>
            <a:off x="7600950" y="5913120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5" name="bk object 3375"/>
          <p:cNvSpPr/>
          <p:nvPr/>
        </p:nvSpPr>
        <p:spPr>
          <a:xfrm>
            <a:off x="7600950" y="5919470"/>
            <a:ext cx="54610" cy="19050"/>
          </a:xfrm>
          <a:custGeom>
            <a:avLst/>
            <a:gdLst/>
            <a:ahLst/>
            <a:cxnLst/>
            <a:rect l="l" t="t" r="r" b="b"/>
            <a:pathLst>
              <a:path w="54609" h="19050">
                <a:moveTo>
                  <a:pt x="54609" y="0"/>
                </a:moveTo>
                <a:lnTo>
                  <a:pt x="0" y="0"/>
                </a:lnTo>
                <a:lnTo>
                  <a:pt x="0" y="19049"/>
                </a:lnTo>
                <a:lnTo>
                  <a:pt x="54609" y="190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6" name="bk object 3376"/>
          <p:cNvSpPr/>
          <p:nvPr/>
        </p:nvSpPr>
        <p:spPr>
          <a:xfrm>
            <a:off x="7627619" y="6233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7" name="bk object 3377"/>
          <p:cNvSpPr/>
          <p:nvPr/>
        </p:nvSpPr>
        <p:spPr>
          <a:xfrm>
            <a:off x="7600950" y="62268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8" name="bk object 3378"/>
          <p:cNvSpPr/>
          <p:nvPr/>
        </p:nvSpPr>
        <p:spPr>
          <a:xfrm>
            <a:off x="7600950" y="62204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9" name="bk object 3379"/>
          <p:cNvSpPr/>
          <p:nvPr/>
        </p:nvSpPr>
        <p:spPr>
          <a:xfrm>
            <a:off x="7600950" y="62141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0" name="bk object 3380"/>
          <p:cNvSpPr/>
          <p:nvPr/>
        </p:nvSpPr>
        <p:spPr>
          <a:xfrm>
            <a:off x="7600950" y="62077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1" name="bk object 3381"/>
          <p:cNvSpPr/>
          <p:nvPr/>
        </p:nvSpPr>
        <p:spPr>
          <a:xfrm>
            <a:off x="7600950" y="62014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2" name="bk object 3382"/>
          <p:cNvSpPr/>
          <p:nvPr/>
        </p:nvSpPr>
        <p:spPr>
          <a:xfrm>
            <a:off x="7600950" y="61950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3" name="bk object 3383"/>
          <p:cNvSpPr/>
          <p:nvPr/>
        </p:nvSpPr>
        <p:spPr>
          <a:xfrm>
            <a:off x="7600950" y="61887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4" name="bk object 3384"/>
          <p:cNvSpPr/>
          <p:nvPr/>
        </p:nvSpPr>
        <p:spPr>
          <a:xfrm>
            <a:off x="7600950" y="61823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5" name="bk object 3385"/>
          <p:cNvSpPr/>
          <p:nvPr/>
        </p:nvSpPr>
        <p:spPr>
          <a:xfrm>
            <a:off x="7600950" y="61760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6" name="bk object 3386"/>
          <p:cNvSpPr/>
          <p:nvPr/>
        </p:nvSpPr>
        <p:spPr>
          <a:xfrm>
            <a:off x="7600950" y="61696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7" name="bk object 3387"/>
          <p:cNvSpPr/>
          <p:nvPr/>
        </p:nvSpPr>
        <p:spPr>
          <a:xfrm>
            <a:off x="7600950" y="61633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8" name="bk object 3388"/>
          <p:cNvSpPr/>
          <p:nvPr/>
        </p:nvSpPr>
        <p:spPr>
          <a:xfrm>
            <a:off x="7600950" y="61569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9" name="bk object 3389"/>
          <p:cNvSpPr/>
          <p:nvPr/>
        </p:nvSpPr>
        <p:spPr>
          <a:xfrm>
            <a:off x="7600950" y="61506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0" name="bk object 3390"/>
          <p:cNvSpPr/>
          <p:nvPr/>
        </p:nvSpPr>
        <p:spPr>
          <a:xfrm>
            <a:off x="7600950" y="61442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1" name="bk object 3391"/>
          <p:cNvSpPr/>
          <p:nvPr/>
        </p:nvSpPr>
        <p:spPr>
          <a:xfrm>
            <a:off x="7600950" y="61379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2" name="bk object 3392"/>
          <p:cNvSpPr/>
          <p:nvPr/>
        </p:nvSpPr>
        <p:spPr>
          <a:xfrm>
            <a:off x="7600950" y="61315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3" name="bk object 3393"/>
          <p:cNvSpPr/>
          <p:nvPr/>
        </p:nvSpPr>
        <p:spPr>
          <a:xfrm>
            <a:off x="7600950" y="61252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4" name="bk object 3394"/>
          <p:cNvSpPr/>
          <p:nvPr/>
        </p:nvSpPr>
        <p:spPr>
          <a:xfrm>
            <a:off x="7600950" y="61188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5" name="bk object 3395"/>
          <p:cNvSpPr/>
          <p:nvPr/>
        </p:nvSpPr>
        <p:spPr>
          <a:xfrm>
            <a:off x="7600950" y="61125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6" name="bk object 3396"/>
          <p:cNvSpPr/>
          <p:nvPr/>
        </p:nvSpPr>
        <p:spPr>
          <a:xfrm>
            <a:off x="7600950" y="61061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7" name="bk object 3397"/>
          <p:cNvSpPr/>
          <p:nvPr/>
        </p:nvSpPr>
        <p:spPr>
          <a:xfrm>
            <a:off x="7600950" y="6098540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50"/>
                </a:lnTo>
                <a:lnTo>
                  <a:pt x="54609" y="6350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8" name="bk object 3398"/>
          <p:cNvSpPr/>
          <p:nvPr/>
        </p:nvSpPr>
        <p:spPr>
          <a:xfrm>
            <a:off x="7600950" y="60934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9" name="bk object 3399"/>
          <p:cNvSpPr/>
          <p:nvPr/>
        </p:nvSpPr>
        <p:spPr>
          <a:xfrm>
            <a:off x="7600950" y="60871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0" name="bk object 3400"/>
          <p:cNvSpPr/>
          <p:nvPr/>
        </p:nvSpPr>
        <p:spPr>
          <a:xfrm>
            <a:off x="7600950" y="60807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1" name="bk object 3401"/>
          <p:cNvSpPr/>
          <p:nvPr/>
        </p:nvSpPr>
        <p:spPr>
          <a:xfrm>
            <a:off x="7600950" y="6073140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50"/>
                </a:lnTo>
                <a:lnTo>
                  <a:pt x="54609" y="6350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2" name="bk object 3402"/>
          <p:cNvSpPr/>
          <p:nvPr/>
        </p:nvSpPr>
        <p:spPr>
          <a:xfrm>
            <a:off x="7600950" y="6066790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80"/>
                </a:lnTo>
                <a:lnTo>
                  <a:pt x="54609" y="5080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3" name="bk object 3403"/>
          <p:cNvSpPr/>
          <p:nvPr/>
        </p:nvSpPr>
        <p:spPr>
          <a:xfrm>
            <a:off x="7600950" y="6060440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80"/>
                </a:lnTo>
                <a:lnTo>
                  <a:pt x="54609" y="5080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4" name="bk object 3404"/>
          <p:cNvSpPr/>
          <p:nvPr/>
        </p:nvSpPr>
        <p:spPr>
          <a:xfrm>
            <a:off x="7600950" y="60553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5" name="bk object 3405"/>
          <p:cNvSpPr/>
          <p:nvPr/>
        </p:nvSpPr>
        <p:spPr>
          <a:xfrm>
            <a:off x="7628255" y="5939790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54609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6" name="bk object 3406"/>
          <p:cNvSpPr/>
          <p:nvPr/>
        </p:nvSpPr>
        <p:spPr>
          <a:xfrm>
            <a:off x="7545069" y="5728970"/>
            <a:ext cx="55880" cy="504190"/>
          </a:xfrm>
          <a:custGeom>
            <a:avLst/>
            <a:gdLst/>
            <a:ahLst/>
            <a:cxnLst/>
            <a:rect l="l" t="t" r="r" b="b"/>
            <a:pathLst>
              <a:path w="55879" h="504189">
                <a:moveTo>
                  <a:pt x="55879" y="0"/>
                </a:moveTo>
                <a:lnTo>
                  <a:pt x="40639" y="0"/>
                </a:lnTo>
                <a:lnTo>
                  <a:pt x="40639" y="1269"/>
                </a:lnTo>
                <a:lnTo>
                  <a:pt x="20320" y="1269"/>
                </a:lnTo>
                <a:lnTo>
                  <a:pt x="20320" y="2539"/>
                </a:lnTo>
                <a:lnTo>
                  <a:pt x="55879" y="2539"/>
                </a:lnTo>
                <a:lnTo>
                  <a:pt x="55879" y="0"/>
                </a:lnTo>
                <a:close/>
              </a:path>
              <a:path w="55879" h="504189">
                <a:moveTo>
                  <a:pt x="55879" y="2539"/>
                </a:moveTo>
                <a:lnTo>
                  <a:pt x="7620" y="2539"/>
                </a:lnTo>
                <a:lnTo>
                  <a:pt x="7620" y="3809"/>
                </a:lnTo>
                <a:lnTo>
                  <a:pt x="0" y="3809"/>
                </a:lnTo>
                <a:lnTo>
                  <a:pt x="0" y="6349"/>
                </a:lnTo>
                <a:lnTo>
                  <a:pt x="55879" y="6349"/>
                </a:lnTo>
                <a:lnTo>
                  <a:pt x="55879" y="2539"/>
                </a:lnTo>
                <a:close/>
              </a:path>
              <a:path w="55879" h="504189">
                <a:moveTo>
                  <a:pt x="55879" y="6350"/>
                </a:moveTo>
                <a:lnTo>
                  <a:pt x="0" y="6350"/>
                </a:lnTo>
                <a:lnTo>
                  <a:pt x="0" y="8889"/>
                </a:lnTo>
                <a:lnTo>
                  <a:pt x="55879" y="8889"/>
                </a:lnTo>
                <a:lnTo>
                  <a:pt x="55879" y="6350"/>
                </a:lnTo>
                <a:close/>
              </a:path>
              <a:path w="55879" h="504189">
                <a:moveTo>
                  <a:pt x="55879" y="8889"/>
                </a:moveTo>
                <a:lnTo>
                  <a:pt x="0" y="8889"/>
                </a:lnTo>
                <a:lnTo>
                  <a:pt x="0" y="12699"/>
                </a:lnTo>
                <a:lnTo>
                  <a:pt x="55879" y="12699"/>
                </a:lnTo>
                <a:lnTo>
                  <a:pt x="55879" y="8889"/>
                </a:lnTo>
                <a:close/>
              </a:path>
              <a:path w="55879" h="504189">
                <a:moveTo>
                  <a:pt x="55879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55879" y="15239"/>
                </a:lnTo>
                <a:lnTo>
                  <a:pt x="55879" y="12699"/>
                </a:lnTo>
                <a:close/>
              </a:path>
              <a:path w="55879" h="504189">
                <a:moveTo>
                  <a:pt x="55879" y="15239"/>
                </a:moveTo>
                <a:lnTo>
                  <a:pt x="0" y="15239"/>
                </a:lnTo>
                <a:lnTo>
                  <a:pt x="0" y="21589"/>
                </a:lnTo>
                <a:lnTo>
                  <a:pt x="55879" y="21589"/>
                </a:lnTo>
                <a:lnTo>
                  <a:pt x="55879" y="15239"/>
                </a:lnTo>
                <a:close/>
              </a:path>
              <a:path w="55879" h="504189">
                <a:moveTo>
                  <a:pt x="55879" y="21589"/>
                </a:moveTo>
                <a:lnTo>
                  <a:pt x="0" y="21589"/>
                </a:lnTo>
                <a:lnTo>
                  <a:pt x="0" y="25399"/>
                </a:lnTo>
                <a:lnTo>
                  <a:pt x="55879" y="25399"/>
                </a:lnTo>
                <a:lnTo>
                  <a:pt x="55879" y="21589"/>
                </a:lnTo>
                <a:close/>
              </a:path>
              <a:path w="55879" h="504189">
                <a:moveTo>
                  <a:pt x="55879" y="25399"/>
                </a:moveTo>
                <a:lnTo>
                  <a:pt x="0" y="25399"/>
                </a:lnTo>
                <a:lnTo>
                  <a:pt x="0" y="27939"/>
                </a:lnTo>
                <a:lnTo>
                  <a:pt x="55879" y="27939"/>
                </a:lnTo>
                <a:lnTo>
                  <a:pt x="55879" y="25399"/>
                </a:lnTo>
                <a:close/>
              </a:path>
              <a:path w="55879" h="504189">
                <a:moveTo>
                  <a:pt x="55879" y="27939"/>
                </a:moveTo>
                <a:lnTo>
                  <a:pt x="0" y="27939"/>
                </a:lnTo>
                <a:lnTo>
                  <a:pt x="0" y="31749"/>
                </a:lnTo>
                <a:lnTo>
                  <a:pt x="55879" y="31749"/>
                </a:lnTo>
                <a:lnTo>
                  <a:pt x="55879" y="27939"/>
                </a:lnTo>
                <a:close/>
              </a:path>
              <a:path w="55879" h="504189">
                <a:moveTo>
                  <a:pt x="55879" y="31749"/>
                </a:moveTo>
                <a:lnTo>
                  <a:pt x="0" y="31749"/>
                </a:lnTo>
                <a:lnTo>
                  <a:pt x="0" y="34289"/>
                </a:lnTo>
                <a:lnTo>
                  <a:pt x="55879" y="34289"/>
                </a:lnTo>
                <a:lnTo>
                  <a:pt x="55879" y="31749"/>
                </a:lnTo>
                <a:close/>
              </a:path>
              <a:path w="55879" h="504189">
                <a:moveTo>
                  <a:pt x="55879" y="34289"/>
                </a:moveTo>
                <a:lnTo>
                  <a:pt x="0" y="34289"/>
                </a:lnTo>
                <a:lnTo>
                  <a:pt x="0" y="38099"/>
                </a:lnTo>
                <a:lnTo>
                  <a:pt x="55879" y="38099"/>
                </a:lnTo>
                <a:lnTo>
                  <a:pt x="55879" y="34289"/>
                </a:lnTo>
                <a:close/>
              </a:path>
              <a:path w="55879" h="504189">
                <a:moveTo>
                  <a:pt x="55879" y="38099"/>
                </a:moveTo>
                <a:lnTo>
                  <a:pt x="0" y="38099"/>
                </a:lnTo>
                <a:lnTo>
                  <a:pt x="0" y="40639"/>
                </a:lnTo>
                <a:lnTo>
                  <a:pt x="55879" y="40639"/>
                </a:lnTo>
                <a:lnTo>
                  <a:pt x="55879" y="38099"/>
                </a:lnTo>
                <a:close/>
              </a:path>
              <a:path w="55879" h="504189">
                <a:moveTo>
                  <a:pt x="55879" y="40639"/>
                </a:moveTo>
                <a:lnTo>
                  <a:pt x="0" y="40639"/>
                </a:lnTo>
                <a:lnTo>
                  <a:pt x="0" y="44449"/>
                </a:lnTo>
                <a:lnTo>
                  <a:pt x="55879" y="44449"/>
                </a:lnTo>
                <a:lnTo>
                  <a:pt x="55879" y="40639"/>
                </a:lnTo>
                <a:close/>
              </a:path>
              <a:path w="55879" h="504189">
                <a:moveTo>
                  <a:pt x="55879" y="44449"/>
                </a:moveTo>
                <a:lnTo>
                  <a:pt x="0" y="44449"/>
                </a:lnTo>
                <a:lnTo>
                  <a:pt x="0" y="50799"/>
                </a:lnTo>
                <a:lnTo>
                  <a:pt x="55879" y="50799"/>
                </a:lnTo>
                <a:lnTo>
                  <a:pt x="55879" y="44449"/>
                </a:lnTo>
                <a:close/>
              </a:path>
              <a:path w="55879" h="504189">
                <a:moveTo>
                  <a:pt x="55879" y="50799"/>
                </a:moveTo>
                <a:lnTo>
                  <a:pt x="0" y="50799"/>
                </a:lnTo>
                <a:lnTo>
                  <a:pt x="0" y="53339"/>
                </a:lnTo>
                <a:lnTo>
                  <a:pt x="55879" y="53339"/>
                </a:lnTo>
                <a:lnTo>
                  <a:pt x="55879" y="50799"/>
                </a:lnTo>
                <a:close/>
              </a:path>
              <a:path w="55879" h="504189">
                <a:moveTo>
                  <a:pt x="55879" y="53339"/>
                </a:moveTo>
                <a:lnTo>
                  <a:pt x="0" y="53339"/>
                </a:lnTo>
                <a:lnTo>
                  <a:pt x="0" y="57149"/>
                </a:lnTo>
                <a:lnTo>
                  <a:pt x="55879" y="57149"/>
                </a:lnTo>
                <a:lnTo>
                  <a:pt x="55879" y="53339"/>
                </a:lnTo>
                <a:close/>
              </a:path>
              <a:path w="55879" h="504189">
                <a:moveTo>
                  <a:pt x="55879" y="57149"/>
                </a:moveTo>
                <a:lnTo>
                  <a:pt x="0" y="57149"/>
                </a:lnTo>
                <a:lnTo>
                  <a:pt x="0" y="59689"/>
                </a:lnTo>
                <a:lnTo>
                  <a:pt x="55879" y="59689"/>
                </a:lnTo>
                <a:lnTo>
                  <a:pt x="55879" y="57149"/>
                </a:lnTo>
                <a:close/>
              </a:path>
              <a:path w="55879" h="504189">
                <a:moveTo>
                  <a:pt x="55879" y="59689"/>
                </a:moveTo>
                <a:lnTo>
                  <a:pt x="0" y="59689"/>
                </a:lnTo>
                <a:lnTo>
                  <a:pt x="0" y="63499"/>
                </a:lnTo>
                <a:lnTo>
                  <a:pt x="55879" y="63499"/>
                </a:lnTo>
                <a:lnTo>
                  <a:pt x="55879" y="59689"/>
                </a:lnTo>
                <a:close/>
              </a:path>
              <a:path w="55879" h="504189">
                <a:moveTo>
                  <a:pt x="55879" y="63499"/>
                </a:moveTo>
                <a:lnTo>
                  <a:pt x="0" y="63499"/>
                </a:lnTo>
                <a:lnTo>
                  <a:pt x="0" y="66039"/>
                </a:lnTo>
                <a:lnTo>
                  <a:pt x="55879" y="66039"/>
                </a:lnTo>
                <a:lnTo>
                  <a:pt x="55879" y="63499"/>
                </a:lnTo>
                <a:close/>
              </a:path>
              <a:path w="55879" h="504189">
                <a:moveTo>
                  <a:pt x="55879" y="66039"/>
                </a:moveTo>
                <a:lnTo>
                  <a:pt x="0" y="66039"/>
                </a:lnTo>
                <a:lnTo>
                  <a:pt x="0" y="69849"/>
                </a:lnTo>
                <a:lnTo>
                  <a:pt x="55879" y="69849"/>
                </a:lnTo>
                <a:lnTo>
                  <a:pt x="55879" y="66039"/>
                </a:lnTo>
                <a:close/>
              </a:path>
              <a:path w="55879" h="504189">
                <a:moveTo>
                  <a:pt x="55879" y="69849"/>
                </a:moveTo>
                <a:lnTo>
                  <a:pt x="0" y="69849"/>
                </a:lnTo>
                <a:lnTo>
                  <a:pt x="0" y="72389"/>
                </a:lnTo>
                <a:lnTo>
                  <a:pt x="55879" y="72389"/>
                </a:lnTo>
                <a:lnTo>
                  <a:pt x="55879" y="69849"/>
                </a:lnTo>
                <a:close/>
              </a:path>
              <a:path w="55879" h="504189">
                <a:moveTo>
                  <a:pt x="55879" y="72389"/>
                </a:moveTo>
                <a:lnTo>
                  <a:pt x="0" y="72389"/>
                </a:lnTo>
                <a:lnTo>
                  <a:pt x="0" y="76199"/>
                </a:lnTo>
                <a:lnTo>
                  <a:pt x="55879" y="76199"/>
                </a:lnTo>
                <a:lnTo>
                  <a:pt x="55879" y="72389"/>
                </a:lnTo>
                <a:close/>
              </a:path>
              <a:path w="55879" h="504189">
                <a:moveTo>
                  <a:pt x="55879" y="76199"/>
                </a:moveTo>
                <a:lnTo>
                  <a:pt x="0" y="76199"/>
                </a:lnTo>
                <a:lnTo>
                  <a:pt x="0" y="78739"/>
                </a:lnTo>
                <a:lnTo>
                  <a:pt x="55879" y="78739"/>
                </a:lnTo>
                <a:lnTo>
                  <a:pt x="55879" y="76199"/>
                </a:lnTo>
                <a:close/>
              </a:path>
              <a:path w="55879" h="504189">
                <a:moveTo>
                  <a:pt x="55879" y="78739"/>
                </a:moveTo>
                <a:lnTo>
                  <a:pt x="0" y="78739"/>
                </a:lnTo>
                <a:lnTo>
                  <a:pt x="0" y="85089"/>
                </a:lnTo>
                <a:lnTo>
                  <a:pt x="55879" y="85089"/>
                </a:lnTo>
                <a:lnTo>
                  <a:pt x="55879" y="78739"/>
                </a:lnTo>
                <a:close/>
              </a:path>
              <a:path w="55879" h="504189">
                <a:moveTo>
                  <a:pt x="55879" y="85089"/>
                </a:moveTo>
                <a:lnTo>
                  <a:pt x="0" y="85089"/>
                </a:lnTo>
                <a:lnTo>
                  <a:pt x="0" y="88899"/>
                </a:lnTo>
                <a:lnTo>
                  <a:pt x="55879" y="88899"/>
                </a:lnTo>
                <a:lnTo>
                  <a:pt x="55879" y="85089"/>
                </a:lnTo>
                <a:close/>
              </a:path>
              <a:path w="55879" h="504189">
                <a:moveTo>
                  <a:pt x="55879" y="88899"/>
                </a:moveTo>
                <a:lnTo>
                  <a:pt x="0" y="88899"/>
                </a:lnTo>
                <a:lnTo>
                  <a:pt x="0" y="91439"/>
                </a:lnTo>
                <a:lnTo>
                  <a:pt x="55879" y="91439"/>
                </a:lnTo>
                <a:lnTo>
                  <a:pt x="55879" y="88899"/>
                </a:lnTo>
                <a:close/>
              </a:path>
              <a:path w="55879" h="504189">
                <a:moveTo>
                  <a:pt x="55879" y="91439"/>
                </a:moveTo>
                <a:lnTo>
                  <a:pt x="0" y="91439"/>
                </a:lnTo>
                <a:lnTo>
                  <a:pt x="0" y="95249"/>
                </a:lnTo>
                <a:lnTo>
                  <a:pt x="55879" y="95249"/>
                </a:lnTo>
                <a:lnTo>
                  <a:pt x="55879" y="91439"/>
                </a:lnTo>
                <a:close/>
              </a:path>
              <a:path w="55879" h="504189">
                <a:moveTo>
                  <a:pt x="55879" y="95249"/>
                </a:moveTo>
                <a:lnTo>
                  <a:pt x="0" y="95249"/>
                </a:lnTo>
                <a:lnTo>
                  <a:pt x="0" y="97789"/>
                </a:lnTo>
                <a:lnTo>
                  <a:pt x="55879" y="97789"/>
                </a:lnTo>
                <a:lnTo>
                  <a:pt x="55879" y="95249"/>
                </a:lnTo>
                <a:close/>
              </a:path>
              <a:path w="55879" h="504189">
                <a:moveTo>
                  <a:pt x="55879" y="97789"/>
                </a:moveTo>
                <a:lnTo>
                  <a:pt x="0" y="97789"/>
                </a:lnTo>
                <a:lnTo>
                  <a:pt x="0" y="101599"/>
                </a:lnTo>
                <a:lnTo>
                  <a:pt x="55879" y="101599"/>
                </a:lnTo>
                <a:lnTo>
                  <a:pt x="55879" y="97789"/>
                </a:lnTo>
                <a:close/>
              </a:path>
              <a:path w="55879" h="504189">
                <a:moveTo>
                  <a:pt x="55879" y="101599"/>
                </a:moveTo>
                <a:lnTo>
                  <a:pt x="0" y="101599"/>
                </a:lnTo>
                <a:lnTo>
                  <a:pt x="0" y="104139"/>
                </a:lnTo>
                <a:lnTo>
                  <a:pt x="55879" y="104139"/>
                </a:lnTo>
                <a:lnTo>
                  <a:pt x="55879" y="101599"/>
                </a:lnTo>
                <a:close/>
              </a:path>
              <a:path w="55879" h="504189">
                <a:moveTo>
                  <a:pt x="55879" y="104139"/>
                </a:moveTo>
                <a:lnTo>
                  <a:pt x="0" y="104139"/>
                </a:lnTo>
                <a:lnTo>
                  <a:pt x="0" y="107949"/>
                </a:lnTo>
                <a:lnTo>
                  <a:pt x="55879" y="107949"/>
                </a:lnTo>
                <a:lnTo>
                  <a:pt x="55879" y="104139"/>
                </a:lnTo>
                <a:close/>
              </a:path>
              <a:path w="55879" h="504189">
                <a:moveTo>
                  <a:pt x="55879" y="107949"/>
                </a:moveTo>
                <a:lnTo>
                  <a:pt x="0" y="107949"/>
                </a:lnTo>
                <a:lnTo>
                  <a:pt x="0" y="110489"/>
                </a:lnTo>
                <a:lnTo>
                  <a:pt x="55879" y="110489"/>
                </a:lnTo>
                <a:lnTo>
                  <a:pt x="55879" y="107949"/>
                </a:lnTo>
                <a:close/>
              </a:path>
              <a:path w="55879" h="504189">
                <a:moveTo>
                  <a:pt x="55879" y="110489"/>
                </a:moveTo>
                <a:lnTo>
                  <a:pt x="0" y="110489"/>
                </a:lnTo>
                <a:lnTo>
                  <a:pt x="0" y="114299"/>
                </a:lnTo>
                <a:lnTo>
                  <a:pt x="55879" y="114299"/>
                </a:lnTo>
                <a:lnTo>
                  <a:pt x="55879" y="110489"/>
                </a:lnTo>
                <a:close/>
              </a:path>
              <a:path w="55879" h="504189">
                <a:moveTo>
                  <a:pt x="55879" y="114299"/>
                </a:moveTo>
                <a:lnTo>
                  <a:pt x="0" y="114299"/>
                </a:lnTo>
                <a:lnTo>
                  <a:pt x="0" y="116839"/>
                </a:lnTo>
                <a:lnTo>
                  <a:pt x="55879" y="116839"/>
                </a:lnTo>
                <a:lnTo>
                  <a:pt x="55879" y="114299"/>
                </a:lnTo>
                <a:close/>
              </a:path>
              <a:path w="55879" h="504189">
                <a:moveTo>
                  <a:pt x="55879" y="116839"/>
                </a:moveTo>
                <a:lnTo>
                  <a:pt x="0" y="116839"/>
                </a:lnTo>
                <a:lnTo>
                  <a:pt x="0" y="120649"/>
                </a:lnTo>
                <a:lnTo>
                  <a:pt x="55879" y="120649"/>
                </a:lnTo>
                <a:lnTo>
                  <a:pt x="55879" y="116839"/>
                </a:lnTo>
                <a:close/>
              </a:path>
              <a:path w="55879" h="504189">
                <a:moveTo>
                  <a:pt x="55879" y="120649"/>
                </a:moveTo>
                <a:lnTo>
                  <a:pt x="0" y="120649"/>
                </a:lnTo>
                <a:lnTo>
                  <a:pt x="0" y="123189"/>
                </a:lnTo>
                <a:lnTo>
                  <a:pt x="55879" y="123189"/>
                </a:lnTo>
                <a:lnTo>
                  <a:pt x="55879" y="120649"/>
                </a:lnTo>
                <a:close/>
              </a:path>
              <a:path w="55879" h="504189">
                <a:moveTo>
                  <a:pt x="55879" y="123189"/>
                </a:moveTo>
                <a:lnTo>
                  <a:pt x="0" y="123189"/>
                </a:lnTo>
                <a:lnTo>
                  <a:pt x="0" y="126999"/>
                </a:lnTo>
                <a:lnTo>
                  <a:pt x="55879" y="126999"/>
                </a:lnTo>
                <a:lnTo>
                  <a:pt x="55879" y="123189"/>
                </a:lnTo>
                <a:close/>
              </a:path>
              <a:path w="55879" h="504189">
                <a:moveTo>
                  <a:pt x="55879" y="126999"/>
                </a:moveTo>
                <a:lnTo>
                  <a:pt x="0" y="126999"/>
                </a:lnTo>
                <a:lnTo>
                  <a:pt x="0" y="129539"/>
                </a:lnTo>
                <a:lnTo>
                  <a:pt x="55879" y="129539"/>
                </a:lnTo>
                <a:lnTo>
                  <a:pt x="55879" y="126999"/>
                </a:lnTo>
                <a:close/>
              </a:path>
              <a:path w="55879" h="504189">
                <a:moveTo>
                  <a:pt x="55879" y="129539"/>
                </a:moveTo>
                <a:lnTo>
                  <a:pt x="0" y="129539"/>
                </a:lnTo>
                <a:lnTo>
                  <a:pt x="0" y="135889"/>
                </a:lnTo>
                <a:lnTo>
                  <a:pt x="55879" y="135889"/>
                </a:lnTo>
                <a:lnTo>
                  <a:pt x="55879" y="129539"/>
                </a:lnTo>
                <a:close/>
              </a:path>
              <a:path w="55879" h="504189">
                <a:moveTo>
                  <a:pt x="55879" y="135889"/>
                </a:moveTo>
                <a:lnTo>
                  <a:pt x="0" y="135889"/>
                </a:lnTo>
                <a:lnTo>
                  <a:pt x="0" y="142239"/>
                </a:lnTo>
                <a:lnTo>
                  <a:pt x="55879" y="142239"/>
                </a:lnTo>
                <a:lnTo>
                  <a:pt x="55879" y="135889"/>
                </a:lnTo>
                <a:close/>
              </a:path>
              <a:path w="55879" h="504189">
                <a:moveTo>
                  <a:pt x="55879" y="142239"/>
                </a:moveTo>
                <a:lnTo>
                  <a:pt x="0" y="142239"/>
                </a:lnTo>
                <a:lnTo>
                  <a:pt x="0" y="148589"/>
                </a:lnTo>
                <a:lnTo>
                  <a:pt x="55879" y="148589"/>
                </a:lnTo>
                <a:lnTo>
                  <a:pt x="55879" y="142239"/>
                </a:lnTo>
                <a:close/>
              </a:path>
              <a:path w="55879" h="504189">
                <a:moveTo>
                  <a:pt x="55879" y="148589"/>
                </a:moveTo>
                <a:lnTo>
                  <a:pt x="0" y="148589"/>
                </a:lnTo>
                <a:lnTo>
                  <a:pt x="0" y="152399"/>
                </a:lnTo>
                <a:lnTo>
                  <a:pt x="55879" y="152399"/>
                </a:lnTo>
                <a:lnTo>
                  <a:pt x="55879" y="148589"/>
                </a:lnTo>
                <a:close/>
              </a:path>
              <a:path w="55879" h="504189">
                <a:moveTo>
                  <a:pt x="55879" y="152399"/>
                </a:moveTo>
                <a:lnTo>
                  <a:pt x="0" y="152399"/>
                </a:lnTo>
                <a:lnTo>
                  <a:pt x="0" y="165099"/>
                </a:lnTo>
                <a:lnTo>
                  <a:pt x="55879" y="165099"/>
                </a:lnTo>
                <a:lnTo>
                  <a:pt x="55879" y="152399"/>
                </a:lnTo>
                <a:close/>
              </a:path>
              <a:path w="55879" h="504189">
                <a:moveTo>
                  <a:pt x="55879" y="165099"/>
                </a:moveTo>
                <a:lnTo>
                  <a:pt x="0" y="165099"/>
                </a:lnTo>
                <a:lnTo>
                  <a:pt x="0" y="184149"/>
                </a:lnTo>
                <a:lnTo>
                  <a:pt x="55879" y="184149"/>
                </a:lnTo>
                <a:lnTo>
                  <a:pt x="55879" y="165099"/>
                </a:lnTo>
                <a:close/>
              </a:path>
              <a:path w="55879" h="504189">
                <a:moveTo>
                  <a:pt x="55879" y="184149"/>
                </a:moveTo>
                <a:lnTo>
                  <a:pt x="0" y="184149"/>
                </a:lnTo>
                <a:lnTo>
                  <a:pt x="0" y="190499"/>
                </a:lnTo>
                <a:lnTo>
                  <a:pt x="55879" y="190499"/>
                </a:lnTo>
                <a:lnTo>
                  <a:pt x="55879" y="184149"/>
                </a:lnTo>
                <a:close/>
              </a:path>
              <a:path w="55879" h="504189">
                <a:moveTo>
                  <a:pt x="55879" y="190499"/>
                </a:moveTo>
                <a:lnTo>
                  <a:pt x="0" y="190499"/>
                </a:lnTo>
                <a:lnTo>
                  <a:pt x="0" y="209549"/>
                </a:lnTo>
                <a:lnTo>
                  <a:pt x="55879" y="209549"/>
                </a:lnTo>
                <a:lnTo>
                  <a:pt x="55879" y="190499"/>
                </a:lnTo>
                <a:close/>
              </a:path>
              <a:path w="55879" h="504189">
                <a:moveTo>
                  <a:pt x="40639" y="502919"/>
                </a:moveTo>
                <a:lnTo>
                  <a:pt x="30479" y="502919"/>
                </a:lnTo>
                <a:lnTo>
                  <a:pt x="30479" y="504189"/>
                </a:lnTo>
                <a:lnTo>
                  <a:pt x="40639" y="504189"/>
                </a:lnTo>
                <a:lnTo>
                  <a:pt x="40639" y="502919"/>
                </a:lnTo>
                <a:close/>
              </a:path>
              <a:path w="55879" h="504189">
                <a:moveTo>
                  <a:pt x="55879" y="497839"/>
                </a:moveTo>
                <a:lnTo>
                  <a:pt x="0" y="497839"/>
                </a:lnTo>
                <a:lnTo>
                  <a:pt x="0" y="502919"/>
                </a:lnTo>
                <a:lnTo>
                  <a:pt x="55879" y="502919"/>
                </a:lnTo>
                <a:lnTo>
                  <a:pt x="55879" y="497839"/>
                </a:lnTo>
                <a:close/>
              </a:path>
              <a:path w="55879" h="504189">
                <a:moveTo>
                  <a:pt x="55879" y="491489"/>
                </a:moveTo>
                <a:lnTo>
                  <a:pt x="0" y="491489"/>
                </a:lnTo>
                <a:lnTo>
                  <a:pt x="0" y="496569"/>
                </a:lnTo>
                <a:lnTo>
                  <a:pt x="55879" y="496569"/>
                </a:lnTo>
                <a:lnTo>
                  <a:pt x="55879" y="491489"/>
                </a:lnTo>
                <a:close/>
              </a:path>
              <a:path w="55879" h="504189">
                <a:moveTo>
                  <a:pt x="55879" y="485139"/>
                </a:moveTo>
                <a:lnTo>
                  <a:pt x="0" y="485139"/>
                </a:lnTo>
                <a:lnTo>
                  <a:pt x="0" y="490219"/>
                </a:lnTo>
                <a:lnTo>
                  <a:pt x="55879" y="490219"/>
                </a:lnTo>
                <a:lnTo>
                  <a:pt x="55879" y="485139"/>
                </a:lnTo>
                <a:close/>
              </a:path>
              <a:path w="55879" h="504189">
                <a:moveTo>
                  <a:pt x="55879" y="478789"/>
                </a:moveTo>
                <a:lnTo>
                  <a:pt x="0" y="478789"/>
                </a:lnTo>
                <a:lnTo>
                  <a:pt x="0" y="483869"/>
                </a:lnTo>
                <a:lnTo>
                  <a:pt x="55879" y="483869"/>
                </a:lnTo>
                <a:lnTo>
                  <a:pt x="55879" y="478789"/>
                </a:lnTo>
                <a:close/>
              </a:path>
              <a:path w="55879" h="504189">
                <a:moveTo>
                  <a:pt x="55879" y="472439"/>
                </a:moveTo>
                <a:lnTo>
                  <a:pt x="0" y="472439"/>
                </a:lnTo>
                <a:lnTo>
                  <a:pt x="0" y="477519"/>
                </a:lnTo>
                <a:lnTo>
                  <a:pt x="55879" y="477519"/>
                </a:lnTo>
                <a:lnTo>
                  <a:pt x="55879" y="472439"/>
                </a:lnTo>
                <a:close/>
              </a:path>
              <a:path w="55879" h="504189">
                <a:moveTo>
                  <a:pt x="55879" y="466089"/>
                </a:moveTo>
                <a:lnTo>
                  <a:pt x="0" y="466089"/>
                </a:lnTo>
                <a:lnTo>
                  <a:pt x="0" y="471169"/>
                </a:lnTo>
                <a:lnTo>
                  <a:pt x="55879" y="471169"/>
                </a:lnTo>
                <a:lnTo>
                  <a:pt x="55879" y="466089"/>
                </a:lnTo>
                <a:close/>
              </a:path>
              <a:path w="55879" h="504189">
                <a:moveTo>
                  <a:pt x="55879" y="459739"/>
                </a:moveTo>
                <a:lnTo>
                  <a:pt x="0" y="459739"/>
                </a:lnTo>
                <a:lnTo>
                  <a:pt x="0" y="464819"/>
                </a:lnTo>
                <a:lnTo>
                  <a:pt x="55879" y="464819"/>
                </a:lnTo>
                <a:lnTo>
                  <a:pt x="55879" y="459739"/>
                </a:lnTo>
                <a:close/>
              </a:path>
              <a:path w="55879" h="504189">
                <a:moveTo>
                  <a:pt x="55879" y="453389"/>
                </a:moveTo>
                <a:lnTo>
                  <a:pt x="0" y="453389"/>
                </a:lnTo>
                <a:lnTo>
                  <a:pt x="0" y="458469"/>
                </a:lnTo>
                <a:lnTo>
                  <a:pt x="55879" y="458469"/>
                </a:lnTo>
                <a:lnTo>
                  <a:pt x="55879" y="453389"/>
                </a:lnTo>
                <a:close/>
              </a:path>
              <a:path w="55879" h="504189">
                <a:moveTo>
                  <a:pt x="55879" y="447039"/>
                </a:moveTo>
                <a:lnTo>
                  <a:pt x="0" y="447039"/>
                </a:lnTo>
                <a:lnTo>
                  <a:pt x="0" y="452119"/>
                </a:lnTo>
                <a:lnTo>
                  <a:pt x="55879" y="452119"/>
                </a:lnTo>
                <a:lnTo>
                  <a:pt x="55879" y="447039"/>
                </a:lnTo>
                <a:close/>
              </a:path>
              <a:path w="55879" h="504189">
                <a:moveTo>
                  <a:pt x="55879" y="440689"/>
                </a:moveTo>
                <a:lnTo>
                  <a:pt x="0" y="440689"/>
                </a:lnTo>
                <a:lnTo>
                  <a:pt x="0" y="445769"/>
                </a:lnTo>
                <a:lnTo>
                  <a:pt x="55879" y="445769"/>
                </a:lnTo>
                <a:lnTo>
                  <a:pt x="55879" y="440689"/>
                </a:lnTo>
                <a:close/>
              </a:path>
              <a:path w="55879" h="504189">
                <a:moveTo>
                  <a:pt x="55879" y="434339"/>
                </a:moveTo>
                <a:lnTo>
                  <a:pt x="0" y="434339"/>
                </a:lnTo>
                <a:lnTo>
                  <a:pt x="0" y="439419"/>
                </a:lnTo>
                <a:lnTo>
                  <a:pt x="55879" y="439419"/>
                </a:lnTo>
                <a:lnTo>
                  <a:pt x="55879" y="434339"/>
                </a:lnTo>
                <a:close/>
              </a:path>
              <a:path w="55879" h="504189">
                <a:moveTo>
                  <a:pt x="55879" y="427989"/>
                </a:moveTo>
                <a:lnTo>
                  <a:pt x="0" y="427989"/>
                </a:lnTo>
                <a:lnTo>
                  <a:pt x="0" y="433069"/>
                </a:lnTo>
                <a:lnTo>
                  <a:pt x="55879" y="433069"/>
                </a:lnTo>
                <a:lnTo>
                  <a:pt x="55879" y="427989"/>
                </a:lnTo>
                <a:close/>
              </a:path>
              <a:path w="55879" h="504189">
                <a:moveTo>
                  <a:pt x="55879" y="421639"/>
                </a:moveTo>
                <a:lnTo>
                  <a:pt x="0" y="421639"/>
                </a:lnTo>
                <a:lnTo>
                  <a:pt x="0" y="426719"/>
                </a:lnTo>
                <a:lnTo>
                  <a:pt x="55879" y="426719"/>
                </a:lnTo>
                <a:lnTo>
                  <a:pt x="55879" y="421639"/>
                </a:lnTo>
                <a:close/>
              </a:path>
              <a:path w="55879" h="504189">
                <a:moveTo>
                  <a:pt x="55879" y="415289"/>
                </a:moveTo>
                <a:lnTo>
                  <a:pt x="0" y="415289"/>
                </a:lnTo>
                <a:lnTo>
                  <a:pt x="0" y="420369"/>
                </a:lnTo>
                <a:lnTo>
                  <a:pt x="55879" y="420369"/>
                </a:lnTo>
                <a:lnTo>
                  <a:pt x="55879" y="415289"/>
                </a:lnTo>
                <a:close/>
              </a:path>
              <a:path w="55879" h="504189">
                <a:moveTo>
                  <a:pt x="55879" y="408939"/>
                </a:moveTo>
                <a:lnTo>
                  <a:pt x="0" y="408939"/>
                </a:lnTo>
                <a:lnTo>
                  <a:pt x="0" y="414019"/>
                </a:lnTo>
                <a:lnTo>
                  <a:pt x="55879" y="414019"/>
                </a:lnTo>
                <a:lnTo>
                  <a:pt x="55879" y="408939"/>
                </a:lnTo>
                <a:close/>
              </a:path>
              <a:path w="55879" h="504189">
                <a:moveTo>
                  <a:pt x="55879" y="402589"/>
                </a:moveTo>
                <a:lnTo>
                  <a:pt x="0" y="402589"/>
                </a:lnTo>
                <a:lnTo>
                  <a:pt x="0" y="407669"/>
                </a:lnTo>
                <a:lnTo>
                  <a:pt x="55879" y="407669"/>
                </a:lnTo>
                <a:lnTo>
                  <a:pt x="55879" y="402589"/>
                </a:lnTo>
                <a:close/>
              </a:path>
              <a:path w="55879" h="504189">
                <a:moveTo>
                  <a:pt x="55879" y="396239"/>
                </a:moveTo>
                <a:lnTo>
                  <a:pt x="0" y="396239"/>
                </a:lnTo>
                <a:lnTo>
                  <a:pt x="0" y="401319"/>
                </a:lnTo>
                <a:lnTo>
                  <a:pt x="55879" y="401319"/>
                </a:lnTo>
                <a:lnTo>
                  <a:pt x="55879" y="396239"/>
                </a:lnTo>
                <a:close/>
              </a:path>
              <a:path w="55879" h="504189">
                <a:moveTo>
                  <a:pt x="55879" y="389889"/>
                </a:moveTo>
                <a:lnTo>
                  <a:pt x="0" y="389889"/>
                </a:lnTo>
                <a:lnTo>
                  <a:pt x="0" y="394969"/>
                </a:lnTo>
                <a:lnTo>
                  <a:pt x="55879" y="394969"/>
                </a:lnTo>
                <a:lnTo>
                  <a:pt x="55879" y="389889"/>
                </a:lnTo>
                <a:close/>
              </a:path>
              <a:path w="55879" h="504189">
                <a:moveTo>
                  <a:pt x="55879" y="383539"/>
                </a:moveTo>
                <a:lnTo>
                  <a:pt x="0" y="383539"/>
                </a:lnTo>
                <a:lnTo>
                  <a:pt x="0" y="388619"/>
                </a:lnTo>
                <a:lnTo>
                  <a:pt x="55879" y="388619"/>
                </a:lnTo>
                <a:lnTo>
                  <a:pt x="55879" y="383539"/>
                </a:lnTo>
                <a:close/>
              </a:path>
              <a:path w="55879" h="504189">
                <a:moveTo>
                  <a:pt x="55879" y="377189"/>
                </a:moveTo>
                <a:lnTo>
                  <a:pt x="0" y="377189"/>
                </a:lnTo>
                <a:lnTo>
                  <a:pt x="0" y="382269"/>
                </a:lnTo>
                <a:lnTo>
                  <a:pt x="55879" y="382269"/>
                </a:lnTo>
                <a:lnTo>
                  <a:pt x="55879" y="377189"/>
                </a:lnTo>
                <a:close/>
              </a:path>
              <a:path w="55879" h="504189">
                <a:moveTo>
                  <a:pt x="55879" y="369569"/>
                </a:moveTo>
                <a:lnTo>
                  <a:pt x="0" y="369569"/>
                </a:lnTo>
                <a:lnTo>
                  <a:pt x="0" y="375919"/>
                </a:lnTo>
                <a:lnTo>
                  <a:pt x="55879" y="375919"/>
                </a:lnTo>
                <a:lnTo>
                  <a:pt x="55879" y="369569"/>
                </a:lnTo>
                <a:close/>
              </a:path>
              <a:path w="55879" h="504189">
                <a:moveTo>
                  <a:pt x="55879" y="364489"/>
                </a:moveTo>
                <a:lnTo>
                  <a:pt x="0" y="364489"/>
                </a:lnTo>
                <a:lnTo>
                  <a:pt x="0" y="368299"/>
                </a:lnTo>
                <a:lnTo>
                  <a:pt x="55879" y="368299"/>
                </a:lnTo>
                <a:lnTo>
                  <a:pt x="55879" y="364489"/>
                </a:lnTo>
                <a:close/>
              </a:path>
              <a:path w="55879" h="504189">
                <a:moveTo>
                  <a:pt x="55879" y="358139"/>
                </a:moveTo>
                <a:lnTo>
                  <a:pt x="0" y="358139"/>
                </a:lnTo>
                <a:lnTo>
                  <a:pt x="0" y="363219"/>
                </a:lnTo>
                <a:lnTo>
                  <a:pt x="55879" y="363219"/>
                </a:lnTo>
                <a:lnTo>
                  <a:pt x="55879" y="358139"/>
                </a:lnTo>
                <a:close/>
              </a:path>
              <a:path w="55879" h="504189">
                <a:moveTo>
                  <a:pt x="55879" y="351789"/>
                </a:moveTo>
                <a:lnTo>
                  <a:pt x="0" y="351789"/>
                </a:lnTo>
                <a:lnTo>
                  <a:pt x="0" y="356869"/>
                </a:lnTo>
                <a:lnTo>
                  <a:pt x="55879" y="356869"/>
                </a:lnTo>
                <a:lnTo>
                  <a:pt x="55879" y="351789"/>
                </a:lnTo>
                <a:close/>
              </a:path>
              <a:path w="55879" h="504189">
                <a:moveTo>
                  <a:pt x="55879" y="344169"/>
                </a:moveTo>
                <a:lnTo>
                  <a:pt x="0" y="344169"/>
                </a:lnTo>
                <a:lnTo>
                  <a:pt x="0" y="350519"/>
                </a:lnTo>
                <a:lnTo>
                  <a:pt x="55879" y="350519"/>
                </a:lnTo>
                <a:lnTo>
                  <a:pt x="55879" y="344169"/>
                </a:lnTo>
                <a:close/>
              </a:path>
              <a:path w="55879" h="504189">
                <a:moveTo>
                  <a:pt x="55879" y="337819"/>
                </a:moveTo>
                <a:lnTo>
                  <a:pt x="0" y="337819"/>
                </a:lnTo>
                <a:lnTo>
                  <a:pt x="0" y="342899"/>
                </a:lnTo>
                <a:lnTo>
                  <a:pt x="55879" y="342899"/>
                </a:lnTo>
                <a:lnTo>
                  <a:pt x="55879" y="337819"/>
                </a:lnTo>
                <a:close/>
              </a:path>
              <a:path w="55879" h="504189">
                <a:moveTo>
                  <a:pt x="55879" y="331469"/>
                </a:moveTo>
                <a:lnTo>
                  <a:pt x="0" y="331469"/>
                </a:lnTo>
                <a:lnTo>
                  <a:pt x="0" y="336549"/>
                </a:lnTo>
                <a:lnTo>
                  <a:pt x="55879" y="336549"/>
                </a:lnTo>
                <a:lnTo>
                  <a:pt x="55879" y="331469"/>
                </a:lnTo>
                <a:close/>
              </a:path>
              <a:path w="55879" h="504189">
                <a:moveTo>
                  <a:pt x="55879" y="326389"/>
                </a:moveTo>
                <a:lnTo>
                  <a:pt x="0" y="326389"/>
                </a:lnTo>
                <a:lnTo>
                  <a:pt x="0" y="330199"/>
                </a:lnTo>
                <a:lnTo>
                  <a:pt x="55879" y="330199"/>
                </a:lnTo>
                <a:lnTo>
                  <a:pt x="55879" y="326389"/>
                </a:lnTo>
                <a:close/>
              </a:path>
              <a:path w="55879" h="504189">
                <a:moveTo>
                  <a:pt x="55879" y="210819"/>
                </a:moveTo>
                <a:lnTo>
                  <a:pt x="0" y="210819"/>
                </a:lnTo>
                <a:lnTo>
                  <a:pt x="0" y="325119"/>
                </a:lnTo>
                <a:lnTo>
                  <a:pt x="55879" y="325119"/>
                </a:lnTo>
                <a:lnTo>
                  <a:pt x="55879" y="210819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7" name="bk object 3407"/>
          <p:cNvSpPr/>
          <p:nvPr/>
        </p:nvSpPr>
        <p:spPr>
          <a:xfrm>
            <a:off x="7490459" y="5734050"/>
            <a:ext cx="54610" cy="496570"/>
          </a:xfrm>
          <a:custGeom>
            <a:avLst/>
            <a:gdLst/>
            <a:ahLst/>
            <a:cxnLst/>
            <a:rect l="l" t="t" r="r" b="b"/>
            <a:pathLst>
              <a:path w="54609" h="496570">
                <a:moveTo>
                  <a:pt x="54610" y="0"/>
                </a:moveTo>
                <a:lnTo>
                  <a:pt x="43180" y="0"/>
                </a:lnTo>
                <a:lnTo>
                  <a:pt x="4318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  <a:path w="54609" h="496570">
                <a:moveTo>
                  <a:pt x="54610" y="1270"/>
                </a:moveTo>
                <a:lnTo>
                  <a:pt x="35560" y="1270"/>
                </a:lnTo>
                <a:lnTo>
                  <a:pt x="35560" y="2540"/>
                </a:lnTo>
                <a:lnTo>
                  <a:pt x="27940" y="2540"/>
                </a:lnTo>
                <a:lnTo>
                  <a:pt x="27940" y="3809"/>
                </a:lnTo>
                <a:lnTo>
                  <a:pt x="54610" y="3809"/>
                </a:lnTo>
                <a:lnTo>
                  <a:pt x="54610" y="1270"/>
                </a:lnTo>
                <a:close/>
              </a:path>
              <a:path w="54609" h="496570">
                <a:moveTo>
                  <a:pt x="54610" y="3810"/>
                </a:moveTo>
                <a:lnTo>
                  <a:pt x="20320" y="3810"/>
                </a:lnTo>
                <a:lnTo>
                  <a:pt x="20320" y="5080"/>
                </a:lnTo>
                <a:lnTo>
                  <a:pt x="15240" y="5080"/>
                </a:lnTo>
                <a:lnTo>
                  <a:pt x="15240" y="6350"/>
                </a:lnTo>
                <a:lnTo>
                  <a:pt x="6350" y="6350"/>
                </a:lnTo>
                <a:lnTo>
                  <a:pt x="6350" y="7619"/>
                </a:lnTo>
                <a:lnTo>
                  <a:pt x="54610" y="7619"/>
                </a:lnTo>
                <a:lnTo>
                  <a:pt x="54610" y="3810"/>
                </a:lnTo>
                <a:close/>
              </a:path>
              <a:path w="54609" h="496570">
                <a:moveTo>
                  <a:pt x="54610" y="7620"/>
                </a:moveTo>
                <a:lnTo>
                  <a:pt x="0" y="7620"/>
                </a:lnTo>
                <a:lnTo>
                  <a:pt x="0" y="10159"/>
                </a:lnTo>
                <a:lnTo>
                  <a:pt x="54610" y="10159"/>
                </a:lnTo>
                <a:lnTo>
                  <a:pt x="54610" y="7620"/>
                </a:lnTo>
                <a:close/>
              </a:path>
              <a:path w="54609" h="496570">
                <a:moveTo>
                  <a:pt x="54610" y="10160"/>
                </a:moveTo>
                <a:lnTo>
                  <a:pt x="0" y="10160"/>
                </a:lnTo>
                <a:lnTo>
                  <a:pt x="0" y="16509"/>
                </a:lnTo>
                <a:lnTo>
                  <a:pt x="54610" y="16509"/>
                </a:lnTo>
                <a:lnTo>
                  <a:pt x="54610" y="10160"/>
                </a:lnTo>
                <a:close/>
              </a:path>
              <a:path w="54609" h="496570">
                <a:moveTo>
                  <a:pt x="54610" y="16510"/>
                </a:moveTo>
                <a:lnTo>
                  <a:pt x="0" y="16510"/>
                </a:lnTo>
                <a:lnTo>
                  <a:pt x="0" y="20319"/>
                </a:lnTo>
                <a:lnTo>
                  <a:pt x="54610" y="20319"/>
                </a:lnTo>
                <a:lnTo>
                  <a:pt x="54610" y="16510"/>
                </a:lnTo>
                <a:close/>
              </a:path>
              <a:path w="54609" h="496570">
                <a:moveTo>
                  <a:pt x="54610" y="20320"/>
                </a:moveTo>
                <a:lnTo>
                  <a:pt x="0" y="20320"/>
                </a:lnTo>
                <a:lnTo>
                  <a:pt x="0" y="22859"/>
                </a:lnTo>
                <a:lnTo>
                  <a:pt x="54610" y="22859"/>
                </a:lnTo>
                <a:lnTo>
                  <a:pt x="54610" y="20320"/>
                </a:lnTo>
                <a:close/>
              </a:path>
              <a:path w="54609" h="496570">
                <a:moveTo>
                  <a:pt x="54610" y="22860"/>
                </a:moveTo>
                <a:lnTo>
                  <a:pt x="0" y="22860"/>
                </a:lnTo>
                <a:lnTo>
                  <a:pt x="0" y="26669"/>
                </a:lnTo>
                <a:lnTo>
                  <a:pt x="54610" y="26669"/>
                </a:lnTo>
                <a:lnTo>
                  <a:pt x="54610" y="22860"/>
                </a:lnTo>
                <a:close/>
              </a:path>
              <a:path w="54609" h="496570">
                <a:moveTo>
                  <a:pt x="54610" y="26670"/>
                </a:moveTo>
                <a:lnTo>
                  <a:pt x="0" y="26670"/>
                </a:lnTo>
                <a:lnTo>
                  <a:pt x="0" y="29209"/>
                </a:lnTo>
                <a:lnTo>
                  <a:pt x="54610" y="29209"/>
                </a:lnTo>
                <a:lnTo>
                  <a:pt x="54610" y="26670"/>
                </a:lnTo>
                <a:close/>
              </a:path>
              <a:path w="54609" h="496570">
                <a:moveTo>
                  <a:pt x="54610" y="29210"/>
                </a:moveTo>
                <a:lnTo>
                  <a:pt x="0" y="29210"/>
                </a:lnTo>
                <a:lnTo>
                  <a:pt x="0" y="33019"/>
                </a:lnTo>
                <a:lnTo>
                  <a:pt x="54610" y="33019"/>
                </a:lnTo>
                <a:lnTo>
                  <a:pt x="54610" y="29210"/>
                </a:lnTo>
                <a:close/>
              </a:path>
              <a:path w="54609" h="496570">
                <a:moveTo>
                  <a:pt x="54610" y="33020"/>
                </a:moveTo>
                <a:lnTo>
                  <a:pt x="0" y="33020"/>
                </a:lnTo>
                <a:lnTo>
                  <a:pt x="0" y="35559"/>
                </a:lnTo>
                <a:lnTo>
                  <a:pt x="54610" y="35559"/>
                </a:lnTo>
                <a:lnTo>
                  <a:pt x="54610" y="33020"/>
                </a:lnTo>
                <a:close/>
              </a:path>
              <a:path w="54609" h="496570">
                <a:moveTo>
                  <a:pt x="54610" y="35560"/>
                </a:moveTo>
                <a:lnTo>
                  <a:pt x="0" y="35560"/>
                </a:lnTo>
                <a:lnTo>
                  <a:pt x="0" y="39369"/>
                </a:lnTo>
                <a:lnTo>
                  <a:pt x="54610" y="39369"/>
                </a:lnTo>
                <a:lnTo>
                  <a:pt x="54610" y="35560"/>
                </a:lnTo>
                <a:close/>
              </a:path>
              <a:path w="54609" h="496570">
                <a:moveTo>
                  <a:pt x="54610" y="39370"/>
                </a:moveTo>
                <a:lnTo>
                  <a:pt x="0" y="39370"/>
                </a:lnTo>
                <a:lnTo>
                  <a:pt x="0" y="45719"/>
                </a:lnTo>
                <a:lnTo>
                  <a:pt x="54610" y="45719"/>
                </a:lnTo>
                <a:lnTo>
                  <a:pt x="54610" y="39370"/>
                </a:lnTo>
                <a:close/>
              </a:path>
              <a:path w="54609" h="496570">
                <a:moveTo>
                  <a:pt x="54610" y="45720"/>
                </a:moveTo>
                <a:lnTo>
                  <a:pt x="0" y="45720"/>
                </a:lnTo>
                <a:lnTo>
                  <a:pt x="0" y="48259"/>
                </a:lnTo>
                <a:lnTo>
                  <a:pt x="54610" y="48259"/>
                </a:lnTo>
                <a:lnTo>
                  <a:pt x="54610" y="45720"/>
                </a:lnTo>
                <a:close/>
              </a:path>
              <a:path w="54609" h="496570">
                <a:moveTo>
                  <a:pt x="54610" y="48260"/>
                </a:moveTo>
                <a:lnTo>
                  <a:pt x="0" y="48260"/>
                </a:lnTo>
                <a:lnTo>
                  <a:pt x="0" y="52069"/>
                </a:lnTo>
                <a:lnTo>
                  <a:pt x="54610" y="52069"/>
                </a:lnTo>
                <a:lnTo>
                  <a:pt x="54610" y="48260"/>
                </a:lnTo>
                <a:close/>
              </a:path>
              <a:path w="54609" h="496570">
                <a:moveTo>
                  <a:pt x="54610" y="52070"/>
                </a:moveTo>
                <a:lnTo>
                  <a:pt x="0" y="52070"/>
                </a:lnTo>
                <a:lnTo>
                  <a:pt x="0" y="54609"/>
                </a:lnTo>
                <a:lnTo>
                  <a:pt x="54610" y="54609"/>
                </a:lnTo>
                <a:lnTo>
                  <a:pt x="54610" y="52070"/>
                </a:lnTo>
                <a:close/>
              </a:path>
              <a:path w="54609" h="496570">
                <a:moveTo>
                  <a:pt x="54610" y="54610"/>
                </a:moveTo>
                <a:lnTo>
                  <a:pt x="0" y="54610"/>
                </a:lnTo>
                <a:lnTo>
                  <a:pt x="0" y="58419"/>
                </a:lnTo>
                <a:lnTo>
                  <a:pt x="54610" y="58419"/>
                </a:lnTo>
                <a:lnTo>
                  <a:pt x="54610" y="54610"/>
                </a:lnTo>
                <a:close/>
              </a:path>
              <a:path w="54609" h="496570">
                <a:moveTo>
                  <a:pt x="54610" y="58420"/>
                </a:moveTo>
                <a:lnTo>
                  <a:pt x="0" y="58420"/>
                </a:lnTo>
                <a:lnTo>
                  <a:pt x="0" y="60959"/>
                </a:lnTo>
                <a:lnTo>
                  <a:pt x="54610" y="60959"/>
                </a:lnTo>
                <a:lnTo>
                  <a:pt x="54610" y="58420"/>
                </a:lnTo>
                <a:close/>
              </a:path>
              <a:path w="54609" h="496570">
                <a:moveTo>
                  <a:pt x="54610" y="60960"/>
                </a:moveTo>
                <a:lnTo>
                  <a:pt x="0" y="60960"/>
                </a:lnTo>
                <a:lnTo>
                  <a:pt x="0" y="64769"/>
                </a:lnTo>
                <a:lnTo>
                  <a:pt x="54610" y="64769"/>
                </a:lnTo>
                <a:lnTo>
                  <a:pt x="54610" y="60960"/>
                </a:lnTo>
                <a:close/>
              </a:path>
              <a:path w="54609" h="496570">
                <a:moveTo>
                  <a:pt x="54610" y="64770"/>
                </a:moveTo>
                <a:lnTo>
                  <a:pt x="0" y="64770"/>
                </a:lnTo>
                <a:lnTo>
                  <a:pt x="0" y="67309"/>
                </a:lnTo>
                <a:lnTo>
                  <a:pt x="54610" y="67309"/>
                </a:lnTo>
                <a:lnTo>
                  <a:pt x="54610" y="64770"/>
                </a:lnTo>
                <a:close/>
              </a:path>
              <a:path w="54609" h="496570">
                <a:moveTo>
                  <a:pt x="54610" y="67310"/>
                </a:moveTo>
                <a:lnTo>
                  <a:pt x="0" y="67310"/>
                </a:lnTo>
                <a:lnTo>
                  <a:pt x="0" y="71119"/>
                </a:lnTo>
                <a:lnTo>
                  <a:pt x="54610" y="71119"/>
                </a:lnTo>
                <a:lnTo>
                  <a:pt x="54610" y="67310"/>
                </a:lnTo>
                <a:close/>
              </a:path>
              <a:path w="54609" h="496570">
                <a:moveTo>
                  <a:pt x="54610" y="71120"/>
                </a:moveTo>
                <a:lnTo>
                  <a:pt x="0" y="71120"/>
                </a:lnTo>
                <a:lnTo>
                  <a:pt x="0" y="73659"/>
                </a:lnTo>
                <a:lnTo>
                  <a:pt x="54610" y="73659"/>
                </a:lnTo>
                <a:lnTo>
                  <a:pt x="54610" y="71120"/>
                </a:lnTo>
                <a:close/>
              </a:path>
              <a:path w="54609" h="496570">
                <a:moveTo>
                  <a:pt x="54610" y="73660"/>
                </a:moveTo>
                <a:lnTo>
                  <a:pt x="0" y="73660"/>
                </a:lnTo>
                <a:lnTo>
                  <a:pt x="0" y="80009"/>
                </a:lnTo>
                <a:lnTo>
                  <a:pt x="54610" y="80009"/>
                </a:lnTo>
                <a:lnTo>
                  <a:pt x="54610" y="73660"/>
                </a:lnTo>
                <a:close/>
              </a:path>
              <a:path w="54609" h="496570">
                <a:moveTo>
                  <a:pt x="54610" y="80010"/>
                </a:moveTo>
                <a:lnTo>
                  <a:pt x="0" y="80010"/>
                </a:lnTo>
                <a:lnTo>
                  <a:pt x="0" y="83819"/>
                </a:lnTo>
                <a:lnTo>
                  <a:pt x="54610" y="83819"/>
                </a:lnTo>
                <a:lnTo>
                  <a:pt x="54610" y="80010"/>
                </a:lnTo>
                <a:close/>
              </a:path>
              <a:path w="54609" h="496570">
                <a:moveTo>
                  <a:pt x="54610" y="83820"/>
                </a:moveTo>
                <a:lnTo>
                  <a:pt x="0" y="83820"/>
                </a:lnTo>
                <a:lnTo>
                  <a:pt x="0" y="86359"/>
                </a:lnTo>
                <a:lnTo>
                  <a:pt x="54610" y="86359"/>
                </a:lnTo>
                <a:lnTo>
                  <a:pt x="54610" y="83820"/>
                </a:lnTo>
                <a:close/>
              </a:path>
              <a:path w="54609" h="496570">
                <a:moveTo>
                  <a:pt x="54610" y="86360"/>
                </a:moveTo>
                <a:lnTo>
                  <a:pt x="0" y="86360"/>
                </a:lnTo>
                <a:lnTo>
                  <a:pt x="0" y="90169"/>
                </a:lnTo>
                <a:lnTo>
                  <a:pt x="54610" y="90169"/>
                </a:lnTo>
                <a:lnTo>
                  <a:pt x="54610" y="86360"/>
                </a:lnTo>
                <a:close/>
              </a:path>
              <a:path w="54609" h="496570">
                <a:moveTo>
                  <a:pt x="54610" y="90170"/>
                </a:moveTo>
                <a:lnTo>
                  <a:pt x="0" y="90170"/>
                </a:lnTo>
                <a:lnTo>
                  <a:pt x="0" y="92709"/>
                </a:lnTo>
                <a:lnTo>
                  <a:pt x="54610" y="92709"/>
                </a:lnTo>
                <a:lnTo>
                  <a:pt x="54610" y="90170"/>
                </a:lnTo>
                <a:close/>
              </a:path>
              <a:path w="54609" h="496570">
                <a:moveTo>
                  <a:pt x="54610" y="92710"/>
                </a:moveTo>
                <a:lnTo>
                  <a:pt x="0" y="92710"/>
                </a:lnTo>
                <a:lnTo>
                  <a:pt x="0" y="96519"/>
                </a:lnTo>
                <a:lnTo>
                  <a:pt x="54610" y="96519"/>
                </a:lnTo>
                <a:lnTo>
                  <a:pt x="54610" y="92710"/>
                </a:lnTo>
                <a:close/>
              </a:path>
              <a:path w="54609" h="496570">
                <a:moveTo>
                  <a:pt x="54610" y="96520"/>
                </a:moveTo>
                <a:lnTo>
                  <a:pt x="0" y="96520"/>
                </a:lnTo>
                <a:lnTo>
                  <a:pt x="0" y="99059"/>
                </a:lnTo>
                <a:lnTo>
                  <a:pt x="54610" y="99059"/>
                </a:lnTo>
                <a:lnTo>
                  <a:pt x="54610" y="96520"/>
                </a:lnTo>
                <a:close/>
              </a:path>
              <a:path w="54609" h="496570">
                <a:moveTo>
                  <a:pt x="54610" y="99060"/>
                </a:moveTo>
                <a:lnTo>
                  <a:pt x="0" y="99060"/>
                </a:lnTo>
                <a:lnTo>
                  <a:pt x="0" y="102869"/>
                </a:lnTo>
                <a:lnTo>
                  <a:pt x="54610" y="102869"/>
                </a:lnTo>
                <a:lnTo>
                  <a:pt x="54610" y="99060"/>
                </a:lnTo>
                <a:close/>
              </a:path>
              <a:path w="54609" h="496570">
                <a:moveTo>
                  <a:pt x="54610" y="102870"/>
                </a:moveTo>
                <a:lnTo>
                  <a:pt x="0" y="102870"/>
                </a:lnTo>
                <a:lnTo>
                  <a:pt x="0" y="105409"/>
                </a:lnTo>
                <a:lnTo>
                  <a:pt x="54610" y="105409"/>
                </a:lnTo>
                <a:lnTo>
                  <a:pt x="54610" y="102870"/>
                </a:lnTo>
                <a:close/>
              </a:path>
              <a:path w="54609" h="496570">
                <a:moveTo>
                  <a:pt x="54610" y="105410"/>
                </a:moveTo>
                <a:lnTo>
                  <a:pt x="0" y="105410"/>
                </a:lnTo>
                <a:lnTo>
                  <a:pt x="0" y="109219"/>
                </a:lnTo>
                <a:lnTo>
                  <a:pt x="54610" y="109219"/>
                </a:lnTo>
                <a:lnTo>
                  <a:pt x="54610" y="105410"/>
                </a:lnTo>
                <a:close/>
              </a:path>
              <a:path w="54609" h="496570">
                <a:moveTo>
                  <a:pt x="54610" y="109220"/>
                </a:moveTo>
                <a:lnTo>
                  <a:pt x="0" y="109220"/>
                </a:lnTo>
                <a:lnTo>
                  <a:pt x="0" y="111759"/>
                </a:lnTo>
                <a:lnTo>
                  <a:pt x="54610" y="111759"/>
                </a:lnTo>
                <a:lnTo>
                  <a:pt x="54610" y="109220"/>
                </a:lnTo>
                <a:close/>
              </a:path>
              <a:path w="54609" h="496570">
                <a:moveTo>
                  <a:pt x="54610" y="111760"/>
                </a:moveTo>
                <a:lnTo>
                  <a:pt x="0" y="111760"/>
                </a:lnTo>
                <a:lnTo>
                  <a:pt x="0" y="115569"/>
                </a:lnTo>
                <a:lnTo>
                  <a:pt x="54610" y="115569"/>
                </a:lnTo>
                <a:lnTo>
                  <a:pt x="54610" y="111760"/>
                </a:lnTo>
                <a:close/>
              </a:path>
              <a:path w="54609" h="496570">
                <a:moveTo>
                  <a:pt x="54610" y="115570"/>
                </a:moveTo>
                <a:lnTo>
                  <a:pt x="0" y="115570"/>
                </a:lnTo>
                <a:lnTo>
                  <a:pt x="0" y="118109"/>
                </a:lnTo>
                <a:lnTo>
                  <a:pt x="54610" y="118109"/>
                </a:lnTo>
                <a:lnTo>
                  <a:pt x="54610" y="115570"/>
                </a:lnTo>
                <a:close/>
              </a:path>
              <a:path w="54609" h="496570">
                <a:moveTo>
                  <a:pt x="54610" y="118110"/>
                </a:moveTo>
                <a:lnTo>
                  <a:pt x="0" y="118110"/>
                </a:lnTo>
                <a:lnTo>
                  <a:pt x="0" y="121919"/>
                </a:lnTo>
                <a:lnTo>
                  <a:pt x="54610" y="121919"/>
                </a:lnTo>
                <a:lnTo>
                  <a:pt x="54610" y="118110"/>
                </a:lnTo>
                <a:close/>
              </a:path>
              <a:path w="54609" h="496570">
                <a:moveTo>
                  <a:pt x="54610" y="121920"/>
                </a:moveTo>
                <a:lnTo>
                  <a:pt x="0" y="121920"/>
                </a:lnTo>
                <a:lnTo>
                  <a:pt x="0" y="124459"/>
                </a:lnTo>
                <a:lnTo>
                  <a:pt x="54610" y="124459"/>
                </a:lnTo>
                <a:lnTo>
                  <a:pt x="54610" y="121920"/>
                </a:lnTo>
                <a:close/>
              </a:path>
              <a:path w="54609" h="496570">
                <a:moveTo>
                  <a:pt x="54610" y="124460"/>
                </a:moveTo>
                <a:lnTo>
                  <a:pt x="0" y="124460"/>
                </a:lnTo>
                <a:lnTo>
                  <a:pt x="0" y="130809"/>
                </a:lnTo>
                <a:lnTo>
                  <a:pt x="54610" y="130809"/>
                </a:lnTo>
                <a:lnTo>
                  <a:pt x="54610" y="124460"/>
                </a:lnTo>
                <a:close/>
              </a:path>
              <a:path w="54609" h="496570">
                <a:moveTo>
                  <a:pt x="54610" y="130810"/>
                </a:moveTo>
                <a:lnTo>
                  <a:pt x="0" y="130810"/>
                </a:lnTo>
                <a:lnTo>
                  <a:pt x="0" y="137159"/>
                </a:lnTo>
                <a:lnTo>
                  <a:pt x="54610" y="137159"/>
                </a:lnTo>
                <a:lnTo>
                  <a:pt x="54610" y="130810"/>
                </a:lnTo>
                <a:close/>
              </a:path>
              <a:path w="54609" h="496570">
                <a:moveTo>
                  <a:pt x="54610" y="137160"/>
                </a:moveTo>
                <a:lnTo>
                  <a:pt x="0" y="137160"/>
                </a:lnTo>
                <a:lnTo>
                  <a:pt x="0" y="143509"/>
                </a:lnTo>
                <a:lnTo>
                  <a:pt x="54610" y="143509"/>
                </a:lnTo>
                <a:lnTo>
                  <a:pt x="54610" y="137160"/>
                </a:lnTo>
                <a:close/>
              </a:path>
              <a:path w="54609" h="496570">
                <a:moveTo>
                  <a:pt x="54610" y="143510"/>
                </a:moveTo>
                <a:lnTo>
                  <a:pt x="0" y="143510"/>
                </a:lnTo>
                <a:lnTo>
                  <a:pt x="0" y="147319"/>
                </a:lnTo>
                <a:lnTo>
                  <a:pt x="54610" y="147319"/>
                </a:lnTo>
                <a:lnTo>
                  <a:pt x="54610" y="143510"/>
                </a:lnTo>
                <a:close/>
              </a:path>
              <a:path w="54609" h="496570">
                <a:moveTo>
                  <a:pt x="54610" y="147320"/>
                </a:moveTo>
                <a:lnTo>
                  <a:pt x="0" y="147320"/>
                </a:lnTo>
                <a:lnTo>
                  <a:pt x="0" y="160019"/>
                </a:lnTo>
                <a:lnTo>
                  <a:pt x="54610" y="160019"/>
                </a:lnTo>
                <a:lnTo>
                  <a:pt x="54610" y="147320"/>
                </a:lnTo>
                <a:close/>
              </a:path>
              <a:path w="54609" h="496570">
                <a:moveTo>
                  <a:pt x="54610" y="160020"/>
                </a:moveTo>
                <a:lnTo>
                  <a:pt x="0" y="160020"/>
                </a:lnTo>
                <a:lnTo>
                  <a:pt x="0" y="179069"/>
                </a:lnTo>
                <a:lnTo>
                  <a:pt x="54610" y="179069"/>
                </a:lnTo>
                <a:lnTo>
                  <a:pt x="54610" y="160020"/>
                </a:lnTo>
                <a:close/>
              </a:path>
              <a:path w="54609" h="496570">
                <a:moveTo>
                  <a:pt x="54610" y="179070"/>
                </a:moveTo>
                <a:lnTo>
                  <a:pt x="0" y="179070"/>
                </a:lnTo>
                <a:lnTo>
                  <a:pt x="0" y="185419"/>
                </a:lnTo>
                <a:lnTo>
                  <a:pt x="54610" y="185419"/>
                </a:lnTo>
                <a:lnTo>
                  <a:pt x="54610" y="179070"/>
                </a:lnTo>
                <a:close/>
              </a:path>
              <a:path w="54609" h="496570">
                <a:moveTo>
                  <a:pt x="54610" y="185420"/>
                </a:moveTo>
                <a:lnTo>
                  <a:pt x="0" y="185420"/>
                </a:lnTo>
                <a:lnTo>
                  <a:pt x="0" y="204469"/>
                </a:lnTo>
                <a:lnTo>
                  <a:pt x="54610" y="204469"/>
                </a:lnTo>
                <a:lnTo>
                  <a:pt x="54610" y="185420"/>
                </a:lnTo>
                <a:close/>
              </a:path>
              <a:path w="54609" h="496570">
                <a:moveTo>
                  <a:pt x="54610" y="492759"/>
                </a:moveTo>
                <a:lnTo>
                  <a:pt x="44450" y="492759"/>
                </a:lnTo>
                <a:lnTo>
                  <a:pt x="44450" y="494030"/>
                </a:lnTo>
                <a:lnTo>
                  <a:pt x="50800" y="494030"/>
                </a:lnTo>
                <a:lnTo>
                  <a:pt x="50800" y="496570"/>
                </a:lnTo>
                <a:lnTo>
                  <a:pt x="54610" y="496570"/>
                </a:lnTo>
                <a:lnTo>
                  <a:pt x="54610" y="492759"/>
                </a:lnTo>
                <a:close/>
              </a:path>
              <a:path w="54609" h="496570">
                <a:moveTo>
                  <a:pt x="38100" y="491489"/>
                </a:moveTo>
                <a:lnTo>
                  <a:pt x="30480" y="491489"/>
                </a:lnTo>
                <a:lnTo>
                  <a:pt x="30480" y="492759"/>
                </a:lnTo>
                <a:lnTo>
                  <a:pt x="38100" y="492759"/>
                </a:lnTo>
                <a:lnTo>
                  <a:pt x="38100" y="491489"/>
                </a:lnTo>
                <a:close/>
              </a:path>
              <a:path w="54609" h="496570">
                <a:moveTo>
                  <a:pt x="54610" y="486409"/>
                </a:moveTo>
                <a:lnTo>
                  <a:pt x="11430" y="486409"/>
                </a:lnTo>
                <a:lnTo>
                  <a:pt x="11430" y="487680"/>
                </a:lnTo>
                <a:lnTo>
                  <a:pt x="15240" y="487680"/>
                </a:lnTo>
                <a:lnTo>
                  <a:pt x="15240" y="490220"/>
                </a:lnTo>
                <a:lnTo>
                  <a:pt x="24130" y="490220"/>
                </a:lnTo>
                <a:lnTo>
                  <a:pt x="24130" y="491489"/>
                </a:lnTo>
                <a:lnTo>
                  <a:pt x="54610" y="491489"/>
                </a:lnTo>
                <a:lnTo>
                  <a:pt x="54610" y="486409"/>
                </a:lnTo>
                <a:close/>
              </a:path>
              <a:path w="54609" h="496570">
                <a:moveTo>
                  <a:pt x="54610" y="480059"/>
                </a:moveTo>
                <a:lnTo>
                  <a:pt x="0" y="480059"/>
                </a:lnTo>
                <a:lnTo>
                  <a:pt x="0" y="486409"/>
                </a:lnTo>
                <a:lnTo>
                  <a:pt x="5080" y="486409"/>
                </a:lnTo>
                <a:lnTo>
                  <a:pt x="5080" y="485139"/>
                </a:lnTo>
                <a:lnTo>
                  <a:pt x="54610" y="485139"/>
                </a:lnTo>
                <a:lnTo>
                  <a:pt x="54610" y="480059"/>
                </a:lnTo>
                <a:close/>
              </a:path>
              <a:path w="54609" h="496570">
                <a:moveTo>
                  <a:pt x="54610" y="473709"/>
                </a:moveTo>
                <a:lnTo>
                  <a:pt x="0" y="473709"/>
                </a:lnTo>
                <a:lnTo>
                  <a:pt x="0" y="478790"/>
                </a:lnTo>
                <a:lnTo>
                  <a:pt x="54610" y="478790"/>
                </a:lnTo>
                <a:lnTo>
                  <a:pt x="54610" y="473709"/>
                </a:lnTo>
                <a:close/>
              </a:path>
              <a:path w="54609" h="496570">
                <a:moveTo>
                  <a:pt x="54610" y="467359"/>
                </a:moveTo>
                <a:lnTo>
                  <a:pt x="0" y="467359"/>
                </a:lnTo>
                <a:lnTo>
                  <a:pt x="0" y="472439"/>
                </a:lnTo>
                <a:lnTo>
                  <a:pt x="54610" y="472439"/>
                </a:lnTo>
                <a:lnTo>
                  <a:pt x="54610" y="467359"/>
                </a:lnTo>
                <a:close/>
              </a:path>
              <a:path w="54609" h="496570">
                <a:moveTo>
                  <a:pt x="54610" y="461009"/>
                </a:moveTo>
                <a:lnTo>
                  <a:pt x="0" y="461009"/>
                </a:lnTo>
                <a:lnTo>
                  <a:pt x="0" y="466089"/>
                </a:lnTo>
                <a:lnTo>
                  <a:pt x="54610" y="466089"/>
                </a:lnTo>
                <a:lnTo>
                  <a:pt x="54610" y="461009"/>
                </a:lnTo>
                <a:close/>
              </a:path>
              <a:path w="54609" h="496570">
                <a:moveTo>
                  <a:pt x="54610" y="454659"/>
                </a:moveTo>
                <a:lnTo>
                  <a:pt x="0" y="454659"/>
                </a:lnTo>
                <a:lnTo>
                  <a:pt x="0" y="459739"/>
                </a:lnTo>
                <a:lnTo>
                  <a:pt x="54610" y="459739"/>
                </a:lnTo>
                <a:lnTo>
                  <a:pt x="54610" y="454659"/>
                </a:lnTo>
                <a:close/>
              </a:path>
              <a:path w="54609" h="496570">
                <a:moveTo>
                  <a:pt x="54610" y="448309"/>
                </a:moveTo>
                <a:lnTo>
                  <a:pt x="0" y="448309"/>
                </a:lnTo>
                <a:lnTo>
                  <a:pt x="0" y="453389"/>
                </a:lnTo>
                <a:lnTo>
                  <a:pt x="54610" y="453389"/>
                </a:lnTo>
                <a:lnTo>
                  <a:pt x="54610" y="448309"/>
                </a:lnTo>
                <a:close/>
              </a:path>
              <a:path w="54609" h="496570">
                <a:moveTo>
                  <a:pt x="54610" y="441959"/>
                </a:moveTo>
                <a:lnTo>
                  <a:pt x="0" y="441959"/>
                </a:lnTo>
                <a:lnTo>
                  <a:pt x="0" y="447039"/>
                </a:lnTo>
                <a:lnTo>
                  <a:pt x="54610" y="447039"/>
                </a:lnTo>
                <a:lnTo>
                  <a:pt x="54610" y="441959"/>
                </a:lnTo>
                <a:close/>
              </a:path>
              <a:path w="54609" h="496570">
                <a:moveTo>
                  <a:pt x="54610" y="435609"/>
                </a:moveTo>
                <a:lnTo>
                  <a:pt x="0" y="435609"/>
                </a:lnTo>
                <a:lnTo>
                  <a:pt x="0" y="440689"/>
                </a:lnTo>
                <a:lnTo>
                  <a:pt x="54610" y="440689"/>
                </a:lnTo>
                <a:lnTo>
                  <a:pt x="54610" y="435609"/>
                </a:lnTo>
                <a:close/>
              </a:path>
              <a:path w="54609" h="496570">
                <a:moveTo>
                  <a:pt x="54610" y="429259"/>
                </a:moveTo>
                <a:lnTo>
                  <a:pt x="0" y="429259"/>
                </a:lnTo>
                <a:lnTo>
                  <a:pt x="0" y="434339"/>
                </a:lnTo>
                <a:lnTo>
                  <a:pt x="54610" y="434339"/>
                </a:lnTo>
                <a:lnTo>
                  <a:pt x="54610" y="429259"/>
                </a:lnTo>
                <a:close/>
              </a:path>
              <a:path w="54609" h="496570">
                <a:moveTo>
                  <a:pt x="54610" y="422909"/>
                </a:moveTo>
                <a:lnTo>
                  <a:pt x="0" y="422909"/>
                </a:lnTo>
                <a:lnTo>
                  <a:pt x="0" y="427989"/>
                </a:lnTo>
                <a:lnTo>
                  <a:pt x="54610" y="427989"/>
                </a:lnTo>
                <a:lnTo>
                  <a:pt x="54610" y="422909"/>
                </a:lnTo>
                <a:close/>
              </a:path>
              <a:path w="54609" h="496570">
                <a:moveTo>
                  <a:pt x="54610" y="416559"/>
                </a:moveTo>
                <a:lnTo>
                  <a:pt x="0" y="416559"/>
                </a:lnTo>
                <a:lnTo>
                  <a:pt x="0" y="421639"/>
                </a:lnTo>
                <a:lnTo>
                  <a:pt x="54610" y="421639"/>
                </a:lnTo>
                <a:lnTo>
                  <a:pt x="54610" y="416559"/>
                </a:lnTo>
                <a:close/>
              </a:path>
              <a:path w="54609" h="496570">
                <a:moveTo>
                  <a:pt x="54610" y="410209"/>
                </a:moveTo>
                <a:lnTo>
                  <a:pt x="0" y="410209"/>
                </a:lnTo>
                <a:lnTo>
                  <a:pt x="0" y="415289"/>
                </a:lnTo>
                <a:lnTo>
                  <a:pt x="54610" y="415289"/>
                </a:lnTo>
                <a:lnTo>
                  <a:pt x="54610" y="410209"/>
                </a:lnTo>
                <a:close/>
              </a:path>
              <a:path w="54609" h="496570">
                <a:moveTo>
                  <a:pt x="54610" y="403859"/>
                </a:moveTo>
                <a:lnTo>
                  <a:pt x="0" y="403859"/>
                </a:lnTo>
                <a:lnTo>
                  <a:pt x="0" y="408939"/>
                </a:lnTo>
                <a:lnTo>
                  <a:pt x="54610" y="408939"/>
                </a:lnTo>
                <a:lnTo>
                  <a:pt x="54610" y="403859"/>
                </a:lnTo>
                <a:close/>
              </a:path>
              <a:path w="54609" h="496570">
                <a:moveTo>
                  <a:pt x="54610" y="397509"/>
                </a:moveTo>
                <a:lnTo>
                  <a:pt x="0" y="397509"/>
                </a:lnTo>
                <a:lnTo>
                  <a:pt x="0" y="402590"/>
                </a:lnTo>
                <a:lnTo>
                  <a:pt x="54610" y="402590"/>
                </a:lnTo>
                <a:lnTo>
                  <a:pt x="54610" y="397509"/>
                </a:lnTo>
                <a:close/>
              </a:path>
              <a:path w="54609" h="496570">
                <a:moveTo>
                  <a:pt x="54610" y="391159"/>
                </a:moveTo>
                <a:lnTo>
                  <a:pt x="0" y="391159"/>
                </a:lnTo>
                <a:lnTo>
                  <a:pt x="0" y="396240"/>
                </a:lnTo>
                <a:lnTo>
                  <a:pt x="54610" y="396240"/>
                </a:lnTo>
                <a:lnTo>
                  <a:pt x="54610" y="391159"/>
                </a:lnTo>
                <a:close/>
              </a:path>
              <a:path w="54609" h="496570">
                <a:moveTo>
                  <a:pt x="54610" y="384809"/>
                </a:moveTo>
                <a:lnTo>
                  <a:pt x="0" y="384809"/>
                </a:lnTo>
                <a:lnTo>
                  <a:pt x="0" y="389890"/>
                </a:lnTo>
                <a:lnTo>
                  <a:pt x="54610" y="389890"/>
                </a:lnTo>
                <a:lnTo>
                  <a:pt x="54610" y="384809"/>
                </a:lnTo>
                <a:close/>
              </a:path>
              <a:path w="54609" h="496570">
                <a:moveTo>
                  <a:pt x="54610" y="378459"/>
                </a:moveTo>
                <a:lnTo>
                  <a:pt x="0" y="378459"/>
                </a:lnTo>
                <a:lnTo>
                  <a:pt x="0" y="383540"/>
                </a:lnTo>
                <a:lnTo>
                  <a:pt x="54610" y="383540"/>
                </a:lnTo>
                <a:lnTo>
                  <a:pt x="54610" y="378459"/>
                </a:lnTo>
                <a:close/>
              </a:path>
              <a:path w="54609" h="496570">
                <a:moveTo>
                  <a:pt x="54610" y="372109"/>
                </a:moveTo>
                <a:lnTo>
                  <a:pt x="0" y="372109"/>
                </a:lnTo>
                <a:lnTo>
                  <a:pt x="0" y="377190"/>
                </a:lnTo>
                <a:lnTo>
                  <a:pt x="54610" y="377190"/>
                </a:lnTo>
                <a:lnTo>
                  <a:pt x="54610" y="372109"/>
                </a:lnTo>
                <a:close/>
              </a:path>
              <a:path w="54609" h="496570">
                <a:moveTo>
                  <a:pt x="54610" y="364490"/>
                </a:moveTo>
                <a:lnTo>
                  <a:pt x="0" y="364490"/>
                </a:lnTo>
                <a:lnTo>
                  <a:pt x="0" y="370840"/>
                </a:lnTo>
                <a:lnTo>
                  <a:pt x="54610" y="370840"/>
                </a:lnTo>
                <a:lnTo>
                  <a:pt x="54610" y="364490"/>
                </a:lnTo>
                <a:close/>
              </a:path>
              <a:path w="54609" h="496570">
                <a:moveTo>
                  <a:pt x="54610" y="359409"/>
                </a:moveTo>
                <a:lnTo>
                  <a:pt x="0" y="359409"/>
                </a:lnTo>
                <a:lnTo>
                  <a:pt x="0" y="363219"/>
                </a:lnTo>
                <a:lnTo>
                  <a:pt x="54610" y="363219"/>
                </a:lnTo>
                <a:lnTo>
                  <a:pt x="54610" y="359409"/>
                </a:lnTo>
                <a:close/>
              </a:path>
              <a:path w="54609" h="496570">
                <a:moveTo>
                  <a:pt x="54610" y="353059"/>
                </a:moveTo>
                <a:lnTo>
                  <a:pt x="0" y="353059"/>
                </a:lnTo>
                <a:lnTo>
                  <a:pt x="0" y="358140"/>
                </a:lnTo>
                <a:lnTo>
                  <a:pt x="54610" y="358140"/>
                </a:lnTo>
                <a:lnTo>
                  <a:pt x="54610" y="353059"/>
                </a:lnTo>
                <a:close/>
              </a:path>
              <a:path w="54609" h="496570">
                <a:moveTo>
                  <a:pt x="54610" y="346709"/>
                </a:moveTo>
                <a:lnTo>
                  <a:pt x="0" y="346709"/>
                </a:lnTo>
                <a:lnTo>
                  <a:pt x="0" y="351790"/>
                </a:lnTo>
                <a:lnTo>
                  <a:pt x="54610" y="351790"/>
                </a:lnTo>
                <a:lnTo>
                  <a:pt x="54610" y="346709"/>
                </a:lnTo>
                <a:close/>
              </a:path>
              <a:path w="54609" h="496570">
                <a:moveTo>
                  <a:pt x="54610" y="339090"/>
                </a:moveTo>
                <a:lnTo>
                  <a:pt x="0" y="339090"/>
                </a:lnTo>
                <a:lnTo>
                  <a:pt x="0" y="345440"/>
                </a:lnTo>
                <a:lnTo>
                  <a:pt x="54610" y="345440"/>
                </a:lnTo>
                <a:lnTo>
                  <a:pt x="54610" y="339090"/>
                </a:lnTo>
                <a:close/>
              </a:path>
              <a:path w="54609" h="496570">
                <a:moveTo>
                  <a:pt x="54610" y="332740"/>
                </a:moveTo>
                <a:lnTo>
                  <a:pt x="0" y="332740"/>
                </a:lnTo>
                <a:lnTo>
                  <a:pt x="0" y="337819"/>
                </a:lnTo>
                <a:lnTo>
                  <a:pt x="54610" y="337819"/>
                </a:lnTo>
                <a:lnTo>
                  <a:pt x="54610" y="332740"/>
                </a:lnTo>
                <a:close/>
              </a:path>
              <a:path w="54609" h="496570">
                <a:moveTo>
                  <a:pt x="54610" y="326390"/>
                </a:moveTo>
                <a:lnTo>
                  <a:pt x="0" y="326390"/>
                </a:lnTo>
                <a:lnTo>
                  <a:pt x="0" y="331469"/>
                </a:lnTo>
                <a:lnTo>
                  <a:pt x="54610" y="331469"/>
                </a:lnTo>
                <a:lnTo>
                  <a:pt x="54610" y="326390"/>
                </a:lnTo>
                <a:close/>
              </a:path>
              <a:path w="54609" h="496570">
                <a:moveTo>
                  <a:pt x="54610" y="321309"/>
                </a:moveTo>
                <a:lnTo>
                  <a:pt x="0" y="321309"/>
                </a:lnTo>
                <a:lnTo>
                  <a:pt x="0" y="325119"/>
                </a:lnTo>
                <a:lnTo>
                  <a:pt x="54610" y="325119"/>
                </a:lnTo>
                <a:lnTo>
                  <a:pt x="54610" y="321309"/>
                </a:lnTo>
                <a:close/>
              </a:path>
              <a:path w="54609" h="496570">
                <a:moveTo>
                  <a:pt x="54610" y="205740"/>
                </a:moveTo>
                <a:lnTo>
                  <a:pt x="0" y="205740"/>
                </a:lnTo>
                <a:lnTo>
                  <a:pt x="0" y="320040"/>
                </a:lnTo>
                <a:lnTo>
                  <a:pt x="54610" y="320040"/>
                </a:lnTo>
                <a:lnTo>
                  <a:pt x="54610" y="20574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8" name="bk object 3408"/>
          <p:cNvSpPr/>
          <p:nvPr/>
        </p:nvSpPr>
        <p:spPr>
          <a:xfrm>
            <a:off x="7435850" y="5742940"/>
            <a:ext cx="54610" cy="477520"/>
          </a:xfrm>
          <a:custGeom>
            <a:avLst/>
            <a:gdLst/>
            <a:ahLst/>
            <a:cxnLst/>
            <a:rect l="l" t="t" r="r" b="b"/>
            <a:pathLst>
              <a:path w="54609" h="477520">
                <a:moveTo>
                  <a:pt x="54609" y="0"/>
                </a:moveTo>
                <a:lnTo>
                  <a:pt x="48259" y="0"/>
                </a:lnTo>
                <a:lnTo>
                  <a:pt x="48259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  <a:path w="54609" h="477520">
                <a:moveTo>
                  <a:pt x="54609" y="1270"/>
                </a:moveTo>
                <a:lnTo>
                  <a:pt x="41909" y="1270"/>
                </a:lnTo>
                <a:lnTo>
                  <a:pt x="41909" y="2540"/>
                </a:lnTo>
                <a:lnTo>
                  <a:pt x="35559" y="2540"/>
                </a:lnTo>
                <a:lnTo>
                  <a:pt x="35559" y="3810"/>
                </a:lnTo>
                <a:lnTo>
                  <a:pt x="31750" y="3810"/>
                </a:lnTo>
                <a:lnTo>
                  <a:pt x="31750" y="5080"/>
                </a:lnTo>
                <a:lnTo>
                  <a:pt x="54609" y="5080"/>
                </a:lnTo>
                <a:lnTo>
                  <a:pt x="54609" y="1270"/>
                </a:lnTo>
                <a:close/>
              </a:path>
              <a:path w="54609" h="477520">
                <a:moveTo>
                  <a:pt x="54609" y="5080"/>
                </a:moveTo>
                <a:lnTo>
                  <a:pt x="26670" y="5080"/>
                </a:lnTo>
                <a:lnTo>
                  <a:pt x="26670" y="6350"/>
                </a:lnTo>
                <a:lnTo>
                  <a:pt x="22859" y="6350"/>
                </a:lnTo>
                <a:lnTo>
                  <a:pt x="22859" y="7620"/>
                </a:lnTo>
                <a:lnTo>
                  <a:pt x="54609" y="7620"/>
                </a:lnTo>
                <a:lnTo>
                  <a:pt x="54609" y="5080"/>
                </a:lnTo>
                <a:close/>
              </a:path>
              <a:path w="54609" h="477520">
                <a:moveTo>
                  <a:pt x="54609" y="7620"/>
                </a:moveTo>
                <a:lnTo>
                  <a:pt x="19050" y="7620"/>
                </a:lnTo>
                <a:lnTo>
                  <a:pt x="19050" y="8890"/>
                </a:lnTo>
                <a:lnTo>
                  <a:pt x="13970" y="8890"/>
                </a:lnTo>
                <a:lnTo>
                  <a:pt x="13970" y="10160"/>
                </a:lnTo>
                <a:lnTo>
                  <a:pt x="10159" y="10160"/>
                </a:lnTo>
                <a:lnTo>
                  <a:pt x="10159" y="11430"/>
                </a:lnTo>
                <a:lnTo>
                  <a:pt x="54609" y="11430"/>
                </a:lnTo>
                <a:lnTo>
                  <a:pt x="54609" y="7620"/>
                </a:lnTo>
                <a:close/>
              </a:path>
              <a:path w="54609" h="477520">
                <a:moveTo>
                  <a:pt x="54609" y="11430"/>
                </a:moveTo>
                <a:lnTo>
                  <a:pt x="6350" y="11430"/>
                </a:lnTo>
                <a:lnTo>
                  <a:pt x="6350" y="12700"/>
                </a:lnTo>
                <a:lnTo>
                  <a:pt x="2540" y="12700"/>
                </a:lnTo>
                <a:lnTo>
                  <a:pt x="2540" y="13970"/>
                </a:lnTo>
                <a:lnTo>
                  <a:pt x="54609" y="13970"/>
                </a:lnTo>
                <a:lnTo>
                  <a:pt x="54609" y="11430"/>
                </a:lnTo>
                <a:close/>
              </a:path>
              <a:path w="54609" h="477520">
                <a:moveTo>
                  <a:pt x="54609" y="13970"/>
                </a:moveTo>
                <a:lnTo>
                  <a:pt x="0" y="13970"/>
                </a:lnTo>
                <a:lnTo>
                  <a:pt x="0" y="17780"/>
                </a:lnTo>
                <a:lnTo>
                  <a:pt x="54609" y="17780"/>
                </a:lnTo>
                <a:lnTo>
                  <a:pt x="54609" y="13970"/>
                </a:lnTo>
                <a:close/>
              </a:path>
              <a:path w="54609" h="477520">
                <a:moveTo>
                  <a:pt x="54609" y="17780"/>
                </a:moveTo>
                <a:lnTo>
                  <a:pt x="0" y="17780"/>
                </a:lnTo>
                <a:lnTo>
                  <a:pt x="0" y="20320"/>
                </a:lnTo>
                <a:lnTo>
                  <a:pt x="54609" y="20320"/>
                </a:lnTo>
                <a:lnTo>
                  <a:pt x="54609" y="17780"/>
                </a:lnTo>
                <a:close/>
              </a:path>
              <a:path w="54609" h="477520">
                <a:moveTo>
                  <a:pt x="54609" y="20320"/>
                </a:moveTo>
                <a:lnTo>
                  <a:pt x="0" y="20320"/>
                </a:lnTo>
                <a:lnTo>
                  <a:pt x="0" y="24130"/>
                </a:lnTo>
                <a:lnTo>
                  <a:pt x="54609" y="24130"/>
                </a:lnTo>
                <a:lnTo>
                  <a:pt x="54609" y="20320"/>
                </a:lnTo>
                <a:close/>
              </a:path>
              <a:path w="54609" h="477520">
                <a:moveTo>
                  <a:pt x="54609" y="24130"/>
                </a:moveTo>
                <a:lnTo>
                  <a:pt x="0" y="24130"/>
                </a:lnTo>
                <a:lnTo>
                  <a:pt x="0" y="26670"/>
                </a:lnTo>
                <a:lnTo>
                  <a:pt x="54609" y="26670"/>
                </a:lnTo>
                <a:lnTo>
                  <a:pt x="54609" y="24130"/>
                </a:lnTo>
                <a:close/>
              </a:path>
              <a:path w="54609" h="477520">
                <a:moveTo>
                  <a:pt x="54609" y="26670"/>
                </a:moveTo>
                <a:lnTo>
                  <a:pt x="0" y="26670"/>
                </a:lnTo>
                <a:lnTo>
                  <a:pt x="0" y="30480"/>
                </a:lnTo>
                <a:lnTo>
                  <a:pt x="54609" y="30480"/>
                </a:lnTo>
                <a:lnTo>
                  <a:pt x="54609" y="26670"/>
                </a:lnTo>
                <a:close/>
              </a:path>
              <a:path w="54609" h="477520">
                <a:moveTo>
                  <a:pt x="54609" y="30480"/>
                </a:moveTo>
                <a:lnTo>
                  <a:pt x="0" y="30480"/>
                </a:lnTo>
                <a:lnTo>
                  <a:pt x="0" y="36830"/>
                </a:lnTo>
                <a:lnTo>
                  <a:pt x="54609" y="36830"/>
                </a:lnTo>
                <a:lnTo>
                  <a:pt x="54609" y="30480"/>
                </a:lnTo>
                <a:close/>
              </a:path>
              <a:path w="54609" h="477520">
                <a:moveTo>
                  <a:pt x="54609" y="36830"/>
                </a:moveTo>
                <a:lnTo>
                  <a:pt x="0" y="36830"/>
                </a:lnTo>
                <a:lnTo>
                  <a:pt x="0" y="39370"/>
                </a:lnTo>
                <a:lnTo>
                  <a:pt x="54609" y="39370"/>
                </a:lnTo>
                <a:lnTo>
                  <a:pt x="54609" y="36830"/>
                </a:lnTo>
                <a:close/>
              </a:path>
              <a:path w="54609" h="477520">
                <a:moveTo>
                  <a:pt x="54609" y="39370"/>
                </a:moveTo>
                <a:lnTo>
                  <a:pt x="0" y="39370"/>
                </a:lnTo>
                <a:lnTo>
                  <a:pt x="0" y="43180"/>
                </a:lnTo>
                <a:lnTo>
                  <a:pt x="54609" y="43180"/>
                </a:lnTo>
                <a:lnTo>
                  <a:pt x="54609" y="39370"/>
                </a:lnTo>
                <a:close/>
              </a:path>
              <a:path w="54609" h="477520">
                <a:moveTo>
                  <a:pt x="54609" y="43180"/>
                </a:moveTo>
                <a:lnTo>
                  <a:pt x="0" y="43180"/>
                </a:lnTo>
                <a:lnTo>
                  <a:pt x="0" y="45720"/>
                </a:lnTo>
                <a:lnTo>
                  <a:pt x="54609" y="45720"/>
                </a:lnTo>
                <a:lnTo>
                  <a:pt x="54609" y="43180"/>
                </a:lnTo>
                <a:close/>
              </a:path>
              <a:path w="54609" h="477520">
                <a:moveTo>
                  <a:pt x="54609" y="45720"/>
                </a:moveTo>
                <a:lnTo>
                  <a:pt x="0" y="45720"/>
                </a:lnTo>
                <a:lnTo>
                  <a:pt x="0" y="49530"/>
                </a:lnTo>
                <a:lnTo>
                  <a:pt x="54609" y="49530"/>
                </a:lnTo>
                <a:lnTo>
                  <a:pt x="54609" y="45720"/>
                </a:lnTo>
                <a:close/>
              </a:path>
              <a:path w="54609" h="477520">
                <a:moveTo>
                  <a:pt x="54609" y="49530"/>
                </a:moveTo>
                <a:lnTo>
                  <a:pt x="0" y="49530"/>
                </a:lnTo>
                <a:lnTo>
                  <a:pt x="0" y="52070"/>
                </a:lnTo>
                <a:lnTo>
                  <a:pt x="54609" y="52070"/>
                </a:lnTo>
                <a:lnTo>
                  <a:pt x="54609" y="49530"/>
                </a:lnTo>
                <a:close/>
              </a:path>
              <a:path w="54609" h="477520">
                <a:moveTo>
                  <a:pt x="54609" y="52070"/>
                </a:moveTo>
                <a:lnTo>
                  <a:pt x="0" y="52070"/>
                </a:lnTo>
                <a:lnTo>
                  <a:pt x="0" y="55880"/>
                </a:lnTo>
                <a:lnTo>
                  <a:pt x="54609" y="55880"/>
                </a:lnTo>
                <a:lnTo>
                  <a:pt x="54609" y="52070"/>
                </a:lnTo>
                <a:close/>
              </a:path>
              <a:path w="54609" h="477520">
                <a:moveTo>
                  <a:pt x="54609" y="55880"/>
                </a:moveTo>
                <a:lnTo>
                  <a:pt x="0" y="55880"/>
                </a:lnTo>
                <a:lnTo>
                  <a:pt x="0" y="58420"/>
                </a:lnTo>
                <a:lnTo>
                  <a:pt x="54609" y="58420"/>
                </a:lnTo>
                <a:lnTo>
                  <a:pt x="54609" y="55880"/>
                </a:lnTo>
                <a:close/>
              </a:path>
              <a:path w="54609" h="477520">
                <a:moveTo>
                  <a:pt x="54609" y="58420"/>
                </a:moveTo>
                <a:lnTo>
                  <a:pt x="0" y="58420"/>
                </a:lnTo>
                <a:lnTo>
                  <a:pt x="0" y="62230"/>
                </a:lnTo>
                <a:lnTo>
                  <a:pt x="54609" y="62230"/>
                </a:lnTo>
                <a:lnTo>
                  <a:pt x="54609" y="58420"/>
                </a:lnTo>
                <a:close/>
              </a:path>
              <a:path w="54609" h="477520">
                <a:moveTo>
                  <a:pt x="54609" y="62230"/>
                </a:moveTo>
                <a:lnTo>
                  <a:pt x="0" y="62230"/>
                </a:lnTo>
                <a:lnTo>
                  <a:pt x="0" y="64770"/>
                </a:lnTo>
                <a:lnTo>
                  <a:pt x="54609" y="64770"/>
                </a:lnTo>
                <a:lnTo>
                  <a:pt x="54609" y="62230"/>
                </a:lnTo>
                <a:close/>
              </a:path>
              <a:path w="54609" h="477520">
                <a:moveTo>
                  <a:pt x="54609" y="64770"/>
                </a:moveTo>
                <a:lnTo>
                  <a:pt x="0" y="64770"/>
                </a:lnTo>
                <a:lnTo>
                  <a:pt x="0" y="71120"/>
                </a:lnTo>
                <a:lnTo>
                  <a:pt x="54609" y="71120"/>
                </a:lnTo>
                <a:lnTo>
                  <a:pt x="54609" y="64770"/>
                </a:lnTo>
                <a:close/>
              </a:path>
              <a:path w="54609" h="477520">
                <a:moveTo>
                  <a:pt x="54609" y="71120"/>
                </a:moveTo>
                <a:lnTo>
                  <a:pt x="0" y="71120"/>
                </a:lnTo>
                <a:lnTo>
                  <a:pt x="0" y="74930"/>
                </a:lnTo>
                <a:lnTo>
                  <a:pt x="54609" y="74930"/>
                </a:lnTo>
                <a:lnTo>
                  <a:pt x="54609" y="71120"/>
                </a:lnTo>
                <a:close/>
              </a:path>
              <a:path w="54609" h="477520">
                <a:moveTo>
                  <a:pt x="54609" y="74930"/>
                </a:moveTo>
                <a:lnTo>
                  <a:pt x="0" y="74930"/>
                </a:lnTo>
                <a:lnTo>
                  <a:pt x="0" y="77470"/>
                </a:lnTo>
                <a:lnTo>
                  <a:pt x="54609" y="77470"/>
                </a:lnTo>
                <a:lnTo>
                  <a:pt x="54609" y="74930"/>
                </a:lnTo>
                <a:close/>
              </a:path>
              <a:path w="54609" h="477520">
                <a:moveTo>
                  <a:pt x="54609" y="77470"/>
                </a:moveTo>
                <a:lnTo>
                  <a:pt x="0" y="77470"/>
                </a:lnTo>
                <a:lnTo>
                  <a:pt x="0" y="81280"/>
                </a:lnTo>
                <a:lnTo>
                  <a:pt x="54609" y="81280"/>
                </a:lnTo>
                <a:lnTo>
                  <a:pt x="54609" y="77470"/>
                </a:lnTo>
                <a:close/>
              </a:path>
              <a:path w="54609" h="477520">
                <a:moveTo>
                  <a:pt x="54609" y="81280"/>
                </a:moveTo>
                <a:lnTo>
                  <a:pt x="0" y="81280"/>
                </a:lnTo>
                <a:lnTo>
                  <a:pt x="0" y="83820"/>
                </a:lnTo>
                <a:lnTo>
                  <a:pt x="54609" y="83820"/>
                </a:lnTo>
                <a:lnTo>
                  <a:pt x="54609" y="81280"/>
                </a:lnTo>
                <a:close/>
              </a:path>
              <a:path w="54609" h="477520">
                <a:moveTo>
                  <a:pt x="54609" y="83820"/>
                </a:moveTo>
                <a:lnTo>
                  <a:pt x="0" y="83820"/>
                </a:lnTo>
                <a:lnTo>
                  <a:pt x="0" y="87630"/>
                </a:lnTo>
                <a:lnTo>
                  <a:pt x="54609" y="87630"/>
                </a:lnTo>
                <a:lnTo>
                  <a:pt x="54609" y="83820"/>
                </a:lnTo>
                <a:close/>
              </a:path>
              <a:path w="54609" h="477520">
                <a:moveTo>
                  <a:pt x="54609" y="87630"/>
                </a:moveTo>
                <a:lnTo>
                  <a:pt x="0" y="87630"/>
                </a:lnTo>
                <a:lnTo>
                  <a:pt x="0" y="90170"/>
                </a:lnTo>
                <a:lnTo>
                  <a:pt x="54609" y="90170"/>
                </a:lnTo>
                <a:lnTo>
                  <a:pt x="54609" y="87630"/>
                </a:lnTo>
                <a:close/>
              </a:path>
              <a:path w="54609" h="477520">
                <a:moveTo>
                  <a:pt x="54609" y="90170"/>
                </a:moveTo>
                <a:lnTo>
                  <a:pt x="0" y="90170"/>
                </a:lnTo>
                <a:lnTo>
                  <a:pt x="0" y="93980"/>
                </a:lnTo>
                <a:lnTo>
                  <a:pt x="54609" y="93980"/>
                </a:lnTo>
                <a:lnTo>
                  <a:pt x="54609" y="90170"/>
                </a:lnTo>
                <a:close/>
              </a:path>
              <a:path w="54609" h="477520">
                <a:moveTo>
                  <a:pt x="54609" y="93980"/>
                </a:moveTo>
                <a:lnTo>
                  <a:pt x="0" y="93980"/>
                </a:lnTo>
                <a:lnTo>
                  <a:pt x="0" y="96520"/>
                </a:lnTo>
                <a:lnTo>
                  <a:pt x="54609" y="96520"/>
                </a:lnTo>
                <a:lnTo>
                  <a:pt x="54609" y="93980"/>
                </a:lnTo>
                <a:close/>
              </a:path>
              <a:path w="54609" h="477520">
                <a:moveTo>
                  <a:pt x="54609" y="96520"/>
                </a:moveTo>
                <a:lnTo>
                  <a:pt x="0" y="96520"/>
                </a:lnTo>
                <a:lnTo>
                  <a:pt x="0" y="100330"/>
                </a:lnTo>
                <a:lnTo>
                  <a:pt x="54609" y="100330"/>
                </a:lnTo>
                <a:lnTo>
                  <a:pt x="54609" y="96520"/>
                </a:lnTo>
                <a:close/>
              </a:path>
              <a:path w="54609" h="477520">
                <a:moveTo>
                  <a:pt x="54609" y="100330"/>
                </a:moveTo>
                <a:lnTo>
                  <a:pt x="0" y="100330"/>
                </a:lnTo>
                <a:lnTo>
                  <a:pt x="0" y="102870"/>
                </a:lnTo>
                <a:lnTo>
                  <a:pt x="54609" y="102870"/>
                </a:lnTo>
                <a:lnTo>
                  <a:pt x="54609" y="100330"/>
                </a:lnTo>
                <a:close/>
              </a:path>
              <a:path w="54609" h="477520">
                <a:moveTo>
                  <a:pt x="54609" y="102870"/>
                </a:moveTo>
                <a:lnTo>
                  <a:pt x="0" y="102870"/>
                </a:lnTo>
                <a:lnTo>
                  <a:pt x="0" y="106680"/>
                </a:lnTo>
                <a:lnTo>
                  <a:pt x="54609" y="106680"/>
                </a:lnTo>
                <a:lnTo>
                  <a:pt x="54609" y="102870"/>
                </a:lnTo>
                <a:close/>
              </a:path>
              <a:path w="54609" h="477520">
                <a:moveTo>
                  <a:pt x="54609" y="106680"/>
                </a:moveTo>
                <a:lnTo>
                  <a:pt x="0" y="106680"/>
                </a:lnTo>
                <a:lnTo>
                  <a:pt x="0" y="109220"/>
                </a:lnTo>
                <a:lnTo>
                  <a:pt x="54609" y="109220"/>
                </a:lnTo>
                <a:lnTo>
                  <a:pt x="54609" y="106680"/>
                </a:lnTo>
                <a:close/>
              </a:path>
              <a:path w="54609" h="477520">
                <a:moveTo>
                  <a:pt x="54609" y="109220"/>
                </a:moveTo>
                <a:lnTo>
                  <a:pt x="0" y="109220"/>
                </a:lnTo>
                <a:lnTo>
                  <a:pt x="0" y="113030"/>
                </a:lnTo>
                <a:lnTo>
                  <a:pt x="54609" y="113030"/>
                </a:lnTo>
                <a:lnTo>
                  <a:pt x="54609" y="109220"/>
                </a:lnTo>
                <a:close/>
              </a:path>
              <a:path w="54609" h="477520">
                <a:moveTo>
                  <a:pt x="54609" y="113030"/>
                </a:moveTo>
                <a:lnTo>
                  <a:pt x="0" y="113030"/>
                </a:lnTo>
                <a:lnTo>
                  <a:pt x="0" y="115570"/>
                </a:lnTo>
                <a:lnTo>
                  <a:pt x="54609" y="115570"/>
                </a:lnTo>
                <a:lnTo>
                  <a:pt x="54609" y="113030"/>
                </a:lnTo>
                <a:close/>
              </a:path>
              <a:path w="54609" h="477520">
                <a:moveTo>
                  <a:pt x="54609" y="115570"/>
                </a:moveTo>
                <a:lnTo>
                  <a:pt x="0" y="115570"/>
                </a:lnTo>
                <a:lnTo>
                  <a:pt x="0" y="121920"/>
                </a:lnTo>
                <a:lnTo>
                  <a:pt x="54609" y="121920"/>
                </a:lnTo>
                <a:lnTo>
                  <a:pt x="54609" y="115570"/>
                </a:lnTo>
                <a:close/>
              </a:path>
              <a:path w="54609" h="477520">
                <a:moveTo>
                  <a:pt x="54609" y="121920"/>
                </a:moveTo>
                <a:lnTo>
                  <a:pt x="0" y="121920"/>
                </a:lnTo>
                <a:lnTo>
                  <a:pt x="0" y="128270"/>
                </a:lnTo>
                <a:lnTo>
                  <a:pt x="54609" y="128270"/>
                </a:lnTo>
                <a:lnTo>
                  <a:pt x="54609" y="121920"/>
                </a:lnTo>
                <a:close/>
              </a:path>
              <a:path w="54609" h="477520">
                <a:moveTo>
                  <a:pt x="54609" y="128270"/>
                </a:moveTo>
                <a:lnTo>
                  <a:pt x="0" y="128270"/>
                </a:lnTo>
                <a:lnTo>
                  <a:pt x="0" y="134620"/>
                </a:lnTo>
                <a:lnTo>
                  <a:pt x="54609" y="134620"/>
                </a:lnTo>
                <a:lnTo>
                  <a:pt x="54609" y="128270"/>
                </a:lnTo>
                <a:close/>
              </a:path>
              <a:path w="54609" h="477520">
                <a:moveTo>
                  <a:pt x="54609" y="134620"/>
                </a:moveTo>
                <a:lnTo>
                  <a:pt x="0" y="134620"/>
                </a:lnTo>
                <a:lnTo>
                  <a:pt x="0" y="138430"/>
                </a:lnTo>
                <a:lnTo>
                  <a:pt x="54609" y="138430"/>
                </a:lnTo>
                <a:lnTo>
                  <a:pt x="54609" y="134620"/>
                </a:lnTo>
                <a:close/>
              </a:path>
              <a:path w="54609" h="477520">
                <a:moveTo>
                  <a:pt x="54609" y="138430"/>
                </a:moveTo>
                <a:lnTo>
                  <a:pt x="0" y="138430"/>
                </a:lnTo>
                <a:lnTo>
                  <a:pt x="0" y="151130"/>
                </a:lnTo>
                <a:lnTo>
                  <a:pt x="54609" y="151130"/>
                </a:lnTo>
                <a:lnTo>
                  <a:pt x="54609" y="138430"/>
                </a:lnTo>
                <a:close/>
              </a:path>
              <a:path w="54609" h="477520">
                <a:moveTo>
                  <a:pt x="54609" y="151130"/>
                </a:moveTo>
                <a:lnTo>
                  <a:pt x="0" y="151130"/>
                </a:lnTo>
                <a:lnTo>
                  <a:pt x="0" y="170180"/>
                </a:lnTo>
                <a:lnTo>
                  <a:pt x="54609" y="170180"/>
                </a:lnTo>
                <a:lnTo>
                  <a:pt x="54609" y="151130"/>
                </a:lnTo>
                <a:close/>
              </a:path>
              <a:path w="54609" h="477520">
                <a:moveTo>
                  <a:pt x="54609" y="170180"/>
                </a:moveTo>
                <a:lnTo>
                  <a:pt x="0" y="170180"/>
                </a:lnTo>
                <a:lnTo>
                  <a:pt x="0" y="176530"/>
                </a:lnTo>
                <a:lnTo>
                  <a:pt x="54609" y="176530"/>
                </a:lnTo>
                <a:lnTo>
                  <a:pt x="54609" y="170180"/>
                </a:lnTo>
                <a:close/>
              </a:path>
              <a:path w="54609" h="477520">
                <a:moveTo>
                  <a:pt x="54609" y="176530"/>
                </a:moveTo>
                <a:lnTo>
                  <a:pt x="0" y="176530"/>
                </a:lnTo>
                <a:lnTo>
                  <a:pt x="0" y="195580"/>
                </a:lnTo>
                <a:lnTo>
                  <a:pt x="54609" y="195580"/>
                </a:lnTo>
                <a:lnTo>
                  <a:pt x="54609" y="176530"/>
                </a:lnTo>
                <a:close/>
              </a:path>
              <a:path w="54609" h="477520">
                <a:moveTo>
                  <a:pt x="54609" y="471170"/>
                </a:moveTo>
                <a:lnTo>
                  <a:pt x="31750" y="471170"/>
                </a:lnTo>
                <a:lnTo>
                  <a:pt x="31750" y="472440"/>
                </a:lnTo>
                <a:lnTo>
                  <a:pt x="40640" y="472440"/>
                </a:lnTo>
                <a:lnTo>
                  <a:pt x="40640" y="474980"/>
                </a:lnTo>
                <a:lnTo>
                  <a:pt x="46990" y="474980"/>
                </a:lnTo>
                <a:lnTo>
                  <a:pt x="46990" y="476250"/>
                </a:lnTo>
                <a:lnTo>
                  <a:pt x="53340" y="476250"/>
                </a:lnTo>
                <a:lnTo>
                  <a:pt x="53340" y="477520"/>
                </a:lnTo>
                <a:lnTo>
                  <a:pt x="54609" y="477520"/>
                </a:lnTo>
                <a:lnTo>
                  <a:pt x="54609" y="471170"/>
                </a:lnTo>
                <a:close/>
              </a:path>
              <a:path w="54609" h="477520">
                <a:moveTo>
                  <a:pt x="29209" y="469900"/>
                </a:moveTo>
                <a:lnTo>
                  <a:pt x="25400" y="469900"/>
                </a:lnTo>
                <a:lnTo>
                  <a:pt x="25400" y="471170"/>
                </a:lnTo>
                <a:lnTo>
                  <a:pt x="29209" y="471170"/>
                </a:lnTo>
                <a:lnTo>
                  <a:pt x="29209" y="469900"/>
                </a:lnTo>
                <a:close/>
              </a:path>
              <a:path w="54609" h="477520">
                <a:moveTo>
                  <a:pt x="54609" y="464820"/>
                </a:moveTo>
                <a:lnTo>
                  <a:pt x="13970" y="464820"/>
                </a:lnTo>
                <a:lnTo>
                  <a:pt x="13970" y="466090"/>
                </a:lnTo>
                <a:lnTo>
                  <a:pt x="17779" y="466090"/>
                </a:lnTo>
                <a:lnTo>
                  <a:pt x="17779" y="468630"/>
                </a:lnTo>
                <a:lnTo>
                  <a:pt x="21590" y="468630"/>
                </a:lnTo>
                <a:lnTo>
                  <a:pt x="21590" y="469900"/>
                </a:lnTo>
                <a:lnTo>
                  <a:pt x="54609" y="469900"/>
                </a:lnTo>
                <a:lnTo>
                  <a:pt x="54609" y="464820"/>
                </a:lnTo>
                <a:close/>
              </a:path>
              <a:path w="54609" h="477520">
                <a:moveTo>
                  <a:pt x="8890" y="463550"/>
                </a:moveTo>
                <a:lnTo>
                  <a:pt x="5079" y="463550"/>
                </a:lnTo>
                <a:lnTo>
                  <a:pt x="5079" y="464820"/>
                </a:lnTo>
                <a:lnTo>
                  <a:pt x="8890" y="464820"/>
                </a:lnTo>
                <a:lnTo>
                  <a:pt x="8890" y="463550"/>
                </a:lnTo>
                <a:close/>
              </a:path>
              <a:path w="54609" h="477520">
                <a:moveTo>
                  <a:pt x="54609" y="458470"/>
                </a:moveTo>
                <a:lnTo>
                  <a:pt x="0" y="458470"/>
                </a:lnTo>
                <a:lnTo>
                  <a:pt x="0" y="462280"/>
                </a:lnTo>
                <a:lnTo>
                  <a:pt x="1270" y="462280"/>
                </a:lnTo>
                <a:lnTo>
                  <a:pt x="1270" y="463550"/>
                </a:lnTo>
                <a:lnTo>
                  <a:pt x="54609" y="463550"/>
                </a:lnTo>
                <a:lnTo>
                  <a:pt x="54609" y="458470"/>
                </a:lnTo>
                <a:close/>
              </a:path>
              <a:path w="54609" h="477520">
                <a:moveTo>
                  <a:pt x="54609" y="452120"/>
                </a:moveTo>
                <a:lnTo>
                  <a:pt x="0" y="452120"/>
                </a:lnTo>
                <a:lnTo>
                  <a:pt x="0" y="457200"/>
                </a:lnTo>
                <a:lnTo>
                  <a:pt x="54609" y="457200"/>
                </a:lnTo>
                <a:lnTo>
                  <a:pt x="54609" y="452120"/>
                </a:lnTo>
                <a:close/>
              </a:path>
              <a:path w="54609" h="477520">
                <a:moveTo>
                  <a:pt x="54609" y="445770"/>
                </a:moveTo>
                <a:lnTo>
                  <a:pt x="0" y="445770"/>
                </a:lnTo>
                <a:lnTo>
                  <a:pt x="0" y="450850"/>
                </a:lnTo>
                <a:lnTo>
                  <a:pt x="54609" y="450850"/>
                </a:lnTo>
                <a:lnTo>
                  <a:pt x="54609" y="445770"/>
                </a:lnTo>
                <a:close/>
              </a:path>
              <a:path w="54609" h="477520">
                <a:moveTo>
                  <a:pt x="54609" y="439420"/>
                </a:moveTo>
                <a:lnTo>
                  <a:pt x="0" y="439420"/>
                </a:lnTo>
                <a:lnTo>
                  <a:pt x="0" y="444500"/>
                </a:lnTo>
                <a:lnTo>
                  <a:pt x="54609" y="444500"/>
                </a:lnTo>
                <a:lnTo>
                  <a:pt x="54609" y="439420"/>
                </a:lnTo>
                <a:close/>
              </a:path>
              <a:path w="54609" h="477520">
                <a:moveTo>
                  <a:pt x="54609" y="433070"/>
                </a:moveTo>
                <a:lnTo>
                  <a:pt x="0" y="433070"/>
                </a:lnTo>
                <a:lnTo>
                  <a:pt x="0" y="438150"/>
                </a:lnTo>
                <a:lnTo>
                  <a:pt x="54609" y="438150"/>
                </a:lnTo>
                <a:lnTo>
                  <a:pt x="54609" y="433070"/>
                </a:lnTo>
                <a:close/>
              </a:path>
              <a:path w="54609" h="477520">
                <a:moveTo>
                  <a:pt x="54609" y="426720"/>
                </a:moveTo>
                <a:lnTo>
                  <a:pt x="0" y="426720"/>
                </a:lnTo>
                <a:lnTo>
                  <a:pt x="0" y="431800"/>
                </a:lnTo>
                <a:lnTo>
                  <a:pt x="54609" y="431800"/>
                </a:lnTo>
                <a:lnTo>
                  <a:pt x="54609" y="426720"/>
                </a:lnTo>
                <a:close/>
              </a:path>
              <a:path w="54609" h="477520">
                <a:moveTo>
                  <a:pt x="54609" y="420370"/>
                </a:moveTo>
                <a:lnTo>
                  <a:pt x="0" y="420370"/>
                </a:lnTo>
                <a:lnTo>
                  <a:pt x="0" y="425450"/>
                </a:lnTo>
                <a:lnTo>
                  <a:pt x="54609" y="425450"/>
                </a:lnTo>
                <a:lnTo>
                  <a:pt x="54609" y="420370"/>
                </a:lnTo>
                <a:close/>
              </a:path>
              <a:path w="54609" h="477520">
                <a:moveTo>
                  <a:pt x="54609" y="414020"/>
                </a:moveTo>
                <a:lnTo>
                  <a:pt x="0" y="414020"/>
                </a:lnTo>
                <a:lnTo>
                  <a:pt x="0" y="419100"/>
                </a:lnTo>
                <a:lnTo>
                  <a:pt x="54609" y="419100"/>
                </a:lnTo>
                <a:lnTo>
                  <a:pt x="54609" y="414020"/>
                </a:lnTo>
                <a:close/>
              </a:path>
              <a:path w="54609" h="477520">
                <a:moveTo>
                  <a:pt x="54609" y="407670"/>
                </a:moveTo>
                <a:lnTo>
                  <a:pt x="0" y="407670"/>
                </a:lnTo>
                <a:lnTo>
                  <a:pt x="0" y="412750"/>
                </a:lnTo>
                <a:lnTo>
                  <a:pt x="54609" y="412750"/>
                </a:lnTo>
                <a:lnTo>
                  <a:pt x="54609" y="407670"/>
                </a:lnTo>
                <a:close/>
              </a:path>
              <a:path w="54609" h="477520">
                <a:moveTo>
                  <a:pt x="54609" y="401320"/>
                </a:moveTo>
                <a:lnTo>
                  <a:pt x="0" y="401320"/>
                </a:lnTo>
                <a:lnTo>
                  <a:pt x="0" y="406400"/>
                </a:lnTo>
                <a:lnTo>
                  <a:pt x="54609" y="406400"/>
                </a:lnTo>
                <a:lnTo>
                  <a:pt x="54609" y="401320"/>
                </a:lnTo>
                <a:close/>
              </a:path>
              <a:path w="54609" h="477520">
                <a:moveTo>
                  <a:pt x="54609" y="394970"/>
                </a:moveTo>
                <a:lnTo>
                  <a:pt x="0" y="394970"/>
                </a:lnTo>
                <a:lnTo>
                  <a:pt x="0" y="400050"/>
                </a:lnTo>
                <a:lnTo>
                  <a:pt x="54609" y="400050"/>
                </a:lnTo>
                <a:lnTo>
                  <a:pt x="54609" y="394970"/>
                </a:lnTo>
                <a:close/>
              </a:path>
              <a:path w="54609" h="477520">
                <a:moveTo>
                  <a:pt x="54609" y="388620"/>
                </a:moveTo>
                <a:lnTo>
                  <a:pt x="0" y="388620"/>
                </a:lnTo>
                <a:lnTo>
                  <a:pt x="0" y="393700"/>
                </a:lnTo>
                <a:lnTo>
                  <a:pt x="54609" y="393700"/>
                </a:lnTo>
                <a:lnTo>
                  <a:pt x="54609" y="388620"/>
                </a:lnTo>
                <a:close/>
              </a:path>
              <a:path w="54609" h="477520">
                <a:moveTo>
                  <a:pt x="54609" y="382270"/>
                </a:moveTo>
                <a:lnTo>
                  <a:pt x="0" y="382270"/>
                </a:lnTo>
                <a:lnTo>
                  <a:pt x="0" y="387350"/>
                </a:lnTo>
                <a:lnTo>
                  <a:pt x="54609" y="387350"/>
                </a:lnTo>
                <a:lnTo>
                  <a:pt x="54609" y="382270"/>
                </a:lnTo>
                <a:close/>
              </a:path>
              <a:path w="54609" h="477520">
                <a:moveTo>
                  <a:pt x="54609" y="375920"/>
                </a:moveTo>
                <a:lnTo>
                  <a:pt x="0" y="375920"/>
                </a:lnTo>
                <a:lnTo>
                  <a:pt x="0" y="381000"/>
                </a:lnTo>
                <a:lnTo>
                  <a:pt x="54609" y="381000"/>
                </a:lnTo>
                <a:lnTo>
                  <a:pt x="54609" y="375920"/>
                </a:lnTo>
                <a:close/>
              </a:path>
              <a:path w="54609" h="477520">
                <a:moveTo>
                  <a:pt x="54609" y="369570"/>
                </a:moveTo>
                <a:lnTo>
                  <a:pt x="0" y="369570"/>
                </a:lnTo>
                <a:lnTo>
                  <a:pt x="0" y="374650"/>
                </a:lnTo>
                <a:lnTo>
                  <a:pt x="54609" y="374650"/>
                </a:lnTo>
                <a:lnTo>
                  <a:pt x="54609" y="369570"/>
                </a:lnTo>
                <a:close/>
              </a:path>
              <a:path w="54609" h="477520">
                <a:moveTo>
                  <a:pt x="54609" y="363220"/>
                </a:moveTo>
                <a:lnTo>
                  <a:pt x="0" y="363220"/>
                </a:lnTo>
                <a:lnTo>
                  <a:pt x="0" y="368300"/>
                </a:lnTo>
                <a:lnTo>
                  <a:pt x="54609" y="368300"/>
                </a:lnTo>
                <a:lnTo>
                  <a:pt x="54609" y="363220"/>
                </a:lnTo>
                <a:close/>
              </a:path>
              <a:path w="54609" h="477520">
                <a:moveTo>
                  <a:pt x="54609" y="355600"/>
                </a:moveTo>
                <a:lnTo>
                  <a:pt x="0" y="355600"/>
                </a:lnTo>
                <a:lnTo>
                  <a:pt x="0" y="361950"/>
                </a:lnTo>
                <a:lnTo>
                  <a:pt x="54609" y="361950"/>
                </a:lnTo>
                <a:lnTo>
                  <a:pt x="54609" y="355600"/>
                </a:lnTo>
                <a:close/>
              </a:path>
              <a:path w="54609" h="477520">
                <a:moveTo>
                  <a:pt x="54609" y="350520"/>
                </a:moveTo>
                <a:lnTo>
                  <a:pt x="0" y="350520"/>
                </a:lnTo>
                <a:lnTo>
                  <a:pt x="0" y="354330"/>
                </a:lnTo>
                <a:lnTo>
                  <a:pt x="54609" y="354330"/>
                </a:lnTo>
                <a:lnTo>
                  <a:pt x="54609" y="350520"/>
                </a:lnTo>
                <a:close/>
              </a:path>
              <a:path w="54609" h="477520">
                <a:moveTo>
                  <a:pt x="54609" y="344170"/>
                </a:moveTo>
                <a:lnTo>
                  <a:pt x="0" y="344170"/>
                </a:lnTo>
                <a:lnTo>
                  <a:pt x="0" y="349250"/>
                </a:lnTo>
                <a:lnTo>
                  <a:pt x="54609" y="349250"/>
                </a:lnTo>
                <a:lnTo>
                  <a:pt x="54609" y="344170"/>
                </a:lnTo>
                <a:close/>
              </a:path>
              <a:path w="54609" h="477520">
                <a:moveTo>
                  <a:pt x="54609" y="337820"/>
                </a:moveTo>
                <a:lnTo>
                  <a:pt x="0" y="337820"/>
                </a:lnTo>
                <a:lnTo>
                  <a:pt x="0" y="342900"/>
                </a:lnTo>
                <a:lnTo>
                  <a:pt x="54609" y="342900"/>
                </a:lnTo>
                <a:lnTo>
                  <a:pt x="54609" y="337820"/>
                </a:lnTo>
                <a:close/>
              </a:path>
              <a:path w="54609" h="477520">
                <a:moveTo>
                  <a:pt x="54609" y="330200"/>
                </a:moveTo>
                <a:lnTo>
                  <a:pt x="0" y="330200"/>
                </a:lnTo>
                <a:lnTo>
                  <a:pt x="0" y="336550"/>
                </a:lnTo>
                <a:lnTo>
                  <a:pt x="54609" y="336550"/>
                </a:lnTo>
                <a:lnTo>
                  <a:pt x="54609" y="330200"/>
                </a:lnTo>
                <a:close/>
              </a:path>
              <a:path w="54609" h="477520">
                <a:moveTo>
                  <a:pt x="54609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54609" y="328930"/>
                </a:lnTo>
                <a:lnTo>
                  <a:pt x="54609" y="323850"/>
                </a:lnTo>
                <a:close/>
              </a:path>
              <a:path w="54609" h="477520">
                <a:moveTo>
                  <a:pt x="54609" y="317500"/>
                </a:moveTo>
                <a:lnTo>
                  <a:pt x="0" y="317500"/>
                </a:lnTo>
                <a:lnTo>
                  <a:pt x="0" y="322580"/>
                </a:lnTo>
                <a:lnTo>
                  <a:pt x="54609" y="322580"/>
                </a:lnTo>
                <a:lnTo>
                  <a:pt x="54609" y="317500"/>
                </a:lnTo>
                <a:close/>
              </a:path>
              <a:path w="54609" h="477520">
                <a:moveTo>
                  <a:pt x="54609" y="312420"/>
                </a:moveTo>
                <a:lnTo>
                  <a:pt x="0" y="312420"/>
                </a:lnTo>
                <a:lnTo>
                  <a:pt x="0" y="316230"/>
                </a:lnTo>
                <a:lnTo>
                  <a:pt x="54609" y="316230"/>
                </a:lnTo>
                <a:lnTo>
                  <a:pt x="54609" y="312420"/>
                </a:lnTo>
                <a:close/>
              </a:path>
              <a:path w="54609" h="477520">
                <a:moveTo>
                  <a:pt x="54609" y="196850"/>
                </a:moveTo>
                <a:lnTo>
                  <a:pt x="0" y="196850"/>
                </a:lnTo>
                <a:lnTo>
                  <a:pt x="0" y="311150"/>
                </a:lnTo>
                <a:lnTo>
                  <a:pt x="54609" y="311150"/>
                </a:lnTo>
                <a:lnTo>
                  <a:pt x="54609" y="19685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9" name="bk object 3409"/>
          <p:cNvSpPr/>
          <p:nvPr/>
        </p:nvSpPr>
        <p:spPr>
          <a:xfrm>
            <a:off x="7379969" y="5756909"/>
            <a:ext cx="55880" cy="448309"/>
          </a:xfrm>
          <a:custGeom>
            <a:avLst/>
            <a:gdLst/>
            <a:ahLst/>
            <a:cxnLst/>
            <a:rect l="l" t="t" r="r" b="b"/>
            <a:pathLst>
              <a:path w="55879" h="448310">
                <a:moveTo>
                  <a:pt x="55879" y="0"/>
                </a:moveTo>
                <a:lnTo>
                  <a:pt x="54609" y="0"/>
                </a:lnTo>
                <a:lnTo>
                  <a:pt x="54609" y="1269"/>
                </a:lnTo>
                <a:lnTo>
                  <a:pt x="52070" y="1269"/>
                </a:lnTo>
                <a:lnTo>
                  <a:pt x="52070" y="2539"/>
                </a:lnTo>
                <a:lnTo>
                  <a:pt x="46989" y="2539"/>
                </a:lnTo>
                <a:lnTo>
                  <a:pt x="46989" y="3809"/>
                </a:lnTo>
                <a:lnTo>
                  <a:pt x="55879" y="3809"/>
                </a:lnTo>
                <a:lnTo>
                  <a:pt x="55879" y="0"/>
                </a:lnTo>
                <a:close/>
              </a:path>
              <a:path w="55879" h="448310">
                <a:moveTo>
                  <a:pt x="55879" y="3809"/>
                </a:moveTo>
                <a:lnTo>
                  <a:pt x="44450" y="3809"/>
                </a:lnTo>
                <a:lnTo>
                  <a:pt x="44450" y="5079"/>
                </a:lnTo>
                <a:lnTo>
                  <a:pt x="40639" y="5079"/>
                </a:lnTo>
                <a:lnTo>
                  <a:pt x="40639" y="6349"/>
                </a:lnTo>
                <a:lnTo>
                  <a:pt x="55879" y="6349"/>
                </a:lnTo>
                <a:lnTo>
                  <a:pt x="55879" y="3809"/>
                </a:lnTo>
                <a:close/>
              </a:path>
              <a:path w="55879" h="448310">
                <a:moveTo>
                  <a:pt x="55879" y="6350"/>
                </a:moveTo>
                <a:lnTo>
                  <a:pt x="36829" y="6350"/>
                </a:lnTo>
                <a:lnTo>
                  <a:pt x="36829" y="7619"/>
                </a:lnTo>
                <a:lnTo>
                  <a:pt x="34289" y="7619"/>
                </a:lnTo>
                <a:lnTo>
                  <a:pt x="34289" y="8889"/>
                </a:lnTo>
                <a:lnTo>
                  <a:pt x="30479" y="8889"/>
                </a:lnTo>
                <a:lnTo>
                  <a:pt x="30479" y="10159"/>
                </a:lnTo>
                <a:lnTo>
                  <a:pt x="55879" y="10159"/>
                </a:lnTo>
                <a:lnTo>
                  <a:pt x="55879" y="6350"/>
                </a:lnTo>
                <a:close/>
              </a:path>
              <a:path w="55879" h="448310">
                <a:moveTo>
                  <a:pt x="55879" y="10159"/>
                </a:moveTo>
                <a:lnTo>
                  <a:pt x="26670" y="10159"/>
                </a:lnTo>
                <a:lnTo>
                  <a:pt x="26670" y="11429"/>
                </a:lnTo>
                <a:lnTo>
                  <a:pt x="24129" y="11429"/>
                </a:lnTo>
                <a:lnTo>
                  <a:pt x="24129" y="12699"/>
                </a:lnTo>
                <a:lnTo>
                  <a:pt x="55879" y="12699"/>
                </a:lnTo>
                <a:lnTo>
                  <a:pt x="55879" y="10159"/>
                </a:lnTo>
                <a:close/>
              </a:path>
              <a:path w="55879" h="448310">
                <a:moveTo>
                  <a:pt x="55879" y="12700"/>
                </a:moveTo>
                <a:lnTo>
                  <a:pt x="20320" y="12700"/>
                </a:lnTo>
                <a:lnTo>
                  <a:pt x="20320" y="13969"/>
                </a:lnTo>
                <a:lnTo>
                  <a:pt x="17779" y="13969"/>
                </a:lnTo>
                <a:lnTo>
                  <a:pt x="17779" y="15239"/>
                </a:lnTo>
                <a:lnTo>
                  <a:pt x="13970" y="15239"/>
                </a:lnTo>
                <a:lnTo>
                  <a:pt x="13970" y="16509"/>
                </a:lnTo>
                <a:lnTo>
                  <a:pt x="55879" y="16509"/>
                </a:lnTo>
                <a:lnTo>
                  <a:pt x="55879" y="12700"/>
                </a:lnTo>
                <a:close/>
              </a:path>
              <a:path w="55879" h="448310">
                <a:moveTo>
                  <a:pt x="55879" y="16509"/>
                </a:moveTo>
                <a:lnTo>
                  <a:pt x="11429" y="16509"/>
                </a:lnTo>
                <a:lnTo>
                  <a:pt x="11429" y="17779"/>
                </a:lnTo>
                <a:lnTo>
                  <a:pt x="8889" y="17779"/>
                </a:lnTo>
                <a:lnTo>
                  <a:pt x="8889" y="19049"/>
                </a:lnTo>
                <a:lnTo>
                  <a:pt x="55879" y="19049"/>
                </a:lnTo>
                <a:lnTo>
                  <a:pt x="55879" y="16509"/>
                </a:lnTo>
                <a:close/>
              </a:path>
              <a:path w="55879" h="448310">
                <a:moveTo>
                  <a:pt x="55879" y="19050"/>
                </a:moveTo>
                <a:lnTo>
                  <a:pt x="5079" y="19050"/>
                </a:lnTo>
                <a:lnTo>
                  <a:pt x="5079" y="20319"/>
                </a:lnTo>
                <a:lnTo>
                  <a:pt x="2539" y="20319"/>
                </a:lnTo>
                <a:lnTo>
                  <a:pt x="2539" y="21589"/>
                </a:lnTo>
                <a:lnTo>
                  <a:pt x="0" y="21589"/>
                </a:lnTo>
                <a:lnTo>
                  <a:pt x="0" y="22859"/>
                </a:lnTo>
                <a:lnTo>
                  <a:pt x="55879" y="22859"/>
                </a:lnTo>
                <a:lnTo>
                  <a:pt x="55879" y="19050"/>
                </a:lnTo>
                <a:close/>
              </a:path>
              <a:path w="55879" h="448310">
                <a:moveTo>
                  <a:pt x="55879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55879" y="25399"/>
                </a:lnTo>
                <a:lnTo>
                  <a:pt x="55879" y="22859"/>
                </a:lnTo>
                <a:close/>
              </a:path>
              <a:path w="55879" h="448310">
                <a:moveTo>
                  <a:pt x="55879" y="25400"/>
                </a:moveTo>
                <a:lnTo>
                  <a:pt x="0" y="25400"/>
                </a:lnTo>
                <a:lnTo>
                  <a:pt x="0" y="29209"/>
                </a:lnTo>
                <a:lnTo>
                  <a:pt x="55879" y="29209"/>
                </a:lnTo>
                <a:lnTo>
                  <a:pt x="55879" y="25400"/>
                </a:lnTo>
                <a:close/>
              </a:path>
              <a:path w="55879" h="448310">
                <a:moveTo>
                  <a:pt x="55879" y="29209"/>
                </a:moveTo>
                <a:lnTo>
                  <a:pt x="0" y="29209"/>
                </a:lnTo>
                <a:lnTo>
                  <a:pt x="0" y="31749"/>
                </a:lnTo>
                <a:lnTo>
                  <a:pt x="55879" y="31749"/>
                </a:lnTo>
                <a:lnTo>
                  <a:pt x="55879" y="29209"/>
                </a:lnTo>
                <a:close/>
              </a:path>
              <a:path w="55879" h="448310">
                <a:moveTo>
                  <a:pt x="55879" y="31750"/>
                </a:moveTo>
                <a:lnTo>
                  <a:pt x="0" y="31750"/>
                </a:lnTo>
                <a:lnTo>
                  <a:pt x="0" y="35559"/>
                </a:lnTo>
                <a:lnTo>
                  <a:pt x="55879" y="35559"/>
                </a:lnTo>
                <a:lnTo>
                  <a:pt x="55879" y="31750"/>
                </a:lnTo>
                <a:close/>
              </a:path>
              <a:path w="55879" h="448310">
                <a:moveTo>
                  <a:pt x="55879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55879" y="38099"/>
                </a:lnTo>
                <a:lnTo>
                  <a:pt x="55879" y="35559"/>
                </a:lnTo>
                <a:close/>
              </a:path>
              <a:path w="55879" h="448310">
                <a:moveTo>
                  <a:pt x="55879" y="38100"/>
                </a:moveTo>
                <a:lnTo>
                  <a:pt x="0" y="38100"/>
                </a:lnTo>
                <a:lnTo>
                  <a:pt x="0" y="41909"/>
                </a:lnTo>
                <a:lnTo>
                  <a:pt x="55879" y="41909"/>
                </a:lnTo>
                <a:lnTo>
                  <a:pt x="55879" y="38100"/>
                </a:lnTo>
                <a:close/>
              </a:path>
              <a:path w="55879" h="448310">
                <a:moveTo>
                  <a:pt x="55879" y="41909"/>
                </a:moveTo>
                <a:lnTo>
                  <a:pt x="0" y="41909"/>
                </a:lnTo>
                <a:lnTo>
                  <a:pt x="0" y="44449"/>
                </a:lnTo>
                <a:lnTo>
                  <a:pt x="55879" y="44449"/>
                </a:lnTo>
                <a:lnTo>
                  <a:pt x="55879" y="41909"/>
                </a:lnTo>
                <a:close/>
              </a:path>
              <a:path w="55879" h="448310">
                <a:moveTo>
                  <a:pt x="55879" y="44450"/>
                </a:moveTo>
                <a:lnTo>
                  <a:pt x="0" y="44450"/>
                </a:lnTo>
                <a:lnTo>
                  <a:pt x="0" y="48259"/>
                </a:lnTo>
                <a:lnTo>
                  <a:pt x="55879" y="48259"/>
                </a:lnTo>
                <a:lnTo>
                  <a:pt x="55879" y="44450"/>
                </a:lnTo>
                <a:close/>
              </a:path>
              <a:path w="55879" h="448310">
                <a:moveTo>
                  <a:pt x="55879" y="48259"/>
                </a:moveTo>
                <a:lnTo>
                  <a:pt x="0" y="48259"/>
                </a:lnTo>
                <a:lnTo>
                  <a:pt x="0" y="50799"/>
                </a:lnTo>
                <a:lnTo>
                  <a:pt x="55879" y="50799"/>
                </a:lnTo>
                <a:lnTo>
                  <a:pt x="55879" y="48259"/>
                </a:lnTo>
                <a:close/>
              </a:path>
              <a:path w="55879" h="448310">
                <a:moveTo>
                  <a:pt x="55879" y="50800"/>
                </a:moveTo>
                <a:lnTo>
                  <a:pt x="0" y="50800"/>
                </a:lnTo>
                <a:lnTo>
                  <a:pt x="0" y="57149"/>
                </a:lnTo>
                <a:lnTo>
                  <a:pt x="55879" y="57149"/>
                </a:lnTo>
                <a:lnTo>
                  <a:pt x="55879" y="50800"/>
                </a:lnTo>
                <a:close/>
              </a:path>
              <a:path w="55879" h="448310">
                <a:moveTo>
                  <a:pt x="55879" y="57150"/>
                </a:moveTo>
                <a:lnTo>
                  <a:pt x="0" y="57150"/>
                </a:lnTo>
                <a:lnTo>
                  <a:pt x="0" y="60959"/>
                </a:lnTo>
                <a:lnTo>
                  <a:pt x="55879" y="60959"/>
                </a:lnTo>
                <a:lnTo>
                  <a:pt x="55879" y="57150"/>
                </a:lnTo>
                <a:close/>
              </a:path>
              <a:path w="55879" h="448310">
                <a:moveTo>
                  <a:pt x="55879" y="60959"/>
                </a:moveTo>
                <a:lnTo>
                  <a:pt x="0" y="60959"/>
                </a:lnTo>
                <a:lnTo>
                  <a:pt x="0" y="63499"/>
                </a:lnTo>
                <a:lnTo>
                  <a:pt x="55879" y="63499"/>
                </a:lnTo>
                <a:lnTo>
                  <a:pt x="55879" y="60959"/>
                </a:lnTo>
                <a:close/>
              </a:path>
              <a:path w="55879" h="448310">
                <a:moveTo>
                  <a:pt x="55879" y="63500"/>
                </a:moveTo>
                <a:lnTo>
                  <a:pt x="0" y="63500"/>
                </a:lnTo>
                <a:lnTo>
                  <a:pt x="0" y="67309"/>
                </a:lnTo>
                <a:lnTo>
                  <a:pt x="55879" y="67309"/>
                </a:lnTo>
                <a:lnTo>
                  <a:pt x="55879" y="63500"/>
                </a:lnTo>
                <a:close/>
              </a:path>
              <a:path w="55879" h="448310">
                <a:moveTo>
                  <a:pt x="55879" y="67309"/>
                </a:moveTo>
                <a:lnTo>
                  <a:pt x="0" y="67309"/>
                </a:lnTo>
                <a:lnTo>
                  <a:pt x="0" y="69849"/>
                </a:lnTo>
                <a:lnTo>
                  <a:pt x="55879" y="69849"/>
                </a:lnTo>
                <a:lnTo>
                  <a:pt x="55879" y="67309"/>
                </a:lnTo>
                <a:close/>
              </a:path>
              <a:path w="55879" h="448310">
                <a:moveTo>
                  <a:pt x="55879" y="69850"/>
                </a:moveTo>
                <a:lnTo>
                  <a:pt x="0" y="69850"/>
                </a:lnTo>
                <a:lnTo>
                  <a:pt x="0" y="73659"/>
                </a:lnTo>
                <a:lnTo>
                  <a:pt x="55879" y="73659"/>
                </a:lnTo>
                <a:lnTo>
                  <a:pt x="55879" y="69850"/>
                </a:lnTo>
                <a:close/>
              </a:path>
              <a:path w="55879" h="448310">
                <a:moveTo>
                  <a:pt x="55879" y="73659"/>
                </a:moveTo>
                <a:lnTo>
                  <a:pt x="0" y="73659"/>
                </a:lnTo>
                <a:lnTo>
                  <a:pt x="0" y="76199"/>
                </a:lnTo>
                <a:lnTo>
                  <a:pt x="55879" y="76199"/>
                </a:lnTo>
                <a:lnTo>
                  <a:pt x="55879" y="73659"/>
                </a:lnTo>
                <a:close/>
              </a:path>
              <a:path w="55879" h="448310">
                <a:moveTo>
                  <a:pt x="55879" y="76200"/>
                </a:moveTo>
                <a:lnTo>
                  <a:pt x="0" y="76200"/>
                </a:lnTo>
                <a:lnTo>
                  <a:pt x="0" y="80009"/>
                </a:lnTo>
                <a:lnTo>
                  <a:pt x="55879" y="80009"/>
                </a:lnTo>
                <a:lnTo>
                  <a:pt x="55879" y="76200"/>
                </a:lnTo>
                <a:close/>
              </a:path>
              <a:path w="55879" h="448310">
                <a:moveTo>
                  <a:pt x="55879" y="80009"/>
                </a:moveTo>
                <a:lnTo>
                  <a:pt x="0" y="80009"/>
                </a:lnTo>
                <a:lnTo>
                  <a:pt x="0" y="82549"/>
                </a:lnTo>
                <a:lnTo>
                  <a:pt x="55879" y="82549"/>
                </a:lnTo>
                <a:lnTo>
                  <a:pt x="55879" y="80009"/>
                </a:lnTo>
                <a:close/>
              </a:path>
              <a:path w="55879" h="448310">
                <a:moveTo>
                  <a:pt x="55879" y="82550"/>
                </a:moveTo>
                <a:lnTo>
                  <a:pt x="0" y="82550"/>
                </a:lnTo>
                <a:lnTo>
                  <a:pt x="0" y="86359"/>
                </a:lnTo>
                <a:lnTo>
                  <a:pt x="55879" y="86359"/>
                </a:lnTo>
                <a:lnTo>
                  <a:pt x="55879" y="82550"/>
                </a:lnTo>
                <a:close/>
              </a:path>
              <a:path w="55879" h="448310">
                <a:moveTo>
                  <a:pt x="55879" y="86359"/>
                </a:moveTo>
                <a:lnTo>
                  <a:pt x="0" y="86359"/>
                </a:lnTo>
                <a:lnTo>
                  <a:pt x="0" y="88899"/>
                </a:lnTo>
                <a:lnTo>
                  <a:pt x="55879" y="88899"/>
                </a:lnTo>
                <a:lnTo>
                  <a:pt x="55879" y="86359"/>
                </a:lnTo>
                <a:close/>
              </a:path>
              <a:path w="55879" h="448310">
                <a:moveTo>
                  <a:pt x="55879" y="88900"/>
                </a:moveTo>
                <a:lnTo>
                  <a:pt x="0" y="88900"/>
                </a:lnTo>
                <a:lnTo>
                  <a:pt x="0" y="92709"/>
                </a:lnTo>
                <a:lnTo>
                  <a:pt x="55879" y="92709"/>
                </a:lnTo>
                <a:lnTo>
                  <a:pt x="55879" y="88900"/>
                </a:lnTo>
                <a:close/>
              </a:path>
              <a:path w="55879" h="448310">
                <a:moveTo>
                  <a:pt x="55879" y="92709"/>
                </a:moveTo>
                <a:lnTo>
                  <a:pt x="0" y="92709"/>
                </a:lnTo>
                <a:lnTo>
                  <a:pt x="0" y="95249"/>
                </a:lnTo>
                <a:lnTo>
                  <a:pt x="55879" y="95249"/>
                </a:lnTo>
                <a:lnTo>
                  <a:pt x="55879" y="92709"/>
                </a:lnTo>
                <a:close/>
              </a:path>
              <a:path w="55879" h="448310">
                <a:moveTo>
                  <a:pt x="55879" y="95250"/>
                </a:moveTo>
                <a:lnTo>
                  <a:pt x="0" y="95250"/>
                </a:lnTo>
                <a:lnTo>
                  <a:pt x="0" y="99059"/>
                </a:lnTo>
                <a:lnTo>
                  <a:pt x="55879" y="99059"/>
                </a:lnTo>
                <a:lnTo>
                  <a:pt x="55879" y="95250"/>
                </a:lnTo>
                <a:close/>
              </a:path>
              <a:path w="55879" h="448310">
                <a:moveTo>
                  <a:pt x="55879" y="99059"/>
                </a:moveTo>
                <a:lnTo>
                  <a:pt x="0" y="99059"/>
                </a:lnTo>
                <a:lnTo>
                  <a:pt x="0" y="101599"/>
                </a:lnTo>
                <a:lnTo>
                  <a:pt x="55879" y="101599"/>
                </a:lnTo>
                <a:lnTo>
                  <a:pt x="55879" y="99059"/>
                </a:lnTo>
                <a:close/>
              </a:path>
              <a:path w="55879" h="448310">
                <a:moveTo>
                  <a:pt x="55879" y="101600"/>
                </a:moveTo>
                <a:lnTo>
                  <a:pt x="0" y="101600"/>
                </a:lnTo>
                <a:lnTo>
                  <a:pt x="0" y="107949"/>
                </a:lnTo>
                <a:lnTo>
                  <a:pt x="55879" y="107949"/>
                </a:lnTo>
                <a:lnTo>
                  <a:pt x="55879" y="101600"/>
                </a:lnTo>
                <a:close/>
              </a:path>
              <a:path w="55879" h="448310">
                <a:moveTo>
                  <a:pt x="55879" y="107950"/>
                </a:moveTo>
                <a:lnTo>
                  <a:pt x="0" y="107950"/>
                </a:lnTo>
                <a:lnTo>
                  <a:pt x="0" y="114299"/>
                </a:lnTo>
                <a:lnTo>
                  <a:pt x="55879" y="114299"/>
                </a:lnTo>
                <a:lnTo>
                  <a:pt x="55879" y="107950"/>
                </a:lnTo>
                <a:close/>
              </a:path>
              <a:path w="55879" h="448310">
                <a:moveTo>
                  <a:pt x="55879" y="114300"/>
                </a:moveTo>
                <a:lnTo>
                  <a:pt x="0" y="114300"/>
                </a:lnTo>
                <a:lnTo>
                  <a:pt x="0" y="120649"/>
                </a:lnTo>
                <a:lnTo>
                  <a:pt x="55879" y="120649"/>
                </a:lnTo>
                <a:lnTo>
                  <a:pt x="55879" y="114300"/>
                </a:lnTo>
                <a:close/>
              </a:path>
              <a:path w="55879" h="448310">
                <a:moveTo>
                  <a:pt x="55879" y="120650"/>
                </a:moveTo>
                <a:lnTo>
                  <a:pt x="0" y="120650"/>
                </a:lnTo>
                <a:lnTo>
                  <a:pt x="0" y="124459"/>
                </a:lnTo>
                <a:lnTo>
                  <a:pt x="55879" y="124459"/>
                </a:lnTo>
                <a:lnTo>
                  <a:pt x="55879" y="120650"/>
                </a:lnTo>
                <a:close/>
              </a:path>
              <a:path w="55879" h="448310">
                <a:moveTo>
                  <a:pt x="55879" y="124459"/>
                </a:moveTo>
                <a:lnTo>
                  <a:pt x="0" y="124459"/>
                </a:lnTo>
                <a:lnTo>
                  <a:pt x="0" y="137159"/>
                </a:lnTo>
                <a:lnTo>
                  <a:pt x="55879" y="137159"/>
                </a:lnTo>
                <a:lnTo>
                  <a:pt x="55879" y="124459"/>
                </a:lnTo>
                <a:close/>
              </a:path>
              <a:path w="55879" h="448310">
                <a:moveTo>
                  <a:pt x="55879" y="137159"/>
                </a:moveTo>
                <a:lnTo>
                  <a:pt x="0" y="137159"/>
                </a:lnTo>
                <a:lnTo>
                  <a:pt x="0" y="156209"/>
                </a:lnTo>
                <a:lnTo>
                  <a:pt x="55879" y="156209"/>
                </a:lnTo>
                <a:lnTo>
                  <a:pt x="55879" y="137159"/>
                </a:lnTo>
                <a:close/>
              </a:path>
              <a:path w="55879" h="448310">
                <a:moveTo>
                  <a:pt x="55879" y="156209"/>
                </a:moveTo>
                <a:lnTo>
                  <a:pt x="0" y="156209"/>
                </a:lnTo>
                <a:lnTo>
                  <a:pt x="0" y="162559"/>
                </a:lnTo>
                <a:lnTo>
                  <a:pt x="55879" y="162559"/>
                </a:lnTo>
                <a:lnTo>
                  <a:pt x="55879" y="156209"/>
                </a:lnTo>
                <a:close/>
              </a:path>
              <a:path w="55879" h="448310">
                <a:moveTo>
                  <a:pt x="55879" y="162559"/>
                </a:moveTo>
                <a:lnTo>
                  <a:pt x="0" y="162559"/>
                </a:lnTo>
                <a:lnTo>
                  <a:pt x="0" y="181609"/>
                </a:lnTo>
                <a:lnTo>
                  <a:pt x="55879" y="181609"/>
                </a:lnTo>
                <a:lnTo>
                  <a:pt x="55879" y="162559"/>
                </a:lnTo>
                <a:close/>
              </a:path>
              <a:path w="55879" h="448310">
                <a:moveTo>
                  <a:pt x="55879" y="444499"/>
                </a:moveTo>
                <a:lnTo>
                  <a:pt x="49529" y="444499"/>
                </a:lnTo>
                <a:lnTo>
                  <a:pt x="49529" y="445769"/>
                </a:lnTo>
                <a:lnTo>
                  <a:pt x="52070" y="445769"/>
                </a:lnTo>
                <a:lnTo>
                  <a:pt x="52070" y="448309"/>
                </a:lnTo>
                <a:lnTo>
                  <a:pt x="55879" y="448309"/>
                </a:lnTo>
                <a:lnTo>
                  <a:pt x="55879" y="444499"/>
                </a:lnTo>
                <a:close/>
              </a:path>
              <a:path w="55879" h="448310">
                <a:moveTo>
                  <a:pt x="45720" y="443229"/>
                </a:moveTo>
                <a:lnTo>
                  <a:pt x="43179" y="443229"/>
                </a:lnTo>
                <a:lnTo>
                  <a:pt x="43179" y="444499"/>
                </a:lnTo>
                <a:lnTo>
                  <a:pt x="45720" y="444499"/>
                </a:lnTo>
                <a:lnTo>
                  <a:pt x="45720" y="443229"/>
                </a:lnTo>
                <a:close/>
              </a:path>
              <a:path w="55879" h="448310">
                <a:moveTo>
                  <a:pt x="55879" y="438149"/>
                </a:moveTo>
                <a:lnTo>
                  <a:pt x="33020" y="438149"/>
                </a:lnTo>
                <a:lnTo>
                  <a:pt x="33020" y="439419"/>
                </a:lnTo>
                <a:lnTo>
                  <a:pt x="35559" y="439419"/>
                </a:lnTo>
                <a:lnTo>
                  <a:pt x="35559" y="441959"/>
                </a:lnTo>
                <a:lnTo>
                  <a:pt x="39370" y="441959"/>
                </a:lnTo>
                <a:lnTo>
                  <a:pt x="39370" y="443229"/>
                </a:lnTo>
                <a:lnTo>
                  <a:pt x="55879" y="443229"/>
                </a:lnTo>
                <a:lnTo>
                  <a:pt x="55879" y="438149"/>
                </a:lnTo>
                <a:close/>
              </a:path>
              <a:path w="55879" h="448310">
                <a:moveTo>
                  <a:pt x="29209" y="436879"/>
                </a:moveTo>
                <a:lnTo>
                  <a:pt x="25400" y="436879"/>
                </a:lnTo>
                <a:lnTo>
                  <a:pt x="25400" y="438149"/>
                </a:lnTo>
                <a:lnTo>
                  <a:pt x="29209" y="438149"/>
                </a:lnTo>
                <a:lnTo>
                  <a:pt x="29209" y="436879"/>
                </a:lnTo>
                <a:close/>
              </a:path>
              <a:path w="55879" h="448310">
                <a:moveTo>
                  <a:pt x="55879" y="431799"/>
                </a:moveTo>
                <a:lnTo>
                  <a:pt x="15239" y="431799"/>
                </a:lnTo>
                <a:lnTo>
                  <a:pt x="15239" y="433069"/>
                </a:lnTo>
                <a:lnTo>
                  <a:pt x="17779" y="433069"/>
                </a:lnTo>
                <a:lnTo>
                  <a:pt x="17779" y="435609"/>
                </a:lnTo>
                <a:lnTo>
                  <a:pt x="22859" y="435609"/>
                </a:lnTo>
                <a:lnTo>
                  <a:pt x="22859" y="436879"/>
                </a:lnTo>
                <a:lnTo>
                  <a:pt x="55879" y="436879"/>
                </a:lnTo>
                <a:lnTo>
                  <a:pt x="55879" y="431799"/>
                </a:lnTo>
                <a:close/>
              </a:path>
              <a:path w="55879" h="448310">
                <a:moveTo>
                  <a:pt x="12700" y="430529"/>
                </a:moveTo>
                <a:lnTo>
                  <a:pt x="10159" y="430529"/>
                </a:lnTo>
                <a:lnTo>
                  <a:pt x="10159" y="431799"/>
                </a:lnTo>
                <a:lnTo>
                  <a:pt x="12700" y="431799"/>
                </a:lnTo>
                <a:lnTo>
                  <a:pt x="12700" y="430529"/>
                </a:lnTo>
                <a:close/>
              </a:path>
              <a:path w="55879" h="448310">
                <a:moveTo>
                  <a:pt x="55879" y="425449"/>
                </a:moveTo>
                <a:lnTo>
                  <a:pt x="1270" y="425449"/>
                </a:lnTo>
                <a:lnTo>
                  <a:pt x="1270" y="426719"/>
                </a:lnTo>
                <a:lnTo>
                  <a:pt x="3809" y="426719"/>
                </a:lnTo>
                <a:lnTo>
                  <a:pt x="3809" y="429259"/>
                </a:lnTo>
                <a:lnTo>
                  <a:pt x="7620" y="429259"/>
                </a:lnTo>
                <a:lnTo>
                  <a:pt x="7620" y="430529"/>
                </a:lnTo>
                <a:lnTo>
                  <a:pt x="55879" y="430529"/>
                </a:lnTo>
                <a:lnTo>
                  <a:pt x="55879" y="425449"/>
                </a:lnTo>
                <a:close/>
              </a:path>
              <a:path w="55879" h="448310">
                <a:moveTo>
                  <a:pt x="55879" y="419099"/>
                </a:moveTo>
                <a:lnTo>
                  <a:pt x="0" y="419099"/>
                </a:lnTo>
                <a:lnTo>
                  <a:pt x="0" y="424179"/>
                </a:lnTo>
                <a:lnTo>
                  <a:pt x="55879" y="424179"/>
                </a:lnTo>
                <a:lnTo>
                  <a:pt x="55879" y="419099"/>
                </a:lnTo>
                <a:close/>
              </a:path>
              <a:path w="55879" h="448310">
                <a:moveTo>
                  <a:pt x="55879" y="412749"/>
                </a:moveTo>
                <a:lnTo>
                  <a:pt x="0" y="412749"/>
                </a:lnTo>
                <a:lnTo>
                  <a:pt x="0" y="417829"/>
                </a:lnTo>
                <a:lnTo>
                  <a:pt x="55879" y="417829"/>
                </a:lnTo>
                <a:lnTo>
                  <a:pt x="55879" y="412749"/>
                </a:lnTo>
                <a:close/>
              </a:path>
              <a:path w="55879" h="448310">
                <a:moveTo>
                  <a:pt x="55879" y="406399"/>
                </a:moveTo>
                <a:lnTo>
                  <a:pt x="0" y="406399"/>
                </a:lnTo>
                <a:lnTo>
                  <a:pt x="0" y="411479"/>
                </a:lnTo>
                <a:lnTo>
                  <a:pt x="55879" y="411479"/>
                </a:lnTo>
                <a:lnTo>
                  <a:pt x="55879" y="406399"/>
                </a:lnTo>
                <a:close/>
              </a:path>
              <a:path w="55879" h="448310">
                <a:moveTo>
                  <a:pt x="55879" y="400049"/>
                </a:moveTo>
                <a:lnTo>
                  <a:pt x="0" y="400049"/>
                </a:lnTo>
                <a:lnTo>
                  <a:pt x="0" y="405129"/>
                </a:lnTo>
                <a:lnTo>
                  <a:pt x="55879" y="405129"/>
                </a:lnTo>
                <a:lnTo>
                  <a:pt x="55879" y="400049"/>
                </a:lnTo>
                <a:close/>
              </a:path>
              <a:path w="55879" h="448310">
                <a:moveTo>
                  <a:pt x="55879" y="393699"/>
                </a:moveTo>
                <a:lnTo>
                  <a:pt x="0" y="393699"/>
                </a:lnTo>
                <a:lnTo>
                  <a:pt x="0" y="398779"/>
                </a:lnTo>
                <a:lnTo>
                  <a:pt x="55879" y="398779"/>
                </a:lnTo>
                <a:lnTo>
                  <a:pt x="55879" y="393699"/>
                </a:lnTo>
                <a:close/>
              </a:path>
              <a:path w="55879" h="448310">
                <a:moveTo>
                  <a:pt x="55879" y="387349"/>
                </a:moveTo>
                <a:lnTo>
                  <a:pt x="0" y="387349"/>
                </a:lnTo>
                <a:lnTo>
                  <a:pt x="0" y="392429"/>
                </a:lnTo>
                <a:lnTo>
                  <a:pt x="55879" y="392429"/>
                </a:lnTo>
                <a:lnTo>
                  <a:pt x="55879" y="387349"/>
                </a:lnTo>
                <a:close/>
              </a:path>
              <a:path w="55879" h="448310">
                <a:moveTo>
                  <a:pt x="55879" y="380999"/>
                </a:moveTo>
                <a:lnTo>
                  <a:pt x="0" y="380999"/>
                </a:lnTo>
                <a:lnTo>
                  <a:pt x="0" y="386079"/>
                </a:lnTo>
                <a:lnTo>
                  <a:pt x="55879" y="386079"/>
                </a:lnTo>
                <a:lnTo>
                  <a:pt x="55879" y="380999"/>
                </a:lnTo>
                <a:close/>
              </a:path>
              <a:path w="55879" h="448310">
                <a:moveTo>
                  <a:pt x="55879" y="374649"/>
                </a:moveTo>
                <a:lnTo>
                  <a:pt x="0" y="374649"/>
                </a:lnTo>
                <a:lnTo>
                  <a:pt x="0" y="379729"/>
                </a:lnTo>
                <a:lnTo>
                  <a:pt x="55879" y="379729"/>
                </a:lnTo>
                <a:lnTo>
                  <a:pt x="55879" y="374649"/>
                </a:lnTo>
                <a:close/>
              </a:path>
              <a:path w="55879" h="448310">
                <a:moveTo>
                  <a:pt x="55879" y="368299"/>
                </a:moveTo>
                <a:lnTo>
                  <a:pt x="0" y="368299"/>
                </a:lnTo>
                <a:lnTo>
                  <a:pt x="0" y="373379"/>
                </a:lnTo>
                <a:lnTo>
                  <a:pt x="55879" y="373379"/>
                </a:lnTo>
                <a:lnTo>
                  <a:pt x="55879" y="368299"/>
                </a:lnTo>
                <a:close/>
              </a:path>
              <a:path w="55879" h="448310">
                <a:moveTo>
                  <a:pt x="55879" y="361949"/>
                </a:moveTo>
                <a:lnTo>
                  <a:pt x="0" y="361949"/>
                </a:lnTo>
                <a:lnTo>
                  <a:pt x="0" y="367029"/>
                </a:lnTo>
                <a:lnTo>
                  <a:pt x="55879" y="367029"/>
                </a:lnTo>
                <a:lnTo>
                  <a:pt x="55879" y="361949"/>
                </a:lnTo>
                <a:close/>
              </a:path>
              <a:path w="55879" h="448310">
                <a:moveTo>
                  <a:pt x="55879" y="355599"/>
                </a:moveTo>
                <a:lnTo>
                  <a:pt x="0" y="355599"/>
                </a:lnTo>
                <a:lnTo>
                  <a:pt x="0" y="360679"/>
                </a:lnTo>
                <a:lnTo>
                  <a:pt x="55879" y="360679"/>
                </a:lnTo>
                <a:lnTo>
                  <a:pt x="55879" y="355599"/>
                </a:lnTo>
                <a:close/>
              </a:path>
              <a:path w="55879" h="448310">
                <a:moveTo>
                  <a:pt x="55879" y="349249"/>
                </a:moveTo>
                <a:lnTo>
                  <a:pt x="0" y="349249"/>
                </a:lnTo>
                <a:lnTo>
                  <a:pt x="0" y="354329"/>
                </a:lnTo>
                <a:lnTo>
                  <a:pt x="55879" y="354329"/>
                </a:lnTo>
                <a:lnTo>
                  <a:pt x="55879" y="349249"/>
                </a:lnTo>
                <a:close/>
              </a:path>
              <a:path w="55879" h="448310">
                <a:moveTo>
                  <a:pt x="55879" y="341629"/>
                </a:moveTo>
                <a:lnTo>
                  <a:pt x="0" y="341629"/>
                </a:lnTo>
                <a:lnTo>
                  <a:pt x="0" y="347979"/>
                </a:lnTo>
                <a:lnTo>
                  <a:pt x="55879" y="347979"/>
                </a:lnTo>
                <a:lnTo>
                  <a:pt x="55879" y="341629"/>
                </a:lnTo>
                <a:close/>
              </a:path>
              <a:path w="55879" h="448310">
                <a:moveTo>
                  <a:pt x="55879" y="336549"/>
                </a:moveTo>
                <a:lnTo>
                  <a:pt x="0" y="336549"/>
                </a:lnTo>
                <a:lnTo>
                  <a:pt x="0" y="340359"/>
                </a:lnTo>
                <a:lnTo>
                  <a:pt x="55879" y="340359"/>
                </a:lnTo>
                <a:lnTo>
                  <a:pt x="55879" y="336549"/>
                </a:lnTo>
                <a:close/>
              </a:path>
              <a:path w="55879" h="448310">
                <a:moveTo>
                  <a:pt x="55879" y="330199"/>
                </a:moveTo>
                <a:lnTo>
                  <a:pt x="0" y="330199"/>
                </a:lnTo>
                <a:lnTo>
                  <a:pt x="0" y="335279"/>
                </a:lnTo>
                <a:lnTo>
                  <a:pt x="55879" y="335279"/>
                </a:lnTo>
                <a:lnTo>
                  <a:pt x="55879" y="330199"/>
                </a:lnTo>
                <a:close/>
              </a:path>
              <a:path w="55879" h="448310">
                <a:moveTo>
                  <a:pt x="5587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55879" y="328929"/>
                </a:lnTo>
                <a:lnTo>
                  <a:pt x="55879" y="323849"/>
                </a:lnTo>
                <a:close/>
              </a:path>
              <a:path w="55879" h="448310">
                <a:moveTo>
                  <a:pt x="55879" y="316229"/>
                </a:moveTo>
                <a:lnTo>
                  <a:pt x="0" y="316229"/>
                </a:lnTo>
                <a:lnTo>
                  <a:pt x="0" y="322579"/>
                </a:lnTo>
                <a:lnTo>
                  <a:pt x="55879" y="322579"/>
                </a:lnTo>
                <a:lnTo>
                  <a:pt x="55879" y="316229"/>
                </a:lnTo>
                <a:close/>
              </a:path>
              <a:path w="55879" h="448310">
                <a:moveTo>
                  <a:pt x="55879" y="309879"/>
                </a:moveTo>
                <a:lnTo>
                  <a:pt x="0" y="309879"/>
                </a:lnTo>
                <a:lnTo>
                  <a:pt x="0" y="314959"/>
                </a:lnTo>
                <a:lnTo>
                  <a:pt x="55879" y="314959"/>
                </a:lnTo>
                <a:lnTo>
                  <a:pt x="55879" y="309879"/>
                </a:lnTo>
                <a:close/>
              </a:path>
              <a:path w="55879" h="448310">
                <a:moveTo>
                  <a:pt x="55879" y="303529"/>
                </a:moveTo>
                <a:lnTo>
                  <a:pt x="0" y="303529"/>
                </a:lnTo>
                <a:lnTo>
                  <a:pt x="0" y="308609"/>
                </a:lnTo>
                <a:lnTo>
                  <a:pt x="55879" y="308609"/>
                </a:lnTo>
                <a:lnTo>
                  <a:pt x="55879" y="303529"/>
                </a:lnTo>
                <a:close/>
              </a:path>
              <a:path w="55879" h="448310">
                <a:moveTo>
                  <a:pt x="55879" y="298449"/>
                </a:moveTo>
                <a:lnTo>
                  <a:pt x="0" y="298449"/>
                </a:lnTo>
                <a:lnTo>
                  <a:pt x="0" y="302259"/>
                </a:lnTo>
                <a:lnTo>
                  <a:pt x="55879" y="302259"/>
                </a:lnTo>
                <a:lnTo>
                  <a:pt x="55879" y="298449"/>
                </a:lnTo>
                <a:close/>
              </a:path>
              <a:path w="55879" h="448310">
                <a:moveTo>
                  <a:pt x="55879" y="182879"/>
                </a:moveTo>
                <a:lnTo>
                  <a:pt x="0" y="182879"/>
                </a:lnTo>
                <a:lnTo>
                  <a:pt x="0" y="297179"/>
                </a:lnTo>
                <a:lnTo>
                  <a:pt x="55879" y="297179"/>
                </a:lnTo>
                <a:lnTo>
                  <a:pt x="55879" y="182879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0" name="bk object 3410"/>
          <p:cNvSpPr/>
          <p:nvPr/>
        </p:nvSpPr>
        <p:spPr>
          <a:xfrm>
            <a:off x="7325359" y="5779770"/>
            <a:ext cx="54610" cy="402590"/>
          </a:xfrm>
          <a:custGeom>
            <a:avLst/>
            <a:gdLst/>
            <a:ahLst/>
            <a:cxnLst/>
            <a:rect l="l" t="t" r="r" b="b"/>
            <a:pathLst>
              <a:path w="54609" h="402589">
                <a:moveTo>
                  <a:pt x="54610" y="0"/>
                </a:moveTo>
                <a:lnTo>
                  <a:pt x="50800" y="0"/>
                </a:lnTo>
                <a:lnTo>
                  <a:pt x="50800" y="1269"/>
                </a:lnTo>
                <a:lnTo>
                  <a:pt x="48260" y="1269"/>
                </a:lnTo>
                <a:lnTo>
                  <a:pt x="48260" y="2539"/>
                </a:lnTo>
                <a:lnTo>
                  <a:pt x="54610" y="2539"/>
                </a:lnTo>
                <a:lnTo>
                  <a:pt x="54610" y="0"/>
                </a:lnTo>
                <a:close/>
              </a:path>
              <a:path w="54609" h="402589">
                <a:moveTo>
                  <a:pt x="54610" y="2539"/>
                </a:moveTo>
                <a:lnTo>
                  <a:pt x="45720" y="2539"/>
                </a:lnTo>
                <a:lnTo>
                  <a:pt x="45720" y="3809"/>
                </a:lnTo>
                <a:lnTo>
                  <a:pt x="43180" y="3809"/>
                </a:lnTo>
                <a:lnTo>
                  <a:pt x="43180" y="5079"/>
                </a:lnTo>
                <a:lnTo>
                  <a:pt x="40640" y="5079"/>
                </a:lnTo>
                <a:lnTo>
                  <a:pt x="40640" y="6349"/>
                </a:lnTo>
                <a:lnTo>
                  <a:pt x="54610" y="6349"/>
                </a:lnTo>
                <a:lnTo>
                  <a:pt x="54610" y="2539"/>
                </a:lnTo>
                <a:close/>
              </a:path>
              <a:path w="54609" h="402589">
                <a:moveTo>
                  <a:pt x="54610" y="6349"/>
                </a:moveTo>
                <a:lnTo>
                  <a:pt x="38100" y="6349"/>
                </a:lnTo>
                <a:lnTo>
                  <a:pt x="38100" y="7619"/>
                </a:lnTo>
                <a:lnTo>
                  <a:pt x="35560" y="7619"/>
                </a:lnTo>
                <a:lnTo>
                  <a:pt x="35560" y="8889"/>
                </a:lnTo>
                <a:lnTo>
                  <a:pt x="54610" y="8889"/>
                </a:lnTo>
                <a:lnTo>
                  <a:pt x="54610" y="6349"/>
                </a:lnTo>
                <a:close/>
              </a:path>
              <a:path w="54609" h="402589">
                <a:moveTo>
                  <a:pt x="54610" y="8889"/>
                </a:moveTo>
                <a:lnTo>
                  <a:pt x="33020" y="8889"/>
                </a:lnTo>
                <a:lnTo>
                  <a:pt x="33020" y="10159"/>
                </a:lnTo>
                <a:lnTo>
                  <a:pt x="31750" y="10159"/>
                </a:lnTo>
                <a:lnTo>
                  <a:pt x="31750" y="11429"/>
                </a:lnTo>
                <a:lnTo>
                  <a:pt x="29210" y="11429"/>
                </a:lnTo>
                <a:lnTo>
                  <a:pt x="29210" y="12699"/>
                </a:lnTo>
                <a:lnTo>
                  <a:pt x="54610" y="12699"/>
                </a:lnTo>
                <a:lnTo>
                  <a:pt x="54610" y="8889"/>
                </a:lnTo>
                <a:close/>
              </a:path>
              <a:path w="54609" h="402589">
                <a:moveTo>
                  <a:pt x="54610" y="12699"/>
                </a:moveTo>
                <a:lnTo>
                  <a:pt x="26670" y="12699"/>
                </a:lnTo>
                <a:lnTo>
                  <a:pt x="26670" y="13969"/>
                </a:lnTo>
                <a:lnTo>
                  <a:pt x="24130" y="13969"/>
                </a:lnTo>
                <a:lnTo>
                  <a:pt x="24130" y="15239"/>
                </a:lnTo>
                <a:lnTo>
                  <a:pt x="54610" y="15239"/>
                </a:lnTo>
                <a:lnTo>
                  <a:pt x="54610" y="12699"/>
                </a:lnTo>
                <a:close/>
              </a:path>
              <a:path w="54609" h="402589">
                <a:moveTo>
                  <a:pt x="54610" y="15239"/>
                </a:moveTo>
                <a:lnTo>
                  <a:pt x="21590" y="15239"/>
                </a:lnTo>
                <a:lnTo>
                  <a:pt x="21590" y="16509"/>
                </a:lnTo>
                <a:lnTo>
                  <a:pt x="20320" y="16509"/>
                </a:lnTo>
                <a:lnTo>
                  <a:pt x="20320" y="17779"/>
                </a:lnTo>
                <a:lnTo>
                  <a:pt x="17780" y="17779"/>
                </a:lnTo>
                <a:lnTo>
                  <a:pt x="17780" y="19049"/>
                </a:lnTo>
                <a:lnTo>
                  <a:pt x="54610" y="19049"/>
                </a:lnTo>
                <a:lnTo>
                  <a:pt x="54610" y="15239"/>
                </a:lnTo>
                <a:close/>
              </a:path>
              <a:path w="54609" h="402589">
                <a:moveTo>
                  <a:pt x="54610" y="19049"/>
                </a:moveTo>
                <a:lnTo>
                  <a:pt x="15240" y="19049"/>
                </a:lnTo>
                <a:lnTo>
                  <a:pt x="15240" y="20319"/>
                </a:lnTo>
                <a:lnTo>
                  <a:pt x="12700" y="20319"/>
                </a:lnTo>
                <a:lnTo>
                  <a:pt x="12700" y="21589"/>
                </a:lnTo>
                <a:lnTo>
                  <a:pt x="54610" y="21589"/>
                </a:lnTo>
                <a:lnTo>
                  <a:pt x="54610" y="19049"/>
                </a:lnTo>
                <a:close/>
              </a:path>
              <a:path w="54609" h="402589">
                <a:moveTo>
                  <a:pt x="54610" y="21589"/>
                </a:moveTo>
                <a:lnTo>
                  <a:pt x="11430" y="21589"/>
                </a:lnTo>
                <a:lnTo>
                  <a:pt x="11430" y="22859"/>
                </a:lnTo>
                <a:lnTo>
                  <a:pt x="8890" y="22859"/>
                </a:lnTo>
                <a:lnTo>
                  <a:pt x="8890" y="24129"/>
                </a:lnTo>
                <a:lnTo>
                  <a:pt x="7620" y="24129"/>
                </a:lnTo>
                <a:lnTo>
                  <a:pt x="7620" y="25399"/>
                </a:lnTo>
                <a:lnTo>
                  <a:pt x="54610" y="25399"/>
                </a:lnTo>
                <a:lnTo>
                  <a:pt x="54610" y="21589"/>
                </a:lnTo>
                <a:close/>
              </a:path>
              <a:path w="54609" h="402589">
                <a:moveTo>
                  <a:pt x="54610" y="25399"/>
                </a:moveTo>
                <a:lnTo>
                  <a:pt x="5080" y="25399"/>
                </a:lnTo>
                <a:lnTo>
                  <a:pt x="5080" y="26669"/>
                </a:lnTo>
                <a:lnTo>
                  <a:pt x="3810" y="26669"/>
                </a:lnTo>
                <a:lnTo>
                  <a:pt x="3810" y="27939"/>
                </a:lnTo>
                <a:lnTo>
                  <a:pt x="54610" y="27939"/>
                </a:lnTo>
                <a:lnTo>
                  <a:pt x="54610" y="25399"/>
                </a:lnTo>
                <a:close/>
              </a:path>
              <a:path w="54609" h="402589">
                <a:moveTo>
                  <a:pt x="54610" y="27939"/>
                </a:moveTo>
                <a:lnTo>
                  <a:pt x="2540" y="27939"/>
                </a:lnTo>
                <a:lnTo>
                  <a:pt x="2540" y="29209"/>
                </a:lnTo>
                <a:lnTo>
                  <a:pt x="0" y="29209"/>
                </a:lnTo>
                <a:lnTo>
                  <a:pt x="0" y="34289"/>
                </a:lnTo>
                <a:lnTo>
                  <a:pt x="54610" y="34289"/>
                </a:lnTo>
                <a:lnTo>
                  <a:pt x="54610" y="27939"/>
                </a:lnTo>
                <a:close/>
              </a:path>
              <a:path w="54609" h="402589">
                <a:moveTo>
                  <a:pt x="54610" y="34289"/>
                </a:moveTo>
                <a:lnTo>
                  <a:pt x="0" y="34289"/>
                </a:lnTo>
                <a:lnTo>
                  <a:pt x="0" y="38099"/>
                </a:lnTo>
                <a:lnTo>
                  <a:pt x="54610" y="38099"/>
                </a:lnTo>
                <a:lnTo>
                  <a:pt x="54610" y="34289"/>
                </a:lnTo>
                <a:close/>
              </a:path>
              <a:path w="54609" h="402589">
                <a:moveTo>
                  <a:pt x="54610" y="38099"/>
                </a:moveTo>
                <a:lnTo>
                  <a:pt x="0" y="38099"/>
                </a:lnTo>
                <a:lnTo>
                  <a:pt x="0" y="40639"/>
                </a:lnTo>
                <a:lnTo>
                  <a:pt x="54610" y="40639"/>
                </a:lnTo>
                <a:lnTo>
                  <a:pt x="54610" y="38099"/>
                </a:lnTo>
                <a:close/>
              </a:path>
              <a:path w="54609" h="402589">
                <a:moveTo>
                  <a:pt x="54610" y="40639"/>
                </a:moveTo>
                <a:lnTo>
                  <a:pt x="0" y="40639"/>
                </a:lnTo>
                <a:lnTo>
                  <a:pt x="0" y="44449"/>
                </a:lnTo>
                <a:lnTo>
                  <a:pt x="54610" y="44449"/>
                </a:lnTo>
                <a:lnTo>
                  <a:pt x="54610" y="40639"/>
                </a:lnTo>
                <a:close/>
              </a:path>
              <a:path w="54609" h="402589">
                <a:moveTo>
                  <a:pt x="54610" y="44449"/>
                </a:moveTo>
                <a:lnTo>
                  <a:pt x="0" y="44449"/>
                </a:lnTo>
                <a:lnTo>
                  <a:pt x="0" y="46989"/>
                </a:lnTo>
                <a:lnTo>
                  <a:pt x="54610" y="46989"/>
                </a:lnTo>
                <a:lnTo>
                  <a:pt x="54610" y="44449"/>
                </a:lnTo>
                <a:close/>
              </a:path>
              <a:path w="54609" h="402589">
                <a:moveTo>
                  <a:pt x="54610" y="46989"/>
                </a:moveTo>
                <a:lnTo>
                  <a:pt x="0" y="46989"/>
                </a:lnTo>
                <a:lnTo>
                  <a:pt x="0" y="50799"/>
                </a:lnTo>
                <a:lnTo>
                  <a:pt x="54610" y="50799"/>
                </a:lnTo>
                <a:lnTo>
                  <a:pt x="54610" y="46989"/>
                </a:lnTo>
                <a:close/>
              </a:path>
              <a:path w="54609" h="402589">
                <a:moveTo>
                  <a:pt x="54610" y="50799"/>
                </a:moveTo>
                <a:lnTo>
                  <a:pt x="0" y="50799"/>
                </a:lnTo>
                <a:lnTo>
                  <a:pt x="0" y="53339"/>
                </a:lnTo>
                <a:lnTo>
                  <a:pt x="54610" y="53339"/>
                </a:lnTo>
                <a:lnTo>
                  <a:pt x="54610" y="50799"/>
                </a:lnTo>
                <a:close/>
              </a:path>
              <a:path w="54609" h="402589">
                <a:moveTo>
                  <a:pt x="54610" y="53339"/>
                </a:moveTo>
                <a:lnTo>
                  <a:pt x="0" y="53339"/>
                </a:lnTo>
                <a:lnTo>
                  <a:pt x="0" y="57149"/>
                </a:lnTo>
                <a:lnTo>
                  <a:pt x="54610" y="57149"/>
                </a:lnTo>
                <a:lnTo>
                  <a:pt x="54610" y="53339"/>
                </a:lnTo>
                <a:close/>
              </a:path>
              <a:path w="54609" h="402589">
                <a:moveTo>
                  <a:pt x="54610" y="57149"/>
                </a:moveTo>
                <a:lnTo>
                  <a:pt x="0" y="57149"/>
                </a:lnTo>
                <a:lnTo>
                  <a:pt x="0" y="59689"/>
                </a:lnTo>
                <a:lnTo>
                  <a:pt x="54610" y="59689"/>
                </a:lnTo>
                <a:lnTo>
                  <a:pt x="54610" y="57149"/>
                </a:lnTo>
                <a:close/>
              </a:path>
              <a:path w="54609" h="402589">
                <a:moveTo>
                  <a:pt x="54610" y="59689"/>
                </a:moveTo>
                <a:lnTo>
                  <a:pt x="0" y="59689"/>
                </a:lnTo>
                <a:lnTo>
                  <a:pt x="0" y="63499"/>
                </a:lnTo>
                <a:lnTo>
                  <a:pt x="54610" y="63499"/>
                </a:lnTo>
                <a:lnTo>
                  <a:pt x="54610" y="59689"/>
                </a:lnTo>
                <a:close/>
              </a:path>
              <a:path w="54609" h="402589">
                <a:moveTo>
                  <a:pt x="54610" y="63499"/>
                </a:moveTo>
                <a:lnTo>
                  <a:pt x="0" y="63499"/>
                </a:lnTo>
                <a:lnTo>
                  <a:pt x="0" y="66039"/>
                </a:lnTo>
                <a:lnTo>
                  <a:pt x="54610" y="66039"/>
                </a:lnTo>
                <a:lnTo>
                  <a:pt x="54610" y="63499"/>
                </a:lnTo>
                <a:close/>
              </a:path>
              <a:path w="54609" h="402589">
                <a:moveTo>
                  <a:pt x="54610" y="66039"/>
                </a:moveTo>
                <a:lnTo>
                  <a:pt x="0" y="66039"/>
                </a:lnTo>
                <a:lnTo>
                  <a:pt x="0" y="69849"/>
                </a:lnTo>
                <a:lnTo>
                  <a:pt x="54610" y="69849"/>
                </a:lnTo>
                <a:lnTo>
                  <a:pt x="54610" y="66039"/>
                </a:lnTo>
                <a:close/>
              </a:path>
              <a:path w="54609" h="402589">
                <a:moveTo>
                  <a:pt x="54610" y="69849"/>
                </a:moveTo>
                <a:lnTo>
                  <a:pt x="0" y="69849"/>
                </a:lnTo>
                <a:lnTo>
                  <a:pt x="0" y="72389"/>
                </a:lnTo>
                <a:lnTo>
                  <a:pt x="54610" y="72389"/>
                </a:lnTo>
                <a:lnTo>
                  <a:pt x="54610" y="69849"/>
                </a:lnTo>
                <a:close/>
              </a:path>
              <a:path w="54609" h="402589">
                <a:moveTo>
                  <a:pt x="54610" y="72389"/>
                </a:moveTo>
                <a:lnTo>
                  <a:pt x="0" y="72389"/>
                </a:lnTo>
                <a:lnTo>
                  <a:pt x="0" y="76199"/>
                </a:lnTo>
                <a:lnTo>
                  <a:pt x="54610" y="76199"/>
                </a:lnTo>
                <a:lnTo>
                  <a:pt x="54610" y="72389"/>
                </a:lnTo>
                <a:close/>
              </a:path>
              <a:path w="54609" h="402589">
                <a:moveTo>
                  <a:pt x="54610" y="76199"/>
                </a:moveTo>
                <a:lnTo>
                  <a:pt x="0" y="76199"/>
                </a:lnTo>
                <a:lnTo>
                  <a:pt x="0" y="78739"/>
                </a:lnTo>
                <a:lnTo>
                  <a:pt x="54610" y="78739"/>
                </a:lnTo>
                <a:lnTo>
                  <a:pt x="54610" y="76199"/>
                </a:lnTo>
                <a:close/>
              </a:path>
              <a:path w="54609" h="402589">
                <a:moveTo>
                  <a:pt x="54610" y="78739"/>
                </a:moveTo>
                <a:lnTo>
                  <a:pt x="0" y="78739"/>
                </a:lnTo>
                <a:lnTo>
                  <a:pt x="0" y="85089"/>
                </a:lnTo>
                <a:lnTo>
                  <a:pt x="54610" y="85089"/>
                </a:lnTo>
                <a:lnTo>
                  <a:pt x="54610" y="78739"/>
                </a:lnTo>
                <a:close/>
              </a:path>
              <a:path w="54609" h="402589">
                <a:moveTo>
                  <a:pt x="54610" y="85089"/>
                </a:moveTo>
                <a:lnTo>
                  <a:pt x="0" y="85089"/>
                </a:lnTo>
                <a:lnTo>
                  <a:pt x="0" y="91439"/>
                </a:lnTo>
                <a:lnTo>
                  <a:pt x="54610" y="91439"/>
                </a:lnTo>
                <a:lnTo>
                  <a:pt x="54610" y="85089"/>
                </a:lnTo>
                <a:close/>
              </a:path>
              <a:path w="54609" h="402589">
                <a:moveTo>
                  <a:pt x="54610" y="91439"/>
                </a:moveTo>
                <a:lnTo>
                  <a:pt x="0" y="91439"/>
                </a:lnTo>
                <a:lnTo>
                  <a:pt x="0" y="97789"/>
                </a:lnTo>
                <a:lnTo>
                  <a:pt x="54610" y="97789"/>
                </a:lnTo>
                <a:lnTo>
                  <a:pt x="54610" y="91439"/>
                </a:lnTo>
                <a:close/>
              </a:path>
              <a:path w="54609" h="402589">
                <a:moveTo>
                  <a:pt x="54610" y="97789"/>
                </a:moveTo>
                <a:lnTo>
                  <a:pt x="0" y="97789"/>
                </a:lnTo>
                <a:lnTo>
                  <a:pt x="0" y="101599"/>
                </a:lnTo>
                <a:lnTo>
                  <a:pt x="54610" y="101599"/>
                </a:lnTo>
                <a:lnTo>
                  <a:pt x="54610" y="97789"/>
                </a:lnTo>
                <a:close/>
              </a:path>
              <a:path w="54609" h="402589">
                <a:moveTo>
                  <a:pt x="54610" y="101599"/>
                </a:moveTo>
                <a:lnTo>
                  <a:pt x="0" y="101599"/>
                </a:lnTo>
                <a:lnTo>
                  <a:pt x="0" y="114299"/>
                </a:lnTo>
                <a:lnTo>
                  <a:pt x="54610" y="114299"/>
                </a:lnTo>
                <a:lnTo>
                  <a:pt x="54610" y="101599"/>
                </a:lnTo>
                <a:close/>
              </a:path>
              <a:path w="54609" h="402589">
                <a:moveTo>
                  <a:pt x="5461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54610" y="133349"/>
                </a:lnTo>
                <a:lnTo>
                  <a:pt x="54610" y="114299"/>
                </a:lnTo>
                <a:close/>
              </a:path>
              <a:path w="54609" h="402589">
                <a:moveTo>
                  <a:pt x="54610" y="133349"/>
                </a:moveTo>
                <a:lnTo>
                  <a:pt x="0" y="133349"/>
                </a:lnTo>
                <a:lnTo>
                  <a:pt x="0" y="139699"/>
                </a:lnTo>
                <a:lnTo>
                  <a:pt x="54610" y="139699"/>
                </a:lnTo>
                <a:lnTo>
                  <a:pt x="54610" y="133349"/>
                </a:lnTo>
                <a:close/>
              </a:path>
              <a:path w="54609" h="402589">
                <a:moveTo>
                  <a:pt x="54610" y="139699"/>
                </a:moveTo>
                <a:lnTo>
                  <a:pt x="0" y="139699"/>
                </a:lnTo>
                <a:lnTo>
                  <a:pt x="0" y="158749"/>
                </a:lnTo>
                <a:lnTo>
                  <a:pt x="54610" y="158749"/>
                </a:lnTo>
                <a:lnTo>
                  <a:pt x="54610" y="139699"/>
                </a:lnTo>
                <a:close/>
              </a:path>
              <a:path w="54609" h="402589">
                <a:moveTo>
                  <a:pt x="53340" y="401319"/>
                </a:moveTo>
                <a:lnTo>
                  <a:pt x="49530" y="401319"/>
                </a:lnTo>
                <a:lnTo>
                  <a:pt x="49530" y="402589"/>
                </a:lnTo>
                <a:lnTo>
                  <a:pt x="53340" y="402589"/>
                </a:lnTo>
                <a:lnTo>
                  <a:pt x="53340" y="401319"/>
                </a:lnTo>
                <a:close/>
              </a:path>
              <a:path w="54609" h="402589">
                <a:moveTo>
                  <a:pt x="54610" y="396239"/>
                </a:moveTo>
                <a:lnTo>
                  <a:pt x="40640" y="396239"/>
                </a:lnTo>
                <a:lnTo>
                  <a:pt x="40640" y="397509"/>
                </a:lnTo>
                <a:lnTo>
                  <a:pt x="44450" y="397509"/>
                </a:lnTo>
                <a:lnTo>
                  <a:pt x="44450" y="400049"/>
                </a:lnTo>
                <a:lnTo>
                  <a:pt x="46990" y="400049"/>
                </a:lnTo>
                <a:lnTo>
                  <a:pt x="46990" y="401319"/>
                </a:lnTo>
                <a:lnTo>
                  <a:pt x="54610" y="401319"/>
                </a:lnTo>
                <a:lnTo>
                  <a:pt x="54610" y="396239"/>
                </a:lnTo>
                <a:close/>
              </a:path>
              <a:path w="54609" h="402589">
                <a:moveTo>
                  <a:pt x="39370" y="394969"/>
                </a:moveTo>
                <a:lnTo>
                  <a:pt x="36830" y="394969"/>
                </a:lnTo>
                <a:lnTo>
                  <a:pt x="36830" y="396239"/>
                </a:lnTo>
                <a:lnTo>
                  <a:pt x="39370" y="396239"/>
                </a:lnTo>
                <a:lnTo>
                  <a:pt x="39370" y="394969"/>
                </a:lnTo>
                <a:close/>
              </a:path>
              <a:path w="54609" h="402589">
                <a:moveTo>
                  <a:pt x="54610" y="389889"/>
                </a:moveTo>
                <a:lnTo>
                  <a:pt x="30480" y="389889"/>
                </a:lnTo>
                <a:lnTo>
                  <a:pt x="30480" y="391159"/>
                </a:lnTo>
                <a:lnTo>
                  <a:pt x="31750" y="391159"/>
                </a:lnTo>
                <a:lnTo>
                  <a:pt x="31750" y="393699"/>
                </a:lnTo>
                <a:lnTo>
                  <a:pt x="34290" y="393699"/>
                </a:lnTo>
                <a:lnTo>
                  <a:pt x="34290" y="394969"/>
                </a:lnTo>
                <a:lnTo>
                  <a:pt x="54610" y="394969"/>
                </a:lnTo>
                <a:lnTo>
                  <a:pt x="54610" y="389889"/>
                </a:lnTo>
                <a:close/>
              </a:path>
              <a:path w="54609" h="402589">
                <a:moveTo>
                  <a:pt x="27940" y="388619"/>
                </a:moveTo>
                <a:lnTo>
                  <a:pt x="25400" y="388619"/>
                </a:lnTo>
                <a:lnTo>
                  <a:pt x="25400" y="389889"/>
                </a:lnTo>
                <a:lnTo>
                  <a:pt x="27940" y="389889"/>
                </a:lnTo>
                <a:lnTo>
                  <a:pt x="27940" y="388619"/>
                </a:lnTo>
                <a:close/>
              </a:path>
              <a:path w="54609" h="402589">
                <a:moveTo>
                  <a:pt x="54610" y="383539"/>
                </a:moveTo>
                <a:lnTo>
                  <a:pt x="19050" y="383539"/>
                </a:lnTo>
                <a:lnTo>
                  <a:pt x="19050" y="384809"/>
                </a:lnTo>
                <a:lnTo>
                  <a:pt x="20320" y="384809"/>
                </a:lnTo>
                <a:lnTo>
                  <a:pt x="20320" y="387349"/>
                </a:lnTo>
                <a:lnTo>
                  <a:pt x="22860" y="387349"/>
                </a:lnTo>
                <a:lnTo>
                  <a:pt x="22860" y="388619"/>
                </a:lnTo>
                <a:lnTo>
                  <a:pt x="54610" y="388619"/>
                </a:lnTo>
                <a:lnTo>
                  <a:pt x="54610" y="383539"/>
                </a:lnTo>
                <a:close/>
              </a:path>
              <a:path w="54609" h="402589">
                <a:moveTo>
                  <a:pt x="16510" y="382269"/>
                </a:moveTo>
                <a:lnTo>
                  <a:pt x="13970" y="382269"/>
                </a:lnTo>
                <a:lnTo>
                  <a:pt x="13970" y="383539"/>
                </a:lnTo>
                <a:lnTo>
                  <a:pt x="16510" y="383539"/>
                </a:lnTo>
                <a:lnTo>
                  <a:pt x="16510" y="382269"/>
                </a:lnTo>
                <a:close/>
              </a:path>
              <a:path w="54609" h="402589">
                <a:moveTo>
                  <a:pt x="54610" y="377189"/>
                </a:moveTo>
                <a:lnTo>
                  <a:pt x="7620" y="377189"/>
                </a:lnTo>
                <a:lnTo>
                  <a:pt x="7620" y="378459"/>
                </a:lnTo>
                <a:lnTo>
                  <a:pt x="10160" y="378459"/>
                </a:lnTo>
                <a:lnTo>
                  <a:pt x="10160" y="380999"/>
                </a:lnTo>
                <a:lnTo>
                  <a:pt x="11430" y="380999"/>
                </a:lnTo>
                <a:lnTo>
                  <a:pt x="11430" y="382269"/>
                </a:lnTo>
                <a:lnTo>
                  <a:pt x="54610" y="382269"/>
                </a:lnTo>
                <a:lnTo>
                  <a:pt x="54610" y="377189"/>
                </a:lnTo>
                <a:close/>
              </a:path>
              <a:path w="54609" h="402589">
                <a:moveTo>
                  <a:pt x="6350" y="375919"/>
                </a:moveTo>
                <a:lnTo>
                  <a:pt x="5080" y="375919"/>
                </a:lnTo>
                <a:lnTo>
                  <a:pt x="5080" y="377189"/>
                </a:lnTo>
                <a:lnTo>
                  <a:pt x="6350" y="377189"/>
                </a:lnTo>
                <a:lnTo>
                  <a:pt x="6350" y="375919"/>
                </a:lnTo>
                <a:close/>
              </a:path>
              <a:path w="54609" h="402589">
                <a:moveTo>
                  <a:pt x="54610" y="370839"/>
                </a:moveTo>
                <a:lnTo>
                  <a:pt x="0" y="370839"/>
                </a:lnTo>
                <a:lnTo>
                  <a:pt x="0" y="372109"/>
                </a:lnTo>
                <a:lnTo>
                  <a:pt x="1270" y="372109"/>
                </a:lnTo>
                <a:lnTo>
                  <a:pt x="1270" y="374649"/>
                </a:lnTo>
                <a:lnTo>
                  <a:pt x="2540" y="374649"/>
                </a:lnTo>
                <a:lnTo>
                  <a:pt x="2540" y="375919"/>
                </a:lnTo>
                <a:lnTo>
                  <a:pt x="54610" y="375919"/>
                </a:lnTo>
                <a:lnTo>
                  <a:pt x="54610" y="370839"/>
                </a:lnTo>
                <a:close/>
              </a:path>
              <a:path w="54609" h="402589">
                <a:moveTo>
                  <a:pt x="54610" y="364489"/>
                </a:moveTo>
                <a:lnTo>
                  <a:pt x="0" y="364489"/>
                </a:lnTo>
                <a:lnTo>
                  <a:pt x="0" y="369569"/>
                </a:lnTo>
                <a:lnTo>
                  <a:pt x="54610" y="369569"/>
                </a:lnTo>
                <a:lnTo>
                  <a:pt x="54610" y="364489"/>
                </a:lnTo>
                <a:close/>
              </a:path>
              <a:path w="54609" h="402589">
                <a:moveTo>
                  <a:pt x="54610" y="358139"/>
                </a:moveTo>
                <a:lnTo>
                  <a:pt x="0" y="358139"/>
                </a:lnTo>
                <a:lnTo>
                  <a:pt x="0" y="363219"/>
                </a:lnTo>
                <a:lnTo>
                  <a:pt x="54610" y="363219"/>
                </a:lnTo>
                <a:lnTo>
                  <a:pt x="54610" y="358139"/>
                </a:lnTo>
                <a:close/>
              </a:path>
              <a:path w="54609" h="402589">
                <a:moveTo>
                  <a:pt x="54610" y="351789"/>
                </a:moveTo>
                <a:lnTo>
                  <a:pt x="0" y="351789"/>
                </a:lnTo>
                <a:lnTo>
                  <a:pt x="0" y="356869"/>
                </a:lnTo>
                <a:lnTo>
                  <a:pt x="54610" y="356869"/>
                </a:lnTo>
                <a:lnTo>
                  <a:pt x="54610" y="351789"/>
                </a:lnTo>
                <a:close/>
              </a:path>
              <a:path w="54609" h="402589">
                <a:moveTo>
                  <a:pt x="54610" y="345439"/>
                </a:moveTo>
                <a:lnTo>
                  <a:pt x="0" y="345439"/>
                </a:lnTo>
                <a:lnTo>
                  <a:pt x="0" y="350519"/>
                </a:lnTo>
                <a:lnTo>
                  <a:pt x="54610" y="350519"/>
                </a:lnTo>
                <a:lnTo>
                  <a:pt x="54610" y="345439"/>
                </a:lnTo>
                <a:close/>
              </a:path>
              <a:path w="54609" h="402589">
                <a:moveTo>
                  <a:pt x="54610" y="339089"/>
                </a:moveTo>
                <a:lnTo>
                  <a:pt x="0" y="339089"/>
                </a:lnTo>
                <a:lnTo>
                  <a:pt x="0" y="344169"/>
                </a:lnTo>
                <a:lnTo>
                  <a:pt x="54610" y="344169"/>
                </a:lnTo>
                <a:lnTo>
                  <a:pt x="54610" y="339089"/>
                </a:lnTo>
                <a:close/>
              </a:path>
              <a:path w="54609" h="402589">
                <a:moveTo>
                  <a:pt x="54610" y="332739"/>
                </a:moveTo>
                <a:lnTo>
                  <a:pt x="0" y="332739"/>
                </a:lnTo>
                <a:lnTo>
                  <a:pt x="0" y="337819"/>
                </a:lnTo>
                <a:lnTo>
                  <a:pt x="54610" y="337819"/>
                </a:lnTo>
                <a:lnTo>
                  <a:pt x="54610" y="332739"/>
                </a:lnTo>
                <a:close/>
              </a:path>
              <a:path w="54609" h="402589">
                <a:moveTo>
                  <a:pt x="54610" y="326389"/>
                </a:moveTo>
                <a:lnTo>
                  <a:pt x="0" y="326389"/>
                </a:lnTo>
                <a:lnTo>
                  <a:pt x="0" y="331469"/>
                </a:lnTo>
                <a:lnTo>
                  <a:pt x="54610" y="331469"/>
                </a:lnTo>
                <a:lnTo>
                  <a:pt x="54610" y="326389"/>
                </a:lnTo>
                <a:close/>
              </a:path>
              <a:path w="54609" h="402589">
                <a:moveTo>
                  <a:pt x="54610" y="318769"/>
                </a:moveTo>
                <a:lnTo>
                  <a:pt x="0" y="318769"/>
                </a:lnTo>
                <a:lnTo>
                  <a:pt x="0" y="325119"/>
                </a:lnTo>
                <a:lnTo>
                  <a:pt x="54610" y="325119"/>
                </a:lnTo>
                <a:lnTo>
                  <a:pt x="54610" y="318769"/>
                </a:lnTo>
                <a:close/>
              </a:path>
              <a:path w="54609" h="402589">
                <a:moveTo>
                  <a:pt x="54610" y="313689"/>
                </a:moveTo>
                <a:lnTo>
                  <a:pt x="0" y="313689"/>
                </a:lnTo>
                <a:lnTo>
                  <a:pt x="0" y="317499"/>
                </a:lnTo>
                <a:lnTo>
                  <a:pt x="54610" y="317499"/>
                </a:lnTo>
                <a:lnTo>
                  <a:pt x="54610" y="313689"/>
                </a:lnTo>
                <a:close/>
              </a:path>
              <a:path w="54609" h="402589">
                <a:moveTo>
                  <a:pt x="54610" y="307339"/>
                </a:moveTo>
                <a:lnTo>
                  <a:pt x="0" y="307339"/>
                </a:lnTo>
                <a:lnTo>
                  <a:pt x="0" y="312419"/>
                </a:lnTo>
                <a:lnTo>
                  <a:pt x="54610" y="312419"/>
                </a:lnTo>
                <a:lnTo>
                  <a:pt x="54610" y="307339"/>
                </a:lnTo>
                <a:close/>
              </a:path>
              <a:path w="54609" h="402589">
                <a:moveTo>
                  <a:pt x="54610" y="300989"/>
                </a:moveTo>
                <a:lnTo>
                  <a:pt x="0" y="300989"/>
                </a:lnTo>
                <a:lnTo>
                  <a:pt x="0" y="306069"/>
                </a:lnTo>
                <a:lnTo>
                  <a:pt x="54610" y="306069"/>
                </a:lnTo>
                <a:lnTo>
                  <a:pt x="54610" y="300989"/>
                </a:lnTo>
                <a:close/>
              </a:path>
              <a:path w="54609" h="402589">
                <a:moveTo>
                  <a:pt x="54610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54610" y="299719"/>
                </a:lnTo>
                <a:lnTo>
                  <a:pt x="54610" y="293369"/>
                </a:lnTo>
                <a:close/>
              </a:path>
              <a:path w="54609" h="402589">
                <a:moveTo>
                  <a:pt x="54610" y="287019"/>
                </a:moveTo>
                <a:lnTo>
                  <a:pt x="0" y="287019"/>
                </a:lnTo>
                <a:lnTo>
                  <a:pt x="0" y="292099"/>
                </a:lnTo>
                <a:lnTo>
                  <a:pt x="54610" y="292099"/>
                </a:lnTo>
                <a:lnTo>
                  <a:pt x="54610" y="287019"/>
                </a:lnTo>
                <a:close/>
              </a:path>
              <a:path w="54609" h="402589">
                <a:moveTo>
                  <a:pt x="54610" y="280669"/>
                </a:moveTo>
                <a:lnTo>
                  <a:pt x="0" y="280669"/>
                </a:lnTo>
                <a:lnTo>
                  <a:pt x="0" y="285749"/>
                </a:lnTo>
                <a:lnTo>
                  <a:pt x="54610" y="285749"/>
                </a:lnTo>
                <a:lnTo>
                  <a:pt x="54610" y="280669"/>
                </a:lnTo>
                <a:close/>
              </a:path>
              <a:path w="54609" h="402589">
                <a:moveTo>
                  <a:pt x="54610" y="275589"/>
                </a:moveTo>
                <a:lnTo>
                  <a:pt x="0" y="275589"/>
                </a:lnTo>
                <a:lnTo>
                  <a:pt x="0" y="279399"/>
                </a:lnTo>
                <a:lnTo>
                  <a:pt x="54610" y="279399"/>
                </a:lnTo>
                <a:lnTo>
                  <a:pt x="54610" y="275589"/>
                </a:lnTo>
                <a:close/>
              </a:path>
              <a:path w="54609" h="402589">
                <a:moveTo>
                  <a:pt x="54610" y="160019"/>
                </a:moveTo>
                <a:lnTo>
                  <a:pt x="0" y="160019"/>
                </a:lnTo>
                <a:lnTo>
                  <a:pt x="0" y="274319"/>
                </a:lnTo>
                <a:lnTo>
                  <a:pt x="54610" y="274319"/>
                </a:lnTo>
                <a:lnTo>
                  <a:pt x="54610" y="160019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1" name="bk object 3411"/>
          <p:cNvSpPr/>
          <p:nvPr/>
        </p:nvSpPr>
        <p:spPr>
          <a:xfrm>
            <a:off x="7270750" y="5810250"/>
            <a:ext cx="54610" cy="341630"/>
          </a:xfrm>
          <a:custGeom>
            <a:avLst/>
            <a:gdLst/>
            <a:ahLst/>
            <a:cxnLst/>
            <a:rect l="l" t="t" r="r" b="b"/>
            <a:pathLst>
              <a:path w="54609" h="341629">
                <a:moveTo>
                  <a:pt x="54609" y="0"/>
                </a:moveTo>
                <a:lnTo>
                  <a:pt x="53340" y="0"/>
                </a:lnTo>
                <a:lnTo>
                  <a:pt x="5334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  <a:path w="54609" h="341629">
                <a:moveTo>
                  <a:pt x="54609" y="1270"/>
                </a:moveTo>
                <a:lnTo>
                  <a:pt x="50800" y="1270"/>
                </a:lnTo>
                <a:lnTo>
                  <a:pt x="50800" y="2540"/>
                </a:lnTo>
                <a:lnTo>
                  <a:pt x="49529" y="2540"/>
                </a:lnTo>
                <a:lnTo>
                  <a:pt x="49529" y="3809"/>
                </a:lnTo>
                <a:lnTo>
                  <a:pt x="54609" y="3809"/>
                </a:lnTo>
                <a:lnTo>
                  <a:pt x="54609" y="1270"/>
                </a:lnTo>
                <a:close/>
              </a:path>
              <a:path w="54609" h="341629">
                <a:moveTo>
                  <a:pt x="54609" y="3810"/>
                </a:moveTo>
                <a:lnTo>
                  <a:pt x="46990" y="3810"/>
                </a:lnTo>
                <a:lnTo>
                  <a:pt x="46990" y="5080"/>
                </a:lnTo>
                <a:lnTo>
                  <a:pt x="45720" y="5080"/>
                </a:lnTo>
                <a:lnTo>
                  <a:pt x="45720" y="6350"/>
                </a:lnTo>
                <a:lnTo>
                  <a:pt x="44450" y="6350"/>
                </a:lnTo>
                <a:lnTo>
                  <a:pt x="44450" y="7619"/>
                </a:lnTo>
                <a:lnTo>
                  <a:pt x="54609" y="7619"/>
                </a:lnTo>
                <a:lnTo>
                  <a:pt x="54609" y="3810"/>
                </a:lnTo>
                <a:close/>
              </a:path>
              <a:path w="54609" h="341629">
                <a:moveTo>
                  <a:pt x="54609" y="7620"/>
                </a:moveTo>
                <a:lnTo>
                  <a:pt x="41909" y="7620"/>
                </a:lnTo>
                <a:lnTo>
                  <a:pt x="41909" y="8890"/>
                </a:lnTo>
                <a:lnTo>
                  <a:pt x="40640" y="8890"/>
                </a:lnTo>
                <a:lnTo>
                  <a:pt x="40640" y="10159"/>
                </a:lnTo>
                <a:lnTo>
                  <a:pt x="54609" y="10159"/>
                </a:lnTo>
                <a:lnTo>
                  <a:pt x="54609" y="7620"/>
                </a:lnTo>
                <a:close/>
              </a:path>
              <a:path w="54609" h="341629">
                <a:moveTo>
                  <a:pt x="54609" y="10160"/>
                </a:moveTo>
                <a:lnTo>
                  <a:pt x="39370" y="10160"/>
                </a:lnTo>
                <a:lnTo>
                  <a:pt x="39370" y="11430"/>
                </a:lnTo>
                <a:lnTo>
                  <a:pt x="38100" y="11430"/>
                </a:lnTo>
                <a:lnTo>
                  <a:pt x="38100" y="12700"/>
                </a:lnTo>
                <a:lnTo>
                  <a:pt x="35559" y="12700"/>
                </a:lnTo>
                <a:lnTo>
                  <a:pt x="35559" y="13969"/>
                </a:lnTo>
                <a:lnTo>
                  <a:pt x="54609" y="13969"/>
                </a:lnTo>
                <a:lnTo>
                  <a:pt x="54609" y="10160"/>
                </a:lnTo>
                <a:close/>
              </a:path>
              <a:path w="54609" h="341629">
                <a:moveTo>
                  <a:pt x="54609" y="13970"/>
                </a:moveTo>
                <a:lnTo>
                  <a:pt x="34290" y="13970"/>
                </a:lnTo>
                <a:lnTo>
                  <a:pt x="34290" y="15240"/>
                </a:lnTo>
                <a:lnTo>
                  <a:pt x="33020" y="15240"/>
                </a:lnTo>
                <a:lnTo>
                  <a:pt x="33020" y="16509"/>
                </a:lnTo>
                <a:lnTo>
                  <a:pt x="54609" y="16509"/>
                </a:lnTo>
                <a:lnTo>
                  <a:pt x="54609" y="13970"/>
                </a:lnTo>
                <a:close/>
              </a:path>
              <a:path w="54609" h="341629">
                <a:moveTo>
                  <a:pt x="54609" y="16510"/>
                </a:moveTo>
                <a:lnTo>
                  <a:pt x="31750" y="16510"/>
                </a:lnTo>
                <a:lnTo>
                  <a:pt x="31750" y="17780"/>
                </a:lnTo>
                <a:lnTo>
                  <a:pt x="30479" y="17780"/>
                </a:lnTo>
                <a:lnTo>
                  <a:pt x="30479" y="19050"/>
                </a:lnTo>
                <a:lnTo>
                  <a:pt x="27940" y="19050"/>
                </a:lnTo>
                <a:lnTo>
                  <a:pt x="27940" y="20319"/>
                </a:lnTo>
                <a:lnTo>
                  <a:pt x="54609" y="20319"/>
                </a:lnTo>
                <a:lnTo>
                  <a:pt x="54609" y="16510"/>
                </a:lnTo>
                <a:close/>
              </a:path>
              <a:path w="54609" h="341629">
                <a:moveTo>
                  <a:pt x="54609" y="20320"/>
                </a:moveTo>
                <a:lnTo>
                  <a:pt x="26670" y="20320"/>
                </a:lnTo>
                <a:lnTo>
                  <a:pt x="26670" y="21590"/>
                </a:lnTo>
                <a:lnTo>
                  <a:pt x="25400" y="21590"/>
                </a:lnTo>
                <a:lnTo>
                  <a:pt x="25400" y="22859"/>
                </a:lnTo>
                <a:lnTo>
                  <a:pt x="54609" y="22859"/>
                </a:lnTo>
                <a:lnTo>
                  <a:pt x="54609" y="20320"/>
                </a:lnTo>
                <a:close/>
              </a:path>
              <a:path w="54609" h="341629">
                <a:moveTo>
                  <a:pt x="54609" y="22860"/>
                </a:moveTo>
                <a:lnTo>
                  <a:pt x="24129" y="22860"/>
                </a:lnTo>
                <a:lnTo>
                  <a:pt x="24129" y="24130"/>
                </a:lnTo>
                <a:lnTo>
                  <a:pt x="22859" y="24130"/>
                </a:lnTo>
                <a:lnTo>
                  <a:pt x="22859" y="25400"/>
                </a:lnTo>
                <a:lnTo>
                  <a:pt x="20320" y="25400"/>
                </a:lnTo>
                <a:lnTo>
                  <a:pt x="20320" y="26669"/>
                </a:lnTo>
                <a:lnTo>
                  <a:pt x="54609" y="26669"/>
                </a:lnTo>
                <a:lnTo>
                  <a:pt x="54609" y="22860"/>
                </a:lnTo>
                <a:close/>
              </a:path>
              <a:path w="54609" h="341629">
                <a:moveTo>
                  <a:pt x="54609" y="26670"/>
                </a:moveTo>
                <a:lnTo>
                  <a:pt x="19050" y="26670"/>
                </a:lnTo>
                <a:lnTo>
                  <a:pt x="19050" y="27940"/>
                </a:lnTo>
                <a:lnTo>
                  <a:pt x="17779" y="27940"/>
                </a:lnTo>
                <a:lnTo>
                  <a:pt x="17779" y="29209"/>
                </a:lnTo>
                <a:lnTo>
                  <a:pt x="54609" y="29209"/>
                </a:lnTo>
                <a:lnTo>
                  <a:pt x="54609" y="26670"/>
                </a:lnTo>
                <a:close/>
              </a:path>
              <a:path w="54609" h="341629">
                <a:moveTo>
                  <a:pt x="54609" y="29210"/>
                </a:moveTo>
                <a:lnTo>
                  <a:pt x="16509" y="29210"/>
                </a:lnTo>
                <a:lnTo>
                  <a:pt x="16509" y="30480"/>
                </a:lnTo>
                <a:lnTo>
                  <a:pt x="15240" y="30480"/>
                </a:lnTo>
                <a:lnTo>
                  <a:pt x="15240" y="31750"/>
                </a:lnTo>
                <a:lnTo>
                  <a:pt x="13970" y="31750"/>
                </a:lnTo>
                <a:lnTo>
                  <a:pt x="13970" y="33019"/>
                </a:lnTo>
                <a:lnTo>
                  <a:pt x="54609" y="33019"/>
                </a:lnTo>
                <a:lnTo>
                  <a:pt x="54609" y="29210"/>
                </a:lnTo>
                <a:close/>
              </a:path>
              <a:path w="54609" h="341629">
                <a:moveTo>
                  <a:pt x="54609" y="33020"/>
                </a:moveTo>
                <a:lnTo>
                  <a:pt x="12700" y="33020"/>
                </a:lnTo>
                <a:lnTo>
                  <a:pt x="12700" y="34290"/>
                </a:lnTo>
                <a:lnTo>
                  <a:pt x="11429" y="34290"/>
                </a:lnTo>
                <a:lnTo>
                  <a:pt x="11429" y="35559"/>
                </a:lnTo>
                <a:lnTo>
                  <a:pt x="54609" y="35559"/>
                </a:lnTo>
                <a:lnTo>
                  <a:pt x="54609" y="33020"/>
                </a:lnTo>
                <a:close/>
              </a:path>
              <a:path w="54609" h="341629">
                <a:moveTo>
                  <a:pt x="54609" y="35560"/>
                </a:moveTo>
                <a:lnTo>
                  <a:pt x="10159" y="35560"/>
                </a:lnTo>
                <a:lnTo>
                  <a:pt x="10159" y="36830"/>
                </a:lnTo>
                <a:lnTo>
                  <a:pt x="8890" y="36830"/>
                </a:lnTo>
                <a:lnTo>
                  <a:pt x="8890" y="38100"/>
                </a:lnTo>
                <a:lnTo>
                  <a:pt x="7620" y="38100"/>
                </a:lnTo>
                <a:lnTo>
                  <a:pt x="7620" y="39369"/>
                </a:lnTo>
                <a:lnTo>
                  <a:pt x="54609" y="39369"/>
                </a:lnTo>
                <a:lnTo>
                  <a:pt x="54609" y="35560"/>
                </a:lnTo>
                <a:close/>
              </a:path>
              <a:path w="54609" h="341629">
                <a:moveTo>
                  <a:pt x="54609" y="39370"/>
                </a:moveTo>
                <a:lnTo>
                  <a:pt x="6350" y="39370"/>
                </a:lnTo>
                <a:lnTo>
                  <a:pt x="6350" y="40640"/>
                </a:lnTo>
                <a:lnTo>
                  <a:pt x="5079" y="40640"/>
                </a:lnTo>
                <a:lnTo>
                  <a:pt x="5079" y="41909"/>
                </a:lnTo>
                <a:lnTo>
                  <a:pt x="54609" y="41909"/>
                </a:lnTo>
                <a:lnTo>
                  <a:pt x="54609" y="39370"/>
                </a:lnTo>
                <a:close/>
              </a:path>
              <a:path w="54609" h="341629">
                <a:moveTo>
                  <a:pt x="54609" y="41910"/>
                </a:moveTo>
                <a:lnTo>
                  <a:pt x="3809" y="41910"/>
                </a:lnTo>
                <a:lnTo>
                  <a:pt x="3809" y="43180"/>
                </a:lnTo>
                <a:lnTo>
                  <a:pt x="2540" y="43180"/>
                </a:lnTo>
                <a:lnTo>
                  <a:pt x="2540" y="44450"/>
                </a:lnTo>
                <a:lnTo>
                  <a:pt x="1270" y="44450"/>
                </a:lnTo>
                <a:lnTo>
                  <a:pt x="1270" y="45719"/>
                </a:lnTo>
                <a:lnTo>
                  <a:pt x="54609" y="45719"/>
                </a:lnTo>
                <a:lnTo>
                  <a:pt x="54609" y="41910"/>
                </a:lnTo>
                <a:close/>
              </a:path>
              <a:path w="54609" h="341629">
                <a:moveTo>
                  <a:pt x="54609" y="45720"/>
                </a:moveTo>
                <a:lnTo>
                  <a:pt x="0" y="45720"/>
                </a:lnTo>
                <a:lnTo>
                  <a:pt x="0" y="48259"/>
                </a:lnTo>
                <a:lnTo>
                  <a:pt x="54609" y="48259"/>
                </a:lnTo>
                <a:lnTo>
                  <a:pt x="54609" y="45720"/>
                </a:lnTo>
                <a:close/>
              </a:path>
              <a:path w="54609" h="341629">
                <a:moveTo>
                  <a:pt x="54609" y="48260"/>
                </a:moveTo>
                <a:lnTo>
                  <a:pt x="0" y="48260"/>
                </a:lnTo>
                <a:lnTo>
                  <a:pt x="0" y="54609"/>
                </a:lnTo>
                <a:lnTo>
                  <a:pt x="54609" y="54609"/>
                </a:lnTo>
                <a:lnTo>
                  <a:pt x="54609" y="48260"/>
                </a:lnTo>
                <a:close/>
              </a:path>
              <a:path w="54609" h="341629">
                <a:moveTo>
                  <a:pt x="54609" y="54610"/>
                </a:moveTo>
                <a:lnTo>
                  <a:pt x="0" y="54610"/>
                </a:lnTo>
                <a:lnTo>
                  <a:pt x="0" y="60959"/>
                </a:lnTo>
                <a:lnTo>
                  <a:pt x="54609" y="60959"/>
                </a:lnTo>
                <a:lnTo>
                  <a:pt x="54609" y="54610"/>
                </a:lnTo>
                <a:close/>
              </a:path>
              <a:path w="54609" h="341629">
                <a:moveTo>
                  <a:pt x="54609" y="60960"/>
                </a:moveTo>
                <a:lnTo>
                  <a:pt x="0" y="60960"/>
                </a:lnTo>
                <a:lnTo>
                  <a:pt x="0" y="67309"/>
                </a:lnTo>
                <a:lnTo>
                  <a:pt x="54609" y="67309"/>
                </a:lnTo>
                <a:lnTo>
                  <a:pt x="54609" y="60960"/>
                </a:lnTo>
                <a:close/>
              </a:path>
              <a:path w="54609" h="341629">
                <a:moveTo>
                  <a:pt x="54609" y="67310"/>
                </a:moveTo>
                <a:lnTo>
                  <a:pt x="0" y="67310"/>
                </a:lnTo>
                <a:lnTo>
                  <a:pt x="0" y="71119"/>
                </a:lnTo>
                <a:lnTo>
                  <a:pt x="54609" y="71119"/>
                </a:lnTo>
                <a:lnTo>
                  <a:pt x="54609" y="67310"/>
                </a:lnTo>
                <a:close/>
              </a:path>
              <a:path w="54609" h="341629">
                <a:moveTo>
                  <a:pt x="54609" y="71120"/>
                </a:moveTo>
                <a:lnTo>
                  <a:pt x="0" y="71120"/>
                </a:lnTo>
                <a:lnTo>
                  <a:pt x="0" y="83819"/>
                </a:lnTo>
                <a:lnTo>
                  <a:pt x="54609" y="83819"/>
                </a:lnTo>
                <a:lnTo>
                  <a:pt x="54609" y="71120"/>
                </a:lnTo>
                <a:close/>
              </a:path>
              <a:path w="54609" h="341629">
                <a:moveTo>
                  <a:pt x="54609" y="83820"/>
                </a:moveTo>
                <a:lnTo>
                  <a:pt x="0" y="83820"/>
                </a:lnTo>
                <a:lnTo>
                  <a:pt x="0" y="102869"/>
                </a:lnTo>
                <a:lnTo>
                  <a:pt x="54609" y="102869"/>
                </a:lnTo>
                <a:lnTo>
                  <a:pt x="54609" y="83820"/>
                </a:lnTo>
                <a:close/>
              </a:path>
              <a:path w="54609" h="341629">
                <a:moveTo>
                  <a:pt x="54609" y="102870"/>
                </a:moveTo>
                <a:lnTo>
                  <a:pt x="0" y="102870"/>
                </a:lnTo>
                <a:lnTo>
                  <a:pt x="0" y="109219"/>
                </a:lnTo>
                <a:lnTo>
                  <a:pt x="54609" y="109219"/>
                </a:lnTo>
                <a:lnTo>
                  <a:pt x="54609" y="102870"/>
                </a:lnTo>
                <a:close/>
              </a:path>
              <a:path w="54609" h="341629">
                <a:moveTo>
                  <a:pt x="54609" y="109220"/>
                </a:moveTo>
                <a:lnTo>
                  <a:pt x="0" y="109220"/>
                </a:lnTo>
                <a:lnTo>
                  <a:pt x="0" y="128269"/>
                </a:lnTo>
                <a:lnTo>
                  <a:pt x="54609" y="128269"/>
                </a:lnTo>
                <a:lnTo>
                  <a:pt x="54609" y="109220"/>
                </a:lnTo>
                <a:close/>
              </a:path>
              <a:path w="54609" h="341629">
                <a:moveTo>
                  <a:pt x="54609" y="340359"/>
                </a:moveTo>
                <a:lnTo>
                  <a:pt x="53340" y="340359"/>
                </a:lnTo>
                <a:lnTo>
                  <a:pt x="53340" y="341630"/>
                </a:lnTo>
                <a:lnTo>
                  <a:pt x="54609" y="341630"/>
                </a:lnTo>
                <a:lnTo>
                  <a:pt x="54609" y="340359"/>
                </a:lnTo>
                <a:close/>
              </a:path>
              <a:path w="54609" h="341629">
                <a:moveTo>
                  <a:pt x="52070" y="339089"/>
                </a:moveTo>
                <a:lnTo>
                  <a:pt x="49529" y="339089"/>
                </a:lnTo>
                <a:lnTo>
                  <a:pt x="49529" y="340359"/>
                </a:lnTo>
                <a:lnTo>
                  <a:pt x="52070" y="340359"/>
                </a:lnTo>
                <a:lnTo>
                  <a:pt x="52070" y="339089"/>
                </a:lnTo>
                <a:close/>
              </a:path>
              <a:path w="54609" h="341629">
                <a:moveTo>
                  <a:pt x="54609" y="334009"/>
                </a:moveTo>
                <a:lnTo>
                  <a:pt x="44450" y="334009"/>
                </a:lnTo>
                <a:lnTo>
                  <a:pt x="44450" y="335280"/>
                </a:lnTo>
                <a:lnTo>
                  <a:pt x="46990" y="335280"/>
                </a:lnTo>
                <a:lnTo>
                  <a:pt x="46990" y="337820"/>
                </a:lnTo>
                <a:lnTo>
                  <a:pt x="48259" y="337820"/>
                </a:lnTo>
                <a:lnTo>
                  <a:pt x="48259" y="339089"/>
                </a:lnTo>
                <a:lnTo>
                  <a:pt x="54609" y="339089"/>
                </a:lnTo>
                <a:lnTo>
                  <a:pt x="54609" y="334009"/>
                </a:lnTo>
                <a:close/>
              </a:path>
              <a:path w="54609" h="341629">
                <a:moveTo>
                  <a:pt x="43179" y="332739"/>
                </a:moveTo>
                <a:lnTo>
                  <a:pt x="40640" y="332739"/>
                </a:lnTo>
                <a:lnTo>
                  <a:pt x="40640" y="334009"/>
                </a:lnTo>
                <a:lnTo>
                  <a:pt x="43179" y="334009"/>
                </a:lnTo>
                <a:lnTo>
                  <a:pt x="43179" y="332739"/>
                </a:lnTo>
                <a:close/>
              </a:path>
              <a:path w="54609" h="341629">
                <a:moveTo>
                  <a:pt x="54609" y="327659"/>
                </a:moveTo>
                <a:lnTo>
                  <a:pt x="35559" y="327659"/>
                </a:lnTo>
                <a:lnTo>
                  <a:pt x="35559" y="328930"/>
                </a:lnTo>
                <a:lnTo>
                  <a:pt x="38100" y="328930"/>
                </a:lnTo>
                <a:lnTo>
                  <a:pt x="38100" y="331470"/>
                </a:lnTo>
                <a:lnTo>
                  <a:pt x="39370" y="331470"/>
                </a:lnTo>
                <a:lnTo>
                  <a:pt x="39370" y="332739"/>
                </a:lnTo>
                <a:lnTo>
                  <a:pt x="54609" y="332739"/>
                </a:lnTo>
                <a:lnTo>
                  <a:pt x="54609" y="327659"/>
                </a:lnTo>
                <a:close/>
              </a:path>
              <a:path w="54609" h="341629">
                <a:moveTo>
                  <a:pt x="34290" y="326390"/>
                </a:moveTo>
                <a:lnTo>
                  <a:pt x="33020" y="326390"/>
                </a:lnTo>
                <a:lnTo>
                  <a:pt x="33020" y="327659"/>
                </a:lnTo>
                <a:lnTo>
                  <a:pt x="34290" y="327659"/>
                </a:lnTo>
                <a:lnTo>
                  <a:pt x="34290" y="326390"/>
                </a:lnTo>
                <a:close/>
              </a:path>
              <a:path w="54609" h="341629">
                <a:moveTo>
                  <a:pt x="54609" y="321309"/>
                </a:moveTo>
                <a:lnTo>
                  <a:pt x="27940" y="321309"/>
                </a:lnTo>
                <a:lnTo>
                  <a:pt x="27940" y="322580"/>
                </a:lnTo>
                <a:lnTo>
                  <a:pt x="29209" y="322580"/>
                </a:lnTo>
                <a:lnTo>
                  <a:pt x="29209" y="325120"/>
                </a:lnTo>
                <a:lnTo>
                  <a:pt x="31750" y="325120"/>
                </a:lnTo>
                <a:lnTo>
                  <a:pt x="31750" y="326390"/>
                </a:lnTo>
                <a:lnTo>
                  <a:pt x="54609" y="326390"/>
                </a:lnTo>
                <a:lnTo>
                  <a:pt x="54609" y="321309"/>
                </a:lnTo>
                <a:close/>
              </a:path>
              <a:path w="54609" h="341629">
                <a:moveTo>
                  <a:pt x="26670" y="320040"/>
                </a:moveTo>
                <a:lnTo>
                  <a:pt x="24129" y="320040"/>
                </a:lnTo>
                <a:lnTo>
                  <a:pt x="24129" y="321309"/>
                </a:lnTo>
                <a:lnTo>
                  <a:pt x="26670" y="321309"/>
                </a:lnTo>
                <a:lnTo>
                  <a:pt x="26670" y="320040"/>
                </a:lnTo>
                <a:close/>
              </a:path>
              <a:path w="54609" h="341629">
                <a:moveTo>
                  <a:pt x="54609" y="314959"/>
                </a:moveTo>
                <a:lnTo>
                  <a:pt x="20320" y="314959"/>
                </a:lnTo>
                <a:lnTo>
                  <a:pt x="20320" y="316230"/>
                </a:lnTo>
                <a:lnTo>
                  <a:pt x="21590" y="316230"/>
                </a:lnTo>
                <a:lnTo>
                  <a:pt x="21590" y="318769"/>
                </a:lnTo>
                <a:lnTo>
                  <a:pt x="22859" y="318769"/>
                </a:lnTo>
                <a:lnTo>
                  <a:pt x="22859" y="320040"/>
                </a:lnTo>
                <a:lnTo>
                  <a:pt x="54609" y="320040"/>
                </a:lnTo>
                <a:lnTo>
                  <a:pt x="54609" y="314959"/>
                </a:lnTo>
                <a:close/>
              </a:path>
              <a:path w="54609" h="341629">
                <a:moveTo>
                  <a:pt x="17779" y="313690"/>
                </a:moveTo>
                <a:lnTo>
                  <a:pt x="16509" y="313690"/>
                </a:lnTo>
                <a:lnTo>
                  <a:pt x="16509" y="314959"/>
                </a:lnTo>
                <a:lnTo>
                  <a:pt x="17779" y="314959"/>
                </a:lnTo>
                <a:lnTo>
                  <a:pt x="17779" y="313690"/>
                </a:lnTo>
                <a:close/>
              </a:path>
              <a:path w="54609" h="341629">
                <a:moveTo>
                  <a:pt x="54609" y="308609"/>
                </a:moveTo>
                <a:lnTo>
                  <a:pt x="12700" y="308609"/>
                </a:lnTo>
                <a:lnTo>
                  <a:pt x="12700" y="309880"/>
                </a:lnTo>
                <a:lnTo>
                  <a:pt x="13970" y="309880"/>
                </a:lnTo>
                <a:lnTo>
                  <a:pt x="13970" y="312419"/>
                </a:lnTo>
                <a:lnTo>
                  <a:pt x="15240" y="312419"/>
                </a:lnTo>
                <a:lnTo>
                  <a:pt x="15240" y="313690"/>
                </a:lnTo>
                <a:lnTo>
                  <a:pt x="54609" y="313690"/>
                </a:lnTo>
                <a:lnTo>
                  <a:pt x="54609" y="308609"/>
                </a:lnTo>
                <a:close/>
              </a:path>
              <a:path w="54609" h="341629">
                <a:moveTo>
                  <a:pt x="11429" y="307340"/>
                </a:moveTo>
                <a:lnTo>
                  <a:pt x="10159" y="307340"/>
                </a:lnTo>
                <a:lnTo>
                  <a:pt x="10159" y="308609"/>
                </a:lnTo>
                <a:lnTo>
                  <a:pt x="11429" y="308609"/>
                </a:lnTo>
                <a:lnTo>
                  <a:pt x="11429" y="307340"/>
                </a:lnTo>
                <a:close/>
              </a:path>
              <a:path w="54609" h="341629">
                <a:moveTo>
                  <a:pt x="54609" y="302259"/>
                </a:moveTo>
                <a:lnTo>
                  <a:pt x="6350" y="302259"/>
                </a:lnTo>
                <a:lnTo>
                  <a:pt x="6350" y="303530"/>
                </a:lnTo>
                <a:lnTo>
                  <a:pt x="7620" y="303530"/>
                </a:lnTo>
                <a:lnTo>
                  <a:pt x="7620" y="306069"/>
                </a:lnTo>
                <a:lnTo>
                  <a:pt x="8890" y="306069"/>
                </a:lnTo>
                <a:lnTo>
                  <a:pt x="8890" y="307340"/>
                </a:lnTo>
                <a:lnTo>
                  <a:pt x="54609" y="307340"/>
                </a:lnTo>
                <a:lnTo>
                  <a:pt x="54609" y="302259"/>
                </a:lnTo>
                <a:close/>
              </a:path>
              <a:path w="54609" h="341629">
                <a:moveTo>
                  <a:pt x="6350" y="300990"/>
                </a:moveTo>
                <a:lnTo>
                  <a:pt x="5079" y="300990"/>
                </a:lnTo>
                <a:lnTo>
                  <a:pt x="5079" y="302259"/>
                </a:lnTo>
                <a:lnTo>
                  <a:pt x="6350" y="302259"/>
                </a:lnTo>
                <a:lnTo>
                  <a:pt x="6350" y="300990"/>
                </a:lnTo>
                <a:close/>
              </a:path>
              <a:path w="54609" h="341629">
                <a:moveTo>
                  <a:pt x="54609" y="295909"/>
                </a:moveTo>
                <a:lnTo>
                  <a:pt x="1270" y="295909"/>
                </a:lnTo>
                <a:lnTo>
                  <a:pt x="1270" y="297180"/>
                </a:lnTo>
                <a:lnTo>
                  <a:pt x="2540" y="297180"/>
                </a:lnTo>
                <a:lnTo>
                  <a:pt x="2540" y="299719"/>
                </a:lnTo>
                <a:lnTo>
                  <a:pt x="3809" y="299719"/>
                </a:lnTo>
                <a:lnTo>
                  <a:pt x="3809" y="300990"/>
                </a:lnTo>
                <a:lnTo>
                  <a:pt x="54609" y="300990"/>
                </a:lnTo>
                <a:lnTo>
                  <a:pt x="54609" y="295909"/>
                </a:lnTo>
                <a:close/>
              </a:path>
              <a:path w="54609" h="341629">
                <a:moveTo>
                  <a:pt x="54609" y="288290"/>
                </a:moveTo>
                <a:lnTo>
                  <a:pt x="0" y="288290"/>
                </a:lnTo>
                <a:lnTo>
                  <a:pt x="0" y="294640"/>
                </a:lnTo>
                <a:lnTo>
                  <a:pt x="54609" y="294640"/>
                </a:lnTo>
                <a:lnTo>
                  <a:pt x="54609" y="288290"/>
                </a:lnTo>
                <a:close/>
              </a:path>
              <a:path w="54609" h="341629">
                <a:moveTo>
                  <a:pt x="54609" y="283209"/>
                </a:moveTo>
                <a:lnTo>
                  <a:pt x="0" y="283209"/>
                </a:lnTo>
                <a:lnTo>
                  <a:pt x="0" y="287019"/>
                </a:lnTo>
                <a:lnTo>
                  <a:pt x="54609" y="287019"/>
                </a:lnTo>
                <a:lnTo>
                  <a:pt x="54609" y="283209"/>
                </a:lnTo>
                <a:close/>
              </a:path>
              <a:path w="54609" h="341629">
                <a:moveTo>
                  <a:pt x="54609" y="276859"/>
                </a:moveTo>
                <a:lnTo>
                  <a:pt x="0" y="276859"/>
                </a:lnTo>
                <a:lnTo>
                  <a:pt x="0" y="281940"/>
                </a:lnTo>
                <a:lnTo>
                  <a:pt x="54609" y="281940"/>
                </a:lnTo>
                <a:lnTo>
                  <a:pt x="54609" y="276859"/>
                </a:lnTo>
                <a:close/>
              </a:path>
              <a:path w="54609" h="341629">
                <a:moveTo>
                  <a:pt x="54609" y="270509"/>
                </a:moveTo>
                <a:lnTo>
                  <a:pt x="0" y="270509"/>
                </a:lnTo>
                <a:lnTo>
                  <a:pt x="0" y="275590"/>
                </a:lnTo>
                <a:lnTo>
                  <a:pt x="54609" y="275590"/>
                </a:lnTo>
                <a:lnTo>
                  <a:pt x="54609" y="270509"/>
                </a:lnTo>
                <a:close/>
              </a:path>
              <a:path w="54609" h="341629">
                <a:moveTo>
                  <a:pt x="54609" y="262890"/>
                </a:moveTo>
                <a:lnTo>
                  <a:pt x="0" y="262890"/>
                </a:lnTo>
                <a:lnTo>
                  <a:pt x="0" y="269240"/>
                </a:lnTo>
                <a:lnTo>
                  <a:pt x="54609" y="269240"/>
                </a:lnTo>
                <a:lnTo>
                  <a:pt x="54609" y="262890"/>
                </a:lnTo>
                <a:close/>
              </a:path>
              <a:path w="54609" h="341629">
                <a:moveTo>
                  <a:pt x="54609" y="256540"/>
                </a:moveTo>
                <a:lnTo>
                  <a:pt x="0" y="256540"/>
                </a:lnTo>
                <a:lnTo>
                  <a:pt x="0" y="261619"/>
                </a:lnTo>
                <a:lnTo>
                  <a:pt x="54609" y="261619"/>
                </a:lnTo>
                <a:lnTo>
                  <a:pt x="54609" y="256540"/>
                </a:lnTo>
                <a:close/>
              </a:path>
              <a:path w="54609" h="341629">
                <a:moveTo>
                  <a:pt x="54609" y="250190"/>
                </a:moveTo>
                <a:lnTo>
                  <a:pt x="0" y="250190"/>
                </a:lnTo>
                <a:lnTo>
                  <a:pt x="0" y="255269"/>
                </a:lnTo>
                <a:lnTo>
                  <a:pt x="54609" y="255269"/>
                </a:lnTo>
                <a:lnTo>
                  <a:pt x="54609" y="250190"/>
                </a:lnTo>
                <a:close/>
              </a:path>
              <a:path w="54609" h="341629">
                <a:moveTo>
                  <a:pt x="54609" y="245109"/>
                </a:moveTo>
                <a:lnTo>
                  <a:pt x="0" y="245109"/>
                </a:lnTo>
                <a:lnTo>
                  <a:pt x="0" y="248919"/>
                </a:lnTo>
                <a:lnTo>
                  <a:pt x="54609" y="248919"/>
                </a:lnTo>
                <a:lnTo>
                  <a:pt x="54609" y="245109"/>
                </a:lnTo>
                <a:close/>
              </a:path>
              <a:path w="54609" h="341629">
                <a:moveTo>
                  <a:pt x="54609" y="129540"/>
                </a:moveTo>
                <a:lnTo>
                  <a:pt x="0" y="129540"/>
                </a:lnTo>
                <a:lnTo>
                  <a:pt x="0" y="243840"/>
                </a:lnTo>
                <a:lnTo>
                  <a:pt x="54609" y="243840"/>
                </a:lnTo>
                <a:lnTo>
                  <a:pt x="54609" y="12954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2" name="bk object 3412"/>
          <p:cNvSpPr/>
          <p:nvPr/>
        </p:nvSpPr>
        <p:spPr>
          <a:xfrm>
            <a:off x="7217409" y="5857240"/>
            <a:ext cx="53340" cy="248920"/>
          </a:xfrm>
          <a:custGeom>
            <a:avLst/>
            <a:gdLst/>
            <a:ahLst/>
            <a:cxnLst/>
            <a:rect l="l" t="t" r="r" b="b"/>
            <a:pathLst>
              <a:path w="53340" h="248920">
                <a:moveTo>
                  <a:pt x="53340" y="0"/>
                </a:moveTo>
                <a:lnTo>
                  <a:pt x="52070" y="0"/>
                </a:lnTo>
                <a:lnTo>
                  <a:pt x="5207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  <a:path w="53340" h="248920">
                <a:moveTo>
                  <a:pt x="53340" y="1270"/>
                </a:moveTo>
                <a:lnTo>
                  <a:pt x="50800" y="1270"/>
                </a:lnTo>
                <a:lnTo>
                  <a:pt x="50800" y="2540"/>
                </a:lnTo>
                <a:lnTo>
                  <a:pt x="49530" y="2540"/>
                </a:lnTo>
                <a:lnTo>
                  <a:pt x="49530" y="3810"/>
                </a:lnTo>
                <a:lnTo>
                  <a:pt x="48260" y="3810"/>
                </a:lnTo>
                <a:lnTo>
                  <a:pt x="48260" y="5080"/>
                </a:lnTo>
                <a:lnTo>
                  <a:pt x="46990" y="5080"/>
                </a:lnTo>
                <a:lnTo>
                  <a:pt x="46990" y="7620"/>
                </a:lnTo>
                <a:lnTo>
                  <a:pt x="53340" y="7620"/>
                </a:lnTo>
                <a:lnTo>
                  <a:pt x="53340" y="1270"/>
                </a:lnTo>
                <a:close/>
              </a:path>
              <a:path w="53340" h="248920">
                <a:moveTo>
                  <a:pt x="53340" y="7620"/>
                </a:moveTo>
                <a:lnTo>
                  <a:pt x="45720" y="7620"/>
                </a:lnTo>
                <a:lnTo>
                  <a:pt x="45720" y="8890"/>
                </a:lnTo>
                <a:lnTo>
                  <a:pt x="44450" y="8890"/>
                </a:lnTo>
                <a:lnTo>
                  <a:pt x="44450" y="10160"/>
                </a:lnTo>
                <a:lnTo>
                  <a:pt x="43180" y="10160"/>
                </a:lnTo>
                <a:lnTo>
                  <a:pt x="43180" y="12700"/>
                </a:lnTo>
                <a:lnTo>
                  <a:pt x="41910" y="12700"/>
                </a:lnTo>
                <a:lnTo>
                  <a:pt x="41910" y="13970"/>
                </a:lnTo>
                <a:lnTo>
                  <a:pt x="53340" y="13970"/>
                </a:lnTo>
                <a:lnTo>
                  <a:pt x="53340" y="7620"/>
                </a:lnTo>
                <a:close/>
              </a:path>
              <a:path w="53340" h="248920">
                <a:moveTo>
                  <a:pt x="53340" y="13970"/>
                </a:moveTo>
                <a:lnTo>
                  <a:pt x="40640" y="13970"/>
                </a:lnTo>
                <a:lnTo>
                  <a:pt x="40640" y="15240"/>
                </a:lnTo>
                <a:lnTo>
                  <a:pt x="39370" y="15240"/>
                </a:lnTo>
                <a:lnTo>
                  <a:pt x="39370" y="16510"/>
                </a:lnTo>
                <a:lnTo>
                  <a:pt x="38100" y="16510"/>
                </a:lnTo>
                <a:lnTo>
                  <a:pt x="38100" y="19050"/>
                </a:lnTo>
                <a:lnTo>
                  <a:pt x="36830" y="19050"/>
                </a:lnTo>
                <a:lnTo>
                  <a:pt x="36830" y="20320"/>
                </a:lnTo>
                <a:lnTo>
                  <a:pt x="53340" y="20320"/>
                </a:lnTo>
                <a:lnTo>
                  <a:pt x="53340" y="13970"/>
                </a:lnTo>
                <a:close/>
              </a:path>
              <a:path w="53340" h="248920">
                <a:moveTo>
                  <a:pt x="53340" y="20320"/>
                </a:moveTo>
                <a:lnTo>
                  <a:pt x="35560" y="20320"/>
                </a:lnTo>
                <a:lnTo>
                  <a:pt x="35560" y="21590"/>
                </a:lnTo>
                <a:lnTo>
                  <a:pt x="34290" y="21590"/>
                </a:lnTo>
                <a:lnTo>
                  <a:pt x="34290" y="24130"/>
                </a:lnTo>
                <a:lnTo>
                  <a:pt x="53340" y="24130"/>
                </a:lnTo>
                <a:lnTo>
                  <a:pt x="53340" y="20320"/>
                </a:lnTo>
                <a:close/>
              </a:path>
              <a:path w="53340" h="248920">
                <a:moveTo>
                  <a:pt x="53340" y="24130"/>
                </a:moveTo>
                <a:lnTo>
                  <a:pt x="33020" y="24130"/>
                </a:lnTo>
                <a:lnTo>
                  <a:pt x="33020" y="25400"/>
                </a:lnTo>
                <a:lnTo>
                  <a:pt x="31750" y="25400"/>
                </a:lnTo>
                <a:lnTo>
                  <a:pt x="31750" y="26670"/>
                </a:lnTo>
                <a:lnTo>
                  <a:pt x="30480" y="26670"/>
                </a:lnTo>
                <a:lnTo>
                  <a:pt x="30480" y="29210"/>
                </a:lnTo>
                <a:lnTo>
                  <a:pt x="29210" y="29210"/>
                </a:lnTo>
                <a:lnTo>
                  <a:pt x="29210" y="31750"/>
                </a:lnTo>
                <a:lnTo>
                  <a:pt x="27940" y="31750"/>
                </a:lnTo>
                <a:lnTo>
                  <a:pt x="27940" y="33020"/>
                </a:lnTo>
                <a:lnTo>
                  <a:pt x="26670" y="33020"/>
                </a:lnTo>
                <a:lnTo>
                  <a:pt x="26670" y="35560"/>
                </a:lnTo>
                <a:lnTo>
                  <a:pt x="25400" y="35560"/>
                </a:lnTo>
                <a:lnTo>
                  <a:pt x="25400" y="36830"/>
                </a:lnTo>
                <a:lnTo>
                  <a:pt x="53340" y="36830"/>
                </a:lnTo>
                <a:lnTo>
                  <a:pt x="53340" y="24130"/>
                </a:lnTo>
                <a:close/>
              </a:path>
              <a:path w="53340" h="248920">
                <a:moveTo>
                  <a:pt x="53340" y="36830"/>
                </a:moveTo>
                <a:lnTo>
                  <a:pt x="25400" y="36830"/>
                </a:lnTo>
                <a:lnTo>
                  <a:pt x="25400" y="38100"/>
                </a:lnTo>
                <a:lnTo>
                  <a:pt x="24130" y="38100"/>
                </a:lnTo>
                <a:lnTo>
                  <a:pt x="24130" y="39370"/>
                </a:lnTo>
                <a:lnTo>
                  <a:pt x="22860" y="39370"/>
                </a:lnTo>
                <a:lnTo>
                  <a:pt x="22860" y="41910"/>
                </a:lnTo>
                <a:lnTo>
                  <a:pt x="21590" y="41910"/>
                </a:lnTo>
                <a:lnTo>
                  <a:pt x="21590" y="43180"/>
                </a:lnTo>
                <a:lnTo>
                  <a:pt x="20320" y="43180"/>
                </a:lnTo>
                <a:lnTo>
                  <a:pt x="20320" y="45720"/>
                </a:lnTo>
                <a:lnTo>
                  <a:pt x="19050" y="45720"/>
                </a:lnTo>
                <a:lnTo>
                  <a:pt x="19050" y="48260"/>
                </a:lnTo>
                <a:lnTo>
                  <a:pt x="17780" y="48260"/>
                </a:lnTo>
                <a:lnTo>
                  <a:pt x="17780" y="50800"/>
                </a:lnTo>
                <a:lnTo>
                  <a:pt x="16510" y="50800"/>
                </a:lnTo>
                <a:lnTo>
                  <a:pt x="16510" y="53340"/>
                </a:lnTo>
                <a:lnTo>
                  <a:pt x="15240" y="53340"/>
                </a:lnTo>
                <a:lnTo>
                  <a:pt x="15240" y="55880"/>
                </a:lnTo>
                <a:lnTo>
                  <a:pt x="53340" y="55880"/>
                </a:lnTo>
                <a:lnTo>
                  <a:pt x="53340" y="36830"/>
                </a:lnTo>
                <a:close/>
              </a:path>
              <a:path w="53340" h="248920">
                <a:moveTo>
                  <a:pt x="53340" y="55880"/>
                </a:moveTo>
                <a:lnTo>
                  <a:pt x="13970" y="55880"/>
                </a:lnTo>
                <a:lnTo>
                  <a:pt x="13970" y="59690"/>
                </a:lnTo>
                <a:lnTo>
                  <a:pt x="12700" y="59690"/>
                </a:lnTo>
                <a:lnTo>
                  <a:pt x="12700" y="62230"/>
                </a:lnTo>
                <a:lnTo>
                  <a:pt x="53340" y="62230"/>
                </a:lnTo>
                <a:lnTo>
                  <a:pt x="53340" y="55880"/>
                </a:lnTo>
                <a:close/>
              </a:path>
              <a:path w="53340" h="248920">
                <a:moveTo>
                  <a:pt x="53340" y="62230"/>
                </a:moveTo>
                <a:lnTo>
                  <a:pt x="11430" y="62230"/>
                </a:lnTo>
                <a:lnTo>
                  <a:pt x="11430" y="66040"/>
                </a:lnTo>
                <a:lnTo>
                  <a:pt x="10160" y="66040"/>
                </a:lnTo>
                <a:lnTo>
                  <a:pt x="10160" y="68580"/>
                </a:lnTo>
                <a:lnTo>
                  <a:pt x="8890" y="68580"/>
                </a:lnTo>
                <a:lnTo>
                  <a:pt x="8890" y="71120"/>
                </a:lnTo>
                <a:lnTo>
                  <a:pt x="7620" y="71120"/>
                </a:lnTo>
                <a:lnTo>
                  <a:pt x="7620" y="76200"/>
                </a:lnTo>
                <a:lnTo>
                  <a:pt x="6350" y="76200"/>
                </a:lnTo>
                <a:lnTo>
                  <a:pt x="6350" y="81280"/>
                </a:lnTo>
                <a:lnTo>
                  <a:pt x="53340" y="81280"/>
                </a:lnTo>
                <a:lnTo>
                  <a:pt x="53340" y="62230"/>
                </a:lnTo>
                <a:close/>
              </a:path>
              <a:path w="53340" h="248920">
                <a:moveTo>
                  <a:pt x="53340" y="241300"/>
                </a:moveTo>
                <a:lnTo>
                  <a:pt x="46990" y="241300"/>
                </a:lnTo>
                <a:lnTo>
                  <a:pt x="46990" y="242570"/>
                </a:lnTo>
                <a:lnTo>
                  <a:pt x="48260" y="242570"/>
                </a:lnTo>
                <a:lnTo>
                  <a:pt x="48260" y="243840"/>
                </a:lnTo>
                <a:lnTo>
                  <a:pt x="49530" y="243840"/>
                </a:lnTo>
                <a:lnTo>
                  <a:pt x="49530" y="246380"/>
                </a:lnTo>
                <a:lnTo>
                  <a:pt x="50800" y="246380"/>
                </a:lnTo>
                <a:lnTo>
                  <a:pt x="50800" y="247650"/>
                </a:lnTo>
                <a:lnTo>
                  <a:pt x="52070" y="247650"/>
                </a:lnTo>
                <a:lnTo>
                  <a:pt x="52070" y="248920"/>
                </a:lnTo>
                <a:lnTo>
                  <a:pt x="53340" y="248920"/>
                </a:lnTo>
                <a:lnTo>
                  <a:pt x="53340" y="241300"/>
                </a:lnTo>
                <a:close/>
              </a:path>
              <a:path w="53340" h="248920">
                <a:moveTo>
                  <a:pt x="46990" y="240030"/>
                </a:moveTo>
                <a:lnTo>
                  <a:pt x="45720" y="240030"/>
                </a:lnTo>
                <a:lnTo>
                  <a:pt x="45720" y="241300"/>
                </a:lnTo>
                <a:lnTo>
                  <a:pt x="46990" y="241300"/>
                </a:lnTo>
                <a:lnTo>
                  <a:pt x="46990" y="240030"/>
                </a:lnTo>
                <a:close/>
              </a:path>
              <a:path w="53340" h="248920">
                <a:moveTo>
                  <a:pt x="53340" y="236220"/>
                </a:moveTo>
                <a:lnTo>
                  <a:pt x="43180" y="236220"/>
                </a:lnTo>
                <a:lnTo>
                  <a:pt x="43180" y="237490"/>
                </a:lnTo>
                <a:lnTo>
                  <a:pt x="44450" y="237490"/>
                </a:lnTo>
                <a:lnTo>
                  <a:pt x="44450" y="240030"/>
                </a:lnTo>
                <a:lnTo>
                  <a:pt x="53340" y="240030"/>
                </a:lnTo>
                <a:lnTo>
                  <a:pt x="53340" y="236220"/>
                </a:lnTo>
                <a:close/>
              </a:path>
              <a:path w="53340" h="248920">
                <a:moveTo>
                  <a:pt x="53340" y="229870"/>
                </a:moveTo>
                <a:lnTo>
                  <a:pt x="38100" y="229870"/>
                </a:lnTo>
                <a:lnTo>
                  <a:pt x="38100" y="231140"/>
                </a:lnTo>
                <a:lnTo>
                  <a:pt x="39370" y="231140"/>
                </a:lnTo>
                <a:lnTo>
                  <a:pt x="39370" y="233680"/>
                </a:lnTo>
                <a:lnTo>
                  <a:pt x="40640" y="233680"/>
                </a:lnTo>
                <a:lnTo>
                  <a:pt x="40640" y="236220"/>
                </a:lnTo>
                <a:lnTo>
                  <a:pt x="41910" y="236220"/>
                </a:lnTo>
                <a:lnTo>
                  <a:pt x="41910" y="234950"/>
                </a:lnTo>
                <a:lnTo>
                  <a:pt x="53340" y="234950"/>
                </a:lnTo>
                <a:lnTo>
                  <a:pt x="53340" y="229870"/>
                </a:lnTo>
                <a:close/>
              </a:path>
              <a:path w="53340" h="248920">
                <a:moveTo>
                  <a:pt x="36830" y="228600"/>
                </a:moveTo>
                <a:lnTo>
                  <a:pt x="35560" y="228600"/>
                </a:lnTo>
                <a:lnTo>
                  <a:pt x="35560" y="229870"/>
                </a:lnTo>
                <a:lnTo>
                  <a:pt x="36830" y="229870"/>
                </a:lnTo>
                <a:lnTo>
                  <a:pt x="36830" y="228600"/>
                </a:lnTo>
                <a:close/>
              </a:path>
              <a:path w="53340" h="248920">
                <a:moveTo>
                  <a:pt x="53340" y="223520"/>
                </a:moveTo>
                <a:lnTo>
                  <a:pt x="33020" y="223520"/>
                </a:lnTo>
                <a:lnTo>
                  <a:pt x="33020" y="224790"/>
                </a:lnTo>
                <a:lnTo>
                  <a:pt x="34290" y="224790"/>
                </a:lnTo>
                <a:lnTo>
                  <a:pt x="34290" y="228600"/>
                </a:lnTo>
                <a:lnTo>
                  <a:pt x="53340" y="228600"/>
                </a:lnTo>
                <a:lnTo>
                  <a:pt x="53340" y="223520"/>
                </a:lnTo>
                <a:close/>
              </a:path>
              <a:path w="53340" h="248920">
                <a:moveTo>
                  <a:pt x="53340" y="215900"/>
                </a:moveTo>
                <a:lnTo>
                  <a:pt x="27940" y="215900"/>
                </a:lnTo>
                <a:lnTo>
                  <a:pt x="27940" y="217170"/>
                </a:lnTo>
                <a:lnTo>
                  <a:pt x="29210" y="217170"/>
                </a:lnTo>
                <a:lnTo>
                  <a:pt x="29210" y="220980"/>
                </a:lnTo>
                <a:lnTo>
                  <a:pt x="30480" y="220980"/>
                </a:lnTo>
                <a:lnTo>
                  <a:pt x="30480" y="223520"/>
                </a:lnTo>
                <a:lnTo>
                  <a:pt x="31750" y="223520"/>
                </a:lnTo>
                <a:lnTo>
                  <a:pt x="31750" y="222250"/>
                </a:lnTo>
                <a:lnTo>
                  <a:pt x="53340" y="222250"/>
                </a:lnTo>
                <a:lnTo>
                  <a:pt x="53340" y="215900"/>
                </a:lnTo>
                <a:close/>
              </a:path>
              <a:path w="53340" h="248920">
                <a:moveTo>
                  <a:pt x="53340" y="209550"/>
                </a:moveTo>
                <a:lnTo>
                  <a:pt x="24130" y="209550"/>
                </a:lnTo>
                <a:lnTo>
                  <a:pt x="24130" y="210820"/>
                </a:lnTo>
                <a:lnTo>
                  <a:pt x="25400" y="210820"/>
                </a:lnTo>
                <a:lnTo>
                  <a:pt x="25400" y="213360"/>
                </a:lnTo>
                <a:lnTo>
                  <a:pt x="26670" y="213360"/>
                </a:lnTo>
                <a:lnTo>
                  <a:pt x="26670" y="215900"/>
                </a:lnTo>
                <a:lnTo>
                  <a:pt x="27940" y="215900"/>
                </a:lnTo>
                <a:lnTo>
                  <a:pt x="27940" y="214630"/>
                </a:lnTo>
                <a:lnTo>
                  <a:pt x="53340" y="214630"/>
                </a:lnTo>
                <a:lnTo>
                  <a:pt x="53340" y="209550"/>
                </a:lnTo>
                <a:close/>
              </a:path>
              <a:path w="53340" h="248920">
                <a:moveTo>
                  <a:pt x="53340" y="203200"/>
                </a:moveTo>
                <a:lnTo>
                  <a:pt x="20320" y="203200"/>
                </a:lnTo>
                <a:lnTo>
                  <a:pt x="20320" y="204470"/>
                </a:lnTo>
                <a:lnTo>
                  <a:pt x="21590" y="204470"/>
                </a:lnTo>
                <a:lnTo>
                  <a:pt x="21590" y="207010"/>
                </a:lnTo>
                <a:lnTo>
                  <a:pt x="22860" y="207010"/>
                </a:lnTo>
                <a:lnTo>
                  <a:pt x="22860" y="209550"/>
                </a:lnTo>
                <a:lnTo>
                  <a:pt x="24130" y="209550"/>
                </a:lnTo>
                <a:lnTo>
                  <a:pt x="24130" y="208280"/>
                </a:lnTo>
                <a:lnTo>
                  <a:pt x="53340" y="208280"/>
                </a:lnTo>
                <a:lnTo>
                  <a:pt x="53340" y="203200"/>
                </a:lnTo>
                <a:close/>
              </a:path>
              <a:path w="53340" h="248920">
                <a:moveTo>
                  <a:pt x="53340" y="198120"/>
                </a:moveTo>
                <a:lnTo>
                  <a:pt x="17780" y="198120"/>
                </a:lnTo>
                <a:lnTo>
                  <a:pt x="17780" y="199390"/>
                </a:lnTo>
                <a:lnTo>
                  <a:pt x="19050" y="199390"/>
                </a:lnTo>
                <a:lnTo>
                  <a:pt x="19050" y="203200"/>
                </a:lnTo>
                <a:lnTo>
                  <a:pt x="20320" y="203200"/>
                </a:lnTo>
                <a:lnTo>
                  <a:pt x="20320" y="201930"/>
                </a:lnTo>
                <a:lnTo>
                  <a:pt x="53340" y="201930"/>
                </a:lnTo>
                <a:lnTo>
                  <a:pt x="53340" y="198120"/>
                </a:lnTo>
                <a:close/>
              </a:path>
              <a:path w="53340" h="248920">
                <a:moveTo>
                  <a:pt x="53340" y="82550"/>
                </a:moveTo>
                <a:lnTo>
                  <a:pt x="5080" y="82550"/>
                </a:lnTo>
                <a:lnTo>
                  <a:pt x="5080" y="86360"/>
                </a:lnTo>
                <a:lnTo>
                  <a:pt x="3810" y="86360"/>
                </a:lnTo>
                <a:lnTo>
                  <a:pt x="3810" y="92710"/>
                </a:lnTo>
                <a:lnTo>
                  <a:pt x="2540" y="92710"/>
                </a:lnTo>
                <a:lnTo>
                  <a:pt x="2540" y="96520"/>
                </a:lnTo>
                <a:lnTo>
                  <a:pt x="1270" y="96520"/>
                </a:lnTo>
                <a:lnTo>
                  <a:pt x="1270" y="105410"/>
                </a:lnTo>
                <a:lnTo>
                  <a:pt x="0" y="105410"/>
                </a:lnTo>
                <a:lnTo>
                  <a:pt x="0" y="143510"/>
                </a:lnTo>
                <a:lnTo>
                  <a:pt x="1270" y="143510"/>
                </a:lnTo>
                <a:lnTo>
                  <a:pt x="1270" y="153670"/>
                </a:lnTo>
                <a:lnTo>
                  <a:pt x="2540" y="153670"/>
                </a:lnTo>
                <a:lnTo>
                  <a:pt x="2540" y="157480"/>
                </a:lnTo>
                <a:lnTo>
                  <a:pt x="3810" y="157480"/>
                </a:lnTo>
                <a:lnTo>
                  <a:pt x="3810" y="162560"/>
                </a:lnTo>
                <a:lnTo>
                  <a:pt x="5080" y="162560"/>
                </a:lnTo>
                <a:lnTo>
                  <a:pt x="5080" y="168910"/>
                </a:lnTo>
                <a:lnTo>
                  <a:pt x="6350" y="168910"/>
                </a:lnTo>
                <a:lnTo>
                  <a:pt x="6350" y="172720"/>
                </a:lnTo>
                <a:lnTo>
                  <a:pt x="7620" y="172720"/>
                </a:lnTo>
                <a:lnTo>
                  <a:pt x="7620" y="176530"/>
                </a:lnTo>
                <a:lnTo>
                  <a:pt x="8890" y="176530"/>
                </a:lnTo>
                <a:lnTo>
                  <a:pt x="8890" y="179070"/>
                </a:lnTo>
                <a:lnTo>
                  <a:pt x="10160" y="179070"/>
                </a:lnTo>
                <a:lnTo>
                  <a:pt x="10160" y="181610"/>
                </a:lnTo>
                <a:lnTo>
                  <a:pt x="11430" y="181610"/>
                </a:lnTo>
                <a:lnTo>
                  <a:pt x="11430" y="185420"/>
                </a:lnTo>
                <a:lnTo>
                  <a:pt x="12700" y="185420"/>
                </a:lnTo>
                <a:lnTo>
                  <a:pt x="12700" y="187960"/>
                </a:lnTo>
                <a:lnTo>
                  <a:pt x="13970" y="187960"/>
                </a:lnTo>
                <a:lnTo>
                  <a:pt x="13970" y="191770"/>
                </a:lnTo>
                <a:lnTo>
                  <a:pt x="15240" y="191770"/>
                </a:lnTo>
                <a:lnTo>
                  <a:pt x="15240" y="194310"/>
                </a:lnTo>
                <a:lnTo>
                  <a:pt x="16510" y="194310"/>
                </a:lnTo>
                <a:lnTo>
                  <a:pt x="16510" y="198120"/>
                </a:lnTo>
                <a:lnTo>
                  <a:pt x="17780" y="198120"/>
                </a:lnTo>
                <a:lnTo>
                  <a:pt x="17780" y="196850"/>
                </a:lnTo>
                <a:lnTo>
                  <a:pt x="53340" y="196850"/>
                </a:lnTo>
                <a:lnTo>
                  <a:pt x="53340" y="8255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3" name="bk object 3413"/>
          <p:cNvSpPr/>
          <p:nvPr/>
        </p:nvSpPr>
        <p:spPr>
          <a:xfrm>
            <a:off x="7621269" y="57619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4" name="bk object 3414"/>
          <p:cNvSpPr/>
          <p:nvPr/>
        </p:nvSpPr>
        <p:spPr>
          <a:xfrm>
            <a:off x="7621269" y="5761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5" name="bk object 3415"/>
          <p:cNvSpPr/>
          <p:nvPr/>
        </p:nvSpPr>
        <p:spPr>
          <a:xfrm>
            <a:off x="7556500" y="576643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6" name="bk object 3416"/>
          <p:cNvSpPr/>
          <p:nvPr/>
        </p:nvSpPr>
        <p:spPr>
          <a:xfrm>
            <a:off x="7567930" y="576516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7" name="bk object 3417"/>
          <p:cNvSpPr/>
          <p:nvPr/>
        </p:nvSpPr>
        <p:spPr>
          <a:xfrm>
            <a:off x="7585709" y="5763259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59" h="1270">
                <a:moveTo>
                  <a:pt x="73659" y="0"/>
                </a:moveTo>
                <a:lnTo>
                  <a:pt x="0" y="0"/>
                </a:lnTo>
                <a:lnTo>
                  <a:pt x="0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8" name="bk object 3418"/>
          <p:cNvSpPr/>
          <p:nvPr/>
        </p:nvSpPr>
        <p:spPr>
          <a:xfrm>
            <a:off x="7537450" y="57689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9" name="bk object 3419"/>
          <p:cNvSpPr/>
          <p:nvPr/>
        </p:nvSpPr>
        <p:spPr>
          <a:xfrm>
            <a:off x="7550150" y="576770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0" name="bk object 3420"/>
          <p:cNvSpPr/>
          <p:nvPr/>
        </p:nvSpPr>
        <p:spPr>
          <a:xfrm>
            <a:off x="7515859" y="5772784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1" name="bk object 3421"/>
          <p:cNvSpPr/>
          <p:nvPr/>
        </p:nvSpPr>
        <p:spPr>
          <a:xfrm>
            <a:off x="7520940" y="577151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2" name="bk object 3422"/>
          <p:cNvSpPr/>
          <p:nvPr/>
        </p:nvSpPr>
        <p:spPr>
          <a:xfrm>
            <a:off x="7529830" y="577024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3" name="bk object 3423"/>
          <p:cNvSpPr/>
          <p:nvPr/>
        </p:nvSpPr>
        <p:spPr>
          <a:xfrm>
            <a:off x="7500619" y="577532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4" name="bk object 3424"/>
          <p:cNvSpPr/>
          <p:nvPr/>
        </p:nvSpPr>
        <p:spPr>
          <a:xfrm>
            <a:off x="7506969" y="5774054"/>
            <a:ext cx="224790" cy="0"/>
          </a:xfrm>
          <a:custGeom>
            <a:avLst/>
            <a:gdLst/>
            <a:ahLst/>
            <a:cxnLst/>
            <a:rect l="l" t="t" r="r" b="b"/>
            <a:pathLst>
              <a:path w="224790">
                <a:moveTo>
                  <a:pt x="0" y="0"/>
                </a:moveTo>
                <a:lnTo>
                  <a:pt x="2247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5" name="bk object 3425"/>
          <p:cNvSpPr/>
          <p:nvPr/>
        </p:nvSpPr>
        <p:spPr>
          <a:xfrm>
            <a:off x="7484109" y="57791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6" name="bk object 3426"/>
          <p:cNvSpPr/>
          <p:nvPr/>
        </p:nvSpPr>
        <p:spPr>
          <a:xfrm>
            <a:off x="7487919" y="577786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7" name="bk object 3427"/>
          <p:cNvSpPr/>
          <p:nvPr/>
        </p:nvSpPr>
        <p:spPr>
          <a:xfrm>
            <a:off x="7494269" y="577659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8" name="bk object 3428"/>
          <p:cNvSpPr/>
          <p:nvPr/>
        </p:nvSpPr>
        <p:spPr>
          <a:xfrm>
            <a:off x="7475219" y="5781675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9" name="bk object 3429"/>
          <p:cNvSpPr/>
          <p:nvPr/>
        </p:nvSpPr>
        <p:spPr>
          <a:xfrm>
            <a:off x="7479030" y="5780404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0" name="bk object 3430"/>
          <p:cNvSpPr/>
          <p:nvPr/>
        </p:nvSpPr>
        <p:spPr>
          <a:xfrm>
            <a:off x="7462519" y="5785484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1" name="bk object 3431"/>
          <p:cNvSpPr/>
          <p:nvPr/>
        </p:nvSpPr>
        <p:spPr>
          <a:xfrm>
            <a:off x="7466330" y="5784215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6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2" name="bk object 3432"/>
          <p:cNvSpPr/>
          <p:nvPr/>
        </p:nvSpPr>
        <p:spPr>
          <a:xfrm>
            <a:off x="7471409" y="578294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3" name="bk object 3433"/>
          <p:cNvSpPr/>
          <p:nvPr/>
        </p:nvSpPr>
        <p:spPr>
          <a:xfrm>
            <a:off x="7454900" y="578802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4" name="bk object 3434"/>
          <p:cNvSpPr/>
          <p:nvPr/>
        </p:nvSpPr>
        <p:spPr>
          <a:xfrm>
            <a:off x="7458709" y="5786754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5" name="bk object 3435"/>
          <p:cNvSpPr/>
          <p:nvPr/>
        </p:nvSpPr>
        <p:spPr>
          <a:xfrm>
            <a:off x="7443469" y="5791834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6" name="bk object 3436"/>
          <p:cNvSpPr/>
          <p:nvPr/>
        </p:nvSpPr>
        <p:spPr>
          <a:xfrm>
            <a:off x="7447280" y="5790565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7" name="bk object 3437"/>
          <p:cNvSpPr/>
          <p:nvPr/>
        </p:nvSpPr>
        <p:spPr>
          <a:xfrm>
            <a:off x="7452359" y="578929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8" name="bk object 3438"/>
          <p:cNvSpPr/>
          <p:nvPr/>
        </p:nvSpPr>
        <p:spPr>
          <a:xfrm>
            <a:off x="7437119" y="579437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9" name="bk object 3439"/>
          <p:cNvSpPr/>
          <p:nvPr/>
        </p:nvSpPr>
        <p:spPr>
          <a:xfrm>
            <a:off x="7439659" y="5793104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0" name="bk object 3440"/>
          <p:cNvSpPr/>
          <p:nvPr/>
        </p:nvSpPr>
        <p:spPr>
          <a:xfrm>
            <a:off x="7425690" y="5798184"/>
            <a:ext cx="389890" cy="0"/>
          </a:xfrm>
          <a:custGeom>
            <a:avLst/>
            <a:gdLst/>
            <a:ahLst/>
            <a:cxnLst/>
            <a:rect l="l" t="t" r="r" b="b"/>
            <a:pathLst>
              <a:path w="389890">
                <a:moveTo>
                  <a:pt x="0" y="0"/>
                </a:moveTo>
                <a:lnTo>
                  <a:pt x="3898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1" name="bk object 3441"/>
          <p:cNvSpPr/>
          <p:nvPr/>
        </p:nvSpPr>
        <p:spPr>
          <a:xfrm>
            <a:off x="7429500" y="579691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2" name="bk object 3442"/>
          <p:cNvSpPr/>
          <p:nvPr/>
        </p:nvSpPr>
        <p:spPr>
          <a:xfrm>
            <a:off x="7433309" y="579564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3" name="bk object 3443"/>
          <p:cNvSpPr/>
          <p:nvPr/>
        </p:nvSpPr>
        <p:spPr>
          <a:xfrm>
            <a:off x="7419340" y="5800725"/>
            <a:ext cx="403860" cy="0"/>
          </a:xfrm>
          <a:custGeom>
            <a:avLst/>
            <a:gdLst/>
            <a:ahLst/>
            <a:cxnLst/>
            <a:rect l="l" t="t" r="r" b="b"/>
            <a:pathLst>
              <a:path w="403859">
                <a:moveTo>
                  <a:pt x="0" y="0"/>
                </a:moveTo>
                <a:lnTo>
                  <a:pt x="4038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4" name="bk object 3444"/>
          <p:cNvSpPr/>
          <p:nvPr/>
        </p:nvSpPr>
        <p:spPr>
          <a:xfrm>
            <a:off x="7423150" y="5799454"/>
            <a:ext cx="397510" cy="0"/>
          </a:xfrm>
          <a:custGeom>
            <a:avLst/>
            <a:gdLst/>
            <a:ahLst/>
            <a:cxnLst/>
            <a:rect l="l" t="t" r="r" b="b"/>
            <a:pathLst>
              <a:path w="397509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5" name="bk object 3445"/>
          <p:cNvSpPr/>
          <p:nvPr/>
        </p:nvSpPr>
        <p:spPr>
          <a:xfrm>
            <a:off x="7411719" y="5804534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6" name="bk object 3446"/>
          <p:cNvSpPr/>
          <p:nvPr/>
        </p:nvSpPr>
        <p:spPr>
          <a:xfrm>
            <a:off x="7414259" y="5803265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7" name="bk object 3447"/>
          <p:cNvSpPr/>
          <p:nvPr/>
        </p:nvSpPr>
        <p:spPr>
          <a:xfrm>
            <a:off x="7416800" y="580199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8" name="bk object 3448"/>
          <p:cNvSpPr/>
          <p:nvPr/>
        </p:nvSpPr>
        <p:spPr>
          <a:xfrm>
            <a:off x="7406640" y="580707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9" name="bk object 3449"/>
          <p:cNvSpPr/>
          <p:nvPr/>
        </p:nvSpPr>
        <p:spPr>
          <a:xfrm>
            <a:off x="7409180" y="580580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0" name="bk object 3450"/>
          <p:cNvSpPr/>
          <p:nvPr/>
        </p:nvSpPr>
        <p:spPr>
          <a:xfrm>
            <a:off x="7399019" y="581088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1" name="bk object 3451"/>
          <p:cNvSpPr/>
          <p:nvPr/>
        </p:nvSpPr>
        <p:spPr>
          <a:xfrm>
            <a:off x="7401559" y="580961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2" name="bk object 3452"/>
          <p:cNvSpPr/>
          <p:nvPr/>
        </p:nvSpPr>
        <p:spPr>
          <a:xfrm>
            <a:off x="7404100" y="580834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40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3" name="bk object 3453"/>
          <p:cNvSpPr/>
          <p:nvPr/>
        </p:nvSpPr>
        <p:spPr>
          <a:xfrm>
            <a:off x="7393940" y="581342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4" name="bk object 3454"/>
          <p:cNvSpPr/>
          <p:nvPr/>
        </p:nvSpPr>
        <p:spPr>
          <a:xfrm>
            <a:off x="7396480" y="5812154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5" name="bk object 3455"/>
          <p:cNvSpPr/>
          <p:nvPr/>
        </p:nvSpPr>
        <p:spPr>
          <a:xfrm>
            <a:off x="7386319" y="5817234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6" name="bk object 3456"/>
          <p:cNvSpPr/>
          <p:nvPr/>
        </p:nvSpPr>
        <p:spPr>
          <a:xfrm>
            <a:off x="7388859" y="5815965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7" name="bk object 3457"/>
          <p:cNvSpPr/>
          <p:nvPr/>
        </p:nvSpPr>
        <p:spPr>
          <a:xfrm>
            <a:off x="7391400" y="5814695"/>
            <a:ext cx="459740" cy="0"/>
          </a:xfrm>
          <a:custGeom>
            <a:avLst/>
            <a:gdLst/>
            <a:ahLst/>
            <a:cxnLst/>
            <a:rect l="l" t="t" r="r" b="b"/>
            <a:pathLst>
              <a:path w="459740">
                <a:moveTo>
                  <a:pt x="0" y="0"/>
                </a:moveTo>
                <a:lnTo>
                  <a:pt x="4597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8" name="bk object 3458"/>
          <p:cNvSpPr/>
          <p:nvPr/>
        </p:nvSpPr>
        <p:spPr>
          <a:xfrm>
            <a:off x="7382509" y="581977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20">
                <a:moveTo>
                  <a:pt x="0" y="0"/>
                </a:moveTo>
                <a:lnTo>
                  <a:pt x="4775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9" name="bk object 3459"/>
          <p:cNvSpPr/>
          <p:nvPr/>
        </p:nvSpPr>
        <p:spPr>
          <a:xfrm>
            <a:off x="7383780" y="5818504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0" name="bk object 3460"/>
          <p:cNvSpPr/>
          <p:nvPr/>
        </p:nvSpPr>
        <p:spPr>
          <a:xfrm>
            <a:off x="7377430" y="5822315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1" name="bk object 3461"/>
          <p:cNvSpPr/>
          <p:nvPr/>
        </p:nvSpPr>
        <p:spPr>
          <a:xfrm>
            <a:off x="7379969" y="582104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2" name="bk object 3462"/>
          <p:cNvSpPr/>
          <p:nvPr/>
        </p:nvSpPr>
        <p:spPr>
          <a:xfrm>
            <a:off x="7374890" y="5823584"/>
            <a:ext cx="492759" cy="0"/>
          </a:xfrm>
          <a:custGeom>
            <a:avLst/>
            <a:gdLst/>
            <a:ahLst/>
            <a:cxnLst/>
            <a:rect l="l" t="t" r="r" b="b"/>
            <a:pathLst>
              <a:path w="492759">
                <a:moveTo>
                  <a:pt x="0" y="0"/>
                </a:moveTo>
                <a:lnTo>
                  <a:pt x="4927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3" name="bk object 3463"/>
          <p:cNvSpPr/>
          <p:nvPr/>
        </p:nvSpPr>
        <p:spPr>
          <a:xfrm>
            <a:off x="7371080" y="582612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4" name="bk object 3464"/>
          <p:cNvSpPr/>
          <p:nvPr/>
        </p:nvSpPr>
        <p:spPr>
          <a:xfrm>
            <a:off x="7372350" y="582485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40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5" name="bk object 3465"/>
          <p:cNvSpPr/>
          <p:nvPr/>
        </p:nvSpPr>
        <p:spPr>
          <a:xfrm>
            <a:off x="7364730" y="5829934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6" name="bk object 3466"/>
          <p:cNvSpPr/>
          <p:nvPr/>
        </p:nvSpPr>
        <p:spPr>
          <a:xfrm>
            <a:off x="7367269" y="5828665"/>
            <a:ext cx="509270" cy="0"/>
          </a:xfrm>
          <a:custGeom>
            <a:avLst/>
            <a:gdLst/>
            <a:ahLst/>
            <a:cxnLst/>
            <a:rect l="l" t="t" r="r" b="b"/>
            <a:pathLst>
              <a:path w="509270">
                <a:moveTo>
                  <a:pt x="0" y="0"/>
                </a:moveTo>
                <a:lnTo>
                  <a:pt x="5092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7" name="bk object 3467"/>
          <p:cNvSpPr/>
          <p:nvPr/>
        </p:nvSpPr>
        <p:spPr>
          <a:xfrm>
            <a:off x="7368540" y="5827395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8" name="bk object 3468"/>
          <p:cNvSpPr/>
          <p:nvPr/>
        </p:nvSpPr>
        <p:spPr>
          <a:xfrm>
            <a:off x="7360919" y="5832475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9" name="bk object 3469"/>
          <p:cNvSpPr/>
          <p:nvPr/>
        </p:nvSpPr>
        <p:spPr>
          <a:xfrm>
            <a:off x="7363459" y="5831204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0" name="bk object 3470"/>
          <p:cNvSpPr/>
          <p:nvPr/>
        </p:nvSpPr>
        <p:spPr>
          <a:xfrm>
            <a:off x="7355840" y="5836284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1" name="bk object 3471"/>
          <p:cNvSpPr/>
          <p:nvPr/>
        </p:nvSpPr>
        <p:spPr>
          <a:xfrm>
            <a:off x="7357109" y="583501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2" name="bk object 3472"/>
          <p:cNvSpPr/>
          <p:nvPr/>
        </p:nvSpPr>
        <p:spPr>
          <a:xfrm>
            <a:off x="7359650" y="5833745"/>
            <a:ext cx="524510" cy="0"/>
          </a:xfrm>
          <a:custGeom>
            <a:avLst/>
            <a:gdLst/>
            <a:ahLst/>
            <a:cxnLst/>
            <a:rect l="l" t="t" r="r" b="b"/>
            <a:pathLst>
              <a:path w="524509">
                <a:moveTo>
                  <a:pt x="0" y="0"/>
                </a:moveTo>
                <a:lnTo>
                  <a:pt x="5245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3" name="bk object 3473"/>
          <p:cNvSpPr/>
          <p:nvPr/>
        </p:nvSpPr>
        <p:spPr>
          <a:xfrm>
            <a:off x="7352030" y="5838825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4" name="bk object 3474"/>
          <p:cNvSpPr/>
          <p:nvPr/>
        </p:nvSpPr>
        <p:spPr>
          <a:xfrm>
            <a:off x="7353300" y="5837554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5" name="bk object 3475"/>
          <p:cNvSpPr/>
          <p:nvPr/>
        </p:nvSpPr>
        <p:spPr>
          <a:xfrm>
            <a:off x="7346950" y="5842634"/>
            <a:ext cx="549910" cy="0"/>
          </a:xfrm>
          <a:custGeom>
            <a:avLst/>
            <a:gdLst/>
            <a:ahLst/>
            <a:cxnLst/>
            <a:rect l="l" t="t" r="r" b="b"/>
            <a:pathLst>
              <a:path w="549909">
                <a:moveTo>
                  <a:pt x="0" y="0"/>
                </a:moveTo>
                <a:lnTo>
                  <a:pt x="5499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6" name="bk object 3476"/>
          <p:cNvSpPr/>
          <p:nvPr/>
        </p:nvSpPr>
        <p:spPr>
          <a:xfrm>
            <a:off x="7348219" y="584136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3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7" name="bk object 3477"/>
          <p:cNvSpPr/>
          <p:nvPr/>
        </p:nvSpPr>
        <p:spPr>
          <a:xfrm>
            <a:off x="7349490" y="5840095"/>
            <a:ext cx="543560" cy="0"/>
          </a:xfrm>
          <a:custGeom>
            <a:avLst/>
            <a:gdLst/>
            <a:ahLst/>
            <a:cxnLst/>
            <a:rect l="l" t="t" r="r" b="b"/>
            <a:pathLst>
              <a:path w="543559">
                <a:moveTo>
                  <a:pt x="0" y="0"/>
                </a:moveTo>
                <a:lnTo>
                  <a:pt x="5435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8" name="bk object 3478"/>
          <p:cNvSpPr/>
          <p:nvPr/>
        </p:nvSpPr>
        <p:spPr>
          <a:xfrm>
            <a:off x="7343140" y="58451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9" name="bk object 3479"/>
          <p:cNvSpPr/>
          <p:nvPr/>
        </p:nvSpPr>
        <p:spPr>
          <a:xfrm>
            <a:off x="7344409" y="5843904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0" name="bk object 3480"/>
          <p:cNvSpPr/>
          <p:nvPr/>
        </p:nvSpPr>
        <p:spPr>
          <a:xfrm>
            <a:off x="7338059" y="5848984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1" name="bk object 3481"/>
          <p:cNvSpPr/>
          <p:nvPr/>
        </p:nvSpPr>
        <p:spPr>
          <a:xfrm>
            <a:off x="7340600" y="5847715"/>
            <a:ext cx="562610" cy="0"/>
          </a:xfrm>
          <a:custGeom>
            <a:avLst/>
            <a:gdLst/>
            <a:ahLst/>
            <a:cxnLst/>
            <a:rect l="l" t="t" r="r" b="b"/>
            <a:pathLst>
              <a:path w="562609">
                <a:moveTo>
                  <a:pt x="0" y="0"/>
                </a:moveTo>
                <a:lnTo>
                  <a:pt x="5626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2" name="bk object 3482"/>
          <p:cNvSpPr/>
          <p:nvPr/>
        </p:nvSpPr>
        <p:spPr>
          <a:xfrm>
            <a:off x="7341869" y="5846445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3" name="bk object 3483"/>
          <p:cNvSpPr/>
          <p:nvPr/>
        </p:nvSpPr>
        <p:spPr>
          <a:xfrm>
            <a:off x="7335519" y="5851525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4" name="bk object 3484"/>
          <p:cNvSpPr/>
          <p:nvPr/>
        </p:nvSpPr>
        <p:spPr>
          <a:xfrm>
            <a:off x="7336790" y="5850254"/>
            <a:ext cx="568960" cy="0"/>
          </a:xfrm>
          <a:custGeom>
            <a:avLst/>
            <a:gdLst/>
            <a:ahLst/>
            <a:cxnLst/>
            <a:rect l="l" t="t" r="r" b="b"/>
            <a:pathLst>
              <a:path w="568959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5" name="bk object 3485"/>
          <p:cNvSpPr/>
          <p:nvPr/>
        </p:nvSpPr>
        <p:spPr>
          <a:xfrm>
            <a:off x="7330440" y="5855334"/>
            <a:ext cx="581660" cy="0"/>
          </a:xfrm>
          <a:custGeom>
            <a:avLst/>
            <a:gdLst/>
            <a:ahLst/>
            <a:cxnLst/>
            <a:rect l="l" t="t" r="r" b="b"/>
            <a:pathLst>
              <a:path w="581659">
                <a:moveTo>
                  <a:pt x="0" y="0"/>
                </a:moveTo>
                <a:lnTo>
                  <a:pt x="5816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6" name="bk object 3486"/>
          <p:cNvSpPr/>
          <p:nvPr/>
        </p:nvSpPr>
        <p:spPr>
          <a:xfrm>
            <a:off x="7332980" y="5854065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>
                <a:moveTo>
                  <a:pt x="0" y="0"/>
                </a:moveTo>
                <a:lnTo>
                  <a:pt x="5778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7" name="bk object 3487"/>
          <p:cNvSpPr/>
          <p:nvPr/>
        </p:nvSpPr>
        <p:spPr>
          <a:xfrm>
            <a:off x="7334250" y="5852795"/>
            <a:ext cx="575310" cy="0"/>
          </a:xfrm>
          <a:custGeom>
            <a:avLst/>
            <a:gdLst/>
            <a:ahLst/>
            <a:cxnLst/>
            <a:rect l="l" t="t" r="r" b="b"/>
            <a:pathLst>
              <a:path w="575309">
                <a:moveTo>
                  <a:pt x="0" y="0"/>
                </a:moveTo>
                <a:lnTo>
                  <a:pt x="5753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8" name="bk object 3488"/>
          <p:cNvSpPr/>
          <p:nvPr/>
        </p:nvSpPr>
        <p:spPr>
          <a:xfrm>
            <a:off x="7327900" y="585787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09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9" name="bk object 3489"/>
          <p:cNvSpPr/>
          <p:nvPr/>
        </p:nvSpPr>
        <p:spPr>
          <a:xfrm>
            <a:off x="7329169" y="5856604"/>
            <a:ext cx="585470" cy="0"/>
          </a:xfrm>
          <a:custGeom>
            <a:avLst/>
            <a:gdLst/>
            <a:ahLst/>
            <a:cxnLst/>
            <a:rect l="l" t="t" r="r" b="b"/>
            <a:pathLst>
              <a:path w="585470">
                <a:moveTo>
                  <a:pt x="0" y="0"/>
                </a:moveTo>
                <a:lnTo>
                  <a:pt x="5854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0" name="bk object 3490"/>
          <p:cNvSpPr/>
          <p:nvPr/>
        </p:nvSpPr>
        <p:spPr>
          <a:xfrm>
            <a:off x="7324090" y="5861684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1" name="bk object 3491"/>
          <p:cNvSpPr/>
          <p:nvPr/>
        </p:nvSpPr>
        <p:spPr>
          <a:xfrm>
            <a:off x="7325359" y="5860415"/>
            <a:ext cx="593090" cy="0"/>
          </a:xfrm>
          <a:custGeom>
            <a:avLst/>
            <a:gdLst/>
            <a:ahLst/>
            <a:cxnLst/>
            <a:rect l="l" t="t" r="r" b="b"/>
            <a:pathLst>
              <a:path w="593090">
                <a:moveTo>
                  <a:pt x="0" y="0"/>
                </a:moveTo>
                <a:lnTo>
                  <a:pt x="5930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2" name="bk object 3492"/>
          <p:cNvSpPr/>
          <p:nvPr/>
        </p:nvSpPr>
        <p:spPr>
          <a:xfrm>
            <a:off x="7326630" y="585914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3" name="bk object 3493"/>
          <p:cNvSpPr/>
          <p:nvPr/>
        </p:nvSpPr>
        <p:spPr>
          <a:xfrm>
            <a:off x="7321550" y="586422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09">
                <a:moveTo>
                  <a:pt x="0" y="0"/>
                </a:moveTo>
                <a:lnTo>
                  <a:pt x="6007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4" name="bk object 3494"/>
          <p:cNvSpPr/>
          <p:nvPr/>
        </p:nvSpPr>
        <p:spPr>
          <a:xfrm>
            <a:off x="7322819" y="5862954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5" name="bk object 3495"/>
          <p:cNvSpPr/>
          <p:nvPr/>
        </p:nvSpPr>
        <p:spPr>
          <a:xfrm>
            <a:off x="7317740" y="5868034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6" name="bk object 3496"/>
          <p:cNvSpPr/>
          <p:nvPr/>
        </p:nvSpPr>
        <p:spPr>
          <a:xfrm>
            <a:off x="7319009" y="586676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90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7" name="bk object 3497"/>
          <p:cNvSpPr/>
          <p:nvPr/>
        </p:nvSpPr>
        <p:spPr>
          <a:xfrm>
            <a:off x="7320280" y="5865495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8" name="bk object 3498"/>
          <p:cNvSpPr/>
          <p:nvPr/>
        </p:nvSpPr>
        <p:spPr>
          <a:xfrm>
            <a:off x="7315200" y="587057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09">
                <a:moveTo>
                  <a:pt x="0" y="0"/>
                </a:moveTo>
                <a:lnTo>
                  <a:pt x="6134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9" name="bk object 3499"/>
          <p:cNvSpPr/>
          <p:nvPr/>
        </p:nvSpPr>
        <p:spPr>
          <a:xfrm>
            <a:off x="7316469" y="5869304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0" name="bk object 3500"/>
          <p:cNvSpPr/>
          <p:nvPr/>
        </p:nvSpPr>
        <p:spPr>
          <a:xfrm>
            <a:off x="7311390" y="587438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1" name="bk object 3501"/>
          <p:cNvSpPr/>
          <p:nvPr/>
        </p:nvSpPr>
        <p:spPr>
          <a:xfrm>
            <a:off x="7312659" y="587311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90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2" name="bk object 3502"/>
          <p:cNvSpPr/>
          <p:nvPr/>
        </p:nvSpPr>
        <p:spPr>
          <a:xfrm>
            <a:off x="7313930" y="587184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3" name="bk object 3503"/>
          <p:cNvSpPr/>
          <p:nvPr/>
        </p:nvSpPr>
        <p:spPr>
          <a:xfrm>
            <a:off x="7306309" y="5880734"/>
            <a:ext cx="631190" cy="0"/>
          </a:xfrm>
          <a:custGeom>
            <a:avLst/>
            <a:gdLst/>
            <a:ahLst/>
            <a:cxnLst/>
            <a:rect l="l" t="t" r="r" b="b"/>
            <a:pathLst>
              <a:path w="631190">
                <a:moveTo>
                  <a:pt x="0" y="0"/>
                </a:moveTo>
                <a:lnTo>
                  <a:pt x="6311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4" name="bk object 3504"/>
          <p:cNvSpPr/>
          <p:nvPr/>
        </p:nvSpPr>
        <p:spPr>
          <a:xfrm>
            <a:off x="7307580" y="5878829"/>
            <a:ext cx="628650" cy="0"/>
          </a:xfrm>
          <a:custGeom>
            <a:avLst/>
            <a:gdLst/>
            <a:ahLst/>
            <a:cxnLst/>
            <a:rect l="l" t="t" r="r" b="b"/>
            <a:pathLst>
              <a:path w="628650">
                <a:moveTo>
                  <a:pt x="0" y="0"/>
                </a:moveTo>
                <a:lnTo>
                  <a:pt x="628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5" name="bk object 3505"/>
          <p:cNvSpPr/>
          <p:nvPr/>
        </p:nvSpPr>
        <p:spPr>
          <a:xfrm>
            <a:off x="7308850" y="5876925"/>
            <a:ext cx="626110" cy="0"/>
          </a:xfrm>
          <a:custGeom>
            <a:avLst/>
            <a:gdLst/>
            <a:ahLst/>
            <a:cxnLst/>
            <a:rect l="l" t="t" r="r" b="b"/>
            <a:pathLst>
              <a:path w="626109">
                <a:moveTo>
                  <a:pt x="0" y="0"/>
                </a:moveTo>
                <a:lnTo>
                  <a:pt x="6261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6" name="bk object 3506"/>
          <p:cNvSpPr/>
          <p:nvPr/>
        </p:nvSpPr>
        <p:spPr>
          <a:xfrm>
            <a:off x="7310119" y="5875654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7" name="bk object 3507"/>
          <p:cNvSpPr/>
          <p:nvPr/>
        </p:nvSpPr>
        <p:spPr>
          <a:xfrm>
            <a:off x="7302500" y="58845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09">
                <a:moveTo>
                  <a:pt x="0" y="0"/>
                </a:moveTo>
                <a:lnTo>
                  <a:pt x="6388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8" name="bk object 3508"/>
          <p:cNvSpPr/>
          <p:nvPr/>
        </p:nvSpPr>
        <p:spPr>
          <a:xfrm>
            <a:off x="7303769" y="5883275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9" name="bk object 3509"/>
          <p:cNvSpPr/>
          <p:nvPr/>
        </p:nvSpPr>
        <p:spPr>
          <a:xfrm>
            <a:off x="7305040" y="5882004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0" name="bk object 3510"/>
          <p:cNvSpPr/>
          <p:nvPr/>
        </p:nvSpPr>
        <p:spPr>
          <a:xfrm>
            <a:off x="7301230" y="5887084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1" name="bk object 3511"/>
          <p:cNvSpPr/>
          <p:nvPr/>
        </p:nvSpPr>
        <p:spPr>
          <a:xfrm>
            <a:off x="7302500" y="588581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09">
                <a:moveTo>
                  <a:pt x="0" y="0"/>
                </a:moveTo>
                <a:lnTo>
                  <a:pt x="63880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2" name="bk object 3512"/>
          <p:cNvSpPr/>
          <p:nvPr/>
        </p:nvSpPr>
        <p:spPr>
          <a:xfrm>
            <a:off x="7296150" y="5893434"/>
            <a:ext cx="651510" cy="0"/>
          </a:xfrm>
          <a:custGeom>
            <a:avLst/>
            <a:gdLst/>
            <a:ahLst/>
            <a:cxnLst/>
            <a:rect l="l" t="t" r="r" b="b"/>
            <a:pathLst>
              <a:path w="651509">
                <a:moveTo>
                  <a:pt x="0" y="0"/>
                </a:moveTo>
                <a:lnTo>
                  <a:pt x="65150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3" name="bk object 3513"/>
          <p:cNvSpPr/>
          <p:nvPr/>
        </p:nvSpPr>
        <p:spPr>
          <a:xfrm>
            <a:off x="7297419" y="5891529"/>
            <a:ext cx="648970" cy="0"/>
          </a:xfrm>
          <a:custGeom>
            <a:avLst/>
            <a:gdLst/>
            <a:ahLst/>
            <a:cxnLst/>
            <a:rect l="l" t="t" r="r" b="b"/>
            <a:pathLst>
              <a:path w="648970">
                <a:moveTo>
                  <a:pt x="0" y="0"/>
                </a:moveTo>
                <a:lnTo>
                  <a:pt x="64897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4" name="bk object 3514"/>
          <p:cNvSpPr/>
          <p:nvPr/>
        </p:nvSpPr>
        <p:spPr>
          <a:xfrm>
            <a:off x="7298690" y="588962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5" name="bk object 3515"/>
          <p:cNvSpPr/>
          <p:nvPr/>
        </p:nvSpPr>
        <p:spPr>
          <a:xfrm>
            <a:off x="7299959" y="5888354"/>
            <a:ext cx="643890" cy="0"/>
          </a:xfrm>
          <a:custGeom>
            <a:avLst/>
            <a:gdLst/>
            <a:ahLst/>
            <a:cxnLst/>
            <a:rect l="l" t="t" r="r" b="b"/>
            <a:pathLst>
              <a:path w="643890">
                <a:moveTo>
                  <a:pt x="0" y="0"/>
                </a:moveTo>
                <a:lnTo>
                  <a:pt x="64389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6" name="bk object 3516"/>
          <p:cNvSpPr/>
          <p:nvPr/>
        </p:nvSpPr>
        <p:spPr>
          <a:xfrm>
            <a:off x="7292340" y="5899150"/>
            <a:ext cx="659130" cy="0"/>
          </a:xfrm>
          <a:custGeom>
            <a:avLst/>
            <a:gdLst/>
            <a:ahLst/>
            <a:cxnLst/>
            <a:rect l="l" t="t" r="r" b="b"/>
            <a:pathLst>
              <a:path w="659129">
                <a:moveTo>
                  <a:pt x="0" y="0"/>
                </a:moveTo>
                <a:lnTo>
                  <a:pt x="65912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7" name="bk object 3517"/>
          <p:cNvSpPr/>
          <p:nvPr/>
        </p:nvSpPr>
        <p:spPr>
          <a:xfrm>
            <a:off x="7293609" y="5896609"/>
            <a:ext cx="656590" cy="0"/>
          </a:xfrm>
          <a:custGeom>
            <a:avLst/>
            <a:gdLst/>
            <a:ahLst/>
            <a:cxnLst/>
            <a:rect l="l" t="t" r="r" b="b"/>
            <a:pathLst>
              <a:path w="656590">
                <a:moveTo>
                  <a:pt x="0" y="0"/>
                </a:moveTo>
                <a:lnTo>
                  <a:pt x="65659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8" name="bk object 3518"/>
          <p:cNvSpPr/>
          <p:nvPr/>
        </p:nvSpPr>
        <p:spPr>
          <a:xfrm>
            <a:off x="7294880" y="5894704"/>
            <a:ext cx="654050" cy="0"/>
          </a:xfrm>
          <a:custGeom>
            <a:avLst/>
            <a:gdLst/>
            <a:ahLst/>
            <a:cxnLst/>
            <a:rect l="l" t="t" r="r" b="b"/>
            <a:pathLst>
              <a:path w="654050">
                <a:moveTo>
                  <a:pt x="0" y="0"/>
                </a:moveTo>
                <a:lnTo>
                  <a:pt x="65405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9" name="bk object 3519"/>
          <p:cNvSpPr/>
          <p:nvPr/>
        </p:nvSpPr>
        <p:spPr>
          <a:xfrm>
            <a:off x="7288530" y="5905500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0" name="bk object 3520"/>
          <p:cNvSpPr/>
          <p:nvPr/>
        </p:nvSpPr>
        <p:spPr>
          <a:xfrm>
            <a:off x="7289800" y="5902959"/>
            <a:ext cx="664210" cy="0"/>
          </a:xfrm>
          <a:custGeom>
            <a:avLst/>
            <a:gdLst/>
            <a:ahLst/>
            <a:cxnLst/>
            <a:rect l="l" t="t" r="r" b="b"/>
            <a:pathLst>
              <a:path w="664209">
                <a:moveTo>
                  <a:pt x="0" y="0"/>
                </a:moveTo>
                <a:lnTo>
                  <a:pt x="66420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1" name="bk object 3521"/>
          <p:cNvSpPr/>
          <p:nvPr/>
        </p:nvSpPr>
        <p:spPr>
          <a:xfrm>
            <a:off x="7291069" y="590105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7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2" name="bk object 3522"/>
          <p:cNvSpPr/>
          <p:nvPr/>
        </p:nvSpPr>
        <p:spPr>
          <a:xfrm>
            <a:off x="7274559" y="5937884"/>
            <a:ext cx="695960" cy="0"/>
          </a:xfrm>
          <a:custGeom>
            <a:avLst/>
            <a:gdLst/>
            <a:ahLst/>
            <a:cxnLst/>
            <a:rect l="l" t="t" r="r" b="b"/>
            <a:pathLst>
              <a:path w="695959">
                <a:moveTo>
                  <a:pt x="0" y="0"/>
                </a:moveTo>
                <a:lnTo>
                  <a:pt x="69595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3" name="bk object 3523"/>
          <p:cNvSpPr/>
          <p:nvPr/>
        </p:nvSpPr>
        <p:spPr>
          <a:xfrm>
            <a:off x="7274559" y="5935345"/>
            <a:ext cx="694690" cy="0"/>
          </a:xfrm>
          <a:custGeom>
            <a:avLst/>
            <a:gdLst/>
            <a:ahLst/>
            <a:cxnLst/>
            <a:rect l="l" t="t" r="r" b="b"/>
            <a:pathLst>
              <a:path w="694690">
                <a:moveTo>
                  <a:pt x="0" y="0"/>
                </a:moveTo>
                <a:lnTo>
                  <a:pt x="694690" y="0"/>
                </a:lnTo>
              </a:path>
            </a:pathLst>
          </a:custGeom>
          <a:ln w="3809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4" name="bk object 3524"/>
          <p:cNvSpPr/>
          <p:nvPr/>
        </p:nvSpPr>
        <p:spPr>
          <a:xfrm>
            <a:off x="7275830" y="5932170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5" name="bk object 3525"/>
          <p:cNvSpPr/>
          <p:nvPr/>
        </p:nvSpPr>
        <p:spPr>
          <a:xfrm>
            <a:off x="7277100" y="5928995"/>
            <a:ext cx="689610" cy="0"/>
          </a:xfrm>
          <a:custGeom>
            <a:avLst/>
            <a:gdLst/>
            <a:ahLst/>
            <a:cxnLst/>
            <a:rect l="l" t="t" r="r" b="b"/>
            <a:pathLst>
              <a:path w="689609">
                <a:moveTo>
                  <a:pt x="0" y="0"/>
                </a:moveTo>
                <a:lnTo>
                  <a:pt x="689609" y="0"/>
                </a:lnTo>
              </a:path>
            </a:pathLst>
          </a:custGeom>
          <a:ln w="3809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6" name="bk object 3526"/>
          <p:cNvSpPr/>
          <p:nvPr/>
        </p:nvSpPr>
        <p:spPr>
          <a:xfrm>
            <a:off x="7278369" y="5925820"/>
            <a:ext cx="687070" cy="0"/>
          </a:xfrm>
          <a:custGeom>
            <a:avLst/>
            <a:gdLst/>
            <a:ahLst/>
            <a:cxnLst/>
            <a:rect l="l" t="t" r="r" b="b"/>
            <a:pathLst>
              <a:path w="687070">
                <a:moveTo>
                  <a:pt x="0" y="0"/>
                </a:moveTo>
                <a:lnTo>
                  <a:pt x="68707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7" name="bk object 3527"/>
          <p:cNvSpPr/>
          <p:nvPr/>
        </p:nvSpPr>
        <p:spPr>
          <a:xfrm>
            <a:off x="7279640" y="5923279"/>
            <a:ext cx="684530" cy="0"/>
          </a:xfrm>
          <a:custGeom>
            <a:avLst/>
            <a:gdLst/>
            <a:ahLst/>
            <a:cxnLst/>
            <a:rect l="l" t="t" r="r" b="b"/>
            <a:pathLst>
              <a:path w="684529">
                <a:moveTo>
                  <a:pt x="0" y="0"/>
                </a:moveTo>
                <a:lnTo>
                  <a:pt x="68452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8" name="bk object 3528"/>
          <p:cNvSpPr/>
          <p:nvPr/>
        </p:nvSpPr>
        <p:spPr>
          <a:xfrm>
            <a:off x="7280909" y="5920104"/>
            <a:ext cx="681990" cy="0"/>
          </a:xfrm>
          <a:custGeom>
            <a:avLst/>
            <a:gdLst/>
            <a:ahLst/>
            <a:cxnLst/>
            <a:rect l="l" t="t" r="r" b="b"/>
            <a:pathLst>
              <a:path w="681990">
                <a:moveTo>
                  <a:pt x="0" y="0"/>
                </a:moveTo>
                <a:lnTo>
                  <a:pt x="681990" y="0"/>
                </a:lnTo>
              </a:path>
            </a:pathLst>
          </a:custGeom>
          <a:ln w="3809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9" name="bk object 3529"/>
          <p:cNvSpPr/>
          <p:nvPr/>
        </p:nvSpPr>
        <p:spPr>
          <a:xfrm>
            <a:off x="7282180" y="5916929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45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0" name="bk object 3530"/>
          <p:cNvSpPr/>
          <p:nvPr/>
        </p:nvSpPr>
        <p:spPr>
          <a:xfrm>
            <a:off x="7283450" y="5914390"/>
            <a:ext cx="676910" cy="0"/>
          </a:xfrm>
          <a:custGeom>
            <a:avLst/>
            <a:gdLst/>
            <a:ahLst/>
            <a:cxnLst/>
            <a:rect l="l" t="t" r="r" b="b"/>
            <a:pathLst>
              <a:path w="676909">
                <a:moveTo>
                  <a:pt x="0" y="0"/>
                </a:moveTo>
                <a:lnTo>
                  <a:pt x="67690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1" name="bk object 3531"/>
          <p:cNvSpPr/>
          <p:nvPr/>
        </p:nvSpPr>
        <p:spPr>
          <a:xfrm>
            <a:off x="7284719" y="5911850"/>
            <a:ext cx="674370" cy="0"/>
          </a:xfrm>
          <a:custGeom>
            <a:avLst/>
            <a:gdLst/>
            <a:ahLst/>
            <a:cxnLst/>
            <a:rect l="l" t="t" r="r" b="b"/>
            <a:pathLst>
              <a:path w="674370">
                <a:moveTo>
                  <a:pt x="0" y="0"/>
                </a:moveTo>
                <a:lnTo>
                  <a:pt x="67437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2" name="bk object 3532"/>
          <p:cNvSpPr/>
          <p:nvPr/>
        </p:nvSpPr>
        <p:spPr>
          <a:xfrm>
            <a:off x="7285990" y="5909309"/>
            <a:ext cx="671830" cy="0"/>
          </a:xfrm>
          <a:custGeom>
            <a:avLst/>
            <a:gdLst/>
            <a:ahLst/>
            <a:cxnLst/>
            <a:rect l="l" t="t" r="r" b="b"/>
            <a:pathLst>
              <a:path w="671829">
                <a:moveTo>
                  <a:pt x="0" y="0"/>
                </a:moveTo>
                <a:lnTo>
                  <a:pt x="67182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3" name="bk object 3533"/>
          <p:cNvSpPr/>
          <p:nvPr/>
        </p:nvSpPr>
        <p:spPr>
          <a:xfrm>
            <a:off x="7287259" y="5907404"/>
            <a:ext cx="669290" cy="0"/>
          </a:xfrm>
          <a:custGeom>
            <a:avLst/>
            <a:gdLst/>
            <a:ahLst/>
            <a:cxnLst/>
            <a:rect l="l" t="t" r="r" b="b"/>
            <a:pathLst>
              <a:path w="669290">
                <a:moveTo>
                  <a:pt x="0" y="0"/>
                </a:moveTo>
                <a:lnTo>
                  <a:pt x="66929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4" name="bk object 3534"/>
          <p:cNvSpPr/>
          <p:nvPr/>
        </p:nvSpPr>
        <p:spPr>
          <a:xfrm>
            <a:off x="7272019" y="5944870"/>
            <a:ext cx="699770" cy="0"/>
          </a:xfrm>
          <a:custGeom>
            <a:avLst/>
            <a:gdLst/>
            <a:ahLst/>
            <a:cxnLst/>
            <a:rect l="l" t="t" r="r" b="b"/>
            <a:pathLst>
              <a:path w="699770">
                <a:moveTo>
                  <a:pt x="0" y="0"/>
                </a:moveTo>
                <a:lnTo>
                  <a:pt x="69977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5" name="bk object 3535"/>
          <p:cNvSpPr/>
          <p:nvPr/>
        </p:nvSpPr>
        <p:spPr>
          <a:xfrm>
            <a:off x="7273290" y="594296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6" name="bk object 3536"/>
          <p:cNvSpPr/>
          <p:nvPr/>
        </p:nvSpPr>
        <p:spPr>
          <a:xfrm>
            <a:off x="7273290" y="594042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809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7" name="bk object 3537"/>
          <p:cNvSpPr/>
          <p:nvPr/>
        </p:nvSpPr>
        <p:spPr>
          <a:xfrm>
            <a:off x="7272019" y="5946775"/>
            <a:ext cx="699770" cy="0"/>
          </a:xfrm>
          <a:custGeom>
            <a:avLst/>
            <a:gdLst/>
            <a:ahLst/>
            <a:cxnLst/>
            <a:rect l="l" t="t" r="r" b="b"/>
            <a:pathLst>
              <a:path w="699770">
                <a:moveTo>
                  <a:pt x="0" y="0"/>
                </a:moveTo>
                <a:lnTo>
                  <a:pt x="69977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8" name="bk object 3538"/>
          <p:cNvSpPr/>
          <p:nvPr/>
        </p:nvSpPr>
        <p:spPr>
          <a:xfrm>
            <a:off x="7270750" y="6005829"/>
            <a:ext cx="702310" cy="0"/>
          </a:xfrm>
          <a:custGeom>
            <a:avLst/>
            <a:gdLst/>
            <a:ahLst/>
            <a:cxnLst/>
            <a:rect l="l" t="t" r="r" b="b"/>
            <a:pathLst>
              <a:path w="702309">
                <a:moveTo>
                  <a:pt x="0" y="0"/>
                </a:moveTo>
                <a:lnTo>
                  <a:pt x="702309" y="0"/>
                </a:lnTo>
              </a:path>
            </a:pathLst>
          </a:custGeom>
          <a:ln w="5080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9" name="bk object 3539"/>
          <p:cNvSpPr/>
          <p:nvPr/>
        </p:nvSpPr>
        <p:spPr>
          <a:xfrm>
            <a:off x="7269480" y="6000115"/>
            <a:ext cx="704850" cy="0"/>
          </a:xfrm>
          <a:custGeom>
            <a:avLst/>
            <a:gdLst/>
            <a:ahLst/>
            <a:cxnLst/>
            <a:rect l="l" t="t" r="r" b="b"/>
            <a:pathLst>
              <a:path w="704850">
                <a:moveTo>
                  <a:pt x="0" y="0"/>
                </a:moveTo>
                <a:lnTo>
                  <a:pt x="704850" y="0"/>
                </a:lnTo>
              </a:path>
            </a:pathLst>
          </a:custGeom>
          <a:ln w="6350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0" name="bk object 3540"/>
          <p:cNvSpPr/>
          <p:nvPr/>
        </p:nvSpPr>
        <p:spPr>
          <a:xfrm>
            <a:off x="7269480" y="5995670"/>
            <a:ext cx="706120" cy="0"/>
          </a:xfrm>
          <a:custGeom>
            <a:avLst/>
            <a:gdLst/>
            <a:ahLst/>
            <a:cxnLst/>
            <a:rect l="l" t="t" r="r" b="b"/>
            <a:pathLst>
              <a:path w="706120">
                <a:moveTo>
                  <a:pt x="0" y="0"/>
                </a:moveTo>
                <a:lnTo>
                  <a:pt x="70612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1" name="bk object 3541"/>
          <p:cNvSpPr/>
          <p:nvPr/>
        </p:nvSpPr>
        <p:spPr>
          <a:xfrm>
            <a:off x="7268209" y="597852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90" y="0"/>
                </a:lnTo>
              </a:path>
            </a:pathLst>
          </a:custGeom>
          <a:ln w="31750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2" name="bk object 3542"/>
          <p:cNvSpPr/>
          <p:nvPr/>
        </p:nvSpPr>
        <p:spPr>
          <a:xfrm>
            <a:off x="7268209" y="59613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4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3" name="bk object 3543"/>
          <p:cNvSpPr/>
          <p:nvPr/>
        </p:nvSpPr>
        <p:spPr>
          <a:xfrm>
            <a:off x="7269480" y="5960109"/>
            <a:ext cx="706120" cy="0"/>
          </a:xfrm>
          <a:custGeom>
            <a:avLst/>
            <a:gdLst/>
            <a:ahLst/>
            <a:cxnLst/>
            <a:rect l="l" t="t" r="r" b="b"/>
            <a:pathLst>
              <a:path w="706120">
                <a:moveTo>
                  <a:pt x="0" y="0"/>
                </a:moveTo>
                <a:lnTo>
                  <a:pt x="70612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4" name="bk object 3544"/>
          <p:cNvSpPr/>
          <p:nvPr/>
        </p:nvSpPr>
        <p:spPr>
          <a:xfrm>
            <a:off x="7269480" y="5956300"/>
            <a:ext cx="704850" cy="0"/>
          </a:xfrm>
          <a:custGeom>
            <a:avLst/>
            <a:gdLst/>
            <a:ahLst/>
            <a:cxnLst/>
            <a:rect l="l" t="t" r="r" b="b"/>
            <a:pathLst>
              <a:path w="704850">
                <a:moveTo>
                  <a:pt x="0" y="0"/>
                </a:moveTo>
                <a:lnTo>
                  <a:pt x="704850" y="0"/>
                </a:lnTo>
              </a:path>
            </a:pathLst>
          </a:custGeom>
          <a:ln w="5080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5" name="bk object 3545"/>
          <p:cNvSpPr/>
          <p:nvPr/>
        </p:nvSpPr>
        <p:spPr>
          <a:xfrm>
            <a:off x="7270750" y="595312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6" name="bk object 3546"/>
          <p:cNvSpPr/>
          <p:nvPr/>
        </p:nvSpPr>
        <p:spPr>
          <a:xfrm>
            <a:off x="7270750" y="5951220"/>
            <a:ext cx="702310" cy="0"/>
          </a:xfrm>
          <a:custGeom>
            <a:avLst/>
            <a:gdLst/>
            <a:ahLst/>
            <a:cxnLst/>
            <a:rect l="l" t="t" r="r" b="b"/>
            <a:pathLst>
              <a:path w="702309">
                <a:moveTo>
                  <a:pt x="0" y="0"/>
                </a:moveTo>
                <a:lnTo>
                  <a:pt x="70230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7" name="bk object 3547"/>
          <p:cNvSpPr/>
          <p:nvPr/>
        </p:nvSpPr>
        <p:spPr>
          <a:xfrm>
            <a:off x="7272019" y="594931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40">
                <a:moveTo>
                  <a:pt x="0" y="0"/>
                </a:moveTo>
                <a:lnTo>
                  <a:pt x="70104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8" name="bk object 3548"/>
          <p:cNvSpPr/>
          <p:nvPr/>
        </p:nvSpPr>
        <p:spPr>
          <a:xfrm>
            <a:off x="7272019" y="6008370"/>
            <a:ext cx="699770" cy="60960"/>
          </a:xfrm>
          <a:custGeom>
            <a:avLst/>
            <a:gdLst/>
            <a:ahLst/>
            <a:cxnLst/>
            <a:rect l="l" t="t" r="r" b="b"/>
            <a:pathLst>
              <a:path w="699770" h="60960">
                <a:moveTo>
                  <a:pt x="671829" y="59689"/>
                </a:moveTo>
                <a:lnTo>
                  <a:pt x="29209" y="59689"/>
                </a:lnTo>
                <a:lnTo>
                  <a:pt x="29209" y="60959"/>
                </a:lnTo>
                <a:lnTo>
                  <a:pt x="671829" y="60959"/>
                </a:lnTo>
                <a:lnTo>
                  <a:pt x="671829" y="59689"/>
                </a:lnTo>
                <a:close/>
              </a:path>
              <a:path w="699770" h="60960">
                <a:moveTo>
                  <a:pt x="673100" y="57149"/>
                </a:moveTo>
                <a:lnTo>
                  <a:pt x="26670" y="57149"/>
                </a:lnTo>
                <a:lnTo>
                  <a:pt x="26670" y="58419"/>
                </a:lnTo>
                <a:lnTo>
                  <a:pt x="27939" y="58419"/>
                </a:lnTo>
                <a:lnTo>
                  <a:pt x="27939" y="59689"/>
                </a:lnTo>
                <a:lnTo>
                  <a:pt x="673099" y="59689"/>
                </a:lnTo>
                <a:lnTo>
                  <a:pt x="673100" y="57149"/>
                </a:lnTo>
                <a:close/>
              </a:path>
              <a:path w="699770" h="60960">
                <a:moveTo>
                  <a:pt x="675640" y="54609"/>
                </a:moveTo>
                <a:lnTo>
                  <a:pt x="25400" y="54609"/>
                </a:lnTo>
                <a:lnTo>
                  <a:pt x="25400" y="57149"/>
                </a:lnTo>
                <a:lnTo>
                  <a:pt x="674370" y="57149"/>
                </a:lnTo>
                <a:lnTo>
                  <a:pt x="674370" y="55879"/>
                </a:lnTo>
                <a:lnTo>
                  <a:pt x="675640" y="55879"/>
                </a:lnTo>
                <a:lnTo>
                  <a:pt x="675640" y="54609"/>
                </a:lnTo>
                <a:close/>
              </a:path>
              <a:path w="699770" h="60960">
                <a:moveTo>
                  <a:pt x="676909" y="53339"/>
                </a:moveTo>
                <a:lnTo>
                  <a:pt x="24129" y="53339"/>
                </a:lnTo>
                <a:lnTo>
                  <a:pt x="24129" y="54609"/>
                </a:lnTo>
                <a:lnTo>
                  <a:pt x="676909" y="54609"/>
                </a:lnTo>
                <a:lnTo>
                  <a:pt x="676909" y="53339"/>
                </a:lnTo>
                <a:close/>
              </a:path>
              <a:path w="699770" h="60960">
                <a:moveTo>
                  <a:pt x="680720" y="45719"/>
                </a:moveTo>
                <a:lnTo>
                  <a:pt x="19050" y="45719"/>
                </a:lnTo>
                <a:lnTo>
                  <a:pt x="19050" y="46989"/>
                </a:lnTo>
                <a:lnTo>
                  <a:pt x="20320" y="46989"/>
                </a:lnTo>
                <a:lnTo>
                  <a:pt x="20320" y="49529"/>
                </a:lnTo>
                <a:lnTo>
                  <a:pt x="21589" y="49529"/>
                </a:lnTo>
                <a:lnTo>
                  <a:pt x="21589" y="52069"/>
                </a:lnTo>
                <a:lnTo>
                  <a:pt x="22859" y="52069"/>
                </a:lnTo>
                <a:lnTo>
                  <a:pt x="22859" y="53339"/>
                </a:lnTo>
                <a:lnTo>
                  <a:pt x="678179" y="53339"/>
                </a:lnTo>
                <a:lnTo>
                  <a:pt x="678179" y="50799"/>
                </a:lnTo>
                <a:lnTo>
                  <a:pt x="679449" y="50799"/>
                </a:lnTo>
                <a:lnTo>
                  <a:pt x="679450" y="48259"/>
                </a:lnTo>
                <a:lnTo>
                  <a:pt x="680720" y="48259"/>
                </a:lnTo>
                <a:lnTo>
                  <a:pt x="680720" y="45719"/>
                </a:lnTo>
                <a:close/>
              </a:path>
              <a:path w="699770" h="60960">
                <a:moveTo>
                  <a:pt x="681989" y="43179"/>
                </a:moveTo>
                <a:lnTo>
                  <a:pt x="17779" y="43179"/>
                </a:lnTo>
                <a:lnTo>
                  <a:pt x="17779" y="45719"/>
                </a:lnTo>
                <a:lnTo>
                  <a:pt x="681989" y="45719"/>
                </a:lnTo>
                <a:lnTo>
                  <a:pt x="681989" y="43179"/>
                </a:lnTo>
                <a:close/>
              </a:path>
              <a:path w="699770" h="60960">
                <a:moveTo>
                  <a:pt x="684529" y="39369"/>
                </a:moveTo>
                <a:lnTo>
                  <a:pt x="15239" y="39369"/>
                </a:lnTo>
                <a:lnTo>
                  <a:pt x="15239" y="40639"/>
                </a:lnTo>
                <a:lnTo>
                  <a:pt x="16509" y="40639"/>
                </a:lnTo>
                <a:lnTo>
                  <a:pt x="16509" y="43179"/>
                </a:lnTo>
                <a:lnTo>
                  <a:pt x="683259" y="43179"/>
                </a:lnTo>
                <a:lnTo>
                  <a:pt x="683259" y="41909"/>
                </a:lnTo>
                <a:lnTo>
                  <a:pt x="684529" y="41909"/>
                </a:lnTo>
                <a:lnTo>
                  <a:pt x="684529" y="39369"/>
                </a:lnTo>
                <a:close/>
              </a:path>
              <a:path w="699770" h="60960">
                <a:moveTo>
                  <a:pt x="685800" y="36829"/>
                </a:moveTo>
                <a:lnTo>
                  <a:pt x="13970" y="36829"/>
                </a:lnTo>
                <a:lnTo>
                  <a:pt x="13970" y="39369"/>
                </a:lnTo>
                <a:lnTo>
                  <a:pt x="685800" y="39369"/>
                </a:lnTo>
                <a:lnTo>
                  <a:pt x="685800" y="36829"/>
                </a:lnTo>
                <a:close/>
              </a:path>
              <a:path w="699770" h="60960">
                <a:moveTo>
                  <a:pt x="687070" y="34289"/>
                </a:moveTo>
                <a:lnTo>
                  <a:pt x="12700" y="34289"/>
                </a:lnTo>
                <a:lnTo>
                  <a:pt x="12700" y="36829"/>
                </a:lnTo>
                <a:lnTo>
                  <a:pt x="687070" y="36829"/>
                </a:lnTo>
                <a:lnTo>
                  <a:pt x="687070" y="34289"/>
                </a:lnTo>
                <a:close/>
              </a:path>
              <a:path w="699770" h="60960">
                <a:moveTo>
                  <a:pt x="688339" y="31749"/>
                </a:moveTo>
                <a:lnTo>
                  <a:pt x="11429" y="31749"/>
                </a:lnTo>
                <a:lnTo>
                  <a:pt x="11429" y="34289"/>
                </a:lnTo>
                <a:lnTo>
                  <a:pt x="688339" y="34289"/>
                </a:lnTo>
                <a:lnTo>
                  <a:pt x="688339" y="31749"/>
                </a:lnTo>
                <a:close/>
              </a:path>
              <a:path w="699770" h="60960">
                <a:moveTo>
                  <a:pt x="689609" y="30479"/>
                </a:moveTo>
                <a:lnTo>
                  <a:pt x="10159" y="30479"/>
                </a:lnTo>
                <a:lnTo>
                  <a:pt x="10159" y="31749"/>
                </a:lnTo>
                <a:lnTo>
                  <a:pt x="689609" y="31749"/>
                </a:lnTo>
                <a:lnTo>
                  <a:pt x="689609" y="30479"/>
                </a:lnTo>
                <a:close/>
              </a:path>
              <a:path w="699770" h="60960">
                <a:moveTo>
                  <a:pt x="690879" y="26669"/>
                </a:moveTo>
                <a:lnTo>
                  <a:pt x="8889" y="26669"/>
                </a:lnTo>
                <a:lnTo>
                  <a:pt x="8889" y="30479"/>
                </a:lnTo>
                <a:lnTo>
                  <a:pt x="10159" y="30479"/>
                </a:lnTo>
                <a:lnTo>
                  <a:pt x="10159" y="29209"/>
                </a:lnTo>
                <a:lnTo>
                  <a:pt x="690879" y="29209"/>
                </a:lnTo>
                <a:lnTo>
                  <a:pt x="690879" y="26669"/>
                </a:lnTo>
                <a:close/>
              </a:path>
              <a:path w="699770" h="60960">
                <a:moveTo>
                  <a:pt x="690879" y="29209"/>
                </a:moveTo>
                <a:lnTo>
                  <a:pt x="689609" y="29209"/>
                </a:lnTo>
                <a:lnTo>
                  <a:pt x="689609" y="30479"/>
                </a:lnTo>
                <a:lnTo>
                  <a:pt x="690879" y="30479"/>
                </a:lnTo>
                <a:lnTo>
                  <a:pt x="690879" y="29209"/>
                </a:lnTo>
                <a:close/>
              </a:path>
              <a:path w="699770" h="60960">
                <a:moveTo>
                  <a:pt x="692150" y="24129"/>
                </a:moveTo>
                <a:lnTo>
                  <a:pt x="7620" y="24129"/>
                </a:lnTo>
                <a:lnTo>
                  <a:pt x="7620" y="26669"/>
                </a:lnTo>
                <a:lnTo>
                  <a:pt x="692150" y="26669"/>
                </a:lnTo>
                <a:lnTo>
                  <a:pt x="692150" y="24129"/>
                </a:lnTo>
                <a:close/>
              </a:path>
              <a:path w="699770" h="60960">
                <a:moveTo>
                  <a:pt x="693420" y="20319"/>
                </a:moveTo>
                <a:lnTo>
                  <a:pt x="6350" y="20319"/>
                </a:lnTo>
                <a:lnTo>
                  <a:pt x="6350" y="24129"/>
                </a:lnTo>
                <a:lnTo>
                  <a:pt x="693420" y="24129"/>
                </a:lnTo>
                <a:lnTo>
                  <a:pt x="693420" y="20319"/>
                </a:lnTo>
                <a:close/>
              </a:path>
              <a:path w="699770" h="60960">
                <a:moveTo>
                  <a:pt x="694689" y="17779"/>
                </a:moveTo>
                <a:lnTo>
                  <a:pt x="5079" y="17779"/>
                </a:lnTo>
                <a:lnTo>
                  <a:pt x="5079" y="20319"/>
                </a:lnTo>
                <a:lnTo>
                  <a:pt x="694689" y="20319"/>
                </a:lnTo>
                <a:lnTo>
                  <a:pt x="694689" y="17779"/>
                </a:lnTo>
                <a:close/>
              </a:path>
              <a:path w="699770" h="60960">
                <a:moveTo>
                  <a:pt x="695959" y="15239"/>
                </a:moveTo>
                <a:lnTo>
                  <a:pt x="3809" y="15239"/>
                </a:lnTo>
                <a:lnTo>
                  <a:pt x="3809" y="17779"/>
                </a:lnTo>
                <a:lnTo>
                  <a:pt x="695959" y="17779"/>
                </a:lnTo>
                <a:lnTo>
                  <a:pt x="695959" y="15239"/>
                </a:lnTo>
                <a:close/>
              </a:path>
              <a:path w="699770" h="60960">
                <a:moveTo>
                  <a:pt x="697229" y="11429"/>
                </a:moveTo>
                <a:lnTo>
                  <a:pt x="2539" y="11429"/>
                </a:lnTo>
                <a:lnTo>
                  <a:pt x="2539" y="15239"/>
                </a:lnTo>
                <a:lnTo>
                  <a:pt x="697229" y="15239"/>
                </a:lnTo>
                <a:lnTo>
                  <a:pt x="697229" y="11429"/>
                </a:lnTo>
                <a:close/>
              </a:path>
              <a:path w="699770" h="60960">
                <a:moveTo>
                  <a:pt x="698500" y="5079"/>
                </a:moveTo>
                <a:lnTo>
                  <a:pt x="1270" y="5079"/>
                </a:lnTo>
                <a:lnTo>
                  <a:pt x="1270" y="11429"/>
                </a:lnTo>
                <a:lnTo>
                  <a:pt x="2539" y="11429"/>
                </a:lnTo>
                <a:lnTo>
                  <a:pt x="2539" y="10159"/>
                </a:lnTo>
                <a:lnTo>
                  <a:pt x="698500" y="10159"/>
                </a:lnTo>
                <a:lnTo>
                  <a:pt x="698500" y="5079"/>
                </a:lnTo>
                <a:close/>
              </a:path>
              <a:path w="699770" h="60960">
                <a:moveTo>
                  <a:pt x="698500" y="10159"/>
                </a:moveTo>
                <a:lnTo>
                  <a:pt x="697229" y="10159"/>
                </a:lnTo>
                <a:lnTo>
                  <a:pt x="697229" y="11429"/>
                </a:lnTo>
                <a:lnTo>
                  <a:pt x="698500" y="11429"/>
                </a:lnTo>
                <a:lnTo>
                  <a:pt x="698500" y="10159"/>
                </a:lnTo>
                <a:close/>
              </a:path>
              <a:path w="699770" h="60960">
                <a:moveTo>
                  <a:pt x="699770" y="0"/>
                </a:moveTo>
                <a:lnTo>
                  <a:pt x="0" y="0"/>
                </a:lnTo>
                <a:lnTo>
                  <a:pt x="0" y="5079"/>
                </a:lnTo>
                <a:lnTo>
                  <a:pt x="699770" y="5079"/>
                </a:lnTo>
                <a:lnTo>
                  <a:pt x="699770" y="0"/>
                </a:lnTo>
                <a:close/>
              </a:path>
            </a:pathLst>
          </a:custGeom>
          <a:solidFill>
            <a:srgbClr val="03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9" name="bk object 3549"/>
          <p:cNvSpPr/>
          <p:nvPr/>
        </p:nvSpPr>
        <p:spPr>
          <a:xfrm>
            <a:off x="7373619" y="61309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40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0" name="bk object 3550"/>
          <p:cNvSpPr/>
          <p:nvPr/>
        </p:nvSpPr>
        <p:spPr>
          <a:xfrm>
            <a:off x="7371080" y="612965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1" name="bk object 3551"/>
          <p:cNvSpPr/>
          <p:nvPr/>
        </p:nvSpPr>
        <p:spPr>
          <a:xfrm>
            <a:off x="7369809" y="6128384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5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2" name="bk object 3552"/>
          <p:cNvSpPr/>
          <p:nvPr/>
        </p:nvSpPr>
        <p:spPr>
          <a:xfrm>
            <a:off x="7367269" y="6127115"/>
            <a:ext cx="509270" cy="0"/>
          </a:xfrm>
          <a:custGeom>
            <a:avLst/>
            <a:gdLst/>
            <a:ahLst/>
            <a:cxnLst/>
            <a:rect l="l" t="t" r="r" b="b"/>
            <a:pathLst>
              <a:path w="509270">
                <a:moveTo>
                  <a:pt x="0" y="0"/>
                </a:moveTo>
                <a:lnTo>
                  <a:pt x="5092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3" name="bk object 3553"/>
          <p:cNvSpPr/>
          <p:nvPr/>
        </p:nvSpPr>
        <p:spPr>
          <a:xfrm>
            <a:off x="7366000" y="6125845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4" name="bk object 3554"/>
          <p:cNvSpPr/>
          <p:nvPr/>
        </p:nvSpPr>
        <p:spPr>
          <a:xfrm>
            <a:off x="7363459" y="612457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5" name="bk object 3555"/>
          <p:cNvSpPr/>
          <p:nvPr/>
        </p:nvSpPr>
        <p:spPr>
          <a:xfrm>
            <a:off x="7362190" y="6123304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6" name="bk object 3556"/>
          <p:cNvSpPr/>
          <p:nvPr/>
        </p:nvSpPr>
        <p:spPr>
          <a:xfrm>
            <a:off x="7359650" y="6122034"/>
            <a:ext cx="524510" cy="0"/>
          </a:xfrm>
          <a:custGeom>
            <a:avLst/>
            <a:gdLst/>
            <a:ahLst/>
            <a:cxnLst/>
            <a:rect l="l" t="t" r="r" b="b"/>
            <a:pathLst>
              <a:path w="524509">
                <a:moveTo>
                  <a:pt x="0" y="0"/>
                </a:moveTo>
                <a:lnTo>
                  <a:pt x="5245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7" name="bk object 3557"/>
          <p:cNvSpPr/>
          <p:nvPr/>
        </p:nvSpPr>
        <p:spPr>
          <a:xfrm>
            <a:off x="7358380" y="612076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8" name="bk object 3558"/>
          <p:cNvSpPr/>
          <p:nvPr/>
        </p:nvSpPr>
        <p:spPr>
          <a:xfrm>
            <a:off x="7355840" y="61194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9" name="bk object 3559"/>
          <p:cNvSpPr/>
          <p:nvPr/>
        </p:nvSpPr>
        <p:spPr>
          <a:xfrm>
            <a:off x="7354569" y="611822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0" name="bk object 3560"/>
          <p:cNvSpPr/>
          <p:nvPr/>
        </p:nvSpPr>
        <p:spPr>
          <a:xfrm>
            <a:off x="7352030" y="6116954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1" name="bk object 3561"/>
          <p:cNvSpPr/>
          <p:nvPr/>
        </p:nvSpPr>
        <p:spPr>
          <a:xfrm>
            <a:off x="7350759" y="611568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59">
                <a:moveTo>
                  <a:pt x="0" y="0"/>
                </a:moveTo>
                <a:lnTo>
                  <a:pt x="54355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2" name="bk object 3562"/>
          <p:cNvSpPr/>
          <p:nvPr/>
        </p:nvSpPr>
        <p:spPr>
          <a:xfrm>
            <a:off x="7348219" y="611441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3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3" name="bk object 3563"/>
          <p:cNvSpPr/>
          <p:nvPr/>
        </p:nvSpPr>
        <p:spPr>
          <a:xfrm>
            <a:off x="7346950" y="6113145"/>
            <a:ext cx="549910" cy="0"/>
          </a:xfrm>
          <a:custGeom>
            <a:avLst/>
            <a:gdLst/>
            <a:ahLst/>
            <a:cxnLst/>
            <a:rect l="l" t="t" r="r" b="b"/>
            <a:pathLst>
              <a:path w="549909">
                <a:moveTo>
                  <a:pt x="0" y="0"/>
                </a:moveTo>
                <a:lnTo>
                  <a:pt x="5499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4" name="bk object 3564"/>
          <p:cNvSpPr/>
          <p:nvPr/>
        </p:nvSpPr>
        <p:spPr>
          <a:xfrm>
            <a:off x="7345680" y="611187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5" name="bk object 3565"/>
          <p:cNvSpPr/>
          <p:nvPr/>
        </p:nvSpPr>
        <p:spPr>
          <a:xfrm>
            <a:off x="7343140" y="6110604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6" name="bk object 3566"/>
          <p:cNvSpPr/>
          <p:nvPr/>
        </p:nvSpPr>
        <p:spPr>
          <a:xfrm>
            <a:off x="7341869" y="6109334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7" name="bk object 3567"/>
          <p:cNvSpPr/>
          <p:nvPr/>
        </p:nvSpPr>
        <p:spPr>
          <a:xfrm>
            <a:off x="7340600" y="6108065"/>
            <a:ext cx="562610" cy="0"/>
          </a:xfrm>
          <a:custGeom>
            <a:avLst/>
            <a:gdLst/>
            <a:ahLst/>
            <a:cxnLst/>
            <a:rect l="l" t="t" r="r" b="b"/>
            <a:pathLst>
              <a:path w="562609">
                <a:moveTo>
                  <a:pt x="0" y="0"/>
                </a:moveTo>
                <a:lnTo>
                  <a:pt x="5626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8" name="bk object 3568"/>
          <p:cNvSpPr/>
          <p:nvPr/>
        </p:nvSpPr>
        <p:spPr>
          <a:xfrm>
            <a:off x="7339330" y="610679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9" name="bk object 3569"/>
          <p:cNvSpPr/>
          <p:nvPr/>
        </p:nvSpPr>
        <p:spPr>
          <a:xfrm>
            <a:off x="7338059" y="61055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59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0" name="bk object 3570"/>
          <p:cNvSpPr/>
          <p:nvPr/>
        </p:nvSpPr>
        <p:spPr>
          <a:xfrm>
            <a:off x="7335519" y="6104254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1" name="bk object 3571"/>
          <p:cNvSpPr/>
          <p:nvPr/>
        </p:nvSpPr>
        <p:spPr>
          <a:xfrm>
            <a:off x="7334250" y="6102984"/>
            <a:ext cx="575310" cy="0"/>
          </a:xfrm>
          <a:custGeom>
            <a:avLst/>
            <a:gdLst/>
            <a:ahLst/>
            <a:cxnLst/>
            <a:rect l="l" t="t" r="r" b="b"/>
            <a:pathLst>
              <a:path w="575309">
                <a:moveTo>
                  <a:pt x="0" y="0"/>
                </a:moveTo>
                <a:lnTo>
                  <a:pt x="5753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2" name="bk object 3572"/>
          <p:cNvSpPr/>
          <p:nvPr/>
        </p:nvSpPr>
        <p:spPr>
          <a:xfrm>
            <a:off x="7332980" y="6101715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>
                <a:moveTo>
                  <a:pt x="0" y="0"/>
                </a:moveTo>
                <a:lnTo>
                  <a:pt x="57785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3" name="bk object 3573"/>
          <p:cNvSpPr/>
          <p:nvPr/>
        </p:nvSpPr>
        <p:spPr>
          <a:xfrm>
            <a:off x="7331709" y="6100445"/>
            <a:ext cx="581660" cy="0"/>
          </a:xfrm>
          <a:custGeom>
            <a:avLst/>
            <a:gdLst/>
            <a:ahLst/>
            <a:cxnLst/>
            <a:rect l="l" t="t" r="r" b="b"/>
            <a:pathLst>
              <a:path w="581659">
                <a:moveTo>
                  <a:pt x="0" y="0"/>
                </a:moveTo>
                <a:lnTo>
                  <a:pt x="58165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4" name="bk object 3574"/>
          <p:cNvSpPr/>
          <p:nvPr/>
        </p:nvSpPr>
        <p:spPr>
          <a:xfrm>
            <a:off x="7329169" y="6099175"/>
            <a:ext cx="585470" cy="0"/>
          </a:xfrm>
          <a:custGeom>
            <a:avLst/>
            <a:gdLst/>
            <a:ahLst/>
            <a:cxnLst/>
            <a:rect l="l" t="t" r="r" b="b"/>
            <a:pathLst>
              <a:path w="585470">
                <a:moveTo>
                  <a:pt x="0" y="0"/>
                </a:moveTo>
                <a:lnTo>
                  <a:pt x="5854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5" name="bk object 3575"/>
          <p:cNvSpPr/>
          <p:nvPr/>
        </p:nvSpPr>
        <p:spPr>
          <a:xfrm>
            <a:off x="7327900" y="6097904"/>
            <a:ext cx="588010" cy="0"/>
          </a:xfrm>
          <a:custGeom>
            <a:avLst/>
            <a:gdLst/>
            <a:ahLst/>
            <a:cxnLst/>
            <a:rect l="l" t="t" r="r" b="b"/>
            <a:pathLst>
              <a:path w="588009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6" name="bk object 3576"/>
          <p:cNvSpPr/>
          <p:nvPr/>
        </p:nvSpPr>
        <p:spPr>
          <a:xfrm>
            <a:off x="7326630" y="6096634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7" name="bk object 3577"/>
          <p:cNvSpPr/>
          <p:nvPr/>
        </p:nvSpPr>
        <p:spPr>
          <a:xfrm>
            <a:off x="7325359" y="6095365"/>
            <a:ext cx="593090" cy="0"/>
          </a:xfrm>
          <a:custGeom>
            <a:avLst/>
            <a:gdLst/>
            <a:ahLst/>
            <a:cxnLst/>
            <a:rect l="l" t="t" r="r" b="b"/>
            <a:pathLst>
              <a:path w="593090">
                <a:moveTo>
                  <a:pt x="0" y="0"/>
                </a:moveTo>
                <a:lnTo>
                  <a:pt x="59309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8" name="bk object 3578"/>
          <p:cNvSpPr/>
          <p:nvPr/>
        </p:nvSpPr>
        <p:spPr>
          <a:xfrm>
            <a:off x="7324090" y="609409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9" name="bk object 3579"/>
          <p:cNvSpPr/>
          <p:nvPr/>
        </p:nvSpPr>
        <p:spPr>
          <a:xfrm>
            <a:off x="7322819" y="609282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0" name="bk object 3580"/>
          <p:cNvSpPr/>
          <p:nvPr/>
        </p:nvSpPr>
        <p:spPr>
          <a:xfrm>
            <a:off x="7321550" y="6091554"/>
            <a:ext cx="600710" cy="0"/>
          </a:xfrm>
          <a:custGeom>
            <a:avLst/>
            <a:gdLst/>
            <a:ahLst/>
            <a:cxnLst/>
            <a:rect l="l" t="t" r="r" b="b"/>
            <a:pathLst>
              <a:path w="600709">
                <a:moveTo>
                  <a:pt x="0" y="0"/>
                </a:moveTo>
                <a:lnTo>
                  <a:pt x="6007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1" name="bk object 3581"/>
          <p:cNvSpPr/>
          <p:nvPr/>
        </p:nvSpPr>
        <p:spPr>
          <a:xfrm>
            <a:off x="7320280" y="6090284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2" name="bk object 3582"/>
          <p:cNvSpPr/>
          <p:nvPr/>
        </p:nvSpPr>
        <p:spPr>
          <a:xfrm>
            <a:off x="7319009" y="608901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90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3" name="bk object 3583"/>
          <p:cNvSpPr/>
          <p:nvPr/>
        </p:nvSpPr>
        <p:spPr>
          <a:xfrm>
            <a:off x="7317740" y="6087745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32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4" name="bk object 3584"/>
          <p:cNvSpPr/>
          <p:nvPr/>
        </p:nvSpPr>
        <p:spPr>
          <a:xfrm>
            <a:off x="7316469" y="608647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5" name="bk object 3585"/>
          <p:cNvSpPr/>
          <p:nvPr/>
        </p:nvSpPr>
        <p:spPr>
          <a:xfrm>
            <a:off x="7315200" y="6085204"/>
            <a:ext cx="613410" cy="0"/>
          </a:xfrm>
          <a:custGeom>
            <a:avLst/>
            <a:gdLst/>
            <a:ahLst/>
            <a:cxnLst/>
            <a:rect l="l" t="t" r="r" b="b"/>
            <a:pathLst>
              <a:path w="613409">
                <a:moveTo>
                  <a:pt x="0" y="0"/>
                </a:moveTo>
                <a:lnTo>
                  <a:pt x="6134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6" name="bk object 3586"/>
          <p:cNvSpPr/>
          <p:nvPr/>
        </p:nvSpPr>
        <p:spPr>
          <a:xfrm>
            <a:off x="7313930" y="6083934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7" name="bk object 3587"/>
          <p:cNvSpPr/>
          <p:nvPr/>
        </p:nvSpPr>
        <p:spPr>
          <a:xfrm>
            <a:off x="7312659" y="60826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90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8" name="bk object 3588"/>
          <p:cNvSpPr/>
          <p:nvPr/>
        </p:nvSpPr>
        <p:spPr>
          <a:xfrm>
            <a:off x="7311390" y="608139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9" name="bk object 3589"/>
          <p:cNvSpPr/>
          <p:nvPr/>
        </p:nvSpPr>
        <p:spPr>
          <a:xfrm>
            <a:off x="7310119" y="6080125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0" name="bk object 3590"/>
          <p:cNvSpPr/>
          <p:nvPr/>
        </p:nvSpPr>
        <p:spPr>
          <a:xfrm>
            <a:off x="7308850" y="6078854"/>
            <a:ext cx="626110" cy="0"/>
          </a:xfrm>
          <a:custGeom>
            <a:avLst/>
            <a:gdLst/>
            <a:ahLst/>
            <a:cxnLst/>
            <a:rect l="l" t="t" r="r" b="b"/>
            <a:pathLst>
              <a:path w="626109">
                <a:moveTo>
                  <a:pt x="0" y="0"/>
                </a:moveTo>
                <a:lnTo>
                  <a:pt x="6261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1" name="bk object 3591"/>
          <p:cNvSpPr/>
          <p:nvPr/>
        </p:nvSpPr>
        <p:spPr>
          <a:xfrm>
            <a:off x="7307580" y="6077584"/>
            <a:ext cx="628650" cy="0"/>
          </a:xfrm>
          <a:custGeom>
            <a:avLst/>
            <a:gdLst/>
            <a:ahLst/>
            <a:cxnLst/>
            <a:rect l="l" t="t" r="r" b="b"/>
            <a:pathLst>
              <a:path w="628650">
                <a:moveTo>
                  <a:pt x="0" y="0"/>
                </a:moveTo>
                <a:lnTo>
                  <a:pt x="62865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2" name="bk object 3592"/>
          <p:cNvSpPr/>
          <p:nvPr/>
        </p:nvSpPr>
        <p:spPr>
          <a:xfrm>
            <a:off x="7307580" y="607631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3" name="bk object 3593"/>
          <p:cNvSpPr/>
          <p:nvPr/>
        </p:nvSpPr>
        <p:spPr>
          <a:xfrm>
            <a:off x="7306309" y="6075045"/>
            <a:ext cx="631190" cy="0"/>
          </a:xfrm>
          <a:custGeom>
            <a:avLst/>
            <a:gdLst/>
            <a:ahLst/>
            <a:cxnLst/>
            <a:rect l="l" t="t" r="r" b="b"/>
            <a:pathLst>
              <a:path w="631190">
                <a:moveTo>
                  <a:pt x="0" y="0"/>
                </a:moveTo>
                <a:lnTo>
                  <a:pt x="63119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4" name="bk object 3594"/>
          <p:cNvSpPr/>
          <p:nvPr/>
        </p:nvSpPr>
        <p:spPr>
          <a:xfrm>
            <a:off x="7305040" y="60737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5" name="bk object 3595"/>
          <p:cNvSpPr/>
          <p:nvPr/>
        </p:nvSpPr>
        <p:spPr>
          <a:xfrm>
            <a:off x="7303769" y="6072504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6" name="bk object 3596"/>
          <p:cNvSpPr/>
          <p:nvPr/>
        </p:nvSpPr>
        <p:spPr>
          <a:xfrm>
            <a:off x="7302500" y="6071234"/>
            <a:ext cx="638810" cy="0"/>
          </a:xfrm>
          <a:custGeom>
            <a:avLst/>
            <a:gdLst/>
            <a:ahLst/>
            <a:cxnLst/>
            <a:rect l="l" t="t" r="r" b="b"/>
            <a:pathLst>
              <a:path w="638809">
                <a:moveTo>
                  <a:pt x="0" y="0"/>
                </a:moveTo>
                <a:lnTo>
                  <a:pt x="6388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7" name="bk object 3597"/>
          <p:cNvSpPr/>
          <p:nvPr/>
        </p:nvSpPr>
        <p:spPr>
          <a:xfrm>
            <a:off x="7302500" y="6069965"/>
            <a:ext cx="640080" cy="0"/>
          </a:xfrm>
          <a:custGeom>
            <a:avLst/>
            <a:gdLst/>
            <a:ahLst/>
            <a:cxnLst/>
            <a:rect l="l" t="t" r="r" b="b"/>
            <a:pathLst>
              <a:path w="640079">
                <a:moveTo>
                  <a:pt x="0" y="0"/>
                </a:moveTo>
                <a:lnTo>
                  <a:pt x="64007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8" name="bk object 3598"/>
          <p:cNvSpPr/>
          <p:nvPr/>
        </p:nvSpPr>
        <p:spPr>
          <a:xfrm>
            <a:off x="7621269" y="61925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9" name="bk object 3599"/>
          <p:cNvSpPr/>
          <p:nvPr/>
        </p:nvSpPr>
        <p:spPr>
          <a:xfrm>
            <a:off x="7585709" y="619125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59" h="1270">
                <a:moveTo>
                  <a:pt x="73659" y="0"/>
                </a:moveTo>
                <a:lnTo>
                  <a:pt x="0" y="0"/>
                </a:lnTo>
                <a:lnTo>
                  <a:pt x="0" y="1270"/>
                </a:lnTo>
                <a:lnTo>
                  <a:pt x="73659" y="1270"/>
                </a:lnTo>
                <a:lnTo>
                  <a:pt x="736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0" name="bk object 3600"/>
          <p:cNvSpPr/>
          <p:nvPr/>
        </p:nvSpPr>
        <p:spPr>
          <a:xfrm>
            <a:off x="7579359" y="619061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1" name="bk object 3601"/>
          <p:cNvSpPr/>
          <p:nvPr/>
        </p:nvSpPr>
        <p:spPr>
          <a:xfrm>
            <a:off x="7567930" y="618934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2" name="bk object 3602"/>
          <p:cNvSpPr/>
          <p:nvPr/>
        </p:nvSpPr>
        <p:spPr>
          <a:xfrm>
            <a:off x="7550150" y="618807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3" name="bk object 3603"/>
          <p:cNvSpPr/>
          <p:nvPr/>
        </p:nvSpPr>
        <p:spPr>
          <a:xfrm>
            <a:off x="7545069" y="6186804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4" name="bk object 3604"/>
          <p:cNvSpPr/>
          <p:nvPr/>
        </p:nvSpPr>
        <p:spPr>
          <a:xfrm>
            <a:off x="7536180" y="618553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5" name="bk object 3605"/>
          <p:cNvSpPr/>
          <p:nvPr/>
        </p:nvSpPr>
        <p:spPr>
          <a:xfrm>
            <a:off x="7528559" y="618426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6" name="bk object 3606"/>
          <p:cNvSpPr/>
          <p:nvPr/>
        </p:nvSpPr>
        <p:spPr>
          <a:xfrm>
            <a:off x="7515859" y="618299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7" name="bk object 3607"/>
          <p:cNvSpPr/>
          <p:nvPr/>
        </p:nvSpPr>
        <p:spPr>
          <a:xfrm>
            <a:off x="7512050" y="618172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90">
                <a:moveTo>
                  <a:pt x="0" y="0"/>
                </a:moveTo>
                <a:lnTo>
                  <a:pt x="2247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8" name="bk object 3608"/>
          <p:cNvSpPr/>
          <p:nvPr/>
        </p:nvSpPr>
        <p:spPr>
          <a:xfrm>
            <a:off x="7505700" y="6180454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9" name="bk object 3609"/>
          <p:cNvSpPr/>
          <p:nvPr/>
        </p:nvSpPr>
        <p:spPr>
          <a:xfrm>
            <a:off x="7499350" y="6179184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0" name="bk object 3610"/>
          <p:cNvSpPr/>
          <p:nvPr/>
        </p:nvSpPr>
        <p:spPr>
          <a:xfrm>
            <a:off x="7493000" y="617791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1" name="bk object 3611"/>
          <p:cNvSpPr/>
          <p:nvPr/>
        </p:nvSpPr>
        <p:spPr>
          <a:xfrm>
            <a:off x="7484109" y="617664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2" name="bk object 3612"/>
          <p:cNvSpPr/>
          <p:nvPr/>
        </p:nvSpPr>
        <p:spPr>
          <a:xfrm>
            <a:off x="7481569" y="617537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3" name="bk object 3613"/>
          <p:cNvSpPr/>
          <p:nvPr/>
        </p:nvSpPr>
        <p:spPr>
          <a:xfrm>
            <a:off x="7477759" y="6174104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4" name="bk object 3614"/>
          <p:cNvSpPr/>
          <p:nvPr/>
        </p:nvSpPr>
        <p:spPr>
          <a:xfrm>
            <a:off x="7473950" y="617283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5" name="bk object 3615"/>
          <p:cNvSpPr/>
          <p:nvPr/>
        </p:nvSpPr>
        <p:spPr>
          <a:xfrm>
            <a:off x="7470140" y="6171565"/>
            <a:ext cx="307340" cy="0"/>
          </a:xfrm>
          <a:custGeom>
            <a:avLst/>
            <a:gdLst/>
            <a:ahLst/>
            <a:cxnLst/>
            <a:rect l="l" t="t" r="r" b="b"/>
            <a:pathLst>
              <a:path w="307340">
                <a:moveTo>
                  <a:pt x="0" y="0"/>
                </a:moveTo>
                <a:lnTo>
                  <a:pt x="3073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6" name="bk object 3616"/>
          <p:cNvSpPr/>
          <p:nvPr/>
        </p:nvSpPr>
        <p:spPr>
          <a:xfrm>
            <a:off x="7465059" y="617029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7" name="bk object 3617"/>
          <p:cNvSpPr/>
          <p:nvPr/>
        </p:nvSpPr>
        <p:spPr>
          <a:xfrm>
            <a:off x="7461250" y="616902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8" name="bk object 3618"/>
          <p:cNvSpPr/>
          <p:nvPr/>
        </p:nvSpPr>
        <p:spPr>
          <a:xfrm>
            <a:off x="7457440" y="6167754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9" name="bk object 3619"/>
          <p:cNvSpPr/>
          <p:nvPr/>
        </p:nvSpPr>
        <p:spPr>
          <a:xfrm>
            <a:off x="7452359" y="616648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0" name="bk object 3620"/>
          <p:cNvSpPr/>
          <p:nvPr/>
        </p:nvSpPr>
        <p:spPr>
          <a:xfrm>
            <a:off x="7449819" y="6165215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1" name="bk object 3621"/>
          <p:cNvSpPr/>
          <p:nvPr/>
        </p:nvSpPr>
        <p:spPr>
          <a:xfrm>
            <a:off x="7446009" y="61639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2" name="bk object 3622"/>
          <p:cNvSpPr/>
          <p:nvPr/>
        </p:nvSpPr>
        <p:spPr>
          <a:xfrm>
            <a:off x="7442200" y="616267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3" name="bk object 3623"/>
          <p:cNvSpPr/>
          <p:nvPr/>
        </p:nvSpPr>
        <p:spPr>
          <a:xfrm>
            <a:off x="7438390" y="6161404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4" name="bk object 3624"/>
          <p:cNvSpPr/>
          <p:nvPr/>
        </p:nvSpPr>
        <p:spPr>
          <a:xfrm>
            <a:off x="7435850" y="6160134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5" name="bk object 3625"/>
          <p:cNvSpPr/>
          <p:nvPr/>
        </p:nvSpPr>
        <p:spPr>
          <a:xfrm>
            <a:off x="7432040" y="615886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6" name="bk object 3626"/>
          <p:cNvSpPr/>
          <p:nvPr/>
        </p:nvSpPr>
        <p:spPr>
          <a:xfrm>
            <a:off x="7428230" y="6157595"/>
            <a:ext cx="389890" cy="0"/>
          </a:xfrm>
          <a:custGeom>
            <a:avLst/>
            <a:gdLst/>
            <a:ahLst/>
            <a:cxnLst/>
            <a:rect l="l" t="t" r="r" b="b"/>
            <a:pathLst>
              <a:path w="389890">
                <a:moveTo>
                  <a:pt x="0" y="0"/>
                </a:moveTo>
                <a:lnTo>
                  <a:pt x="3898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7" name="bk object 3627"/>
          <p:cNvSpPr/>
          <p:nvPr/>
        </p:nvSpPr>
        <p:spPr>
          <a:xfrm>
            <a:off x="7423150" y="615632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09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8" name="bk object 3628"/>
          <p:cNvSpPr/>
          <p:nvPr/>
        </p:nvSpPr>
        <p:spPr>
          <a:xfrm>
            <a:off x="7420609" y="6155054"/>
            <a:ext cx="403860" cy="0"/>
          </a:xfrm>
          <a:custGeom>
            <a:avLst/>
            <a:gdLst/>
            <a:ahLst/>
            <a:cxnLst/>
            <a:rect l="l" t="t" r="r" b="b"/>
            <a:pathLst>
              <a:path w="403859">
                <a:moveTo>
                  <a:pt x="0" y="0"/>
                </a:moveTo>
                <a:lnTo>
                  <a:pt x="4038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9" name="bk object 3629"/>
          <p:cNvSpPr/>
          <p:nvPr/>
        </p:nvSpPr>
        <p:spPr>
          <a:xfrm>
            <a:off x="7418069" y="6153784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0" name="bk object 3630"/>
          <p:cNvSpPr/>
          <p:nvPr/>
        </p:nvSpPr>
        <p:spPr>
          <a:xfrm>
            <a:off x="7415530" y="6152515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1" name="bk object 3631"/>
          <p:cNvSpPr/>
          <p:nvPr/>
        </p:nvSpPr>
        <p:spPr>
          <a:xfrm>
            <a:off x="7412990" y="615124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2" name="bk object 3632"/>
          <p:cNvSpPr/>
          <p:nvPr/>
        </p:nvSpPr>
        <p:spPr>
          <a:xfrm>
            <a:off x="7410450" y="6149975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3" name="bk object 3633"/>
          <p:cNvSpPr/>
          <p:nvPr/>
        </p:nvSpPr>
        <p:spPr>
          <a:xfrm>
            <a:off x="7407909" y="614870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4" name="bk object 3634"/>
          <p:cNvSpPr/>
          <p:nvPr/>
        </p:nvSpPr>
        <p:spPr>
          <a:xfrm>
            <a:off x="7405369" y="6147434"/>
            <a:ext cx="434340" cy="0"/>
          </a:xfrm>
          <a:custGeom>
            <a:avLst/>
            <a:gdLst/>
            <a:ahLst/>
            <a:cxnLst/>
            <a:rect l="l" t="t" r="r" b="b"/>
            <a:pathLst>
              <a:path w="434340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5" name="bk object 3635"/>
          <p:cNvSpPr/>
          <p:nvPr/>
        </p:nvSpPr>
        <p:spPr>
          <a:xfrm>
            <a:off x="7402830" y="614616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6" name="bk object 3636"/>
          <p:cNvSpPr/>
          <p:nvPr/>
        </p:nvSpPr>
        <p:spPr>
          <a:xfrm>
            <a:off x="7400290" y="614489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7" name="bk object 3637"/>
          <p:cNvSpPr/>
          <p:nvPr/>
        </p:nvSpPr>
        <p:spPr>
          <a:xfrm>
            <a:off x="7396480" y="614362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8" name="bk object 3638"/>
          <p:cNvSpPr/>
          <p:nvPr/>
        </p:nvSpPr>
        <p:spPr>
          <a:xfrm>
            <a:off x="7395209" y="61423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9" name="bk object 3639"/>
          <p:cNvSpPr/>
          <p:nvPr/>
        </p:nvSpPr>
        <p:spPr>
          <a:xfrm>
            <a:off x="7392669" y="614108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40">
                <a:moveTo>
                  <a:pt x="0" y="0"/>
                </a:moveTo>
                <a:lnTo>
                  <a:pt x="4597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0" name="bk object 3640"/>
          <p:cNvSpPr/>
          <p:nvPr/>
        </p:nvSpPr>
        <p:spPr>
          <a:xfrm>
            <a:off x="7390130" y="6139815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1" name="bk object 3641"/>
          <p:cNvSpPr/>
          <p:nvPr/>
        </p:nvSpPr>
        <p:spPr>
          <a:xfrm>
            <a:off x="7387590" y="613854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2" name="bk object 3642"/>
          <p:cNvSpPr/>
          <p:nvPr/>
        </p:nvSpPr>
        <p:spPr>
          <a:xfrm>
            <a:off x="7385050" y="613727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3" name="bk object 3643"/>
          <p:cNvSpPr/>
          <p:nvPr/>
        </p:nvSpPr>
        <p:spPr>
          <a:xfrm>
            <a:off x="7383780" y="6136004"/>
            <a:ext cx="477520" cy="0"/>
          </a:xfrm>
          <a:custGeom>
            <a:avLst/>
            <a:gdLst/>
            <a:ahLst/>
            <a:cxnLst/>
            <a:rect l="l" t="t" r="r" b="b"/>
            <a:pathLst>
              <a:path w="477520">
                <a:moveTo>
                  <a:pt x="0" y="0"/>
                </a:moveTo>
                <a:lnTo>
                  <a:pt x="4775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4" name="bk object 3644"/>
          <p:cNvSpPr/>
          <p:nvPr/>
        </p:nvSpPr>
        <p:spPr>
          <a:xfrm>
            <a:off x="7381240" y="6134734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5" name="bk object 3645"/>
          <p:cNvSpPr/>
          <p:nvPr/>
        </p:nvSpPr>
        <p:spPr>
          <a:xfrm>
            <a:off x="7378700" y="6133465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6" name="bk object 3646"/>
          <p:cNvSpPr/>
          <p:nvPr/>
        </p:nvSpPr>
        <p:spPr>
          <a:xfrm>
            <a:off x="7376159" y="613219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59">
                <a:moveTo>
                  <a:pt x="0" y="0"/>
                </a:moveTo>
                <a:lnTo>
                  <a:pt x="4927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7" name="bk object 3647"/>
          <p:cNvSpPr/>
          <p:nvPr/>
        </p:nvSpPr>
        <p:spPr>
          <a:xfrm>
            <a:off x="7625080" y="57937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8" name="bk object 3648"/>
          <p:cNvSpPr/>
          <p:nvPr/>
        </p:nvSpPr>
        <p:spPr>
          <a:xfrm>
            <a:off x="7625080" y="5793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9" name="bk object 3649"/>
          <p:cNvSpPr/>
          <p:nvPr/>
        </p:nvSpPr>
        <p:spPr>
          <a:xfrm>
            <a:off x="7562850" y="5798184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0" name="bk object 3650"/>
          <p:cNvSpPr/>
          <p:nvPr/>
        </p:nvSpPr>
        <p:spPr>
          <a:xfrm>
            <a:off x="7570469" y="579691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1" name="bk object 3651"/>
          <p:cNvSpPr/>
          <p:nvPr/>
        </p:nvSpPr>
        <p:spPr>
          <a:xfrm>
            <a:off x="7593330" y="57950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2" name="bk object 3652"/>
          <p:cNvSpPr/>
          <p:nvPr/>
        </p:nvSpPr>
        <p:spPr>
          <a:xfrm>
            <a:off x="7545069" y="580072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3" name="bk object 3653"/>
          <p:cNvSpPr/>
          <p:nvPr/>
        </p:nvSpPr>
        <p:spPr>
          <a:xfrm>
            <a:off x="7552690" y="579945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4" name="bk object 3654"/>
          <p:cNvSpPr/>
          <p:nvPr/>
        </p:nvSpPr>
        <p:spPr>
          <a:xfrm>
            <a:off x="7526019" y="580453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5" name="bk object 3655"/>
          <p:cNvSpPr/>
          <p:nvPr/>
        </p:nvSpPr>
        <p:spPr>
          <a:xfrm>
            <a:off x="7533640" y="580326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6" name="bk object 3656"/>
          <p:cNvSpPr/>
          <p:nvPr/>
        </p:nvSpPr>
        <p:spPr>
          <a:xfrm>
            <a:off x="7537450" y="580199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7" name="bk object 3657"/>
          <p:cNvSpPr/>
          <p:nvPr/>
        </p:nvSpPr>
        <p:spPr>
          <a:xfrm>
            <a:off x="7514590" y="580707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8" name="bk object 3658"/>
          <p:cNvSpPr/>
          <p:nvPr/>
        </p:nvSpPr>
        <p:spPr>
          <a:xfrm>
            <a:off x="7519669" y="5805804"/>
            <a:ext cx="205740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9" name="bk object 3659"/>
          <p:cNvSpPr/>
          <p:nvPr/>
        </p:nvSpPr>
        <p:spPr>
          <a:xfrm>
            <a:off x="7499350" y="581088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0" name="bk object 3660"/>
          <p:cNvSpPr/>
          <p:nvPr/>
        </p:nvSpPr>
        <p:spPr>
          <a:xfrm>
            <a:off x="7505700" y="580961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1" name="bk object 3661"/>
          <p:cNvSpPr/>
          <p:nvPr/>
        </p:nvSpPr>
        <p:spPr>
          <a:xfrm>
            <a:off x="7509509" y="58083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2" name="bk object 3662"/>
          <p:cNvSpPr/>
          <p:nvPr/>
        </p:nvSpPr>
        <p:spPr>
          <a:xfrm>
            <a:off x="7490459" y="581342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3" name="bk object 3663"/>
          <p:cNvSpPr/>
          <p:nvPr/>
        </p:nvSpPr>
        <p:spPr>
          <a:xfrm>
            <a:off x="7495540" y="5812154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4" name="bk object 3664"/>
          <p:cNvSpPr/>
          <p:nvPr/>
        </p:nvSpPr>
        <p:spPr>
          <a:xfrm>
            <a:off x="7479030" y="5817234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5" name="bk object 3665"/>
          <p:cNvSpPr/>
          <p:nvPr/>
        </p:nvSpPr>
        <p:spPr>
          <a:xfrm>
            <a:off x="7481569" y="581596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6" name="bk object 3666"/>
          <p:cNvSpPr/>
          <p:nvPr/>
        </p:nvSpPr>
        <p:spPr>
          <a:xfrm>
            <a:off x="7486650" y="5814695"/>
            <a:ext cx="275590" cy="0"/>
          </a:xfrm>
          <a:custGeom>
            <a:avLst/>
            <a:gdLst/>
            <a:ahLst/>
            <a:cxnLst/>
            <a:rect l="l" t="t" r="r" b="b"/>
            <a:pathLst>
              <a:path w="275590">
                <a:moveTo>
                  <a:pt x="0" y="0"/>
                </a:moveTo>
                <a:lnTo>
                  <a:pt x="27559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7" name="bk object 3667"/>
          <p:cNvSpPr/>
          <p:nvPr/>
        </p:nvSpPr>
        <p:spPr>
          <a:xfrm>
            <a:off x="7470140" y="5819775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6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8" name="bk object 3668"/>
          <p:cNvSpPr/>
          <p:nvPr/>
        </p:nvSpPr>
        <p:spPr>
          <a:xfrm>
            <a:off x="7473950" y="5818504"/>
            <a:ext cx="300990" cy="0"/>
          </a:xfrm>
          <a:custGeom>
            <a:avLst/>
            <a:gdLst/>
            <a:ahLst/>
            <a:cxnLst/>
            <a:rect l="l" t="t" r="r" b="b"/>
            <a:pathLst>
              <a:path w="300990">
                <a:moveTo>
                  <a:pt x="0" y="0"/>
                </a:moveTo>
                <a:lnTo>
                  <a:pt x="30099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9" name="bk object 3669"/>
          <p:cNvSpPr/>
          <p:nvPr/>
        </p:nvSpPr>
        <p:spPr>
          <a:xfrm>
            <a:off x="7459980" y="582358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0" name="bk object 3670"/>
          <p:cNvSpPr/>
          <p:nvPr/>
        </p:nvSpPr>
        <p:spPr>
          <a:xfrm>
            <a:off x="7463790" y="5822315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1" name="bk object 3671"/>
          <p:cNvSpPr/>
          <p:nvPr/>
        </p:nvSpPr>
        <p:spPr>
          <a:xfrm>
            <a:off x="7466330" y="582104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2" name="bk object 3672"/>
          <p:cNvSpPr/>
          <p:nvPr/>
        </p:nvSpPr>
        <p:spPr>
          <a:xfrm>
            <a:off x="7453630" y="5826125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3" name="bk object 3673"/>
          <p:cNvSpPr/>
          <p:nvPr/>
        </p:nvSpPr>
        <p:spPr>
          <a:xfrm>
            <a:off x="7456169" y="582485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4" name="bk object 3674"/>
          <p:cNvSpPr/>
          <p:nvPr/>
        </p:nvSpPr>
        <p:spPr>
          <a:xfrm>
            <a:off x="7444740" y="5829934"/>
            <a:ext cx="359410" cy="0"/>
          </a:xfrm>
          <a:custGeom>
            <a:avLst/>
            <a:gdLst/>
            <a:ahLst/>
            <a:cxnLst/>
            <a:rect l="l" t="t" r="r" b="b"/>
            <a:pathLst>
              <a:path w="359409">
                <a:moveTo>
                  <a:pt x="0" y="0"/>
                </a:moveTo>
                <a:lnTo>
                  <a:pt x="3594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5" name="bk object 3675"/>
          <p:cNvSpPr/>
          <p:nvPr/>
        </p:nvSpPr>
        <p:spPr>
          <a:xfrm>
            <a:off x="7447280" y="582866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6" name="bk object 3676"/>
          <p:cNvSpPr/>
          <p:nvPr/>
        </p:nvSpPr>
        <p:spPr>
          <a:xfrm>
            <a:off x="7449819" y="5827395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7" name="bk object 3677"/>
          <p:cNvSpPr/>
          <p:nvPr/>
        </p:nvSpPr>
        <p:spPr>
          <a:xfrm>
            <a:off x="7439659" y="5832475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8" name="bk object 3678"/>
          <p:cNvSpPr/>
          <p:nvPr/>
        </p:nvSpPr>
        <p:spPr>
          <a:xfrm>
            <a:off x="7442200" y="5831204"/>
            <a:ext cx="364490" cy="0"/>
          </a:xfrm>
          <a:custGeom>
            <a:avLst/>
            <a:gdLst/>
            <a:ahLst/>
            <a:cxnLst/>
            <a:rect l="l" t="t" r="r" b="b"/>
            <a:pathLst>
              <a:path w="364490">
                <a:moveTo>
                  <a:pt x="0" y="0"/>
                </a:moveTo>
                <a:lnTo>
                  <a:pt x="36449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9" name="bk object 3679"/>
          <p:cNvSpPr/>
          <p:nvPr/>
        </p:nvSpPr>
        <p:spPr>
          <a:xfrm>
            <a:off x="7432040" y="5836284"/>
            <a:ext cx="384810" cy="0"/>
          </a:xfrm>
          <a:custGeom>
            <a:avLst/>
            <a:gdLst/>
            <a:ahLst/>
            <a:cxnLst/>
            <a:rect l="l" t="t" r="r" b="b"/>
            <a:pathLst>
              <a:path w="384809">
                <a:moveTo>
                  <a:pt x="0" y="0"/>
                </a:moveTo>
                <a:lnTo>
                  <a:pt x="3848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0" name="bk object 3680"/>
          <p:cNvSpPr/>
          <p:nvPr/>
        </p:nvSpPr>
        <p:spPr>
          <a:xfrm>
            <a:off x="7434580" y="5835015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>
                <a:moveTo>
                  <a:pt x="0" y="0"/>
                </a:moveTo>
                <a:lnTo>
                  <a:pt x="3797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1" name="bk object 3681"/>
          <p:cNvSpPr/>
          <p:nvPr/>
        </p:nvSpPr>
        <p:spPr>
          <a:xfrm>
            <a:off x="7437119" y="583374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2" name="bk object 3682"/>
          <p:cNvSpPr/>
          <p:nvPr/>
        </p:nvSpPr>
        <p:spPr>
          <a:xfrm>
            <a:off x="7426959" y="5838825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3" name="bk object 3683"/>
          <p:cNvSpPr/>
          <p:nvPr/>
        </p:nvSpPr>
        <p:spPr>
          <a:xfrm>
            <a:off x="7429500" y="5837554"/>
            <a:ext cx="391160" cy="0"/>
          </a:xfrm>
          <a:custGeom>
            <a:avLst/>
            <a:gdLst/>
            <a:ahLst/>
            <a:cxnLst/>
            <a:rect l="l" t="t" r="r" b="b"/>
            <a:pathLst>
              <a:path w="391159">
                <a:moveTo>
                  <a:pt x="0" y="0"/>
                </a:moveTo>
                <a:lnTo>
                  <a:pt x="39115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4" name="bk object 3684"/>
          <p:cNvSpPr/>
          <p:nvPr/>
        </p:nvSpPr>
        <p:spPr>
          <a:xfrm>
            <a:off x="7419340" y="5842634"/>
            <a:ext cx="410209" cy="0"/>
          </a:xfrm>
          <a:custGeom>
            <a:avLst/>
            <a:gdLst/>
            <a:ahLst/>
            <a:cxnLst/>
            <a:rect l="l" t="t" r="r" b="b"/>
            <a:pathLst>
              <a:path w="410209">
                <a:moveTo>
                  <a:pt x="0" y="0"/>
                </a:moveTo>
                <a:lnTo>
                  <a:pt x="4102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5" name="bk object 3685"/>
          <p:cNvSpPr/>
          <p:nvPr/>
        </p:nvSpPr>
        <p:spPr>
          <a:xfrm>
            <a:off x="7421880" y="584136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6" name="bk object 3686"/>
          <p:cNvSpPr/>
          <p:nvPr/>
        </p:nvSpPr>
        <p:spPr>
          <a:xfrm>
            <a:off x="7424419" y="5840095"/>
            <a:ext cx="400050" cy="0"/>
          </a:xfrm>
          <a:custGeom>
            <a:avLst/>
            <a:gdLst/>
            <a:ahLst/>
            <a:cxnLst/>
            <a:rect l="l" t="t" r="r" b="b"/>
            <a:pathLst>
              <a:path w="400050">
                <a:moveTo>
                  <a:pt x="0" y="0"/>
                </a:moveTo>
                <a:lnTo>
                  <a:pt x="4000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7" name="bk object 3687"/>
          <p:cNvSpPr/>
          <p:nvPr/>
        </p:nvSpPr>
        <p:spPr>
          <a:xfrm>
            <a:off x="7414259" y="5845175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>
                <a:moveTo>
                  <a:pt x="0" y="0"/>
                </a:moveTo>
                <a:lnTo>
                  <a:pt x="42037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8" name="bk object 3688"/>
          <p:cNvSpPr/>
          <p:nvPr/>
        </p:nvSpPr>
        <p:spPr>
          <a:xfrm>
            <a:off x="7416800" y="5843904"/>
            <a:ext cx="415290" cy="0"/>
          </a:xfrm>
          <a:custGeom>
            <a:avLst/>
            <a:gdLst/>
            <a:ahLst/>
            <a:cxnLst/>
            <a:rect l="l" t="t" r="r" b="b"/>
            <a:pathLst>
              <a:path w="415290">
                <a:moveTo>
                  <a:pt x="0" y="0"/>
                </a:moveTo>
                <a:lnTo>
                  <a:pt x="41529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9" name="bk object 3689"/>
          <p:cNvSpPr/>
          <p:nvPr/>
        </p:nvSpPr>
        <p:spPr>
          <a:xfrm>
            <a:off x="7407909" y="5848984"/>
            <a:ext cx="434340" cy="0"/>
          </a:xfrm>
          <a:custGeom>
            <a:avLst/>
            <a:gdLst/>
            <a:ahLst/>
            <a:cxnLst/>
            <a:rect l="l" t="t" r="r" b="b"/>
            <a:pathLst>
              <a:path w="434340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0" name="bk object 3690"/>
          <p:cNvSpPr/>
          <p:nvPr/>
        </p:nvSpPr>
        <p:spPr>
          <a:xfrm>
            <a:off x="7409180" y="5847715"/>
            <a:ext cx="430530" cy="0"/>
          </a:xfrm>
          <a:custGeom>
            <a:avLst/>
            <a:gdLst/>
            <a:ahLst/>
            <a:cxnLst/>
            <a:rect l="l" t="t" r="r" b="b"/>
            <a:pathLst>
              <a:path w="430529">
                <a:moveTo>
                  <a:pt x="0" y="0"/>
                </a:moveTo>
                <a:lnTo>
                  <a:pt x="43052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1" name="bk object 3691"/>
          <p:cNvSpPr/>
          <p:nvPr/>
        </p:nvSpPr>
        <p:spPr>
          <a:xfrm>
            <a:off x="7411719" y="5846445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2" name="bk object 3692"/>
          <p:cNvSpPr/>
          <p:nvPr/>
        </p:nvSpPr>
        <p:spPr>
          <a:xfrm>
            <a:off x="7404100" y="5851525"/>
            <a:ext cx="441959" cy="0"/>
          </a:xfrm>
          <a:custGeom>
            <a:avLst/>
            <a:gdLst/>
            <a:ahLst/>
            <a:cxnLst/>
            <a:rect l="l" t="t" r="r" b="b"/>
            <a:pathLst>
              <a:path w="441959">
                <a:moveTo>
                  <a:pt x="0" y="0"/>
                </a:moveTo>
                <a:lnTo>
                  <a:pt x="44195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3" name="bk object 3693"/>
          <p:cNvSpPr/>
          <p:nvPr/>
        </p:nvSpPr>
        <p:spPr>
          <a:xfrm>
            <a:off x="7405369" y="5850254"/>
            <a:ext cx="438150" cy="0"/>
          </a:xfrm>
          <a:custGeom>
            <a:avLst/>
            <a:gdLst/>
            <a:ahLst/>
            <a:cxnLst/>
            <a:rect l="l" t="t" r="r" b="b"/>
            <a:pathLst>
              <a:path w="438150">
                <a:moveTo>
                  <a:pt x="0" y="0"/>
                </a:moveTo>
                <a:lnTo>
                  <a:pt x="43815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4" name="bk object 3694"/>
          <p:cNvSpPr/>
          <p:nvPr/>
        </p:nvSpPr>
        <p:spPr>
          <a:xfrm>
            <a:off x="7397750" y="585533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5" name="bk object 3695"/>
          <p:cNvSpPr/>
          <p:nvPr/>
        </p:nvSpPr>
        <p:spPr>
          <a:xfrm>
            <a:off x="7400290" y="5854065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6" name="bk object 3696"/>
          <p:cNvSpPr/>
          <p:nvPr/>
        </p:nvSpPr>
        <p:spPr>
          <a:xfrm>
            <a:off x="7401559" y="5852795"/>
            <a:ext cx="445770" cy="0"/>
          </a:xfrm>
          <a:custGeom>
            <a:avLst/>
            <a:gdLst/>
            <a:ahLst/>
            <a:cxnLst/>
            <a:rect l="l" t="t" r="r" b="b"/>
            <a:pathLst>
              <a:path w="445770">
                <a:moveTo>
                  <a:pt x="0" y="0"/>
                </a:moveTo>
                <a:lnTo>
                  <a:pt x="44577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7" name="bk object 3697"/>
          <p:cNvSpPr/>
          <p:nvPr/>
        </p:nvSpPr>
        <p:spPr>
          <a:xfrm>
            <a:off x="7393940" y="5857875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8" name="bk object 3698"/>
          <p:cNvSpPr/>
          <p:nvPr/>
        </p:nvSpPr>
        <p:spPr>
          <a:xfrm>
            <a:off x="7396480" y="5856604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9" name="bk object 3699"/>
          <p:cNvSpPr/>
          <p:nvPr/>
        </p:nvSpPr>
        <p:spPr>
          <a:xfrm>
            <a:off x="7388859" y="5861684"/>
            <a:ext cx="473709" cy="0"/>
          </a:xfrm>
          <a:custGeom>
            <a:avLst/>
            <a:gdLst/>
            <a:ahLst/>
            <a:cxnLst/>
            <a:rect l="l" t="t" r="r" b="b"/>
            <a:pathLst>
              <a:path w="473709">
                <a:moveTo>
                  <a:pt x="0" y="0"/>
                </a:moveTo>
                <a:lnTo>
                  <a:pt x="47370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0" name="bk object 3700"/>
          <p:cNvSpPr/>
          <p:nvPr/>
        </p:nvSpPr>
        <p:spPr>
          <a:xfrm>
            <a:off x="7390130" y="586041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1" name="bk object 3701"/>
          <p:cNvSpPr/>
          <p:nvPr/>
        </p:nvSpPr>
        <p:spPr>
          <a:xfrm>
            <a:off x="7392669" y="5859145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2" name="bk object 3702"/>
          <p:cNvSpPr/>
          <p:nvPr/>
        </p:nvSpPr>
        <p:spPr>
          <a:xfrm>
            <a:off x="7386319" y="5864225"/>
            <a:ext cx="478790" cy="0"/>
          </a:xfrm>
          <a:custGeom>
            <a:avLst/>
            <a:gdLst/>
            <a:ahLst/>
            <a:cxnLst/>
            <a:rect l="l" t="t" r="r" b="b"/>
            <a:pathLst>
              <a:path w="478790">
                <a:moveTo>
                  <a:pt x="0" y="0"/>
                </a:moveTo>
                <a:lnTo>
                  <a:pt x="47879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3" name="bk object 3703"/>
          <p:cNvSpPr/>
          <p:nvPr/>
        </p:nvSpPr>
        <p:spPr>
          <a:xfrm>
            <a:off x="7387590" y="5862954"/>
            <a:ext cx="476250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4" name="bk object 3704"/>
          <p:cNvSpPr/>
          <p:nvPr/>
        </p:nvSpPr>
        <p:spPr>
          <a:xfrm>
            <a:off x="7382509" y="586676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5" name="bk object 3705"/>
          <p:cNvSpPr/>
          <p:nvPr/>
        </p:nvSpPr>
        <p:spPr>
          <a:xfrm>
            <a:off x="7383780" y="586549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6" name="bk object 3706"/>
          <p:cNvSpPr/>
          <p:nvPr/>
        </p:nvSpPr>
        <p:spPr>
          <a:xfrm>
            <a:off x="7381240" y="5868034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7" name="bk object 3707"/>
          <p:cNvSpPr/>
          <p:nvPr/>
        </p:nvSpPr>
        <p:spPr>
          <a:xfrm>
            <a:off x="7378700" y="5870575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40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8" name="bk object 3708"/>
          <p:cNvSpPr/>
          <p:nvPr/>
        </p:nvSpPr>
        <p:spPr>
          <a:xfrm>
            <a:off x="7379969" y="5869304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9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9" name="bk object 3709"/>
          <p:cNvSpPr/>
          <p:nvPr/>
        </p:nvSpPr>
        <p:spPr>
          <a:xfrm>
            <a:off x="7373619" y="5874384"/>
            <a:ext cx="504190" cy="0"/>
          </a:xfrm>
          <a:custGeom>
            <a:avLst/>
            <a:gdLst/>
            <a:ahLst/>
            <a:cxnLst/>
            <a:rect l="l" t="t" r="r" b="b"/>
            <a:pathLst>
              <a:path w="504190">
                <a:moveTo>
                  <a:pt x="0" y="0"/>
                </a:moveTo>
                <a:lnTo>
                  <a:pt x="50419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0" name="bk object 3710"/>
          <p:cNvSpPr/>
          <p:nvPr/>
        </p:nvSpPr>
        <p:spPr>
          <a:xfrm>
            <a:off x="7374890" y="587311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1" name="bk object 3711"/>
          <p:cNvSpPr/>
          <p:nvPr/>
        </p:nvSpPr>
        <p:spPr>
          <a:xfrm>
            <a:off x="7377430" y="587184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2" name="bk object 3712"/>
          <p:cNvSpPr/>
          <p:nvPr/>
        </p:nvSpPr>
        <p:spPr>
          <a:xfrm>
            <a:off x="7371080" y="5876925"/>
            <a:ext cx="509270" cy="0"/>
          </a:xfrm>
          <a:custGeom>
            <a:avLst/>
            <a:gdLst/>
            <a:ahLst/>
            <a:cxnLst/>
            <a:rect l="l" t="t" r="r" b="b"/>
            <a:pathLst>
              <a:path w="509270">
                <a:moveTo>
                  <a:pt x="0" y="0"/>
                </a:moveTo>
                <a:lnTo>
                  <a:pt x="50927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3" name="bk object 3713"/>
          <p:cNvSpPr/>
          <p:nvPr/>
        </p:nvSpPr>
        <p:spPr>
          <a:xfrm>
            <a:off x="7372350" y="587565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4" name="bk object 3714"/>
          <p:cNvSpPr/>
          <p:nvPr/>
        </p:nvSpPr>
        <p:spPr>
          <a:xfrm>
            <a:off x="7367269" y="5880734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5" name="bk object 3715"/>
          <p:cNvSpPr/>
          <p:nvPr/>
        </p:nvSpPr>
        <p:spPr>
          <a:xfrm>
            <a:off x="7368540" y="587946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6" name="bk object 3716"/>
          <p:cNvSpPr/>
          <p:nvPr/>
        </p:nvSpPr>
        <p:spPr>
          <a:xfrm>
            <a:off x="7369809" y="5878195"/>
            <a:ext cx="511809" cy="0"/>
          </a:xfrm>
          <a:custGeom>
            <a:avLst/>
            <a:gdLst/>
            <a:ahLst/>
            <a:cxnLst/>
            <a:rect l="l" t="t" r="r" b="b"/>
            <a:pathLst>
              <a:path w="511809">
                <a:moveTo>
                  <a:pt x="0" y="0"/>
                </a:moveTo>
                <a:lnTo>
                  <a:pt x="51180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7" name="bk object 3717"/>
          <p:cNvSpPr/>
          <p:nvPr/>
        </p:nvSpPr>
        <p:spPr>
          <a:xfrm>
            <a:off x="7364730" y="58832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70">
                <a:moveTo>
                  <a:pt x="0" y="0"/>
                </a:moveTo>
                <a:lnTo>
                  <a:pt x="52197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8" name="bk object 3718"/>
          <p:cNvSpPr/>
          <p:nvPr/>
        </p:nvSpPr>
        <p:spPr>
          <a:xfrm>
            <a:off x="7366000" y="5882004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9" name="bk object 3719"/>
          <p:cNvSpPr/>
          <p:nvPr/>
        </p:nvSpPr>
        <p:spPr>
          <a:xfrm>
            <a:off x="7360919" y="5887084"/>
            <a:ext cx="529590" cy="0"/>
          </a:xfrm>
          <a:custGeom>
            <a:avLst/>
            <a:gdLst/>
            <a:ahLst/>
            <a:cxnLst/>
            <a:rect l="l" t="t" r="r" b="b"/>
            <a:pathLst>
              <a:path w="529590">
                <a:moveTo>
                  <a:pt x="0" y="0"/>
                </a:moveTo>
                <a:lnTo>
                  <a:pt x="52959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0" name="bk object 3720"/>
          <p:cNvSpPr/>
          <p:nvPr/>
        </p:nvSpPr>
        <p:spPr>
          <a:xfrm>
            <a:off x="7362190" y="588581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1" name="bk object 3721"/>
          <p:cNvSpPr/>
          <p:nvPr/>
        </p:nvSpPr>
        <p:spPr>
          <a:xfrm>
            <a:off x="7363459" y="5884545"/>
            <a:ext cx="524510" cy="0"/>
          </a:xfrm>
          <a:custGeom>
            <a:avLst/>
            <a:gdLst/>
            <a:ahLst/>
            <a:cxnLst/>
            <a:rect l="l" t="t" r="r" b="b"/>
            <a:pathLst>
              <a:path w="524509">
                <a:moveTo>
                  <a:pt x="0" y="0"/>
                </a:moveTo>
                <a:lnTo>
                  <a:pt x="52450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2" name="bk object 3722"/>
          <p:cNvSpPr/>
          <p:nvPr/>
        </p:nvSpPr>
        <p:spPr>
          <a:xfrm>
            <a:off x="7358380" y="5889625"/>
            <a:ext cx="534670" cy="0"/>
          </a:xfrm>
          <a:custGeom>
            <a:avLst/>
            <a:gdLst/>
            <a:ahLst/>
            <a:cxnLst/>
            <a:rect l="l" t="t" r="r" b="b"/>
            <a:pathLst>
              <a:path w="534670">
                <a:moveTo>
                  <a:pt x="0" y="0"/>
                </a:moveTo>
                <a:lnTo>
                  <a:pt x="53467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3" name="bk object 3723"/>
          <p:cNvSpPr/>
          <p:nvPr/>
        </p:nvSpPr>
        <p:spPr>
          <a:xfrm>
            <a:off x="7359650" y="5888354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4" name="bk object 3724"/>
          <p:cNvSpPr/>
          <p:nvPr/>
        </p:nvSpPr>
        <p:spPr>
          <a:xfrm>
            <a:off x="7355840" y="5892165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5" name="bk object 3725"/>
          <p:cNvSpPr/>
          <p:nvPr/>
        </p:nvSpPr>
        <p:spPr>
          <a:xfrm>
            <a:off x="7357109" y="589089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6" name="bk object 3726"/>
          <p:cNvSpPr/>
          <p:nvPr/>
        </p:nvSpPr>
        <p:spPr>
          <a:xfrm>
            <a:off x="7354569" y="5893434"/>
            <a:ext cx="542290" cy="0"/>
          </a:xfrm>
          <a:custGeom>
            <a:avLst/>
            <a:gdLst/>
            <a:ahLst/>
            <a:cxnLst/>
            <a:rect l="l" t="t" r="r" b="b"/>
            <a:pathLst>
              <a:path w="542290">
                <a:moveTo>
                  <a:pt x="0" y="0"/>
                </a:moveTo>
                <a:lnTo>
                  <a:pt x="54229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7" name="bk object 3727"/>
          <p:cNvSpPr/>
          <p:nvPr/>
        </p:nvSpPr>
        <p:spPr>
          <a:xfrm>
            <a:off x="7353300" y="5895975"/>
            <a:ext cx="546100" cy="0"/>
          </a:xfrm>
          <a:custGeom>
            <a:avLst/>
            <a:gdLst/>
            <a:ahLst/>
            <a:cxnLst/>
            <a:rect l="l" t="t" r="r" b="b"/>
            <a:pathLst>
              <a:path w="546100">
                <a:moveTo>
                  <a:pt x="0" y="0"/>
                </a:moveTo>
                <a:lnTo>
                  <a:pt x="5461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8" name="bk object 3728"/>
          <p:cNvSpPr/>
          <p:nvPr/>
        </p:nvSpPr>
        <p:spPr>
          <a:xfrm>
            <a:off x="7353300" y="5894704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9" name="bk object 3729"/>
          <p:cNvSpPr/>
          <p:nvPr/>
        </p:nvSpPr>
        <p:spPr>
          <a:xfrm>
            <a:off x="7349490" y="5899784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0" name="bk object 3730"/>
          <p:cNvSpPr/>
          <p:nvPr/>
        </p:nvSpPr>
        <p:spPr>
          <a:xfrm>
            <a:off x="7350759" y="5898515"/>
            <a:ext cx="549910" cy="0"/>
          </a:xfrm>
          <a:custGeom>
            <a:avLst/>
            <a:gdLst/>
            <a:ahLst/>
            <a:cxnLst/>
            <a:rect l="l" t="t" r="r" b="b"/>
            <a:pathLst>
              <a:path w="549909">
                <a:moveTo>
                  <a:pt x="0" y="0"/>
                </a:moveTo>
                <a:lnTo>
                  <a:pt x="54990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1" name="bk object 3731"/>
          <p:cNvSpPr/>
          <p:nvPr/>
        </p:nvSpPr>
        <p:spPr>
          <a:xfrm>
            <a:off x="7352030" y="589724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3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2" name="bk object 3732"/>
          <p:cNvSpPr/>
          <p:nvPr/>
        </p:nvSpPr>
        <p:spPr>
          <a:xfrm>
            <a:off x="7346950" y="590232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3" name="bk object 3733"/>
          <p:cNvSpPr/>
          <p:nvPr/>
        </p:nvSpPr>
        <p:spPr>
          <a:xfrm>
            <a:off x="7348219" y="5901054"/>
            <a:ext cx="554990" cy="0"/>
          </a:xfrm>
          <a:custGeom>
            <a:avLst/>
            <a:gdLst/>
            <a:ahLst/>
            <a:cxnLst/>
            <a:rect l="l" t="t" r="r" b="b"/>
            <a:pathLst>
              <a:path w="554990">
                <a:moveTo>
                  <a:pt x="0" y="0"/>
                </a:moveTo>
                <a:lnTo>
                  <a:pt x="55499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4" name="bk object 3734"/>
          <p:cNvSpPr/>
          <p:nvPr/>
        </p:nvSpPr>
        <p:spPr>
          <a:xfrm>
            <a:off x="7344409" y="5906134"/>
            <a:ext cx="562610" cy="0"/>
          </a:xfrm>
          <a:custGeom>
            <a:avLst/>
            <a:gdLst/>
            <a:ahLst/>
            <a:cxnLst/>
            <a:rect l="l" t="t" r="r" b="b"/>
            <a:pathLst>
              <a:path w="562609">
                <a:moveTo>
                  <a:pt x="0" y="0"/>
                </a:moveTo>
                <a:lnTo>
                  <a:pt x="56260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5" name="bk object 3735"/>
          <p:cNvSpPr/>
          <p:nvPr/>
        </p:nvSpPr>
        <p:spPr>
          <a:xfrm>
            <a:off x="7345680" y="5904865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6" name="bk object 3736"/>
          <p:cNvSpPr/>
          <p:nvPr/>
        </p:nvSpPr>
        <p:spPr>
          <a:xfrm>
            <a:off x="7346950" y="590359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7" name="bk object 3737"/>
          <p:cNvSpPr/>
          <p:nvPr/>
        </p:nvSpPr>
        <p:spPr>
          <a:xfrm>
            <a:off x="7339330" y="5912484"/>
            <a:ext cx="571500" cy="0"/>
          </a:xfrm>
          <a:custGeom>
            <a:avLst/>
            <a:gdLst/>
            <a:ahLst/>
            <a:cxnLst/>
            <a:rect l="l" t="t" r="r" b="b"/>
            <a:pathLst>
              <a:path w="571500">
                <a:moveTo>
                  <a:pt x="0" y="0"/>
                </a:moveTo>
                <a:lnTo>
                  <a:pt x="5715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8" name="bk object 3738"/>
          <p:cNvSpPr/>
          <p:nvPr/>
        </p:nvSpPr>
        <p:spPr>
          <a:xfrm>
            <a:off x="7340600" y="5911215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9" name="bk object 3739"/>
          <p:cNvSpPr/>
          <p:nvPr/>
        </p:nvSpPr>
        <p:spPr>
          <a:xfrm>
            <a:off x="7341869" y="5909309"/>
            <a:ext cx="567690" cy="0"/>
          </a:xfrm>
          <a:custGeom>
            <a:avLst/>
            <a:gdLst/>
            <a:ahLst/>
            <a:cxnLst/>
            <a:rect l="l" t="t" r="r" b="b"/>
            <a:pathLst>
              <a:path w="567690">
                <a:moveTo>
                  <a:pt x="0" y="0"/>
                </a:moveTo>
                <a:lnTo>
                  <a:pt x="56769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0" name="bk object 3740"/>
          <p:cNvSpPr/>
          <p:nvPr/>
        </p:nvSpPr>
        <p:spPr>
          <a:xfrm>
            <a:off x="7343140" y="59074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1" name="bk object 3741"/>
          <p:cNvSpPr/>
          <p:nvPr/>
        </p:nvSpPr>
        <p:spPr>
          <a:xfrm>
            <a:off x="7338059" y="591502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40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2" name="bk object 3742"/>
          <p:cNvSpPr/>
          <p:nvPr/>
        </p:nvSpPr>
        <p:spPr>
          <a:xfrm>
            <a:off x="7339330" y="5913754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3" name="bk object 3743"/>
          <p:cNvSpPr/>
          <p:nvPr/>
        </p:nvSpPr>
        <p:spPr>
          <a:xfrm>
            <a:off x="7338059" y="5916295"/>
            <a:ext cx="575310" cy="0"/>
          </a:xfrm>
          <a:custGeom>
            <a:avLst/>
            <a:gdLst/>
            <a:ahLst/>
            <a:cxnLst/>
            <a:rect l="l" t="t" r="r" b="b"/>
            <a:pathLst>
              <a:path w="575309">
                <a:moveTo>
                  <a:pt x="0" y="0"/>
                </a:moveTo>
                <a:lnTo>
                  <a:pt x="57530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4" name="bk object 3744"/>
          <p:cNvSpPr/>
          <p:nvPr/>
        </p:nvSpPr>
        <p:spPr>
          <a:xfrm>
            <a:off x="7335519" y="591883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5" name="bk object 3745"/>
          <p:cNvSpPr/>
          <p:nvPr/>
        </p:nvSpPr>
        <p:spPr>
          <a:xfrm>
            <a:off x="7336790" y="5917565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>
                <a:moveTo>
                  <a:pt x="0" y="0"/>
                </a:moveTo>
                <a:lnTo>
                  <a:pt x="57785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6" name="bk object 3746"/>
          <p:cNvSpPr/>
          <p:nvPr/>
        </p:nvSpPr>
        <p:spPr>
          <a:xfrm>
            <a:off x="7329169" y="5930900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7" name="bk object 3747"/>
          <p:cNvSpPr/>
          <p:nvPr/>
        </p:nvSpPr>
        <p:spPr>
          <a:xfrm>
            <a:off x="7330440" y="5928359"/>
            <a:ext cx="589280" cy="0"/>
          </a:xfrm>
          <a:custGeom>
            <a:avLst/>
            <a:gdLst/>
            <a:ahLst/>
            <a:cxnLst/>
            <a:rect l="l" t="t" r="r" b="b"/>
            <a:pathLst>
              <a:path w="589279">
                <a:moveTo>
                  <a:pt x="0" y="0"/>
                </a:moveTo>
                <a:lnTo>
                  <a:pt x="58927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8" name="bk object 3748"/>
          <p:cNvSpPr/>
          <p:nvPr/>
        </p:nvSpPr>
        <p:spPr>
          <a:xfrm>
            <a:off x="7331709" y="5925820"/>
            <a:ext cx="586740" cy="0"/>
          </a:xfrm>
          <a:custGeom>
            <a:avLst/>
            <a:gdLst/>
            <a:ahLst/>
            <a:cxnLst/>
            <a:rect l="l" t="t" r="r" b="b"/>
            <a:pathLst>
              <a:path w="586740">
                <a:moveTo>
                  <a:pt x="0" y="0"/>
                </a:moveTo>
                <a:lnTo>
                  <a:pt x="58674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9" name="bk object 3749"/>
          <p:cNvSpPr/>
          <p:nvPr/>
        </p:nvSpPr>
        <p:spPr>
          <a:xfrm>
            <a:off x="7332980" y="5923279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0" name="bk object 3750"/>
          <p:cNvSpPr/>
          <p:nvPr/>
        </p:nvSpPr>
        <p:spPr>
          <a:xfrm>
            <a:off x="7334250" y="5921375"/>
            <a:ext cx="581660" cy="0"/>
          </a:xfrm>
          <a:custGeom>
            <a:avLst/>
            <a:gdLst/>
            <a:ahLst/>
            <a:cxnLst/>
            <a:rect l="l" t="t" r="r" b="b"/>
            <a:pathLst>
              <a:path w="581659">
                <a:moveTo>
                  <a:pt x="0" y="0"/>
                </a:moveTo>
                <a:lnTo>
                  <a:pt x="58165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1" name="bk object 3751"/>
          <p:cNvSpPr/>
          <p:nvPr/>
        </p:nvSpPr>
        <p:spPr>
          <a:xfrm>
            <a:off x="7335519" y="5920104"/>
            <a:ext cx="580390" cy="0"/>
          </a:xfrm>
          <a:custGeom>
            <a:avLst/>
            <a:gdLst/>
            <a:ahLst/>
            <a:cxnLst/>
            <a:rect l="l" t="t" r="r" b="b"/>
            <a:pathLst>
              <a:path w="580390">
                <a:moveTo>
                  <a:pt x="0" y="0"/>
                </a:moveTo>
                <a:lnTo>
                  <a:pt x="58039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2" name="bk object 3752"/>
          <p:cNvSpPr/>
          <p:nvPr/>
        </p:nvSpPr>
        <p:spPr>
          <a:xfrm>
            <a:off x="7324090" y="5941695"/>
            <a:ext cx="601980" cy="0"/>
          </a:xfrm>
          <a:custGeom>
            <a:avLst/>
            <a:gdLst/>
            <a:ahLst/>
            <a:cxnLst/>
            <a:rect l="l" t="t" r="r" b="b"/>
            <a:pathLst>
              <a:path w="601979">
                <a:moveTo>
                  <a:pt x="0" y="0"/>
                </a:moveTo>
                <a:lnTo>
                  <a:pt x="60197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3" name="bk object 3753"/>
          <p:cNvSpPr/>
          <p:nvPr/>
        </p:nvSpPr>
        <p:spPr>
          <a:xfrm>
            <a:off x="7325359" y="5939790"/>
            <a:ext cx="599440" cy="0"/>
          </a:xfrm>
          <a:custGeom>
            <a:avLst/>
            <a:gdLst/>
            <a:ahLst/>
            <a:cxnLst/>
            <a:rect l="l" t="t" r="r" b="b"/>
            <a:pathLst>
              <a:path w="599440">
                <a:moveTo>
                  <a:pt x="0" y="0"/>
                </a:moveTo>
                <a:lnTo>
                  <a:pt x="59944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4" name="bk object 3754"/>
          <p:cNvSpPr/>
          <p:nvPr/>
        </p:nvSpPr>
        <p:spPr>
          <a:xfrm>
            <a:off x="7326630" y="5937250"/>
            <a:ext cx="596900" cy="0"/>
          </a:xfrm>
          <a:custGeom>
            <a:avLst/>
            <a:gdLst/>
            <a:ahLst/>
            <a:cxnLst/>
            <a:rect l="l" t="t" r="r" b="b"/>
            <a:pathLst>
              <a:path w="596900">
                <a:moveTo>
                  <a:pt x="0" y="0"/>
                </a:moveTo>
                <a:lnTo>
                  <a:pt x="59690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5" name="bk object 3755"/>
          <p:cNvSpPr/>
          <p:nvPr/>
        </p:nvSpPr>
        <p:spPr>
          <a:xfrm>
            <a:off x="7327900" y="5934075"/>
            <a:ext cx="594360" cy="0"/>
          </a:xfrm>
          <a:custGeom>
            <a:avLst/>
            <a:gdLst/>
            <a:ahLst/>
            <a:cxnLst/>
            <a:rect l="l" t="t" r="r" b="b"/>
            <a:pathLst>
              <a:path w="594359">
                <a:moveTo>
                  <a:pt x="0" y="0"/>
                </a:moveTo>
                <a:lnTo>
                  <a:pt x="594359" y="0"/>
                </a:lnTo>
              </a:path>
            </a:pathLst>
          </a:custGeom>
          <a:ln w="3809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6" name="bk object 3756"/>
          <p:cNvSpPr/>
          <p:nvPr/>
        </p:nvSpPr>
        <p:spPr>
          <a:xfrm>
            <a:off x="7324090" y="5943600"/>
            <a:ext cx="601980" cy="0"/>
          </a:xfrm>
          <a:custGeom>
            <a:avLst/>
            <a:gdLst/>
            <a:ahLst/>
            <a:cxnLst/>
            <a:rect l="l" t="t" r="r" b="b"/>
            <a:pathLst>
              <a:path w="601979">
                <a:moveTo>
                  <a:pt x="0" y="0"/>
                </a:moveTo>
                <a:lnTo>
                  <a:pt x="60197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7" name="bk object 3757"/>
          <p:cNvSpPr/>
          <p:nvPr/>
        </p:nvSpPr>
        <p:spPr>
          <a:xfrm>
            <a:off x="7321550" y="5955665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329" y="0"/>
                </a:lnTo>
              </a:path>
            </a:pathLst>
          </a:custGeom>
          <a:ln w="380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8" name="bk object 3758"/>
          <p:cNvSpPr/>
          <p:nvPr/>
        </p:nvSpPr>
        <p:spPr>
          <a:xfrm>
            <a:off x="7321550" y="5953125"/>
            <a:ext cx="607060" cy="0"/>
          </a:xfrm>
          <a:custGeom>
            <a:avLst/>
            <a:gdLst/>
            <a:ahLst/>
            <a:cxnLst/>
            <a:rect l="l" t="t" r="r" b="b"/>
            <a:pathLst>
              <a:path w="607059">
                <a:moveTo>
                  <a:pt x="0" y="0"/>
                </a:moveTo>
                <a:lnTo>
                  <a:pt x="60705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9" name="bk object 3759"/>
          <p:cNvSpPr/>
          <p:nvPr/>
        </p:nvSpPr>
        <p:spPr>
          <a:xfrm>
            <a:off x="7322819" y="5951220"/>
            <a:ext cx="605790" cy="0"/>
          </a:xfrm>
          <a:custGeom>
            <a:avLst/>
            <a:gdLst/>
            <a:ahLst/>
            <a:cxnLst/>
            <a:rect l="l" t="t" r="r" b="b"/>
            <a:pathLst>
              <a:path w="605790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0" name="bk object 3760"/>
          <p:cNvSpPr/>
          <p:nvPr/>
        </p:nvSpPr>
        <p:spPr>
          <a:xfrm>
            <a:off x="7322819" y="5948045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80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1" name="bk object 3761"/>
          <p:cNvSpPr/>
          <p:nvPr/>
        </p:nvSpPr>
        <p:spPr>
          <a:xfrm>
            <a:off x="7324090" y="5945504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2" name="bk object 3762"/>
          <p:cNvSpPr/>
          <p:nvPr/>
        </p:nvSpPr>
        <p:spPr>
          <a:xfrm>
            <a:off x="7320280" y="596582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40">
                <a:moveTo>
                  <a:pt x="0" y="0"/>
                </a:moveTo>
                <a:lnTo>
                  <a:pt x="61214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3" name="bk object 3763"/>
          <p:cNvSpPr/>
          <p:nvPr/>
        </p:nvSpPr>
        <p:spPr>
          <a:xfrm>
            <a:off x="7320280" y="596201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6350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4" name="bk object 3764"/>
          <p:cNvSpPr/>
          <p:nvPr/>
        </p:nvSpPr>
        <p:spPr>
          <a:xfrm>
            <a:off x="7320280" y="5958204"/>
            <a:ext cx="609600" cy="0"/>
          </a:xfrm>
          <a:custGeom>
            <a:avLst/>
            <a:gdLst/>
            <a:ahLst/>
            <a:cxnLst/>
            <a:rect l="l" t="t" r="r" b="b"/>
            <a:pathLst>
              <a:path w="609600">
                <a:moveTo>
                  <a:pt x="0" y="0"/>
                </a:moveTo>
                <a:lnTo>
                  <a:pt x="60960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5" name="bk object 3765"/>
          <p:cNvSpPr/>
          <p:nvPr/>
        </p:nvSpPr>
        <p:spPr>
          <a:xfrm>
            <a:off x="7319009" y="5979159"/>
            <a:ext cx="613410" cy="0"/>
          </a:xfrm>
          <a:custGeom>
            <a:avLst/>
            <a:gdLst/>
            <a:ahLst/>
            <a:cxnLst/>
            <a:rect l="l" t="t" r="r" b="b"/>
            <a:pathLst>
              <a:path w="613409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25400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6" name="bk object 3766"/>
          <p:cNvSpPr/>
          <p:nvPr/>
        </p:nvSpPr>
        <p:spPr>
          <a:xfrm>
            <a:off x="7320280" y="6001384"/>
            <a:ext cx="609600" cy="0"/>
          </a:xfrm>
          <a:custGeom>
            <a:avLst/>
            <a:gdLst/>
            <a:ahLst/>
            <a:cxnLst/>
            <a:rect l="l" t="t" r="r" b="b"/>
            <a:pathLst>
              <a:path w="609600">
                <a:moveTo>
                  <a:pt x="0" y="0"/>
                </a:moveTo>
                <a:lnTo>
                  <a:pt x="6096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7" name="bk object 3767"/>
          <p:cNvSpPr/>
          <p:nvPr/>
        </p:nvSpPr>
        <p:spPr>
          <a:xfrm>
            <a:off x="7320280" y="599757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6350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8" name="bk object 3768"/>
          <p:cNvSpPr/>
          <p:nvPr/>
        </p:nvSpPr>
        <p:spPr>
          <a:xfrm>
            <a:off x="7319009" y="599376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40">
                <a:moveTo>
                  <a:pt x="0" y="0"/>
                </a:moveTo>
                <a:lnTo>
                  <a:pt x="61214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9" name="bk object 3769"/>
          <p:cNvSpPr/>
          <p:nvPr/>
        </p:nvSpPr>
        <p:spPr>
          <a:xfrm>
            <a:off x="7319009" y="599249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09">
                <a:moveTo>
                  <a:pt x="0" y="0"/>
                </a:moveTo>
                <a:lnTo>
                  <a:pt x="61340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0" name="bk object 3770"/>
          <p:cNvSpPr/>
          <p:nvPr/>
        </p:nvSpPr>
        <p:spPr>
          <a:xfrm>
            <a:off x="7322819" y="6012815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809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1" name="bk object 3771"/>
          <p:cNvSpPr/>
          <p:nvPr/>
        </p:nvSpPr>
        <p:spPr>
          <a:xfrm>
            <a:off x="7322819" y="6009640"/>
            <a:ext cx="605790" cy="0"/>
          </a:xfrm>
          <a:custGeom>
            <a:avLst/>
            <a:gdLst/>
            <a:ahLst/>
            <a:cxnLst/>
            <a:rect l="l" t="t" r="r" b="b"/>
            <a:pathLst>
              <a:path w="605790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2" name="bk object 3772"/>
          <p:cNvSpPr/>
          <p:nvPr/>
        </p:nvSpPr>
        <p:spPr>
          <a:xfrm>
            <a:off x="7321550" y="6007100"/>
            <a:ext cx="607060" cy="0"/>
          </a:xfrm>
          <a:custGeom>
            <a:avLst/>
            <a:gdLst/>
            <a:ahLst/>
            <a:cxnLst/>
            <a:rect l="l" t="t" r="r" b="b"/>
            <a:pathLst>
              <a:path w="607059">
                <a:moveTo>
                  <a:pt x="0" y="0"/>
                </a:moveTo>
                <a:lnTo>
                  <a:pt x="60705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3" name="bk object 3773"/>
          <p:cNvSpPr/>
          <p:nvPr/>
        </p:nvSpPr>
        <p:spPr>
          <a:xfrm>
            <a:off x="7321550" y="6003925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329" y="0"/>
                </a:lnTo>
              </a:path>
            </a:pathLst>
          </a:custGeom>
          <a:ln w="3809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4" name="bk object 3774"/>
          <p:cNvSpPr/>
          <p:nvPr/>
        </p:nvSpPr>
        <p:spPr>
          <a:xfrm>
            <a:off x="7324090" y="6015354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5" name="bk object 3775"/>
          <p:cNvSpPr/>
          <p:nvPr/>
        </p:nvSpPr>
        <p:spPr>
          <a:xfrm>
            <a:off x="7335519" y="6039484"/>
            <a:ext cx="580390" cy="0"/>
          </a:xfrm>
          <a:custGeom>
            <a:avLst/>
            <a:gdLst/>
            <a:ahLst/>
            <a:cxnLst/>
            <a:rect l="l" t="t" r="r" b="b"/>
            <a:pathLst>
              <a:path w="580390">
                <a:moveTo>
                  <a:pt x="0" y="0"/>
                </a:moveTo>
                <a:lnTo>
                  <a:pt x="58039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6" name="bk object 3776"/>
          <p:cNvSpPr/>
          <p:nvPr/>
        </p:nvSpPr>
        <p:spPr>
          <a:xfrm>
            <a:off x="7334250" y="6038215"/>
            <a:ext cx="581660" cy="0"/>
          </a:xfrm>
          <a:custGeom>
            <a:avLst/>
            <a:gdLst/>
            <a:ahLst/>
            <a:cxnLst/>
            <a:rect l="l" t="t" r="r" b="b"/>
            <a:pathLst>
              <a:path w="581659">
                <a:moveTo>
                  <a:pt x="0" y="0"/>
                </a:moveTo>
                <a:lnTo>
                  <a:pt x="58165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7" name="bk object 3777"/>
          <p:cNvSpPr/>
          <p:nvPr/>
        </p:nvSpPr>
        <p:spPr>
          <a:xfrm>
            <a:off x="7332980" y="6036309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8" name="bk object 3778"/>
          <p:cNvSpPr/>
          <p:nvPr/>
        </p:nvSpPr>
        <p:spPr>
          <a:xfrm>
            <a:off x="7331709" y="6033770"/>
            <a:ext cx="586740" cy="0"/>
          </a:xfrm>
          <a:custGeom>
            <a:avLst/>
            <a:gdLst/>
            <a:ahLst/>
            <a:cxnLst/>
            <a:rect l="l" t="t" r="r" b="b"/>
            <a:pathLst>
              <a:path w="586740">
                <a:moveTo>
                  <a:pt x="0" y="0"/>
                </a:moveTo>
                <a:lnTo>
                  <a:pt x="58674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9" name="bk object 3779"/>
          <p:cNvSpPr/>
          <p:nvPr/>
        </p:nvSpPr>
        <p:spPr>
          <a:xfrm>
            <a:off x="7330440" y="6031229"/>
            <a:ext cx="589280" cy="0"/>
          </a:xfrm>
          <a:custGeom>
            <a:avLst/>
            <a:gdLst/>
            <a:ahLst/>
            <a:cxnLst/>
            <a:rect l="l" t="t" r="r" b="b"/>
            <a:pathLst>
              <a:path w="589279">
                <a:moveTo>
                  <a:pt x="0" y="0"/>
                </a:moveTo>
                <a:lnTo>
                  <a:pt x="58927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0" name="bk object 3780"/>
          <p:cNvSpPr/>
          <p:nvPr/>
        </p:nvSpPr>
        <p:spPr>
          <a:xfrm>
            <a:off x="7329169" y="6028690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1" name="bk object 3781"/>
          <p:cNvSpPr/>
          <p:nvPr/>
        </p:nvSpPr>
        <p:spPr>
          <a:xfrm>
            <a:off x="7327900" y="602615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59">
                <a:moveTo>
                  <a:pt x="0" y="0"/>
                </a:moveTo>
                <a:lnTo>
                  <a:pt x="59435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2" name="bk object 3782"/>
          <p:cNvSpPr/>
          <p:nvPr/>
        </p:nvSpPr>
        <p:spPr>
          <a:xfrm>
            <a:off x="7326630" y="6023609"/>
            <a:ext cx="596900" cy="0"/>
          </a:xfrm>
          <a:custGeom>
            <a:avLst/>
            <a:gdLst/>
            <a:ahLst/>
            <a:cxnLst/>
            <a:rect l="l" t="t" r="r" b="b"/>
            <a:pathLst>
              <a:path w="596900">
                <a:moveTo>
                  <a:pt x="0" y="0"/>
                </a:moveTo>
                <a:lnTo>
                  <a:pt x="5969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3" name="bk object 3783"/>
          <p:cNvSpPr/>
          <p:nvPr/>
        </p:nvSpPr>
        <p:spPr>
          <a:xfrm>
            <a:off x="7325359" y="6021070"/>
            <a:ext cx="599440" cy="0"/>
          </a:xfrm>
          <a:custGeom>
            <a:avLst/>
            <a:gdLst/>
            <a:ahLst/>
            <a:cxnLst/>
            <a:rect l="l" t="t" r="r" b="b"/>
            <a:pathLst>
              <a:path w="599440">
                <a:moveTo>
                  <a:pt x="0" y="0"/>
                </a:moveTo>
                <a:lnTo>
                  <a:pt x="59944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4" name="bk object 3784"/>
          <p:cNvSpPr/>
          <p:nvPr/>
        </p:nvSpPr>
        <p:spPr>
          <a:xfrm>
            <a:off x="7324090" y="6017895"/>
            <a:ext cx="601980" cy="0"/>
          </a:xfrm>
          <a:custGeom>
            <a:avLst/>
            <a:gdLst/>
            <a:ahLst/>
            <a:cxnLst/>
            <a:rect l="l" t="t" r="r" b="b"/>
            <a:pathLst>
              <a:path w="601979">
                <a:moveTo>
                  <a:pt x="0" y="0"/>
                </a:moveTo>
                <a:lnTo>
                  <a:pt x="601979" y="0"/>
                </a:lnTo>
              </a:path>
            </a:pathLst>
          </a:custGeom>
          <a:ln w="380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5" name="bk object 3785"/>
          <p:cNvSpPr/>
          <p:nvPr/>
        </p:nvSpPr>
        <p:spPr>
          <a:xfrm>
            <a:off x="7335519" y="604075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6" name="bk object 3786"/>
          <p:cNvSpPr/>
          <p:nvPr/>
        </p:nvSpPr>
        <p:spPr>
          <a:xfrm>
            <a:off x="7336790" y="6042025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>
                <a:moveTo>
                  <a:pt x="0" y="0"/>
                </a:moveTo>
                <a:lnTo>
                  <a:pt x="5778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7" name="bk object 3787"/>
          <p:cNvSpPr/>
          <p:nvPr/>
        </p:nvSpPr>
        <p:spPr>
          <a:xfrm>
            <a:off x="7353300" y="6064884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8" name="bk object 3788"/>
          <p:cNvSpPr/>
          <p:nvPr/>
        </p:nvSpPr>
        <p:spPr>
          <a:xfrm>
            <a:off x="7352030" y="606361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3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9" name="bk object 3789"/>
          <p:cNvSpPr/>
          <p:nvPr/>
        </p:nvSpPr>
        <p:spPr>
          <a:xfrm>
            <a:off x="7350759" y="6062345"/>
            <a:ext cx="549910" cy="0"/>
          </a:xfrm>
          <a:custGeom>
            <a:avLst/>
            <a:gdLst/>
            <a:ahLst/>
            <a:cxnLst/>
            <a:rect l="l" t="t" r="r" b="b"/>
            <a:pathLst>
              <a:path w="549909">
                <a:moveTo>
                  <a:pt x="0" y="0"/>
                </a:moveTo>
                <a:lnTo>
                  <a:pt x="54990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0" name="bk object 3790"/>
          <p:cNvSpPr/>
          <p:nvPr/>
        </p:nvSpPr>
        <p:spPr>
          <a:xfrm>
            <a:off x="7349490" y="6060503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1" name="bk object 3791"/>
          <p:cNvSpPr/>
          <p:nvPr/>
        </p:nvSpPr>
        <p:spPr>
          <a:xfrm>
            <a:off x="7348219" y="6058534"/>
            <a:ext cx="554990" cy="0"/>
          </a:xfrm>
          <a:custGeom>
            <a:avLst/>
            <a:gdLst/>
            <a:ahLst/>
            <a:cxnLst/>
            <a:rect l="l" t="t" r="r" b="b"/>
            <a:pathLst>
              <a:path w="554990">
                <a:moveTo>
                  <a:pt x="0" y="0"/>
                </a:moveTo>
                <a:lnTo>
                  <a:pt x="55499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2" name="bk object 3792"/>
          <p:cNvSpPr/>
          <p:nvPr/>
        </p:nvSpPr>
        <p:spPr>
          <a:xfrm>
            <a:off x="7901940" y="605917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6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3" name="bk object 3793"/>
          <p:cNvSpPr/>
          <p:nvPr/>
        </p:nvSpPr>
        <p:spPr>
          <a:xfrm>
            <a:off x="7346950" y="605726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4" name="bk object 3794"/>
          <p:cNvSpPr/>
          <p:nvPr/>
        </p:nvSpPr>
        <p:spPr>
          <a:xfrm>
            <a:off x="7345680" y="6055423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5" name="bk object 3795"/>
          <p:cNvSpPr/>
          <p:nvPr/>
        </p:nvSpPr>
        <p:spPr>
          <a:xfrm>
            <a:off x="7344409" y="6053454"/>
            <a:ext cx="562610" cy="0"/>
          </a:xfrm>
          <a:custGeom>
            <a:avLst/>
            <a:gdLst/>
            <a:ahLst/>
            <a:cxnLst/>
            <a:rect l="l" t="t" r="r" b="b"/>
            <a:pathLst>
              <a:path w="562609">
                <a:moveTo>
                  <a:pt x="0" y="0"/>
                </a:moveTo>
                <a:lnTo>
                  <a:pt x="56260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6" name="bk object 3796"/>
          <p:cNvSpPr/>
          <p:nvPr/>
        </p:nvSpPr>
        <p:spPr>
          <a:xfrm>
            <a:off x="7905750" y="60540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7" name="bk object 3797"/>
          <p:cNvSpPr/>
          <p:nvPr/>
        </p:nvSpPr>
        <p:spPr>
          <a:xfrm>
            <a:off x="7343140" y="6052248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8" name="bk object 3798"/>
          <p:cNvSpPr/>
          <p:nvPr/>
        </p:nvSpPr>
        <p:spPr>
          <a:xfrm>
            <a:off x="7341869" y="6050279"/>
            <a:ext cx="567690" cy="0"/>
          </a:xfrm>
          <a:custGeom>
            <a:avLst/>
            <a:gdLst/>
            <a:ahLst/>
            <a:cxnLst/>
            <a:rect l="l" t="t" r="r" b="b"/>
            <a:pathLst>
              <a:path w="567690">
                <a:moveTo>
                  <a:pt x="0" y="0"/>
                </a:moveTo>
                <a:lnTo>
                  <a:pt x="56769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9" name="bk object 3799"/>
          <p:cNvSpPr/>
          <p:nvPr/>
        </p:nvSpPr>
        <p:spPr>
          <a:xfrm>
            <a:off x="7340600" y="6048438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0" name="bk object 3800"/>
          <p:cNvSpPr/>
          <p:nvPr/>
        </p:nvSpPr>
        <p:spPr>
          <a:xfrm>
            <a:off x="7339330" y="6047104"/>
            <a:ext cx="571500" cy="0"/>
          </a:xfrm>
          <a:custGeom>
            <a:avLst/>
            <a:gdLst/>
            <a:ahLst/>
            <a:cxnLst/>
            <a:rect l="l" t="t" r="r" b="b"/>
            <a:pathLst>
              <a:path w="571500">
                <a:moveTo>
                  <a:pt x="0" y="0"/>
                </a:moveTo>
                <a:lnTo>
                  <a:pt x="57150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1" name="bk object 3801"/>
          <p:cNvSpPr/>
          <p:nvPr/>
        </p:nvSpPr>
        <p:spPr>
          <a:xfrm>
            <a:off x="7339330" y="6045834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2" name="bk object 3802"/>
          <p:cNvSpPr/>
          <p:nvPr/>
        </p:nvSpPr>
        <p:spPr>
          <a:xfrm>
            <a:off x="7338059" y="604456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40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3" name="bk object 3803"/>
          <p:cNvSpPr/>
          <p:nvPr/>
        </p:nvSpPr>
        <p:spPr>
          <a:xfrm>
            <a:off x="7336790" y="6043421"/>
            <a:ext cx="576580" cy="0"/>
          </a:xfrm>
          <a:custGeom>
            <a:avLst/>
            <a:gdLst/>
            <a:ahLst/>
            <a:cxnLst/>
            <a:rect l="l" t="t" r="r" b="b"/>
            <a:pathLst>
              <a:path w="576579">
                <a:moveTo>
                  <a:pt x="0" y="0"/>
                </a:moveTo>
                <a:lnTo>
                  <a:pt x="5765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4" name="bk object 3804"/>
          <p:cNvSpPr/>
          <p:nvPr/>
        </p:nvSpPr>
        <p:spPr>
          <a:xfrm>
            <a:off x="7379969" y="6090284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5" name="bk object 3805"/>
          <p:cNvSpPr/>
          <p:nvPr/>
        </p:nvSpPr>
        <p:spPr>
          <a:xfrm>
            <a:off x="7378700" y="6089015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40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6" name="bk object 3806"/>
          <p:cNvSpPr/>
          <p:nvPr/>
        </p:nvSpPr>
        <p:spPr>
          <a:xfrm>
            <a:off x="7377430" y="608774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7" name="bk object 3807"/>
          <p:cNvSpPr/>
          <p:nvPr/>
        </p:nvSpPr>
        <p:spPr>
          <a:xfrm>
            <a:off x="7376159" y="6086538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8" name="bk object 3808"/>
          <p:cNvSpPr/>
          <p:nvPr/>
        </p:nvSpPr>
        <p:spPr>
          <a:xfrm>
            <a:off x="7373619" y="6085204"/>
            <a:ext cx="504190" cy="0"/>
          </a:xfrm>
          <a:custGeom>
            <a:avLst/>
            <a:gdLst/>
            <a:ahLst/>
            <a:cxnLst/>
            <a:rect l="l" t="t" r="r" b="b"/>
            <a:pathLst>
              <a:path w="504190">
                <a:moveTo>
                  <a:pt x="0" y="0"/>
                </a:moveTo>
                <a:lnTo>
                  <a:pt x="5041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9" name="bk object 3809"/>
          <p:cNvSpPr/>
          <p:nvPr/>
        </p:nvSpPr>
        <p:spPr>
          <a:xfrm>
            <a:off x="7876540" y="60858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0" name="bk object 3810"/>
          <p:cNvSpPr/>
          <p:nvPr/>
        </p:nvSpPr>
        <p:spPr>
          <a:xfrm>
            <a:off x="7372350" y="6083998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1" name="bk object 3811"/>
          <p:cNvSpPr/>
          <p:nvPr/>
        </p:nvSpPr>
        <p:spPr>
          <a:xfrm>
            <a:off x="7371080" y="6082665"/>
            <a:ext cx="509270" cy="0"/>
          </a:xfrm>
          <a:custGeom>
            <a:avLst/>
            <a:gdLst/>
            <a:ahLst/>
            <a:cxnLst/>
            <a:rect l="l" t="t" r="r" b="b"/>
            <a:pathLst>
              <a:path w="509270">
                <a:moveTo>
                  <a:pt x="0" y="0"/>
                </a:moveTo>
                <a:lnTo>
                  <a:pt x="5092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2" name="bk object 3812"/>
          <p:cNvSpPr/>
          <p:nvPr/>
        </p:nvSpPr>
        <p:spPr>
          <a:xfrm>
            <a:off x="7369809" y="6081395"/>
            <a:ext cx="511809" cy="0"/>
          </a:xfrm>
          <a:custGeom>
            <a:avLst/>
            <a:gdLst/>
            <a:ahLst/>
            <a:cxnLst/>
            <a:rect l="l" t="t" r="r" b="b"/>
            <a:pathLst>
              <a:path w="511809">
                <a:moveTo>
                  <a:pt x="0" y="0"/>
                </a:moveTo>
                <a:lnTo>
                  <a:pt x="51180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3" name="bk object 3813"/>
          <p:cNvSpPr/>
          <p:nvPr/>
        </p:nvSpPr>
        <p:spPr>
          <a:xfrm>
            <a:off x="7368540" y="6080188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4" name="bk object 3814"/>
          <p:cNvSpPr/>
          <p:nvPr/>
        </p:nvSpPr>
        <p:spPr>
          <a:xfrm>
            <a:off x="7367269" y="6078854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5" name="bk object 3815"/>
          <p:cNvSpPr/>
          <p:nvPr/>
        </p:nvSpPr>
        <p:spPr>
          <a:xfrm>
            <a:off x="7882890" y="60794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6" name="bk object 3816"/>
          <p:cNvSpPr/>
          <p:nvPr/>
        </p:nvSpPr>
        <p:spPr>
          <a:xfrm>
            <a:off x="7366000" y="6077648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7" name="bk object 3817"/>
          <p:cNvSpPr/>
          <p:nvPr/>
        </p:nvSpPr>
        <p:spPr>
          <a:xfrm>
            <a:off x="7364730" y="6076315"/>
            <a:ext cx="523240" cy="0"/>
          </a:xfrm>
          <a:custGeom>
            <a:avLst/>
            <a:gdLst/>
            <a:ahLst/>
            <a:cxnLst/>
            <a:rect l="l" t="t" r="r" b="b"/>
            <a:pathLst>
              <a:path w="523240">
                <a:moveTo>
                  <a:pt x="0" y="0"/>
                </a:moveTo>
                <a:lnTo>
                  <a:pt x="52324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8" name="bk object 3818"/>
          <p:cNvSpPr/>
          <p:nvPr/>
        </p:nvSpPr>
        <p:spPr>
          <a:xfrm>
            <a:off x="7363459" y="607504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9" name="bk object 3819"/>
          <p:cNvSpPr/>
          <p:nvPr/>
        </p:nvSpPr>
        <p:spPr>
          <a:xfrm>
            <a:off x="7360919" y="6073838"/>
            <a:ext cx="529590" cy="0"/>
          </a:xfrm>
          <a:custGeom>
            <a:avLst/>
            <a:gdLst/>
            <a:ahLst/>
            <a:cxnLst/>
            <a:rect l="l" t="t" r="r" b="b"/>
            <a:pathLst>
              <a:path w="529590">
                <a:moveTo>
                  <a:pt x="0" y="0"/>
                </a:moveTo>
                <a:lnTo>
                  <a:pt x="5295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0" name="bk object 3820"/>
          <p:cNvSpPr/>
          <p:nvPr/>
        </p:nvSpPr>
        <p:spPr>
          <a:xfrm>
            <a:off x="7359650" y="6072504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1" name="bk object 3821"/>
          <p:cNvSpPr/>
          <p:nvPr/>
        </p:nvSpPr>
        <p:spPr>
          <a:xfrm>
            <a:off x="7890509" y="60731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2" name="bk object 3822"/>
          <p:cNvSpPr/>
          <p:nvPr/>
        </p:nvSpPr>
        <p:spPr>
          <a:xfrm>
            <a:off x="7358380" y="6071298"/>
            <a:ext cx="534670" cy="0"/>
          </a:xfrm>
          <a:custGeom>
            <a:avLst/>
            <a:gdLst/>
            <a:ahLst/>
            <a:cxnLst/>
            <a:rect l="l" t="t" r="r" b="b"/>
            <a:pathLst>
              <a:path w="534670">
                <a:moveTo>
                  <a:pt x="0" y="0"/>
                </a:moveTo>
                <a:lnTo>
                  <a:pt x="5346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3" name="bk object 3823"/>
          <p:cNvSpPr/>
          <p:nvPr/>
        </p:nvSpPr>
        <p:spPr>
          <a:xfrm>
            <a:off x="7357109" y="606996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4" name="bk object 3824"/>
          <p:cNvSpPr/>
          <p:nvPr/>
        </p:nvSpPr>
        <p:spPr>
          <a:xfrm>
            <a:off x="7355840" y="6068695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5" name="bk object 3825"/>
          <p:cNvSpPr/>
          <p:nvPr/>
        </p:nvSpPr>
        <p:spPr>
          <a:xfrm>
            <a:off x="7354569" y="6067488"/>
            <a:ext cx="542290" cy="0"/>
          </a:xfrm>
          <a:custGeom>
            <a:avLst/>
            <a:gdLst/>
            <a:ahLst/>
            <a:cxnLst/>
            <a:rect l="l" t="t" r="r" b="b"/>
            <a:pathLst>
              <a:path w="542290">
                <a:moveTo>
                  <a:pt x="0" y="0"/>
                </a:moveTo>
                <a:lnTo>
                  <a:pt x="5422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6" name="bk object 3826"/>
          <p:cNvSpPr/>
          <p:nvPr/>
        </p:nvSpPr>
        <p:spPr>
          <a:xfrm>
            <a:off x="7353300" y="6066154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7" name="bk object 3827"/>
          <p:cNvSpPr/>
          <p:nvPr/>
        </p:nvSpPr>
        <p:spPr>
          <a:xfrm>
            <a:off x="7896859" y="60667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8" name="bk object 3828"/>
          <p:cNvSpPr/>
          <p:nvPr/>
        </p:nvSpPr>
        <p:spPr>
          <a:xfrm>
            <a:off x="7414259" y="611441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40">
                <a:moveTo>
                  <a:pt x="0" y="0"/>
                </a:moveTo>
                <a:lnTo>
                  <a:pt x="42164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9" name="bk object 3829"/>
          <p:cNvSpPr/>
          <p:nvPr/>
        </p:nvSpPr>
        <p:spPr>
          <a:xfrm>
            <a:off x="7412990" y="6113145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0" name="bk object 3830"/>
          <p:cNvSpPr/>
          <p:nvPr/>
        </p:nvSpPr>
        <p:spPr>
          <a:xfrm>
            <a:off x="7410450" y="6111938"/>
            <a:ext cx="430530" cy="0"/>
          </a:xfrm>
          <a:custGeom>
            <a:avLst/>
            <a:gdLst/>
            <a:ahLst/>
            <a:cxnLst/>
            <a:rect l="l" t="t" r="r" b="b"/>
            <a:pathLst>
              <a:path w="430529">
                <a:moveTo>
                  <a:pt x="0" y="0"/>
                </a:moveTo>
                <a:lnTo>
                  <a:pt x="43052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1" name="bk object 3831"/>
          <p:cNvSpPr/>
          <p:nvPr/>
        </p:nvSpPr>
        <p:spPr>
          <a:xfrm>
            <a:off x="7407909" y="6110604"/>
            <a:ext cx="434340" cy="0"/>
          </a:xfrm>
          <a:custGeom>
            <a:avLst/>
            <a:gdLst/>
            <a:ahLst/>
            <a:cxnLst/>
            <a:rect l="l" t="t" r="r" b="b"/>
            <a:pathLst>
              <a:path w="434340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2" name="bk object 3832"/>
          <p:cNvSpPr/>
          <p:nvPr/>
        </p:nvSpPr>
        <p:spPr>
          <a:xfrm>
            <a:off x="7840980" y="61112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3" name="bk object 3833"/>
          <p:cNvSpPr/>
          <p:nvPr/>
        </p:nvSpPr>
        <p:spPr>
          <a:xfrm>
            <a:off x="7406640" y="6109398"/>
            <a:ext cx="438150" cy="0"/>
          </a:xfrm>
          <a:custGeom>
            <a:avLst/>
            <a:gdLst/>
            <a:ahLst/>
            <a:cxnLst/>
            <a:rect l="l" t="t" r="r" b="b"/>
            <a:pathLst>
              <a:path w="438150">
                <a:moveTo>
                  <a:pt x="0" y="0"/>
                </a:moveTo>
                <a:lnTo>
                  <a:pt x="4381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4" name="bk object 3834"/>
          <p:cNvSpPr/>
          <p:nvPr/>
        </p:nvSpPr>
        <p:spPr>
          <a:xfrm>
            <a:off x="7404100" y="610806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322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5" name="bk object 3835"/>
          <p:cNvSpPr/>
          <p:nvPr/>
        </p:nvSpPr>
        <p:spPr>
          <a:xfrm>
            <a:off x="7402830" y="6106795"/>
            <a:ext cx="445770" cy="0"/>
          </a:xfrm>
          <a:custGeom>
            <a:avLst/>
            <a:gdLst/>
            <a:ahLst/>
            <a:cxnLst/>
            <a:rect l="l" t="t" r="r" b="b"/>
            <a:pathLst>
              <a:path w="445770">
                <a:moveTo>
                  <a:pt x="0" y="0"/>
                </a:moveTo>
                <a:lnTo>
                  <a:pt x="44577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6" name="bk object 3836"/>
          <p:cNvSpPr/>
          <p:nvPr/>
        </p:nvSpPr>
        <p:spPr>
          <a:xfrm>
            <a:off x="7400290" y="6105588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7" name="bk object 3837"/>
          <p:cNvSpPr/>
          <p:nvPr/>
        </p:nvSpPr>
        <p:spPr>
          <a:xfrm>
            <a:off x="7399019" y="6104254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8" name="bk object 3838"/>
          <p:cNvSpPr/>
          <p:nvPr/>
        </p:nvSpPr>
        <p:spPr>
          <a:xfrm>
            <a:off x="7851140" y="61048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9" name="bk object 3839"/>
          <p:cNvSpPr/>
          <p:nvPr/>
        </p:nvSpPr>
        <p:spPr>
          <a:xfrm>
            <a:off x="7396480" y="6103048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0" name="bk object 3840"/>
          <p:cNvSpPr/>
          <p:nvPr/>
        </p:nvSpPr>
        <p:spPr>
          <a:xfrm>
            <a:off x="7395209" y="6101715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7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1" name="bk object 3841"/>
          <p:cNvSpPr/>
          <p:nvPr/>
        </p:nvSpPr>
        <p:spPr>
          <a:xfrm>
            <a:off x="7392669" y="6100445"/>
            <a:ext cx="466090" cy="0"/>
          </a:xfrm>
          <a:custGeom>
            <a:avLst/>
            <a:gdLst/>
            <a:ahLst/>
            <a:cxnLst/>
            <a:rect l="l" t="t" r="r" b="b"/>
            <a:pathLst>
              <a:path w="466090">
                <a:moveTo>
                  <a:pt x="0" y="0"/>
                </a:moveTo>
                <a:lnTo>
                  <a:pt x="46609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2" name="bk object 3842"/>
          <p:cNvSpPr/>
          <p:nvPr/>
        </p:nvSpPr>
        <p:spPr>
          <a:xfrm>
            <a:off x="7391400" y="6099238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3" name="bk object 3843"/>
          <p:cNvSpPr/>
          <p:nvPr/>
        </p:nvSpPr>
        <p:spPr>
          <a:xfrm>
            <a:off x="7388859" y="6097904"/>
            <a:ext cx="473709" cy="0"/>
          </a:xfrm>
          <a:custGeom>
            <a:avLst/>
            <a:gdLst/>
            <a:ahLst/>
            <a:cxnLst/>
            <a:rect l="l" t="t" r="r" b="b"/>
            <a:pathLst>
              <a:path w="473709">
                <a:moveTo>
                  <a:pt x="0" y="0"/>
                </a:moveTo>
                <a:lnTo>
                  <a:pt x="47370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4" name="bk object 3844"/>
          <p:cNvSpPr/>
          <p:nvPr/>
        </p:nvSpPr>
        <p:spPr>
          <a:xfrm>
            <a:off x="7861300" y="60985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5" name="bk object 3845"/>
          <p:cNvSpPr/>
          <p:nvPr/>
        </p:nvSpPr>
        <p:spPr>
          <a:xfrm>
            <a:off x="7387590" y="6096698"/>
            <a:ext cx="476250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6" name="bk object 3846"/>
          <p:cNvSpPr/>
          <p:nvPr/>
        </p:nvSpPr>
        <p:spPr>
          <a:xfrm>
            <a:off x="7386319" y="6095365"/>
            <a:ext cx="478790" cy="0"/>
          </a:xfrm>
          <a:custGeom>
            <a:avLst/>
            <a:gdLst/>
            <a:ahLst/>
            <a:cxnLst/>
            <a:rect l="l" t="t" r="r" b="b"/>
            <a:pathLst>
              <a:path w="478790">
                <a:moveTo>
                  <a:pt x="0" y="0"/>
                </a:moveTo>
                <a:lnTo>
                  <a:pt x="47879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7" name="bk object 3847"/>
          <p:cNvSpPr/>
          <p:nvPr/>
        </p:nvSpPr>
        <p:spPr>
          <a:xfrm>
            <a:off x="7385050" y="609409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8" name="bk object 3848"/>
          <p:cNvSpPr/>
          <p:nvPr/>
        </p:nvSpPr>
        <p:spPr>
          <a:xfrm>
            <a:off x="7382509" y="6092888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9" name="bk object 3849"/>
          <p:cNvSpPr/>
          <p:nvPr/>
        </p:nvSpPr>
        <p:spPr>
          <a:xfrm>
            <a:off x="7381240" y="6091554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0" name="bk object 3850"/>
          <p:cNvSpPr/>
          <p:nvPr/>
        </p:nvSpPr>
        <p:spPr>
          <a:xfrm>
            <a:off x="7868919" y="60921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1" name="bk object 3851"/>
          <p:cNvSpPr/>
          <p:nvPr/>
        </p:nvSpPr>
        <p:spPr>
          <a:xfrm>
            <a:off x="7379969" y="6090983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9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2" name="bk object 3852"/>
          <p:cNvSpPr/>
          <p:nvPr/>
        </p:nvSpPr>
        <p:spPr>
          <a:xfrm>
            <a:off x="7472680" y="6139815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60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3" name="bk object 3853"/>
          <p:cNvSpPr/>
          <p:nvPr/>
        </p:nvSpPr>
        <p:spPr>
          <a:xfrm>
            <a:off x="7468869" y="613854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4" name="bk object 3854"/>
          <p:cNvSpPr/>
          <p:nvPr/>
        </p:nvSpPr>
        <p:spPr>
          <a:xfrm>
            <a:off x="7466330" y="6137338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5" name="bk object 3855"/>
          <p:cNvSpPr/>
          <p:nvPr/>
        </p:nvSpPr>
        <p:spPr>
          <a:xfrm>
            <a:off x="7462519" y="61360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6" name="bk object 3856"/>
          <p:cNvSpPr/>
          <p:nvPr/>
        </p:nvSpPr>
        <p:spPr>
          <a:xfrm>
            <a:off x="7787640" y="6136640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3810" y="0"/>
                </a:moveTo>
                <a:lnTo>
                  <a:pt x="0" y="0"/>
                </a:lnTo>
                <a:lnTo>
                  <a:pt x="3810" y="127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7" name="bk object 3857"/>
          <p:cNvSpPr/>
          <p:nvPr/>
        </p:nvSpPr>
        <p:spPr>
          <a:xfrm>
            <a:off x="7458709" y="6134798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8" name="bk object 3858"/>
          <p:cNvSpPr/>
          <p:nvPr/>
        </p:nvSpPr>
        <p:spPr>
          <a:xfrm>
            <a:off x="7453630" y="6133465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9" name="bk object 3859"/>
          <p:cNvSpPr/>
          <p:nvPr/>
        </p:nvSpPr>
        <p:spPr>
          <a:xfrm>
            <a:off x="7451090" y="613219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0" name="bk object 3860"/>
          <p:cNvSpPr/>
          <p:nvPr/>
        </p:nvSpPr>
        <p:spPr>
          <a:xfrm>
            <a:off x="7448550" y="6130988"/>
            <a:ext cx="355600" cy="0"/>
          </a:xfrm>
          <a:custGeom>
            <a:avLst/>
            <a:gdLst/>
            <a:ahLst/>
            <a:cxnLst/>
            <a:rect l="l" t="t" r="r" b="b"/>
            <a:pathLst>
              <a:path w="355600">
                <a:moveTo>
                  <a:pt x="0" y="0"/>
                </a:moveTo>
                <a:lnTo>
                  <a:pt x="3556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1" name="bk object 3861"/>
          <p:cNvSpPr/>
          <p:nvPr/>
        </p:nvSpPr>
        <p:spPr>
          <a:xfrm>
            <a:off x="7446009" y="6129654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2" name="bk object 3862"/>
          <p:cNvSpPr/>
          <p:nvPr/>
        </p:nvSpPr>
        <p:spPr>
          <a:xfrm>
            <a:off x="7804150" y="613029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39" y="0"/>
                </a:moveTo>
                <a:lnTo>
                  <a:pt x="0" y="0"/>
                </a:lnTo>
                <a:lnTo>
                  <a:pt x="2539" y="127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3" name="bk object 3863"/>
          <p:cNvSpPr/>
          <p:nvPr/>
        </p:nvSpPr>
        <p:spPr>
          <a:xfrm>
            <a:off x="7442200" y="6128448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4" name="bk object 3864"/>
          <p:cNvSpPr/>
          <p:nvPr/>
        </p:nvSpPr>
        <p:spPr>
          <a:xfrm>
            <a:off x="7439659" y="612711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5" name="bk object 3865"/>
          <p:cNvSpPr/>
          <p:nvPr/>
        </p:nvSpPr>
        <p:spPr>
          <a:xfrm>
            <a:off x="7435850" y="6125845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>
                <a:moveTo>
                  <a:pt x="0" y="0"/>
                </a:moveTo>
                <a:lnTo>
                  <a:pt x="3797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6" name="bk object 3866"/>
          <p:cNvSpPr/>
          <p:nvPr/>
        </p:nvSpPr>
        <p:spPr>
          <a:xfrm>
            <a:off x="7433309" y="6124638"/>
            <a:ext cx="384810" cy="0"/>
          </a:xfrm>
          <a:custGeom>
            <a:avLst/>
            <a:gdLst/>
            <a:ahLst/>
            <a:cxnLst/>
            <a:rect l="l" t="t" r="r" b="b"/>
            <a:pathLst>
              <a:path w="384809">
                <a:moveTo>
                  <a:pt x="0" y="0"/>
                </a:moveTo>
                <a:lnTo>
                  <a:pt x="38480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7" name="bk object 3867"/>
          <p:cNvSpPr/>
          <p:nvPr/>
        </p:nvSpPr>
        <p:spPr>
          <a:xfrm>
            <a:off x="7429500" y="6123304"/>
            <a:ext cx="391160" cy="0"/>
          </a:xfrm>
          <a:custGeom>
            <a:avLst/>
            <a:gdLst/>
            <a:ahLst/>
            <a:cxnLst/>
            <a:rect l="l" t="t" r="r" b="b"/>
            <a:pathLst>
              <a:path w="391159">
                <a:moveTo>
                  <a:pt x="0" y="0"/>
                </a:moveTo>
                <a:lnTo>
                  <a:pt x="39115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8" name="bk object 3868"/>
          <p:cNvSpPr/>
          <p:nvPr/>
        </p:nvSpPr>
        <p:spPr>
          <a:xfrm>
            <a:off x="7818119" y="612394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40" y="0"/>
                </a:moveTo>
                <a:lnTo>
                  <a:pt x="0" y="0"/>
                </a:lnTo>
                <a:lnTo>
                  <a:pt x="2540" y="127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9" name="bk object 3869"/>
          <p:cNvSpPr/>
          <p:nvPr/>
        </p:nvSpPr>
        <p:spPr>
          <a:xfrm>
            <a:off x="7428230" y="6122098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0" name="bk object 3870"/>
          <p:cNvSpPr/>
          <p:nvPr/>
        </p:nvSpPr>
        <p:spPr>
          <a:xfrm>
            <a:off x="7425690" y="6120765"/>
            <a:ext cx="400050" cy="0"/>
          </a:xfrm>
          <a:custGeom>
            <a:avLst/>
            <a:gdLst/>
            <a:ahLst/>
            <a:cxnLst/>
            <a:rect l="l" t="t" r="r" b="b"/>
            <a:pathLst>
              <a:path w="400050">
                <a:moveTo>
                  <a:pt x="0" y="0"/>
                </a:moveTo>
                <a:lnTo>
                  <a:pt x="4000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1" name="bk object 3871"/>
          <p:cNvSpPr/>
          <p:nvPr/>
        </p:nvSpPr>
        <p:spPr>
          <a:xfrm>
            <a:off x="7423150" y="6119495"/>
            <a:ext cx="403860" cy="0"/>
          </a:xfrm>
          <a:custGeom>
            <a:avLst/>
            <a:gdLst/>
            <a:ahLst/>
            <a:cxnLst/>
            <a:rect l="l" t="t" r="r" b="b"/>
            <a:pathLst>
              <a:path w="403859">
                <a:moveTo>
                  <a:pt x="0" y="0"/>
                </a:moveTo>
                <a:lnTo>
                  <a:pt x="40385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2" name="bk object 3872"/>
          <p:cNvSpPr/>
          <p:nvPr/>
        </p:nvSpPr>
        <p:spPr>
          <a:xfrm>
            <a:off x="7421880" y="6118288"/>
            <a:ext cx="407670" cy="0"/>
          </a:xfrm>
          <a:custGeom>
            <a:avLst/>
            <a:gdLst/>
            <a:ahLst/>
            <a:cxnLst/>
            <a:rect l="l" t="t" r="r" b="b"/>
            <a:pathLst>
              <a:path w="407670">
                <a:moveTo>
                  <a:pt x="0" y="0"/>
                </a:moveTo>
                <a:lnTo>
                  <a:pt x="4076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3" name="bk object 3873"/>
          <p:cNvSpPr/>
          <p:nvPr/>
        </p:nvSpPr>
        <p:spPr>
          <a:xfrm>
            <a:off x="7419340" y="61169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4" name="bk object 3874"/>
          <p:cNvSpPr/>
          <p:nvPr/>
        </p:nvSpPr>
        <p:spPr>
          <a:xfrm>
            <a:off x="7829550" y="611759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40" y="0"/>
                </a:moveTo>
                <a:lnTo>
                  <a:pt x="0" y="0"/>
                </a:lnTo>
                <a:lnTo>
                  <a:pt x="2540" y="127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5" name="bk object 3875"/>
          <p:cNvSpPr/>
          <p:nvPr/>
        </p:nvSpPr>
        <p:spPr>
          <a:xfrm>
            <a:off x="7416800" y="6115748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6" name="bk object 3876"/>
          <p:cNvSpPr/>
          <p:nvPr/>
        </p:nvSpPr>
        <p:spPr>
          <a:xfrm>
            <a:off x="7593330" y="61633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7" name="bk object 3877"/>
          <p:cNvSpPr/>
          <p:nvPr/>
        </p:nvSpPr>
        <p:spPr>
          <a:xfrm>
            <a:off x="7585709" y="6162738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8" name="bk object 3878"/>
          <p:cNvSpPr/>
          <p:nvPr/>
        </p:nvSpPr>
        <p:spPr>
          <a:xfrm>
            <a:off x="7562850" y="6161404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9" name="bk object 3879"/>
          <p:cNvSpPr/>
          <p:nvPr/>
        </p:nvSpPr>
        <p:spPr>
          <a:xfrm>
            <a:off x="7679690" y="6162040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8890" y="0"/>
                </a:moveTo>
                <a:lnTo>
                  <a:pt x="0" y="0"/>
                </a:lnTo>
                <a:lnTo>
                  <a:pt x="8890" y="127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0" name="bk object 3880"/>
          <p:cNvSpPr/>
          <p:nvPr/>
        </p:nvSpPr>
        <p:spPr>
          <a:xfrm>
            <a:off x="7559040" y="6160198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1" name="bk object 3881"/>
          <p:cNvSpPr/>
          <p:nvPr/>
        </p:nvSpPr>
        <p:spPr>
          <a:xfrm>
            <a:off x="7551419" y="615886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2" name="bk object 3882"/>
          <p:cNvSpPr/>
          <p:nvPr/>
        </p:nvSpPr>
        <p:spPr>
          <a:xfrm>
            <a:off x="7543800" y="615759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3" name="bk object 3883"/>
          <p:cNvSpPr/>
          <p:nvPr/>
        </p:nvSpPr>
        <p:spPr>
          <a:xfrm>
            <a:off x="7533640" y="6156388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4" name="bk object 3884"/>
          <p:cNvSpPr/>
          <p:nvPr/>
        </p:nvSpPr>
        <p:spPr>
          <a:xfrm>
            <a:off x="7529830" y="615505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5" name="bk object 3885"/>
          <p:cNvSpPr/>
          <p:nvPr/>
        </p:nvSpPr>
        <p:spPr>
          <a:xfrm>
            <a:off x="7716519" y="6155690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619" y="0"/>
                </a:moveTo>
                <a:lnTo>
                  <a:pt x="0" y="0"/>
                </a:lnTo>
                <a:lnTo>
                  <a:pt x="7619" y="127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6" name="bk object 3886"/>
          <p:cNvSpPr/>
          <p:nvPr/>
        </p:nvSpPr>
        <p:spPr>
          <a:xfrm>
            <a:off x="7524750" y="6153848"/>
            <a:ext cx="205740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7" name="bk object 3887"/>
          <p:cNvSpPr/>
          <p:nvPr/>
        </p:nvSpPr>
        <p:spPr>
          <a:xfrm>
            <a:off x="7519669" y="61525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8" name="bk object 3888"/>
          <p:cNvSpPr/>
          <p:nvPr/>
        </p:nvSpPr>
        <p:spPr>
          <a:xfrm>
            <a:off x="7513319" y="61512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9" name="bk object 3889"/>
          <p:cNvSpPr/>
          <p:nvPr/>
        </p:nvSpPr>
        <p:spPr>
          <a:xfrm>
            <a:off x="7505700" y="6150038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0" name="bk object 3890"/>
          <p:cNvSpPr/>
          <p:nvPr/>
        </p:nvSpPr>
        <p:spPr>
          <a:xfrm>
            <a:off x="7503159" y="614870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1" name="bk object 3891"/>
          <p:cNvSpPr/>
          <p:nvPr/>
        </p:nvSpPr>
        <p:spPr>
          <a:xfrm>
            <a:off x="7745730" y="614934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6350" y="0"/>
                </a:moveTo>
                <a:lnTo>
                  <a:pt x="0" y="0"/>
                </a:lnTo>
                <a:lnTo>
                  <a:pt x="6350" y="127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2" name="bk object 3892"/>
          <p:cNvSpPr/>
          <p:nvPr/>
        </p:nvSpPr>
        <p:spPr>
          <a:xfrm>
            <a:off x="7498080" y="6147498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3" name="bk object 3893"/>
          <p:cNvSpPr/>
          <p:nvPr/>
        </p:nvSpPr>
        <p:spPr>
          <a:xfrm>
            <a:off x="7494269" y="614616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4" name="bk object 3894"/>
          <p:cNvSpPr/>
          <p:nvPr/>
        </p:nvSpPr>
        <p:spPr>
          <a:xfrm>
            <a:off x="7489190" y="6144895"/>
            <a:ext cx="275590" cy="0"/>
          </a:xfrm>
          <a:custGeom>
            <a:avLst/>
            <a:gdLst/>
            <a:ahLst/>
            <a:cxnLst/>
            <a:rect l="l" t="t" r="r" b="b"/>
            <a:pathLst>
              <a:path w="275590">
                <a:moveTo>
                  <a:pt x="0" y="0"/>
                </a:moveTo>
                <a:lnTo>
                  <a:pt x="27559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5" name="bk object 3895"/>
          <p:cNvSpPr/>
          <p:nvPr/>
        </p:nvSpPr>
        <p:spPr>
          <a:xfrm>
            <a:off x="7485380" y="6143688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6" name="bk object 3896"/>
          <p:cNvSpPr/>
          <p:nvPr/>
        </p:nvSpPr>
        <p:spPr>
          <a:xfrm>
            <a:off x="7479030" y="6142354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7" name="bk object 3897"/>
          <p:cNvSpPr/>
          <p:nvPr/>
        </p:nvSpPr>
        <p:spPr>
          <a:xfrm>
            <a:off x="7769859" y="614299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40" y="0"/>
                </a:moveTo>
                <a:lnTo>
                  <a:pt x="0" y="0"/>
                </a:lnTo>
                <a:lnTo>
                  <a:pt x="2540" y="127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8" name="bk object 3898"/>
          <p:cNvSpPr/>
          <p:nvPr/>
        </p:nvSpPr>
        <p:spPr>
          <a:xfrm>
            <a:off x="7476490" y="6141148"/>
            <a:ext cx="300990" cy="0"/>
          </a:xfrm>
          <a:custGeom>
            <a:avLst/>
            <a:gdLst/>
            <a:ahLst/>
            <a:cxnLst/>
            <a:rect l="l" t="t" r="r" b="b"/>
            <a:pathLst>
              <a:path w="300990">
                <a:moveTo>
                  <a:pt x="0" y="0"/>
                </a:moveTo>
                <a:lnTo>
                  <a:pt x="30099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9" name="bk object 3899"/>
          <p:cNvSpPr/>
          <p:nvPr/>
        </p:nvSpPr>
        <p:spPr>
          <a:xfrm>
            <a:off x="7576819" y="5842634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0" name="bk object 3900"/>
          <p:cNvSpPr/>
          <p:nvPr/>
        </p:nvSpPr>
        <p:spPr>
          <a:xfrm>
            <a:off x="7583169" y="5840729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59" h="1270">
                <a:moveTo>
                  <a:pt x="73659" y="0"/>
                </a:moveTo>
                <a:lnTo>
                  <a:pt x="0" y="0"/>
                </a:lnTo>
                <a:lnTo>
                  <a:pt x="0" y="1270"/>
                </a:lnTo>
                <a:lnTo>
                  <a:pt x="73659" y="1270"/>
                </a:lnTo>
                <a:lnTo>
                  <a:pt x="7365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1" name="bk object 3901"/>
          <p:cNvSpPr/>
          <p:nvPr/>
        </p:nvSpPr>
        <p:spPr>
          <a:xfrm>
            <a:off x="7600950" y="583945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2" name="bk object 3902"/>
          <p:cNvSpPr/>
          <p:nvPr/>
        </p:nvSpPr>
        <p:spPr>
          <a:xfrm>
            <a:off x="7559040" y="584517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3" name="bk object 3903"/>
          <p:cNvSpPr/>
          <p:nvPr/>
        </p:nvSpPr>
        <p:spPr>
          <a:xfrm>
            <a:off x="7566659" y="58439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9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4" name="bk object 3904"/>
          <p:cNvSpPr/>
          <p:nvPr/>
        </p:nvSpPr>
        <p:spPr>
          <a:xfrm>
            <a:off x="7536180" y="5848984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5" name="bk object 3905"/>
          <p:cNvSpPr/>
          <p:nvPr/>
        </p:nvSpPr>
        <p:spPr>
          <a:xfrm>
            <a:off x="7543800" y="584771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6" name="bk object 3906"/>
          <p:cNvSpPr/>
          <p:nvPr/>
        </p:nvSpPr>
        <p:spPr>
          <a:xfrm>
            <a:off x="7555230" y="584644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7" name="bk object 3907"/>
          <p:cNvSpPr/>
          <p:nvPr/>
        </p:nvSpPr>
        <p:spPr>
          <a:xfrm>
            <a:off x="7527290" y="585152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8" name="bk object 3908"/>
          <p:cNvSpPr/>
          <p:nvPr/>
        </p:nvSpPr>
        <p:spPr>
          <a:xfrm>
            <a:off x="7532369" y="5850254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9" name="bk object 3909"/>
          <p:cNvSpPr/>
          <p:nvPr/>
        </p:nvSpPr>
        <p:spPr>
          <a:xfrm>
            <a:off x="7514590" y="5855334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0" name="bk object 3910"/>
          <p:cNvSpPr/>
          <p:nvPr/>
        </p:nvSpPr>
        <p:spPr>
          <a:xfrm>
            <a:off x="7518400" y="585406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1" name="bk object 3911"/>
          <p:cNvSpPr/>
          <p:nvPr/>
        </p:nvSpPr>
        <p:spPr>
          <a:xfrm>
            <a:off x="7522209" y="585279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2" name="bk object 3912"/>
          <p:cNvSpPr/>
          <p:nvPr/>
        </p:nvSpPr>
        <p:spPr>
          <a:xfrm>
            <a:off x="7512050" y="585660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3" name="bk object 3913"/>
          <p:cNvSpPr/>
          <p:nvPr/>
        </p:nvSpPr>
        <p:spPr>
          <a:xfrm>
            <a:off x="7508240" y="585787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4" name="bk object 3914"/>
          <p:cNvSpPr/>
          <p:nvPr/>
        </p:nvSpPr>
        <p:spPr>
          <a:xfrm>
            <a:off x="7498080" y="5861684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5" name="bk object 3915"/>
          <p:cNvSpPr/>
          <p:nvPr/>
        </p:nvSpPr>
        <p:spPr>
          <a:xfrm>
            <a:off x="7501890" y="586041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6" name="bk object 3916"/>
          <p:cNvSpPr/>
          <p:nvPr/>
        </p:nvSpPr>
        <p:spPr>
          <a:xfrm>
            <a:off x="7504430" y="585914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7" name="bk object 3917"/>
          <p:cNvSpPr/>
          <p:nvPr/>
        </p:nvSpPr>
        <p:spPr>
          <a:xfrm>
            <a:off x="7493000" y="58642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8" name="bk object 3918"/>
          <p:cNvSpPr/>
          <p:nvPr/>
        </p:nvSpPr>
        <p:spPr>
          <a:xfrm>
            <a:off x="7495540" y="5862954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9" name="bk object 3919"/>
          <p:cNvSpPr/>
          <p:nvPr/>
        </p:nvSpPr>
        <p:spPr>
          <a:xfrm>
            <a:off x="7482840" y="5868034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0" name="bk object 3920"/>
          <p:cNvSpPr/>
          <p:nvPr/>
        </p:nvSpPr>
        <p:spPr>
          <a:xfrm>
            <a:off x="7485380" y="586676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1" name="bk object 3921"/>
          <p:cNvSpPr/>
          <p:nvPr/>
        </p:nvSpPr>
        <p:spPr>
          <a:xfrm>
            <a:off x="7489190" y="586549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2" name="bk object 3922"/>
          <p:cNvSpPr/>
          <p:nvPr/>
        </p:nvSpPr>
        <p:spPr>
          <a:xfrm>
            <a:off x="7476490" y="5870575"/>
            <a:ext cx="295910" cy="0"/>
          </a:xfrm>
          <a:custGeom>
            <a:avLst/>
            <a:gdLst/>
            <a:ahLst/>
            <a:cxnLst/>
            <a:rect l="l" t="t" r="r" b="b"/>
            <a:pathLst>
              <a:path w="295909">
                <a:moveTo>
                  <a:pt x="0" y="0"/>
                </a:moveTo>
                <a:lnTo>
                  <a:pt x="29590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3" name="bk object 3923"/>
          <p:cNvSpPr/>
          <p:nvPr/>
        </p:nvSpPr>
        <p:spPr>
          <a:xfrm>
            <a:off x="7479030" y="5869304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4" name="bk object 3924"/>
          <p:cNvSpPr/>
          <p:nvPr/>
        </p:nvSpPr>
        <p:spPr>
          <a:xfrm>
            <a:off x="7468869" y="587438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5" name="bk object 3925"/>
          <p:cNvSpPr/>
          <p:nvPr/>
        </p:nvSpPr>
        <p:spPr>
          <a:xfrm>
            <a:off x="7471409" y="587311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6" name="bk object 3926"/>
          <p:cNvSpPr/>
          <p:nvPr/>
        </p:nvSpPr>
        <p:spPr>
          <a:xfrm>
            <a:off x="7473950" y="5871845"/>
            <a:ext cx="302260" cy="0"/>
          </a:xfrm>
          <a:custGeom>
            <a:avLst/>
            <a:gdLst/>
            <a:ahLst/>
            <a:cxnLst/>
            <a:rect l="l" t="t" r="r" b="b"/>
            <a:pathLst>
              <a:path w="302259">
                <a:moveTo>
                  <a:pt x="0" y="0"/>
                </a:moveTo>
                <a:lnTo>
                  <a:pt x="30225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7" name="bk object 3927"/>
          <p:cNvSpPr/>
          <p:nvPr/>
        </p:nvSpPr>
        <p:spPr>
          <a:xfrm>
            <a:off x="7463790" y="5876925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8" name="bk object 3928"/>
          <p:cNvSpPr/>
          <p:nvPr/>
        </p:nvSpPr>
        <p:spPr>
          <a:xfrm>
            <a:off x="7466330" y="5875654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9" name="bk object 3929"/>
          <p:cNvSpPr/>
          <p:nvPr/>
        </p:nvSpPr>
        <p:spPr>
          <a:xfrm>
            <a:off x="7457440" y="588073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0" name="bk object 3930"/>
          <p:cNvSpPr/>
          <p:nvPr/>
        </p:nvSpPr>
        <p:spPr>
          <a:xfrm>
            <a:off x="7458709" y="587946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1" name="bk object 3931"/>
          <p:cNvSpPr/>
          <p:nvPr/>
        </p:nvSpPr>
        <p:spPr>
          <a:xfrm>
            <a:off x="7461250" y="587819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2" name="bk object 3932"/>
          <p:cNvSpPr/>
          <p:nvPr/>
        </p:nvSpPr>
        <p:spPr>
          <a:xfrm>
            <a:off x="7453630" y="5883275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3" name="bk object 3933"/>
          <p:cNvSpPr/>
          <p:nvPr/>
        </p:nvSpPr>
        <p:spPr>
          <a:xfrm>
            <a:off x="7454900" y="5882004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>
                <a:moveTo>
                  <a:pt x="0" y="0"/>
                </a:moveTo>
                <a:lnTo>
                  <a:pt x="34035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4" name="bk object 3934"/>
          <p:cNvSpPr/>
          <p:nvPr/>
        </p:nvSpPr>
        <p:spPr>
          <a:xfrm>
            <a:off x="7447280" y="5887084"/>
            <a:ext cx="355600" cy="0"/>
          </a:xfrm>
          <a:custGeom>
            <a:avLst/>
            <a:gdLst/>
            <a:ahLst/>
            <a:cxnLst/>
            <a:rect l="l" t="t" r="r" b="b"/>
            <a:pathLst>
              <a:path w="355600">
                <a:moveTo>
                  <a:pt x="0" y="0"/>
                </a:moveTo>
                <a:lnTo>
                  <a:pt x="35560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5" name="bk object 3935"/>
          <p:cNvSpPr/>
          <p:nvPr/>
        </p:nvSpPr>
        <p:spPr>
          <a:xfrm>
            <a:off x="7449819" y="588581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6" name="bk object 3936"/>
          <p:cNvSpPr/>
          <p:nvPr/>
        </p:nvSpPr>
        <p:spPr>
          <a:xfrm>
            <a:off x="7451090" y="588454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7" name="bk object 3937"/>
          <p:cNvSpPr/>
          <p:nvPr/>
        </p:nvSpPr>
        <p:spPr>
          <a:xfrm>
            <a:off x="7443469" y="588962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8" name="bk object 3938"/>
          <p:cNvSpPr/>
          <p:nvPr/>
        </p:nvSpPr>
        <p:spPr>
          <a:xfrm>
            <a:off x="7446009" y="5888354"/>
            <a:ext cx="358140" cy="0"/>
          </a:xfrm>
          <a:custGeom>
            <a:avLst/>
            <a:gdLst/>
            <a:ahLst/>
            <a:cxnLst/>
            <a:rect l="l" t="t" r="r" b="b"/>
            <a:pathLst>
              <a:path w="358140">
                <a:moveTo>
                  <a:pt x="0" y="0"/>
                </a:moveTo>
                <a:lnTo>
                  <a:pt x="35814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9" name="bk object 3939"/>
          <p:cNvSpPr/>
          <p:nvPr/>
        </p:nvSpPr>
        <p:spPr>
          <a:xfrm>
            <a:off x="7438390" y="5893434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0" name="bk object 3940"/>
          <p:cNvSpPr/>
          <p:nvPr/>
        </p:nvSpPr>
        <p:spPr>
          <a:xfrm>
            <a:off x="7439659" y="5892165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1" name="bk object 3941"/>
          <p:cNvSpPr/>
          <p:nvPr/>
        </p:nvSpPr>
        <p:spPr>
          <a:xfrm>
            <a:off x="7442200" y="589089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59">
                <a:moveTo>
                  <a:pt x="0" y="0"/>
                </a:moveTo>
                <a:lnTo>
                  <a:pt x="36575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2" name="bk object 3942"/>
          <p:cNvSpPr/>
          <p:nvPr/>
        </p:nvSpPr>
        <p:spPr>
          <a:xfrm>
            <a:off x="7434580" y="5895975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>
                <a:moveTo>
                  <a:pt x="0" y="0"/>
                </a:moveTo>
                <a:lnTo>
                  <a:pt x="37972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3" name="bk object 3943"/>
          <p:cNvSpPr/>
          <p:nvPr/>
        </p:nvSpPr>
        <p:spPr>
          <a:xfrm>
            <a:off x="7437119" y="5894704"/>
            <a:ext cx="375920" cy="0"/>
          </a:xfrm>
          <a:custGeom>
            <a:avLst/>
            <a:gdLst/>
            <a:ahLst/>
            <a:cxnLst/>
            <a:rect l="l" t="t" r="r" b="b"/>
            <a:pathLst>
              <a:path w="375920">
                <a:moveTo>
                  <a:pt x="0" y="0"/>
                </a:moveTo>
                <a:lnTo>
                  <a:pt x="37592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4" name="bk object 3944"/>
          <p:cNvSpPr/>
          <p:nvPr/>
        </p:nvSpPr>
        <p:spPr>
          <a:xfrm>
            <a:off x="7429500" y="5899784"/>
            <a:ext cx="389890" cy="0"/>
          </a:xfrm>
          <a:custGeom>
            <a:avLst/>
            <a:gdLst/>
            <a:ahLst/>
            <a:cxnLst/>
            <a:rect l="l" t="t" r="r" b="b"/>
            <a:pathLst>
              <a:path w="389890">
                <a:moveTo>
                  <a:pt x="0" y="0"/>
                </a:moveTo>
                <a:lnTo>
                  <a:pt x="38989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5" name="bk object 3945"/>
          <p:cNvSpPr/>
          <p:nvPr/>
        </p:nvSpPr>
        <p:spPr>
          <a:xfrm>
            <a:off x="7432040" y="589851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6" name="bk object 3946"/>
          <p:cNvSpPr/>
          <p:nvPr/>
        </p:nvSpPr>
        <p:spPr>
          <a:xfrm>
            <a:off x="7433309" y="589724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40">
                <a:moveTo>
                  <a:pt x="0" y="0"/>
                </a:moveTo>
                <a:lnTo>
                  <a:pt x="38354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7" name="bk object 3947"/>
          <p:cNvSpPr/>
          <p:nvPr/>
        </p:nvSpPr>
        <p:spPr>
          <a:xfrm>
            <a:off x="7426959" y="590232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40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8" name="bk object 3948"/>
          <p:cNvSpPr/>
          <p:nvPr/>
        </p:nvSpPr>
        <p:spPr>
          <a:xfrm>
            <a:off x="7428230" y="5901054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9" name="bk object 3949"/>
          <p:cNvSpPr/>
          <p:nvPr/>
        </p:nvSpPr>
        <p:spPr>
          <a:xfrm>
            <a:off x="7423150" y="5906134"/>
            <a:ext cx="403860" cy="0"/>
          </a:xfrm>
          <a:custGeom>
            <a:avLst/>
            <a:gdLst/>
            <a:ahLst/>
            <a:cxnLst/>
            <a:rect l="l" t="t" r="r" b="b"/>
            <a:pathLst>
              <a:path w="403859">
                <a:moveTo>
                  <a:pt x="0" y="0"/>
                </a:moveTo>
                <a:lnTo>
                  <a:pt x="40385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0" name="bk object 3950"/>
          <p:cNvSpPr/>
          <p:nvPr/>
        </p:nvSpPr>
        <p:spPr>
          <a:xfrm>
            <a:off x="7424419" y="590486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1" name="bk object 3951"/>
          <p:cNvSpPr/>
          <p:nvPr/>
        </p:nvSpPr>
        <p:spPr>
          <a:xfrm>
            <a:off x="7425690" y="5903595"/>
            <a:ext cx="398780" cy="0"/>
          </a:xfrm>
          <a:custGeom>
            <a:avLst/>
            <a:gdLst/>
            <a:ahLst/>
            <a:cxnLst/>
            <a:rect l="l" t="t" r="r" b="b"/>
            <a:pathLst>
              <a:path w="398779">
                <a:moveTo>
                  <a:pt x="0" y="0"/>
                </a:moveTo>
                <a:lnTo>
                  <a:pt x="39877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2" name="bk object 3952"/>
          <p:cNvSpPr/>
          <p:nvPr/>
        </p:nvSpPr>
        <p:spPr>
          <a:xfrm>
            <a:off x="7420609" y="5908675"/>
            <a:ext cx="410209" cy="0"/>
          </a:xfrm>
          <a:custGeom>
            <a:avLst/>
            <a:gdLst/>
            <a:ahLst/>
            <a:cxnLst/>
            <a:rect l="l" t="t" r="r" b="b"/>
            <a:pathLst>
              <a:path w="410209">
                <a:moveTo>
                  <a:pt x="0" y="0"/>
                </a:moveTo>
                <a:lnTo>
                  <a:pt x="41020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3" name="bk object 3953"/>
          <p:cNvSpPr/>
          <p:nvPr/>
        </p:nvSpPr>
        <p:spPr>
          <a:xfrm>
            <a:off x="7421880" y="5907404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>
                <a:moveTo>
                  <a:pt x="0" y="0"/>
                </a:moveTo>
                <a:lnTo>
                  <a:pt x="40640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4" name="bk object 3954"/>
          <p:cNvSpPr/>
          <p:nvPr/>
        </p:nvSpPr>
        <p:spPr>
          <a:xfrm>
            <a:off x="7416800" y="5912484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5" name="bk object 3955"/>
          <p:cNvSpPr/>
          <p:nvPr/>
        </p:nvSpPr>
        <p:spPr>
          <a:xfrm>
            <a:off x="7418069" y="5911215"/>
            <a:ext cx="415290" cy="0"/>
          </a:xfrm>
          <a:custGeom>
            <a:avLst/>
            <a:gdLst/>
            <a:ahLst/>
            <a:cxnLst/>
            <a:rect l="l" t="t" r="r" b="b"/>
            <a:pathLst>
              <a:path w="415290">
                <a:moveTo>
                  <a:pt x="0" y="0"/>
                </a:moveTo>
                <a:lnTo>
                  <a:pt x="41529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6" name="bk object 3956"/>
          <p:cNvSpPr/>
          <p:nvPr/>
        </p:nvSpPr>
        <p:spPr>
          <a:xfrm>
            <a:off x="7419340" y="590994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7" name="bk object 3957"/>
          <p:cNvSpPr/>
          <p:nvPr/>
        </p:nvSpPr>
        <p:spPr>
          <a:xfrm>
            <a:off x="7414259" y="591502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40">
                <a:moveTo>
                  <a:pt x="0" y="0"/>
                </a:moveTo>
                <a:lnTo>
                  <a:pt x="42164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8" name="bk object 3958"/>
          <p:cNvSpPr/>
          <p:nvPr/>
        </p:nvSpPr>
        <p:spPr>
          <a:xfrm>
            <a:off x="7415530" y="5913754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>
                <a:moveTo>
                  <a:pt x="0" y="0"/>
                </a:moveTo>
                <a:lnTo>
                  <a:pt x="4203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9" name="bk object 3959"/>
          <p:cNvSpPr/>
          <p:nvPr/>
        </p:nvSpPr>
        <p:spPr>
          <a:xfrm>
            <a:off x="7411719" y="5918834"/>
            <a:ext cx="427990" cy="0"/>
          </a:xfrm>
          <a:custGeom>
            <a:avLst/>
            <a:gdLst/>
            <a:ahLst/>
            <a:cxnLst/>
            <a:rect l="l" t="t" r="r" b="b"/>
            <a:pathLst>
              <a:path w="427990">
                <a:moveTo>
                  <a:pt x="0" y="0"/>
                </a:moveTo>
                <a:lnTo>
                  <a:pt x="42799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0" name="bk object 3960"/>
          <p:cNvSpPr/>
          <p:nvPr/>
        </p:nvSpPr>
        <p:spPr>
          <a:xfrm>
            <a:off x="7412990" y="5917565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1" name="bk object 3961"/>
          <p:cNvSpPr/>
          <p:nvPr/>
        </p:nvSpPr>
        <p:spPr>
          <a:xfrm>
            <a:off x="7414259" y="5916295"/>
            <a:ext cx="422909" cy="0"/>
          </a:xfrm>
          <a:custGeom>
            <a:avLst/>
            <a:gdLst/>
            <a:ahLst/>
            <a:cxnLst/>
            <a:rect l="l" t="t" r="r" b="b"/>
            <a:pathLst>
              <a:path w="422909">
                <a:moveTo>
                  <a:pt x="0" y="0"/>
                </a:moveTo>
                <a:lnTo>
                  <a:pt x="42290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2" name="bk object 3962"/>
          <p:cNvSpPr/>
          <p:nvPr/>
        </p:nvSpPr>
        <p:spPr>
          <a:xfrm>
            <a:off x="7409180" y="5921375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3" name="bk object 3963"/>
          <p:cNvSpPr/>
          <p:nvPr/>
        </p:nvSpPr>
        <p:spPr>
          <a:xfrm>
            <a:off x="7410450" y="592010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4" name="bk object 3964"/>
          <p:cNvSpPr/>
          <p:nvPr/>
        </p:nvSpPr>
        <p:spPr>
          <a:xfrm>
            <a:off x="7405369" y="5927090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5" name="bk object 3965"/>
          <p:cNvSpPr/>
          <p:nvPr/>
        </p:nvSpPr>
        <p:spPr>
          <a:xfrm>
            <a:off x="7406640" y="5925184"/>
            <a:ext cx="436880" cy="0"/>
          </a:xfrm>
          <a:custGeom>
            <a:avLst/>
            <a:gdLst/>
            <a:ahLst/>
            <a:cxnLst/>
            <a:rect l="l" t="t" r="r" b="b"/>
            <a:pathLst>
              <a:path w="436879">
                <a:moveTo>
                  <a:pt x="0" y="0"/>
                </a:moveTo>
                <a:lnTo>
                  <a:pt x="4368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6" name="bk object 3966"/>
          <p:cNvSpPr/>
          <p:nvPr/>
        </p:nvSpPr>
        <p:spPr>
          <a:xfrm>
            <a:off x="7407909" y="592391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40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7" name="bk object 3967"/>
          <p:cNvSpPr/>
          <p:nvPr/>
        </p:nvSpPr>
        <p:spPr>
          <a:xfrm>
            <a:off x="7409180" y="592264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70">
                <a:moveTo>
                  <a:pt x="0" y="0"/>
                </a:moveTo>
                <a:lnTo>
                  <a:pt x="4330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8" name="bk object 3968"/>
          <p:cNvSpPr/>
          <p:nvPr/>
        </p:nvSpPr>
        <p:spPr>
          <a:xfrm>
            <a:off x="7402830" y="5931534"/>
            <a:ext cx="445770" cy="0"/>
          </a:xfrm>
          <a:custGeom>
            <a:avLst/>
            <a:gdLst/>
            <a:ahLst/>
            <a:cxnLst/>
            <a:rect l="l" t="t" r="r" b="b"/>
            <a:pathLst>
              <a:path w="445770">
                <a:moveTo>
                  <a:pt x="0" y="0"/>
                </a:moveTo>
                <a:lnTo>
                  <a:pt x="4457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9" name="bk object 3969"/>
          <p:cNvSpPr/>
          <p:nvPr/>
        </p:nvSpPr>
        <p:spPr>
          <a:xfrm>
            <a:off x="7404100" y="593026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32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0" name="bk object 3970"/>
          <p:cNvSpPr/>
          <p:nvPr/>
        </p:nvSpPr>
        <p:spPr>
          <a:xfrm>
            <a:off x="7404100" y="5928995"/>
            <a:ext cx="441959" cy="0"/>
          </a:xfrm>
          <a:custGeom>
            <a:avLst/>
            <a:gdLst/>
            <a:ahLst/>
            <a:cxnLst/>
            <a:rect l="l" t="t" r="r" b="b"/>
            <a:pathLst>
              <a:path w="441959">
                <a:moveTo>
                  <a:pt x="0" y="0"/>
                </a:moveTo>
                <a:lnTo>
                  <a:pt x="44195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1" name="bk object 3971"/>
          <p:cNvSpPr/>
          <p:nvPr/>
        </p:nvSpPr>
        <p:spPr>
          <a:xfrm>
            <a:off x="7396480" y="5944234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2" name="bk object 3972"/>
          <p:cNvSpPr/>
          <p:nvPr/>
        </p:nvSpPr>
        <p:spPr>
          <a:xfrm>
            <a:off x="7396480" y="59429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3" name="bk object 3973"/>
          <p:cNvSpPr/>
          <p:nvPr/>
        </p:nvSpPr>
        <p:spPr>
          <a:xfrm>
            <a:off x="7397750" y="5941059"/>
            <a:ext cx="455930" cy="0"/>
          </a:xfrm>
          <a:custGeom>
            <a:avLst/>
            <a:gdLst/>
            <a:ahLst/>
            <a:cxnLst/>
            <a:rect l="l" t="t" r="r" b="b"/>
            <a:pathLst>
              <a:path w="455929">
                <a:moveTo>
                  <a:pt x="0" y="0"/>
                </a:moveTo>
                <a:lnTo>
                  <a:pt x="45592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4" name="bk object 3974"/>
          <p:cNvSpPr/>
          <p:nvPr/>
        </p:nvSpPr>
        <p:spPr>
          <a:xfrm>
            <a:off x="7399019" y="5938520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5" name="bk object 3975"/>
          <p:cNvSpPr/>
          <p:nvPr/>
        </p:nvSpPr>
        <p:spPr>
          <a:xfrm>
            <a:off x="7400290" y="5935979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6" name="bk object 3976"/>
          <p:cNvSpPr/>
          <p:nvPr/>
        </p:nvSpPr>
        <p:spPr>
          <a:xfrm>
            <a:off x="7401559" y="593407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09">
                <a:moveTo>
                  <a:pt x="0" y="0"/>
                </a:moveTo>
                <a:lnTo>
                  <a:pt x="44830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7" name="bk object 3977"/>
          <p:cNvSpPr/>
          <p:nvPr/>
        </p:nvSpPr>
        <p:spPr>
          <a:xfrm>
            <a:off x="7401559" y="5932804"/>
            <a:ext cx="447040" cy="0"/>
          </a:xfrm>
          <a:custGeom>
            <a:avLst/>
            <a:gdLst/>
            <a:ahLst/>
            <a:cxnLst/>
            <a:rect l="l" t="t" r="r" b="b"/>
            <a:pathLst>
              <a:path w="447040">
                <a:moveTo>
                  <a:pt x="0" y="0"/>
                </a:moveTo>
                <a:lnTo>
                  <a:pt x="44704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8" name="bk object 3978"/>
          <p:cNvSpPr/>
          <p:nvPr/>
        </p:nvSpPr>
        <p:spPr>
          <a:xfrm>
            <a:off x="7392669" y="5950584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9" name="bk object 3979"/>
          <p:cNvSpPr/>
          <p:nvPr/>
        </p:nvSpPr>
        <p:spPr>
          <a:xfrm>
            <a:off x="7393940" y="5948679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7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0" name="bk object 3980"/>
          <p:cNvSpPr/>
          <p:nvPr/>
        </p:nvSpPr>
        <p:spPr>
          <a:xfrm>
            <a:off x="7395209" y="5946775"/>
            <a:ext cx="461009" cy="0"/>
          </a:xfrm>
          <a:custGeom>
            <a:avLst/>
            <a:gdLst/>
            <a:ahLst/>
            <a:cxnLst/>
            <a:rect l="l" t="t" r="r" b="b"/>
            <a:pathLst>
              <a:path w="461009">
                <a:moveTo>
                  <a:pt x="0" y="0"/>
                </a:moveTo>
                <a:lnTo>
                  <a:pt x="46100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1" name="bk object 3981"/>
          <p:cNvSpPr/>
          <p:nvPr/>
        </p:nvSpPr>
        <p:spPr>
          <a:xfrm>
            <a:off x="7395209" y="594550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40">
                <a:moveTo>
                  <a:pt x="0" y="0"/>
                </a:moveTo>
                <a:lnTo>
                  <a:pt x="45974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2" name="bk object 3982"/>
          <p:cNvSpPr/>
          <p:nvPr/>
        </p:nvSpPr>
        <p:spPr>
          <a:xfrm>
            <a:off x="7392669" y="5952490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3" name="bk object 3983"/>
          <p:cNvSpPr/>
          <p:nvPr/>
        </p:nvSpPr>
        <p:spPr>
          <a:xfrm>
            <a:off x="7391400" y="5958204"/>
            <a:ext cx="468630" cy="0"/>
          </a:xfrm>
          <a:custGeom>
            <a:avLst/>
            <a:gdLst/>
            <a:ahLst/>
            <a:cxnLst/>
            <a:rect l="l" t="t" r="r" b="b"/>
            <a:pathLst>
              <a:path w="468629">
                <a:moveTo>
                  <a:pt x="0" y="0"/>
                </a:moveTo>
                <a:lnTo>
                  <a:pt x="468629" y="0"/>
                </a:lnTo>
              </a:path>
            </a:pathLst>
          </a:custGeom>
          <a:ln w="3809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4" name="bk object 3984"/>
          <p:cNvSpPr/>
          <p:nvPr/>
        </p:nvSpPr>
        <p:spPr>
          <a:xfrm>
            <a:off x="7391400" y="595566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59">
                <a:moveTo>
                  <a:pt x="0" y="0"/>
                </a:moveTo>
                <a:lnTo>
                  <a:pt x="46735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5" name="bk object 3985"/>
          <p:cNvSpPr/>
          <p:nvPr/>
        </p:nvSpPr>
        <p:spPr>
          <a:xfrm>
            <a:off x="7392669" y="5954395"/>
            <a:ext cx="466090" cy="0"/>
          </a:xfrm>
          <a:custGeom>
            <a:avLst/>
            <a:gdLst/>
            <a:ahLst/>
            <a:cxnLst/>
            <a:rect l="l" t="t" r="r" b="b"/>
            <a:pathLst>
              <a:path w="466090">
                <a:moveTo>
                  <a:pt x="0" y="0"/>
                </a:moveTo>
                <a:lnTo>
                  <a:pt x="4660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6" name="bk object 3986"/>
          <p:cNvSpPr/>
          <p:nvPr/>
        </p:nvSpPr>
        <p:spPr>
          <a:xfrm>
            <a:off x="7388859" y="5969634"/>
            <a:ext cx="473709" cy="0"/>
          </a:xfrm>
          <a:custGeom>
            <a:avLst/>
            <a:gdLst/>
            <a:ahLst/>
            <a:cxnLst/>
            <a:rect l="l" t="t" r="r" b="b"/>
            <a:pathLst>
              <a:path w="473709">
                <a:moveTo>
                  <a:pt x="0" y="0"/>
                </a:moveTo>
                <a:lnTo>
                  <a:pt x="47371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7" name="bk object 3987"/>
          <p:cNvSpPr/>
          <p:nvPr/>
        </p:nvSpPr>
        <p:spPr>
          <a:xfrm>
            <a:off x="7388859" y="596645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40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5080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8" name="bk object 3988"/>
          <p:cNvSpPr/>
          <p:nvPr/>
        </p:nvSpPr>
        <p:spPr>
          <a:xfrm>
            <a:off x="7390130" y="5962650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9" name="bk object 3989"/>
          <p:cNvSpPr/>
          <p:nvPr/>
        </p:nvSpPr>
        <p:spPr>
          <a:xfrm>
            <a:off x="7390130" y="596074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0" name="bk object 3990"/>
          <p:cNvSpPr/>
          <p:nvPr/>
        </p:nvSpPr>
        <p:spPr>
          <a:xfrm>
            <a:off x="7388859" y="5979159"/>
            <a:ext cx="473709" cy="0"/>
          </a:xfrm>
          <a:custGeom>
            <a:avLst/>
            <a:gdLst/>
            <a:ahLst/>
            <a:cxnLst/>
            <a:rect l="l" t="t" r="r" b="b"/>
            <a:pathLst>
              <a:path w="473709">
                <a:moveTo>
                  <a:pt x="0" y="0"/>
                </a:moveTo>
                <a:lnTo>
                  <a:pt x="473710" y="0"/>
                </a:lnTo>
              </a:path>
            </a:pathLst>
          </a:custGeom>
          <a:ln w="17780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1" name="bk object 3991"/>
          <p:cNvSpPr/>
          <p:nvPr/>
        </p:nvSpPr>
        <p:spPr>
          <a:xfrm>
            <a:off x="7388859" y="599312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40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507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2" name="bk object 3992"/>
          <p:cNvSpPr/>
          <p:nvPr/>
        </p:nvSpPr>
        <p:spPr>
          <a:xfrm>
            <a:off x="7388859" y="5989320"/>
            <a:ext cx="473709" cy="0"/>
          </a:xfrm>
          <a:custGeom>
            <a:avLst/>
            <a:gdLst/>
            <a:ahLst/>
            <a:cxnLst/>
            <a:rect l="l" t="t" r="r" b="b"/>
            <a:pathLst>
              <a:path w="473709">
                <a:moveTo>
                  <a:pt x="0" y="0"/>
                </a:moveTo>
                <a:lnTo>
                  <a:pt x="47370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3" name="bk object 3993"/>
          <p:cNvSpPr/>
          <p:nvPr/>
        </p:nvSpPr>
        <p:spPr>
          <a:xfrm>
            <a:off x="7391400" y="600392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59">
                <a:moveTo>
                  <a:pt x="0" y="0"/>
                </a:moveTo>
                <a:lnTo>
                  <a:pt x="46735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4" name="bk object 3994"/>
          <p:cNvSpPr/>
          <p:nvPr/>
        </p:nvSpPr>
        <p:spPr>
          <a:xfrm>
            <a:off x="7391400" y="6001384"/>
            <a:ext cx="468630" cy="0"/>
          </a:xfrm>
          <a:custGeom>
            <a:avLst/>
            <a:gdLst/>
            <a:ahLst/>
            <a:cxnLst/>
            <a:rect l="l" t="t" r="r" b="b"/>
            <a:pathLst>
              <a:path w="468629">
                <a:moveTo>
                  <a:pt x="0" y="0"/>
                </a:moveTo>
                <a:lnTo>
                  <a:pt x="468629" y="0"/>
                </a:lnTo>
              </a:path>
            </a:pathLst>
          </a:custGeom>
          <a:ln w="3810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5" name="bk object 3995"/>
          <p:cNvSpPr/>
          <p:nvPr/>
        </p:nvSpPr>
        <p:spPr>
          <a:xfrm>
            <a:off x="7390130" y="5998209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6" name="bk object 3996"/>
          <p:cNvSpPr/>
          <p:nvPr/>
        </p:nvSpPr>
        <p:spPr>
          <a:xfrm>
            <a:off x="7390130" y="5996304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7" name="bk object 3997"/>
          <p:cNvSpPr/>
          <p:nvPr/>
        </p:nvSpPr>
        <p:spPr>
          <a:xfrm>
            <a:off x="7392669" y="6006465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8" name="bk object 3998"/>
          <p:cNvSpPr/>
          <p:nvPr/>
        </p:nvSpPr>
        <p:spPr>
          <a:xfrm>
            <a:off x="7392669" y="6005195"/>
            <a:ext cx="466090" cy="0"/>
          </a:xfrm>
          <a:custGeom>
            <a:avLst/>
            <a:gdLst/>
            <a:ahLst/>
            <a:cxnLst/>
            <a:rect l="l" t="t" r="r" b="b"/>
            <a:pathLst>
              <a:path w="466090">
                <a:moveTo>
                  <a:pt x="0" y="0"/>
                </a:moveTo>
                <a:lnTo>
                  <a:pt x="46609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9" name="bk object 3999"/>
          <p:cNvSpPr/>
          <p:nvPr/>
        </p:nvSpPr>
        <p:spPr>
          <a:xfrm>
            <a:off x="7392669" y="6007100"/>
            <a:ext cx="464820" cy="19050"/>
          </a:xfrm>
          <a:custGeom>
            <a:avLst/>
            <a:gdLst/>
            <a:ahLst/>
            <a:cxnLst/>
            <a:rect l="l" t="t" r="r" b="b"/>
            <a:pathLst>
              <a:path w="464820" h="19050">
                <a:moveTo>
                  <a:pt x="463550" y="2540"/>
                </a:moveTo>
                <a:lnTo>
                  <a:pt x="1270" y="2540"/>
                </a:lnTo>
                <a:lnTo>
                  <a:pt x="1270" y="5080"/>
                </a:lnTo>
                <a:lnTo>
                  <a:pt x="2539" y="5080"/>
                </a:lnTo>
                <a:lnTo>
                  <a:pt x="2539" y="7619"/>
                </a:lnTo>
                <a:lnTo>
                  <a:pt x="462279" y="7619"/>
                </a:lnTo>
                <a:lnTo>
                  <a:pt x="462279" y="6350"/>
                </a:lnTo>
                <a:lnTo>
                  <a:pt x="463549" y="6350"/>
                </a:lnTo>
                <a:lnTo>
                  <a:pt x="463550" y="2540"/>
                </a:lnTo>
                <a:close/>
              </a:path>
              <a:path w="464820" h="19050">
                <a:moveTo>
                  <a:pt x="464820" y="0"/>
                </a:moveTo>
                <a:lnTo>
                  <a:pt x="0" y="0"/>
                </a:lnTo>
                <a:lnTo>
                  <a:pt x="0" y="2540"/>
                </a:lnTo>
                <a:lnTo>
                  <a:pt x="464820" y="2540"/>
                </a:lnTo>
                <a:lnTo>
                  <a:pt x="464820" y="0"/>
                </a:lnTo>
                <a:close/>
              </a:path>
              <a:path w="464820" h="19050">
                <a:moveTo>
                  <a:pt x="457199" y="17780"/>
                </a:moveTo>
                <a:lnTo>
                  <a:pt x="8889" y="17780"/>
                </a:lnTo>
                <a:lnTo>
                  <a:pt x="8889" y="19050"/>
                </a:lnTo>
                <a:lnTo>
                  <a:pt x="457199" y="19050"/>
                </a:lnTo>
                <a:lnTo>
                  <a:pt x="457199" y="17780"/>
                </a:lnTo>
                <a:close/>
              </a:path>
              <a:path w="464820" h="19050">
                <a:moveTo>
                  <a:pt x="458470" y="15240"/>
                </a:moveTo>
                <a:lnTo>
                  <a:pt x="7620" y="15240"/>
                </a:lnTo>
                <a:lnTo>
                  <a:pt x="7620" y="17780"/>
                </a:lnTo>
                <a:lnTo>
                  <a:pt x="458470" y="17780"/>
                </a:lnTo>
                <a:lnTo>
                  <a:pt x="458470" y="15240"/>
                </a:lnTo>
                <a:close/>
              </a:path>
              <a:path w="464820" h="19050">
                <a:moveTo>
                  <a:pt x="459740" y="12700"/>
                </a:moveTo>
                <a:lnTo>
                  <a:pt x="6350" y="12700"/>
                </a:lnTo>
                <a:lnTo>
                  <a:pt x="6350" y="15240"/>
                </a:lnTo>
                <a:lnTo>
                  <a:pt x="459740" y="15240"/>
                </a:lnTo>
                <a:lnTo>
                  <a:pt x="459740" y="12700"/>
                </a:lnTo>
                <a:close/>
              </a:path>
              <a:path w="464820" h="19050">
                <a:moveTo>
                  <a:pt x="462279" y="7620"/>
                </a:moveTo>
                <a:lnTo>
                  <a:pt x="3809" y="7620"/>
                </a:lnTo>
                <a:lnTo>
                  <a:pt x="3809" y="10159"/>
                </a:lnTo>
                <a:lnTo>
                  <a:pt x="5079" y="10159"/>
                </a:lnTo>
                <a:lnTo>
                  <a:pt x="5079" y="12700"/>
                </a:lnTo>
                <a:lnTo>
                  <a:pt x="461009" y="12700"/>
                </a:lnTo>
                <a:lnTo>
                  <a:pt x="461009" y="8890"/>
                </a:lnTo>
                <a:lnTo>
                  <a:pt x="462279" y="8890"/>
                </a:lnTo>
                <a:lnTo>
                  <a:pt x="462279" y="762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0" name="bk object 4000"/>
          <p:cNvSpPr/>
          <p:nvPr/>
        </p:nvSpPr>
        <p:spPr>
          <a:xfrm>
            <a:off x="7401559" y="6026784"/>
            <a:ext cx="447040" cy="0"/>
          </a:xfrm>
          <a:custGeom>
            <a:avLst/>
            <a:gdLst/>
            <a:ahLst/>
            <a:cxnLst/>
            <a:rect l="l" t="t" r="r" b="b"/>
            <a:pathLst>
              <a:path w="447040">
                <a:moveTo>
                  <a:pt x="0" y="0"/>
                </a:moveTo>
                <a:lnTo>
                  <a:pt x="44704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1" name="bk object 4001"/>
          <p:cNvSpPr/>
          <p:nvPr/>
        </p:nvSpPr>
        <p:spPr>
          <a:xfrm>
            <a:off x="7404100" y="602932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322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2" name="bk object 4002"/>
          <p:cNvSpPr/>
          <p:nvPr/>
        </p:nvSpPr>
        <p:spPr>
          <a:xfrm>
            <a:off x="7402830" y="602805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3" name="bk object 4003"/>
          <p:cNvSpPr/>
          <p:nvPr/>
        </p:nvSpPr>
        <p:spPr>
          <a:xfrm>
            <a:off x="7405369" y="6032500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4" name="bk object 4004"/>
          <p:cNvSpPr/>
          <p:nvPr/>
        </p:nvSpPr>
        <p:spPr>
          <a:xfrm>
            <a:off x="7404100" y="6030595"/>
            <a:ext cx="441959" cy="0"/>
          </a:xfrm>
          <a:custGeom>
            <a:avLst/>
            <a:gdLst/>
            <a:ahLst/>
            <a:cxnLst/>
            <a:rect l="l" t="t" r="r" b="b"/>
            <a:pathLst>
              <a:path w="441959">
                <a:moveTo>
                  <a:pt x="0" y="0"/>
                </a:moveTo>
                <a:lnTo>
                  <a:pt x="44195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5" name="bk object 4005"/>
          <p:cNvSpPr/>
          <p:nvPr/>
        </p:nvSpPr>
        <p:spPr>
          <a:xfrm>
            <a:off x="7407909" y="603567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40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6" name="bk object 4006"/>
          <p:cNvSpPr/>
          <p:nvPr/>
        </p:nvSpPr>
        <p:spPr>
          <a:xfrm>
            <a:off x="7406640" y="6034404"/>
            <a:ext cx="436880" cy="0"/>
          </a:xfrm>
          <a:custGeom>
            <a:avLst/>
            <a:gdLst/>
            <a:ahLst/>
            <a:cxnLst/>
            <a:rect l="l" t="t" r="r" b="b"/>
            <a:pathLst>
              <a:path w="436879">
                <a:moveTo>
                  <a:pt x="0" y="0"/>
                </a:moveTo>
                <a:lnTo>
                  <a:pt x="43687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7" name="bk object 4007"/>
          <p:cNvSpPr/>
          <p:nvPr/>
        </p:nvSpPr>
        <p:spPr>
          <a:xfrm>
            <a:off x="7410450" y="603948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8" name="bk object 4008"/>
          <p:cNvSpPr/>
          <p:nvPr/>
        </p:nvSpPr>
        <p:spPr>
          <a:xfrm>
            <a:off x="7409180" y="6038215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9" name="bk object 4009"/>
          <p:cNvSpPr/>
          <p:nvPr/>
        </p:nvSpPr>
        <p:spPr>
          <a:xfrm>
            <a:off x="7409180" y="603694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70">
                <a:moveTo>
                  <a:pt x="0" y="0"/>
                </a:moveTo>
                <a:lnTo>
                  <a:pt x="4330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0" name="bk object 4010"/>
          <p:cNvSpPr/>
          <p:nvPr/>
        </p:nvSpPr>
        <p:spPr>
          <a:xfrm>
            <a:off x="7412990" y="6042025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1" name="bk object 4011"/>
          <p:cNvSpPr/>
          <p:nvPr/>
        </p:nvSpPr>
        <p:spPr>
          <a:xfrm>
            <a:off x="7411719" y="6040754"/>
            <a:ext cx="426720" cy="0"/>
          </a:xfrm>
          <a:custGeom>
            <a:avLst/>
            <a:gdLst/>
            <a:ahLst/>
            <a:cxnLst/>
            <a:rect l="l" t="t" r="r" b="b"/>
            <a:pathLst>
              <a:path w="426720">
                <a:moveTo>
                  <a:pt x="0" y="0"/>
                </a:moveTo>
                <a:lnTo>
                  <a:pt x="42672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2" name="bk object 4012"/>
          <p:cNvSpPr/>
          <p:nvPr/>
        </p:nvSpPr>
        <p:spPr>
          <a:xfrm>
            <a:off x="7414259" y="60445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40">
                <a:moveTo>
                  <a:pt x="0" y="0"/>
                </a:moveTo>
                <a:lnTo>
                  <a:pt x="42164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3" name="bk object 4013"/>
          <p:cNvSpPr/>
          <p:nvPr/>
        </p:nvSpPr>
        <p:spPr>
          <a:xfrm>
            <a:off x="7414259" y="6043295"/>
            <a:ext cx="422909" cy="0"/>
          </a:xfrm>
          <a:custGeom>
            <a:avLst/>
            <a:gdLst/>
            <a:ahLst/>
            <a:cxnLst/>
            <a:rect l="l" t="t" r="r" b="b"/>
            <a:pathLst>
              <a:path w="422909">
                <a:moveTo>
                  <a:pt x="0" y="0"/>
                </a:moveTo>
                <a:lnTo>
                  <a:pt x="42290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4" name="bk object 4014"/>
          <p:cNvSpPr/>
          <p:nvPr/>
        </p:nvSpPr>
        <p:spPr>
          <a:xfrm>
            <a:off x="7435850" y="6063615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>
                <a:moveTo>
                  <a:pt x="0" y="0"/>
                </a:moveTo>
                <a:lnTo>
                  <a:pt x="3797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5" name="bk object 4015"/>
          <p:cNvSpPr/>
          <p:nvPr/>
        </p:nvSpPr>
        <p:spPr>
          <a:xfrm>
            <a:off x="7433309" y="606234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40">
                <a:moveTo>
                  <a:pt x="0" y="0"/>
                </a:moveTo>
                <a:lnTo>
                  <a:pt x="38354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6" name="bk object 4016"/>
          <p:cNvSpPr/>
          <p:nvPr/>
        </p:nvSpPr>
        <p:spPr>
          <a:xfrm>
            <a:off x="7432040" y="6061138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7" name="bk object 4017"/>
          <p:cNvSpPr/>
          <p:nvPr/>
        </p:nvSpPr>
        <p:spPr>
          <a:xfrm>
            <a:off x="7430769" y="6059804"/>
            <a:ext cx="389890" cy="0"/>
          </a:xfrm>
          <a:custGeom>
            <a:avLst/>
            <a:gdLst/>
            <a:ahLst/>
            <a:cxnLst/>
            <a:rect l="l" t="t" r="r" b="b"/>
            <a:pathLst>
              <a:path w="389890">
                <a:moveTo>
                  <a:pt x="0" y="0"/>
                </a:moveTo>
                <a:lnTo>
                  <a:pt x="38989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8" name="bk object 4018"/>
          <p:cNvSpPr/>
          <p:nvPr/>
        </p:nvSpPr>
        <p:spPr>
          <a:xfrm>
            <a:off x="7818119" y="606044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40" y="0"/>
                </a:moveTo>
                <a:lnTo>
                  <a:pt x="0" y="0"/>
                </a:lnTo>
                <a:lnTo>
                  <a:pt x="2540" y="127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9" name="bk object 4019"/>
          <p:cNvSpPr/>
          <p:nvPr/>
        </p:nvSpPr>
        <p:spPr>
          <a:xfrm>
            <a:off x="7428230" y="6058598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0" name="bk object 4020"/>
          <p:cNvSpPr/>
          <p:nvPr/>
        </p:nvSpPr>
        <p:spPr>
          <a:xfrm>
            <a:off x="7426959" y="605726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40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1" name="bk object 4021"/>
          <p:cNvSpPr/>
          <p:nvPr/>
        </p:nvSpPr>
        <p:spPr>
          <a:xfrm>
            <a:off x="7425690" y="6055995"/>
            <a:ext cx="398780" cy="0"/>
          </a:xfrm>
          <a:custGeom>
            <a:avLst/>
            <a:gdLst/>
            <a:ahLst/>
            <a:cxnLst/>
            <a:rect l="l" t="t" r="r" b="b"/>
            <a:pathLst>
              <a:path w="398779">
                <a:moveTo>
                  <a:pt x="0" y="0"/>
                </a:moveTo>
                <a:lnTo>
                  <a:pt x="39877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2" name="bk object 4022"/>
          <p:cNvSpPr/>
          <p:nvPr/>
        </p:nvSpPr>
        <p:spPr>
          <a:xfrm>
            <a:off x="7424419" y="6054788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3" name="bk object 4023"/>
          <p:cNvSpPr/>
          <p:nvPr/>
        </p:nvSpPr>
        <p:spPr>
          <a:xfrm>
            <a:off x="7423150" y="6053454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4" name="bk object 4024"/>
          <p:cNvSpPr/>
          <p:nvPr/>
        </p:nvSpPr>
        <p:spPr>
          <a:xfrm>
            <a:off x="7825740" y="605409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39" y="0"/>
                </a:moveTo>
                <a:lnTo>
                  <a:pt x="0" y="0"/>
                </a:lnTo>
                <a:lnTo>
                  <a:pt x="2539" y="127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5" name="bk object 4025"/>
          <p:cNvSpPr/>
          <p:nvPr/>
        </p:nvSpPr>
        <p:spPr>
          <a:xfrm>
            <a:off x="7421880" y="6052248"/>
            <a:ext cx="407670" cy="0"/>
          </a:xfrm>
          <a:custGeom>
            <a:avLst/>
            <a:gdLst/>
            <a:ahLst/>
            <a:cxnLst/>
            <a:rect l="l" t="t" r="r" b="b"/>
            <a:pathLst>
              <a:path w="407670">
                <a:moveTo>
                  <a:pt x="0" y="0"/>
                </a:moveTo>
                <a:lnTo>
                  <a:pt x="4076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6" name="bk object 4026"/>
          <p:cNvSpPr/>
          <p:nvPr/>
        </p:nvSpPr>
        <p:spPr>
          <a:xfrm>
            <a:off x="7420609" y="6050915"/>
            <a:ext cx="410209" cy="0"/>
          </a:xfrm>
          <a:custGeom>
            <a:avLst/>
            <a:gdLst/>
            <a:ahLst/>
            <a:cxnLst/>
            <a:rect l="l" t="t" r="r" b="b"/>
            <a:pathLst>
              <a:path w="410209">
                <a:moveTo>
                  <a:pt x="0" y="0"/>
                </a:moveTo>
                <a:lnTo>
                  <a:pt x="41020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7" name="bk object 4027"/>
          <p:cNvSpPr/>
          <p:nvPr/>
        </p:nvSpPr>
        <p:spPr>
          <a:xfrm>
            <a:off x="7419340" y="604964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8" name="bk object 4028"/>
          <p:cNvSpPr/>
          <p:nvPr/>
        </p:nvSpPr>
        <p:spPr>
          <a:xfrm>
            <a:off x="7418069" y="6048438"/>
            <a:ext cx="415290" cy="0"/>
          </a:xfrm>
          <a:custGeom>
            <a:avLst/>
            <a:gdLst/>
            <a:ahLst/>
            <a:cxnLst/>
            <a:rect l="l" t="t" r="r" b="b"/>
            <a:pathLst>
              <a:path w="415290">
                <a:moveTo>
                  <a:pt x="0" y="0"/>
                </a:moveTo>
                <a:lnTo>
                  <a:pt x="41529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9" name="bk object 4029"/>
          <p:cNvSpPr/>
          <p:nvPr/>
        </p:nvSpPr>
        <p:spPr>
          <a:xfrm>
            <a:off x="7416800" y="6047104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0" name="bk object 4030"/>
          <p:cNvSpPr/>
          <p:nvPr/>
        </p:nvSpPr>
        <p:spPr>
          <a:xfrm>
            <a:off x="7833359" y="60477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1" name="bk object 4031"/>
          <p:cNvSpPr/>
          <p:nvPr/>
        </p:nvSpPr>
        <p:spPr>
          <a:xfrm>
            <a:off x="7415530" y="6045898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>
                <a:moveTo>
                  <a:pt x="0" y="0"/>
                </a:moveTo>
                <a:lnTo>
                  <a:pt x="4203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2" name="bk object 4032"/>
          <p:cNvSpPr/>
          <p:nvPr/>
        </p:nvSpPr>
        <p:spPr>
          <a:xfrm>
            <a:off x="7465059" y="608266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3" name="bk object 4033"/>
          <p:cNvSpPr/>
          <p:nvPr/>
        </p:nvSpPr>
        <p:spPr>
          <a:xfrm>
            <a:off x="7462519" y="608139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59">
                <a:moveTo>
                  <a:pt x="0" y="0"/>
                </a:moveTo>
                <a:lnTo>
                  <a:pt x="32765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4" name="bk object 4034"/>
          <p:cNvSpPr/>
          <p:nvPr/>
        </p:nvSpPr>
        <p:spPr>
          <a:xfrm>
            <a:off x="7459980" y="6080188"/>
            <a:ext cx="332740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74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5" name="bk object 4035"/>
          <p:cNvSpPr/>
          <p:nvPr/>
        </p:nvSpPr>
        <p:spPr>
          <a:xfrm>
            <a:off x="7457440" y="607885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6" name="bk object 4036"/>
          <p:cNvSpPr/>
          <p:nvPr/>
        </p:nvSpPr>
        <p:spPr>
          <a:xfrm>
            <a:off x="7792719" y="60794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7" name="bk object 4037"/>
          <p:cNvSpPr/>
          <p:nvPr/>
        </p:nvSpPr>
        <p:spPr>
          <a:xfrm>
            <a:off x="7456169" y="6077648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>
                <a:moveTo>
                  <a:pt x="0" y="0"/>
                </a:moveTo>
                <a:lnTo>
                  <a:pt x="34035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8" name="bk object 4038"/>
          <p:cNvSpPr/>
          <p:nvPr/>
        </p:nvSpPr>
        <p:spPr>
          <a:xfrm>
            <a:off x="7453630" y="6076315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9" name="bk object 4039"/>
          <p:cNvSpPr/>
          <p:nvPr/>
        </p:nvSpPr>
        <p:spPr>
          <a:xfrm>
            <a:off x="7452359" y="6075045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0" name="bk object 4040"/>
          <p:cNvSpPr/>
          <p:nvPr/>
        </p:nvSpPr>
        <p:spPr>
          <a:xfrm>
            <a:off x="7449819" y="6073838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1" name="bk object 4041"/>
          <p:cNvSpPr/>
          <p:nvPr/>
        </p:nvSpPr>
        <p:spPr>
          <a:xfrm>
            <a:off x="7448550" y="6072504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2" name="bk object 4042"/>
          <p:cNvSpPr/>
          <p:nvPr/>
        </p:nvSpPr>
        <p:spPr>
          <a:xfrm>
            <a:off x="7801609" y="60731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3" name="bk object 4043"/>
          <p:cNvSpPr/>
          <p:nvPr/>
        </p:nvSpPr>
        <p:spPr>
          <a:xfrm>
            <a:off x="7446009" y="6071298"/>
            <a:ext cx="358140" cy="0"/>
          </a:xfrm>
          <a:custGeom>
            <a:avLst/>
            <a:gdLst/>
            <a:ahLst/>
            <a:cxnLst/>
            <a:rect l="l" t="t" r="r" b="b"/>
            <a:pathLst>
              <a:path w="358140">
                <a:moveTo>
                  <a:pt x="0" y="0"/>
                </a:moveTo>
                <a:lnTo>
                  <a:pt x="35814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4" name="bk object 4044"/>
          <p:cNvSpPr/>
          <p:nvPr/>
        </p:nvSpPr>
        <p:spPr>
          <a:xfrm>
            <a:off x="7444740" y="606996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5" name="bk object 4045"/>
          <p:cNvSpPr/>
          <p:nvPr/>
        </p:nvSpPr>
        <p:spPr>
          <a:xfrm>
            <a:off x="7442200" y="606869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59">
                <a:moveTo>
                  <a:pt x="0" y="0"/>
                </a:moveTo>
                <a:lnTo>
                  <a:pt x="36575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6" name="bk object 4046"/>
          <p:cNvSpPr/>
          <p:nvPr/>
        </p:nvSpPr>
        <p:spPr>
          <a:xfrm>
            <a:off x="7440930" y="6067488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7" name="bk object 4047"/>
          <p:cNvSpPr/>
          <p:nvPr/>
        </p:nvSpPr>
        <p:spPr>
          <a:xfrm>
            <a:off x="7438390" y="6066154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8" name="bk object 4048"/>
          <p:cNvSpPr/>
          <p:nvPr/>
        </p:nvSpPr>
        <p:spPr>
          <a:xfrm>
            <a:off x="7810500" y="60667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9" name="bk object 4049"/>
          <p:cNvSpPr/>
          <p:nvPr/>
        </p:nvSpPr>
        <p:spPr>
          <a:xfrm>
            <a:off x="7437119" y="6064948"/>
            <a:ext cx="375920" cy="0"/>
          </a:xfrm>
          <a:custGeom>
            <a:avLst/>
            <a:gdLst/>
            <a:ahLst/>
            <a:cxnLst/>
            <a:rect l="l" t="t" r="r" b="b"/>
            <a:pathLst>
              <a:path w="375920">
                <a:moveTo>
                  <a:pt x="0" y="0"/>
                </a:moveTo>
                <a:lnTo>
                  <a:pt x="37592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0" name="bk object 4050"/>
          <p:cNvSpPr/>
          <p:nvPr/>
        </p:nvSpPr>
        <p:spPr>
          <a:xfrm>
            <a:off x="7505700" y="610044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1" name="bk object 4051"/>
          <p:cNvSpPr/>
          <p:nvPr/>
        </p:nvSpPr>
        <p:spPr>
          <a:xfrm>
            <a:off x="7501890" y="609923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2" name="bk object 4052"/>
          <p:cNvSpPr/>
          <p:nvPr/>
        </p:nvSpPr>
        <p:spPr>
          <a:xfrm>
            <a:off x="7498080" y="6097904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3" name="bk object 4053"/>
          <p:cNvSpPr/>
          <p:nvPr/>
        </p:nvSpPr>
        <p:spPr>
          <a:xfrm>
            <a:off x="7752080" y="6098540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3809" y="0"/>
                </a:moveTo>
                <a:lnTo>
                  <a:pt x="0" y="0"/>
                </a:lnTo>
                <a:lnTo>
                  <a:pt x="3809" y="127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4" name="bk object 4054"/>
          <p:cNvSpPr/>
          <p:nvPr/>
        </p:nvSpPr>
        <p:spPr>
          <a:xfrm>
            <a:off x="7493000" y="6096698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5" name="bk object 4055"/>
          <p:cNvSpPr/>
          <p:nvPr/>
        </p:nvSpPr>
        <p:spPr>
          <a:xfrm>
            <a:off x="7490459" y="609536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6" name="bk object 4056"/>
          <p:cNvSpPr/>
          <p:nvPr/>
        </p:nvSpPr>
        <p:spPr>
          <a:xfrm>
            <a:off x="7487919" y="609409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7" name="bk object 4057"/>
          <p:cNvSpPr/>
          <p:nvPr/>
        </p:nvSpPr>
        <p:spPr>
          <a:xfrm>
            <a:off x="7485380" y="6092888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94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8" name="bk object 4058"/>
          <p:cNvSpPr/>
          <p:nvPr/>
        </p:nvSpPr>
        <p:spPr>
          <a:xfrm>
            <a:off x="7482840" y="609155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9" name="bk object 4059"/>
          <p:cNvSpPr/>
          <p:nvPr/>
        </p:nvSpPr>
        <p:spPr>
          <a:xfrm>
            <a:off x="7767319" y="609219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40" y="0"/>
                </a:moveTo>
                <a:lnTo>
                  <a:pt x="0" y="0"/>
                </a:lnTo>
                <a:lnTo>
                  <a:pt x="2540" y="127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0" name="bk object 4060"/>
          <p:cNvSpPr/>
          <p:nvPr/>
        </p:nvSpPr>
        <p:spPr>
          <a:xfrm>
            <a:off x="7480300" y="6090348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1" name="bk object 4061"/>
          <p:cNvSpPr/>
          <p:nvPr/>
        </p:nvSpPr>
        <p:spPr>
          <a:xfrm>
            <a:off x="7477759" y="608901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2" name="bk object 4062"/>
          <p:cNvSpPr/>
          <p:nvPr/>
        </p:nvSpPr>
        <p:spPr>
          <a:xfrm>
            <a:off x="7473950" y="6087745"/>
            <a:ext cx="302260" cy="0"/>
          </a:xfrm>
          <a:custGeom>
            <a:avLst/>
            <a:gdLst/>
            <a:ahLst/>
            <a:cxnLst/>
            <a:rect l="l" t="t" r="r" b="b"/>
            <a:pathLst>
              <a:path w="302259">
                <a:moveTo>
                  <a:pt x="0" y="0"/>
                </a:moveTo>
                <a:lnTo>
                  <a:pt x="30225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3" name="bk object 4063"/>
          <p:cNvSpPr/>
          <p:nvPr/>
        </p:nvSpPr>
        <p:spPr>
          <a:xfrm>
            <a:off x="7472680" y="6086538"/>
            <a:ext cx="307340" cy="0"/>
          </a:xfrm>
          <a:custGeom>
            <a:avLst/>
            <a:gdLst/>
            <a:ahLst/>
            <a:cxnLst/>
            <a:rect l="l" t="t" r="r" b="b"/>
            <a:pathLst>
              <a:path w="307340">
                <a:moveTo>
                  <a:pt x="0" y="0"/>
                </a:moveTo>
                <a:lnTo>
                  <a:pt x="30734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4" name="bk object 4064"/>
          <p:cNvSpPr/>
          <p:nvPr/>
        </p:nvSpPr>
        <p:spPr>
          <a:xfrm>
            <a:off x="7470140" y="6085204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5" name="bk object 4065"/>
          <p:cNvSpPr/>
          <p:nvPr/>
        </p:nvSpPr>
        <p:spPr>
          <a:xfrm>
            <a:off x="7780019" y="608584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40" y="0"/>
                </a:moveTo>
                <a:lnTo>
                  <a:pt x="0" y="0"/>
                </a:lnTo>
                <a:lnTo>
                  <a:pt x="2540" y="127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6" name="bk object 4066"/>
          <p:cNvSpPr/>
          <p:nvPr/>
        </p:nvSpPr>
        <p:spPr>
          <a:xfrm>
            <a:off x="7467600" y="6083998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7" name="bk object 4067"/>
          <p:cNvSpPr/>
          <p:nvPr/>
        </p:nvSpPr>
        <p:spPr>
          <a:xfrm>
            <a:off x="7600950" y="611885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8" name="bk object 4068"/>
          <p:cNvSpPr/>
          <p:nvPr/>
        </p:nvSpPr>
        <p:spPr>
          <a:xfrm>
            <a:off x="7594600" y="6117716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90" h="1270">
                <a:moveTo>
                  <a:pt x="72390" y="0"/>
                </a:moveTo>
                <a:lnTo>
                  <a:pt x="0" y="0"/>
                </a:lnTo>
                <a:lnTo>
                  <a:pt x="0" y="1143"/>
                </a:lnTo>
                <a:lnTo>
                  <a:pt x="72390" y="1143"/>
                </a:lnTo>
                <a:lnTo>
                  <a:pt x="7239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9" name="bk object 4069"/>
          <p:cNvSpPr/>
          <p:nvPr/>
        </p:nvSpPr>
        <p:spPr>
          <a:xfrm>
            <a:off x="7576819" y="6116954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0" name="bk object 4070"/>
          <p:cNvSpPr/>
          <p:nvPr/>
        </p:nvSpPr>
        <p:spPr>
          <a:xfrm>
            <a:off x="7666990" y="611759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6350" y="0"/>
                </a:moveTo>
                <a:lnTo>
                  <a:pt x="0" y="0"/>
                </a:lnTo>
                <a:lnTo>
                  <a:pt x="6350" y="127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1" name="bk object 4071"/>
          <p:cNvSpPr/>
          <p:nvPr/>
        </p:nvSpPr>
        <p:spPr>
          <a:xfrm>
            <a:off x="7570469" y="6115748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2" name="bk object 4072"/>
          <p:cNvSpPr/>
          <p:nvPr/>
        </p:nvSpPr>
        <p:spPr>
          <a:xfrm>
            <a:off x="7555230" y="611441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3" name="bk object 4073"/>
          <p:cNvSpPr/>
          <p:nvPr/>
        </p:nvSpPr>
        <p:spPr>
          <a:xfrm>
            <a:off x="7551419" y="611314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4" name="bk object 4074"/>
          <p:cNvSpPr/>
          <p:nvPr/>
        </p:nvSpPr>
        <p:spPr>
          <a:xfrm>
            <a:off x="7546340" y="6111938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>
                <a:moveTo>
                  <a:pt x="0" y="0"/>
                </a:moveTo>
                <a:lnTo>
                  <a:pt x="16255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5" name="bk object 4075"/>
          <p:cNvSpPr/>
          <p:nvPr/>
        </p:nvSpPr>
        <p:spPr>
          <a:xfrm>
            <a:off x="7539990" y="611060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6" name="bk object 4076"/>
          <p:cNvSpPr/>
          <p:nvPr/>
        </p:nvSpPr>
        <p:spPr>
          <a:xfrm>
            <a:off x="7708900" y="611124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80" y="0"/>
                </a:moveTo>
                <a:lnTo>
                  <a:pt x="0" y="0"/>
                </a:lnTo>
                <a:lnTo>
                  <a:pt x="5080" y="127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7" name="bk object 4077"/>
          <p:cNvSpPr/>
          <p:nvPr/>
        </p:nvSpPr>
        <p:spPr>
          <a:xfrm>
            <a:off x="7532369" y="6109398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8" name="bk object 4078"/>
          <p:cNvSpPr/>
          <p:nvPr/>
        </p:nvSpPr>
        <p:spPr>
          <a:xfrm>
            <a:off x="7529830" y="610806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9" name="bk object 4079"/>
          <p:cNvSpPr/>
          <p:nvPr/>
        </p:nvSpPr>
        <p:spPr>
          <a:xfrm>
            <a:off x="7526019" y="610679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0" name="bk object 4080"/>
          <p:cNvSpPr/>
          <p:nvPr/>
        </p:nvSpPr>
        <p:spPr>
          <a:xfrm>
            <a:off x="7522209" y="6105588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>
                <a:moveTo>
                  <a:pt x="0" y="0"/>
                </a:moveTo>
                <a:lnTo>
                  <a:pt x="20955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1" name="bk object 4081"/>
          <p:cNvSpPr/>
          <p:nvPr/>
        </p:nvSpPr>
        <p:spPr>
          <a:xfrm>
            <a:off x="7517130" y="6104254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2" name="bk object 4082"/>
          <p:cNvSpPr/>
          <p:nvPr/>
        </p:nvSpPr>
        <p:spPr>
          <a:xfrm>
            <a:off x="7731759" y="610489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79" y="0"/>
                </a:moveTo>
                <a:lnTo>
                  <a:pt x="0" y="0"/>
                </a:lnTo>
                <a:lnTo>
                  <a:pt x="5079" y="127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3" name="bk object 4083"/>
          <p:cNvSpPr/>
          <p:nvPr/>
        </p:nvSpPr>
        <p:spPr>
          <a:xfrm>
            <a:off x="7512050" y="6103048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4" name="bk object 4084"/>
          <p:cNvSpPr/>
          <p:nvPr/>
        </p:nvSpPr>
        <p:spPr>
          <a:xfrm>
            <a:off x="7509509" y="610171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5" name="bk object 4085"/>
          <p:cNvSpPr/>
          <p:nvPr/>
        </p:nvSpPr>
        <p:spPr>
          <a:xfrm>
            <a:off x="7621269" y="58699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6" name="bk object 4086"/>
          <p:cNvSpPr/>
          <p:nvPr/>
        </p:nvSpPr>
        <p:spPr>
          <a:xfrm>
            <a:off x="7621269" y="5869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7" name="bk object 4087"/>
          <p:cNvSpPr/>
          <p:nvPr/>
        </p:nvSpPr>
        <p:spPr>
          <a:xfrm>
            <a:off x="7574280" y="587438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8" name="bk object 4088"/>
          <p:cNvSpPr/>
          <p:nvPr/>
        </p:nvSpPr>
        <p:spPr>
          <a:xfrm>
            <a:off x="7585709" y="587247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90" h="1270">
                <a:moveTo>
                  <a:pt x="72390" y="0"/>
                </a:moveTo>
                <a:lnTo>
                  <a:pt x="0" y="0"/>
                </a:lnTo>
                <a:lnTo>
                  <a:pt x="0" y="1270"/>
                </a:lnTo>
                <a:lnTo>
                  <a:pt x="72390" y="1270"/>
                </a:lnTo>
                <a:lnTo>
                  <a:pt x="7239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9" name="bk object 4089"/>
          <p:cNvSpPr/>
          <p:nvPr/>
        </p:nvSpPr>
        <p:spPr>
          <a:xfrm>
            <a:off x="7603490" y="5871209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829" y="0"/>
                </a:moveTo>
                <a:lnTo>
                  <a:pt x="0" y="0"/>
                </a:lnTo>
                <a:lnTo>
                  <a:pt x="0" y="1269"/>
                </a:lnTo>
                <a:lnTo>
                  <a:pt x="36829" y="1269"/>
                </a:lnTo>
                <a:lnTo>
                  <a:pt x="3682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0" name="bk object 4090"/>
          <p:cNvSpPr/>
          <p:nvPr/>
        </p:nvSpPr>
        <p:spPr>
          <a:xfrm>
            <a:off x="7561580" y="587692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1" name="bk object 4091"/>
          <p:cNvSpPr/>
          <p:nvPr/>
        </p:nvSpPr>
        <p:spPr>
          <a:xfrm>
            <a:off x="7569200" y="587565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2" name="bk object 4092"/>
          <p:cNvSpPr/>
          <p:nvPr/>
        </p:nvSpPr>
        <p:spPr>
          <a:xfrm>
            <a:off x="7547609" y="5880734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3" name="bk object 4093"/>
          <p:cNvSpPr/>
          <p:nvPr/>
        </p:nvSpPr>
        <p:spPr>
          <a:xfrm>
            <a:off x="7552690" y="587946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4" name="bk object 4094"/>
          <p:cNvSpPr/>
          <p:nvPr/>
        </p:nvSpPr>
        <p:spPr>
          <a:xfrm>
            <a:off x="7556500" y="58781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5" name="bk object 4095"/>
          <p:cNvSpPr/>
          <p:nvPr/>
        </p:nvSpPr>
        <p:spPr>
          <a:xfrm>
            <a:off x="7539990" y="58832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6" name="bk object 4096"/>
          <p:cNvSpPr/>
          <p:nvPr/>
        </p:nvSpPr>
        <p:spPr>
          <a:xfrm>
            <a:off x="7543800" y="58820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7" name="bk object 4097"/>
          <p:cNvSpPr/>
          <p:nvPr/>
        </p:nvSpPr>
        <p:spPr>
          <a:xfrm>
            <a:off x="7529830" y="588708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8" name="bk object 4098"/>
          <p:cNvSpPr/>
          <p:nvPr/>
        </p:nvSpPr>
        <p:spPr>
          <a:xfrm>
            <a:off x="7532369" y="588581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9" name="bk object 4099"/>
          <p:cNvSpPr/>
          <p:nvPr/>
        </p:nvSpPr>
        <p:spPr>
          <a:xfrm>
            <a:off x="7537450" y="588454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0" name="bk object 4100"/>
          <p:cNvSpPr/>
          <p:nvPr/>
        </p:nvSpPr>
        <p:spPr>
          <a:xfrm>
            <a:off x="7523480" y="588962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20">
                <a:moveTo>
                  <a:pt x="0" y="0"/>
                </a:moveTo>
                <a:lnTo>
                  <a:pt x="1981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1" name="bk object 4101"/>
          <p:cNvSpPr/>
          <p:nvPr/>
        </p:nvSpPr>
        <p:spPr>
          <a:xfrm>
            <a:off x="7526019" y="588835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2" name="bk object 4102"/>
          <p:cNvSpPr/>
          <p:nvPr/>
        </p:nvSpPr>
        <p:spPr>
          <a:xfrm>
            <a:off x="7514590" y="589343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3" name="bk object 4103"/>
          <p:cNvSpPr/>
          <p:nvPr/>
        </p:nvSpPr>
        <p:spPr>
          <a:xfrm>
            <a:off x="7517130" y="589216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4" name="bk object 4104"/>
          <p:cNvSpPr/>
          <p:nvPr/>
        </p:nvSpPr>
        <p:spPr>
          <a:xfrm>
            <a:off x="7519669" y="589089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5" name="bk object 4105"/>
          <p:cNvSpPr/>
          <p:nvPr/>
        </p:nvSpPr>
        <p:spPr>
          <a:xfrm>
            <a:off x="7509509" y="58959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90">
                <a:moveTo>
                  <a:pt x="0" y="0"/>
                </a:moveTo>
                <a:lnTo>
                  <a:pt x="22479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6" name="bk object 4106"/>
          <p:cNvSpPr/>
          <p:nvPr/>
        </p:nvSpPr>
        <p:spPr>
          <a:xfrm>
            <a:off x="7512050" y="5894704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7" name="bk object 4107"/>
          <p:cNvSpPr/>
          <p:nvPr/>
        </p:nvSpPr>
        <p:spPr>
          <a:xfrm>
            <a:off x="7504430" y="58985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8" name="bk object 4108"/>
          <p:cNvSpPr/>
          <p:nvPr/>
        </p:nvSpPr>
        <p:spPr>
          <a:xfrm>
            <a:off x="7506969" y="58972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9" name="bk object 4109"/>
          <p:cNvSpPr/>
          <p:nvPr/>
        </p:nvSpPr>
        <p:spPr>
          <a:xfrm>
            <a:off x="7503159" y="589978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0" name="bk object 4110"/>
          <p:cNvSpPr/>
          <p:nvPr/>
        </p:nvSpPr>
        <p:spPr>
          <a:xfrm>
            <a:off x="7498080" y="59023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1" name="bk object 4111"/>
          <p:cNvSpPr/>
          <p:nvPr/>
        </p:nvSpPr>
        <p:spPr>
          <a:xfrm>
            <a:off x="7500619" y="5901054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2" name="bk object 4112"/>
          <p:cNvSpPr/>
          <p:nvPr/>
        </p:nvSpPr>
        <p:spPr>
          <a:xfrm>
            <a:off x="7493000" y="5906134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3" name="bk object 4113"/>
          <p:cNvSpPr/>
          <p:nvPr/>
        </p:nvSpPr>
        <p:spPr>
          <a:xfrm>
            <a:off x="7494269" y="59048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4" name="bk object 4114"/>
          <p:cNvSpPr/>
          <p:nvPr/>
        </p:nvSpPr>
        <p:spPr>
          <a:xfrm>
            <a:off x="7496809" y="590359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5" name="bk object 4115"/>
          <p:cNvSpPr/>
          <p:nvPr/>
        </p:nvSpPr>
        <p:spPr>
          <a:xfrm>
            <a:off x="7489190" y="590867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6" name="bk object 4116"/>
          <p:cNvSpPr/>
          <p:nvPr/>
        </p:nvSpPr>
        <p:spPr>
          <a:xfrm>
            <a:off x="7490459" y="590740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7" name="bk object 4117"/>
          <p:cNvSpPr/>
          <p:nvPr/>
        </p:nvSpPr>
        <p:spPr>
          <a:xfrm>
            <a:off x="7484109" y="5912484"/>
            <a:ext cx="275590" cy="0"/>
          </a:xfrm>
          <a:custGeom>
            <a:avLst/>
            <a:gdLst/>
            <a:ahLst/>
            <a:cxnLst/>
            <a:rect l="l" t="t" r="r" b="b"/>
            <a:pathLst>
              <a:path w="275590">
                <a:moveTo>
                  <a:pt x="0" y="0"/>
                </a:moveTo>
                <a:lnTo>
                  <a:pt x="27559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8" name="bk object 4118"/>
          <p:cNvSpPr/>
          <p:nvPr/>
        </p:nvSpPr>
        <p:spPr>
          <a:xfrm>
            <a:off x="7485380" y="591121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9" name="bk object 4119"/>
          <p:cNvSpPr/>
          <p:nvPr/>
        </p:nvSpPr>
        <p:spPr>
          <a:xfrm>
            <a:off x="7486650" y="590994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0" name="bk object 4120"/>
          <p:cNvSpPr/>
          <p:nvPr/>
        </p:nvSpPr>
        <p:spPr>
          <a:xfrm>
            <a:off x="7480300" y="591502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1" name="bk object 4121"/>
          <p:cNvSpPr/>
          <p:nvPr/>
        </p:nvSpPr>
        <p:spPr>
          <a:xfrm>
            <a:off x="7482840" y="591375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2" name="bk object 4122"/>
          <p:cNvSpPr/>
          <p:nvPr/>
        </p:nvSpPr>
        <p:spPr>
          <a:xfrm>
            <a:off x="7476490" y="5918834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3" name="bk object 4123"/>
          <p:cNvSpPr/>
          <p:nvPr/>
        </p:nvSpPr>
        <p:spPr>
          <a:xfrm>
            <a:off x="7477759" y="591756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4" name="bk object 4124"/>
          <p:cNvSpPr/>
          <p:nvPr/>
        </p:nvSpPr>
        <p:spPr>
          <a:xfrm>
            <a:off x="7479030" y="591629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5" name="bk object 4125"/>
          <p:cNvSpPr/>
          <p:nvPr/>
        </p:nvSpPr>
        <p:spPr>
          <a:xfrm>
            <a:off x="7473950" y="592137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6" name="bk object 4126"/>
          <p:cNvSpPr/>
          <p:nvPr/>
        </p:nvSpPr>
        <p:spPr>
          <a:xfrm>
            <a:off x="7475219" y="5920104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7" name="bk object 4127"/>
          <p:cNvSpPr/>
          <p:nvPr/>
        </p:nvSpPr>
        <p:spPr>
          <a:xfrm>
            <a:off x="7470140" y="5925184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8" name="bk object 4128"/>
          <p:cNvSpPr/>
          <p:nvPr/>
        </p:nvSpPr>
        <p:spPr>
          <a:xfrm>
            <a:off x="7471409" y="5923915"/>
            <a:ext cx="302260" cy="0"/>
          </a:xfrm>
          <a:custGeom>
            <a:avLst/>
            <a:gdLst/>
            <a:ahLst/>
            <a:cxnLst/>
            <a:rect l="l" t="t" r="r" b="b"/>
            <a:pathLst>
              <a:path w="302259">
                <a:moveTo>
                  <a:pt x="0" y="0"/>
                </a:moveTo>
                <a:lnTo>
                  <a:pt x="30225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9" name="bk object 4129"/>
          <p:cNvSpPr/>
          <p:nvPr/>
        </p:nvSpPr>
        <p:spPr>
          <a:xfrm>
            <a:off x="7472680" y="592264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0" name="bk object 4130"/>
          <p:cNvSpPr/>
          <p:nvPr/>
        </p:nvSpPr>
        <p:spPr>
          <a:xfrm>
            <a:off x="7467600" y="5927725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60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1" name="bk object 4131"/>
          <p:cNvSpPr/>
          <p:nvPr/>
        </p:nvSpPr>
        <p:spPr>
          <a:xfrm>
            <a:off x="7468869" y="5926454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2" name="bk object 4132"/>
          <p:cNvSpPr/>
          <p:nvPr/>
        </p:nvSpPr>
        <p:spPr>
          <a:xfrm>
            <a:off x="7462519" y="593344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3" name="bk object 4133"/>
          <p:cNvSpPr/>
          <p:nvPr/>
        </p:nvSpPr>
        <p:spPr>
          <a:xfrm>
            <a:off x="7463790" y="5931534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4" name="bk object 4134"/>
          <p:cNvSpPr/>
          <p:nvPr/>
        </p:nvSpPr>
        <p:spPr>
          <a:xfrm>
            <a:off x="7465059" y="593026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90">
                <a:moveTo>
                  <a:pt x="0" y="0"/>
                </a:moveTo>
                <a:lnTo>
                  <a:pt x="31369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5" name="bk object 4135"/>
          <p:cNvSpPr/>
          <p:nvPr/>
        </p:nvSpPr>
        <p:spPr>
          <a:xfrm>
            <a:off x="7466330" y="592899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6" name="bk object 4136"/>
          <p:cNvSpPr/>
          <p:nvPr/>
        </p:nvSpPr>
        <p:spPr>
          <a:xfrm>
            <a:off x="7458709" y="593788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7" name="bk object 4137"/>
          <p:cNvSpPr/>
          <p:nvPr/>
        </p:nvSpPr>
        <p:spPr>
          <a:xfrm>
            <a:off x="7459980" y="59366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8" name="bk object 4138"/>
          <p:cNvSpPr/>
          <p:nvPr/>
        </p:nvSpPr>
        <p:spPr>
          <a:xfrm>
            <a:off x="7461250" y="5935345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9" name="bk object 4139"/>
          <p:cNvSpPr/>
          <p:nvPr/>
        </p:nvSpPr>
        <p:spPr>
          <a:xfrm>
            <a:off x="7457440" y="5940425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0" name="bk object 4140"/>
          <p:cNvSpPr/>
          <p:nvPr/>
        </p:nvSpPr>
        <p:spPr>
          <a:xfrm>
            <a:off x="7458709" y="5939154"/>
            <a:ext cx="327660" cy="0"/>
          </a:xfrm>
          <a:custGeom>
            <a:avLst/>
            <a:gdLst/>
            <a:ahLst/>
            <a:cxnLst/>
            <a:rect l="l" t="t" r="r" b="b"/>
            <a:pathLst>
              <a:path w="327659">
                <a:moveTo>
                  <a:pt x="0" y="0"/>
                </a:moveTo>
                <a:lnTo>
                  <a:pt x="32765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1" name="bk object 4141"/>
          <p:cNvSpPr/>
          <p:nvPr/>
        </p:nvSpPr>
        <p:spPr>
          <a:xfrm>
            <a:off x="7456169" y="5942965"/>
            <a:ext cx="332740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74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2" name="bk object 4142"/>
          <p:cNvSpPr/>
          <p:nvPr/>
        </p:nvSpPr>
        <p:spPr>
          <a:xfrm>
            <a:off x="7457440" y="5941695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3" name="bk object 4143"/>
          <p:cNvSpPr/>
          <p:nvPr/>
        </p:nvSpPr>
        <p:spPr>
          <a:xfrm>
            <a:off x="7451090" y="5953125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4" name="bk object 4144"/>
          <p:cNvSpPr/>
          <p:nvPr/>
        </p:nvSpPr>
        <p:spPr>
          <a:xfrm>
            <a:off x="7452359" y="5951220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>
                <a:moveTo>
                  <a:pt x="0" y="0"/>
                </a:moveTo>
                <a:lnTo>
                  <a:pt x="34035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5" name="bk object 4145"/>
          <p:cNvSpPr/>
          <p:nvPr/>
        </p:nvSpPr>
        <p:spPr>
          <a:xfrm>
            <a:off x="7453630" y="5948679"/>
            <a:ext cx="337820" cy="0"/>
          </a:xfrm>
          <a:custGeom>
            <a:avLst/>
            <a:gdLst/>
            <a:ahLst/>
            <a:cxnLst/>
            <a:rect l="l" t="t" r="r" b="b"/>
            <a:pathLst>
              <a:path w="337820">
                <a:moveTo>
                  <a:pt x="0" y="0"/>
                </a:moveTo>
                <a:lnTo>
                  <a:pt x="33782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6" name="bk object 4146"/>
          <p:cNvSpPr/>
          <p:nvPr/>
        </p:nvSpPr>
        <p:spPr>
          <a:xfrm>
            <a:off x="7454900" y="5946140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7" name="bk object 4147"/>
          <p:cNvSpPr/>
          <p:nvPr/>
        </p:nvSpPr>
        <p:spPr>
          <a:xfrm>
            <a:off x="7456169" y="5944234"/>
            <a:ext cx="332740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74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8" name="bk object 4148"/>
          <p:cNvSpPr/>
          <p:nvPr/>
        </p:nvSpPr>
        <p:spPr>
          <a:xfrm>
            <a:off x="7449819" y="595630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9" name="bk object 4149"/>
          <p:cNvSpPr/>
          <p:nvPr/>
        </p:nvSpPr>
        <p:spPr>
          <a:xfrm>
            <a:off x="7451090" y="595439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0" name="bk object 4150"/>
          <p:cNvSpPr/>
          <p:nvPr/>
        </p:nvSpPr>
        <p:spPr>
          <a:xfrm>
            <a:off x="7448550" y="595820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1" name="bk object 4151"/>
          <p:cNvSpPr/>
          <p:nvPr/>
        </p:nvSpPr>
        <p:spPr>
          <a:xfrm>
            <a:off x="7447280" y="5964554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80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2" name="bk object 4152"/>
          <p:cNvSpPr/>
          <p:nvPr/>
        </p:nvSpPr>
        <p:spPr>
          <a:xfrm>
            <a:off x="7448550" y="59620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3" name="bk object 4153"/>
          <p:cNvSpPr/>
          <p:nvPr/>
        </p:nvSpPr>
        <p:spPr>
          <a:xfrm>
            <a:off x="7448550" y="5960109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4" name="bk object 4154"/>
          <p:cNvSpPr/>
          <p:nvPr/>
        </p:nvSpPr>
        <p:spPr>
          <a:xfrm>
            <a:off x="7446009" y="5970270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5080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5" name="bk object 4155"/>
          <p:cNvSpPr/>
          <p:nvPr/>
        </p:nvSpPr>
        <p:spPr>
          <a:xfrm>
            <a:off x="7447280" y="596709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6" name="bk object 4156"/>
          <p:cNvSpPr/>
          <p:nvPr/>
        </p:nvSpPr>
        <p:spPr>
          <a:xfrm>
            <a:off x="7446009" y="598614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809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7" name="bk object 4157"/>
          <p:cNvSpPr/>
          <p:nvPr/>
        </p:nvSpPr>
        <p:spPr>
          <a:xfrm>
            <a:off x="7444740" y="597979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8890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8" name="bk object 4158"/>
          <p:cNvSpPr/>
          <p:nvPr/>
        </p:nvSpPr>
        <p:spPr>
          <a:xfrm>
            <a:off x="7446009" y="5974079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9" name="bk object 4159"/>
          <p:cNvSpPr/>
          <p:nvPr/>
        </p:nvSpPr>
        <p:spPr>
          <a:xfrm>
            <a:off x="7448550" y="600138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0" name="bk object 4160"/>
          <p:cNvSpPr/>
          <p:nvPr/>
        </p:nvSpPr>
        <p:spPr>
          <a:xfrm>
            <a:off x="7447280" y="5998209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5080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1" name="bk object 4161"/>
          <p:cNvSpPr/>
          <p:nvPr/>
        </p:nvSpPr>
        <p:spPr>
          <a:xfrm>
            <a:off x="7446009" y="5991859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7619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2" name="bk object 4162"/>
          <p:cNvSpPr/>
          <p:nvPr/>
        </p:nvSpPr>
        <p:spPr>
          <a:xfrm>
            <a:off x="7451090" y="6009640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3" name="bk object 4163"/>
          <p:cNvSpPr/>
          <p:nvPr/>
        </p:nvSpPr>
        <p:spPr>
          <a:xfrm>
            <a:off x="7449819" y="600710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4" name="bk object 4164"/>
          <p:cNvSpPr/>
          <p:nvPr/>
        </p:nvSpPr>
        <p:spPr>
          <a:xfrm>
            <a:off x="7448550" y="6003925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810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5" name="bk object 4165"/>
          <p:cNvSpPr/>
          <p:nvPr/>
        </p:nvSpPr>
        <p:spPr>
          <a:xfrm>
            <a:off x="7453630" y="6014084"/>
            <a:ext cx="337820" cy="0"/>
          </a:xfrm>
          <a:custGeom>
            <a:avLst/>
            <a:gdLst/>
            <a:ahLst/>
            <a:cxnLst/>
            <a:rect l="l" t="t" r="r" b="b"/>
            <a:pathLst>
              <a:path w="337820">
                <a:moveTo>
                  <a:pt x="0" y="0"/>
                </a:moveTo>
                <a:lnTo>
                  <a:pt x="3378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6" name="bk object 4166"/>
          <p:cNvSpPr/>
          <p:nvPr/>
        </p:nvSpPr>
        <p:spPr>
          <a:xfrm>
            <a:off x="7452359" y="601281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7" name="bk object 4167"/>
          <p:cNvSpPr/>
          <p:nvPr/>
        </p:nvSpPr>
        <p:spPr>
          <a:xfrm>
            <a:off x="7452359" y="601154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>
                <a:moveTo>
                  <a:pt x="0" y="0"/>
                </a:moveTo>
                <a:lnTo>
                  <a:pt x="34035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8" name="bk object 4168"/>
          <p:cNvSpPr/>
          <p:nvPr/>
        </p:nvSpPr>
        <p:spPr>
          <a:xfrm>
            <a:off x="7454900" y="601662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9" name="bk object 4169"/>
          <p:cNvSpPr/>
          <p:nvPr/>
        </p:nvSpPr>
        <p:spPr>
          <a:xfrm>
            <a:off x="7453630" y="601535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0" name="bk object 4170"/>
          <p:cNvSpPr/>
          <p:nvPr/>
        </p:nvSpPr>
        <p:spPr>
          <a:xfrm>
            <a:off x="7457440" y="6022340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1" name="bk object 4171"/>
          <p:cNvSpPr/>
          <p:nvPr/>
        </p:nvSpPr>
        <p:spPr>
          <a:xfrm>
            <a:off x="7456169" y="6019800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2" name="bk object 4172"/>
          <p:cNvSpPr/>
          <p:nvPr/>
        </p:nvSpPr>
        <p:spPr>
          <a:xfrm>
            <a:off x="7454900" y="601789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09">
                <a:moveTo>
                  <a:pt x="0" y="0"/>
                </a:moveTo>
                <a:lnTo>
                  <a:pt x="33400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3" name="bk object 4173"/>
          <p:cNvSpPr/>
          <p:nvPr/>
        </p:nvSpPr>
        <p:spPr>
          <a:xfrm>
            <a:off x="7459980" y="6026784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4" name="bk object 4174"/>
          <p:cNvSpPr/>
          <p:nvPr/>
        </p:nvSpPr>
        <p:spPr>
          <a:xfrm>
            <a:off x="7459980" y="60255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5" name="bk object 4175"/>
          <p:cNvSpPr/>
          <p:nvPr/>
        </p:nvSpPr>
        <p:spPr>
          <a:xfrm>
            <a:off x="7458709" y="602424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6" name="bk object 4176"/>
          <p:cNvSpPr/>
          <p:nvPr/>
        </p:nvSpPr>
        <p:spPr>
          <a:xfrm>
            <a:off x="7462519" y="602932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7" name="bk object 4177"/>
          <p:cNvSpPr/>
          <p:nvPr/>
        </p:nvSpPr>
        <p:spPr>
          <a:xfrm>
            <a:off x="7461250" y="6028054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8" name="bk object 4178"/>
          <p:cNvSpPr/>
          <p:nvPr/>
        </p:nvSpPr>
        <p:spPr>
          <a:xfrm>
            <a:off x="7463790" y="603186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9" name="bk object 4179"/>
          <p:cNvSpPr/>
          <p:nvPr/>
        </p:nvSpPr>
        <p:spPr>
          <a:xfrm>
            <a:off x="7463790" y="603059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0" name="bk object 4180"/>
          <p:cNvSpPr/>
          <p:nvPr/>
        </p:nvSpPr>
        <p:spPr>
          <a:xfrm>
            <a:off x="7465059" y="6033134"/>
            <a:ext cx="313690" cy="0"/>
          </a:xfrm>
          <a:custGeom>
            <a:avLst/>
            <a:gdLst/>
            <a:ahLst/>
            <a:cxnLst/>
            <a:rect l="l" t="t" r="r" b="b"/>
            <a:pathLst>
              <a:path w="313690">
                <a:moveTo>
                  <a:pt x="0" y="0"/>
                </a:moveTo>
                <a:lnTo>
                  <a:pt x="3136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1" name="bk object 4181"/>
          <p:cNvSpPr/>
          <p:nvPr/>
        </p:nvSpPr>
        <p:spPr>
          <a:xfrm>
            <a:off x="7467600" y="6035675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60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2" name="bk object 4182"/>
          <p:cNvSpPr/>
          <p:nvPr/>
        </p:nvSpPr>
        <p:spPr>
          <a:xfrm>
            <a:off x="7466330" y="603440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3" name="bk object 4183"/>
          <p:cNvSpPr/>
          <p:nvPr/>
        </p:nvSpPr>
        <p:spPr>
          <a:xfrm>
            <a:off x="7471409" y="6039484"/>
            <a:ext cx="300990" cy="0"/>
          </a:xfrm>
          <a:custGeom>
            <a:avLst/>
            <a:gdLst/>
            <a:ahLst/>
            <a:cxnLst/>
            <a:rect l="l" t="t" r="r" b="b"/>
            <a:pathLst>
              <a:path w="300990">
                <a:moveTo>
                  <a:pt x="0" y="0"/>
                </a:moveTo>
                <a:lnTo>
                  <a:pt x="3009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4" name="bk object 4184"/>
          <p:cNvSpPr/>
          <p:nvPr/>
        </p:nvSpPr>
        <p:spPr>
          <a:xfrm>
            <a:off x="7470140" y="603821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5" name="bk object 4185"/>
          <p:cNvSpPr/>
          <p:nvPr/>
        </p:nvSpPr>
        <p:spPr>
          <a:xfrm>
            <a:off x="7468869" y="603694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6" name="bk object 4186"/>
          <p:cNvSpPr/>
          <p:nvPr/>
        </p:nvSpPr>
        <p:spPr>
          <a:xfrm>
            <a:off x="7473950" y="6042025"/>
            <a:ext cx="295910" cy="0"/>
          </a:xfrm>
          <a:custGeom>
            <a:avLst/>
            <a:gdLst/>
            <a:ahLst/>
            <a:cxnLst/>
            <a:rect l="l" t="t" r="r" b="b"/>
            <a:pathLst>
              <a:path w="295909">
                <a:moveTo>
                  <a:pt x="0" y="0"/>
                </a:moveTo>
                <a:lnTo>
                  <a:pt x="29590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7" name="bk object 4187"/>
          <p:cNvSpPr/>
          <p:nvPr/>
        </p:nvSpPr>
        <p:spPr>
          <a:xfrm>
            <a:off x="7472680" y="6040754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8" name="bk object 4188"/>
          <p:cNvSpPr/>
          <p:nvPr/>
        </p:nvSpPr>
        <p:spPr>
          <a:xfrm>
            <a:off x="7480300" y="6047104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9" name="bk object 4189"/>
          <p:cNvSpPr/>
          <p:nvPr/>
        </p:nvSpPr>
        <p:spPr>
          <a:xfrm>
            <a:off x="7479030" y="604583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0" name="bk object 4190"/>
          <p:cNvSpPr/>
          <p:nvPr/>
        </p:nvSpPr>
        <p:spPr>
          <a:xfrm>
            <a:off x="7477759" y="604456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1" name="bk object 4191"/>
          <p:cNvSpPr/>
          <p:nvPr/>
        </p:nvSpPr>
        <p:spPr>
          <a:xfrm>
            <a:off x="7475219" y="604329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2" name="bk object 4192"/>
          <p:cNvSpPr/>
          <p:nvPr/>
        </p:nvSpPr>
        <p:spPr>
          <a:xfrm>
            <a:off x="7501890" y="606107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3" name="bk object 4193"/>
          <p:cNvSpPr/>
          <p:nvPr/>
        </p:nvSpPr>
        <p:spPr>
          <a:xfrm>
            <a:off x="7499350" y="6059804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4" name="bk object 4194"/>
          <p:cNvSpPr/>
          <p:nvPr/>
        </p:nvSpPr>
        <p:spPr>
          <a:xfrm>
            <a:off x="7496809" y="6058534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5" name="bk object 4195"/>
          <p:cNvSpPr/>
          <p:nvPr/>
        </p:nvSpPr>
        <p:spPr>
          <a:xfrm>
            <a:off x="7495540" y="605726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6" name="bk object 4196"/>
          <p:cNvSpPr/>
          <p:nvPr/>
        </p:nvSpPr>
        <p:spPr>
          <a:xfrm>
            <a:off x="7493000" y="60559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7" name="bk object 4197"/>
          <p:cNvSpPr/>
          <p:nvPr/>
        </p:nvSpPr>
        <p:spPr>
          <a:xfrm>
            <a:off x="7491730" y="605472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8" name="bk object 4198"/>
          <p:cNvSpPr/>
          <p:nvPr/>
        </p:nvSpPr>
        <p:spPr>
          <a:xfrm>
            <a:off x="7489190" y="6053454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9" name="bk object 4199"/>
          <p:cNvSpPr/>
          <p:nvPr/>
        </p:nvSpPr>
        <p:spPr>
          <a:xfrm>
            <a:off x="7487919" y="605218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0" name="bk object 4200"/>
          <p:cNvSpPr/>
          <p:nvPr/>
        </p:nvSpPr>
        <p:spPr>
          <a:xfrm>
            <a:off x="7485380" y="605091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1" name="bk object 4201"/>
          <p:cNvSpPr/>
          <p:nvPr/>
        </p:nvSpPr>
        <p:spPr>
          <a:xfrm>
            <a:off x="7484109" y="604964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2" name="bk object 4202"/>
          <p:cNvSpPr/>
          <p:nvPr/>
        </p:nvSpPr>
        <p:spPr>
          <a:xfrm>
            <a:off x="7482840" y="6048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3" name="bk object 4203"/>
          <p:cNvSpPr/>
          <p:nvPr/>
        </p:nvSpPr>
        <p:spPr>
          <a:xfrm>
            <a:off x="7503159" y="5918200"/>
            <a:ext cx="240029" cy="17399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4" name="bk object 4204"/>
          <p:cNvSpPr/>
          <p:nvPr/>
        </p:nvSpPr>
        <p:spPr>
          <a:xfrm>
            <a:off x="8390890" y="50571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5" name="bk object 4205"/>
          <p:cNvSpPr/>
          <p:nvPr/>
        </p:nvSpPr>
        <p:spPr>
          <a:xfrm>
            <a:off x="8388350" y="505714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2539"/>
                </a:moveTo>
                <a:lnTo>
                  <a:pt x="0" y="2539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close/>
              </a:path>
              <a:path w="6350" h="3810">
                <a:moveTo>
                  <a:pt x="5079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6350" h="3810">
                <a:moveTo>
                  <a:pt x="3810" y="0"/>
                </a:moveTo>
                <a:lnTo>
                  <a:pt x="2540" y="0"/>
                </a:lnTo>
                <a:lnTo>
                  <a:pt x="254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6" name="bk object 4206"/>
          <p:cNvSpPr/>
          <p:nvPr/>
        </p:nvSpPr>
        <p:spPr>
          <a:xfrm>
            <a:off x="8385809" y="506095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10159" y="1269"/>
                </a:moveTo>
                <a:lnTo>
                  <a:pt x="0" y="1269"/>
                </a:lnTo>
                <a:lnTo>
                  <a:pt x="0" y="2539"/>
                </a:lnTo>
                <a:lnTo>
                  <a:pt x="10159" y="2539"/>
                </a:lnTo>
                <a:lnTo>
                  <a:pt x="10159" y="1269"/>
                </a:lnTo>
                <a:close/>
              </a:path>
              <a:path w="10159" h="2539">
                <a:moveTo>
                  <a:pt x="8890" y="0"/>
                </a:moveTo>
                <a:lnTo>
                  <a:pt x="1270" y="0"/>
                </a:lnTo>
                <a:lnTo>
                  <a:pt x="127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87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7" name="bk object 4207"/>
          <p:cNvSpPr/>
          <p:nvPr/>
        </p:nvSpPr>
        <p:spPr>
          <a:xfrm>
            <a:off x="8383269" y="5063490"/>
            <a:ext cx="16510" cy="3810"/>
          </a:xfrm>
          <a:custGeom>
            <a:avLst/>
            <a:gdLst/>
            <a:ahLst/>
            <a:cxnLst/>
            <a:rect l="l" t="t" r="r" b="b"/>
            <a:pathLst>
              <a:path w="16509" h="3810">
                <a:moveTo>
                  <a:pt x="16509" y="2539"/>
                </a:moveTo>
                <a:lnTo>
                  <a:pt x="0" y="2539"/>
                </a:lnTo>
                <a:lnTo>
                  <a:pt x="0" y="3809"/>
                </a:lnTo>
                <a:lnTo>
                  <a:pt x="16509" y="3809"/>
                </a:lnTo>
                <a:lnTo>
                  <a:pt x="16509" y="2539"/>
                </a:lnTo>
                <a:close/>
              </a:path>
              <a:path w="16509" h="3810">
                <a:moveTo>
                  <a:pt x="1524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15240" y="2539"/>
                </a:lnTo>
                <a:lnTo>
                  <a:pt x="15240" y="1269"/>
                </a:lnTo>
                <a:close/>
              </a:path>
              <a:path w="16509" h="3810">
                <a:moveTo>
                  <a:pt x="13969" y="0"/>
                </a:moveTo>
                <a:lnTo>
                  <a:pt x="2539" y="0"/>
                </a:lnTo>
                <a:lnTo>
                  <a:pt x="253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8" name="bk object 4208"/>
          <p:cNvSpPr/>
          <p:nvPr/>
        </p:nvSpPr>
        <p:spPr>
          <a:xfrm>
            <a:off x="8382000" y="5067300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1905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19050" y="2539"/>
                </a:lnTo>
                <a:lnTo>
                  <a:pt x="19050" y="1269"/>
                </a:lnTo>
                <a:close/>
              </a:path>
              <a:path w="20320" h="381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  <a:path w="20320" h="3810">
                <a:moveTo>
                  <a:pt x="2032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20320" y="3810"/>
                </a:lnTo>
                <a:lnTo>
                  <a:pt x="20320" y="254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9" name="bk object 4209"/>
          <p:cNvSpPr/>
          <p:nvPr/>
        </p:nvSpPr>
        <p:spPr>
          <a:xfrm>
            <a:off x="8384540" y="5071109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2031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2539" y="2539"/>
                </a:lnTo>
                <a:lnTo>
                  <a:pt x="2539" y="3809"/>
                </a:lnTo>
                <a:lnTo>
                  <a:pt x="20319" y="3809"/>
                </a:lnTo>
                <a:lnTo>
                  <a:pt x="20319" y="1269"/>
                </a:lnTo>
                <a:close/>
              </a:path>
              <a:path w="20320" h="381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0" name="bk object 4210"/>
          <p:cNvSpPr/>
          <p:nvPr/>
        </p:nvSpPr>
        <p:spPr>
          <a:xfrm>
            <a:off x="8388350" y="5074920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  <a:path w="20320" h="3810">
                <a:moveTo>
                  <a:pt x="19050" y="1269"/>
                </a:moveTo>
                <a:lnTo>
                  <a:pt x="1270" y="1269"/>
                </a:lnTo>
                <a:lnTo>
                  <a:pt x="1270" y="3809"/>
                </a:lnTo>
                <a:lnTo>
                  <a:pt x="20320" y="3809"/>
                </a:lnTo>
                <a:lnTo>
                  <a:pt x="20320" y="2539"/>
                </a:lnTo>
                <a:lnTo>
                  <a:pt x="19050" y="2539"/>
                </a:lnTo>
                <a:lnTo>
                  <a:pt x="19050" y="126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1" name="bk object 4211"/>
          <p:cNvSpPr/>
          <p:nvPr/>
        </p:nvSpPr>
        <p:spPr>
          <a:xfrm>
            <a:off x="8390890" y="5078729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20319" y="2540"/>
                </a:moveTo>
                <a:lnTo>
                  <a:pt x="2539" y="2540"/>
                </a:lnTo>
                <a:lnTo>
                  <a:pt x="2539" y="3810"/>
                </a:lnTo>
                <a:lnTo>
                  <a:pt x="20319" y="3810"/>
                </a:lnTo>
                <a:lnTo>
                  <a:pt x="20319" y="2540"/>
                </a:lnTo>
                <a:close/>
              </a:path>
              <a:path w="20320" h="3810">
                <a:moveTo>
                  <a:pt x="1905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2540"/>
                </a:lnTo>
                <a:lnTo>
                  <a:pt x="19049" y="2540"/>
                </a:lnTo>
                <a:lnTo>
                  <a:pt x="1905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2" name="bk object 4212"/>
          <p:cNvSpPr/>
          <p:nvPr/>
        </p:nvSpPr>
        <p:spPr>
          <a:xfrm>
            <a:off x="8394700" y="5082540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2032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20320" y="3810"/>
                </a:lnTo>
                <a:lnTo>
                  <a:pt x="20320" y="2540"/>
                </a:lnTo>
                <a:close/>
              </a:path>
              <a:path w="20320" h="3810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9050" y="2540"/>
                </a:lnTo>
                <a:lnTo>
                  <a:pt x="19050" y="127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3" name="bk object 4213"/>
          <p:cNvSpPr/>
          <p:nvPr/>
        </p:nvSpPr>
        <p:spPr>
          <a:xfrm>
            <a:off x="8397240" y="508635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904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19049" y="2539"/>
                </a:lnTo>
                <a:lnTo>
                  <a:pt x="19049" y="1269"/>
                </a:lnTo>
                <a:close/>
              </a:path>
              <a:path w="19050" h="2539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4" name="bk object 4214"/>
          <p:cNvSpPr/>
          <p:nvPr/>
        </p:nvSpPr>
        <p:spPr>
          <a:xfrm>
            <a:off x="8399780" y="5088890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2032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20320" y="3810"/>
                </a:lnTo>
                <a:lnTo>
                  <a:pt x="20320" y="2540"/>
                </a:lnTo>
                <a:close/>
              </a:path>
              <a:path w="20320" h="3810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9050" y="2540"/>
                </a:lnTo>
                <a:lnTo>
                  <a:pt x="19050" y="127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5" name="bk object 4215"/>
          <p:cNvSpPr/>
          <p:nvPr/>
        </p:nvSpPr>
        <p:spPr>
          <a:xfrm>
            <a:off x="8402319" y="5092700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1905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19050" y="2539"/>
                </a:lnTo>
                <a:lnTo>
                  <a:pt x="19050" y="1269"/>
                </a:lnTo>
                <a:close/>
              </a:path>
              <a:path w="20320" h="381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  <a:path w="20320" h="3810">
                <a:moveTo>
                  <a:pt x="20319" y="2540"/>
                </a:moveTo>
                <a:lnTo>
                  <a:pt x="2539" y="2540"/>
                </a:lnTo>
                <a:lnTo>
                  <a:pt x="2539" y="3810"/>
                </a:lnTo>
                <a:lnTo>
                  <a:pt x="20319" y="3810"/>
                </a:lnTo>
                <a:lnTo>
                  <a:pt x="20319" y="254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6" name="bk object 4216"/>
          <p:cNvSpPr/>
          <p:nvPr/>
        </p:nvSpPr>
        <p:spPr>
          <a:xfrm>
            <a:off x="8404859" y="5096509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2032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2540" y="2539"/>
                </a:lnTo>
                <a:lnTo>
                  <a:pt x="2540" y="3809"/>
                </a:lnTo>
                <a:lnTo>
                  <a:pt x="20320" y="3809"/>
                </a:lnTo>
                <a:lnTo>
                  <a:pt x="20320" y="1269"/>
                </a:lnTo>
                <a:close/>
              </a:path>
              <a:path w="20320" h="381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7" name="bk object 4217"/>
          <p:cNvSpPr/>
          <p:nvPr/>
        </p:nvSpPr>
        <p:spPr>
          <a:xfrm>
            <a:off x="8408669" y="5100320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  <a:path w="20320" h="3810">
                <a:moveTo>
                  <a:pt x="19050" y="1269"/>
                </a:moveTo>
                <a:lnTo>
                  <a:pt x="1270" y="1269"/>
                </a:lnTo>
                <a:lnTo>
                  <a:pt x="1270" y="3809"/>
                </a:lnTo>
                <a:lnTo>
                  <a:pt x="20320" y="3809"/>
                </a:lnTo>
                <a:lnTo>
                  <a:pt x="20320" y="2539"/>
                </a:lnTo>
                <a:lnTo>
                  <a:pt x="19050" y="2539"/>
                </a:lnTo>
                <a:lnTo>
                  <a:pt x="19050" y="1269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8" name="bk object 4218"/>
          <p:cNvSpPr/>
          <p:nvPr/>
        </p:nvSpPr>
        <p:spPr>
          <a:xfrm>
            <a:off x="8411209" y="5104129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2032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20320" y="3810"/>
                </a:lnTo>
                <a:lnTo>
                  <a:pt x="20320" y="2540"/>
                </a:lnTo>
                <a:close/>
              </a:path>
              <a:path w="20320" h="3810">
                <a:moveTo>
                  <a:pt x="1905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2540"/>
                </a:lnTo>
                <a:lnTo>
                  <a:pt x="19050" y="2540"/>
                </a:lnTo>
                <a:lnTo>
                  <a:pt x="1905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9" name="bk object 4219"/>
          <p:cNvSpPr/>
          <p:nvPr/>
        </p:nvSpPr>
        <p:spPr>
          <a:xfrm>
            <a:off x="8415019" y="510794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9050" y="2540"/>
                </a:lnTo>
                <a:lnTo>
                  <a:pt x="19050" y="127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0" name="bk object 4220"/>
          <p:cNvSpPr/>
          <p:nvPr/>
        </p:nvSpPr>
        <p:spPr>
          <a:xfrm>
            <a:off x="8416290" y="5110479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20319" y="2540"/>
                </a:moveTo>
                <a:lnTo>
                  <a:pt x="2539" y="2540"/>
                </a:lnTo>
                <a:lnTo>
                  <a:pt x="2539" y="3810"/>
                </a:lnTo>
                <a:lnTo>
                  <a:pt x="20319" y="3810"/>
                </a:lnTo>
                <a:lnTo>
                  <a:pt x="20319" y="2540"/>
                </a:lnTo>
                <a:close/>
              </a:path>
              <a:path w="20320" h="3810">
                <a:moveTo>
                  <a:pt x="1905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2540"/>
                </a:lnTo>
                <a:lnTo>
                  <a:pt x="19049" y="2540"/>
                </a:lnTo>
                <a:lnTo>
                  <a:pt x="19050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1" name="bk object 4221"/>
          <p:cNvSpPr/>
          <p:nvPr/>
        </p:nvSpPr>
        <p:spPr>
          <a:xfrm>
            <a:off x="8420100" y="5114290"/>
            <a:ext cx="22860" cy="3810"/>
          </a:xfrm>
          <a:custGeom>
            <a:avLst/>
            <a:gdLst/>
            <a:ahLst/>
            <a:cxnLst/>
            <a:rect l="l" t="t" r="r" b="b"/>
            <a:pathLst>
              <a:path w="22859" h="3810">
                <a:moveTo>
                  <a:pt x="2286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22860" y="3810"/>
                </a:lnTo>
                <a:lnTo>
                  <a:pt x="22860" y="2540"/>
                </a:lnTo>
                <a:close/>
              </a:path>
              <a:path w="22859" h="3810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20320" y="2540"/>
                </a:lnTo>
                <a:lnTo>
                  <a:pt x="20320" y="127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2" name="bk object 4222"/>
          <p:cNvSpPr/>
          <p:nvPr/>
        </p:nvSpPr>
        <p:spPr>
          <a:xfrm>
            <a:off x="8422640" y="5118100"/>
            <a:ext cx="25400" cy="3810"/>
          </a:xfrm>
          <a:custGeom>
            <a:avLst/>
            <a:gdLst/>
            <a:ahLst/>
            <a:cxnLst/>
            <a:rect l="l" t="t" r="r" b="b"/>
            <a:pathLst>
              <a:path w="25400" h="3810">
                <a:moveTo>
                  <a:pt x="2412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24129" y="2539"/>
                </a:lnTo>
                <a:lnTo>
                  <a:pt x="24129" y="1269"/>
                </a:lnTo>
                <a:close/>
              </a:path>
              <a:path w="25400" h="3810">
                <a:moveTo>
                  <a:pt x="21590" y="0"/>
                </a:moveTo>
                <a:lnTo>
                  <a:pt x="0" y="0"/>
                </a:lnTo>
                <a:lnTo>
                  <a:pt x="0" y="1269"/>
                </a:lnTo>
                <a:lnTo>
                  <a:pt x="21590" y="1269"/>
                </a:lnTo>
                <a:lnTo>
                  <a:pt x="21590" y="0"/>
                </a:lnTo>
                <a:close/>
              </a:path>
              <a:path w="25400" h="3810">
                <a:moveTo>
                  <a:pt x="25399" y="2540"/>
                </a:moveTo>
                <a:lnTo>
                  <a:pt x="2539" y="2540"/>
                </a:lnTo>
                <a:lnTo>
                  <a:pt x="2539" y="3810"/>
                </a:lnTo>
                <a:lnTo>
                  <a:pt x="25399" y="3810"/>
                </a:lnTo>
                <a:lnTo>
                  <a:pt x="25399" y="254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3" name="bk object 4223"/>
          <p:cNvSpPr/>
          <p:nvPr/>
        </p:nvSpPr>
        <p:spPr>
          <a:xfrm>
            <a:off x="8427719" y="512445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4" name="bk object 4224"/>
          <p:cNvSpPr/>
          <p:nvPr/>
        </p:nvSpPr>
        <p:spPr>
          <a:xfrm>
            <a:off x="8426450" y="512317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70"/>
                </a:lnTo>
                <a:lnTo>
                  <a:pt x="26670" y="1270"/>
                </a:lnTo>
                <a:lnTo>
                  <a:pt x="2667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5" name="bk object 4225"/>
          <p:cNvSpPr/>
          <p:nvPr/>
        </p:nvSpPr>
        <p:spPr>
          <a:xfrm>
            <a:off x="8425180" y="512190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6" name="bk object 4226"/>
          <p:cNvSpPr/>
          <p:nvPr/>
        </p:nvSpPr>
        <p:spPr>
          <a:xfrm>
            <a:off x="8980169" y="51244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7" name="bk object 4227"/>
          <p:cNvSpPr/>
          <p:nvPr/>
        </p:nvSpPr>
        <p:spPr>
          <a:xfrm>
            <a:off x="8428990" y="51257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8" name="bk object 4228"/>
          <p:cNvSpPr/>
          <p:nvPr/>
        </p:nvSpPr>
        <p:spPr>
          <a:xfrm>
            <a:off x="8978900" y="51257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9" name="bk object 4229"/>
          <p:cNvSpPr/>
          <p:nvPr/>
        </p:nvSpPr>
        <p:spPr>
          <a:xfrm>
            <a:off x="8432800" y="512825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0" name="bk object 4230"/>
          <p:cNvSpPr/>
          <p:nvPr/>
        </p:nvSpPr>
        <p:spPr>
          <a:xfrm>
            <a:off x="8431530" y="512699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1" name="bk object 4231"/>
          <p:cNvSpPr/>
          <p:nvPr/>
        </p:nvSpPr>
        <p:spPr>
          <a:xfrm>
            <a:off x="8975090" y="51282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2" name="bk object 4232"/>
          <p:cNvSpPr/>
          <p:nvPr/>
        </p:nvSpPr>
        <p:spPr>
          <a:xfrm>
            <a:off x="8977630" y="51269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3" name="bk object 4233"/>
          <p:cNvSpPr/>
          <p:nvPr/>
        </p:nvSpPr>
        <p:spPr>
          <a:xfrm>
            <a:off x="8437880" y="513080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4" name="bk object 4234"/>
          <p:cNvSpPr/>
          <p:nvPr/>
        </p:nvSpPr>
        <p:spPr>
          <a:xfrm>
            <a:off x="8435340" y="512952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70"/>
                </a:lnTo>
                <a:lnTo>
                  <a:pt x="27940" y="1270"/>
                </a:lnTo>
                <a:lnTo>
                  <a:pt x="2794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5" name="bk object 4235"/>
          <p:cNvSpPr/>
          <p:nvPr/>
        </p:nvSpPr>
        <p:spPr>
          <a:xfrm>
            <a:off x="8972550" y="51308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6" name="bk object 4236"/>
          <p:cNvSpPr/>
          <p:nvPr/>
        </p:nvSpPr>
        <p:spPr>
          <a:xfrm>
            <a:off x="8973819" y="51295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7" name="bk object 4237"/>
          <p:cNvSpPr/>
          <p:nvPr/>
        </p:nvSpPr>
        <p:spPr>
          <a:xfrm>
            <a:off x="8439150" y="513207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8" name="bk object 4238"/>
          <p:cNvSpPr/>
          <p:nvPr/>
        </p:nvSpPr>
        <p:spPr>
          <a:xfrm>
            <a:off x="8971280" y="51320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9" name="bk object 4239"/>
          <p:cNvSpPr/>
          <p:nvPr/>
        </p:nvSpPr>
        <p:spPr>
          <a:xfrm>
            <a:off x="8442959" y="513460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0" name="bk object 4240"/>
          <p:cNvSpPr/>
          <p:nvPr/>
        </p:nvSpPr>
        <p:spPr>
          <a:xfrm>
            <a:off x="8441690" y="513334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1" name="bk object 4241"/>
          <p:cNvSpPr/>
          <p:nvPr/>
        </p:nvSpPr>
        <p:spPr>
          <a:xfrm>
            <a:off x="8967469" y="51346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2" name="bk object 4242"/>
          <p:cNvSpPr/>
          <p:nvPr/>
        </p:nvSpPr>
        <p:spPr>
          <a:xfrm>
            <a:off x="8968740" y="51333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3" name="bk object 4243"/>
          <p:cNvSpPr/>
          <p:nvPr/>
        </p:nvSpPr>
        <p:spPr>
          <a:xfrm>
            <a:off x="8449309" y="51384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4" name="bk object 4244"/>
          <p:cNvSpPr/>
          <p:nvPr/>
        </p:nvSpPr>
        <p:spPr>
          <a:xfrm>
            <a:off x="8446769" y="51371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5" name="bk object 4245"/>
          <p:cNvSpPr/>
          <p:nvPr/>
        </p:nvSpPr>
        <p:spPr>
          <a:xfrm>
            <a:off x="8445500" y="51358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70"/>
                </a:lnTo>
                <a:lnTo>
                  <a:pt x="27940" y="1270"/>
                </a:lnTo>
                <a:lnTo>
                  <a:pt x="27940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6" name="bk object 4246"/>
          <p:cNvSpPr/>
          <p:nvPr/>
        </p:nvSpPr>
        <p:spPr>
          <a:xfrm>
            <a:off x="8962390" y="51384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7" name="bk object 4247"/>
          <p:cNvSpPr/>
          <p:nvPr/>
        </p:nvSpPr>
        <p:spPr>
          <a:xfrm>
            <a:off x="8963659" y="51371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8" name="bk object 4248"/>
          <p:cNvSpPr/>
          <p:nvPr/>
        </p:nvSpPr>
        <p:spPr>
          <a:xfrm>
            <a:off x="8966200" y="51358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9" name="bk object 4249"/>
          <p:cNvSpPr/>
          <p:nvPr/>
        </p:nvSpPr>
        <p:spPr>
          <a:xfrm>
            <a:off x="8455659" y="514222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70"/>
                </a:lnTo>
                <a:lnTo>
                  <a:pt x="27940" y="1270"/>
                </a:lnTo>
                <a:lnTo>
                  <a:pt x="27940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0" name="bk object 4250"/>
          <p:cNvSpPr/>
          <p:nvPr/>
        </p:nvSpPr>
        <p:spPr>
          <a:xfrm>
            <a:off x="8453119" y="514095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1" name="bk object 4251"/>
          <p:cNvSpPr/>
          <p:nvPr/>
        </p:nvSpPr>
        <p:spPr>
          <a:xfrm>
            <a:off x="8451850" y="513969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2" name="bk object 4252"/>
          <p:cNvSpPr/>
          <p:nvPr/>
        </p:nvSpPr>
        <p:spPr>
          <a:xfrm>
            <a:off x="8957309" y="51422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3" name="bk object 4253"/>
          <p:cNvSpPr/>
          <p:nvPr/>
        </p:nvSpPr>
        <p:spPr>
          <a:xfrm>
            <a:off x="8959850" y="51409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4" name="bk object 4254"/>
          <p:cNvSpPr/>
          <p:nvPr/>
        </p:nvSpPr>
        <p:spPr>
          <a:xfrm>
            <a:off x="8961119" y="51396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5" name="bk object 4255"/>
          <p:cNvSpPr/>
          <p:nvPr/>
        </p:nvSpPr>
        <p:spPr>
          <a:xfrm>
            <a:off x="8459469" y="514477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6" name="bk object 4256"/>
          <p:cNvSpPr/>
          <p:nvPr/>
        </p:nvSpPr>
        <p:spPr>
          <a:xfrm>
            <a:off x="8456930" y="514350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7" name="bk object 4257"/>
          <p:cNvSpPr/>
          <p:nvPr/>
        </p:nvSpPr>
        <p:spPr>
          <a:xfrm>
            <a:off x="8954769" y="51447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8" name="bk object 4258"/>
          <p:cNvSpPr/>
          <p:nvPr/>
        </p:nvSpPr>
        <p:spPr>
          <a:xfrm>
            <a:off x="8956040" y="51435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9" name="bk object 4259"/>
          <p:cNvSpPr/>
          <p:nvPr/>
        </p:nvSpPr>
        <p:spPr>
          <a:xfrm>
            <a:off x="8462009" y="514604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0" name="bk object 4260"/>
          <p:cNvSpPr/>
          <p:nvPr/>
        </p:nvSpPr>
        <p:spPr>
          <a:xfrm>
            <a:off x="8953500" y="51460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1" name="bk object 4261"/>
          <p:cNvSpPr/>
          <p:nvPr/>
        </p:nvSpPr>
        <p:spPr>
          <a:xfrm>
            <a:off x="8467090" y="51498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2" name="bk object 4262"/>
          <p:cNvSpPr/>
          <p:nvPr/>
        </p:nvSpPr>
        <p:spPr>
          <a:xfrm>
            <a:off x="8465819" y="51485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70"/>
                </a:lnTo>
                <a:lnTo>
                  <a:pt x="27940" y="1270"/>
                </a:lnTo>
                <a:lnTo>
                  <a:pt x="27940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3" name="bk object 4263"/>
          <p:cNvSpPr/>
          <p:nvPr/>
        </p:nvSpPr>
        <p:spPr>
          <a:xfrm>
            <a:off x="8463280" y="514730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4" name="bk object 4264"/>
          <p:cNvSpPr/>
          <p:nvPr/>
        </p:nvSpPr>
        <p:spPr>
          <a:xfrm>
            <a:off x="8948419" y="51498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5" name="bk object 4265"/>
          <p:cNvSpPr/>
          <p:nvPr/>
        </p:nvSpPr>
        <p:spPr>
          <a:xfrm>
            <a:off x="8949690" y="51485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6" name="bk object 4266"/>
          <p:cNvSpPr/>
          <p:nvPr/>
        </p:nvSpPr>
        <p:spPr>
          <a:xfrm>
            <a:off x="8950959" y="51473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7" name="bk object 4267"/>
          <p:cNvSpPr/>
          <p:nvPr/>
        </p:nvSpPr>
        <p:spPr>
          <a:xfrm>
            <a:off x="8469630" y="51511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5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8" name="bk object 4268"/>
          <p:cNvSpPr/>
          <p:nvPr/>
        </p:nvSpPr>
        <p:spPr>
          <a:xfrm>
            <a:off x="8947150" y="51511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5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9" name="bk object 4269"/>
          <p:cNvSpPr/>
          <p:nvPr/>
        </p:nvSpPr>
        <p:spPr>
          <a:xfrm>
            <a:off x="8470900" y="515239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5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0" name="bk object 4270"/>
          <p:cNvSpPr/>
          <p:nvPr/>
        </p:nvSpPr>
        <p:spPr>
          <a:xfrm>
            <a:off x="8944609" y="51523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1" name="bk object 4271"/>
          <p:cNvSpPr/>
          <p:nvPr/>
        </p:nvSpPr>
        <p:spPr>
          <a:xfrm>
            <a:off x="8477250" y="515620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2" name="bk object 4272"/>
          <p:cNvSpPr/>
          <p:nvPr/>
        </p:nvSpPr>
        <p:spPr>
          <a:xfrm>
            <a:off x="8475980" y="515492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70"/>
                </a:lnTo>
                <a:lnTo>
                  <a:pt x="27940" y="1270"/>
                </a:lnTo>
                <a:lnTo>
                  <a:pt x="27940" y="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3" name="bk object 4273"/>
          <p:cNvSpPr/>
          <p:nvPr/>
        </p:nvSpPr>
        <p:spPr>
          <a:xfrm>
            <a:off x="8473440" y="515365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4" name="bk object 4274"/>
          <p:cNvSpPr/>
          <p:nvPr/>
        </p:nvSpPr>
        <p:spPr>
          <a:xfrm>
            <a:off x="8939530" y="51562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5" name="bk object 4275"/>
          <p:cNvSpPr/>
          <p:nvPr/>
        </p:nvSpPr>
        <p:spPr>
          <a:xfrm>
            <a:off x="8942069" y="515492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6" name="bk object 4276"/>
          <p:cNvSpPr/>
          <p:nvPr/>
        </p:nvSpPr>
        <p:spPr>
          <a:xfrm>
            <a:off x="8943340" y="51536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7" name="bk object 4277"/>
          <p:cNvSpPr/>
          <p:nvPr/>
        </p:nvSpPr>
        <p:spPr>
          <a:xfrm>
            <a:off x="8479790" y="515747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8" name="bk object 4278"/>
          <p:cNvSpPr/>
          <p:nvPr/>
        </p:nvSpPr>
        <p:spPr>
          <a:xfrm>
            <a:off x="8938259" y="51574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9" name="bk object 4279"/>
          <p:cNvSpPr/>
          <p:nvPr/>
        </p:nvSpPr>
        <p:spPr>
          <a:xfrm>
            <a:off x="8483600" y="516000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0" name="bk object 4280"/>
          <p:cNvSpPr/>
          <p:nvPr/>
        </p:nvSpPr>
        <p:spPr>
          <a:xfrm>
            <a:off x="8481059" y="51587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1" name="bk object 4281"/>
          <p:cNvSpPr/>
          <p:nvPr/>
        </p:nvSpPr>
        <p:spPr>
          <a:xfrm>
            <a:off x="8935719" y="51600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2" name="bk object 4282"/>
          <p:cNvSpPr/>
          <p:nvPr/>
        </p:nvSpPr>
        <p:spPr>
          <a:xfrm>
            <a:off x="8936990" y="51587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3" name="bk object 4283"/>
          <p:cNvSpPr/>
          <p:nvPr/>
        </p:nvSpPr>
        <p:spPr>
          <a:xfrm>
            <a:off x="8489950" y="516382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69"/>
                </a:lnTo>
                <a:lnTo>
                  <a:pt x="29209" y="1269"/>
                </a:lnTo>
                <a:lnTo>
                  <a:pt x="29209" y="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4" name="bk object 4284"/>
          <p:cNvSpPr/>
          <p:nvPr/>
        </p:nvSpPr>
        <p:spPr>
          <a:xfrm>
            <a:off x="8487409" y="51625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5" name="bk object 4285"/>
          <p:cNvSpPr/>
          <p:nvPr/>
        </p:nvSpPr>
        <p:spPr>
          <a:xfrm>
            <a:off x="8484869" y="516127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6" name="bk object 4286"/>
          <p:cNvSpPr/>
          <p:nvPr/>
        </p:nvSpPr>
        <p:spPr>
          <a:xfrm>
            <a:off x="8929369" y="51638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7" name="bk object 4287"/>
          <p:cNvSpPr/>
          <p:nvPr/>
        </p:nvSpPr>
        <p:spPr>
          <a:xfrm>
            <a:off x="8931909" y="51625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8" name="bk object 4288"/>
          <p:cNvSpPr/>
          <p:nvPr/>
        </p:nvSpPr>
        <p:spPr>
          <a:xfrm>
            <a:off x="8933180" y="51612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9" name="bk object 4289"/>
          <p:cNvSpPr/>
          <p:nvPr/>
        </p:nvSpPr>
        <p:spPr>
          <a:xfrm>
            <a:off x="8495030" y="516762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34290" y="0"/>
                </a:moveTo>
                <a:lnTo>
                  <a:pt x="0" y="0"/>
                </a:lnTo>
                <a:lnTo>
                  <a:pt x="0" y="1270"/>
                </a:lnTo>
                <a:lnTo>
                  <a:pt x="34290" y="1270"/>
                </a:lnTo>
                <a:lnTo>
                  <a:pt x="34290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0" name="bk object 4290"/>
          <p:cNvSpPr/>
          <p:nvPr/>
        </p:nvSpPr>
        <p:spPr>
          <a:xfrm>
            <a:off x="8493759" y="5166359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31750" y="0"/>
                </a:moveTo>
                <a:lnTo>
                  <a:pt x="0" y="0"/>
                </a:lnTo>
                <a:lnTo>
                  <a:pt x="0" y="1269"/>
                </a:lnTo>
                <a:lnTo>
                  <a:pt x="31750" y="1269"/>
                </a:lnTo>
                <a:lnTo>
                  <a:pt x="31750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1" name="bk object 4291"/>
          <p:cNvSpPr/>
          <p:nvPr/>
        </p:nvSpPr>
        <p:spPr>
          <a:xfrm>
            <a:off x="8491219" y="5165090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31750" y="0"/>
                </a:moveTo>
                <a:lnTo>
                  <a:pt x="0" y="0"/>
                </a:lnTo>
                <a:lnTo>
                  <a:pt x="0" y="1269"/>
                </a:lnTo>
                <a:lnTo>
                  <a:pt x="31750" y="1269"/>
                </a:lnTo>
                <a:lnTo>
                  <a:pt x="31750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2" name="bk object 4292"/>
          <p:cNvSpPr/>
          <p:nvPr/>
        </p:nvSpPr>
        <p:spPr>
          <a:xfrm>
            <a:off x="8916669" y="516762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3" name="bk object 4293"/>
          <p:cNvSpPr/>
          <p:nvPr/>
        </p:nvSpPr>
        <p:spPr>
          <a:xfrm>
            <a:off x="8920480" y="516635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4" name="bk object 4294"/>
          <p:cNvSpPr/>
          <p:nvPr/>
        </p:nvSpPr>
        <p:spPr>
          <a:xfrm>
            <a:off x="8924290" y="516509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5" name="bk object 4295"/>
          <p:cNvSpPr/>
          <p:nvPr/>
        </p:nvSpPr>
        <p:spPr>
          <a:xfrm>
            <a:off x="8500109" y="517017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6" name="bk object 4296"/>
          <p:cNvSpPr/>
          <p:nvPr/>
        </p:nvSpPr>
        <p:spPr>
          <a:xfrm>
            <a:off x="8497569" y="516890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34290" y="0"/>
                </a:moveTo>
                <a:lnTo>
                  <a:pt x="0" y="0"/>
                </a:lnTo>
                <a:lnTo>
                  <a:pt x="0" y="1269"/>
                </a:lnTo>
                <a:lnTo>
                  <a:pt x="34290" y="1269"/>
                </a:lnTo>
                <a:lnTo>
                  <a:pt x="34290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7" name="bk object 4297"/>
          <p:cNvSpPr/>
          <p:nvPr/>
        </p:nvSpPr>
        <p:spPr>
          <a:xfrm>
            <a:off x="8907780" y="517017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8" name="bk object 4298"/>
          <p:cNvSpPr/>
          <p:nvPr/>
        </p:nvSpPr>
        <p:spPr>
          <a:xfrm>
            <a:off x="8911590" y="516890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9" name="bk object 4299"/>
          <p:cNvSpPr/>
          <p:nvPr/>
        </p:nvSpPr>
        <p:spPr>
          <a:xfrm>
            <a:off x="8501380" y="517144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829" y="0"/>
                </a:moveTo>
                <a:lnTo>
                  <a:pt x="0" y="0"/>
                </a:lnTo>
                <a:lnTo>
                  <a:pt x="0" y="1269"/>
                </a:lnTo>
                <a:lnTo>
                  <a:pt x="36829" y="1269"/>
                </a:lnTo>
                <a:lnTo>
                  <a:pt x="368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0" name="bk object 4300"/>
          <p:cNvSpPr/>
          <p:nvPr/>
        </p:nvSpPr>
        <p:spPr>
          <a:xfrm>
            <a:off x="8902700" y="517144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1" name="bk object 4301"/>
          <p:cNvSpPr/>
          <p:nvPr/>
        </p:nvSpPr>
        <p:spPr>
          <a:xfrm>
            <a:off x="8506459" y="517397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70"/>
                </a:lnTo>
                <a:lnTo>
                  <a:pt x="38100" y="1270"/>
                </a:lnTo>
                <a:lnTo>
                  <a:pt x="38100" y="0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2" name="bk object 4302"/>
          <p:cNvSpPr/>
          <p:nvPr/>
        </p:nvSpPr>
        <p:spPr>
          <a:xfrm>
            <a:off x="8503919" y="5172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3" name="bk object 4303"/>
          <p:cNvSpPr/>
          <p:nvPr/>
        </p:nvSpPr>
        <p:spPr>
          <a:xfrm>
            <a:off x="8895080" y="517397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21590" y="0"/>
                </a:moveTo>
                <a:lnTo>
                  <a:pt x="0" y="0"/>
                </a:lnTo>
                <a:lnTo>
                  <a:pt x="0" y="1270"/>
                </a:lnTo>
                <a:lnTo>
                  <a:pt x="21590" y="1270"/>
                </a:lnTo>
                <a:lnTo>
                  <a:pt x="21590" y="0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4" name="bk object 4304"/>
          <p:cNvSpPr/>
          <p:nvPr/>
        </p:nvSpPr>
        <p:spPr>
          <a:xfrm>
            <a:off x="8898890" y="517270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5" name="bk object 4305"/>
          <p:cNvSpPr/>
          <p:nvPr/>
        </p:nvSpPr>
        <p:spPr>
          <a:xfrm>
            <a:off x="8515350" y="517652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6" name="bk object 4306"/>
          <p:cNvSpPr/>
          <p:nvPr/>
        </p:nvSpPr>
        <p:spPr>
          <a:xfrm>
            <a:off x="8511540" y="517525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829" y="0"/>
                </a:moveTo>
                <a:lnTo>
                  <a:pt x="0" y="0"/>
                </a:lnTo>
                <a:lnTo>
                  <a:pt x="0" y="1269"/>
                </a:lnTo>
                <a:lnTo>
                  <a:pt x="36829" y="1269"/>
                </a:lnTo>
                <a:lnTo>
                  <a:pt x="36829" y="0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7" name="bk object 4307"/>
          <p:cNvSpPr/>
          <p:nvPr/>
        </p:nvSpPr>
        <p:spPr>
          <a:xfrm>
            <a:off x="8886190" y="517652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24129" y="0"/>
                </a:moveTo>
                <a:lnTo>
                  <a:pt x="0" y="0"/>
                </a:lnTo>
                <a:lnTo>
                  <a:pt x="0" y="1269"/>
                </a:lnTo>
                <a:lnTo>
                  <a:pt x="24129" y="1269"/>
                </a:lnTo>
                <a:lnTo>
                  <a:pt x="24129" y="0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8" name="bk object 4308"/>
          <p:cNvSpPr/>
          <p:nvPr/>
        </p:nvSpPr>
        <p:spPr>
          <a:xfrm>
            <a:off x="8890000" y="517525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24129" y="0"/>
                </a:moveTo>
                <a:lnTo>
                  <a:pt x="0" y="0"/>
                </a:lnTo>
                <a:lnTo>
                  <a:pt x="0" y="1269"/>
                </a:lnTo>
                <a:lnTo>
                  <a:pt x="24129" y="1269"/>
                </a:lnTo>
                <a:lnTo>
                  <a:pt x="24129" y="0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9" name="bk object 4309"/>
          <p:cNvSpPr/>
          <p:nvPr/>
        </p:nvSpPr>
        <p:spPr>
          <a:xfrm>
            <a:off x="8519159" y="517779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0" name="bk object 4310"/>
          <p:cNvSpPr/>
          <p:nvPr/>
        </p:nvSpPr>
        <p:spPr>
          <a:xfrm>
            <a:off x="8881109" y="517779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1" name="bk object 4311"/>
          <p:cNvSpPr/>
          <p:nvPr/>
        </p:nvSpPr>
        <p:spPr>
          <a:xfrm>
            <a:off x="8533130" y="518160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2" name="bk object 4312"/>
          <p:cNvSpPr/>
          <p:nvPr/>
        </p:nvSpPr>
        <p:spPr>
          <a:xfrm>
            <a:off x="8528050" y="5180329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3" name="bk object 4313"/>
          <p:cNvSpPr/>
          <p:nvPr/>
        </p:nvSpPr>
        <p:spPr>
          <a:xfrm>
            <a:off x="8524240" y="5179059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69"/>
                </a:lnTo>
                <a:lnTo>
                  <a:pt x="33020" y="1269"/>
                </a:lnTo>
                <a:lnTo>
                  <a:pt x="33020" y="0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4" name="bk object 4314"/>
          <p:cNvSpPr/>
          <p:nvPr/>
        </p:nvSpPr>
        <p:spPr>
          <a:xfrm>
            <a:off x="8867140" y="5181600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31750" y="0"/>
                </a:moveTo>
                <a:lnTo>
                  <a:pt x="0" y="0"/>
                </a:lnTo>
                <a:lnTo>
                  <a:pt x="0" y="1269"/>
                </a:lnTo>
                <a:lnTo>
                  <a:pt x="31750" y="1269"/>
                </a:lnTo>
                <a:lnTo>
                  <a:pt x="31750" y="0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5" name="bk object 4315"/>
          <p:cNvSpPr/>
          <p:nvPr/>
        </p:nvSpPr>
        <p:spPr>
          <a:xfrm>
            <a:off x="8873490" y="518032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6" name="bk object 4316"/>
          <p:cNvSpPr/>
          <p:nvPr/>
        </p:nvSpPr>
        <p:spPr>
          <a:xfrm>
            <a:off x="8877300" y="517905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7" name="bk object 4317"/>
          <p:cNvSpPr/>
          <p:nvPr/>
        </p:nvSpPr>
        <p:spPr>
          <a:xfrm>
            <a:off x="8536940" y="518287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8" name="bk object 4318"/>
          <p:cNvSpPr/>
          <p:nvPr/>
        </p:nvSpPr>
        <p:spPr>
          <a:xfrm>
            <a:off x="8864600" y="5182870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31750" y="0"/>
                </a:moveTo>
                <a:lnTo>
                  <a:pt x="0" y="0"/>
                </a:lnTo>
                <a:lnTo>
                  <a:pt x="0" y="1269"/>
                </a:lnTo>
                <a:lnTo>
                  <a:pt x="31750" y="1269"/>
                </a:lnTo>
                <a:lnTo>
                  <a:pt x="31750" y="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9" name="bk object 4319"/>
          <p:cNvSpPr/>
          <p:nvPr/>
        </p:nvSpPr>
        <p:spPr>
          <a:xfrm>
            <a:off x="8545830" y="518540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0" name="bk object 4320"/>
          <p:cNvSpPr/>
          <p:nvPr/>
        </p:nvSpPr>
        <p:spPr>
          <a:xfrm>
            <a:off x="8540750" y="518414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69"/>
                </a:lnTo>
                <a:lnTo>
                  <a:pt x="29209" y="1269"/>
                </a:lnTo>
                <a:lnTo>
                  <a:pt x="29209" y="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1" name="bk object 4321"/>
          <p:cNvSpPr/>
          <p:nvPr/>
        </p:nvSpPr>
        <p:spPr>
          <a:xfrm>
            <a:off x="8855709" y="518540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2" name="bk object 4322"/>
          <p:cNvSpPr/>
          <p:nvPr/>
        </p:nvSpPr>
        <p:spPr>
          <a:xfrm>
            <a:off x="8859519" y="518414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34290" y="0"/>
                </a:moveTo>
                <a:lnTo>
                  <a:pt x="0" y="0"/>
                </a:lnTo>
                <a:lnTo>
                  <a:pt x="0" y="1269"/>
                </a:lnTo>
                <a:lnTo>
                  <a:pt x="34290" y="1269"/>
                </a:lnTo>
                <a:lnTo>
                  <a:pt x="34290" y="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3" name="bk object 4323"/>
          <p:cNvSpPr/>
          <p:nvPr/>
        </p:nvSpPr>
        <p:spPr>
          <a:xfrm>
            <a:off x="8558530" y="518922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24129" y="0"/>
                </a:moveTo>
                <a:lnTo>
                  <a:pt x="0" y="0"/>
                </a:lnTo>
                <a:lnTo>
                  <a:pt x="0" y="1269"/>
                </a:lnTo>
                <a:lnTo>
                  <a:pt x="24129" y="1269"/>
                </a:lnTo>
                <a:lnTo>
                  <a:pt x="24129" y="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4" name="bk object 4324"/>
          <p:cNvSpPr/>
          <p:nvPr/>
        </p:nvSpPr>
        <p:spPr>
          <a:xfrm>
            <a:off x="8554719" y="51879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5" name="bk object 4325"/>
          <p:cNvSpPr/>
          <p:nvPr/>
        </p:nvSpPr>
        <p:spPr>
          <a:xfrm>
            <a:off x="8549640" y="518667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70"/>
                </a:lnTo>
                <a:lnTo>
                  <a:pt x="26670" y="1270"/>
                </a:lnTo>
                <a:lnTo>
                  <a:pt x="26670" y="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6" name="bk object 4326"/>
          <p:cNvSpPr/>
          <p:nvPr/>
        </p:nvSpPr>
        <p:spPr>
          <a:xfrm>
            <a:off x="8841740" y="518922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69"/>
                </a:lnTo>
                <a:lnTo>
                  <a:pt x="40640" y="1269"/>
                </a:lnTo>
                <a:lnTo>
                  <a:pt x="40640" y="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7" name="bk object 4327"/>
          <p:cNvSpPr/>
          <p:nvPr/>
        </p:nvSpPr>
        <p:spPr>
          <a:xfrm>
            <a:off x="8846819" y="51879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8" name="bk object 4328"/>
          <p:cNvSpPr/>
          <p:nvPr/>
        </p:nvSpPr>
        <p:spPr>
          <a:xfrm>
            <a:off x="8850630" y="5186679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829" y="0"/>
                </a:moveTo>
                <a:lnTo>
                  <a:pt x="0" y="0"/>
                </a:lnTo>
                <a:lnTo>
                  <a:pt x="0" y="1270"/>
                </a:lnTo>
                <a:lnTo>
                  <a:pt x="36829" y="1270"/>
                </a:lnTo>
                <a:lnTo>
                  <a:pt x="36829" y="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9" name="bk object 4329"/>
          <p:cNvSpPr/>
          <p:nvPr/>
        </p:nvSpPr>
        <p:spPr>
          <a:xfrm>
            <a:off x="8571230" y="519302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21590" y="0"/>
                </a:moveTo>
                <a:lnTo>
                  <a:pt x="0" y="0"/>
                </a:lnTo>
                <a:lnTo>
                  <a:pt x="0" y="1270"/>
                </a:lnTo>
                <a:lnTo>
                  <a:pt x="21590" y="1270"/>
                </a:lnTo>
                <a:lnTo>
                  <a:pt x="21590" y="0"/>
                </a:lnTo>
                <a:close/>
              </a:path>
            </a:pathLst>
          </a:custGeom>
          <a:solidFill>
            <a:srgbClr val="006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0" name="bk object 4330"/>
          <p:cNvSpPr/>
          <p:nvPr/>
        </p:nvSpPr>
        <p:spPr>
          <a:xfrm>
            <a:off x="8567419" y="519175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21590" y="0"/>
                </a:moveTo>
                <a:lnTo>
                  <a:pt x="0" y="0"/>
                </a:lnTo>
                <a:lnTo>
                  <a:pt x="0" y="1269"/>
                </a:lnTo>
                <a:lnTo>
                  <a:pt x="21590" y="1269"/>
                </a:lnTo>
                <a:lnTo>
                  <a:pt x="21590" y="0"/>
                </a:lnTo>
                <a:close/>
              </a:path>
            </a:pathLst>
          </a:custGeom>
          <a:solidFill>
            <a:srgbClr val="006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1" name="bk object 4331"/>
          <p:cNvSpPr/>
          <p:nvPr/>
        </p:nvSpPr>
        <p:spPr>
          <a:xfrm>
            <a:off x="8563609" y="51904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06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2" name="bk object 4332"/>
          <p:cNvSpPr/>
          <p:nvPr/>
        </p:nvSpPr>
        <p:spPr>
          <a:xfrm>
            <a:off x="8827769" y="519302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34290" y="0"/>
                </a:moveTo>
                <a:lnTo>
                  <a:pt x="0" y="0"/>
                </a:lnTo>
                <a:lnTo>
                  <a:pt x="0" y="1270"/>
                </a:lnTo>
                <a:lnTo>
                  <a:pt x="34290" y="1270"/>
                </a:lnTo>
                <a:lnTo>
                  <a:pt x="34290" y="0"/>
                </a:lnTo>
                <a:close/>
              </a:path>
            </a:pathLst>
          </a:custGeom>
          <a:solidFill>
            <a:srgbClr val="006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3" name="bk object 4333"/>
          <p:cNvSpPr/>
          <p:nvPr/>
        </p:nvSpPr>
        <p:spPr>
          <a:xfrm>
            <a:off x="8832850" y="519175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44450" y="0"/>
                </a:moveTo>
                <a:lnTo>
                  <a:pt x="0" y="0"/>
                </a:lnTo>
                <a:lnTo>
                  <a:pt x="0" y="1269"/>
                </a:lnTo>
                <a:lnTo>
                  <a:pt x="44450" y="1269"/>
                </a:lnTo>
                <a:lnTo>
                  <a:pt x="44450" y="0"/>
                </a:lnTo>
                <a:close/>
              </a:path>
            </a:pathLst>
          </a:custGeom>
          <a:solidFill>
            <a:srgbClr val="006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4" name="bk object 4334"/>
          <p:cNvSpPr/>
          <p:nvPr/>
        </p:nvSpPr>
        <p:spPr>
          <a:xfrm>
            <a:off x="8837930" y="5190490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09" h="1270">
                <a:moveTo>
                  <a:pt x="41909" y="0"/>
                </a:moveTo>
                <a:lnTo>
                  <a:pt x="0" y="0"/>
                </a:lnTo>
                <a:lnTo>
                  <a:pt x="0" y="1269"/>
                </a:lnTo>
                <a:lnTo>
                  <a:pt x="41909" y="1269"/>
                </a:lnTo>
                <a:lnTo>
                  <a:pt x="41909" y="0"/>
                </a:lnTo>
                <a:close/>
              </a:path>
            </a:pathLst>
          </a:custGeom>
          <a:solidFill>
            <a:srgbClr val="006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5" name="bk object 4335"/>
          <p:cNvSpPr/>
          <p:nvPr/>
        </p:nvSpPr>
        <p:spPr>
          <a:xfrm>
            <a:off x="8580119" y="519557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6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6" name="bk object 4336"/>
          <p:cNvSpPr/>
          <p:nvPr/>
        </p:nvSpPr>
        <p:spPr>
          <a:xfrm>
            <a:off x="8576309" y="519430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6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7" name="bk object 4337"/>
          <p:cNvSpPr/>
          <p:nvPr/>
        </p:nvSpPr>
        <p:spPr>
          <a:xfrm>
            <a:off x="8818880" y="519557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</a:pathLst>
          </a:custGeom>
          <a:solidFill>
            <a:srgbClr val="006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8" name="bk object 4338"/>
          <p:cNvSpPr/>
          <p:nvPr/>
        </p:nvSpPr>
        <p:spPr>
          <a:xfrm>
            <a:off x="8823959" y="519430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6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9" name="bk object 4339"/>
          <p:cNvSpPr/>
          <p:nvPr/>
        </p:nvSpPr>
        <p:spPr>
          <a:xfrm>
            <a:off x="8592819" y="5199379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5240" y="0"/>
                </a:moveTo>
                <a:lnTo>
                  <a:pt x="0" y="0"/>
                </a:lnTo>
                <a:lnTo>
                  <a:pt x="0" y="1270"/>
                </a:lnTo>
                <a:lnTo>
                  <a:pt x="15240" y="1270"/>
                </a:lnTo>
                <a:lnTo>
                  <a:pt x="15240" y="0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0" name="bk object 4340"/>
          <p:cNvSpPr/>
          <p:nvPr/>
        </p:nvSpPr>
        <p:spPr>
          <a:xfrm>
            <a:off x="8589009" y="519810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1" name="bk object 4341"/>
          <p:cNvSpPr/>
          <p:nvPr/>
        </p:nvSpPr>
        <p:spPr>
          <a:xfrm>
            <a:off x="8585200" y="51968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2" name="bk object 4342"/>
          <p:cNvSpPr/>
          <p:nvPr/>
        </p:nvSpPr>
        <p:spPr>
          <a:xfrm>
            <a:off x="8809990" y="5198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3" name="bk object 4343"/>
          <p:cNvSpPr/>
          <p:nvPr/>
        </p:nvSpPr>
        <p:spPr>
          <a:xfrm>
            <a:off x="8815069" y="519684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4" name="bk object 4344"/>
          <p:cNvSpPr/>
          <p:nvPr/>
        </p:nvSpPr>
        <p:spPr>
          <a:xfrm>
            <a:off x="8806180" y="51993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5" name="bk object 4345"/>
          <p:cNvSpPr/>
          <p:nvPr/>
        </p:nvSpPr>
        <p:spPr>
          <a:xfrm>
            <a:off x="8606790" y="52019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6" name="bk object 4346"/>
          <p:cNvSpPr/>
          <p:nvPr/>
        </p:nvSpPr>
        <p:spPr>
          <a:xfrm>
            <a:off x="8599169" y="52006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7" name="bk object 4347"/>
          <p:cNvSpPr/>
          <p:nvPr/>
        </p:nvSpPr>
        <p:spPr>
          <a:xfrm>
            <a:off x="8799830" y="52006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8" name="bk object 4348"/>
          <p:cNvSpPr/>
          <p:nvPr/>
        </p:nvSpPr>
        <p:spPr>
          <a:xfrm>
            <a:off x="8784590" y="52019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9" name="bk object 4349"/>
          <p:cNvSpPr/>
          <p:nvPr/>
        </p:nvSpPr>
        <p:spPr>
          <a:xfrm>
            <a:off x="8622030" y="520319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0" name="bk object 4350"/>
          <p:cNvSpPr/>
          <p:nvPr/>
        </p:nvSpPr>
        <p:spPr>
          <a:xfrm>
            <a:off x="8774430" y="52031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1" name="bk object 4351"/>
          <p:cNvSpPr/>
          <p:nvPr/>
        </p:nvSpPr>
        <p:spPr>
          <a:xfrm>
            <a:off x="8665209" y="520700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006A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2" name="bk object 4352"/>
          <p:cNvSpPr/>
          <p:nvPr/>
        </p:nvSpPr>
        <p:spPr>
          <a:xfrm>
            <a:off x="8649969" y="520572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7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006A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3" name="bk object 4353"/>
          <p:cNvSpPr/>
          <p:nvPr/>
        </p:nvSpPr>
        <p:spPr>
          <a:xfrm>
            <a:off x="8636000" y="520445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</a:pathLst>
          </a:custGeom>
          <a:solidFill>
            <a:srgbClr val="006A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4" name="bk object 4354"/>
          <p:cNvSpPr/>
          <p:nvPr/>
        </p:nvSpPr>
        <p:spPr>
          <a:xfrm>
            <a:off x="8752840" y="520572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6A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5" name="bk object 4355"/>
          <p:cNvSpPr/>
          <p:nvPr/>
        </p:nvSpPr>
        <p:spPr>
          <a:xfrm>
            <a:off x="8763000" y="52044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6A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6" name="bk object 4356"/>
          <p:cNvSpPr/>
          <p:nvPr/>
        </p:nvSpPr>
        <p:spPr>
          <a:xfrm>
            <a:off x="8741409" y="52070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6A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7" name="bk object 4357"/>
          <p:cNvSpPr/>
          <p:nvPr/>
        </p:nvSpPr>
        <p:spPr>
          <a:xfrm>
            <a:off x="8679180" y="5208270"/>
            <a:ext cx="62230" cy="3810"/>
          </a:xfrm>
          <a:custGeom>
            <a:avLst/>
            <a:gdLst/>
            <a:ahLst/>
            <a:cxnLst/>
            <a:rect l="l" t="t" r="r" b="b"/>
            <a:pathLst>
              <a:path w="62229" h="3810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  <a:path w="62229" h="3810">
                <a:moveTo>
                  <a:pt x="62229" y="0"/>
                </a:moveTo>
                <a:lnTo>
                  <a:pt x="52070" y="0"/>
                </a:lnTo>
                <a:lnTo>
                  <a:pt x="5207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  <a:path w="62229" h="3810">
                <a:moveTo>
                  <a:pt x="29210" y="1269"/>
                </a:moveTo>
                <a:lnTo>
                  <a:pt x="13970" y="1269"/>
                </a:lnTo>
                <a:lnTo>
                  <a:pt x="13970" y="2539"/>
                </a:lnTo>
                <a:lnTo>
                  <a:pt x="29210" y="2539"/>
                </a:lnTo>
                <a:lnTo>
                  <a:pt x="29210" y="1269"/>
                </a:lnTo>
                <a:close/>
              </a:path>
              <a:path w="62229" h="3810">
                <a:moveTo>
                  <a:pt x="52070" y="1269"/>
                </a:moveTo>
                <a:lnTo>
                  <a:pt x="41910" y="1269"/>
                </a:lnTo>
                <a:lnTo>
                  <a:pt x="41910" y="2539"/>
                </a:lnTo>
                <a:lnTo>
                  <a:pt x="52070" y="2539"/>
                </a:lnTo>
                <a:lnTo>
                  <a:pt x="52070" y="1269"/>
                </a:lnTo>
                <a:close/>
              </a:path>
              <a:path w="62229" h="3810">
                <a:moveTo>
                  <a:pt x="36830" y="2539"/>
                </a:moveTo>
                <a:lnTo>
                  <a:pt x="35560" y="2539"/>
                </a:lnTo>
                <a:lnTo>
                  <a:pt x="35560" y="3809"/>
                </a:lnTo>
                <a:lnTo>
                  <a:pt x="36830" y="3809"/>
                </a:lnTo>
                <a:lnTo>
                  <a:pt x="36830" y="2539"/>
                </a:lnTo>
                <a:close/>
              </a:path>
            </a:pathLst>
          </a:custGeom>
          <a:solidFill>
            <a:srgbClr val="0069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8" name="bk object 4358"/>
          <p:cNvSpPr/>
          <p:nvPr/>
        </p:nvSpPr>
        <p:spPr>
          <a:xfrm>
            <a:off x="8437880" y="4800600"/>
            <a:ext cx="410210" cy="8636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9" name="bk object 4359"/>
          <p:cNvSpPr/>
          <p:nvPr/>
        </p:nvSpPr>
        <p:spPr>
          <a:xfrm>
            <a:off x="8971280" y="48666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0" name="bk object 4360"/>
          <p:cNvSpPr/>
          <p:nvPr/>
        </p:nvSpPr>
        <p:spPr>
          <a:xfrm>
            <a:off x="8968740" y="4866640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620" y="2539"/>
                </a:moveTo>
                <a:lnTo>
                  <a:pt x="0" y="2539"/>
                </a:lnTo>
                <a:lnTo>
                  <a:pt x="0" y="3809"/>
                </a:lnTo>
                <a:lnTo>
                  <a:pt x="7620" y="3809"/>
                </a:lnTo>
                <a:lnTo>
                  <a:pt x="7620" y="2539"/>
                </a:lnTo>
                <a:close/>
              </a:path>
              <a:path w="7620" h="3810">
                <a:moveTo>
                  <a:pt x="507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7620" h="3810">
                <a:moveTo>
                  <a:pt x="3809" y="0"/>
                </a:moveTo>
                <a:lnTo>
                  <a:pt x="2539" y="0"/>
                </a:lnTo>
                <a:lnTo>
                  <a:pt x="2539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1" name="bk object 4361"/>
          <p:cNvSpPr/>
          <p:nvPr/>
        </p:nvSpPr>
        <p:spPr>
          <a:xfrm>
            <a:off x="8963659" y="48704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5240" y="1269"/>
                </a:moveTo>
                <a:lnTo>
                  <a:pt x="2540" y="1269"/>
                </a:lnTo>
                <a:lnTo>
                  <a:pt x="2540" y="2539"/>
                </a:lnTo>
                <a:lnTo>
                  <a:pt x="15240" y="2539"/>
                </a:lnTo>
                <a:lnTo>
                  <a:pt x="15240" y="1269"/>
                </a:lnTo>
                <a:close/>
              </a:path>
              <a:path w="19050" h="5079">
                <a:moveTo>
                  <a:pt x="13970" y="0"/>
                </a:moveTo>
                <a:lnTo>
                  <a:pt x="3810" y="0"/>
                </a:lnTo>
                <a:lnTo>
                  <a:pt x="381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  <a:path w="19050" h="5079">
                <a:moveTo>
                  <a:pt x="19050" y="3810"/>
                </a:moveTo>
                <a:lnTo>
                  <a:pt x="0" y="3810"/>
                </a:lnTo>
                <a:lnTo>
                  <a:pt x="0" y="5080"/>
                </a:lnTo>
                <a:lnTo>
                  <a:pt x="19050" y="5080"/>
                </a:lnTo>
                <a:lnTo>
                  <a:pt x="19050" y="3810"/>
                </a:lnTo>
                <a:close/>
              </a:path>
              <a:path w="19050" h="5079">
                <a:moveTo>
                  <a:pt x="17779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17779" y="3810"/>
                </a:lnTo>
                <a:lnTo>
                  <a:pt x="17779" y="254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2" name="bk object 4362"/>
          <p:cNvSpPr/>
          <p:nvPr/>
        </p:nvSpPr>
        <p:spPr>
          <a:xfrm>
            <a:off x="8961119" y="4875529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667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26670" y="3810"/>
                </a:lnTo>
                <a:lnTo>
                  <a:pt x="26670" y="2540"/>
                </a:lnTo>
                <a:close/>
              </a:path>
              <a:path w="27940" h="5079">
                <a:moveTo>
                  <a:pt x="25400" y="1270"/>
                </a:moveTo>
                <a:lnTo>
                  <a:pt x="0" y="1270"/>
                </a:lnTo>
                <a:lnTo>
                  <a:pt x="0" y="2540"/>
                </a:lnTo>
                <a:lnTo>
                  <a:pt x="25400" y="2540"/>
                </a:lnTo>
                <a:lnTo>
                  <a:pt x="25400" y="1270"/>
                </a:lnTo>
                <a:close/>
              </a:path>
              <a:path w="27940" h="5079">
                <a:moveTo>
                  <a:pt x="22860" y="0"/>
                </a:moveTo>
                <a:lnTo>
                  <a:pt x="1270" y="0"/>
                </a:lnTo>
                <a:lnTo>
                  <a:pt x="127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  <a:path w="27940" h="5079">
                <a:moveTo>
                  <a:pt x="27939" y="3810"/>
                </a:moveTo>
                <a:lnTo>
                  <a:pt x="3809" y="3810"/>
                </a:lnTo>
                <a:lnTo>
                  <a:pt x="3809" y="5080"/>
                </a:lnTo>
                <a:lnTo>
                  <a:pt x="27939" y="5080"/>
                </a:lnTo>
                <a:lnTo>
                  <a:pt x="27939" y="381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3" name="bk object 4363"/>
          <p:cNvSpPr/>
          <p:nvPr/>
        </p:nvSpPr>
        <p:spPr>
          <a:xfrm>
            <a:off x="8966200" y="4880609"/>
            <a:ext cx="27940" cy="3810"/>
          </a:xfrm>
          <a:custGeom>
            <a:avLst/>
            <a:gdLst/>
            <a:ahLst/>
            <a:cxnLst/>
            <a:rect l="l" t="t" r="r" b="b"/>
            <a:pathLst>
              <a:path w="27940" h="3810">
                <a:moveTo>
                  <a:pt x="27939" y="2539"/>
                </a:moveTo>
                <a:lnTo>
                  <a:pt x="3809" y="2539"/>
                </a:lnTo>
                <a:lnTo>
                  <a:pt x="3809" y="3809"/>
                </a:lnTo>
                <a:lnTo>
                  <a:pt x="27939" y="3809"/>
                </a:lnTo>
                <a:lnTo>
                  <a:pt x="27939" y="2539"/>
                </a:lnTo>
                <a:close/>
              </a:path>
              <a:path w="27940" h="3810">
                <a:moveTo>
                  <a:pt x="2667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26670" y="2539"/>
                </a:lnTo>
                <a:lnTo>
                  <a:pt x="26670" y="1269"/>
                </a:lnTo>
                <a:close/>
              </a:path>
              <a:path w="27940" h="381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4" name="bk object 4364"/>
          <p:cNvSpPr/>
          <p:nvPr/>
        </p:nvSpPr>
        <p:spPr>
          <a:xfrm>
            <a:off x="8971280" y="4884420"/>
            <a:ext cx="29209" cy="5080"/>
          </a:xfrm>
          <a:custGeom>
            <a:avLst/>
            <a:gdLst/>
            <a:ahLst/>
            <a:cxnLst/>
            <a:rect l="l" t="t" r="r" b="b"/>
            <a:pathLst>
              <a:path w="29209" h="5079">
                <a:moveTo>
                  <a:pt x="24129" y="0"/>
                </a:moveTo>
                <a:lnTo>
                  <a:pt x="0" y="0"/>
                </a:lnTo>
                <a:lnTo>
                  <a:pt x="0" y="1269"/>
                </a:lnTo>
                <a:lnTo>
                  <a:pt x="24129" y="1269"/>
                </a:lnTo>
                <a:lnTo>
                  <a:pt x="24129" y="0"/>
                </a:lnTo>
                <a:close/>
              </a:path>
              <a:path w="29209" h="5079">
                <a:moveTo>
                  <a:pt x="29209" y="3809"/>
                </a:moveTo>
                <a:lnTo>
                  <a:pt x="5079" y="3809"/>
                </a:lnTo>
                <a:lnTo>
                  <a:pt x="5079" y="5079"/>
                </a:lnTo>
                <a:lnTo>
                  <a:pt x="29209" y="5079"/>
                </a:lnTo>
                <a:lnTo>
                  <a:pt x="29209" y="3809"/>
                </a:lnTo>
                <a:close/>
              </a:path>
              <a:path w="29209" h="5079">
                <a:moveTo>
                  <a:pt x="27940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27940" y="3809"/>
                </a:lnTo>
                <a:lnTo>
                  <a:pt x="27940" y="2539"/>
                </a:lnTo>
                <a:close/>
              </a:path>
              <a:path w="29209" h="5079">
                <a:moveTo>
                  <a:pt x="2667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26670" y="2539"/>
                </a:lnTo>
                <a:lnTo>
                  <a:pt x="26670" y="1269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5" name="bk object 4365"/>
          <p:cNvSpPr/>
          <p:nvPr/>
        </p:nvSpPr>
        <p:spPr>
          <a:xfrm>
            <a:off x="8977630" y="4889500"/>
            <a:ext cx="30480" cy="5080"/>
          </a:xfrm>
          <a:custGeom>
            <a:avLst/>
            <a:gdLst/>
            <a:ahLst/>
            <a:cxnLst/>
            <a:rect l="l" t="t" r="r" b="b"/>
            <a:pathLst>
              <a:path w="30479" h="5079">
                <a:moveTo>
                  <a:pt x="26670" y="1269"/>
                </a:moveTo>
                <a:lnTo>
                  <a:pt x="2540" y="1269"/>
                </a:lnTo>
                <a:lnTo>
                  <a:pt x="2540" y="2539"/>
                </a:lnTo>
                <a:lnTo>
                  <a:pt x="26670" y="2539"/>
                </a:lnTo>
                <a:lnTo>
                  <a:pt x="26670" y="1269"/>
                </a:lnTo>
                <a:close/>
              </a:path>
              <a:path w="30479" h="5079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  <a:path w="30479" h="5079">
                <a:moveTo>
                  <a:pt x="30479" y="3810"/>
                </a:moveTo>
                <a:lnTo>
                  <a:pt x="6350" y="3810"/>
                </a:lnTo>
                <a:lnTo>
                  <a:pt x="6350" y="5080"/>
                </a:lnTo>
                <a:lnTo>
                  <a:pt x="30479" y="5080"/>
                </a:lnTo>
                <a:lnTo>
                  <a:pt x="30479" y="3810"/>
                </a:lnTo>
                <a:close/>
              </a:path>
              <a:path w="30479" h="5079">
                <a:moveTo>
                  <a:pt x="27940" y="2540"/>
                </a:moveTo>
                <a:lnTo>
                  <a:pt x="3810" y="2540"/>
                </a:lnTo>
                <a:lnTo>
                  <a:pt x="3810" y="3810"/>
                </a:lnTo>
                <a:lnTo>
                  <a:pt x="27940" y="3810"/>
                </a:lnTo>
                <a:lnTo>
                  <a:pt x="27940" y="254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6" name="bk object 4366"/>
          <p:cNvSpPr/>
          <p:nvPr/>
        </p:nvSpPr>
        <p:spPr>
          <a:xfrm>
            <a:off x="8985250" y="4894579"/>
            <a:ext cx="26670" cy="3810"/>
          </a:xfrm>
          <a:custGeom>
            <a:avLst/>
            <a:gdLst/>
            <a:ahLst/>
            <a:cxnLst/>
            <a:rect l="l" t="t" r="r" b="b"/>
            <a:pathLst>
              <a:path w="26670" h="3810">
                <a:moveTo>
                  <a:pt x="26669" y="2540"/>
                </a:moveTo>
                <a:lnTo>
                  <a:pt x="3809" y="2540"/>
                </a:lnTo>
                <a:lnTo>
                  <a:pt x="3809" y="3810"/>
                </a:lnTo>
                <a:lnTo>
                  <a:pt x="26669" y="3810"/>
                </a:lnTo>
                <a:lnTo>
                  <a:pt x="26669" y="2540"/>
                </a:lnTo>
                <a:close/>
              </a:path>
              <a:path w="26670" h="3810">
                <a:moveTo>
                  <a:pt x="2540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25400" y="2540"/>
                </a:lnTo>
                <a:lnTo>
                  <a:pt x="25400" y="1270"/>
                </a:lnTo>
                <a:close/>
              </a:path>
              <a:path w="26670" h="3810">
                <a:moveTo>
                  <a:pt x="24129" y="0"/>
                </a:moveTo>
                <a:lnTo>
                  <a:pt x="0" y="0"/>
                </a:lnTo>
                <a:lnTo>
                  <a:pt x="0" y="1270"/>
                </a:lnTo>
                <a:lnTo>
                  <a:pt x="24129" y="1270"/>
                </a:lnTo>
                <a:lnTo>
                  <a:pt x="2412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7" name="bk object 4367"/>
          <p:cNvSpPr/>
          <p:nvPr/>
        </p:nvSpPr>
        <p:spPr>
          <a:xfrm>
            <a:off x="8990330" y="4898390"/>
            <a:ext cx="25400" cy="5080"/>
          </a:xfrm>
          <a:custGeom>
            <a:avLst/>
            <a:gdLst/>
            <a:ahLst/>
            <a:cxnLst/>
            <a:rect l="l" t="t" r="r" b="b"/>
            <a:pathLst>
              <a:path w="25400" h="5079">
                <a:moveTo>
                  <a:pt x="25400" y="3809"/>
                </a:moveTo>
                <a:lnTo>
                  <a:pt x="5079" y="3809"/>
                </a:lnTo>
                <a:lnTo>
                  <a:pt x="5079" y="5079"/>
                </a:lnTo>
                <a:lnTo>
                  <a:pt x="25400" y="5079"/>
                </a:lnTo>
                <a:lnTo>
                  <a:pt x="25400" y="3809"/>
                </a:lnTo>
                <a:close/>
              </a:path>
              <a:path w="25400" h="5079">
                <a:moveTo>
                  <a:pt x="24130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24130" y="3809"/>
                </a:lnTo>
                <a:lnTo>
                  <a:pt x="24130" y="2539"/>
                </a:lnTo>
                <a:close/>
              </a:path>
              <a:path w="25400" h="5079">
                <a:moveTo>
                  <a:pt x="2286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22860" y="2539"/>
                </a:lnTo>
                <a:lnTo>
                  <a:pt x="22860" y="1269"/>
                </a:lnTo>
                <a:close/>
              </a:path>
              <a:path w="25400" h="5079">
                <a:moveTo>
                  <a:pt x="21590" y="0"/>
                </a:moveTo>
                <a:lnTo>
                  <a:pt x="0" y="0"/>
                </a:lnTo>
                <a:lnTo>
                  <a:pt x="0" y="1269"/>
                </a:lnTo>
                <a:lnTo>
                  <a:pt x="21590" y="1269"/>
                </a:lnTo>
                <a:lnTo>
                  <a:pt x="21590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8" name="bk object 4368"/>
          <p:cNvSpPr/>
          <p:nvPr/>
        </p:nvSpPr>
        <p:spPr>
          <a:xfrm>
            <a:off x="8996680" y="4903470"/>
            <a:ext cx="21590" cy="3810"/>
          </a:xfrm>
          <a:custGeom>
            <a:avLst/>
            <a:gdLst/>
            <a:ahLst/>
            <a:cxnLst/>
            <a:rect l="l" t="t" r="r" b="b"/>
            <a:pathLst>
              <a:path w="21590" h="381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  <a:path w="21590" h="3810">
                <a:moveTo>
                  <a:pt x="21590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21590" y="3809"/>
                </a:lnTo>
                <a:lnTo>
                  <a:pt x="21590" y="2539"/>
                </a:lnTo>
                <a:close/>
              </a:path>
              <a:path w="21590" h="3810">
                <a:moveTo>
                  <a:pt x="20320" y="1269"/>
                </a:moveTo>
                <a:lnTo>
                  <a:pt x="2540" y="1269"/>
                </a:lnTo>
                <a:lnTo>
                  <a:pt x="2540" y="2539"/>
                </a:lnTo>
                <a:lnTo>
                  <a:pt x="20320" y="2539"/>
                </a:lnTo>
                <a:lnTo>
                  <a:pt x="20320" y="1269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9" name="bk object 4369"/>
          <p:cNvSpPr/>
          <p:nvPr/>
        </p:nvSpPr>
        <p:spPr>
          <a:xfrm>
            <a:off x="9001759" y="4907279"/>
            <a:ext cx="20320" cy="5080"/>
          </a:xfrm>
          <a:custGeom>
            <a:avLst/>
            <a:gdLst/>
            <a:ahLst/>
            <a:cxnLst/>
            <a:rect l="l" t="t" r="r" b="b"/>
            <a:pathLst>
              <a:path w="20320" h="5079">
                <a:moveTo>
                  <a:pt x="1905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19050" y="3810"/>
                </a:lnTo>
                <a:lnTo>
                  <a:pt x="19050" y="2540"/>
                </a:lnTo>
                <a:close/>
              </a:path>
              <a:path w="20320" h="5079">
                <a:moveTo>
                  <a:pt x="17779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  <a:path w="20320" h="5079">
                <a:moveTo>
                  <a:pt x="20320" y="3810"/>
                </a:moveTo>
                <a:lnTo>
                  <a:pt x="3810" y="3810"/>
                </a:lnTo>
                <a:lnTo>
                  <a:pt x="3810" y="5080"/>
                </a:lnTo>
                <a:lnTo>
                  <a:pt x="20320" y="5080"/>
                </a:lnTo>
                <a:lnTo>
                  <a:pt x="20320" y="381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0" name="bk object 4370"/>
          <p:cNvSpPr/>
          <p:nvPr/>
        </p:nvSpPr>
        <p:spPr>
          <a:xfrm>
            <a:off x="9006840" y="49123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19050" y="5079"/>
                </a:lnTo>
                <a:lnTo>
                  <a:pt x="19050" y="3809"/>
                </a:lnTo>
                <a:close/>
              </a:path>
              <a:path w="19050" h="5079">
                <a:moveTo>
                  <a:pt x="1777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17779" y="3809"/>
                </a:lnTo>
                <a:lnTo>
                  <a:pt x="17779" y="2539"/>
                </a:lnTo>
                <a:close/>
              </a:path>
              <a:path w="19050" h="5079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2539"/>
                </a:lnTo>
                <a:lnTo>
                  <a:pt x="16509" y="2539"/>
                </a:lnTo>
                <a:lnTo>
                  <a:pt x="1650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1" name="bk object 4371"/>
          <p:cNvSpPr/>
          <p:nvPr/>
        </p:nvSpPr>
        <p:spPr>
          <a:xfrm>
            <a:off x="9011919" y="4917440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79" h="5079">
                <a:moveTo>
                  <a:pt x="1777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17779" y="5079"/>
                </a:lnTo>
                <a:lnTo>
                  <a:pt x="17779" y="3809"/>
                </a:lnTo>
                <a:close/>
              </a:path>
              <a:path w="17779" h="5079">
                <a:moveTo>
                  <a:pt x="1650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16509" y="3809"/>
                </a:lnTo>
                <a:lnTo>
                  <a:pt x="16509" y="2539"/>
                </a:lnTo>
                <a:close/>
              </a:path>
              <a:path w="17779" h="5079">
                <a:moveTo>
                  <a:pt x="1524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15240" y="2539"/>
                </a:lnTo>
                <a:lnTo>
                  <a:pt x="15240" y="1269"/>
                </a:lnTo>
                <a:close/>
              </a:path>
              <a:path w="17779" h="5079">
                <a:moveTo>
                  <a:pt x="13970" y="0"/>
                </a:moveTo>
                <a:lnTo>
                  <a:pt x="0" y="0"/>
                </a:lnTo>
                <a:lnTo>
                  <a:pt x="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2" name="bk object 4372"/>
          <p:cNvSpPr/>
          <p:nvPr/>
        </p:nvSpPr>
        <p:spPr>
          <a:xfrm>
            <a:off x="9017000" y="4922520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40" h="381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  <a:path w="15240" h="3810">
                <a:moveTo>
                  <a:pt x="15240" y="2539"/>
                </a:moveTo>
                <a:lnTo>
                  <a:pt x="2540" y="2539"/>
                </a:lnTo>
                <a:lnTo>
                  <a:pt x="2540" y="3809"/>
                </a:lnTo>
                <a:lnTo>
                  <a:pt x="15240" y="3809"/>
                </a:lnTo>
                <a:lnTo>
                  <a:pt x="15240" y="2539"/>
                </a:lnTo>
                <a:close/>
              </a:path>
              <a:path w="15240" h="3810">
                <a:moveTo>
                  <a:pt x="1397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13970" y="2539"/>
                </a:lnTo>
                <a:lnTo>
                  <a:pt x="13970" y="1269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3" name="bk object 4373"/>
          <p:cNvSpPr/>
          <p:nvPr/>
        </p:nvSpPr>
        <p:spPr>
          <a:xfrm>
            <a:off x="9020809" y="4926329"/>
            <a:ext cx="15240" cy="5080"/>
          </a:xfrm>
          <a:custGeom>
            <a:avLst/>
            <a:gdLst/>
            <a:ahLst/>
            <a:cxnLst/>
            <a:rect l="l" t="t" r="r" b="b"/>
            <a:pathLst>
              <a:path w="15240" h="5079">
                <a:moveTo>
                  <a:pt x="1397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13970" y="3810"/>
                </a:lnTo>
                <a:lnTo>
                  <a:pt x="13970" y="2540"/>
                </a:lnTo>
                <a:close/>
              </a:path>
              <a:path w="15240" h="5079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2540"/>
                </a:lnTo>
                <a:lnTo>
                  <a:pt x="12700" y="2540"/>
                </a:lnTo>
                <a:lnTo>
                  <a:pt x="12700" y="0"/>
                </a:lnTo>
                <a:close/>
              </a:path>
              <a:path w="15240" h="5079">
                <a:moveTo>
                  <a:pt x="15240" y="3810"/>
                </a:moveTo>
                <a:lnTo>
                  <a:pt x="3810" y="3810"/>
                </a:lnTo>
                <a:lnTo>
                  <a:pt x="3810" y="5080"/>
                </a:lnTo>
                <a:lnTo>
                  <a:pt x="15240" y="5080"/>
                </a:lnTo>
                <a:lnTo>
                  <a:pt x="15240" y="381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4" name="bk object 4374"/>
          <p:cNvSpPr/>
          <p:nvPr/>
        </p:nvSpPr>
        <p:spPr>
          <a:xfrm>
            <a:off x="9025890" y="4931409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69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12699" y="3809"/>
                </a:lnTo>
                <a:lnTo>
                  <a:pt x="12699" y="2539"/>
                </a:lnTo>
                <a:close/>
              </a:path>
              <a:path w="12700" h="381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5" name="bk object 4375"/>
          <p:cNvSpPr/>
          <p:nvPr/>
        </p:nvSpPr>
        <p:spPr>
          <a:xfrm>
            <a:off x="9028430" y="493522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  <a:path w="11429" h="5079">
                <a:moveTo>
                  <a:pt x="11429" y="1269"/>
                </a:moveTo>
                <a:lnTo>
                  <a:pt x="0" y="1269"/>
                </a:lnTo>
                <a:lnTo>
                  <a:pt x="0" y="2539"/>
                </a:lnTo>
                <a:lnTo>
                  <a:pt x="1270" y="2539"/>
                </a:lnTo>
                <a:lnTo>
                  <a:pt x="1270" y="5079"/>
                </a:lnTo>
                <a:lnTo>
                  <a:pt x="11429" y="5079"/>
                </a:lnTo>
                <a:lnTo>
                  <a:pt x="11429" y="1269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6" name="bk object 4376"/>
          <p:cNvSpPr/>
          <p:nvPr/>
        </p:nvSpPr>
        <p:spPr>
          <a:xfrm>
            <a:off x="9029700" y="494030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159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5080"/>
                </a:lnTo>
                <a:lnTo>
                  <a:pt x="11429" y="5080"/>
                </a:lnTo>
                <a:lnTo>
                  <a:pt x="11429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7" name="bk object 4377"/>
          <p:cNvSpPr/>
          <p:nvPr/>
        </p:nvSpPr>
        <p:spPr>
          <a:xfrm>
            <a:off x="9030969" y="494537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0159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3810"/>
                </a:lnTo>
                <a:lnTo>
                  <a:pt x="11429" y="3810"/>
                </a:lnTo>
                <a:lnTo>
                  <a:pt x="11429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7E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8" name="bk object 4378"/>
          <p:cNvSpPr/>
          <p:nvPr/>
        </p:nvSpPr>
        <p:spPr>
          <a:xfrm>
            <a:off x="9032240" y="494919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269" y="3810"/>
                </a:lnTo>
                <a:lnTo>
                  <a:pt x="1269" y="5080"/>
                </a:lnTo>
                <a:lnTo>
                  <a:pt x="11429" y="5080"/>
                </a:lnTo>
                <a:lnTo>
                  <a:pt x="11429" y="2540"/>
                </a:lnTo>
                <a:lnTo>
                  <a:pt x="10159" y="2540"/>
                </a:lnTo>
                <a:lnTo>
                  <a:pt x="10159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9" name="bk object 4379"/>
          <p:cNvSpPr/>
          <p:nvPr/>
        </p:nvSpPr>
        <p:spPr>
          <a:xfrm>
            <a:off x="9033509" y="495427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159" y="0"/>
                </a:moveTo>
                <a:lnTo>
                  <a:pt x="0" y="0"/>
                </a:lnTo>
                <a:lnTo>
                  <a:pt x="0" y="5079"/>
                </a:lnTo>
                <a:lnTo>
                  <a:pt x="11429" y="5079"/>
                </a:lnTo>
                <a:lnTo>
                  <a:pt x="11429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0" name="bk object 4380"/>
          <p:cNvSpPr/>
          <p:nvPr/>
        </p:nvSpPr>
        <p:spPr>
          <a:xfrm>
            <a:off x="9034780" y="495935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1429" y="3810"/>
                </a:lnTo>
                <a:lnTo>
                  <a:pt x="11429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1" name="bk object 4381"/>
          <p:cNvSpPr/>
          <p:nvPr/>
        </p:nvSpPr>
        <p:spPr>
          <a:xfrm>
            <a:off x="9034780" y="496315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5079"/>
                </a:lnTo>
                <a:lnTo>
                  <a:pt x="12700" y="5079"/>
                </a:lnTo>
                <a:lnTo>
                  <a:pt x="1270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2" name="bk object 4382"/>
          <p:cNvSpPr/>
          <p:nvPr/>
        </p:nvSpPr>
        <p:spPr>
          <a:xfrm>
            <a:off x="9036050" y="496824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3810"/>
                </a:lnTo>
                <a:lnTo>
                  <a:pt x="12700" y="3810"/>
                </a:lnTo>
                <a:lnTo>
                  <a:pt x="12700" y="2540"/>
                </a:lnTo>
                <a:lnTo>
                  <a:pt x="11429" y="2540"/>
                </a:lnTo>
                <a:lnTo>
                  <a:pt x="1142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3" name="bk object 4383"/>
          <p:cNvSpPr/>
          <p:nvPr/>
        </p:nvSpPr>
        <p:spPr>
          <a:xfrm>
            <a:off x="9037319" y="497205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2700" h="5079">
                <a:moveTo>
                  <a:pt x="11429" y="2540"/>
                </a:moveTo>
                <a:lnTo>
                  <a:pt x="1270" y="2540"/>
                </a:lnTo>
                <a:lnTo>
                  <a:pt x="1270" y="5080"/>
                </a:lnTo>
                <a:lnTo>
                  <a:pt x="12700" y="5080"/>
                </a:lnTo>
                <a:lnTo>
                  <a:pt x="12700" y="3810"/>
                </a:lnTo>
                <a:lnTo>
                  <a:pt x="11429" y="3810"/>
                </a:lnTo>
                <a:lnTo>
                  <a:pt x="11429" y="254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4" name="bk object 4384"/>
          <p:cNvSpPr/>
          <p:nvPr/>
        </p:nvSpPr>
        <p:spPr>
          <a:xfrm>
            <a:off x="9038590" y="497712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142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5080"/>
                </a:lnTo>
                <a:lnTo>
                  <a:pt x="12699" y="5080"/>
                </a:lnTo>
                <a:lnTo>
                  <a:pt x="12699" y="3810"/>
                </a:lnTo>
                <a:lnTo>
                  <a:pt x="11429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5" name="bk object 4385"/>
          <p:cNvSpPr/>
          <p:nvPr/>
        </p:nvSpPr>
        <p:spPr>
          <a:xfrm>
            <a:off x="9039859" y="498220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5079"/>
                </a:lnTo>
                <a:lnTo>
                  <a:pt x="12700" y="5079"/>
                </a:lnTo>
                <a:lnTo>
                  <a:pt x="12700" y="3809"/>
                </a:lnTo>
                <a:lnTo>
                  <a:pt x="11429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6" name="bk object 4386"/>
          <p:cNvSpPr/>
          <p:nvPr/>
        </p:nvSpPr>
        <p:spPr>
          <a:xfrm>
            <a:off x="9041130" y="498729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3810"/>
                </a:lnTo>
                <a:lnTo>
                  <a:pt x="11429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7" name="bk object 4387"/>
          <p:cNvSpPr/>
          <p:nvPr/>
        </p:nvSpPr>
        <p:spPr>
          <a:xfrm>
            <a:off x="9042400" y="499110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159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5080"/>
                </a:lnTo>
                <a:lnTo>
                  <a:pt x="11429" y="5080"/>
                </a:lnTo>
                <a:lnTo>
                  <a:pt x="11429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8" name="bk object 4388"/>
          <p:cNvSpPr/>
          <p:nvPr/>
        </p:nvSpPr>
        <p:spPr>
          <a:xfrm>
            <a:off x="9043669" y="499617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0159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3810"/>
                </a:lnTo>
                <a:lnTo>
                  <a:pt x="11429" y="3810"/>
                </a:lnTo>
                <a:lnTo>
                  <a:pt x="11429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9" name="bk object 4389"/>
          <p:cNvSpPr/>
          <p:nvPr/>
        </p:nvSpPr>
        <p:spPr>
          <a:xfrm>
            <a:off x="9044940" y="499999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269" y="3810"/>
                </a:lnTo>
                <a:lnTo>
                  <a:pt x="1269" y="5080"/>
                </a:lnTo>
                <a:lnTo>
                  <a:pt x="11429" y="5080"/>
                </a:lnTo>
                <a:lnTo>
                  <a:pt x="11429" y="2540"/>
                </a:lnTo>
                <a:lnTo>
                  <a:pt x="10159" y="2540"/>
                </a:lnTo>
                <a:lnTo>
                  <a:pt x="10159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0" name="bk object 4390"/>
          <p:cNvSpPr/>
          <p:nvPr/>
        </p:nvSpPr>
        <p:spPr>
          <a:xfrm>
            <a:off x="9046209" y="500507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159" y="0"/>
                </a:moveTo>
                <a:lnTo>
                  <a:pt x="0" y="0"/>
                </a:lnTo>
                <a:lnTo>
                  <a:pt x="0" y="3809"/>
                </a:lnTo>
                <a:lnTo>
                  <a:pt x="1270" y="3809"/>
                </a:lnTo>
                <a:lnTo>
                  <a:pt x="1270" y="5079"/>
                </a:lnTo>
                <a:lnTo>
                  <a:pt x="11430" y="5079"/>
                </a:lnTo>
                <a:lnTo>
                  <a:pt x="11430" y="2539"/>
                </a:lnTo>
                <a:lnTo>
                  <a:pt x="10159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1" name="bk object 4391"/>
          <p:cNvSpPr/>
          <p:nvPr/>
        </p:nvSpPr>
        <p:spPr>
          <a:xfrm>
            <a:off x="9047480" y="501015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0160" y="3810"/>
                </a:lnTo>
                <a:lnTo>
                  <a:pt x="1015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2" name="bk object 4392"/>
          <p:cNvSpPr/>
          <p:nvPr/>
        </p:nvSpPr>
        <p:spPr>
          <a:xfrm>
            <a:off x="9046209" y="501395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0" y="0"/>
                </a:lnTo>
                <a:lnTo>
                  <a:pt x="0" y="5079"/>
                </a:lnTo>
                <a:lnTo>
                  <a:pt x="10159" y="5079"/>
                </a:lnTo>
                <a:lnTo>
                  <a:pt x="10159" y="1269"/>
                </a:lnTo>
                <a:lnTo>
                  <a:pt x="1143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3" name="bk object 4393"/>
          <p:cNvSpPr/>
          <p:nvPr/>
        </p:nvSpPr>
        <p:spPr>
          <a:xfrm>
            <a:off x="9044940" y="501904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1269" y="0"/>
                </a:lnTo>
                <a:lnTo>
                  <a:pt x="1269" y="2540"/>
                </a:lnTo>
                <a:lnTo>
                  <a:pt x="0" y="2540"/>
                </a:lnTo>
                <a:lnTo>
                  <a:pt x="0" y="3810"/>
                </a:lnTo>
                <a:lnTo>
                  <a:pt x="11429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74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4" name="bk object 4394"/>
          <p:cNvSpPr/>
          <p:nvPr/>
        </p:nvSpPr>
        <p:spPr>
          <a:xfrm>
            <a:off x="9044940" y="502285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59" y="0"/>
                </a:moveTo>
                <a:lnTo>
                  <a:pt x="0" y="0"/>
                </a:lnTo>
                <a:lnTo>
                  <a:pt x="0" y="5080"/>
                </a:lnTo>
                <a:lnTo>
                  <a:pt x="10159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5" name="bk object 4395"/>
          <p:cNvSpPr/>
          <p:nvPr/>
        </p:nvSpPr>
        <p:spPr>
          <a:xfrm>
            <a:off x="9043669" y="502792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1270" y="0"/>
                </a:lnTo>
                <a:lnTo>
                  <a:pt x="1270" y="1270"/>
                </a:lnTo>
                <a:lnTo>
                  <a:pt x="0" y="1270"/>
                </a:lnTo>
                <a:lnTo>
                  <a:pt x="0" y="5080"/>
                </a:lnTo>
                <a:lnTo>
                  <a:pt x="10159" y="5080"/>
                </a:lnTo>
                <a:lnTo>
                  <a:pt x="10159" y="3810"/>
                </a:lnTo>
                <a:lnTo>
                  <a:pt x="11429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6" name="bk object 4396"/>
          <p:cNvSpPr/>
          <p:nvPr/>
        </p:nvSpPr>
        <p:spPr>
          <a:xfrm>
            <a:off x="9042400" y="503300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1270" y="0"/>
                </a:lnTo>
                <a:lnTo>
                  <a:pt x="1270" y="2539"/>
                </a:lnTo>
                <a:lnTo>
                  <a:pt x="0" y="2539"/>
                </a:lnTo>
                <a:lnTo>
                  <a:pt x="0" y="5079"/>
                </a:lnTo>
                <a:lnTo>
                  <a:pt x="11429" y="507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7" name="bk object 4397"/>
          <p:cNvSpPr/>
          <p:nvPr/>
        </p:nvSpPr>
        <p:spPr>
          <a:xfrm>
            <a:off x="9042400" y="503809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3810"/>
                </a:lnTo>
                <a:lnTo>
                  <a:pt x="10159" y="3810"/>
                </a:lnTo>
                <a:lnTo>
                  <a:pt x="10159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8" name="bk object 4398"/>
          <p:cNvSpPr/>
          <p:nvPr/>
        </p:nvSpPr>
        <p:spPr>
          <a:xfrm>
            <a:off x="9041130" y="504190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1270" y="0"/>
                </a:lnTo>
                <a:lnTo>
                  <a:pt x="1270" y="1269"/>
                </a:lnTo>
                <a:lnTo>
                  <a:pt x="0" y="1269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9" name="bk object 4399"/>
          <p:cNvSpPr/>
          <p:nvPr/>
        </p:nvSpPr>
        <p:spPr>
          <a:xfrm>
            <a:off x="9039859" y="504697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1270" y="0"/>
                </a:lnTo>
                <a:lnTo>
                  <a:pt x="1270" y="2540"/>
                </a:lnTo>
                <a:lnTo>
                  <a:pt x="0" y="254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0" name="bk object 4400"/>
          <p:cNvSpPr/>
          <p:nvPr/>
        </p:nvSpPr>
        <p:spPr>
          <a:xfrm>
            <a:off x="9039859" y="505205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0" y="3809"/>
                </a:moveTo>
                <a:lnTo>
                  <a:pt x="0" y="0"/>
                </a:lnTo>
                <a:lnTo>
                  <a:pt x="11429" y="0"/>
                </a:lnTo>
                <a:lnTo>
                  <a:pt x="11429" y="3809"/>
                </a:lnTo>
                <a:lnTo>
                  <a:pt x="0" y="3809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1" name="bk object 4401"/>
          <p:cNvSpPr/>
          <p:nvPr/>
        </p:nvSpPr>
        <p:spPr>
          <a:xfrm>
            <a:off x="9038590" y="505587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1269" y="0"/>
                </a:lnTo>
                <a:lnTo>
                  <a:pt x="1269" y="1269"/>
                </a:lnTo>
                <a:lnTo>
                  <a:pt x="0" y="1269"/>
                </a:lnTo>
                <a:lnTo>
                  <a:pt x="0" y="5079"/>
                </a:lnTo>
                <a:lnTo>
                  <a:pt x="11429" y="5079"/>
                </a:lnTo>
                <a:lnTo>
                  <a:pt x="11429" y="0"/>
                </a:lnTo>
                <a:close/>
              </a:path>
            </a:pathLst>
          </a:custGeom>
          <a:solidFill>
            <a:srgbClr val="007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2" name="bk object 4402"/>
          <p:cNvSpPr/>
          <p:nvPr/>
        </p:nvSpPr>
        <p:spPr>
          <a:xfrm>
            <a:off x="9038590" y="506095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3810">
                <a:moveTo>
                  <a:pt x="10159" y="2540"/>
                </a:moveTo>
                <a:lnTo>
                  <a:pt x="0" y="2540"/>
                </a:lnTo>
                <a:lnTo>
                  <a:pt x="0" y="3810"/>
                </a:lnTo>
                <a:lnTo>
                  <a:pt x="10159" y="3810"/>
                </a:lnTo>
                <a:lnTo>
                  <a:pt x="10159" y="2540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3" name="bk object 4403"/>
          <p:cNvSpPr/>
          <p:nvPr/>
        </p:nvSpPr>
        <p:spPr>
          <a:xfrm>
            <a:off x="9036050" y="506475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1429" y="3809"/>
                </a:moveTo>
                <a:lnTo>
                  <a:pt x="0" y="3809"/>
                </a:lnTo>
                <a:lnTo>
                  <a:pt x="0" y="5079"/>
                </a:lnTo>
                <a:lnTo>
                  <a:pt x="11429" y="5079"/>
                </a:lnTo>
                <a:lnTo>
                  <a:pt x="11429" y="3809"/>
                </a:lnTo>
                <a:close/>
              </a:path>
              <a:path w="12700" h="5079">
                <a:moveTo>
                  <a:pt x="12700" y="0"/>
                </a:moveTo>
                <a:lnTo>
                  <a:pt x="1270" y="0"/>
                </a:lnTo>
                <a:lnTo>
                  <a:pt x="1270" y="3809"/>
                </a:lnTo>
                <a:lnTo>
                  <a:pt x="12700" y="3809"/>
                </a:lnTo>
                <a:lnTo>
                  <a:pt x="12700" y="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4" name="bk object 4404"/>
          <p:cNvSpPr/>
          <p:nvPr/>
        </p:nvSpPr>
        <p:spPr>
          <a:xfrm>
            <a:off x="9032240" y="5069840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1429" y="3809"/>
                </a:moveTo>
                <a:lnTo>
                  <a:pt x="0" y="3809"/>
                </a:lnTo>
                <a:lnTo>
                  <a:pt x="0" y="5079"/>
                </a:lnTo>
                <a:lnTo>
                  <a:pt x="11429" y="5079"/>
                </a:lnTo>
                <a:lnTo>
                  <a:pt x="11429" y="3809"/>
                </a:lnTo>
                <a:close/>
              </a:path>
              <a:path w="13970" h="5079">
                <a:moveTo>
                  <a:pt x="12699" y="2539"/>
                </a:moveTo>
                <a:lnTo>
                  <a:pt x="1269" y="2539"/>
                </a:lnTo>
                <a:lnTo>
                  <a:pt x="1269" y="3809"/>
                </a:lnTo>
                <a:lnTo>
                  <a:pt x="12699" y="3809"/>
                </a:lnTo>
                <a:lnTo>
                  <a:pt x="12699" y="2539"/>
                </a:lnTo>
                <a:close/>
              </a:path>
              <a:path w="13970" h="5079">
                <a:moveTo>
                  <a:pt x="13969" y="0"/>
                </a:moveTo>
                <a:lnTo>
                  <a:pt x="2539" y="0"/>
                </a:lnTo>
                <a:lnTo>
                  <a:pt x="2539" y="2539"/>
                </a:lnTo>
                <a:lnTo>
                  <a:pt x="13969" y="2539"/>
                </a:lnTo>
                <a:lnTo>
                  <a:pt x="13969" y="0"/>
                </a:lnTo>
                <a:close/>
              </a:path>
            </a:pathLst>
          </a:custGeom>
          <a:solidFill>
            <a:srgbClr val="006E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5" name="bk object 4405"/>
          <p:cNvSpPr/>
          <p:nvPr/>
        </p:nvSpPr>
        <p:spPr>
          <a:xfrm>
            <a:off x="9029700" y="507492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700" y="0"/>
                </a:moveTo>
                <a:lnTo>
                  <a:pt x="1270" y="0"/>
                </a:lnTo>
                <a:lnTo>
                  <a:pt x="127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  <a:path w="12700" h="3810">
                <a:moveTo>
                  <a:pt x="11429" y="1269"/>
                </a:moveTo>
                <a:lnTo>
                  <a:pt x="0" y="1269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1269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6" name="bk object 4406"/>
          <p:cNvSpPr/>
          <p:nvPr/>
        </p:nvSpPr>
        <p:spPr>
          <a:xfrm>
            <a:off x="9025890" y="5078729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269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12699" y="2540"/>
                </a:lnTo>
                <a:lnTo>
                  <a:pt x="12699" y="1270"/>
                </a:lnTo>
                <a:close/>
              </a:path>
              <a:path w="13970" h="5079">
                <a:moveTo>
                  <a:pt x="13969" y="0"/>
                </a:moveTo>
                <a:lnTo>
                  <a:pt x="2539" y="0"/>
                </a:lnTo>
                <a:lnTo>
                  <a:pt x="2539" y="127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  <a:path w="13970" h="5079">
                <a:moveTo>
                  <a:pt x="11429" y="2540"/>
                </a:moveTo>
                <a:lnTo>
                  <a:pt x="0" y="254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2540"/>
                </a:lnTo>
                <a:close/>
              </a:path>
            </a:pathLst>
          </a:custGeom>
          <a:solidFill>
            <a:srgbClr val="006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7" name="bk object 4407"/>
          <p:cNvSpPr/>
          <p:nvPr/>
        </p:nvSpPr>
        <p:spPr>
          <a:xfrm>
            <a:off x="9022080" y="5083809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11429" y="2539"/>
                </a:moveTo>
                <a:lnTo>
                  <a:pt x="0" y="2539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2539"/>
                </a:lnTo>
                <a:close/>
              </a:path>
              <a:path w="13970" h="3810">
                <a:moveTo>
                  <a:pt x="1270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12700" y="2539"/>
                </a:lnTo>
                <a:lnTo>
                  <a:pt x="12700" y="1269"/>
                </a:lnTo>
                <a:close/>
              </a:path>
              <a:path w="13970" h="3810">
                <a:moveTo>
                  <a:pt x="13970" y="0"/>
                </a:moveTo>
                <a:lnTo>
                  <a:pt x="2540" y="0"/>
                </a:lnTo>
                <a:lnTo>
                  <a:pt x="254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006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8" name="bk object 4408"/>
          <p:cNvSpPr/>
          <p:nvPr/>
        </p:nvSpPr>
        <p:spPr>
          <a:xfrm>
            <a:off x="9018269" y="5087620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1429" y="3809"/>
                </a:moveTo>
                <a:lnTo>
                  <a:pt x="0" y="3809"/>
                </a:lnTo>
                <a:lnTo>
                  <a:pt x="0" y="5079"/>
                </a:lnTo>
                <a:lnTo>
                  <a:pt x="11429" y="5079"/>
                </a:lnTo>
                <a:lnTo>
                  <a:pt x="11429" y="3809"/>
                </a:lnTo>
                <a:close/>
              </a:path>
              <a:path w="13970" h="5079">
                <a:moveTo>
                  <a:pt x="12700" y="2539"/>
                </a:moveTo>
                <a:lnTo>
                  <a:pt x="1270" y="2539"/>
                </a:lnTo>
                <a:lnTo>
                  <a:pt x="1270" y="3809"/>
                </a:lnTo>
                <a:lnTo>
                  <a:pt x="12700" y="3809"/>
                </a:lnTo>
                <a:lnTo>
                  <a:pt x="12700" y="2539"/>
                </a:lnTo>
                <a:close/>
              </a:path>
              <a:path w="13970" h="5079">
                <a:moveTo>
                  <a:pt x="13969" y="0"/>
                </a:moveTo>
                <a:lnTo>
                  <a:pt x="2539" y="0"/>
                </a:lnTo>
                <a:lnTo>
                  <a:pt x="2539" y="2539"/>
                </a:lnTo>
                <a:lnTo>
                  <a:pt x="13969" y="2539"/>
                </a:lnTo>
                <a:lnTo>
                  <a:pt x="13969" y="0"/>
                </a:lnTo>
                <a:close/>
              </a:path>
            </a:pathLst>
          </a:custGeom>
          <a:solidFill>
            <a:srgbClr val="006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9" name="bk object 4409"/>
          <p:cNvSpPr/>
          <p:nvPr/>
        </p:nvSpPr>
        <p:spPr>
          <a:xfrm>
            <a:off x="9014459" y="5092700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3970" y="0"/>
                </a:moveTo>
                <a:lnTo>
                  <a:pt x="2540" y="0"/>
                </a:lnTo>
                <a:lnTo>
                  <a:pt x="254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  <a:path w="13970" h="5079">
                <a:moveTo>
                  <a:pt x="11429" y="3810"/>
                </a:moveTo>
                <a:lnTo>
                  <a:pt x="0" y="381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3810"/>
                </a:lnTo>
                <a:close/>
              </a:path>
              <a:path w="13970" h="5079">
                <a:moveTo>
                  <a:pt x="12700" y="1270"/>
                </a:moveTo>
                <a:lnTo>
                  <a:pt x="1270" y="1270"/>
                </a:lnTo>
                <a:lnTo>
                  <a:pt x="1270" y="3810"/>
                </a:lnTo>
                <a:lnTo>
                  <a:pt x="12700" y="3810"/>
                </a:lnTo>
                <a:lnTo>
                  <a:pt x="12700" y="1270"/>
                </a:lnTo>
                <a:close/>
              </a:path>
            </a:pathLst>
          </a:custGeom>
          <a:solidFill>
            <a:srgbClr val="006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0" name="bk object 4410"/>
          <p:cNvSpPr/>
          <p:nvPr/>
        </p:nvSpPr>
        <p:spPr>
          <a:xfrm>
            <a:off x="9010650" y="5097779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270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12700" y="2540"/>
                </a:lnTo>
                <a:lnTo>
                  <a:pt x="12700" y="1270"/>
                </a:lnTo>
                <a:close/>
              </a:path>
              <a:path w="13970" h="5079">
                <a:moveTo>
                  <a:pt x="13970" y="0"/>
                </a:moveTo>
                <a:lnTo>
                  <a:pt x="2540" y="0"/>
                </a:lnTo>
                <a:lnTo>
                  <a:pt x="254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5079">
                <a:moveTo>
                  <a:pt x="11429" y="2540"/>
                </a:moveTo>
                <a:lnTo>
                  <a:pt x="0" y="254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254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1" name="bk object 4411"/>
          <p:cNvSpPr/>
          <p:nvPr/>
        </p:nvSpPr>
        <p:spPr>
          <a:xfrm>
            <a:off x="9006840" y="5102859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11429" y="2539"/>
                </a:moveTo>
                <a:lnTo>
                  <a:pt x="0" y="2539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2539"/>
                </a:lnTo>
                <a:close/>
              </a:path>
              <a:path w="13970" h="3810">
                <a:moveTo>
                  <a:pt x="1269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12699" y="2539"/>
                </a:lnTo>
                <a:lnTo>
                  <a:pt x="12699" y="1269"/>
                </a:lnTo>
                <a:close/>
              </a:path>
              <a:path w="13970" h="3810">
                <a:moveTo>
                  <a:pt x="13969" y="0"/>
                </a:moveTo>
                <a:lnTo>
                  <a:pt x="2539" y="0"/>
                </a:lnTo>
                <a:lnTo>
                  <a:pt x="253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</a:pathLst>
          </a:custGeom>
          <a:solidFill>
            <a:srgbClr val="006A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2" name="bk object 4412"/>
          <p:cNvSpPr/>
          <p:nvPr/>
        </p:nvSpPr>
        <p:spPr>
          <a:xfrm>
            <a:off x="9003030" y="5106670"/>
            <a:ext cx="15240" cy="5080"/>
          </a:xfrm>
          <a:custGeom>
            <a:avLst/>
            <a:gdLst/>
            <a:ahLst/>
            <a:cxnLst/>
            <a:rect l="l" t="t" r="r" b="b"/>
            <a:pathLst>
              <a:path w="15240" h="5079">
                <a:moveTo>
                  <a:pt x="15240" y="0"/>
                </a:moveTo>
                <a:lnTo>
                  <a:pt x="3810" y="0"/>
                </a:lnTo>
                <a:lnTo>
                  <a:pt x="3810" y="1269"/>
                </a:lnTo>
                <a:lnTo>
                  <a:pt x="15240" y="1269"/>
                </a:lnTo>
                <a:lnTo>
                  <a:pt x="15240" y="0"/>
                </a:lnTo>
                <a:close/>
              </a:path>
              <a:path w="15240" h="5079">
                <a:moveTo>
                  <a:pt x="11429" y="3809"/>
                </a:moveTo>
                <a:lnTo>
                  <a:pt x="0" y="3809"/>
                </a:lnTo>
                <a:lnTo>
                  <a:pt x="0" y="5079"/>
                </a:lnTo>
                <a:lnTo>
                  <a:pt x="11429" y="5079"/>
                </a:lnTo>
                <a:lnTo>
                  <a:pt x="11429" y="3809"/>
                </a:lnTo>
                <a:close/>
              </a:path>
              <a:path w="15240" h="5079">
                <a:moveTo>
                  <a:pt x="12700" y="2539"/>
                </a:moveTo>
                <a:lnTo>
                  <a:pt x="1270" y="2539"/>
                </a:lnTo>
                <a:lnTo>
                  <a:pt x="1270" y="3809"/>
                </a:lnTo>
                <a:lnTo>
                  <a:pt x="12700" y="3809"/>
                </a:lnTo>
                <a:lnTo>
                  <a:pt x="12700" y="2539"/>
                </a:lnTo>
                <a:close/>
              </a:path>
              <a:path w="15240" h="5079">
                <a:moveTo>
                  <a:pt x="13970" y="1269"/>
                </a:moveTo>
                <a:lnTo>
                  <a:pt x="2540" y="1269"/>
                </a:lnTo>
                <a:lnTo>
                  <a:pt x="2540" y="2539"/>
                </a:lnTo>
                <a:lnTo>
                  <a:pt x="13970" y="2539"/>
                </a:lnTo>
                <a:lnTo>
                  <a:pt x="13970" y="1269"/>
                </a:lnTo>
                <a:close/>
              </a:path>
            </a:pathLst>
          </a:custGeom>
          <a:solidFill>
            <a:srgbClr val="0069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3" name="bk object 4413"/>
          <p:cNvSpPr/>
          <p:nvPr/>
        </p:nvSpPr>
        <p:spPr>
          <a:xfrm>
            <a:off x="8999219" y="5111750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3969" y="0"/>
                </a:moveTo>
                <a:lnTo>
                  <a:pt x="2539" y="0"/>
                </a:lnTo>
                <a:lnTo>
                  <a:pt x="2539" y="2539"/>
                </a:lnTo>
                <a:lnTo>
                  <a:pt x="13969" y="2539"/>
                </a:lnTo>
                <a:lnTo>
                  <a:pt x="13969" y="0"/>
                </a:lnTo>
                <a:close/>
              </a:path>
              <a:path w="13970" h="5079">
                <a:moveTo>
                  <a:pt x="11429" y="3810"/>
                </a:moveTo>
                <a:lnTo>
                  <a:pt x="0" y="381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3810"/>
                </a:lnTo>
                <a:close/>
              </a:path>
              <a:path w="13970" h="5079">
                <a:moveTo>
                  <a:pt x="1270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12700" y="3810"/>
                </a:lnTo>
                <a:lnTo>
                  <a:pt x="12700" y="2540"/>
                </a:lnTo>
                <a:close/>
              </a:path>
            </a:pathLst>
          </a:custGeom>
          <a:solidFill>
            <a:srgbClr val="0069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4" name="bk object 4414"/>
          <p:cNvSpPr/>
          <p:nvPr/>
        </p:nvSpPr>
        <p:spPr>
          <a:xfrm>
            <a:off x="8531859" y="515239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49529" y="0"/>
                </a:lnTo>
                <a:lnTo>
                  <a:pt x="0" y="0"/>
                </a:lnTo>
                <a:close/>
              </a:path>
              <a:path w="297179">
                <a:moveTo>
                  <a:pt x="295910" y="0"/>
                </a:moveTo>
                <a:lnTo>
                  <a:pt x="297180" y="0"/>
                </a:lnTo>
                <a:lnTo>
                  <a:pt x="2959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5" name="bk object 4415"/>
          <p:cNvSpPr/>
          <p:nvPr/>
        </p:nvSpPr>
        <p:spPr>
          <a:xfrm>
            <a:off x="8535669" y="515365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6" name="bk object 4416"/>
          <p:cNvSpPr/>
          <p:nvPr/>
        </p:nvSpPr>
        <p:spPr>
          <a:xfrm>
            <a:off x="8531859" y="515239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7" name="bk object 4417"/>
          <p:cNvSpPr/>
          <p:nvPr/>
        </p:nvSpPr>
        <p:spPr>
          <a:xfrm>
            <a:off x="8823959" y="515365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8" name="bk object 4418"/>
          <p:cNvSpPr/>
          <p:nvPr/>
        </p:nvSpPr>
        <p:spPr>
          <a:xfrm>
            <a:off x="8827769" y="515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9" name="bk object 4419"/>
          <p:cNvSpPr/>
          <p:nvPr/>
        </p:nvSpPr>
        <p:spPr>
          <a:xfrm>
            <a:off x="8540750" y="5154929"/>
            <a:ext cx="292100" cy="5080"/>
          </a:xfrm>
          <a:custGeom>
            <a:avLst/>
            <a:gdLst/>
            <a:ahLst/>
            <a:cxnLst/>
            <a:rect l="l" t="t" r="r" b="b"/>
            <a:pathLst>
              <a:path w="292100" h="5079">
                <a:moveTo>
                  <a:pt x="77470" y="2540"/>
                </a:moveTo>
                <a:lnTo>
                  <a:pt x="11429" y="2540"/>
                </a:lnTo>
                <a:lnTo>
                  <a:pt x="11429" y="3810"/>
                </a:lnTo>
                <a:lnTo>
                  <a:pt x="77470" y="3810"/>
                </a:lnTo>
                <a:lnTo>
                  <a:pt x="77470" y="2540"/>
                </a:lnTo>
                <a:close/>
              </a:path>
              <a:path w="292100" h="5079">
                <a:moveTo>
                  <a:pt x="69850" y="1270"/>
                </a:moveTo>
                <a:lnTo>
                  <a:pt x="6350" y="1270"/>
                </a:lnTo>
                <a:lnTo>
                  <a:pt x="6350" y="2540"/>
                </a:lnTo>
                <a:lnTo>
                  <a:pt x="69850" y="2540"/>
                </a:lnTo>
                <a:lnTo>
                  <a:pt x="69850" y="1270"/>
                </a:lnTo>
                <a:close/>
              </a:path>
              <a:path w="292100" h="5079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  <a:path w="292100" h="5079">
                <a:moveTo>
                  <a:pt x="290829" y="1270"/>
                </a:moveTo>
                <a:lnTo>
                  <a:pt x="267970" y="1270"/>
                </a:lnTo>
                <a:lnTo>
                  <a:pt x="267970" y="2540"/>
                </a:lnTo>
                <a:lnTo>
                  <a:pt x="261620" y="2540"/>
                </a:lnTo>
                <a:lnTo>
                  <a:pt x="261620" y="3810"/>
                </a:lnTo>
                <a:lnTo>
                  <a:pt x="290829" y="3810"/>
                </a:lnTo>
                <a:lnTo>
                  <a:pt x="290829" y="1270"/>
                </a:lnTo>
                <a:close/>
              </a:path>
              <a:path w="292100" h="5079">
                <a:moveTo>
                  <a:pt x="289560" y="0"/>
                </a:moveTo>
                <a:lnTo>
                  <a:pt x="275590" y="0"/>
                </a:lnTo>
                <a:lnTo>
                  <a:pt x="275590" y="1270"/>
                </a:lnTo>
                <a:lnTo>
                  <a:pt x="289560" y="1270"/>
                </a:lnTo>
                <a:lnTo>
                  <a:pt x="289560" y="0"/>
                </a:lnTo>
                <a:close/>
              </a:path>
              <a:path w="292100" h="5079">
                <a:moveTo>
                  <a:pt x="86359" y="3810"/>
                </a:moveTo>
                <a:lnTo>
                  <a:pt x="17779" y="3810"/>
                </a:lnTo>
                <a:lnTo>
                  <a:pt x="17779" y="5080"/>
                </a:lnTo>
                <a:lnTo>
                  <a:pt x="86359" y="5080"/>
                </a:lnTo>
                <a:lnTo>
                  <a:pt x="86359" y="3810"/>
                </a:lnTo>
                <a:close/>
              </a:path>
              <a:path w="292100" h="5079">
                <a:moveTo>
                  <a:pt x="292100" y="3810"/>
                </a:moveTo>
                <a:lnTo>
                  <a:pt x="254000" y="3810"/>
                </a:lnTo>
                <a:lnTo>
                  <a:pt x="254000" y="5080"/>
                </a:lnTo>
                <a:lnTo>
                  <a:pt x="292100" y="5080"/>
                </a:lnTo>
                <a:lnTo>
                  <a:pt x="292100" y="381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0" name="bk object 4420"/>
          <p:cNvSpPr/>
          <p:nvPr/>
        </p:nvSpPr>
        <p:spPr>
          <a:xfrm>
            <a:off x="8569959" y="5161279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59" h="1270">
                <a:moveTo>
                  <a:pt x="73659" y="0"/>
                </a:moveTo>
                <a:lnTo>
                  <a:pt x="0" y="0"/>
                </a:lnTo>
                <a:lnTo>
                  <a:pt x="0" y="1270"/>
                </a:lnTo>
                <a:lnTo>
                  <a:pt x="73659" y="1270"/>
                </a:lnTo>
                <a:lnTo>
                  <a:pt x="7365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1" name="bk object 4421"/>
          <p:cNvSpPr/>
          <p:nvPr/>
        </p:nvSpPr>
        <p:spPr>
          <a:xfrm>
            <a:off x="8563609" y="51600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90" h="1270">
                <a:moveTo>
                  <a:pt x="72390" y="0"/>
                </a:moveTo>
                <a:lnTo>
                  <a:pt x="0" y="0"/>
                </a:lnTo>
                <a:lnTo>
                  <a:pt x="0" y="1269"/>
                </a:lnTo>
                <a:lnTo>
                  <a:pt x="72390" y="1269"/>
                </a:lnTo>
                <a:lnTo>
                  <a:pt x="7239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2" name="bk object 4422"/>
          <p:cNvSpPr/>
          <p:nvPr/>
        </p:nvSpPr>
        <p:spPr>
          <a:xfrm>
            <a:off x="8780780" y="516127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3" name="bk object 4423"/>
          <p:cNvSpPr/>
          <p:nvPr/>
        </p:nvSpPr>
        <p:spPr>
          <a:xfrm>
            <a:off x="8788400" y="516000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44450" y="0"/>
                </a:moveTo>
                <a:lnTo>
                  <a:pt x="0" y="0"/>
                </a:lnTo>
                <a:lnTo>
                  <a:pt x="0" y="1269"/>
                </a:lnTo>
                <a:lnTo>
                  <a:pt x="44450" y="1269"/>
                </a:lnTo>
                <a:lnTo>
                  <a:pt x="4445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4" name="bk object 4424"/>
          <p:cNvSpPr/>
          <p:nvPr/>
        </p:nvSpPr>
        <p:spPr>
          <a:xfrm>
            <a:off x="8581390" y="516382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5" name="bk object 4425"/>
          <p:cNvSpPr/>
          <p:nvPr/>
        </p:nvSpPr>
        <p:spPr>
          <a:xfrm>
            <a:off x="8575040" y="516255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59" h="1270">
                <a:moveTo>
                  <a:pt x="73659" y="0"/>
                </a:moveTo>
                <a:lnTo>
                  <a:pt x="0" y="0"/>
                </a:lnTo>
                <a:lnTo>
                  <a:pt x="0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6" name="bk object 4426"/>
          <p:cNvSpPr/>
          <p:nvPr/>
        </p:nvSpPr>
        <p:spPr>
          <a:xfrm>
            <a:off x="8765540" y="516382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69850" y="0"/>
                </a:moveTo>
                <a:lnTo>
                  <a:pt x="0" y="0"/>
                </a:lnTo>
                <a:lnTo>
                  <a:pt x="0" y="1269"/>
                </a:lnTo>
                <a:lnTo>
                  <a:pt x="69850" y="1269"/>
                </a:lnTo>
                <a:lnTo>
                  <a:pt x="69850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7" name="bk object 4427"/>
          <p:cNvSpPr/>
          <p:nvPr/>
        </p:nvSpPr>
        <p:spPr>
          <a:xfrm>
            <a:off x="8770619" y="516255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8" name="bk object 4428"/>
          <p:cNvSpPr/>
          <p:nvPr/>
        </p:nvSpPr>
        <p:spPr>
          <a:xfrm>
            <a:off x="8592819" y="516699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007D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9" name="bk object 4429"/>
          <p:cNvSpPr/>
          <p:nvPr/>
        </p:nvSpPr>
        <p:spPr>
          <a:xfrm>
            <a:off x="8587740" y="516509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0" name="bk object 4430"/>
          <p:cNvSpPr/>
          <p:nvPr/>
        </p:nvSpPr>
        <p:spPr>
          <a:xfrm>
            <a:off x="8749030" y="516699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07D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1" name="bk object 4431"/>
          <p:cNvSpPr/>
          <p:nvPr/>
        </p:nvSpPr>
        <p:spPr>
          <a:xfrm>
            <a:off x="8757919" y="51650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2" name="bk object 4432"/>
          <p:cNvSpPr/>
          <p:nvPr/>
        </p:nvSpPr>
        <p:spPr>
          <a:xfrm>
            <a:off x="8610600" y="51708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3" name="bk object 4433"/>
          <p:cNvSpPr/>
          <p:nvPr/>
        </p:nvSpPr>
        <p:spPr>
          <a:xfrm>
            <a:off x="8724900" y="517080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4" name="bk object 4434"/>
          <p:cNvSpPr/>
          <p:nvPr/>
        </p:nvSpPr>
        <p:spPr>
          <a:xfrm>
            <a:off x="8733790" y="516953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5" name="bk object 4435"/>
          <p:cNvSpPr/>
          <p:nvPr/>
        </p:nvSpPr>
        <p:spPr>
          <a:xfrm>
            <a:off x="8604250" y="516953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6" name="bk object 4436"/>
          <p:cNvSpPr/>
          <p:nvPr/>
        </p:nvSpPr>
        <p:spPr>
          <a:xfrm>
            <a:off x="8599169" y="516826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7" name="bk object 4437"/>
          <p:cNvSpPr/>
          <p:nvPr/>
        </p:nvSpPr>
        <p:spPr>
          <a:xfrm>
            <a:off x="8741409" y="516826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8" name="bk object 4438"/>
          <p:cNvSpPr/>
          <p:nvPr/>
        </p:nvSpPr>
        <p:spPr>
          <a:xfrm>
            <a:off x="8637269" y="517461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0076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9" name="bk object 4439"/>
          <p:cNvSpPr/>
          <p:nvPr/>
        </p:nvSpPr>
        <p:spPr>
          <a:xfrm>
            <a:off x="8624569" y="51733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0076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0" name="bk object 4440"/>
          <p:cNvSpPr/>
          <p:nvPr/>
        </p:nvSpPr>
        <p:spPr>
          <a:xfrm>
            <a:off x="8618219" y="51720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0076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1" name="bk object 4441"/>
          <p:cNvSpPr/>
          <p:nvPr/>
        </p:nvSpPr>
        <p:spPr>
          <a:xfrm>
            <a:off x="8660130" y="5177154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0072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2" name="bk object 4442"/>
          <p:cNvSpPr/>
          <p:nvPr/>
        </p:nvSpPr>
        <p:spPr>
          <a:xfrm>
            <a:off x="8648700" y="5175884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0072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3" name="bk object 4443"/>
          <p:cNvSpPr/>
          <p:nvPr/>
        </p:nvSpPr>
        <p:spPr>
          <a:xfrm>
            <a:off x="8672830" y="517842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0072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4" name="bk object 4444"/>
          <p:cNvSpPr/>
          <p:nvPr/>
        </p:nvSpPr>
        <p:spPr>
          <a:xfrm>
            <a:off x="8713469" y="518160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6F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5" name="bk object 4445"/>
          <p:cNvSpPr/>
          <p:nvPr/>
        </p:nvSpPr>
        <p:spPr>
          <a:xfrm>
            <a:off x="8695690" y="518096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06FB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6" name="bk object 4446"/>
          <p:cNvSpPr/>
          <p:nvPr/>
        </p:nvSpPr>
        <p:spPr>
          <a:xfrm>
            <a:off x="8684259" y="517969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6FB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7" name="bk object 4447"/>
          <p:cNvSpPr/>
          <p:nvPr/>
        </p:nvSpPr>
        <p:spPr>
          <a:xfrm>
            <a:off x="8675369" y="48285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8" name="bk object 4448"/>
          <p:cNvSpPr/>
          <p:nvPr/>
        </p:nvSpPr>
        <p:spPr>
          <a:xfrm>
            <a:off x="8649969" y="48285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25400" y="0"/>
                </a:lnTo>
                <a:lnTo>
                  <a:pt x="2540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  <a:path w="26670" h="6350">
                <a:moveTo>
                  <a:pt x="21590" y="5079"/>
                </a:moveTo>
                <a:lnTo>
                  <a:pt x="0" y="5079"/>
                </a:lnTo>
                <a:lnTo>
                  <a:pt x="0" y="6349"/>
                </a:lnTo>
                <a:lnTo>
                  <a:pt x="21590" y="6349"/>
                </a:lnTo>
                <a:lnTo>
                  <a:pt x="21590" y="5079"/>
                </a:lnTo>
                <a:close/>
              </a:path>
              <a:path w="26670" h="6350">
                <a:moveTo>
                  <a:pt x="22860" y="3809"/>
                </a:moveTo>
                <a:lnTo>
                  <a:pt x="7620" y="3809"/>
                </a:lnTo>
                <a:lnTo>
                  <a:pt x="7620" y="5079"/>
                </a:lnTo>
                <a:lnTo>
                  <a:pt x="22860" y="5079"/>
                </a:lnTo>
                <a:lnTo>
                  <a:pt x="22860" y="3809"/>
                </a:lnTo>
                <a:close/>
              </a:path>
              <a:path w="26670" h="6350">
                <a:moveTo>
                  <a:pt x="24129" y="2539"/>
                </a:moveTo>
                <a:lnTo>
                  <a:pt x="13970" y="2539"/>
                </a:lnTo>
                <a:lnTo>
                  <a:pt x="13970" y="3809"/>
                </a:lnTo>
                <a:lnTo>
                  <a:pt x="24129" y="3809"/>
                </a:lnTo>
                <a:lnTo>
                  <a:pt x="24129" y="2539"/>
                </a:lnTo>
                <a:close/>
              </a:path>
              <a:path w="26670" h="6350">
                <a:moveTo>
                  <a:pt x="25399" y="1269"/>
                </a:moveTo>
                <a:lnTo>
                  <a:pt x="21589" y="1269"/>
                </a:lnTo>
                <a:lnTo>
                  <a:pt x="21589" y="2539"/>
                </a:lnTo>
                <a:lnTo>
                  <a:pt x="25399" y="2539"/>
                </a:lnTo>
                <a:lnTo>
                  <a:pt x="25399" y="1269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9" name="bk object 4449"/>
          <p:cNvSpPr/>
          <p:nvPr/>
        </p:nvSpPr>
        <p:spPr>
          <a:xfrm>
            <a:off x="8609330" y="4834890"/>
            <a:ext cx="60960" cy="7620"/>
          </a:xfrm>
          <a:custGeom>
            <a:avLst/>
            <a:gdLst/>
            <a:ahLst/>
            <a:cxnLst/>
            <a:rect l="l" t="t" r="r" b="b"/>
            <a:pathLst>
              <a:path w="60959" h="7620">
                <a:moveTo>
                  <a:pt x="45720" y="5079"/>
                </a:moveTo>
                <a:lnTo>
                  <a:pt x="6350" y="5079"/>
                </a:lnTo>
                <a:lnTo>
                  <a:pt x="6350" y="6349"/>
                </a:lnTo>
                <a:lnTo>
                  <a:pt x="45720" y="6349"/>
                </a:lnTo>
                <a:lnTo>
                  <a:pt x="45720" y="5079"/>
                </a:lnTo>
                <a:close/>
              </a:path>
              <a:path w="60959" h="7620">
                <a:moveTo>
                  <a:pt x="50800" y="3809"/>
                </a:moveTo>
                <a:lnTo>
                  <a:pt x="13970" y="3809"/>
                </a:lnTo>
                <a:lnTo>
                  <a:pt x="13970" y="5079"/>
                </a:lnTo>
                <a:lnTo>
                  <a:pt x="50800" y="5079"/>
                </a:lnTo>
                <a:lnTo>
                  <a:pt x="50800" y="3809"/>
                </a:lnTo>
                <a:close/>
              </a:path>
              <a:path w="60959" h="7620">
                <a:moveTo>
                  <a:pt x="58420" y="2539"/>
                </a:moveTo>
                <a:lnTo>
                  <a:pt x="20320" y="2539"/>
                </a:lnTo>
                <a:lnTo>
                  <a:pt x="20320" y="3809"/>
                </a:lnTo>
                <a:lnTo>
                  <a:pt x="58420" y="3809"/>
                </a:lnTo>
                <a:lnTo>
                  <a:pt x="58420" y="2539"/>
                </a:lnTo>
                <a:close/>
              </a:path>
              <a:path w="60959" h="7620">
                <a:moveTo>
                  <a:pt x="59690" y="1269"/>
                </a:moveTo>
                <a:lnTo>
                  <a:pt x="26670" y="1269"/>
                </a:lnTo>
                <a:lnTo>
                  <a:pt x="26670" y="2539"/>
                </a:lnTo>
                <a:lnTo>
                  <a:pt x="59690" y="2539"/>
                </a:lnTo>
                <a:lnTo>
                  <a:pt x="59690" y="1269"/>
                </a:lnTo>
                <a:close/>
              </a:path>
              <a:path w="60959" h="7620">
                <a:moveTo>
                  <a:pt x="60960" y="0"/>
                </a:moveTo>
                <a:lnTo>
                  <a:pt x="34290" y="0"/>
                </a:lnTo>
                <a:lnTo>
                  <a:pt x="34290" y="1269"/>
                </a:lnTo>
                <a:lnTo>
                  <a:pt x="60960" y="1269"/>
                </a:lnTo>
                <a:lnTo>
                  <a:pt x="60960" y="0"/>
                </a:lnTo>
                <a:close/>
              </a:path>
              <a:path w="60959" h="7620">
                <a:moveTo>
                  <a:pt x="40640" y="6349"/>
                </a:moveTo>
                <a:lnTo>
                  <a:pt x="0" y="6349"/>
                </a:lnTo>
                <a:lnTo>
                  <a:pt x="0" y="7619"/>
                </a:lnTo>
                <a:lnTo>
                  <a:pt x="40640" y="7619"/>
                </a:lnTo>
                <a:lnTo>
                  <a:pt x="40640" y="6349"/>
                </a:lnTo>
                <a:close/>
              </a:path>
            </a:pathLst>
          </a:custGeom>
          <a:solidFill>
            <a:srgbClr val="0067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0" name="bk object 4450"/>
          <p:cNvSpPr/>
          <p:nvPr/>
        </p:nvSpPr>
        <p:spPr>
          <a:xfrm>
            <a:off x="8569959" y="4842509"/>
            <a:ext cx="73660" cy="7620"/>
          </a:xfrm>
          <a:custGeom>
            <a:avLst/>
            <a:gdLst/>
            <a:ahLst/>
            <a:cxnLst/>
            <a:rect l="l" t="t" r="r" b="b"/>
            <a:pathLst>
              <a:path w="73659" h="7620">
                <a:moveTo>
                  <a:pt x="58420" y="3809"/>
                </a:moveTo>
                <a:lnTo>
                  <a:pt x="11430" y="3809"/>
                </a:lnTo>
                <a:lnTo>
                  <a:pt x="11430" y="5079"/>
                </a:lnTo>
                <a:lnTo>
                  <a:pt x="58420" y="5079"/>
                </a:lnTo>
                <a:lnTo>
                  <a:pt x="58420" y="3809"/>
                </a:lnTo>
                <a:close/>
              </a:path>
              <a:path w="73659" h="7620">
                <a:moveTo>
                  <a:pt x="63500" y="2539"/>
                </a:moveTo>
                <a:lnTo>
                  <a:pt x="17780" y="2539"/>
                </a:lnTo>
                <a:lnTo>
                  <a:pt x="17780" y="3809"/>
                </a:lnTo>
                <a:lnTo>
                  <a:pt x="63500" y="3809"/>
                </a:lnTo>
                <a:lnTo>
                  <a:pt x="63500" y="2539"/>
                </a:lnTo>
                <a:close/>
              </a:path>
              <a:path w="73659" h="7620">
                <a:moveTo>
                  <a:pt x="68579" y="1269"/>
                </a:moveTo>
                <a:lnTo>
                  <a:pt x="25400" y="1269"/>
                </a:lnTo>
                <a:lnTo>
                  <a:pt x="25400" y="2539"/>
                </a:lnTo>
                <a:lnTo>
                  <a:pt x="68579" y="2539"/>
                </a:lnTo>
                <a:lnTo>
                  <a:pt x="68579" y="1269"/>
                </a:lnTo>
                <a:close/>
              </a:path>
              <a:path w="73659" h="7620">
                <a:moveTo>
                  <a:pt x="73659" y="0"/>
                </a:moveTo>
                <a:lnTo>
                  <a:pt x="31750" y="0"/>
                </a:lnTo>
                <a:lnTo>
                  <a:pt x="31750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  <a:path w="73659" h="7620">
                <a:moveTo>
                  <a:pt x="46990" y="6350"/>
                </a:moveTo>
                <a:lnTo>
                  <a:pt x="0" y="6350"/>
                </a:lnTo>
                <a:lnTo>
                  <a:pt x="0" y="7619"/>
                </a:lnTo>
                <a:lnTo>
                  <a:pt x="46990" y="7619"/>
                </a:lnTo>
                <a:lnTo>
                  <a:pt x="46990" y="6350"/>
                </a:lnTo>
                <a:close/>
              </a:path>
              <a:path w="73659" h="7620">
                <a:moveTo>
                  <a:pt x="52070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52070" y="6350"/>
                </a:lnTo>
                <a:lnTo>
                  <a:pt x="52070" y="5080"/>
                </a:lnTo>
                <a:close/>
              </a:path>
            </a:pathLst>
          </a:custGeom>
          <a:solidFill>
            <a:srgbClr val="006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1" name="bk object 4451"/>
          <p:cNvSpPr/>
          <p:nvPr/>
        </p:nvSpPr>
        <p:spPr>
          <a:xfrm>
            <a:off x="8557259" y="4850129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43180" y="2540"/>
                </a:moveTo>
                <a:lnTo>
                  <a:pt x="5080" y="2540"/>
                </a:lnTo>
                <a:lnTo>
                  <a:pt x="5080" y="3810"/>
                </a:lnTo>
                <a:lnTo>
                  <a:pt x="43180" y="3810"/>
                </a:lnTo>
                <a:lnTo>
                  <a:pt x="43180" y="2540"/>
                </a:lnTo>
                <a:close/>
              </a:path>
              <a:path w="54609" h="6350">
                <a:moveTo>
                  <a:pt x="49529" y="1270"/>
                </a:moveTo>
                <a:lnTo>
                  <a:pt x="7620" y="1270"/>
                </a:lnTo>
                <a:lnTo>
                  <a:pt x="7620" y="2540"/>
                </a:lnTo>
                <a:lnTo>
                  <a:pt x="49529" y="2540"/>
                </a:lnTo>
                <a:lnTo>
                  <a:pt x="49529" y="1270"/>
                </a:lnTo>
                <a:close/>
              </a:path>
              <a:path w="54609" h="6350">
                <a:moveTo>
                  <a:pt x="54610" y="0"/>
                </a:moveTo>
                <a:lnTo>
                  <a:pt x="10160" y="0"/>
                </a:lnTo>
                <a:lnTo>
                  <a:pt x="10160" y="1270"/>
                </a:lnTo>
                <a:lnTo>
                  <a:pt x="54610" y="1270"/>
                </a:lnTo>
                <a:lnTo>
                  <a:pt x="54610" y="0"/>
                </a:lnTo>
                <a:close/>
              </a:path>
              <a:path w="54609" h="6350">
                <a:moveTo>
                  <a:pt x="33020" y="5080"/>
                </a:moveTo>
                <a:lnTo>
                  <a:pt x="0" y="5080"/>
                </a:lnTo>
                <a:lnTo>
                  <a:pt x="0" y="6350"/>
                </a:lnTo>
                <a:lnTo>
                  <a:pt x="33020" y="6350"/>
                </a:lnTo>
                <a:lnTo>
                  <a:pt x="33020" y="5080"/>
                </a:lnTo>
                <a:close/>
              </a:path>
              <a:path w="54609" h="6350">
                <a:moveTo>
                  <a:pt x="38100" y="3810"/>
                </a:moveTo>
                <a:lnTo>
                  <a:pt x="2540" y="3810"/>
                </a:lnTo>
                <a:lnTo>
                  <a:pt x="2540" y="5080"/>
                </a:lnTo>
                <a:lnTo>
                  <a:pt x="38100" y="5080"/>
                </a:lnTo>
                <a:lnTo>
                  <a:pt x="38100" y="3810"/>
                </a:lnTo>
                <a:close/>
              </a:path>
            </a:pathLst>
          </a:custGeom>
          <a:solidFill>
            <a:srgbClr val="0069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2" name="bk object 4452"/>
          <p:cNvSpPr/>
          <p:nvPr/>
        </p:nvSpPr>
        <p:spPr>
          <a:xfrm>
            <a:off x="8542019" y="4856479"/>
            <a:ext cx="43180" cy="7620"/>
          </a:xfrm>
          <a:custGeom>
            <a:avLst/>
            <a:gdLst/>
            <a:ahLst/>
            <a:cxnLst/>
            <a:rect l="l" t="t" r="r" b="b"/>
            <a:pathLst>
              <a:path w="43179" h="7620">
                <a:moveTo>
                  <a:pt x="35560" y="2540"/>
                </a:moveTo>
                <a:lnTo>
                  <a:pt x="7620" y="2540"/>
                </a:lnTo>
                <a:lnTo>
                  <a:pt x="7620" y="3810"/>
                </a:lnTo>
                <a:lnTo>
                  <a:pt x="35560" y="3810"/>
                </a:lnTo>
                <a:lnTo>
                  <a:pt x="35560" y="2540"/>
                </a:lnTo>
                <a:close/>
              </a:path>
              <a:path w="43179" h="7620">
                <a:moveTo>
                  <a:pt x="39369" y="1270"/>
                </a:moveTo>
                <a:lnTo>
                  <a:pt x="10159" y="1270"/>
                </a:lnTo>
                <a:lnTo>
                  <a:pt x="10159" y="2540"/>
                </a:lnTo>
                <a:lnTo>
                  <a:pt x="39369" y="2540"/>
                </a:lnTo>
                <a:lnTo>
                  <a:pt x="39369" y="1270"/>
                </a:lnTo>
                <a:close/>
              </a:path>
              <a:path w="43179" h="7620">
                <a:moveTo>
                  <a:pt x="43179" y="0"/>
                </a:moveTo>
                <a:lnTo>
                  <a:pt x="12700" y="0"/>
                </a:lnTo>
                <a:lnTo>
                  <a:pt x="12700" y="1270"/>
                </a:lnTo>
                <a:lnTo>
                  <a:pt x="43179" y="1270"/>
                </a:lnTo>
                <a:lnTo>
                  <a:pt x="43179" y="0"/>
                </a:lnTo>
                <a:close/>
              </a:path>
              <a:path w="43179" h="7620">
                <a:moveTo>
                  <a:pt x="27940" y="6350"/>
                </a:moveTo>
                <a:lnTo>
                  <a:pt x="0" y="6350"/>
                </a:lnTo>
                <a:lnTo>
                  <a:pt x="0" y="7620"/>
                </a:lnTo>
                <a:lnTo>
                  <a:pt x="27940" y="7620"/>
                </a:lnTo>
                <a:lnTo>
                  <a:pt x="27940" y="6350"/>
                </a:lnTo>
                <a:close/>
              </a:path>
              <a:path w="43179" h="7620">
                <a:moveTo>
                  <a:pt x="30479" y="5080"/>
                </a:moveTo>
                <a:lnTo>
                  <a:pt x="2539" y="5080"/>
                </a:lnTo>
                <a:lnTo>
                  <a:pt x="2539" y="6350"/>
                </a:lnTo>
                <a:lnTo>
                  <a:pt x="30479" y="6350"/>
                </a:lnTo>
                <a:lnTo>
                  <a:pt x="30479" y="5080"/>
                </a:lnTo>
                <a:close/>
              </a:path>
              <a:path w="43179" h="7620">
                <a:moveTo>
                  <a:pt x="33020" y="3810"/>
                </a:moveTo>
                <a:lnTo>
                  <a:pt x="5079" y="3810"/>
                </a:lnTo>
                <a:lnTo>
                  <a:pt x="5079" y="5080"/>
                </a:lnTo>
                <a:lnTo>
                  <a:pt x="33020" y="5080"/>
                </a:lnTo>
                <a:lnTo>
                  <a:pt x="33020" y="381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3" name="bk object 4453"/>
          <p:cNvSpPr/>
          <p:nvPr/>
        </p:nvSpPr>
        <p:spPr>
          <a:xfrm>
            <a:off x="8526780" y="4864100"/>
            <a:ext cx="40640" cy="7620"/>
          </a:xfrm>
          <a:custGeom>
            <a:avLst/>
            <a:gdLst/>
            <a:ahLst/>
            <a:cxnLst/>
            <a:rect l="l" t="t" r="r" b="b"/>
            <a:pathLst>
              <a:path w="40640" h="7620">
                <a:moveTo>
                  <a:pt x="38100" y="1269"/>
                </a:moveTo>
                <a:lnTo>
                  <a:pt x="10160" y="1269"/>
                </a:lnTo>
                <a:lnTo>
                  <a:pt x="10160" y="2539"/>
                </a:lnTo>
                <a:lnTo>
                  <a:pt x="38100" y="2539"/>
                </a:lnTo>
                <a:lnTo>
                  <a:pt x="38100" y="1269"/>
                </a:lnTo>
                <a:close/>
              </a:path>
              <a:path w="40640" h="7620">
                <a:moveTo>
                  <a:pt x="40640" y="0"/>
                </a:moveTo>
                <a:lnTo>
                  <a:pt x="12700" y="0"/>
                </a:lnTo>
                <a:lnTo>
                  <a:pt x="12700" y="1269"/>
                </a:lnTo>
                <a:lnTo>
                  <a:pt x="40640" y="1269"/>
                </a:lnTo>
                <a:lnTo>
                  <a:pt x="40640" y="0"/>
                </a:lnTo>
                <a:close/>
              </a:path>
              <a:path w="40640" h="7620">
                <a:moveTo>
                  <a:pt x="27940" y="6350"/>
                </a:moveTo>
                <a:lnTo>
                  <a:pt x="0" y="635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6350"/>
                </a:lnTo>
                <a:close/>
              </a:path>
              <a:path w="40640" h="7620">
                <a:moveTo>
                  <a:pt x="30480" y="5080"/>
                </a:moveTo>
                <a:lnTo>
                  <a:pt x="2540" y="5080"/>
                </a:lnTo>
                <a:lnTo>
                  <a:pt x="2540" y="6350"/>
                </a:lnTo>
                <a:lnTo>
                  <a:pt x="30480" y="6350"/>
                </a:lnTo>
                <a:lnTo>
                  <a:pt x="30480" y="5080"/>
                </a:lnTo>
                <a:close/>
              </a:path>
              <a:path w="40640" h="7620">
                <a:moveTo>
                  <a:pt x="33020" y="3810"/>
                </a:moveTo>
                <a:lnTo>
                  <a:pt x="5079" y="3810"/>
                </a:lnTo>
                <a:lnTo>
                  <a:pt x="5079" y="5080"/>
                </a:lnTo>
                <a:lnTo>
                  <a:pt x="33020" y="5080"/>
                </a:lnTo>
                <a:lnTo>
                  <a:pt x="33020" y="3810"/>
                </a:lnTo>
                <a:close/>
              </a:path>
              <a:path w="40640" h="7620">
                <a:moveTo>
                  <a:pt x="35560" y="2540"/>
                </a:moveTo>
                <a:lnTo>
                  <a:pt x="7620" y="2540"/>
                </a:lnTo>
                <a:lnTo>
                  <a:pt x="7620" y="3810"/>
                </a:lnTo>
                <a:lnTo>
                  <a:pt x="35560" y="3810"/>
                </a:lnTo>
                <a:lnTo>
                  <a:pt x="35560" y="2540"/>
                </a:lnTo>
                <a:close/>
              </a:path>
            </a:pathLst>
          </a:custGeom>
          <a:solidFill>
            <a:srgbClr val="006A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4" name="bk object 4454"/>
          <p:cNvSpPr/>
          <p:nvPr/>
        </p:nvSpPr>
        <p:spPr>
          <a:xfrm>
            <a:off x="8511540" y="4871720"/>
            <a:ext cx="40640" cy="7620"/>
          </a:xfrm>
          <a:custGeom>
            <a:avLst/>
            <a:gdLst/>
            <a:ahLst/>
            <a:cxnLst/>
            <a:rect l="l" t="t" r="r" b="b"/>
            <a:pathLst>
              <a:path w="40640" h="7620">
                <a:moveTo>
                  <a:pt x="40640" y="0"/>
                </a:moveTo>
                <a:lnTo>
                  <a:pt x="12700" y="0"/>
                </a:lnTo>
                <a:lnTo>
                  <a:pt x="12700" y="1269"/>
                </a:lnTo>
                <a:lnTo>
                  <a:pt x="40640" y="1269"/>
                </a:lnTo>
                <a:lnTo>
                  <a:pt x="40640" y="0"/>
                </a:lnTo>
                <a:close/>
              </a:path>
              <a:path w="40640" h="7620">
                <a:moveTo>
                  <a:pt x="27940" y="6349"/>
                </a:moveTo>
                <a:lnTo>
                  <a:pt x="0" y="6349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6349"/>
                </a:lnTo>
                <a:close/>
              </a:path>
              <a:path w="40640" h="7620">
                <a:moveTo>
                  <a:pt x="30479" y="5079"/>
                </a:moveTo>
                <a:lnTo>
                  <a:pt x="2539" y="5079"/>
                </a:lnTo>
                <a:lnTo>
                  <a:pt x="2539" y="6349"/>
                </a:lnTo>
                <a:lnTo>
                  <a:pt x="30479" y="6349"/>
                </a:lnTo>
                <a:lnTo>
                  <a:pt x="30479" y="5079"/>
                </a:lnTo>
                <a:close/>
              </a:path>
              <a:path w="40640" h="7620">
                <a:moveTo>
                  <a:pt x="33020" y="3809"/>
                </a:moveTo>
                <a:lnTo>
                  <a:pt x="5079" y="3809"/>
                </a:lnTo>
                <a:lnTo>
                  <a:pt x="5079" y="5079"/>
                </a:lnTo>
                <a:lnTo>
                  <a:pt x="33020" y="5079"/>
                </a:lnTo>
                <a:lnTo>
                  <a:pt x="33020" y="3809"/>
                </a:lnTo>
                <a:close/>
              </a:path>
              <a:path w="40640" h="7620">
                <a:moveTo>
                  <a:pt x="35559" y="2539"/>
                </a:moveTo>
                <a:lnTo>
                  <a:pt x="7619" y="2539"/>
                </a:lnTo>
                <a:lnTo>
                  <a:pt x="7619" y="3809"/>
                </a:lnTo>
                <a:lnTo>
                  <a:pt x="35559" y="3809"/>
                </a:lnTo>
                <a:lnTo>
                  <a:pt x="35559" y="2539"/>
                </a:lnTo>
                <a:close/>
              </a:path>
              <a:path w="40640" h="7620">
                <a:moveTo>
                  <a:pt x="38100" y="1269"/>
                </a:moveTo>
                <a:lnTo>
                  <a:pt x="10159" y="1269"/>
                </a:lnTo>
                <a:lnTo>
                  <a:pt x="10159" y="2539"/>
                </a:lnTo>
                <a:lnTo>
                  <a:pt x="38100" y="2539"/>
                </a:lnTo>
                <a:lnTo>
                  <a:pt x="38100" y="1269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5" name="bk object 4455"/>
          <p:cNvSpPr/>
          <p:nvPr/>
        </p:nvSpPr>
        <p:spPr>
          <a:xfrm>
            <a:off x="8498840" y="4879340"/>
            <a:ext cx="38100" cy="6350"/>
          </a:xfrm>
          <a:custGeom>
            <a:avLst/>
            <a:gdLst/>
            <a:ahLst/>
            <a:cxnLst/>
            <a:rect l="l" t="t" r="r" b="b"/>
            <a:pathLst>
              <a:path w="38100" h="6350">
                <a:moveTo>
                  <a:pt x="27940" y="5079"/>
                </a:moveTo>
                <a:lnTo>
                  <a:pt x="0" y="5079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5079"/>
                </a:lnTo>
                <a:close/>
              </a:path>
              <a:path w="38100" h="6350">
                <a:moveTo>
                  <a:pt x="30479" y="3809"/>
                </a:moveTo>
                <a:lnTo>
                  <a:pt x="2539" y="3809"/>
                </a:lnTo>
                <a:lnTo>
                  <a:pt x="2539" y="5079"/>
                </a:lnTo>
                <a:lnTo>
                  <a:pt x="30479" y="5079"/>
                </a:lnTo>
                <a:lnTo>
                  <a:pt x="30479" y="3809"/>
                </a:lnTo>
                <a:close/>
              </a:path>
              <a:path w="38100" h="6350">
                <a:moveTo>
                  <a:pt x="33020" y="2539"/>
                </a:moveTo>
                <a:lnTo>
                  <a:pt x="5079" y="2539"/>
                </a:lnTo>
                <a:lnTo>
                  <a:pt x="5079" y="3809"/>
                </a:lnTo>
                <a:lnTo>
                  <a:pt x="33020" y="3809"/>
                </a:lnTo>
                <a:lnTo>
                  <a:pt x="33020" y="2539"/>
                </a:lnTo>
                <a:close/>
              </a:path>
              <a:path w="38100" h="6350">
                <a:moveTo>
                  <a:pt x="35559" y="1269"/>
                </a:moveTo>
                <a:lnTo>
                  <a:pt x="7619" y="1269"/>
                </a:lnTo>
                <a:lnTo>
                  <a:pt x="7619" y="2539"/>
                </a:lnTo>
                <a:lnTo>
                  <a:pt x="35559" y="2539"/>
                </a:lnTo>
                <a:lnTo>
                  <a:pt x="35559" y="1269"/>
                </a:lnTo>
                <a:close/>
              </a:path>
              <a:path w="38100" h="6350">
                <a:moveTo>
                  <a:pt x="38100" y="0"/>
                </a:moveTo>
                <a:lnTo>
                  <a:pt x="10159" y="0"/>
                </a:lnTo>
                <a:lnTo>
                  <a:pt x="10159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006C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6" name="bk object 4456"/>
          <p:cNvSpPr/>
          <p:nvPr/>
        </p:nvSpPr>
        <p:spPr>
          <a:xfrm>
            <a:off x="8488680" y="4885690"/>
            <a:ext cx="35560" cy="7620"/>
          </a:xfrm>
          <a:custGeom>
            <a:avLst/>
            <a:gdLst/>
            <a:ahLst/>
            <a:cxnLst/>
            <a:rect l="l" t="t" r="r" b="b"/>
            <a:pathLst>
              <a:path w="35559" h="7620">
                <a:moveTo>
                  <a:pt x="25400" y="5079"/>
                </a:moveTo>
                <a:lnTo>
                  <a:pt x="1270" y="5079"/>
                </a:lnTo>
                <a:lnTo>
                  <a:pt x="1270" y="6349"/>
                </a:lnTo>
                <a:lnTo>
                  <a:pt x="25400" y="6349"/>
                </a:lnTo>
                <a:lnTo>
                  <a:pt x="25400" y="5079"/>
                </a:lnTo>
                <a:close/>
              </a:path>
              <a:path w="35559" h="7620">
                <a:moveTo>
                  <a:pt x="27940" y="3809"/>
                </a:moveTo>
                <a:lnTo>
                  <a:pt x="2540" y="3809"/>
                </a:lnTo>
                <a:lnTo>
                  <a:pt x="2540" y="5079"/>
                </a:lnTo>
                <a:lnTo>
                  <a:pt x="27940" y="5079"/>
                </a:lnTo>
                <a:lnTo>
                  <a:pt x="27940" y="3809"/>
                </a:lnTo>
                <a:close/>
              </a:path>
              <a:path w="35559" h="7620">
                <a:moveTo>
                  <a:pt x="30480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30480" y="3809"/>
                </a:lnTo>
                <a:lnTo>
                  <a:pt x="30480" y="2539"/>
                </a:lnTo>
                <a:close/>
              </a:path>
              <a:path w="35559" h="7620">
                <a:moveTo>
                  <a:pt x="33020" y="1269"/>
                </a:moveTo>
                <a:lnTo>
                  <a:pt x="5079" y="1269"/>
                </a:lnTo>
                <a:lnTo>
                  <a:pt x="5079" y="2539"/>
                </a:lnTo>
                <a:lnTo>
                  <a:pt x="33020" y="2539"/>
                </a:lnTo>
                <a:lnTo>
                  <a:pt x="33020" y="1269"/>
                </a:lnTo>
                <a:close/>
              </a:path>
              <a:path w="35559" h="7620">
                <a:moveTo>
                  <a:pt x="35559" y="0"/>
                </a:moveTo>
                <a:lnTo>
                  <a:pt x="6350" y="0"/>
                </a:lnTo>
                <a:lnTo>
                  <a:pt x="635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  <a:path w="35559" h="7620">
                <a:moveTo>
                  <a:pt x="22859" y="6349"/>
                </a:moveTo>
                <a:lnTo>
                  <a:pt x="0" y="6349"/>
                </a:lnTo>
                <a:lnTo>
                  <a:pt x="0" y="7619"/>
                </a:lnTo>
                <a:lnTo>
                  <a:pt x="22859" y="7619"/>
                </a:lnTo>
                <a:lnTo>
                  <a:pt x="22859" y="6349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7" name="bk object 4457"/>
          <p:cNvSpPr/>
          <p:nvPr/>
        </p:nvSpPr>
        <p:spPr>
          <a:xfrm>
            <a:off x="8481059" y="4893309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2860" y="3809"/>
                </a:moveTo>
                <a:lnTo>
                  <a:pt x="2540" y="3809"/>
                </a:lnTo>
                <a:lnTo>
                  <a:pt x="2540" y="5079"/>
                </a:lnTo>
                <a:lnTo>
                  <a:pt x="22860" y="5079"/>
                </a:lnTo>
                <a:lnTo>
                  <a:pt x="22860" y="3809"/>
                </a:lnTo>
                <a:close/>
              </a:path>
              <a:path w="27940" h="7620">
                <a:moveTo>
                  <a:pt x="24130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24130" y="3809"/>
                </a:lnTo>
                <a:lnTo>
                  <a:pt x="24130" y="2539"/>
                </a:lnTo>
                <a:close/>
              </a:path>
              <a:path w="27940" h="7620">
                <a:moveTo>
                  <a:pt x="25400" y="1269"/>
                </a:moveTo>
                <a:lnTo>
                  <a:pt x="5080" y="1269"/>
                </a:lnTo>
                <a:lnTo>
                  <a:pt x="5080" y="2539"/>
                </a:lnTo>
                <a:lnTo>
                  <a:pt x="25400" y="2539"/>
                </a:lnTo>
                <a:lnTo>
                  <a:pt x="25400" y="1269"/>
                </a:lnTo>
                <a:close/>
              </a:path>
              <a:path w="27940" h="7620">
                <a:moveTo>
                  <a:pt x="27940" y="0"/>
                </a:moveTo>
                <a:lnTo>
                  <a:pt x="6350" y="0"/>
                </a:lnTo>
                <a:lnTo>
                  <a:pt x="635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  <a:path w="27940" h="7620">
                <a:moveTo>
                  <a:pt x="21590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0" y="6350"/>
                </a:lnTo>
                <a:lnTo>
                  <a:pt x="0" y="7619"/>
                </a:lnTo>
                <a:lnTo>
                  <a:pt x="21590" y="7619"/>
                </a:lnTo>
                <a:lnTo>
                  <a:pt x="21590" y="5080"/>
                </a:lnTo>
                <a:close/>
              </a:path>
            </a:pathLst>
          </a:custGeom>
          <a:solidFill>
            <a:srgbClr val="006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8" name="bk object 4458"/>
          <p:cNvSpPr/>
          <p:nvPr/>
        </p:nvSpPr>
        <p:spPr>
          <a:xfrm>
            <a:off x="847470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413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24130" y="3810"/>
                </a:lnTo>
                <a:lnTo>
                  <a:pt x="24130" y="2540"/>
                </a:lnTo>
                <a:close/>
              </a:path>
              <a:path w="26670" h="6350">
                <a:moveTo>
                  <a:pt x="25400" y="1270"/>
                </a:moveTo>
                <a:lnTo>
                  <a:pt x="3810" y="1270"/>
                </a:lnTo>
                <a:lnTo>
                  <a:pt x="3810" y="2540"/>
                </a:lnTo>
                <a:lnTo>
                  <a:pt x="25400" y="2540"/>
                </a:lnTo>
                <a:lnTo>
                  <a:pt x="25400" y="1270"/>
                </a:lnTo>
                <a:close/>
              </a:path>
              <a:path w="26670" h="6350">
                <a:moveTo>
                  <a:pt x="26670" y="0"/>
                </a:moveTo>
                <a:lnTo>
                  <a:pt x="5080" y="0"/>
                </a:lnTo>
                <a:lnTo>
                  <a:pt x="5080" y="1270"/>
                </a:lnTo>
                <a:lnTo>
                  <a:pt x="26670" y="1270"/>
                </a:lnTo>
                <a:lnTo>
                  <a:pt x="26670" y="0"/>
                </a:lnTo>
                <a:close/>
              </a:path>
              <a:path w="26670" h="6350">
                <a:moveTo>
                  <a:pt x="21590" y="5080"/>
                </a:moveTo>
                <a:lnTo>
                  <a:pt x="0" y="5080"/>
                </a:lnTo>
                <a:lnTo>
                  <a:pt x="0" y="6350"/>
                </a:lnTo>
                <a:lnTo>
                  <a:pt x="21590" y="6350"/>
                </a:lnTo>
                <a:lnTo>
                  <a:pt x="21590" y="5080"/>
                </a:lnTo>
                <a:close/>
              </a:path>
              <a:path w="26670" h="6350">
                <a:moveTo>
                  <a:pt x="22860" y="3810"/>
                </a:moveTo>
                <a:lnTo>
                  <a:pt x="1270" y="3810"/>
                </a:lnTo>
                <a:lnTo>
                  <a:pt x="1270" y="5080"/>
                </a:lnTo>
                <a:lnTo>
                  <a:pt x="22860" y="5080"/>
                </a:lnTo>
                <a:lnTo>
                  <a:pt x="22860" y="381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9" name="bk object 4459"/>
          <p:cNvSpPr/>
          <p:nvPr/>
        </p:nvSpPr>
        <p:spPr>
          <a:xfrm>
            <a:off x="8467090" y="4907279"/>
            <a:ext cx="29209" cy="7620"/>
          </a:xfrm>
          <a:custGeom>
            <a:avLst/>
            <a:gdLst/>
            <a:ahLst/>
            <a:cxnLst/>
            <a:rect l="l" t="t" r="r" b="b"/>
            <a:pathLst>
              <a:path w="29209" h="7620">
                <a:moveTo>
                  <a:pt x="26669" y="2540"/>
                </a:moveTo>
                <a:lnTo>
                  <a:pt x="3809" y="2540"/>
                </a:lnTo>
                <a:lnTo>
                  <a:pt x="3809" y="3810"/>
                </a:lnTo>
                <a:lnTo>
                  <a:pt x="26669" y="3810"/>
                </a:lnTo>
                <a:lnTo>
                  <a:pt x="26669" y="2540"/>
                </a:lnTo>
                <a:close/>
              </a:path>
              <a:path w="29209" h="7620">
                <a:moveTo>
                  <a:pt x="27939" y="1270"/>
                </a:moveTo>
                <a:lnTo>
                  <a:pt x="5079" y="1270"/>
                </a:lnTo>
                <a:lnTo>
                  <a:pt x="5079" y="2540"/>
                </a:lnTo>
                <a:lnTo>
                  <a:pt x="27939" y="2540"/>
                </a:lnTo>
                <a:lnTo>
                  <a:pt x="27939" y="1270"/>
                </a:lnTo>
                <a:close/>
              </a:path>
              <a:path w="29209" h="7620">
                <a:moveTo>
                  <a:pt x="29209" y="0"/>
                </a:moveTo>
                <a:lnTo>
                  <a:pt x="6350" y="0"/>
                </a:lnTo>
                <a:lnTo>
                  <a:pt x="635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  <a:path w="29209" h="7620">
                <a:moveTo>
                  <a:pt x="22859" y="6350"/>
                </a:moveTo>
                <a:lnTo>
                  <a:pt x="0" y="6350"/>
                </a:lnTo>
                <a:lnTo>
                  <a:pt x="0" y="7620"/>
                </a:lnTo>
                <a:lnTo>
                  <a:pt x="22859" y="7620"/>
                </a:lnTo>
                <a:lnTo>
                  <a:pt x="22859" y="6350"/>
                </a:lnTo>
                <a:close/>
              </a:path>
              <a:path w="29209" h="7620">
                <a:moveTo>
                  <a:pt x="24129" y="5080"/>
                </a:moveTo>
                <a:lnTo>
                  <a:pt x="1269" y="5080"/>
                </a:lnTo>
                <a:lnTo>
                  <a:pt x="1269" y="6350"/>
                </a:lnTo>
                <a:lnTo>
                  <a:pt x="24129" y="6350"/>
                </a:lnTo>
                <a:lnTo>
                  <a:pt x="24129" y="5080"/>
                </a:lnTo>
                <a:close/>
              </a:path>
              <a:path w="29209" h="7620">
                <a:moveTo>
                  <a:pt x="25399" y="3810"/>
                </a:moveTo>
                <a:lnTo>
                  <a:pt x="2539" y="3810"/>
                </a:lnTo>
                <a:lnTo>
                  <a:pt x="2539" y="5080"/>
                </a:lnTo>
                <a:lnTo>
                  <a:pt x="25399" y="5080"/>
                </a:lnTo>
                <a:lnTo>
                  <a:pt x="25399" y="3810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0" name="bk object 4460"/>
          <p:cNvSpPr/>
          <p:nvPr/>
        </p:nvSpPr>
        <p:spPr>
          <a:xfrm>
            <a:off x="8459469" y="4914900"/>
            <a:ext cx="30480" cy="7620"/>
          </a:xfrm>
          <a:custGeom>
            <a:avLst/>
            <a:gdLst/>
            <a:ahLst/>
            <a:cxnLst/>
            <a:rect l="l" t="t" r="r" b="b"/>
            <a:pathLst>
              <a:path w="30479" h="7620">
                <a:moveTo>
                  <a:pt x="29209" y="1269"/>
                </a:moveTo>
                <a:lnTo>
                  <a:pt x="5079" y="1269"/>
                </a:lnTo>
                <a:lnTo>
                  <a:pt x="5079" y="2539"/>
                </a:lnTo>
                <a:lnTo>
                  <a:pt x="29209" y="2539"/>
                </a:lnTo>
                <a:lnTo>
                  <a:pt x="29209" y="1269"/>
                </a:lnTo>
                <a:close/>
              </a:path>
              <a:path w="30479" h="7620">
                <a:moveTo>
                  <a:pt x="30479" y="0"/>
                </a:moveTo>
                <a:lnTo>
                  <a:pt x="6350" y="0"/>
                </a:lnTo>
                <a:lnTo>
                  <a:pt x="635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  <a:path w="30479" h="7620">
                <a:moveTo>
                  <a:pt x="25400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0" y="6350"/>
                </a:lnTo>
                <a:lnTo>
                  <a:pt x="0" y="7619"/>
                </a:lnTo>
                <a:lnTo>
                  <a:pt x="25400" y="7619"/>
                </a:lnTo>
                <a:lnTo>
                  <a:pt x="25400" y="5080"/>
                </a:lnTo>
                <a:close/>
              </a:path>
              <a:path w="30479" h="7620">
                <a:moveTo>
                  <a:pt x="26669" y="3810"/>
                </a:moveTo>
                <a:lnTo>
                  <a:pt x="2539" y="3810"/>
                </a:lnTo>
                <a:lnTo>
                  <a:pt x="2539" y="5080"/>
                </a:lnTo>
                <a:lnTo>
                  <a:pt x="26669" y="5080"/>
                </a:lnTo>
                <a:lnTo>
                  <a:pt x="26669" y="3810"/>
                </a:lnTo>
                <a:close/>
              </a:path>
              <a:path w="30479" h="7620">
                <a:moveTo>
                  <a:pt x="27939" y="2540"/>
                </a:moveTo>
                <a:lnTo>
                  <a:pt x="3809" y="2540"/>
                </a:lnTo>
                <a:lnTo>
                  <a:pt x="3809" y="3810"/>
                </a:lnTo>
                <a:lnTo>
                  <a:pt x="27939" y="3810"/>
                </a:lnTo>
                <a:lnTo>
                  <a:pt x="27939" y="2540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1" name="bk object 4461"/>
          <p:cNvSpPr/>
          <p:nvPr/>
        </p:nvSpPr>
        <p:spPr>
          <a:xfrm>
            <a:off x="8453119" y="4922520"/>
            <a:ext cx="30480" cy="6350"/>
          </a:xfrm>
          <a:custGeom>
            <a:avLst/>
            <a:gdLst/>
            <a:ahLst/>
            <a:cxnLst/>
            <a:rect l="l" t="t" r="r" b="b"/>
            <a:pathLst>
              <a:path w="30479" h="6350">
                <a:moveTo>
                  <a:pt x="30479" y="0"/>
                </a:moveTo>
                <a:lnTo>
                  <a:pt x="5079" y="0"/>
                </a:lnTo>
                <a:lnTo>
                  <a:pt x="5079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  <a:path w="30479" h="6350">
                <a:moveTo>
                  <a:pt x="25400" y="5079"/>
                </a:moveTo>
                <a:lnTo>
                  <a:pt x="0" y="5079"/>
                </a:lnTo>
                <a:lnTo>
                  <a:pt x="0" y="6349"/>
                </a:lnTo>
                <a:lnTo>
                  <a:pt x="25400" y="6349"/>
                </a:lnTo>
                <a:lnTo>
                  <a:pt x="25400" y="5079"/>
                </a:lnTo>
                <a:close/>
              </a:path>
              <a:path w="30479" h="6350">
                <a:moveTo>
                  <a:pt x="26670" y="3809"/>
                </a:moveTo>
                <a:lnTo>
                  <a:pt x="1270" y="3809"/>
                </a:lnTo>
                <a:lnTo>
                  <a:pt x="1270" y="5079"/>
                </a:lnTo>
                <a:lnTo>
                  <a:pt x="26670" y="5079"/>
                </a:lnTo>
                <a:lnTo>
                  <a:pt x="26670" y="3809"/>
                </a:lnTo>
                <a:close/>
              </a:path>
              <a:path w="30479" h="6350">
                <a:moveTo>
                  <a:pt x="2793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27939" y="3809"/>
                </a:lnTo>
                <a:lnTo>
                  <a:pt x="27939" y="2539"/>
                </a:lnTo>
                <a:close/>
              </a:path>
              <a:path w="30479" h="6350">
                <a:moveTo>
                  <a:pt x="29209" y="1269"/>
                </a:moveTo>
                <a:lnTo>
                  <a:pt x="3809" y="1269"/>
                </a:lnTo>
                <a:lnTo>
                  <a:pt x="3809" y="2539"/>
                </a:lnTo>
                <a:lnTo>
                  <a:pt x="29209" y="2539"/>
                </a:lnTo>
                <a:lnTo>
                  <a:pt x="29209" y="1269"/>
                </a:lnTo>
                <a:close/>
              </a:path>
            </a:pathLst>
          </a:custGeom>
          <a:solidFill>
            <a:srgbClr val="007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2" name="bk object 4462"/>
          <p:cNvSpPr/>
          <p:nvPr/>
        </p:nvSpPr>
        <p:spPr>
          <a:xfrm>
            <a:off x="8445500" y="492887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3020" y="0"/>
                </a:moveTo>
                <a:lnTo>
                  <a:pt x="6350" y="0"/>
                </a:lnTo>
                <a:lnTo>
                  <a:pt x="6350" y="1269"/>
                </a:lnTo>
                <a:lnTo>
                  <a:pt x="33020" y="1269"/>
                </a:lnTo>
                <a:lnTo>
                  <a:pt x="33020" y="0"/>
                </a:lnTo>
                <a:close/>
              </a:path>
              <a:path w="33020" h="7620">
                <a:moveTo>
                  <a:pt x="27940" y="5079"/>
                </a:moveTo>
                <a:lnTo>
                  <a:pt x="1270" y="5079"/>
                </a:lnTo>
                <a:lnTo>
                  <a:pt x="1270" y="6349"/>
                </a:lnTo>
                <a:lnTo>
                  <a:pt x="0" y="6349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5079"/>
                </a:lnTo>
                <a:close/>
              </a:path>
              <a:path w="33020" h="7620">
                <a:moveTo>
                  <a:pt x="29210" y="3809"/>
                </a:moveTo>
                <a:lnTo>
                  <a:pt x="2540" y="3809"/>
                </a:lnTo>
                <a:lnTo>
                  <a:pt x="2540" y="5079"/>
                </a:lnTo>
                <a:lnTo>
                  <a:pt x="29210" y="5079"/>
                </a:lnTo>
                <a:lnTo>
                  <a:pt x="29210" y="3809"/>
                </a:lnTo>
                <a:close/>
              </a:path>
              <a:path w="33020" h="7620">
                <a:moveTo>
                  <a:pt x="30479" y="2539"/>
                </a:moveTo>
                <a:lnTo>
                  <a:pt x="3809" y="2539"/>
                </a:lnTo>
                <a:lnTo>
                  <a:pt x="3809" y="3809"/>
                </a:lnTo>
                <a:lnTo>
                  <a:pt x="30479" y="3809"/>
                </a:lnTo>
                <a:lnTo>
                  <a:pt x="30479" y="2539"/>
                </a:lnTo>
                <a:close/>
              </a:path>
              <a:path w="33020" h="7620">
                <a:moveTo>
                  <a:pt x="31750" y="1269"/>
                </a:moveTo>
                <a:lnTo>
                  <a:pt x="5079" y="1269"/>
                </a:lnTo>
                <a:lnTo>
                  <a:pt x="5079" y="2539"/>
                </a:lnTo>
                <a:lnTo>
                  <a:pt x="31750" y="2539"/>
                </a:lnTo>
                <a:lnTo>
                  <a:pt x="31750" y="1269"/>
                </a:lnTo>
                <a:close/>
              </a:path>
            </a:pathLst>
          </a:custGeom>
          <a:solidFill>
            <a:srgbClr val="0071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3" name="bk object 4463"/>
          <p:cNvSpPr/>
          <p:nvPr/>
        </p:nvSpPr>
        <p:spPr>
          <a:xfrm>
            <a:off x="8437880" y="4936490"/>
            <a:ext cx="34290" cy="7620"/>
          </a:xfrm>
          <a:custGeom>
            <a:avLst/>
            <a:gdLst/>
            <a:ahLst/>
            <a:cxnLst/>
            <a:rect l="l" t="t" r="r" b="b"/>
            <a:pathLst>
              <a:path w="34290" h="7620">
                <a:moveTo>
                  <a:pt x="29210" y="5079"/>
                </a:moveTo>
                <a:lnTo>
                  <a:pt x="1270" y="5079"/>
                </a:lnTo>
                <a:lnTo>
                  <a:pt x="1270" y="6349"/>
                </a:lnTo>
                <a:lnTo>
                  <a:pt x="29210" y="6349"/>
                </a:lnTo>
                <a:lnTo>
                  <a:pt x="29210" y="5079"/>
                </a:lnTo>
                <a:close/>
              </a:path>
              <a:path w="34290" h="7620">
                <a:moveTo>
                  <a:pt x="30480" y="3809"/>
                </a:moveTo>
                <a:lnTo>
                  <a:pt x="2540" y="3809"/>
                </a:lnTo>
                <a:lnTo>
                  <a:pt x="2540" y="5079"/>
                </a:lnTo>
                <a:lnTo>
                  <a:pt x="30480" y="5079"/>
                </a:lnTo>
                <a:lnTo>
                  <a:pt x="30480" y="3809"/>
                </a:lnTo>
                <a:close/>
              </a:path>
              <a:path w="34290" h="7620">
                <a:moveTo>
                  <a:pt x="31750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31750" y="3809"/>
                </a:lnTo>
                <a:lnTo>
                  <a:pt x="31750" y="2539"/>
                </a:lnTo>
                <a:close/>
              </a:path>
              <a:path w="34290" h="7620">
                <a:moveTo>
                  <a:pt x="33020" y="1269"/>
                </a:moveTo>
                <a:lnTo>
                  <a:pt x="5079" y="1269"/>
                </a:lnTo>
                <a:lnTo>
                  <a:pt x="5079" y="2539"/>
                </a:lnTo>
                <a:lnTo>
                  <a:pt x="33020" y="2539"/>
                </a:lnTo>
                <a:lnTo>
                  <a:pt x="33020" y="1269"/>
                </a:lnTo>
                <a:close/>
              </a:path>
              <a:path w="34290" h="7620">
                <a:moveTo>
                  <a:pt x="34290" y="0"/>
                </a:moveTo>
                <a:lnTo>
                  <a:pt x="6350" y="0"/>
                </a:lnTo>
                <a:lnTo>
                  <a:pt x="6350" y="1269"/>
                </a:lnTo>
                <a:lnTo>
                  <a:pt x="34290" y="1269"/>
                </a:lnTo>
                <a:lnTo>
                  <a:pt x="34290" y="0"/>
                </a:lnTo>
                <a:close/>
              </a:path>
              <a:path w="34290" h="7620">
                <a:moveTo>
                  <a:pt x="29209" y="6349"/>
                </a:moveTo>
                <a:lnTo>
                  <a:pt x="0" y="6349"/>
                </a:lnTo>
                <a:lnTo>
                  <a:pt x="0" y="7619"/>
                </a:lnTo>
                <a:lnTo>
                  <a:pt x="29209" y="7619"/>
                </a:lnTo>
                <a:lnTo>
                  <a:pt x="29209" y="6349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4" name="bk object 4464"/>
          <p:cNvSpPr/>
          <p:nvPr/>
        </p:nvSpPr>
        <p:spPr>
          <a:xfrm>
            <a:off x="8435340" y="4944109"/>
            <a:ext cx="30480" cy="6350"/>
          </a:xfrm>
          <a:custGeom>
            <a:avLst/>
            <a:gdLst/>
            <a:ahLst/>
            <a:cxnLst/>
            <a:rect l="l" t="t" r="r" b="b"/>
            <a:pathLst>
              <a:path w="30479" h="6350">
                <a:moveTo>
                  <a:pt x="29209" y="1269"/>
                </a:moveTo>
                <a:lnTo>
                  <a:pt x="1269" y="1269"/>
                </a:lnTo>
                <a:lnTo>
                  <a:pt x="1269" y="5079"/>
                </a:lnTo>
                <a:lnTo>
                  <a:pt x="26669" y="5079"/>
                </a:lnTo>
                <a:lnTo>
                  <a:pt x="26669" y="3809"/>
                </a:lnTo>
                <a:lnTo>
                  <a:pt x="27939" y="3809"/>
                </a:lnTo>
                <a:lnTo>
                  <a:pt x="27939" y="2539"/>
                </a:lnTo>
                <a:lnTo>
                  <a:pt x="29209" y="2539"/>
                </a:lnTo>
                <a:lnTo>
                  <a:pt x="29209" y="1269"/>
                </a:lnTo>
                <a:close/>
              </a:path>
              <a:path w="30479" h="6350">
                <a:moveTo>
                  <a:pt x="30479" y="0"/>
                </a:moveTo>
                <a:lnTo>
                  <a:pt x="2539" y="0"/>
                </a:lnTo>
                <a:lnTo>
                  <a:pt x="2539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  <a:path w="30479" h="6350">
                <a:moveTo>
                  <a:pt x="25400" y="5080"/>
                </a:moveTo>
                <a:lnTo>
                  <a:pt x="0" y="5080"/>
                </a:lnTo>
                <a:lnTo>
                  <a:pt x="0" y="6350"/>
                </a:lnTo>
                <a:lnTo>
                  <a:pt x="25400" y="6350"/>
                </a:lnTo>
                <a:lnTo>
                  <a:pt x="25400" y="508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5" name="bk object 4465"/>
          <p:cNvSpPr/>
          <p:nvPr/>
        </p:nvSpPr>
        <p:spPr>
          <a:xfrm>
            <a:off x="8432800" y="4950459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5400" y="2539"/>
                </a:moveTo>
                <a:lnTo>
                  <a:pt x="1270" y="2539"/>
                </a:lnTo>
                <a:lnTo>
                  <a:pt x="1270" y="5079"/>
                </a:lnTo>
                <a:lnTo>
                  <a:pt x="25400" y="5079"/>
                </a:lnTo>
                <a:lnTo>
                  <a:pt x="25400" y="2539"/>
                </a:lnTo>
                <a:close/>
              </a:path>
              <a:path w="27940" h="7620">
                <a:moveTo>
                  <a:pt x="27940" y="0"/>
                </a:moveTo>
                <a:lnTo>
                  <a:pt x="2540" y="0"/>
                </a:lnTo>
                <a:lnTo>
                  <a:pt x="2540" y="2539"/>
                </a:lnTo>
                <a:lnTo>
                  <a:pt x="26670" y="2539"/>
                </a:lnTo>
                <a:lnTo>
                  <a:pt x="2667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  <a:path w="27940" h="7620">
                <a:moveTo>
                  <a:pt x="24129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0" y="6350"/>
                </a:lnTo>
                <a:lnTo>
                  <a:pt x="0" y="7619"/>
                </a:lnTo>
                <a:lnTo>
                  <a:pt x="24129" y="7619"/>
                </a:lnTo>
                <a:lnTo>
                  <a:pt x="24129" y="5080"/>
                </a:lnTo>
                <a:close/>
              </a:path>
            </a:pathLst>
          </a:custGeom>
          <a:solidFill>
            <a:srgbClr val="0073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6" name="bk object 4466"/>
          <p:cNvSpPr/>
          <p:nvPr/>
        </p:nvSpPr>
        <p:spPr>
          <a:xfrm>
            <a:off x="8430259" y="4958079"/>
            <a:ext cx="26670" cy="7620"/>
          </a:xfrm>
          <a:custGeom>
            <a:avLst/>
            <a:gdLst/>
            <a:ahLst/>
            <a:cxnLst/>
            <a:rect l="l" t="t" r="r" b="b"/>
            <a:pathLst>
              <a:path w="26670" h="7620">
                <a:moveTo>
                  <a:pt x="25400" y="1270"/>
                </a:moveTo>
                <a:lnTo>
                  <a:pt x="1270" y="1270"/>
                </a:lnTo>
                <a:lnTo>
                  <a:pt x="1270" y="3810"/>
                </a:lnTo>
                <a:lnTo>
                  <a:pt x="25400" y="3810"/>
                </a:lnTo>
                <a:lnTo>
                  <a:pt x="25400" y="1270"/>
                </a:lnTo>
                <a:close/>
              </a:path>
              <a:path w="26670" h="7620">
                <a:moveTo>
                  <a:pt x="26670" y="0"/>
                </a:moveTo>
                <a:lnTo>
                  <a:pt x="2540" y="0"/>
                </a:lnTo>
                <a:lnTo>
                  <a:pt x="2540" y="1270"/>
                </a:lnTo>
                <a:lnTo>
                  <a:pt x="26670" y="1270"/>
                </a:lnTo>
                <a:lnTo>
                  <a:pt x="26670" y="0"/>
                </a:lnTo>
                <a:close/>
              </a:path>
              <a:path w="26670" h="7620">
                <a:moveTo>
                  <a:pt x="24129" y="3810"/>
                </a:moveTo>
                <a:lnTo>
                  <a:pt x="1270" y="3810"/>
                </a:lnTo>
                <a:lnTo>
                  <a:pt x="1270" y="5080"/>
                </a:lnTo>
                <a:lnTo>
                  <a:pt x="0" y="5080"/>
                </a:lnTo>
                <a:lnTo>
                  <a:pt x="0" y="7620"/>
                </a:lnTo>
                <a:lnTo>
                  <a:pt x="24129" y="7620"/>
                </a:lnTo>
                <a:lnTo>
                  <a:pt x="24129" y="3810"/>
                </a:lnTo>
                <a:close/>
              </a:path>
            </a:pathLst>
          </a:custGeom>
          <a:solidFill>
            <a:srgbClr val="0074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7" name="bk object 4467"/>
          <p:cNvSpPr/>
          <p:nvPr/>
        </p:nvSpPr>
        <p:spPr>
          <a:xfrm>
            <a:off x="8427719" y="4965700"/>
            <a:ext cx="25400" cy="6350"/>
          </a:xfrm>
          <a:custGeom>
            <a:avLst/>
            <a:gdLst/>
            <a:ahLst/>
            <a:cxnLst/>
            <a:rect l="l" t="t" r="r" b="b"/>
            <a:pathLst>
              <a:path w="25400" h="6350">
                <a:moveTo>
                  <a:pt x="25399" y="0"/>
                </a:moveTo>
                <a:lnTo>
                  <a:pt x="2539" y="0"/>
                </a:lnTo>
                <a:lnTo>
                  <a:pt x="2539" y="1269"/>
                </a:lnTo>
                <a:lnTo>
                  <a:pt x="25399" y="1269"/>
                </a:lnTo>
                <a:lnTo>
                  <a:pt x="25399" y="0"/>
                </a:lnTo>
                <a:close/>
              </a:path>
              <a:path w="25400" h="6350">
                <a:moveTo>
                  <a:pt x="25400" y="1270"/>
                </a:moveTo>
                <a:lnTo>
                  <a:pt x="1270" y="1270"/>
                </a:lnTo>
                <a:lnTo>
                  <a:pt x="1270" y="5080"/>
                </a:lnTo>
                <a:lnTo>
                  <a:pt x="0" y="5080"/>
                </a:lnTo>
                <a:lnTo>
                  <a:pt x="0" y="6350"/>
                </a:lnTo>
                <a:lnTo>
                  <a:pt x="24129" y="6350"/>
                </a:lnTo>
                <a:lnTo>
                  <a:pt x="24129" y="3810"/>
                </a:lnTo>
                <a:lnTo>
                  <a:pt x="25400" y="3810"/>
                </a:lnTo>
                <a:lnTo>
                  <a:pt x="25400" y="127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8" name="bk object 4468"/>
          <p:cNvSpPr/>
          <p:nvPr/>
        </p:nvSpPr>
        <p:spPr>
          <a:xfrm>
            <a:off x="8426450" y="4972050"/>
            <a:ext cx="25400" cy="7620"/>
          </a:xfrm>
          <a:custGeom>
            <a:avLst/>
            <a:gdLst/>
            <a:ahLst/>
            <a:cxnLst/>
            <a:rect l="l" t="t" r="r" b="b"/>
            <a:pathLst>
              <a:path w="25400" h="7620">
                <a:moveTo>
                  <a:pt x="25400" y="0"/>
                </a:moveTo>
                <a:lnTo>
                  <a:pt x="1270" y="0"/>
                </a:lnTo>
                <a:lnTo>
                  <a:pt x="127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  <a:path w="25400" h="7620">
                <a:moveTo>
                  <a:pt x="22859" y="3810"/>
                </a:moveTo>
                <a:lnTo>
                  <a:pt x="0" y="3810"/>
                </a:lnTo>
                <a:lnTo>
                  <a:pt x="0" y="7619"/>
                </a:lnTo>
                <a:lnTo>
                  <a:pt x="22859" y="7619"/>
                </a:lnTo>
                <a:lnTo>
                  <a:pt x="22859" y="3810"/>
                </a:lnTo>
                <a:close/>
              </a:path>
              <a:path w="25400" h="7620">
                <a:moveTo>
                  <a:pt x="24129" y="1270"/>
                </a:moveTo>
                <a:lnTo>
                  <a:pt x="1270" y="1270"/>
                </a:lnTo>
                <a:lnTo>
                  <a:pt x="1270" y="3810"/>
                </a:lnTo>
                <a:lnTo>
                  <a:pt x="24129" y="3810"/>
                </a:lnTo>
                <a:lnTo>
                  <a:pt x="24129" y="127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9" name="bk object 4469"/>
          <p:cNvSpPr/>
          <p:nvPr/>
        </p:nvSpPr>
        <p:spPr>
          <a:xfrm>
            <a:off x="8425180" y="4979670"/>
            <a:ext cx="22860" cy="7620"/>
          </a:xfrm>
          <a:custGeom>
            <a:avLst/>
            <a:gdLst/>
            <a:ahLst/>
            <a:cxnLst/>
            <a:rect l="l" t="t" r="r" b="b"/>
            <a:pathLst>
              <a:path w="22859" h="7620">
                <a:moveTo>
                  <a:pt x="22860" y="0"/>
                </a:moveTo>
                <a:lnTo>
                  <a:pt x="1270" y="0"/>
                </a:lnTo>
                <a:lnTo>
                  <a:pt x="1270" y="2539"/>
                </a:lnTo>
                <a:lnTo>
                  <a:pt x="0" y="2539"/>
                </a:lnTo>
                <a:lnTo>
                  <a:pt x="0" y="7619"/>
                </a:lnTo>
                <a:lnTo>
                  <a:pt x="21590" y="7619"/>
                </a:lnTo>
                <a:lnTo>
                  <a:pt x="21590" y="3809"/>
                </a:lnTo>
                <a:lnTo>
                  <a:pt x="22859" y="3809"/>
                </a:lnTo>
                <a:lnTo>
                  <a:pt x="22860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0" name="bk object 4470"/>
          <p:cNvSpPr/>
          <p:nvPr/>
        </p:nvSpPr>
        <p:spPr>
          <a:xfrm>
            <a:off x="8423909" y="4987290"/>
            <a:ext cx="21590" cy="7620"/>
          </a:xfrm>
          <a:custGeom>
            <a:avLst/>
            <a:gdLst/>
            <a:ahLst/>
            <a:cxnLst/>
            <a:rect l="l" t="t" r="r" b="b"/>
            <a:pathLst>
              <a:path w="21590" h="7620">
                <a:moveTo>
                  <a:pt x="21590" y="0"/>
                </a:moveTo>
                <a:lnTo>
                  <a:pt x="1270" y="0"/>
                </a:lnTo>
                <a:lnTo>
                  <a:pt x="1270" y="1270"/>
                </a:lnTo>
                <a:lnTo>
                  <a:pt x="0" y="1270"/>
                </a:lnTo>
                <a:lnTo>
                  <a:pt x="0" y="5080"/>
                </a:lnTo>
                <a:lnTo>
                  <a:pt x="21590" y="5080"/>
                </a:lnTo>
                <a:lnTo>
                  <a:pt x="21590" y="0"/>
                </a:lnTo>
                <a:close/>
              </a:path>
              <a:path w="21590" h="7620">
                <a:moveTo>
                  <a:pt x="20320" y="5080"/>
                </a:moveTo>
                <a:lnTo>
                  <a:pt x="0" y="5080"/>
                </a:lnTo>
                <a:lnTo>
                  <a:pt x="0" y="7620"/>
                </a:lnTo>
                <a:lnTo>
                  <a:pt x="20320" y="7620"/>
                </a:lnTo>
                <a:lnTo>
                  <a:pt x="20320" y="5080"/>
                </a:lnTo>
                <a:close/>
              </a:path>
            </a:pathLst>
          </a:custGeom>
          <a:solidFill>
            <a:srgbClr val="0077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1" name="bk object 4471"/>
          <p:cNvSpPr/>
          <p:nvPr/>
        </p:nvSpPr>
        <p:spPr>
          <a:xfrm>
            <a:off x="8422640" y="4994909"/>
            <a:ext cx="21590" cy="6350"/>
          </a:xfrm>
          <a:custGeom>
            <a:avLst/>
            <a:gdLst/>
            <a:ahLst/>
            <a:cxnLst/>
            <a:rect l="l" t="t" r="r" b="b"/>
            <a:pathLst>
              <a:path w="21590" h="6350">
                <a:moveTo>
                  <a:pt x="21590" y="0"/>
                </a:moveTo>
                <a:lnTo>
                  <a:pt x="0" y="0"/>
                </a:lnTo>
                <a:lnTo>
                  <a:pt x="0" y="5079"/>
                </a:lnTo>
                <a:lnTo>
                  <a:pt x="20320" y="5079"/>
                </a:lnTo>
                <a:lnTo>
                  <a:pt x="20320" y="1269"/>
                </a:lnTo>
                <a:lnTo>
                  <a:pt x="21590" y="1269"/>
                </a:lnTo>
                <a:lnTo>
                  <a:pt x="21590" y="0"/>
                </a:lnTo>
                <a:close/>
              </a:path>
              <a:path w="21590" h="6350">
                <a:moveTo>
                  <a:pt x="19050" y="5080"/>
                </a:moveTo>
                <a:lnTo>
                  <a:pt x="0" y="5080"/>
                </a:lnTo>
                <a:lnTo>
                  <a:pt x="0" y="6350"/>
                </a:lnTo>
                <a:lnTo>
                  <a:pt x="19050" y="6350"/>
                </a:lnTo>
                <a:lnTo>
                  <a:pt x="19050" y="508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2" name="bk object 4472"/>
          <p:cNvSpPr/>
          <p:nvPr/>
        </p:nvSpPr>
        <p:spPr>
          <a:xfrm>
            <a:off x="8420100" y="5001259"/>
            <a:ext cx="21590" cy="7620"/>
          </a:xfrm>
          <a:custGeom>
            <a:avLst/>
            <a:gdLst/>
            <a:ahLst/>
            <a:cxnLst/>
            <a:rect l="l" t="t" r="r" b="b"/>
            <a:pathLst>
              <a:path w="21590" h="7620">
                <a:moveTo>
                  <a:pt x="21590" y="0"/>
                </a:moveTo>
                <a:lnTo>
                  <a:pt x="1270" y="0"/>
                </a:lnTo>
                <a:lnTo>
                  <a:pt x="1270" y="3809"/>
                </a:lnTo>
                <a:lnTo>
                  <a:pt x="21590" y="3809"/>
                </a:lnTo>
                <a:lnTo>
                  <a:pt x="21590" y="0"/>
                </a:lnTo>
                <a:close/>
              </a:path>
              <a:path w="21590" h="7620">
                <a:moveTo>
                  <a:pt x="20320" y="3810"/>
                </a:moveTo>
                <a:lnTo>
                  <a:pt x="1270" y="3810"/>
                </a:lnTo>
                <a:lnTo>
                  <a:pt x="1270" y="6350"/>
                </a:lnTo>
                <a:lnTo>
                  <a:pt x="0" y="6350"/>
                </a:lnTo>
                <a:lnTo>
                  <a:pt x="0" y="7619"/>
                </a:lnTo>
                <a:lnTo>
                  <a:pt x="20320" y="7619"/>
                </a:lnTo>
                <a:lnTo>
                  <a:pt x="20320" y="381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3" name="bk object 4473"/>
          <p:cNvSpPr/>
          <p:nvPr/>
        </p:nvSpPr>
        <p:spPr>
          <a:xfrm>
            <a:off x="8420100" y="5008879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20320" y="3810"/>
                </a:moveTo>
                <a:lnTo>
                  <a:pt x="1270" y="3810"/>
                </a:lnTo>
                <a:lnTo>
                  <a:pt x="1270" y="7620"/>
                </a:lnTo>
                <a:lnTo>
                  <a:pt x="20320" y="7620"/>
                </a:lnTo>
                <a:lnTo>
                  <a:pt x="20320" y="3810"/>
                </a:lnTo>
                <a:close/>
              </a:path>
              <a:path w="20320" h="7620">
                <a:moveTo>
                  <a:pt x="19050" y="0"/>
                </a:moveTo>
                <a:lnTo>
                  <a:pt x="0" y="0"/>
                </a:lnTo>
                <a:lnTo>
                  <a:pt x="0" y="3810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4" name="bk object 4474"/>
          <p:cNvSpPr/>
          <p:nvPr/>
        </p:nvSpPr>
        <p:spPr>
          <a:xfrm>
            <a:off x="8422640" y="5016500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20" h="6350">
                <a:moveTo>
                  <a:pt x="19050" y="0"/>
                </a:moveTo>
                <a:lnTo>
                  <a:pt x="0" y="0"/>
                </a:lnTo>
                <a:lnTo>
                  <a:pt x="0" y="5080"/>
                </a:lnTo>
                <a:lnTo>
                  <a:pt x="1269" y="5080"/>
                </a:lnTo>
                <a:lnTo>
                  <a:pt x="1269" y="6350"/>
                </a:lnTo>
                <a:lnTo>
                  <a:pt x="20319" y="6350"/>
                </a:lnTo>
                <a:lnTo>
                  <a:pt x="20320" y="3810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007A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5" name="bk object 4475"/>
          <p:cNvSpPr/>
          <p:nvPr/>
        </p:nvSpPr>
        <p:spPr>
          <a:xfrm>
            <a:off x="8423909" y="5022850"/>
            <a:ext cx="21590" cy="7620"/>
          </a:xfrm>
          <a:custGeom>
            <a:avLst/>
            <a:gdLst/>
            <a:ahLst/>
            <a:cxnLst/>
            <a:rect l="l" t="t" r="r" b="b"/>
            <a:pathLst>
              <a:path w="21590" h="7620">
                <a:moveTo>
                  <a:pt x="21590" y="6350"/>
                </a:moveTo>
                <a:lnTo>
                  <a:pt x="2540" y="6350"/>
                </a:lnTo>
                <a:lnTo>
                  <a:pt x="2540" y="7619"/>
                </a:lnTo>
                <a:lnTo>
                  <a:pt x="21590" y="7619"/>
                </a:lnTo>
                <a:lnTo>
                  <a:pt x="21590" y="6350"/>
                </a:lnTo>
                <a:close/>
              </a:path>
              <a:path w="21590" h="7620">
                <a:moveTo>
                  <a:pt x="20320" y="2539"/>
                </a:moveTo>
                <a:lnTo>
                  <a:pt x="1270" y="2539"/>
                </a:lnTo>
                <a:lnTo>
                  <a:pt x="1270" y="6350"/>
                </a:lnTo>
                <a:lnTo>
                  <a:pt x="20320" y="6350"/>
                </a:lnTo>
                <a:lnTo>
                  <a:pt x="20320" y="2539"/>
                </a:lnTo>
                <a:close/>
              </a:path>
              <a:path w="21590" h="7620">
                <a:moveTo>
                  <a:pt x="19050" y="0"/>
                </a:moveTo>
                <a:lnTo>
                  <a:pt x="0" y="0"/>
                </a:lnTo>
                <a:lnTo>
                  <a:pt x="0" y="253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6" name="bk object 4476"/>
          <p:cNvSpPr/>
          <p:nvPr/>
        </p:nvSpPr>
        <p:spPr>
          <a:xfrm>
            <a:off x="8426450" y="5030470"/>
            <a:ext cx="21590" cy="7620"/>
          </a:xfrm>
          <a:custGeom>
            <a:avLst/>
            <a:gdLst/>
            <a:ahLst/>
            <a:cxnLst/>
            <a:rect l="l" t="t" r="r" b="b"/>
            <a:pathLst>
              <a:path w="21590" h="7620">
                <a:moveTo>
                  <a:pt x="21590" y="6349"/>
                </a:moveTo>
                <a:lnTo>
                  <a:pt x="2540" y="6349"/>
                </a:lnTo>
                <a:lnTo>
                  <a:pt x="2540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1590" h="7620">
                <a:moveTo>
                  <a:pt x="20320" y="2539"/>
                </a:moveTo>
                <a:lnTo>
                  <a:pt x="1270" y="2539"/>
                </a:lnTo>
                <a:lnTo>
                  <a:pt x="1270" y="6349"/>
                </a:lnTo>
                <a:lnTo>
                  <a:pt x="20320" y="6349"/>
                </a:lnTo>
                <a:lnTo>
                  <a:pt x="20320" y="2539"/>
                </a:lnTo>
                <a:close/>
              </a:path>
              <a:path w="21590" h="7620">
                <a:moveTo>
                  <a:pt x="19050" y="0"/>
                </a:moveTo>
                <a:lnTo>
                  <a:pt x="0" y="0"/>
                </a:lnTo>
                <a:lnTo>
                  <a:pt x="0" y="253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7" name="bk object 4477"/>
          <p:cNvSpPr/>
          <p:nvPr/>
        </p:nvSpPr>
        <p:spPr>
          <a:xfrm>
            <a:off x="8428990" y="5038090"/>
            <a:ext cx="21590" cy="7620"/>
          </a:xfrm>
          <a:custGeom>
            <a:avLst/>
            <a:gdLst/>
            <a:ahLst/>
            <a:cxnLst/>
            <a:rect l="l" t="t" r="r" b="b"/>
            <a:pathLst>
              <a:path w="21590" h="7620">
                <a:moveTo>
                  <a:pt x="19050" y="0"/>
                </a:moveTo>
                <a:lnTo>
                  <a:pt x="0" y="0"/>
                </a:lnTo>
                <a:lnTo>
                  <a:pt x="0" y="3810"/>
                </a:lnTo>
                <a:lnTo>
                  <a:pt x="1269" y="3810"/>
                </a:lnTo>
                <a:lnTo>
                  <a:pt x="1269" y="6350"/>
                </a:lnTo>
                <a:lnTo>
                  <a:pt x="20319" y="6350"/>
                </a:lnTo>
                <a:lnTo>
                  <a:pt x="20320" y="2540"/>
                </a:lnTo>
                <a:lnTo>
                  <a:pt x="19050" y="2540"/>
                </a:lnTo>
                <a:lnTo>
                  <a:pt x="19050" y="0"/>
                </a:lnTo>
                <a:close/>
              </a:path>
              <a:path w="21590" h="7620">
                <a:moveTo>
                  <a:pt x="21589" y="6350"/>
                </a:moveTo>
                <a:lnTo>
                  <a:pt x="1269" y="6350"/>
                </a:lnTo>
                <a:lnTo>
                  <a:pt x="1269" y="7620"/>
                </a:lnTo>
                <a:lnTo>
                  <a:pt x="21589" y="7620"/>
                </a:lnTo>
                <a:lnTo>
                  <a:pt x="21589" y="635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8" name="bk object 4478"/>
          <p:cNvSpPr/>
          <p:nvPr/>
        </p:nvSpPr>
        <p:spPr>
          <a:xfrm>
            <a:off x="8431530" y="5045709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20" h="6350">
                <a:moveTo>
                  <a:pt x="19050" y="0"/>
                </a:moveTo>
                <a:lnTo>
                  <a:pt x="0" y="0"/>
                </a:lnTo>
                <a:lnTo>
                  <a:pt x="0" y="3809"/>
                </a:lnTo>
                <a:lnTo>
                  <a:pt x="20320" y="3809"/>
                </a:lnTo>
                <a:lnTo>
                  <a:pt x="20320" y="253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  <a:path w="20320" h="6350">
                <a:moveTo>
                  <a:pt x="20320" y="3810"/>
                </a:moveTo>
                <a:lnTo>
                  <a:pt x="1270" y="3810"/>
                </a:lnTo>
                <a:lnTo>
                  <a:pt x="1270" y="6350"/>
                </a:lnTo>
                <a:lnTo>
                  <a:pt x="20320" y="6350"/>
                </a:lnTo>
                <a:lnTo>
                  <a:pt x="20320" y="381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9" name="bk object 4479"/>
          <p:cNvSpPr/>
          <p:nvPr/>
        </p:nvSpPr>
        <p:spPr>
          <a:xfrm>
            <a:off x="8432800" y="5052059"/>
            <a:ext cx="22860" cy="7620"/>
          </a:xfrm>
          <a:custGeom>
            <a:avLst/>
            <a:gdLst/>
            <a:ahLst/>
            <a:cxnLst/>
            <a:rect l="l" t="t" r="r" b="b"/>
            <a:pathLst>
              <a:path w="22859" h="762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5079"/>
                </a:lnTo>
                <a:lnTo>
                  <a:pt x="21590" y="5079"/>
                </a:lnTo>
                <a:lnTo>
                  <a:pt x="21590" y="2539"/>
                </a:lnTo>
                <a:lnTo>
                  <a:pt x="20320" y="2539"/>
                </a:lnTo>
                <a:lnTo>
                  <a:pt x="20320" y="0"/>
                </a:lnTo>
                <a:close/>
              </a:path>
              <a:path w="22859" h="7620">
                <a:moveTo>
                  <a:pt x="21590" y="5080"/>
                </a:moveTo>
                <a:lnTo>
                  <a:pt x="2540" y="5080"/>
                </a:lnTo>
                <a:lnTo>
                  <a:pt x="2540" y="7619"/>
                </a:lnTo>
                <a:lnTo>
                  <a:pt x="22860" y="7619"/>
                </a:lnTo>
                <a:lnTo>
                  <a:pt x="22860" y="6350"/>
                </a:lnTo>
                <a:lnTo>
                  <a:pt x="21590" y="6350"/>
                </a:lnTo>
                <a:lnTo>
                  <a:pt x="21590" y="508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0" name="bk object 4480"/>
          <p:cNvSpPr/>
          <p:nvPr/>
        </p:nvSpPr>
        <p:spPr>
          <a:xfrm>
            <a:off x="8435340" y="5059679"/>
            <a:ext cx="22860" cy="7620"/>
          </a:xfrm>
          <a:custGeom>
            <a:avLst/>
            <a:gdLst/>
            <a:ahLst/>
            <a:cxnLst/>
            <a:rect l="l" t="t" r="r" b="b"/>
            <a:pathLst>
              <a:path w="22859" h="7620">
                <a:moveTo>
                  <a:pt x="22859" y="6350"/>
                </a:moveTo>
                <a:lnTo>
                  <a:pt x="2539" y="6350"/>
                </a:lnTo>
                <a:lnTo>
                  <a:pt x="2539" y="7620"/>
                </a:lnTo>
                <a:lnTo>
                  <a:pt x="22859" y="7620"/>
                </a:lnTo>
                <a:lnTo>
                  <a:pt x="22859" y="6350"/>
                </a:lnTo>
                <a:close/>
              </a:path>
              <a:path w="22859" h="7620">
                <a:moveTo>
                  <a:pt x="21589" y="2540"/>
                </a:moveTo>
                <a:lnTo>
                  <a:pt x="1269" y="2540"/>
                </a:lnTo>
                <a:lnTo>
                  <a:pt x="1269" y="6350"/>
                </a:lnTo>
                <a:lnTo>
                  <a:pt x="21589" y="6350"/>
                </a:lnTo>
                <a:lnTo>
                  <a:pt x="21589" y="2540"/>
                </a:lnTo>
                <a:close/>
              </a:path>
              <a:path w="22859" h="7620">
                <a:moveTo>
                  <a:pt x="20320" y="0"/>
                </a:moveTo>
                <a:lnTo>
                  <a:pt x="0" y="0"/>
                </a:lnTo>
                <a:lnTo>
                  <a:pt x="0" y="2540"/>
                </a:lnTo>
                <a:lnTo>
                  <a:pt x="20320" y="2540"/>
                </a:lnTo>
                <a:lnTo>
                  <a:pt x="20320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1" name="bk object 4481"/>
          <p:cNvSpPr/>
          <p:nvPr/>
        </p:nvSpPr>
        <p:spPr>
          <a:xfrm>
            <a:off x="8437880" y="5067300"/>
            <a:ext cx="25400" cy="6350"/>
          </a:xfrm>
          <a:custGeom>
            <a:avLst/>
            <a:gdLst/>
            <a:ahLst/>
            <a:cxnLst/>
            <a:rect l="l" t="t" r="r" b="b"/>
            <a:pathLst>
              <a:path w="25400" h="6350">
                <a:moveTo>
                  <a:pt x="2159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21590" y="2539"/>
                </a:lnTo>
                <a:lnTo>
                  <a:pt x="21590" y="1269"/>
                </a:lnTo>
                <a:close/>
              </a:path>
              <a:path w="25400" h="635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  <a:path w="25400" h="6350">
                <a:moveTo>
                  <a:pt x="25400" y="5080"/>
                </a:moveTo>
                <a:lnTo>
                  <a:pt x="3810" y="5080"/>
                </a:lnTo>
                <a:lnTo>
                  <a:pt x="3810" y="6350"/>
                </a:lnTo>
                <a:lnTo>
                  <a:pt x="25400" y="6350"/>
                </a:lnTo>
                <a:lnTo>
                  <a:pt x="25400" y="5080"/>
                </a:lnTo>
                <a:close/>
              </a:path>
              <a:path w="25400" h="6350">
                <a:moveTo>
                  <a:pt x="24130" y="3810"/>
                </a:moveTo>
                <a:lnTo>
                  <a:pt x="2540" y="3810"/>
                </a:lnTo>
                <a:lnTo>
                  <a:pt x="2540" y="5080"/>
                </a:lnTo>
                <a:lnTo>
                  <a:pt x="24130" y="5080"/>
                </a:lnTo>
                <a:lnTo>
                  <a:pt x="24130" y="3810"/>
                </a:lnTo>
                <a:close/>
              </a:path>
              <a:path w="25400" h="6350">
                <a:moveTo>
                  <a:pt x="2286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22860" y="3810"/>
                </a:lnTo>
                <a:lnTo>
                  <a:pt x="22860" y="254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2" name="bk object 4482"/>
          <p:cNvSpPr/>
          <p:nvPr/>
        </p:nvSpPr>
        <p:spPr>
          <a:xfrm>
            <a:off x="8441690" y="5073650"/>
            <a:ext cx="29209" cy="7620"/>
          </a:xfrm>
          <a:custGeom>
            <a:avLst/>
            <a:gdLst/>
            <a:ahLst/>
            <a:cxnLst/>
            <a:rect l="l" t="t" r="r" b="b"/>
            <a:pathLst>
              <a:path w="29209" h="7620">
                <a:moveTo>
                  <a:pt x="2412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24129" y="2539"/>
                </a:lnTo>
                <a:lnTo>
                  <a:pt x="24129" y="1269"/>
                </a:lnTo>
                <a:close/>
              </a:path>
              <a:path w="29209" h="762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  <a:path w="29209" h="7620">
                <a:moveTo>
                  <a:pt x="29209" y="6350"/>
                </a:moveTo>
                <a:lnTo>
                  <a:pt x="5079" y="6350"/>
                </a:lnTo>
                <a:lnTo>
                  <a:pt x="5079" y="7619"/>
                </a:lnTo>
                <a:lnTo>
                  <a:pt x="29209" y="7619"/>
                </a:lnTo>
                <a:lnTo>
                  <a:pt x="29209" y="6350"/>
                </a:lnTo>
                <a:close/>
              </a:path>
              <a:path w="29209" h="7620">
                <a:moveTo>
                  <a:pt x="27939" y="5080"/>
                </a:moveTo>
                <a:lnTo>
                  <a:pt x="3809" y="5080"/>
                </a:lnTo>
                <a:lnTo>
                  <a:pt x="3809" y="6350"/>
                </a:lnTo>
                <a:lnTo>
                  <a:pt x="27939" y="6350"/>
                </a:lnTo>
                <a:lnTo>
                  <a:pt x="27939" y="5080"/>
                </a:lnTo>
                <a:close/>
              </a:path>
              <a:path w="29209" h="7620">
                <a:moveTo>
                  <a:pt x="25399" y="2540"/>
                </a:moveTo>
                <a:lnTo>
                  <a:pt x="2539" y="2540"/>
                </a:lnTo>
                <a:lnTo>
                  <a:pt x="2539" y="5080"/>
                </a:lnTo>
                <a:lnTo>
                  <a:pt x="26669" y="5080"/>
                </a:lnTo>
                <a:lnTo>
                  <a:pt x="26669" y="3810"/>
                </a:lnTo>
                <a:lnTo>
                  <a:pt x="25399" y="3810"/>
                </a:lnTo>
                <a:lnTo>
                  <a:pt x="25399" y="254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3" name="bk object 4483"/>
          <p:cNvSpPr/>
          <p:nvPr/>
        </p:nvSpPr>
        <p:spPr>
          <a:xfrm>
            <a:off x="8448040" y="5081270"/>
            <a:ext cx="30480" cy="7620"/>
          </a:xfrm>
          <a:custGeom>
            <a:avLst/>
            <a:gdLst/>
            <a:ahLst/>
            <a:cxnLst/>
            <a:rect l="l" t="t" r="r" b="b"/>
            <a:pathLst>
              <a:path w="30479" h="7620">
                <a:moveTo>
                  <a:pt x="24129" y="0"/>
                </a:moveTo>
                <a:lnTo>
                  <a:pt x="0" y="0"/>
                </a:lnTo>
                <a:lnTo>
                  <a:pt x="0" y="1269"/>
                </a:lnTo>
                <a:lnTo>
                  <a:pt x="24129" y="1269"/>
                </a:lnTo>
                <a:lnTo>
                  <a:pt x="24129" y="0"/>
                </a:lnTo>
                <a:close/>
              </a:path>
              <a:path w="30479" h="7620">
                <a:moveTo>
                  <a:pt x="30479" y="6349"/>
                </a:moveTo>
                <a:lnTo>
                  <a:pt x="3809" y="6349"/>
                </a:lnTo>
                <a:lnTo>
                  <a:pt x="3809" y="7619"/>
                </a:lnTo>
                <a:lnTo>
                  <a:pt x="30479" y="7619"/>
                </a:lnTo>
                <a:lnTo>
                  <a:pt x="30479" y="6349"/>
                </a:lnTo>
                <a:close/>
              </a:path>
              <a:path w="30479" h="7620">
                <a:moveTo>
                  <a:pt x="27939" y="3809"/>
                </a:moveTo>
                <a:lnTo>
                  <a:pt x="2539" y="3809"/>
                </a:lnTo>
                <a:lnTo>
                  <a:pt x="2539" y="6349"/>
                </a:lnTo>
                <a:lnTo>
                  <a:pt x="29209" y="6349"/>
                </a:lnTo>
                <a:lnTo>
                  <a:pt x="29209" y="5079"/>
                </a:lnTo>
                <a:lnTo>
                  <a:pt x="27939" y="5079"/>
                </a:lnTo>
                <a:lnTo>
                  <a:pt x="27939" y="3809"/>
                </a:lnTo>
                <a:close/>
              </a:path>
              <a:path w="30479" h="7620">
                <a:moveTo>
                  <a:pt x="26669" y="2539"/>
                </a:moveTo>
                <a:lnTo>
                  <a:pt x="1269" y="2539"/>
                </a:lnTo>
                <a:lnTo>
                  <a:pt x="1269" y="3809"/>
                </a:lnTo>
                <a:lnTo>
                  <a:pt x="26669" y="3809"/>
                </a:lnTo>
                <a:lnTo>
                  <a:pt x="26669" y="2539"/>
                </a:lnTo>
                <a:close/>
              </a:path>
              <a:path w="30479" h="7620">
                <a:moveTo>
                  <a:pt x="25400" y="1269"/>
                </a:moveTo>
                <a:lnTo>
                  <a:pt x="0" y="1269"/>
                </a:lnTo>
                <a:lnTo>
                  <a:pt x="0" y="2539"/>
                </a:lnTo>
                <a:lnTo>
                  <a:pt x="25400" y="2539"/>
                </a:lnTo>
                <a:lnTo>
                  <a:pt x="25400" y="1269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4" name="bk object 4484"/>
          <p:cNvSpPr/>
          <p:nvPr/>
        </p:nvSpPr>
        <p:spPr>
          <a:xfrm>
            <a:off x="8453119" y="508889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0479" y="3810"/>
                </a:moveTo>
                <a:lnTo>
                  <a:pt x="2539" y="3810"/>
                </a:lnTo>
                <a:lnTo>
                  <a:pt x="2539" y="6350"/>
                </a:lnTo>
                <a:lnTo>
                  <a:pt x="31749" y="6350"/>
                </a:lnTo>
                <a:lnTo>
                  <a:pt x="31749" y="5080"/>
                </a:lnTo>
                <a:lnTo>
                  <a:pt x="30479" y="5080"/>
                </a:lnTo>
                <a:lnTo>
                  <a:pt x="30479" y="3810"/>
                </a:lnTo>
                <a:close/>
              </a:path>
              <a:path w="33020" h="7620">
                <a:moveTo>
                  <a:pt x="2921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29210" y="3810"/>
                </a:lnTo>
                <a:lnTo>
                  <a:pt x="29210" y="2540"/>
                </a:lnTo>
                <a:close/>
              </a:path>
              <a:path w="33020" h="7620">
                <a:moveTo>
                  <a:pt x="26670" y="0"/>
                </a:moveTo>
                <a:lnTo>
                  <a:pt x="0" y="0"/>
                </a:lnTo>
                <a:lnTo>
                  <a:pt x="0" y="2540"/>
                </a:lnTo>
                <a:lnTo>
                  <a:pt x="27940" y="2540"/>
                </a:lnTo>
                <a:lnTo>
                  <a:pt x="27940" y="1270"/>
                </a:lnTo>
                <a:lnTo>
                  <a:pt x="26670" y="1270"/>
                </a:lnTo>
                <a:lnTo>
                  <a:pt x="26670" y="0"/>
                </a:lnTo>
                <a:close/>
              </a:path>
              <a:path w="33020" h="7620">
                <a:moveTo>
                  <a:pt x="33019" y="6350"/>
                </a:moveTo>
                <a:lnTo>
                  <a:pt x="3809" y="6350"/>
                </a:lnTo>
                <a:lnTo>
                  <a:pt x="3809" y="7620"/>
                </a:lnTo>
                <a:lnTo>
                  <a:pt x="33019" y="7620"/>
                </a:lnTo>
                <a:lnTo>
                  <a:pt x="33019" y="635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5" name="bk object 4485"/>
          <p:cNvSpPr/>
          <p:nvPr/>
        </p:nvSpPr>
        <p:spPr>
          <a:xfrm>
            <a:off x="8458200" y="5096509"/>
            <a:ext cx="36830" cy="6350"/>
          </a:xfrm>
          <a:custGeom>
            <a:avLst/>
            <a:gdLst/>
            <a:ahLst/>
            <a:cxnLst/>
            <a:rect l="l" t="t" r="r" b="b"/>
            <a:pathLst>
              <a:path w="36829" h="6350">
                <a:moveTo>
                  <a:pt x="3428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34289" y="5079"/>
                </a:lnTo>
                <a:lnTo>
                  <a:pt x="34289" y="3809"/>
                </a:lnTo>
                <a:close/>
              </a:path>
              <a:path w="36829" h="6350">
                <a:moveTo>
                  <a:pt x="33020" y="2539"/>
                </a:moveTo>
                <a:lnTo>
                  <a:pt x="2540" y="2539"/>
                </a:lnTo>
                <a:lnTo>
                  <a:pt x="2540" y="3809"/>
                </a:lnTo>
                <a:lnTo>
                  <a:pt x="33020" y="3809"/>
                </a:lnTo>
                <a:lnTo>
                  <a:pt x="33020" y="2539"/>
                </a:lnTo>
                <a:close/>
              </a:path>
              <a:path w="36829" h="6350">
                <a:moveTo>
                  <a:pt x="3175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31750" y="2539"/>
                </a:lnTo>
                <a:lnTo>
                  <a:pt x="31750" y="1269"/>
                </a:lnTo>
                <a:close/>
              </a:path>
              <a:path w="36829" h="6350">
                <a:moveTo>
                  <a:pt x="29209" y="0"/>
                </a:moveTo>
                <a:lnTo>
                  <a:pt x="0" y="0"/>
                </a:lnTo>
                <a:lnTo>
                  <a:pt x="0" y="1269"/>
                </a:lnTo>
                <a:lnTo>
                  <a:pt x="29209" y="1269"/>
                </a:lnTo>
                <a:lnTo>
                  <a:pt x="29209" y="0"/>
                </a:lnTo>
                <a:close/>
              </a:path>
              <a:path w="36829" h="6350">
                <a:moveTo>
                  <a:pt x="36829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36829" y="6350"/>
                </a:lnTo>
                <a:lnTo>
                  <a:pt x="36829" y="508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6" name="bk object 4486"/>
          <p:cNvSpPr/>
          <p:nvPr/>
        </p:nvSpPr>
        <p:spPr>
          <a:xfrm>
            <a:off x="8464550" y="5102859"/>
            <a:ext cx="40640" cy="7620"/>
          </a:xfrm>
          <a:custGeom>
            <a:avLst/>
            <a:gdLst/>
            <a:ahLst/>
            <a:cxnLst/>
            <a:rect l="l" t="t" r="r" b="b"/>
            <a:pathLst>
              <a:path w="40640" h="7620">
                <a:moveTo>
                  <a:pt x="3682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36829" y="5079"/>
                </a:lnTo>
                <a:lnTo>
                  <a:pt x="36829" y="3809"/>
                </a:lnTo>
                <a:close/>
              </a:path>
              <a:path w="40640" h="7620">
                <a:moveTo>
                  <a:pt x="35560" y="2539"/>
                </a:moveTo>
                <a:lnTo>
                  <a:pt x="2540" y="2539"/>
                </a:lnTo>
                <a:lnTo>
                  <a:pt x="2540" y="3809"/>
                </a:lnTo>
                <a:lnTo>
                  <a:pt x="35560" y="3809"/>
                </a:lnTo>
                <a:lnTo>
                  <a:pt x="35560" y="2539"/>
                </a:lnTo>
                <a:close/>
              </a:path>
              <a:path w="40640" h="7620">
                <a:moveTo>
                  <a:pt x="3302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33020" y="2539"/>
                </a:lnTo>
                <a:lnTo>
                  <a:pt x="33020" y="1269"/>
                </a:lnTo>
                <a:close/>
              </a:path>
              <a:path w="40640" h="7620">
                <a:moveTo>
                  <a:pt x="31750" y="0"/>
                </a:moveTo>
                <a:lnTo>
                  <a:pt x="0" y="0"/>
                </a:lnTo>
                <a:lnTo>
                  <a:pt x="0" y="1269"/>
                </a:lnTo>
                <a:lnTo>
                  <a:pt x="31750" y="1269"/>
                </a:lnTo>
                <a:lnTo>
                  <a:pt x="31750" y="0"/>
                </a:lnTo>
                <a:close/>
              </a:path>
              <a:path w="40640" h="7620">
                <a:moveTo>
                  <a:pt x="40640" y="6350"/>
                </a:moveTo>
                <a:lnTo>
                  <a:pt x="6350" y="6350"/>
                </a:lnTo>
                <a:lnTo>
                  <a:pt x="6350" y="7619"/>
                </a:lnTo>
                <a:lnTo>
                  <a:pt x="40640" y="7619"/>
                </a:lnTo>
                <a:lnTo>
                  <a:pt x="40640" y="6350"/>
                </a:lnTo>
                <a:close/>
              </a:path>
              <a:path w="40640" h="7620">
                <a:moveTo>
                  <a:pt x="38100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38100" y="6350"/>
                </a:lnTo>
                <a:lnTo>
                  <a:pt x="38100" y="508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7" name="bk object 4487"/>
          <p:cNvSpPr/>
          <p:nvPr/>
        </p:nvSpPr>
        <p:spPr>
          <a:xfrm>
            <a:off x="8470900" y="5110479"/>
            <a:ext cx="43180" cy="7620"/>
          </a:xfrm>
          <a:custGeom>
            <a:avLst/>
            <a:gdLst/>
            <a:ahLst/>
            <a:cxnLst/>
            <a:rect l="l" t="t" r="r" b="b"/>
            <a:pathLst>
              <a:path w="43179" h="7620">
                <a:moveTo>
                  <a:pt x="3810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38100" y="3810"/>
                </a:lnTo>
                <a:lnTo>
                  <a:pt x="38100" y="2540"/>
                </a:lnTo>
                <a:close/>
              </a:path>
              <a:path w="43179" h="7620">
                <a:moveTo>
                  <a:pt x="36829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36829" y="2540"/>
                </a:lnTo>
                <a:lnTo>
                  <a:pt x="36829" y="1270"/>
                </a:lnTo>
                <a:close/>
              </a:path>
              <a:path w="43179" h="7620">
                <a:moveTo>
                  <a:pt x="35559" y="0"/>
                </a:moveTo>
                <a:lnTo>
                  <a:pt x="0" y="0"/>
                </a:lnTo>
                <a:lnTo>
                  <a:pt x="0" y="1270"/>
                </a:lnTo>
                <a:lnTo>
                  <a:pt x="35559" y="1270"/>
                </a:lnTo>
                <a:lnTo>
                  <a:pt x="35559" y="0"/>
                </a:lnTo>
                <a:close/>
              </a:path>
              <a:path w="43179" h="7620">
                <a:moveTo>
                  <a:pt x="43179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43179" y="7620"/>
                </a:lnTo>
                <a:lnTo>
                  <a:pt x="43179" y="6350"/>
                </a:lnTo>
                <a:close/>
              </a:path>
              <a:path w="43179" h="7620">
                <a:moveTo>
                  <a:pt x="41909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41909" y="6350"/>
                </a:lnTo>
                <a:lnTo>
                  <a:pt x="41909" y="5080"/>
                </a:lnTo>
                <a:close/>
              </a:path>
              <a:path w="43179" h="7620">
                <a:moveTo>
                  <a:pt x="40639" y="3810"/>
                </a:moveTo>
                <a:lnTo>
                  <a:pt x="3809" y="3810"/>
                </a:lnTo>
                <a:lnTo>
                  <a:pt x="3809" y="5080"/>
                </a:lnTo>
                <a:lnTo>
                  <a:pt x="40639" y="5080"/>
                </a:lnTo>
                <a:lnTo>
                  <a:pt x="40639" y="381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8" name="bk object 4488"/>
          <p:cNvSpPr/>
          <p:nvPr/>
        </p:nvSpPr>
        <p:spPr>
          <a:xfrm>
            <a:off x="8478519" y="5118100"/>
            <a:ext cx="44450" cy="6350"/>
          </a:xfrm>
          <a:custGeom>
            <a:avLst/>
            <a:gdLst/>
            <a:ahLst/>
            <a:cxnLst/>
            <a:rect l="l" t="t" r="r" b="b"/>
            <a:pathLst>
              <a:path w="44450" h="6350">
                <a:moveTo>
                  <a:pt x="3937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39370" y="2539"/>
                </a:lnTo>
                <a:lnTo>
                  <a:pt x="39370" y="1269"/>
                </a:lnTo>
                <a:close/>
              </a:path>
              <a:path w="44450" h="635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  <a:path w="44450" h="6350">
                <a:moveTo>
                  <a:pt x="44450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44450" y="6350"/>
                </a:lnTo>
                <a:lnTo>
                  <a:pt x="44450" y="5080"/>
                </a:lnTo>
                <a:close/>
              </a:path>
              <a:path w="44450" h="6350">
                <a:moveTo>
                  <a:pt x="43179" y="3810"/>
                </a:moveTo>
                <a:lnTo>
                  <a:pt x="3809" y="3810"/>
                </a:lnTo>
                <a:lnTo>
                  <a:pt x="3809" y="5080"/>
                </a:lnTo>
                <a:lnTo>
                  <a:pt x="43179" y="5080"/>
                </a:lnTo>
                <a:lnTo>
                  <a:pt x="43179" y="3810"/>
                </a:lnTo>
                <a:close/>
              </a:path>
              <a:path w="44450" h="6350">
                <a:moveTo>
                  <a:pt x="40639" y="2540"/>
                </a:moveTo>
                <a:lnTo>
                  <a:pt x="2539" y="2540"/>
                </a:lnTo>
                <a:lnTo>
                  <a:pt x="2539" y="3810"/>
                </a:lnTo>
                <a:lnTo>
                  <a:pt x="40639" y="3810"/>
                </a:lnTo>
                <a:lnTo>
                  <a:pt x="40639" y="254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9" name="bk object 4489"/>
          <p:cNvSpPr/>
          <p:nvPr/>
        </p:nvSpPr>
        <p:spPr>
          <a:xfrm>
            <a:off x="8713469" y="48285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0" name="bk object 4490"/>
          <p:cNvSpPr/>
          <p:nvPr/>
        </p:nvSpPr>
        <p:spPr>
          <a:xfrm>
            <a:off x="8713469" y="4828540"/>
            <a:ext cx="66040" cy="6350"/>
          </a:xfrm>
          <a:custGeom>
            <a:avLst/>
            <a:gdLst/>
            <a:ahLst/>
            <a:cxnLst/>
            <a:rect l="l" t="t" r="r" b="b"/>
            <a:pathLst>
              <a:path w="66040" h="6350">
                <a:moveTo>
                  <a:pt x="1270" y="0"/>
                </a:moveTo>
                <a:lnTo>
                  <a:pt x="0" y="0"/>
                </a:lnTo>
                <a:lnTo>
                  <a:pt x="0" y="6350"/>
                </a:lnTo>
                <a:lnTo>
                  <a:pt x="66040" y="6350"/>
                </a:lnTo>
                <a:lnTo>
                  <a:pt x="66040" y="5080"/>
                </a:lnTo>
                <a:lnTo>
                  <a:pt x="50800" y="5080"/>
                </a:lnTo>
                <a:lnTo>
                  <a:pt x="50800" y="3810"/>
                </a:lnTo>
                <a:lnTo>
                  <a:pt x="36829" y="3810"/>
                </a:lnTo>
                <a:lnTo>
                  <a:pt x="36829" y="2540"/>
                </a:lnTo>
                <a:lnTo>
                  <a:pt x="22859" y="2540"/>
                </a:lnTo>
                <a:lnTo>
                  <a:pt x="22859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1" name="bk object 4491"/>
          <p:cNvSpPr/>
          <p:nvPr/>
        </p:nvSpPr>
        <p:spPr>
          <a:xfrm>
            <a:off x="8721090" y="484060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067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2" name="bk object 4492"/>
          <p:cNvSpPr/>
          <p:nvPr/>
        </p:nvSpPr>
        <p:spPr>
          <a:xfrm>
            <a:off x="8713469" y="4839334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067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3" name="bk object 4493"/>
          <p:cNvSpPr/>
          <p:nvPr/>
        </p:nvSpPr>
        <p:spPr>
          <a:xfrm>
            <a:off x="8713469" y="483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67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4" name="bk object 4494"/>
          <p:cNvSpPr/>
          <p:nvPr/>
        </p:nvSpPr>
        <p:spPr>
          <a:xfrm>
            <a:off x="8713469" y="483679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067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5" name="bk object 4495"/>
          <p:cNvSpPr/>
          <p:nvPr/>
        </p:nvSpPr>
        <p:spPr>
          <a:xfrm>
            <a:off x="8713469" y="483489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09" h="1270">
                <a:moveTo>
                  <a:pt x="0" y="1269"/>
                </a:moveTo>
                <a:lnTo>
                  <a:pt x="80009" y="1269"/>
                </a:lnTo>
                <a:lnTo>
                  <a:pt x="800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67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6" name="bk object 4496"/>
          <p:cNvSpPr/>
          <p:nvPr/>
        </p:nvSpPr>
        <p:spPr>
          <a:xfrm>
            <a:off x="8736330" y="484187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067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7" name="bk object 4497"/>
          <p:cNvSpPr/>
          <p:nvPr/>
        </p:nvSpPr>
        <p:spPr>
          <a:xfrm>
            <a:off x="8797290" y="484632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06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8" name="bk object 4498"/>
          <p:cNvSpPr/>
          <p:nvPr/>
        </p:nvSpPr>
        <p:spPr>
          <a:xfrm>
            <a:off x="8782050" y="484505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06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9" name="bk object 4499"/>
          <p:cNvSpPr/>
          <p:nvPr/>
        </p:nvSpPr>
        <p:spPr>
          <a:xfrm>
            <a:off x="8766809" y="48437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6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0" name="bk object 4500"/>
          <p:cNvSpPr/>
          <p:nvPr/>
        </p:nvSpPr>
        <p:spPr>
          <a:xfrm>
            <a:off x="8751569" y="484314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0068A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1" name="bk object 4501"/>
          <p:cNvSpPr/>
          <p:nvPr/>
        </p:nvSpPr>
        <p:spPr>
          <a:xfrm>
            <a:off x="8821419" y="484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34290" y="0"/>
                </a:moveTo>
                <a:lnTo>
                  <a:pt x="0" y="0"/>
                </a:lnTo>
                <a:lnTo>
                  <a:pt x="0" y="1269"/>
                </a:lnTo>
                <a:lnTo>
                  <a:pt x="34290" y="1269"/>
                </a:lnTo>
                <a:lnTo>
                  <a:pt x="34290" y="0"/>
                </a:lnTo>
                <a:close/>
              </a:path>
            </a:pathLst>
          </a:custGeom>
          <a:solidFill>
            <a:srgbClr val="006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2" name="bk object 4502"/>
          <p:cNvSpPr/>
          <p:nvPr/>
        </p:nvSpPr>
        <p:spPr>
          <a:xfrm>
            <a:off x="8818880" y="48475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34290" y="0"/>
                </a:moveTo>
                <a:lnTo>
                  <a:pt x="0" y="0"/>
                </a:lnTo>
                <a:lnTo>
                  <a:pt x="0" y="1269"/>
                </a:lnTo>
                <a:lnTo>
                  <a:pt x="34290" y="1269"/>
                </a:lnTo>
                <a:lnTo>
                  <a:pt x="34290" y="0"/>
                </a:lnTo>
                <a:close/>
              </a:path>
            </a:pathLst>
          </a:custGeom>
          <a:solidFill>
            <a:srgbClr val="006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3" name="bk object 4503"/>
          <p:cNvSpPr/>
          <p:nvPr/>
        </p:nvSpPr>
        <p:spPr>
          <a:xfrm>
            <a:off x="8823959" y="4850129"/>
            <a:ext cx="50800" cy="7620"/>
          </a:xfrm>
          <a:custGeom>
            <a:avLst/>
            <a:gdLst/>
            <a:ahLst/>
            <a:cxnLst/>
            <a:rect l="l" t="t" r="r" b="b"/>
            <a:pathLst>
              <a:path w="50800" h="7620">
                <a:moveTo>
                  <a:pt x="41910" y="2540"/>
                </a:moveTo>
                <a:lnTo>
                  <a:pt x="5080" y="2540"/>
                </a:lnTo>
                <a:lnTo>
                  <a:pt x="5080" y="3810"/>
                </a:lnTo>
                <a:lnTo>
                  <a:pt x="41910" y="3810"/>
                </a:lnTo>
                <a:lnTo>
                  <a:pt x="41910" y="2540"/>
                </a:lnTo>
                <a:close/>
              </a:path>
              <a:path w="50800" h="7620">
                <a:moveTo>
                  <a:pt x="38100" y="1270"/>
                </a:moveTo>
                <a:lnTo>
                  <a:pt x="2540" y="1270"/>
                </a:lnTo>
                <a:lnTo>
                  <a:pt x="2540" y="2540"/>
                </a:lnTo>
                <a:lnTo>
                  <a:pt x="38100" y="2540"/>
                </a:lnTo>
                <a:lnTo>
                  <a:pt x="38100" y="1270"/>
                </a:lnTo>
                <a:close/>
              </a:path>
              <a:path w="50800" h="7620">
                <a:moveTo>
                  <a:pt x="35559" y="0"/>
                </a:moveTo>
                <a:lnTo>
                  <a:pt x="0" y="0"/>
                </a:lnTo>
                <a:lnTo>
                  <a:pt x="0" y="1270"/>
                </a:lnTo>
                <a:lnTo>
                  <a:pt x="35559" y="1270"/>
                </a:lnTo>
                <a:lnTo>
                  <a:pt x="35559" y="0"/>
                </a:lnTo>
                <a:close/>
              </a:path>
              <a:path w="50800" h="7620">
                <a:moveTo>
                  <a:pt x="50800" y="6350"/>
                </a:moveTo>
                <a:lnTo>
                  <a:pt x="13970" y="6350"/>
                </a:lnTo>
                <a:lnTo>
                  <a:pt x="13970" y="7620"/>
                </a:lnTo>
                <a:lnTo>
                  <a:pt x="50800" y="7620"/>
                </a:lnTo>
                <a:lnTo>
                  <a:pt x="50800" y="6350"/>
                </a:lnTo>
                <a:close/>
              </a:path>
              <a:path w="50800" h="7620">
                <a:moveTo>
                  <a:pt x="48260" y="5080"/>
                </a:moveTo>
                <a:lnTo>
                  <a:pt x="11430" y="5080"/>
                </a:lnTo>
                <a:lnTo>
                  <a:pt x="11430" y="6350"/>
                </a:lnTo>
                <a:lnTo>
                  <a:pt x="48260" y="6350"/>
                </a:lnTo>
                <a:lnTo>
                  <a:pt x="48260" y="5080"/>
                </a:lnTo>
                <a:close/>
              </a:path>
              <a:path w="50800" h="7620">
                <a:moveTo>
                  <a:pt x="44450" y="3810"/>
                </a:moveTo>
                <a:lnTo>
                  <a:pt x="8890" y="3810"/>
                </a:lnTo>
                <a:lnTo>
                  <a:pt x="8890" y="5080"/>
                </a:lnTo>
                <a:lnTo>
                  <a:pt x="44450" y="5080"/>
                </a:lnTo>
                <a:lnTo>
                  <a:pt x="44450" y="3810"/>
                </a:lnTo>
                <a:close/>
              </a:path>
            </a:pathLst>
          </a:custGeom>
          <a:solidFill>
            <a:srgbClr val="0069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4" name="bk object 4504"/>
          <p:cNvSpPr/>
          <p:nvPr/>
        </p:nvSpPr>
        <p:spPr>
          <a:xfrm>
            <a:off x="8840469" y="4857750"/>
            <a:ext cx="50800" cy="6350"/>
          </a:xfrm>
          <a:custGeom>
            <a:avLst/>
            <a:gdLst/>
            <a:ahLst/>
            <a:cxnLst/>
            <a:rect l="l" t="t" r="r" b="b"/>
            <a:pathLst>
              <a:path w="50800" h="6350">
                <a:moveTo>
                  <a:pt x="40639" y="1269"/>
                </a:moveTo>
                <a:lnTo>
                  <a:pt x="2539" y="1269"/>
                </a:lnTo>
                <a:lnTo>
                  <a:pt x="2539" y="2539"/>
                </a:lnTo>
                <a:lnTo>
                  <a:pt x="40639" y="2539"/>
                </a:lnTo>
                <a:lnTo>
                  <a:pt x="40639" y="1269"/>
                </a:lnTo>
                <a:close/>
              </a:path>
              <a:path w="50800" h="635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  <a:path w="50800" h="6350">
                <a:moveTo>
                  <a:pt x="50800" y="5080"/>
                </a:moveTo>
                <a:lnTo>
                  <a:pt x="11429" y="5080"/>
                </a:lnTo>
                <a:lnTo>
                  <a:pt x="11429" y="6350"/>
                </a:lnTo>
                <a:lnTo>
                  <a:pt x="50800" y="6350"/>
                </a:lnTo>
                <a:lnTo>
                  <a:pt x="50800" y="5080"/>
                </a:lnTo>
                <a:close/>
              </a:path>
              <a:path w="50800" h="6350">
                <a:moveTo>
                  <a:pt x="46989" y="3810"/>
                </a:moveTo>
                <a:lnTo>
                  <a:pt x="8889" y="3810"/>
                </a:lnTo>
                <a:lnTo>
                  <a:pt x="8889" y="5080"/>
                </a:lnTo>
                <a:lnTo>
                  <a:pt x="46989" y="5080"/>
                </a:lnTo>
                <a:lnTo>
                  <a:pt x="46989" y="3810"/>
                </a:lnTo>
                <a:close/>
              </a:path>
              <a:path w="50800" h="6350">
                <a:moveTo>
                  <a:pt x="44450" y="2540"/>
                </a:moveTo>
                <a:lnTo>
                  <a:pt x="6350" y="2540"/>
                </a:lnTo>
                <a:lnTo>
                  <a:pt x="6350" y="3810"/>
                </a:lnTo>
                <a:lnTo>
                  <a:pt x="44450" y="3810"/>
                </a:lnTo>
                <a:lnTo>
                  <a:pt x="44450" y="2540"/>
                </a:lnTo>
                <a:close/>
              </a:path>
            </a:pathLst>
          </a:custGeom>
          <a:solidFill>
            <a:srgbClr val="0069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5" name="bk object 4505"/>
          <p:cNvSpPr/>
          <p:nvPr/>
        </p:nvSpPr>
        <p:spPr>
          <a:xfrm>
            <a:off x="8854440" y="4864100"/>
            <a:ext cx="54610" cy="7620"/>
          </a:xfrm>
          <a:custGeom>
            <a:avLst/>
            <a:gdLst/>
            <a:ahLst/>
            <a:cxnLst/>
            <a:rect l="l" t="t" r="r" b="b"/>
            <a:pathLst>
              <a:path w="54609" h="7620">
                <a:moveTo>
                  <a:pt x="43179" y="1269"/>
                </a:moveTo>
                <a:lnTo>
                  <a:pt x="3809" y="1269"/>
                </a:lnTo>
                <a:lnTo>
                  <a:pt x="3809" y="2539"/>
                </a:lnTo>
                <a:lnTo>
                  <a:pt x="43179" y="2539"/>
                </a:lnTo>
                <a:lnTo>
                  <a:pt x="43179" y="1269"/>
                </a:lnTo>
                <a:close/>
              </a:path>
              <a:path w="54609" h="7620">
                <a:moveTo>
                  <a:pt x="39370" y="0"/>
                </a:moveTo>
                <a:lnTo>
                  <a:pt x="0" y="0"/>
                </a:lnTo>
                <a:lnTo>
                  <a:pt x="0" y="1269"/>
                </a:lnTo>
                <a:lnTo>
                  <a:pt x="39370" y="1269"/>
                </a:lnTo>
                <a:lnTo>
                  <a:pt x="39370" y="0"/>
                </a:lnTo>
                <a:close/>
              </a:path>
              <a:path w="54609" h="7620">
                <a:moveTo>
                  <a:pt x="54609" y="6350"/>
                </a:moveTo>
                <a:lnTo>
                  <a:pt x="15239" y="6350"/>
                </a:lnTo>
                <a:lnTo>
                  <a:pt x="15239" y="7619"/>
                </a:lnTo>
                <a:lnTo>
                  <a:pt x="54609" y="7619"/>
                </a:lnTo>
                <a:lnTo>
                  <a:pt x="54609" y="6350"/>
                </a:lnTo>
                <a:close/>
              </a:path>
              <a:path w="54609" h="7620">
                <a:moveTo>
                  <a:pt x="52070" y="5080"/>
                </a:moveTo>
                <a:lnTo>
                  <a:pt x="11429" y="5080"/>
                </a:lnTo>
                <a:lnTo>
                  <a:pt x="11429" y="6350"/>
                </a:lnTo>
                <a:lnTo>
                  <a:pt x="52070" y="6350"/>
                </a:lnTo>
                <a:lnTo>
                  <a:pt x="52070" y="5080"/>
                </a:lnTo>
                <a:close/>
              </a:path>
              <a:path w="54609" h="7620">
                <a:moveTo>
                  <a:pt x="48259" y="3810"/>
                </a:moveTo>
                <a:lnTo>
                  <a:pt x="8889" y="3810"/>
                </a:lnTo>
                <a:lnTo>
                  <a:pt x="8889" y="5080"/>
                </a:lnTo>
                <a:lnTo>
                  <a:pt x="48259" y="5080"/>
                </a:lnTo>
                <a:lnTo>
                  <a:pt x="48259" y="3810"/>
                </a:lnTo>
                <a:close/>
              </a:path>
              <a:path w="54609" h="7620">
                <a:moveTo>
                  <a:pt x="45720" y="2540"/>
                </a:moveTo>
                <a:lnTo>
                  <a:pt x="6350" y="2540"/>
                </a:lnTo>
                <a:lnTo>
                  <a:pt x="6350" y="3810"/>
                </a:lnTo>
                <a:lnTo>
                  <a:pt x="45720" y="3810"/>
                </a:lnTo>
                <a:lnTo>
                  <a:pt x="45720" y="254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6" name="bk object 4506"/>
          <p:cNvSpPr/>
          <p:nvPr/>
        </p:nvSpPr>
        <p:spPr>
          <a:xfrm>
            <a:off x="8872219" y="4871720"/>
            <a:ext cx="54610" cy="7620"/>
          </a:xfrm>
          <a:custGeom>
            <a:avLst/>
            <a:gdLst/>
            <a:ahLst/>
            <a:cxnLst/>
            <a:rect l="l" t="t" r="r" b="b"/>
            <a:pathLst>
              <a:path w="54609" h="7620">
                <a:moveTo>
                  <a:pt x="40640" y="0"/>
                </a:moveTo>
                <a:lnTo>
                  <a:pt x="0" y="0"/>
                </a:lnTo>
                <a:lnTo>
                  <a:pt x="0" y="1269"/>
                </a:lnTo>
                <a:lnTo>
                  <a:pt x="40640" y="1269"/>
                </a:lnTo>
                <a:lnTo>
                  <a:pt x="40640" y="0"/>
                </a:lnTo>
                <a:close/>
              </a:path>
              <a:path w="54609" h="7620">
                <a:moveTo>
                  <a:pt x="54610" y="6349"/>
                </a:moveTo>
                <a:lnTo>
                  <a:pt x="13970" y="6349"/>
                </a:lnTo>
                <a:lnTo>
                  <a:pt x="13970" y="7619"/>
                </a:lnTo>
                <a:lnTo>
                  <a:pt x="54610" y="7619"/>
                </a:lnTo>
                <a:lnTo>
                  <a:pt x="54610" y="6349"/>
                </a:lnTo>
                <a:close/>
              </a:path>
              <a:path w="54609" h="7620">
                <a:moveTo>
                  <a:pt x="52070" y="5079"/>
                </a:moveTo>
                <a:lnTo>
                  <a:pt x="11429" y="5079"/>
                </a:lnTo>
                <a:lnTo>
                  <a:pt x="11429" y="6349"/>
                </a:lnTo>
                <a:lnTo>
                  <a:pt x="52070" y="6349"/>
                </a:lnTo>
                <a:lnTo>
                  <a:pt x="52070" y="5079"/>
                </a:lnTo>
                <a:close/>
              </a:path>
              <a:path w="54609" h="7620">
                <a:moveTo>
                  <a:pt x="49529" y="3809"/>
                </a:moveTo>
                <a:lnTo>
                  <a:pt x="8889" y="3809"/>
                </a:lnTo>
                <a:lnTo>
                  <a:pt x="8889" y="5079"/>
                </a:lnTo>
                <a:lnTo>
                  <a:pt x="49529" y="5079"/>
                </a:lnTo>
                <a:lnTo>
                  <a:pt x="49529" y="3809"/>
                </a:lnTo>
                <a:close/>
              </a:path>
              <a:path w="54609" h="7620">
                <a:moveTo>
                  <a:pt x="46989" y="2539"/>
                </a:moveTo>
                <a:lnTo>
                  <a:pt x="5079" y="2539"/>
                </a:lnTo>
                <a:lnTo>
                  <a:pt x="5079" y="3809"/>
                </a:lnTo>
                <a:lnTo>
                  <a:pt x="46989" y="3809"/>
                </a:lnTo>
                <a:lnTo>
                  <a:pt x="46989" y="2539"/>
                </a:lnTo>
                <a:close/>
              </a:path>
              <a:path w="54609" h="7620">
                <a:moveTo>
                  <a:pt x="43179" y="1269"/>
                </a:moveTo>
                <a:lnTo>
                  <a:pt x="2539" y="1269"/>
                </a:lnTo>
                <a:lnTo>
                  <a:pt x="2539" y="2539"/>
                </a:lnTo>
                <a:lnTo>
                  <a:pt x="43179" y="2539"/>
                </a:lnTo>
                <a:lnTo>
                  <a:pt x="43179" y="1269"/>
                </a:lnTo>
                <a:close/>
              </a:path>
            </a:pathLst>
          </a:custGeom>
          <a:solidFill>
            <a:srgbClr val="006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7" name="bk object 4507"/>
          <p:cNvSpPr/>
          <p:nvPr/>
        </p:nvSpPr>
        <p:spPr>
          <a:xfrm>
            <a:off x="8888730" y="4879340"/>
            <a:ext cx="48260" cy="7620"/>
          </a:xfrm>
          <a:custGeom>
            <a:avLst/>
            <a:gdLst/>
            <a:ahLst/>
            <a:cxnLst/>
            <a:rect l="l" t="t" r="r" b="b"/>
            <a:pathLst>
              <a:path w="48259" h="7620">
                <a:moveTo>
                  <a:pt x="45720" y="5079"/>
                </a:moveTo>
                <a:lnTo>
                  <a:pt x="11429" y="5079"/>
                </a:lnTo>
                <a:lnTo>
                  <a:pt x="11429" y="6349"/>
                </a:lnTo>
                <a:lnTo>
                  <a:pt x="45720" y="6349"/>
                </a:lnTo>
                <a:lnTo>
                  <a:pt x="45720" y="5079"/>
                </a:lnTo>
                <a:close/>
              </a:path>
              <a:path w="48259" h="7620">
                <a:moveTo>
                  <a:pt x="44450" y="3809"/>
                </a:moveTo>
                <a:lnTo>
                  <a:pt x="8890" y="3809"/>
                </a:lnTo>
                <a:lnTo>
                  <a:pt x="8890" y="5079"/>
                </a:lnTo>
                <a:lnTo>
                  <a:pt x="44450" y="5079"/>
                </a:lnTo>
                <a:lnTo>
                  <a:pt x="44450" y="3809"/>
                </a:lnTo>
                <a:close/>
              </a:path>
              <a:path w="48259" h="7620">
                <a:moveTo>
                  <a:pt x="43179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43179" y="3809"/>
                </a:lnTo>
                <a:lnTo>
                  <a:pt x="43179" y="2539"/>
                </a:lnTo>
                <a:close/>
              </a:path>
              <a:path w="48259" h="7620">
                <a:moveTo>
                  <a:pt x="40640" y="1269"/>
                </a:moveTo>
                <a:lnTo>
                  <a:pt x="2540" y="1269"/>
                </a:lnTo>
                <a:lnTo>
                  <a:pt x="2540" y="2539"/>
                </a:lnTo>
                <a:lnTo>
                  <a:pt x="40640" y="2539"/>
                </a:lnTo>
                <a:lnTo>
                  <a:pt x="40640" y="1269"/>
                </a:lnTo>
                <a:close/>
              </a:path>
              <a:path w="48259" h="7620">
                <a:moveTo>
                  <a:pt x="39370" y="0"/>
                </a:moveTo>
                <a:lnTo>
                  <a:pt x="0" y="0"/>
                </a:lnTo>
                <a:lnTo>
                  <a:pt x="0" y="1269"/>
                </a:lnTo>
                <a:lnTo>
                  <a:pt x="39370" y="1269"/>
                </a:lnTo>
                <a:lnTo>
                  <a:pt x="39370" y="0"/>
                </a:lnTo>
                <a:close/>
              </a:path>
              <a:path w="48259" h="7620">
                <a:moveTo>
                  <a:pt x="48260" y="6349"/>
                </a:moveTo>
                <a:lnTo>
                  <a:pt x="15240" y="6349"/>
                </a:lnTo>
                <a:lnTo>
                  <a:pt x="15240" y="7619"/>
                </a:lnTo>
                <a:lnTo>
                  <a:pt x="48260" y="7619"/>
                </a:lnTo>
                <a:lnTo>
                  <a:pt x="48260" y="6349"/>
                </a:lnTo>
                <a:close/>
              </a:path>
            </a:pathLst>
          </a:custGeom>
          <a:solidFill>
            <a:srgbClr val="006B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8" name="bk object 4508"/>
          <p:cNvSpPr/>
          <p:nvPr/>
        </p:nvSpPr>
        <p:spPr>
          <a:xfrm>
            <a:off x="8905240" y="4886959"/>
            <a:ext cx="40640" cy="6350"/>
          </a:xfrm>
          <a:custGeom>
            <a:avLst/>
            <a:gdLst/>
            <a:ahLst/>
            <a:cxnLst/>
            <a:rect l="l" t="t" r="r" b="b"/>
            <a:pathLst>
              <a:path w="40640" h="6350">
                <a:moveTo>
                  <a:pt x="38100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38100" y="5079"/>
                </a:lnTo>
                <a:lnTo>
                  <a:pt x="38100" y="3809"/>
                </a:lnTo>
                <a:close/>
              </a:path>
              <a:path w="40640" h="6350">
                <a:moveTo>
                  <a:pt x="3682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36829" y="3809"/>
                </a:lnTo>
                <a:lnTo>
                  <a:pt x="36829" y="2539"/>
                </a:lnTo>
                <a:close/>
              </a:path>
              <a:path w="40640" h="6350">
                <a:moveTo>
                  <a:pt x="3428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34289" y="2539"/>
                </a:lnTo>
                <a:lnTo>
                  <a:pt x="34289" y="1269"/>
                </a:lnTo>
                <a:close/>
              </a:path>
              <a:path w="40640" h="6350">
                <a:moveTo>
                  <a:pt x="33020" y="0"/>
                </a:moveTo>
                <a:lnTo>
                  <a:pt x="0" y="0"/>
                </a:lnTo>
                <a:lnTo>
                  <a:pt x="0" y="1269"/>
                </a:lnTo>
                <a:lnTo>
                  <a:pt x="33020" y="1269"/>
                </a:lnTo>
                <a:lnTo>
                  <a:pt x="33020" y="0"/>
                </a:lnTo>
                <a:close/>
              </a:path>
              <a:path w="40640" h="6350">
                <a:moveTo>
                  <a:pt x="40639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40639" y="6350"/>
                </a:lnTo>
                <a:lnTo>
                  <a:pt x="40639" y="5080"/>
                </a:lnTo>
                <a:close/>
              </a:path>
            </a:pathLst>
          </a:custGeom>
          <a:solidFill>
            <a:srgbClr val="006C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9" name="bk object 4509"/>
          <p:cNvSpPr/>
          <p:nvPr/>
        </p:nvSpPr>
        <p:spPr>
          <a:xfrm>
            <a:off x="8911590" y="4893309"/>
            <a:ext cx="44450" cy="7620"/>
          </a:xfrm>
          <a:custGeom>
            <a:avLst/>
            <a:gdLst/>
            <a:ahLst/>
            <a:cxnLst/>
            <a:rect l="l" t="t" r="r" b="b"/>
            <a:pathLst>
              <a:path w="44450" h="7620">
                <a:moveTo>
                  <a:pt x="4063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40639" y="5079"/>
                </a:lnTo>
                <a:lnTo>
                  <a:pt x="40639" y="3809"/>
                </a:lnTo>
                <a:close/>
              </a:path>
              <a:path w="44450" h="7620">
                <a:moveTo>
                  <a:pt x="3936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39369" y="3809"/>
                </a:lnTo>
                <a:lnTo>
                  <a:pt x="39369" y="2539"/>
                </a:lnTo>
                <a:close/>
              </a:path>
              <a:path w="44450" h="7620">
                <a:moveTo>
                  <a:pt x="3682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36829" y="2539"/>
                </a:lnTo>
                <a:lnTo>
                  <a:pt x="36829" y="1269"/>
                </a:lnTo>
                <a:close/>
              </a:path>
              <a:path w="44450" h="762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  <a:path w="44450" h="7620">
                <a:moveTo>
                  <a:pt x="44450" y="6350"/>
                </a:moveTo>
                <a:lnTo>
                  <a:pt x="6350" y="6350"/>
                </a:lnTo>
                <a:lnTo>
                  <a:pt x="6350" y="7619"/>
                </a:lnTo>
                <a:lnTo>
                  <a:pt x="44450" y="7619"/>
                </a:lnTo>
                <a:lnTo>
                  <a:pt x="44450" y="6350"/>
                </a:lnTo>
                <a:close/>
              </a:path>
              <a:path w="44450" h="7620">
                <a:moveTo>
                  <a:pt x="41909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41909" y="6350"/>
                </a:lnTo>
                <a:lnTo>
                  <a:pt x="41909" y="508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0" name="bk object 4510"/>
          <p:cNvSpPr/>
          <p:nvPr/>
        </p:nvSpPr>
        <p:spPr>
          <a:xfrm>
            <a:off x="8919209" y="4900929"/>
            <a:ext cx="45720" cy="7620"/>
          </a:xfrm>
          <a:custGeom>
            <a:avLst/>
            <a:gdLst/>
            <a:ahLst/>
            <a:cxnLst/>
            <a:rect l="l" t="t" r="r" b="b"/>
            <a:pathLst>
              <a:path w="45720" h="7620">
                <a:moveTo>
                  <a:pt x="4191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41910" y="3810"/>
                </a:lnTo>
                <a:lnTo>
                  <a:pt x="41910" y="2540"/>
                </a:lnTo>
                <a:close/>
              </a:path>
              <a:path w="45720" h="7620">
                <a:moveTo>
                  <a:pt x="3937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39370" y="2540"/>
                </a:lnTo>
                <a:lnTo>
                  <a:pt x="39370" y="1270"/>
                </a:lnTo>
                <a:close/>
              </a:path>
              <a:path w="45720" h="7620">
                <a:moveTo>
                  <a:pt x="38100" y="0"/>
                </a:moveTo>
                <a:lnTo>
                  <a:pt x="0" y="0"/>
                </a:lnTo>
                <a:lnTo>
                  <a:pt x="0" y="1270"/>
                </a:lnTo>
                <a:lnTo>
                  <a:pt x="38100" y="1270"/>
                </a:lnTo>
                <a:lnTo>
                  <a:pt x="38100" y="0"/>
                </a:lnTo>
                <a:close/>
              </a:path>
              <a:path w="45720" h="7620">
                <a:moveTo>
                  <a:pt x="45720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45720" y="7620"/>
                </a:lnTo>
                <a:lnTo>
                  <a:pt x="45720" y="6350"/>
                </a:lnTo>
                <a:close/>
              </a:path>
              <a:path w="45720" h="7620">
                <a:moveTo>
                  <a:pt x="44450" y="5080"/>
                </a:moveTo>
                <a:lnTo>
                  <a:pt x="5080" y="5080"/>
                </a:lnTo>
                <a:lnTo>
                  <a:pt x="5080" y="6350"/>
                </a:lnTo>
                <a:lnTo>
                  <a:pt x="44450" y="6350"/>
                </a:lnTo>
                <a:lnTo>
                  <a:pt x="44450" y="5080"/>
                </a:lnTo>
                <a:close/>
              </a:path>
              <a:path w="45720" h="7620">
                <a:moveTo>
                  <a:pt x="43180" y="3810"/>
                </a:moveTo>
                <a:lnTo>
                  <a:pt x="3810" y="3810"/>
                </a:lnTo>
                <a:lnTo>
                  <a:pt x="3810" y="5080"/>
                </a:lnTo>
                <a:lnTo>
                  <a:pt x="43180" y="5080"/>
                </a:lnTo>
                <a:lnTo>
                  <a:pt x="43180" y="3810"/>
                </a:lnTo>
                <a:close/>
              </a:path>
            </a:pathLst>
          </a:custGeom>
          <a:solidFill>
            <a:srgbClr val="006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1" name="bk object 4511"/>
          <p:cNvSpPr/>
          <p:nvPr/>
        </p:nvSpPr>
        <p:spPr>
          <a:xfrm>
            <a:off x="8926830" y="4908550"/>
            <a:ext cx="45720" cy="7620"/>
          </a:xfrm>
          <a:custGeom>
            <a:avLst/>
            <a:gdLst/>
            <a:ahLst/>
            <a:cxnLst/>
            <a:rect l="l" t="t" r="r" b="b"/>
            <a:pathLst>
              <a:path w="45720" h="7620">
                <a:moveTo>
                  <a:pt x="4064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40640" y="2539"/>
                </a:lnTo>
                <a:lnTo>
                  <a:pt x="40640" y="1269"/>
                </a:lnTo>
                <a:close/>
              </a:path>
              <a:path w="45720" h="7620">
                <a:moveTo>
                  <a:pt x="39370" y="0"/>
                </a:moveTo>
                <a:lnTo>
                  <a:pt x="0" y="0"/>
                </a:lnTo>
                <a:lnTo>
                  <a:pt x="0" y="1269"/>
                </a:lnTo>
                <a:lnTo>
                  <a:pt x="39370" y="1269"/>
                </a:lnTo>
                <a:lnTo>
                  <a:pt x="39370" y="0"/>
                </a:lnTo>
                <a:close/>
              </a:path>
              <a:path w="45720" h="7620">
                <a:moveTo>
                  <a:pt x="45720" y="6350"/>
                </a:moveTo>
                <a:lnTo>
                  <a:pt x="6350" y="6350"/>
                </a:lnTo>
                <a:lnTo>
                  <a:pt x="6350" y="7619"/>
                </a:lnTo>
                <a:lnTo>
                  <a:pt x="45720" y="7619"/>
                </a:lnTo>
                <a:lnTo>
                  <a:pt x="45720" y="6350"/>
                </a:lnTo>
                <a:close/>
              </a:path>
              <a:path w="45720" h="7620">
                <a:moveTo>
                  <a:pt x="44450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44450" y="6350"/>
                </a:lnTo>
                <a:lnTo>
                  <a:pt x="44450" y="5080"/>
                </a:lnTo>
                <a:close/>
              </a:path>
              <a:path w="45720" h="7620">
                <a:moveTo>
                  <a:pt x="43180" y="3810"/>
                </a:moveTo>
                <a:lnTo>
                  <a:pt x="3810" y="3810"/>
                </a:lnTo>
                <a:lnTo>
                  <a:pt x="3810" y="5080"/>
                </a:lnTo>
                <a:lnTo>
                  <a:pt x="43180" y="5080"/>
                </a:lnTo>
                <a:lnTo>
                  <a:pt x="43180" y="3810"/>
                </a:lnTo>
                <a:close/>
              </a:path>
              <a:path w="45720" h="7620">
                <a:moveTo>
                  <a:pt x="4191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41910" y="3810"/>
                </a:lnTo>
                <a:lnTo>
                  <a:pt x="41910" y="254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2" name="bk object 4512"/>
          <p:cNvSpPr/>
          <p:nvPr/>
        </p:nvSpPr>
        <p:spPr>
          <a:xfrm>
            <a:off x="8934450" y="4916170"/>
            <a:ext cx="44450" cy="6350"/>
          </a:xfrm>
          <a:custGeom>
            <a:avLst/>
            <a:gdLst/>
            <a:ahLst/>
            <a:cxnLst/>
            <a:rect l="l" t="t" r="r" b="b"/>
            <a:pathLst>
              <a:path w="44450" h="6350">
                <a:moveTo>
                  <a:pt x="39370" y="0"/>
                </a:moveTo>
                <a:lnTo>
                  <a:pt x="0" y="0"/>
                </a:lnTo>
                <a:lnTo>
                  <a:pt x="0" y="1269"/>
                </a:lnTo>
                <a:lnTo>
                  <a:pt x="39370" y="1269"/>
                </a:lnTo>
                <a:lnTo>
                  <a:pt x="39370" y="0"/>
                </a:lnTo>
                <a:close/>
              </a:path>
              <a:path w="44450" h="6350">
                <a:moveTo>
                  <a:pt x="44450" y="5079"/>
                </a:moveTo>
                <a:lnTo>
                  <a:pt x="5079" y="5079"/>
                </a:lnTo>
                <a:lnTo>
                  <a:pt x="5079" y="6349"/>
                </a:lnTo>
                <a:lnTo>
                  <a:pt x="44450" y="6349"/>
                </a:lnTo>
                <a:lnTo>
                  <a:pt x="44450" y="5079"/>
                </a:lnTo>
                <a:close/>
              </a:path>
              <a:path w="44450" h="6350">
                <a:moveTo>
                  <a:pt x="4317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43179" y="5079"/>
                </a:lnTo>
                <a:lnTo>
                  <a:pt x="43179" y="3809"/>
                </a:lnTo>
                <a:close/>
              </a:path>
              <a:path w="44450" h="6350">
                <a:moveTo>
                  <a:pt x="41910" y="2539"/>
                </a:moveTo>
                <a:lnTo>
                  <a:pt x="2540" y="2539"/>
                </a:lnTo>
                <a:lnTo>
                  <a:pt x="2540" y="3809"/>
                </a:lnTo>
                <a:lnTo>
                  <a:pt x="41910" y="3809"/>
                </a:lnTo>
                <a:lnTo>
                  <a:pt x="41910" y="2539"/>
                </a:lnTo>
                <a:close/>
              </a:path>
              <a:path w="44450" h="6350">
                <a:moveTo>
                  <a:pt x="4064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40640" y="2539"/>
                </a:lnTo>
                <a:lnTo>
                  <a:pt x="40640" y="1269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3" name="bk object 4513"/>
          <p:cNvSpPr/>
          <p:nvPr/>
        </p:nvSpPr>
        <p:spPr>
          <a:xfrm>
            <a:off x="8940800" y="4922520"/>
            <a:ext cx="45720" cy="7620"/>
          </a:xfrm>
          <a:custGeom>
            <a:avLst/>
            <a:gdLst/>
            <a:ahLst/>
            <a:cxnLst/>
            <a:rect l="l" t="t" r="r" b="b"/>
            <a:pathLst>
              <a:path w="45720" h="7620">
                <a:moveTo>
                  <a:pt x="39370" y="0"/>
                </a:moveTo>
                <a:lnTo>
                  <a:pt x="0" y="0"/>
                </a:lnTo>
                <a:lnTo>
                  <a:pt x="0" y="1269"/>
                </a:lnTo>
                <a:lnTo>
                  <a:pt x="39370" y="1269"/>
                </a:lnTo>
                <a:lnTo>
                  <a:pt x="39370" y="0"/>
                </a:lnTo>
                <a:close/>
              </a:path>
              <a:path w="45720" h="7620">
                <a:moveTo>
                  <a:pt x="45720" y="6349"/>
                </a:moveTo>
                <a:lnTo>
                  <a:pt x="6350" y="6349"/>
                </a:lnTo>
                <a:lnTo>
                  <a:pt x="6350" y="7619"/>
                </a:lnTo>
                <a:lnTo>
                  <a:pt x="45720" y="7619"/>
                </a:lnTo>
                <a:lnTo>
                  <a:pt x="45720" y="6349"/>
                </a:lnTo>
                <a:close/>
              </a:path>
              <a:path w="45720" h="7620">
                <a:moveTo>
                  <a:pt x="44450" y="5079"/>
                </a:moveTo>
                <a:lnTo>
                  <a:pt x="5079" y="5079"/>
                </a:lnTo>
                <a:lnTo>
                  <a:pt x="5079" y="6349"/>
                </a:lnTo>
                <a:lnTo>
                  <a:pt x="44450" y="6349"/>
                </a:lnTo>
                <a:lnTo>
                  <a:pt x="44450" y="5079"/>
                </a:lnTo>
                <a:close/>
              </a:path>
              <a:path w="45720" h="7620">
                <a:moveTo>
                  <a:pt x="4317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43179" y="5079"/>
                </a:lnTo>
                <a:lnTo>
                  <a:pt x="43179" y="3809"/>
                </a:lnTo>
                <a:close/>
              </a:path>
              <a:path w="45720" h="7620">
                <a:moveTo>
                  <a:pt x="41910" y="2539"/>
                </a:moveTo>
                <a:lnTo>
                  <a:pt x="2540" y="2539"/>
                </a:lnTo>
                <a:lnTo>
                  <a:pt x="2540" y="3809"/>
                </a:lnTo>
                <a:lnTo>
                  <a:pt x="41910" y="3809"/>
                </a:lnTo>
                <a:lnTo>
                  <a:pt x="41910" y="2539"/>
                </a:lnTo>
                <a:close/>
              </a:path>
              <a:path w="45720" h="7620">
                <a:moveTo>
                  <a:pt x="4064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40640" y="2539"/>
                </a:lnTo>
                <a:lnTo>
                  <a:pt x="40640" y="1269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4" name="bk object 4514"/>
          <p:cNvSpPr/>
          <p:nvPr/>
        </p:nvSpPr>
        <p:spPr>
          <a:xfrm>
            <a:off x="8948419" y="4930140"/>
            <a:ext cx="43180" cy="7620"/>
          </a:xfrm>
          <a:custGeom>
            <a:avLst/>
            <a:gdLst/>
            <a:ahLst/>
            <a:cxnLst/>
            <a:rect l="l" t="t" r="r" b="b"/>
            <a:pathLst>
              <a:path w="43179" h="7620">
                <a:moveTo>
                  <a:pt x="4317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5079" y="5079"/>
                </a:lnTo>
                <a:lnTo>
                  <a:pt x="5079" y="6349"/>
                </a:lnTo>
                <a:lnTo>
                  <a:pt x="43179" y="6349"/>
                </a:lnTo>
                <a:lnTo>
                  <a:pt x="43179" y="3809"/>
                </a:lnTo>
                <a:close/>
              </a:path>
              <a:path w="43179" h="7620">
                <a:moveTo>
                  <a:pt x="4190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41909" y="3809"/>
                </a:lnTo>
                <a:lnTo>
                  <a:pt x="41909" y="2539"/>
                </a:lnTo>
                <a:close/>
              </a:path>
              <a:path w="43179" h="7620">
                <a:moveTo>
                  <a:pt x="4064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40640" y="2539"/>
                </a:lnTo>
                <a:lnTo>
                  <a:pt x="40640" y="1269"/>
                </a:lnTo>
                <a:close/>
              </a:path>
              <a:path w="43179" h="7620">
                <a:moveTo>
                  <a:pt x="39370" y="0"/>
                </a:moveTo>
                <a:lnTo>
                  <a:pt x="0" y="0"/>
                </a:lnTo>
                <a:lnTo>
                  <a:pt x="0" y="1269"/>
                </a:lnTo>
                <a:lnTo>
                  <a:pt x="39370" y="1269"/>
                </a:lnTo>
                <a:lnTo>
                  <a:pt x="39370" y="0"/>
                </a:lnTo>
                <a:close/>
              </a:path>
              <a:path w="43179" h="7620">
                <a:moveTo>
                  <a:pt x="43179" y="6349"/>
                </a:moveTo>
                <a:lnTo>
                  <a:pt x="6350" y="6349"/>
                </a:lnTo>
                <a:lnTo>
                  <a:pt x="6350" y="7619"/>
                </a:lnTo>
                <a:lnTo>
                  <a:pt x="43179" y="7619"/>
                </a:lnTo>
                <a:lnTo>
                  <a:pt x="43179" y="6349"/>
                </a:lnTo>
                <a:close/>
              </a:path>
            </a:pathLst>
          </a:custGeom>
          <a:solidFill>
            <a:srgbClr val="007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5" name="bk object 4515"/>
          <p:cNvSpPr/>
          <p:nvPr/>
        </p:nvSpPr>
        <p:spPr>
          <a:xfrm>
            <a:off x="8956040" y="4937759"/>
            <a:ext cx="38100" cy="7620"/>
          </a:xfrm>
          <a:custGeom>
            <a:avLst/>
            <a:gdLst/>
            <a:ahLst/>
            <a:cxnLst/>
            <a:rect l="l" t="t" r="r" b="b"/>
            <a:pathLst>
              <a:path w="38100" h="7620">
                <a:moveTo>
                  <a:pt x="3682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2539"/>
                </a:lnTo>
                <a:lnTo>
                  <a:pt x="2539" y="2539"/>
                </a:lnTo>
                <a:lnTo>
                  <a:pt x="2539" y="3809"/>
                </a:lnTo>
                <a:lnTo>
                  <a:pt x="3809" y="3809"/>
                </a:lnTo>
                <a:lnTo>
                  <a:pt x="3809" y="5079"/>
                </a:lnTo>
                <a:lnTo>
                  <a:pt x="36829" y="5079"/>
                </a:lnTo>
                <a:lnTo>
                  <a:pt x="36829" y="0"/>
                </a:lnTo>
                <a:close/>
              </a:path>
              <a:path w="38100" h="7620">
                <a:moveTo>
                  <a:pt x="38100" y="5080"/>
                </a:moveTo>
                <a:lnTo>
                  <a:pt x="5079" y="5080"/>
                </a:lnTo>
                <a:lnTo>
                  <a:pt x="5079" y="7619"/>
                </a:lnTo>
                <a:lnTo>
                  <a:pt x="38100" y="7619"/>
                </a:lnTo>
                <a:lnTo>
                  <a:pt x="38100" y="508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6" name="bk object 4516"/>
          <p:cNvSpPr/>
          <p:nvPr/>
        </p:nvSpPr>
        <p:spPr>
          <a:xfrm>
            <a:off x="8962390" y="4945379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20" h="6350">
                <a:moveTo>
                  <a:pt x="31750" y="0"/>
                </a:moveTo>
                <a:lnTo>
                  <a:pt x="0" y="0"/>
                </a:lnTo>
                <a:lnTo>
                  <a:pt x="0" y="3810"/>
                </a:lnTo>
                <a:lnTo>
                  <a:pt x="1269" y="3810"/>
                </a:lnTo>
                <a:lnTo>
                  <a:pt x="1269" y="6350"/>
                </a:lnTo>
                <a:lnTo>
                  <a:pt x="33019" y="6350"/>
                </a:lnTo>
                <a:lnTo>
                  <a:pt x="33020" y="2540"/>
                </a:lnTo>
                <a:lnTo>
                  <a:pt x="31750" y="2540"/>
                </a:lnTo>
                <a:lnTo>
                  <a:pt x="31750" y="0"/>
                </a:lnTo>
                <a:close/>
              </a:path>
            </a:pathLst>
          </a:custGeom>
          <a:solidFill>
            <a:srgbClr val="0071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7" name="bk object 4517"/>
          <p:cNvSpPr/>
          <p:nvPr/>
        </p:nvSpPr>
        <p:spPr>
          <a:xfrm>
            <a:off x="8963659" y="4951729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175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2540"/>
                </a:lnTo>
                <a:lnTo>
                  <a:pt x="31750" y="2540"/>
                </a:lnTo>
                <a:lnTo>
                  <a:pt x="31750" y="0"/>
                </a:lnTo>
                <a:close/>
              </a:path>
              <a:path w="33020" h="7620">
                <a:moveTo>
                  <a:pt x="33020" y="2540"/>
                </a:moveTo>
                <a:lnTo>
                  <a:pt x="1270" y="2540"/>
                </a:lnTo>
                <a:lnTo>
                  <a:pt x="1270" y="5080"/>
                </a:lnTo>
                <a:lnTo>
                  <a:pt x="2540" y="5080"/>
                </a:lnTo>
                <a:lnTo>
                  <a:pt x="2540" y="7620"/>
                </a:lnTo>
                <a:lnTo>
                  <a:pt x="33020" y="7620"/>
                </a:lnTo>
                <a:lnTo>
                  <a:pt x="33020" y="254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8" name="bk object 4518"/>
          <p:cNvSpPr/>
          <p:nvPr/>
        </p:nvSpPr>
        <p:spPr>
          <a:xfrm>
            <a:off x="8967469" y="4959350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20">
                <a:moveTo>
                  <a:pt x="30479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3810"/>
                </a:lnTo>
                <a:lnTo>
                  <a:pt x="1270" y="7619"/>
                </a:lnTo>
                <a:lnTo>
                  <a:pt x="31750" y="7619"/>
                </a:lnTo>
                <a:lnTo>
                  <a:pt x="31750" y="5080"/>
                </a:lnTo>
                <a:lnTo>
                  <a:pt x="30479" y="5080"/>
                </a:lnTo>
                <a:lnTo>
                  <a:pt x="3047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9" name="bk object 4519"/>
          <p:cNvSpPr/>
          <p:nvPr/>
        </p:nvSpPr>
        <p:spPr>
          <a:xfrm>
            <a:off x="8970009" y="4966970"/>
            <a:ext cx="30480" cy="7620"/>
          </a:xfrm>
          <a:custGeom>
            <a:avLst/>
            <a:gdLst/>
            <a:ahLst/>
            <a:cxnLst/>
            <a:rect l="l" t="t" r="r" b="b"/>
            <a:pathLst>
              <a:path w="30479" h="7620">
                <a:moveTo>
                  <a:pt x="29209" y="0"/>
                </a:moveTo>
                <a:lnTo>
                  <a:pt x="0" y="0"/>
                </a:lnTo>
                <a:lnTo>
                  <a:pt x="0" y="3809"/>
                </a:lnTo>
                <a:lnTo>
                  <a:pt x="1270" y="3809"/>
                </a:lnTo>
                <a:lnTo>
                  <a:pt x="1270" y="7619"/>
                </a:lnTo>
                <a:lnTo>
                  <a:pt x="30479" y="7619"/>
                </a:lnTo>
                <a:lnTo>
                  <a:pt x="30479" y="2539"/>
                </a:lnTo>
                <a:lnTo>
                  <a:pt x="29209" y="2539"/>
                </a:lnTo>
                <a:lnTo>
                  <a:pt x="29209" y="0"/>
                </a:lnTo>
                <a:close/>
              </a:path>
            </a:pathLst>
          </a:custGeom>
          <a:solidFill>
            <a:srgbClr val="0073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0" name="bk object 4520"/>
          <p:cNvSpPr/>
          <p:nvPr/>
        </p:nvSpPr>
        <p:spPr>
          <a:xfrm>
            <a:off x="8971280" y="4974590"/>
            <a:ext cx="31750" cy="6350"/>
          </a:xfrm>
          <a:custGeom>
            <a:avLst/>
            <a:gdLst/>
            <a:ahLst/>
            <a:cxnLst/>
            <a:rect l="l" t="t" r="r" b="b"/>
            <a:pathLst>
              <a:path w="31750" h="6350">
                <a:moveTo>
                  <a:pt x="30479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6350"/>
                </a:lnTo>
                <a:lnTo>
                  <a:pt x="31750" y="6350"/>
                </a:lnTo>
                <a:lnTo>
                  <a:pt x="31750" y="5080"/>
                </a:lnTo>
                <a:lnTo>
                  <a:pt x="30479" y="5080"/>
                </a:lnTo>
                <a:lnTo>
                  <a:pt x="30479" y="0"/>
                </a:lnTo>
                <a:close/>
              </a:path>
            </a:pathLst>
          </a:custGeom>
          <a:solidFill>
            <a:srgbClr val="0074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1" name="bk object 4521"/>
          <p:cNvSpPr/>
          <p:nvPr/>
        </p:nvSpPr>
        <p:spPr>
          <a:xfrm>
            <a:off x="8973819" y="4980940"/>
            <a:ext cx="30480" cy="7620"/>
          </a:xfrm>
          <a:custGeom>
            <a:avLst/>
            <a:gdLst/>
            <a:ahLst/>
            <a:cxnLst/>
            <a:rect l="l" t="t" r="r" b="b"/>
            <a:pathLst>
              <a:path w="30479" h="7620">
                <a:moveTo>
                  <a:pt x="29209" y="0"/>
                </a:moveTo>
                <a:lnTo>
                  <a:pt x="0" y="0"/>
                </a:lnTo>
                <a:lnTo>
                  <a:pt x="0" y="5080"/>
                </a:lnTo>
                <a:lnTo>
                  <a:pt x="1270" y="5080"/>
                </a:lnTo>
                <a:lnTo>
                  <a:pt x="1270" y="7620"/>
                </a:lnTo>
                <a:lnTo>
                  <a:pt x="30479" y="7620"/>
                </a:lnTo>
                <a:lnTo>
                  <a:pt x="30479" y="3810"/>
                </a:lnTo>
                <a:lnTo>
                  <a:pt x="29209" y="3810"/>
                </a:lnTo>
                <a:lnTo>
                  <a:pt x="2920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2" name="bk object 4522"/>
          <p:cNvSpPr/>
          <p:nvPr/>
        </p:nvSpPr>
        <p:spPr>
          <a:xfrm>
            <a:off x="8975090" y="4988559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20">
                <a:moveTo>
                  <a:pt x="29209" y="0"/>
                </a:moveTo>
                <a:lnTo>
                  <a:pt x="0" y="0"/>
                </a:lnTo>
                <a:lnTo>
                  <a:pt x="0" y="2539"/>
                </a:lnTo>
                <a:lnTo>
                  <a:pt x="1269" y="2539"/>
                </a:lnTo>
                <a:lnTo>
                  <a:pt x="1269" y="7619"/>
                </a:lnTo>
                <a:lnTo>
                  <a:pt x="31749" y="7619"/>
                </a:lnTo>
                <a:lnTo>
                  <a:pt x="31749" y="5079"/>
                </a:lnTo>
                <a:lnTo>
                  <a:pt x="30479" y="5079"/>
                </a:lnTo>
                <a:lnTo>
                  <a:pt x="30479" y="1269"/>
                </a:lnTo>
                <a:lnTo>
                  <a:pt x="29209" y="1269"/>
                </a:lnTo>
                <a:lnTo>
                  <a:pt x="29209" y="0"/>
                </a:lnTo>
                <a:close/>
              </a:path>
            </a:pathLst>
          </a:custGeom>
          <a:solidFill>
            <a:srgbClr val="007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3" name="bk object 4523"/>
          <p:cNvSpPr/>
          <p:nvPr/>
        </p:nvSpPr>
        <p:spPr>
          <a:xfrm>
            <a:off x="8976359" y="4996179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20">
                <a:moveTo>
                  <a:pt x="30479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6350"/>
                </a:lnTo>
                <a:lnTo>
                  <a:pt x="2540" y="6350"/>
                </a:lnTo>
                <a:lnTo>
                  <a:pt x="2540" y="7620"/>
                </a:lnTo>
                <a:lnTo>
                  <a:pt x="31750" y="7620"/>
                </a:lnTo>
                <a:lnTo>
                  <a:pt x="31750" y="2540"/>
                </a:lnTo>
                <a:lnTo>
                  <a:pt x="30479" y="2540"/>
                </a:lnTo>
                <a:lnTo>
                  <a:pt x="30479" y="0"/>
                </a:lnTo>
                <a:close/>
              </a:path>
            </a:pathLst>
          </a:custGeom>
          <a:solidFill>
            <a:srgbClr val="0076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4" name="bk object 4524"/>
          <p:cNvSpPr/>
          <p:nvPr/>
        </p:nvSpPr>
        <p:spPr>
          <a:xfrm>
            <a:off x="8978900" y="5003800"/>
            <a:ext cx="31750" cy="6350"/>
          </a:xfrm>
          <a:custGeom>
            <a:avLst/>
            <a:gdLst/>
            <a:ahLst/>
            <a:cxnLst/>
            <a:rect l="l" t="t" r="r" b="b"/>
            <a:pathLst>
              <a:path w="31750" h="6350">
                <a:moveTo>
                  <a:pt x="30479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3810"/>
                </a:lnTo>
                <a:lnTo>
                  <a:pt x="1270" y="6350"/>
                </a:lnTo>
                <a:lnTo>
                  <a:pt x="31750" y="6350"/>
                </a:lnTo>
                <a:lnTo>
                  <a:pt x="31750" y="5080"/>
                </a:lnTo>
                <a:lnTo>
                  <a:pt x="30479" y="5080"/>
                </a:lnTo>
                <a:lnTo>
                  <a:pt x="3047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5" name="bk object 4525"/>
          <p:cNvSpPr/>
          <p:nvPr/>
        </p:nvSpPr>
        <p:spPr>
          <a:xfrm>
            <a:off x="8978900" y="5010150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20">
                <a:moveTo>
                  <a:pt x="30479" y="3810"/>
                </a:moveTo>
                <a:lnTo>
                  <a:pt x="0" y="3810"/>
                </a:lnTo>
                <a:lnTo>
                  <a:pt x="0" y="7619"/>
                </a:lnTo>
                <a:lnTo>
                  <a:pt x="30479" y="7619"/>
                </a:lnTo>
                <a:lnTo>
                  <a:pt x="30479" y="3810"/>
                </a:lnTo>
                <a:close/>
              </a:path>
              <a:path w="31750" h="7620">
                <a:moveTo>
                  <a:pt x="31750" y="0"/>
                </a:moveTo>
                <a:lnTo>
                  <a:pt x="1270" y="0"/>
                </a:lnTo>
                <a:lnTo>
                  <a:pt x="1270" y="3810"/>
                </a:lnTo>
                <a:lnTo>
                  <a:pt x="31750" y="3810"/>
                </a:lnTo>
                <a:lnTo>
                  <a:pt x="31750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6" name="bk object 4526"/>
          <p:cNvSpPr/>
          <p:nvPr/>
        </p:nvSpPr>
        <p:spPr>
          <a:xfrm>
            <a:off x="8976359" y="501777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1750" y="1269"/>
                </a:moveTo>
                <a:lnTo>
                  <a:pt x="1270" y="1269"/>
                </a:lnTo>
                <a:lnTo>
                  <a:pt x="1270" y="6349"/>
                </a:lnTo>
                <a:lnTo>
                  <a:pt x="0" y="6349"/>
                </a:lnTo>
                <a:lnTo>
                  <a:pt x="0" y="7619"/>
                </a:lnTo>
                <a:lnTo>
                  <a:pt x="31750" y="7619"/>
                </a:lnTo>
                <a:lnTo>
                  <a:pt x="31750" y="1269"/>
                </a:lnTo>
                <a:close/>
              </a:path>
              <a:path w="33020" h="7620">
                <a:moveTo>
                  <a:pt x="33020" y="0"/>
                </a:moveTo>
                <a:lnTo>
                  <a:pt x="2540" y="0"/>
                </a:lnTo>
                <a:lnTo>
                  <a:pt x="2540" y="1269"/>
                </a:lnTo>
                <a:lnTo>
                  <a:pt x="33020" y="1269"/>
                </a:lnTo>
                <a:lnTo>
                  <a:pt x="33020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7" name="bk object 4527"/>
          <p:cNvSpPr/>
          <p:nvPr/>
        </p:nvSpPr>
        <p:spPr>
          <a:xfrm>
            <a:off x="8975090" y="5025390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20">
                <a:moveTo>
                  <a:pt x="31749" y="0"/>
                </a:moveTo>
                <a:lnTo>
                  <a:pt x="1269" y="0"/>
                </a:lnTo>
                <a:lnTo>
                  <a:pt x="1269" y="3810"/>
                </a:lnTo>
                <a:lnTo>
                  <a:pt x="0" y="3810"/>
                </a:lnTo>
                <a:lnTo>
                  <a:pt x="0" y="7620"/>
                </a:lnTo>
                <a:lnTo>
                  <a:pt x="30479" y="7620"/>
                </a:lnTo>
                <a:lnTo>
                  <a:pt x="30479" y="6350"/>
                </a:lnTo>
                <a:lnTo>
                  <a:pt x="31750" y="6350"/>
                </a:lnTo>
                <a:lnTo>
                  <a:pt x="3174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8" name="bk object 4528"/>
          <p:cNvSpPr/>
          <p:nvPr/>
        </p:nvSpPr>
        <p:spPr>
          <a:xfrm>
            <a:off x="8973819" y="5033009"/>
            <a:ext cx="31750" cy="6350"/>
          </a:xfrm>
          <a:custGeom>
            <a:avLst/>
            <a:gdLst/>
            <a:ahLst/>
            <a:cxnLst/>
            <a:rect l="l" t="t" r="r" b="b"/>
            <a:pathLst>
              <a:path w="31750" h="6350">
                <a:moveTo>
                  <a:pt x="31750" y="0"/>
                </a:moveTo>
                <a:lnTo>
                  <a:pt x="1270" y="0"/>
                </a:lnTo>
                <a:lnTo>
                  <a:pt x="1270" y="2539"/>
                </a:lnTo>
                <a:lnTo>
                  <a:pt x="0" y="2539"/>
                </a:lnTo>
                <a:lnTo>
                  <a:pt x="0" y="6350"/>
                </a:lnTo>
                <a:lnTo>
                  <a:pt x="30479" y="6350"/>
                </a:lnTo>
                <a:lnTo>
                  <a:pt x="30479" y="3809"/>
                </a:lnTo>
                <a:lnTo>
                  <a:pt x="31750" y="3809"/>
                </a:lnTo>
                <a:lnTo>
                  <a:pt x="3175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9" name="bk object 4529"/>
          <p:cNvSpPr/>
          <p:nvPr/>
        </p:nvSpPr>
        <p:spPr>
          <a:xfrm>
            <a:off x="8971280" y="5039359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3020" y="0"/>
                </a:moveTo>
                <a:lnTo>
                  <a:pt x="2540" y="0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3809"/>
                </a:lnTo>
                <a:lnTo>
                  <a:pt x="33020" y="3809"/>
                </a:lnTo>
                <a:lnTo>
                  <a:pt x="33020" y="0"/>
                </a:lnTo>
                <a:close/>
              </a:path>
              <a:path w="33020" h="7620">
                <a:moveTo>
                  <a:pt x="31750" y="3810"/>
                </a:moveTo>
                <a:lnTo>
                  <a:pt x="1270" y="3810"/>
                </a:lnTo>
                <a:lnTo>
                  <a:pt x="1270" y="6350"/>
                </a:lnTo>
                <a:lnTo>
                  <a:pt x="0" y="6350"/>
                </a:lnTo>
                <a:lnTo>
                  <a:pt x="0" y="7619"/>
                </a:lnTo>
                <a:lnTo>
                  <a:pt x="31750" y="7619"/>
                </a:lnTo>
                <a:lnTo>
                  <a:pt x="31750" y="3810"/>
                </a:lnTo>
                <a:close/>
              </a:path>
            </a:pathLst>
          </a:custGeom>
          <a:solidFill>
            <a:srgbClr val="007A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0" name="bk object 4530"/>
          <p:cNvSpPr/>
          <p:nvPr/>
        </p:nvSpPr>
        <p:spPr>
          <a:xfrm>
            <a:off x="8968740" y="5046979"/>
            <a:ext cx="34290" cy="7620"/>
          </a:xfrm>
          <a:custGeom>
            <a:avLst/>
            <a:gdLst/>
            <a:ahLst/>
            <a:cxnLst/>
            <a:rect l="l" t="t" r="r" b="b"/>
            <a:pathLst>
              <a:path w="34290" h="7620">
                <a:moveTo>
                  <a:pt x="34289" y="0"/>
                </a:moveTo>
                <a:lnTo>
                  <a:pt x="2539" y="0"/>
                </a:lnTo>
                <a:lnTo>
                  <a:pt x="2539" y="2540"/>
                </a:lnTo>
                <a:lnTo>
                  <a:pt x="34289" y="2540"/>
                </a:lnTo>
                <a:lnTo>
                  <a:pt x="34289" y="0"/>
                </a:lnTo>
                <a:close/>
              </a:path>
              <a:path w="34290" h="7620">
                <a:moveTo>
                  <a:pt x="33019" y="2540"/>
                </a:moveTo>
                <a:lnTo>
                  <a:pt x="1269" y="2540"/>
                </a:lnTo>
                <a:lnTo>
                  <a:pt x="1269" y="5080"/>
                </a:lnTo>
                <a:lnTo>
                  <a:pt x="0" y="5080"/>
                </a:lnTo>
                <a:lnTo>
                  <a:pt x="0" y="7620"/>
                </a:lnTo>
                <a:lnTo>
                  <a:pt x="33020" y="7620"/>
                </a:lnTo>
                <a:lnTo>
                  <a:pt x="33019" y="254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1" name="bk object 4531"/>
          <p:cNvSpPr/>
          <p:nvPr/>
        </p:nvSpPr>
        <p:spPr>
          <a:xfrm>
            <a:off x="8964930" y="5054600"/>
            <a:ext cx="35560" cy="7620"/>
          </a:xfrm>
          <a:custGeom>
            <a:avLst/>
            <a:gdLst/>
            <a:ahLst/>
            <a:cxnLst/>
            <a:rect l="l" t="t" r="r" b="b"/>
            <a:pathLst>
              <a:path w="35559" h="7620">
                <a:moveTo>
                  <a:pt x="35560" y="0"/>
                </a:moveTo>
                <a:lnTo>
                  <a:pt x="2540" y="0"/>
                </a:lnTo>
                <a:lnTo>
                  <a:pt x="2540" y="2539"/>
                </a:lnTo>
                <a:lnTo>
                  <a:pt x="35560" y="2539"/>
                </a:lnTo>
                <a:lnTo>
                  <a:pt x="35560" y="0"/>
                </a:lnTo>
                <a:close/>
              </a:path>
              <a:path w="35559" h="7620">
                <a:moveTo>
                  <a:pt x="35560" y="2540"/>
                </a:moveTo>
                <a:lnTo>
                  <a:pt x="1270" y="2540"/>
                </a:lnTo>
                <a:lnTo>
                  <a:pt x="1270" y="5080"/>
                </a:lnTo>
                <a:lnTo>
                  <a:pt x="0" y="5080"/>
                </a:lnTo>
                <a:lnTo>
                  <a:pt x="0" y="7619"/>
                </a:lnTo>
                <a:lnTo>
                  <a:pt x="33020" y="7619"/>
                </a:lnTo>
                <a:lnTo>
                  <a:pt x="33020" y="6350"/>
                </a:lnTo>
                <a:lnTo>
                  <a:pt x="34290" y="6350"/>
                </a:lnTo>
                <a:lnTo>
                  <a:pt x="34290" y="3810"/>
                </a:lnTo>
                <a:lnTo>
                  <a:pt x="35560" y="3810"/>
                </a:lnTo>
                <a:lnTo>
                  <a:pt x="35560" y="254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2" name="bk object 4532"/>
          <p:cNvSpPr/>
          <p:nvPr/>
        </p:nvSpPr>
        <p:spPr>
          <a:xfrm>
            <a:off x="8961119" y="5062220"/>
            <a:ext cx="35560" cy="6350"/>
          </a:xfrm>
          <a:custGeom>
            <a:avLst/>
            <a:gdLst/>
            <a:ahLst/>
            <a:cxnLst/>
            <a:rect l="l" t="t" r="r" b="b"/>
            <a:pathLst>
              <a:path w="35559" h="6350">
                <a:moveTo>
                  <a:pt x="35559" y="0"/>
                </a:moveTo>
                <a:lnTo>
                  <a:pt x="2539" y="0"/>
                </a:lnTo>
                <a:lnTo>
                  <a:pt x="2539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  <a:path w="35559" h="6350">
                <a:moveTo>
                  <a:pt x="31750" y="5079"/>
                </a:moveTo>
                <a:lnTo>
                  <a:pt x="0" y="5079"/>
                </a:lnTo>
                <a:lnTo>
                  <a:pt x="0" y="6349"/>
                </a:lnTo>
                <a:lnTo>
                  <a:pt x="31750" y="6349"/>
                </a:lnTo>
                <a:lnTo>
                  <a:pt x="31750" y="5079"/>
                </a:lnTo>
                <a:close/>
              </a:path>
              <a:path w="35559" h="6350">
                <a:moveTo>
                  <a:pt x="34289" y="1269"/>
                </a:moveTo>
                <a:lnTo>
                  <a:pt x="2539" y="1269"/>
                </a:lnTo>
                <a:lnTo>
                  <a:pt x="2539" y="2539"/>
                </a:lnTo>
                <a:lnTo>
                  <a:pt x="1270" y="2539"/>
                </a:lnTo>
                <a:lnTo>
                  <a:pt x="1270" y="5079"/>
                </a:lnTo>
                <a:lnTo>
                  <a:pt x="33020" y="5079"/>
                </a:lnTo>
                <a:lnTo>
                  <a:pt x="33020" y="3809"/>
                </a:lnTo>
                <a:lnTo>
                  <a:pt x="34290" y="3809"/>
                </a:lnTo>
                <a:lnTo>
                  <a:pt x="34289" y="1269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3" name="bk object 4533"/>
          <p:cNvSpPr/>
          <p:nvPr/>
        </p:nvSpPr>
        <p:spPr>
          <a:xfrm>
            <a:off x="8957309" y="5068570"/>
            <a:ext cx="34290" cy="7620"/>
          </a:xfrm>
          <a:custGeom>
            <a:avLst/>
            <a:gdLst/>
            <a:ahLst/>
            <a:cxnLst/>
            <a:rect l="l" t="t" r="r" b="b"/>
            <a:pathLst>
              <a:path w="34290" h="7620">
                <a:moveTo>
                  <a:pt x="34290" y="0"/>
                </a:moveTo>
                <a:lnTo>
                  <a:pt x="3810" y="0"/>
                </a:lnTo>
                <a:lnTo>
                  <a:pt x="3810" y="1269"/>
                </a:lnTo>
                <a:lnTo>
                  <a:pt x="34290" y="1269"/>
                </a:lnTo>
                <a:lnTo>
                  <a:pt x="34290" y="0"/>
                </a:lnTo>
                <a:close/>
              </a:path>
              <a:path w="34290" h="7620">
                <a:moveTo>
                  <a:pt x="31750" y="3809"/>
                </a:moveTo>
                <a:lnTo>
                  <a:pt x="1270" y="3809"/>
                </a:lnTo>
                <a:lnTo>
                  <a:pt x="1270" y="6349"/>
                </a:lnTo>
                <a:lnTo>
                  <a:pt x="0" y="6349"/>
                </a:lnTo>
                <a:lnTo>
                  <a:pt x="0" y="7619"/>
                </a:lnTo>
                <a:lnTo>
                  <a:pt x="30479" y="7619"/>
                </a:lnTo>
                <a:lnTo>
                  <a:pt x="30479" y="5079"/>
                </a:lnTo>
                <a:lnTo>
                  <a:pt x="31750" y="5079"/>
                </a:lnTo>
                <a:lnTo>
                  <a:pt x="31750" y="3809"/>
                </a:lnTo>
                <a:close/>
              </a:path>
              <a:path w="34290" h="7620">
                <a:moveTo>
                  <a:pt x="34290" y="1269"/>
                </a:moveTo>
                <a:lnTo>
                  <a:pt x="2540" y="1269"/>
                </a:lnTo>
                <a:lnTo>
                  <a:pt x="2540" y="3809"/>
                </a:lnTo>
                <a:lnTo>
                  <a:pt x="33020" y="3809"/>
                </a:lnTo>
                <a:lnTo>
                  <a:pt x="33020" y="2539"/>
                </a:lnTo>
                <a:lnTo>
                  <a:pt x="34290" y="2539"/>
                </a:lnTo>
                <a:lnTo>
                  <a:pt x="34290" y="1269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4" name="bk object 4534"/>
          <p:cNvSpPr/>
          <p:nvPr/>
        </p:nvSpPr>
        <p:spPr>
          <a:xfrm>
            <a:off x="8953500" y="507619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0479" y="3809"/>
                </a:moveTo>
                <a:lnTo>
                  <a:pt x="1270" y="3809"/>
                </a:lnTo>
                <a:lnTo>
                  <a:pt x="1270" y="6349"/>
                </a:lnTo>
                <a:lnTo>
                  <a:pt x="29210" y="6349"/>
                </a:lnTo>
                <a:lnTo>
                  <a:pt x="29210" y="5079"/>
                </a:lnTo>
                <a:lnTo>
                  <a:pt x="30479" y="5079"/>
                </a:lnTo>
                <a:lnTo>
                  <a:pt x="30479" y="3809"/>
                </a:lnTo>
                <a:close/>
              </a:path>
              <a:path w="33020" h="7620">
                <a:moveTo>
                  <a:pt x="31750" y="1269"/>
                </a:moveTo>
                <a:lnTo>
                  <a:pt x="2540" y="1269"/>
                </a:lnTo>
                <a:lnTo>
                  <a:pt x="2540" y="3809"/>
                </a:lnTo>
                <a:lnTo>
                  <a:pt x="31750" y="3809"/>
                </a:lnTo>
                <a:lnTo>
                  <a:pt x="31750" y="1269"/>
                </a:lnTo>
                <a:close/>
              </a:path>
              <a:path w="33020" h="7620">
                <a:moveTo>
                  <a:pt x="33019" y="0"/>
                </a:moveTo>
                <a:lnTo>
                  <a:pt x="3809" y="0"/>
                </a:lnTo>
                <a:lnTo>
                  <a:pt x="3809" y="1269"/>
                </a:lnTo>
                <a:lnTo>
                  <a:pt x="33019" y="1269"/>
                </a:lnTo>
                <a:lnTo>
                  <a:pt x="33019" y="0"/>
                </a:lnTo>
                <a:close/>
              </a:path>
              <a:path w="33020" h="7620">
                <a:moveTo>
                  <a:pt x="27940" y="6349"/>
                </a:moveTo>
                <a:lnTo>
                  <a:pt x="0" y="6349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634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5" name="bk object 4535"/>
          <p:cNvSpPr/>
          <p:nvPr/>
        </p:nvSpPr>
        <p:spPr>
          <a:xfrm>
            <a:off x="8948419" y="5083809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20" h="6350">
                <a:moveTo>
                  <a:pt x="29209" y="3809"/>
                </a:moveTo>
                <a:lnTo>
                  <a:pt x="2539" y="3809"/>
                </a:lnTo>
                <a:lnTo>
                  <a:pt x="2539" y="5079"/>
                </a:lnTo>
                <a:lnTo>
                  <a:pt x="29209" y="5079"/>
                </a:lnTo>
                <a:lnTo>
                  <a:pt x="29209" y="3809"/>
                </a:lnTo>
                <a:close/>
              </a:path>
              <a:path w="33020" h="6350">
                <a:moveTo>
                  <a:pt x="31750" y="1269"/>
                </a:moveTo>
                <a:lnTo>
                  <a:pt x="3809" y="1269"/>
                </a:lnTo>
                <a:lnTo>
                  <a:pt x="3809" y="3809"/>
                </a:lnTo>
                <a:lnTo>
                  <a:pt x="30479" y="3809"/>
                </a:lnTo>
                <a:lnTo>
                  <a:pt x="30479" y="2539"/>
                </a:lnTo>
                <a:lnTo>
                  <a:pt x="31750" y="2539"/>
                </a:lnTo>
                <a:lnTo>
                  <a:pt x="31750" y="1269"/>
                </a:lnTo>
                <a:close/>
              </a:path>
              <a:path w="33020" h="6350">
                <a:moveTo>
                  <a:pt x="33020" y="0"/>
                </a:moveTo>
                <a:lnTo>
                  <a:pt x="5079" y="0"/>
                </a:lnTo>
                <a:lnTo>
                  <a:pt x="5079" y="1269"/>
                </a:lnTo>
                <a:lnTo>
                  <a:pt x="33020" y="1269"/>
                </a:lnTo>
                <a:lnTo>
                  <a:pt x="33020" y="0"/>
                </a:lnTo>
                <a:close/>
              </a:path>
              <a:path w="33020" h="6350">
                <a:moveTo>
                  <a:pt x="29209" y="5080"/>
                </a:moveTo>
                <a:lnTo>
                  <a:pt x="0" y="5080"/>
                </a:lnTo>
                <a:lnTo>
                  <a:pt x="0" y="6350"/>
                </a:lnTo>
                <a:lnTo>
                  <a:pt x="29209" y="6350"/>
                </a:lnTo>
                <a:lnTo>
                  <a:pt x="29209" y="5080"/>
                </a:lnTo>
                <a:close/>
              </a:path>
            </a:pathLst>
          </a:custGeom>
          <a:solidFill>
            <a:srgbClr val="007E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6" name="bk object 4536"/>
          <p:cNvSpPr/>
          <p:nvPr/>
        </p:nvSpPr>
        <p:spPr>
          <a:xfrm>
            <a:off x="8935719" y="5090159"/>
            <a:ext cx="40640" cy="7620"/>
          </a:xfrm>
          <a:custGeom>
            <a:avLst/>
            <a:gdLst/>
            <a:ahLst/>
            <a:cxnLst/>
            <a:rect l="l" t="t" r="r" b="b"/>
            <a:pathLst>
              <a:path w="40640" h="7620">
                <a:moveTo>
                  <a:pt x="38100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3809" y="3809"/>
                </a:lnTo>
                <a:lnTo>
                  <a:pt x="3809" y="5079"/>
                </a:lnTo>
                <a:lnTo>
                  <a:pt x="38100" y="5079"/>
                </a:lnTo>
                <a:lnTo>
                  <a:pt x="38100" y="2539"/>
                </a:lnTo>
                <a:close/>
              </a:path>
              <a:path w="40640" h="7620">
                <a:moveTo>
                  <a:pt x="39370" y="1269"/>
                </a:moveTo>
                <a:lnTo>
                  <a:pt x="7620" y="1269"/>
                </a:lnTo>
                <a:lnTo>
                  <a:pt x="7620" y="2539"/>
                </a:lnTo>
                <a:lnTo>
                  <a:pt x="39370" y="2539"/>
                </a:lnTo>
                <a:lnTo>
                  <a:pt x="39370" y="1269"/>
                </a:lnTo>
                <a:close/>
              </a:path>
              <a:path w="40640" h="7620">
                <a:moveTo>
                  <a:pt x="40639" y="0"/>
                </a:moveTo>
                <a:lnTo>
                  <a:pt x="10159" y="0"/>
                </a:lnTo>
                <a:lnTo>
                  <a:pt x="10159" y="1269"/>
                </a:lnTo>
                <a:lnTo>
                  <a:pt x="40639" y="1269"/>
                </a:lnTo>
                <a:lnTo>
                  <a:pt x="40639" y="0"/>
                </a:lnTo>
                <a:close/>
              </a:path>
              <a:path w="40640" h="7620">
                <a:moveTo>
                  <a:pt x="35559" y="6350"/>
                </a:moveTo>
                <a:lnTo>
                  <a:pt x="0" y="6350"/>
                </a:lnTo>
                <a:lnTo>
                  <a:pt x="0" y="7619"/>
                </a:lnTo>
                <a:lnTo>
                  <a:pt x="35559" y="7619"/>
                </a:lnTo>
                <a:lnTo>
                  <a:pt x="35559" y="6350"/>
                </a:lnTo>
                <a:close/>
              </a:path>
              <a:path w="40640" h="7620">
                <a:moveTo>
                  <a:pt x="36829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36829" y="6350"/>
                </a:lnTo>
                <a:lnTo>
                  <a:pt x="36829" y="508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7" name="bk object 4537"/>
          <p:cNvSpPr/>
          <p:nvPr/>
        </p:nvSpPr>
        <p:spPr>
          <a:xfrm>
            <a:off x="8921750" y="5097779"/>
            <a:ext cx="46990" cy="7620"/>
          </a:xfrm>
          <a:custGeom>
            <a:avLst/>
            <a:gdLst/>
            <a:ahLst/>
            <a:cxnLst/>
            <a:rect l="l" t="t" r="r" b="b"/>
            <a:pathLst>
              <a:path w="46990" h="7620">
                <a:moveTo>
                  <a:pt x="44450" y="2540"/>
                </a:moveTo>
                <a:lnTo>
                  <a:pt x="6350" y="2540"/>
                </a:lnTo>
                <a:lnTo>
                  <a:pt x="6350" y="3810"/>
                </a:lnTo>
                <a:lnTo>
                  <a:pt x="44450" y="3810"/>
                </a:lnTo>
                <a:lnTo>
                  <a:pt x="44450" y="2540"/>
                </a:lnTo>
                <a:close/>
              </a:path>
              <a:path w="46990" h="7620">
                <a:moveTo>
                  <a:pt x="45720" y="1270"/>
                </a:moveTo>
                <a:lnTo>
                  <a:pt x="8890" y="1270"/>
                </a:lnTo>
                <a:lnTo>
                  <a:pt x="8890" y="2540"/>
                </a:lnTo>
                <a:lnTo>
                  <a:pt x="45720" y="2540"/>
                </a:lnTo>
                <a:lnTo>
                  <a:pt x="45720" y="1270"/>
                </a:lnTo>
                <a:close/>
              </a:path>
              <a:path w="46990" h="7620">
                <a:moveTo>
                  <a:pt x="46989" y="0"/>
                </a:moveTo>
                <a:lnTo>
                  <a:pt x="11429" y="0"/>
                </a:lnTo>
                <a:lnTo>
                  <a:pt x="11429" y="1270"/>
                </a:lnTo>
                <a:lnTo>
                  <a:pt x="46989" y="1270"/>
                </a:lnTo>
                <a:lnTo>
                  <a:pt x="46989" y="0"/>
                </a:lnTo>
                <a:close/>
              </a:path>
              <a:path w="46990" h="7620">
                <a:moveTo>
                  <a:pt x="39370" y="6350"/>
                </a:moveTo>
                <a:lnTo>
                  <a:pt x="0" y="6350"/>
                </a:lnTo>
                <a:lnTo>
                  <a:pt x="0" y="7620"/>
                </a:lnTo>
                <a:lnTo>
                  <a:pt x="39370" y="7620"/>
                </a:lnTo>
                <a:lnTo>
                  <a:pt x="39370" y="6350"/>
                </a:lnTo>
                <a:close/>
              </a:path>
              <a:path w="46990" h="7620">
                <a:moveTo>
                  <a:pt x="40640" y="5080"/>
                </a:moveTo>
                <a:lnTo>
                  <a:pt x="2540" y="5080"/>
                </a:lnTo>
                <a:lnTo>
                  <a:pt x="2540" y="6350"/>
                </a:lnTo>
                <a:lnTo>
                  <a:pt x="40640" y="6350"/>
                </a:lnTo>
                <a:lnTo>
                  <a:pt x="40640" y="5080"/>
                </a:lnTo>
                <a:close/>
              </a:path>
              <a:path w="46990" h="7620">
                <a:moveTo>
                  <a:pt x="43179" y="3810"/>
                </a:moveTo>
                <a:lnTo>
                  <a:pt x="5079" y="3810"/>
                </a:lnTo>
                <a:lnTo>
                  <a:pt x="5079" y="5080"/>
                </a:lnTo>
                <a:lnTo>
                  <a:pt x="43179" y="5080"/>
                </a:lnTo>
                <a:lnTo>
                  <a:pt x="43179" y="381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8" name="bk object 4538"/>
          <p:cNvSpPr/>
          <p:nvPr/>
        </p:nvSpPr>
        <p:spPr>
          <a:xfrm>
            <a:off x="8909050" y="5105400"/>
            <a:ext cx="50800" cy="7620"/>
          </a:xfrm>
          <a:custGeom>
            <a:avLst/>
            <a:gdLst/>
            <a:ahLst/>
            <a:cxnLst/>
            <a:rect l="l" t="t" r="r" b="b"/>
            <a:pathLst>
              <a:path w="50800" h="7620">
                <a:moveTo>
                  <a:pt x="48260" y="1269"/>
                </a:moveTo>
                <a:lnTo>
                  <a:pt x="8890" y="1269"/>
                </a:lnTo>
                <a:lnTo>
                  <a:pt x="8890" y="2539"/>
                </a:lnTo>
                <a:lnTo>
                  <a:pt x="48260" y="2539"/>
                </a:lnTo>
                <a:lnTo>
                  <a:pt x="48260" y="1269"/>
                </a:lnTo>
                <a:close/>
              </a:path>
              <a:path w="50800" h="7620">
                <a:moveTo>
                  <a:pt x="50800" y="0"/>
                </a:moveTo>
                <a:lnTo>
                  <a:pt x="10159" y="0"/>
                </a:lnTo>
                <a:lnTo>
                  <a:pt x="10159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  <a:path w="50800" h="7620">
                <a:moveTo>
                  <a:pt x="41909" y="6350"/>
                </a:moveTo>
                <a:lnTo>
                  <a:pt x="0" y="6350"/>
                </a:lnTo>
                <a:lnTo>
                  <a:pt x="0" y="7619"/>
                </a:lnTo>
                <a:lnTo>
                  <a:pt x="41909" y="7619"/>
                </a:lnTo>
                <a:lnTo>
                  <a:pt x="41909" y="6350"/>
                </a:lnTo>
                <a:close/>
              </a:path>
              <a:path w="50800" h="7620">
                <a:moveTo>
                  <a:pt x="44450" y="5080"/>
                </a:moveTo>
                <a:lnTo>
                  <a:pt x="2540" y="5080"/>
                </a:lnTo>
                <a:lnTo>
                  <a:pt x="2540" y="6350"/>
                </a:lnTo>
                <a:lnTo>
                  <a:pt x="44450" y="6350"/>
                </a:lnTo>
                <a:lnTo>
                  <a:pt x="44450" y="5080"/>
                </a:lnTo>
                <a:close/>
              </a:path>
              <a:path w="50800" h="7620">
                <a:moveTo>
                  <a:pt x="45719" y="3810"/>
                </a:moveTo>
                <a:lnTo>
                  <a:pt x="3809" y="3810"/>
                </a:lnTo>
                <a:lnTo>
                  <a:pt x="3809" y="5080"/>
                </a:lnTo>
                <a:lnTo>
                  <a:pt x="45719" y="5080"/>
                </a:lnTo>
                <a:lnTo>
                  <a:pt x="45719" y="3810"/>
                </a:lnTo>
                <a:close/>
              </a:path>
              <a:path w="50800" h="7620">
                <a:moveTo>
                  <a:pt x="46990" y="2540"/>
                </a:moveTo>
                <a:lnTo>
                  <a:pt x="6350" y="2540"/>
                </a:lnTo>
                <a:lnTo>
                  <a:pt x="6350" y="3810"/>
                </a:lnTo>
                <a:lnTo>
                  <a:pt x="46990" y="3810"/>
                </a:lnTo>
                <a:lnTo>
                  <a:pt x="46990" y="254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9" name="bk object 4539"/>
          <p:cNvSpPr/>
          <p:nvPr/>
        </p:nvSpPr>
        <p:spPr>
          <a:xfrm>
            <a:off x="8897619" y="5113020"/>
            <a:ext cx="52069" cy="6350"/>
          </a:xfrm>
          <a:custGeom>
            <a:avLst/>
            <a:gdLst/>
            <a:ahLst/>
            <a:cxnLst/>
            <a:rect l="l" t="t" r="r" b="b"/>
            <a:pathLst>
              <a:path w="52070" h="6350">
                <a:moveTo>
                  <a:pt x="52069" y="0"/>
                </a:moveTo>
                <a:lnTo>
                  <a:pt x="8889" y="0"/>
                </a:lnTo>
                <a:lnTo>
                  <a:pt x="8889" y="1269"/>
                </a:lnTo>
                <a:lnTo>
                  <a:pt x="52069" y="1269"/>
                </a:lnTo>
                <a:lnTo>
                  <a:pt x="52069" y="0"/>
                </a:lnTo>
                <a:close/>
              </a:path>
              <a:path w="52070" h="6350">
                <a:moveTo>
                  <a:pt x="45720" y="5079"/>
                </a:moveTo>
                <a:lnTo>
                  <a:pt x="0" y="5079"/>
                </a:lnTo>
                <a:lnTo>
                  <a:pt x="0" y="6349"/>
                </a:lnTo>
                <a:lnTo>
                  <a:pt x="45720" y="6349"/>
                </a:lnTo>
                <a:lnTo>
                  <a:pt x="45720" y="5079"/>
                </a:lnTo>
                <a:close/>
              </a:path>
              <a:path w="52070" h="6350">
                <a:moveTo>
                  <a:pt x="46989" y="3809"/>
                </a:moveTo>
                <a:lnTo>
                  <a:pt x="2539" y="3809"/>
                </a:lnTo>
                <a:lnTo>
                  <a:pt x="2539" y="5079"/>
                </a:lnTo>
                <a:lnTo>
                  <a:pt x="46989" y="5079"/>
                </a:lnTo>
                <a:lnTo>
                  <a:pt x="46989" y="3809"/>
                </a:lnTo>
                <a:close/>
              </a:path>
              <a:path w="52070" h="6350">
                <a:moveTo>
                  <a:pt x="49529" y="2539"/>
                </a:moveTo>
                <a:lnTo>
                  <a:pt x="5079" y="2539"/>
                </a:lnTo>
                <a:lnTo>
                  <a:pt x="5079" y="3809"/>
                </a:lnTo>
                <a:lnTo>
                  <a:pt x="49529" y="3809"/>
                </a:lnTo>
                <a:lnTo>
                  <a:pt x="49529" y="2539"/>
                </a:lnTo>
                <a:close/>
              </a:path>
              <a:path w="52070" h="6350">
                <a:moveTo>
                  <a:pt x="50800" y="1269"/>
                </a:moveTo>
                <a:lnTo>
                  <a:pt x="6350" y="1269"/>
                </a:lnTo>
                <a:lnTo>
                  <a:pt x="6350" y="2539"/>
                </a:lnTo>
                <a:lnTo>
                  <a:pt x="50800" y="2539"/>
                </a:lnTo>
                <a:lnTo>
                  <a:pt x="50800" y="1269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0" name="bk object 4540"/>
          <p:cNvSpPr/>
          <p:nvPr/>
        </p:nvSpPr>
        <p:spPr>
          <a:xfrm>
            <a:off x="8886190" y="5119370"/>
            <a:ext cx="55880" cy="7620"/>
          </a:xfrm>
          <a:custGeom>
            <a:avLst/>
            <a:gdLst/>
            <a:ahLst/>
            <a:cxnLst/>
            <a:rect l="l" t="t" r="r" b="b"/>
            <a:pathLst>
              <a:path w="55879" h="7620">
                <a:moveTo>
                  <a:pt x="55879" y="0"/>
                </a:moveTo>
                <a:lnTo>
                  <a:pt x="10159" y="0"/>
                </a:lnTo>
                <a:lnTo>
                  <a:pt x="10159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  <a:path w="55879" h="7620">
                <a:moveTo>
                  <a:pt x="46990" y="6349"/>
                </a:moveTo>
                <a:lnTo>
                  <a:pt x="0" y="6349"/>
                </a:lnTo>
                <a:lnTo>
                  <a:pt x="0" y="7619"/>
                </a:lnTo>
                <a:lnTo>
                  <a:pt x="46990" y="7619"/>
                </a:lnTo>
                <a:lnTo>
                  <a:pt x="46990" y="6349"/>
                </a:lnTo>
                <a:close/>
              </a:path>
              <a:path w="55879" h="7620">
                <a:moveTo>
                  <a:pt x="49529" y="5079"/>
                </a:moveTo>
                <a:lnTo>
                  <a:pt x="1269" y="5079"/>
                </a:lnTo>
                <a:lnTo>
                  <a:pt x="1269" y="6349"/>
                </a:lnTo>
                <a:lnTo>
                  <a:pt x="49529" y="6349"/>
                </a:lnTo>
                <a:lnTo>
                  <a:pt x="49529" y="5079"/>
                </a:lnTo>
                <a:close/>
              </a:path>
              <a:path w="55879" h="7620">
                <a:moveTo>
                  <a:pt x="50800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50800" y="5079"/>
                </a:lnTo>
                <a:lnTo>
                  <a:pt x="50800" y="3809"/>
                </a:lnTo>
                <a:close/>
              </a:path>
              <a:path w="55879" h="7620">
                <a:moveTo>
                  <a:pt x="52070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52070" y="3809"/>
                </a:lnTo>
                <a:lnTo>
                  <a:pt x="52070" y="2539"/>
                </a:lnTo>
                <a:close/>
              </a:path>
              <a:path w="55879" h="7620">
                <a:moveTo>
                  <a:pt x="54609" y="1269"/>
                </a:moveTo>
                <a:lnTo>
                  <a:pt x="7619" y="1269"/>
                </a:lnTo>
                <a:lnTo>
                  <a:pt x="7619" y="2539"/>
                </a:lnTo>
                <a:lnTo>
                  <a:pt x="54609" y="2539"/>
                </a:lnTo>
                <a:lnTo>
                  <a:pt x="54609" y="1269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1" name="bk object 4541"/>
          <p:cNvSpPr/>
          <p:nvPr/>
        </p:nvSpPr>
        <p:spPr>
          <a:xfrm>
            <a:off x="8873490" y="5126990"/>
            <a:ext cx="58419" cy="7620"/>
          </a:xfrm>
          <a:custGeom>
            <a:avLst/>
            <a:gdLst/>
            <a:ahLst/>
            <a:cxnLst/>
            <a:rect l="l" t="t" r="r" b="b"/>
            <a:pathLst>
              <a:path w="58420" h="7620">
                <a:moveTo>
                  <a:pt x="52069" y="5079"/>
                </a:moveTo>
                <a:lnTo>
                  <a:pt x="2539" y="5079"/>
                </a:lnTo>
                <a:lnTo>
                  <a:pt x="2539" y="6349"/>
                </a:lnTo>
                <a:lnTo>
                  <a:pt x="52069" y="6349"/>
                </a:lnTo>
                <a:lnTo>
                  <a:pt x="52069" y="5079"/>
                </a:lnTo>
                <a:close/>
              </a:path>
              <a:path w="58420" h="7620">
                <a:moveTo>
                  <a:pt x="5333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53339" y="5079"/>
                </a:lnTo>
                <a:lnTo>
                  <a:pt x="53339" y="3809"/>
                </a:lnTo>
                <a:close/>
              </a:path>
              <a:path w="58420" h="7620">
                <a:moveTo>
                  <a:pt x="55879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55879" y="3809"/>
                </a:lnTo>
                <a:lnTo>
                  <a:pt x="55879" y="2539"/>
                </a:lnTo>
                <a:close/>
              </a:path>
              <a:path w="58420" h="7620">
                <a:moveTo>
                  <a:pt x="57149" y="1269"/>
                </a:moveTo>
                <a:lnTo>
                  <a:pt x="8889" y="1269"/>
                </a:lnTo>
                <a:lnTo>
                  <a:pt x="8889" y="2539"/>
                </a:lnTo>
                <a:lnTo>
                  <a:pt x="57149" y="2539"/>
                </a:lnTo>
                <a:lnTo>
                  <a:pt x="57149" y="1269"/>
                </a:lnTo>
                <a:close/>
              </a:path>
              <a:path w="58420" h="7620">
                <a:moveTo>
                  <a:pt x="58419" y="0"/>
                </a:moveTo>
                <a:lnTo>
                  <a:pt x="10159" y="0"/>
                </a:lnTo>
                <a:lnTo>
                  <a:pt x="10159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  <a:path w="58420" h="7620">
                <a:moveTo>
                  <a:pt x="50800" y="6349"/>
                </a:moveTo>
                <a:lnTo>
                  <a:pt x="0" y="6349"/>
                </a:lnTo>
                <a:lnTo>
                  <a:pt x="0" y="7619"/>
                </a:lnTo>
                <a:lnTo>
                  <a:pt x="50800" y="7619"/>
                </a:lnTo>
                <a:lnTo>
                  <a:pt x="50800" y="6349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2" name="bk object 4542"/>
          <p:cNvSpPr/>
          <p:nvPr/>
        </p:nvSpPr>
        <p:spPr>
          <a:xfrm>
            <a:off x="8862059" y="5134609"/>
            <a:ext cx="59690" cy="7620"/>
          </a:xfrm>
          <a:custGeom>
            <a:avLst/>
            <a:gdLst/>
            <a:ahLst/>
            <a:cxnLst/>
            <a:rect l="l" t="t" r="r" b="b"/>
            <a:pathLst>
              <a:path w="59690" h="7620">
                <a:moveTo>
                  <a:pt x="52070" y="3809"/>
                </a:moveTo>
                <a:lnTo>
                  <a:pt x="3810" y="3809"/>
                </a:lnTo>
                <a:lnTo>
                  <a:pt x="3810" y="5079"/>
                </a:lnTo>
                <a:lnTo>
                  <a:pt x="52070" y="5079"/>
                </a:lnTo>
                <a:lnTo>
                  <a:pt x="52070" y="3809"/>
                </a:lnTo>
                <a:close/>
              </a:path>
              <a:path w="59690" h="7620">
                <a:moveTo>
                  <a:pt x="54610" y="2539"/>
                </a:moveTo>
                <a:lnTo>
                  <a:pt x="5080" y="2539"/>
                </a:lnTo>
                <a:lnTo>
                  <a:pt x="5080" y="3809"/>
                </a:lnTo>
                <a:lnTo>
                  <a:pt x="54610" y="3809"/>
                </a:lnTo>
                <a:lnTo>
                  <a:pt x="54610" y="2539"/>
                </a:lnTo>
                <a:close/>
              </a:path>
              <a:path w="59690" h="7620">
                <a:moveTo>
                  <a:pt x="57150" y="1269"/>
                </a:moveTo>
                <a:lnTo>
                  <a:pt x="7620" y="1269"/>
                </a:lnTo>
                <a:lnTo>
                  <a:pt x="7620" y="2539"/>
                </a:lnTo>
                <a:lnTo>
                  <a:pt x="57150" y="2539"/>
                </a:lnTo>
                <a:lnTo>
                  <a:pt x="57150" y="1269"/>
                </a:lnTo>
                <a:close/>
              </a:path>
              <a:path w="59690" h="7620">
                <a:moveTo>
                  <a:pt x="59690" y="0"/>
                </a:moveTo>
                <a:lnTo>
                  <a:pt x="10160" y="0"/>
                </a:lnTo>
                <a:lnTo>
                  <a:pt x="1016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  <a:path w="59690" h="7620">
                <a:moveTo>
                  <a:pt x="46990" y="6350"/>
                </a:moveTo>
                <a:lnTo>
                  <a:pt x="0" y="6350"/>
                </a:lnTo>
                <a:lnTo>
                  <a:pt x="0" y="7619"/>
                </a:lnTo>
                <a:lnTo>
                  <a:pt x="46990" y="7619"/>
                </a:lnTo>
                <a:lnTo>
                  <a:pt x="46990" y="6350"/>
                </a:lnTo>
                <a:close/>
              </a:path>
              <a:path w="59690" h="7620">
                <a:moveTo>
                  <a:pt x="49529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49529" y="6350"/>
                </a:lnTo>
                <a:lnTo>
                  <a:pt x="49529" y="508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3" name="bk object 4543"/>
          <p:cNvSpPr/>
          <p:nvPr/>
        </p:nvSpPr>
        <p:spPr>
          <a:xfrm>
            <a:off x="8856980" y="5142229"/>
            <a:ext cx="49530" cy="6350"/>
          </a:xfrm>
          <a:custGeom>
            <a:avLst/>
            <a:gdLst/>
            <a:ahLst/>
            <a:cxnLst/>
            <a:rect l="l" t="t" r="r" b="b"/>
            <a:pathLst>
              <a:path w="49529" h="6350">
                <a:moveTo>
                  <a:pt x="4445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44450" y="3810"/>
                </a:lnTo>
                <a:lnTo>
                  <a:pt x="44450" y="2540"/>
                </a:lnTo>
                <a:close/>
              </a:path>
              <a:path w="49529" h="6350">
                <a:moveTo>
                  <a:pt x="46990" y="1270"/>
                </a:moveTo>
                <a:lnTo>
                  <a:pt x="0" y="1270"/>
                </a:lnTo>
                <a:lnTo>
                  <a:pt x="0" y="2540"/>
                </a:lnTo>
                <a:lnTo>
                  <a:pt x="46990" y="2540"/>
                </a:lnTo>
                <a:lnTo>
                  <a:pt x="46990" y="1270"/>
                </a:lnTo>
                <a:close/>
              </a:path>
              <a:path w="49529" h="6350">
                <a:moveTo>
                  <a:pt x="49530" y="0"/>
                </a:moveTo>
                <a:lnTo>
                  <a:pt x="2540" y="0"/>
                </a:lnTo>
                <a:lnTo>
                  <a:pt x="2540" y="1270"/>
                </a:lnTo>
                <a:lnTo>
                  <a:pt x="49530" y="1270"/>
                </a:lnTo>
                <a:lnTo>
                  <a:pt x="49530" y="0"/>
                </a:lnTo>
                <a:close/>
              </a:path>
              <a:path w="49529" h="6350">
                <a:moveTo>
                  <a:pt x="39370" y="5080"/>
                </a:moveTo>
                <a:lnTo>
                  <a:pt x="2540" y="5080"/>
                </a:lnTo>
                <a:lnTo>
                  <a:pt x="2540" y="6350"/>
                </a:lnTo>
                <a:lnTo>
                  <a:pt x="39370" y="6350"/>
                </a:lnTo>
                <a:lnTo>
                  <a:pt x="39370" y="5080"/>
                </a:lnTo>
                <a:close/>
              </a:path>
              <a:path w="49529" h="6350">
                <a:moveTo>
                  <a:pt x="41910" y="3810"/>
                </a:moveTo>
                <a:lnTo>
                  <a:pt x="1270" y="3810"/>
                </a:lnTo>
                <a:lnTo>
                  <a:pt x="1270" y="5080"/>
                </a:lnTo>
                <a:lnTo>
                  <a:pt x="41910" y="5080"/>
                </a:lnTo>
                <a:lnTo>
                  <a:pt x="41910" y="381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4" name="bk object 4544"/>
          <p:cNvSpPr/>
          <p:nvPr/>
        </p:nvSpPr>
        <p:spPr>
          <a:xfrm>
            <a:off x="8859519" y="5148579"/>
            <a:ext cx="35560" cy="7620"/>
          </a:xfrm>
          <a:custGeom>
            <a:avLst/>
            <a:gdLst/>
            <a:ahLst/>
            <a:cxnLst/>
            <a:rect l="l" t="t" r="r" b="b"/>
            <a:pathLst>
              <a:path w="35559" h="7620">
                <a:moveTo>
                  <a:pt x="33020" y="1270"/>
                </a:moveTo>
                <a:lnTo>
                  <a:pt x="1270" y="1270"/>
                </a:lnTo>
                <a:lnTo>
                  <a:pt x="1270" y="3810"/>
                </a:lnTo>
                <a:lnTo>
                  <a:pt x="30479" y="3810"/>
                </a:lnTo>
                <a:lnTo>
                  <a:pt x="30479" y="2540"/>
                </a:lnTo>
                <a:lnTo>
                  <a:pt x="33020" y="2540"/>
                </a:lnTo>
                <a:lnTo>
                  <a:pt x="33020" y="1270"/>
                </a:lnTo>
                <a:close/>
              </a:path>
              <a:path w="35559" h="7620">
                <a:moveTo>
                  <a:pt x="35559" y="0"/>
                </a:moveTo>
                <a:lnTo>
                  <a:pt x="0" y="0"/>
                </a:lnTo>
                <a:lnTo>
                  <a:pt x="0" y="1270"/>
                </a:lnTo>
                <a:lnTo>
                  <a:pt x="35559" y="1270"/>
                </a:lnTo>
                <a:lnTo>
                  <a:pt x="35559" y="0"/>
                </a:lnTo>
                <a:close/>
              </a:path>
              <a:path w="35559" h="7620">
                <a:moveTo>
                  <a:pt x="22859" y="6350"/>
                </a:moveTo>
                <a:lnTo>
                  <a:pt x="3809" y="6350"/>
                </a:lnTo>
                <a:lnTo>
                  <a:pt x="3809" y="7620"/>
                </a:lnTo>
                <a:lnTo>
                  <a:pt x="22859" y="7620"/>
                </a:lnTo>
                <a:lnTo>
                  <a:pt x="22859" y="6350"/>
                </a:lnTo>
                <a:close/>
              </a:path>
              <a:path w="35559" h="7620">
                <a:moveTo>
                  <a:pt x="27939" y="3810"/>
                </a:moveTo>
                <a:lnTo>
                  <a:pt x="2539" y="3810"/>
                </a:lnTo>
                <a:lnTo>
                  <a:pt x="2539" y="6350"/>
                </a:lnTo>
                <a:lnTo>
                  <a:pt x="25399" y="6350"/>
                </a:lnTo>
                <a:lnTo>
                  <a:pt x="25399" y="5080"/>
                </a:lnTo>
                <a:lnTo>
                  <a:pt x="27939" y="5080"/>
                </a:lnTo>
                <a:lnTo>
                  <a:pt x="27939" y="381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5" name="bk object 4545"/>
          <p:cNvSpPr/>
          <p:nvPr/>
        </p:nvSpPr>
        <p:spPr>
          <a:xfrm>
            <a:off x="8863330" y="5156200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1397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13970" y="2539"/>
                </a:lnTo>
                <a:lnTo>
                  <a:pt x="13970" y="1269"/>
                </a:lnTo>
                <a:close/>
              </a:path>
              <a:path w="16509" h="7620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  <a:path w="16509" h="7620">
                <a:moveTo>
                  <a:pt x="5080" y="6350"/>
                </a:moveTo>
                <a:lnTo>
                  <a:pt x="3810" y="6350"/>
                </a:lnTo>
                <a:lnTo>
                  <a:pt x="3810" y="7619"/>
                </a:lnTo>
                <a:lnTo>
                  <a:pt x="5080" y="7619"/>
                </a:lnTo>
                <a:lnTo>
                  <a:pt x="5080" y="6350"/>
                </a:lnTo>
                <a:close/>
              </a:path>
              <a:path w="16509" h="7620">
                <a:moveTo>
                  <a:pt x="8890" y="3810"/>
                </a:moveTo>
                <a:lnTo>
                  <a:pt x="2540" y="3810"/>
                </a:lnTo>
                <a:lnTo>
                  <a:pt x="254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8890" y="5080"/>
                </a:lnTo>
                <a:lnTo>
                  <a:pt x="8890" y="3810"/>
                </a:lnTo>
                <a:close/>
              </a:path>
              <a:path w="16509" h="7620">
                <a:moveTo>
                  <a:pt x="11429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11429" y="3810"/>
                </a:lnTo>
                <a:lnTo>
                  <a:pt x="11429" y="254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6" name="bk object 4546"/>
          <p:cNvSpPr/>
          <p:nvPr/>
        </p:nvSpPr>
        <p:spPr>
          <a:xfrm>
            <a:off x="8689340" y="485902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7" name="bk object 4547"/>
          <p:cNvSpPr/>
          <p:nvPr/>
        </p:nvSpPr>
        <p:spPr>
          <a:xfrm>
            <a:off x="8702040" y="485775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8" name="bk object 4548"/>
          <p:cNvSpPr/>
          <p:nvPr/>
        </p:nvSpPr>
        <p:spPr>
          <a:xfrm>
            <a:off x="8716009" y="48564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70"/>
                </a:lnTo>
                <a:lnTo>
                  <a:pt x="27940" y="1270"/>
                </a:lnTo>
                <a:lnTo>
                  <a:pt x="2794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9" name="bk object 4549"/>
          <p:cNvSpPr/>
          <p:nvPr/>
        </p:nvSpPr>
        <p:spPr>
          <a:xfrm>
            <a:off x="8723630" y="48552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0" name="bk object 4550"/>
          <p:cNvSpPr/>
          <p:nvPr/>
        </p:nvSpPr>
        <p:spPr>
          <a:xfrm>
            <a:off x="8675369" y="486092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1" name="bk object 4551"/>
          <p:cNvSpPr/>
          <p:nvPr/>
        </p:nvSpPr>
        <p:spPr>
          <a:xfrm>
            <a:off x="8627109" y="486537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09" h="1270">
                <a:moveTo>
                  <a:pt x="80009" y="0"/>
                </a:moveTo>
                <a:lnTo>
                  <a:pt x="0" y="0"/>
                </a:lnTo>
                <a:lnTo>
                  <a:pt x="0" y="1269"/>
                </a:lnTo>
                <a:lnTo>
                  <a:pt x="80009" y="1269"/>
                </a:lnTo>
                <a:lnTo>
                  <a:pt x="80009" y="0"/>
                </a:lnTo>
                <a:close/>
              </a:path>
            </a:pathLst>
          </a:custGeom>
          <a:solidFill>
            <a:srgbClr val="0087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2" name="bk object 4552"/>
          <p:cNvSpPr/>
          <p:nvPr/>
        </p:nvSpPr>
        <p:spPr>
          <a:xfrm>
            <a:off x="8729980" y="486600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087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3" name="bk object 4553"/>
          <p:cNvSpPr/>
          <p:nvPr/>
        </p:nvSpPr>
        <p:spPr>
          <a:xfrm>
            <a:off x="8628380" y="4864734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0087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4" name="bk object 4554"/>
          <p:cNvSpPr/>
          <p:nvPr/>
        </p:nvSpPr>
        <p:spPr>
          <a:xfrm>
            <a:off x="8648700" y="486346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087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5" name="bk object 4555"/>
          <p:cNvSpPr/>
          <p:nvPr/>
        </p:nvSpPr>
        <p:spPr>
          <a:xfrm>
            <a:off x="8661400" y="486219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890" y="0"/>
                </a:lnTo>
              </a:path>
            </a:pathLst>
          </a:custGeom>
          <a:ln w="3175">
            <a:solidFill>
              <a:srgbClr val="0087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6" name="bk object 4556"/>
          <p:cNvSpPr/>
          <p:nvPr/>
        </p:nvSpPr>
        <p:spPr>
          <a:xfrm>
            <a:off x="8624569" y="486664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69850" y="0"/>
                </a:moveTo>
                <a:lnTo>
                  <a:pt x="0" y="0"/>
                </a:lnTo>
                <a:lnTo>
                  <a:pt x="0" y="1269"/>
                </a:lnTo>
                <a:lnTo>
                  <a:pt x="69850" y="1269"/>
                </a:lnTo>
                <a:lnTo>
                  <a:pt x="69850" y="0"/>
                </a:lnTo>
                <a:close/>
              </a:path>
            </a:pathLst>
          </a:custGeom>
          <a:solidFill>
            <a:srgbClr val="0087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7" name="bk object 4557"/>
          <p:cNvSpPr/>
          <p:nvPr/>
        </p:nvSpPr>
        <p:spPr>
          <a:xfrm>
            <a:off x="8742680" y="486664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8" name="bk object 4558"/>
          <p:cNvSpPr/>
          <p:nvPr/>
        </p:nvSpPr>
        <p:spPr>
          <a:xfrm>
            <a:off x="8614409" y="48717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9" name="bk object 4559"/>
          <p:cNvSpPr/>
          <p:nvPr/>
        </p:nvSpPr>
        <p:spPr>
          <a:xfrm>
            <a:off x="8616950" y="487045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69"/>
                </a:lnTo>
                <a:lnTo>
                  <a:pt x="40640" y="1269"/>
                </a:lnTo>
                <a:lnTo>
                  <a:pt x="4064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0" name="bk object 4560"/>
          <p:cNvSpPr/>
          <p:nvPr/>
        </p:nvSpPr>
        <p:spPr>
          <a:xfrm>
            <a:off x="8619490" y="4869179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1" name="bk object 4561"/>
          <p:cNvSpPr/>
          <p:nvPr/>
        </p:nvSpPr>
        <p:spPr>
          <a:xfrm>
            <a:off x="8622030" y="486790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2" name="bk object 4562"/>
          <p:cNvSpPr/>
          <p:nvPr/>
        </p:nvSpPr>
        <p:spPr>
          <a:xfrm>
            <a:off x="8789669" y="487172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44450" y="0"/>
                </a:moveTo>
                <a:lnTo>
                  <a:pt x="0" y="0"/>
                </a:lnTo>
                <a:lnTo>
                  <a:pt x="0" y="1269"/>
                </a:lnTo>
                <a:lnTo>
                  <a:pt x="44450" y="1269"/>
                </a:lnTo>
                <a:lnTo>
                  <a:pt x="4445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3" name="bk object 4563"/>
          <p:cNvSpPr/>
          <p:nvPr/>
        </p:nvSpPr>
        <p:spPr>
          <a:xfrm>
            <a:off x="8778240" y="487045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4" name="bk object 4564"/>
          <p:cNvSpPr/>
          <p:nvPr/>
        </p:nvSpPr>
        <p:spPr>
          <a:xfrm>
            <a:off x="8765540" y="486917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5" name="bk object 4565"/>
          <p:cNvSpPr/>
          <p:nvPr/>
        </p:nvSpPr>
        <p:spPr>
          <a:xfrm>
            <a:off x="8754109" y="48679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90" h="1270">
                <a:moveTo>
                  <a:pt x="72390" y="0"/>
                </a:moveTo>
                <a:lnTo>
                  <a:pt x="0" y="0"/>
                </a:lnTo>
                <a:lnTo>
                  <a:pt x="0" y="1269"/>
                </a:lnTo>
                <a:lnTo>
                  <a:pt x="72390" y="1269"/>
                </a:lnTo>
                <a:lnTo>
                  <a:pt x="7239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6" name="bk object 4566"/>
          <p:cNvSpPr/>
          <p:nvPr/>
        </p:nvSpPr>
        <p:spPr>
          <a:xfrm>
            <a:off x="8609330" y="487425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7" name="bk object 4567"/>
          <p:cNvSpPr/>
          <p:nvPr/>
        </p:nvSpPr>
        <p:spPr>
          <a:xfrm>
            <a:off x="8611869" y="487299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8" name="bk object 4568"/>
          <p:cNvSpPr/>
          <p:nvPr/>
        </p:nvSpPr>
        <p:spPr>
          <a:xfrm>
            <a:off x="8809990" y="487425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69"/>
                </a:lnTo>
                <a:lnTo>
                  <a:pt x="29209" y="1269"/>
                </a:lnTo>
                <a:lnTo>
                  <a:pt x="2920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9" name="bk object 4569"/>
          <p:cNvSpPr/>
          <p:nvPr/>
        </p:nvSpPr>
        <p:spPr>
          <a:xfrm>
            <a:off x="8807450" y="48729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69"/>
                </a:lnTo>
                <a:lnTo>
                  <a:pt x="29209" y="1269"/>
                </a:lnTo>
                <a:lnTo>
                  <a:pt x="2920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0" name="bk object 4570"/>
          <p:cNvSpPr/>
          <p:nvPr/>
        </p:nvSpPr>
        <p:spPr>
          <a:xfrm>
            <a:off x="8601709" y="48780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1" name="bk object 4571"/>
          <p:cNvSpPr/>
          <p:nvPr/>
        </p:nvSpPr>
        <p:spPr>
          <a:xfrm>
            <a:off x="8604250" y="48768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2" name="bk object 4572"/>
          <p:cNvSpPr/>
          <p:nvPr/>
        </p:nvSpPr>
        <p:spPr>
          <a:xfrm>
            <a:off x="8606790" y="487552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24129" y="0"/>
                </a:moveTo>
                <a:lnTo>
                  <a:pt x="0" y="0"/>
                </a:lnTo>
                <a:lnTo>
                  <a:pt x="0" y="1270"/>
                </a:lnTo>
                <a:lnTo>
                  <a:pt x="24129" y="1270"/>
                </a:lnTo>
                <a:lnTo>
                  <a:pt x="2412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3" name="bk object 4573"/>
          <p:cNvSpPr/>
          <p:nvPr/>
        </p:nvSpPr>
        <p:spPr>
          <a:xfrm>
            <a:off x="8820150" y="487807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4" name="bk object 4574"/>
          <p:cNvSpPr/>
          <p:nvPr/>
        </p:nvSpPr>
        <p:spPr>
          <a:xfrm>
            <a:off x="8816340" y="487680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5" name="bk object 4575"/>
          <p:cNvSpPr/>
          <p:nvPr/>
        </p:nvSpPr>
        <p:spPr>
          <a:xfrm>
            <a:off x="8812530" y="487552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6" name="bk object 4576"/>
          <p:cNvSpPr/>
          <p:nvPr/>
        </p:nvSpPr>
        <p:spPr>
          <a:xfrm>
            <a:off x="8594090" y="488187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70"/>
                </a:lnTo>
                <a:lnTo>
                  <a:pt x="20320" y="1270"/>
                </a:lnTo>
                <a:lnTo>
                  <a:pt x="2032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7" name="bk object 4577"/>
          <p:cNvSpPr/>
          <p:nvPr/>
        </p:nvSpPr>
        <p:spPr>
          <a:xfrm>
            <a:off x="8596630" y="488060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21590" y="0"/>
                </a:moveTo>
                <a:lnTo>
                  <a:pt x="0" y="0"/>
                </a:lnTo>
                <a:lnTo>
                  <a:pt x="0" y="1269"/>
                </a:lnTo>
                <a:lnTo>
                  <a:pt x="21590" y="1269"/>
                </a:lnTo>
                <a:lnTo>
                  <a:pt x="2159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8" name="bk object 4578"/>
          <p:cNvSpPr/>
          <p:nvPr/>
        </p:nvSpPr>
        <p:spPr>
          <a:xfrm>
            <a:off x="8599169" y="487934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21590" y="0"/>
                </a:moveTo>
                <a:lnTo>
                  <a:pt x="0" y="0"/>
                </a:lnTo>
                <a:lnTo>
                  <a:pt x="0" y="1269"/>
                </a:lnTo>
                <a:lnTo>
                  <a:pt x="21590" y="1269"/>
                </a:lnTo>
                <a:lnTo>
                  <a:pt x="2159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9" name="bk object 4579"/>
          <p:cNvSpPr/>
          <p:nvPr/>
        </p:nvSpPr>
        <p:spPr>
          <a:xfrm>
            <a:off x="8829040" y="488187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0" name="bk object 4580"/>
          <p:cNvSpPr/>
          <p:nvPr/>
        </p:nvSpPr>
        <p:spPr>
          <a:xfrm>
            <a:off x="8826500" y="488060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1" name="bk object 4581"/>
          <p:cNvSpPr/>
          <p:nvPr/>
        </p:nvSpPr>
        <p:spPr>
          <a:xfrm>
            <a:off x="8822690" y="487934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2" name="bk object 4582"/>
          <p:cNvSpPr/>
          <p:nvPr/>
        </p:nvSpPr>
        <p:spPr>
          <a:xfrm>
            <a:off x="8589009" y="488442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3" name="bk object 4583"/>
          <p:cNvSpPr/>
          <p:nvPr/>
        </p:nvSpPr>
        <p:spPr>
          <a:xfrm>
            <a:off x="8591550" y="488315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4" name="bk object 4584"/>
          <p:cNvSpPr/>
          <p:nvPr/>
        </p:nvSpPr>
        <p:spPr>
          <a:xfrm>
            <a:off x="8836659" y="48844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5" name="bk object 4585"/>
          <p:cNvSpPr/>
          <p:nvPr/>
        </p:nvSpPr>
        <p:spPr>
          <a:xfrm>
            <a:off x="8832850" y="488315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24129" y="0"/>
                </a:moveTo>
                <a:lnTo>
                  <a:pt x="0" y="0"/>
                </a:lnTo>
                <a:lnTo>
                  <a:pt x="0" y="1269"/>
                </a:lnTo>
                <a:lnTo>
                  <a:pt x="24129" y="1269"/>
                </a:lnTo>
                <a:lnTo>
                  <a:pt x="2412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6" name="bk object 4586"/>
          <p:cNvSpPr/>
          <p:nvPr/>
        </p:nvSpPr>
        <p:spPr>
          <a:xfrm>
            <a:off x="8581390" y="488822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6509" y="0"/>
                </a:moveTo>
                <a:lnTo>
                  <a:pt x="0" y="0"/>
                </a:lnTo>
                <a:lnTo>
                  <a:pt x="0" y="1270"/>
                </a:lnTo>
                <a:lnTo>
                  <a:pt x="16509" y="1270"/>
                </a:lnTo>
                <a:lnTo>
                  <a:pt x="1650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7" name="bk object 4587"/>
          <p:cNvSpPr/>
          <p:nvPr/>
        </p:nvSpPr>
        <p:spPr>
          <a:xfrm>
            <a:off x="8583930" y="488695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8" name="bk object 4588"/>
          <p:cNvSpPr/>
          <p:nvPr/>
        </p:nvSpPr>
        <p:spPr>
          <a:xfrm>
            <a:off x="8586469" y="488569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9" name="bk object 4589"/>
          <p:cNvSpPr/>
          <p:nvPr/>
        </p:nvSpPr>
        <p:spPr>
          <a:xfrm>
            <a:off x="8845550" y="488822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21590" y="0"/>
                </a:moveTo>
                <a:lnTo>
                  <a:pt x="0" y="0"/>
                </a:lnTo>
                <a:lnTo>
                  <a:pt x="0" y="1270"/>
                </a:lnTo>
                <a:lnTo>
                  <a:pt x="21590" y="1270"/>
                </a:lnTo>
                <a:lnTo>
                  <a:pt x="2159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0" name="bk object 4590"/>
          <p:cNvSpPr/>
          <p:nvPr/>
        </p:nvSpPr>
        <p:spPr>
          <a:xfrm>
            <a:off x="8843009" y="488695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21590" y="0"/>
                </a:moveTo>
                <a:lnTo>
                  <a:pt x="0" y="0"/>
                </a:lnTo>
                <a:lnTo>
                  <a:pt x="0" y="1269"/>
                </a:lnTo>
                <a:lnTo>
                  <a:pt x="21590" y="1269"/>
                </a:lnTo>
                <a:lnTo>
                  <a:pt x="2159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1" name="bk object 4591"/>
          <p:cNvSpPr/>
          <p:nvPr/>
        </p:nvSpPr>
        <p:spPr>
          <a:xfrm>
            <a:off x="8839200" y="48856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2" name="bk object 4592"/>
          <p:cNvSpPr/>
          <p:nvPr/>
        </p:nvSpPr>
        <p:spPr>
          <a:xfrm>
            <a:off x="8576309" y="489077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5240" y="0"/>
                </a:moveTo>
                <a:lnTo>
                  <a:pt x="0" y="0"/>
                </a:lnTo>
                <a:lnTo>
                  <a:pt x="0" y="1269"/>
                </a:lnTo>
                <a:lnTo>
                  <a:pt x="15240" y="1269"/>
                </a:lnTo>
                <a:lnTo>
                  <a:pt x="1524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3" name="bk object 4593"/>
          <p:cNvSpPr/>
          <p:nvPr/>
        </p:nvSpPr>
        <p:spPr>
          <a:xfrm>
            <a:off x="8578850" y="488950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5240" y="0"/>
                </a:moveTo>
                <a:lnTo>
                  <a:pt x="0" y="0"/>
                </a:lnTo>
                <a:lnTo>
                  <a:pt x="0" y="1269"/>
                </a:lnTo>
                <a:lnTo>
                  <a:pt x="15240" y="1269"/>
                </a:lnTo>
                <a:lnTo>
                  <a:pt x="1524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4" name="bk object 4594"/>
          <p:cNvSpPr/>
          <p:nvPr/>
        </p:nvSpPr>
        <p:spPr>
          <a:xfrm>
            <a:off x="8853169" y="489077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5" name="bk object 4595"/>
          <p:cNvSpPr/>
          <p:nvPr/>
        </p:nvSpPr>
        <p:spPr>
          <a:xfrm>
            <a:off x="8849359" y="488950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6" name="bk object 4596"/>
          <p:cNvSpPr/>
          <p:nvPr/>
        </p:nvSpPr>
        <p:spPr>
          <a:xfrm>
            <a:off x="8566150" y="48958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7" name="bk object 4597"/>
          <p:cNvSpPr/>
          <p:nvPr/>
        </p:nvSpPr>
        <p:spPr>
          <a:xfrm>
            <a:off x="8568690" y="489457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8" name="bk object 4598"/>
          <p:cNvSpPr/>
          <p:nvPr/>
        </p:nvSpPr>
        <p:spPr>
          <a:xfrm>
            <a:off x="8571230" y="489330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9" name="bk object 4599"/>
          <p:cNvSpPr/>
          <p:nvPr/>
        </p:nvSpPr>
        <p:spPr>
          <a:xfrm>
            <a:off x="8573769" y="489204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0" name="bk object 4600"/>
          <p:cNvSpPr/>
          <p:nvPr/>
        </p:nvSpPr>
        <p:spPr>
          <a:xfrm>
            <a:off x="8865869" y="489585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1" name="bk object 4601"/>
          <p:cNvSpPr/>
          <p:nvPr/>
        </p:nvSpPr>
        <p:spPr>
          <a:xfrm>
            <a:off x="8863330" y="489457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6509" y="0"/>
                </a:moveTo>
                <a:lnTo>
                  <a:pt x="0" y="0"/>
                </a:lnTo>
                <a:lnTo>
                  <a:pt x="0" y="1270"/>
                </a:lnTo>
                <a:lnTo>
                  <a:pt x="16509" y="1270"/>
                </a:lnTo>
                <a:lnTo>
                  <a:pt x="165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2" name="bk object 4602"/>
          <p:cNvSpPr/>
          <p:nvPr/>
        </p:nvSpPr>
        <p:spPr>
          <a:xfrm>
            <a:off x="8859519" y="4893309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3" name="bk object 4603"/>
          <p:cNvSpPr/>
          <p:nvPr/>
        </p:nvSpPr>
        <p:spPr>
          <a:xfrm>
            <a:off x="8855709" y="489204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4" name="bk object 4604"/>
          <p:cNvSpPr/>
          <p:nvPr/>
        </p:nvSpPr>
        <p:spPr>
          <a:xfrm>
            <a:off x="8563609" y="48971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5" name="bk object 4605"/>
          <p:cNvSpPr/>
          <p:nvPr/>
        </p:nvSpPr>
        <p:spPr>
          <a:xfrm>
            <a:off x="8869680" y="48971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5240" y="0"/>
                </a:moveTo>
                <a:lnTo>
                  <a:pt x="0" y="0"/>
                </a:lnTo>
                <a:lnTo>
                  <a:pt x="0" y="1269"/>
                </a:lnTo>
                <a:lnTo>
                  <a:pt x="15240" y="1269"/>
                </a:lnTo>
                <a:lnTo>
                  <a:pt x="1524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6" name="bk object 4606"/>
          <p:cNvSpPr/>
          <p:nvPr/>
        </p:nvSpPr>
        <p:spPr>
          <a:xfrm>
            <a:off x="8550909" y="49034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7" name="bk object 4607"/>
          <p:cNvSpPr/>
          <p:nvPr/>
        </p:nvSpPr>
        <p:spPr>
          <a:xfrm>
            <a:off x="8552180" y="49022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8" name="bk object 4608"/>
          <p:cNvSpPr/>
          <p:nvPr/>
        </p:nvSpPr>
        <p:spPr>
          <a:xfrm>
            <a:off x="8555990" y="490092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9" name="bk object 4609"/>
          <p:cNvSpPr/>
          <p:nvPr/>
        </p:nvSpPr>
        <p:spPr>
          <a:xfrm>
            <a:off x="8558530" y="4899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0" name="bk object 4610"/>
          <p:cNvSpPr/>
          <p:nvPr/>
        </p:nvSpPr>
        <p:spPr>
          <a:xfrm>
            <a:off x="8561069" y="48983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1" name="bk object 4611"/>
          <p:cNvSpPr/>
          <p:nvPr/>
        </p:nvSpPr>
        <p:spPr>
          <a:xfrm>
            <a:off x="8884919" y="49034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2" name="bk object 4612"/>
          <p:cNvSpPr/>
          <p:nvPr/>
        </p:nvSpPr>
        <p:spPr>
          <a:xfrm>
            <a:off x="8883650" y="49022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3" name="bk object 4613"/>
          <p:cNvSpPr/>
          <p:nvPr/>
        </p:nvSpPr>
        <p:spPr>
          <a:xfrm>
            <a:off x="8879840" y="490092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4" name="bk object 4614"/>
          <p:cNvSpPr/>
          <p:nvPr/>
        </p:nvSpPr>
        <p:spPr>
          <a:xfrm>
            <a:off x="8876030" y="489965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5" name="bk object 4615"/>
          <p:cNvSpPr/>
          <p:nvPr/>
        </p:nvSpPr>
        <p:spPr>
          <a:xfrm>
            <a:off x="8872219" y="489839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5240" y="0"/>
                </a:moveTo>
                <a:lnTo>
                  <a:pt x="0" y="0"/>
                </a:lnTo>
                <a:lnTo>
                  <a:pt x="0" y="1269"/>
                </a:lnTo>
                <a:lnTo>
                  <a:pt x="15240" y="1269"/>
                </a:lnTo>
                <a:lnTo>
                  <a:pt x="1524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6" name="bk object 4616"/>
          <p:cNvSpPr/>
          <p:nvPr/>
        </p:nvSpPr>
        <p:spPr>
          <a:xfrm>
            <a:off x="8543290" y="490982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7" name="bk object 4617"/>
          <p:cNvSpPr/>
          <p:nvPr/>
        </p:nvSpPr>
        <p:spPr>
          <a:xfrm>
            <a:off x="8544559" y="49085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8" name="bk object 4618"/>
          <p:cNvSpPr/>
          <p:nvPr/>
        </p:nvSpPr>
        <p:spPr>
          <a:xfrm>
            <a:off x="8545830" y="49072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9" name="bk object 4619"/>
          <p:cNvSpPr/>
          <p:nvPr/>
        </p:nvSpPr>
        <p:spPr>
          <a:xfrm>
            <a:off x="8547100" y="49060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0" name="bk object 4620"/>
          <p:cNvSpPr/>
          <p:nvPr/>
        </p:nvSpPr>
        <p:spPr>
          <a:xfrm>
            <a:off x="8549640" y="490474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1" name="bk object 4621"/>
          <p:cNvSpPr/>
          <p:nvPr/>
        </p:nvSpPr>
        <p:spPr>
          <a:xfrm>
            <a:off x="8892540" y="49098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2" name="bk object 4622"/>
          <p:cNvSpPr/>
          <p:nvPr/>
        </p:nvSpPr>
        <p:spPr>
          <a:xfrm>
            <a:off x="8891269" y="49085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3" name="bk object 4623"/>
          <p:cNvSpPr/>
          <p:nvPr/>
        </p:nvSpPr>
        <p:spPr>
          <a:xfrm>
            <a:off x="8890000" y="49072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4" name="bk object 4624"/>
          <p:cNvSpPr/>
          <p:nvPr/>
        </p:nvSpPr>
        <p:spPr>
          <a:xfrm>
            <a:off x="8888730" y="49060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5" name="bk object 4625"/>
          <p:cNvSpPr/>
          <p:nvPr/>
        </p:nvSpPr>
        <p:spPr>
          <a:xfrm>
            <a:off x="8886190" y="49047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6" name="bk object 4626"/>
          <p:cNvSpPr/>
          <p:nvPr/>
        </p:nvSpPr>
        <p:spPr>
          <a:xfrm>
            <a:off x="8540750" y="49110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7" name="bk object 4627"/>
          <p:cNvSpPr/>
          <p:nvPr/>
        </p:nvSpPr>
        <p:spPr>
          <a:xfrm>
            <a:off x="8895080" y="49110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8" name="bk object 4628"/>
          <p:cNvSpPr/>
          <p:nvPr/>
        </p:nvSpPr>
        <p:spPr>
          <a:xfrm>
            <a:off x="8534400" y="49161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9" name="bk object 4629"/>
          <p:cNvSpPr/>
          <p:nvPr/>
        </p:nvSpPr>
        <p:spPr>
          <a:xfrm>
            <a:off x="8535669" y="49149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0" name="bk object 4630"/>
          <p:cNvSpPr/>
          <p:nvPr/>
        </p:nvSpPr>
        <p:spPr>
          <a:xfrm>
            <a:off x="8538209" y="491362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1" name="bk object 4631"/>
          <p:cNvSpPr/>
          <p:nvPr/>
        </p:nvSpPr>
        <p:spPr>
          <a:xfrm>
            <a:off x="8539480" y="49123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2" name="bk object 4632"/>
          <p:cNvSpPr/>
          <p:nvPr/>
        </p:nvSpPr>
        <p:spPr>
          <a:xfrm>
            <a:off x="8900159" y="49161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3" name="bk object 4633"/>
          <p:cNvSpPr/>
          <p:nvPr/>
        </p:nvSpPr>
        <p:spPr>
          <a:xfrm>
            <a:off x="8898890" y="49149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4" name="bk object 4634"/>
          <p:cNvSpPr/>
          <p:nvPr/>
        </p:nvSpPr>
        <p:spPr>
          <a:xfrm>
            <a:off x="8897619" y="49136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5" name="bk object 4635"/>
          <p:cNvSpPr/>
          <p:nvPr/>
        </p:nvSpPr>
        <p:spPr>
          <a:xfrm>
            <a:off x="8896350" y="49123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6" name="bk object 4636"/>
          <p:cNvSpPr/>
          <p:nvPr/>
        </p:nvSpPr>
        <p:spPr>
          <a:xfrm>
            <a:off x="8533130" y="49174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7" name="bk object 4637"/>
          <p:cNvSpPr/>
          <p:nvPr/>
        </p:nvSpPr>
        <p:spPr>
          <a:xfrm>
            <a:off x="8902700" y="49174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8" name="bk object 4638"/>
          <p:cNvSpPr/>
          <p:nvPr/>
        </p:nvSpPr>
        <p:spPr>
          <a:xfrm>
            <a:off x="8526780" y="49225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9" name="bk object 4639"/>
          <p:cNvSpPr/>
          <p:nvPr/>
        </p:nvSpPr>
        <p:spPr>
          <a:xfrm>
            <a:off x="8528050" y="49212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0" name="bk object 4640"/>
          <p:cNvSpPr/>
          <p:nvPr/>
        </p:nvSpPr>
        <p:spPr>
          <a:xfrm>
            <a:off x="8529319" y="49199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1" name="bk object 4641"/>
          <p:cNvSpPr/>
          <p:nvPr/>
        </p:nvSpPr>
        <p:spPr>
          <a:xfrm>
            <a:off x="8531859" y="49187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2" name="bk object 4642"/>
          <p:cNvSpPr/>
          <p:nvPr/>
        </p:nvSpPr>
        <p:spPr>
          <a:xfrm>
            <a:off x="8909050" y="49225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3" name="bk object 4643"/>
          <p:cNvSpPr/>
          <p:nvPr/>
        </p:nvSpPr>
        <p:spPr>
          <a:xfrm>
            <a:off x="8906509" y="49212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4" name="bk object 4644"/>
          <p:cNvSpPr/>
          <p:nvPr/>
        </p:nvSpPr>
        <p:spPr>
          <a:xfrm>
            <a:off x="8905240" y="49199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5" name="bk object 4645"/>
          <p:cNvSpPr/>
          <p:nvPr/>
        </p:nvSpPr>
        <p:spPr>
          <a:xfrm>
            <a:off x="8903969" y="49187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6" name="bk object 4646"/>
          <p:cNvSpPr/>
          <p:nvPr/>
        </p:nvSpPr>
        <p:spPr>
          <a:xfrm>
            <a:off x="8522969" y="49250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7" name="bk object 4647"/>
          <p:cNvSpPr/>
          <p:nvPr/>
        </p:nvSpPr>
        <p:spPr>
          <a:xfrm>
            <a:off x="8525509" y="49237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8" name="bk object 4648"/>
          <p:cNvSpPr/>
          <p:nvPr/>
        </p:nvSpPr>
        <p:spPr>
          <a:xfrm>
            <a:off x="8911590" y="49250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9" name="bk object 4649"/>
          <p:cNvSpPr/>
          <p:nvPr/>
        </p:nvSpPr>
        <p:spPr>
          <a:xfrm>
            <a:off x="8910319" y="49237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0" name="bk object 4650"/>
          <p:cNvSpPr/>
          <p:nvPr/>
        </p:nvSpPr>
        <p:spPr>
          <a:xfrm>
            <a:off x="8519159" y="49288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1" name="bk object 4651"/>
          <p:cNvSpPr/>
          <p:nvPr/>
        </p:nvSpPr>
        <p:spPr>
          <a:xfrm>
            <a:off x="8520430" y="49276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2" name="bk object 4652"/>
          <p:cNvSpPr/>
          <p:nvPr/>
        </p:nvSpPr>
        <p:spPr>
          <a:xfrm>
            <a:off x="8521700" y="492632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3" name="bk object 4653"/>
          <p:cNvSpPr/>
          <p:nvPr/>
        </p:nvSpPr>
        <p:spPr>
          <a:xfrm>
            <a:off x="8916669" y="49288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4" name="bk object 4654"/>
          <p:cNvSpPr/>
          <p:nvPr/>
        </p:nvSpPr>
        <p:spPr>
          <a:xfrm>
            <a:off x="8915400" y="49276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5" name="bk object 4655"/>
          <p:cNvSpPr/>
          <p:nvPr/>
        </p:nvSpPr>
        <p:spPr>
          <a:xfrm>
            <a:off x="8912859" y="49263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6" name="bk object 4656"/>
          <p:cNvSpPr/>
          <p:nvPr/>
        </p:nvSpPr>
        <p:spPr>
          <a:xfrm>
            <a:off x="8514080" y="49326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7" name="bk object 4657"/>
          <p:cNvSpPr/>
          <p:nvPr/>
        </p:nvSpPr>
        <p:spPr>
          <a:xfrm>
            <a:off x="8515350" y="49314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8" name="bk object 4658"/>
          <p:cNvSpPr/>
          <p:nvPr/>
        </p:nvSpPr>
        <p:spPr>
          <a:xfrm>
            <a:off x="8516619" y="49301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9" name="bk object 4659"/>
          <p:cNvSpPr/>
          <p:nvPr/>
        </p:nvSpPr>
        <p:spPr>
          <a:xfrm>
            <a:off x="8920480" y="493267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0" name="bk object 4660"/>
          <p:cNvSpPr/>
          <p:nvPr/>
        </p:nvSpPr>
        <p:spPr>
          <a:xfrm>
            <a:off x="8919209" y="49314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1" name="bk object 4661"/>
          <p:cNvSpPr/>
          <p:nvPr/>
        </p:nvSpPr>
        <p:spPr>
          <a:xfrm>
            <a:off x="8917940" y="49301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2" name="bk object 4662"/>
          <p:cNvSpPr/>
          <p:nvPr/>
        </p:nvSpPr>
        <p:spPr>
          <a:xfrm>
            <a:off x="8510269" y="49352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3" name="bk object 4663"/>
          <p:cNvSpPr/>
          <p:nvPr/>
        </p:nvSpPr>
        <p:spPr>
          <a:xfrm>
            <a:off x="8511540" y="49339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4" name="bk object 4664"/>
          <p:cNvSpPr/>
          <p:nvPr/>
        </p:nvSpPr>
        <p:spPr>
          <a:xfrm>
            <a:off x="8924290" y="49352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5" name="bk object 4665"/>
          <p:cNvSpPr/>
          <p:nvPr/>
        </p:nvSpPr>
        <p:spPr>
          <a:xfrm>
            <a:off x="8923019" y="49339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6" name="bk object 4666"/>
          <p:cNvSpPr/>
          <p:nvPr/>
        </p:nvSpPr>
        <p:spPr>
          <a:xfrm>
            <a:off x="8505190" y="49390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7" name="bk object 4667"/>
          <p:cNvSpPr/>
          <p:nvPr/>
        </p:nvSpPr>
        <p:spPr>
          <a:xfrm>
            <a:off x="8507730" y="49377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8" name="bk object 4668"/>
          <p:cNvSpPr/>
          <p:nvPr/>
        </p:nvSpPr>
        <p:spPr>
          <a:xfrm>
            <a:off x="8509000" y="49364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9" name="bk object 4669"/>
          <p:cNvSpPr/>
          <p:nvPr/>
        </p:nvSpPr>
        <p:spPr>
          <a:xfrm>
            <a:off x="8929369" y="49390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0" name="bk object 4670"/>
          <p:cNvSpPr/>
          <p:nvPr/>
        </p:nvSpPr>
        <p:spPr>
          <a:xfrm>
            <a:off x="8926830" y="493775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1" name="bk object 4671"/>
          <p:cNvSpPr/>
          <p:nvPr/>
        </p:nvSpPr>
        <p:spPr>
          <a:xfrm>
            <a:off x="8925559" y="49364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2" name="bk object 4672"/>
          <p:cNvSpPr/>
          <p:nvPr/>
        </p:nvSpPr>
        <p:spPr>
          <a:xfrm>
            <a:off x="8503919" y="494030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3" name="bk object 4673"/>
          <p:cNvSpPr/>
          <p:nvPr/>
        </p:nvSpPr>
        <p:spPr>
          <a:xfrm>
            <a:off x="8931909" y="49415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4" name="bk object 4674"/>
          <p:cNvSpPr/>
          <p:nvPr/>
        </p:nvSpPr>
        <p:spPr>
          <a:xfrm>
            <a:off x="8930640" y="49403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5" name="bk object 4675"/>
          <p:cNvSpPr/>
          <p:nvPr/>
        </p:nvSpPr>
        <p:spPr>
          <a:xfrm>
            <a:off x="8501380" y="49466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6" name="bk object 4676"/>
          <p:cNvSpPr/>
          <p:nvPr/>
        </p:nvSpPr>
        <p:spPr>
          <a:xfrm>
            <a:off x="8502650" y="494284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7" name="bk object 4677"/>
          <p:cNvSpPr/>
          <p:nvPr/>
        </p:nvSpPr>
        <p:spPr>
          <a:xfrm>
            <a:off x="8934450" y="4945379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40"/>
                </a:lnTo>
                <a:lnTo>
                  <a:pt x="11429" y="2540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8" name="bk object 4678"/>
          <p:cNvSpPr/>
          <p:nvPr/>
        </p:nvSpPr>
        <p:spPr>
          <a:xfrm>
            <a:off x="8933180" y="49441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9" name="bk object 4679"/>
          <p:cNvSpPr/>
          <p:nvPr/>
        </p:nvSpPr>
        <p:spPr>
          <a:xfrm>
            <a:off x="8931909" y="49428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0" name="bk object 4680"/>
          <p:cNvSpPr/>
          <p:nvPr/>
        </p:nvSpPr>
        <p:spPr>
          <a:xfrm>
            <a:off x="8498840" y="4947920"/>
            <a:ext cx="452120" cy="7620"/>
          </a:xfrm>
          <a:custGeom>
            <a:avLst/>
            <a:gdLst/>
            <a:ahLst/>
            <a:cxnLst/>
            <a:rect l="l" t="t" r="r" b="b"/>
            <a:pathLst>
              <a:path w="452120" h="7620">
                <a:moveTo>
                  <a:pt x="13969" y="0"/>
                </a:moveTo>
                <a:lnTo>
                  <a:pt x="2539" y="0"/>
                </a:lnTo>
                <a:lnTo>
                  <a:pt x="253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452120" h="7620">
                <a:moveTo>
                  <a:pt x="448309" y="0"/>
                </a:moveTo>
                <a:lnTo>
                  <a:pt x="436879" y="0"/>
                </a:lnTo>
                <a:lnTo>
                  <a:pt x="436879" y="1269"/>
                </a:lnTo>
                <a:lnTo>
                  <a:pt x="448309" y="1269"/>
                </a:lnTo>
                <a:lnTo>
                  <a:pt x="448309" y="0"/>
                </a:lnTo>
                <a:close/>
              </a:path>
              <a:path w="452120" h="7620">
                <a:moveTo>
                  <a:pt x="12699" y="1269"/>
                </a:moveTo>
                <a:lnTo>
                  <a:pt x="2539" y="1269"/>
                </a:lnTo>
                <a:lnTo>
                  <a:pt x="2539" y="2539"/>
                </a:lnTo>
                <a:lnTo>
                  <a:pt x="1269" y="2539"/>
                </a:lnTo>
                <a:lnTo>
                  <a:pt x="1269" y="6349"/>
                </a:lnTo>
                <a:lnTo>
                  <a:pt x="0" y="6349"/>
                </a:lnTo>
                <a:lnTo>
                  <a:pt x="0" y="7619"/>
                </a:lnTo>
                <a:lnTo>
                  <a:pt x="11429" y="7619"/>
                </a:lnTo>
                <a:lnTo>
                  <a:pt x="11429" y="5079"/>
                </a:lnTo>
                <a:lnTo>
                  <a:pt x="12699" y="5079"/>
                </a:lnTo>
                <a:lnTo>
                  <a:pt x="12699" y="1269"/>
                </a:lnTo>
                <a:close/>
              </a:path>
              <a:path w="452120" h="7620">
                <a:moveTo>
                  <a:pt x="452119" y="5079"/>
                </a:moveTo>
                <a:lnTo>
                  <a:pt x="440689" y="5079"/>
                </a:lnTo>
                <a:lnTo>
                  <a:pt x="440689" y="6349"/>
                </a:lnTo>
                <a:lnTo>
                  <a:pt x="441959" y="6349"/>
                </a:lnTo>
                <a:lnTo>
                  <a:pt x="441959" y="7619"/>
                </a:lnTo>
                <a:lnTo>
                  <a:pt x="452119" y="7619"/>
                </a:lnTo>
                <a:lnTo>
                  <a:pt x="452119" y="5079"/>
                </a:lnTo>
                <a:close/>
              </a:path>
              <a:path w="452120" h="7620">
                <a:moveTo>
                  <a:pt x="450849" y="3809"/>
                </a:moveTo>
                <a:lnTo>
                  <a:pt x="439419" y="3809"/>
                </a:lnTo>
                <a:lnTo>
                  <a:pt x="439419" y="5079"/>
                </a:lnTo>
                <a:lnTo>
                  <a:pt x="450849" y="5079"/>
                </a:lnTo>
                <a:lnTo>
                  <a:pt x="450849" y="3809"/>
                </a:lnTo>
                <a:close/>
              </a:path>
              <a:path w="452120" h="7620">
                <a:moveTo>
                  <a:pt x="449579" y="1269"/>
                </a:moveTo>
                <a:lnTo>
                  <a:pt x="438150" y="1269"/>
                </a:lnTo>
                <a:lnTo>
                  <a:pt x="438150" y="3809"/>
                </a:lnTo>
                <a:lnTo>
                  <a:pt x="449579" y="3809"/>
                </a:lnTo>
                <a:lnTo>
                  <a:pt x="449579" y="1269"/>
                </a:lnTo>
                <a:close/>
              </a:path>
            </a:pathLst>
          </a:custGeom>
          <a:solidFill>
            <a:srgbClr val="007E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1" name="bk object 4681"/>
          <p:cNvSpPr/>
          <p:nvPr/>
        </p:nvSpPr>
        <p:spPr>
          <a:xfrm>
            <a:off x="8497569" y="4955540"/>
            <a:ext cx="459740" cy="7620"/>
          </a:xfrm>
          <a:custGeom>
            <a:avLst/>
            <a:gdLst/>
            <a:ahLst/>
            <a:cxnLst/>
            <a:rect l="l" t="t" r="r" b="b"/>
            <a:pathLst>
              <a:path w="459740" h="7620">
                <a:moveTo>
                  <a:pt x="12700" y="0"/>
                </a:moveTo>
                <a:lnTo>
                  <a:pt x="1270" y="0"/>
                </a:lnTo>
                <a:lnTo>
                  <a:pt x="1270" y="3810"/>
                </a:lnTo>
                <a:lnTo>
                  <a:pt x="0" y="3810"/>
                </a:lnTo>
                <a:lnTo>
                  <a:pt x="0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11429" y="5080"/>
                </a:lnTo>
                <a:lnTo>
                  <a:pt x="11429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  <a:path w="459740" h="7620">
                <a:moveTo>
                  <a:pt x="458469" y="5080"/>
                </a:moveTo>
                <a:lnTo>
                  <a:pt x="447039" y="5080"/>
                </a:lnTo>
                <a:lnTo>
                  <a:pt x="447039" y="6350"/>
                </a:lnTo>
                <a:lnTo>
                  <a:pt x="458469" y="6350"/>
                </a:lnTo>
                <a:lnTo>
                  <a:pt x="458469" y="5080"/>
                </a:lnTo>
                <a:close/>
              </a:path>
              <a:path w="459740" h="7620">
                <a:moveTo>
                  <a:pt x="457200" y="2540"/>
                </a:moveTo>
                <a:lnTo>
                  <a:pt x="445770" y="2540"/>
                </a:lnTo>
                <a:lnTo>
                  <a:pt x="445770" y="5080"/>
                </a:lnTo>
                <a:lnTo>
                  <a:pt x="457200" y="5080"/>
                </a:lnTo>
                <a:lnTo>
                  <a:pt x="457200" y="2540"/>
                </a:lnTo>
                <a:close/>
              </a:path>
              <a:path w="459740" h="7620">
                <a:moveTo>
                  <a:pt x="455929" y="1270"/>
                </a:moveTo>
                <a:lnTo>
                  <a:pt x="444500" y="1270"/>
                </a:lnTo>
                <a:lnTo>
                  <a:pt x="444500" y="2540"/>
                </a:lnTo>
                <a:lnTo>
                  <a:pt x="455929" y="2540"/>
                </a:lnTo>
                <a:lnTo>
                  <a:pt x="455929" y="1270"/>
                </a:lnTo>
                <a:close/>
              </a:path>
              <a:path w="459740" h="7620">
                <a:moveTo>
                  <a:pt x="454659" y="0"/>
                </a:moveTo>
                <a:lnTo>
                  <a:pt x="443229" y="0"/>
                </a:lnTo>
                <a:lnTo>
                  <a:pt x="443229" y="1270"/>
                </a:lnTo>
                <a:lnTo>
                  <a:pt x="454659" y="1270"/>
                </a:lnTo>
                <a:lnTo>
                  <a:pt x="454659" y="0"/>
                </a:lnTo>
                <a:close/>
              </a:path>
              <a:path w="459740" h="7620">
                <a:moveTo>
                  <a:pt x="10159" y="6350"/>
                </a:moveTo>
                <a:lnTo>
                  <a:pt x="0" y="6350"/>
                </a:lnTo>
                <a:lnTo>
                  <a:pt x="0" y="7620"/>
                </a:lnTo>
                <a:lnTo>
                  <a:pt x="10159" y="7620"/>
                </a:lnTo>
                <a:lnTo>
                  <a:pt x="10159" y="6350"/>
                </a:lnTo>
                <a:close/>
              </a:path>
              <a:path w="459740" h="7620">
                <a:moveTo>
                  <a:pt x="459739" y="6350"/>
                </a:moveTo>
                <a:lnTo>
                  <a:pt x="448309" y="6350"/>
                </a:lnTo>
                <a:lnTo>
                  <a:pt x="448309" y="7620"/>
                </a:lnTo>
                <a:lnTo>
                  <a:pt x="459739" y="7620"/>
                </a:lnTo>
                <a:lnTo>
                  <a:pt x="459739" y="635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2" name="bk object 4682"/>
          <p:cNvSpPr/>
          <p:nvPr/>
        </p:nvSpPr>
        <p:spPr>
          <a:xfrm>
            <a:off x="8495030" y="49669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3" name="bk object 4683"/>
          <p:cNvSpPr/>
          <p:nvPr/>
        </p:nvSpPr>
        <p:spPr>
          <a:xfrm>
            <a:off x="8496300" y="496315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0"/>
                </a:lnTo>
                <a:lnTo>
                  <a:pt x="0" y="3809"/>
                </a:lnTo>
                <a:lnTo>
                  <a:pt x="1015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4" name="bk object 4684"/>
          <p:cNvSpPr/>
          <p:nvPr/>
        </p:nvSpPr>
        <p:spPr>
          <a:xfrm>
            <a:off x="8948419" y="496570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5" name="bk object 4685"/>
          <p:cNvSpPr/>
          <p:nvPr/>
        </p:nvSpPr>
        <p:spPr>
          <a:xfrm>
            <a:off x="8947150" y="49644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6" name="bk object 4686"/>
          <p:cNvSpPr/>
          <p:nvPr/>
        </p:nvSpPr>
        <p:spPr>
          <a:xfrm>
            <a:off x="8945880" y="49631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7" name="bk object 4687"/>
          <p:cNvSpPr/>
          <p:nvPr/>
        </p:nvSpPr>
        <p:spPr>
          <a:xfrm>
            <a:off x="8495030" y="49682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8" name="bk object 4688"/>
          <p:cNvSpPr/>
          <p:nvPr/>
        </p:nvSpPr>
        <p:spPr>
          <a:xfrm>
            <a:off x="8949690" y="49682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9" name="bk object 4689"/>
          <p:cNvSpPr/>
          <p:nvPr/>
        </p:nvSpPr>
        <p:spPr>
          <a:xfrm>
            <a:off x="8492490" y="497459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10159" y="0"/>
                </a:moveTo>
                <a:lnTo>
                  <a:pt x="0" y="0"/>
                </a:lnTo>
                <a:lnTo>
                  <a:pt x="0" y="2540"/>
                </a:lnTo>
                <a:lnTo>
                  <a:pt x="10159" y="2540"/>
                </a:lnTo>
                <a:lnTo>
                  <a:pt x="1015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0" name="bk object 4690"/>
          <p:cNvSpPr/>
          <p:nvPr/>
        </p:nvSpPr>
        <p:spPr>
          <a:xfrm>
            <a:off x="8493759" y="497077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0159" y="3810"/>
                </a:lnTo>
                <a:lnTo>
                  <a:pt x="1015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1" name="bk object 4691"/>
          <p:cNvSpPr/>
          <p:nvPr/>
        </p:nvSpPr>
        <p:spPr>
          <a:xfrm>
            <a:off x="8495030" y="49695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2" name="bk object 4692"/>
          <p:cNvSpPr/>
          <p:nvPr/>
        </p:nvSpPr>
        <p:spPr>
          <a:xfrm>
            <a:off x="8949690" y="496950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1429" y="0"/>
                </a:moveTo>
                <a:lnTo>
                  <a:pt x="0" y="0"/>
                </a:lnTo>
                <a:lnTo>
                  <a:pt x="0" y="7619"/>
                </a:lnTo>
                <a:lnTo>
                  <a:pt x="11429" y="7619"/>
                </a:lnTo>
                <a:lnTo>
                  <a:pt x="1142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3" name="bk object 4693"/>
          <p:cNvSpPr/>
          <p:nvPr/>
        </p:nvSpPr>
        <p:spPr>
          <a:xfrm>
            <a:off x="8489950" y="4977129"/>
            <a:ext cx="471170" cy="7620"/>
          </a:xfrm>
          <a:custGeom>
            <a:avLst/>
            <a:gdLst/>
            <a:ahLst/>
            <a:cxnLst/>
            <a:rect l="l" t="t" r="r" b="b"/>
            <a:pathLst>
              <a:path w="471170" h="7620">
                <a:moveTo>
                  <a:pt x="12700" y="0"/>
                </a:moveTo>
                <a:lnTo>
                  <a:pt x="2540" y="0"/>
                </a:lnTo>
                <a:lnTo>
                  <a:pt x="2540" y="1270"/>
                </a:lnTo>
                <a:lnTo>
                  <a:pt x="1270" y="1270"/>
                </a:lnTo>
                <a:lnTo>
                  <a:pt x="1270" y="2540"/>
                </a:lnTo>
                <a:lnTo>
                  <a:pt x="12700" y="2540"/>
                </a:lnTo>
                <a:lnTo>
                  <a:pt x="12700" y="0"/>
                </a:lnTo>
                <a:close/>
              </a:path>
              <a:path w="471170" h="7620">
                <a:moveTo>
                  <a:pt x="471170" y="0"/>
                </a:moveTo>
                <a:lnTo>
                  <a:pt x="459740" y="0"/>
                </a:lnTo>
                <a:lnTo>
                  <a:pt x="459740" y="2540"/>
                </a:lnTo>
                <a:lnTo>
                  <a:pt x="471170" y="2540"/>
                </a:lnTo>
                <a:lnTo>
                  <a:pt x="471170" y="0"/>
                </a:lnTo>
                <a:close/>
              </a:path>
              <a:path w="471170" h="7620">
                <a:moveTo>
                  <a:pt x="11429" y="2540"/>
                </a:moveTo>
                <a:lnTo>
                  <a:pt x="1270" y="2540"/>
                </a:lnTo>
                <a:lnTo>
                  <a:pt x="1270" y="5080"/>
                </a:lnTo>
                <a:lnTo>
                  <a:pt x="0" y="5080"/>
                </a:lnTo>
                <a:lnTo>
                  <a:pt x="0" y="7620"/>
                </a:lnTo>
                <a:lnTo>
                  <a:pt x="10159" y="7620"/>
                </a:lnTo>
                <a:lnTo>
                  <a:pt x="10159" y="6350"/>
                </a:lnTo>
                <a:lnTo>
                  <a:pt x="11429" y="6350"/>
                </a:lnTo>
                <a:lnTo>
                  <a:pt x="11429" y="2540"/>
                </a:lnTo>
                <a:close/>
              </a:path>
              <a:path w="471170" h="7620">
                <a:moveTo>
                  <a:pt x="471170" y="2540"/>
                </a:moveTo>
                <a:lnTo>
                  <a:pt x="459740" y="2540"/>
                </a:lnTo>
                <a:lnTo>
                  <a:pt x="459740" y="7620"/>
                </a:lnTo>
                <a:lnTo>
                  <a:pt x="471170" y="7620"/>
                </a:lnTo>
                <a:lnTo>
                  <a:pt x="471170" y="254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4" name="bk object 4694"/>
          <p:cNvSpPr/>
          <p:nvPr/>
        </p:nvSpPr>
        <p:spPr>
          <a:xfrm>
            <a:off x="8487409" y="4984750"/>
            <a:ext cx="473709" cy="6350"/>
          </a:xfrm>
          <a:custGeom>
            <a:avLst/>
            <a:gdLst/>
            <a:ahLst/>
            <a:cxnLst/>
            <a:rect l="l" t="t" r="r" b="b"/>
            <a:pathLst>
              <a:path w="473709" h="6350">
                <a:moveTo>
                  <a:pt x="12700" y="0"/>
                </a:moveTo>
                <a:lnTo>
                  <a:pt x="1270" y="0"/>
                </a:lnTo>
                <a:lnTo>
                  <a:pt x="1270" y="2539"/>
                </a:lnTo>
                <a:lnTo>
                  <a:pt x="12700" y="2539"/>
                </a:lnTo>
                <a:lnTo>
                  <a:pt x="12700" y="0"/>
                </a:lnTo>
                <a:close/>
              </a:path>
              <a:path w="473709" h="6350">
                <a:moveTo>
                  <a:pt x="473710" y="0"/>
                </a:moveTo>
                <a:lnTo>
                  <a:pt x="462280" y="0"/>
                </a:lnTo>
                <a:lnTo>
                  <a:pt x="462280" y="2539"/>
                </a:lnTo>
                <a:lnTo>
                  <a:pt x="473710" y="2539"/>
                </a:lnTo>
                <a:lnTo>
                  <a:pt x="473710" y="0"/>
                </a:lnTo>
                <a:close/>
              </a:path>
              <a:path w="473709" h="6350">
                <a:moveTo>
                  <a:pt x="11429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0" y="3810"/>
                </a:lnTo>
                <a:lnTo>
                  <a:pt x="0" y="6350"/>
                </a:lnTo>
                <a:lnTo>
                  <a:pt x="11429" y="6350"/>
                </a:lnTo>
                <a:lnTo>
                  <a:pt x="11429" y="2540"/>
                </a:lnTo>
                <a:close/>
              </a:path>
              <a:path w="473709" h="6350">
                <a:moveTo>
                  <a:pt x="473710" y="2540"/>
                </a:moveTo>
                <a:lnTo>
                  <a:pt x="462280" y="2540"/>
                </a:lnTo>
                <a:lnTo>
                  <a:pt x="462280" y="6350"/>
                </a:lnTo>
                <a:lnTo>
                  <a:pt x="473710" y="6350"/>
                </a:lnTo>
                <a:lnTo>
                  <a:pt x="473710" y="254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5" name="bk object 4695"/>
          <p:cNvSpPr/>
          <p:nvPr/>
        </p:nvSpPr>
        <p:spPr>
          <a:xfrm>
            <a:off x="8484869" y="4996179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40"/>
                </a:lnTo>
                <a:lnTo>
                  <a:pt x="11429" y="2540"/>
                </a:lnTo>
                <a:lnTo>
                  <a:pt x="1142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6" name="bk object 4696"/>
          <p:cNvSpPr/>
          <p:nvPr/>
        </p:nvSpPr>
        <p:spPr>
          <a:xfrm>
            <a:off x="8486140" y="499237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7" name="bk object 4697"/>
          <p:cNvSpPr/>
          <p:nvPr/>
        </p:nvSpPr>
        <p:spPr>
          <a:xfrm>
            <a:off x="8487409" y="49911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8" name="bk object 4698"/>
          <p:cNvSpPr/>
          <p:nvPr/>
        </p:nvSpPr>
        <p:spPr>
          <a:xfrm>
            <a:off x="8949690" y="499110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1429" y="0"/>
                </a:moveTo>
                <a:lnTo>
                  <a:pt x="0" y="0"/>
                </a:lnTo>
                <a:lnTo>
                  <a:pt x="0" y="7619"/>
                </a:lnTo>
                <a:lnTo>
                  <a:pt x="11429" y="7619"/>
                </a:lnTo>
                <a:lnTo>
                  <a:pt x="1142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9" name="bk object 4699"/>
          <p:cNvSpPr/>
          <p:nvPr/>
        </p:nvSpPr>
        <p:spPr>
          <a:xfrm>
            <a:off x="8487409" y="500380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0" name="bk object 4700"/>
          <p:cNvSpPr/>
          <p:nvPr/>
        </p:nvSpPr>
        <p:spPr>
          <a:xfrm>
            <a:off x="8486140" y="499999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3810"/>
                </a:lnTo>
                <a:lnTo>
                  <a:pt x="11429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1" name="bk object 4701"/>
          <p:cNvSpPr/>
          <p:nvPr/>
        </p:nvSpPr>
        <p:spPr>
          <a:xfrm>
            <a:off x="8484869" y="49987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2" name="bk object 4702"/>
          <p:cNvSpPr/>
          <p:nvPr/>
        </p:nvSpPr>
        <p:spPr>
          <a:xfrm>
            <a:off x="8949690" y="499872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1429" y="0"/>
                </a:moveTo>
                <a:lnTo>
                  <a:pt x="0" y="0"/>
                </a:lnTo>
                <a:lnTo>
                  <a:pt x="0" y="7619"/>
                </a:lnTo>
                <a:lnTo>
                  <a:pt x="11429" y="7619"/>
                </a:lnTo>
                <a:lnTo>
                  <a:pt x="1142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3" name="bk object 4703"/>
          <p:cNvSpPr/>
          <p:nvPr/>
        </p:nvSpPr>
        <p:spPr>
          <a:xfrm>
            <a:off x="8488680" y="5006340"/>
            <a:ext cx="472440" cy="7620"/>
          </a:xfrm>
          <a:custGeom>
            <a:avLst/>
            <a:gdLst/>
            <a:ahLst/>
            <a:cxnLst/>
            <a:rect l="l" t="t" r="r" b="b"/>
            <a:pathLst>
              <a:path w="472440" h="7620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3810"/>
                </a:lnTo>
                <a:lnTo>
                  <a:pt x="1270" y="6350"/>
                </a:lnTo>
                <a:lnTo>
                  <a:pt x="11429" y="6350"/>
                </a:lnTo>
                <a:lnTo>
                  <a:pt x="11429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  <a:path w="472440" h="7620">
                <a:moveTo>
                  <a:pt x="472440" y="0"/>
                </a:moveTo>
                <a:lnTo>
                  <a:pt x="461010" y="0"/>
                </a:lnTo>
                <a:lnTo>
                  <a:pt x="461010" y="6350"/>
                </a:lnTo>
                <a:lnTo>
                  <a:pt x="472440" y="6350"/>
                </a:lnTo>
                <a:lnTo>
                  <a:pt x="472440" y="0"/>
                </a:lnTo>
                <a:close/>
              </a:path>
              <a:path w="472440" h="7620">
                <a:moveTo>
                  <a:pt x="12700" y="6350"/>
                </a:moveTo>
                <a:lnTo>
                  <a:pt x="1270" y="6350"/>
                </a:lnTo>
                <a:lnTo>
                  <a:pt x="1270" y="7620"/>
                </a:lnTo>
                <a:lnTo>
                  <a:pt x="12700" y="7620"/>
                </a:lnTo>
                <a:lnTo>
                  <a:pt x="12700" y="6350"/>
                </a:lnTo>
                <a:close/>
              </a:path>
              <a:path w="472440" h="7620">
                <a:moveTo>
                  <a:pt x="472440" y="6350"/>
                </a:moveTo>
                <a:lnTo>
                  <a:pt x="461010" y="6350"/>
                </a:lnTo>
                <a:lnTo>
                  <a:pt x="461010" y="7620"/>
                </a:lnTo>
                <a:lnTo>
                  <a:pt x="472440" y="7620"/>
                </a:lnTo>
                <a:lnTo>
                  <a:pt x="472440" y="635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4" name="bk object 4704"/>
          <p:cNvSpPr/>
          <p:nvPr/>
        </p:nvSpPr>
        <p:spPr>
          <a:xfrm>
            <a:off x="8491219" y="5013959"/>
            <a:ext cx="469900" cy="6350"/>
          </a:xfrm>
          <a:custGeom>
            <a:avLst/>
            <a:gdLst/>
            <a:ahLst/>
            <a:cxnLst/>
            <a:rect l="l" t="t" r="r" b="b"/>
            <a:pathLst>
              <a:path w="469900" h="6350">
                <a:moveTo>
                  <a:pt x="10159" y="0"/>
                </a:moveTo>
                <a:lnTo>
                  <a:pt x="0" y="0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2539"/>
                </a:lnTo>
                <a:lnTo>
                  <a:pt x="10159" y="2539"/>
                </a:lnTo>
                <a:lnTo>
                  <a:pt x="10159" y="0"/>
                </a:lnTo>
                <a:close/>
              </a:path>
              <a:path w="469900" h="6350">
                <a:moveTo>
                  <a:pt x="469900" y="0"/>
                </a:moveTo>
                <a:lnTo>
                  <a:pt x="458470" y="0"/>
                </a:lnTo>
                <a:lnTo>
                  <a:pt x="458470" y="3809"/>
                </a:lnTo>
                <a:lnTo>
                  <a:pt x="469900" y="3809"/>
                </a:lnTo>
                <a:lnTo>
                  <a:pt x="469900" y="0"/>
                </a:lnTo>
                <a:close/>
              </a:path>
              <a:path w="469900" h="6350">
                <a:moveTo>
                  <a:pt x="11429" y="3810"/>
                </a:moveTo>
                <a:lnTo>
                  <a:pt x="1270" y="3810"/>
                </a:lnTo>
                <a:lnTo>
                  <a:pt x="1270" y="6350"/>
                </a:lnTo>
                <a:lnTo>
                  <a:pt x="11429" y="6350"/>
                </a:lnTo>
                <a:lnTo>
                  <a:pt x="11429" y="3810"/>
                </a:lnTo>
                <a:close/>
              </a:path>
              <a:path w="469900" h="6350">
                <a:moveTo>
                  <a:pt x="469900" y="3810"/>
                </a:moveTo>
                <a:lnTo>
                  <a:pt x="458470" y="3810"/>
                </a:lnTo>
                <a:lnTo>
                  <a:pt x="458470" y="6350"/>
                </a:lnTo>
                <a:lnTo>
                  <a:pt x="469900" y="6350"/>
                </a:lnTo>
                <a:lnTo>
                  <a:pt x="469900" y="381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5" name="bk object 4705"/>
          <p:cNvSpPr/>
          <p:nvPr/>
        </p:nvSpPr>
        <p:spPr>
          <a:xfrm>
            <a:off x="8493759" y="502030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0"/>
                </a:lnTo>
                <a:lnTo>
                  <a:pt x="0" y="3809"/>
                </a:lnTo>
                <a:lnTo>
                  <a:pt x="1015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6" name="bk object 4706"/>
          <p:cNvSpPr/>
          <p:nvPr/>
        </p:nvSpPr>
        <p:spPr>
          <a:xfrm>
            <a:off x="8949690" y="502030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7" name="bk object 4707"/>
          <p:cNvSpPr/>
          <p:nvPr/>
        </p:nvSpPr>
        <p:spPr>
          <a:xfrm>
            <a:off x="8495030" y="502412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0"/>
                </a:lnTo>
                <a:lnTo>
                  <a:pt x="0" y="3809"/>
                </a:lnTo>
                <a:lnTo>
                  <a:pt x="1015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8" name="bk object 4708"/>
          <p:cNvSpPr/>
          <p:nvPr/>
        </p:nvSpPr>
        <p:spPr>
          <a:xfrm>
            <a:off x="8948419" y="50266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9" name="bk object 4709"/>
          <p:cNvSpPr/>
          <p:nvPr/>
        </p:nvSpPr>
        <p:spPr>
          <a:xfrm>
            <a:off x="8949690" y="502412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0" name="bk object 4710"/>
          <p:cNvSpPr/>
          <p:nvPr/>
        </p:nvSpPr>
        <p:spPr>
          <a:xfrm>
            <a:off x="8496300" y="502792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0159" y="3810"/>
                </a:lnTo>
                <a:lnTo>
                  <a:pt x="1015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1" name="bk object 4711"/>
          <p:cNvSpPr/>
          <p:nvPr/>
        </p:nvSpPr>
        <p:spPr>
          <a:xfrm>
            <a:off x="8945880" y="50304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2" name="bk object 4712"/>
          <p:cNvSpPr/>
          <p:nvPr/>
        </p:nvSpPr>
        <p:spPr>
          <a:xfrm>
            <a:off x="8947150" y="50292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3" name="bk object 4713"/>
          <p:cNvSpPr/>
          <p:nvPr/>
        </p:nvSpPr>
        <p:spPr>
          <a:xfrm>
            <a:off x="8948419" y="50279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4" name="bk object 4714"/>
          <p:cNvSpPr/>
          <p:nvPr/>
        </p:nvSpPr>
        <p:spPr>
          <a:xfrm>
            <a:off x="8497569" y="503174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0"/>
                </a:lnTo>
                <a:lnTo>
                  <a:pt x="0" y="3809"/>
                </a:lnTo>
                <a:lnTo>
                  <a:pt x="1015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5" name="bk object 4715"/>
          <p:cNvSpPr/>
          <p:nvPr/>
        </p:nvSpPr>
        <p:spPr>
          <a:xfrm>
            <a:off x="8943340" y="50342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6" name="bk object 4716"/>
          <p:cNvSpPr/>
          <p:nvPr/>
        </p:nvSpPr>
        <p:spPr>
          <a:xfrm>
            <a:off x="8944609" y="50330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7" name="bk object 4717"/>
          <p:cNvSpPr/>
          <p:nvPr/>
        </p:nvSpPr>
        <p:spPr>
          <a:xfrm>
            <a:off x="8945880" y="50317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8" name="bk object 4718"/>
          <p:cNvSpPr/>
          <p:nvPr/>
        </p:nvSpPr>
        <p:spPr>
          <a:xfrm>
            <a:off x="8497569" y="5035550"/>
            <a:ext cx="457200" cy="6350"/>
          </a:xfrm>
          <a:custGeom>
            <a:avLst/>
            <a:gdLst/>
            <a:ahLst/>
            <a:cxnLst/>
            <a:rect l="l" t="t" r="r" b="b"/>
            <a:pathLst>
              <a:path w="457200" h="635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457200" h="6350">
                <a:moveTo>
                  <a:pt x="455929" y="1269"/>
                </a:moveTo>
                <a:lnTo>
                  <a:pt x="444500" y="1269"/>
                </a:lnTo>
                <a:lnTo>
                  <a:pt x="444500" y="2539"/>
                </a:lnTo>
                <a:lnTo>
                  <a:pt x="455929" y="2539"/>
                </a:lnTo>
                <a:lnTo>
                  <a:pt x="455929" y="1269"/>
                </a:lnTo>
                <a:close/>
              </a:path>
              <a:path w="457200" h="6350">
                <a:moveTo>
                  <a:pt x="457200" y="0"/>
                </a:moveTo>
                <a:lnTo>
                  <a:pt x="445770" y="0"/>
                </a:lnTo>
                <a:lnTo>
                  <a:pt x="445770" y="1269"/>
                </a:lnTo>
                <a:lnTo>
                  <a:pt x="457200" y="1269"/>
                </a:lnTo>
                <a:lnTo>
                  <a:pt x="457200" y="0"/>
                </a:lnTo>
                <a:close/>
              </a:path>
              <a:path w="457200" h="6350">
                <a:moveTo>
                  <a:pt x="11429" y="2540"/>
                </a:moveTo>
                <a:lnTo>
                  <a:pt x="1270" y="2540"/>
                </a:lnTo>
                <a:lnTo>
                  <a:pt x="1270" y="5080"/>
                </a:lnTo>
                <a:lnTo>
                  <a:pt x="2539" y="5080"/>
                </a:lnTo>
                <a:lnTo>
                  <a:pt x="2539" y="6350"/>
                </a:lnTo>
                <a:lnTo>
                  <a:pt x="12699" y="6350"/>
                </a:lnTo>
                <a:lnTo>
                  <a:pt x="12700" y="3810"/>
                </a:lnTo>
                <a:lnTo>
                  <a:pt x="11429" y="3810"/>
                </a:lnTo>
                <a:lnTo>
                  <a:pt x="11429" y="2540"/>
                </a:lnTo>
                <a:close/>
              </a:path>
              <a:path w="457200" h="6350">
                <a:moveTo>
                  <a:pt x="453389" y="5080"/>
                </a:moveTo>
                <a:lnTo>
                  <a:pt x="441959" y="5080"/>
                </a:lnTo>
                <a:lnTo>
                  <a:pt x="441959" y="6350"/>
                </a:lnTo>
                <a:lnTo>
                  <a:pt x="453389" y="6350"/>
                </a:lnTo>
                <a:lnTo>
                  <a:pt x="453389" y="5080"/>
                </a:lnTo>
                <a:close/>
              </a:path>
              <a:path w="457200" h="6350">
                <a:moveTo>
                  <a:pt x="454659" y="2540"/>
                </a:moveTo>
                <a:lnTo>
                  <a:pt x="443229" y="2540"/>
                </a:lnTo>
                <a:lnTo>
                  <a:pt x="443229" y="5080"/>
                </a:lnTo>
                <a:lnTo>
                  <a:pt x="454659" y="5080"/>
                </a:lnTo>
                <a:lnTo>
                  <a:pt x="454659" y="2540"/>
                </a:lnTo>
                <a:close/>
              </a:path>
            </a:pathLst>
          </a:custGeom>
          <a:solidFill>
            <a:srgbClr val="0074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9" name="bk object 4719"/>
          <p:cNvSpPr/>
          <p:nvPr/>
        </p:nvSpPr>
        <p:spPr>
          <a:xfrm>
            <a:off x="8500109" y="5041900"/>
            <a:ext cx="450850" cy="7620"/>
          </a:xfrm>
          <a:custGeom>
            <a:avLst/>
            <a:gdLst/>
            <a:ahLst/>
            <a:cxnLst/>
            <a:rect l="l" t="t" r="r" b="b"/>
            <a:pathLst>
              <a:path w="450850" h="7620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450850" h="7620">
                <a:moveTo>
                  <a:pt x="449579" y="1269"/>
                </a:moveTo>
                <a:lnTo>
                  <a:pt x="438150" y="1269"/>
                </a:lnTo>
                <a:lnTo>
                  <a:pt x="438150" y="2539"/>
                </a:lnTo>
                <a:lnTo>
                  <a:pt x="449579" y="2539"/>
                </a:lnTo>
                <a:lnTo>
                  <a:pt x="449579" y="1269"/>
                </a:lnTo>
                <a:close/>
              </a:path>
              <a:path w="450850" h="7620">
                <a:moveTo>
                  <a:pt x="450850" y="0"/>
                </a:moveTo>
                <a:lnTo>
                  <a:pt x="439420" y="0"/>
                </a:lnTo>
                <a:lnTo>
                  <a:pt x="439420" y="1269"/>
                </a:lnTo>
                <a:lnTo>
                  <a:pt x="450850" y="1269"/>
                </a:lnTo>
                <a:lnTo>
                  <a:pt x="450850" y="0"/>
                </a:lnTo>
                <a:close/>
              </a:path>
              <a:path w="450850" h="7620">
                <a:moveTo>
                  <a:pt x="11429" y="2540"/>
                </a:moveTo>
                <a:lnTo>
                  <a:pt x="1270" y="2540"/>
                </a:lnTo>
                <a:lnTo>
                  <a:pt x="1270" y="7619"/>
                </a:lnTo>
                <a:lnTo>
                  <a:pt x="12700" y="7619"/>
                </a:lnTo>
                <a:lnTo>
                  <a:pt x="12700" y="3810"/>
                </a:lnTo>
                <a:lnTo>
                  <a:pt x="11429" y="3810"/>
                </a:lnTo>
                <a:lnTo>
                  <a:pt x="11429" y="2540"/>
                </a:lnTo>
                <a:close/>
              </a:path>
              <a:path w="450850" h="7620">
                <a:moveTo>
                  <a:pt x="445770" y="6350"/>
                </a:moveTo>
                <a:lnTo>
                  <a:pt x="434340" y="6350"/>
                </a:lnTo>
                <a:lnTo>
                  <a:pt x="434340" y="7619"/>
                </a:lnTo>
                <a:lnTo>
                  <a:pt x="445770" y="7619"/>
                </a:lnTo>
                <a:lnTo>
                  <a:pt x="445770" y="6350"/>
                </a:lnTo>
                <a:close/>
              </a:path>
              <a:path w="450850" h="7620">
                <a:moveTo>
                  <a:pt x="447040" y="5080"/>
                </a:moveTo>
                <a:lnTo>
                  <a:pt x="435610" y="5080"/>
                </a:lnTo>
                <a:lnTo>
                  <a:pt x="435610" y="6350"/>
                </a:lnTo>
                <a:lnTo>
                  <a:pt x="447040" y="6350"/>
                </a:lnTo>
                <a:lnTo>
                  <a:pt x="447040" y="5080"/>
                </a:lnTo>
                <a:close/>
              </a:path>
              <a:path w="450850" h="7620">
                <a:moveTo>
                  <a:pt x="448310" y="2540"/>
                </a:moveTo>
                <a:lnTo>
                  <a:pt x="436880" y="2540"/>
                </a:lnTo>
                <a:lnTo>
                  <a:pt x="436880" y="5080"/>
                </a:lnTo>
                <a:lnTo>
                  <a:pt x="448310" y="5080"/>
                </a:lnTo>
                <a:lnTo>
                  <a:pt x="448310" y="254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0" name="bk object 4720"/>
          <p:cNvSpPr/>
          <p:nvPr/>
        </p:nvSpPr>
        <p:spPr>
          <a:xfrm>
            <a:off x="8502650" y="50495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1" name="bk object 4721"/>
          <p:cNvSpPr/>
          <p:nvPr/>
        </p:nvSpPr>
        <p:spPr>
          <a:xfrm>
            <a:off x="8934450" y="50495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2" name="bk object 4722"/>
          <p:cNvSpPr/>
          <p:nvPr/>
        </p:nvSpPr>
        <p:spPr>
          <a:xfrm>
            <a:off x="8505190" y="50558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3" name="bk object 4723"/>
          <p:cNvSpPr/>
          <p:nvPr/>
        </p:nvSpPr>
        <p:spPr>
          <a:xfrm>
            <a:off x="8503919" y="5053329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40"/>
                </a:lnTo>
                <a:lnTo>
                  <a:pt x="11429" y="2540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4" name="bk object 4724"/>
          <p:cNvSpPr/>
          <p:nvPr/>
        </p:nvSpPr>
        <p:spPr>
          <a:xfrm>
            <a:off x="8502650" y="505079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5" name="bk object 4725"/>
          <p:cNvSpPr/>
          <p:nvPr/>
        </p:nvSpPr>
        <p:spPr>
          <a:xfrm>
            <a:off x="8929369" y="50558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6" name="bk object 4726"/>
          <p:cNvSpPr/>
          <p:nvPr/>
        </p:nvSpPr>
        <p:spPr>
          <a:xfrm>
            <a:off x="8930640" y="50546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7" name="bk object 4727"/>
          <p:cNvSpPr/>
          <p:nvPr/>
        </p:nvSpPr>
        <p:spPr>
          <a:xfrm>
            <a:off x="8931909" y="5052059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8" name="bk object 4728"/>
          <p:cNvSpPr/>
          <p:nvPr/>
        </p:nvSpPr>
        <p:spPr>
          <a:xfrm>
            <a:off x="8933180" y="50507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9" name="bk object 4729"/>
          <p:cNvSpPr/>
          <p:nvPr/>
        </p:nvSpPr>
        <p:spPr>
          <a:xfrm>
            <a:off x="8511540" y="50622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0" name="bk object 4730"/>
          <p:cNvSpPr/>
          <p:nvPr/>
        </p:nvSpPr>
        <p:spPr>
          <a:xfrm>
            <a:off x="8510269" y="50609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1" name="bk object 4731"/>
          <p:cNvSpPr/>
          <p:nvPr/>
        </p:nvSpPr>
        <p:spPr>
          <a:xfrm>
            <a:off x="8509000" y="50596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2" name="bk object 4732"/>
          <p:cNvSpPr/>
          <p:nvPr/>
        </p:nvSpPr>
        <p:spPr>
          <a:xfrm>
            <a:off x="8507730" y="50584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3" name="bk object 4733"/>
          <p:cNvSpPr/>
          <p:nvPr/>
        </p:nvSpPr>
        <p:spPr>
          <a:xfrm>
            <a:off x="8506459" y="50571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4" name="bk object 4734"/>
          <p:cNvSpPr/>
          <p:nvPr/>
        </p:nvSpPr>
        <p:spPr>
          <a:xfrm>
            <a:off x="8923019" y="50622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5" name="bk object 4735"/>
          <p:cNvSpPr/>
          <p:nvPr/>
        </p:nvSpPr>
        <p:spPr>
          <a:xfrm>
            <a:off x="8924290" y="50609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6" name="bk object 4736"/>
          <p:cNvSpPr/>
          <p:nvPr/>
        </p:nvSpPr>
        <p:spPr>
          <a:xfrm>
            <a:off x="8925559" y="50596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7" name="bk object 4737"/>
          <p:cNvSpPr/>
          <p:nvPr/>
        </p:nvSpPr>
        <p:spPr>
          <a:xfrm>
            <a:off x="8926830" y="50584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8" name="bk object 4738"/>
          <p:cNvSpPr/>
          <p:nvPr/>
        </p:nvSpPr>
        <p:spPr>
          <a:xfrm>
            <a:off x="8928100" y="50571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9" name="bk object 4739"/>
          <p:cNvSpPr/>
          <p:nvPr/>
        </p:nvSpPr>
        <p:spPr>
          <a:xfrm>
            <a:off x="8517890" y="50685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0" name="bk object 4740"/>
          <p:cNvSpPr/>
          <p:nvPr/>
        </p:nvSpPr>
        <p:spPr>
          <a:xfrm>
            <a:off x="8516619" y="50673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1" name="bk object 4741"/>
          <p:cNvSpPr/>
          <p:nvPr/>
        </p:nvSpPr>
        <p:spPr>
          <a:xfrm>
            <a:off x="8515350" y="50660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2" name="bk object 4742"/>
          <p:cNvSpPr/>
          <p:nvPr/>
        </p:nvSpPr>
        <p:spPr>
          <a:xfrm>
            <a:off x="8514080" y="50647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3" name="bk object 4743"/>
          <p:cNvSpPr/>
          <p:nvPr/>
        </p:nvSpPr>
        <p:spPr>
          <a:xfrm>
            <a:off x="8512809" y="50634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4" name="bk object 4744"/>
          <p:cNvSpPr/>
          <p:nvPr/>
        </p:nvSpPr>
        <p:spPr>
          <a:xfrm>
            <a:off x="8916669" y="50685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5" name="bk object 4745"/>
          <p:cNvSpPr/>
          <p:nvPr/>
        </p:nvSpPr>
        <p:spPr>
          <a:xfrm>
            <a:off x="8917940" y="50673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6" name="bk object 4746"/>
          <p:cNvSpPr/>
          <p:nvPr/>
        </p:nvSpPr>
        <p:spPr>
          <a:xfrm>
            <a:off x="8919209" y="50660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7" name="bk object 4747"/>
          <p:cNvSpPr/>
          <p:nvPr/>
        </p:nvSpPr>
        <p:spPr>
          <a:xfrm>
            <a:off x="8920480" y="50647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8" name="bk object 4748"/>
          <p:cNvSpPr/>
          <p:nvPr/>
        </p:nvSpPr>
        <p:spPr>
          <a:xfrm>
            <a:off x="8921750" y="50634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9" name="bk object 4749"/>
          <p:cNvSpPr/>
          <p:nvPr/>
        </p:nvSpPr>
        <p:spPr>
          <a:xfrm>
            <a:off x="8519159" y="50698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0" name="bk object 4750"/>
          <p:cNvSpPr/>
          <p:nvPr/>
        </p:nvSpPr>
        <p:spPr>
          <a:xfrm>
            <a:off x="8915400" y="50698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1" name="bk object 4751"/>
          <p:cNvSpPr/>
          <p:nvPr/>
        </p:nvSpPr>
        <p:spPr>
          <a:xfrm>
            <a:off x="8524240" y="50749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2" name="bk object 4752"/>
          <p:cNvSpPr/>
          <p:nvPr/>
        </p:nvSpPr>
        <p:spPr>
          <a:xfrm>
            <a:off x="8522969" y="50736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3" name="bk object 4753"/>
          <p:cNvSpPr/>
          <p:nvPr/>
        </p:nvSpPr>
        <p:spPr>
          <a:xfrm>
            <a:off x="8521700" y="50723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4" name="bk object 4754"/>
          <p:cNvSpPr/>
          <p:nvPr/>
        </p:nvSpPr>
        <p:spPr>
          <a:xfrm>
            <a:off x="8520430" y="50711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5" name="bk object 4755"/>
          <p:cNvSpPr/>
          <p:nvPr/>
        </p:nvSpPr>
        <p:spPr>
          <a:xfrm>
            <a:off x="8910319" y="50749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6" name="bk object 4756"/>
          <p:cNvSpPr/>
          <p:nvPr/>
        </p:nvSpPr>
        <p:spPr>
          <a:xfrm>
            <a:off x="8911590" y="50736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7" name="bk object 4757"/>
          <p:cNvSpPr/>
          <p:nvPr/>
        </p:nvSpPr>
        <p:spPr>
          <a:xfrm>
            <a:off x="8912859" y="50723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8" name="bk object 4758"/>
          <p:cNvSpPr/>
          <p:nvPr/>
        </p:nvSpPr>
        <p:spPr>
          <a:xfrm>
            <a:off x="8914130" y="50711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9" name="bk object 4759"/>
          <p:cNvSpPr/>
          <p:nvPr/>
        </p:nvSpPr>
        <p:spPr>
          <a:xfrm>
            <a:off x="8526780" y="50774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0" name="bk object 4760"/>
          <p:cNvSpPr/>
          <p:nvPr/>
        </p:nvSpPr>
        <p:spPr>
          <a:xfrm>
            <a:off x="8525509" y="50761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1" name="bk object 4761"/>
          <p:cNvSpPr/>
          <p:nvPr/>
        </p:nvSpPr>
        <p:spPr>
          <a:xfrm>
            <a:off x="8907780" y="50774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2" name="bk object 4762"/>
          <p:cNvSpPr/>
          <p:nvPr/>
        </p:nvSpPr>
        <p:spPr>
          <a:xfrm>
            <a:off x="8909050" y="50761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3" name="bk object 4763"/>
          <p:cNvSpPr/>
          <p:nvPr/>
        </p:nvSpPr>
        <p:spPr>
          <a:xfrm>
            <a:off x="8528050" y="5078729"/>
            <a:ext cx="389890" cy="7620"/>
          </a:xfrm>
          <a:custGeom>
            <a:avLst/>
            <a:gdLst/>
            <a:ahLst/>
            <a:cxnLst/>
            <a:rect l="l" t="t" r="r" b="b"/>
            <a:pathLst>
              <a:path w="389890" h="7620">
                <a:moveTo>
                  <a:pt x="1270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12700" y="3810"/>
                </a:lnTo>
                <a:lnTo>
                  <a:pt x="12700" y="2540"/>
                </a:lnTo>
                <a:close/>
              </a:path>
              <a:path w="389890" h="7620">
                <a:moveTo>
                  <a:pt x="11429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11429" y="2540"/>
                </a:lnTo>
                <a:lnTo>
                  <a:pt x="11429" y="1270"/>
                </a:lnTo>
                <a:close/>
              </a:path>
              <a:path w="389890" h="762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  <a:path w="389890" h="7620">
                <a:moveTo>
                  <a:pt x="387350" y="2540"/>
                </a:moveTo>
                <a:lnTo>
                  <a:pt x="377190" y="2540"/>
                </a:lnTo>
                <a:lnTo>
                  <a:pt x="377190" y="3810"/>
                </a:lnTo>
                <a:lnTo>
                  <a:pt x="387350" y="3810"/>
                </a:lnTo>
                <a:lnTo>
                  <a:pt x="387350" y="2540"/>
                </a:lnTo>
                <a:close/>
              </a:path>
              <a:path w="389890" h="7620">
                <a:moveTo>
                  <a:pt x="389889" y="0"/>
                </a:moveTo>
                <a:lnTo>
                  <a:pt x="378459" y="0"/>
                </a:lnTo>
                <a:lnTo>
                  <a:pt x="378459" y="2540"/>
                </a:lnTo>
                <a:lnTo>
                  <a:pt x="388619" y="2540"/>
                </a:lnTo>
                <a:lnTo>
                  <a:pt x="388619" y="1270"/>
                </a:lnTo>
                <a:lnTo>
                  <a:pt x="389889" y="1270"/>
                </a:lnTo>
                <a:lnTo>
                  <a:pt x="389889" y="0"/>
                </a:lnTo>
                <a:close/>
              </a:path>
              <a:path w="389890" h="7620">
                <a:moveTo>
                  <a:pt x="16509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16509" y="7620"/>
                </a:lnTo>
                <a:lnTo>
                  <a:pt x="16509" y="6350"/>
                </a:lnTo>
                <a:close/>
              </a:path>
              <a:path w="389890" h="7620">
                <a:moveTo>
                  <a:pt x="15239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15239" y="6350"/>
                </a:lnTo>
                <a:lnTo>
                  <a:pt x="15239" y="5080"/>
                </a:lnTo>
                <a:close/>
              </a:path>
              <a:path w="389890" h="7620">
                <a:moveTo>
                  <a:pt x="13969" y="3810"/>
                </a:moveTo>
                <a:lnTo>
                  <a:pt x="3809" y="3810"/>
                </a:lnTo>
                <a:lnTo>
                  <a:pt x="3809" y="5080"/>
                </a:lnTo>
                <a:lnTo>
                  <a:pt x="13969" y="5080"/>
                </a:lnTo>
                <a:lnTo>
                  <a:pt x="13969" y="3810"/>
                </a:lnTo>
                <a:close/>
              </a:path>
              <a:path w="389890" h="7620">
                <a:moveTo>
                  <a:pt x="383539" y="6350"/>
                </a:moveTo>
                <a:lnTo>
                  <a:pt x="373379" y="6350"/>
                </a:lnTo>
                <a:lnTo>
                  <a:pt x="373379" y="7620"/>
                </a:lnTo>
                <a:lnTo>
                  <a:pt x="383539" y="7620"/>
                </a:lnTo>
                <a:lnTo>
                  <a:pt x="383539" y="6350"/>
                </a:lnTo>
                <a:close/>
              </a:path>
              <a:path w="389890" h="7620">
                <a:moveTo>
                  <a:pt x="384809" y="5080"/>
                </a:moveTo>
                <a:lnTo>
                  <a:pt x="374650" y="5080"/>
                </a:lnTo>
                <a:lnTo>
                  <a:pt x="374650" y="6350"/>
                </a:lnTo>
                <a:lnTo>
                  <a:pt x="384809" y="6350"/>
                </a:lnTo>
                <a:lnTo>
                  <a:pt x="384809" y="5080"/>
                </a:lnTo>
                <a:close/>
              </a:path>
              <a:path w="389890" h="7620">
                <a:moveTo>
                  <a:pt x="386079" y="3810"/>
                </a:moveTo>
                <a:lnTo>
                  <a:pt x="375920" y="3810"/>
                </a:lnTo>
                <a:lnTo>
                  <a:pt x="375920" y="5080"/>
                </a:lnTo>
                <a:lnTo>
                  <a:pt x="386079" y="5080"/>
                </a:lnTo>
                <a:lnTo>
                  <a:pt x="386079" y="3810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4" name="bk object 4764"/>
          <p:cNvSpPr/>
          <p:nvPr/>
        </p:nvSpPr>
        <p:spPr>
          <a:xfrm>
            <a:off x="8535669" y="5086350"/>
            <a:ext cx="374649" cy="6476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5" name="bk object 4765"/>
          <p:cNvSpPr/>
          <p:nvPr/>
        </p:nvSpPr>
        <p:spPr>
          <a:xfrm>
            <a:off x="8722359" y="48971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6" name="bk object 4766"/>
          <p:cNvSpPr/>
          <p:nvPr/>
        </p:nvSpPr>
        <p:spPr>
          <a:xfrm>
            <a:off x="8685530" y="4897120"/>
            <a:ext cx="74930" cy="3810"/>
          </a:xfrm>
          <a:custGeom>
            <a:avLst/>
            <a:gdLst/>
            <a:ahLst/>
            <a:cxnLst/>
            <a:rect l="l" t="t" r="r" b="b"/>
            <a:pathLst>
              <a:path w="74929" h="3810">
                <a:moveTo>
                  <a:pt x="38100" y="0"/>
                </a:moveTo>
                <a:lnTo>
                  <a:pt x="36829" y="0"/>
                </a:lnTo>
                <a:lnTo>
                  <a:pt x="36829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  <a:path w="74929" h="3810">
                <a:moveTo>
                  <a:pt x="74929" y="2539"/>
                </a:moveTo>
                <a:lnTo>
                  <a:pt x="0" y="2539"/>
                </a:lnTo>
                <a:lnTo>
                  <a:pt x="0" y="3809"/>
                </a:lnTo>
                <a:lnTo>
                  <a:pt x="74929" y="3809"/>
                </a:lnTo>
                <a:lnTo>
                  <a:pt x="74929" y="2539"/>
                </a:lnTo>
                <a:close/>
              </a:path>
              <a:path w="74929" h="3810">
                <a:moveTo>
                  <a:pt x="57150" y="1269"/>
                </a:moveTo>
                <a:lnTo>
                  <a:pt x="19050" y="1269"/>
                </a:lnTo>
                <a:lnTo>
                  <a:pt x="19050" y="2539"/>
                </a:lnTo>
                <a:lnTo>
                  <a:pt x="57150" y="2539"/>
                </a:lnTo>
                <a:lnTo>
                  <a:pt x="57150" y="1269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7" name="bk object 4767"/>
          <p:cNvSpPr/>
          <p:nvPr/>
        </p:nvSpPr>
        <p:spPr>
          <a:xfrm>
            <a:off x="8661400" y="490410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67A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8" name="bk object 4768"/>
          <p:cNvSpPr/>
          <p:nvPr/>
        </p:nvSpPr>
        <p:spPr>
          <a:xfrm>
            <a:off x="8669019" y="4902834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067A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9" name="bk object 4769"/>
          <p:cNvSpPr/>
          <p:nvPr/>
        </p:nvSpPr>
        <p:spPr>
          <a:xfrm>
            <a:off x="8674100" y="490156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067A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0" name="bk object 4770"/>
          <p:cNvSpPr/>
          <p:nvPr/>
        </p:nvSpPr>
        <p:spPr>
          <a:xfrm>
            <a:off x="8644890" y="490791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68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1" name="bk object 4771"/>
          <p:cNvSpPr/>
          <p:nvPr/>
        </p:nvSpPr>
        <p:spPr>
          <a:xfrm>
            <a:off x="8652509" y="490664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68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2" name="bk object 4772"/>
          <p:cNvSpPr/>
          <p:nvPr/>
        </p:nvSpPr>
        <p:spPr>
          <a:xfrm>
            <a:off x="8656319" y="49053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0068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3" name="bk object 4773"/>
          <p:cNvSpPr/>
          <p:nvPr/>
        </p:nvSpPr>
        <p:spPr>
          <a:xfrm>
            <a:off x="8636000" y="491045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175">
            <a:solidFill>
              <a:srgbClr val="0068A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4" name="bk object 4774"/>
          <p:cNvSpPr/>
          <p:nvPr/>
        </p:nvSpPr>
        <p:spPr>
          <a:xfrm>
            <a:off x="8639809" y="4909184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>
                <a:moveTo>
                  <a:pt x="0" y="0"/>
                </a:moveTo>
                <a:lnTo>
                  <a:pt x="162559" y="0"/>
                </a:lnTo>
              </a:path>
            </a:pathLst>
          </a:custGeom>
          <a:ln w="3175">
            <a:solidFill>
              <a:srgbClr val="0068A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5" name="bk object 4775"/>
          <p:cNvSpPr/>
          <p:nvPr/>
        </p:nvSpPr>
        <p:spPr>
          <a:xfrm>
            <a:off x="8630919" y="49117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09">
                <a:moveTo>
                  <a:pt x="0" y="0"/>
                </a:moveTo>
                <a:lnTo>
                  <a:pt x="181609" y="0"/>
                </a:lnTo>
              </a:path>
            </a:pathLst>
          </a:custGeom>
          <a:ln w="3175">
            <a:solidFill>
              <a:srgbClr val="0068A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6" name="bk object 4776"/>
          <p:cNvSpPr/>
          <p:nvPr/>
        </p:nvSpPr>
        <p:spPr>
          <a:xfrm>
            <a:off x="8622030" y="49155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0069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7" name="bk object 4777"/>
          <p:cNvSpPr/>
          <p:nvPr/>
        </p:nvSpPr>
        <p:spPr>
          <a:xfrm>
            <a:off x="8624569" y="491426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069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8" name="bk object 4778"/>
          <p:cNvSpPr/>
          <p:nvPr/>
        </p:nvSpPr>
        <p:spPr>
          <a:xfrm>
            <a:off x="8628380" y="4912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59">
                <a:moveTo>
                  <a:pt x="0" y="0"/>
                </a:moveTo>
                <a:lnTo>
                  <a:pt x="187959" y="0"/>
                </a:lnTo>
              </a:path>
            </a:pathLst>
          </a:custGeom>
          <a:ln w="3175">
            <a:solidFill>
              <a:srgbClr val="0069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9" name="bk object 4779"/>
          <p:cNvSpPr/>
          <p:nvPr/>
        </p:nvSpPr>
        <p:spPr>
          <a:xfrm>
            <a:off x="8618219" y="4916804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006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0" name="bk object 4780"/>
          <p:cNvSpPr/>
          <p:nvPr/>
        </p:nvSpPr>
        <p:spPr>
          <a:xfrm>
            <a:off x="8613140" y="491934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006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1" name="bk object 4781"/>
          <p:cNvSpPr/>
          <p:nvPr/>
        </p:nvSpPr>
        <p:spPr>
          <a:xfrm>
            <a:off x="8615680" y="49180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3175">
            <a:solidFill>
              <a:srgbClr val="006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2" name="bk object 4782"/>
          <p:cNvSpPr/>
          <p:nvPr/>
        </p:nvSpPr>
        <p:spPr>
          <a:xfrm>
            <a:off x="8604250" y="4923154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006AB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3" name="bk object 4783"/>
          <p:cNvSpPr/>
          <p:nvPr/>
        </p:nvSpPr>
        <p:spPr>
          <a:xfrm>
            <a:off x="8608059" y="49218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006AB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4" name="bk object 4784"/>
          <p:cNvSpPr/>
          <p:nvPr/>
        </p:nvSpPr>
        <p:spPr>
          <a:xfrm>
            <a:off x="8610600" y="492061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006AB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5" name="bk object 4785"/>
          <p:cNvSpPr/>
          <p:nvPr/>
        </p:nvSpPr>
        <p:spPr>
          <a:xfrm>
            <a:off x="8596630" y="492696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006BB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6" name="bk object 4786"/>
          <p:cNvSpPr/>
          <p:nvPr/>
        </p:nvSpPr>
        <p:spPr>
          <a:xfrm>
            <a:off x="8599169" y="492569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006BB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7" name="bk object 4787"/>
          <p:cNvSpPr/>
          <p:nvPr/>
        </p:nvSpPr>
        <p:spPr>
          <a:xfrm>
            <a:off x="8601709" y="492442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6BB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8" name="bk object 4788"/>
          <p:cNvSpPr/>
          <p:nvPr/>
        </p:nvSpPr>
        <p:spPr>
          <a:xfrm>
            <a:off x="8592819" y="4929504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6BB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9" name="bk object 4789"/>
          <p:cNvSpPr/>
          <p:nvPr/>
        </p:nvSpPr>
        <p:spPr>
          <a:xfrm>
            <a:off x="8595359" y="4928234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006BB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0" name="bk object 4790"/>
          <p:cNvSpPr/>
          <p:nvPr/>
        </p:nvSpPr>
        <p:spPr>
          <a:xfrm>
            <a:off x="8590280" y="493077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3175">
            <a:solidFill>
              <a:srgbClr val="006BB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1" name="bk object 4791"/>
          <p:cNvSpPr/>
          <p:nvPr/>
        </p:nvSpPr>
        <p:spPr>
          <a:xfrm>
            <a:off x="8583930" y="4934584"/>
            <a:ext cx="275590" cy="0"/>
          </a:xfrm>
          <a:custGeom>
            <a:avLst/>
            <a:gdLst/>
            <a:ahLst/>
            <a:cxnLst/>
            <a:rect l="l" t="t" r="r" b="b"/>
            <a:pathLst>
              <a:path w="275590">
                <a:moveTo>
                  <a:pt x="0" y="0"/>
                </a:moveTo>
                <a:lnTo>
                  <a:pt x="275590" y="0"/>
                </a:lnTo>
              </a:path>
            </a:pathLst>
          </a:custGeom>
          <a:ln w="3175">
            <a:solidFill>
              <a:srgbClr val="006CB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2" name="bk object 4792"/>
          <p:cNvSpPr/>
          <p:nvPr/>
        </p:nvSpPr>
        <p:spPr>
          <a:xfrm>
            <a:off x="8586469" y="493331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6CB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3" name="bk object 4793"/>
          <p:cNvSpPr/>
          <p:nvPr/>
        </p:nvSpPr>
        <p:spPr>
          <a:xfrm>
            <a:off x="8589009" y="493204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6CB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4" name="bk object 4794"/>
          <p:cNvSpPr/>
          <p:nvPr/>
        </p:nvSpPr>
        <p:spPr>
          <a:xfrm>
            <a:off x="8582659" y="493585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006CB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5" name="bk object 4795"/>
          <p:cNvSpPr/>
          <p:nvPr/>
        </p:nvSpPr>
        <p:spPr>
          <a:xfrm>
            <a:off x="8580119" y="49383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6CB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6" name="bk object 4796"/>
          <p:cNvSpPr/>
          <p:nvPr/>
        </p:nvSpPr>
        <p:spPr>
          <a:xfrm>
            <a:off x="8581390" y="493712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940" y="0"/>
                </a:lnTo>
              </a:path>
            </a:pathLst>
          </a:custGeom>
          <a:ln w="3175">
            <a:solidFill>
              <a:srgbClr val="006CB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7" name="bk object 4797"/>
          <p:cNvSpPr/>
          <p:nvPr/>
        </p:nvSpPr>
        <p:spPr>
          <a:xfrm>
            <a:off x="8575040" y="4942204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006D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8" name="bk object 4798"/>
          <p:cNvSpPr/>
          <p:nvPr/>
        </p:nvSpPr>
        <p:spPr>
          <a:xfrm>
            <a:off x="8576309" y="4940934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006D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9" name="bk object 4799"/>
          <p:cNvSpPr/>
          <p:nvPr/>
        </p:nvSpPr>
        <p:spPr>
          <a:xfrm>
            <a:off x="8577580" y="493966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006D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0" name="bk object 4800"/>
          <p:cNvSpPr/>
          <p:nvPr/>
        </p:nvSpPr>
        <p:spPr>
          <a:xfrm>
            <a:off x="8573769" y="4943475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6D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1" name="bk object 4801"/>
          <p:cNvSpPr/>
          <p:nvPr/>
        </p:nvSpPr>
        <p:spPr>
          <a:xfrm>
            <a:off x="8569959" y="4947284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6DB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2" name="bk object 4802"/>
          <p:cNvSpPr/>
          <p:nvPr/>
        </p:nvSpPr>
        <p:spPr>
          <a:xfrm>
            <a:off x="8571230" y="494601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006DB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3" name="bk object 4803"/>
          <p:cNvSpPr/>
          <p:nvPr/>
        </p:nvSpPr>
        <p:spPr>
          <a:xfrm>
            <a:off x="8572500" y="4944745"/>
            <a:ext cx="300990" cy="0"/>
          </a:xfrm>
          <a:custGeom>
            <a:avLst/>
            <a:gdLst/>
            <a:ahLst/>
            <a:cxnLst/>
            <a:rect l="l" t="t" r="r" b="b"/>
            <a:pathLst>
              <a:path w="300990">
                <a:moveTo>
                  <a:pt x="0" y="0"/>
                </a:moveTo>
                <a:lnTo>
                  <a:pt x="300990" y="0"/>
                </a:lnTo>
              </a:path>
            </a:pathLst>
          </a:custGeom>
          <a:ln w="3175">
            <a:solidFill>
              <a:srgbClr val="006DB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4" name="bk object 4804"/>
          <p:cNvSpPr/>
          <p:nvPr/>
        </p:nvSpPr>
        <p:spPr>
          <a:xfrm>
            <a:off x="8567419" y="494855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006EB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5" name="bk object 4805"/>
          <p:cNvSpPr/>
          <p:nvPr/>
        </p:nvSpPr>
        <p:spPr>
          <a:xfrm>
            <a:off x="8564880" y="495109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06EB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6" name="bk object 4806"/>
          <p:cNvSpPr/>
          <p:nvPr/>
        </p:nvSpPr>
        <p:spPr>
          <a:xfrm>
            <a:off x="8566150" y="494982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90">
                <a:moveTo>
                  <a:pt x="0" y="0"/>
                </a:moveTo>
                <a:lnTo>
                  <a:pt x="313690" y="0"/>
                </a:lnTo>
              </a:path>
            </a:pathLst>
          </a:custGeom>
          <a:ln w="3175">
            <a:solidFill>
              <a:srgbClr val="006EB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7" name="bk object 4807"/>
          <p:cNvSpPr/>
          <p:nvPr/>
        </p:nvSpPr>
        <p:spPr>
          <a:xfrm>
            <a:off x="8562340" y="4954904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006FB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8" name="bk object 4808"/>
          <p:cNvSpPr/>
          <p:nvPr/>
        </p:nvSpPr>
        <p:spPr>
          <a:xfrm>
            <a:off x="8562340" y="4953634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006FB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9" name="bk object 4809"/>
          <p:cNvSpPr/>
          <p:nvPr/>
        </p:nvSpPr>
        <p:spPr>
          <a:xfrm>
            <a:off x="8563609" y="495236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6FB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0" name="bk object 4810"/>
          <p:cNvSpPr/>
          <p:nvPr/>
        </p:nvSpPr>
        <p:spPr>
          <a:xfrm>
            <a:off x="8558530" y="4958715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6FB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1" name="bk object 4811"/>
          <p:cNvSpPr/>
          <p:nvPr/>
        </p:nvSpPr>
        <p:spPr>
          <a:xfrm>
            <a:off x="8559800" y="495744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006FB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2" name="bk object 4812"/>
          <p:cNvSpPr/>
          <p:nvPr/>
        </p:nvSpPr>
        <p:spPr>
          <a:xfrm>
            <a:off x="8561069" y="495617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6FB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3" name="bk object 4813"/>
          <p:cNvSpPr/>
          <p:nvPr/>
        </p:nvSpPr>
        <p:spPr>
          <a:xfrm>
            <a:off x="8557259" y="4961254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70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4" name="bk object 4814"/>
          <p:cNvSpPr/>
          <p:nvPr/>
        </p:nvSpPr>
        <p:spPr>
          <a:xfrm>
            <a:off x="8558530" y="4959984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0070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5" name="bk object 4815"/>
          <p:cNvSpPr/>
          <p:nvPr/>
        </p:nvSpPr>
        <p:spPr>
          <a:xfrm>
            <a:off x="8555990" y="4962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09">
                <a:moveTo>
                  <a:pt x="0" y="0"/>
                </a:moveTo>
                <a:lnTo>
                  <a:pt x="334009" y="0"/>
                </a:lnTo>
              </a:path>
            </a:pathLst>
          </a:custGeom>
          <a:ln w="3175">
            <a:solidFill>
              <a:srgbClr val="0070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6" name="bk object 4816"/>
          <p:cNvSpPr/>
          <p:nvPr/>
        </p:nvSpPr>
        <p:spPr>
          <a:xfrm>
            <a:off x="8553450" y="496633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0070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7" name="bk object 4817"/>
          <p:cNvSpPr/>
          <p:nvPr/>
        </p:nvSpPr>
        <p:spPr>
          <a:xfrm>
            <a:off x="8554719" y="4964429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70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8" name="bk object 4818"/>
          <p:cNvSpPr/>
          <p:nvPr/>
        </p:nvSpPr>
        <p:spPr>
          <a:xfrm>
            <a:off x="8552180" y="496760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71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9" name="bk object 4819"/>
          <p:cNvSpPr/>
          <p:nvPr/>
        </p:nvSpPr>
        <p:spPr>
          <a:xfrm>
            <a:off x="8550909" y="4969509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71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0" name="bk object 4820"/>
          <p:cNvSpPr/>
          <p:nvPr/>
        </p:nvSpPr>
        <p:spPr>
          <a:xfrm>
            <a:off x="8549640" y="4972050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072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1" name="bk object 4821"/>
          <p:cNvSpPr/>
          <p:nvPr/>
        </p:nvSpPr>
        <p:spPr>
          <a:xfrm>
            <a:off x="8548369" y="4973954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72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2" name="bk object 4822"/>
          <p:cNvSpPr/>
          <p:nvPr/>
        </p:nvSpPr>
        <p:spPr>
          <a:xfrm>
            <a:off x="8547100" y="497776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175">
            <a:solidFill>
              <a:srgbClr val="0072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3" name="bk object 4823"/>
          <p:cNvSpPr/>
          <p:nvPr/>
        </p:nvSpPr>
        <p:spPr>
          <a:xfrm>
            <a:off x="8548369" y="497649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0072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4" name="bk object 4824"/>
          <p:cNvSpPr/>
          <p:nvPr/>
        </p:nvSpPr>
        <p:spPr>
          <a:xfrm>
            <a:off x="8548369" y="4975225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72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5" name="bk object 4825"/>
          <p:cNvSpPr/>
          <p:nvPr/>
        </p:nvSpPr>
        <p:spPr>
          <a:xfrm>
            <a:off x="8545830" y="4980940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073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6" name="bk object 4826"/>
          <p:cNvSpPr/>
          <p:nvPr/>
        </p:nvSpPr>
        <p:spPr>
          <a:xfrm>
            <a:off x="8547100" y="4979034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175">
            <a:solidFill>
              <a:srgbClr val="0073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7" name="bk object 4827"/>
          <p:cNvSpPr/>
          <p:nvPr/>
        </p:nvSpPr>
        <p:spPr>
          <a:xfrm>
            <a:off x="8544559" y="4986020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73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8" name="bk object 4828"/>
          <p:cNvSpPr/>
          <p:nvPr/>
        </p:nvSpPr>
        <p:spPr>
          <a:xfrm>
            <a:off x="8545830" y="4984115"/>
            <a:ext cx="355600" cy="0"/>
          </a:xfrm>
          <a:custGeom>
            <a:avLst/>
            <a:gdLst/>
            <a:ahLst/>
            <a:cxnLst/>
            <a:rect l="l" t="t" r="r" b="b"/>
            <a:pathLst>
              <a:path w="355600">
                <a:moveTo>
                  <a:pt x="0" y="0"/>
                </a:moveTo>
                <a:lnTo>
                  <a:pt x="355600" y="0"/>
                </a:lnTo>
              </a:path>
            </a:pathLst>
          </a:custGeom>
          <a:ln w="3175">
            <a:solidFill>
              <a:srgbClr val="0073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9" name="bk object 4829"/>
          <p:cNvSpPr/>
          <p:nvPr/>
        </p:nvSpPr>
        <p:spPr>
          <a:xfrm>
            <a:off x="8545830" y="4982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073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0" name="bk object 4830"/>
          <p:cNvSpPr/>
          <p:nvPr/>
        </p:nvSpPr>
        <p:spPr>
          <a:xfrm>
            <a:off x="8544559" y="4989195"/>
            <a:ext cx="358140" cy="0"/>
          </a:xfrm>
          <a:custGeom>
            <a:avLst/>
            <a:gdLst/>
            <a:ahLst/>
            <a:cxnLst/>
            <a:rect l="l" t="t" r="r" b="b"/>
            <a:pathLst>
              <a:path w="358140">
                <a:moveTo>
                  <a:pt x="0" y="0"/>
                </a:moveTo>
                <a:lnTo>
                  <a:pt x="358140" y="0"/>
                </a:lnTo>
              </a:path>
            </a:pathLst>
          </a:custGeom>
          <a:ln w="3175">
            <a:solidFill>
              <a:srgbClr val="0074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1" name="bk object 4831"/>
          <p:cNvSpPr/>
          <p:nvPr/>
        </p:nvSpPr>
        <p:spPr>
          <a:xfrm>
            <a:off x="8544559" y="498792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74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2" name="bk object 4832"/>
          <p:cNvSpPr/>
          <p:nvPr/>
        </p:nvSpPr>
        <p:spPr>
          <a:xfrm>
            <a:off x="8543290" y="4991734"/>
            <a:ext cx="359410" cy="0"/>
          </a:xfrm>
          <a:custGeom>
            <a:avLst/>
            <a:gdLst/>
            <a:ahLst/>
            <a:cxnLst/>
            <a:rect l="l" t="t" r="r" b="b"/>
            <a:pathLst>
              <a:path w="359409">
                <a:moveTo>
                  <a:pt x="0" y="0"/>
                </a:moveTo>
                <a:lnTo>
                  <a:pt x="359409" y="0"/>
                </a:lnTo>
              </a:path>
            </a:pathLst>
          </a:custGeom>
          <a:ln w="3809">
            <a:solidFill>
              <a:srgbClr val="0074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3" name="bk object 4833"/>
          <p:cNvSpPr/>
          <p:nvPr/>
        </p:nvSpPr>
        <p:spPr>
          <a:xfrm>
            <a:off x="8543290" y="499427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09">
                <a:moveTo>
                  <a:pt x="0" y="0"/>
                </a:moveTo>
                <a:lnTo>
                  <a:pt x="359409" y="0"/>
                </a:lnTo>
              </a:path>
            </a:pathLst>
          </a:custGeom>
          <a:ln w="3175">
            <a:solidFill>
              <a:srgbClr val="0074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4" name="bk object 4834"/>
          <p:cNvSpPr/>
          <p:nvPr/>
        </p:nvSpPr>
        <p:spPr>
          <a:xfrm>
            <a:off x="8542019" y="4996815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809">
            <a:solidFill>
              <a:srgbClr val="0075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5" name="bk object 4835"/>
          <p:cNvSpPr/>
          <p:nvPr/>
        </p:nvSpPr>
        <p:spPr>
          <a:xfrm>
            <a:off x="8542019" y="5000625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810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6" name="bk object 4836"/>
          <p:cNvSpPr/>
          <p:nvPr/>
        </p:nvSpPr>
        <p:spPr>
          <a:xfrm>
            <a:off x="8542019" y="5004434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809">
            <a:solidFill>
              <a:srgbClr val="0076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7" name="bk object 4837"/>
          <p:cNvSpPr/>
          <p:nvPr/>
        </p:nvSpPr>
        <p:spPr>
          <a:xfrm>
            <a:off x="8542019" y="5008245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810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8" name="bk object 4838"/>
          <p:cNvSpPr/>
          <p:nvPr/>
        </p:nvSpPr>
        <p:spPr>
          <a:xfrm>
            <a:off x="8543290" y="5012690"/>
            <a:ext cx="359410" cy="0"/>
          </a:xfrm>
          <a:custGeom>
            <a:avLst/>
            <a:gdLst/>
            <a:ahLst/>
            <a:cxnLst/>
            <a:rect l="l" t="t" r="r" b="b"/>
            <a:pathLst>
              <a:path w="359409">
                <a:moveTo>
                  <a:pt x="0" y="0"/>
                </a:moveTo>
                <a:lnTo>
                  <a:pt x="359409" y="0"/>
                </a:lnTo>
              </a:path>
            </a:pathLst>
          </a:custGeom>
          <a:ln w="3175">
            <a:solidFill>
              <a:srgbClr val="0077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9" name="bk object 4839"/>
          <p:cNvSpPr/>
          <p:nvPr/>
        </p:nvSpPr>
        <p:spPr>
          <a:xfrm>
            <a:off x="8542019" y="5010784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0077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0" name="bk object 4840"/>
          <p:cNvSpPr/>
          <p:nvPr/>
        </p:nvSpPr>
        <p:spPr>
          <a:xfrm>
            <a:off x="8544559" y="5017134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1" name="bk object 4841"/>
          <p:cNvSpPr/>
          <p:nvPr/>
        </p:nvSpPr>
        <p:spPr>
          <a:xfrm>
            <a:off x="8543290" y="5015865"/>
            <a:ext cx="358140" cy="0"/>
          </a:xfrm>
          <a:custGeom>
            <a:avLst/>
            <a:gdLst/>
            <a:ahLst/>
            <a:cxnLst/>
            <a:rect l="l" t="t" r="r" b="b"/>
            <a:pathLst>
              <a:path w="358140">
                <a:moveTo>
                  <a:pt x="0" y="0"/>
                </a:moveTo>
                <a:lnTo>
                  <a:pt x="35814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2" name="bk object 4842"/>
          <p:cNvSpPr/>
          <p:nvPr/>
        </p:nvSpPr>
        <p:spPr>
          <a:xfrm>
            <a:off x="8543290" y="501459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09">
                <a:moveTo>
                  <a:pt x="0" y="0"/>
                </a:moveTo>
                <a:lnTo>
                  <a:pt x="359409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3" name="bk object 4843"/>
          <p:cNvSpPr/>
          <p:nvPr/>
        </p:nvSpPr>
        <p:spPr>
          <a:xfrm>
            <a:off x="8544559" y="5020945"/>
            <a:ext cx="355600" cy="0"/>
          </a:xfrm>
          <a:custGeom>
            <a:avLst/>
            <a:gdLst/>
            <a:ahLst/>
            <a:cxnLst/>
            <a:rect l="l" t="t" r="r" b="b"/>
            <a:pathLst>
              <a:path w="355600">
                <a:moveTo>
                  <a:pt x="0" y="0"/>
                </a:moveTo>
                <a:lnTo>
                  <a:pt x="35560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4" name="bk object 4844"/>
          <p:cNvSpPr/>
          <p:nvPr/>
        </p:nvSpPr>
        <p:spPr>
          <a:xfrm>
            <a:off x="8544559" y="5019040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5" name="bk object 4845"/>
          <p:cNvSpPr/>
          <p:nvPr/>
        </p:nvSpPr>
        <p:spPr>
          <a:xfrm>
            <a:off x="8545830" y="5023484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809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6" name="bk object 4846"/>
          <p:cNvSpPr/>
          <p:nvPr/>
        </p:nvSpPr>
        <p:spPr>
          <a:xfrm>
            <a:off x="8548369" y="5028565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7" name="bk object 4847"/>
          <p:cNvSpPr/>
          <p:nvPr/>
        </p:nvSpPr>
        <p:spPr>
          <a:xfrm>
            <a:off x="8547100" y="5026659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8" name="bk object 4848"/>
          <p:cNvSpPr/>
          <p:nvPr/>
        </p:nvSpPr>
        <p:spPr>
          <a:xfrm>
            <a:off x="8549640" y="5031104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007A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9" name="bk object 4849"/>
          <p:cNvSpPr/>
          <p:nvPr/>
        </p:nvSpPr>
        <p:spPr>
          <a:xfrm>
            <a:off x="8548369" y="5029834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7A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0" name="bk object 4850"/>
          <p:cNvSpPr/>
          <p:nvPr/>
        </p:nvSpPr>
        <p:spPr>
          <a:xfrm>
            <a:off x="8549640" y="5032375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07A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1" name="bk object 4851"/>
          <p:cNvSpPr/>
          <p:nvPr/>
        </p:nvSpPr>
        <p:spPr>
          <a:xfrm>
            <a:off x="8552180" y="503745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2" name="bk object 4852"/>
          <p:cNvSpPr/>
          <p:nvPr/>
        </p:nvSpPr>
        <p:spPr>
          <a:xfrm>
            <a:off x="8552180" y="5036184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3" name="bk object 4853"/>
          <p:cNvSpPr/>
          <p:nvPr/>
        </p:nvSpPr>
        <p:spPr>
          <a:xfrm>
            <a:off x="8550909" y="5034915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4" name="bk object 4854"/>
          <p:cNvSpPr/>
          <p:nvPr/>
        </p:nvSpPr>
        <p:spPr>
          <a:xfrm>
            <a:off x="8550909" y="5033645"/>
            <a:ext cx="345440" cy="0"/>
          </a:xfrm>
          <a:custGeom>
            <a:avLst/>
            <a:gdLst/>
            <a:ahLst/>
            <a:cxnLst/>
            <a:rect l="l" t="t" r="r" b="b"/>
            <a:pathLst>
              <a:path w="345440">
                <a:moveTo>
                  <a:pt x="0" y="0"/>
                </a:moveTo>
                <a:lnTo>
                  <a:pt x="34544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5" name="bk object 4855"/>
          <p:cNvSpPr/>
          <p:nvPr/>
        </p:nvSpPr>
        <p:spPr>
          <a:xfrm>
            <a:off x="8554719" y="5041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7B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6" name="bk object 4856"/>
          <p:cNvSpPr/>
          <p:nvPr/>
        </p:nvSpPr>
        <p:spPr>
          <a:xfrm>
            <a:off x="8553450" y="5039359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007B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7" name="bk object 4857"/>
          <p:cNvSpPr/>
          <p:nvPr/>
        </p:nvSpPr>
        <p:spPr>
          <a:xfrm>
            <a:off x="8555990" y="5043804"/>
            <a:ext cx="334010" cy="0"/>
          </a:xfrm>
          <a:custGeom>
            <a:avLst/>
            <a:gdLst/>
            <a:ahLst/>
            <a:cxnLst/>
            <a:rect l="l" t="t" r="r" b="b"/>
            <a:pathLst>
              <a:path w="334009">
                <a:moveTo>
                  <a:pt x="0" y="0"/>
                </a:moveTo>
                <a:lnTo>
                  <a:pt x="33400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8" name="bk object 4858"/>
          <p:cNvSpPr/>
          <p:nvPr/>
        </p:nvSpPr>
        <p:spPr>
          <a:xfrm>
            <a:off x="8554719" y="504253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9" name="bk object 4859"/>
          <p:cNvSpPr/>
          <p:nvPr/>
        </p:nvSpPr>
        <p:spPr>
          <a:xfrm>
            <a:off x="8557259" y="504507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0" name="bk object 4860"/>
          <p:cNvSpPr/>
          <p:nvPr/>
        </p:nvSpPr>
        <p:spPr>
          <a:xfrm>
            <a:off x="8559800" y="504825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1" name="bk object 4861"/>
          <p:cNvSpPr/>
          <p:nvPr/>
        </p:nvSpPr>
        <p:spPr>
          <a:xfrm>
            <a:off x="8558530" y="5046345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2" name="bk object 4862"/>
          <p:cNvSpPr/>
          <p:nvPr/>
        </p:nvSpPr>
        <p:spPr>
          <a:xfrm>
            <a:off x="8561069" y="5050154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3" name="bk object 4863"/>
          <p:cNvSpPr/>
          <p:nvPr/>
        </p:nvSpPr>
        <p:spPr>
          <a:xfrm>
            <a:off x="8563609" y="50526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4" name="bk object 4864"/>
          <p:cNvSpPr/>
          <p:nvPr/>
        </p:nvSpPr>
        <p:spPr>
          <a:xfrm>
            <a:off x="8562340" y="5051425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5" name="bk object 4865"/>
          <p:cNvSpPr/>
          <p:nvPr/>
        </p:nvSpPr>
        <p:spPr>
          <a:xfrm>
            <a:off x="8567419" y="505650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6" name="bk object 4866"/>
          <p:cNvSpPr/>
          <p:nvPr/>
        </p:nvSpPr>
        <p:spPr>
          <a:xfrm>
            <a:off x="8566150" y="5055234"/>
            <a:ext cx="313690" cy="0"/>
          </a:xfrm>
          <a:custGeom>
            <a:avLst/>
            <a:gdLst/>
            <a:ahLst/>
            <a:cxnLst/>
            <a:rect l="l" t="t" r="r" b="b"/>
            <a:pathLst>
              <a:path w="313690">
                <a:moveTo>
                  <a:pt x="0" y="0"/>
                </a:moveTo>
                <a:lnTo>
                  <a:pt x="31369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7" name="bk object 4867"/>
          <p:cNvSpPr/>
          <p:nvPr/>
        </p:nvSpPr>
        <p:spPr>
          <a:xfrm>
            <a:off x="8564880" y="505396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8" name="bk object 4868"/>
          <p:cNvSpPr/>
          <p:nvPr/>
        </p:nvSpPr>
        <p:spPr>
          <a:xfrm>
            <a:off x="8571230" y="506031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007E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9" name="bk object 4869"/>
          <p:cNvSpPr/>
          <p:nvPr/>
        </p:nvSpPr>
        <p:spPr>
          <a:xfrm>
            <a:off x="8569959" y="505904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7E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0" name="bk object 4870"/>
          <p:cNvSpPr/>
          <p:nvPr/>
        </p:nvSpPr>
        <p:spPr>
          <a:xfrm>
            <a:off x="8568690" y="5057775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609" y="0"/>
                </a:lnTo>
              </a:path>
            </a:pathLst>
          </a:custGeom>
          <a:ln w="3175">
            <a:solidFill>
              <a:srgbClr val="007E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1" name="bk object 4871"/>
          <p:cNvSpPr/>
          <p:nvPr/>
        </p:nvSpPr>
        <p:spPr>
          <a:xfrm>
            <a:off x="8575040" y="5062854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2" name="bk object 4872"/>
          <p:cNvSpPr/>
          <p:nvPr/>
        </p:nvSpPr>
        <p:spPr>
          <a:xfrm>
            <a:off x="8572500" y="5061584"/>
            <a:ext cx="300990" cy="0"/>
          </a:xfrm>
          <a:custGeom>
            <a:avLst/>
            <a:gdLst/>
            <a:ahLst/>
            <a:cxnLst/>
            <a:rect l="l" t="t" r="r" b="b"/>
            <a:pathLst>
              <a:path w="300990">
                <a:moveTo>
                  <a:pt x="0" y="0"/>
                </a:moveTo>
                <a:lnTo>
                  <a:pt x="30099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3" name="bk object 4873"/>
          <p:cNvSpPr/>
          <p:nvPr/>
        </p:nvSpPr>
        <p:spPr>
          <a:xfrm>
            <a:off x="8576309" y="50641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4" name="bk object 4874"/>
          <p:cNvSpPr/>
          <p:nvPr/>
        </p:nvSpPr>
        <p:spPr>
          <a:xfrm>
            <a:off x="8582659" y="5067934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94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5" name="bk object 4875"/>
          <p:cNvSpPr/>
          <p:nvPr/>
        </p:nvSpPr>
        <p:spPr>
          <a:xfrm>
            <a:off x="8580119" y="506666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6" name="bk object 4876"/>
          <p:cNvSpPr/>
          <p:nvPr/>
        </p:nvSpPr>
        <p:spPr>
          <a:xfrm>
            <a:off x="8578850" y="506539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7" name="bk object 4877"/>
          <p:cNvSpPr/>
          <p:nvPr/>
        </p:nvSpPr>
        <p:spPr>
          <a:xfrm>
            <a:off x="8583930" y="506920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8" name="bk object 4878"/>
          <p:cNvSpPr/>
          <p:nvPr/>
        </p:nvSpPr>
        <p:spPr>
          <a:xfrm>
            <a:off x="8587740" y="507174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09">
                <a:moveTo>
                  <a:pt x="0" y="0"/>
                </a:moveTo>
                <a:lnTo>
                  <a:pt x="27050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9" name="bk object 4879"/>
          <p:cNvSpPr/>
          <p:nvPr/>
        </p:nvSpPr>
        <p:spPr>
          <a:xfrm>
            <a:off x="8586469" y="507047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0" name="bk object 4880"/>
          <p:cNvSpPr/>
          <p:nvPr/>
        </p:nvSpPr>
        <p:spPr>
          <a:xfrm>
            <a:off x="8594090" y="5075554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1" name="bk object 4881"/>
          <p:cNvSpPr/>
          <p:nvPr/>
        </p:nvSpPr>
        <p:spPr>
          <a:xfrm>
            <a:off x="8591550" y="5074284"/>
            <a:ext cx="262890" cy="0"/>
          </a:xfrm>
          <a:custGeom>
            <a:avLst/>
            <a:gdLst/>
            <a:ahLst/>
            <a:cxnLst/>
            <a:rect l="l" t="t" r="r" b="b"/>
            <a:pathLst>
              <a:path w="262890">
                <a:moveTo>
                  <a:pt x="0" y="0"/>
                </a:moveTo>
                <a:lnTo>
                  <a:pt x="2628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2" name="bk object 4882"/>
          <p:cNvSpPr/>
          <p:nvPr/>
        </p:nvSpPr>
        <p:spPr>
          <a:xfrm>
            <a:off x="8590280" y="507301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3" name="bk object 4883"/>
          <p:cNvSpPr/>
          <p:nvPr/>
        </p:nvSpPr>
        <p:spPr>
          <a:xfrm>
            <a:off x="8600440" y="507936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4" name="bk object 4884"/>
          <p:cNvSpPr/>
          <p:nvPr/>
        </p:nvSpPr>
        <p:spPr>
          <a:xfrm>
            <a:off x="8597900" y="5078095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5" name="bk object 4885"/>
          <p:cNvSpPr/>
          <p:nvPr/>
        </p:nvSpPr>
        <p:spPr>
          <a:xfrm>
            <a:off x="8595359" y="507682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6" name="bk object 4886"/>
          <p:cNvSpPr/>
          <p:nvPr/>
        </p:nvSpPr>
        <p:spPr>
          <a:xfrm>
            <a:off x="8604250" y="5081904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7" name="bk object 4887"/>
          <p:cNvSpPr/>
          <p:nvPr/>
        </p:nvSpPr>
        <p:spPr>
          <a:xfrm>
            <a:off x="8601709" y="5080634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8" name="bk object 4888"/>
          <p:cNvSpPr/>
          <p:nvPr/>
        </p:nvSpPr>
        <p:spPr>
          <a:xfrm>
            <a:off x="8606790" y="508317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9" name="bk object 4889"/>
          <p:cNvSpPr/>
          <p:nvPr/>
        </p:nvSpPr>
        <p:spPr>
          <a:xfrm>
            <a:off x="8615680" y="5086984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3175">
            <a:solidFill>
              <a:srgbClr val="0082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0" name="bk object 4890"/>
          <p:cNvSpPr/>
          <p:nvPr/>
        </p:nvSpPr>
        <p:spPr>
          <a:xfrm>
            <a:off x="8613140" y="508571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0082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1" name="bk object 4891"/>
          <p:cNvSpPr/>
          <p:nvPr/>
        </p:nvSpPr>
        <p:spPr>
          <a:xfrm>
            <a:off x="8608059" y="508444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0082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2" name="bk object 4892"/>
          <p:cNvSpPr/>
          <p:nvPr/>
        </p:nvSpPr>
        <p:spPr>
          <a:xfrm>
            <a:off x="8619490" y="5088254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>
                <a:moveTo>
                  <a:pt x="0" y="0"/>
                </a:moveTo>
                <a:lnTo>
                  <a:pt x="2095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3" name="bk object 4893"/>
          <p:cNvSpPr/>
          <p:nvPr/>
        </p:nvSpPr>
        <p:spPr>
          <a:xfrm>
            <a:off x="8630919" y="509206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90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4" name="bk object 4894"/>
          <p:cNvSpPr/>
          <p:nvPr/>
        </p:nvSpPr>
        <p:spPr>
          <a:xfrm>
            <a:off x="8627109" y="509079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5" name="bk object 4895"/>
          <p:cNvSpPr/>
          <p:nvPr/>
        </p:nvSpPr>
        <p:spPr>
          <a:xfrm>
            <a:off x="8622030" y="508952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6" name="bk object 4896"/>
          <p:cNvSpPr/>
          <p:nvPr/>
        </p:nvSpPr>
        <p:spPr>
          <a:xfrm>
            <a:off x="8637269" y="509460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7" name="bk object 4897"/>
          <p:cNvSpPr/>
          <p:nvPr/>
        </p:nvSpPr>
        <p:spPr>
          <a:xfrm>
            <a:off x="8634730" y="509333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8" name="bk object 4898"/>
          <p:cNvSpPr/>
          <p:nvPr/>
        </p:nvSpPr>
        <p:spPr>
          <a:xfrm>
            <a:off x="8642350" y="50958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9" name="bk object 4899"/>
          <p:cNvSpPr/>
          <p:nvPr/>
        </p:nvSpPr>
        <p:spPr>
          <a:xfrm>
            <a:off x="8652509" y="5099684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0" name="bk object 4900"/>
          <p:cNvSpPr/>
          <p:nvPr/>
        </p:nvSpPr>
        <p:spPr>
          <a:xfrm>
            <a:off x="8649969" y="509841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1" name="bk object 4901"/>
          <p:cNvSpPr/>
          <p:nvPr/>
        </p:nvSpPr>
        <p:spPr>
          <a:xfrm>
            <a:off x="8646159" y="509714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2" name="bk object 4902"/>
          <p:cNvSpPr/>
          <p:nvPr/>
        </p:nvSpPr>
        <p:spPr>
          <a:xfrm>
            <a:off x="8660130" y="51009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3" name="bk object 4903"/>
          <p:cNvSpPr/>
          <p:nvPr/>
        </p:nvSpPr>
        <p:spPr>
          <a:xfrm>
            <a:off x="8669019" y="51034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4" name="bk object 4904"/>
          <p:cNvSpPr/>
          <p:nvPr/>
        </p:nvSpPr>
        <p:spPr>
          <a:xfrm>
            <a:off x="8665209" y="510222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5" name="bk object 4905"/>
          <p:cNvSpPr/>
          <p:nvPr/>
        </p:nvSpPr>
        <p:spPr>
          <a:xfrm>
            <a:off x="8704580" y="510667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6" name="bk object 4906"/>
          <p:cNvSpPr/>
          <p:nvPr/>
        </p:nvSpPr>
        <p:spPr>
          <a:xfrm>
            <a:off x="8685530" y="510540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7" name="bk object 4907"/>
          <p:cNvSpPr/>
          <p:nvPr/>
        </p:nvSpPr>
        <p:spPr>
          <a:xfrm>
            <a:off x="8680450" y="510476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8" name="bk object 4908"/>
          <p:cNvSpPr/>
          <p:nvPr/>
        </p:nvSpPr>
        <p:spPr>
          <a:xfrm>
            <a:off x="8693150" y="4919979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20" h="2539">
                <a:moveTo>
                  <a:pt x="58420" y="1270"/>
                </a:moveTo>
                <a:lnTo>
                  <a:pt x="0" y="1270"/>
                </a:lnTo>
                <a:lnTo>
                  <a:pt x="0" y="2540"/>
                </a:lnTo>
                <a:lnTo>
                  <a:pt x="58420" y="2540"/>
                </a:lnTo>
                <a:lnTo>
                  <a:pt x="58420" y="1270"/>
                </a:lnTo>
                <a:close/>
              </a:path>
              <a:path w="58420" h="2539">
                <a:moveTo>
                  <a:pt x="44450" y="0"/>
                </a:moveTo>
                <a:lnTo>
                  <a:pt x="13970" y="0"/>
                </a:lnTo>
                <a:lnTo>
                  <a:pt x="13970" y="1270"/>
                </a:lnTo>
                <a:lnTo>
                  <a:pt x="44450" y="1270"/>
                </a:lnTo>
                <a:lnTo>
                  <a:pt x="444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9" name="bk object 4909"/>
          <p:cNvSpPr/>
          <p:nvPr/>
        </p:nvSpPr>
        <p:spPr>
          <a:xfrm>
            <a:off x="8682990" y="492252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90" h="1270">
                <a:moveTo>
                  <a:pt x="72390" y="0"/>
                </a:moveTo>
                <a:lnTo>
                  <a:pt x="0" y="0"/>
                </a:lnTo>
                <a:lnTo>
                  <a:pt x="0" y="1269"/>
                </a:lnTo>
                <a:lnTo>
                  <a:pt x="72390" y="1269"/>
                </a:lnTo>
                <a:lnTo>
                  <a:pt x="72390" y="0"/>
                </a:lnTo>
                <a:close/>
              </a:path>
            </a:pathLst>
          </a:custGeom>
          <a:solidFill>
            <a:srgbClr val="0087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0" name="bk object 4910"/>
          <p:cNvSpPr/>
          <p:nvPr/>
        </p:nvSpPr>
        <p:spPr>
          <a:xfrm>
            <a:off x="8669019" y="492569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087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1" name="bk object 4911"/>
          <p:cNvSpPr/>
          <p:nvPr/>
        </p:nvSpPr>
        <p:spPr>
          <a:xfrm>
            <a:off x="8679180" y="4924425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>
                <a:moveTo>
                  <a:pt x="0" y="0"/>
                </a:moveTo>
                <a:lnTo>
                  <a:pt x="86359" y="0"/>
                </a:lnTo>
              </a:path>
            </a:pathLst>
          </a:custGeom>
          <a:ln w="3175">
            <a:solidFill>
              <a:srgbClr val="0087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2" name="bk object 4912"/>
          <p:cNvSpPr/>
          <p:nvPr/>
        </p:nvSpPr>
        <p:spPr>
          <a:xfrm>
            <a:off x="8652509" y="492950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3" name="bk object 4913"/>
          <p:cNvSpPr/>
          <p:nvPr/>
        </p:nvSpPr>
        <p:spPr>
          <a:xfrm>
            <a:off x="8656319" y="492823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4" name="bk object 4914"/>
          <p:cNvSpPr/>
          <p:nvPr/>
        </p:nvSpPr>
        <p:spPr>
          <a:xfrm>
            <a:off x="8665209" y="492696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5" name="bk object 4915"/>
          <p:cNvSpPr/>
          <p:nvPr/>
        </p:nvSpPr>
        <p:spPr>
          <a:xfrm>
            <a:off x="8643619" y="493331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6" name="bk object 4916"/>
          <p:cNvSpPr/>
          <p:nvPr/>
        </p:nvSpPr>
        <p:spPr>
          <a:xfrm>
            <a:off x="8646159" y="493204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7" name="bk object 4917"/>
          <p:cNvSpPr/>
          <p:nvPr/>
        </p:nvSpPr>
        <p:spPr>
          <a:xfrm>
            <a:off x="8648700" y="493077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8" name="bk object 4918"/>
          <p:cNvSpPr/>
          <p:nvPr/>
        </p:nvSpPr>
        <p:spPr>
          <a:xfrm>
            <a:off x="8636000" y="493585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9" name="bk object 4919"/>
          <p:cNvSpPr/>
          <p:nvPr/>
        </p:nvSpPr>
        <p:spPr>
          <a:xfrm>
            <a:off x="8641080" y="4934584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>
                <a:moveTo>
                  <a:pt x="0" y="0"/>
                </a:moveTo>
                <a:lnTo>
                  <a:pt x="16255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0" name="bk object 4920"/>
          <p:cNvSpPr/>
          <p:nvPr/>
        </p:nvSpPr>
        <p:spPr>
          <a:xfrm>
            <a:off x="8627109" y="493966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1" name="bk object 4921"/>
          <p:cNvSpPr/>
          <p:nvPr/>
        </p:nvSpPr>
        <p:spPr>
          <a:xfrm>
            <a:off x="8629650" y="493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2" name="bk object 4922"/>
          <p:cNvSpPr/>
          <p:nvPr/>
        </p:nvSpPr>
        <p:spPr>
          <a:xfrm>
            <a:off x="8632190" y="493712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3" name="bk object 4923"/>
          <p:cNvSpPr/>
          <p:nvPr/>
        </p:nvSpPr>
        <p:spPr>
          <a:xfrm>
            <a:off x="8623300" y="4942204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4" name="bk object 4924"/>
          <p:cNvSpPr/>
          <p:nvPr/>
        </p:nvSpPr>
        <p:spPr>
          <a:xfrm>
            <a:off x="8624569" y="494093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5" name="bk object 4925"/>
          <p:cNvSpPr/>
          <p:nvPr/>
        </p:nvSpPr>
        <p:spPr>
          <a:xfrm>
            <a:off x="8620759" y="494347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6" name="bk object 4926"/>
          <p:cNvSpPr/>
          <p:nvPr/>
        </p:nvSpPr>
        <p:spPr>
          <a:xfrm>
            <a:off x="8614409" y="494728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7" name="bk object 4927"/>
          <p:cNvSpPr/>
          <p:nvPr/>
        </p:nvSpPr>
        <p:spPr>
          <a:xfrm>
            <a:off x="8616950" y="4946015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>
                <a:moveTo>
                  <a:pt x="0" y="0"/>
                </a:moveTo>
                <a:lnTo>
                  <a:pt x="20955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8" name="bk object 4928"/>
          <p:cNvSpPr/>
          <p:nvPr/>
        </p:nvSpPr>
        <p:spPr>
          <a:xfrm>
            <a:off x="8619490" y="4944745"/>
            <a:ext cx="205740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9" name="bk object 4929"/>
          <p:cNvSpPr/>
          <p:nvPr/>
        </p:nvSpPr>
        <p:spPr>
          <a:xfrm>
            <a:off x="8611869" y="4948554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0" name="bk object 4930"/>
          <p:cNvSpPr/>
          <p:nvPr/>
        </p:nvSpPr>
        <p:spPr>
          <a:xfrm>
            <a:off x="8608059" y="495109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1" name="bk object 4931"/>
          <p:cNvSpPr/>
          <p:nvPr/>
        </p:nvSpPr>
        <p:spPr>
          <a:xfrm>
            <a:off x="8610600" y="494982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2" name="bk object 4932"/>
          <p:cNvSpPr/>
          <p:nvPr/>
        </p:nvSpPr>
        <p:spPr>
          <a:xfrm>
            <a:off x="8602980" y="495490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3" name="bk object 4933"/>
          <p:cNvSpPr/>
          <p:nvPr/>
        </p:nvSpPr>
        <p:spPr>
          <a:xfrm>
            <a:off x="8605519" y="4953634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4" name="bk object 4934"/>
          <p:cNvSpPr/>
          <p:nvPr/>
        </p:nvSpPr>
        <p:spPr>
          <a:xfrm>
            <a:off x="8606790" y="495236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5" name="bk object 4935"/>
          <p:cNvSpPr/>
          <p:nvPr/>
        </p:nvSpPr>
        <p:spPr>
          <a:xfrm>
            <a:off x="8597900" y="495871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6" name="bk object 4936"/>
          <p:cNvSpPr/>
          <p:nvPr/>
        </p:nvSpPr>
        <p:spPr>
          <a:xfrm>
            <a:off x="8600440" y="495744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7" name="bk object 4937"/>
          <p:cNvSpPr/>
          <p:nvPr/>
        </p:nvSpPr>
        <p:spPr>
          <a:xfrm>
            <a:off x="8601709" y="495617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8" name="bk object 4938"/>
          <p:cNvSpPr/>
          <p:nvPr/>
        </p:nvSpPr>
        <p:spPr>
          <a:xfrm>
            <a:off x="8595359" y="4961254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9" name="bk object 4939"/>
          <p:cNvSpPr/>
          <p:nvPr/>
        </p:nvSpPr>
        <p:spPr>
          <a:xfrm>
            <a:off x="8596630" y="4959984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0" name="bk object 4940"/>
          <p:cNvSpPr/>
          <p:nvPr/>
        </p:nvSpPr>
        <p:spPr>
          <a:xfrm>
            <a:off x="8594090" y="496252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1" name="bk object 4941"/>
          <p:cNvSpPr/>
          <p:nvPr/>
        </p:nvSpPr>
        <p:spPr>
          <a:xfrm>
            <a:off x="8592819" y="4964429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2" name="bk object 4942"/>
          <p:cNvSpPr/>
          <p:nvPr/>
        </p:nvSpPr>
        <p:spPr>
          <a:xfrm>
            <a:off x="8591550" y="496633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3" name="bk object 4943"/>
          <p:cNvSpPr/>
          <p:nvPr/>
        </p:nvSpPr>
        <p:spPr>
          <a:xfrm>
            <a:off x="8590280" y="4968240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4" name="bk object 4944"/>
          <p:cNvSpPr/>
          <p:nvPr/>
        </p:nvSpPr>
        <p:spPr>
          <a:xfrm>
            <a:off x="8587740" y="4972050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007E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5" name="bk object 4945"/>
          <p:cNvSpPr/>
          <p:nvPr/>
        </p:nvSpPr>
        <p:spPr>
          <a:xfrm>
            <a:off x="8589009" y="497014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7E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6" name="bk object 4946"/>
          <p:cNvSpPr/>
          <p:nvPr/>
        </p:nvSpPr>
        <p:spPr>
          <a:xfrm>
            <a:off x="8586469" y="4973954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7" name="bk object 4947"/>
          <p:cNvSpPr/>
          <p:nvPr/>
        </p:nvSpPr>
        <p:spPr>
          <a:xfrm>
            <a:off x="8585200" y="4975859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8" name="bk object 4948"/>
          <p:cNvSpPr/>
          <p:nvPr/>
        </p:nvSpPr>
        <p:spPr>
          <a:xfrm>
            <a:off x="8582659" y="498030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9" name="bk object 4949"/>
          <p:cNvSpPr/>
          <p:nvPr/>
        </p:nvSpPr>
        <p:spPr>
          <a:xfrm>
            <a:off x="8583930" y="497903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0" name="bk object 4950"/>
          <p:cNvSpPr/>
          <p:nvPr/>
        </p:nvSpPr>
        <p:spPr>
          <a:xfrm>
            <a:off x="8583930" y="497776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1" name="bk object 4951"/>
          <p:cNvSpPr/>
          <p:nvPr/>
        </p:nvSpPr>
        <p:spPr>
          <a:xfrm>
            <a:off x="8581390" y="49828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810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2" name="bk object 4952"/>
          <p:cNvSpPr/>
          <p:nvPr/>
        </p:nvSpPr>
        <p:spPr>
          <a:xfrm>
            <a:off x="8578850" y="498792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3" name="bk object 4953"/>
          <p:cNvSpPr/>
          <p:nvPr/>
        </p:nvSpPr>
        <p:spPr>
          <a:xfrm>
            <a:off x="8580119" y="4986020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4" name="bk object 4954"/>
          <p:cNvSpPr/>
          <p:nvPr/>
        </p:nvSpPr>
        <p:spPr>
          <a:xfrm>
            <a:off x="8577580" y="4991734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5" name="bk object 4955"/>
          <p:cNvSpPr/>
          <p:nvPr/>
        </p:nvSpPr>
        <p:spPr>
          <a:xfrm>
            <a:off x="8578850" y="4989829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6" name="bk object 4956"/>
          <p:cNvSpPr/>
          <p:nvPr/>
        </p:nvSpPr>
        <p:spPr>
          <a:xfrm>
            <a:off x="8577580" y="4993640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007A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7" name="bk object 4957"/>
          <p:cNvSpPr/>
          <p:nvPr/>
        </p:nvSpPr>
        <p:spPr>
          <a:xfrm>
            <a:off x="8577580" y="49968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809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8" name="bk object 4958"/>
          <p:cNvSpPr/>
          <p:nvPr/>
        </p:nvSpPr>
        <p:spPr>
          <a:xfrm>
            <a:off x="8577580" y="500062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810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9" name="bk object 4959"/>
          <p:cNvSpPr/>
          <p:nvPr/>
        </p:nvSpPr>
        <p:spPr>
          <a:xfrm>
            <a:off x="8577580" y="5004434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809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0" name="bk object 4960"/>
          <p:cNvSpPr/>
          <p:nvPr/>
        </p:nvSpPr>
        <p:spPr>
          <a:xfrm>
            <a:off x="8577580" y="500824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810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1" name="bk object 4961"/>
          <p:cNvSpPr/>
          <p:nvPr/>
        </p:nvSpPr>
        <p:spPr>
          <a:xfrm>
            <a:off x="8578850" y="501269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2" name="bk object 4962"/>
          <p:cNvSpPr/>
          <p:nvPr/>
        </p:nvSpPr>
        <p:spPr>
          <a:xfrm>
            <a:off x="8577580" y="5010784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3" name="bk object 4963"/>
          <p:cNvSpPr/>
          <p:nvPr/>
        </p:nvSpPr>
        <p:spPr>
          <a:xfrm>
            <a:off x="8580119" y="5016500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75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4" name="bk object 4964"/>
          <p:cNvSpPr/>
          <p:nvPr/>
        </p:nvSpPr>
        <p:spPr>
          <a:xfrm>
            <a:off x="8578850" y="501459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75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5" name="bk object 4965"/>
          <p:cNvSpPr/>
          <p:nvPr/>
        </p:nvSpPr>
        <p:spPr>
          <a:xfrm>
            <a:off x="8580119" y="5018404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75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6" name="bk object 4966"/>
          <p:cNvSpPr/>
          <p:nvPr/>
        </p:nvSpPr>
        <p:spPr>
          <a:xfrm>
            <a:off x="8581390" y="50196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940" y="0"/>
                </a:lnTo>
              </a:path>
            </a:pathLst>
          </a:custGeom>
          <a:ln w="3175">
            <a:solidFill>
              <a:srgbClr val="0075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7" name="bk object 4967"/>
          <p:cNvSpPr/>
          <p:nvPr/>
        </p:nvSpPr>
        <p:spPr>
          <a:xfrm>
            <a:off x="8582659" y="5022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0074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8" name="bk object 4968"/>
          <p:cNvSpPr/>
          <p:nvPr/>
        </p:nvSpPr>
        <p:spPr>
          <a:xfrm>
            <a:off x="8581390" y="50209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940" y="0"/>
                </a:lnTo>
              </a:path>
            </a:pathLst>
          </a:custGeom>
          <a:ln w="3175">
            <a:solidFill>
              <a:srgbClr val="0074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9" name="bk object 4969"/>
          <p:cNvSpPr/>
          <p:nvPr/>
        </p:nvSpPr>
        <p:spPr>
          <a:xfrm>
            <a:off x="8585200" y="502729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73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0" name="bk object 4970"/>
          <p:cNvSpPr/>
          <p:nvPr/>
        </p:nvSpPr>
        <p:spPr>
          <a:xfrm>
            <a:off x="8583930" y="502539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0073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1" name="bk object 4971"/>
          <p:cNvSpPr/>
          <p:nvPr/>
        </p:nvSpPr>
        <p:spPr>
          <a:xfrm>
            <a:off x="8587740" y="503110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0073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2" name="bk object 4972"/>
          <p:cNvSpPr/>
          <p:nvPr/>
        </p:nvSpPr>
        <p:spPr>
          <a:xfrm>
            <a:off x="8586469" y="50292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73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3" name="bk object 4973"/>
          <p:cNvSpPr/>
          <p:nvPr/>
        </p:nvSpPr>
        <p:spPr>
          <a:xfrm>
            <a:off x="8590280" y="5034279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3175">
            <a:solidFill>
              <a:srgbClr val="0072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4" name="bk object 4974"/>
          <p:cNvSpPr/>
          <p:nvPr/>
        </p:nvSpPr>
        <p:spPr>
          <a:xfrm>
            <a:off x="8589009" y="503237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72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5" name="bk object 4975"/>
          <p:cNvSpPr/>
          <p:nvPr/>
        </p:nvSpPr>
        <p:spPr>
          <a:xfrm>
            <a:off x="8591550" y="503618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71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6" name="bk object 4976"/>
          <p:cNvSpPr/>
          <p:nvPr/>
        </p:nvSpPr>
        <p:spPr>
          <a:xfrm>
            <a:off x="8592819" y="5038090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71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7" name="bk object 4977"/>
          <p:cNvSpPr/>
          <p:nvPr/>
        </p:nvSpPr>
        <p:spPr>
          <a:xfrm>
            <a:off x="8595359" y="50412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0071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8" name="bk object 4978"/>
          <p:cNvSpPr/>
          <p:nvPr/>
        </p:nvSpPr>
        <p:spPr>
          <a:xfrm>
            <a:off x="8594090" y="503999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0071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9" name="bk object 4979"/>
          <p:cNvSpPr/>
          <p:nvPr/>
        </p:nvSpPr>
        <p:spPr>
          <a:xfrm>
            <a:off x="8597900" y="4935220"/>
            <a:ext cx="250190" cy="14731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000" b="0" i="0">
                <a:solidFill>
                  <a:srgbClr val="CCEB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9/4/2018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000" b="0" i="0">
                <a:solidFill>
                  <a:srgbClr val="CCEB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577340"/>
            <a:ext cx="397764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9/4/2018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0" y="0"/>
            <a:ext cx="9144000" cy="6858000"/>
          </a:xfrm>
          <a:custGeom>
            <a:avLst/>
            <a:gdLst/>
            <a:ahLst/>
            <a:cxnLst/>
            <a:rect l="l" t="t" r="r" b="b"/>
            <a:pathLst>
              <a:path w="9144000" h="6858000">
                <a:moveTo>
                  <a:pt x="9144000" y="0"/>
                </a:moveTo>
                <a:lnTo>
                  <a:pt x="0" y="0"/>
                </a:lnTo>
                <a:lnTo>
                  <a:pt x="0" y="6858000"/>
                </a:lnTo>
                <a:lnTo>
                  <a:pt x="9144000" y="6858000"/>
                </a:lnTo>
                <a:lnTo>
                  <a:pt x="9144000" y="0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k object 17"/>
          <p:cNvSpPr/>
          <p:nvPr/>
        </p:nvSpPr>
        <p:spPr>
          <a:xfrm>
            <a:off x="2540" y="4265929"/>
            <a:ext cx="9142730" cy="0"/>
          </a:xfrm>
          <a:custGeom>
            <a:avLst/>
            <a:gdLst/>
            <a:ahLst/>
            <a:cxnLst/>
            <a:rect l="l" t="t" r="r" b="b"/>
            <a:pathLst>
              <a:path w="9142730">
                <a:moveTo>
                  <a:pt x="0" y="0"/>
                </a:moveTo>
                <a:lnTo>
                  <a:pt x="9142730" y="0"/>
                </a:lnTo>
              </a:path>
            </a:pathLst>
          </a:custGeom>
          <a:ln w="3175">
            <a:solidFill>
              <a:srgbClr val="0067A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k object 18"/>
          <p:cNvSpPr/>
          <p:nvPr/>
        </p:nvSpPr>
        <p:spPr>
          <a:xfrm>
            <a:off x="2540" y="426592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k object 19"/>
          <p:cNvSpPr/>
          <p:nvPr/>
        </p:nvSpPr>
        <p:spPr>
          <a:xfrm>
            <a:off x="2540" y="4314190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90"/>
                </a:moveTo>
                <a:lnTo>
                  <a:pt x="9142730" y="46990"/>
                </a:lnTo>
                <a:lnTo>
                  <a:pt x="9142730" y="0"/>
                </a:lnTo>
                <a:lnTo>
                  <a:pt x="0" y="0"/>
                </a:lnTo>
                <a:lnTo>
                  <a:pt x="0" y="46990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k object 20"/>
          <p:cNvSpPr/>
          <p:nvPr/>
        </p:nvSpPr>
        <p:spPr>
          <a:xfrm>
            <a:off x="2540" y="436117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8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k object 21"/>
          <p:cNvSpPr/>
          <p:nvPr/>
        </p:nvSpPr>
        <p:spPr>
          <a:xfrm>
            <a:off x="2540" y="440944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6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k object 22"/>
          <p:cNvSpPr/>
          <p:nvPr/>
        </p:nvSpPr>
        <p:spPr>
          <a:xfrm>
            <a:off x="2540" y="445770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69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k object 23"/>
          <p:cNvSpPr/>
          <p:nvPr/>
        </p:nvSpPr>
        <p:spPr>
          <a:xfrm>
            <a:off x="2540" y="450595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9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k object 24"/>
          <p:cNvSpPr/>
          <p:nvPr/>
        </p:nvSpPr>
        <p:spPr>
          <a:xfrm>
            <a:off x="2540" y="455422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k object 25"/>
          <p:cNvSpPr/>
          <p:nvPr/>
        </p:nvSpPr>
        <p:spPr>
          <a:xfrm>
            <a:off x="2540" y="460247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k object 26"/>
          <p:cNvSpPr/>
          <p:nvPr/>
        </p:nvSpPr>
        <p:spPr>
          <a:xfrm>
            <a:off x="2540" y="4650740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90"/>
                </a:moveTo>
                <a:lnTo>
                  <a:pt x="9142730" y="46990"/>
                </a:lnTo>
                <a:lnTo>
                  <a:pt x="9142730" y="0"/>
                </a:lnTo>
                <a:lnTo>
                  <a:pt x="0" y="0"/>
                </a:lnTo>
                <a:lnTo>
                  <a:pt x="0" y="46990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k object 27"/>
          <p:cNvSpPr/>
          <p:nvPr/>
        </p:nvSpPr>
        <p:spPr>
          <a:xfrm>
            <a:off x="2540" y="469772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k object 28"/>
          <p:cNvSpPr/>
          <p:nvPr/>
        </p:nvSpPr>
        <p:spPr>
          <a:xfrm>
            <a:off x="2540" y="474599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6C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k object 29"/>
          <p:cNvSpPr/>
          <p:nvPr/>
        </p:nvSpPr>
        <p:spPr>
          <a:xfrm>
            <a:off x="2540" y="479425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k object 30"/>
          <p:cNvSpPr/>
          <p:nvPr/>
        </p:nvSpPr>
        <p:spPr>
          <a:xfrm>
            <a:off x="2540" y="484250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k object 31"/>
          <p:cNvSpPr/>
          <p:nvPr/>
        </p:nvSpPr>
        <p:spPr>
          <a:xfrm>
            <a:off x="2540" y="4890770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90"/>
                </a:moveTo>
                <a:lnTo>
                  <a:pt x="9142730" y="46990"/>
                </a:lnTo>
                <a:lnTo>
                  <a:pt x="9142730" y="0"/>
                </a:lnTo>
                <a:lnTo>
                  <a:pt x="0" y="0"/>
                </a:lnTo>
                <a:lnTo>
                  <a:pt x="0" y="4699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k object 32"/>
          <p:cNvSpPr/>
          <p:nvPr/>
        </p:nvSpPr>
        <p:spPr>
          <a:xfrm>
            <a:off x="2540" y="493775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k object 33"/>
          <p:cNvSpPr/>
          <p:nvPr/>
        </p:nvSpPr>
        <p:spPr>
          <a:xfrm>
            <a:off x="2540" y="498602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k object 34"/>
          <p:cNvSpPr/>
          <p:nvPr/>
        </p:nvSpPr>
        <p:spPr>
          <a:xfrm>
            <a:off x="2540" y="503427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k object 35"/>
          <p:cNvSpPr/>
          <p:nvPr/>
        </p:nvSpPr>
        <p:spPr>
          <a:xfrm>
            <a:off x="2540" y="5082540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90"/>
                </a:moveTo>
                <a:lnTo>
                  <a:pt x="9142730" y="46990"/>
                </a:lnTo>
                <a:lnTo>
                  <a:pt x="9142730" y="0"/>
                </a:lnTo>
                <a:lnTo>
                  <a:pt x="0" y="0"/>
                </a:lnTo>
                <a:lnTo>
                  <a:pt x="0" y="46990"/>
                </a:lnTo>
                <a:close/>
              </a:path>
            </a:pathLst>
          </a:custGeom>
          <a:solidFill>
            <a:srgbClr val="007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k object 36"/>
          <p:cNvSpPr/>
          <p:nvPr/>
        </p:nvSpPr>
        <p:spPr>
          <a:xfrm>
            <a:off x="2540" y="512952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k object 37"/>
          <p:cNvSpPr/>
          <p:nvPr/>
        </p:nvSpPr>
        <p:spPr>
          <a:xfrm>
            <a:off x="2540" y="517779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k object 38"/>
          <p:cNvSpPr/>
          <p:nvPr/>
        </p:nvSpPr>
        <p:spPr>
          <a:xfrm>
            <a:off x="2540" y="522605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k object 39"/>
          <p:cNvSpPr/>
          <p:nvPr/>
        </p:nvSpPr>
        <p:spPr>
          <a:xfrm>
            <a:off x="2540" y="527430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k object 40"/>
          <p:cNvSpPr/>
          <p:nvPr/>
        </p:nvSpPr>
        <p:spPr>
          <a:xfrm>
            <a:off x="2540" y="5322570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89"/>
                </a:moveTo>
                <a:lnTo>
                  <a:pt x="9142730" y="46989"/>
                </a:lnTo>
                <a:lnTo>
                  <a:pt x="9142730" y="0"/>
                </a:lnTo>
                <a:lnTo>
                  <a:pt x="0" y="0"/>
                </a:lnTo>
                <a:lnTo>
                  <a:pt x="0" y="46989"/>
                </a:lnTo>
                <a:close/>
              </a:path>
            </a:pathLst>
          </a:custGeom>
          <a:solidFill>
            <a:srgbClr val="0073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k object 41"/>
          <p:cNvSpPr/>
          <p:nvPr/>
        </p:nvSpPr>
        <p:spPr>
          <a:xfrm>
            <a:off x="2540" y="536955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4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k object 42"/>
          <p:cNvSpPr/>
          <p:nvPr/>
        </p:nvSpPr>
        <p:spPr>
          <a:xfrm>
            <a:off x="2540" y="541782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74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k object 43"/>
          <p:cNvSpPr/>
          <p:nvPr/>
        </p:nvSpPr>
        <p:spPr>
          <a:xfrm>
            <a:off x="2540" y="546607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k object 44"/>
          <p:cNvSpPr/>
          <p:nvPr/>
        </p:nvSpPr>
        <p:spPr>
          <a:xfrm>
            <a:off x="2540" y="551434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k object 45"/>
          <p:cNvSpPr/>
          <p:nvPr/>
        </p:nvSpPr>
        <p:spPr>
          <a:xfrm>
            <a:off x="2540" y="556260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6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k object 46"/>
          <p:cNvSpPr/>
          <p:nvPr/>
        </p:nvSpPr>
        <p:spPr>
          <a:xfrm>
            <a:off x="2540" y="5610859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89"/>
                </a:moveTo>
                <a:lnTo>
                  <a:pt x="9142730" y="46989"/>
                </a:lnTo>
                <a:lnTo>
                  <a:pt x="9142730" y="0"/>
                </a:lnTo>
                <a:lnTo>
                  <a:pt x="0" y="0"/>
                </a:lnTo>
                <a:lnTo>
                  <a:pt x="0" y="46989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k object 47"/>
          <p:cNvSpPr/>
          <p:nvPr/>
        </p:nvSpPr>
        <p:spPr>
          <a:xfrm>
            <a:off x="2540" y="565785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7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k object 48"/>
          <p:cNvSpPr/>
          <p:nvPr/>
        </p:nvSpPr>
        <p:spPr>
          <a:xfrm>
            <a:off x="2540" y="570610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k object 49"/>
          <p:cNvSpPr/>
          <p:nvPr/>
        </p:nvSpPr>
        <p:spPr>
          <a:xfrm>
            <a:off x="2540" y="575437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k object 50"/>
          <p:cNvSpPr/>
          <p:nvPr/>
        </p:nvSpPr>
        <p:spPr>
          <a:xfrm>
            <a:off x="2540" y="580262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k object 51"/>
          <p:cNvSpPr/>
          <p:nvPr/>
        </p:nvSpPr>
        <p:spPr>
          <a:xfrm>
            <a:off x="2540" y="585089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k object 52"/>
          <p:cNvSpPr/>
          <p:nvPr/>
        </p:nvSpPr>
        <p:spPr>
          <a:xfrm>
            <a:off x="2540" y="5899150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89"/>
                </a:moveTo>
                <a:lnTo>
                  <a:pt x="9142730" y="46989"/>
                </a:lnTo>
                <a:lnTo>
                  <a:pt x="9142730" y="0"/>
                </a:lnTo>
                <a:lnTo>
                  <a:pt x="0" y="0"/>
                </a:lnTo>
                <a:lnTo>
                  <a:pt x="0" y="46989"/>
                </a:lnTo>
                <a:close/>
              </a:path>
            </a:pathLst>
          </a:custGeom>
          <a:solidFill>
            <a:srgbClr val="007A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k object 53"/>
          <p:cNvSpPr/>
          <p:nvPr/>
        </p:nvSpPr>
        <p:spPr>
          <a:xfrm>
            <a:off x="7655559" y="5946140"/>
            <a:ext cx="1489710" cy="48260"/>
          </a:xfrm>
          <a:custGeom>
            <a:avLst/>
            <a:gdLst/>
            <a:ahLst/>
            <a:cxnLst/>
            <a:rect l="l" t="t" r="r" b="b"/>
            <a:pathLst>
              <a:path w="1489709" h="48260">
                <a:moveTo>
                  <a:pt x="0" y="48260"/>
                </a:moveTo>
                <a:lnTo>
                  <a:pt x="1489710" y="48260"/>
                </a:lnTo>
                <a:lnTo>
                  <a:pt x="148971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k object 54"/>
          <p:cNvSpPr/>
          <p:nvPr/>
        </p:nvSpPr>
        <p:spPr>
          <a:xfrm>
            <a:off x="2540" y="5946140"/>
            <a:ext cx="7598409" cy="48260"/>
          </a:xfrm>
          <a:custGeom>
            <a:avLst/>
            <a:gdLst/>
            <a:ahLst/>
            <a:cxnLst/>
            <a:rect l="l" t="t" r="r" b="b"/>
            <a:pathLst>
              <a:path w="7598409" h="48260">
                <a:moveTo>
                  <a:pt x="0" y="48260"/>
                </a:moveTo>
                <a:lnTo>
                  <a:pt x="7598409" y="48260"/>
                </a:lnTo>
                <a:lnTo>
                  <a:pt x="7598409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k object 55"/>
          <p:cNvSpPr/>
          <p:nvPr/>
        </p:nvSpPr>
        <p:spPr>
          <a:xfrm>
            <a:off x="7655559" y="5994400"/>
            <a:ext cx="1489710" cy="48260"/>
          </a:xfrm>
          <a:custGeom>
            <a:avLst/>
            <a:gdLst/>
            <a:ahLst/>
            <a:cxnLst/>
            <a:rect l="l" t="t" r="r" b="b"/>
            <a:pathLst>
              <a:path w="1489709" h="48260">
                <a:moveTo>
                  <a:pt x="0" y="48260"/>
                </a:moveTo>
                <a:lnTo>
                  <a:pt x="1489710" y="48260"/>
                </a:lnTo>
                <a:lnTo>
                  <a:pt x="148971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B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k object 56"/>
          <p:cNvSpPr/>
          <p:nvPr/>
        </p:nvSpPr>
        <p:spPr>
          <a:xfrm>
            <a:off x="2540" y="5994400"/>
            <a:ext cx="7598409" cy="48260"/>
          </a:xfrm>
          <a:custGeom>
            <a:avLst/>
            <a:gdLst/>
            <a:ahLst/>
            <a:cxnLst/>
            <a:rect l="l" t="t" r="r" b="b"/>
            <a:pathLst>
              <a:path w="7598409" h="48260">
                <a:moveTo>
                  <a:pt x="0" y="48260"/>
                </a:moveTo>
                <a:lnTo>
                  <a:pt x="7598409" y="48260"/>
                </a:lnTo>
                <a:lnTo>
                  <a:pt x="7598409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B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k object 57"/>
          <p:cNvSpPr/>
          <p:nvPr/>
        </p:nvSpPr>
        <p:spPr>
          <a:xfrm>
            <a:off x="2540" y="604265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k object 58"/>
          <p:cNvSpPr/>
          <p:nvPr/>
        </p:nvSpPr>
        <p:spPr>
          <a:xfrm>
            <a:off x="2540" y="609092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k object 59"/>
          <p:cNvSpPr/>
          <p:nvPr/>
        </p:nvSpPr>
        <p:spPr>
          <a:xfrm>
            <a:off x="2540" y="6139179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90"/>
                </a:moveTo>
                <a:lnTo>
                  <a:pt x="9142730" y="46990"/>
                </a:lnTo>
                <a:lnTo>
                  <a:pt x="9142730" y="0"/>
                </a:lnTo>
                <a:lnTo>
                  <a:pt x="0" y="0"/>
                </a:lnTo>
                <a:lnTo>
                  <a:pt x="0" y="4699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k object 60"/>
          <p:cNvSpPr/>
          <p:nvPr/>
        </p:nvSpPr>
        <p:spPr>
          <a:xfrm>
            <a:off x="2540" y="618617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k object 61"/>
          <p:cNvSpPr/>
          <p:nvPr/>
        </p:nvSpPr>
        <p:spPr>
          <a:xfrm>
            <a:off x="2540" y="623442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E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k object 62"/>
          <p:cNvSpPr/>
          <p:nvPr/>
        </p:nvSpPr>
        <p:spPr>
          <a:xfrm>
            <a:off x="2540" y="628269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k object 63"/>
          <p:cNvSpPr/>
          <p:nvPr/>
        </p:nvSpPr>
        <p:spPr>
          <a:xfrm>
            <a:off x="2540" y="633095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k object 64"/>
          <p:cNvSpPr/>
          <p:nvPr/>
        </p:nvSpPr>
        <p:spPr>
          <a:xfrm>
            <a:off x="2540" y="6379209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89"/>
                </a:moveTo>
                <a:lnTo>
                  <a:pt x="9142730" y="46989"/>
                </a:lnTo>
                <a:lnTo>
                  <a:pt x="9142730" y="0"/>
                </a:lnTo>
                <a:lnTo>
                  <a:pt x="0" y="0"/>
                </a:lnTo>
                <a:lnTo>
                  <a:pt x="0" y="46989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k object 65"/>
          <p:cNvSpPr/>
          <p:nvPr/>
        </p:nvSpPr>
        <p:spPr>
          <a:xfrm>
            <a:off x="2540" y="642620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k object 66"/>
          <p:cNvSpPr/>
          <p:nvPr/>
        </p:nvSpPr>
        <p:spPr>
          <a:xfrm>
            <a:off x="2540" y="647445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59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k object 67"/>
          <p:cNvSpPr/>
          <p:nvPr/>
        </p:nvSpPr>
        <p:spPr>
          <a:xfrm>
            <a:off x="2540" y="652271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59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k object 68"/>
          <p:cNvSpPr/>
          <p:nvPr/>
        </p:nvSpPr>
        <p:spPr>
          <a:xfrm>
            <a:off x="2540" y="657098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59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k object 69"/>
          <p:cNvSpPr/>
          <p:nvPr/>
        </p:nvSpPr>
        <p:spPr>
          <a:xfrm>
            <a:off x="2540" y="6619240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90">
                <a:moveTo>
                  <a:pt x="0" y="46989"/>
                </a:moveTo>
                <a:lnTo>
                  <a:pt x="9142730" y="46989"/>
                </a:lnTo>
                <a:lnTo>
                  <a:pt x="9142730" y="0"/>
                </a:lnTo>
                <a:lnTo>
                  <a:pt x="0" y="0"/>
                </a:lnTo>
                <a:lnTo>
                  <a:pt x="0" y="46989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k object 70"/>
          <p:cNvSpPr/>
          <p:nvPr/>
        </p:nvSpPr>
        <p:spPr>
          <a:xfrm>
            <a:off x="2540" y="666623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59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k object 71"/>
          <p:cNvSpPr/>
          <p:nvPr/>
        </p:nvSpPr>
        <p:spPr>
          <a:xfrm>
            <a:off x="2540" y="671449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59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k object 72"/>
          <p:cNvSpPr/>
          <p:nvPr/>
        </p:nvSpPr>
        <p:spPr>
          <a:xfrm>
            <a:off x="2540" y="676275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59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k object 73"/>
          <p:cNvSpPr/>
          <p:nvPr/>
        </p:nvSpPr>
        <p:spPr>
          <a:xfrm>
            <a:off x="2540" y="681100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59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k object 74"/>
          <p:cNvSpPr/>
          <p:nvPr/>
        </p:nvSpPr>
        <p:spPr>
          <a:xfrm>
            <a:off x="5852159" y="6049009"/>
            <a:ext cx="844550" cy="519430"/>
          </a:xfrm>
          <a:custGeom>
            <a:avLst/>
            <a:gdLst/>
            <a:ahLst/>
            <a:cxnLst/>
            <a:rect l="l" t="t" r="r" b="b"/>
            <a:pathLst>
              <a:path w="844550" h="519429">
                <a:moveTo>
                  <a:pt x="11429" y="203199"/>
                </a:moveTo>
                <a:lnTo>
                  <a:pt x="10160" y="203199"/>
                </a:lnTo>
                <a:lnTo>
                  <a:pt x="10160" y="208279"/>
                </a:lnTo>
                <a:lnTo>
                  <a:pt x="8889" y="208279"/>
                </a:lnTo>
                <a:lnTo>
                  <a:pt x="8889" y="210819"/>
                </a:lnTo>
                <a:lnTo>
                  <a:pt x="11429" y="210819"/>
                </a:lnTo>
                <a:lnTo>
                  <a:pt x="11429" y="203199"/>
                </a:lnTo>
                <a:close/>
              </a:path>
              <a:path w="844550" h="519429">
                <a:moveTo>
                  <a:pt x="834389" y="201929"/>
                </a:moveTo>
                <a:lnTo>
                  <a:pt x="833119" y="201929"/>
                </a:lnTo>
                <a:lnTo>
                  <a:pt x="833119" y="210819"/>
                </a:lnTo>
                <a:lnTo>
                  <a:pt x="838199" y="210819"/>
                </a:lnTo>
                <a:lnTo>
                  <a:pt x="838199" y="209549"/>
                </a:lnTo>
                <a:lnTo>
                  <a:pt x="836930" y="209549"/>
                </a:lnTo>
                <a:lnTo>
                  <a:pt x="836930" y="208279"/>
                </a:lnTo>
                <a:lnTo>
                  <a:pt x="835660" y="208279"/>
                </a:lnTo>
                <a:lnTo>
                  <a:pt x="835660" y="203199"/>
                </a:lnTo>
                <a:lnTo>
                  <a:pt x="834389" y="203199"/>
                </a:lnTo>
                <a:lnTo>
                  <a:pt x="834389" y="201929"/>
                </a:lnTo>
                <a:close/>
              </a:path>
              <a:path w="844550" h="519429">
                <a:moveTo>
                  <a:pt x="529589" y="8889"/>
                </a:moveTo>
                <a:lnTo>
                  <a:pt x="309879" y="8889"/>
                </a:lnTo>
                <a:lnTo>
                  <a:pt x="309879" y="11429"/>
                </a:lnTo>
                <a:lnTo>
                  <a:pt x="529589" y="11429"/>
                </a:lnTo>
                <a:lnTo>
                  <a:pt x="529589" y="8889"/>
                </a:lnTo>
                <a:close/>
              </a:path>
              <a:path w="844550" h="519429">
                <a:moveTo>
                  <a:pt x="521970" y="7619"/>
                </a:moveTo>
                <a:lnTo>
                  <a:pt x="317500" y="7619"/>
                </a:lnTo>
                <a:lnTo>
                  <a:pt x="317500" y="8889"/>
                </a:lnTo>
                <a:lnTo>
                  <a:pt x="521970" y="8889"/>
                </a:lnTo>
                <a:lnTo>
                  <a:pt x="521970" y="7619"/>
                </a:lnTo>
                <a:close/>
              </a:path>
              <a:path w="844550" h="519429">
                <a:moveTo>
                  <a:pt x="514350" y="6349"/>
                </a:moveTo>
                <a:lnTo>
                  <a:pt x="326389" y="6349"/>
                </a:lnTo>
                <a:lnTo>
                  <a:pt x="326389" y="7619"/>
                </a:lnTo>
                <a:lnTo>
                  <a:pt x="514350" y="7619"/>
                </a:lnTo>
                <a:lnTo>
                  <a:pt x="514350" y="6349"/>
                </a:lnTo>
                <a:close/>
              </a:path>
              <a:path w="844550" h="519429">
                <a:moveTo>
                  <a:pt x="474980" y="2539"/>
                </a:moveTo>
                <a:lnTo>
                  <a:pt x="359410" y="2539"/>
                </a:lnTo>
                <a:lnTo>
                  <a:pt x="359410" y="6349"/>
                </a:lnTo>
                <a:lnTo>
                  <a:pt x="474980" y="6349"/>
                </a:lnTo>
                <a:lnTo>
                  <a:pt x="474980" y="2539"/>
                </a:lnTo>
                <a:close/>
              </a:path>
              <a:path w="844550" h="519429">
                <a:moveTo>
                  <a:pt x="467359" y="1269"/>
                </a:moveTo>
                <a:lnTo>
                  <a:pt x="379729" y="1269"/>
                </a:lnTo>
                <a:lnTo>
                  <a:pt x="379729" y="2539"/>
                </a:lnTo>
                <a:lnTo>
                  <a:pt x="467359" y="2539"/>
                </a:lnTo>
                <a:lnTo>
                  <a:pt x="467359" y="1269"/>
                </a:lnTo>
                <a:close/>
              </a:path>
              <a:path w="844550" h="519429">
                <a:moveTo>
                  <a:pt x="435610" y="0"/>
                </a:moveTo>
                <a:lnTo>
                  <a:pt x="391160" y="0"/>
                </a:lnTo>
                <a:lnTo>
                  <a:pt x="391160" y="1269"/>
                </a:lnTo>
                <a:lnTo>
                  <a:pt x="435610" y="1269"/>
                </a:lnTo>
                <a:lnTo>
                  <a:pt x="435610" y="0"/>
                </a:lnTo>
                <a:close/>
              </a:path>
              <a:path w="844550" h="519429">
                <a:moveTo>
                  <a:pt x="11429" y="210819"/>
                </a:moveTo>
                <a:lnTo>
                  <a:pt x="7619" y="210819"/>
                </a:lnTo>
                <a:lnTo>
                  <a:pt x="7619" y="215899"/>
                </a:lnTo>
                <a:lnTo>
                  <a:pt x="11429" y="215899"/>
                </a:lnTo>
                <a:lnTo>
                  <a:pt x="11429" y="210819"/>
                </a:lnTo>
                <a:close/>
              </a:path>
              <a:path w="844550" h="519429">
                <a:moveTo>
                  <a:pt x="838199" y="210819"/>
                </a:moveTo>
                <a:lnTo>
                  <a:pt x="833119" y="210819"/>
                </a:lnTo>
                <a:lnTo>
                  <a:pt x="833119" y="215899"/>
                </a:lnTo>
                <a:lnTo>
                  <a:pt x="839469" y="215899"/>
                </a:lnTo>
                <a:lnTo>
                  <a:pt x="839469" y="214629"/>
                </a:lnTo>
                <a:lnTo>
                  <a:pt x="838199" y="214629"/>
                </a:lnTo>
                <a:lnTo>
                  <a:pt x="838199" y="210819"/>
                </a:lnTo>
                <a:close/>
              </a:path>
              <a:path w="844550" h="519429">
                <a:moveTo>
                  <a:pt x="11429" y="215899"/>
                </a:moveTo>
                <a:lnTo>
                  <a:pt x="6350" y="215899"/>
                </a:lnTo>
                <a:lnTo>
                  <a:pt x="6350" y="220979"/>
                </a:lnTo>
                <a:lnTo>
                  <a:pt x="5079" y="220979"/>
                </a:lnTo>
                <a:lnTo>
                  <a:pt x="5079" y="226059"/>
                </a:lnTo>
                <a:lnTo>
                  <a:pt x="3810" y="226059"/>
                </a:lnTo>
                <a:lnTo>
                  <a:pt x="3810" y="231139"/>
                </a:lnTo>
                <a:lnTo>
                  <a:pt x="2539" y="231139"/>
                </a:lnTo>
                <a:lnTo>
                  <a:pt x="2539" y="240029"/>
                </a:lnTo>
                <a:lnTo>
                  <a:pt x="1269" y="240029"/>
                </a:lnTo>
                <a:lnTo>
                  <a:pt x="1269" y="252729"/>
                </a:lnTo>
                <a:lnTo>
                  <a:pt x="0" y="252729"/>
                </a:lnTo>
                <a:lnTo>
                  <a:pt x="0" y="266699"/>
                </a:lnTo>
                <a:lnTo>
                  <a:pt x="1269" y="266699"/>
                </a:lnTo>
                <a:lnTo>
                  <a:pt x="1269" y="279399"/>
                </a:lnTo>
                <a:lnTo>
                  <a:pt x="2539" y="279399"/>
                </a:lnTo>
                <a:lnTo>
                  <a:pt x="2539" y="289559"/>
                </a:lnTo>
                <a:lnTo>
                  <a:pt x="3810" y="289559"/>
                </a:lnTo>
                <a:lnTo>
                  <a:pt x="3810" y="294639"/>
                </a:lnTo>
                <a:lnTo>
                  <a:pt x="5079" y="294639"/>
                </a:lnTo>
                <a:lnTo>
                  <a:pt x="5079" y="299719"/>
                </a:lnTo>
                <a:lnTo>
                  <a:pt x="11429" y="299719"/>
                </a:lnTo>
                <a:lnTo>
                  <a:pt x="11429" y="215899"/>
                </a:lnTo>
                <a:close/>
              </a:path>
              <a:path w="844550" h="519429">
                <a:moveTo>
                  <a:pt x="839469" y="215899"/>
                </a:moveTo>
                <a:lnTo>
                  <a:pt x="833119" y="215899"/>
                </a:lnTo>
                <a:lnTo>
                  <a:pt x="833119" y="299719"/>
                </a:lnTo>
                <a:lnTo>
                  <a:pt x="839469" y="299719"/>
                </a:lnTo>
                <a:lnTo>
                  <a:pt x="839469" y="298449"/>
                </a:lnTo>
                <a:lnTo>
                  <a:pt x="840739" y="298449"/>
                </a:lnTo>
                <a:lnTo>
                  <a:pt x="840739" y="293369"/>
                </a:lnTo>
                <a:lnTo>
                  <a:pt x="842010" y="293369"/>
                </a:lnTo>
                <a:lnTo>
                  <a:pt x="842010" y="288289"/>
                </a:lnTo>
                <a:lnTo>
                  <a:pt x="843280" y="288289"/>
                </a:lnTo>
                <a:lnTo>
                  <a:pt x="843280" y="279399"/>
                </a:lnTo>
                <a:lnTo>
                  <a:pt x="844549" y="279399"/>
                </a:lnTo>
                <a:lnTo>
                  <a:pt x="844549" y="238759"/>
                </a:lnTo>
                <a:lnTo>
                  <a:pt x="843280" y="238759"/>
                </a:lnTo>
                <a:lnTo>
                  <a:pt x="843280" y="229869"/>
                </a:lnTo>
                <a:lnTo>
                  <a:pt x="842010" y="229869"/>
                </a:lnTo>
                <a:lnTo>
                  <a:pt x="842010" y="224789"/>
                </a:lnTo>
                <a:lnTo>
                  <a:pt x="840739" y="224789"/>
                </a:lnTo>
                <a:lnTo>
                  <a:pt x="840739" y="219709"/>
                </a:lnTo>
                <a:lnTo>
                  <a:pt x="839469" y="219709"/>
                </a:lnTo>
                <a:lnTo>
                  <a:pt x="839469" y="215899"/>
                </a:lnTo>
                <a:close/>
              </a:path>
              <a:path w="844550" h="519429">
                <a:moveTo>
                  <a:pt x="11429" y="299719"/>
                </a:moveTo>
                <a:lnTo>
                  <a:pt x="6350" y="299719"/>
                </a:lnTo>
                <a:lnTo>
                  <a:pt x="6350" y="304799"/>
                </a:lnTo>
                <a:lnTo>
                  <a:pt x="11429" y="304799"/>
                </a:lnTo>
                <a:lnTo>
                  <a:pt x="11429" y="299719"/>
                </a:lnTo>
                <a:close/>
              </a:path>
              <a:path w="844550" h="519429">
                <a:moveTo>
                  <a:pt x="839469" y="299719"/>
                </a:moveTo>
                <a:lnTo>
                  <a:pt x="833119" y="299719"/>
                </a:lnTo>
                <a:lnTo>
                  <a:pt x="833119" y="304799"/>
                </a:lnTo>
                <a:lnTo>
                  <a:pt x="838199" y="304799"/>
                </a:lnTo>
                <a:lnTo>
                  <a:pt x="838199" y="303529"/>
                </a:lnTo>
                <a:lnTo>
                  <a:pt x="839469" y="303529"/>
                </a:lnTo>
                <a:lnTo>
                  <a:pt x="839469" y="299719"/>
                </a:lnTo>
                <a:close/>
              </a:path>
              <a:path w="844550" h="519429">
                <a:moveTo>
                  <a:pt x="422910" y="518159"/>
                </a:moveTo>
                <a:lnTo>
                  <a:pt x="379729" y="518159"/>
                </a:lnTo>
                <a:lnTo>
                  <a:pt x="379729" y="519429"/>
                </a:lnTo>
                <a:lnTo>
                  <a:pt x="422910" y="519429"/>
                </a:lnTo>
                <a:lnTo>
                  <a:pt x="422910" y="518159"/>
                </a:lnTo>
                <a:close/>
              </a:path>
              <a:path w="844550" h="519429">
                <a:moveTo>
                  <a:pt x="467359" y="518159"/>
                </a:moveTo>
                <a:lnTo>
                  <a:pt x="424180" y="518159"/>
                </a:lnTo>
                <a:lnTo>
                  <a:pt x="424180" y="519429"/>
                </a:lnTo>
                <a:lnTo>
                  <a:pt x="467359" y="519429"/>
                </a:lnTo>
                <a:lnTo>
                  <a:pt x="467359" y="518159"/>
                </a:lnTo>
                <a:close/>
              </a:path>
              <a:path w="844550" h="519429">
                <a:moveTo>
                  <a:pt x="487680" y="515619"/>
                </a:moveTo>
                <a:lnTo>
                  <a:pt x="372110" y="515619"/>
                </a:lnTo>
                <a:lnTo>
                  <a:pt x="372110" y="518159"/>
                </a:lnTo>
                <a:lnTo>
                  <a:pt x="487680" y="518159"/>
                </a:lnTo>
                <a:lnTo>
                  <a:pt x="487680" y="515619"/>
                </a:lnTo>
                <a:close/>
              </a:path>
              <a:path w="844550" h="519429">
                <a:moveTo>
                  <a:pt x="509269" y="513079"/>
                </a:moveTo>
                <a:lnTo>
                  <a:pt x="337819" y="513079"/>
                </a:lnTo>
                <a:lnTo>
                  <a:pt x="337819" y="515619"/>
                </a:lnTo>
                <a:lnTo>
                  <a:pt x="358139" y="515619"/>
                </a:lnTo>
                <a:lnTo>
                  <a:pt x="358139" y="514349"/>
                </a:lnTo>
                <a:lnTo>
                  <a:pt x="509269" y="514349"/>
                </a:lnTo>
                <a:lnTo>
                  <a:pt x="509269" y="513079"/>
                </a:lnTo>
                <a:close/>
              </a:path>
              <a:path w="844550" h="519429">
                <a:moveTo>
                  <a:pt x="509269" y="514349"/>
                </a:moveTo>
                <a:lnTo>
                  <a:pt x="501650" y="514349"/>
                </a:lnTo>
                <a:lnTo>
                  <a:pt x="501650" y="515619"/>
                </a:lnTo>
                <a:lnTo>
                  <a:pt x="509269" y="515619"/>
                </a:lnTo>
                <a:lnTo>
                  <a:pt x="509269" y="514349"/>
                </a:lnTo>
                <a:close/>
              </a:path>
              <a:path w="844550" h="519429">
                <a:moveTo>
                  <a:pt x="332739" y="511809"/>
                </a:moveTo>
                <a:lnTo>
                  <a:pt x="325119" y="511809"/>
                </a:lnTo>
                <a:lnTo>
                  <a:pt x="325119" y="513079"/>
                </a:lnTo>
                <a:lnTo>
                  <a:pt x="332739" y="513079"/>
                </a:lnTo>
                <a:lnTo>
                  <a:pt x="332739" y="511809"/>
                </a:lnTo>
                <a:close/>
              </a:path>
              <a:path w="844550" h="519429">
                <a:moveTo>
                  <a:pt x="528319" y="511809"/>
                </a:moveTo>
                <a:lnTo>
                  <a:pt x="520700" y="511809"/>
                </a:lnTo>
                <a:lnTo>
                  <a:pt x="520700" y="513079"/>
                </a:lnTo>
                <a:lnTo>
                  <a:pt x="528319" y="513079"/>
                </a:lnTo>
                <a:lnTo>
                  <a:pt x="528319" y="511809"/>
                </a:lnTo>
                <a:close/>
              </a:path>
              <a:path w="844550" h="519429">
                <a:moveTo>
                  <a:pt x="535939" y="509269"/>
                </a:moveTo>
                <a:lnTo>
                  <a:pt x="317500" y="509269"/>
                </a:lnTo>
                <a:lnTo>
                  <a:pt x="317500" y="511809"/>
                </a:lnTo>
                <a:lnTo>
                  <a:pt x="535939" y="511809"/>
                </a:lnTo>
                <a:lnTo>
                  <a:pt x="535939" y="509269"/>
                </a:lnTo>
                <a:close/>
              </a:path>
              <a:path w="844550" h="519429">
                <a:moveTo>
                  <a:pt x="548639" y="506729"/>
                </a:moveTo>
                <a:lnTo>
                  <a:pt x="297179" y="506729"/>
                </a:lnTo>
                <a:lnTo>
                  <a:pt x="297179" y="509269"/>
                </a:lnTo>
                <a:lnTo>
                  <a:pt x="308610" y="509269"/>
                </a:lnTo>
                <a:lnTo>
                  <a:pt x="308610" y="507999"/>
                </a:lnTo>
                <a:lnTo>
                  <a:pt x="548639" y="507999"/>
                </a:lnTo>
                <a:lnTo>
                  <a:pt x="548639" y="506729"/>
                </a:lnTo>
                <a:close/>
              </a:path>
              <a:path w="844550" h="519429">
                <a:moveTo>
                  <a:pt x="548639" y="507999"/>
                </a:moveTo>
                <a:lnTo>
                  <a:pt x="543560" y="507999"/>
                </a:lnTo>
                <a:lnTo>
                  <a:pt x="543560" y="509269"/>
                </a:lnTo>
                <a:lnTo>
                  <a:pt x="548639" y="509269"/>
                </a:lnTo>
                <a:lnTo>
                  <a:pt x="548639" y="507999"/>
                </a:lnTo>
                <a:close/>
              </a:path>
              <a:path w="844550" h="519429">
                <a:moveTo>
                  <a:pt x="838199" y="306196"/>
                </a:moveTo>
                <a:lnTo>
                  <a:pt x="833119" y="306196"/>
                </a:lnTo>
                <a:lnTo>
                  <a:pt x="833119" y="320166"/>
                </a:lnTo>
                <a:lnTo>
                  <a:pt x="834389" y="320166"/>
                </a:lnTo>
                <a:lnTo>
                  <a:pt x="834389" y="317499"/>
                </a:lnTo>
                <a:lnTo>
                  <a:pt x="835660" y="317499"/>
                </a:lnTo>
                <a:lnTo>
                  <a:pt x="835660" y="313816"/>
                </a:lnTo>
                <a:lnTo>
                  <a:pt x="836930" y="313816"/>
                </a:lnTo>
                <a:lnTo>
                  <a:pt x="836929" y="310006"/>
                </a:lnTo>
                <a:lnTo>
                  <a:pt x="838199" y="310006"/>
                </a:lnTo>
                <a:lnTo>
                  <a:pt x="838199" y="306196"/>
                </a:lnTo>
                <a:close/>
              </a:path>
              <a:path w="844550" h="519429">
                <a:moveTo>
                  <a:pt x="11429" y="306196"/>
                </a:moveTo>
                <a:lnTo>
                  <a:pt x="7619" y="306196"/>
                </a:lnTo>
                <a:lnTo>
                  <a:pt x="7619" y="311149"/>
                </a:lnTo>
                <a:lnTo>
                  <a:pt x="8889" y="311149"/>
                </a:lnTo>
                <a:lnTo>
                  <a:pt x="8889" y="313816"/>
                </a:lnTo>
                <a:lnTo>
                  <a:pt x="10160" y="313816"/>
                </a:lnTo>
                <a:lnTo>
                  <a:pt x="10160" y="317499"/>
                </a:lnTo>
                <a:lnTo>
                  <a:pt x="11429" y="317499"/>
                </a:lnTo>
                <a:lnTo>
                  <a:pt x="11429" y="306196"/>
                </a:lnTo>
                <a:close/>
              </a:path>
              <a:path w="844550" h="519429">
                <a:moveTo>
                  <a:pt x="833119" y="306069"/>
                </a:moveTo>
                <a:lnTo>
                  <a:pt x="11429" y="306196"/>
                </a:lnTo>
                <a:lnTo>
                  <a:pt x="833119" y="306196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k object 75"/>
          <p:cNvSpPr/>
          <p:nvPr/>
        </p:nvSpPr>
        <p:spPr>
          <a:xfrm>
            <a:off x="5863590" y="6060440"/>
            <a:ext cx="821690" cy="495300"/>
          </a:xfrm>
          <a:custGeom>
            <a:avLst/>
            <a:gdLst/>
            <a:ahLst/>
            <a:cxnLst/>
            <a:rect l="l" t="t" r="r" b="b"/>
            <a:pathLst>
              <a:path w="821690" h="495300">
                <a:moveTo>
                  <a:pt x="11430" y="165100"/>
                </a:moveTo>
                <a:lnTo>
                  <a:pt x="10160" y="165100"/>
                </a:lnTo>
                <a:lnTo>
                  <a:pt x="10160" y="167640"/>
                </a:lnTo>
                <a:lnTo>
                  <a:pt x="8889" y="167640"/>
                </a:lnTo>
                <a:lnTo>
                  <a:pt x="8889" y="171450"/>
                </a:lnTo>
                <a:lnTo>
                  <a:pt x="7620" y="171450"/>
                </a:lnTo>
                <a:lnTo>
                  <a:pt x="7620" y="172720"/>
                </a:lnTo>
                <a:lnTo>
                  <a:pt x="6350" y="172720"/>
                </a:lnTo>
                <a:lnTo>
                  <a:pt x="6350" y="177800"/>
                </a:lnTo>
                <a:lnTo>
                  <a:pt x="5080" y="177800"/>
                </a:lnTo>
                <a:lnTo>
                  <a:pt x="5080" y="179070"/>
                </a:lnTo>
                <a:lnTo>
                  <a:pt x="3810" y="179070"/>
                </a:lnTo>
                <a:lnTo>
                  <a:pt x="3810" y="184150"/>
                </a:lnTo>
                <a:lnTo>
                  <a:pt x="2539" y="184150"/>
                </a:lnTo>
                <a:lnTo>
                  <a:pt x="2539" y="185420"/>
                </a:lnTo>
                <a:lnTo>
                  <a:pt x="1270" y="185420"/>
                </a:lnTo>
                <a:lnTo>
                  <a:pt x="1270" y="190500"/>
                </a:lnTo>
                <a:lnTo>
                  <a:pt x="0" y="190500"/>
                </a:lnTo>
                <a:lnTo>
                  <a:pt x="0" y="199390"/>
                </a:lnTo>
                <a:lnTo>
                  <a:pt x="11430" y="199390"/>
                </a:lnTo>
                <a:lnTo>
                  <a:pt x="11430" y="196850"/>
                </a:lnTo>
                <a:lnTo>
                  <a:pt x="810260" y="196850"/>
                </a:lnTo>
                <a:lnTo>
                  <a:pt x="11430" y="195580"/>
                </a:lnTo>
                <a:lnTo>
                  <a:pt x="11430" y="165100"/>
                </a:lnTo>
                <a:close/>
              </a:path>
              <a:path w="821690" h="495300">
                <a:moveTo>
                  <a:pt x="812800" y="165100"/>
                </a:moveTo>
                <a:lnTo>
                  <a:pt x="811530" y="165100"/>
                </a:lnTo>
                <a:lnTo>
                  <a:pt x="811530" y="166370"/>
                </a:lnTo>
                <a:lnTo>
                  <a:pt x="810260" y="166370"/>
                </a:lnTo>
                <a:lnTo>
                  <a:pt x="810260" y="199390"/>
                </a:lnTo>
                <a:lnTo>
                  <a:pt x="821689" y="199390"/>
                </a:lnTo>
                <a:lnTo>
                  <a:pt x="821689" y="185420"/>
                </a:lnTo>
                <a:lnTo>
                  <a:pt x="820419" y="185420"/>
                </a:lnTo>
                <a:lnTo>
                  <a:pt x="820419" y="184150"/>
                </a:lnTo>
                <a:lnTo>
                  <a:pt x="819150" y="184150"/>
                </a:lnTo>
                <a:lnTo>
                  <a:pt x="819150" y="179070"/>
                </a:lnTo>
                <a:lnTo>
                  <a:pt x="817880" y="179070"/>
                </a:lnTo>
                <a:lnTo>
                  <a:pt x="817880" y="177800"/>
                </a:lnTo>
                <a:lnTo>
                  <a:pt x="816610" y="177800"/>
                </a:lnTo>
                <a:lnTo>
                  <a:pt x="816610" y="172720"/>
                </a:lnTo>
                <a:lnTo>
                  <a:pt x="815339" y="172720"/>
                </a:lnTo>
                <a:lnTo>
                  <a:pt x="815339" y="171450"/>
                </a:lnTo>
                <a:lnTo>
                  <a:pt x="814069" y="171450"/>
                </a:lnTo>
                <a:lnTo>
                  <a:pt x="814069" y="167640"/>
                </a:lnTo>
                <a:lnTo>
                  <a:pt x="812800" y="167640"/>
                </a:lnTo>
                <a:lnTo>
                  <a:pt x="812800" y="165100"/>
                </a:lnTo>
                <a:close/>
              </a:path>
              <a:path w="821690" h="495300">
                <a:moveTo>
                  <a:pt x="11430" y="189230"/>
                </a:moveTo>
                <a:lnTo>
                  <a:pt x="11430" y="190500"/>
                </a:lnTo>
                <a:lnTo>
                  <a:pt x="810260" y="190500"/>
                </a:lnTo>
                <a:lnTo>
                  <a:pt x="11430" y="189230"/>
                </a:lnTo>
                <a:close/>
              </a:path>
              <a:path w="821690" h="495300">
                <a:moveTo>
                  <a:pt x="11430" y="182880"/>
                </a:moveTo>
                <a:lnTo>
                  <a:pt x="11430" y="184150"/>
                </a:lnTo>
                <a:lnTo>
                  <a:pt x="810260" y="184150"/>
                </a:lnTo>
                <a:lnTo>
                  <a:pt x="11430" y="182880"/>
                </a:lnTo>
                <a:close/>
              </a:path>
              <a:path w="821690" h="495300">
                <a:moveTo>
                  <a:pt x="579120" y="10160"/>
                </a:moveTo>
                <a:lnTo>
                  <a:pt x="240030" y="10160"/>
                </a:lnTo>
                <a:lnTo>
                  <a:pt x="240030" y="12700"/>
                </a:lnTo>
                <a:lnTo>
                  <a:pt x="579120" y="12700"/>
                </a:lnTo>
                <a:lnTo>
                  <a:pt x="579120" y="10160"/>
                </a:lnTo>
                <a:close/>
              </a:path>
              <a:path w="821690" h="495300">
                <a:moveTo>
                  <a:pt x="576580" y="8890"/>
                </a:moveTo>
                <a:lnTo>
                  <a:pt x="246380" y="8890"/>
                </a:lnTo>
                <a:lnTo>
                  <a:pt x="246380" y="10160"/>
                </a:lnTo>
                <a:lnTo>
                  <a:pt x="576580" y="10160"/>
                </a:lnTo>
                <a:lnTo>
                  <a:pt x="576580" y="8890"/>
                </a:lnTo>
                <a:close/>
              </a:path>
              <a:path w="821690" h="495300">
                <a:moveTo>
                  <a:pt x="568960" y="7620"/>
                </a:moveTo>
                <a:lnTo>
                  <a:pt x="250189" y="7620"/>
                </a:lnTo>
                <a:lnTo>
                  <a:pt x="250189" y="8890"/>
                </a:lnTo>
                <a:lnTo>
                  <a:pt x="568960" y="8890"/>
                </a:lnTo>
                <a:lnTo>
                  <a:pt x="568960" y="7620"/>
                </a:lnTo>
                <a:close/>
              </a:path>
              <a:path w="821690" h="495300">
                <a:moveTo>
                  <a:pt x="552450" y="3810"/>
                </a:moveTo>
                <a:lnTo>
                  <a:pt x="266700" y="3810"/>
                </a:lnTo>
                <a:lnTo>
                  <a:pt x="266700" y="7620"/>
                </a:lnTo>
                <a:lnTo>
                  <a:pt x="552450" y="7620"/>
                </a:lnTo>
                <a:lnTo>
                  <a:pt x="552450" y="3810"/>
                </a:lnTo>
                <a:close/>
              </a:path>
              <a:path w="821690" h="495300">
                <a:moveTo>
                  <a:pt x="547370" y="2540"/>
                </a:moveTo>
                <a:lnTo>
                  <a:pt x="271780" y="2540"/>
                </a:lnTo>
                <a:lnTo>
                  <a:pt x="271780" y="3810"/>
                </a:lnTo>
                <a:lnTo>
                  <a:pt x="547370" y="3810"/>
                </a:lnTo>
                <a:lnTo>
                  <a:pt x="547370" y="2540"/>
                </a:lnTo>
                <a:close/>
              </a:path>
              <a:path w="821690" h="495300">
                <a:moveTo>
                  <a:pt x="542290" y="1270"/>
                </a:moveTo>
                <a:lnTo>
                  <a:pt x="278130" y="1270"/>
                </a:lnTo>
                <a:lnTo>
                  <a:pt x="278130" y="2540"/>
                </a:lnTo>
                <a:lnTo>
                  <a:pt x="542290" y="2540"/>
                </a:lnTo>
                <a:lnTo>
                  <a:pt x="542290" y="1270"/>
                </a:lnTo>
                <a:close/>
              </a:path>
              <a:path w="821690" h="495300">
                <a:moveTo>
                  <a:pt x="518160" y="0"/>
                </a:moveTo>
                <a:lnTo>
                  <a:pt x="298450" y="0"/>
                </a:lnTo>
                <a:lnTo>
                  <a:pt x="298450" y="1270"/>
                </a:lnTo>
                <a:lnTo>
                  <a:pt x="518160" y="1270"/>
                </a:lnTo>
                <a:lnTo>
                  <a:pt x="518160" y="0"/>
                </a:lnTo>
                <a:close/>
              </a:path>
              <a:path w="821690" h="495300">
                <a:moveTo>
                  <a:pt x="11430" y="199390"/>
                </a:moveTo>
                <a:lnTo>
                  <a:pt x="0" y="199390"/>
                </a:lnTo>
                <a:lnTo>
                  <a:pt x="0" y="204470"/>
                </a:lnTo>
                <a:lnTo>
                  <a:pt x="11430" y="204470"/>
                </a:lnTo>
                <a:lnTo>
                  <a:pt x="11430" y="199390"/>
                </a:lnTo>
                <a:close/>
              </a:path>
              <a:path w="821690" h="495300">
                <a:moveTo>
                  <a:pt x="821689" y="199390"/>
                </a:moveTo>
                <a:lnTo>
                  <a:pt x="810260" y="199390"/>
                </a:lnTo>
                <a:lnTo>
                  <a:pt x="810260" y="204470"/>
                </a:lnTo>
                <a:lnTo>
                  <a:pt x="821689" y="204470"/>
                </a:lnTo>
                <a:lnTo>
                  <a:pt x="821689" y="199390"/>
                </a:lnTo>
                <a:close/>
              </a:path>
              <a:path w="821690" h="495300">
                <a:moveTo>
                  <a:pt x="11430" y="204470"/>
                </a:moveTo>
                <a:lnTo>
                  <a:pt x="0" y="204470"/>
                </a:lnTo>
                <a:lnTo>
                  <a:pt x="0" y="288290"/>
                </a:lnTo>
                <a:lnTo>
                  <a:pt x="11430" y="288290"/>
                </a:lnTo>
                <a:lnTo>
                  <a:pt x="11430" y="204470"/>
                </a:lnTo>
                <a:close/>
              </a:path>
              <a:path w="821690" h="495300">
                <a:moveTo>
                  <a:pt x="821689" y="204470"/>
                </a:moveTo>
                <a:lnTo>
                  <a:pt x="810260" y="204470"/>
                </a:lnTo>
                <a:lnTo>
                  <a:pt x="810259" y="288290"/>
                </a:lnTo>
                <a:lnTo>
                  <a:pt x="821689" y="288290"/>
                </a:lnTo>
                <a:lnTo>
                  <a:pt x="821689" y="204470"/>
                </a:lnTo>
                <a:close/>
              </a:path>
              <a:path w="821690" h="495300">
                <a:moveTo>
                  <a:pt x="11430" y="288290"/>
                </a:moveTo>
                <a:lnTo>
                  <a:pt x="0" y="288290"/>
                </a:lnTo>
                <a:lnTo>
                  <a:pt x="0" y="293370"/>
                </a:lnTo>
                <a:lnTo>
                  <a:pt x="11430" y="293370"/>
                </a:lnTo>
                <a:lnTo>
                  <a:pt x="11430" y="288290"/>
                </a:lnTo>
                <a:close/>
              </a:path>
              <a:path w="821690" h="495300">
                <a:moveTo>
                  <a:pt x="821689" y="288290"/>
                </a:moveTo>
                <a:lnTo>
                  <a:pt x="810260" y="288290"/>
                </a:lnTo>
                <a:lnTo>
                  <a:pt x="810260" y="293370"/>
                </a:lnTo>
                <a:lnTo>
                  <a:pt x="821689" y="293370"/>
                </a:lnTo>
                <a:lnTo>
                  <a:pt x="821689" y="288290"/>
                </a:lnTo>
                <a:close/>
              </a:path>
              <a:path w="821690" h="495300">
                <a:moveTo>
                  <a:pt x="281939" y="494030"/>
                </a:moveTo>
                <a:lnTo>
                  <a:pt x="276860" y="494030"/>
                </a:lnTo>
                <a:lnTo>
                  <a:pt x="276860" y="495300"/>
                </a:lnTo>
                <a:lnTo>
                  <a:pt x="281939" y="495300"/>
                </a:lnTo>
                <a:lnTo>
                  <a:pt x="281939" y="494030"/>
                </a:lnTo>
                <a:close/>
              </a:path>
              <a:path w="821690" h="495300">
                <a:moveTo>
                  <a:pt x="551180" y="494030"/>
                </a:moveTo>
                <a:lnTo>
                  <a:pt x="544829" y="494030"/>
                </a:lnTo>
                <a:lnTo>
                  <a:pt x="544829" y="495300"/>
                </a:lnTo>
                <a:lnTo>
                  <a:pt x="551180" y="495300"/>
                </a:lnTo>
                <a:lnTo>
                  <a:pt x="551180" y="494030"/>
                </a:lnTo>
                <a:close/>
              </a:path>
              <a:path w="821690" h="495300">
                <a:moveTo>
                  <a:pt x="556260" y="491490"/>
                </a:moveTo>
                <a:lnTo>
                  <a:pt x="271780" y="491490"/>
                </a:lnTo>
                <a:lnTo>
                  <a:pt x="271780" y="494030"/>
                </a:lnTo>
                <a:lnTo>
                  <a:pt x="556260" y="494030"/>
                </a:lnTo>
                <a:lnTo>
                  <a:pt x="556260" y="491490"/>
                </a:lnTo>
                <a:close/>
              </a:path>
              <a:path w="821690" h="495300">
                <a:moveTo>
                  <a:pt x="567689" y="488950"/>
                </a:moveTo>
                <a:lnTo>
                  <a:pt x="260350" y="488950"/>
                </a:lnTo>
                <a:lnTo>
                  <a:pt x="260350" y="491490"/>
                </a:lnTo>
                <a:lnTo>
                  <a:pt x="266700" y="491490"/>
                </a:lnTo>
                <a:lnTo>
                  <a:pt x="266700" y="490220"/>
                </a:lnTo>
                <a:lnTo>
                  <a:pt x="567689" y="490220"/>
                </a:lnTo>
                <a:lnTo>
                  <a:pt x="567689" y="488950"/>
                </a:lnTo>
                <a:close/>
              </a:path>
              <a:path w="821690" h="495300">
                <a:moveTo>
                  <a:pt x="567689" y="490220"/>
                </a:moveTo>
                <a:lnTo>
                  <a:pt x="561339" y="490220"/>
                </a:lnTo>
                <a:lnTo>
                  <a:pt x="561339" y="491490"/>
                </a:lnTo>
                <a:lnTo>
                  <a:pt x="567689" y="491490"/>
                </a:lnTo>
                <a:lnTo>
                  <a:pt x="567689" y="490220"/>
                </a:lnTo>
                <a:close/>
              </a:path>
              <a:path w="821690" h="495300">
                <a:moveTo>
                  <a:pt x="255270" y="487680"/>
                </a:moveTo>
                <a:lnTo>
                  <a:pt x="247650" y="487680"/>
                </a:lnTo>
                <a:lnTo>
                  <a:pt x="247650" y="488950"/>
                </a:lnTo>
                <a:lnTo>
                  <a:pt x="255270" y="488950"/>
                </a:lnTo>
                <a:lnTo>
                  <a:pt x="255270" y="487680"/>
                </a:lnTo>
                <a:close/>
              </a:path>
              <a:path w="821690" h="495300">
                <a:moveTo>
                  <a:pt x="576579" y="487680"/>
                </a:moveTo>
                <a:lnTo>
                  <a:pt x="572770" y="487680"/>
                </a:lnTo>
                <a:lnTo>
                  <a:pt x="572770" y="488950"/>
                </a:lnTo>
                <a:lnTo>
                  <a:pt x="576579" y="488950"/>
                </a:lnTo>
                <a:lnTo>
                  <a:pt x="576579" y="487680"/>
                </a:lnTo>
                <a:close/>
              </a:path>
              <a:path w="821690" h="495300">
                <a:moveTo>
                  <a:pt x="582930" y="485140"/>
                </a:moveTo>
                <a:lnTo>
                  <a:pt x="245110" y="485140"/>
                </a:lnTo>
                <a:lnTo>
                  <a:pt x="245110" y="487680"/>
                </a:lnTo>
                <a:lnTo>
                  <a:pt x="582930" y="487680"/>
                </a:lnTo>
                <a:lnTo>
                  <a:pt x="582930" y="485140"/>
                </a:lnTo>
                <a:close/>
              </a:path>
              <a:path w="821690" h="495300">
                <a:moveTo>
                  <a:pt x="240030" y="483870"/>
                </a:moveTo>
                <a:lnTo>
                  <a:pt x="234950" y="483870"/>
                </a:lnTo>
                <a:lnTo>
                  <a:pt x="234950" y="485140"/>
                </a:lnTo>
                <a:lnTo>
                  <a:pt x="240030" y="485140"/>
                </a:lnTo>
                <a:lnTo>
                  <a:pt x="240030" y="483870"/>
                </a:lnTo>
                <a:close/>
              </a:path>
              <a:path w="821690" h="495300">
                <a:moveTo>
                  <a:pt x="591820" y="483870"/>
                </a:moveTo>
                <a:lnTo>
                  <a:pt x="588010" y="483870"/>
                </a:lnTo>
                <a:lnTo>
                  <a:pt x="588010" y="485140"/>
                </a:lnTo>
                <a:lnTo>
                  <a:pt x="591820" y="485140"/>
                </a:lnTo>
                <a:lnTo>
                  <a:pt x="591820" y="483870"/>
                </a:lnTo>
                <a:close/>
              </a:path>
              <a:path w="821690" h="495300">
                <a:moveTo>
                  <a:pt x="812800" y="330327"/>
                </a:moveTo>
                <a:lnTo>
                  <a:pt x="810260" y="330327"/>
                </a:lnTo>
                <a:lnTo>
                  <a:pt x="810260" y="334137"/>
                </a:lnTo>
                <a:lnTo>
                  <a:pt x="811530" y="334137"/>
                </a:lnTo>
                <a:lnTo>
                  <a:pt x="811530" y="331470"/>
                </a:lnTo>
                <a:lnTo>
                  <a:pt x="812800" y="331470"/>
                </a:lnTo>
                <a:lnTo>
                  <a:pt x="812800" y="330327"/>
                </a:lnTo>
                <a:close/>
              </a:path>
              <a:path w="821690" h="495300">
                <a:moveTo>
                  <a:pt x="11430" y="330327"/>
                </a:moveTo>
                <a:lnTo>
                  <a:pt x="10160" y="330327"/>
                </a:lnTo>
                <a:lnTo>
                  <a:pt x="10160" y="331470"/>
                </a:lnTo>
                <a:lnTo>
                  <a:pt x="11430" y="331470"/>
                </a:lnTo>
                <a:lnTo>
                  <a:pt x="11430" y="330327"/>
                </a:lnTo>
                <a:close/>
              </a:path>
              <a:path w="821690" h="495300">
                <a:moveTo>
                  <a:pt x="11430" y="325120"/>
                </a:moveTo>
                <a:lnTo>
                  <a:pt x="7620" y="325120"/>
                </a:lnTo>
                <a:lnTo>
                  <a:pt x="7620" y="326517"/>
                </a:lnTo>
                <a:lnTo>
                  <a:pt x="8889" y="326517"/>
                </a:lnTo>
                <a:lnTo>
                  <a:pt x="8889" y="330327"/>
                </a:lnTo>
                <a:lnTo>
                  <a:pt x="10160" y="330327"/>
                </a:lnTo>
                <a:lnTo>
                  <a:pt x="10160" y="329057"/>
                </a:lnTo>
                <a:lnTo>
                  <a:pt x="11430" y="329057"/>
                </a:lnTo>
                <a:lnTo>
                  <a:pt x="11430" y="325120"/>
                </a:lnTo>
                <a:close/>
              </a:path>
              <a:path w="821690" h="495300">
                <a:moveTo>
                  <a:pt x="815339" y="325120"/>
                </a:moveTo>
                <a:lnTo>
                  <a:pt x="810260" y="325120"/>
                </a:lnTo>
                <a:lnTo>
                  <a:pt x="810260" y="329057"/>
                </a:lnTo>
                <a:lnTo>
                  <a:pt x="812800" y="329057"/>
                </a:lnTo>
                <a:lnTo>
                  <a:pt x="812800" y="330327"/>
                </a:lnTo>
                <a:lnTo>
                  <a:pt x="814069" y="330327"/>
                </a:lnTo>
                <a:lnTo>
                  <a:pt x="814069" y="326517"/>
                </a:lnTo>
                <a:lnTo>
                  <a:pt x="815339" y="326517"/>
                </a:lnTo>
                <a:lnTo>
                  <a:pt x="815339" y="325120"/>
                </a:lnTo>
                <a:close/>
              </a:path>
              <a:path w="821690" h="495300">
                <a:moveTo>
                  <a:pt x="821689" y="294640"/>
                </a:moveTo>
                <a:lnTo>
                  <a:pt x="0" y="294767"/>
                </a:lnTo>
                <a:lnTo>
                  <a:pt x="0" y="308737"/>
                </a:lnTo>
                <a:lnTo>
                  <a:pt x="1270" y="308737"/>
                </a:lnTo>
                <a:lnTo>
                  <a:pt x="1270" y="312420"/>
                </a:lnTo>
                <a:lnTo>
                  <a:pt x="2539" y="312420"/>
                </a:lnTo>
                <a:lnTo>
                  <a:pt x="2539" y="315087"/>
                </a:lnTo>
                <a:lnTo>
                  <a:pt x="3810" y="315087"/>
                </a:lnTo>
                <a:lnTo>
                  <a:pt x="3810" y="318770"/>
                </a:lnTo>
                <a:lnTo>
                  <a:pt x="5080" y="318770"/>
                </a:lnTo>
                <a:lnTo>
                  <a:pt x="5080" y="321437"/>
                </a:lnTo>
                <a:lnTo>
                  <a:pt x="6350" y="321437"/>
                </a:lnTo>
                <a:lnTo>
                  <a:pt x="6350" y="325120"/>
                </a:lnTo>
                <a:lnTo>
                  <a:pt x="7620" y="325120"/>
                </a:lnTo>
                <a:lnTo>
                  <a:pt x="7620" y="323977"/>
                </a:lnTo>
                <a:lnTo>
                  <a:pt x="11430" y="323977"/>
                </a:lnTo>
                <a:lnTo>
                  <a:pt x="11430" y="294767"/>
                </a:lnTo>
                <a:lnTo>
                  <a:pt x="821689" y="294767"/>
                </a:lnTo>
                <a:close/>
              </a:path>
              <a:path w="821690" h="495300">
                <a:moveTo>
                  <a:pt x="821689" y="294767"/>
                </a:moveTo>
                <a:lnTo>
                  <a:pt x="810260" y="294767"/>
                </a:lnTo>
                <a:lnTo>
                  <a:pt x="810260" y="323977"/>
                </a:lnTo>
                <a:lnTo>
                  <a:pt x="815339" y="323977"/>
                </a:lnTo>
                <a:lnTo>
                  <a:pt x="815339" y="325120"/>
                </a:lnTo>
                <a:lnTo>
                  <a:pt x="816610" y="325120"/>
                </a:lnTo>
                <a:lnTo>
                  <a:pt x="816610" y="321437"/>
                </a:lnTo>
                <a:lnTo>
                  <a:pt x="817880" y="321437"/>
                </a:lnTo>
                <a:lnTo>
                  <a:pt x="817880" y="318770"/>
                </a:lnTo>
                <a:lnTo>
                  <a:pt x="819150" y="318770"/>
                </a:lnTo>
                <a:lnTo>
                  <a:pt x="819150" y="315087"/>
                </a:lnTo>
                <a:lnTo>
                  <a:pt x="820419" y="315087"/>
                </a:lnTo>
                <a:lnTo>
                  <a:pt x="820419" y="312420"/>
                </a:lnTo>
                <a:lnTo>
                  <a:pt x="821689" y="312420"/>
                </a:lnTo>
                <a:lnTo>
                  <a:pt x="821689" y="294767"/>
                </a:lnTo>
                <a:close/>
              </a:path>
            </a:pathLst>
          </a:custGeom>
          <a:solidFill>
            <a:srgbClr val="007A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k object 76"/>
          <p:cNvSpPr/>
          <p:nvPr/>
        </p:nvSpPr>
        <p:spPr>
          <a:xfrm>
            <a:off x="5875020" y="6071870"/>
            <a:ext cx="798830" cy="472440"/>
          </a:xfrm>
          <a:custGeom>
            <a:avLst/>
            <a:gdLst/>
            <a:ahLst/>
            <a:cxnLst/>
            <a:rect l="l" t="t" r="r" b="b"/>
            <a:pathLst>
              <a:path w="798829" h="472440">
                <a:moveTo>
                  <a:pt x="12700" y="160019"/>
                </a:moveTo>
                <a:lnTo>
                  <a:pt x="0" y="160019"/>
                </a:lnTo>
                <a:lnTo>
                  <a:pt x="0" y="193039"/>
                </a:lnTo>
                <a:lnTo>
                  <a:pt x="12700" y="193039"/>
                </a:lnTo>
                <a:lnTo>
                  <a:pt x="12700" y="160019"/>
                </a:lnTo>
                <a:close/>
              </a:path>
              <a:path w="798829" h="472440">
                <a:moveTo>
                  <a:pt x="798829" y="160019"/>
                </a:moveTo>
                <a:lnTo>
                  <a:pt x="786129" y="160019"/>
                </a:lnTo>
                <a:lnTo>
                  <a:pt x="786129" y="193039"/>
                </a:lnTo>
                <a:lnTo>
                  <a:pt x="798829" y="193039"/>
                </a:lnTo>
                <a:lnTo>
                  <a:pt x="798829" y="160019"/>
                </a:lnTo>
                <a:close/>
              </a:path>
              <a:path w="798829" h="472440">
                <a:moveTo>
                  <a:pt x="12700" y="154939"/>
                </a:moveTo>
                <a:lnTo>
                  <a:pt x="0" y="154939"/>
                </a:lnTo>
                <a:lnTo>
                  <a:pt x="0" y="158749"/>
                </a:lnTo>
                <a:lnTo>
                  <a:pt x="12700" y="158749"/>
                </a:lnTo>
                <a:lnTo>
                  <a:pt x="12700" y="154939"/>
                </a:lnTo>
                <a:close/>
              </a:path>
              <a:path w="798829" h="472440">
                <a:moveTo>
                  <a:pt x="798829" y="154939"/>
                </a:moveTo>
                <a:lnTo>
                  <a:pt x="786129" y="154939"/>
                </a:lnTo>
                <a:lnTo>
                  <a:pt x="786129" y="158749"/>
                </a:lnTo>
                <a:lnTo>
                  <a:pt x="798829" y="158749"/>
                </a:lnTo>
                <a:lnTo>
                  <a:pt x="798829" y="154939"/>
                </a:lnTo>
                <a:close/>
              </a:path>
              <a:path w="798829" h="472440">
                <a:moveTo>
                  <a:pt x="12700" y="153649"/>
                </a:moveTo>
                <a:lnTo>
                  <a:pt x="0" y="153669"/>
                </a:lnTo>
                <a:lnTo>
                  <a:pt x="12700" y="153669"/>
                </a:lnTo>
                <a:close/>
              </a:path>
              <a:path w="798829" h="472440">
                <a:moveTo>
                  <a:pt x="798829" y="152399"/>
                </a:moveTo>
                <a:lnTo>
                  <a:pt x="786129" y="152420"/>
                </a:lnTo>
                <a:lnTo>
                  <a:pt x="786129" y="153669"/>
                </a:lnTo>
                <a:lnTo>
                  <a:pt x="798829" y="153669"/>
                </a:lnTo>
                <a:lnTo>
                  <a:pt x="798829" y="152399"/>
                </a:lnTo>
                <a:close/>
              </a:path>
              <a:path w="798829" h="472440">
                <a:moveTo>
                  <a:pt x="786129" y="152399"/>
                </a:moveTo>
                <a:lnTo>
                  <a:pt x="12700" y="152399"/>
                </a:lnTo>
                <a:lnTo>
                  <a:pt x="12700" y="153649"/>
                </a:lnTo>
                <a:lnTo>
                  <a:pt x="786129" y="152420"/>
                </a:lnTo>
                <a:close/>
              </a:path>
              <a:path w="798829" h="472440">
                <a:moveTo>
                  <a:pt x="3809" y="147319"/>
                </a:moveTo>
                <a:lnTo>
                  <a:pt x="2539" y="147319"/>
                </a:lnTo>
                <a:lnTo>
                  <a:pt x="2539" y="149859"/>
                </a:lnTo>
                <a:lnTo>
                  <a:pt x="1269" y="149859"/>
                </a:lnTo>
                <a:lnTo>
                  <a:pt x="1269" y="152399"/>
                </a:lnTo>
                <a:lnTo>
                  <a:pt x="12700" y="152399"/>
                </a:lnTo>
                <a:lnTo>
                  <a:pt x="12700" y="148589"/>
                </a:lnTo>
                <a:lnTo>
                  <a:pt x="3809" y="148589"/>
                </a:lnTo>
                <a:lnTo>
                  <a:pt x="3809" y="147319"/>
                </a:lnTo>
                <a:close/>
              </a:path>
              <a:path w="798829" h="472440">
                <a:moveTo>
                  <a:pt x="797559" y="147319"/>
                </a:moveTo>
                <a:lnTo>
                  <a:pt x="796289" y="147319"/>
                </a:lnTo>
                <a:lnTo>
                  <a:pt x="796289" y="148589"/>
                </a:lnTo>
                <a:lnTo>
                  <a:pt x="786129" y="148589"/>
                </a:lnTo>
                <a:lnTo>
                  <a:pt x="786129" y="152399"/>
                </a:lnTo>
                <a:lnTo>
                  <a:pt x="798829" y="152399"/>
                </a:lnTo>
                <a:lnTo>
                  <a:pt x="798829" y="149859"/>
                </a:lnTo>
                <a:lnTo>
                  <a:pt x="797559" y="149859"/>
                </a:lnTo>
                <a:lnTo>
                  <a:pt x="797559" y="147319"/>
                </a:lnTo>
                <a:close/>
              </a:path>
              <a:path w="798829" h="472440">
                <a:moveTo>
                  <a:pt x="7619" y="140969"/>
                </a:moveTo>
                <a:lnTo>
                  <a:pt x="6350" y="140969"/>
                </a:lnTo>
                <a:lnTo>
                  <a:pt x="6350" y="143509"/>
                </a:lnTo>
                <a:lnTo>
                  <a:pt x="5079" y="143509"/>
                </a:lnTo>
                <a:lnTo>
                  <a:pt x="5079" y="146049"/>
                </a:lnTo>
                <a:lnTo>
                  <a:pt x="3809" y="146049"/>
                </a:lnTo>
                <a:lnTo>
                  <a:pt x="3809" y="147319"/>
                </a:lnTo>
                <a:lnTo>
                  <a:pt x="12700" y="147319"/>
                </a:lnTo>
                <a:lnTo>
                  <a:pt x="12700" y="142239"/>
                </a:lnTo>
                <a:lnTo>
                  <a:pt x="7619" y="142239"/>
                </a:lnTo>
                <a:lnTo>
                  <a:pt x="7619" y="140969"/>
                </a:lnTo>
                <a:close/>
              </a:path>
              <a:path w="798829" h="472440">
                <a:moveTo>
                  <a:pt x="793750" y="140969"/>
                </a:moveTo>
                <a:lnTo>
                  <a:pt x="792479" y="140969"/>
                </a:lnTo>
                <a:lnTo>
                  <a:pt x="792479" y="142239"/>
                </a:lnTo>
                <a:lnTo>
                  <a:pt x="786129" y="142239"/>
                </a:lnTo>
                <a:lnTo>
                  <a:pt x="786129" y="147319"/>
                </a:lnTo>
                <a:lnTo>
                  <a:pt x="796289" y="147319"/>
                </a:lnTo>
                <a:lnTo>
                  <a:pt x="796289" y="146049"/>
                </a:lnTo>
                <a:lnTo>
                  <a:pt x="795020" y="146049"/>
                </a:lnTo>
                <a:lnTo>
                  <a:pt x="795020" y="143509"/>
                </a:lnTo>
                <a:lnTo>
                  <a:pt x="793750" y="143509"/>
                </a:lnTo>
                <a:lnTo>
                  <a:pt x="793750" y="140969"/>
                </a:lnTo>
                <a:close/>
              </a:path>
              <a:path w="798829" h="472440">
                <a:moveTo>
                  <a:pt x="786129" y="140969"/>
                </a:moveTo>
                <a:lnTo>
                  <a:pt x="12700" y="140969"/>
                </a:lnTo>
                <a:lnTo>
                  <a:pt x="12700" y="142239"/>
                </a:lnTo>
                <a:lnTo>
                  <a:pt x="786129" y="140969"/>
                </a:lnTo>
                <a:close/>
              </a:path>
              <a:path w="798829" h="472440">
                <a:moveTo>
                  <a:pt x="12700" y="135889"/>
                </a:moveTo>
                <a:lnTo>
                  <a:pt x="8889" y="135889"/>
                </a:lnTo>
                <a:lnTo>
                  <a:pt x="8889" y="139699"/>
                </a:lnTo>
                <a:lnTo>
                  <a:pt x="7619" y="139699"/>
                </a:lnTo>
                <a:lnTo>
                  <a:pt x="7619" y="140969"/>
                </a:lnTo>
                <a:lnTo>
                  <a:pt x="12700" y="140969"/>
                </a:lnTo>
                <a:lnTo>
                  <a:pt x="12700" y="135889"/>
                </a:lnTo>
                <a:close/>
              </a:path>
              <a:path w="798829" h="472440">
                <a:moveTo>
                  <a:pt x="786129" y="139699"/>
                </a:moveTo>
                <a:lnTo>
                  <a:pt x="12700" y="139699"/>
                </a:lnTo>
                <a:lnTo>
                  <a:pt x="12700" y="140969"/>
                </a:lnTo>
                <a:lnTo>
                  <a:pt x="786129" y="139699"/>
                </a:lnTo>
                <a:close/>
              </a:path>
              <a:path w="798829" h="472440">
                <a:moveTo>
                  <a:pt x="791209" y="135889"/>
                </a:moveTo>
                <a:lnTo>
                  <a:pt x="786129" y="135889"/>
                </a:lnTo>
                <a:lnTo>
                  <a:pt x="786129" y="140969"/>
                </a:lnTo>
                <a:lnTo>
                  <a:pt x="792479" y="140969"/>
                </a:lnTo>
                <a:lnTo>
                  <a:pt x="792479" y="139699"/>
                </a:lnTo>
                <a:lnTo>
                  <a:pt x="791209" y="139699"/>
                </a:lnTo>
                <a:lnTo>
                  <a:pt x="791209" y="135889"/>
                </a:lnTo>
                <a:close/>
              </a:path>
              <a:path w="798829" h="472440">
                <a:moveTo>
                  <a:pt x="11429" y="134619"/>
                </a:moveTo>
                <a:lnTo>
                  <a:pt x="10159" y="134619"/>
                </a:lnTo>
                <a:lnTo>
                  <a:pt x="10159" y="135889"/>
                </a:lnTo>
                <a:lnTo>
                  <a:pt x="11429" y="135889"/>
                </a:lnTo>
                <a:lnTo>
                  <a:pt x="11429" y="134619"/>
                </a:lnTo>
                <a:close/>
              </a:path>
              <a:path w="798829" h="472440">
                <a:moveTo>
                  <a:pt x="789939" y="134619"/>
                </a:moveTo>
                <a:lnTo>
                  <a:pt x="788670" y="134619"/>
                </a:lnTo>
                <a:lnTo>
                  <a:pt x="788670" y="135889"/>
                </a:lnTo>
                <a:lnTo>
                  <a:pt x="789939" y="135889"/>
                </a:lnTo>
                <a:lnTo>
                  <a:pt x="789939" y="134619"/>
                </a:lnTo>
                <a:close/>
              </a:path>
              <a:path w="798829" h="472440">
                <a:moveTo>
                  <a:pt x="13969" y="133349"/>
                </a:moveTo>
                <a:lnTo>
                  <a:pt x="12700" y="133349"/>
                </a:lnTo>
                <a:lnTo>
                  <a:pt x="12700" y="134619"/>
                </a:lnTo>
                <a:lnTo>
                  <a:pt x="13969" y="133349"/>
                </a:lnTo>
                <a:close/>
              </a:path>
              <a:path w="798829" h="472440">
                <a:moveTo>
                  <a:pt x="787400" y="130809"/>
                </a:moveTo>
                <a:lnTo>
                  <a:pt x="786129" y="130809"/>
                </a:lnTo>
                <a:lnTo>
                  <a:pt x="786129" y="134619"/>
                </a:lnTo>
                <a:lnTo>
                  <a:pt x="787400" y="134619"/>
                </a:lnTo>
                <a:lnTo>
                  <a:pt x="787400" y="130809"/>
                </a:lnTo>
                <a:close/>
              </a:path>
              <a:path w="798829" h="472440">
                <a:moveTo>
                  <a:pt x="608329" y="10159"/>
                </a:moveTo>
                <a:lnTo>
                  <a:pt x="190500" y="10159"/>
                </a:lnTo>
                <a:lnTo>
                  <a:pt x="190500" y="11429"/>
                </a:lnTo>
                <a:lnTo>
                  <a:pt x="608329" y="11429"/>
                </a:lnTo>
                <a:lnTo>
                  <a:pt x="608329" y="10159"/>
                </a:lnTo>
                <a:close/>
              </a:path>
              <a:path w="798829" h="472440">
                <a:moveTo>
                  <a:pt x="604519" y="8889"/>
                </a:moveTo>
                <a:lnTo>
                  <a:pt x="193039" y="8889"/>
                </a:lnTo>
                <a:lnTo>
                  <a:pt x="193039" y="10159"/>
                </a:lnTo>
                <a:lnTo>
                  <a:pt x="604519" y="10159"/>
                </a:lnTo>
                <a:lnTo>
                  <a:pt x="604519" y="8889"/>
                </a:lnTo>
                <a:close/>
              </a:path>
              <a:path w="798829" h="472440">
                <a:moveTo>
                  <a:pt x="590550" y="5079"/>
                </a:moveTo>
                <a:lnTo>
                  <a:pt x="205739" y="5079"/>
                </a:lnTo>
                <a:lnTo>
                  <a:pt x="205739" y="8889"/>
                </a:lnTo>
                <a:lnTo>
                  <a:pt x="590550" y="8889"/>
                </a:lnTo>
                <a:lnTo>
                  <a:pt x="590550" y="5079"/>
                </a:lnTo>
                <a:close/>
              </a:path>
              <a:path w="798829" h="472440">
                <a:moveTo>
                  <a:pt x="586739" y="3809"/>
                </a:moveTo>
                <a:lnTo>
                  <a:pt x="210819" y="3809"/>
                </a:lnTo>
                <a:lnTo>
                  <a:pt x="210819" y="5079"/>
                </a:lnTo>
                <a:lnTo>
                  <a:pt x="586739" y="5079"/>
                </a:lnTo>
                <a:lnTo>
                  <a:pt x="586739" y="3809"/>
                </a:lnTo>
                <a:close/>
              </a:path>
              <a:path w="798829" h="472440">
                <a:moveTo>
                  <a:pt x="581659" y="2539"/>
                </a:moveTo>
                <a:lnTo>
                  <a:pt x="214629" y="2539"/>
                </a:lnTo>
                <a:lnTo>
                  <a:pt x="214629" y="3809"/>
                </a:lnTo>
                <a:lnTo>
                  <a:pt x="581659" y="3809"/>
                </a:lnTo>
                <a:lnTo>
                  <a:pt x="581659" y="2539"/>
                </a:lnTo>
                <a:close/>
              </a:path>
              <a:path w="798829" h="472440">
                <a:moveTo>
                  <a:pt x="567689" y="0"/>
                </a:moveTo>
                <a:lnTo>
                  <a:pt x="228600" y="0"/>
                </a:lnTo>
                <a:lnTo>
                  <a:pt x="228600" y="2539"/>
                </a:lnTo>
                <a:lnTo>
                  <a:pt x="567689" y="2539"/>
                </a:lnTo>
                <a:lnTo>
                  <a:pt x="567689" y="0"/>
                </a:lnTo>
                <a:close/>
              </a:path>
              <a:path w="798829" h="472440">
                <a:moveTo>
                  <a:pt x="12700" y="193039"/>
                </a:moveTo>
                <a:lnTo>
                  <a:pt x="0" y="193039"/>
                </a:lnTo>
                <a:lnTo>
                  <a:pt x="0" y="276859"/>
                </a:lnTo>
                <a:lnTo>
                  <a:pt x="12700" y="276859"/>
                </a:lnTo>
                <a:lnTo>
                  <a:pt x="12700" y="193039"/>
                </a:lnTo>
                <a:close/>
              </a:path>
              <a:path w="798829" h="472440">
                <a:moveTo>
                  <a:pt x="798829" y="193039"/>
                </a:moveTo>
                <a:lnTo>
                  <a:pt x="786129" y="193039"/>
                </a:lnTo>
                <a:lnTo>
                  <a:pt x="786129" y="276859"/>
                </a:lnTo>
                <a:lnTo>
                  <a:pt x="798829" y="276859"/>
                </a:lnTo>
                <a:lnTo>
                  <a:pt x="798829" y="193039"/>
                </a:lnTo>
                <a:close/>
              </a:path>
              <a:path w="798829" h="472440">
                <a:moveTo>
                  <a:pt x="12700" y="276859"/>
                </a:moveTo>
                <a:lnTo>
                  <a:pt x="0" y="276859"/>
                </a:lnTo>
                <a:lnTo>
                  <a:pt x="0" y="281939"/>
                </a:lnTo>
                <a:lnTo>
                  <a:pt x="12700" y="281939"/>
                </a:lnTo>
                <a:lnTo>
                  <a:pt x="12700" y="276859"/>
                </a:lnTo>
                <a:close/>
              </a:path>
              <a:path w="798829" h="472440">
                <a:moveTo>
                  <a:pt x="798829" y="276859"/>
                </a:moveTo>
                <a:lnTo>
                  <a:pt x="786129" y="276859"/>
                </a:lnTo>
                <a:lnTo>
                  <a:pt x="786129" y="281939"/>
                </a:lnTo>
                <a:lnTo>
                  <a:pt x="798829" y="281939"/>
                </a:lnTo>
                <a:lnTo>
                  <a:pt x="798829" y="276859"/>
                </a:lnTo>
                <a:close/>
              </a:path>
              <a:path w="798829" h="472440">
                <a:moveTo>
                  <a:pt x="580389" y="471169"/>
                </a:moveTo>
                <a:lnTo>
                  <a:pt x="223519" y="471169"/>
                </a:lnTo>
                <a:lnTo>
                  <a:pt x="223519" y="472439"/>
                </a:lnTo>
                <a:lnTo>
                  <a:pt x="580389" y="472439"/>
                </a:lnTo>
                <a:lnTo>
                  <a:pt x="580389" y="471169"/>
                </a:lnTo>
                <a:close/>
              </a:path>
              <a:path w="798829" h="472440">
                <a:moveTo>
                  <a:pt x="218439" y="469899"/>
                </a:moveTo>
                <a:lnTo>
                  <a:pt x="214629" y="469899"/>
                </a:lnTo>
                <a:lnTo>
                  <a:pt x="214629" y="471169"/>
                </a:lnTo>
                <a:lnTo>
                  <a:pt x="218439" y="471169"/>
                </a:lnTo>
                <a:lnTo>
                  <a:pt x="218439" y="469899"/>
                </a:lnTo>
                <a:close/>
              </a:path>
              <a:path w="798829" h="472440">
                <a:moveTo>
                  <a:pt x="589279" y="469899"/>
                </a:moveTo>
                <a:lnTo>
                  <a:pt x="585469" y="469899"/>
                </a:lnTo>
                <a:lnTo>
                  <a:pt x="585469" y="471169"/>
                </a:lnTo>
                <a:lnTo>
                  <a:pt x="589279" y="471169"/>
                </a:lnTo>
                <a:lnTo>
                  <a:pt x="589279" y="469899"/>
                </a:lnTo>
                <a:close/>
              </a:path>
              <a:path w="798829" h="472440">
                <a:moveTo>
                  <a:pt x="594360" y="467359"/>
                </a:moveTo>
                <a:lnTo>
                  <a:pt x="209550" y="467359"/>
                </a:lnTo>
                <a:lnTo>
                  <a:pt x="209550" y="469899"/>
                </a:lnTo>
                <a:lnTo>
                  <a:pt x="594360" y="469899"/>
                </a:lnTo>
                <a:lnTo>
                  <a:pt x="594360" y="467359"/>
                </a:lnTo>
                <a:close/>
              </a:path>
              <a:path w="798829" h="472440">
                <a:moveTo>
                  <a:pt x="601979" y="464819"/>
                </a:moveTo>
                <a:lnTo>
                  <a:pt x="198119" y="464819"/>
                </a:lnTo>
                <a:lnTo>
                  <a:pt x="198119" y="467359"/>
                </a:lnTo>
                <a:lnTo>
                  <a:pt x="204469" y="467359"/>
                </a:lnTo>
                <a:lnTo>
                  <a:pt x="204469" y="466089"/>
                </a:lnTo>
                <a:lnTo>
                  <a:pt x="601979" y="466089"/>
                </a:lnTo>
                <a:lnTo>
                  <a:pt x="601979" y="464819"/>
                </a:lnTo>
                <a:close/>
              </a:path>
              <a:path w="798829" h="472440">
                <a:moveTo>
                  <a:pt x="601979" y="466089"/>
                </a:moveTo>
                <a:lnTo>
                  <a:pt x="599439" y="466089"/>
                </a:lnTo>
                <a:lnTo>
                  <a:pt x="599439" y="467359"/>
                </a:lnTo>
                <a:lnTo>
                  <a:pt x="601979" y="467359"/>
                </a:lnTo>
                <a:lnTo>
                  <a:pt x="601979" y="466089"/>
                </a:lnTo>
                <a:close/>
              </a:path>
              <a:path w="798829" h="472440">
                <a:moveTo>
                  <a:pt x="195579" y="463549"/>
                </a:moveTo>
                <a:lnTo>
                  <a:pt x="193039" y="463549"/>
                </a:lnTo>
                <a:lnTo>
                  <a:pt x="193039" y="464819"/>
                </a:lnTo>
                <a:lnTo>
                  <a:pt x="195579" y="464819"/>
                </a:lnTo>
                <a:lnTo>
                  <a:pt x="195579" y="463549"/>
                </a:lnTo>
                <a:close/>
              </a:path>
              <a:path w="798829" h="472440">
                <a:moveTo>
                  <a:pt x="609600" y="463549"/>
                </a:moveTo>
                <a:lnTo>
                  <a:pt x="605789" y="463549"/>
                </a:lnTo>
                <a:lnTo>
                  <a:pt x="605789" y="464819"/>
                </a:lnTo>
                <a:lnTo>
                  <a:pt x="609600" y="464819"/>
                </a:lnTo>
                <a:lnTo>
                  <a:pt x="609600" y="463549"/>
                </a:lnTo>
                <a:close/>
              </a:path>
              <a:path w="798829" h="472440">
                <a:moveTo>
                  <a:pt x="612139" y="461009"/>
                </a:moveTo>
                <a:lnTo>
                  <a:pt x="189229" y="461009"/>
                </a:lnTo>
                <a:lnTo>
                  <a:pt x="189229" y="463549"/>
                </a:lnTo>
                <a:lnTo>
                  <a:pt x="612139" y="463549"/>
                </a:lnTo>
                <a:lnTo>
                  <a:pt x="612139" y="461009"/>
                </a:lnTo>
                <a:close/>
              </a:path>
              <a:path w="798829" h="472440">
                <a:moveTo>
                  <a:pt x="186689" y="459739"/>
                </a:moveTo>
                <a:lnTo>
                  <a:pt x="182879" y="459739"/>
                </a:lnTo>
                <a:lnTo>
                  <a:pt x="182879" y="461009"/>
                </a:lnTo>
                <a:lnTo>
                  <a:pt x="186689" y="461009"/>
                </a:lnTo>
                <a:lnTo>
                  <a:pt x="186689" y="459739"/>
                </a:lnTo>
                <a:close/>
              </a:path>
              <a:path w="798829" h="472440">
                <a:moveTo>
                  <a:pt x="618489" y="459739"/>
                </a:moveTo>
                <a:lnTo>
                  <a:pt x="615950" y="459739"/>
                </a:lnTo>
                <a:lnTo>
                  <a:pt x="615950" y="461009"/>
                </a:lnTo>
                <a:lnTo>
                  <a:pt x="618489" y="461009"/>
                </a:lnTo>
                <a:lnTo>
                  <a:pt x="618489" y="459739"/>
                </a:lnTo>
                <a:close/>
              </a:path>
              <a:path w="798829" h="472440">
                <a:moveTo>
                  <a:pt x="788670" y="339089"/>
                </a:moveTo>
                <a:lnTo>
                  <a:pt x="786129" y="339089"/>
                </a:lnTo>
                <a:lnTo>
                  <a:pt x="786129" y="344169"/>
                </a:lnTo>
                <a:lnTo>
                  <a:pt x="787400" y="344169"/>
                </a:lnTo>
                <a:lnTo>
                  <a:pt x="787400" y="340359"/>
                </a:lnTo>
                <a:lnTo>
                  <a:pt x="788670" y="340359"/>
                </a:lnTo>
                <a:lnTo>
                  <a:pt x="788670" y="339089"/>
                </a:lnTo>
                <a:close/>
              </a:path>
              <a:path w="798829" h="472440">
                <a:moveTo>
                  <a:pt x="12700" y="339089"/>
                </a:moveTo>
                <a:lnTo>
                  <a:pt x="11429" y="339089"/>
                </a:lnTo>
                <a:lnTo>
                  <a:pt x="11429" y="340359"/>
                </a:lnTo>
                <a:lnTo>
                  <a:pt x="12700" y="340359"/>
                </a:lnTo>
                <a:lnTo>
                  <a:pt x="12700" y="339089"/>
                </a:lnTo>
                <a:close/>
              </a:path>
              <a:path w="798829" h="472440">
                <a:moveTo>
                  <a:pt x="12700" y="331469"/>
                </a:moveTo>
                <a:lnTo>
                  <a:pt x="6350" y="331469"/>
                </a:lnTo>
                <a:lnTo>
                  <a:pt x="6350" y="332739"/>
                </a:lnTo>
                <a:lnTo>
                  <a:pt x="7619" y="332739"/>
                </a:lnTo>
                <a:lnTo>
                  <a:pt x="7619" y="335279"/>
                </a:lnTo>
                <a:lnTo>
                  <a:pt x="8889" y="335279"/>
                </a:lnTo>
                <a:lnTo>
                  <a:pt x="8889" y="339089"/>
                </a:lnTo>
                <a:lnTo>
                  <a:pt x="10159" y="339089"/>
                </a:lnTo>
                <a:lnTo>
                  <a:pt x="10159" y="337819"/>
                </a:lnTo>
                <a:lnTo>
                  <a:pt x="12700" y="337819"/>
                </a:lnTo>
                <a:lnTo>
                  <a:pt x="12700" y="331469"/>
                </a:lnTo>
                <a:close/>
              </a:path>
              <a:path w="798829" h="472440">
                <a:moveTo>
                  <a:pt x="793750" y="331469"/>
                </a:moveTo>
                <a:lnTo>
                  <a:pt x="786129" y="331469"/>
                </a:lnTo>
                <a:lnTo>
                  <a:pt x="786129" y="337819"/>
                </a:lnTo>
                <a:lnTo>
                  <a:pt x="789939" y="337819"/>
                </a:lnTo>
                <a:lnTo>
                  <a:pt x="789939" y="339089"/>
                </a:lnTo>
                <a:lnTo>
                  <a:pt x="791209" y="339089"/>
                </a:lnTo>
                <a:lnTo>
                  <a:pt x="791209" y="335279"/>
                </a:lnTo>
                <a:lnTo>
                  <a:pt x="792479" y="335279"/>
                </a:lnTo>
                <a:lnTo>
                  <a:pt x="792479" y="332739"/>
                </a:lnTo>
                <a:lnTo>
                  <a:pt x="793750" y="332739"/>
                </a:lnTo>
                <a:lnTo>
                  <a:pt x="793750" y="331469"/>
                </a:lnTo>
                <a:close/>
              </a:path>
              <a:path w="798829" h="472440">
                <a:moveTo>
                  <a:pt x="12700" y="325119"/>
                </a:moveTo>
                <a:lnTo>
                  <a:pt x="2539" y="325119"/>
                </a:lnTo>
                <a:lnTo>
                  <a:pt x="2539" y="326389"/>
                </a:lnTo>
                <a:lnTo>
                  <a:pt x="3809" y="326389"/>
                </a:lnTo>
                <a:lnTo>
                  <a:pt x="3809" y="328929"/>
                </a:lnTo>
                <a:lnTo>
                  <a:pt x="5079" y="328929"/>
                </a:lnTo>
                <a:lnTo>
                  <a:pt x="5079" y="331469"/>
                </a:lnTo>
                <a:lnTo>
                  <a:pt x="6350" y="331469"/>
                </a:lnTo>
                <a:lnTo>
                  <a:pt x="6350" y="330199"/>
                </a:lnTo>
                <a:lnTo>
                  <a:pt x="12700" y="330199"/>
                </a:lnTo>
                <a:lnTo>
                  <a:pt x="12700" y="325119"/>
                </a:lnTo>
                <a:close/>
              </a:path>
              <a:path w="798829" h="472440">
                <a:moveTo>
                  <a:pt x="797559" y="325119"/>
                </a:moveTo>
                <a:lnTo>
                  <a:pt x="786129" y="325119"/>
                </a:lnTo>
                <a:lnTo>
                  <a:pt x="786129" y="330199"/>
                </a:lnTo>
                <a:lnTo>
                  <a:pt x="793750" y="330199"/>
                </a:lnTo>
                <a:lnTo>
                  <a:pt x="793750" y="331469"/>
                </a:lnTo>
                <a:lnTo>
                  <a:pt x="795020" y="331469"/>
                </a:lnTo>
                <a:lnTo>
                  <a:pt x="795020" y="328929"/>
                </a:lnTo>
                <a:lnTo>
                  <a:pt x="796289" y="328929"/>
                </a:lnTo>
                <a:lnTo>
                  <a:pt x="796289" y="326389"/>
                </a:lnTo>
                <a:lnTo>
                  <a:pt x="797559" y="326389"/>
                </a:lnTo>
                <a:lnTo>
                  <a:pt x="797559" y="325119"/>
                </a:lnTo>
                <a:close/>
              </a:path>
              <a:path w="798829" h="472440">
                <a:moveTo>
                  <a:pt x="12700" y="318769"/>
                </a:moveTo>
                <a:lnTo>
                  <a:pt x="0" y="318769"/>
                </a:lnTo>
                <a:lnTo>
                  <a:pt x="0" y="322579"/>
                </a:lnTo>
                <a:lnTo>
                  <a:pt x="1269" y="322579"/>
                </a:lnTo>
                <a:lnTo>
                  <a:pt x="1269" y="325119"/>
                </a:lnTo>
                <a:lnTo>
                  <a:pt x="2539" y="325119"/>
                </a:lnTo>
                <a:lnTo>
                  <a:pt x="2539" y="323849"/>
                </a:lnTo>
                <a:lnTo>
                  <a:pt x="12700" y="323849"/>
                </a:lnTo>
                <a:lnTo>
                  <a:pt x="12700" y="318769"/>
                </a:lnTo>
                <a:close/>
              </a:path>
              <a:path w="798829" h="472440">
                <a:moveTo>
                  <a:pt x="798829" y="318769"/>
                </a:moveTo>
                <a:lnTo>
                  <a:pt x="786129" y="318769"/>
                </a:lnTo>
                <a:lnTo>
                  <a:pt x="786129" y="323849"/>
                </a:lnTo>
                <a:lnTo>
                  <a:pt x="797559" y="323849"/>
                </a:lnTo>
                <a:lnTo>
                  <a:pt x="797559" y="325119"/>
                </a:lnTo>
                <a:lnTo>
                  <a:pt x="798829" y="325119"/>
                </a:lnTo>
                <a:lnTo>
                  <a:pt x="798829" y="318769"/>
                </a:lnTo>
                <a:close/>
              </a:path>
              <a:path w="798829" h="472440">
                <a:moveTo>
                  <a:pt x="12700" y="313689"/>
                </a:moveTo>
                <a:lnTo>
                  <a:pt x="0" y="313689"/>
                </a:lnTo>
                <a:lnTo>
                  <a:pt x="0" y="317499"/>
                </a:lnTo>
                <a:lnTo>
                  <a:pt x="12700" y="317499"/>
                </a:lnTo>
                <a:lnTo>
                  <a:pt x="12700" y="313689"/>
                </a:lnTo>
                <a:close/>
              </a:path>
              <a:path w="798829" h="472440">
                <a:moveTo>
                  <a:pt x="798829" y="313689"/>
                </a:moveTo>
                <a:lnTo>
                  <a:pt x="786129" y="313689"/>
                </a:lnTo>
                <a:lnTo>
                  <a:pt x="786129" y="317499"/>
                </a:lnTo>
                <a:lnTo>
                  <a:pt x="798829" y="317499"/>
                </a:lnTo>
                <a:lnTo>
                  <a:pt x="798829" y="313689"/>
                </a:lnTo>
                <a:close/>
              </a:path>
              <a:path w="798829" h="472440">
                <a:moveTo>
                  <a:pt x="12700" y="283209"/>
                </a:moveTo>
                <a:lnTo>
                  <a:pt x="0" y="283209"/>
                </a:lnTo>
                <a:lnTo>
                  <a:pt x="0" y="312419"/>
                </a:lnTo>
                <a:lnTo>
                  <a:pt x="12700" y="312419"/>
                </a:lnTo>
                <a:lnTo>
                  <a:pt x="12700" y="283209"/>
                </a:lnTo>
                <a:close/>
              </a:path>
              <a:path w="798829" h="472440">
                <a:moveTo>
                  <a:pt x="798829" y="283209"/>
                </a:moveTo>
                <a:lnTo>
                  <a:pt x="786129" y="283209"/>
                </a:lnTo>
                <a:lnTo>
                  <a:pt x="786129" y="312419"/>
                </a:lnTo>
                <a:lnTo>
                  <a:pt x="798829" y="312419"/>
                </a:lnTo>
                <a:lnTo>
                  <a:pt x="798829" y="283209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k object 77"/>
          <p:cNvSpPr/>
          <p:nvPr/>
        </p:nvSpPr>
        <p:spPr>
          <a:xfrm>
            <a:off x="5887720" y="6083427"/>
            <a:ext cx="773430" cy="448309"/>
          </a:xfrm>
          <a:custGeom>
            <a:avLst/>
            <a:gdLst/>
            <a:ahLst/>
            <a:cxnLst/>
            <a:rect l="l" t="t" r="r" b="b"/>
            <a:pathLst>
              <a:path w="773429" h="448309">
                <a:moveTo>
                  <a:pt x="11429" y="148463"/>
                </a:moveTo>
                <a:lnTo>
                  <a:pt x="0" y="148463"/>
                </a:lnTo>
                <a:lnTo>
                  <a:pt x="0" y="181483"/>
                </a:lnTo>
                <a:lnTo>
                  <a:pt x="11429" y="181483"/>
                </a:lnTo>
                <a:lnTo>
                  <a:pt x="11429" y="148463"/>
                </a:lnTo>
                <a:close/>
              </a:path>
              <a:path w="773429" h="448309">
                <a:moveTo>
                  <a:pt x="773429" y="148463"/>
                </a:moveTo>
                <a:lnTo>
                  <a:pt x="762000" y="148463"/>
                </a:lnTo>
                <a:lnTo>
                  <a:pt x="762000" y="181483"/>
                </a:lnTo>
                <a:lnTo>
                  <a:pt x="773429" y="181483"/>
                </a:lnTo>
                <a:lnTo>
                  <a:pt x="773429" y="148463"/>
                </a:lnTo>
                <a:close/>
              </a:path>
              <a:path w="773429" h="448309">
                <a:moveTo>
                  <a:pt x="11429" y="143383"/>
                </a:moveTo>
                <a:lnTo>
                  <a:pt x="0" y="143383"/>
                </a:lnTo>
                <a:lnTo>
                  <a:pt x="0" y="147193"/>
                </a:lnTo>
                <a:lnTo>
                  <a:pt x="11429" y="147193"/>
                </a:lnTo>
                <a:lnTo>
                  <a:pt x="11429" y="143383"/>
                </a:lnTo>
                <a:close/>
              </a:path>
              <a:path w="773429" h="448309">
                <a:moveTo>
                  <a:pt x="773429" y="143383"/>
                </a:moveTo>
                <a:lnTo>
                  <a:pt x="762000" y="143383"/>
                </a:lnTo>
                <a:lnTo>
                  <a:pt x="762000" y="147193"/>
                </a:lnTo>
                <a:lnTo>
                  <a:pt x="773429" y="147193"/>
                </a:lnTo>
                <a:lnTo>
                  <a:pt x="773429" y="143383"/>
                </a:lnTo>
                <a:close/>
              </a:path>
              <a:path w="773429" h="448309">
                <a:moveTo>
                  <a:pt x="11429" y="137033"/>
                </a:moveTo>
                <a:lnTo>
                  <a:pt x="0" y="137033"/>
                </a:lnTo>
                <a:lnTo>
                  <a:pt x="0" y="142113"/>
                </a:lnTo>
                <a:lnTo>
                  <a:pt x="11429" y="142113"/>
                </a:lnTo>
                <a:lnTo>
                  <a:pt x="11429" y="137033"/>
                </a:lnTo>
                <a:close/>
              </a:path>
              <a:path w="773429" h="448309">
                <a:moveTo>
                  <a:pt x="773429" y="137033"/>
                </a:moveTo>
                <a:lnTo>
                  <a:pt x="762000" y="137033"/>
                </a:lnTo>
                <a:lnTo>
                  <a:pt x="762000" y="142113"/>
                </a:lnTo>
                <a:lnTo>
                  <a:pt x="773429" y="142113"/>
                </a:lnTo>
                <a:lnTo>
                  <a:pt x="773429" y="137033"/>
                </a:lnTo>
                <a:close/>
              </a:path>
              <a:path w="773429" h="448309">
                <a:moveTo>
                  <a:pt x="11429" y="130683"/>
                </a:moveTo>
                <a:lnTo>
                  <a:pt x="0" y="130683"/>
                </a:lnTo>
                <a:lnTo>
                  <a:pt x="0" y="135763"/>
                </a:lnTo>
                <a:lnTo>
                  <a:pt x="11429" y="135763"/>
                </a:lnTo>
                <a:lnTo>
                  <a:pt x="11429" y="130683"/>
                </a:lnTo>
                <a:close/>
              </a:path>
              <a:path w="773429" h="448309">
                <a:moveTo>
                  <a:pt x="773429" y="130683"/>
                </a:moveTo>
                <a:lnTo>
                  <a:pt x="762000" y="130683"/>
                </a:lnTo>
                <a:lnTo>
                  <a:pt x="762000" y="135763"/>
                </a:lnTo>
                <a:lnTo>
                  <a:pt x="773429" y="135763"/>
                </a:lnTo>
                <a:lnTo>
                  <a:pt x="773429" y="130683"/>
                </a:lnTo>
                <a:close/>
              </a:path>
              <a:path w="773429" h="448309">
                <a:moveTo>
                  <a:pt x="11429" y="124333"/>
                </a:moveTo>
                <a:lnTo>
                  <a:pt x="0" y="124333"/>
                </a:lnTo>
                <a:lnTo>
                  <a:pt x="0" y="129413"/>
                </a:lnTo>
                <a:lnTo>
                  <a:pt x="11429" y="129413"/>
                </a:lnTo>
                <a:lnTo>
                  <a:pt x="11429" y="124333"/>
                </a:lnTo>
                <a:close/>
              </a:path>
              <a:path w="773429" h="448309">
                <a:moveTo>
                  <a:pt x="773429" y="124333"/>
                </a:moveTo>
                <a:lnTo>
                  <a:pt x="762000" y="124333"/>
                </a:lnTo>
                <a:lnTo>
                  <a:pt x="762000" y="129413"/>
                </a:lnTo>
                <a:lnTo>
                  <a:pt x="773429" y="129413"/>
                </a:lnTo>
                <a:lnTo>
                  <a:pt x="773429" y="124333"/>
                </a:lnTo>
                <a:close/>
              </a:path>
              <a:path w="773429" h="448309">
                <a:moveTo>
                  <a:pt x="11429" y="118110"/>
                </a:moveTo>
                <a:lnTo>
                  <a:pt x="1269" y="118110"/>
                </a:lnTo>
                <a:lnTo>
                  <a:pt x="1269" y="121920"/>
                </a:lnTo>
                <a:lnTo>
                  <a:pt x="0" y="121920"/>
                </a:lnTo>
                <a:lnTo>
                  <a:pt x="0" y="123063"/>
                </a:lnTo>
                <a:lnTo>
                  <a:pt x="11429" y="123063"/>
                </a:lnTo>
                <a:lnTo>
                  <a:pt x="11429" y="118110"/>
                </a:lnTo>
                <a:close/>
              </a:path>
              <a:path w="773429" h="448309">
                <a:moveTo>
                  <a:pt x="773429" y="118110"/>
                </a:moveTo>
                <a:lnTo>
                  <a:pt x="762000" y="118110"/>
                </a:lnTo>
                <a:lnTo>
                  <a:pt x="762000" y="123063"/>
                </a:lnTo>
                <a:lnTo>
                  <a:pt x="773429" y="123063"/>
                </a:lnTo>
                <a:lnTo>
                  <a:pt x="773429" y="118110"/>
                </a:lnTo>
                <a:close/>
              </a:path>
              <a:path w="773429" h="448309">
                <a:moveTo>
                  <a:pt x="3809" y="116713"/>
                </a:moveTo>
                <a:lnTo>
                  <a:pt x="2539" y="116713"/>
                </a:lnTo>
                <a:lnTo>
                  <a:pt x="2539" y="118110"/>
                </a:lnTo>
                <a:lnTo>
                  <a:pt x="3809" y="118110"/>
                </a:lnTo>
                <a:lnTo>
                  <a:pt x="3809" y="116713"/>
                </a:lnTo>
                <a:close/>
              </a:path>
              <a:path w="773429" h="448309">
                <a:moveTo>
                  <a:pt x="772159" y="116713"/>
                </a:moveTo>
                <a:lnTo>
                  <a:pt x="770889" y="116713"/>
                </a:lnTo>
                <a:lnTo>
                  <a:pt x="770889" y="118110"/>
                </a:lnTo>
                <a:lnTo>
                  <a:pt x="772159" y="118110"/>
                </a:lnTo>
                <a:lnTo>
                  <a:pt x="772159" y="116713"/>
                </a:lnTo>
                <a:close/>
              </a:path>
              <a:path w="773429" h="448309">
                <a:moveTo>
                  <a:pt x="8889" y="110363"/>
                </a:moveTo>
                <a:lnTo>
                  <a:pt x="7619" y="110363"/>
                </a:lnTo>
                <a:lnTo>
                  <a:pt x="7619" y="113030"/>
                </a:lnTo>
                <a:lnTo>
                  <a:pt x="6350" y="113030"/>
                </a:lnTo>
                <a:lnTo>
                  <a:pt x="6350" y="115570"/>
                </a:lnTo>
                <a:lnTo>
                  <a:pt x="5079" y="115570"/>
                </a:lnTo>
                <a:lnTo>
                  <a:pt x="5079" y="116713"/>
                </a:lnTo>
                <a:lnTo>
                  <a:pt x="11429" y="116713"/>
                </a:lnTo>
                <a:lnTo>
                  <a:pt x="11429" y="111760"/>
                </a:lnTo>
                <a:lnTo>
                  <a:pt x="8889" y="111760"/>
                </a:lnTo>
                <a:lnTo>
                  <a:pt x="8889" y="110363"/>
                </a:lnTo>
                <a:close/>
              </a:path>
              <a:path w="773429" h="448309">
                <a:moveTo>
                  <a:pt x="768350" y="111760"/>
                </a:moveTo>
                <a:lnTo>
                  <a:pt x="762000" y="111760"/>
                </a:lnTo>
                <a:lnTo>
                  <a:pt x="762000" y="116713"/>
                </a:lnTo>
                <a:lnTo>
                  <a:pt x="770889" y="116713"/>
                </a:lnTo>
                <a:lnTo>
                  <a:pt x="770889" y="115570"/>
                </a:lnTo>
                <a:lnTo>
                  <a:pt x="769620" y="115570"/>
                </a:lnTo>
                <a:lnTo>
                  <a:pt x="769620" y="113030"/>
                </a:lnTo>
                <a:lnTo>
                  <a:pt x="768350" y="113030"/>
                </a:lnTo>
                <a:lnTo>
                  <a:pt x="768350" y="111760"/>
                </a:lnTo>
                <a:close/>
              </a:path>
              <a:path w="773429" h="448309">
                <a:moveTo>
                  <a:pt x="11429" y="115443"/>
                </a:moveTo>
                <a:lnTo>
                  <a:pt x="762000" y="115570"/>
                </a:lnTo>
                <a:lnTo>
                  <a:pt x="11429" y="115443"/>
                </a:lnTo>
                <a:close/>
              </a:path>
              <a:path w="773429" h="448309">
                <a:moveTo>
                  <a:pt x="767079" y="110363"/>
                </a:moveTo>
                <a:lnTo>
                  <a:pt x="765809" y="110363"/>
                </a:lnTo>
                <a:lnTo>
                  <a:pt x="765809" y="111760"/>
                </a:lnTo>
                <a:lnTo>
                  <a:pt x="767079" y="111760"/>
                </a:lnTo>
                <a:lnTo>
                  <a:pt x="767079" y="110363"/>
                </a:lnTo>
                <a:close/>
              </a:path>
              <a:path w="773429" h="448309">
                <a:moveTo>
                  <a:pt x="11429" y="109220"/>
                </a:moveTo>
                <a:lnTo>
                  <a:pt x="10159" y="109220"/>
                </a:lnTo>
                <a:lnTo>
                  <a:pt x="10159" y="110363"/>
                </a:lnTo>
                <a:lnTo>
                  <a:pt x="11429" y="110363"/>
                </a:lnTo>
                <a:lnTo>
                  <a:pt x="11429" y="109220"/>
                </a:lnTo>
                <a:close/>
              </a:path>
              <a:path w="773429" h="448309">
                <a:moveTo>
                  <a:pt x="763270" y="105410"/>
                </a:moveTo>
                <a:lnTo>
                  <a:pt x="762000" y="105410"/>
                </a:lnTo>
                <a:lnTo>
                  <a:pt x="762000" y="110363"/>
                </a:lnTo>
                <a:lnTo>
                  <a:pt x="765809" y="110363"/>
                </a:lnTo>
                <a:lnTo>
                  <a:pt x="765809" y="109220"/>
                </a:lnTo>
                <a:lnTo>
                  <a:pt x="764539" y="109220"/>
                </a:lnTo>
                <a:lnTo>
                  <a:pt x="764539" y="106680"/>
                </a:lnTo>
                <a:lnTo>
                  <a:pt x="763270" y="106680"/>
                </a:lnTo>
                <a:lnTo>
                  <a:pt x="763270" y="105410"/>
                </a:lnTo>
                <a:close/>
              </a:path>
              <a:path w="773429" h="448309">
                <a:moveTo>
                  <a:pt x="627379" y="10160"/>
                </a:moveTo>
                <a:lnTo>
                  <a:pt x="147319" y="10160"/>
                </a:lnTo>
                <a:lnTo>
                  <a:pt x="147319" y="11430"/>
                </a:lnTo>
                <a:lnTo>
                  <a:pt x="627379" y="11430"/>
                </a:lnTo>
                <a:lnTo>
                  <a:pt x="627379" y="10160"/>
                </a:lnTo>
                <a:close/>
              </a:path>
              <a:path w="773429" h="448309">
                <a:moveTo>
                  <a:pt x="153669" y="8890"/>
                </a:moveTo>
                <a:lnTo>
                  <a:pt x="151129" y="8890"/>
                </a:lnTo>
                <a:lnTo>
                  <a:pt x="151129" y="10160"/>
                </a:lnTo>
                <a:lnTo>
                  <a:pt x="153669" y="10160"/>
                </a:lnTo>
                <a:lnTo>
                  <a:pt x="153669" y="8890"/>
                </a:lnTo>
                <a:close/>
              </a:path>
              <a:path w="773429" h="448309">
                <a:moveTo>
                  <a:pt x="624839" y="8890"/>
                </a:moveTo>
                <a:lnTo>
                  <a:pt x="619759" y="8890"/>
                </a:lnTo>
                <a:lnTo>
                  <a:pt x="619759" y="10160"/>
                </a:lnTo>
                <a:lnTo>
                  <a:pt x="624839" y="10160"/>
                </a:lnTo>
                <a:lnTo>
                  <a:pt x="624839" y="8890"/>
                </a:lnTo>
                <a:close/>
              </a:path>
              <a:path w="773429" h="448309">
                <a:moveTo>
                  <a:pt x="615950" y="6350"/>
                </a:moveTo>
                <a:lnTo>
                  <a:pt x="157479" y="6350"/>
                </a:lnTo>
                <a:lnTo>
                  <a:pt x="157479" y="8890"/>
                </a:lnTo>
                <a:lnTo>
                  <a:pt x="615950" y="8890"/>
                </a:lnTo>
                <a:lnTo>
                  <a:pt x="615950" y="6350"/>
                </a:lnTo>
                <a:close/>
              </a:path>
              <a:path w="773429" h="448309">
                <a:moveTo>
                  <a:pt x="613409" y="5080"/>
                </a:moveTo>
                <a:lnTo>
                  <a:pt x="160019" y="5080"/>
                </a:lnTo>
                <a:lnTo>
                  <a:pt x="160019" y="6350"/>
                </a:lnTo>
                <a:lnTo>
                  <a:pt x="613409" y="6350"/>
                </a:lnTo>
                <a:lnTo>
                  <a:pt x="613409" y="5080"/>
                </a:lnTo>
                <a:close/>
              </a:path>
              <a:path w="773429" h="448309">
                <a:moveTo>
                  <a:pt x="609600" y="3810"/>
                </a:moveTo>
                <a:lnTo>
                  <a:pt x="163829" y="3810"/>
                </a:lnTo>
                <a:lnTo>
                  <a:pt x="163829" y="5080"/>
                </a:lnTo>
                <a:lnTo>
                  <a:pt x="609600" y="5080"/>
                </a:lnTo>
                <a:lnTo>
                  <a:pt x="609600" y="3810"/>
                </a:lnTo>
                <a:close/>
              </a:path>
              <a:path w="773429" h="448309">
                <a:moveTo>
                  <a:pt x="170179" y="2540"/>
                </a:moveTo>
                <a:lnTo>
                  <a:pt x="167639" y="2540"/>
                </a:lnTo>
                <a:lnTo>
                  <a:pt x="167639" y="3810"/>
                </a:lnTo>
                <a:lnTo>
                  <a:pt x="170179" y="3810"/>
                </a:lnTo>
                <a:lnTo>
                  <a:pt x="170179" y="2540"/>
                </a:lnTo>
                <a:close/>
              </a:path>
              <a:path w="773429" h="448309">
                <a:moveTo>
                  <a:pt x="605789" y="2540"/>
                </a:moveTo>
                <a:lnTo>
                  <a:pt x="601979" y="2540"/>
                </a:lnTo>
                <a:lnTo>
                  <a:pt x="601979" y="3810"/>
                </a:lnTo>
                <a:lnTo>
                  <a:pt x="605789" y="3810"/>
                </a:lnTo>
                <a:lnTo>
                  <a:pt x="605789" y="2540"/>
                </a:lnTo>
                <a:close/>
              </a:path>
              <a:path w="773429" h="448309">
                <a:moveTo>
                  <a:pt x="598169" y="0"/>
                </a:moveTo>
                <a:lnTo>
                  <a:pt x="173989" y="0"/>
                </a:lnTo>
                <a:lnTo>
                  <a:pt x="173989" y="2540"/>
                </a:lnTo>
                <a:lnTo>
                  <a:pt x="598169" y="2540"/>
                </a:lnTo>
                <a:lnTo>
                  <a:pt x="598169" y="0"/>
                </a:lnTo>
                <a:close/>
              </a:path>
              <a:path w="773429" h="448309">
                <a:moveTo>
                  <a:pt x="11429" y="181483"/>
                </a:moveTo>
                <a:lnTo>
                  <a:pt x="0" y="181483"/>
                </a:lnTo>
                <a:lnTo>
                  <a:pt x="0" y="265303"/>
                </a:lnTo>
                <a:lnTo>
                  <a:pt x="11429" y="265303"/>
                </a:lnTo>
                <a:lnTo>
                  <a:pt x="11429" y="181483"/>
                </a:lnTo>
                <a:close/>
              </a:path>
              <a:path w="773429" h="448309">
                <a:moveTo>
                  <a:pt x="773429" y="181483"/>
                </a:moveTo>
                <a:lnTo>
                  <a:pt x="762000" y="181483"/>
                </a:lnTo>
                <a:lnTo>
                  <a:pt x="762000" y="265303"/>
                </a:lnTo>
                <a:lnTo>
                  <a:pt x="773429" y="265303"/>
                </a:lnTo>
                <a:lnTo>
                  <a:pt x="773429" y="181483"/>
                </a:lnTo>
                <a:close/>
              </a:path>
              <a:path w="773429" h="448309">
                <a:moveTo>
                  <a:pt x="11429" y="265303"/>
                </a:moveTo>
                <a:lnTo>
                  <a:pt x="0" y="265303"/>
                </a:lnTo>
                <a:lnTo>
                  <a:pt x="0" y="270383"/>
                </a:lnTo>
                <a:lnTo>
                  <a:pt x="11429" y="270383"/>
                </a:lnTo>
                <a:lnTo>
                  <a:pt x="11429" y="265303"/>
                </a:lnTo>
                <a:close/>
              </a:path>
              <a:path w="773429" h="448309">
                <a:moveTo>
                  <a:pt x="773429" y="265303"/>
                </a:moveTo>
                <a:lnTo>
                  <a:pt x="762000" y="265303"/>
                </a:lnTo>
                <a:lnTo>
                  <a:pt x="762000" y="270383"/>
                </a:lnTo>
                <a:lnTo>
                  <a:pt x="773429" y="270383"/>
                </a:lnTo>
                <a:lnTo>
                  <a:pt x="773429" y="265303"/>
                </a:lnTo>
                <a:close/>
              </a:path>
              <a:path w="773429" h="448309">
                <a:moveTo>
                  <a:pt x="605789" y="446913"/>
                </a:moveTo>
                <a:lnTo>
                  <a:pt x="170179" y="446913"/>
                </a:lnTo>
                <a:lnTo>
                  <a:pt x="170179" y="448183"/>
                </a:lnTo>
                <a:lnTo>
                  <a:pt x="605789" y="448183"/>
                </a:lnTo>
                <a:lnTo>
                  <a:pt x="605789" y="446913"/>
                </a:lnTo>
                <a:close/>
              </a:path>
              <a:path w="773429" h="448309">
                <a:moveTo>
                  <a:pt x="167639" y="445643"/>
                </a:moveTo>
                <a:lnTo>
                  <a:pt x="165100" y="445643"/>
                </a:lnTo>
                <a:lnTo>
                  <a:pt x="165100" y="446913"/>
                </a:lnTo>
                <a:lnTo>
                  <a:pt x="167639" y="446913"/>
                </a:lnTo>
                <a:lnTo>
                  <a:pt x="167639" y="445643"/>
                </a:lnTo>
                <a:close/>
              </a:path>
              <a:path w="773429" h="448309">
                <a:moveTo>
                  <a:pt x="612139" y="445643"/>
                </a:moveTo>
                <a:lnTo>
                  <a:pt x="608329" y="445643"/>
                </a:lnTo>
                <a:lnTo>
                  <a:pt x="608329" y="446913"/>
                </a:lnTo>
                <a:lnTo>
                  <a:pt x="612139" y="446913"/>
                </a:lnTo>
                <a:lnTo>
                  <a:pt x="612139" y="445643"/>
                </a:lnTo>
                <a:close/>
              </a:path>
              <a:path w="773429" h="448309">
                <a:moveTo>
                  <a:pt x="614679" y="443103"/>
                </a:moveTo>
                <a:lnTo>
                  <a:pt x="161289" y="443103"/>
                </a:lnTo>
                <a:lnTo>
                  <a:pt x="161289" y="445643"/>
                </a:lnTo>
                <a:lnTo>
                  <a:pt x="614679" y="445643"/>
                </a:lnTo>
                <a:lnTo>
                  <a:pt x="614679" y="443103"/>
                </a:lnTo>
                <a:close/>
              </a:path>
              <a:path w="773429" h="448309">
                <a:moveTo>
                  <a:pt x="621029" y="440563"/>
                </a:moveTo>
                <a:lnTo>
                  <a:pt x="154939" y="440563"/>
                </a:lnTo>
                <a:lnTo>
                  <a:pt x="154939" y="443103"/>
                </a:lnTo>
                <a:lnTo>
                  <a:pt x="158750" y="443103"/>
                </a:lnTo>
                <a:lnTo>
                  <a:pt x="158750" y="441833"/>
                </a:lnTo>
                <a:lnTo>
                  <a:pt x="621029" y="441833"/>
                </a:lnTo>
                <a:lnTo>
                  <a:pt x="621029" y="440563"/>
                </a:lnTo>
                <a:close/>
              </a:path>
              <a:path w="773429" h="448309">
                <a:moveTo>
                  <a:pt x="621029" y="441833"/>
                </a:moveTo>
                <a:lnTo>
                  <a:pt x="618490" y="441833"/>
                </a:lnTo>
                <a:lnTo>
                  <a:pt x="618490" y="443103"/>
                </a:lnTo>
                <a:lnTo>
                  <a:pt x="621029" y="443103"/>
                </a:lnTo>
                <a:lnTo>
                  <a:pt x="621029" y="441833"/>
                </a:lnTo>
                <a:close/>
              </a:path>
              <a:path w="773429" h="448309">
                <a:moveTo>
                  <a:pt x="151129" y="439293"/>
                </a:moveTo>
                <a:lnTo>
                  <a:pt x="148589" y="439293"/>
                </a:lnTo>
                <a:lnTo>
                  <a:pt x="148589" y="440563"/>
                </a:lnTo>
                <a:lnTo>
                  <a:pt x="151129" y="440563"/>
                </a:lnTo>
                <a:lnTo>
                  <a:pt x="151129" y="439293"/>
                </a:lnTo>
                <a:close/>
              </a:path>
              <a:path w="773429" h="448309">
                <a:moveTo>
                  <a:pt x="627379" y="439293"/>
                </a:moveTo>
                <a:lnTo>
                  <a:pt x="623570" y="439293"/>
                </a:lnTo>
                <a:lnTo>
                  <a:pt x="623570" y="440563"/>
                </a:lnTo>
                <a:lnTo>
                  <a:pt x="627379" y="440563"/>
                </a:lnTo>
                <a:lnTo>
                  <a:pt x="627379" y="439293"/>
                </a:lnTo>
                <a:close/>
              </a:path>
              <a:path w="773429" h="448309">
                <a:moveTo>
                  <a:pt x="629920" y="436753"/>
                </a:moveTo>
                <a:lnTo>
                  <a:pt x="146050" y="436753"/>
                </a:lnTo>
                <a:lnTo>
                  <a:pt x="146050" y="439293"/>
                </a:lnTo>
                <a:lnTo>
                  <a:pt x="629920" y="439293"/>
                </a:lnTo>
                <a:lnTo>
                  <a:pt x="629920" y="436753"/>
                </a:lnTo>
                <a:close/>
              </a:path>
              <a:path w="773429" h="448309">
                <a:moveTo>
                  <a:pt x="765809" y="340233"/>
                </a:moveTo>
                <a:lnTo>
                  <a:pt x="762000" y="340233"/>
                </a:lnTo>
                <a:lnTo>
                  <a:pt x="762000" y="345313"/>
                </a:lnTo>
                <a:lnTo>
                  <a:pt x="763270" y="345313"/>
                </a:lnTo>
                <a:lnTo>
                  <a:pt x="763270" y="342773"/>
                </a:lnTo>
                <a:lnTo>
                  <a:pt x="764539" y="342773"/>
                </a:lnTo>
                <a:lnTo>
                  <a:pt x="764539" y="341503"/>
                </a:lnTo>
                <a:lnTo>
                  <a:pt x="765809" y="341503"/>
                </a:lnTo>
                <a:lnTo>
                  <a:pt x="765809" y="340233"/>
                </a:lnTo>
                <a:close/>
              </a:path>
              <a:path w="773429" h="448309">
                <a:moveTo>
                  <a:pt x="11429" y="340233"/>
                </a:moveTo>
                <a:lnTo>
                  <a:pt x="10159" y="340233"/>
                </a:lnTo>
                <a:lnTo>
                  <a:pt x="10159" y="341503"/>
                </a:lnTo>
                <a:lnTo>
                  <a:pt x="11429" y="341503"/>
                </a:lnTo>
                <a:lnTo>
                  <a:pt x="11429" y="340233"/>
                </a:lnTo>
                <a:close/>
              </a:path>
              <a:path w="773429" h="448309">
                <a:moveTo>
                  <a:pt x="8889" y="338963"/>
                </a:moveTo>
                <a:lnTo>
                  <a:pt x="7619" y="338963"/>
                </a:lnTo>
                <a:lnTo>
                  <a:pt x="7619" y="340233"/>
                </a:lnTo>
                <a:lnTo>
                  <a:pt x="8889" y="340233"/>
                </a:lnTo>
                <a:lnTo>
                  <a:pt x="8889" y="338963"/>
                </a:lnTo>
                <a:close/>
              </a:path>
              <a:path w="773429" h="448309">
                <a:moveTo>
                  <a:pt x="770889" y="333883"/>
                </a:moveTo>
                <a:lnTo>
                  <a:pt x="762000" y="333883"/>
                </a:lnTo>
                <a:lnTo>
                  <a:pt x="762000" y="338963"/>
                </a:lnTo>
                <a:lnTo>
                  <a:pt x="767079" y="338963"/>
                </a:lnTo>
                <a:lnTo>
                  <a:pt x="767079" y="340233"/>
                </a:lnTo>
                <a:lnTo>
                  <a:pt x="768350" y="340233"/>
                </a:lnTo>
                <a:lnTo>
                  <a:pt x="768350" y="336423"/>
                </a:lnTo>
                <a:lnTo>
                  <a:pt x="769620" y="336423"/>
                </a:lnTo>
                <a:lnTo>
                  <a:pt x="769620" y="335153"/>
                </a:lnTo>
                <a:lnTo>
                  <a:pt x="770889" y="335153"/>
                </a:lnTo>
                <a:lnTo>
                  <a:pt x="770889" y="333883"/>
                </a:lnTo>
                <a:close/>
              </a:path>
              <a:path w="773429" h="448309">
                <a:moveTo>
                  <a:pt x="11429" y="333883"/>
                </a:moveTo>
                <a:lnTo>
                  <a:pt x="3809" y="333883"/>
                </a:lnTo>
                <a:lnTo>
                  <a:pt x="3809" y="335153"/>
                </a:lnTo>
                <a:lnTo>
                  <a:pt x="5079" y="335153"/>
                </a:lnTo>
                <a:lnTo>
                  <a:pt x="5079" y="336423"/>
                </a:lnTo>
                <a:lnTo>
                  <a:pt x="6350" y="336423"/>
                </a:lnTo>
                <a:lnTo>
                  <a:pt x="6350" y="338963"/>
                </a:lnTo>
                <a:lnTo>
                  <a:pt x="11429" y="338963"/>
                </a:lnTo>
                <a:lnTo>
                  <a:pt x="11429" y="333883"/>
                </a:lnTo>
                <a:close/>
              </a:path>
              <a:path w="773429" h="448309">
                <a:moveTo>
                  <a:pt x="773429" y="327533"/>
                </a:moveTo>
                <a:lnTo>
                  <a:pt x="762000" y="327533"/>
                </a:lnTo>
                <a:lnTo>
                  <a:pt x="762000" y="332613"/>
                </a:lnTo>
                <a:lnTo>
                  <a:pt x="772159" y="332613"/>
                </a:lnTo>
                <a:lnTo>
                  <a:pt x="772159" y="333883"/>
                </a:lnTo>
                <a:lnTo>
                  <a:pt x="773429" y="333883"/>
                </a:lnTo>
                <a:lnTo>
                  <a:pt x="773429" y="327533"/>
                </a:lnTo>
                <a:close/>
              </a:path>
              <a:path w="773429" h="448309">
                <a:moveTo>
                  <a:pt x="11429" y="327533"/>
                </a:moveTo>
                <a:lnTo>
                  <a:pt x="0" y="327533"/>
                </a:lnTo>
                <a:lnTo>
                  <a:pt x="0" y="330073"/>
                </a:lnTo>
                <a:lnTo>
                  <a:pt x="1269" y="330073"/>
                </a:lnTo>
                <a:lnTo>
                  <a:pt x="1269" y="332613"/>
                </a:lnTo>
                <a:lnTo>
                  <a:pt x="11429" y="332613"/>
                </a:lnTo>
                <a:lnTo>
                  <a:pt x="11429" y="327533"/>
                </a:lnTo>
                <a:close/>
              </a:path>
              <a:path w="773429" h="448309">
                <a:moveTo>
                  <a:pt x="11429" y="319913"/>
                </a:moveTo>
                <a:lnTo>
                  <a:pt x="0" y="319913"/>
                </a:lnTo>
                <a:lnTo>
                  <a:pt x="0" y="326263"/>
                </a:lnTo>
                <a:lnTo>
                  <a:pt x="11429" y="326263"/>
                </a:lnTo>
                <a:lnTo>
                  <a:pt x="11429" y="319913"/>
                </a:lnTo>
                <a:close/>
              </a:path>
              <a:path w="773429" h="448309">
                <a:moveTo>
                  <a:pt x="773429" y="319913"/>
                </a:moveTo>
                <a:lnTo>
                  <a:pt x="762000" y="319913"/>
                </a:lnTo>
                <a:lnTo>
                  <a:pt x="762000" y="326263"/>
                </a:lnTo>
                <a:lnTo>
                  <a:pt x="773429" y="326263"/>
                </a:lnTo>
                <a:lnTo>
                  <a:pt x="773429" y="319913"/>
                </a:lnTo>
                <a:close/>
              </a:path>
              <a:path w="773429" h="448309">
                <a:moveTo>
                  <a:pt x="11429" y="313563"/>
                </a:moveTo>
                <a:lnTo>
                  <a:pt x="0" y="313563"/>
                </a:lnTo>
                <a:lnTo>
                  <a:pt x="0" y="318643"/>
                </a:lnTo>
                <a:lnTo>
                  <a:pt x="11429" y="318643"/>
                </a:lnTo>
                <a:lnTo>
                  <a:pt x="11429" y="313563"/>
                </a:lnTo>
                <a:close/>
              </a:path>
              <a:path w="773429" h="448309">
                <a:moveTo>
                  <a:pt x="773429" y="313563"/>
                </a:moveTo>
                <a:lnTo>
                  <a:pt x="762000" y="313563"/>
                </a:lnTo>
                <a:lnTo>
                  <a:pt x="762000" y="318643"/>
                </a:lnTo>
                <a:lnTo>
                  <a:pt x="773429" y="318643"/>
                </a:lnTo>
                <a:lnTo>
                  <a:pt x="773429" y="313563"/>
                </a:lnTo>
                <a:close/>
              </a:path>
              <a:path w="773429" h="448309">
                <a:moveTo>
                  <a:pt x="11429" y="307213"/>
                </a:moveTo>
                <a:lnTo>
                  <a:pt x="0" y="307213"/>
                </a:lnTo>
                <a:lnTo>
                  <a:pt x="0" y="312293"/>
                </a:lnTo>
                <a:lnTo>
                  <a:pt x="11429" y="312293"/>
                </a:lnTo>
                <a:lnTo>
                  <a:pt x="11429" y="307213"/>
                </a:lnTo>
                <a:close/>
              </a:path>
              <a:path w="773429" h="448309">
                <a:moveTo>
                  <a:pt x="773429" y="307213"/>
                </a:moveTo>
                <a:lnTo>
                  <a:pt x="762000" y="307213"/>
                </a:lnTo>
                <a:lnTo>
                  <a:pt x="762000" y="312293"/>
                </a:lnTo>
                <a:lnTo>
                  <a:pt x="773429" y="312293"/>
                </a:lnTo>
                <a:lnTo>
                  <a:pt x="773429" y="307213"/>
                </a:lnTo>
                <a:close/>
              </a:path>
              <a:path w="773429" h="448309">
                <a:moveTo>
                  <a:pt x="11429" y="302133"/>
                </a:moveTo>
                <a:lnTo>
                  <a:pt x="0" y="302133"/>
                </a:lnTo>
                <a:lnTo>
                  <a:pt x="0" y="305943"/>
                </a:lnTo>
                <a:lnTo>
                  <a:pt x="11429" y="305943"/>
                </a:lnTo>
                <a:lnTo>
                  <a:pt x="11429" y="302133"/>
                </a:lnTo>
                <a:close/>
              </a:path>
              <a:path w="773429" h="448309">
                <a:moveTo>
                  <a:pt x="773429" y="302133"/>
                </a:moveTo>
                <a:lnTo>
                  <a:pt x="762000" y="302133"/>
                </a:lnTo>
                <a:lnTo>
                  <a:pt x="762000" y="305943"/>
                </a:lnTo>
                <a:lnTo>
                  <a:pt x="773429" y="305943"/>
                </a:lnTo>
                <a:lnTo>
                  <a:pt x="773429" y="302133"/>
                </a:lnTo>
                <a:close/>
              </a:path>
              <a:path w="773429" h="448309">
                <a:moveTo>
                  <a:pt x="11429" y="271653"/>
                </a:moveTo>
                <a:lnTo>
                  <a:pt x="0" y="271653"/>
                </a:lnTo>
                <a:lnTo>
                  <a:pt x="0" y="300863"/>
                </a:lnTo>
                <a:lnTo>
                  <a:pt x="11429" y="300863"/>
                </a:lnTo>
                <a:lnTo>
                  <a:pt x="11429" y="271653"/>
                </a:lnTo>
                <a:close/>
              </a:path>
              <a:path w="773429" h="448309">
                <a:moveTo>
                  <a:pt x="773429" y="271653"/>
                </a:moveTo>
                <a:lnTo>
                  <a:pt x="762000" y="271653"/>
                </a:lnTo>
                <a:lnTo>
                  <a:pt x="762000" y="300863"/>
                </a:lnTo>
                <a:lnTo>
                  <a:pt x="773429" y="300863"/>
                </a:lnTo>
                <a:lnTo>
                  <a:pt x="773429" y="271653"/>
                </a:lnTo>
                <a:close/>
              </a:path>
            </a:pathLst>
          </a:custGeom>
          <a:solidFill>
            <a:srgbClr val="007B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k object 78"/>
          <p:cNvSpPr/>
          <p:nvPr/>
        </p:nvSpPr>
        <p:spPr>
          <a:xfrm>
            <a:off x="5899150" y="6094857"/>
            <a:ext cx="750570" cy="425450"/>
          </a:xfrm>
          <a:custGeom>
            <a:avLst/>
            <a:gdLst/>
            <a:ahLst/>
            <a:cxnLst/>
            <a:rect l="l" t="t" r="r" b="b"/>
            <a:pathLst>
              <a:path w="750570" h="425450">
                <a:moveTo>
                  <a:pt x="11429" y="137033"/>
                </a:moveTo>
                <a:lnTo>
                  <a:pt x="0" y="137033"/>
                </a:lnTo>
                <a:lnTo>
                  <a:pt x="0" y="164973"/>
                </a:lnTo>
                <a:lnTo>
                  <a:pt x="11429" y="164973"/>
                </a:lnTo>
                <a:lnTo>
                  <a:pt x="11429" y="137033"/>
                </a:lnTo>
                <a:close/>
              </a:path>
              <a:path w="750570" h="425450">
                <a:moveTo>
                  <a:pt x="750570" y="137033"/>
                </a:moveTo>
                <a:lnTo>
                  <a:pt x="739140" y="137033"/>
                </a:lnTo>
                <a:lnTo>
                  <a:pt x="739140" y="164973"/>
                </a:lnTo>
                <a:lnTo>
                  <a:pt x="750570" y="164973"/>
                </a:lnTo>
                <a:lnTo>
                  <a:pt x="750570" y="137033"/>
                </a:lnTo>
                <a:close/>
              </a:path>
              <a:path w="750570" h="425450">
                <a:moveTo>
                  <a:pt x="11429" y="131953"/>
                </a:moveTo>
                <a:lnTo>
                  <a:pt x="0" y="131953"/>
                </a:lnTo>
                <a:lnTo>
                  <a:pt x="0" y="135763"/>
                </a:lnTo>
                <a:lnTo>
                  <a:pt x="11429" y="135763"/>
                </a:lnTo>
                <a:lnTo>
                  <a:pt x="11429" y="131953"/>
                </a:lnTo>
                <a:close/>
              </a:path>
              <a:path w="750570" h="425450">
                <a:moveTo>
                  <a:pt x="750570" y="131953"/>
                </a:moveTo>
                <a:lnTo>
                  <a:pt x="739140" y="131953"/>
                </a:lnTo>
                <a:lnTo>
                  <a:pt x="739140" y="135763"/>
                </a:lnTo>
                <a:lnTo>
                  <a:pt x="750570" y="135763"/>
                </a:lnTo>
                <a:lnTo>
                  <a:pt x="750570" y="131953"/>
                </a:lnTo>
                <a:close/>
              </a:path>
              <a:path w="750570" h="425450">
                <a:moveTo>
                  <a:pt x="11429" y="125603"/>
                </a:moveTo>
                <a:lnTo>
                  <a:pt x="0" y="125603"/>
                </a:lnTo>
                <a:lnTo>
                  <a:pt x="0" y="130683"/>
                </a:lnTo>
                <a:lnTo>
                  <a:pt x="11429" y="130683"/>
                </a:lnTo>
                <a:lnTo>
                  <a:pt x="11429" y="125603"/>
                </a:lnTo>
                <a:close/>
              </a:path>
              <a:path w="750570" h="425450">
                <a:moveTo>
                  <a:pt x="750570" y="125603"/>
                </a:moveTo>
                <a:lnTo>
                  <a:pt x="739140" y="125603"/>
                </a:lnTo>
                <a:lnTo>
                  <a:pt x="739140" y="130683"/>
                </a:lnTo>
                <a:lnTo>
                  <a:pt x="750570" y="130683"/>
                </a:lnTo>
                <a:lnTo>
                  <a:pt x="750570" y="125603"/>
                </a:lnTo>
                <a:close/>
              </a:path>
              <a:path w="750570" h="425450">
                <a:moveTo>
                  <a:pt x="11429" y="119253"/>
                </a:moveTo>
                <a:lnTo>
                  <a:pt x="0" y="119253"/>
                </a:lnTo>
                <a:lnTo>
                  <a:pt x="0" y="124333"/>
                </a:lnTo>
                <a:lnTo>
                  <a:pt x="11429" y="124333"/>
                </a:lnTo>
                <a:lnTo>
                  <a:pt x="11429" y="119253"/>
                </a:lnTo>
                <a:close/>
              </a:path>
              <a:path w="750570" h="425450">
                <a:moveTo>
                  <a:pt x="750570" y="119253"/>
                </a:moveTo>
                <a:lnTo>
                  <a:pt x="739140" y="119253"/>
                </a:lnTo>
                <a:lnTo>
                  <a:pt x="739140" y="124333"/>
                </a:lnTo>
                <a:lnTo>
                  <a:pt x="750570" y="124333"/>
                </a:lnTo>
                <a:lnTo>
                  <a:pt x="750570" y="119253"/>
                </a:lnTo>
                <a:close/>
              </a:path>
              <a:path w="750570" h="425450">
                <a:moveTo>
                  <a:pt x="11429" y="112903"/>
                </a:moveTo>
                <a:lnTo>
                  <a:pt x="0" y="112903"/>
                </a:lnTo>
                <a:lnTo>
                  <a:pt x="0" y="117983"/>
                </a:lnTo>
                <a:lnTo>
                  <a:pt x="11429" y="117983"/>
                </a:lnTo>
                <a:lnTo>
                  <a:pt x="11429" y="112903"/>
                </a:lnTo>
                <a:close/>
              </a:path>
              <a:path w="750570" h="425450">
                <a:moveTo>
                  <a:pt x="750570" y="112903"/>
                </a:moveTo>
                <a:lnTo>
                  <a:pt x="739140" y="112903"/>
                </a:lnTo>
                <a:lnTo>
                  <a:pt x="739140" y="117983"/>
                </a:lnTo>
                <a:lnTo>
                  <a:pt x="750570" y="117983"/>
                </a:lnTo>
                <a:lnTo>
                  <a:pt x="750570" y="112903"/>
                </a:lnTo>
                <a:close/>
              </a:path>
              <a:path w="750570" h="425450">
                <a:moveTo>
                  <a:pt x="11429" y="106553"/>
                </a:moveTo>
                <a:lnTo>
                  <a:pt x="0" y="106553"/>
                </a:lnTo>
                <a:lnTo>
                  <a:pt x="0" y="111633"/>
                </a:lnTo>
                <a:lnTo>
                  <a:pt x="11429" y="111633"/>
                </a:lnTo>
                <a:lnTo>
                  <a:pt x="11429" y="106553"/>
                </a:lnTo>
                <a:close/>
              </a:path>
              <a:path w="750570" h="425450">
                <a:moveTo>
                  <a:pt x="750570" y="106553"/>
                </a:moveTo>
                <a:lnTo>
                  <a:pt x="739140" y="106553"/>
                </a:lnTo>
                <a:lnTo>
                  <a:pt x="739140" y="111633"/>
                </a:lnTo>
                <a:lnTo>
                  <a:pt x="750570" y="111633"/>
                </a:lnTo>
                <a:lnTo>
                  <a:pt x="750570" y="106553"/>
                </a:lnTo>
                <a:close/>
              </a:path>
              <a:path w="750570" h="425450">
                <a:moveTo>
                  <a:pt x="11429" y="100203"/>
                </a:moveTo>
                <a:lnTo>
                  <a:pt x="0" y="100203"/>
                </a:lnTo>
                <a:lnTo>
                  <a:pt x="0" y="105283"/>
                </a:lnTo>
                <a:lnTo>
                  <a:pt x="11429" y="105283"/>
                </a:lnTo>
                <a:lnTo>
                  <a:pt x="11429" y="100203"/>
                </a:lnTo>
                <a:close/>
              </a:path>
              <a:path w="750570" h="425450">
                <a:moveTo>
                  <a:pt x="750570" y="100203"/>
                </a:moveTo>
                <a:lnTo>
                  <a:pt x="739140" y="100203"/>
                </a:lnTo>
                <a:lnTo>
                  <a:pt x="739140" y="105283"/>
                </a:lnTo>
                <a:lnTo>
                  <a:pt x="750570" y="105283"/>
                </a:lnTo>
                <a:lnTo>
                  <a:pt x="750570" y="100203"/>
                </a:lnTo>
                <a:close/>
              </a:path>
              <a:path w="750570" h="425450">
                <a:moveTo>
                  <a:pt x="3810" y="91440"/>
                </a:moveTo>
                <a:lnTo>
                  <a:pt x="2539" y="91440"/>
                </a:lnTo>
                <a:lnTo>
                  <a:pt x="2539" y="93980"/>
                </a:lnTo>
                <a:lnTo>
                  <a:pt x="1270" y="93980"/>
                </a:lnTo>
                <a:lnTo>
                  <a:pt x="1270" y="95250"/>
                </a:lnTo>
                <a:lnTo>
                  <a:pt x="0" y="95250"/>
                </a:lnTo>
                <a:lnTo>
                  <a:pt x="0" y="98933"/>
                </a:lnTo>
                <a:lnTo>
                  <a:pt x="11429" y="98933"/>
                </a:lnTo>
                <a:lnTo>
                  <a:pt x="11429" y="92583"/>
                </a:lnTo>
                <a:lnTo>
                  <a:pt x="3810" y="92583"/>
                </a:lnTo>
                <a:lnTo>
                  <a:pt x="3810" y="91440"/>
                </a:lnTo>
                <a:close/>
              </a:path>
              <a:path w="750570" h="425450">
                <a:moveTo>
                  <a:pt x="750570" y="91440"/>
                </a:moveTo>
                <a:lnTo>
                  <a:pt x="749300" y="91440"/>
                </a:lnTo>
                <a:lnTo>
                  <a:pt x="749300" y="92583"/>
                </a:lnTo>
                <a:lnTo>
                  <a:pt x="739140" y="92583"/>
                </a:lnTo>
                <a:lnTo>
                  <a:pt x="739140" y="98933"/>
                </a:lnTo>
                <a:lnTo>
                  <a:pt x="750570" y="98933"/>
                </a:lnTo>
                <a:lnTo>
                  <a:pt x="750570" y="91440"/>
                </a:lnTo>
                <a:close/>
              </a:path>
              <a:path w="750570" h="425450">
                <a:moveTo>
                  <a:pt x="11429" y="97663"/>
                </a:moveTo>
                <a:lnTo>
                  <a:pt x="739140" y="97790"/>
                </a:lnTo>
                <a:lnTo>
                  <a:pt x="11429" y="97663"/>
                </a:lnTo>
                <a:close/>
              </a:path>
              <a:path w="750570" h="425450">
                <a:moveTo>
                  <a:pt x="11429" y="87630"/>
                </a:moveTo>
                <a:lnTo>
                  <a:pt x="6350" y="87630"/>
                </a:lnTo>
                <a:lnTo>
                  <a:pt x="6350" y="88900"/>
                </a:lnTo>
                <a:lnTo>
                  <a:pt x="5079" y="88900"/>
                </a:lnTo>
                <a:lnTo>
                  <a:pt x="5079" y="91440"/>
                </a:lnTo>
                <a:lnTo>
                  <a:pt x="11429" y="91440"/>
                </a:lnTo>
                <a:lnTo>
                  <a:pt x="11429" y="87630"/>
                </a:lnTo>
                <a:close/>
              </a:path>
              <a:path w="750570" h="425450">
                <a:moveTo>
                  <a:pt x="746759" y="87630"/>
                </a:moveTo>
                <a:lnTo>
                  <a:pt x="739140" y="87630"/>
                </a:lnTo>
                <a:lnTo>
                  <a:pt x="739140" y="91440"/>
                </a:lnTo>
                <a:lnTo>
                  <a:pt x="748029" y="91440"/>
                </a:lnTo>
                <a:lnTo>
                  <a:pt x="748029" y="88900"/>
                </a:lnTo>
                <a:lnTo>
                  <a:pt x="746759" y="88900"/>
                </a:lnTo>
                <a:lnTo>
                  <a:pt x="746759" y="87630"/>
                </a:lnTo>
                <a:close/>
              </a:path>
              <a:path w="750570" h="425450">
                <a:moveTo>
                  <a:pt x="8889" y="86233"/>
                </a:moveTo>
                <a:lnTo>
                  <a:pt x="7620" y="86233"/>
                </a:lnTo>
                <a:lnTo>
                  <a:pt x="7620" y="87630"/>
                </a:lnTo>
                <a:lnTo>
                  <a:pt x="8889" y="87630"/>
                </a:lnTo>
                <a:lnTo>
                  <a:pt x="8889" y="86233"/>
                </a:lnTo>
                <a:close/>
              </a:path>
              <a:path w="750570" h="425450">
                <a:moveTo>
                  <a:pt x="745490" y="86233"/>
                </a:moveTo>
                <a:lnTo>
                  <a:pt x="744220" y="86233"/>
                </a:lnTo>
                <a:lnTo>
                  <a:pt x="744220" y="87630"/>
                </a:lnTo>
                <a:lnTo>
                  <a:pt x="745490" y="87630"/>
                </a:lnTo>
                <a:lnTo>
                  <a:pt x="745490" y="86233"/>
                </a:lnTo>
                <a:close/>
              </a:path>
              <a:path w="750570" h="425450">
                <a:moveTo>
                  <a:pt x="739140" y="86233"/>
                </a:moveTo>
                <a:lnTo>
                  <a:pt x="11429" y="86233"/>
                </a:lnTo>
                <a:lnTo>
                  <a:pt x="739140" y="86233"/>
                </a:lnTo>
                <a:close/>
              </a:path>
              <a:path w="750570" h="425450">
                <a:moveTo>
                  <a:pt x="11429" y="85090"/>
                </a:moveTo>
                <a:lnTo>
                  <a:pt x="10160" y="85090"/>
                </a:lnTo>
                <a:lnTo>
                  <a:pt x="10160" y="86233"/>
                </a:lnTo>
                <a:lnTo>
                  <a:pt x="11429" y="86233"/>
                </a:lnTo>
                <a:lnTo>
                  <a:pt x="11429" y="85090"/>
                </a:lnTo>
                <a:close/>
              </a:path>
              <a:path w="750570" h="425450">
                <a:moveTo>
                  <a:pt x="740409" y="81280"/>
                </a:moveTo>
                <a:lnTo>
                  <a:pt x="739140" y="81280"/>
                </a:lnTo>
                <a:lnTo>
                  <a:pt x="739140" y="86233"/>
                </a:lnTo>
                <a:lnTo>
                  <a:pt x="742950" y="86233"/>
                </a:lnTo>
                <a:lnTo>
                  <a:pt x="742950" y="85090"/>
                </a:lnTo>
                <a:lnTo>
                  <a:pt x="741679" y="85090"/>
                </a:lnTo>
                <a:lnTo>
                  <a:pt x="741679" y="82550"/>
                </a:lnTo>
                <a:lnTo>
                  <a:pt x="740409" y="82550"/>
                </a:lnTo>
                <a:lnTo>
                  <a:pt x="740409" y="81280"/>
                </a:lnTo>
                <a:close/>
              </a:path>
              <a:path w="750570" h="425450">
                <a:moveTo>
                  <a:pt x="11429" y="84963"/>
                </a:moveTo>
                <a:lnTo>
                  <a:pt x="739140" y="85090"/>
                </a:lnTo>
                <a:lnTo>
                  <a:pt x="11429" y="84963"/>
                </a:lnTo>
                <a:close/>
              </a:path>
              <a:path w="750570" h="425450">
                <a:moveTo>
                  <a:pt x="641350" y="11430"/>
                </a:moveTo>
                <a:lnTo>
                  <a:pt x="109220" y="11430"/>
                </a:lnTo>
                <a:lnTo>
                  <a:pt x="109220" y="12700"/>
                </a:lnTo>
                <a:lnTo>
                  <a:pt x="641350" y="12700"/>
                </a:lnTo>
                <a:lnTo>
                  <a:pt x="641350" y="11430"/>
                </a:lnTo>
                <a:close/>
              </a:path>
              <a:path w="750570" h="425450">
                <a:moveTo>
                  <a:pt x="114300" y="10160"/>
                </a:moveTo>
                <a:lnTo>
                  <a:pt x="111760" y="10160"/>
                </a:lnTo>
                <a:lnTo>
                  <a:pt x="111760" y="11430"/>
                </a:lnTo>
                <a:lnTo>
                  <a:pt x="114300" y="11430"/>
                </a:lnTo>
                <a:lnTo>
                  <a:pt x="114300" y="10160"/>
                </a:lnTo>
                <a:close/>
              </a:path>
              <a:path w="750570" h="425450">
                <a:moveTo>
                  <a:pt x="638809" y="10160"/>
                </a:moveTo>
                <a:lnTo>
                  <a:pt x="636270" y="10160"/>
                </a:lnTo>
                <a:lnTo>
                  <a:pt x="636270" y="11430"/>
                </a:lnTo>
                <a:lnTo>
                  <a:pt x="638809" y="11430"/>
                </a:lnTo>
                <a:lnTo>
                  <a:pt x="638809" y="10160"/>
                </a:lnTo>
                <a:close/>
              </a:path>
              <a:path w="750570" h="425450">
                <a:moveTo>
                  <a:pt x="633729" y="8763"/>
                </a:moveTo>
                <a:lnTo>
                  <a:pt x="116839" y="8763"/>
                </a:lnTo>
                <a:lnTo>
                  <a:pt x="116839" y="10160"/>
                </a:lnTo>
                <a:lnTo>
                  <a:pt x="633729" y="10160"/>
                </a:lnTo>
                <a:lnTo>
                  <a:pt x="633729" y="8763"/>
                </a:lnTo>
                <a:close/>
              </a:path>
              <a:path w="750570" h="425450">
                <a:moveTo>
                  <a:pt x="631189" y="6350"/>
                </a:moveTo>
                <a:lnTo>
                  <a:pt x="119379" y="6350"/>
                </a:lnTo>
                <a:lnTo>
                  <a:pt x="119379" y="8763"/>
                </a:lnTo>
                <a:lnTo>
                  <a:pt x="631189" y="8763"/>
                </a:lnTo>
                <a:lnTo>
                  <a:pt x="631189" y="6350"/>
                </a:lnTo>
                <a:close/>
              </a:path>
              <a:path w="750570" h="425450">
                <a:moveTo>
                  <a:pt x="628650" y="5080"/>
                </a:moveTo>
                <a:lnTo>
                  <a:pt x="121920" y="5080"/>
                </a:lnTo>
                <a:lnTo>
                  <a:pt x="121920" y="6350"/>
                </a:lnTo>
                <a:lnTo>
                  <a:pt x="628650" y="6350"/>
                </a:lnTo>
                <a:lnTo>
                  <a:pt x="628650" y="5080"/>
                </a:lnTo>
                <a:close/>
              </a:path>
              <a:path w="750570" h="425450">
                <a:moveTo>
                  <a:pt x="128270" y="3810"/>
                </a:moveTo>
                <a:lnTo>
                  <a:pt x="125729" y="3810"/>
                </a:lnTo>
                <a:lnTo>
                  <a:pt x="125729" y="5080"/>
                </a:lnTo>
                <a:lnTo>
                  <a:pt x="128270" y="5080"/>
                </a:lnTo>
                <a:lnTo>
                  <a:pt x="128270" y="3810"/>
                </a:lnTo>
                <a:close/>
              </a:path>
              <a:path w="750570" h="425450">
                <a:moveTo>
                  <a:pt x="626109" y="3810"/>
                </a:moveTo>
                <a:lnTo>
                  <a:pt x="623570" y="3810"/>
                </a:lnTo>
                <a:lnTo>
                  <a:pt x="623570" y="5080"/>
                </a:lnTo>
                <a:lnTo>
                  <a:pt x="626109" y="5080"/>
                </a:lnTo>
                <a:lnTo>
                  <a:pt x="626109" y="3810"/>
                </a:lnTo>
                <a:close/>
              </a:path>
              <a:path w="750570" h="425450">
                <a:moveTo>
                  <a:pt x="621029" y="1270"/>
                </a:moveTo>
                <a:lnTo>
                  <a:pt x="130810" y="1270"/>
                </a:lnTo>
                <a:lnTo>
                  <a:pt x="130810" y="3810"/>
                </a:lnTo>
                <a:lnTo>
                  <a:pt x="621029" y="3810"/>
                </a:lnTo>
                <a:lnTo>
                  <a:pt x="621029" y="1270"/>
                </a:lnTo>
                <a:close/>
              </a:path>
              <a:path w="750570" h="425450">
                <a:moveTo>
                  <a:pt x="618490" y="0"/>
                </a:moveTo>
                <a:lnTo>
                  <a:pt x="133350" y="0"/>
                </a:lnTo>
                <a:lnTo>
                  <a:pt x="133350" y="1270"/>
                </a:lnTo>
                <a:lnTo>
                  <a:pt x="618490" y="1270"/>
                </a:lnTo>
                <a:lnTo>
                  <a:pt x="618490" y="0"/>
                </a:lnTo>
                <a:close/>
              </a:path>
              <a:path w="750570" h="425450">
                <a:moveTo>
                  <a:pt x="11429" y="164973"/>
                </a:moveTo>
                <a:lnTo>
                  <a:pt x="0" y="164973"/>
                </a:lnTo>
                <a:lnTo>
                  <a:pt x="0" y="170053"/>
                </a:lnTo>
                <a:lnTo>
                  <a:pt x="11429" y="170053"/>
                </a:lnTo>
                <a:lnTo>
                  <a:pt x="11429" y="164973"/>
                </a:lnTo>
                <a:close/>
              </a:path>
              <a:path w="750570" h="425450">
                <a:moveTo>
                  <a:pt x="750570" y="164973"/>
                </a:moveTo>
                <a:lnTo>
                  <a:pt x="739140" y="164973"/>
                </a:lnTo>
                <a:lnTo>
                  <a:pt x="739140" y="170053"/>
                </a:lnTo>
                <a:lnTo>
                  <a:pt x="750570" y="170053"/>
                </a:lnTo>
                <a:lnTo>
                  <a:pt x="750570" y="164973"/>
                </a:lnTo>
                <a:close/>
              </a:path>
              <a:path w="750570" h="425450">
                <a:moveTo>
                  <a:pt x="11429" y="170053"/>
                </a:moveTo>
                <a:lnTo>
                  <a:pt x="0" y="170053"/>
                </a:lnTo>
                <a:lnTo>
                  <a:pt x="0" y="253873"/>
                </a:lnTo>
                <a:lnTo>
                  <a:pt x="11429" y="253873"/>
                </a:lnTo>
                <a:lnTo>
                  <a:pt x="11429" y="170053"/>
                </a:lnTo>
                <a:close/>
              </a:path>
              <a:path w="750570" h="425450">
                <a:moveTo>
                  <a:pt x="750570" y="170053"/>
                </a:moveTo>
                <a:lnTo>
                  <a:pt x="739140" y="170053"/>
                </a:lnTo>
                <a:lnTo>
                  <a:pt x="739140" y="253873"/>
                </a:lnTo>
                <a:lnTo>
                  <a:pt x="750570" y="253873"/>
                </a:lnTo>
                <a:lnTo>
                  <a:pt x="750570" y="170053"/>
                </a:lnTo>
                <a:close/>
              </a:path>
              <a:path w="750570" h="425450">
                <a:moveTo>
                  <a:pt x="11429" y="253873"/>
                </a:moveTo>
                <a:lnTo>
                  <a:pt x="0" y="253873"/>
                </a:lnTo>
                <a:lnTo>
                  <a:pt x="0" y="258953"/>
                </a:lnTo>
                <a:lnTo>
                  <a:pt x="11429" y="258953"/>
                </a:lnTo>
                <a:lnTo>
                  <a:pt x="11429" y="253873"/>
                </a:lnTo>
                <a:close/>
              </a:path>
              <a:path w="750570" h="425450">
                <a:moveTo>
                  <a:pt x="750570" y="253873"/>
                </a:moveTo>
                <a:lnTo>
                  <a:pt x="739140" y="253873"/>
                </a:lnTo>
                <a:lnTo>
                  <a:pt x="739140" y="258953"/>
                </a:lnTo>
                <a:lnTo>
                  <a:pt x="750570" y="258953"/>
                </a:lnTo>
                <a:lnTo>
                  <a:pt x="750570" y="253873"/>
                </a:lnTo>
                <a:close/>
              </a:path>
              <a:path w="750570" h="425450">
                <a:moveTo>
                  <a:pt x="623570" y="422783"/>
                </a:moveTo>
                <a:lnTo>
                  <a:pt x="129539" y="422783"/>
                </a:lnTo>
                <a:lnTo>
                  <a:pt x="129539" y="425323"/>
                </a:lnTo>
                <a:lnTo>
                  <a:pt x="132079" y="425323"/>
                </a:lnTo>
                <a:lnTo>
                  <a:pt x="132079" y="424053"/>
                </a:lnTo>
                <a:lnTo>
                  <a:pt x="623570" y="424053"/>
                </a:lnTo>
                <a:lnTo>
                  <a:pt x="623570" y="422783"/>
                </a:lnTo>
                <a:close/>
              </a:path>
              <a:path w="750570" h="425450">
                <a:moveTo>
                  <a:pt x="623570" y="424053"/>
                </a:moveTo>
                <a:lnTo>
                  <a:pt x="621029" y="424053"/>
                </a:lnTo>
                <a:lnTo>
                  <a:pt x="621029" y="425323"/>
                </a:lnTo>
                <a:lnTo>
                  <a:pt x="623570" y="425323"/>
                </a:lnTo>
                <a:lnTo>
                  <a:pt x="623570" y="424053"/>
                </a:lnTo>
                <a:close/>
              </a:path>
              <a:path w="750570" h="425450">
                <a:moveTo>
                  <a:pt x="127000" y="421513"/>
                </a:moveTo>
                <a:lnTo>
                  <a:pt x="124460" y="421513"/>
                </a:lnTo>
                <a:lnTo>
                  <a:pt x="124460" y="422783"/>
                </a:lnTo>
                <a:lnTo>
                  <a:pt x="127000" y="422783"/>
                </a:lnTo>
                <a:lnTo>
                  <a:pt x="127000" y="421513"/>
                </a:lnTo>
                <a:close/>
              </a:path>
              <a:path w="750570" h="425450">
                <a:moveTo>
                  <a:pt x="629920" y="421513"/>
                </a:moveTo>
                <a:lnTo>
                  <a:pt x="626109" y="421513"/>
                </a:lnTo>
                <a:lnTo>
                  <a:pt x="626109" y="422783"/>
                </a:lnTo>
                <a:lnTo>
                  <a:pt x="629920" y="422783"/>
                </a:lnTo>
                <a:lnTo>
                  <a:pt x="629920" y="421513"/>
                </a:lnTo>
                <a:close/>
              </a:path>
              <a:path w="750570" h="425450">
                <a:moveTo>
                  <a:pt x="632459" y="418973"/>
                </a:moveTo>
                <a:lnTo>
                  <a:pt x="120650" y="418973"/>
                </a:lnTo>
                <a:lnTo>
                  <a:pt x="120650" y="421513"/>
                </a:lnTo>
                <a:lnTo>
                  <a:pt x="632459" y="421513"/>
                </a:lnTo>
                <a:lnTo>
                  <a:pt x="632459" y="418973"/>
                </a:lnTo>
                <a:close/>
              </a:path>
              <a:path w="750570" h="425450">
                <a:moveTo>
                  <a:pt x="637540" y="416433"/>
                </a:moveTo>
                <a:lnTo>
                  <a:pt x="115570" y="416433"/>
                </a:lnTo>
                <a:lnTo>
                  <a:pt x="115570" y="418973"/>
                </a:lnTo>
                <a:lnTo>
                  <a:pt x="118110" y="418973"/>
                </a:lnTo>
                <a:lnTo>
                  <a:pt x="118110" y="417703"/>
                </a:lnTo>
                <a:lnTo>
                  <a:pt x="637540" y="417703"/>
                </a:lnTo>
                <a:lnTo>
                  <a:pt x="637540" y="416433"/>
                </a:lnTo>
                <a:close/>
              </a:path>
              <a:path w="750570" h="425450">
                <a:moveTo>
                  <a:pt x="637540" y="417703"/>
                </a:moveTo>
                <a:lnTo>
                  <a:pt x="635000" y="417703"/>
                </a:lnTo>
                <a:lnTo>
                  <a:pt x="635000" y="418973"/>
                </a:lnTo>
                <a:lnTo>
                  <a:pt x="637540" y="418973"/>
                </a:lnTo>
                <a:lnTo>
                  <a:pt x="637540" y="417703"/>
                </a:lnTo>
                <a:close/>
              </a:path>
              <a:path w="750570" h="425450">
                <a:moveTo>
                  <a:pt x="113029" y="415163"/>
                </a:moveTo>
                <a:lnTo>
                  <a:pt x="110489" y="415163"/>
                </a:lnTo>
                <a:lnTo>
                  <a:pt x="110489" y="416433"/>
                </a:lnTo>
                <a:lnTo>
                  <a:pt x="113029" y="416433"/>
                </a:lnTo>
                <a:lnTo>
                  <a:pt x="113029" y="415163"/>
                </a:lnTo>
                <a:close/>
              </a:path>
              <a:path w="750570" h="425450">
                <a:moveTo>
                  <a:pt x="642620" y="415163"/>
                </a:moveTo>
                <a:lnTo>
                  <a:pt x="640079" y="415163"/>
                </a:lnTo>
                <a:lnTo>
                  <a:pt x="640079" y="416433"/>
                </a:lnTo>
                <a:lnTo>
                  <a:pt x="642620" y="416433"/>
                </a:lnTo>
                <a:lnTo>
                  <a:pt x="642620" y="415163"/>
                </a:lnTo>
                <a:close/>
              </a:path>
              <a:path w="750570" h="425450">
                <a:moveTo>
                  <a:pt x="645159" y="413893"/>
                </a:moveTo>
                <a:lnTo>
                  <a:pt x="106679" y="413893"/>
                </a:lnTo>
                <a:lnTo>
                  <a:pt x="106679" y="415163"/>
                </a:lnTo>
                <a:lnTo>
                  <a:pt x="645159" y="415163"/>
                </a:lnTo>
                <a:lnTo>
                  <a:pt x="645159" y="413893"/>
                </a:lnTo>
                <a:close/>
              </a:path>
              <a:path w="750570" h="425450">
                <a:moveTo>
                  <a:pt x="742950" y="341503"/>
                </a:moveTo>
                <a:lnTo>
                  <a:pt x="739140" y="341503"/>
                </a:lnTo>
                <a:lnTo>
                  <a:pt x="739140" y="346583"/>
                </a:lnTo>
                <a:lnTo>
                  <a:pt x="740409" y="346583"/>
                </a:lnTo>
                <a:lnTo>
                  <a:pt x="740409" y="344043"/>
                </a:lnTo>
                <a:lnTo>
                  <a:pt x="741679" y="344043"/>
                </a:lnTo>
                <a:lnTo>
                  <a:pt x="741679" y="342773"/>
                </a:lnTo>
                <a:lnTo>
                  <a:pt x="742950" y="342773"/>
                </a:lnTo>
                <a:lnTo>
                  <a:pt x="742950" y="341503"/>
                </a:lnTo>
                <a:close/>
              </a:path>
              <a:path w="750570" h="425450">
                <a:moveTo>
                  <a:pt x="11429" y="341503"/>
                </a:moveTo>
                <a:lnTo>
                  <a:pt x="10160" y="341503"/>
                </a:lnTo>
                <a:lnTo>
                  <a:pt x="10160" y="342773"/>
                </a:lnTo>
                <a:lnTo>
                  <a:pt x="11429" y="342773"/>
                </a:lnTo>
                <a:lnTo>
                  <a:pt x="11429" y="341503"/>
                </a:lnTo>
                <a:close/>
              </a:path>
              <a:path w="750570" h="425450">
                <a:moveTo>
                  <a:pt x="8889" y="340233"/>
                </a:moveTo>
                <a:lnTo>
                  <a:pt x="7620" y="340233"/>
                </a:lnTo>
                <a:lnTo>
                  <a:pt x="7620" y="341503"/>
                </a:lnTo>
                <a:lnTo>
                  <a:pt x="8889" y="341503"/>
                </a:lnTo>
                <a:lnTo>
                  <a:pt x="8889" y="340233"/>
                </a:lnTo>
                <a:close/>
              </a:path>
              <a:path w="750570" h="425450">
                <a:moveTo>
                  <a:pt x="745490" y="340233"/>
                </a:moveTo>
                <a:lnTo>
                  <a:pt x="744220" y="340233"/>
                </a:lnTo>
                <a:lnTo>
                  <a:pt x="744220" y="341503"/>
                </a:lnTo>
                <a:lnTo>
                  <a:pt x="745490" y="341503"/>
                </a:lnTo>
                <a:lnTo>
                  <a:pt x="745490" y="340233"/>
                </a:lnTo>
                <a:close/>
              </a:path>
              <a:path w="750570" h="425450">
                <a:moveTo>
                  <a:pt x="11429" y="335153"/>
                </a:moveTo>
                <a:lnTo>
                  <a:pt x="3810" y="335153"/>
                </a:lnTo>
                <a:lnTo>
                  <a:pt x="3810" y="336423"/>
                </a:lnTo>
                <a:lnTo>
                  <a:pt x="5079" y="336423"/>
                </a:lnTo>
                <a:lnTo>
                  <a:pt x="5079" y="337693"/>
                </a:lnTo>
                <a:lnTo>
                  <a:pt x="6350" y="337693"/>
                </a:lnTo>
                <a:lnTo>
                  <a:pt x="6350" y="340233"/>
                </a:lnTo>
                <a:lnTo>
                  <a:pt x="11429" y="340233"/>
                </a:lnTo>
                <a:lnTo>
                  <a:pt x="11429" y="335153"/>
                </a:lnTo>
                <a:close/>
              </a:path>
              <a:path w="750570" h="425450">
                <a:moveTo>
                  <a:pt x="749300" y="335153"/>
                </a:moveTo>
                <a:lnTo>
                  <a:pt x="739140" y="335153"/>
                </a:lnTo>
                <a:lnTo>
                  <a:pt x="739140" y="340233"/>
                </a:lnTo>
                <a:lnTo>
                  <a:pt x="746759" y="340233"/>
                </a:lnTo>
                <a:lnTo>
                  <a:pt x="746759" y="337693"/>
                </a:lnTo>
                <a:lnTo>
                  <a:pt x="748029" y="337693"/>
                </a:lnTo>
                <a:lnTo>
                  <a:pt x="748029" y="336423"/>
                </a:lnTo>
                <a:lnTo>
                  <a:pt x="749300" y="336423"/>
                </a:lnTo>
                <a:lnTo>
                  <a:pt x="749300" y="335153"/>
                </a:lnTo>
                <a:close/>
              </a:path>
              <a:path w="750570" h="425450">
                <a:moveTo>
                  <a:pt x="2539" y="333883"/>
                </a:moveTo>
                <a:lnTo>
                  <a:pt x="1270" y="333883"/>
                </a:lnTo>
                <a:lnTo>
                  <a:pt x="1270" y="335153"/>
                </a:lnTo>
                <a:lnTo>
                  <a:pt x="2539" y="335153"/>
                </a:lnTo>
                <a:lnTo>
                  <a:pt x="2539" y="333883"/>
                </a:lnTo>
                <a:close/>
              </a:path>
              <a:path w="750570" h="425450">
                <a:moveTo>
                  <a:pt x="11429" y="328803"/>
                </a:moveTo>
                <a:lnTo>
                  <a:pt x="0" y="328803"/>
                </a:lnTo>
                <a:lnTo>
                  <a:pt x="0" y="333883"/>
                </a:lnTo>
                <a:lnTo>
                  <a:pt x="11429" y="333883"/>
                </a:lnTo>
                <a:lnTo>
                  <a:pt x="11429" y="328803"/>
                </a:lnTo>
                <a:close/>
              </a:path>
              <a:path w="750570" h="425450">
                <a:moveTo>
                  <a:pt x="750570" y="328803"/>
                </a:moveTo>
                <a:lnTo>
                  <a:pt x="739140" y="328803"/>
                </a:lnTo>
                <a:lnTo>
                  <a:pt x="739140" y="333883"/>
                </a:lnTo>
                <a:lnTo>
                  <a:pt x="750570" y="333883"/>
                </a:lnTo>
                <a:lnTo>
                  <a:pt x="750570" y="328803"/>
                </a:lnTo>
                <a:close/>
              </a:path>
              <a:path w="750570" h="425450">
                <a:moveTo>
                  <a:pt x="11429" y="322453"/>
                </a:moveTo>
                <a:lnTo>
                  <a:pt x="0" y="322453"/>
                </a:lnTo>
                <a:lnTo>
                  <a:pt x="0" y="327533"/>
                </a:lnTo>
                <a:lnTo>
                  <a:pt x="11429" y="327533"/>
                </a:lnTo>
                <a:lnTo>
                  <a:pt x="11429" y="322453"/>
                </a:lnTo>
                <a:close/>
              </a:path>
              <a:path w="750570" h="425450">
                <a:moveTo>
                  <a:pt x="750570" y="322453"/>
                </a:moveTo>
                <a:lnTo>
                  <a:pt x="739140" y="322453"/>
                </a:lnTo>
                <a:lnTo>
                  <a:pt x="739140" y="327533"/>
                </a:lnTo>
                <a:lnTo>
                  <a:pt x="750570" y="327533"/>
                </a:lnTo>
                <a:lnTo>
                  <a:pt x="750570" y="322453"/>
                </a:lnTo>
                <a:close/>
              </a:path>
              <a:path w="750570" h="425450">
                <a:moveTo>
                  <a:pt x="11429" y="316103"/>
                </a:moveTo>
                <a:lnTo>
                  <a:pt x="0" y="316103"/>
                </a:lnTo>
                <a:lnTo>
                  <a:pt x="0" y="321183"/>
                </a:lnTo>
                <a:lnTo>
                  <a:pt x="11429" y="321183"/>
                </a:lnTo>
                <a:lnTo>
                  <a:pt x="11429" y="316103"/>
                </a:lnTo>
                <a:close/>
              </a:path>
              <a:path w="750570" h="425450">
                <a:moveTo>
                  <a:pt x="750570" y="316103"/>
                </a:moveTo>
                <a:lnTo>
                  <a:pt x="739140" y="316103"/>
                </a:lnTo>
                <a:lnTo>
                  <a:pt x="739140" y="321183"/>
                </a:lnTo>
                <a:lnTo>
                  <a:pt x="750570" y="321183"/>
                </a:lnTo>
                <a:lnTo>
                  <a:pt x="750570" y="316103"/>
                </a:lnTo>
                <a:close/>
              </a:path>
              <a:path w="750570" h="425450">
                <a:moveTo>
                  <a:pt x="11429" y="308483"/>
                </a:moveTo>
                <a:lnTo>
                  <a:pt x="0" y="308483"/>
                </a:lnTo>
                <a:lnTo>
                  <a:pt x="0" y="314833"/>
                </a:lnTo>
                <a:lnTo>
                  <a:pt x="11429" y="314833"/>
                </a:lnTo>
                <a:lnTo>
                  <a:pt x="11429" y="308483"/>
                </a:lnTo>
                <a:close/>
              </a:path>
              <a:path w="750570" h="425450">
                <a:moveTo>
                  <a:pt x="750570" y="308483"/>
                </a:moveTo>
                <a:lnTo>
                  <a:pt x="739140" y="308483"/>
                </a:lnTo>
                <a:lnTo>
                  <a:pt x="739140" y="314833"/>
                </a:lnTo>
                <a:lnTo>
                  <a:pt x="750570" y="314833"/>
                </a:lnTo>
                <a:lnTo>
                  <a:pt x="750570" y="308483"/>
                </a:lnTo>
                <a:close/>
              </a:path>
              <a:path w="750570" h="425450">
                <a:moveTo>
                  <a:pt x="11429" y="302133"/>
                </a:moveTo>
                <a:lnTo>
                  <a:pt x="0" y="302133"/>
                </a:lnTo>
                <a:lnTo>
                  <a:pt x="0" y="307213"/>
                </a:lnTo>
                <a:lnTo>
                  <a:pt x="11429" y="307213"/>
                </a:lnTo>
                <a:lnTo>
                  <a:pt x="11429" y="302133"/>
                </a:lnTo>
                <a:close/>
              </a:path>
              <a:path w="750570" h="425450">
                <a:moveTo>
                  <a:pt x="750570" y="302133"/>
                </a:moveTo>
                <a:lnTo>
                  <a:pt x="739140" y="302133"/>
                </a:lnTo>
                <a:lnTo>
                  <a:pt x="739140" y="307213"/>
                </a:lnTo>
                <a:lnTo>
                  <a:pt x="750570" y="307213"/>
                </a:lnTo>
                <a:lnTo>
                  <a:pt x="750570" y="302133"/>
                </a:lnTo>
                <a:close/>
              </a:path>
              <a:path w="750570" h="425450">
                <a:moveTo>
                  <a:pt x="11429" y="295783"/>
                </a:moveTo>
                <a:lnTo>
                  <a:pt x="0" y="295783"/>
                </a:lnTo>
                <a:lnTo>
                  <a:pt x="0" y="300863"/>
                </a:lnTo>
                <a:lnTo>
                  <a:pt x="11429" y="300863"/>
                </a:lnTo>
                <a:lnTo>
                  <a:pt x="11429" y="295783"/>
                </a:lnTo>
                <a:close/>
              </a:path>
              <a:path w="750570" h="425450">
                <a:moveTo>
                  <a:pt x="750570" y="295783"/>
                </a:moveTo>
                <a:lnTo>
                  <a:pt x="739140" y="295783"/>
                </a:lnTo>
                <a:lnTo>
                  <a:pt x="739140" y="300863"/>
                </a:lnTo>
                <a:lnTo>
                  <a:pt x="750570" y="300863"/>
                </a:lnTo>
                <a:lnTo>
                  <a:pt x="750570" y="295783"/>
                </a:lnTo>
                <a:close/>
              </a:path>
              <a:path w="750570" h="425450">
                <a:moveTo>
                  <a:pt x="11429" y="290703"/>
                </a:moveTo>
                <a:lnTo>
                  <a:pt x="0" y="290703"/>
                </a:lnTo>
                <a:lnTo>
                  <a:pt x="0" y="294513"/>
                </a:lnTo>
                <a:lnTo>
                  <a:pt x="11429" y="294513"/>
                </a:lnTo>
                <a:lnTo>
                  <a:pt x="11429" y="290703"/>
                </a:lnTo>
                <a:close/>
              </a:path>
              <a:path w="750570" h="425450">
                <a:moveTo>
                  <a:pt x="750570" y="290703"/>
                </a:moveTo>
                <a:lnTo>
                  <a:pt x="739140" y="290703"/>
                </a:lnTo>
                <a:lnTo>
                  <a:pt x="739140" y="294513"/>
                </a:lnTo>
                <a:lnTo>
                  <a:pt x="750570" y="294513"/>
                </a:lnTo>
                <a:lnTo>
                  <a:pt x="750570" y="290703"/>
                </a:lnTo>
                <a:close/>
              </a:path>
              <a:path w="750570" h="425450">
                <a:moveTo>
                  <a:pt x="11429" y="260223"/>
                </a:moveTo>
                <a:lnTo>
                  <a:pt x="0" y="260223"/>
                </a:lnTo>
                <a:lnTo>
                  <a:pt x="0" y="289433"/>
                </a:lnTo>
                <a:lnTo>
                  <a:pt x="11429" y="289433"/>
                </a:lnTo>
                <a:lnTo>
                  <a:pt x="11429" y="260223"/>
                </a:lnTo>
                <a:close/>
              </a:path>
              <a:path w="750570" h="425450">
                <a:moveTo>
                  <a:pt x="750570" y="260223"/>
                </a:moveTo>
                <a:lnTo>
                  <a:pt x="739140" y="260223"/>
                </a:lnTo>
                <a:lnTo>
                  <a:pt x="739140" y="289433"/>
                </a:lnTo>
                <a:lnTo>
                  <a:pt x="750570" y="289433"/>
                </a:lnTo>
                <a:lnTo>
                  <a:pt x="750570" y="260223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k object 79"/>
          <p:cNvSpPr/>
          <p:nvPr/>
        </p:nvSpPr>
        <p:spPr>
          <a:xfrm>
            <a:off x="5910579" y="6107429"/>
            <a:ext cx="727710" cy="401320"/>
          </a:xfrm>
          <a:custGeom>
            <a:avLst/>
            <a:gdLst/>
            <a:ahLst/>
            <a:cxnLst/>
            <a:rect l="l" t="t" r="r" b="b"/>
            <a:pathLst>
              <a:path w="727709" h="401320">
                <a:moveTo>
                  <a:pt x="12700" y="124460"/>
                </a:moveTo>
                <a:lnTo>
                  <a:pt x="0" y="124460"/>
                </a:lnTo>
                <a:lnTo>
                  <a:pt x="0" y="157480"/>
                </a:lnTo>
                <a:lnTo>
                  <a:pt x="12700" y="157480"/>
                </a:lnTo>
                <a:lnTo>
                  <a:pt x="12700" y="124460"/>
                </a:lnTo>
                <a:close/>
              </a:path>
              <a:path w="727709" h="401320">
                <a:moveTo>
                  <a:pt x="727710" y="124460"/>
                </a:moveTo>
                <a:lnTo>
                  <a:pt x="715010" y="124460"/>
                </a:lnTo>
                <a:lnTo>
                  <a:pt x="715010" y="157480"/>
                </a:lnTo>
                <a:lnTo>
                  <a:pt x="727710" y="157480"/>
                </a:lnTo>
                <a:lnTo>
                  <a:pt x="727710" y="124460"/>
                </a:lnTo>
                <a:close/>
              </a:path>
              <a:path w="727709" h="401320">
                <a:moveTo>
                  <a:pt x="12700" y="119380"/>
                </a:moveTo>
                <a:lnTo>
                  <a:pt x="0" y="119380"/>
                </a:lnTo>
                <a:lnTo>
                  <a:pt x="0" y="123190"/>
                </a:lnTo>
                <a:lnTo>
                  <a:pt x="12700" y="123190"/>
                </a:lnTo>
                <a:lnTo>
                  <a:pt x="12700" y="119380"/>
                </a:lnTo>
                <a:close/>
              </a:path>
              <a:path w="727709" h="401320">
                <a:moveTo>
                  <a:pt x="727710" y="119380"/>
                </a:moveTo>
                <a:lnTo>
                  <a:pt x="715010" y="119380"/>
                </a:lnTo>
                <a:lnTo>
                  <a:pt x="715010" y="123190"/>
                </a:lnTo>
                <a:lnTo>
                  <a:pt x="727710" y="123190"/>
                </a:lnTo>
                <a:lnTo>
                  <a:pt x="727710" y="119380"/>
                </a:lnTo>
                <a:close/>
              </a:path>
              <a:path w="727709" h="401320">
                <a:moveTo>
                  <a:pt x="12700" y="113030"/>
                </a:moveTo>
                <a:lnTo>
                  <a:pt x="0" y="113030"/>
                </a:lnTo>
                <a:lnTo>
                  <a:pt x="0" y="118110"/>
                </a:lnTo>
                <a:lnTo>
                  <a:pt x="12700" y="118110"/>
                </a:lnTo>
                <a:lnTo>
                  <a:pt x="12700" y="113030"/>
                </a:lnTo>
                <a:close/>
              </a:path>
              <a:path w="727709" h="401320">
                <a:moveTo>
                  <a:pt x="727710" y="113030"/>
                </a:moveTo>
                <a:lnTo>
                  <a:pt x="715010" y="113030"/>
                </a:lnTo>
                <a:lnTo>
                  <a:pt x="715010" y="118110"/>
                </a:lnTo>
                <a:lnTo>
                  <a:pt x="727710" y="118110"/>
                </a:lnTo>
                <a:lnTo>
                  <a:pt x="727710" y="113030"/>
                </a:lnTo>
                <a:close/>
              </a:path>
              <a:path w="727709" h="401320">
                <a:moveTo>
                  <a:pt x="12700" y="106680"/>
                </a:moveTo>
                <a:lnTo>
                  <a:pt x="0" y="106680"/>
                </a:lnTo>
                <a:lnTo>
                  <a:pt x="0" y="111760"/>
                </a:lnTo>
                <a:lnTo>
                  <a:pt x="12700" y="111760"/>
                </a:lnTo>
                <a:lnTo>
                  <a:pt x="12700" y="106680"/>
                </a:lnTo>
                <a:close/>
              </a:path>
              <a:path w="727709" h="401320">
                <a:moveTo>
                  <a:pt x="727710" y="106680"/>
                </a:moveTo>
                <a:lnTo>
                  <a:pt x="715010" y="106680"/>
                </a:lnTo>
                <a:lnTo>
                  <a:pt x="715010" y="111760"/>
                </a:lnTo>
                <a:lnTo>
                  <a:pt x="727710" y="111760"/>
                </a:lnTo>
                <a:lnTo>
                  <a:pt x="727710" y="106680"/>
                </a:lnTo>
                <a:close/>
              </a:path>
              <a:path w="727709" h="401320">
                <a:moveTo>
                  <a:pt x="12700" y="100330"/>
                </a:moveTo>
                <a:lnTo>
                  <a:pt x="0" y="100330"/>
                </a:lnTo>
                <a:lnTo>
                  <a:pt x="0" y="105410"/>
                </a:lnTo>
                <a:lnTo>
                  <a:pt x="12700" y="105410"/>
                </a:lnTo>
                <a:lnTo>
                  <a:pt x="12700" y="100330"/>
                </a:lnTo>
                <a:close/>
              </a:path>
              <a:path w="727709" h="401320">
                <a:moveTo>
                  <a:pt x="727710" y="100330"/>
                </a:moveTo>
                <a:lnTo>
                  <a:pt x="715010" y="100330"/>
                </a:lnTo>
                <a:lnTo>
                  <a:pt x="715010" y="105410"/>
                </a:lnTo>
                <a:lnTo>
                  <a:pt x="727710" y="105410"/>
                </a:lnTo>
                <a:lnTo>
                  <a:pt x="727710" y="100330"/>
                </a:lnTo>
                <a:close/>
              </a:path>
              <a:path w="727709" h="401320">
                <a:moveTo>
                  <a:pt x="12700" y="93980"/>
                </a:moveTo>
                <a:lnTo>
                  <a:pt x="0" y="93980"/>
                </a:lnTo>
                <a:lnTo>
                  <a:pt x="0" y="99060"/>
                </a:lnTo>
                <a:lnTo>
                  <a:pt x="12700" y="99060"/>
                </a:lnTo>
                <a:lnTo>
                  <a:pt x="12700" y="93980"/>
                </a:lnTo>
                <a:close/>
              </a:path>
              <a:path w="727709" h="401320">
                <a:moveTo>
                  <a:pt x="727710" y="93980"/>
                </a:moveTo>
                <a:lnTo>
                  <a:pt x="715010" y="93980"/>
                </a:lnTo>
                <a:lnTo>
                  <a:pt x="715010" y="99060"/>
                </a:lnTo>
                <a:lnTo>
                  <a:pt x="727710" y="99060"/>
                </a:lnTo>
                <a:lnTo>
                  <a:pt x="727710" y="93980"/>
                </a:lnTo>
                <a:close/>
              </a:path>
              <a:path w="727709" h="401320">
                <a:moveTo>
                  <a:pt x="12700" y="87630"/>
                </a:moveTo>
                <a:lnTo>
                  <a:pt x="0" y="87630"/>
                </a:lnTo>
                <a:lnTo>
                  <a:pt x="0" y="92710"/>
                </a:lnTo>
                <a:lnTo>
                  <a:pt x="12700" y="92710"/>
                </a:lnTo>
                <a:lnTo>
                  <a:pt x="12700" y="87630"/>
                </a:lnTo>
                <a:close/>
              </a:path>
              <a:path w="727709" h="401320">
                <a:moveTo>
                  <a:pt x="727710" y="87630"/>
                </a:moveTo>
                <a:lnTo>
                  <a:pt x="715010" y="87630"/>
                </a:lnTo>
                <a:lnTo>
                  <a:pt x="715010" y="92710"/>
                </a:lnTo>
                <a:lnTo>
                  <a:pt x="727710" y="92710"/>
                </a:lnTo>
                <a:lnTo>
                  <a:pt x="727710" y="87630"/>
                </a:lnTo>
                <a:close/>
              </a:path>
              <a:path w="727709" h="401320">
                <a:moveTo>
                  <a:pt x="12700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12700" y="86360"/>
                </a:lnTo>
                <a:lnTo>
                  <a:pt x="12700" y="80010"/>
                </a:lnTo>
                <a:close/>
              </a:path>
              <a:path w="727709" h="401320">
                <a:moveTo>
                  <a:pt x="727710" y="80010"/>
                </a:moveTo>
                <a:lnTo>
                  <a:pt x="715010" y="80010"/>
                </a:lnTo>
                <a:lnTo>
                  <a:pt x="715010" y="86360"/>
                </a:lnTo>
                <a:lnTo>
                  <a:pt x="727710" y="86360"/>
                </a:lnTo>
                <a:lnTo>
                  <a:pt x="727710" y="80010"/>
                </a:lnTo>
                <a:close/>
              </a:path>
              <a:path w="727709" h="401320">
                <a:moveTo>
                  <a:pt x="12700" y="74930"/>
                </a:moveTo>
                <a:lnTo>
                  <a:pt x="0" y="74930"/>
                </a:lnTo>
                <a:lnTo>
                  <a:pt x="0" y="78740"/>
                </a:lnTo>
                <a:lnTo>
                  <a:pt x="12700" y="78740"/>
                </a:lnTo>
                <a:lnTo>
                  <a:pt x="12700" y="74930"/>
                </a:lnTo>
                <a:close/>
              </a:path>
              <a:path w="727709" h="401320">
                <a:moveTo>
                  <a:pt x="727710" y="74930"/>
                </a:moveTo>
                <a:lnTo>
                  <a:pt x="715010" y="74930"/>
                </a:lnTo>
                <a:lnTo>
                  <a:pt x="715010" y="78740"/>
                </a:lnTo>
                <a:lnTo>
                  <a:pt x="727710" y="78740"/>
                </a:lnTo>
                <a:lnTo>
                  <a:pt x="727710" y="74930"/>
                </a:lnTo>
                <a:close/>
              </a:path>
              <a:path w="727709" h="401320">
                <a:moveTo>
                  <a:pt x="12700" y="68580"/>
                </a:moveTo>
                <a:lnTo>
                  <a:pt x="1270" y="68580"/>
                </a:lnTo>
                <a:lnTo>
                  <a:pt x="1270" y="69850"/>
                </a:lnTo>
                <a:lnTo>
                  <a:pt x="0" y="69850"/>
                </a:lnTo>
                <a:lnTo>
                  <a:pt x="0" y="73660"/>
                </a:lnTo>
                <a:lnTo>
                  <a:pt x="12700" y="73660"/>
                </a:lnTo>
                <a:lnTo>
                  <a:pt x="12700" y="68580"/>
                </a:lnTo>
                <a:close/>
              </a:path>
              <a:path w="727709" h="401320">
                <a:moveTo>
                  <a:pt x="727710" y="67310"/>
                </a:moveTo>
                <a:lnTo>
                  <a:pt x="725170" y="67310"/>
                </a:lnTo>
                <a:lnTo>
                  <a:pt x="725170" y="68580"/>
                </a:lnTo>
                <a:lnTo>
                  <a:pt x="715010" y="68580"/>
                </a:lnTo>
                <a:lnTo>
                  <a:pt x="715010" y="73660"/>
                </a:lnTo>
                <a:lnTo>
                  <a:pt x="727710" y="73660"/>
                </a:lnTo>
                <a:lnTo>
                  <a:pt x="727710" y="67310"/>
                </a:lnTo>
                <a:close/>
              </a:path>
              <a:path w="727709" h="401320">
                <a:moveTo>
                  <a:pt x="3810" y="67310"/>
                </a:moveTo>
                <a:lnTo>
                  <a:pt x="2540" y="67310"/>
                </a:lnTo>
                <a:lnTo>
                  <a:pt x="2540" y="68580"/>
                </a:lnTo>
                <a:lnTo>
                  <a:pt x="3810" y="68580"/>
                </a:lnTo>
                <a:lnTo>
                  <a:pt x="3810" y="67310"/>
                </a:lnTo>
                <a:close/>
              </a:path>
              <a:path w="727709" h="401320">
                <a:moveTo>
                  <a:pt x="12700" y="62230"/>
                </a:moveTo>
                <a:lnTo>
                  <a:pt x="7620" y="62230"/>
                </a:lnTo>
                <a:lnTo>
                  <a:pt x="7620" y="63500"/>
                </a:lnTo>
                <a:lnTo>
                  <a:pt x="6350" y="63500"/>
                </a:lnTo>
                <a:lnTo>
                  <a:pt x="6350" y="66040"/>
                </a:lnTo>
                <a:lnTo>
                  <a:pt x="5080" y="66040"/>
                </a:lnTo>
                <a:lnTo>
                  <a:pt x="5080" y="67310"/>
                </a:lnTo>
                <a:lnTo>
                  <a:pt x="12700" y="67310"/>
                </a:lnTo>
                <a:lnTo>
                  <a:pt x="12700" y="62230"/>
                </a:lnTo>
                <a:close/>
              </a:path>
              <a:path w="727709" h="401320">
                <a:moveTo>
                  <a:pt x="721360" y="62230"/>
                </a:moveTo>
                <a:lnTo>
                  <a:pt x="715010" y="62230"/>
                </a:lnTo>
                <a:lnTo>
                  <a:pt x="715010" y="67310"/>
                </a:lnTo>
                <a:lnTo>
                  <a:pt x="723900" y="67310"/>
                </a:lnTo>
                <a:lnTo>
                  <a:pt x="723900" y="66040"/>
                </a:lnTo>
                <a:lnTo>
                  <a:pt x="722629" y="66040"/>
                </a:lnTo>
                <a:lnTo>
                  <a:pt x="722629" y="63500"/>
                </a:lnTo>
                <a:lnTo>
                  <a:pt x="721360" y="63500"/>
                </a:lnTo>
                <a:lnTo>
                  <a:pt x="721360" y="62230"/>
                </a:lnTo>
                <a:close/>
              </a:path>
              <a:path w="727709" h="401320">
                <a:moveTo>
                  <a:pt x="10160" y="60960"/>
                </a:moveTo>
                <a:lnTo>
                  <a:pt x="8890" y="60960"/>
                </a:lnTo>
                <a:lnTo>
                  <a:pt x="8890" y="62230"/>
                </a:lnTo>
                <a:lnTo>
                  <a:pt x="10160" y="62230"/>
                </a:lnTo>
                <a:lnTo>
                  <a:pt x="10160" y="60960"/>
                </a:lnTo>
                <a:close/>
              </a:path>
              <a:path w="727709" h="401320">
                <a:moveTo>
                  <a:pt x="720090" y="60960"/>
                </a:moveTo>
                <a:lnTo>
                  <a:pt x="718820" y="60960"/>
                </a:lnTo>
                <a:lnTo>
                  <a:pt x="718820" y="62230"/>
                </a:lnTo>
                <a:lnTo>
                  <a:pt x="720090" y="62230"/>
                </a:lnTo>
                <a:lnTo>
                  <a:pt x="720090" y="60960"/>
                </a:lnTo>
                <a:close/>
              </a:path>
              <a:path w="727709" h="401320">
                <a:moveTo>
                  <a:pt x="715010" y="59690"/>
                </a:moveTo>
                <a:lnTo>
                  <a:pt x="11430" y="59690"/>
                </a:lnTo>
                <a:lnTo>
                  <a:pt x="11430" y="60960"/>
                </a:lnTo>
                <a:lnTo>
                  <a:pt x="12700" y="60960"/>
                </a:lnTo>
                <a:lnTo>
                  <a:pt x="12700" y="59817"/>
                </a:lnTo>
                <a:lnTo>
                  <a:pt x="715010" y="59690"/>
                </a:lnTo>
                <a:close/>
              </a:path>
              <a:path w="727709" h="401320">
                <a:moveTo>
                  <a:pt x="716279" y="57150"/>
                </a:moveTo>
                <a:lnTo>
                  <a:pt x="715010" y="57150"/>
                </a:lnTo>
                <a:lnTo>
                  <a:pt x="715010" y="60960"/>
                </a:lnTo>
                <a:lnTo>
                  <a:pt x="717550" y="60960"/>
                </a:lnTo>
                <a:lnTo>
                  <a:pt x="717550" y="59690"/>
                </a:lnTo>
                <a:lnTo>
                  <a:pt x="716279" y="59690"/>
                </a:lnTo>
                <a:lnTo>
                  <a:pt x="716279" y="57150"/>
                </a:lnTo>
                <a:close/>
              </a:path>
              <a:path w="727709" h="401320">
                <a:moveTo>
                  <a:pt x="715010" y="57150"/>
                </a:moveTo>
                <a:lnTo>
                  <a:pt x="12700" y="57150"/>
                </a:lnTo>
                <a:lnTo>
                  <a:pt x="715010" y="57150"/>
                </a:lnTo>
                <a:close/>
              </a:path>
              <a:path w="727709" h="401320">
                <a:moveTo>
                  <a:pt x="78740" y="10160"/>
                </a:moveTo>
                <a:lnTo>
                  <a:pt x="76200" y="10160"/>
                </a:lnTo>
                <a:lnTo>
                  <a:pt x="76200" y="11430"/>
                </a:lnTo>
                <a:lnTo>
                  <a:pt x="78740" y="11430"/>
                </a:lnTo>
                <a:lnTo>
                  <a:pt x="78740" y="10160"/>
                </a:lnTo>
                <a:close/>
              </a:path>
              <a:path w="727709" h="401320">
                <a:moveTo>
                  <a:pt x="651509" y="10160"/>
                </a:moveTo>
                <a:lnTo>
                  <a:pt x="648970" y="10160"/>
                </a:lnTo>
                <a:lnTo>
                  <a:pt x="648970" y="11430"/>
                </a:lnTo>
                <a:lnTo>
                  <a:pt x="651509" y="11430"/>
                </a:lnTo>
                <a:lnTo>
                  <a:pt x="651509" y="10160"/>
                </a:lnTo>
                <a:close/>
              </a:path>
              <a:path w="727709" h="401320">
                <a:moveTo>
                  <a:pt x="647700" y="8890"/>
                </a:moveTo>
                <a:lnTo>
                  <a:pt x="81280" y="8890"/>
                </a:lnTo>
                <a:lnTo>
                  <a:pt x="81280" y="10160"/>
                </a:lnTo>
                <a:lnTo>
                  <a:pt x="647700" y="10160"/>
                </a:lnTo>
                <a:lnTo>
                  <a:pt x="647700" y="8890"/>
                </a:lnTo>
                <a:close/>
              </a:path>
              <a:path w="727709" h="401320">
                <a:moveTo>
                  <a:pt x="645160" y="6350"/>
                </a:moveTo>
                <a:lnTo>
                  <a:pt x="83820" y="6350"/>
                </a:lnTo>
                <a:lnTo>
                  <a:pt x="83820" y="8890"/>
                </a:lnTo>
                <a:lnTo>
                  <a:pt x="645160" y="8890"/>
                </a:lnTo>
                <a:lnTo>
                  <a:pt x="645160" y="6350"/>
                </a:lnTo>
                <a:close/>
              </a:path>
              <a:path w="727709" h="401320">
                <a:moveTo>
                  <a:pt x="642620" y="5080"/>
                </a:moveTo>
                <a:lnTo>
                  <a:pt x="86360" y="5080"/>
                </a:lnTo>
                <a:lnTo>
                  <a:pt x="86360" y="6350"/>
                </a:lnTo>
                <a:lnTo>
                  <a:pt x="642620" y="6350"/>
                </a:lnTo>
                <a:lnTo>
                  <a:pt x="642620" y="5080"/>
                </a:lnTo>
                <a:close/>
              </a:path>
              <a:path w="727709" h="401320">
                <a:moveTo>
                  <a:pt x="90170" y="3810"/>
                </a:moveTo>
                <a:lnTo>
                  <a:pt x="87630" y="3810"/>
                </a:lnTo>
                <a:lnTo>
                  <a:pt x="87630" y="5080"/>
                </a:lnTo>
                <a:lnTo>
                  <a:pt x="90170" y="5080"/>
                </a:lnTo>
                <a:lnTo>
                  <a:pt x="90170" y="3810"/>
                </a:lnTo>
                <a:close/>
              </a:path>
              <a:path w="727709" h="401320">
                <a:moveTo>
                  <a:pt x="640079" y="3810"/>
                </a:moveTo>
                <a:lnTo>
                  <a:pt x="637540" y="3810"/>
                </a:lnTo>
                <a:lnTo>
                  <a:pt x="637540" y="5080"/>
                </a:lnTo>
                <a:lnTo>
                  <a:pt x="640079" y="5080"/>
                </a:lnTo>
                <a:lnTo>
                  <a:pt x="640079" y="3810"/>
                </a:lnTo>
                <a:close/>
              </a:path>
              <a:path w="727709" h="401320">
                <a:moveTo>
                  <a:pt x="635000" y="2540"/>
                </a:moveTo>
                <a:lnTo>
                  <a:pt x="92710" y="2540"/>
                </a:lnTo>
                <a:lnTo>
                  <a:pt x="92710" y="3810"/>
                </a:lnTo>
                <a:lnTo>
                  <a:pt x="635000" y="3810"/>
                </a:lnTo>
                <a:lnTo>
                  <a:pt x="635000" y="2540"/>
                </a:lnTo>
                <a:close/>
              </a:path>
              <a:path w="727709" h="401320">
                <a:moveTo>
                  <a:pt x="633729" y="0"/>
                </a:moveTo>
                <a:lnTo>
                  <a:pt x="95250" y="0"/>
                </a:lnTo>
                <a:lnTo>
                  <a:pt x="95250" y="2540"/>
                </a:lnTo>
                <a:lnTo>
                  <a:pt x="633729" y="2540"/>
                </a:lnTo>
                <a:lnTo>
                  <a:pt x="633729" y="0"/>
                </a:lnTo>
                <a:close/>
              </a:path>
              <a:path w="727709" h="401320">
                <a:moveTo>
                  <a:pt x="12700" y="157480"/>
                </a:moveTo>
                <a:lnTo>
                  <a:pt x="0" y="157480"/>
                </a:lnTo>
                <a:lnTo>
                  <a:pt x="0" y="241300"/>
                </a:lnTo>
                <a:lnTo>
                  <a:pt x="12700" y="241300"/>
                </a:lnTo>
                <a:lnTo>
                  <a:pt x="12700" y="157480"/>
                </a:lnTo>
                <a:close/>
              </a:path>
              <a:path w="727709" h="401320">
                <a:moveTo>
                  <a:pt x="727710" y="157480"/>
                </a:moveTo>
                <a:lnTo>
                  <a:pt x="715010" y="157480"/>
                </a:lnTo>
                <a:lnTo>
                  <a:pt x="715010" y="241300"/>
                </a:lnTo>
                <a:lnTo>
                  <a:pt x="727710" y="241300"/>
                </a:lnTo>
                <a:lnTo>
                  <a:pt x="727710" y="157480"/>
                </a:lnTo>
                <a:close/>
              </a:path>
              <a:path w="727709" h="401320">
                <a:moveTo>
                  <a:pt x="12700" y="241300"/>
                </a:moveTo>
                <a:lnTo>
                  <a:pt x="0" y="241300"/>
                </a:lnTo>
                <a:lnTo>
                  <a:pt x="0" y="246380"/>
                </a:lnTo>
                <a:lnTo>
                  <a:pt x="12700" y="246380"/>
                </a:lnTo>
                <a:lnTo>
                  <a:pt x="12700" y="241300"/>
                </a:lnTo>
                <a:close/>
              </a:path>
              <a:path w="727709" h="401320">
                <a:moveTo>
                  <a:pt x="727710" y="241300"/>
                </a:moveTo>
                <a:lnTo>
                  <a:pt x="715010" y="241300"/>
                </a:lnTo>
                <a:lnTo>
                  <a:pt x="715010" y="246380"/>
                </a:lnTo>
                <a:lnTo>
                  <a:pt x="727710" y="246380"/>
                </a:lnTo>
                <a:lnTo>
                  <a:pt x="727710" y="241300"/>
                </a:lnTo>
                <a:close/>
              </a:path>
              <a:path w="727709" h="401320">
                <a:moveTo>
                  <a:pt x="633729" y="400050"/>
                </a:moveTo>
                <a:lnTo>
                  <a:pt x="95250" y="400050"/>
                </a:lnTo>
                <a:lnTo>
                  <a:pt x="95250" y="401320"/>
                </a:lnTo>
                <a:lnTo>
                  <a:pt x="633729" y="401320"/>
                </a:lnTo>
                <a:lnTo>
                  <a:pt x="633729" y="400050"/>
                </a:lnTo>
                <a:close/>
              </a:path>
              <a:path w="727709" h="401320">
                <a:moveTo>
                  <a:pt x="638810" y="397510"/>
                </a:moveTo>
                <a:lnTo>
                  <a:pt x="91440" y="397510"/>
                </a:lnTo>
                <a:lnTo>
                  <a:pt x="91440" y="400050"/>
                </a:lnTo>
                <a:lnTo>
                  <a:pt x="93980" y="400050"/>
                </a:lnTo>
                <a:lnTo>
                  <a:pt x="93980" y="398780"/>
                </a:lnTo>
                <a:lnTo>
                  <a:pt x="638810" y="398780"/>
                </a:lnTo>
                <a:lnTo>
                  <a:pt x="638810" y="397510"/>
                </a:lnTo>
                <a:close/>
              </a:path>
              <a:path w="727709" h="401320">
                <a:moveTo>
                  <a:pt x="638810" y="398780"/>
                </a:moveTo>
                <a:lnTo>
                  <a:pt x="636270" y="398780"/>
                </a:lnTo>
                <a:lnTo>
                  <a:pt x="636270" y="400050"/>
                </a:lnTo>
                <a:lnTo>
                  <a:pt x="638810" y="400050"/>
                </a:lnTo>
                <a:lnTo>
                  <a:pt x="638810" y="398780"/>
                </a:lnTo>
                <a:close/>
              </a:path>
              <a:path w="727709" h="401320">
                <a:moveTo>
                  <a:pt x="88900" y="396240"/>
                </a:moveTo>
                <a:lnTo>
                  <a:pt x="86360" y="396240"/>
                </a:lnTo>
                <a:lnTo>
                  <a:pt x="86360" y="397510"/>
                </a:lnTo>
                <a:lnTo>
                  <a:pt x="88900" y="397510"/>
                </a:lnTo>
                <a:lnTo>
                  <a:pt x="88900" y="396240"/>
                </a:lnTo>
                <a:close/>
              </a:path>
              <a:path w="727709" h="401320">
                <a:moveTo>
                  <a:pt x="643890" y="396240"/>
                </a:moveTo>
                <a:lnTo>
                  <a:pt x="641350" y="396240"/>
                </a:lnTo>
                <a:lnTo>
                  <a:pt x="641350" y="397510"/>
                </a:lnTo>
                <a:lnTo>
                  <a:pt x="643890" y="397510"/>
                </a:lnTo>
                <a:lnTo>
                  <a:pt x="643890" y="396240"/>
                </a:lnTo>
                <a:close/>
              </a:path>
              <a:path w="727709" h="401320">
                <a:moveTo>
                  <a:pt x="646430" y="393700"/>
                </a:moveTo>
                <a:lnTo>
                  <a:pt x="85090" y="393700"/>
                </a:lnTo>
                <a:lnTo>
                  <a:pt x="85090" y="396240"/>
                </a:lnTo>
                <a:lnTo>
                  <a:pt x="646430" y="396240"/>
                </a:lnTo>
                <a:lnTo>
                  <a:pt x="646430" y="393700"/>
                </a:lnTo>
                <a:close/>
              </a:path>
              <a:path w="727709" h="401320">
                <a:moveTo>
                  <a:pt x="650240" y="391160"/>
                </a:moveTo>
                <a:lnTo>
                  <a:pt x="80010" y="391160"/>
                </a:lnTo>
                <a:lnTo>
                  <a:pt x="80010" y="393700"/>
                </a:lnTo>
                <a:lnTo>
                  <a:pt x="82550" y="393700"/>
                </a:lnTo>
                <a:lnTo>
                  <a:pt x="82550" y="392430"/>
                </a:lnTo>
                <a:lnTo>
                  <a:pt x="650240" y="392430"/>
                </a:lnTo>
                <a:lnTo>
                  <a:pt x="650240" y="391160"/>
                </a:lnTo>
                <a:close/>
              </a:path>
              <a:path w="727709" h="401320">
                <a:moveTo>
                  <a:pt x="650240" y="392430"/>
                </a:moveTo>
                <a:lnTo>
                  <a:pt x="648970" y="392430"/>
                </a:lnTo>
                <a:lnTo>
                  <a:pt x="648970" y="393700"/>
                </a:lnTo>
                <a:lnTo>
                  <a:pt x="650240" y="393700"/>
                </a:lnTo>
                <a:lnTo>
                  <a:pt x="650240" y="392430"/>
                </a:lnTo>
                <a:close/>
              </a:path>
              <a:path w="727709" h="401320">
                <a:moveTo>
                  <a:pt x="77470" y="389890"/>
                </a:moveTo>
                <a:lnTo>
                  <a:pt x="74930" y="389890"/>
                </a:lnTo>
                <a:lnTo>
                  <a:pt x="74930" y="391160"/>
                </a:lnTo>
                <a:lnTo>
                  <a:pt x="77470" y="391160"/>
                </a:lnTo>
                <a:lnTo>
                  <a:pt x="77470" y="389890"/>
                </a:lnTo>
                <a:close/>
              </a:path>
              <a:path w="727709" h="401320">
                <a:moveTo>
                  <a:pt x="655320" y="389890"/>
                </a:moveTo>
                <a:lnTo>
                  <a:pt x="652779" y="389890"/>
                </a:lnTo>
                <a:lnTo>
                  <a:pt x="652779" y="391160"/>
                </a:lnTo>
                <a:lnTo>
                  <a:pt x="655320" y="391160"/>
                </a:lnTo>
                <a:lnTo>
                  <a:pt x="655320" y="389890"/>
                </a:lnTo>
                <a:close/>
              </a:path>
              <a:path w="727709" h="401320">
                <a:moveTo>
                  <a:pt x="657860" y="388620"/>
                </a:moveTo>
                <a:lnTo>
                  <a:pt x="73660" y="388620"/>
                </a:lnTo>
                <a:lnTo>
                  <a:pt x="73660" y="389890"/>
                </a:lnTo>
                <a:lnTo>
                  <a:pt x="657860" y="389890"/>
                </a:lnTo>
                <a:lnTo>
                  <a:pt x="657860" y="388620"/>
                </a:lnTo>
                <a:close/>
              </a:path>
              <a:path w="727709" h="401320">
                <a:moveTo>
                  <a:pt x="718820" y="341630"/>
                </a:moveTo>
                <a:lnTo>
                  <a:pt x="715010" y="341630"/>
                </a:lnTo>
                <a:lnTo>
                  <a:pt x="715010" y="346710"/>
                </a:lnTo>
                <a:lnTo>
                  <a:pt x="716279" y="346710"/>
                </a:lnTo>
                <a:lnTo>
                  <a:pt x="716279" y="344297"/>
                </a:lnTo>
                <a:lnTo>
                  <a:pt x="717550" y="344297"/>
                </a:lnTo>
                <a:lnTo>
                  <a:pt x="717550" y="342900"/>
                </a:lnTo>
                <a:lnTo>
                  <a:pt x="718820" y="342900"/>
                </a:lnTo>
                <a:lnTo>
                  <a:pt x="718820" y="341630"/>
                </a:lnTo>
                <a:close/>
              </a:path>
              <a:path w="727709" h="401320">
                <a:moveTo>
                  <a:pt x="12700" y="341630"/>
                </a:moveTo>
                <a:lnTo>
                  <a:pt x="10160" y="341630"/>
                </a:lnTo>
                <a:lnTo>
                  <a:pt x="10160" y="342900"/>
                </a:lnTo>
                <a:lnTo>
                  <a:pt x="11430" y="342900"/>
                </a:lnTo>
                <a:lnTo>
                  <a:pt x="11430" y="344297"/>
                </a:lnTo>
                <a:lnTo>
                  <a:pt x="12700" y="344297"/>
                </a:lnTo>
                <a:lnTo>
                  <a:pt x="12700" y="341630"/>
                </a:lnTo>
                <a:close/>
              </a:path>
              <a:path w="727709" h="401320">
                <a:moveTo>
                  <a:pt x="8890" y="340360"/>
                </a:moveTo>
                <a:lnTo>
                  <a:pt x="7620" y="340360"/>
                </a:lnTo>
                <a:lnTo>
                  <a:pt x="7620" y="341630"/>
                </a:lnTo>
                <a:lnTo>
                  <a:pt x="8890" y="341630"/>
                </a:lnTo>
                <a:lnTo>
                  <a:pt x="8890" y="340360"/>
                </a:lnTo>
                <a:close/>
              </a:path>
              <a:path w="727709" h="401320">
                <a:moveTo>
                  <a:pt x="721360" y="340360"/>
                </a:moveTo>
                <a:lnTo>
                  <a:pt x="720090" y="340360"/>
                </a:lnTo>
                <a:lnTo>
                  <a:pt x="720090" y="341630"/>
                </a:lnTo>
                <a:lnTo>
                  <a:pt x="721360" y="341630"/>
                </a:lnTo>
                <a:lnTo>
                  <a:pt x="721360" y="340360"/>
                </a:lnTo>
                <a:close/>
              </a:path>
              <a:path w="727709" h="401320">
                <a:moveTo>
                  <a:pt x="12700" y="335280"/>
                </a:moveTo>
                <a:lnTo>
                  <a:pt x="3810" y="335280"/>
                </a:lnTo>
                <a:lnTo>
                  <a:pt x="3810" y="336550"/>
                </a:lnTo>
                <a:lnTo>
                  <a:pt x="5080" y="336550"/>
                </a:lnTo>
                <a:lnTo>
                  <a:pt x="5080" y="337820"/>
                </a:lnTo>
                <a:lnTo>
                  <a:pt x="6350" y="337820"/>
                </a:lnTo>
                <a:lnTo>
                  <a:pt x="6350" y="340360"/>
                </a:lnTo>
                <a:lnTo>
                  <a:pt x="12700" y="340360"/>
                </a:lnTo>
                <a:lnTo>
                  <a:pt x="12700" y="335280"/>
                </a:lnTo>
                <a:close/>
              </a:path>
              <a:path w="727709" h="401320">
                <a:moveTo>
                  <a:pt x="725170" y="335280"/>
                </a:moveTo>
                <a:lnTo>
                  <a:pt x="715010" y="335280"/>
                </a:lnTo>
                <a:lnTo>
                  <a:pt x="715010" y="340360"/>
                </a:lnTo>
                <a:lnTo>
                  <a:pt x="722629" y="340360"/>
                </a:lnTo>
                <a:lnTo>
                  <a:pt x="722629" y="337820"/>
                </a:lnTo>
                <a:lnTo>
                  <a:pt x="723900" y="337820"/>
                </a:lnTo>
                <a:lnTo>
                  <a:pt x="723900" y="336550"/>
                </a:lnTo>
                <a:lnTo>
                  <a:pt x="725170" y="336550"/>
                </a:lnTo>
                <a:lnTo>
                  <a:pt x="725170" y="335280"/>
                </a:lnTo>
                <a:close/>
              </a:path>
              <a:path w="727709" h="401320">
                <a:moveTo>
                  <a:pt x="3810" y="334010"/>
                </a:moveTo>
                <a:lnTo>
                  <a:pt x="2540" y="334010"/>
                </a:lnTo>
                <a:lnTo>
                  <a:pt x="2540" y="335280"/>
                </a:lnTo>
                <a:lnTo>
                  <a:pt x="3810" y="335280"/>
                </a:lnTo>
                <a:lnTo>
                  <a:pt x="3810" y="334010"/>
                </a:lnTo>
                <a:close/>
              </a:path>
              <a:path w="727709" h="401320">
                <a:moveTo>
                  <a:pt x="727710" y="328930"/>
                </a:moveTo>
                <a:lnTo>
                  <a:pt x="715010" y="328930"/>
                </a:lnTo>
                <a:lnTo>
                  <a:pt x="715010" y="334010"/>
                </a:lnTo>
                <a:lnTo>
                  <a:pt x="726440" y="334010"/>
                </a:lnTo>
                <a:lnTo>
                  <a:pt x="726440" y="335280"/>
                </a:lnTo>
                <a:lnTo>
                  <a:pt x="727710" y="335280"/>
                </a:lnTo>
                <a:lnTo>
                  <a:pt x="727710" y="328930"/>
                </a:lnTo>
                <a:close/>
              </a:path>
              <a:path w="727709" h="401320">
                <a:moveTo>
                  <a:pt x="12700" y="328930"/>
                </a:moveTo>
                <a:lnTo>
                  <a:pt x="0" y="328930"/>
                </a:lnTo>
                <a:lnTo>
                  <a:pt x="0" y="331470"/>
                </a:lnTo>
                <a:lnTo>
                  <a:pt x="1270" y="331470"/>
                </a:lnTo>
                <a:lnTo>
                  <a:pt x="1270" y="334010"/>
                </a:lnTo>
                <a:lnTo>
                  <a:pt x="12700" y="334010"/>
                </a:lnTo>
                <a:lnTo>
                  <a:pt x="12700" y="328930"/>
                </a:lnTo>
                <a:close/>
              </a:path>
              <a:path w="727709" h="401320">
                <a:moveTo>
                  <a:pt x="12700" y="322580"/>
                </a:moveTo>
                <a:lnTo>
                  <a:pt x="0" y="322580"/>
                </a:lnTo>
                <a:lnTo>
                  <a:pt x="0" y="327660"/>
                </a:lnTo>
                <a:lnTo>
                  <a:pt x="12700" y="327660"/>
                </a:lnTo>
                <a:lnTo>
                  <a:pt x="12700" y="322580"/>
                </a:lnTo>
                <a:close/>
              </a:path>
              <a:path w="727709" h="401320">
                <a:moveTo>
                  <a:pt x="727710" y="322580"/>
                </a:moveTo>
                <a:lnTo>
                  <a:pt x="715010" y="322580"/>
                </a:lnTo>
                <a:lnTo>
                  <a:pt x="715010" y="327660"/>
                </a:lnTo>
                <a:lnTo>
                  <a:pt x="727710" y="327660"/>
                </a:lnTo>
                <a:lnTo>
                  <a:pt x="727710" y="322580"/>
                </a:lnTo>
                <a:close/>
              </a:path>
              <a:path w="727709" h="401320">
                <a:moveTo>
                  <a:pt x="12700" y="316230"/>
                </a:moveTo>
                <a:lnTo>
                  <a:pt x="0" y="316230"/>
                </a:lnTo>
                <a:lnTo>
                  <a:pt x="0" y="321310"/>
                </a:lnTo>
                <a:lnTo>
                  <a:pt x="12700" y="321310"/>
                </a:lnTo>
                <a:lnTo>
                  <a:pt x="12700" y="316230"/>
                </a:lnTo>
                <a:close/>
              </a:path>
              <a:path w="727709" h="401320">
                <a:moveTo>
                  <a:pt x="727710" y="316230"/>
                </a:moveTo>
                <a:lnTo>
                  <a:pt x="715010" y="316230"/>
                </a:lnTo>
                <a:lnTo>
                  <a:pt x="715010" y="321310"/>
                </a:lnTo>
                <a:lnTo>
                  <a:pt x="727710" y="321310"/>
                </a:lnTo>
                <a:lnTo>
                  <a:pt x="727710" y="316230"/>
                </a:lnTo>
                <a:close/>
              </a:path>
              <a:path w="727709" h="401320">
                <a:moveTo>
                  <a:pt x="12700" y="309880"/>
                </a:moveTo>
                <a:lnTo>
                  <a:pt x="0" y="309880"/>
                </a:lnTo>
                <a:lnTo>
                  <a:pt x="0" y="314960"/>
                </a:lnTo>
                <a:lnTo>
                  <a:pt x="12700" y="314960"/>
                </a:lnTo>
                <a:lnTo>
                  <a:pt x="12700" y="309880"/>
                </a:lnTo>
                <a:close/>
              </a:path>
              <a:path w="727709" h="401320">
                <a:moveTo>
                  <a:pt x="727710" y="309880"/>
                </a:moveTo>
                <a:lnTo>
                  <a:pt x="715010" y="309880"/>
                </a:lnTo>
                <a:lnTo>
                  <a:pt x="715010" y="314960"/>
                </a:lnTo>
                <a:lnTo>
                  <a:pt x="727710" y="314960"/>
                </a:lnTo>
                <a:lnTo>
                  <a:pt x="727710" y="309880"/>
                </a:lnTo>
                <a:close/>
              </a:path>
              <a:path w="727709" h="401320">
                <a:moveTo>
                  <a:pt x="12700" y="303530"/>
                </a:moveTo>
                <a:lnTo>
                  <a:pt x="0" y="303530"/>
                </a:lnTo>
                <a:lnTo>
                  <a:pt x="0" y="308610"/>
                </a:lnTo>
                <a:lnTo>
                  <a:pt x="12700" y="308610"/>
                </a:lnTo>
                <a:lnTo>
                  <a:pt x="12700" y="303530"/>
                </a:lnTo>
                <a:close/>
              </a:path>
              <a:path w="727709" h="401320">
                <a:moveTo>
                  <a:pt x="727710" y="303530"/>
                </a:moveTo>
                <a:lnTo>
                  <a:pt x="715010" y="303530"/>
                </a:lnTo>
                <a:lnTo>
                  <a:pt x="715010" y="308610"/>
                </a:lnTo>
                <a:lnTo>
                  <a:pt x="727710" y="308610"/>
                </a:lnTo>
                <a:lnTo>
                  <a:pt x="727710" y="303530"/>
                </a:lnTo>
                <a:close/>
              </a:path>
              <a:path w="727709" h="401320">
                <a:moveTo>
                  <a:pt x="12700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12700" y="302260"/>
                </a:lnTo>
                <a:lnTo>
                  <a:pt x="12700" y="295910"/>
                </a:lnTo>
                <a:close/>
              </a:path>
              <a:path w="727709" h="401320">
                <a:moveTo>
                  <a:pt x="727710" y="295910"/>
                </a:moveTo>
                <a:lnTo>
                  <a:pt x="715010" y="295910"/>
                </a:lnTo>
                <a:lnTo>
                  <a:pt x="715010" y="302260"/>
                </a:lnTo>
                <a:lnTo>
                  <a:pt x="727710" y="302260"/>
                </a:lnTo>
                <a:lnTo>
                  <a:pt x="727710" y="295910"/>
                </a:lnTo>
                <a:close/>
              </a:path>
              <a:path w="727709" h="401320">
                <a:moveTo>
                  <a:pt x="12700" y="289560"/>
                </a:moveTo>
                <a:lnTo>
                  <a:pt x="0" y="289560"/>
                </a:lnTo>
                <a:lnTo>
                  <a:pt x="0" y="294640"/>
                </a:lnTo>
                <a:lnTo>
                  <a:pt x="12700" y="294640"/>
                </a:lnTo>
                <a:lnTo>
                  <a:pt x="12700" y="289560"/>
                </a:lnTo>
                <a:close/>
              </a:path>
              <a:path w="727709" h="401320">
                <a:moveTo>
                  <a:pt x="727710" y="289560"/>
                </a:moveTo>
                <a:lnTo>
                  <a:pt x="715010" y="289560"/>
                </a:lnTo>
                <a:lnTo>
                  <a:pt x="715010" y="294640"/>
                </a:lnTo>
                <a:lnTo>
                  <a:pt x="727710" y="294640"/>
                </a:lnTo>
                <a:lnTo>
                  <a:pt x="727710" y="289560"/>
                </a:lnTo>
                <a:close/>
              </a:path>
              <a:path w="727709" h="401320">
                <a:moveTo>
                  <a:pt x="12700" y="283210"/>
                </a:moveTo>
                <a:lnTo>
                  <a:pt x="0" y="283210"/>
                </a:lnTo>
                <a:lnTo>
                  <a:pt x="0" y="288290"/>
                </a:lnTo>
                <a:lnTo>
                  <a:pt x="12700" y="288290"/>
                </a:lnTo>
                <a:lnTo>
                  <a:pt x="12700" y="283210"/>
                </a:lnTo>
                <a:close/>
              </a:path>
              <a:path w="727709" h="401320">
                <a:moveTo>
                  <a:pt x="727710" y="283210"/>
                </a:moveTo>
                <a:lnTo>
                  <a:pt x="715010" y="283210"/>
                </a:lnTo>
                <a:lnTo>
                  <a:pt x="715010" y="288290"/>
                </a:lnTo>
                <a:lnTo>
                  <a:pt x="727710" y="288290"/>
                </a:lnTo>
                <a:lnTo>
                  <a:pt x="727710" y="283210"/>
                </a:lnTo>
                <a:close/>
              </a:path>
              <a:path w="727709" h="401320">
                <a:moveTo>
                  <a:pt x="12700" y="278130"/>
                </a:moveTo>
                <a:lnTo>
                  <a:pt x="0" y="278130"/>
                </a:lnTo>
                <a:lnTo>
                  <a:pt x="0" y="281940"/>
                </a:lnTo>
                <a:lnTo>
                  <a:pt x="12700" y="281940"/>
                </a:lnTo>
                <a:lnTo>
                  <a:pt x="12700" y="278130"/>
                </a:lnTo>
                <a:close/>
              </a:path>
              <a:path w="727709" h="401320">
                <a:moveTo>
                  <a:pt x="727710" y="278130"/>
                </a:moveTo>
                <a:lnTo>
                  <a:pt x="715010" y="278130"/>
                </a:lnTo>
                <a:lnTo>
                  <a:pt x="715010" y="281940"/>
                </a:lnTo>
                <a:lnTo>
                  <a:pt x="727710" y="281940"/>
                </a:lnTo>
                <a:lnTo>
                  <a:pt x="727710" y="278130"/>
                </a:lnTo>
                <a:close/>
              </a:path>
              <a:path w="727709" h="401320">
                <a:moveTo>
                  <a:pt x="12700" y="247650"/>
                </a:moveTo>
                <a:lnTo>
                  <a:pt x="0" y="247650"/>
                </a:lnTo>
                <a:lnTo>
                  <a:pt x="0" y="276860"/>
                </a:lnTo>
                <a:lnTo>
                  <a:pt x="12700" y="276860"/>
                </a:lnTo>
                <a:lnTo>
                  <a:pt x="12700" y="247650"/>
                </a:lnTo>
                <a:close/>
              </a:path>
              <a:path w="727709" h="401320">
                <a:moveTo>
                  <a:pt x="727710" y="247650"/>
                </a:moveTo>
                <a:lnTo>
                  <a:pt x="715010" y="247650"/>
                </a:lnTo>
                <a:lnTo>
                  <a:pt x="715010" y="276860"/>
                </a:lnTo>
                <a:lnTo>
                  <a:pt x="727710" y="276860"/>
                </a:lnTo>
                <a:lnTo>
                  <a:pt x="727710" y="247650"/>
                </a:lnTo>
                <a:close/>
              </a:path>
            </a:pathLst>
          </a:custGeom>
          <a:solidFill>
            <a:srgbClr val="007C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k object 80"/>
          <p:cNvSpPr/>
          <p:nvPr/>
        </p:nvSpPr>
        <p:spPr>
          <a:xfrm>
            <a:off x="5923279" y="6118986"/>
            <a:ext cx="702310" cy="377190"/>
          </a:xfrm>
          <a:custGeom>
            <a:avLst/>
            <a:gdLst/>
            <a:ahLst/>
            <a:cxnLst/>
            <a:rect l="l" t="t" r="r" b="b"/>
            <a:pathLst>
              <a:path w="702309" h="377189">
                <a:moveTo>
                  <a:pt x="11430" y="112902"/>
                </a:moveTo>
                <a:lnTo>
                  <a:pt x="0" y="112902"/>
                </a:lnTo>
                <a:lnTo>
                  <a:pt x="0" y="145922"/>
                </a:lnTo>
                <a:lnTo>
                  <a:pt x="11430" y="145922"/>
                </a:lnTo>
                <a:lnTo>
                  <a:pt x="11430" y="112902"/>
                </a:lnTo>
                <a:close/>
              </a:path>
              <a:path w="702309" h="377189">
                <a:moveTo>
                  <a:pt x="702310" y="112902"/>
                </a:moveTo>
                <a:lnTo>
                  <a:pt x="690879" y="112902"/>
                </a:lnTo>
                <a:lnTo>
                  <a:pt x="690879" y="145922"/>
                </a:lnTo>
                <a:lnTo>
                  <a:pt x="702310" y="145922"/>
                </a:lnTo>
                <a:lnTo>
                  <a:pt x="702310" y="112902"/>
                </a:lnTo>
                <a:close/>
              </a:path>
              <a:path w="702309" h="377189">
                <a:moveTo>
                  <a:pt x="11430" y="107822"/>
                </a:moveTo>
                <a:lnTo>
                  <a:pt x="0" y="107822"/>
                </a:lnTo>
                <a:lnTo>
                  <a:pt x="0" y="111632"/>
                </a:lnTo>
                <a:lnTo>
                  <a:pt x="11430" y="111632"/>
                </a:lnTo>
                <a:lnTo>
                  <a:pt x="11430" y="107822"/>
                </a:lnTo>
                <a:close/>
              </a:path>
              <a:path w="702309" h="377189">
                <a:moveTo>
                  <a:pt x="702310" y="107822"/>
                </a:moveTo>
                <a:lnTo>
                  <a:pt x="690879" y="107822"/>
                </a:lnTo>
                <a:lnTo>
                  <a:pt x="690879" y="111632"/>
                </a:lnTo>
                <a:lnTo>
                  <a:pt x="702310" y="111632"/>
                </a:lnTo>
                <a:lnTo>
                  <a:pt x="702310" y="107822"/>
                </a:lnTo>
                <a:close/>
              </a:path>
              <a:path w="702309" h="377189">
                <a:moveTo>
                  <a:pt x="11430" y="101472"/>
                </a:moveTo>
                <a:lnTo>
                  <a:pt x="0" y="101472"/>
                </a:lnTo>
                <a:lnTo>
                  <a:pt x="0" y="106552"/>
                </a:lnTo>
                <a:lnTo>
                  <a:pt x="11430" y="106552"/>
                </a:lnTo>
                <a:lnTo>
                  <a:pt x="11430" y="101472"/>
                </a:lnTo>
                <a:close/>
              </a:path>
              <a:path w="702309" h="377189">
                <a:moveTo>
                  <a:pt x="702310" y="101472"/>
                </a:moveTo>
                <a:lnTo>
                  <a:pt x="690879" y="101472"/>
                </a:lnTo>
                <a:lnTo>
                  <a:pt x="690879" y="106552"/>
                </a:lnTo>
                <a:lnTo>
                  <a:pt x="702310" y="106552"/>
                </a:lnTo>
                <a:lnTo>
                  <a:pt x="702310" y="101472"/>
                </a:lnTo>
                <a:close/>
              </a:path>
              <a:path w="702309" h="377189">
                <a:moveTo>
                  <a:pt x="11430" y="95122"/>
                </a:moveTo>
                <a:lnTo>
                  <a:pt x="0" y="95122"/>
                </a:lnTo>
                <a:lnTo>
                  <a:pt x="0" y="100203"/>
                </a:lnTo>
                <a:lnTo>
                  <a:pt x="11430" y="100203"/>
                </a:lnTo>
                <a:lnTo>
                  <a:pt x="11430" y="95122"/>
                </a:lnTo>
                <a:close/>
              </a:path>
              <a:path w="702309" h="377189">
                <a:moveTo>
                  <a:pt x="702310" y="95122"/>
                </a:moveTo>
                <a:lnTo>
                  <a:pt x="690879" y="95122"/>
                </a:lnTo>
                <a:lnTo>
                  <a:pt x="690879" y="100203"/>
                </a:lnTo>
                <a:lnTo>
                  <a:pt x="702310" y="100203"/>
                </a:lnTo>
                <a:lnTo>
                  <a:pt x="702310" y="95122"/>
                </a:lnTo>
                <a:close/>
              </a:path>
              <a:path w="702309" h="377189">
                <a:moveTo>
                  <a:pt x="11430" y="88772"/>
                </a:moveTo>
                <a:lnTo>
                  <a:pt x="0" y="88772"/>
                </a:lnTo>
                <a:lnTo>
                  <a:pt x="0" y="93852"/>
                </a:lnTo>
                <a:lnTo>
                  <a:pt x="11430" y="93852"/>
                </a:lnTo>
                <a:lnTo>
                  <a:pt x="11430" y="88772"/>
                </a:lnTo>
                <a:close/>
              </a:path>
              <a:path w="702309" h="377189">
                <a:moveTo>
                  <a:pt x="702310" y="88772"/>
                </a:moveTo>
                <a:lnTo>
                  <a:pt x="690879" y="88772"/>
                </a:lnTo>
                <a:lnTo>
                  <a:pt x="690879" y="93852"/>
                </a:lnTo>
                <a:lnTo>
                  <a:pt x="702310" y="93852"/>
                </a:lnTo>
                <a:lnTo>
                  <a:pt x="702310" y="88772"/>
                </a:lnTo>
                <a:close/>
              </a:path>
              <a:path w="702309" h="377189">
                <a:moveTo>
                  <a:pt x="11430" y="82422"/>
                </a:moveTo>
                <a:lnTo>
                  <a:pt x="0" y="82422"/>
                </a:lnTo>
                <a:lnTo>
                  <a:pt x="0" y="87503"/>
                </a:lnTo>
                <a:lnTo>
                  <a:pt x="11430" y="87503"/>
                </a:lnTo>
                <a:lnTo>
                  <a:pt x="11430" y="82422"/>
                </a:lnTo>
                <a:close/>
              </a:path>
              <a:path w="702309" h="377189">
                <a:moveTo>
                  <a:pt x="702310" y="82422"/>
                </a:moveTo>
                <a:lnTo>
                  <a:pt x="690879" y="82422"/>
                </a:lnTo>
                <a:lnTo>
                  <a:pt x="690879" y="87503"/>
                </a:lnTo>
                <a:lnTo>
                  <a:pt x="702310" y="87503"/>
                </a:lnTo>
                <a:lnTo>
                  <a:pt x="702310" y="82422"/>
                </a:lnTo>
                <a:close/>
              </a:path>
              <a:path w="702309" h="377189">
                <a:moveTo>
                  <a:pt x="11430" y="76072"/>
                </a:moveTo>
                <a:lnTo>
                  <a:pt x="0" y="76072"/>
                </a:lnTo>
                <a:lnTo>
                  <a:pt x="0" y="81152"/>
                </a:lnTo>
                <a:lnTo>
                  <a:pt x="11430" y="81152"/>
                </a:lnTo>
                <a:lnTo>
                  <a:pt x="11430" y="76072"/>
                </a:lnTo>
                <a:close/>
              </a:path>
              <a:path w="702309" h="377189">
                <a:moveTo>
                  <a:pt x="702310" y="76072"/>
                </a:moveTo>
                <a:lnTo>
                  <a:pt x="690879" y="76072"/>
                </a:lnTo>
                <a:lnTo>
                  <a:pt x="690879" y="81152"/>
                </a:lnTo>
                <a:lnTo>
                  <a:pt x="702310" y="81152"/>
                </a:lnTo>
                <a:lnTo>
                  <a:pt x="702310" y="76072"/>
                </a:lnTo>
                <a:close/>
              </a:path>
              <a:path w="702309" h="377189">
                <a:moveTo>
                  <a:pt x="11430" y="68452"/>
                </a:moveTo>
                <a:lnTo>
                  <a:pt x="0" y="68452"/>
                </a:lnTo>
                <a:lnTo>
                  <a:pt x="0" y="74802"/>
                </a:lnTo>
                <a:lnTo>
                  <a:pt x="11430" y="74802"/>
                </a:lnTo>
                <a:lnTo>
                  <a:pt x="11430" y="68452"/>
                </a:lnTo>
                <a:close/>
              </a:path>
              <a:path w="702309" h="377189">
                <a:moveTo>
                  <a:pt x="702310" y="68452"/>
                </a:moveTo>
                <a:lnTo>
                  <a:pt x="690879" y="68452"/>
                </a:lnTo>
                <a:lnTo>
                  <a:pt x="690879" y="74802"/>
                </a:lnTo>
                <a:lnTo>
                  <a:pt x="702310" y="74802"/>
                </a:lnTo>
                <a:lnTo>
                  <a:pt x="702310" y="68452"/>
                </a:lnTo>
                <a:close/>
              </a:path>
              <a:path w="702309" h="377189">
                <a:moveTo>
                  <a:pt x="11430" y="63372"/>
                </a:moveTo>
                <a:lnTo>
                  <a:pt x="0" y="63372"/>
                </a:lnTo>
                <a:lnTo>
                  <a:pt x="0" y="67183"/>
                </a:lnTo>
                <a:lnTo>
                  <a:pt x="11430" y="67183"/>
                </a:lnTo>
                <a:lnTo>
                  <a:pt x="11430" y="63372"/>
                </a:lnTo>
                <a:close/>
              </a:path>
              <a:path w="702309" h="377189">
                <a:moveTo>
                  <a:pt x="702310" y="63372"/>
                </a:moveTo>
                <a:lnTo>
                  <a:pt x="690879" y="63372"/>
                </a:lnTo>
                <a:lnTo>
                  <a:pt x="690879" y="67183"/>
                </a:lnTo>
                <a:lnTo>
                  <a:pt x="702310" y="67183"/>
                </a:lnTo>
                <a:lnTo>
                  <a:pt x="702310" y="63372"/>
                </a:lnTo>
                <a:close/>
              </a:path>
              <a:path w="702309" h="377189">
                <a:moveTo>
                  <a:pt x="11430" y="57022"/>
                </a:moveTo>
                <a:lnTo>
                  <a:pt x="0" y="57022"/>
                </a:lnTo>
                <a:lnTo>
                  <a:pt x="0" y="62103"/>
                </a:lnTo>
                <a:lnTo>
                  <a:pt x="11430" y="62103"/>
                </a:lnTo>
                <a:lnTo>
                  <a:pt x="11430" y="57022"/>
                </a:lnTo>
                <a:close/>
              </a:path>
              <a:path w="702309" h="377189">
                <a:moveTo>
                  <a:pt x="702310" y="57022"/>
                </a:moveTo>
                <a:lnTo>
                  <a:pt x="690879" y="57022"/>
                </a:lnTo>
                <a:lnTo>
                  <a:pt x="690879" y="62103"/>
                </a:lnTo>
                <a:lnTo>
                  <a:pt x="702310" y="62103"/>
                </a:lnTo>
                <a:lnTo>
                  <a:pt x="702310" y="57022"/>
                </a:lnTo>
                <a:close/>
              </a:path>
              <a:path w="702309" h="377189">
                <a:moveTo>
                  <a:pt x="11430" y="50672"/>
                </a:moveTo>
                <a:lnTo>
                  <a:pt x="0" y="50672"/>
                </a:lnTo>
                <a:lnTo>
                  <a:pt x="0" y="55752"/>
                </a:lnTo>
                <a:lnTo>
                  <a:pt x="11430" y="55752"/>
                </a:lnTo>
                <a:lnTo>
                  <a:pt x="11430" y="50672"/>
                </a:lnTo>
                <a:close/>
              </a:path>
              <a:path w="702309" h="377189">
                <a:moveTo>
                  <a:pt x="702310" y="50672"/>
                </a:moveTo>
                <a:lnTo>
                  <a:pt x="690879" y="50672"/>
                </a:lnTo>
                <a:lnTo>
                  <a:pt x="690879" y="55752"/>
                </a:lnTo>
                <a:lnTo>
                  <a:pt x="702310" y="55752"/>
                </a:lnTo>
                <a:lnTo>
                  <a:pt x="702310" y="50672"/>
                </a:lnTo>
                <a:close/>
              </a:path>
              <a:path w="702309" h="377189">
                <a:moveTo>
                  <a:pt x="11430" y="44449"/>
                </a:moveTo>
                <a:lnTo>
                  <a:pt x="1270" y="44449"/>
                </a:lnTo>
                <a:lnTo>
                  <a:pt x="1270" y="45719"/>
                </a:lnTo>
                <a:lnTo>
                  <a:pt x="0" y="45719"/>
                </a:lnTo>
                <a:lnTo>
                  <a:pt x="0" y="49402"/>
                </a:lnTo>
                <a:lnTo>
                  <a:pt x="11430" y="49402"/>
                </a:lnTo>
                <a:lnTo>
                  <a:pt x="11430" y="44449"/>
                </a:lnTo>
                <a:close/>
              </a:path>
              <a:path w="702309" h="377189">
                <a:moveTo>
                  <a:pt x="702310" y="44449"/>
                </a:moveTo>
                <a:lnTo>
                  <a:pt x="690879" y="44449"/>
                </a:lnTo>
                <a:lnTo>
                  <a:pt x="690879" y="49402"/>
                </a:lnTo>
                <a:lnTo>
                  <a:pt x="702310" y="49402"/>
                </a:lnTo>
                <a:lnTo>
                  <a:pt x="702310" y="44449"/>
                </a:lnTo>
                <a:close/>
              </a:path>
              <a:path w="702309" h="377189">
                <a:moveTo>
                  <a:pt x="3810" y="43052"/>
                </a:moveTo>
                <a:lnTo>
                  <a:pt x="2540" y="43052"/>
                </a:lnTo>
                <a:lnTo>
                  <a:pt x="2540" y="44449"/>
                </a:lnTo>
                <a:lnTo>
                  <a:pt x="3810" y="44449"/>
                </a:lnTo>
                <a:lnTo>
                  <a:pt x="3810" y="43052"/>
                </a:lnTo>
                <a:close/>
              </a:path>
              <a:path w="702309" h="377189">
                <a:moveTo>
                  <a:pt x="701040" y="43052"/>
                </a:moveTo>
                <a:lnTo>
                  <a:pt x="699770" y="43052"/>
                </a:lnTo>
                <a:lnTo>
                  <a:pt x="699770" y="44449"/>
                </a:lnTo>
                <a:lnTo>
                  <a:pt x="701040" y="44449"/>
                </a:lnTo>
                <a:lnTo>
                  <a:pt x="701040" y="43052"/>
                </a:lnTo>
                <a:close/>
              </a:path>
              <a:path w="702309" h="377189">
                <a:moveTo>
                  <a:pt x="690879" y="43052"/>
                </a:moveTo>
                <a:lnTo>
                  <a:pt x="11430" y="43052"/>
                </a:lnTo>
                <a:lnTo>
                  <a:pt x="690879" y="43052"/>
                </a:lnTo>
                <a:close/>
              </a:path>
              <a:path w="702309" h="377189">
                <a:moveTo>
                  <a:pt x="11430" y="36829"/>
                </a:moveTo>
                <a:lnTo>
                  <a:pt x="10160" y="36829"/>
                </a:lnTo>
                <a:lnTo>
                  <a:pt x="10160" y="38099"/>
                </a:lnTo>
                <a:lnTo>
                  <a:pt x="8890" y="38099"/>
                </a:lnTo>
                <a:lnTo>
                  <a:pt x="8890" y="39369"/>
                </a:lnTo>
                <a:lnTo>
                  <a:pt x="7620" y="39369"/>
                </a:lnTo>
                <a:lnTo>
                  <a:pt x="7620" y="41909"/>
                </a:lnTo>
                <a:lnTo>
                  <a:pt x="5080" y="41909"/>
                </a:lnTo>
                <a:lnTo>
                  <a:pt x="5080" y="43052"/>
                </a:lnTo>
                <a:lnTo>
                  <a:pt x="11430" y="43052"/>
                </a:lnTo>
                <a:lnTo>
                  <a:pt x="11430" y="36829"/>
                </a:lnTo>
                <a:close/>
              </a:path>
              <a:path w="702309" h="377189">
                <a:moveTo>
                  <a:pt x="694690" y="38099"/>
                </a:moveTo>
                <a:lnTo>
                  <a:pt x="690879" y="38099"/>
                </a:lnTo>
                <a:lnTo>
                  <a:pt x="690879" y="43052"/>
                </a:lnTo>
                <a:lnTo>
                  <a:pt x="697229" y="43052"/>
                </a:lnTo>
                <a:lnTo>
                  <a:pt x="697229" y="41909"/>
                </a:lnTo>
                <a:lnTo>
                  <a:pt x="695960" y="41909"/>
                </a:lnTo>
                <a:lnTo>
                  <a:pt x="695960" y="39369"/>
                </a:lnTo>
                <a:lnTo>
                  <a:pt x="694690" y="39369"/>
                </a:lnTo>
                <a:lnTo>
                  <a:pt x="694690" y="38099"/>
                </a:lnTo>
                <a:close/>
              </a:path>
              <a:path w="702309" h="377189">
                <a:moveTo>
                  <a:pt x="11430" y="39242"/>
                </a:moveTo>
                <a:lnTo>
                  <a:pt x="690879" y="39369"/>
                </a:lnTo>
                <a:lnTo>
                  <a:pt x="11430" y="39242"/>
                </a:lnTo>
                <a:close/>
              </a:path>
              <a:path w="702309" h="377189">
                <a:moveTo>
                  <a:pt x="693420" y="36829"/>
                </a:moveTo>
                <a:lnTo>
                  <a:pt x="692150" y="36829"/>
                </a:lnTo>
                <a:lnTo>
                  <a:pt x="692150" y="38099"/>
                </a:lnTo>
                <a:lnTo>
                  <a:pt x="693420" y="38099"/>
                </a:lnTo>
                <a:lnTo>
                  <a:pt x="693420" y="36829"/>
                </a:lnTo>
                <a:close/>
              </a:path>
              <a:path w="702309" h="377189">
                <a:moveTo>
                  <a:pt x="656590" y="10032"/>
                </a:moveTo>
                <a:lnTo>
                  <a:pt x="46990" y="10032"/>
                </a:lnTo>
                <a:lnTo>
                  <a:pt x="46990" y="11429"/>
                </a:lnTo>
                <a:lnTo>
                  <a:pt x="656590" y="11429"/>
                </a:lnTo>
                <a:lnTo>
                  <a:pt x="656590" y="10032"/>
                </a:lnTo>
                <a:close/>
              </a:path>
              <a:path w="702309" h="377189">
                <a:moveTo>
                  <a:pt x="655320" y="7619"/>
                </a:moveTo>
                <a:lnTo>
                  <a:pt x="49530" y="7619"/>
                </a:lnTo>
                <a:lnTo>
                  <a:pt x="49530" y="10032"/>
                </a:lnTo>
                <a:lnTo>
                  <a:pt x="655320" y="10032"/>
                </a:lnTo>
                <a:lnTo>
                  <a:pt x="655320" y="7619"/>
                </a:lnTo>
                <a:close/>
              </a:path>
              <a:path w="702309" h="377189">
                <a:moveTo>
                  <a:pt x="652779" y="6349"/>
                </a:moveTo>
                <a:lnTo>
                  <a:pt x="50800" y="6349"/>
                </a:lnTo>
                <a:lnTo>
                  <a:pt x="50800" y="7619"/>
                </a:lnTo>
                <a:lnTo>
                  <a:pt x="652779" y="7619"/>
                </a:lnTo>
                <a:lnTo>
                  <a:pt x="652779" y="6349"/>
                </a:lnTo>
                <a:close/>
              </a:path>
              <a:path w="702309" h="377189">
                <a:moveTo>
                  <a:pt x="54610" y="5079"/>
                </a:moveTo>
                <a:lnTo>
                  <a:pt x="53340" y="5079"/>
                </a:lnTo>
                <a:lnTo>
                  <a:pt x="53340" y="6349"/>
                </a:lnTo>
                <a:lnTo>
                  <a:pt x="54610" y="6349"/>
                </a:lnTo>
                <a:lnTo>
                  <a:pt x="54610" y="5079"/>
                </a:lnTo>
                <a:close/>
              </a:path>
              <a:path w="702309" h="377189">
                <a:moveTo>
                  <a:pt x="651510" y="5079"/>
                </a:moveTo>
                <a:lnTo>
                  <a:pt x="648970" y="5079"/>
                </a:lnTo>
                <a:lnTo>
                  <a:pt x="648970" y="6349"/>
                </a:lnTo>
                <a:lnTo>
                  <a:pt x="651510" y="6349"/>
                </a:lnTo>
                <a:lnTo>
                  <a:pt x="651510" y="5079"/>
                </a:lnTo>
                <a:close/>
              </a:path>
              <a:path w="702309" h="377189">
                <a:moveTo>
                  <a:pt x="646429" y="3682"/>
                </a:moveTo>
                <a:lnTo>
                  <a:pt x="57150" y="3682"/>
                </a:lnTo>
                <a:lnTo>
                  <a:pt x="57150" y="5079"/>
                </a:lnTo>
                <a:lnTo>
                  <a:pt x="646429" y="5079"/>
                </a:lnTo>
                <a:lnTo>
                  <a:pt x="646429" y="3682"/>
                </a:lnTo>
                <a:close/>
              </a:path>
              <a:path w="702309" h="377189">
                <a:moveTo>
                  <a:pt x="643890" y="1269"/>
                </a:moveTo>
                <a:lnTo>
                  <a:pt x="59690" y="1269"/>
                </a:lnTo>
                <a:lnTo>
                  <a:pt x="59690" y="3682"/>
                </a:lnTo>
                <a:lnTo>
                  <a:pt x="643890" y="3682"/>
                </a:lnTo>
                <a:lnTo>
                  <a:pt x="643890" y="1269"/>
                </a:lnTo>
                <a:close/>
              </a:path>
              <a:path w="702309" h="377189">
                <a:moveTo>
                  <a:pt x="641350" y="0"/>
                </a:moveTo>
                <a:lnTo>
                  <a:pt x="62230" y="0"/>
                </a:lnTo>
                <a:lnTo>
                  <a:pt x="62230" y="1269"/>
                </a:lnTo>
                <a:lnTo>
                  <a:pt x="641350" y="1269"/>
                </a:lnTo>
                <a:lnTo>
                  <a:pt x="641350" y="0"/>
                </a:lnTo>
                <a:close/>
              </a:path>
              <a:path w="702309" h="377189">
                <a:moveTo>
                  <a:pt x="11430" y="145923"/>
                </a:moveTo>
                <a:lnTo>
                  <a:pt x="0" y="145923"/>
                </a:lnTo>
                <a:lnTo>
                  <a:pt x="0" y="229742"/>
                </a:lnTo>
                <a:lnTo>
                  <a:pt x="11430" y="229742"/>
                </a:lnTo>
                <a:lnTo>
                  <a:pt x="11430" y="145923"/>
                </a:lnTo>
                <a:close/>
              </a:path>
              <a:path w="702309" h="377189">
                <a:moveTo>
                  <a:pt x="702310" y="145923"/>
                </a:moveTo>
                <a:lnTo>
                  <a:pt x="690879" y="145923"/>
                </a:lnTo>
                <a:lnTo>
                  <a:pt x="690879" y="229742"/>
                </a:lnTo>
                <a:lnTo>
                  <a:pt x="702310" y="229742"/>
                </a:lnTo>
                <a:lnTo>
                  <a:pt x="702310" y="145923"/>
                </a:lnTo>
                <a:close/>
              </a:path>
              <a:path w="702309" h="377189">
                <a:moveTo>
                  <a:pt x="11430" y="229743"/>
                </a:moveTo>
                <a:lnTo>
                  <a:pt x="0" y="229743"/>
                </a:lnTo>
                <a:lnTo>
                  <a:pt x="0" y="234822"/>
                </a:lnTo>
                <a:lnTo>
                  <a:pt x="11430" y="234822"/>
                </a:lnTo>
                <a:lnTo>
                  <a:pt x="11430" y="229743"/>
                </a:lnTo>
                <a:close/>
              </a:path>
              <a:path w="702309" h="377189">
                <a:moveTo>
                  <a:pt x="702310" y="229743"/>
                </a:moveTo>
                <a:lnTo>
                  <a:pt x="690879" y="229743"/>
                </a:lnTo>
                <a:lnTo>
                  <a:pt x="690879" y="234822"/>
                </a:lnTo>
                <a:lnTo>
                  <a:pt x="702310" y="234822"/>
                </a:lnTo>
                <a:lnTo>
                  <a:pt x="702310" y="229743"/>
                </a:lnTo>
                <a:close/>
              </a:path>
              <a:path w="702309" h="377189">
                <a:moveTo>
                  <a:pt x="645160" y="375792"/>
                </a:moveTo>
                <a:lnTo>
                  <a:pt x="60960" y="375792"/>
                </a:lnTo>
                <a:lnTo>
                  <a:pt x="60960" y="377063"/>
                </a:lnTo>
                <a:lnTo>
                  <a:pt x="645160" y="377063"/>
                </a:lnTo>
                <a:lnTo>
                  <a:pt x="645160" y="375792"/>
                </a:lnTo>
                <a:close/>
              </a:path>
              <a:path w="702309" h="377189">
                <a:moveTo>
                  <a:pt x="650240" y="373252"/>
                </a:moveTo>
                <a:lnTo>
                  <a:pt x="55880" y="373252"/>
                </a:lnTo>
                <a:lnTo>
                  <a:pt x="55880" y="375792"/>
                </a:lnTo>
                <a:lnTo>
                  <a:pt x="58420" y="375792"/>
                </a:lnTo>
                <a:lnTo>
                  <a:pt x="58420" y="374522"/>
                </a:lnTo>
                <a:lnTo>
                  <a:pt x="650240" y="374522"/>
                </a:lnTo>
                <a:lnTo>
                  <a:pt x="650240" y="373252"/>
                </a:lnTo>
                <a:close/>
              </a:path>
              <a:path w="702309" h="377189">
                <a:moveTo>
                  <a:pt x="650240" y="374522"/>
                </a:moveTo>
                <a:lnTo>
                  <a:pt x="647700" y="374522"/>
                </a:lnTo>
                <a:lnTo>
                  <a:pt x="647700" y="375792"/>
                </a:lnTo>
                <a:lnTo>
                  <a:pt x="650240" y="375792"/>
                </a:lnTo>
                <a:lnTo>
                  <a:pt x="650240" y="374522"/>
                </a:lnTo>
                <a:close/>
              </a:path>
              <a:path w="702309" h="377189">
                <a:moveTo>
                  <a:pt x="53340" y="372109"/>
                </a:moveTo>
                <a:lnTo>
                  <a:pt x="52070" y="372109"/>
                </a:lnTo>
                <a:lnTo>
                  <a:pt x="52070" y="373252"/>
                </a:lnTo>
                <a:lnTo>
                  <a:pt x="53340" y="373252"/>
                </a:lnTo>
                <a:lnTo>
                  <a:pt x="53340" y="372109"/>
                </a:lnTo>
                <a:close/>
              </a:path>
              <a:path w="702309" h="377189">
                <a:moveTo>
                  <a:pt x="654050" y="372109"/>
                </a:moveTo>
                <a:lnTo>
                  <a:pt x="651510" y="372109"/>
                </a:lnTo>
                <a:lnTo>
                  <a:pt x="651510" y="373252"/>
                </a:lnTo>
                <a:lnTo>
                  <a:pt x="654050" y="373252"/>
                </a:lnTo>
                <a:lnTo>
                  <a:pt x="654050" y="372109"/>
                </a:lnTo>
                <a:close/>
              </a:path>
              <a:path w="702309" h="377189">
                <a:moveTo>
                  <a:pt x="655320" y="369442"/>
                </a:moveTo>
                <a:lnTo>
                  <a:pt x="49530" y="369442"/>
                </a:lnTo>
                <a:lnTo>
                  <a:pt x="49530" y="372109"/>
                </a:lnTo>
                <a:lnTo>
                  <a:pt x="655320" y="372109"/>
                </a:lnTo>
                <a:lnTo>
                  <a:pt x="655320" y="369442"/>
                </a:lnTo>
                <a:close/>
              </a:path>
              <a:path w="702309" h="377189">
                <a:moveTo>
                  <a:pt x="659129" y="366902"/>
                </a:moveTo>
                <a:lnTo>
                  <a:pt x="45720" y="366902"/>
                </a:lnTo>
                <a:lnTo>
                  <a:pt x="45720" y="369442"/>
                </a:lnTo>
                <a:lnTo>
                  <a:pt x="48260" y="369442"/>
                </a:lnTo>
                <a:lnTo>
                  <a:pt x="48260" y="368173"/>
                </a:lnTo>
                <a:lnTo>
                  <a:pt x="659129" y="368173"/>
                </a:lnTo>
                <a:lnTo>
                  <a:pt x="659129" y="366902"/>
                </a:lnTo>
                <a:close/>
              </a:path>
              <a:path w="702309" h="377189">
                <a:moveTo>
                  <a:pt x="659129" y="368173"/>
                </a:moveTo>
                <a:lnTo>
                  <a:pt x="657860" y="368173"/>
                </a:lnTo>
                <a:lnTo>
                  <a:pt x="657860" y="369442"/>
                </a:lnTo>
                <a:lnTo>
                  <a:pt x="659129" y="369442"/>
                </a:lnTo>
                <a:lnTo>
                  <a:pt x="659129" y="368173"/>
                </a:lnTo>
                <a:close/>
              </a:path>
              <a:path w="702309" h="377189">
                <a:moveTo>
                  <a:pt x="43180" y="365759"/>
                </a:moveTo>
                <a:lnTo>
                  <a:pt x="41910" y="365759"/>
                </a:lnTo>
                <a:lnTo>
                  <a:pt x="41910" y="366902"/>
                </a:lnTo>
                <a:lnTo>
                  <a:pt x="43180" y="366902"/>
                </a:lnTo>
                <a:lnTo>
                  <a:pt x="43180" y="365759"/>
                </a:lnTo>
                <a:close/>
              </a:path>
              <a:path w="702309" h="377189">
                <a:moveTo>
                  <a:pt x="662940" y="365759"/>
                </a:moveTo>
                <a:lnTo>
                  <a:pt x="661670" y="365759"/>
                </a:lnTo>
                <a:lnTo>
                  <a:pt x="661670" y="366902"/>
                </a:lnTo>
                <a:lnTo>
                  <a:pt x="662940" y="366902"/>
                </a:lnTo>
                <a:lnTo>
                  <a:pt x="662940" y="365759"/>
                </a:lnTo>
                <a:close/>
              </a:path>
              <a:path w="702309" h="377189">
                <a:moveTo>
                  <a:pt x="11430" y="341502"/>
                </a:moveTo>
                <a:lnTo>
                  <a:pt x="10160" y="341502"/>
                </a:lnTo>
                <a:lnTo>
                  <a:pt x="10160" y="344042"/>
                </a:lnTo>
                <a:lnTo>
                  <a:pt x="11430" y="344042"/>
                </a:lnTo>
                <a:lnTo>
                  <a:pt x="11430" y="341502"/>
                </a:lnTo>
                <a:close/>
              </a:path>
              <a:path w="702309" h="377189">
                <a:moveTo>
                  <a:pt x="693420" y="341502"/>
                </a:moveTo>
                <a:lnTo>
                  <a:pt x="11430" y="341502"/>
                </a:lnTo>
                <a:lnTo>
                  <a:pt x="690879" y="341630"/>
                </a:lnTo>
                <a:lnTo>
                  <a:pt x="690879" y="342773"/>
                </a:lnTo>
                <a:lnTo>
                  <a:pt x="692150" y="342773"/>
                </a:lnTo>
                <a:lnTo>
                  <a:pt x="692150" y="344042"/>
                </a:lnTo>
                <a:lnTo>
                  <a:pt x="693420" y="344042"/>
                </a:lnTo>
                <a:lnTo>
                  <a:pt x="693420" y="341502"/>
                </a:lnTo>
                <a:close/>
              </a:path>
              <a:path w="702309" h="377189">
                <a:moveTo>
                  <a:pt x="690879" y="342773"/>
                </a:moveTo>
                <a:lnTo>
                  <a:pt x="11430" y="342773"/>
                </a:lnTo>
                <a:lnTo>
                  <a:pt x="690879" y="342899"/>
                </a:lnTo>
                <a:close/>
              </a:path>
              <a:path w="702309" h="377189">
                <a:moveTo>
                  <a:pt x="11430" y="337692"/>
                </a:moveTo>
                <a:lnTo>
                  <a:pt x="6350" y="337692"/>
                </a:lnTo>
                <a:lnTo>
                  <a:pt x="6350" y="339089"/>
                </a:lnTo>
                <a:lnTo>
                  <a:pt x="7620" y="339089"/>
                </a:lnTo>
                <a:lnTo>
                  <a:pt x="7620" y="341502"/>
                </a:lnTo>
                <a:lnTo>
                  <a:pt x="8890" y="341502"/>
                </a:lnTo>
                <a:lnTo>
                  <a:pt x="8890" y="340359"/>
                </a:lnTo>
                <a:lnTo>
                  <a:pt x="11430" y="340359"/>
                </a:lnTo>
                <a:lnTo>
                  <a:pt x="11430" y="337692"/>
                </a:lnTo>
                <a:close/>
              </a:path>
              <a:path w="702309" h="377189">
                <a:moveTo>
                  <a:pt x="698500" y="337692"/>
                </a:moveTo>
                <a:lnTo>
                  <a:pt x="690879" y="337692"/>
                </a:lnTo>
                <a:lnTo>
                  <a:pt x="690879" y="340359"/>
                </a:lnTo>
                <a:lnTo>
                  <a:pt x="694690" y="340359"/>
                </a:lnTo>
                <a:lnTo>
                  <a:pt x="694690" y="341502"/>
                </a:lnTo>
                <a:lnTo>
                  <a:pt x="695960" y="341502"/>
                </a:lnTo>
                <a:lnTo>
                  <a:pt x="695960" y="339089"/>
                </a:lnTo>
                <a:lnTo>
                  <a:pt x="698500" y="339089"/>
                </a:lnTo>
                <a:lnTo>
                  <a:pt x="698500" y="337692"/>
                </a:lnTo>
                <a:close/>
              </a:path>
              <a:path w="702309" h="377189">
                <a:moveTo>
                  <a:pt x="11430" y="335152"/>
                </a:moveTo>
                <a:lnTo>
                  <a:pt x="2540" y="335152"/>
                </a:lnTo>
                <a:lnTo>
                  <a:pt x="2540" y="337692"/>
                </a:lnTo>
                <a:lnTo>
                  <a:pt x="3810" y="337692"/>
                </a:lnTo>
                <a:lnTo>
                  <a:pt x="3810" y="336423"/>
                </a:lnTo>
                <a:lnTo>
                  <a:pt x="11430" y="336423"/>
                </a:lnTo>
                <a:lnTo>
                  <a:pt x="11430" y="335152"/>
                </a:lnTo>
                <a:close/>
              </a:path>
              <a:path w="702309" h="377189">
                <a:moveTo>
                  <a:pt x="701040" y="335152"/>
                </a:moveTo>
                <a:lnTo>
                  <a:pt x="690879" y="335152"/>
                </a:lnTo>
                <a:lnTo>
                  <a:pt x="690879" y="336423"/>
                </a:lnTo>
                <a:lnTo>
                  <a:pt x="699770" y="336423"/>
                </a:lnTo>
                <a:lnTo>
                  <a:pt x="699770" y="337692"/>
                </a:lnTo>
                <a:lnTo>
                  <a:pt x="701040" y="337692"/>
                </a:lnTo>
                <a:lnTo>
                  <a:pt x="701040" y="335152"/>
                </a:lnTo>
                <a:close/>
              </a:path>
              <a:path w="702309" h="377189">
                <a:moveTo>
                  <a:pt x="11430" y="330072"/>
                </a:moveTo>
                <a:lnTo>
                  <a:pt x="0" y="330072"/>
                </a:lnTo>
                <a:lnTo>
                  <a:pt x="0" y="335152"/>
                </a:lnTo>
                <a:lnTo>
                  <a:pt x="1270" y="335152"/>
                </a:lnTo>
                <a:lnTo>
                  <a:pt x="1270" y="334009"/>
                </a:lnTo>
                <a:lnTo>
                  <a:pt x="11430" y="334009"/>
                </a:lnTo>
                <a:lnTo>
                  <a:pt x="11430" y="330072"/>
                </a:lnTo>
                <a:close/>
              </a:path>
              <a:path w="702309" h="377189">
                <a:moveTo>
                  <a:pt x="702310" y="330072"/>
                </a:moveTo>
                <a:lnTo>
                  <a:pt x="690879" y="330072"/>
                </a:lnTo>
                <a:lnTo>
                  <a:pt x="690879" y="333882"/>
                </a:lnTo>
                <a:lnTo>
                  <a:pt x="11430" y="334009"/>
                </a:lnTo>
                <a:lnTo>
                  <a:pt x="702310" y="334009"/>
                </a:lnTo>
                <a:lnTo>
                  <a:pt x="702310" y="330072"/>
                </a:lnTo>
                <a:close/>
              </a:path>
              <a:path w="702309" h="377189">
                <a:moveTo>
                  <a:pt x="11430" y="323722"/>
                </a:moveTo>
                <a:lnTo>
                  <a:pt x="0" y="323722"/>
                </a:lnTo>
                <a:lnTo>
                  <a:pt x="0" y="328803"/>
                </a:lnTo>
                <a:lnTo>
                  <a:pt x="11430" y="328803"/>
                </a:lnTo>
                <a:lnTo>
                  <a:pt x="11430" y="323722"/>
                </a:lnTo>
                <a:close/>
              </a:path>
              <a:path w="702309" h="377189">
                <a:moveTo>
                  <a:pt x="702310" y="323722"/>
                </a:moveTo>
                <a:lnTo>
                  <a:pt x="690879" y="323722"/>
                </a:lnTo>
                <a:lnTo>
                  <a:pt x="690879" y="328803"/>
                </a:lnTo>
                <a:lnTo>
                  <a:pt x="702310" y="328803"/>
                </a:lnTo>
                <a:lnTo>
                  <a:pt x="702310" y="323722"/>
                </a:lnTo>
                <a:close/>
              </a:path>
              <a:path w="702309" h="377189">
                <a:moveTo>
                  <a:pt x="11430" y="317372"/>
                </a:moveTo>
                <a:lnTo>
                  <a:pt x="0" y="317372"/>
                </a:lnTo>
                <a:lnTo>
                  <a:pt x="0" y="322453"/>
                </a:lnTo>
                <a:lnTo>
                  <a:pt x="11430" y="322453"/>
                </a:lnTo>
                <a:lnTo>
                  <a:pt x="11430" y="317372"/>
                </a:lnTo>
                <a:close/>
              </a:path>
              <a:path w="702309" h="377189">
                <a:moveTo>
                  <a:pt x="702310" y="317372"/>
                </a:moveTo>
                <a:lnTo>
                  <a:pt x="690879" y="317372"/>
                </a:lnTo>
                <a:lnTo>
                  <a:pt x="690879" y="322453"/>
                </a:lnTo>
                <a:lnTo>
                  <a:pt x="702310" y="322453"/>
                </a:lnTo>
                <a:lnTo>
                  <a:pt x="702310" y="317372"/>
                </a:lnTo>
                <a:close/>
              </a:path>
              <a:path w="702309" h="377189">
                <a:moveTo>
                  <a:pt x="11430" y="311022"/>
                </a:moveTo>
                <a:lnTo>
                  <a:pt x="0" y="311022"/>
                </a:lnTo>
                <a:lnTo>
                  <a:pt x="0" y="316103"/>
                </a:lnTo>
                <a:lnTo>
                  <a:pt x="11430" y="316103"/>
                </a:lnTo>
                <a:lnTo>
                  <a:pt x="11430" y="311022"/>
                </a:lnTo>
                <a:close/>
              </a:path>
              <a:path w="702309" h="377189">
                <a:moveTo>
                  <a:pt x="702310" y="311022"/>
                </a:moveTo>
                <a:lnTo>
                  <a:pt x="690879" y="311022"/>
                </a:lnTo>
                <a:lnTo>
                  <a:pt x="690879" y="316103"/>
                </a:lnTo>
                <a:lnTo>
                  <a:pt x="702310" y="316103"/>
                </a:lnTo>
                <a:lnTo>
                  <a:pt x="702310" y="311022"/>
                </a:lnTo>
                <a:close/>
              </a:path>
              <a:path w="702309" h="377189">
                <a:moveTo>
                  <a:pt x="11430" y="304672"/>
                </a:moveTo>
                <a:lnTo>
                  <a:pt x="0" y="304672"/>
                </a:lnTo>
                <a:lnTo>
                  <a:pt x="0" y="309753"/>
                </a:lnTo>
                <a:lnTo>
                  <a:pt x="11430" y="309753"/>
                </a:lnTo>
                <a:lnTo>
                  <a:pt x="11430" y="304672"/>
                </a:lnTo>
                <a:close/>
              </a:path>
              <a:path w="702309" h="377189">
                <a:moveTo>
                  <a:pt x="702310" y="304672"/>
                </a:moveTo>
                <a:lnTo>
                  <a:pt x="690879" y="304672"/>
                </a:lnTo>
                <a:lnTo>
                  <a:pt x="690879" y="309753"/>
                </a:lnTo>
                <a:lnTo>
                  <a:pt x="702310" y="309753"/>
                </a:lnTo>
                <a:lnTo>
                  <a:pt x="702310" y="304672"/>
                </a:lnTo>
                <a:close/>
              </a:path>
              <a:path w="702309" h="377189">
                <a:moveTo>
                  <a:pt x="11430" y="298322"/>
                </a:moveTo>
                <a:lnTo>
                  <a:pt x="0" y="298322"/>
                </a:lnTo>
                <a:lnTo>
                  <a:pt x="0" y="303403"/>
                </a:lnTo>
                <a:lnTo>
                  <a:pt x="11430" y="303403"/>
                </a:lnTo>
                <a:lnTo>
                  <a:pt x="11430" y="298322"/>
                </a:lnTo>
                <a:close/>
              </a:path>
              <a:path w="702309" h="377189">
                <a:moveTo>
                  <a:pt x="702310" y="298322"/>
                </a:moveTo>
                <a:lnTo>
                  <a:pt x="690879" y="298322"/>
                </a:lnTo>
                <a:lnTo>
                  <a:pt x="690879" y="303403"/>
                </a:lnTo>
                <a:lnTo>
                  <a:pt x="702310" y="303403"/>
                </a:lnTo>
                <a:lnTo>
                  <a:pt x="702310" y="298322"/>
                </a:lnTo>
                <a:close/>
              </a:path>
              <a:path w="702309" h="377189">
                <a:moveTo>
                  <a:pt x="11430" y="291972"/>
                </a:moveTo>
                <a:lnTo>
                  <a:pt x="0" y="291972"/>
                </a:lnTo>
                <a:lnTo>
                  <a:pt x="0" y="297053"/>
                </a:lnTo>
                <a:lnTo>
                  <a:pt x="11430" y="297053"/>
                </a:lnTo>
                <a:lnTo>
                  <a:pt x="11430" y="291972"/>
                </a:lnTo>
                <a:close/>
              </a:path>
              <a:path w="702309" h="377189">
                <a:moveTo>
                  <a:pt x="702310" y="291972"/>
                </a:moveTo>
                <a:lnTo>
                  <a:pt x="690879" y="291972"/>
                </a:lnTo>
                <a:lnTo>
                  <a:pt x="690879" y="297053"/>
                </a:lnTo>
                <a:lnTo>
                  <a:pt x="702310" y="297053"/>
                </a:lnTo>
                <a:lnTo>
                  <a:pt x="702310" y="291972"/>
                </a:lnTo>
                <a:close/>
              </a:path>
              <a:path w="702309" h="377189">
                <a:moveTo>
                  <a:pt x="11430" y="284353"/>
                </a:moveTo>
                <a:lnTo>
                  <a:pt x="0" y="284353"/>
                </a:lnTo>
                <a:lnTo>
                  <a:pt x="0" y="290703"/>
                </a:lnTo>
                <a:lnTo>
                  <a:pt x="11430" y="290703"/>
                </a:lnTo>
                <a:lnTo>
                  <a:pt x="11430" y="284353"/>
                </a:lnTo>
                <a:close/>
              </a:path>
              <a:path w="702309" h="377189">
                <a:moveTo>
                  <a:pt x="702310" y="284353"/>
                </a:moveTo>
                <a:lnTo>
                  <a:pt x="690879" y="284353"/>
                </a:lnTo>
                <a:lnTo>
                  <a:pt x="690879" y="290703"/>
                </a:lnTo>
                <a:lnTo>
                  <a:pt x="702310" y="290703"/>
                </a:lnTo>
                <a:lnTo>
                  <a:pt x="702310" y="284353"/>
                </a:lnTo>
                <a:close/>
              </a:path>
              <a:path w="702309" h="377189">
                <a:moveTo>
                  <a:pt x="11430" y="278003"/>
                </a:moveTo>
                <a:lnTo>
                  <a:pt x="0" y="278003"/>
                </a:lnTo>
                <a:lnTo>
                  <a:pt x="0" y="283083"/>
                </a:lnTo>
                <a:lnTo>
                  <a:pt x="11430" y="283083"/>
                </a:lnTo>
                <a:lnTo>
                  <a:pt x="11430" y="278003"/>
                </a:lnTo>
                <a:close/>
              </a:path>
              <a:path w="702309" h="377189">
                <a:moveTo>
                  <a:pt x="702310" y="278003"/>
                </a:moveTo>
                <a:lnTo>
                  <a:pt x="690879" y="278003"/>
                </a:lnTo>
                <a:lnTo>
                  <a:pt x="690879" y="283083"/>
                </a:lnTo>
                <a:lnTo>
                  <a:pt x="702310" y="283083"/>
                </a:lnTo>
                <a:lnTo>
                  <a:pt x="702310" y="278003"/>
                </a:lnTo>
                <a:close/>
              </a:path>
              <a:path w="702309" h="377189">
                <a:moveTo>
                  <a:pt x="11430" y="271653"/>
                </a:moveTo>
                <a:lnTo>
                  <a:pt x="0" y="271653"/>
                </a:lnTo>
                <a:lnTo>
                  <a:pt x="0" y="276733"/>
                </a:lnTo>
                <a:lnTo>
                  <a:pt x="11430" y="276733"/>
                </a:lnTo>
                <a:lnTo>
                  <a:pt x="11430" y="271653"/>
                </a:lnTo>
                <a:close/>
              </a:path>
              <a:path w="702309" h="377189">
                <a:moveTo>
                  <a:pt x="702310" y="271653"/>
                </a:moveTo>
                <a:lnTo>
                  <a:pt x="690879" y="271653"/>
                </a:lnTo>
                <a:lnTo>
                  <a:pt x="690879" y="276733"/>
                </a:lnTo>
                <a:lnTo>
                  <a:pt x="702310" y="276733"/>
                </a:lnTo>
                <a:lnTo>
                  <a:pt x="702310" y="271653"/>
                </a:lnTo>
                <a:close/>
              </a:path>
              <a:path w="702309" h="377189">
                <a:moveTo>
                  <a:pt x="11430" y="266572"/>
                </a:moveTo>
                <a:lnTo>
                  <a:pt x="0" y="266572"/>
                </a:lnTo>
                <a:lnTo>
                  <a:pt x="0" y="270383"/>
                </a:lnTo>
                <a:lnTo>
                  <a:pt x="11430" y="270383"/>
                </a:lnTo>
                <a:lnTo>
                  <a:pt x="11430" y="266572"/>
                </a:lnTo>
                <a:close/>
              </a:path>
              <a:path w="702309" h="377189">
                <a:moveTo>
                  <a:pt x="702310" y="266572"/>
                </a:moveTo>
                <a:lnTo>
                  <a:pt x="690879" y="266572"/>
                </a:lnTo>
                <a:lnTo>
                  <a:pt x="690879" y="270383"/>
                </a:lnTo>
                <a:lnTo>
                  <a:pt x="702310" y="270383"/>
                </a:lnTo>
                <a:lnTo>
                  <a:pt x="702310" y="266572"/>
                </a:lnTo>
                <a:close/>
              </a:path>
              <a:path w="702309" h="377189">
                <a:moveTo>
                  <a:pt x="11430" y="236092"/>
                </a:moveTo>
                <a:lnTo>
                  <a:pt x="0" y="236092"/>
                </a:lnTo>
                <a:lnTo>
                  <a:pt x="0" y="265303"/>
                </a:lnTo>
                <a:lnTo>
                  <a:pt x="11430" y="265303"/>
                </a:lnTo>
                <a:lnTo>
                  <a:pt x="11430" y="236092"/>
                </a:lnTo>
                <a:close/>
              </a:path>
              <a:path w="702309" h="377189">
                <a:moveTo>
                  <a:pt x="702310" y="236092"/>
                </a:moveTo>
                <a:lnTo>
                  <a:pt x="690879" y="236092"/>
                </a:lnTo>
                <a:lnTo>
                  <a:pt x="690879" y="265303"/>
                </a:lnTo>
                <a:lnTo>
                  <a:pt x="702310" y="265303"/>
                </a:lnTo>
                <a:lnTo>
                  <a:pt x="702310" y="236092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k object 81"/>
          <p:cNvSpPr/>
          <p:nvPr/>
        </p:nvSpPr>
        <p:spPr>
          <a:xfrm>
            <a:off x="5934709" y="6130290"/>
            <a:ext cx="679450" cy="354330"/>
          </a:xfrm>
          <a:custGeom>
            <a:avLst/>
            <a:gdLst/>
            <a:ahLst/>
            <a:cxnLst/>
            <a:rect l="l" t="t" r="r" b="b"/>
            <a:pathLst>
              <a:path w="679450" h="354329">
                <a:moveTo>
                  <a:pt x="11429" y="101600"/>
                </a:moveTo>
                <a:lnTo>
                  <a:pt x="0" y="101600"/>
                </a:lnTo>
                <a:lnTo>
                  <a:pt x="0" y="129540"/>
                </a:lnTo>
                <a:lnTo>
                  <a:pt x="11429" y="129540"/>
                </a:lnTo>
                <a:lnTo>
                  <a:pt x="11429" y="101600"/>
                </a:lnTo>
                <a:close/>
              </a:path>
              <a:path w="679450" h="354329">
                <a:moveTo>
                  <a:pt x="679449" y="101600"/>
                </a:moveTo>
                <a:lnTo>
                  <a:pt x="668019" y="101600"/>
                </a:lnTo>
                <a:lnTo>
                  <a:pt x="668019" y="129540"/>
                </a:lnTo>
                <a:lnTo>
                  <a:pt x="679449" y="129540"/>
                </a:lnTo>
                <a:lnTo>
                  <a:pt x="679449" y="101600"/>
                </a:lnTo>
                <a:close/>
              </a:path>
              <a:path w="679450" h="354329">
                <a:moveTo>
                  <a:pt x="11429" y="96520"/>
                </a:moveTo>
                <a:lnTo>
                  <a:pt x="0" y="96520"/>
                </a:lnTo>
                <a:lnTo>
                  <a:pt x="0" y="100330"/>
                </a:lnTo>
                <a:lnTo>
                  <a:pt x="11429" y="100330"/>
                </a:lnTo>
                <a:lnTo>
                  <a:pt x="11429" y="96520"/>
                </a:lnTo>
                <a:close/>
              </a:path>
              <a:path w="679450" h="354329">
                <a:moveTo>
                  <a:pt x="679449" y="96520"/>
                </a:moveTo>
                <a:lnTo>
                  <a:pt x="668019" y="96520"/>
                </a:lnTo>
                <a:lnTo>
                  <a:pt x="668019" y="100330"/>
                </a:lnTo>
                <a:lnTo>
                  <a:pt x="679449" y="100330"/>
                </a:lnTo>
                <a:lnTo>
                  <a:pt x="679449" y="96520"/>
                </a:lnTo>
                <a:close/>
              </a:path>
              <a:path w="679450" h="354329">
                <a:moveTo>
                  <a:pt x="11429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11429" y="95250"/>
                </a:lnTo>
                <a:lnTo>
                  <a:pt x="11429" y="90170"/>
                </a:lnTo>
                <a:close/>
              </a:path>
              <a:path w="679450" h="354329">
                <a:moveTo>
                  <a:pt x="679449" y="90170"/>
                </a:moveTo>
                <a:lnTo>
                  <a:pt x="668019" y="90170"/>
                </a:lnTo>
                <a:lnTo>
                  <a:pt x="668019" y="95250"/>
                </a:lnTo>
                <a:lnTo>
                  <a:pt x="679449" y="95250"/>
                </a:lnTo>
                <a:lnTo>
                  <a:pt x="679449" y="90170"/>
                </a:lnTo>
                <a:close/>
              </a:path>
              <a:path w="679450" h="354329">
                <a:moveTo>
                  <a:pt x="11429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11429" y="88900"/>
                </a:lnTo>
                <a:lnTo>
                  <a:pt x="11429" y="83820"/>
                </a:lnTo>
                <a:close/>
              </a:path>
              <a:path w="679450" h="354329">
                <a:moveTo>
                  <a:pt x="679449" y="83820"/>
                </a:moveTo>
                <a:lnTo>
                  <a:pt x="668019" y="83820"/>
                </a:lnTo>
                <a:lnTo>
                  <a:pt x="668019" y="88900"/>
                </a:lnTo>
                <a:lnTo>
                  <a:pt x="679449" y="88900"/>
                </a:lnTo>
                <a:lnTo>
                  <a:pt x="679449" y="83820"/>
                </a:lnTo>
                <a:close/>
              </a:path>
              <a:path w="679450" h="354329">
                <a:moveTo>
                  <a:pt x="11429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11429" y="82550"/>
                </a:lnTo>
                <a:lnTo>
                  <a:pt x="11429" y="77470"/>
                </a:lnTo>
                <a:close/>
              </a:path>
              <a:path w="679450" h="354329">
                <a:moveTo>
                  <a:pt x="679449" y="77470"/>
                </a:moveTo>
                <a:lnTo>
                  <a:pt x="668019" y="77470"/>
                </a:lnTo>
                <a:lnTo>
                  <a:pt x="668019" y="82550"/>
                </a:lnTo>
                <a:lnTo>
                  <a:pt x="679449" y="82550"/>
                </a:lnTo>
                <a:lnTo>
                  <a:pt x="679449" y="77470"/>
                </a:lnTo>
                <a:close/>
              </a:path>
              <a:path w="679450" h="354329">
                <a:moveTo>
                  <a:pt x="11429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11429" y="76200"/>
                </a:lnTo>
                <a:lnTo>
                  <a:pt x="11429" y="71120"/>
                </a:lnTo>
                <a:close/>
              </a:path>
              <a:path w="679450" h="354329">
                <a:moveTo>
                  <a:pt x="679449" y="71120"/>
                </a:moveTo>
                <a:lnTo>
                  <a:pt x="668019" y="71120"/>
                </a:lnTo>
                <a:lnTo>
                  <a:pt x="668019" y="76200"/>
                </a:lnTo>
                <a:lnTo>
                  <a:pt x="679449" y="76200"/>
                </a:lnTo>
                <a:lnTo>
                  <a:pt x="679449" y="71120"/>
                </a:lnTo>
                <a:close/>
              </a:path>
              <a:path w="679450" h="354329">
                <a:moveTo>
                  <a:pt x="11429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11429" y="69850"/>
                </a:lnTo>
                <a:lnTo>
                  <a:pt x="11429" y="64770"/>
                </a:lnTo>
                <a:close/>
              </a:path>
              <a:path w="679450" h="354329">
                <a:moveTo>
                  <a:pt x="679449" y="64770"/>
                </a:moveTo>
                <a:lnTo>
                  <a:pt x="668019" y="64770"/>
                </a:lnTo>
                <a:lnTo>
                  <a:pt x="668019" y="69850"/>
                </a:lnTo>
                <a:lnTo>
                  <a:pt x="679449" y="69850"/>
                </a:lnTo>
                <a:lnTo>
                  <a:pt x="679449" y="64770"/>
                </a:lnTo>
                <a:close/>
              </a:path>
              <a:path w="679450" h="354329">
                <a:moveTo>
                  <a:pt x="11429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11429" y="63500"/>
                </a:lnTo>
                <a:lnTo>
                  <a:pt x="11429" y="57150"/>
                </a:lnTo>
                <a:close/>
              </a:path>
              <a:path w="679450" h="354329">
                <a:moveTo>
                  <a:pt x="679449" y="57150"/>
                </a:moveTo>
                <a:lnTo>
                  <a:pt x="668019" y="57150"/>
                </a:lnTo>
                <a:lnTo>
                  <a:pt x="668019" y="63500"/>
                </a:lnTo>
                <a:lnTo>
                  <a:pt x="679449" y="63500"/>
                </a:lnTo>
                <a:lnTo>
                  <a:pt x="679449" y="57150"/>
                </a:lnTo>
                <a:close/>
              </a:path>
              <a:path w="679450" h="354329">
                <a:moveTo>
                  <a:pt x="11429" y="52070"/>
                </a:moveTo>
                <a:lnTo>
                  <a:pt x="0" y="52070"/>
                </a:lnTo>
                <a:lnTo>
                  <a:pt x="0" y="55880"/>
                </a:lnTo>
                <a:lnTo>
                  <a:pt x="11429" y="55880"/>
                </a:lnTo>
                <a:lnTo>
                  <a:pt x="11429" y="52070"/>
                </a:lnTo>
                <a:close/>
              </a:path>
              <a:path w="679450" h="354329">
                <a:moveTo>
                  <a:pt x="679449" y="52070"/>
                </a:moveTo>
                <a:lnTo>
                  <a:pt x="668019" y="52070"/>
                </a:lnTo>
                <a:lnTo>
                  <a:pt x="668019" y="55880"/>
                </a:lnTo>
                <a:lnTo>
                  <a:pt x="679449" y="55880"/>
                </a:lnTo>
                <a:lnTo>
                  <a:pt x="679449" y="52070"/>
                </a:lnTo>
                <a:close/>
              </a:path>
              <a:path w="679450" h="354329">
                <a:moveTo>
                  <a:pt x="11429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1429" y="50800"/>
                </a:lnTo>
                <a:lnTo>
                  <a:pt x="11429" y="45720"/>
                </a:lnTo>
                <a:close/>
              </a:path>
              <a:path w="679450" h="354329">
                <a:moveTo>
                  <a:pt x="679449" y="45720"/>
                </a:moveTo>
                <a:lnTo>
                  <a:pt x="668019" y="45720"/>
                </a:lnTo>
                <a:lnTo>
                  <a:pt x="668019" y="50800"/>
                </a:lnTo>
                <a:lnTo>
                  <a:pt x="679449" y="50800"/>
                </a:lnTo>
                <a:lnTo>
                  <a:pt x="679449" y="45720"/>
                </a:lnTo>
                <a:close/>
              </a:path>
              <a:path w="679450" h="354329">
                <a:moveTo>
                  <a:pt x="11429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1429" y="44450"/>
                </a:lnTo>
                <a:lnTo>
                  <a:pt x="11429" y="39370"/>
                </a:lnTo>
                <a:close/>
              </a:path>
              <a:path w="679450" h="354329">
                <a:moveTo>
                  <a:pt x="679449" y="39370"/>
                </a:moveTo>
                <a:lnTo>
                  <a:pt x="668019" y="39370"/>
                </a:lnTo>
                <a:lnTo>
                  <a:pt x="668019" y="44450"/>
                </a:lnTo>
                <a:lnTo>
                  <a:pt x="679449" y="44450"/>
                </a:lnTo>
                <a:lnTo>
                  <a:pt x="679449" y="39370"/>
                </a:lnTo>
                <a:close/>
              </a:path>
              <a:path w="679450" h="354329">
                <a:moveTo>
                  <a:pt x="11429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1429" y="38100"/>
                </a:lnTo>
                <a:lnTo>
                  <a:pt x="11429" y="33020"/>
                </a:lnTo>
                <a:close/>
              </a:path>
              <a:path w="679450" h="354329">
                <a:moveTo>
                  <a:pt x="679449" y="33020"/>
                </a:moveTo>
                <a:lnTo>
                  <a:pt x="668019" y="33020"/>
                </a:lnTo>
                <a:lnTo>
                  <a:pt x="668019" y="38100"/>
                </a:lnTo>
                <a:lnTo>
                  <a:pt x="679449" y="38100"/>
                </a:lnTo>
                <a:lnTo>
                  <a:pt x="679449" y="33020"/>
                </a:lnTo>
                <a:close/>
              </a:path>
              <a:path w="679450" h="354329">
                <a:moveTo>
                  <a:pt x="11429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1429" y="31750"/>
                </a:lnTo>
                <a:lnTo>
                  <a:pt x="11429" y="26670"/>
                </a:lnTo>
                <a:close/>
              </a:path>
              <a:path w="679450" h="354329">
                <a:moveTo>
                  <a:pt x="679449" y="26670"/>
                </a:moveTo>
                <a:lnTo>
                  <a:pt x="668019" y="26670"/>
                </a:lnTo>
                <a:lnTo>
                  <a:pt x="668019" y="31750"/>
                </a:lnTo>
                <a:lnTo>
                  <a:pt x="679449" y="31750"/>
                </a:lnTo>
                <a:lnTo>
                  <a:pt x="679449" y="26670"/>
                </a:lnTo>
                <a:close/>
              </a:path>
              <a:path w="679450" h="354329">
                <a:moveTo>
                  <a:pt x="11429" y="20320"/>
                </a:moveTo>
                <a:lnTo>
                  <a:pt x="5079" y="20320"/>
                </a:lnTo>
                <a:lnTo>
                  <a:pt x="5079" y="21590"/>
                </a:lnTo>
                <a:lnTo>
                  <a:pt x="3810" y="21590"/>
                </a:lnTo>
                <a:lnTo>
                  <a:pt x="3810" y="24130"/>
                </a:lnTo>
                <a:lnTo>
                  <a:pt x="1269" y="24130"/>
                </a:lnTo>
                <a:lnTo>
                  <a:pt x="1269" y="25400"/>
                </a:lnTo>
                <a:lnTo>
                  <a:pt x="11429" y="25400"/>
                </a:lnTo>
                <a:lnTo>
                  <a:pt x="11429" y="20320"/>
                </a:lnTo>
                <a:close/>
              </a:path>
              <a:path w="679450" h="354329">
                <a:moveTo>
                  <a:pt x="675639" y="20320"/>
                </a:moveTo>
                <a:lnTo>
                  <a:pt x="668019" y="20320"/>
                </a:lnTo>
                <a:lnTo>
                  <a:pt x="668019" y="25400"/>
                </a:lnTo>
                <a:lnTo>
                  <a:pt x="678179" y="25400"/>
                </a:lnTo>
                <a:lnTo>
                  <a:pt x="678179" y="24130"/>
                </a:lnTo>
                <a:lnTo>
                  <a:pt x="676910" y="24130"/>
                </a:lnTo>
                <a:lnTo>
                  <a:pt x="676910" y="21590"/>
                </a:lnTo>
                <a:lnTo>
                  <a:pt x="675639" y="21590"/>
                </a:lnTo>
                <a:lnTo>
                  <a:pt x="675639" y="20320"/>
                </a:lnTo>
                <a:close/>
              </a:path>
              <a:path w="679450" h="354329">
                <a:moveTo>
                  <a:pt x="7619" y="19050"/>
                </a:moveTo>
                <a:lnTo>
                  <a:pt x="6350" y="19050"/>
                </a:lnTo>
                <a:lnTo>
                  <a:pt x="6350" y="20320"/>
                </a:lnTo>
                <a:lnTo>
                  <a:pt x="7619" y="20320"/>
                </a:lnTo>
                <a:lnTo>
                  <a:pt x="7619" y="19050"/>
                </a:lnTo>
                <a:close/>
              </a:path>
              <a:path w="679450" h="354329">
                <a:moveTo>
                  <a:pt x="674369" y="19050"/>
                </a:moveTo>
                <a:lnTo>
                  <a:pt x="673099" y="19050"/>
                </a:lnTo>
                <a:lnTo>
                  <a:pt x="673099" y="20320"/>
                </a:lnTo>
                <a:lnTo>
                  <a:pt x="674369" y="20320"/>
                </a:lnTo>
                <a:lnTo>
                  <a:pt x="674369" y="19050"/>
                </a:lnTo>
                <a:close/>
              </a:path>
              <a:path w="679450" h="354329">
                <a:moveTo>
                  <a:pt x="11429" y="17780"/>
                </a:moveTo>
                <a:lnTo>
                  <a:pt x="8889" y="17780"/>
                </a:lnTo>
                <a:lnTo>
                  <a:pt x="8889" y="19050"/>
                </a:lnTo>
                <a:lnTo>
                  <a:pt x="11429" y="19050"/>
                </a:lnTo>
                <a:lnTo>
                  <a:pt x="11429" y="17780"/>
                </a:lnTo>
                <a:close/>
              </a:path>
              <a:path w="679450" h="354329">
                <a:moveTo>
                  <a:pt x="669289" y="15240"/>
                </a:moveTo>
                <a:lnTo>
                  <a:pt x="668019" y="15240"/>
                </a:lnTo>
                <a:lnTo>
                  <a:pt x="668019" y="19050"/>
                </a:lnTo>
                <a:lnTo>
                  <a:pt x="670560" y="19050"/>
                </a:lnTo>
                <a:lnTo>
                  <a:pt x="670560" y="17780"/>
                </a:lnTo>
                <a:lnTo>
                  <a:pt x="669289" y="17780"/>
                </a:lnTo>
                <a:lnTo>
                  <a:pt x="669289" y="15240"/>
                </a:lnTo>
                <a:close/>
              </a:path>
              <a:path w="679450" h="354329">
                <a:moveTo>
                  <a:pt x="661669" y="8890"/>
                </a:moveTo>
                <a:lnTo>
                  <a:pt x="19050" y="8890"/>
                </a:lnTo>
                <a:lnTo>
                  <a:pt x="19050" y="11430"/>
                </a:lnTo>
                <a:lnTo>
                  <a:pt x="661669" y="11430"/>
                </a:lnTo>
                <a:lnTo>
                  <a:pt x="661669" y="8890"/>
                </a:lnTo>
                <a:close/>
              </a:path>
              <a:path w="679450" h="354329">
                <a:moveTo>
                  <a:pt x="659130" y="7620"/>
                </a:moveTo>
                <a:lnTo>
                  <a:pt x="21589" y="7620"/>
                </a:lnTo>
                <a:lnTo>
                  <a:pt x="21589" y="8890"/>
                </a:lnTo>
                <a:lnTo>
                  <a:pt x="659130" y="8890"/>
                </a:lnTo>
                <a:lnTo>
                  <a:pt x="659130" y="7620"/>
                </a:lnTo>
                <a:close/>
              </a:path>
              <a:path w="679450" h="354329">
                <a:moveTo>
                  <a:pt x="25400" y="6350"/>
                </a:moveTo>
                <a:lnTo>
                  <a:pt x="22860" y="6350"/>
                </a:lnTo>
                <a:lnTo>
                  <a:pt x="22860" y="7620"/>
                </a:lnTo>
                <a:lnTo>
                  <a:pt x="25400" y="7620"/>
                </a:lnTo>
                <a:lnTo>
                  <a:pt x="25400" y="6350"/>
                </a:lnTo>
                <a:close/>
              </a:path>
              <a:path w="679450" h="354329">
                <a:moveTo>
                  <a:pt x="657860" y="6350"/>
                </a:moveTo>
                <a:lnTo>
                  <a:pt x="655319" y="6350"/>
                </a:lnTo>
                <a:lnTo>
                  <a:pt x="655319" y="7620"/>
                </a:lnTo>
                <a:lnTo>
                  <a:pt x="657860" y="7620"/>
                </a:lnTo>
                <a:lnTo>
                  <a:pt x="657860" y="6350"/>
                </a:lnTo>
                <a:close/>
              </a:path>
              <a:path w="679450" h="354329">
                <a:moveTo>
                  <a:pt x="654049" y="5080"/>
                </a:moveTo>
                <a:lnTo>
                  <a:pt x="26669" y="5080"/>
                </a:lnTo>
                <a:lnTo>
                  <a:pt x="26669" y="6350"/>
                </a:lnTo>
                <a:lnTo>
                  <a:pt x="654049" y="6350"/>
                </a:lnTo>
                <a:lnTo>
                  <a:pt x="654049" y="5080"/>
                </a:lnTo>
                <a:close/>
              </a:path>
              <a:path w="679450" h="354329">
                <a:moveTo>
                  <a:pt x="652780" y="2540"/>
                </a:moveTo>
                <a:lnTo>
                  <a:pt x="27939" y="2540"/>
                </a:lnTo>
                <a:lnTo>
                  <a:pt x="27939" y="5080"/>
                </a:lnTo>
                <a:lnTo>
                  <a:pt x="652780" y="5080"/>
                </a:lnTo>
                <a:lnTo>
                  <a:pt x="652780" y="2540"/>
                </a:lnTo>
                <a:close/>
              </a:path>
              <a:path w="679450" h="354329">
                <a:moveTo>
                  <a:pt x="650239" y="1270"/>
                </a:moveTo>
                <a:lnTo>
                  <a:pt x="30479" y="1270"/>
                </a:lnTo>
                <a:lnTo>
                  <a:pt x="30479" y="2540"/>
                </a:lnTo>
                <a:lnTo>
                  <a:pt x="650239" y="2540"/>
                </a:lnTo>
                <a:lnTo>
                  <a:pt x="650239" y="1270"/>
                </a:lnTo>
                <a:close/>
              </a:path>
              <a:path w="679450" h="354329">
                <a:moveTo>
                  <a:pt x="34289" y="0"/>
                </a:moveTo>
                <a:lnTo>
                  <a:pt x="31750" y="0"/>
                </a:lnTo>
                <a:lnTo>
                  <a:pt x="3175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  <a:path w="679450" h="354329">
                <a:moveTo>
                  <a:pt x="648969" y="0"/>
                </a:moveTo>
                <a:lnTo>
                  <a:pt x="646430" y="0"/>
                </a:lnTo>
                <a:lnTo>
                  <a:pt x="646430" y="1270"/>
                </a:lnTo>
                <a:lnTo>
                  <a:pt x="648969" y="1270"/>
                </a:lnTo>
                <a:lnTo>
                  <a:pt x="648969" y="0"/>
                </a:lnTo>
                <a:close/>
              </a:path>
              <a:path w="679450" h="354329">
                <a:moveTo>
                  <a:pt x="11429" y="129540"/>
                </a:moveTo>
                <a:lnTo>
                  <a:pt x="0" y="129540"/>
                </a:lnTo>
                <a:lnTo>
                  <a:pt x="0" y="134620"/>
                </a:lnTo>
                <a:lnTo>
                  <a:pt x="11429" y="134620"/>
                </a:lnTo>
                <a:lnTo>
                  <a:pt x="11429" y="129540"/>
                </a:lnTo>
                <a:close/>
              </a:path>
              <a:path w="679450" h="354329">
                <a:moveTo>
                  <a:pt x="679449" y="129540"/>
                </a:moveTo>
                <a:lnTo>
                  <a:pt x="668019" y="129540"/>
                </a:lnTo>
                <a:lnTo>
                  <a:pt x="668019" y="134620"/>
                </a:lnTo>
                <a:lnTo>
                  <a:pt x="679449" y="134620"/>
                </a:lnTo>
                <a:lnTo>
                  <a:pt x="679449" y="129540"/>
                </a:lnTo>
                <a:close/>
              </a:path>
              <a:path w="679450" h="354329">
                <a:moveTo>
                  <a:pt x="11429" y="134620"/>
                </a:moveTo>
                <a:lnTo>
                  <a:pt x="0" y="134620"/>
                </a:lnTo>
                <a:lnTo>
                  <a:pt x="0" y="218440"/>
                </a:lnTo>
                <a:lnTo>
                  <a:pt x="11429" y="218440"/>
                </a:lnTo>
                <a:lnTo>
                  <a:pt x="11429" y="134620"/>
                </a:lnTo>
                <a:close/>
              </a:path>
              <a:path w="679450" h="354329">
                <a:moveTo>
                  <a:pt x="679449" y="134620"/>
                </a:moveTo>
                <a:lnTo>
                  <a:pt x="668019" y="134620"/>
                </a:lnTo>
                <a:lnTo>
                  <a:pt x="668019" y="218440"/>
                </a:lnTo>
                <a:lnTo>
                  <a:pt x="679449" y="218440"/>
                </a:lnTo>
                <a:lnTo>
                  <a:pt x="679449" y="134620"/>
                </a:lnTo>
                <a:close/>
              </a:path>
              <a:path w="679450" h="354329">
                <a:moveTo>
                  <a:pt x="11429" y="218440"/>
                </a:moveTo>
                <a:lnTo>
                  <a:pt x="0" y="218440"/>
                </a:lnTo>
                <a:lnTo>
                  <a:pt x="0" y="223520"/>
                </a:lnTo>
                <a:lnTo>
                  <a:pt x="11429" y="223520"/>
                </a:lnTo>
                <a:lnTo>
                  <a:pt x="11429" y="218440"/>
                </a:lnTo>
                <a:close/>
              </a:path>
              <a:path w="679450" h="354329">
                <a:moveTo>
                  <a:pt x="679449" y="218440"/>
                </a:moveTo>
                <a:lnTo>
                  <a:pt x="668019" y="218440"/>
                </a:lnTo>
                <a:lnTo>
                  <a:pt x="668019" y="223520"/>
                </a:lnTo>
                <a:lnTo>
                  <a:pt x="679449" y="223520"/>
                </a:lnTo>
                <a:lnTo>
                  <a:pt x="679449" y="218440"/>
                </a:lnTo>
                <a:close/>
              </a:path>
              <a:path w="679450" h="354329">
                <a:moveTo>
                  <a:pt x="651510" y="353060"/>
                </a:moveTo>
                <a:lnTo>
                  <a:pt x="30479" y="353060"/>
                </a:lnTo>
                <a:lnTo>
                  <a:pt x="30479" y="354330"/>
                </a:lnTo>
                <a:lnTo>
                  <a:pt x="651510" y="354330"/>
                </a:lnTo>
                <a:lnTo>
                  <a:pt x="651510" y="353060"/>
                </a:lnTo>
                <a:close/>
              </a:path>
              <a:path w="679450" h="354329">
                <a:moveTo>
                  <a:pt x="654049" y="351790"/>
                </a:moveTo>
                <a:lnTo>
                  <a:pt x="27939" y="351790"/>
                </a:lnTo>
                <a:lnTo>
                  <a:pt x="27939" y="353060"/>
                </a:lnTo>
                <a:lnTo>
                  <a:pt x="654049" y="353060"/>
                </a:lnTo>
                <a:lnTo>
                  <a:pt x="654049" y="351790"/>
                </a:lnTo>
                <a:close/>
              </a:path>
              <a:path w="679450" h="354329">
                <a:moveTo>
                  <a:pt x="657860" y="349250"/>
                </a:moveTo>
                <a:lnTo>
                  <a:pt x="24129" y="349250"/>
                </a:lnTo>
                <a:lnTo>
                  <a:pt x="24129" y="351790"/>
                </a:lnTo>
                <a:lnTo>
                  <a:pt x="26669" y="351790"/>
                </a:lnTo>
                <a:lnTo>
                  <a:pt x="26669" y="350520"/>
                </a:lnTo>
                <a:lnTo>
                  <a:pt x="657860" y="350520"/>
                </a:lnTo>
                <a:lnTo>
                  <a:pt x="657860" y="349250"/>
                </a:lnTo>
                <a:close/>
              </a:path>
              <a:path w="679450" h="354329">
                <a:moveTo>
                  <a:pt x="657860" y="350520"/>
                </a:moveTo>
                <a:lnTo>
                  <a:pt x="655319" y="350520"/>
                </a:lnTo>
                <a:lnTo>
                  <a:pt x="655319" y="351790"/>
                </a:lnTo>
                <a:lnTo>
                  <a:pt x="657860" y="351790"/>
                </a:lnTo>
                <a:lnTo>
                  <a:pt x="657860" y="350520"/>
                </a:lnTo>
                <a:close/>
              </a:path>
              <a:path w="679450" h="354329">
                <a:moveTo>
                  <a:pt x="661669" y="346710"/>
                </a:moveTo>
                <a:lnTo>
                  <a:pt x="20319" y="346710"/>
                </a:lnTo>
                <a:lnTo>
                  <a:pt x="20319" y="349250"/>
                </a:lnTo>
                <a:lnTo>
                  <a:pt x="22860" y="349250"/>
                </a:lnTo>
                <a:lnTo>
                  <a:pt x="22860" y="347980"/>
                </a:lnTo>
                <a:lnTo>
                  <a:pt x="661669" y="347980"/>
                </a:lnTo>
                <a:lnTo>
                  <a:pt x="661669" y="346710"/>
                </a:lnTo>
                <a:close/>
              </a:path>
              <a:path w="679450" h="354329">
                <a:moveTo>
                  <a:pt x="661669" y="347980"/>
                </a:moveTo>
                <a:lnTo>
                  <a:pt x="659130" y="347980"/>
                </a:lnTo>
                <a:lnTo>
                  <a:pt x="659130" y="349250"/>
                </a:lnTo>
                <a:lnTo>
                  <a:pt x="661669" y="349250"/>
                </a:lnTo>
                <a:lnTo>
                  <a:pt x="661669" y="347980"/>
                </a:lnTo>
                <a:close/>
              </a:path>
              <a:path w="679450" h="354329">
                <a:moveTo>
                  <a:pt x="662939" y="345440"/>
                </a:moveTo>
                <a:lnTo>
                  <a:pt x="17779" y="345440"/>
                </a:lnTo>
                <a:lnTo>
                  <a:pt x="17779" y="346710"/>
                </a:lnTo>
                <a:lnTo>
                  <a:pt x="662939" y="346710"/>
                </a:lnTo>
                <a:lnTo>
                  <a:pt x="662939" y="345440"/>
                </a:lnTo>
                <a:close/>
              </a:path>
              <a:path w="679450" h="354329">
                <a:moveTo>
                  <a:pt x="666749" y="342900"/>
                </a:moveTo>
                <a:lnTo>
                  <a:pt x="13969" y="342900"/>
                </a:lnTo>
                <a:lnTo>
                  <a:pt x="13969" y="345440"/>
                </a:lnTo>
                <a:lnTo>
                  <a:pt x="16510" y="345440"/>
                </a:lnTo>
                <a:lnTo>
                  <a:pt x="16510" y="344170"/>
                </a:lnTo>
                <a:lnTo>
                  <a:pt x="666749" y="344170"/>
                </a:lnTo>
                <a:lnTo>
                  <a:pt x="666749" y="342900"/>
                </a:lnTo>
                <a:close/>
              </a:path>
              <a:path w="679450" h="354329">
                <a:moveTo>
                  <a:pt x="666749" y="344170"/>
                </a:moveTo>
                <a:lnTo>
                  <a:pt x="665480" y="344170"/>
                </a:lnTo>
                <a:lnTo>
                  <a:pt x="665480" y="345440"/>
                </a:lnTo>
                <a:lnTo>
                  <a:pt x="666749" y="345440"/>
                </a:lnTo>
                <a:lnTo>
                  <a:pt x="666749" y="344170"/>
                </a:lnTo>
                <a:close/>
              </a:path>
              <a:path w="679450" h="354329">
                <a:moveTo>
                  <a:pt x="671830" y="339090"/>
                </a:moveTo>
                <a:lnTo>
                  <a:pt x="668019" y="339090"/>
                </a:lnTo>
                <a:lnTo>
                  <a:pt x="668019" y="342900"/>
                </a:lnTo>
                <a:lnTo>
                  <a:pt x="669289" y="342900"/>
                </a:lnTo>
                <a:lnTo>
                  <a:pt x="669289" y="340360"/>
                </a:lnTo>
                <a:lnTo>
                  <a:pt x="671830" y="340360"/>
                </a:lnTo>
                <a:lnTo>
                  <a:pt x="671830" y="339090"/>
                </a:lnTo>
                <a:close/>
              </a:path>
              <a:path w="679450" h="354329">
                <a:moveTo>
                  <a:pt x="11429" y="339090"/>
                </a:moveTo>
                <a:lnTo>
                  <a:pt x="10160" y="339090"/>
                </a:lnTo>
                <a:lnTo>
                  <a:pt x="10160" y="340360"/>
                </a:lnTo>
                <a:lnTo>
                  <a:pt x="11429" y="340360"/>
                </a:lnTo>
                <a:lnTo>
                  <a:pt x="11429" y="339090"/>
                </a:lnTo>
                <a:close/>
              </a:path>
              <a:path w="679450" h="354329">
                <a:moveTo>
                  <a:pt x="11429" y="336550"/>
                </a:moveTo>
                <a:lnTo>
                  <a:pt x="6350" y="336550"/>
                </a:lnTo>
                <a:lnTo>
                  <a:pt x="6350" y="339090"/>
                </a:lnTo>
                <a:lnTo>
                  <a:pt x="7619" y="339090"/>
                </a:lnTo>
                <a:lnTo>
                  <a:pt x="7619" y="337820"/>
                </a:lnTo>
                <a:lnTo>
                  <a:pt x="11429" y="337820"/>
                </a:lnTo>
                <a:lnTo>
                  <a:pt x="11429" y="336550"/>
                </a:lnTo>
                <a:close/>
              </a:path>
              <a:path w="679450" h="354329">
                <a:moveTo>
                  <a:pt x="674369" y="336550"/>
                </a:moveTo>
                <a:lnTo>
                  <a:pt x="668019" y="336550"/>
                </a:lnTo>
                <a:lnTo>
                  <a:pt x="668019" y="337820"/>
                </a:lnTo>
                <a:lnTo>
                  <a:pt x="673099" y="337820"/>
                </a:lnTo>
                <a:lnTo>
                  <a:pt x="673099" y="339090"/>
                </a:lnTo>
                <a:lnTo>
                  <a:pt x="674369" y="339090"/>
                </a:lnTo>
                <a:lnTo>
                  <a:pt x="674369" y="336550"/>
                </a:lnTo>
                <a:close/>
              </a:path>
              <a:path w="679450" h="354329">
                <a:moveTo>
                  <a:pt x="11429" y="332740"/>
                </a:moveTo>
                <a:lnTo>
                  <a:pt x="2539" y="332740"/>
                </a:lnTo>
                <a:lnTo>
                  <a:pt x="2539" y="334010"/>
                </a:lnTo>
                <a:lnTo>
                  <a:pt x="3810" y="334010"/>
                </a:lnTo>
                <a:lnTo>
                  <a:pt x="3810" y="336550"/>
                </a:lnTo>
                <a:lnTo>
                  <a:pt x="5079" y="336550"/>
                </a:lnTo>
                <a:lnTo>
                  <a:pt x="5079" y="335280"/>
                </a:lnTo>
                <a:lnTo>
                  <a:pt x="11429" y="335280"/>
                </a:lnTo>
                <a:lnTo>
                  <a:pt x="11429" y="332740"/>
                </a:lnTo>
                <a:close/>
              </a:path>
              <a:path w="679450" h="354329">
                <a:moveTo>
                  <a:pt x="679449" y="332740"/>
                </a:moveTo>
                <a:lnTo>
                  <a:pt x="668019" y="332740"/>
                </a:lnTo>
                <a:lnTo>
                  <a:pt x="668019" y="335280"/>
                </a:lnTo>
                <a:lnTo>
                  <a:pt x="675639" y="335280"/>
                </a:lnTo>
                <a:lnTo>
                  <a:pt x="675639" y="336550"/>
                </a:lnTo>
                <a:lnTo>
                  <a:pt x="676910" y="336550"/>
                </a:lnTo>
                <a:lnTo>
                  <a:pt x="676910" y="334010"/>
                </a:lnTo>
                <a:lnTo>
                  <a:pt x="679449" y="334010"/>
                </a:lnTo>
                <a:lnTo>
                  <a:pt x="679449" y="332740"/>
                </a:lnTo>
                <a:close/>
              </a:path>
              <a:path w="679450" h="354329">
                <a:moveTo>
                  <a:pt x="11429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11429" y="331470"/>
                </a:lnTo>
                <a:lnTo>
                  <a:pt x="11429" y="330200"/>
                </a:lnTo>
                <a:close/>
              </a:path>
              <a:path w="679450" h="354329">
                <a:moveTo>
                  <a:pt x="679449" y="330200"/>
                </a:moveTo>
                <a:lnTo>
                  <a:pt x="668019" y="330200"/>
                </a:lnTo>
                <a:lnTo>
                  <a:pt x="668019" y="331470"/>
                </a:lnTo>
                <a:lnTo>
                  <a:pt x="679449" y="331470"/>
                </a:lnTo>
                <a:lnTo>
                  <a:pt x="679449" y="330200"/>
                </a:lnTo>
                <a:close/>
              </a:path>
              <a:path w="679450" h="354329">
                <a:moveTo>
                  <a:pt x="11429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11429" y="328930"/>
                </a:lnTo>
                <a:lnTo>
                  <a:pt x="11429" y="326390"/>
                </a:lnTo>
                <a:close/>
              </a:path>
              <a:path w="679450" h="354329">
                <a:moveTo>
                  <a:pt x="679449" y="326390"/>
                </a:moveTo>
                <a:lnTo>
                  <a:pt x="668019" y="326390"/>
                </a:lnTo>
                <a:lnTo>
                  <a:pt x="668019" y="328930"/>
                </a:lnTo>
                <a:lnTo>
                  <a:pt x="679449" y="328930"/>
                </a:lnTo>
                <a:lnTo>
                  <a:pt x="679449" y="326390"/>
                </a:lnTo>
                <a:close/>
              </a:path>
              <a:path w="679450" h="354329">
                <a:moveTo>
                  <a:pt x="11429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11429" y="325120"/>
                </a:lnTo>
                <a:lnTo>
                  <a:pt x="11429" y="323850"/>
                </a:lnTo>
                <a:close/>
              </a:path>
              <a:path w="679450" h="354329">
                <a:moveTo>
                  <a:pt x="679449" y="323850"/>
                </a:moveTo>
                <a:lnTo>
                  <a:pt x="668019" y="323850"/>
                </a:lnTo>
                <a:lnTo>
                  <a:pt x="668019" y="325120"/>
                </a:lnTo>
                <a:lnTo>
                  <a:pt x="679449" y="325120"/>
                </a:lnTo>
                <a:lnTo>
                  <a:pt x="679449" y="323850"/>
                </a:lnTo>
                <a:close/>
              </a:path>
              <a:path w="679450" h="354329">
                <a:moveTo>
                  <a:pt x="11429" y="318770"/>
                </a:moveTo>
                <a:lnTo>
                  <a:pt x="0" y="318770"/>
                </a:lnTo>
                <a:lnTo>
                  <a:pt x="0" y="322580"/>
                </a:lnTo>
                <a:lnTo>
                  <a:pt x="11429" y="322580"/>
                </a:lnTo>
                <a:lnTo>
                  <a:pt x="11429" y="318770"/>
                </a:lnTo>
                <a:close/>
              </a:path>
              <a:path w="679450" h="354329">
                <a:moveTo>
                  <a:pt x="679449" y="318770"/>
                </a:moveTo>
                <a:lnTo>
                  <a:pt x="668019" y="318770"/>
                </a:lnTo>
                <a:lnTo>
                  <a:pt x="668019" y="322580"/>
                </a:lnTo>
                <a:lnTo>
                  <a:pt x="679449" y="322580"/>
                </a:lnTo>
                <a:lnTo>
                  <a:pt x="679449" y="318770"/>
                </a:lnTo>
                <a:close/>
              </a:path>
              <a:path w="679450" h="354329">
                <a:moveTo>
                  <a:pt x="11429" y="312420"/>
                </a:moveTo>
                <a:lnTo>
                  <a:pt x="0" y="312420"/>
                </a:lnTo>
                <a:lnTo>
                  <a:pt x="0" y="317500"/>
                </a:lnTo>
                <a:lnTo>
                  <a:pt x="11429" y="317500"/>
                </a:lnTo>
                <a:lnTo>
                  <a:pt x="11429" y="312420"/>
                </a:lnTo>
                <a:close/>
              </a:path>
              <a:path w="679450" h="354329">
                <a:moveTo>
                  <a:pt x="679449" y="312420"/>
                </a:moveTo>
                <a:lnTo>
                  <a:pt x="668019" y="312420"/>
                </a:lnTo>
                <a:lnTo>
                  <a:pt x="668019" y="317500"/>
                </a:lnTo>
                <a:lnTo>
                  <a:pt x="679449" y="317500"/>
                </a:lnTo>
                <a:lnTo>
                  <a:pt x="679449" y="312420"/>
                </a:lnTo>
                <a:close/>
              </a:path>
              <a:path w="679450" h="354329">
                <a:moveTo>
                  <a:pt x="11429" y="306070"/>
                </a:moveTo>
                <a:lnTo>
                  <a:pt x="0" y="306070"/>
                </a:lnTo>
                <a:lnTo>
                  <a:pt x="0" y="311150"/>
                </a:lnTo>
                <a:lnTo>
                  <a:pt x="11429" y="311150"/>
                </a:lnTo>
                <a:lnTo>
                  <a:pt x="11429" y="306070"/>
                </a:lnTo>
                <a:close/>
              </a:path>
              <a:path w="679450" h="354329">
                <a:moveTo>
                  <a:pt x="679449" y="306070"/>
                </a:moveTo>
                <a:lnTo>
                  <a:pt x="668019" y="306070"/>
                </a:lnTo>
                <a:lnTo>
                  <a:pt x="668019" y="311150"/>
                </a:lnTo>
                <a:lnTo>
                  <a:pt x="679449" y="311150"/>
                </a:lnTo>
                <a:lnTo>
                  <a:pt x="679449" y="306070"/>
                </a:lnTo>
                <a:close/>
              </a:path>
              <a:path w="679450" h="354329">
                <a:moveTo>
                  <a:pt x="11429" y="299720"/>
                </a:moveTo>
                <a:lnTo>
                  <a:pt x="0" y="299720"/>
                </a:lnTo>
                <a:lnTo>
                  <a:pt x="0" y="304800"/>
                </a:lnTo>
                <a:lnTo>
                  <a:pt x="11429" y="304800"/>
                </a:lnTo>
                <a:lnTo>
                  <a:pt x="11429" y="299720"/>
                </a:lnTo>
                <a:close/>
              </a:path>
              <a:path w="679450" h="354329">
                <a:moveTo>
                  <a:pt x="679449" y="299720"/>
                </a:moveTo>
                <a:lnTo>
                  <a:pt x="668019" y="299720"/>
                </a:lnTo>
                <a:lnTo>
                  <a:pt x="668019" y="304800"/>
                </a:lnTo>
                <a:lnTo>
                  <a:pt x="679449" y="304800"/>
                </a:lnTo>
                <a:lnTo>
                  <a:pt x="679449" y="299720"/>
                </a:lnTo>
                <a:close/>
              </a:path>
              <a:path w="679450" h="354329">
                <a:moveTo>
                  <a:pt x="11429" y="293370"/>
                </a:moveTo>
                <a:lnTo>
                  <a:pt x="0" y="293370"/>
                </a:lnTo>
                <a:lnTo>
                  <a:pt x="0" y="298450"/>
                </a:lnTo>
                <a:lnTo>
                  <a:pt x="11429" y="298450"/>
                </a:lnTo>
                <a:lnTo>
                  <a:pt x="11429" y="293370"/>
                </a:lnTo>
                <a:close/>
              </a:path>
              <a:path w="679450" h="354329">
                <a:moveTo>
                  <a:pt x="679449" y="293370"/>
                </a:moveTo>
                <a:lnTo>
                  <a:pt x="668019" y="293370"/>
                </a:lnTo>
                <a:lnTo>
                  <a:pt x="668019" y="298450"/>
                </a:lnTo>
                <a:lnTo>
                  <a:pt x="679449" y="298450"/>
                </a:lnTo>
                <a:lnTo>
                  <a:pt x="679449" y="293370"/>
                </a:lnTo>
                <a:close/>
              </a:path>
              <a:path w="679450" h="354329">
                <a:moveTo>
                  <a:pt x="11429" y="287020"/>
                </a:moveTo>
                <a:lnTo>
                  <a:pt x="0" y="287020"/>
                </a:lnTo>
                <a:lnTo>
                  <a:pt x="0" y="292100"/>
                </a:lnTo>
                <a:lnTo>
                  <a:pt x="11429" y="292100"/>
                </a:lnTo>
                <a:lnTo>
                  <a:pt x="11429" y="287020"/>
                </a:lnTo>
                <a:close/>
              </a:path>
              <a:path w="679450" h="354329">
                <a:moveTo>
                  <a:pt x="679449" y="287020"/>
                </a:moveTo>
                <a:lnTo>
                  <a:pt x="668019" y="287020"/>
                </a:lnTo>
                <a:lnTo>
                  <a:pt x="668019" y="292100"/>
                </a:lnTo>
                <a:lnTo>
                  <a:pt x="679449" y="292100"/>
                </a:lnTo>
                <a:lnTo>
                  <a:pt x="679449" y="287020"/>
                </a:lnTo>
                <a:close/>
              </a:path>
              <a:path w="679450" h="354329">
                <a:moveTo>
                  <a:pt x="11429" y="280670"/>
                </a:moveTo>
                <a:lnTo>
                  <a:pt x="0" y="280670"/>
                </a:lnTo>
                <a:lnTo>
                  <a:pt x="0" y="285750"/>
                </a:lnTo>
                <a:lnTo>
                  <a:pt x="11429" y="285750"/>
                </a:lnTo>
                <a:lnTo>
                  <a:pt x="11429" y="280670"/>
                </a:lnTo>
                <a:close/>
              </a:path>
              <a:path w="679450" h="354329">
                <a:moveTo>
                  <a:pt x="679449" y="280670"/>
                </a:moveTo>
                <a:lnTo>
                  <a:pt x="668019" y="280670"/>
                </a:lnTo>
                <a:lnTo>
                  <a:pt x="668019" y="285750"/>
                </a:lnTo>
                <a:lnTo>
                  <a:pt x="679449" y="285750"/>
                </a:lnTo>
                <a:lnTo>
                  <a:pt x="679449" y="280670"/>
                </a:lnTo>
                <a:close/>
              </a:path>
              <a:path w="679450" h="354329">
                <a:moveTo>
                  <a:pt x="11429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11429" y="279400"/>
                </a:lnTo>
                <a:lnTo>
                  <a:pt x="11429" y="273050"/>
                </a:lnTo>
                <a:close/>
              </a:path>
              <a:path w="679450" h="354329">
                <a:moveTo>
                  <a:pt x="679449" y="273050"/>
                </a:moveTo>
                <a:lnTo>
                  <a:pt x="668019" y="273050"/>
                </a:lnTo>
                <a:lnTo>
                  <a:pt x="668019" y="279400"/>
                </a:lnTo>
                <a:lnTo>
                  <a:pt x="679449" y="279400"/>
                </a:lnTo>
                <a:lnTo>
                  <a:pt x="679449" y="273050"/>
                </a:lnTo>
                <a:close/>
              </a:path>
              <a:path w="679450" h="354329">
                <a:moveTo>
                  <a:pt x="11429" y="266700"/>
                </a:moveTo>
                <a:lnTo>
                  <a:pt x="0" y="266700"/>
                </a:lnTo>
                <a:lnTo>
                  <a:pt x="0" y="271780"/>
                </a:lnTo>
                <a:lnTo>
                  <a:pt x="11429" y="271780"/>
                </a:lnTo>
                <a:lnTo>
                  <a:pt x="11429" y="266700"/>
                </a:lnTo>
                <a:close/>
              </a:path>
              <a:path w="679450" h="354329">
                <a:moveTo>
                  <a:pt x="679449" y="266700"/>
                </a:moveTo>
                <a:lnTo>
                  <a:pt x="668019" y="266700"/>
                </a:lnTo>
                <a:lnTo>
                  <a:pt x="668019" y="271780"/>
                </a:lnTo>
                <a:lnTo>
                  <a:pt x="679449" y="271780"/>
                </a:lnTo>
                <a:lnTo>
                  <a:pt x="679449" y="266700"/>
                </a:lnTo>
                <a:close/>
              </a:path>
              <a:path w="679450" h="354329">
                <a:moveTo>
                  <a:pt x="11429" y="260350"/>
                </a:moveTo>
                <a:lnTo>
                  <a:pt x="0" y="260350"/>
                </a:lnTo>
                <a:lnTo>
                  <a:pt x="0" y="265430"/>
                </a:lnTo>
                <a:lnTo>
                  <a:pt x="11429" y="265430"/>
                </a:lnTo>
                <a:lnTo>
                  <a:pt x="11429" y="260350"/>
                </a:lnTo>
                <a:close/>
              </a:path>
              <a:path w="679450" h="354329">
                <a:moveTo>
                  <a:pt x="679449" y="260350"/>
                </a:moveTo>
                <a:lnTo>
                  <a:pt x="668019" y="260350"/>
                </a:lnTo>
                <a:lnTo>
                  <a:pt x="668019" y="265430"/>
                </a:lnTo>
                <a:lnTo>
                  <a:pt x="679449" y="265430"/>
                </a:lnTo>
                <a:lnTo>
                  <a:pt x="679449" y="260350"/>
                </a:lnTo>
                <a:close/>
              </a:path>
              <a:path w="679450" h="354329">
                <a:moveTo>
                  <a:pt x="11429" y="255270"/>
                </a:moveTo>
                <a:lnTo>
                  <a:pt x="0" y="255270"/>
                </a:lnTo>
                <a:lnTo>
                  <a:pt x="0" y="259080"/>
                </a:lnTo>
                <a:lnTo>
                  <a:pt x="11429" y="259080"/>
                </a:lnTo>
                <a:lnTo>
                  <a:pt x="11429" y="255270"/>
                </a:lnTo>
                <a:close/>
              </a:path>
              <a:path w="679450" h="354329">
                <a:moveTo>
                  <a:pt x="679449" y="255270"/>
                </a:moveTo>
                <a:lnTo>
                  <a:pt x="668019" y="255270"/>
                </a:lnTo>
                <a:lnTo>
                  <a:pt x="668019" y="259080"/>
                </a:lnTo>
                <a:lnTo>
                  <a:pt x="679449" y="259080"/>
                </a:lnTo>
                <a:lnTo>
                  <a:pt x="679449" y="255270"/>
                </a:lnTo>
                <a:close/>
              </a:path>
              <a:path w="679450" h="354329">
                <a:moveTo>
                  <a:pt x="11429" y="224790"/>
                </a:moveTo>
                <a:lnTo>
                  <a:pt x="0" y="224790"/>
                </a:lnTo>
                <a:lnTo>
                  <a:pt x="0" y="254000"/>
                </a:lnTo>
                <a:lnTo>
                  <a:pt x="11429" y="254000"/>
                </a:lnTo>
                <a:lnTo>
                  <a:pt x="11429" y="224790"/>
                </a:lnTo>
                <a:close/>
              </a:path>
              <a:path w="679450" h="354329">
                <a:moveTo>
                  <a:pt x="679449" y="224790"/>
                </a:moveTo>
                <a:lnTo>
                  <a:pt x="668019" y="224790"/>
                </a:lnTo>
                <a:lnTo>
                  <a:pt x="668019" y="254000"/>
                </a:lnTo>
                <a:lnTo>
                  <a:pt x="679449" y="254000"/>
                </a:lnTo>
                <a:lnTo>
                  <a:pt x="679449" y="22479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k object 82"/>
          <p:cNvSpPr/>
          <p:nvPr/>
        </p:nvSpPr>
        <p:spPr>
          <a:xfrm>
            <a:off x="5946140" y="6141720"/>
            <a:ext cx="656590" cy="331470"/>
          </a:xfrm>
          <a:custGeom>
            <a:avLst/>
            <a:gdLst/>
            <a:ahLst/>
            <a:cxnLst/>
            <a:rect l="l" t="t" r="r" b="b"/>
            <a:pathLst>
              <a:path w="656590" h="331470">
                <a:moveTo>
                  <a:pt x="12700" y="90169"/>
                </a:moveTo>
                <a:lnTo>
                  <a:pt x="0" y="90169"/>
                </a:lnTo>
                <a:lnTo>
                  <a:pt x="0" y="118109"/>
                </a:lnTo>
                <a:lnTo>
                  <a:pt x="12700" y="118109"/>
                </a:lnTo>
                <a:lnTo>
                  <a:pt x="12700" y="90169"/>
                </a:lnTo>
                <a:close/>
              </a:path>
              <a:path w="656590" h="331470">
                <a:moveTo>
                  <a:pt x="656589" y="90169"/>
                </a:moveTo>
                <a:lnTo>
                  <a:pt x="643889" y="90169"/>
                </a:lnTo>
                <a:lnTo>
                  <a:pt x="643889" y="118109"/>
                </a:lnTo>
                <a:lnTo>
                  <a:pt x="656589" y="118109"/>
                </a:lnTo>
                <a:lnTo>
                  <a:pt x="656589" y="90169"/>
                </a:lnTo>
                <a:close/>
              </a:path>
              <a:path w="656590" h="331470">
                <a:moveTo>
                  <a:pt x="12700" y="85089"/>
                </a:moveTo>
                <a:lnTo>
                  <a:pt x="0" y="85089"/>
                </a:lnTo>
                <a:lnTo>
                  <a:pt x="0" y="88899"/>
                </a:lnTo>
                <a:lnTo>
                  <a:pt x="12700" y="88899"/>
                </a:lnTo>
                <a:lnTo>
                  <a:pt x="12700" y="85089"/>
                </a:lnTo>
                <a:close/>
              </a:path>
              <a:path w="656590" h="331470">
                <a:moveTo>
                  <a:pt x="656589" y="85089"/>
                </a:moveTo>
                <a:lnTo>
                  <a:pt x="643889" y="85089"/>
                </a:lnTo>
                <a:lnTo>
                  <a:pt x="643889" y="88899"/>
                </a:lnTo>
                <a:lnTo>
                  <a:pt x="656589" y="88899"/>
                </a:lnTo>
                <a:lnTo>
                  <a:pt x="656589" y="85089"/>
                </a:lnTo>
                <a:close/>
              </a:path>
              <a:path w="656590" h="331470">
                <a:moveTo>
                  <a:pt x="12700" y="78739"/>
                </a:moveTo>
                <a:lnTo>
                  <a:pt x="0" y="78739"/>
                </a:lnTo>
                <a:lnTo>
                  <a:pt x="0" y="83819"/>
                </a:lnTo>
                <a:lnTo>
                  <a:pt x="12700" y="83819"/>
                </a:lnTo>
                <a:lnTo>
                  <a:pt x="12700" y="78739"/>
                </a:lnTo>
                <a:close/>
              </a:path>
              <a:path w="656590" h="331470">
                <a:moveTo>
                  <a:pt x="656589" y="78739"/>
                </a:moveTo>
                <a:lnTo>
                  <a:pt x="643889" y="78739"/>
                </a:lnTo>
                <a:lnTo>
                  <a:pt x="643889" y="83819"/>
                </a:lnTo>
                <a:lnTo>
                  <a:pt x="656589" y="83819"/>
                </a:lnTo>
                <a:lnTo>
                  <a:pt x="656589" y="78739"/>
                </a:lnTo>
                <a:close/>
              </a:path>
              <a:path w="656590" h="331470">
                <a:moveTo>
                  <a:pt x="12700" y="72389"/>
                </a:moveTo>
                <a:lnTo>
                  <a:pt x="0" y="72389"/>
                </a:lnTo>
                <a:lnTo>
                  <a:pt x="0" y="77469"/>
                </a:lnTo>
                <a:lnTo>
                  <a:pt x="12700" y="77469"/>
                </a:lnTo>
                <a:lnTo>
                  <a:pt x="12700" y="72389"/>
                </a:lnTo>
                <a:close/>
              </a:path>
              <a:path w="656590" h="331470">
                <a:moveTo>
                  <a:pt x="656589" y="72389"/>
                </a:moveTo>
                <a:lnTo>
                  <a:pt x="643889" y="72389"/>
                </a:lnTo>
                <a:lnTo>
                  <a:pt x="643889" y="77469"/>
                </a:lnTo>
                <a:lnTo>
                  <a:pt x="656589" y="77469"/>
                </a:lnTo>
                <a:lnTo>
                  <a:pt x="656589" y="72389"/>
                </a:lnTo>
                <a:close/>
              </a:path>
              <a:path w="656590" h="331470">
                <a:moveTo>
                  <a:pt x="12700" y="66039"/>
                </a:moveTo>
                <a:lnTo>
                  <a:pt x="0" y="66039"/>
                </a:lnTo>
                <a:lnTo>
                  <a:pt x="0" y="71119"/>
                </a:lnTo>
                <a:lnTo>
                  <a:pt x="12700" y="71119"/>
                </a:lnTo>
                <a:lnTo>
                  <a:pt x="12700" y="66039"/>
                </a:lnTo>
                <a:close/>
              </a:path>
              <a:path w="656590" h="331470">
                <a:moveTo>
                  <a:pt x="656589" y="66039"/>
                </a:moveTo>
                <a:lnTo>
                  <a:pt x="643889" y="66039"/>
                </a:lnTo>
                <a:lnTo>
                  <a:pt x="643889" y="71119"/>
                </a:lnTo>
                <a:lnTo>
                  <a:pt x="656589" y="71119"/>
                </a:lnTo>
                <a:lnTo>
                  <a:pt x="656589" y="66039"/>
                </a:lnTo>
                <a:close/>
              </a:path>
              <a:path w="656590" h="331470">
                <a:moveTo>
                  <a:pt x="12700" y="59689"/>
                </a:moveTo>
                <a:lnTo>
                  <a:pt x="0" y="59689"/>
                </a:lnTo>
                <a:lnTo>
                  <a:pt x="0" y="64769"/>
                </a:lnTo>
                <a:lnTo>
                  <a:pt x="12700" y="64769"/>
                </a:lnTo>
                <a:lnTo>
                  <a:pt x="12700" y="59689"/>
                </a:lnTo>
                <a:close/>
              </a:path>
              <a:path w="656590" h="331470">
                <a:moveTo>
                  <a:pt x="656589" y="59689"/>
                </a:moveTo>
                <a:lnTo>
                  <a:pt x="643889" y="59689"/>
                </a:lnTo>
                <a:lnTo>
                  <a:pt x="643889" y="64769"/>
                </a:lnTo>
                <a:lnTo>
                  <a:pt x="656589" y="64769"/>
                </a:lnTo>
                <a:lnTo>
                  <a:pt x="656589" y="59689"/>
                </a:lnTo>
                <a:close/>
              </a:path>
              <a:path w="656590" h="331470">
                <a:moveTo>
                  <a:pt x="12700" y="53339"/>
                </a:moveTo>
                <a:lnTo>
                  <a:pt x="0" y="53339"/>
                </a:lnTo>
                <a:lnTo>
                  <a:pt x="0" y="58419"/>
                </a:lnTo>
                <a:lnTo>
                  <a:pt x="12700" y="58419"/>
                </a:lnTo>
                <a:lnTo>
                  <a:pt x="12700" y="53339"/>
                </a:lnTo>
                <a:close/>
              </a:path>
              <a:path w="656590" h="331470">
                <a:moveTo>
                  <a:pt x="656589" y="53339"/>
                </a:moveTo>
                <a:lnTo>
                  <a:pt x="643889" y="53339"/>
                </a:lnTo>
                <a:lnTo>
                  <a:pt x="643889" y="58419"/>
                </a:lnTo>
                <a:lnTo>
                  <a:pt x="656589" y="58419"/>
                </a:lnTo>
                <a:lnTo>
                  <a:pt x="656589" y="53339"/>
                </a:lnTo>
                <a:close/>
              </a:path>
              <a:path w="656590" h="331470">
                <a:moveTo>
                  <a:pt x="1270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12700" y="52069"/>
                </a:lnTo>
                <a:lnTo>
                  <a:pt x="12700" y="45719"/>
                </a:lnTo>
                <a:close/>
              </a:path>
              <a:path w="656590" h="331470">
                <a:moveTo>
                  <a:pt x="656589" y="45719"/>
                </a:moveTo>
                <a:lnTo>
                  <a:pt x="643889" y="45719"/>
                </a:lnTo>
                <a:lnTo>
                  <a:pt x="643889" y="52069"/>
                </a:lnTo>
                <a:lnTo>
                  <a:pt x="656589" y="52069"/>
                </a:lnTo>
                <a:lnTo>
                  <a:pt x="656589" y="45719"/>
                </a:lnTo>
                <a:close/>
              </a:path>
              <a:path w="656590" h="331470">
                <a:moveTo>
                  <a:pt x="12700" y="40639"/>
                </a:moveTo>
                <a:lnTo>
                  <a:pt x="0" y="40639"/>
                </a:lnTo>
                <a:lnTo>
                  <a:pt x="0" y="44449"/>
                </a:lnTo>
                <a:lnTo>
                  <a:pt x="12700" y="44449"/>
                </a:lnTo>
                <a:lnTo>
                  <a:pt x="12700" y="40639"/>
                </a:lnTo>
                <a:close/>
              </a:path>
              <a:path w="656590" h="331470">
                <a:moveTo>
                  <a:pt x="656589" y="40639"/>
                </a:moveTo>
                <a:lnTo>
                  <a:pt x="643889" y="40639"/>
                </a:lnTo>
                <a:lnTo>
                  <a:pt x="643889" y="44449"/>
                </a:lnTo>
                <a:lnTo>
                  <a:pt x="656589" y="44449"/>
                </a:lnTo>
                <a:lnTo>
                  <a:pt x="656589" y="40639"/>
                </a:lnTo>
                <a:close/>
              </a:path>
              <a:path w="656590" h="331470">
                <a:moveTo>
                  <a:pt x="12700" y="34289"/>
                </a:moveTo>
                <a:lnTo>
                  <a:pt x="0" y="34289"/>
                </a:lnTo>
                <a:lnTo>
                  <a:pt x="0" y="39369"/>
                </a:lnTo>
                <a:lnTo>
                  <a:pt x="12700" y="39369"/>
                </a:lnTo>
                <a:lnTo>
                  <a:pt x="12700" y="34289"/>
                </a:lnTo>
                <a:close/>
              </a:path>
              <a:path w="656590" h="331470">
                <a:moveTo>
                  <a:pt x="656589" y="34289"/>
                </a:moveTo>
                <a:lnTo>
                  <a:pt x="643889" y="34289"/>
                </a:lnTo>
                <a:lnTo>
                  <a:pt x="643889" y="39369"/>
                </a:lnTo>
                <a:lnTo>
                  <a:pt x="656589" y="39369"/>
                </a:lnTo>
                <a:lnTo>
                  <a:pt x="656589" y="34289"/>
                </a:lnTo>
                <a:close/>
              </a:path>
              <a:path w="656590" h="331470">
                <a:moveTo>
                  <a:pt x="12700" y="27939"/>
                </a:moveTo>
                <a:lnTo>
                  <a:pt x="0" y="27939"/>
                </a:lnTo>
                <a:lnTo>
                  <a:pt x="0" y="33019"/>
                </a:lnTo>
                <a:lnTo>
                  <a:pt x="12700" y="33019"/>
                </a:lnTo>
                <a:lnTo>
                  <a:pt x="12700" y="27939"/>
                </a:lnTo>
                <a:close/>
              </a:path>
              <a:path w="656590" h="331470">
                <a:moveTo>
                  <a:pt x="656589" y="27939"/>
                </a:moveTo>
                <a:lnTo>
                  <a:pt x="643889" y="27939"/>
                </a:lnTo>
                <a:lnTo>
                  <a:pt x="643889" y="33019"/>
                </a:lnTo>
                <a:lnTo>
                  <a:pt x="656589" y="33019"/>
                </a:lnTo>
                <a:lnTo>
                  <a:pt x="656589" y="27939"/>
                </a:lnTo>
                <a:close/>
              </a:path>
              <a:path w="656590" h="331470">
                <a:moveTo>
                  <a:pt x="12700" y="21589"/>
                </a:moveTo>
                <a:lnTo>
                  <a:pt x="0" y="21589"/>
                </a:lnTo>
                <a:lnTo>
                  <a:pt x="0" y="26669"/>
                </a:lnTo>
                <a:lnTo>
                  <a:pt x="12700" y="26669"/>
                </a:lnTo>
                <a:lnTo>
                  <a:pt x="12700" y="21589"/>
                </a:lnTo>
                <a:close/>
              </a:path>
              <a:path w="656590" h="331470">
                <a:moveTo>
                  <a:pt x="656589" y="21589"/>
                </a:moveTo>
                <a:lnTo>
                  <a:pt x="643889" y="21589"/>
                </a:lnTo>
                <a:lnTo>
                  <a:pt x="643889" y="26669"/>
                </a:lnTo>
                <a:lnTo>
                  <a:pt x="656589" y="26669"/>
                </a:lnTo>
                <a:lnTo>
                  <a:pt x="656589" y="21589"/>
                </a:lnTo>
                <a:close/>
              </a:path>
              <a:path w="656590" h="331470">
                <a:moveTo>
                  <a:pt x="12700" y="15239"/>
                </a:moveTo>
                <a:lnTo>
                  <a:pt x="0" y="15239"/>
                </a:lnTo>
                <a:lnTo>
                  <a:pt x="0" y="20319"/>
                </a:lnTo>
                <a:lnTo>
                  <a:pt x="12700" y="20319"/>
                </a:lnTo>
                <a:lnTo>
                  <a:pt x="12700" y="15239"/>
                </a:lnTo>
                <a:close/>
              </a:path>
              <a:path w="656590" h="331470">
                <a:moveTo>
                  <a:pt x="656589" y="15239"/>
                </a:moveTo>
                <a:lnTo>
                  <a:pt x="643889" y="15239"/>
                </a:lnTo>
                <a:lnTo>
                  <a:pt x="643889" y="20319"/>
                </a:lnTo>
                <a:lnTo>
                  <a:pt x="656589" y="20319"/>
                </a:lnTo>
                <a:lnTo>
                  <a:pt x="656589" y="15239"/>
                </a:lnTo>
                <a:close/>
              </a:path>
              <a:path w="656590" h="331470">
                <a:moveTo>
                  <a:pt x="656589" y="8889"/>
                </a:moveTo>
                <a:lnTo>
                  <a:pt x="0" y="8889"/>
                </a:lnTo>
                <a:lnTo>
                  <a:pt x="0" y="13969"/>
                </a:lnTo>
                <a:lnTo>
                  <a:pt x="12700" y="13969"/>
                </a:lnTo>
                <a:lnTo>
                  <a:pt x="12700" y="12699"/>
                </a:lnTo>
                <a:lnTo>
                  <a:pt x="656589" y="12699"/>
                </a:lnTo>
                <a:lnTo>
                  <a:pt x="656589" y="8889"/>
                </a:lnTo>
                <a:close/>
              </a:path>
              <a:path w="656590" h="331470">
                <a:moveTo>
                  <a:pt x="656589" y="12699"/>
                </a:moveTo>
                <a:lnTo>
                  <a:pt x="643889" y="12699"/>
                </a:lnTo>
                <a:lnTo>
                  <a:pt x="643889" y="13969"/>
                </a:lnTo>
                <a:lnTo>
                  <a:pt x="656589" y="13969"/>
                </a:lnTo>
                <a:lnTo>
                  <a:pt x="656589" y="12699"/>
                </a:lnTo>
                <a:close/>
              </a:path>
              <a:path w="656590" h="331470">
                <a:moveTo>
                  <a:pt x="656589" y="2539"/>
                </a:moveTo>
                <a:lnTo>
                  <a:pt x="1270" y="2539"/>
                </a:lnTo>
                <a:lnTo>
                  <a:pt x="1270" y="3809"/>
                </a:lnTo>
                <a:lnTo>
                  <a:pt x="0" y="3809"/>
                </a:lnTo>
                <a:lnTo>
                  <a:pt x="0" y="7619"/>
                </a:lnTo>
                <a:lnTo>
                  <a:pt x="656589" y="7619"/>
                </a:lnTo>
                <a:lnTo>
                  <a:pt x="656589" y="2539"/>
                </a:lnTo>
                <a:close/>
              </a:path>
              <a:path w="656590" h="331470">
                <a:moveTo>
                  <a:pt x="3810" y="1269"/>
                </a:moveTo>
                <a:lnTo>
                  <a:pt x="2539" y="1269"/>
                </a:lnTo>
                <a:lnTo>
                  <a:pt x="2539" y="2539"/>
                </a:lnTo>
                <a:lnTo>
                  <a:pt x="3810" y="2539"/>
                </a:lnTo>
                <a:lnTo>
                  <a:pt x="3810" y="1269"/>
                </a:lnTo>
                <a:close/>
              </a:path>
              <a:path w="656590" h="331470">
                <a:moveTo>
                  <a:pt x="655319" y="1269"/>
                </a:moveTo>
                <a:lnTo>
                  <a:pt x="652780" y="1269"/>
                </a:lnTo>
                <a:lnTo>
                  <a:pt x="652780" y="2539"/>
                </a:lnTo>
                <a:lnTo>
                  <a:pt x="655319" y="2539"/>
                </a:lnTo>
                <a:lnTo>
                  <a:pt x="655319" y="1269"/>
                </a:lnTo>
                <a:close/>
              </a:path>
              <a:path w="656590" h="331470">
                <a:moveTo>
                  <a:pt x="651510" y="0"/>
                </a:moveTo>
                <a:lnTo>
                  <a:pt x="6350" y="0"/>
                </a:lnTo>
                <a:lnTo>
                  <a:pt x="6350" y="1269"/>
                </a:lnTo>
                <a:lnTo>
                  <a:pt x="651510" y="1269"/>
                </a:lnTo>
                <a:lnTo>
                  <a:pt x="651510" y="0"/>
                </a:lnTo>
                <a:close/>
              </a:path>
              <a:path w="656590" h="331470">
                <a:moveTo>
                  <a:pt x="12700" y="118109"/>
                </a:moveTo>
                <a:lnTo>
                  <a:pt x="0" y="118109"/>
                </a:lnTo>
                <a:lnTo>
                  <a:pt x="0" y="123189"/>
                </a:lnTo>
                <a:lnTo>
                  <a:pt x="12700" y="123189"/>
                </a:lnTo>
                <a:lnTo>
                  <a:pt x="12700" y="118109"/>
                </a:lnTo>
                <a:close/>
              </a:path>
              <a:path w="656590" h="331470">
                <a:moveTo>
                  <a:pt x="656589" y="118109"/>
                </a:moveTo>
                <a:lnTo>
                  <a:pt x="643889" y="118109"/>
                </a:lnTo>
                <a:lnTo>
                  <a:pt x="643889" y="123189"/>
                </a:lnTo>
                <a:lnTo>
                  <a:pt x="656589" y="123189"/>
                </a:lnTo>
                <a:lnTo>
                  <a:pt x="656589" y="118109"/>
                </a:lnTo>
                <a:close/>
              </a:path>
              <a:path w="656590" h="331470">
                <a:moveTo>
                  <a:pt x="12700" y="123189"/>
                </a:moveTo>
                <a:lnTo>
                  <a:pt x="0" y="123189"/>
                </a:lnTo>
                <a:lnTo>
                  <a:pt x="0" y="207009"/>
                </a:lnTo>
                <a:lnTo>
                  <a:pt x="12700" y="207009"/>
                </a:lnTo>
                <a:lnTo>
                  <a:pt x="12700" y="123189"/>
                </a:lnTo>
                <a:close/>
              </a:path>
              <a:path w="656590" h="331470">
                <a:moveTo>
                  <a:pt x="656589" y="123189"/>
                </a:moveTo>
                <a:lnTo>
                  <a:pt x="643889" y="123189"/>
                </a:lnTo>
                <a:lnTo>
                  <a:pt x="643889" y="207009"/>
                </a:lnTo>
                <a:lnTo>
                  <a:pt x="656589" y="207009"/>
                </a:lnTo>
                <a:lnTo>
                  <a:pt x="656589" y="123189"/>
                </a:lnTo>
                <a:close/>
              </a:path>
              <a:path w="656590" h="331470">
                <a:moveTo>
                  <a:pt x="12700" y="207009"/>
                </a:moveTo>
                <a:lnTo>
                  <a:pt x="0" y="207009"/>
                </a:lnTo>
                <a:lnTo>
                  <a:pt x="0" y="212089"/>
                </a:lnTo>
                <a:lnTo>
                  <a:pt x="12700" y="212089"/>
                </a:lnTo>
                <a:lnTo>
                  <a:pt x="12700" y="207009"/>
                </a:lnTo>
                <a:close/>
              </a:path>
              <a:path w="656590" h="331470">
                <a:moveTo>
                  <a:pt x="656589" y="207009"/>
                </a:moveTo>
                <a:lnTo>
                  <a:pt x="643889" y="207009"/>
                </a:lnTo>
                <a:lnTo>
                  <a:pt x="643889" y="212089"/>
                </a:lnTo>
                <a:lnTo>
                  <a:pt x="656589" y="212089"/>
                </a:lnTo>
                <a:lnTo>
                  <a:pt x="656589" y="207009"/>
                </a:lnTo>
                <a:close/>
              </a:path>
              <a:path w="656590" h="331470">
                <a:moveTo>
                  <a:pt x="656589" y="327659"/>
                </a:moveTo>
                <a:lnTo>
                  <a:pt x="0" y="327659"/>
                </a:lnTo>
                <a:lnTo>
                  <a:pt x="0" y="331469"/>
                </a:lnTo>
                <a:lnTo>
                  <a:pt x="1270" y="331469"/>
                </a:lnTo>
                <a:lnTo>
                  <a:pt x="1270" y="330199"/>
                </a:lnTo>
                <a:lnTo>
                  <a:pt x="656589" y="330199"/>
                </a:lnTo>
                <a:lnTo>
                  <a:pt x="656589" y="327659"/>
                </a:lnTo>
                <a:close/>
              </a:path>
              <a:path w="656590" h="331470">
                <a:moveTo>
                  <a:pt x="656589" y="325119"/>
                </a:moveTo>
                <a:lnTo>
                  <a:pt x="0" y="325119"/>
                </a:lnTo>
                <a:lnTo>
                  <a:pt x="0" y="326389"/>
                </a:lnTo>
                <a:lnTo>
                  <a:pt x="656589" y="326389"/>
                </a:lnTo>
                <a:lnTo>
                  <a:pt x="656589" y="325119"/>
                </a:lnTo>
                <a:close/>
              </a:path>
              <a:path w="656590" h="331470">
                <a:moveTo>
                  <a:pt x="656589" y="321309"/>
                </a:moveTo>
                <a:lnTo>
                  <a:pt x="0" y="321309"/>
                </a:lnTo>
                <a:lnTo>
                  <a:pt x="0" y="323849"/>
                </a:lnTo>
                <a:lnTo>
                  <a:pt x="656589" y="323849"/>
                </a:lnTo>
                <a:lnTo>
                  <a:pt x="656589" y="321309"/>
                </a:lnTo>
                <a:close/>
              </a:path>
              <a:path w="656590" h="331470">
                <a:moveTo>
                  <a:pt x="12700" y="318769"/>
                </a:moveTo>
                <a:lnTo>
                  <a:pt x="0" y="318769"/>
                </a:lnTo>
                <a:lnTo>
                  <a:pt x="0" y="320039"/>
                </a:lnTo>
                <a:lnTo>
                  <a:pt x="12700" y="320039"/>
                </a:lnTo>
                <a:lnTo>
                  <a:pt x="12700" y="318769"/>
                </a:lnTo>
                <a:close/>
              </a:path>
              <a:path w="656590" h="331470">
                <a:moveTo>
                  <a:pt x="656589" y="318769"/>
                </a:moveTo>
                <a:lnTo>
                  <a:pt x="643889" y="318769"/>
                </a:lnTo>
                <a:lnTo>
                  <a:pt x="643889" y="320039"/>
                </a:lnTo>
                <a:lnTo>
                  <a:pt x="656589" y="320039"/>
                </a:lnTo>
                <a:lnTo>
                  <a:pt x="656589" y="318769"/>
                </a:lnTo>
                <a:close/>
              </a:path>
              <a:path w="656590" h="331470">
                <a:moveTo>
                  <a:pt x="12700" y="314959"/>
                </a:moveTo>
                <a:lnTo>
                  <a:pt x="0" y="314959"/>
                </a:lnTo>
                <a:lnTo>
                  <a:pt x="0" y="317499"/>
                </a:lnTo>
                <a:lnTo>
                  <a:pt x="12700" y="317499"/>
                </a:lnTo>
                <a:lnTo>
                  <a:pt x="12700" y="314959"/>
                </a:lnTo>
                <a:close/>
              </a:path>
              <a:path w="656590" h="331470">
                <a:moveTo>
                  <a:pt x="656589" y="314959"/>
                </a:moveTo>
                <a:lnTo>
                  <a:pt x="643889" y="314959"/>
                </a:lnTo>
                <a:lnTo>
                  <a:pt x="643889" y="317499"/>
                </a:lnTo>
                <a:lnTo>
                  <a:pt x="656589" y="317499"/>
                </a:lnTo>
                <a:lnTo>
                  <a:pt x="656589" y="314959"/>
                </a:lnTo>
                <a:close/>
              </a:path>
              <a:path w="656590" h="331470">
                <a:moveTo>
                  <a:pt x="12700" y="312419"/>
                </a:moveTo>
                <a:lnTo>
                  <a:pt x="0" y="312419"/>
                </a:lnTo>
                <a:lnTo>
                  <a:pt x="0" y="313689"/>
                </a:lnTo>
                <a:lnTo>
                  <a:pt x="12700" y="313689"/>
                </a:lnTo>
                <a:lnTo>
                  <a:pt x="12700" y="312419"/>
                </a:lnTo>
                <a:close/>
              </a:path>
              <a:path w="656590" h="331470">
                <a:moveTo>
                  <a:pt x="656589" y="312419"/>
                </a:moveTo>
                <a:lnTo>
                  <a:pt x="643889" y="312419"/>
                </a:lnTo>
                <a:lnTo>
                  <a:pt x="643889" y="313689"/>
                </a:lnTo>
                <a:lnTo>
                  <a:pt x="656589" y="313689"/>
                </a:lnTo>
                <a:lnTo>
                  <a:pt x="656589" y="312419"/>
                </a:lnTo>
                <a:close/>
              </a:path>
              <a:path w="656590" h="331470">
                <a:moveTo>
                  <a:pt x="12700" y="307339"/>
                </a:moveTo>
                <a:lnTo>
                  <a:pt x="0" y="307339"/>
                </a:lnTo>
                <a:lnTo>
                  <a:pt x="0" y="311149"/>
                </a:lnTo>
                <a:lnTo>
                  <a:pt x="12700" y="311149"/>
                </a:lnTo>
                <a:lnTo>
                  <a:pt x="12700" y="307339"/>
                </a:lnTo>
                <a:close/>
              </a:path>
              <a:path w="656590" h="331470">
                <a:moveTo>
                  <a:pt x="656589" y="307339"/>
                </a:moveTo>
                <a:lnTo>
                  <a:pt x="643889" y="307339"/>
                </a:lnTo>
                <a:lnTo>
                  <a:pt x="643889" y="311149"/>
                </a:lnTo>
                <a:lnTo>
                  <a:pt x="656589" y="311149"/>
                </a:lnTo>
                <a:lnTo>
                  <a:pt x="656589" y="307339"/>
                </a:lnTo>
                <a:close/>
              </a:path>
              <a:path w="656590" h="331470">
                <a:moveTo>
                  <a:pt x="12700" y="300989"/>
                </a:moveTo>
                <a:lnTo>
                  <a:pt x="0" y="300989"/>
                </a:lnTo>
                <a:lnTo>
                  <a:pt x="0" y="306069"/>
                </a:lnTo>
                <a:lnTo>
                  <a:pt x="12700" y="306069"/>
                </a:lnTo>
                <a:lnTo>
                  <a:pt x="12700" y="300989"/>
                </a:lnTo>
                <a:close/>
              </a:path>
              <a:path w="656590" h="331470">
                <a:moveTo>
                  <a:pt x="656589" y="300989"/>
                </a:moveTo>
                <a:lnTo>
                  <a:pt x="643889" y="300989"/>
                </a:lnTo>
                <a:lnTo>
                  <a:pt x="643889" y="306069"/>
                </a:lnTo>
                <a:lnTo>
                  <a:pt x="656589" y="306069"/>
                </a:lnTo>
                <a:lnTo>
                  <a:pt x="656589" y="300989"/>
                </a:lnTo>
                <a:close/>
              </a:path>
              <a:path w="656590" h="331470">
                <a:moveTo>
                  <a:pt x="12700" y="294639"/>
                </a:moveTo>
                <a:lnTo>
                  <a:pt x="0" y="294639"/>
                </a:lnTo>
                <a:lnTo>
                  <a:pt x="0" y="299719"/>
                </a:lnTo>
                <a:lnTo>
                  <a:pt x="12700" y="299719"/>
                </a:lnTo>
                <a:lnTo>
                  <a:pt x="12700" y="294639"/>
                </a:lnTo>
                <a:close/>
              </a:path>
              <a:path w="656590" h="331470">
                <a:moveTo>
                  <a:pt x="656589" y="294639"/>
                </a:moveTo>
                <a:lnTo>
                  <a:pt x="643889" y="294639"/>
                </a:lnTo>
                <a:lnTo>
                  <a:pt x="643889" y="299719"/>
                </a:lnTo>
                <a:lnTo>
                  <a:pt x="656589" y="299719"/>
                </a:lnTo>
                <a:lnTo>
                  <a:pt x="656589" y="294639"/>
                </a:lnTo>
                <a:close/>
              </a:path>
              <a:path w="656590" h="331470">
                <a:moveTo>
                  <a:pt x="12700" y="288289"/>
                </a:moveTo>
                <a:lnTo>
                  <a:pt x="0" y="288289"/>
                </a:lnTo>
                <a:lnTo>
                  <a:pt x="0" y="293369"/>
                </a:lnTo>
                <a:lnTo>
                  <a:pt x="12700" y="293369"/>
                </a:lnTo>
                <a:lnTo>
                  <a:pt x="12700" y="288289"/>
                </a:lnTo>
                <a:close/>
              </a:path>
              <a:path w="656590" h="331470">
                <a:moveTo>
                  <a:pt x="656589" y="288289"/>
                </a:moveTo>
                <a:lnTo>
                  <a:pt x="643889" y="288289"/>
                </a:lnTo>
                <a:lnTo>
                  <a:pt x="643889" y="293369"/>
                </a:lnTo>
                <a:lnTo>
                  <a:pt x="656589" y="293369"/>
                </a:lnTo>
                <a:lnTo>
                  <a:pt x="656589" y="288289"/>
                </a:lnTo>
                <a:close/>
              </a:path>
              <a:path w="656590" h="331470">
                <a:moveTo>
                  <a:pt x="12700" y="281939"/>
                </a:moveTo>
                <a:lnTo>
                  <a:pt x="0" y="281939"/>
                </a:lnTo>
                <a:lnTo>
                  <a:pt x="0" y="287019"/>
                </a:lnTo>
                <a:lnTo>
                  <a:pt x="12700" y="287019"/>
                </a:lnTo>
                <a:lnTo>
                  <a:pt x="12700" y="281939"/>
                </a:lnTo>
                <a:close/>
              </a:path>
              <a:path w="656590" h="331470">
                <a:moveTo>
                  <a:pt x="656589" y="281939"/>
                </a:moveTo>
                <a:lnTo>
                  <a:pt x="643889" y="281939"/>
                </a:lnTo>
                <a:lnTo>
                  <a:pt x="643889" y="287019"/>
                </a:lnTo>
                <a:lnTo>
                  <a:pt x="656589" y="287019"/>
                </a:lnTo>
                <a:lnTo>
                  <a:pt x="656589" y="281939"/>
                </a:lnTo>
                <a:close/>
              </a:path>
              <a:path w="656590" h="331470">
                <a:moveTo>
                  <a:pt x="12700" y="275589"/>
                </a:moveTo>
                <a:lnTo>
                  <a:pt x="0" y="275589"/>
                </a:lnTo>
                <a:lnTo>
                  <a:pt x="0" y="280669"/>
                </a:lnTo>
                <a:lnTo>
                  <a:pt x="12700" y="280669"/>
                </a:lnTo>
                <a:lnTo>
                  <a:pt x="12700" y="275589"/>
                </a:lnTo>
                <a:close/>
              </a:path>
              <a:path w="656590" h="331470">
                <a:moveTo>
                  <a:pt x="656589" y="275589"/>
                </a:moveTo>
                <a:lnTo>
                  <a:pt x="643889" y="275589"/>
                </a:lnTo>
                <a:lnTo>
                  <a:pt x="643889" y="280669"/>
                </a:lnTo>
                <a:lnTo>
                  <a:pt x="656589" y="280669"/>
                </a:lnTo>
                <a:lnTo>
                  <a:pt x="656589" y="275589"/>
                </a:lnTo>
                <a:close/>
              </a:path>
              <a:path w="656590" h="331470">
                <a:moveTo>
                  <a:pt x="12700" y="269239"/>
                </a:moveTo>
                <a:lnTo>
                  <a:pt x="0" y="269239"/>
                </a:lnTo>
                <a:lnTo>
                  <a:pt x="0" y="274319"/>
                </a:lnTo>
                <a:lnTo>
                  <a:pt x="12700" y="274319"/>
                </a:lnTo>
                <a:lnTo>
                  <a:pt x="12700" y="269239"/>
                </a:lnTo>
                <a:close/>
              </a:path>
              <a:path w="656590" h="331470">
                <a:moveTo>
                  <a:pt x="656589" y="269239"/>
                </a:moveTo>
                <a:lnTo>
                  <a:pt x="643889" y="269239"/>
                </a:lnTo>
                <a:lnTo>
                  <a:pt x="643889" y="274319"/>
                </a:lnTo>
                <a:lnTo>
                  <a:pt x="656589" y="274319"/>
                </a:lnTo>
                <a:lnTo>
                  <a:pt x="656589" y="269239"/>
                </a:lnTo>
                <a:close/>
              </a:path>
              <a:path w="656590" h="331470">
                <a:moveTo>
                  <a:pt x="12700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12700" y="267969"/>
                </a:lnTo>
                <a:lnTo>
                  <a:pt x="12700" y="261619"/>
                </a:lnTo>
                <a:close/>
              </a:path>
              <a:path w="656590" h="331470">
                <a:moveTo>
                  <a:pt x="656589" y="261619"/>
                </a:moveTo>
                <a:lnTo>
                  <a:pt x="643889" y="261619"/>
                </a:lnTo>
                <a:lnTo>
                  <a:pt x="643889" y="267969"/>
                </a:lnTo>
                <a:lnTo>
                  <a:pt x="656589" y="267969"/>
                </a:lnTo>
                <a:lnTo>
                  <a:pt x="656589" y="261619"/>
                </a:lnTo>
                <a:close/>
              </a:path>
              <a:path w="656590" h="331470">
                <a:moveTo>
                  <a:pt x="12700" y="255269"/>
                </a:moveTo>
                <a:lnTo>
                  <a:pt x="0" y="255269"/>
                </a:lnTo>
                <a:lnTo>
                  <a:pt x="0" y="260349"/>
                </a:lnTo>
                <a:lnTo>
                  <a:pt x="12700" y="260349"/>
                </a:lnTo>
                <a:lnTo>
                  <a:pt x="12700" y="255269"/>
                </a:lnTo>
                <a:close/>
              </a:path>
              <a:path w="656590" h="331470">
                <a:moveTo>
                  <a:pt x="656589" y="255269"/>
                </a:moveTo>
                <a:lnTo>
                  <a:pt x="643889" y="255269"/>
                </a:lnTo>
                <a:lnTo>
                  <a:pt x="643889" y="260349"/>
                </a:lnTo>
                <a:lnTo>
                  <a:pt x="656589" y="260349"/>
                </a:lnTo>
                <a:lnTo>
                  <a:pt x="656589" y="255269"/>
                </a:lnTo>
                <a:close/>
              </a:path>
              <a:path w="656590" h="331470">
                <a:moveTo>
                  <a:pt x="12700" y="248919"/>
                </a:moveTo>
                <a:lnTo>
                  <a:pt x="0" y="248919"/>
                </a:lnTo>
                <a:lnTo>
                  <a:pt x="0" y="253999"/>
                </a:lnTo>
                <a:lnTo>
                  <a:pt x="12700" y="253999"/>
                </a:lnTo>
                <a:lnTo>
                  <a:pt x="12700" y="248919"/>
                </a:lnTo>
                <a:close/>
              </a:path>
              <a:path w="656590" h="331470">
                <a:moveTo>
                  <a:pt x="656589" y="248919"/>
                </a:moveTo>
                <a:lnTo>
                  <a:pt x="643889" y="248919"/>
                </a:lnTo>
                <a:lnTo>
                  <a:pt x="643889" y="253999"/>
                </a:lnTo>
                <a:lnTo>
                  <a:pt x="656589" y="253999"/>
                </a:lnTo>
                <a:lnTo>
                  <a:pt x="656589" y="248919"/>
                </a:lnTo>
                <a:close/>
              </a:path>
              <a:path w="656590" h="331470">
                <a:moveTo>
                  <a:pt x="12700" y="243839"/>
                </a:moveTo>
                <a:lnTo>
                  <a:pt x="0" y="243839"/>
                </a:lnTo>
                <a:lnTo>
                  <a:pt x="0" y="247649"/>
                </a:lnTo>
                <a:lnTo>
                  <a:pt x="12700" y="247649"/>
                </a:lnTo>
                <a:lnTo>
                  <a:pt x="12700" y="243839"/>
                </a:lnTo>
                <a:close/>
              </a:path>
              <a:path w="656590" h="331470">
                <a:moveTo>
                  <a:pt x="656589" y="243839"/>
                </a:moveTo>
                <a:lnTo>
                  <a:pt x="643889" y="243839"/>
                </a:lnTo>
                <a:lnTo>
                  <a:pt x="643889" y="247649"/>
                </a:lnTo>
                <a:lnTo>
                  <a:pt x="656589" y="247649"/>
                </a:lnTo>
                <a:lnTo>
                  <a:pt x="656589" y="243839"/>
                </a:lnTo>
                <a:close/>
              </a:path>
              <a:path w="656590" h="331470">
                <a:moveTo>
                  <a:pt x="12700" y="213359"/>
                </a:moveTo>
                <a:lnTo>
                  <a:pt x="0" y="213359"/>
                </a:lnTo>
                <a:lnTo>
                  <a:pt x="0" y="242569"/>
                </a:lnTo>
                <a:lnTo>
                  <a:pt x="12700" y="242569"/>
                </a:lnTo>
                <a:lnTo>
                  <a:pt x="12700" y="213359"/>
                </a:lnTo>
                <a:close/>
              </a:path>
              <a:path w="656590" h="331470">
                <a:moveTo>
                  <a:pt x="656589" y="213359"/>
                </a:moveTo>
                <a:lnTo>
                  <a:pt x="643889" y="213359"/>
                </a:lnTo>
                <a:lnTo>
                  <a:pt x="643889" y="242569"/>
                </a:lnTo>
                <a:lnTo>
                  <a:pt x="656589" y="242569"/>
                </a:lnTo>
                <a:lnTo>
                  <a:pt x="656589" y="213359"/>
                </a:lnTo>
                <a:close/>
              </a:path>
            </a:pathLst>
          </a:custGeom>
          <a:solidFill>
            <a:srgbClr val="007E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k object 83"/>
          <p:cNvSpPr/>
          <p:nvPr/>
        </p:nvSpPr>
        <p:spPr>
          <a:xfrm>
            <a:off x="5958840" y="6154420"/>
            <a:ext cx="631190" cy="307340"/>
          </a:xfrm>
          <a:custGeom>
            <a:avLst/>
            <a:gdLst/>
            <a:ahLst/>
            <a:cxnLst/>
            <a:rect l="l" t="t" r="r" b="b"/>
            <a:pathLst>
              <a:path w="631190" h="307339">
                <a:moveTo>
                  <a:pt x="11430" y="77469"/>
                </a:moveTo>
                <a:lnTo>
                  <a:pt x="0" y="77469"/>
                </a:lnTo>
                <a:lnTo>
                  <a:pt x="0" y="105409"/>
                </a:lnTo>
                <a:lnTo>
                  <a:pt x="11430" y="105409"/>
                </a:lnTo>
                <a:lnTo>
                  <a:pt x="11430" y="77469"/>
                </a:lnTo>
                <a:close/>
              </a:path>
              <a:path w="631190" h="307339">
                <a:moveTo>
                  <a:pt x="631189" y="77469"/>
                </a:moveTo>
                <a:lnTo>
                  <a:pt x="619760" y="77469"/>
                </a:lnTo>
                <a:lnTo>
                  <a:pt x="619760" y="105409"/>
                </a:lnTo>
                <a:lnTo>
                  <a:pt x="631189" y="105409"/>
                </a:lnTo>
                <a:lnTo>
                  <a:pt x="631189" y="77469"/>
                </a:lnTo>
                <a:close/>
              </a:path>
              <a:path w="631190" h="307339">
                <a:moveTo>
                  <a:pt x="11430" y="72389"/>
                </a:moveTo>
                <a:lnTo>
                  <a:pt x="0" y="72389"/>
                </a:lnTo>
                <a:lnTo>
                  <a:pt x="0" y="76199"/>
                </a:lnTo>
                <a:lnTo>
                  <a:pt x="11430" y="76199"/>
                </a:lnTo>
                <a:lnTo>
                  <a:pt x="11430" y="72389"/>
                </a:lnTo>
                <a:close/>
              </a:path>
              <a:path w="631190" h="307339">
                <a:moveTo>
                  <a:pt x="631189" y="72389"/>
                </a:moveTo>
                <a:lnTo>
                  <a:pt x="619760" y="72389"/>
                </a:lnTo>
                <a:lnTo>
                  <a:pt x="619760" y="76199"/>
                </a:lnTo>
                <a:lnTo>
                  <a:pt x="631189" y="76199"/>
                </a:lnTo>
                <a:lnTo>
                  <a:pt x="631189" y="72389"/>
                </a:lnTo>
                <a:close/>
              </a:path>
              <a:path w="631190" h="307339">
                <a:moveTo>
                  <a:pt x="11430" y="66039"/>
                </a:moveTo>
                <a:lnTo>
                  <a:pt x="0" y="66039"/>
                </a:lnTo>
                <a:lnTo>
                  <a:pt x="0" y="71119"/>
                </a:lnTo>
                <a:lnTo>
                  <a:pt x="11430" y="71119"/>
                </a:lnTo>
                <a:lnTo>
                  <a:pt x="11430" y="66039"/>
                </a:lnTo>
                <a:close/>
              </a:path>
              <a:path w="631190" h="307339">
                <a:moveTo>
                  <a:pt x="631189" y="66039"/>
                </a:moveTo>
                <a:lnTo>
                  <a:pt x="619760" y="66039"/>
                </a:lnTo>
                <a:lnTo>
                  <a:pt x="619760" y="71119"/>
                </a:lnTo>
                <a:lnTo>
                  <a:pt x="631189" y="71119"/>
                </a:lnTo>
                <a:lnTo>
                  <a:pt x="631189" y="66039"/>
                </a:lnTo>
                <a:close/>
              </a:path>
              <a:path w="631190" h="307339">
                <a:moveTo>
                  <a:pt x="11430" y="59689"/>
                </a:moveTo>
                <a:lnTo>
                  <a:pt x="0" y="59689"/>
                </a:lnTo>
                <a:lnTo>
                  <a:pt x="0" y="64769"/>
                </a:lnTo>
                <a:lnTo>
                  <a:pt x="11430" y="64769"/>
                </a:lnTo>
                <a:lnTo>
                  <a:pt x="11430" y="59689"/>
                </a:lnTo>
                <a:close/>
              </a:path>
              <a:path w="631190" h="307339">
                <a:moveTo>
                  <a:pt x="631189" y="59689"/>
                </a:moveTo>
                <a:lnTo>
                  <a:pt x="619760" y="59689"/>
                </a:lnTo>
                <a:lnTo>
                  <a:pt x="619760" y="64769"/>
                </a:lnTo>
                <a:lnTo>
                  <a:pt x="631189" y="64769"/>
                </a:lnTo>
                <a:lnTo>
                  <a:pt x="631189" y="59689"/>
                </a:lnTo>
                <a:close/>
              </a:path>
              <a:path w="631190" h="307339">
                <a:moveTo>
                  <a:pt x="11430" y="53339"/>
                </a:moveTo>
                <a:lnTo>
                  <a:pt x="0" y="53339"/>
                </a:lnTo>
                <a:lnTo>
                  <a:pt x="0" y="58419"/>
                </a:lnTo>
                <a:lnTo>
                  <a:pt x="11430" y="58419"/>
                </a:lnTo>
                <a:lnTo>
                  <a:pt x="11430" y="53339"/>
                </a:lnTo>
                <a:close/>
              </a:path>
              <a:path w="631190" h="307339">
                <a:moveTo>
                  <a:pt x="631189" y="53339"/>
                </a:moveTo>
                <a:lnTo>
                  <a:pt x="619760" y="53339"/>
                </a:lnTo>
                <a:lnTo>
                  <a:pt x="619760" y="58419"/>
                </a:lnTo>
                <a:lnTo>
                  <a:pt x="631189" y="58419"/>
                </a:lnTo>
                <a:lnTo>
                  <a:pt x="631189" y="53339"/>
                </a:lnTo>
                <a:close/>
              </a:path>
              <a:path w="631190" h="307339">
                <a:moveTo>
                  <a:pt x="11430" y="46989"/>
                </a:moveTo>
                <a:lnTo>
                  <a:pt x="0" y="46989"/>
                </a:lnTo>
                <a:lnTo>
                  <a:pt x="0" y="52069"/>
                </a:lnTo>
                <a:lnTo>
                  <a:pt x="11430" y="52069"/>
                </a:lnTo>
                <a:lnTo>
                  <a:pt x="11430" y="46989"/>
                </a:lnTo>
                <a:close/>
              </a:path>
              <a:path w="631190" h="307339">
                <a:moveTo>
                  <a:pt x="631189" y="46989"/>
                </a:moveTo>
                <a:lnTo>
                  <a:pt x="619760" y="46989"/>
                </a:lnTo>
                <a:lnTo>
                  <a:pt x="619760" y="52069"/>
                </a:lnTo>
                <a:lnTo>
                  <a:pt x="631189" y="52069"/>
                </a:lnTo>
                <a:lnTo>
                  <a:pt x="631189" y="46989"/>
                </a:lnTo>
                <a:close/>
              </a:path>
              <a:path w="631190" h="307339">
                <a:moveTo>
                  <a:pt x="11430" y="40639"/>
                </a:moveTo>
                <a:lnTo>
                  <a:pt x="0" y="40639"/>
                </a:lnTo>
                <a:lnTo>
                  <a:pt x="0" y="45719"/>
                </a:lnTo>
                <a:lnTo>
                  <a:pt x="11430" y="45719"/>
                </a:lnTo>
                <a:lnTo>
                  <a:pt x="11430" y="40639"/>
                </a:lnTo>
                <a:close/>
              </a:path>
              <a:path w="631190" h="307339">
                <a:moveTo>
                  <a:pt x="631189" y="40639"/>
                </a:moveTo>
                <a:lnTo>
                  <a:pt x="619760" y="40639"/>
                </a:lnTo>
                <a:lnTo>
                  <a:pt x="619760" y="45719"/>
                </a:lnTo>
                <a:lnTo>
                  <a:pt x="631189" y="45719"/>
                </a:lnTo>
                <a:lnTo>
                  <a:pt x="631189" y="40639"/>
                </a:lnTo>
                <a:close/>
              </a:path>
              <a:path w="631190" h="307339">
                <a:moveTo>
                  <a:pt x="1143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11430" y="39369"/>
                </a:lnTo>
                <a:lnTo>
                  <a:pt x="11430" y="33019"/>
                </a:lnTo>
                <a:close/>
              </a:path>
              <a:path w="631190" h="307339">
                <a:moveTo>
                  <a:pt x="631189" y="33019"/>
                </a:moveTo>
                <a:lnTo>
                  <a:pt x="619760" y="33019"/>
                </a:lnTo>
                <a:lnTo>
                  <a:pt x="619760" y="39369"/>
                </a:lnTo>
                <a:lnTo>
                  <a:pt x="631189" y="39369"/>
                </a:lnTo>
                <a:lnTo>
                  <a:pt x="631189" y="33019"/>
                </a:lnTo>
                <a:close/>
              </a:path>
              <a:path w="631190" h="307339">
                <a:moveTo>
                  <a:pt x="11430" y="27939"/>
                </a:moveTo>
                <a:lnTo>
                  <a:pt x="0" y="27939"/>
                </a:lnTo>
                <a:lnTo>
                  <a:pt x="0" y="31749"/>
                </a:lnTo>
                <a:lnTo>
                  <a:pt x="11430" y="31749"/>
                </a:lnTo>
                <a:lnTo>
                  <a:pt x="11430" y="27939"/>
                </a:lnTo>
                <a:close/>
              </a:path>
              <a:path w="631190" h="307339">
                <a:moveTo>
                  <a:pt x="631189" y="27939"/>
                </a:moveTo>
                <a:lnTo>
                  <a:pt x="619760" y="27939"/>
                </a:lnTo>
                <a:lnTo>
                  <a:pt x="619760" y="31749"/>
                </a:lnTo>
                <a:lnTo>
                  <a:pt x="631189" y="31749"/>
                </a:lnTo>
                <a:lnTo>
                  <a:pt x="631189" y="27939"/>
                </a:lnTo>
                <a:close/>
              </a:path>
              <a:path w="631190" h="307339">
                <a:moveTo>
                  <a:pt x="11430" y="21589"/>
                </a:moveTo>
                <a:lnTo>
                  <a:pt x="0" y="21589"/>
                </a:lnTo>
                <a:lnTo>
                  <a:pt x="0" y="26669"/>
                </a:lnTo>
                <a:lnTo>
                  <a:pt x="11430" y="26669"/>
                </a:lnTo>
                <a:lnTo>
                  <a:pt x="11430" y="21589"/>
                </a:lnTo>
                <a:close/>
              </a:path>
              <a:path w="631190" h="307339">
                <a:moveTo>
                  <a:pt x="631189" y="21589"/>
                </a:moveTo>
                <a:lnTo>
                  <a:pt x="619760" y="21589"/>
                </a:lnTo>
                <a:lnTo>
                  <a:pt x="619760" y="26669"/>
                </a:lnTo>
                <a:lnTo>
                  <a:pt x="631189" y="26669"/>
                </a:lnTo>
                <a:lnTo>
                  <a:pt x="631189" y="21589"/>
                </a:lnTo>
                <a:close/>
              </a:path>
              <a:path w="631190" h="307339">
                <a:moveTo>
                  <a:pt x="11430" y="15239"/>
                </a:moveTo>
                <a:lnTo>
                  <a:pt x="0" y="15239"/>
                </a:lnTo>
                <a:lnTo>
                  <a:pt x="0" y="20319"/>
                </a:lnTo>
                <a:lnTo>
                  <a:pt x="11430" y="20319"/>
                </a:lnTo>
                <a:lnTo>
                  <a:pt x="11430" y="15239"/>
                </a:lnTo>
                <a:close/>
              </a:path>
              <a:path w="631190" h="307339">
                <a:moveTo>
                  <a:pt x="631189" y="15239"/>
                </a:moveTo>
                <a:lnTo>
                  <a:pt x="619760" y="15239"/>
                </a:lnTo>
                <a:lnTo>
                  <a:pt x="619760" y="20319"/>
                </a:lnTo>
                <a:lnTo>
                  <a:pt x="631189" y="20319"/>
                </a:lnTo>
                <a:lnTo>
                  <a:pt x="631189" y="15239"/>
                </a:lnTo>
                <a:close/>
              </a:path>
              <a:path w="631190" h="307339">
                <a:moveTo>
                  <a:pt x="631189" y="8889"/>
                </a:moveTo>
                <a:lnTo>
                  <a:pt x="0" y="8889"/>
                </a:lnTo>
                <a:lnTo>
                  <a:pt x="0" y="13969"/>
                </a:lnTo>
                <a:lnTo>
                  <a:pt x="11430" y="13969"/>
                </a:lnTo>
                <a:lnTo>
                  <a:pt x="11430" y="11429"/>
                </a:lnTo>
                <a:lnTo>
                  <a:pt x="631189" y="11429"/>
                </a:lnTo>
                <a:lnTo>
                  <a:pt x="631189" y="8889"/>
                </a:lnTo>
                <a:close/>
              </a:path>
              <a:path w="631190" h="307339">
                <a:moveTo>
                  <a:pt x="631189" y="11429"/>
                </a:moveTo>
                <a:lnTo>
                  <a:pt x="619760" y="11429"/>
                </a:lnTo>
                <a:lnTo>
                  <a:pt x="619760" y="13969"/>
                </a:lnTo>
                <a:lnTo>
                  <a:pt x="631189" y="13969"/>
                </a:lnTo>
                <a:lnTo>
                  <a:pt x="631189" y="11429"/>
                </a:lnTo>
                <a:close/>
              </a:path>
              <a:path w="631190" h="307339">
                <a:moveTo>
                  <a:pt x="631189" y="2539"/>
                </a:moveTo>
                <a:lnTo>
                  <a:pt x="0" y="2539"/>
                </a:lnTo>
                <a:lnTo>
                  <a:pt x="0" y="7619"/>
                </a:lnTo>
                <a:lnTo>
                  <a:pt x="631189" y="7619"/>
                </a:lnTo>
                <a:lnTo>
                  <a:pt x="631189" y="2539"/>
                </a:lnTo>
                <a:close/>
              </a:path>
              <a:path w="631190" h="307339">
                <a:moveTo>
                  <a:pt x="631189" y="0"/>
                </a:moveTo>
                <a:lnTo>
                  <a:pt x="0" y="0"/>
                </a:lnTo>
                <a:lnTo>
                  <a:pt x="0" y="1269"/>
                </a:lnTo>
                <a:lnTo>
                  <a:pt x="631189" y="1269"/>
                </a:lnTo>
                <a:lnTo>
                  <a:pt x="631189" y="0"/>
                </a:lnTo>
                <a:close/>
              </a:path>
              <a:path w="631190" h="307339">
                <a:moveTo>
                  <a:pt x="11430" y="105409"/>
                </a:moveTo>
                <a:lnTo>
                  <a:pt x="0" y="105409"/>
                </a:lnTo>
                <a:lnTo>
                  <a:pt x="0" y="110489"/>
                </a:lnTo>
                <a:lnTo>
                  <a:pt x="11430" y="110489"/>
                </a:lnTo>
                <a:lnTo>
                  <a:pt x="11430" y="105409"/>
                </a:lnTo>
                <a:close/>
              </a:path>
              <a:path w="631190" h="307339">
                <a:moveTo>
                  <a:pt x="631189" y="105409"/>
                </a:moveTo>
                <a:lnTo>
                  <a:pt x="619760" y="105409"/>
                </a:lnTo>
                <a:lnTo>
                  <a:pt x="619760" y="110489"/>
                </a:lnTo>
                <a:lnTo>
                  <a:pt x="631189" y="110489"/>
                </a:lnTo>
                <a:lnTo>
                  <a:pt x="631189" y="105409"/>
                </a:lnTo>
                <a:close/>
              </a:path>
              <a:path w="631190" h="307339">
                <a:moveTo>
                  <a:pt x="11430" y="110489"/>
                </a:moveTo>
                <a:lnTo>
                  <a:pt x="0" y="110489"/>
                </a:lnTo>
                <a:lnTo>
                  <a:pt x="0" y="194309"/>
                </a:lnTo>
                <a:lnTo>
                  <a:pt x="11430" y="194309"/>
                </a:lnTo>
                <a:lnTo>
                  <a:pt x="11430" y="110489"/>
                </a:lnTo>
                <a:close/>
              </a:path>
              <a:path w="631190" h="307339">
                <a:moveTo>
                  <a:pt x="631189" y="110489"/>
                </a:moveTo>
                <a:lnTo>
                  <a:pt x="619760" y="110489"/>
                </a:lnTo>
                <a:lnTo>
                  <a:pt x="619760" y="194309"/>
                </a:lnTo>
                <a:lnTo>
                  <a:pt x="631189" y="194309"/>
                </a:lnTo>
                <a:lnTo>
                  <a:pt x="631189" y="110489"/>
                </a:lnTo>
                <a:close/>
              </a:path>
              <a:path w="631190" h="307339">
                <a:moveTo>
                  <a:pt x="11430" y="194309"/>
                </a:moveTo>
                <a:lnTo>
                  <a:pt x="0" y="194309"/>
                </a:lnTo>
                <a:lnTo>
                  <a:pt x="0" y="199389"/>
                </a:lnTo>
                <a:lnTo>
                  <a:pt x="11430" y="199389"/>
                </a:lnTo>
                <a:lnTo>
                  <a:pt x="11430" y="194309"/>
                </a:lnTo>
                <a:close/>
              </a:path>
              <a:path w="631190" h="307339">
                <a:moveTo>
                  <a:pt x="631189" y="194309"/>
                </a:moveTo>
                <a:lnTo>
                  <a:pt x="619760" y="194309"/>
                </a:lnTo>
                <a:lnTo>
                  <a:pt x="619760" y="199389"/>
                </a:lnTo>
                <a:lnTo>
                  <a:pt x="631189" y="199389"/>
                </a:lnTo>
                <a:lnTo>
                  <a:pt x="631189" y="194309"/>
                </a:lnTo>
                <a:close/>
              </a:path>
              <a:path w="631190" h="307339">
                <a:moveTo>
                  <a:pt x="631189" y="306069"/>
                </a:moveTo>
                <a:lnTo>
                  <a:pt x="0" y="306069"/>
                </a:lnTo>
                <a:lnTo>
                  <a:pt x="0" y="307339"/>
                </a:lnTo>
                <a:lnTo>
                  <a:pt x="631189" y="307339"/>
                </a:lnTo>
                <a:lnTo>
                  <a:pt x="631189" y="306069"/>
                </a:lnTo>
                <a:close/>
              </a:path>
              <a:path w="631190" h="307339">
                <a:moveTo>
                  <a:pt x="631189" y="302259"/>
                </a:moveTo>
                <a:lnTo>
                  <a:pt x="0" y="302259"/>
                </a:lnTo>
                <a:lnTo>
                  <a:pt x="0" y="304799"/>
                </a:lnTo>
                <a:lnTo>
                  <a:pt x="631189" y="304799"/>
                </a:lnTo>
                <a:lnTo>
                  <a:pt x="631189" y="302259"/>
                </a:lnTo>
                <a:close/>
              </a:path>
              <a:path w="631190" h="307339">
                <a:moveTo>
                  <a:pt x="631189" y="299719"/>
                </a:moveTo>
                <a:lnTo>
                  <a:pt x="0" y="299719"/>
                </a:lnTo>
                <a:lnTo>
                  <a:pt x="0" y="300989"/>
                </a:lnTo>
                <a:lnTo>
                  <a:pt x="631189" y="300989"/>
                </a:lnTo>
                <a:lnTo>
                  <a:pt x="631189" y="299719"/>
                </a:lnTo>
                <a:close/>
              </a:path>
              <a:path w="631190" h="307339">
                <a:moveTo>
                  <a:pt x="631189" y="294639"/>
                </a:moveTo>
                <a:lnTo>
                  <a:pt x="0" y="294639"/>
                </a:lnTo>
                <a:lnTo>
                  <a:pt x="0" y="298449"/>
                </a:lnTo>
                <a:lnTo>
                  <a:pt x="631189" y="298449"/>
                </a:lnTo>
                <a:lnTo>
                  <a:pt x="631189" y="294639"/>
                </a:lnTo>
                <a:close/>
              </a:path>
              <a:path w="631190" h="307339">
                <a:moveTo>
                  <a:pt x="11430" y="288289"/>
                </a:moveTo>
                <a:lnTo>
                  <a:pt x="0" y="288289"/>
                </a:lnTo>
                <a:lnTo>
                  <a:pt x="0" y="293369"/>
                </a:lnTo>
                <a:lnTo>
                  <a:pt x="11430" y="293369"/>
                </a:lnTo>
                <a:lnTo>
                  <a:pt x="11430" y="288289"/>
                </a:lnTo>
                <a:close/>
              </a:path>
              <a:path w="631190" h="307339">
                <a:moveTo>
                  <a:pt x="631189" y="288289"/>
                </a:moveTo>
                <a:lnTo>
                  <a:pt x="619760" y="288289"/>
                </a:lnTo>
                <a:lnTo>
                  <a:pt x="619760" y="293369"/>
                </a:lnTo>
                <a:lnTo>
                  <a:pt x="631189" y="293369"/>
                </a:lnTo>
                <a:lnTo>
                  <a:pt x="631189" y="288289"/>
                </a:lnTo>
                <a:close/>
              </a:path>
              <a:path w="631190" h="307339">
                <a:moveTo>
                  <a:pt x="11430" y="281939"/>
                </a:moveTo>
                <a:lnTo>
                  <a:pt x="0" y="281939"/>
                </a:lnTo>
                <a:lnTo>
                  <a:pt x="0" y="287019"/>
                </a:lnTo>
                <a:lnTo>
                  <a:pt x="11430" y="287019"/>
                </a:lnTo>
                <a:lnTo>
                  <a:pt x="11430" y="281939"/>
                </a:lnTo>
                <a:close/>
              </a:path>
              <a:path w="631190" h="307339">
                <a:moveTo>
                  <a:pt x="631189" y="281939"/>
                </a:moveTo>
                <a:lnTo>
                  <a:pt x="619760" y="281939"/>
                </a:lnTo>
                <a:lnTo>
                  <a:pt x="619760" y="287019"/>
                </a:lnTo>
                <a:lnTo>
                  <a:pt x="631189" y="287019"/>
                </a:lnTo>
                <a:lnTo>
                  <a:pt x="631189" y="281939"/>
                </a:lnTo>
                <a:close/>
              </a:path>
              <a:path w="631190" h="307339">
                <a:moveTo>
                  <a:pt x="11430" y="275589"/>
                </a:moveTo>
                <a:lnTo>
                  <a:pt x="0" y="275589"/>
                </a:lnTo>
                <a:lnTo>
                  <a:pt x="0" y="280669"/>
                </a:lnTo>
                <a:lnTo>
                  <a:pt x="11430" y="280669"/>
                </a:lnTo>
                <a:lnTo>
                  <a:pt x="11430" y="275589"/>
                </a:lnTo>
                <a:close/>
              </a:path>
              <a:path w="631190" h="307339">
                <a:moveTo>
                  <a:pt x="631189" y="275589"/>
                </a:moveTo>
                <a:lnTo>
                  <a:pt x="619760" y="275589"/>
                </a:lnTo>
                <a:lnTo>
                  <a:pt x="619760" y="280669"/>
                </a:lnTo>
                <a:lnTo>
                  <a:pt x="631189" y="280669"/>
                </a:lnTo>
                <a:lnTo>
                  <a:pt x="631189" y="275589"/>
                </a:lnTo>
                <a:close/>
              </a:path>
              <a:path w="631190" h="307339">
                <a:moveTo>
                  <a:pt x="11430" y="269239"/>
                </a:moveTo>
                <a:lnTo>
                  <a:pt x="0" y="269239"/>
                </a:lnTo>
                <a:lnTo>
                  <a:pt x="0" y="274319"/>
                </a:lnTo>
                <a:lnTo>
                  <a:pt x="11430" y="274319"/>
                </a:lnTo>
                <a:lnTo>
                  <a:pt x="11430" y="269239"/>
                </a:lnTo>
                <a:close/>
              </a:path>
              <a:path w="631190" h="307339">
                <a:moveTo>
                  <a:pt x="631189" y="269239"/>
                </a:moveTo>
                <a:lnTo>
                  <a:pt x="619760" y="269239"/>
                </a:lnTo>
                <a:lnTo>
                  <a:pt x="619760" y="274319"/>
                </a:lnTo>
                <a:lnTo>
                  <a:pt x="631189" y="274319"/>
                </a:lnTo>
                <a:lnTo>
                  <a:pt x="631189" y="269239"/>
                </a:lnTo>
                <a:close/>
              </a:path>
              <a:path w="631190" h="307339">
                <a:moveTo>
                  <a:pt x="11430" y="262889"/>
                </a:moveTo>
                <a:lnTo>
                  <a:pt x="0" y="262889"/>
                </a:lnTo>
                <a:lnTo>
                  <a:pt x="0" y="267969"/>
                </a:lnTo>
                <a:lnTo>
                  <a:pt x="11430" y="267969"/>
                </a:lnTo>
                <a:lnTo>
                  <a:pt x="11430" y="262889"/>
                </a:lnTo>
                <a:close/>
              </a:path>
              <a:path w="631190" h="307339">
                <a:moveTo>
                  <a:pt x="631189" y="262889"/>
                </a:moveTo>
                <a:lnTo>
                  <a:pt x="619760" y="262889"/>
                </a:lnTo>
                <a:lnTo>
                  <a:pt x="619760" y="267969"/>
                </a:lnTo>
                <a:lnTo>
                  <a:pt x="631189" y="267969"/>
                </a:lnTo>
                <a:lnTo>
                  <a:pt x="631189" y="262889"/>
                </a:lnTo>
                <a:close/>
              </a:path>
              <a:path w="631190" h="307339">
                <a:moveTo>
                  <a:pt x="11430" y="256539"/>
                </a:moveTo>
                <a:lnTo>
                  <a:pt x="0" y="256539"/>
                </a:lnTo>
                <a:lnTo>
                  <a:pt x="0" y="261619"/>
                </a:lnTo>
                <a:lnTo>
                  <a:pt x="11430" y="261619"/>
                </a:lnTo>
                <a:lnTo>
                  <a:pt x="11430" y="256539"/>
                </a:lnTo>
                <a:close/>
              </a:path>
              <a:path w="631190" h="307339">
                <a:moveTo>
                  <a:pt x="631189" y="256539"/>
                </a:moveTo>
                <a:lnTo>
                  <a:pt x="619760" y="256539"/>
                </a:lnTo>
                <a:lnTo>
                  <a:pt x="619760" y="261619"/>
                </a:lnTo>
                <a:lnTo>
                  <a:pt x="631189" y="261619"/>
                </a:lnTo>
                <a:lnTo>
                  <a:pt x="631189" y="256539"/>
                </a:lnTo>
                <a:close/>
              </a:path>
              <a:path w="631190" h="307339">
                <a:moveTo>
                  <a:pt x="11430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11430" y="255269"/>
                </a:lnTo>
                <a:lnTo>
                  <a:pt x="11430" y="248919"/>
                </a:lnTo>
                <a:close/>
              </a:path>
              <a:path w="631190" h="307339">
                <a:moveTo>
                  <a:pt x="631189" y="248919"/>
                </a:moveTo>
                <a:lnTo>
                  <a:pt x="619760" y="248919"/>
                </a:lnTo>
                <a:lnTo>
                  <a:pt x="619760" y="255269"/>
                </a:lnTo>
                <a:lnTo>
                  <a:pt x="631189" y="255269"/>
                </a:lnTo>
                <a:lnTo>
                  <a:pt x="631189" y="248919"/>
                </a:lnTo>
                <a:close/>
              </a:path>
              <a:path w="631190" h="307339">
                <a:moveTo>
                  <a:pt x="11430" y="242569"/>
                </a:moveTo>
                <a:lnTo>
                  <a:pt x="0" y="242569"/>
                </a:lnTo>
                <a:lnTo>
                  <a:pt x="0" y="247649"/>
                </a:lnTo>
                <a:lnTo>
                  <a:pt x="11430" y="247649"/>
                </a:lnTo>
                <a:lnTo>
                  <a:pt x="11430" y="242569"/>
                </a:lnTo>
                <a:close/>
              </a:path>
              <a:path w="631190" h="307339">
                <a:moveTo>
                  <a:pt x="631189" y="242569"/>
                </a:moveTo>
                <a:lnTo>
                  <a:pt x="619760" y="242569"/>
                </a:lnTo>
                <a:lnTo>
                  <a:pt x="619760" y="247649"/>
                </a:lnTo>
                <a:lnTo>
                  <a:pt x="631189" y="247649"/>
                </a:lnTo>
                <a:lnTo>
                  <a:pt x="631189" y="242569"/>
                </a:lnTo>
                <a:close/>
              </a:path>
              <a:path w="631190" h="307339">
                <a:moveTo>
                  <a:pt x="11430" y="236219"/>
                </a:moveTo>
                <a:lnTo>
                  <a:pt x="0" y="236219"/>
                </a:lnTo>
                <a:lnTo>
                  <a:pt x="0" y="241299"/>
                </a:lnTo>
                <a:lnTo>
                  <a:pt x="11430" y="241299"/>
                </a:lnTo>
                <a:lnTo>
                  <a:pt x="11430" y="236219"/>
                </a:lnTo>
                <a:close/>
              </a:path>
              <a:path w="631190" h="307339">
                <a:moveTo>
                  <a:pt x="631189" y="236219"/>
                </a:moveTo>
                <a:lnTo>
                  <a:pt x="619760" y="236219"/>
                </a:lnTo>
                <a:lnTo>
                  <a:pt x="619760" y="241299"/>
                </a:lnTo>
                <a:lnTo>
                  <a:pt x="631189" y="241299"/>
                </a:lnTo>
                <a:lnTo>
                  <a:pt x="631189" y="236219"/>
                </a:lnTo>
                <a:close/>
              </a:path>
              <a:path w="631190" h="307339">
                <a:moveTo>
                  <a:pt x="11430" y="231139"/>
                </a:moveTo>
                <a:lnTo>
                  <a:pt x="0" y="231139"/>
                </a:lnTo>
                <a:lnTo>
                  <a:pt x="0" y="234949"/>
                </a:lnTo>
                <a:lnTo>
                  <a:pt x="11430" y="234949"/>
                </a:lnTo>
                <a:lnTo>
                  <a:pt x="11430" y="231139"/>
                </a:lnTo>
                <a:close/>
              </a:path>
              <a:path w="631190" h="307339">
                <a:moveTo>
                  <a:pt x="631189" y="231139"/>
                </a:moveTo>
                <a:lnTo>
                  <a:pt x="619760" y="231139"/>
                </a:lnTo>
                <a:lnTo>
                  <a:pt x="619760" y="234949"/>
                </a:lnTo>
                <a:lnTo>
                  <a:pt x="631189" y="234949"/>
                </a:lnTo>
                <a:lnTo>
                  <a:pt x="631189" y="231139"/>
                </a:lnTo>
                <a:close/>
              </a:path>
              <a:path w="631190" h="307339">
                <a:moveTo>
                  <a:pt x="11430" y="200659"/>
                </a:moveTo>
                <a:lnTo>
                  <a:pt x="0" y="200659"/>
                </a:lnTo>
                <a:lnTo>
                  <a:pt x="0" y="229869"/>
                </a:lnTo>
                <a:lnTo>
                  <a:pt x="11430" y="229869"/>
                </a:lnTo>
                <a:lnTo>
                  <a:pt x="11430" y="200659"/>
                </a:lnTo>
                <a:close/>
              </a:path>
              <a:path w="631190" h="307339">
                <a:moveTo>
                  <a:pt x="631189" y="200659"/>
                </a:moveTo>
                <a:lnTo>
                  <a:pt x="619760" y="200659"/>
                </a:lnTo>
                <a:lnTo>
                  <a:pt x="619760" y="229869"/>
                </a:lnTo>
                <a:lnTo>
                  <a:pt x="631189" y="229869"/>
                </a:lnTo>
                <a:lnTo>
                  <a:pt x="631189" y="200659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k object 84"/>
          <p:cNvSpPr/>
          <p:nvPr/>
        </p:nvSpPr>
        <p:spPr>
          <a:xfrm>
            <a:off x="5970270" y="6165850"/>
            <a:ext cx="608330" cy="281940"/>
          </a:xfrm>
          <a:custGeom>
            <a:avLst/>
            <a:gdLst/>
            <a:ahLst/>
            <a:cxnLst/>
            <a:rect l="l" t="t" r="r" b="b"/>
            <a:pathLst>
              <a:path w="608329" h="281939">
                <a:moveTo>
                  <a:pt x="11429" y="66039"/>
                </a:moveTo>
                <a:lnTo>
                  <a:pt x="0" y="66039"/>
                </a:lnTo>
                <a:lnTo>
                  <a:pt x="0" y="93979"/>
                </a:lnTo>
                <a:lnTo>
                  <a:pt x="11429" y="93979"/>
                </a:lnTo>
                <a:lnTo>
                  <a:pt x="11429" y="66039"/>
                </a:lnTo>
                <a:close/>
              </a:path>
              <a:path w="608329" h="281939">
                <a:moveTo>
                  <a:pt x="608329" y="66039"/>
                </a:moveTo>
                <a:lnTo>
                  <a:pt x="596900" y="66039"/>
                </a:lnTo>
                <a:lnTo>
                  <a:pt x="596900" y="93979"/>
                </a:lnTo>
                <a:lnTo>
                  <a:pt x="608329" y="93979"/>
                </a:lnTo>
                <a:lnTo>
                  <a:pt x="608329" y="66039"/>
                </a:lnTo>
                <a:close/>
              </a:path>
              <a:path w="608329" h="281939">
                <a:moveTo>
                  <a:pt x="11429" y="60959"/>
                </a:moveTo>
                <a:lnTo>
                  <a:pt x="0" y="60959"/>
                </a:lnTo>
                <a:lnTo>
                  <a:pt x="0" y="64770"/>
                </a:lnTo>
                <a:lnTo>
                  <a:pt x="11429" y="64770"/>
                </a:lnTo>
                <a:lnTo>
                  <a:pt x="11429" y="60959"/>
                </a:lnTo>
                <a:close/>
              </a:path>
              <a:path w="608329" h="281939">
                <a:moveTo>
                  <a:pt x="608329" y="60959"/>
                </a:moveTo>
                <a:lnTo>
                  <a:pt x="596900" y="60959"/>
                </a:lnTo>
                <a:lnTo>
                  <a:pt x="596900" y="64770"/>
                </a:lnTo>
                <a:lnTo>
                  <a:pt x="608329" y="64770"/>
                </a:lnTo>
                <a:lnTo>
                  <a:pt x="608329" y="60959"/>
                </a:lnTo>
                <a:close/>
              </a:path>
              <a:path w="608329" h="281939">
                <a:moveTo>
                  <a:pt x="11429" y="54609"/>
                </a:moveTo>
                <a:lnTo>
                  <a:pt x="0" y="54609"/>
                </a:lnTo>
                <a:lnTo>
                  <a:pt x="0" y="59689"/>
                </a:lnTo>
                <a:lnTo>
                  <a:pt x="11429" y="59689"/>
                </a:lnTo>
                <a:lnTo>
                  <a:pt x="11429" y="54609"/>
                </a:lnTo>
                <a:close/>
              </a:path>
              <a:path w="608329" h="281939">
                <a:moveTo>
                  <a:pt x="608329" y="54609"/>
                </a:moveTo>
                <a:lnTo>
                  <a:pt x="596900" y="54609"/>
                </a:lnTo>
                <a:lnTo>
                  <a:pt x="596900" y="59689"/>
                </a:lnTo>
                <a:lnTo>
                  <a:pt x="608329" y="59689"/>
                </a:lnTo>
                <a:lnTo>
                  <a:pt x="608329" y="54609"/>
                </a:lnTo>
                <a:close/>
              </a:path>
              <a:path w="608329" h="281939">
                <a:moveTo>
                  <a:pt x="11429" y="48259"/>
                </a:moveTo>
                <a:lnTo>
                  <a:pt x="0" y="48259"/>
                </a:lnTo>
                <a:lnTo>
                  <a:pt x="0" y="53339"/>
                </a:lnTo>
                <a:lnTo>
                  <a:pt x="11429" y="53339"/>
                </a:lnTo>
                <a:lnTo>
                  <a:pt x="11429" y="48259"/>
                </a:lnTo>
                <a:close/>
              </a:path>
              <a:path w="608329" h="281939">
                <a:moveTo>
                  <a:pt x="608329" y="48259"/>
                </a:moveTo>
                <a:lnTo>
                  <a:pt x="596900" y="48259"/>
                </a:lnTo>
                <a:lnTo>
                  <a:pt x="596900" y="53339"/>
                </a:lnTo>
                <a:lnTo>
                  <a:pt x="608329" y="53339"/>
                </a:lnTo>
                <a:lnTo>
                  <a:pt x="608329" y="48259"/>
                </a:lnTo>
                <a:close/>
              </a:path>
              <a:path w="608329" h="281939">
                <a:moveTo>
                  <a:pt x="11429" y="41909"/>
                </a:moveTo>
                <a:lnTo>
                  <a:pt x="0" y="41909"/>
                </a:lnTo>
                <a:lnTo>
                  <a:pt x="0" y="46990"/>
                </a:lnTo>
                <a:lnTo>
                  <a:pt x="11429" y="46990"/>
                </a:lnTo>
                <a:lnTo>
                  <a:pt x="11429" y="41909"/>
                </a:lnTo>
                <a:close/>
              </a:path>
              <a:path w="608329" h="281939">
                <a:moveTo>
                  <a:pt x="608329" y="41909"/>
                </a:moveTo>
                <a:lnTo>
                  <a:pt x="596900" y="41909"/>
                </a:lnTo>
                <a:lnTo>
                  <a:pt x="596900" y="46990"/>
                </a:lnTo>
                <a:lnTo>
                  <a:pt x="608329" y="46990"/>
                </a:lnTo>
                <a:lnTo>
                  <a:pt x="608329" y="41909"/>
                </a:lnTo>
                <a:close/>
              </a:path>
              <a:path w="608329" h="281939">
                <a:moveTo>
                  <a:pt x="11429" y="35559"/>
                </a:moveTo>
                <a:lnTo>
                  <a:pt x="0" y="35559"/>
                </a:lnTo>
                <a:lnTo>
                  <a:pt x="0" y="40639"/>
                </a:lnTo>
                <a:lnTo>
                  <a:pt x="11429" y="40639"/>
                </a:lnTo>
                <a:lnTo>
                  <a:pt x="11429" y="35559"/>
                </a:lnTo>
                <a:close/>
              </a:path>
              <a:path w="608329" h="281939">
                <a:moveTo>
                  <a:pt x="608329" y="35559"/>
                </a:moveTo>
                <a:lnTo>
                  <a:pt x="596900" y="35559"/>
                </a:lnTo>
                <a:lnTo>
                  <a:pt x="596900" y="40639"/>
                </a:lnTo>
                <a:lnTo>
                  <a:pt x="608329" y="40639"/>
                </a:lnTo>
                <a:lnTo>
                  <a:pt x="608329" y="35559"/>
                </a:lnTo>
                <a:close/>
              </a:path>
              <a:path w="608329" h="281939">
                <a:moveTo>
                  <a:pt x="11429" y="29209"/>
                </a:moveTo>
                <a:lnTo>
                  <a:pt x="0" y="29209"/>
                </a:lnTo>
                <a:lnTo>
                  <a:pt x="0" y="34290"/>
                </a:lnTo>
                <a:lnTo>
                  <a:pt x="11429" y="34290"/>
                </a:lnTo>
                <a:lnTo>
                  <a:pt x="11429" y="29209"/>
                </a:lnTo>
                <a:close/>
              </a:path>
              <a:path w="608329" h="281939">
                <a:moveTo>
                  <a:pt x="608329" y="29209"/>
                </a:moveTo>
                <a:lnTo>
                  <a:pt x="596900" y="29209"/>
                </a:lnTo>
                <a:lnTo>
                  <a:pt x="596900" y="34290"/>
                </a:lnTo>
                <a:lnTo>
                  <a:pt x="608329" y="34290"/>
                </a:lnTo>
                <a:lnTo>
                  <a:pt x="608329" y="29209"/>
                </a:lnTo>
                <a:close/>
              </a:path>
              <a:path w="608329" h="281939">
                <a:moveTo>
                  <a:pt x="11430" y="21589"/>
                </a:moveTo>
                <a:lnTo>
                  <a:pt x="0" y="21589"/>
                </a:lnTo>
                <a:lnTo>
                  <a:pt x="0" y="27940"/>
                </a:lnTo>
                <a:lnTo>
                  <a:pt x="11429" y="27940"/>
                </a:lnTo>
                <a:lnTo>
                  <a:pt x="11430" y="21589"/>
                </a:lnTo>
                <a:close/>
              </a:path>
              <a:path w="608329" h="281939">
                <a:moveTo>
                  <a:pt x="608329" y="21589"/>
                </a:moveTo>
                <a:lnTo>
                  <a:pt x="596900" y="21589"/>
                </a:lnTo>
                <a:lnTo>
                  <a:pt x="596900" y="27940"/>
                </a:lnTo>
                <a:lnTo>
                  <a:pt x="608329" y="27940"/>
                </a:lnTo>
                <a:lnTo>
                  <a:pt x="608329" y="21589"/>
                </a:lnTo>
                <a:close/>
              </a:path>
              <a:path w="608329" h="281939">
                <a:moveTo>
                  <a:pt x="11429" y="16509"/>
                </a:moveTo>
                <a:lnTo>
                  <a:pt x="0" y="16509"/>
                </a:lnTo>
                <a:lnTo>
                  <a:pt x="0" y="20320"/>
                </a:lnTo>
                <a:lnTo>
                  <a:pt x="11429" y="20320"/>
                </a:lnTo>
                <a:lnTo>
                  <a:pt x="11429" y="16509"/>
                </a:lnTo>
                <a:close/>
              </a:path>
              <a:path w="608329" h="281939">
                <a:moveTo>
                  <a:pt x="608329" y="16509"/>
                </a:moveTo>
                <a:lnTo>
                  <a:pt x="596900" y="16509"/>
                </a:lnTo>
                <a:lnTo>
                  <a:pt x="596900" y="20320"/>
                </a:lnTo>
                <a:lnTo>
                  <a:pt x="608329" y="20320"/>
                </a:lnTo>
                <a:lnTo>
                  <a:pt x="608329" y="16509"/>
                </a:lnTo>
                <a:close/>
              </a:path>
              <a:path w="608329" h="281939">
                <a:moveTo>
                  <a:pt x="608329" y="10159"/>
                </a:moveTo>
                <a:lnTo>
                  <a:pt x="0" y="10159"/>
                </a:lnTo>
                <a:lnTo>
                  <a:pt x="0" y="15239"/>
                </a:lnTo>
                <a:lnTo>
                  <a:pt x="11429" y="15239"/>
                </a:lnTo>
                <a:lnTo>
                  <a:pt x="11429" y="12700"/>
                </a:lnTo>
                <a:lnTo>
                  <a:pt x="608329" y="12700"/>
                </a:lnTo>
                <a:lnTo>
                  <a:pt x="608329" y="10159"/>
                </a:lnTo>
                <a:close/>
              </a:path>
              <a:path w="608329" h="281939">
                <a:moveTo>
                  <a:pt x="608329" y="12700"/>
                </a:moveTo>
                <a:lnTo>
                  <a:pt x="596900" y="12700"/>
                </a:lnTo>
                <a:lnTo>
                  <a:pt x="596900" y="15239"/>
                </a:lnTo>
                <a:lnTo>
                  <a:pt x="608329" y="15239"/>
                </a:lnTo>
                <a:lnTo>
                  <a:pt x="608329" y="12700"/>
                </a:lnTo>
                <a:close/>
              </a:path>
              <a:path w="608329" h="281939">
                <a:moveTo>
                  <a:pt x="608329" y="3809"/>
                </a:moveTo>
                <a:lnTo>
                  <a:pt x="0" y="3809"/>
                </a:lnTo>
                <a:lnTo>
                  <a:pt x="0" y="8890"/>
                </a:lnTo>
                <a:lnTo>
                  <a:pt x="608329" y="8890"/>
                </a:lnTo>
                <a:lnTo>
                  <a:pt x="608329" y="3809"/>
                </a:lnTo>
                <a:close/>
              </a:path>
              <a:path w="608329" h="281939">
                <a:moveTo>
                  <a:pt x="608329" y="0"/>
                </a:moveTo>
                <a:lnTo>
                  <a:pt x="0" y="0"/>
                </a:lnTo>
                <a:lnTo>
                  <a:pt x="0" y="2539"/>
                </a:lnTo>
                <a:lnTo>
                  <a:pt x="608329" y="2539"/>
                </a:lnTo>
                <a:lnTo>
                  <a:pt x="608329" y="0"/>
                </a:lnTo>
                <a:close/>
              </a:path>
              <a:path w="608329" h="281939">
                <a:moveTo>
                  <a:pt x="11429" y="93980"/>
                </a:moveTo>
                <a:lnTo>
                  <a:pt x="0" y="93980"/>
                </a:lnTo>
                <a:lnTo>
                  <a:pt x="0" y="99059"/>
                </a:lnTo>
                <a:lnTo>
                  <a:pt x="11429" y="99059"/>
                </a:lnTo>
                <a:lnTo>
                  <a:pt x="11429" y="93980"/>
                </a:lnTo>
                <a:close/>
              </a:path>
              <a:path w="608329" h="281939">
                <a:moveTo>
                  <a:pt x="608329" y="93980"/>
                </a:moveTo>
                <a:lnTo>
                  <a:pt x="596900" y="93980"/>
                </a:lnTo>
                <a:lnTo>
                  <a:pt x="596900" y="99059"/>
                </a:lnTo>
                <a:lnTo>
                  <a:pt x="608329" y="99059"/>
                </a:lnTo>
                <a:lnTo>
                  <a:pt x="608329" y="93980"/>
                </a:lnTo>
                <a:close/>
              </a:path>
              <a:path w="608329" h="281939">
                <a:moveTo>
                  <a:pt x="11429" y="99060"/>
                </a:moveTo>
                <a:lnTo>
                  <a:pt x="0" y="99060"/>
                </a:lnTo>
                <a:lnTo>
                  <a:pt x="0" y="182879"/>
                </a:lnTo>
                <a:lnTo>
                  <a:pt x="11429" y="182879"/>
                </a:lnTo>
                <a:lnTo>
                  <a:pt x="11429" y="99060"/>
                </a:lnTo>
                <a:close/>
              </a:path>
              <a:path w="608329" h="281939">
                <a:moveTo>
                  <a:pt x="608329" y="99060"/>
                </a:moveTo>
                <a:lnTo>
                  <a:pt x="596900" y="99060"/>
                </a:lnTo>
                <a:lnTo>
                  <a:pt x="596900" y="182879"/>
                </a:lnTo>
                <a:lnTo>
                  <a:pt x="608329" y="182879"/>
                </a:lnTo>
                <a:lnTo>
                  <a:pt x="608329" y="99060"/>
                </a:lnTo>
                <a:close/>
              </a:path>
              <a:path w="608329" h="281939">
                <a:moveTo>
                  <a:pt x="11429" y="182880"/>
                </a:moveTo>
                <a:lnTo>
                  <a:pt x="0" y="182880"/>
                </a:lnTo>
                <a:lnTo>
                  <a:pt x="0" y="187959"/>
                </a:lnTo>
                <a:lnTo>
                  <a:pt x="11429" y="187959"/>
                </a:lnTo>
                <a:lnTo>
                  <a:pt x="11429" y="182880"/>
                </a:lnTo>
                <a:close/>
              </a:path>
              <a:path w="608329" h="281939">
                <a:moveTo>
                  <a:pt x="608329" y="182880"/>
                </a:moveTo>
                <a:lnTo>
                  <a:pt x="596900" y="182880"/>
                </a:lnTo>
                <a:lnTo>
                  <a:pt x="596900" y="187959"/>
                </a:lnTo>
                <a:lnTo>
                  <a:pt x="608329" y="187959"/>
                </a:lnTo>
                <a:lnTo>
                  <a:pt x="608329" y="182880"/>
                </a:lnTo>
                <a:close/>
              </a:path>
              <a:path w="608329" h="281939">
                <a:moveTo>
                  <a:pt x="608329" y="276859"/>
                </a:moveTo>
                <a:lnTo>
                  <a:pt x="0" y="276859"/>
                </a:lnTo>
                <a:lnTo>
                  <a:pt x="0" y="281940"/>
                </a:lnTo>
                <a:lnTo>
                  <a:pt x="608329" y="281940"/>
                </a:lnTo>
                <a:lnTo>
                  <a:pt x="608329" y="276859"/>
                </a:lnTo>
                <a:close/>
              </a:path>
              <a:path w="608329" h="281939">
                <a:moveTo>
                  <a:pt x="11429" y="270509"/>
                </a:moveTo>
                <a:lnTo>
                  <a:pt x="0" y="270509"/>
                </a:lnTo>
                <a:lnTo>
                  <a:pt x="0" y="275590"/>
                </a:lnTo>
                <a:lnTo>
                  <a:pt x="608329" y="275590"/>
                </a:lnTo>
                <a:lnTo>
                  <a:pt x="608329" y="271780"/>
                </a:lnTo>
                <a:lnTo>
                  <a:pt x="11430" y="271780"/>
                </a:lnTo>
                <a:lnTo>
                  <a:pt x="11429" y="270509"/>
                </a:lnTo>
                <a:close/>
              </a:path>
              <a:path w="608329" h="281939">
                <a:moveTo>
                  <a:pt x="608329" y="270509"/>
                </a:moveTo>
                <a:lnTo>
                  <a:pt x="596900" y="270509"/>
                </a:lnTo>
                <a:lnTo>
                  <a:pt x="596900" y="271780"/>
                </a:lnTo>
                <a:lnTo>
                  <a:pt x="608329" y="271780"/>
                </a:lnTo>
                <a:lnTo>
                  <a:pt x="608329" y="270509"/>
                </a:lnTo>
                <a:close/>
              </a:path>
              <a:path w="608329" h="281939">
                <a:moveTo>
                  <a:pt x="11429" y="264159"/>
                </a:moveTo>
                <a:lnTo>
                  <a:pt x="0" y="264159"/>
                </a:lnTo>
                <a:lnTo>
                  <a:pt x="0" y="269240"/>
                </a:lnTo>
                <a:lnTo>
                  <a:pt x="11429" y="269240"/>
                </a:lnTo>
                <a:lnTo>
                  <a:pt x="11429" y="264159"/>
                </a:lnTo>
                <a:close/>
              </a:path>
              <a:path w="608329" h="281939">
                <a:moveTo>
                  <a:pt x="608329" y="264159"/>
                </a:moveTo>
                <a:lnTo>
                  <a:pt x="596900" y="264159"/>
                </a:lnTo>
                <a:lnTo>
                  <a:pt x="596900" y="269240"/>
                </a:lnTo>
                <a:lnTo>
                  <a:pt x="608329" y="269240"/>
                </a:lnTo>
                <a:lnTo>
                  <a:pt x="608329" y="264159"/>
                </a:lnTo>
                <a:close/>
              </a:path>
              <a:path w="608329" h="281939">
                <a:moveTo>
                  <a:pt x="11429" y="257809"/>
                </a:moveTo>
                <a:lnTo>
                  <a:pt x="0" y="257809"/>
                </a:lnTo>
                <a:lnTo>
                  <a:pt x="0" y="262890"/>
                </a:lnTo>
                <a:lnTo>
                  <a:pt x="11429" y="262890"/>
                </a:lnTo>
                <a:lnTo>
                  <a:pt x="11429" y="257809"/>
                </a:lnTo>
                <a:close/>
              </a:path>
              <a:path w="608329" h="281939">
                <a:moveTo>
                  <a:pt x="608329" y="257809"/>
                </a:moveTo>
                <a:lnTo>
                  <a:pt x="596900" y="257809"/>
                </a:lnTo>
                <a:lnTo>
                  <a:pt x="596900" y="262890"/>
                </a:lnTo>
                <a:lnTo>
                  <a:pt x="608329" y="262890"/>
                </a:lnTo>
                <a:lnTo>
                  <a:pt x="608329" y="257809"/>
                </a:lnTo>
                <a:close/>
              </a:path>
              <a:path w="608329" h="281939">
                <a:moveTo>
                  <a:pt x="11429" y="251459"/>
                </a:moveTo>
                <a:lnTo>
                  <a:pt x="0" y="251459"/>
                </a:lnTo>
                <a:lnTo>
                  <a:pt x="0" y="256540"/>
                </a:lnTo>
                <a:lnTo>
                  <a:pt x="11429" y="256540"/>
                </a:lnTo>
                <a:lnTo>
                  <a:pt x="11429" y="251459"/>
                </a:lnTo>
                <a:close/>
              </a:path>
              <a:path w="608329" h="281939">
                <a:moveTo>
                  <a:pt x="608329" y="251459"/>
                </a:moveTo>
                <a:lnTo>
                  <a:pt x="596900" y="251459"/>
                </a:lnTo>
                <a:lnTo>
                  <a:pt x="596900" y="256540"/>
                </a:lnTo>
                <a:lnTo>
                  <a:pt x="608329" y="256540"/>
                </a:lnTo>
                <a:lnTo>
                  <a:pt x="608329" y="251459"/>
                </a:lnTo>
                <a:close/>
              </a:path>
              <a:path w="608329" h="281939">
                <a:moveTo>
                  <a:pt x="11429" y="245109"/>
                </a:moveTo>
                <a:lnTo>
                  <a:pt x="0" y="245109"/>
                </a:lnTo>
                <a:lnTo>
                  <a:pt x="0" y="250190"/>
                </a:lnTo>
                <a:lnTo>
                  <a:pt x="11429" y="250190"/>
                </a:lnTo>
                <a:lnTo>
                  <a:pt x="11429" y="245109"/>
                </a:lnTo>
                <a:close/>
              </a:path>
              <a:path w="608329" h="281939">
                <a:moveTo>
                  <a:pt x="608329" y="245109"/>
                </a:moveTo>
                <a:lnTo>
                  <a:pt x="596900" y="245109"/>
                </a:lnTo>
                <a:lnTo>
                  <a:pt x="596900" y="250190"/>
                </a:lnTo>
                <a:lnTo>
                  <a:pt x="608329" y="250190"/>
                </a:lnTo>
                <a:lnTo>
                  <a:pt x="608329" y="245109"/>
                </a:lnTo>
                <a:close/>
              </a:path>
              <a:path w="608329" h="281939">
                <a:moveTo>
                  <a:pt x="11429" y="237490"/>
                </a:moveTo>
                <a:lnTo>
                  <a:pt x="0" y="237490"/>
                </a:lnTo>
                <a:lnTo>
                  <a:pt x="0" y="243840"/>
                </a:lnTo>
                <a:lnTo>
                  <a:pt x="11429" y="243840"/>
                </a:lnTo>
                <a:lnTo>
                  <a:pt x="11429" y="237490"/>
                </a:lnTo>
                <a:close/>
              </a:path>
              <a:path w="608329" h="281939">
                <a:moveTo>
                  <a:pt x="608329" y="237490"/>
                </a:moveTo>
                <a:lnTo>
                  <a:pt x="596900" y="237490"/>
                </a:lnTo>
                <a:lnTo>
                  <a:pt x="596900" y="243840"/>
                </a:lnTo>
                <a:lnTo>
                  <a:pt x="608329" y="243840"/>
                </a:lnTo>
                <a:lnTo>
                  <a:pt x="608329" y="237490"/>
                </a:lnTo>
                <a:close/>
              </a:path>
              <a:path w="608329" h="281939">
                <a:moveTo>
                  <a:pt x="11429" y="231140"/>
                </a:moveTo>
                <a:lnTo>
                  <a:pt x="0" y="231140"/>
                </a:lnTo>
                <a:lnTo>
                  <a:pt x="0" y="236220"/>
                </a:lnTo>
                <a:lnTo>
                  <a:pt x="11429" y="236220"/>
                </a:lnTo>
                <a:lnTo>
                  <a:pt x="11429" y="231140"/>
                </a:lnTo>
                <a:close/>
              </a:path>
              <a:path w="608329" h="281939">
                <a:moveTo>
                  <a:pt x="608329" y="231140"/>
                </a:moveTo>
                <a:lnTo>
                  <a:pt x="596900" y="231140"/>
                </a:lnTo>
                <a:lnTo>
                  <a:pt x="596900" y="236220"/>
                </a:lnTo>
                <a:lnTo>
                  <a:pt x="608329" y="236220"/>
                </a:lnTo>
                <a:lnTo>
                  <a:pt x="608329" y="231140"/>
                </a:lnTo>
                <a:close/>
              </a:path>
              <a:path w="608329" h="281939">
                <a:moveTo>
                  <a:pt x="11429" y="224790"/>
                </a:moveTo>
                <a:lnTo>
                  <a:pt x="0" y="224790"/>
                </a:lnTo>
                <a:lnTo>
                  <a:pt x="0" y="229870"/>
                </a:lnTo>
                <a:lnTo>
                  <a:pt x="11429" y="229870"/>
                </a:lnTo>
                <a:lnTo>
                  <a:pt x="11429" y="224790"/>
                </a:lnTo>
                <a:close/>
              </a:path>
              <a:path w="608329" h="281939">
                <a:moveTo>
                  <a:pt x="608329" y="224790"/>
                </a:moveTo>
                <a:lnTo>
                  <a:pt x="596900" y="224790"/>
                </a:lnTo>
                <a:lnTo>
                  <a:pt x="596900" y="229870"/>
                </a:lnTo>
                <a:lnTo>
                  <a:pt x="608329" y="229870"/>
                </a:lnTo>
                <a:lnTo>
                  <a:pt x="608329" y="224790"/>
                </a:lnTo>
                <a:close/>
              </a:path>
              <a:path w="608329" h="281939">
                <a:moveTo>
                  <a:pt x="11429" y="219709"/>
                </a:moveTo>
                <a:lnTo>
                  <a:pt x="0" y="219709"/>
                </a:lnTo>
                <a:lnTo>
                  <a:pt x="0" y="223520"/>
                </a:lnTo>
                <a:lnTo>
                  <a:pt x="11429" y="223520"/>
                </a:lnTo>
                <a:lnTo>
                  <a:pt x="11429" y="219709"/>
                </a:lnTo>
                <a:close/>
              </a:path>
              <a:path w="608329" h="281939">
                <a:moveTo>
                  <a:pt x="608329" y="219709"/>
                </a:moveTo>
                <a:lnTo>
                  <a:pt x="596900" y="219709"/>
                </a:lnTo>
                <a:lnTo>
                  <a:pt x="596900" y="223520"/>
                </a:lnTo>
                <a:lnTo>
                  <a:pt x="608329" y="223520"/>
                </a:lnTo>
                <a:lnTo>
                  <a:pt x="608329" y="219709"/>
                </a:lnTo>
                <a:close/>
              </a:path>
              <a:path w="608329" h="281939">
                <a:moveTo>
                  <a:pt x="11429" y="189229"/>
                </a:moveTo>
                <a:lnTo>
                  <a:pt x="0" y="189229"/>
                </a:lnTo>
                <a:lnTo>
                  <a:pt x="0" y="218440"/>
                </a:lnTo>
                <a:lnTo>
                  <a:pt x="11429" y="218440"/>
                </a:lnTo>
                <a:lnTo>
                  <a:pt x="11429" y="189229"/>
                </a:lnTo>
                <a:close/>
              </a:path>
              <a:path w="608329" h="281939">
                <a:moveTo>
                  <a:pt x="608329" y="189229"/>
                </a:moveTo>
                <a:lnTo>
                  <a:pt x="596900" y="189229"/>
                </a:lnTo>
                <a:lnTo>
                  <a:pt x="596900" y="218440"/>
                </a:lnTo>
                <a:lnTo>
                  <a:pt x="608329" y="218440"/>
                </a:lnTo>
                <a:lnTo>
                  <a:pt x="608329" y="189229"/>
                </a:lnTo>
                <a:close/>
              </a:path>
            </a:pathLst>
          </a:custGeom>
          <a:solidFill>
            <a:srgbClr val="007F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k object 85"/>
          <p:cNvSpPr/>
          <p:nvPr/>
        </p:nvSpPr>
        <p:spPr>
          <a:xfrm>
            <a:off x="5981700" y="6178550"/>
            <a:ext cx="585470" cy="259079"/>
          </a:xfrm>
          <a:custGeom>
            <a:avLst/>
            <a:gdLst/>
            <a:ahLst/>
            <a:cxnLst/>
            <a:rect l="l" t="t" r="r" b="b"/>
            <a:pathLst>
              <a:path w="585470" h="259079">
                <a:moveTo>
                  <a:pt x="12700" y="53339"/>
                </a:moveTo>
                <a:lnTo>
                  <a:pt x="0" y="53339"/>
                </a:lnTo>
                <a:lnTo>
                  <a:pt x="0" y="81279"/>
                </a:lnTo>
                <a:lnTo>
                  <a:pt x="12700" y="81279"/>
                </a:lnTo>
                <a:lnTo>
                  <a:pt x="12700" y="53339"/>
                </a:lnTo>
                <a:close/>
              </a:path>
              <a:path w="585470" h="259079">
                <a:moveTo>
                  <a:pt x="585470" y="53339"/>
                </a:moveTo>
                <a:lnTo>
                  <a:pt x="572770" y="53339"/>
                </a:lnTo>
                <a:lnTo>
                  <a:pt x="572770" y="81279"/>
                </a:lnTo>
                <a:lnTo>
                  <a:pt x="585470" y="81279"/>
                </a:lnTo>
                <a:lnTo>
                  <a:pt x="585470" y="53339"/>
                </a:lnTo>
                <a:close/>
              </a:path>
              <a:path w="585470" h="259079">
                <a:moveTo>
                  <a:pt x="12700" y="48259"/>
                </a:moveTo>
                <a:lnTo>
                  <a:pt x="0" y="48259"/>
                </a:lnTo>
                <a:lnTo>
                  <a:pt x="0" y="52070"/>
                </a:lnTo>
                <a:lnTo>
                  <a:pt x="12700" y="52070"/>
                </a:lnTo>
                <a:lnTo>
                  <a:pt x="12700" y="48259"/>
                </a:lnTo>
                <a:close/>
              </a:path>
              <a:path w="585470" h="259079">
                <a:moveTo>
                  <a:pt x="585470" y="48259"/>
                </a:moveTo>
                <a:lnTo>
                  <a:pt x="572770" y="48259"/>
                </a:lnTo>
                <a:lnTo>
                  <a:pt x="572770" y="52070"/>
                </a:lnTo>
                <a:lnTo>
                  <a:pt x="585470" y="52070"/>
                </a:lnTo>
                <a:lnTo>
                  <a:pt x="585470" y="48259"/>
                </a:lnTo>
                <a:close/>
              </a:path>
              <a:path w="585470" h="259079">
                <a:moveTo>
                  <a:pt x="12700" y="41909"/>
                </a:moveTo>
                <a:lnTo>
                  <a:pt x="0" y="41909"/>
                </a:lnTo>
                <a:lnTo>
                  <a:pt x="0" y="46989"/>
                </a:lnTo>
                <a:lnTo>
                  <a:pt x="12700" y="46989"/>
                </a:lnTo>
                <a:lnTo>
                  <a:pt x="12700" y="41909"/>
                </a:lnTo>
                <a:close/>
              </a:path>
              <a:path w="585470" h="259079">
                <a:moveTo>
                  <a:pt x="585470" y="41909"/>
                </a:moveTo>
                <a:lnTo>
                  <a:pt x="572770" y="41909"/>
                </a:lnTo>
                <a:lnTo>
                  <a:pt x="572770" y="46989"/>
                </a:lnTo>
                <a:lnTo>
                  <a:pt x="585470" y="46989"/>
                </a:lnTo>
                <a:lnTo>
                  <a:pt x="585470" y="41909"/>
                </a:lnTo>
                <a:close/>
              </a:path>
              <a:path w="585470" h="259079">
                <a:moveTo>
                  <a:pt x="12700" y="35559"/>
                </a:moveTo>
                <a:lnTo>
                  <a:pt x="0" y="35559"/>
                </a:lnTo>
                <a:lnTo>
                  <a:pt x="0" y="40639"/>
                </a:lnTo>
                <a:lnTo>
                  <a:pt x="12700" y="40639"/>
                </a:lnTo>
                <a:lnTo>
                  <a:pt x="12700" y="35559"/>
                </a:lnTo>
                <a:close/>
              </a:path>
              <a:path w="585470" h="259079">
                <a:moveTo>
                  <a:pt x="585470" y="35559"/>
                </a:moveTo>
                <a:lnTo>
                  <a:pt x="572770" y="35559"/>
                </a:lnTo>
                <a:lnTo>
                  <a:pt x="572770" y="40639"/>
                </a:lnTo>
                <a:lnTo>
                  <a:pt x="585470" y="40639"/>
                </a:lnTo>
                <a:lnTo>
                  <a:pt x="585470" y="35559"/>
                </a:lnTo>
                <a:close/>
              </a:path>
              <a:path w="585470" h="259079">
                <a:moveTo>
                  <a:pt x="12700" y="29209"/>
                </a:moveTo>
                <a:lnTo>
                  <a:pt x="0" y="29209"/>
                </a:lnTo>
                <a:lnTo>
                  <a:pt x="0" y="34289"/>
                </a:lnTo>
                <a:lnTo>
                  <a:pt x="12700" y="34289"/>
                </a:lnTo>
                <a:lnTo>
                  <a:pt x="12700" y="29209"/>
                </a:lnTo>
                <a:close/>
              </a:path>
              <a:path w="585470" h="259079">
                <a:moveTo>
                  <a:pt x="585470" y="29209"/>
                </a:moveTo>
                <a:lnTo>
                  <a:pt x="572770" y="29209"/>
                </a:lnTo>
                <a:lnTo>
                  <a:pt x="572770" y="34289"/>
                </a:lnTo>
                <a:lnTo>
                  <a:pt x="585470" y="34289"/>
                </a:lnTo>
                <a:lnTo>
                  <a:pt x="585470" y="29209"/>
                </a:lnTo>
                <a:close/>
              </a:path>
              <a:path w="585470" h="259079">
                <a:moveTo>
                  <a:pt x="12700" y="22859"/>
                </a:moveTo>
                <a:lnTo>
                  <a:pt x="0" y="22859"/>
                </a:lnTo>
                <a:lnTo>
                  <a:pt x="0" y="27940"/>
                </a:lnTo>
                <a:lnTo>
                  <a:pt x="12700" y="27940"/>
                </a:lnTo>
                <a:lnTo>
                  <a:pt x="12700" y="22859"/>
                </a:lnTo>
                <a:close/>
              </a:path>
              <a:path w="585470" h="259079">
                <a:moveTo>
                  <a:pt x="585470" y="22859"/>
                </a:moveTo>
                <a:lnTo>
                  <a:pt x="572770" y="22859"/>
                </a:lnTo>
                <a:lnTo>
                  <a:pt x="572770" y="27940"/>
                </a:lnTo>
                <a:lnTo>
                  <a:pt x="585470" y="27940"/>
                </a:lnTo>
                <a:lnTo>
                  <a:pt x="585470" y="22859"/>
                </a:lnTo>
                <a:close/>
              </a:path>
              <a:path w="585470" h="259079">
                <a:moveTo>
                  <a:pt x="12700" y="16509"/>
                </a:moveTo>
                <a:lnTo>
                  <a:pt x="0" y="16509"/>
                </a:lnTo>
                <a:lnTo>
                  <a:pt x="0" y="21590"/>
                </a:lnTo>
                <a:lnTo>
                  <a:pt x="12700" y="21590"/>
                </a:lnTo>
                <a:lnTo>
                  <a:pt x="12700" y="16509"/>
                </a:lnTo>
                <a:close/>
              </a:path>
              <a:path w="585470" h="259079">
                <a:moveTo>
                  <a:pt x="585470" y="16509"/>
                </a:moveTo>
                <a:lnTo>
                  <a:pt x="572770" y="16509"/>
                </a:lnTo>
                <a:lnTo>
                  <a:pt x="572770" y="21590"/>
                </a:lnTo>
                <a:lnTo>
                  <a:pt x="585470" y="21590"/>
                </a:lnTo>
                <a:lnTo>
                  <a:pt x="585470" y="16509"/>
                </a:lnTo>
                <a:close/>
              </a:path>
              <a:path w="585470" h="259079">
                <a:moveTo>
                  <a:pt x="585470" y="8889"/>
                </a:moveTo>
                <a:lnTo>
                  <a:pt x="0" y="8889"/>
                </a:lnTo>
                <a:lnTo>
                  <a:pt x="0" y="15240"/>
                </a:lnTo>
                <a:lnTo>
                  <a:pt x="12700" y="15240"/>
                </a:lnTo>
                <a:lnTo>
                  <a:pt x="12700" y="11429"/>
                </a:lnTo>
                <a:lnTo>
                  <a:pt x="585470" y="11429"/>
                </a:lnTo>
                <a:lnTo>
                  <a:pt x="585470" y="8889"/>
                </a:lnTo>
                <a:close/>
              </a:path>
              <a:path w="585470" h="259079">
                <a:moveTo>
                  <a:pt x="585470" y="11429"/>
                </a:moveTo>
                <a:lnTo>
                  <a:pt x="572770" y="11429"/>
                </a:lnTo>
                <a:lnTo>
                  <a:pt x="572770" y="15240"/>
                </a:lnTo>
                <a:lnTo>
                  <a:pt x="585470" y="15240"/>
                </a:lnTo>
                <a:lnTo>
                  <a:pt x="585470" y="11429"/>
                </a:lnTo>
                <a:close/>
              </a:path>
              <a:path w="585470" h="259079">
                <a:moveTo>
                  <a:pt x="585470" y="3809"/>
                </a:moveTo>
                <a:lnTo>
                  <a:pt x="0" y="3809"/>
                </a:lnTo>
                <a:lnTo>
                  <a:pt x="0" y="7620"/>
                </a:lnTo>
                <a:lnTo>
                  <a:pt x="585470" y="7620"/>
                </a:lnTo>
                <a:lnTo>
                  <a:pt x="585470" y="3809"/>
                </a:lnTo>
                <a:close/>
              </a:path>
              <a:path w="585470" h="259079">
                <a:moveTo>
                  <a:pt x="585470" y="0"/>
                </a:moveTo>
                <a:lnTo>
                  <a:pt x="0" y="0"/>
                </a:lnTo>
                <a:lnTo>
                  <a:pt x="0" y="2539"/>
                </a:lnTo>
                <a:lnTo>
                  <a:pt x="585470" y="2539"/>
                </a:lnTo>
                <a:lnTo>
                  <a:pt x="585470" y="0"/>
                </a:lnTo>
                <a:close/>
              </a:path>
              <a:path w="585470" h="259079">
                <a:moveTo>
                  <a:pt x="12700" y="81280"/>
                </a:moveTo>
                <a:lnTo>
                  <a:pt x="0" y="81280"/>
                </a:lnTo>
                <a:lnTo>
                  <a:pt x="0" y="86359"/>
                </a:lnTo>
                <a:lnTo>
                  <a:pt x="12700" y="86359"/>
                </a:lnTo>
                <a:lnTo>
                  <a:pt x="12700" y="81280"/>
                </a:lnTo>
                <a:close/>
              </a:path>
              <a:path w="585470" h="259079">
                <a:moveTo>
                  <a:pt x="585470" y="81280"/>
                </a:moveTo>
                <a:lnTo>
                  <a:pt x="572770" y="81280"/>
                </a:lnTo>
                <a:lnTo>
                  <a:pt x="572770" y="86359"/>
                </a:lnTo>
                <a:lnTo>
                  <a:pt x="585470" y="86359"/>
                </a:lnTo>
                <a:lnTo>
                  <a:pt x="585470" y="81280"/>
                </a:lnTo>
                <a:close/>
              </a:path>
              <a:path w="585470" h="259079">
                <a:moveTo>
                  <a:pt x="12700" y="86360"/>
                </a:moveTo>
                <a:lnTo>
                  <a:pt x="0" y="86360"/>
                </a:lnTo>
                <a:lnTo>
                  <a:pt x="0" y="170179"/>
                </a:lnTo>
                <a:lnTo>
                  <a:pt x="12700" y="170179"/>
                </a:lnTo>
                <a:lnTo>
                  <a:pt x="12700" y="86360"/>
                </a:lnTo>
                <a:close/>
              </a:path>
              <a:path w="585470" h="259079">
                <a:moveTo>
                  <a:pt x="585470" y="86360"/>
                </a:moveTo>
                <a:lnTo>
                  <a:pt x="572770" y="86360"/>
                </a:lnTo>
                <a:lnTo>
                  <a:pt x="572770" y="170179"/>
                </a:lnTo>
                <a:lnTo>
                  <a:pt x="585470" y="170179"/>
                </a:lnTo>
                <a:lnTo>
                  <a:pt x="585470" y="86360"/>
                </a:lnTo>
                <a:close/>
              </a:path>
              <a:path w="585470" h="259079">
                <a:moveTo>
                  <a:pt x="12700" y="170180"/>
                </a:moveTo>
                <a:lnTo>
                  <a:pt x="0" y="170180"/>
                </a:lnTo>
                <a:lnTo>
                  <a:pt x="0" y="175259"/>
                </a:lnTo>
                <a:lnTo>
                  <a:pt x="12700" y="175259"/>
                </a:lnTo>
                <a:lnTo>
                  <a:pt x="12700" y="170180"/>
                </a:lnTo>
                <a:close/>
              </a:path>
              <a:path w="585470" h="259079">
                <a:moveTo>
                  <a:pt x="585470" y="170180"/>
                </a:moveTo>
                <a:lnTo>
                  <a:pt x="572770" y="170180"/>
                </a:lnTo>
                <a:lnTo>
                  <a:pt x="572770" y="175259"/>
                </a:lnTo>
                <a:lnTo>
                  <a:pt x="585470" y="175259"/>
                </a:lnTo>
                <a:lnTo>
                  <a:pt x="585470" y="170180"/>
                </a:lnTo>
                <a:close/>
              </a:path>
              <a:path w="585470" h="259079">
                <a:moveTo>
                  <a:pt x="585470" y="257809"/>
                </a:moveTo>
                <a:lnTo>
                  <a:pt x="0" y="257809"/>
                </a:lnTo>
                <a:lnTo>
                  <a:pt x="0" y="259079"/>
                </a:lnTo>
                <a:lnTo>
                  <a:pt x="585470" y="259079"/>
                </a:lnTo>
                <a:lnTo>
                  <a:pt x="585470" y="257809"/>
                </a:lnTo>
                <a:close/>
              </a:path>
              <a:path w="585470" h="259079">
                <a:moveTo>
                  <a:pt x="585470" y="251459"/>
                </a:moveTo>
                <a:lnTo>
                  <a:pt x="0" y="251459"/>
                </a:lnTo>
                <a:lnTo>
                  <a:pt x="0" y="256540"/>
                </a:lnTo>
                <a:lnTo>
                  <a:pt x="585470" y="256540"/>
                </a:lnTo>
                <a:lnTo>
                  <a:pt x="585470" y="251459"/>
                </a:lnTo>
                <a:close/>
              </a:path>
              <a:path w="585470" h="259079">
                <a:moveTo>
                  <a:pt x="12700" y="245109"/>
                </a:moveTo>
                <a:lnTo>
                  <a:pt x="0" y="245109"/>
                </a:lnTo>
                <a:lnTo>
                  <a:pt x="0" y="250190"/>
                </a:lnTo>
                <a:lnTo>
                  <a:pt x="585470" y="250190"/>
                </a:lnTo>
                <a:lnTo>
                  <a:pt x="585470" y="247650"/>
                </a:lnTo>
                <a:lnTo>
                  <a:pt x="12700" y="247650"/>
                </a:lnTo>
                <a:lnTo>
                  <a:pt x="12700" y="245109"/>
                </a:lnTo>
                <a:close/>
              </a:path>
              <a:path w="585470" h="259079">
                <a:moveTo>
                  <a:pt x="585470" y="245109"/>
                </a:moveTo>
                <a:lnTo>
                  <a:pt x="572770" y="245109"/>
                </a:lnTo>
                <a:lnTo>
                  <a:pt x="572770" y="247650"/>
                </a:lnTo>
                <a:lnTo>
                  <a:pt x="585470" y="247650"/>
                </a:lnTo>
                <a:lnTo>
                  <a:pt x="585470" y="245109"/>
                </a:lnTo>
                <a:close/>
              </a:path>
              <a:path w="585470" h="259079">
                <a:moveTo>
                  <a:pt x="12700" y="238759"/>
                </a:moveTo>
                <a:lnTo>
                  <a:pt x="0" y="238759"/>
                </a:lnTo>
                <a:lnTo>
                  <a:pt x="0" y="243840"/>
                </a:lnTo>
                <a:lnTo>
                  <a:pt x="12700" y="243840"/>
                </a:lnTo>
                <a:lnTo>
                  <a:pt x="12700" y="238759"/>
                </a:lnTo>
                <a:close/>
              </a:path>
              <a:path w="585470" h="259079">
                <a:moveTo>
                  <a:pt x="585470" y="238759"/>
                </a:moveTo>
                <a:lnTo>
                  <a:pt x="572770" y="238759"/>
                </a:lnTo>
                <a:lnTo>
                  <a:pt x="572770" y="243840"/>
                </a:lnTo>
                <a:lnTo>
                  <a:pt x="585470" y="243840"/>
                </a:lnTo>
                <a:lnTo>
                  <a:pt x="585470" y="238759"/>
                </a:lnTo>
                <a:close/>
              </a:path>
              <a:path w="585470" h="259079">
                <a:moveTo>
                  <a:pt x="12700" y="232409"/>
                </a:moveTo>
                <a:lnTo>
                  <a:pt x="0" y="232409"/>
                </a:lnTo>
                <a:lnTo>
                  <a:pt x="0" y="237490"/>
                </a:lnTo>
                <a:lnTo>
                  <a:pt x="12700" y="237490"/>
                </a:lnTo>
                <a:lnTo>
                  <a:pt x="12700" y="232409"/>
                </a:lnTo>
                <a:close/>
              </a:path>
              <a:path w="585470" h="259079">
                <a:moveTo>
                  <a:pt x="585470" y="232409"/>
                </a:moveTo>
                <a:lnTo>
                  <a:pt x="572770" y="232409"/>
                </a:lnTo>
                <a:lnTo>
                  <a:pt x="572770" y="237490"/>
                </a:lnTo>
                <a:lnTo>
                  <a:pt x="585470" y="237490"/>
                </a:lnTo>
                <a:lnTo>
                  <a:pt x="585470" y="232409"/>
                </a:lnTo>
                <a:close/>
              </a:path>
              <a:path w="585470" h="259079">
                <a:moveTo>
                  <a:pt x="12700" y="224790"/>
                </a:moveTo>
                <a:lnTo>
                  <a:pt x="0" y="224790"/>
                </a:lnTo>
                <a:lnTo>
                  <a:pt x="0" y="231140"/>
                </a:lnTo>
                <a:lnTo>
                  <a:pt x="12700" y="231140"/>
                </a:lnTo>
                <a:lnTo>
                  <a:pt x="12700" y="224790"/>
                </a:lnTo>
                <a:close/>
              </a:path>
              <a:path w="585470" h="259079">
                <a:moveTo>
                  <a:pt x="585470" y="224790"/>
                </a:moveTo>
                <a:lnTo>
                  <a:pt x="572770" y="224790"/>
                </a:lnTo>
                <a:lnTo>
                  <a:pt x="572770" y="231140"/>
                </a:lnTo>
                <a:lnTo>
                  <a:pt x="585470" y="231140"/>
                </a:lnTo>
                <a:lnTo>
                  <a:pt x="585470" y="224790"/>
                </a:lnTo>
                <a:close/>
              </a:path>
              <a:path w="585470" h="259079">
                <a:moveTo>
                  <a:pt x="12700" y="218440"/>
                </a:moveTo>
                <a:lnTo>
                  <a:pt x="0" y="218440"/>
                </a:lnTo>
                <a:lnTo>
                  <a:pt x="0" y="223520"/>
                </a:lnTo>
                <a:lnTo>
                  <a:pt x="12700" y="223520"/>
                </a:lnTo>
                <a:lnTo>
                  <a:pt x="12700" y="218440"/>
                </a:lnTo>
                <a:close/>
              </a:path>
              <a:path w="585470" h="259079">
                <a:moveTo>
                  <a:pt x="585470" y="218440"/>
                </a:moveTo>
                <a:lnTo>
                  <a:pt x="572770" y="218440"/>
                </a:lnTo>
                <a:lnTo>
                  <a:pt x="572770" y="223520"/>
                </a:lnTo>
                <a:lnTo>
                  <a:pt x="585470" y="223520"/>
                </a:lnTo>
                <a:lnTo>
                  <a:pt x="585470" y="218440"/>
                </a:lnTo>
                <a:close/>
              </a:path>
              <a:path w="585470" h="259079">
                <a:moveTo>
                  <a:pt x="12700" y="212090"/>
                </a:moveTo>
                <a:lnTo>
                  <a:pt x="0" y="212090"/>
                </a:lnTo>
                <a:lnTo>
                  <a:pt x="0" y="217170"/>
                </a:lnTo>
                <a:lnTo>
                  <a:pt x="12700" y="217170"/>
                </a:lnTo>
                <a:lnTo>
                  <a:pt x="12700" y="212090"/>
                </a:lnTo>
                <a:close/>
              </a:path>
              <a:path w="585470" h="259079">
                <a:moveTo>
                  <a:pt x="585470" y="212090"/>
                </a:moveTo>
                <a:lnTo>
                  <a:pt x="572770" y="212090"/>
                </a:lnTo>
                <a:lnTo>
                  <a:pt x="572770" y="217170"/>
                </a:lnTo>
                <a:lnTo>
                  <a:pt x="585470" y="217170"/>
                </a:lnTo>
                <a:lnTo>
                  <a:pt x="585470" y="212090"/>
                </a:lnTo>
                <a:close/>
              </a:path>
              <a:path w="585470" h="259079">
                <a:moveTo>
                  <a:pt x="12700" y="207009"/>
                </a:moveTo>
                <a:lnTo>
                  <a:pt x="0" y="207009"/>
                </a:lnTo>
                <a:lnTo>
                  <a:pt x="0" y="210820"/>
                </a:lnTo>
                <a:lnTo>
                  <a:pt x="12700" y="210820"/>
                </a:lnTo>
                <a:lnTo>
                  <a:pt x="12700" y="207009"/>
                </a:lnTo>
                <a:close/>
              </a:path>
              <a:path w="585470" h="259079">
                <a:moveTo>
                  <a:pt x="585470" y="207009"/>
                </a:moveTo>
                <a:lnTo>
                  <a:pt x="572770" y="207009"/>
                </a:lnTo>
                <a:lnTo>
                  <a:pt x="572770" y="210820"/>
                </a:lnTo>
                <a:lnTo>
                  <a:pt x="585470" y="210820"/>
                </a:lnTo>
                <a:lnTo>
                  <a:pt x="585470" y="207009"/>
                </a:lnTo>
                <a:close/>
              </a:path>
              <a:path w="585470" h="259079">
                <a:moveTo>
                  <a:pt x="12700" y="176529"/>
                </a:moveTo>
                <a:lnTo>
                  <a:pt x="0" y="176529"/>
                </a:lnTo>
                <a:lnTo>
                  <a:pt x="0" y="205740"/>
                </a:lnTo>
                <a:lnTo>
                  <a:pt x="12700" y="205740"/>
                </a:lnTo>
                <a:lnTo>
                  <a:pt x="12700" y="176529"/>
                </a:lnTo>
                <a:close/>
              </a:path>
              <a:path w="585470" h="259079">
                <a:moveTo>
                  <a:pt x="585470" y="176529"/>
                </a:moveTo>
                <a:lnTo>
                  <a:pt x="572770" y="176529"/>
                </a:lnTo>
                <a:lnTo>
                  <a:pt x="572770" y="205740"/>
                </a:lnTo>
                <a:lnTo>
                  <a:pt x="585470" y="205740"/>
                </a:lnTo>
                <a:lnTo>
                  <a:pt x="585470" y="176529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k object 86"/>
          <p:cNvSpPr/>
          <p:nvPr/>
        </p:nvSpPr>
        <p:spPr>
          <a:xfrm>
            <a:off x="5994400" y="6189979"/>
            <a:ext cx="560070" cy="236220"/>
          </a:xfrm>
          <a:custGeom>
            <a:avLst/>
            <a:gdLst/>
            <a:ahLst/>
            <a:cxnLst/>
            <a:rect l="l" t="t" r="r" b="b"/>
            <a:pathLst>
              <a:path w="560070" h="236220">
                <a:moveTo>
                  <a:pt x="11429" y="41910"/>
                </a:moveTo>
                <a:lnTo>
                  <a:pt x="0" y="41910"/>
                </a:lnTo>
                <a:lnTo>
                  <a:pt x="0" y="69850"/>
                </a:lnTo>
                <a:lnTo>
                  <a:pt x="11429" y="69850"/>
                </a:lnTo>
                <a:lnTo>
                  <a:pt x="11429" y="41910"/>
                </a:lnTo>
                <a:close/>
              </a:path>
              <a:path w="560070" h="236220">
                <a:moveTo>
                  <a:pt x="560070" y="41910"/>
                </a:moveTo>
                <a:lnTo>
                  <a:pt x="548640" y="41910"/>
                </a:lnTo>
                <a:lnTo>
                  <a:pt x="548640" y="69850"/>
                </a:lnTo>
                <a:lnTo>
                  <a:pt x="560070" y="69850"/>
                </a:lnTo>
                <a:lnTo>
                  <a:pt x="560070" y="41910"/>
                </a:lnTo>
                <a:close/>
              </a:path>
              <a:path w="560070" h="236220">
                <a:moveTo>
                  <a:pt x="11429" y="36830"/>
                </a:moveTo>
                <a:lnTo>
                  <a:pt x="0" y="36830"/>
                </a:lnTo>
                <a:lnTo>
                  <a:pt x="0" y="40640"/>
                </a:lnTo>
                <a:lnTo>
                  <a:pt x="11429" y="40640"/>
                </a:lnTo>
                <a:lnTo>
                  <a:pt x="11429" y="36830"/>
                </a:lnTo>
                <a:close/>
              </a:path>
              <a:path w="560070" h="236220">
                <a:moveTo>
                  <a:pt x="560070" y="36830"/>
                </a:moveTo>
                <a:lnTo>
                  <a:pt x="548640" y="36830"/>
                </a:lnTo>
                <a:lnTo>
                  <a:pt x="548640" y="40640"/>
                </a:lnTo>
                <a:lnTo>
                  <a:pt x="560070" y="40640"/>
                </a:lnTo>
                <a:lnTo>
                  <a:pt x="560070" y="36830"/>
                </a:lnTo>
                <a:close/>
              </a:path>
              <a:path w="560070" h="236220">
                <a:moveTo>
                  <a:pt x="11429" y="30480"/>
                </a:moveTo>
                <a:lnTo>
                  <a:pt x="0" y="30480"/>
                </a:lnTo>
                <a:lnTo>
                  <a:pt x="0" y="35560"/>
                </a:lnTo>
                <a:lnTo>
                  <a:pt x="11429" y="35560"/>
                </a:lnTo>
                <a:lnTo>
                  <a:pt x="11429" y="30480"/>
                </a:lnTo>
                <a:close/>
              </a:path>
              <a:path w="560070" h="236220">
                <a:moveTo>
                  <a:pt x="560070" y="30480"/>
                </a:moveTo>
                <a:lnTo>
                  <a:pt x="548640" y="30480"/>
                </a:lnTo>
                <a:lnTo>
                  <a:pt x="548640" y="35560"/>
                </a:lnTo>
                <a:lnTo>
                  <a:pt x="560070" y="35560"/>
                </a:lnTo>
                <a:lnTo>
                  <a:pt x="560070" y="30480"/>
                </a:lnTo>
                <a:close/>
              </a:path>
              <a:path w="560070" h="236220">
                <a:moveTo>
                  <a:pt x="11429" y="24130"/>
                </a:moveTo>
                <a:lnTo>
                  <a:pt x="0" y="24130"/>
                </a:lnTo>
                <a:lnTo>
                  <a:pt x="0" y="29210"/>
                </a:lnTo>
                <a:lnTo>
                  <a:pt x="11429" y="29210"/>
                </a:lnTo>
                <a:lnTo>
                  <a:pt x="11429" y="24130"/>
                </a:lnTo>
                <a:close/>
              </a:path>
              <a:path w="560070" h="236220">
                <a:moveTo>
                  <a:pt x="560070" y="24130"/>
                </a:moveTo>
                <a:lnTo>
                  <a:pt x="548640" y="24130"/>
                </a:lnTo>
                <a:lnTo>
                  <a:pt x="548640" y="29210"/>
                </a:lnTo>
                <a:lnTo>
                  <a:pt x="560070" y="29210"/>
                </a:lnTo>
                <a:lnTo>
                  <a:pt x="560070" y="24130"/>
                </a:lnTo>
                <a:close/>
              </a:path>
              <a:path w="560070" h="236220">
                <a:moveTo>
                  <a:pt x="11429" y="17780"/>
                </a:moveTo>
                <a:lnTo>
                  <a:pt x="0" y="17780"/>
                </a:lnTo>
                <a:lnTo>
                  <a:pt x="0" y="22860"/>
                </a:lnTo>
                <a:lnTo>
                  <a:pt x="11429" y="22860"/>
                </a:lnTo>
                <a:lnTo>
                  <a:pt x="11429" y="17780"/>
                </a:lnTo>
                <a:close/>
              </a:path>
              <a:path w="560070" h="236220">
                <a:moveTo>
                  <a:pt x="560070" y="17780"/>
                </a:moveTo>
                <a:lnTo>
                  <a:pt x="548640" y="17780"/>
                </a:lnTo>
                <a:lnTo>
                  <a:pt x="548640" y="22860"/>
                </a:lnTo>
                <a:lnTo>
                  <a:pt x="560070" y="22860"/>
                </a:lnTo>
                <a:lnTo>
                  <a:pt x="560070" y="17780"/>
                </a:lnTo>
                <a:close/>
              </a:path>
              <a:path w="560070" h="236220">
                <a:moveTo>
                  <a:pt x="11429" y="11430"/>
                </a:moveTo>
                <a:lnTo>
                  <a:pt x="0" y="11430"/>
                </a:lnTo>
                <a:lnTo>
                  <a:pt x="0" y="16510"/>
                </a:lnTo>
                <a:lnTo>
                  <a:pt x="11429" y="16510"/>
                </a:lnTo>
                <a:lnTo>
                  <a:pt x="11429" y="11430"/>
                </a:lnTo>
                <a:close/>
              </a:path>
              <a:path w="560070" h="236220">
                <a:moveTo>
                  <a:pt x="560070" y="11430"/>
                </a:moveTo>
                <a:lnTo>
                  <a:pt x="548640" y="11430"/>
                </a:lnTo>
                <a:lnTo>
                  <a:pt x="548640" y="16510"/>
                </a:lnTo>
                <a:lnTo>
                  <a:pt x="560070" y="16510"/>
                </a:lnTo>
                <a:lnTo>
                  <a:pt x="560070" y="11430"/>
                </a:lnTo>
                <a:close/>
              </a:path>
              <a:path w="560070" h="236220">
                <a:moveTo>
                  <a:pt x="560070" y="5080"/>
                </a:moveTo>
                <a:lnTo>
                  <a:pt x="0" y="5080"/>
                </a:lnTo>
                <a:lnTo>
                  <a:pt x="0" y="10160"/>
                </a:lnTo>
                <a:lnTo>
                  <a:pt x="560070" y="10160"/>
                </a:lnTo>
                <a:lnTo>
                  <a:pt x="560070" y="5080"/>
                </a:lnTo>
                <a:close/>
              </a:path>
              <a:path w="560070" h="236220">
                <a:moveTo>
                  <a:pt x="560070" y="0"/>
                </a:moveTo>
                <a:lnTo>
                  <a:pt x="0" y="0"/>
                </a:lnTo>
                <a:lnTo>
                  <a:pt x="0" y="3810"/>
                </a:lnTo>
                <a:lnTo>
                  <a:pt x="560070" y="3810"/>
                </a:lnTo>
                <a:lnTo>
                  <a:pt x="560070" y="0"/>
                </a:lnTo>
                <a:close/>
              </a:path>
              <a:path w="560070" h="236220">
                <a:moveTo>
                  <a:pt x="11429" y="69850"/>
                </a:moveTo>
                <a:lnTo>
                  <a:pt x="0" y="69850"/>
                </a:lnTo>
                <a:lnTo>
                  <a:pt x="0" y="74930"/>
                </a:lnTo>
                <a:lnTo>
                  <a:pt x="11429" y="74930"/>
                </a:lnTo>
                <a:lnTo>
                  <a:pt x="11429" y="69850"/>
                </a:lnTo>
                <a:close/>
              </a:path>
              <a:path w="560070" h="236220">
                <a:moveTo>
                  <a:pt x="560070" y="69850"/>
                </a:moveTo>
                <a:lnTo>
                  <a:pt x="548640" y="69850"/>
                </a:lnTo>
                <a:lnTo>
                  <a:pt x="548640" y="74930"/>
                </a:lnTo>
                <a:lnTo>
                  <a:pt x="560070" y="74930"/>
                </a:lnTo>
                <a:lnTo>
                  <a:pt x="560070" y="69850"/>
                </a:lnTo>
                <a:close/>
              </a:path>
              <a:path w="560070" h="236220">
                <a:moveTo>
                  <a:pt x="11429" y="74930"/>
                </a:moveTo>
                <a:lnTo>
                  <a:pt x="0" y="74930"/>
                </a:lnTo>
                <a:lnTo>
                  <a:pt x="0" y="158750"/>
                </a:lnTo>
                <a:lnTo>
                  <a:pt x="11429" y="158750"/>
                </a:lnTo>
                <a:lnTo>
                  <a:pt x="11429" y="74930"/>
                </a:lnTo>
                <a:close/>
              </a:path>
              <a:path w="560070" h="236220">
                <a:moveTo>
                  <a:pt x="560070" y="74930"/>
                </a:moveTo>
                <a:lnTo>
                  <a:pt x="548640" y="74930"/>
                </a:lnTo>
                <a:lnTo>
                  <a:pt x="548640" y="158750"/>
                </a:lnTo>
                <a:lnTo>
                  <a:pt x="560070" y="158750"/>
                </a:lnTo>
                <a:lnTo>
                  <a:pt x="560070" y="74930"/>
                </a:lnTo>
                <a:close/>
              </a:path>
              <a:path w="560070" h="236220">
                <a:moveTo>
                  <a:pt x="11429" y="158750"/>
                </a:moveTo>
                <a:lnTo>
                  <a:pt x="0" y="158750"/>
                </a:lnTo>
                <a:lnTo>
                  <a:pt x="0" y="163830"/>
                </a:lnTo>
                <a:lnTo>
                  <a:pt x="11429" y="163830"/>
                </a:lnTo>
                <a:lnTo>
                  <a:pt x="11429" y="158750"/>
                </a:lnTo>
                <a:close/>
              </a:path>
              <a:path w="560070" h="236220">
                <a:moveTo>
                  <a:pt x="560070" y="158750"/>
                </a:moveTo>
                <a:lnTo>
                  <a:pt x="548640" y="158750"/>
                </a:lnTo>
                <a:lnTo>
                  <a:pt x="548640" y="163830"/>
                </a:lnTo>
                <a:lnTo>
                  <a:pt x="560070" y="163830"/>
                </a:lnTo>
                <a:lnTo>
                  <a:pt x="560070" y="158750"/>
                </a:lnTo>
                <a:close/>
              </a:path>
              <a:path w="560070" h="236220">
                <a:moveTo>
                  <a:pt x="560070" y="233680"/>
                </a:moveTo>
                <a:lnTo>
                  <a:pt x="0" y="233680"/>
                </a:lnTo>
                <a:lnTo>
                  <a:pt x="0" y="236220"/>
                </a:lnTo>
                <a:lnTo>
                  <a:pt x="560070" y="236220"/>
                </a:lnTo>
                <a:lnTo>
                  <a:pt x="560070" y="233680"/>
                </a:lnTo>
                <a:close/>
              </a:path>
              <a:path w="560070" h="236220">
                <a:moveTo>
                  <a:pt x="560070" y="227330"/>
                </a:moveTo>
                <a:lnTo>
                  <a:pt x="0" y="227330"/>
                </a:lnTo>
                <a:lnTo>
                  <a:pt x="0" y="232410"/>
                </a:lnTo>
                <a:lnTo>
                  <a:pt x="560070" y="232410"/>
                </a:lnTo>
                <a:lnTo>
                  <a:pt x="560070" y="227330"/>
                </a:lnTo>
                <a:close/>
              </a:path>
              <a:path w="560070" h="236220">
                <a:moveTo>
                  <a:pt x="11429" y="220980"/>
                </a:moveTo>
                <a:lnTo>
                  <a:pt x="0" y="220980"/>
                </a:lnTo>
                <a:lnTo>
                  <a:pt x="0" y="226060"/>
                </a:lnTo>
                <a:lnTo>
                  <a:pt x="560070" y="226060"/>
                </a:lnTo>
                <a:lnTo>
                  <a:pt x="560070" y="223520"/>
                </a:lnTo>
                <a:lnTo>
                  <a:pt x="11429" y="223520"/>
                </a:lnTo>
                <a:lnTo>
                  <a:pt x="11429" y="220980"/>
                </a:lnTo>
                <a:close/>
              </a:path>
              <a:path w="560070" h="236220">
                <a:moveTo>
                  <a:pt x="560070" y="220980"/>
                </a:moveTo>
                <a:lnTo>
                  <a:pt x="548640" y="220980"/>
                </a:lnTo>
                <a:lnTo>
                  <a:pt x="548640" y="223520"/>
                </a:lnTo>
                <a:lnTo>
                  <a:pt x="560070" y="223520"/>
                </a:lnTo>
                <a:lnTo>
                  <a:pt x="560070" y="220980"/>
                </a:lnTo>
                <a:close/>
              </a:path>
              <a:path w="560070" h="236220">
                <a:moveTo>
                  <a:pt x="11429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11429" y="219710"/>
                </a:lnTo>
                <a:lnTo>
                  <a:pt x="11429" y="213360"/>
                </a:lnTo>
                <a:close/>
              </a:path>
              <a:path w="560070" h="236220">
                <a:moveTo>
                  <a:pt x="560070" y="213360"/>
                </a:moveTo>
                <a:lnTo>
                  <a:pt x="548640" y="213360"/>
                </a:lnTo>
                <a:lnTo>
                  <a:pt x="548640" y="219710"/>
                </a:lnTo>
                <a:lnTo>
                  <a:pt x="560070" y="219710"/>
                </a:lnTo>
                <a:lnTo>
                  <a:pt x="560070" y="213360"/>
                </a:lnTo>
                <a:close/>
              </a:path>
              <a:path w="560070" h="236220">
                <a:moveTo>
                  <a:pt x="11429" y="207010"/>
                </a:moveTo>
                <a:lnTo>
                  <a:pt x="0" y="207010"/>
                </a:lnTo>
                <a:lnTo>
                  <a:pt x="0" y="212090"/>
                </a:lnTo>
                <a:lnTo>
                  <a:pt x="11429" y="212090"/>
                </a:lnTo>
                <a:lnTo>
                  <a:pt x="11429" y="207010"/>
                </a:lnTo>
                <a:close/>
              </a:path>
              <a:path w="560070" h="236220">
                <a:moveTo>
                  <a:pt x="560070" y="207010"/>
                </a:moveTo>
                <a:lnTo>
                  <a:pt x="548640" y="207010"/>
                </a:lnTo>
                <a:lnTo>
                  <a:pt x="548640" y="212090"/>
                </a:lnTo>
                <a:lnTo>
                  <a:pt x="560070" y="212090"/>
                </a:lnTo>
                <a:lnTo>
                  <a:pt x="560070" y="207010"/>
                </a:lnTo>
                <a:close/>
              </a:path>
              <a:path w="560070" h="236220">
                <a:moveTo>
                  <a:pt x="11429" y="200660"/>
                </a:moveTo>
                <a:lnTo>
                  <a:pt x="0" y="200660"/>
                </a:lnTo>
                <a:lnTo>
                  <a:pt x="0" y="205740"/>
                </a:lnTo>
                <a:lnTo>
                  <a:pt x="11429" y="205740"/>
                </a:lnTo>
                <a:lnTo>
                  <a:pt x="11429" y="200660"/>
                </a:lnTo>
                <a:close/>
              </a:path>
              <a:path w="560070" h="236220">
                <a:moveTo>
                  <a:pt x="560070" y="200660"/>
                </a:moveTo>
                <a:lnTo>
                  <a:pt x="548640" y="200660"/>
                </a:lnTo>
                <a:lnTo>
                  <a:pt x="548640" y="205740"/>
                </a:lnTo>
                <a:lnTo>
                  <a:pt x="560070" y="205740"/>
                </a:lnTo>
                <a:lnTo>
                  <a:pt x="560070" y="200660"/>
                </a:lnTo>
                <a:close/>
              </a:path>
              <a:path w="560070" h="236220">
                <a:moveTo>
                  <a:pt x="11429" y="195580"/>
                </a:moveTo>
                <a:lnTo>
                  <a:pt x="0" y="195580"/>
                </a:lnTo>
                <a:lnTo>
                  <a:pt x="0" y="199390"/>
                </a:lnTo>
                <a:lnTo>
                  <a:pt x="11429" y="199390"/>
                </a:lnTo>
                <a:lnTo>
                  <a:pt x="11429" y="195580"/>
                </a:lnTo>
                <a:close/>
              </a:path>
              <a:path w="560070" h="236220">
                <a:moveTo>
                  <a:pt x="560070" y="195580"/>
                </a:moveTo>
                <a:lnTo>
                  <a:pt x="548640" y="195580"/>
                </a:lnTo>
                <a:lnTo>
                  <a:pt x="548640" y="199390"/>
                </a:lnTo>
                <a:lnTo>
                  <a:pt x="560070" y="199390"/>
                </a:lnTo>
                <a:lnTo>
                  <a:pt x="560070" y="195580"/>
                </a:lnTo>
                <a:close/>
              </a:path>
              <a:path w="560070" h="236220">
                <a:moveTo>
                  <a:pt x="11429" y="165100"/>
                </a:moveTo>
                <a:lnTo>
                  <a:pt x="0" y="165100"/>
                </a:lnTo>
                <a:lnTo>
                  <a:pt x="0" y="194310"/>
                </a:lnTo>
                <a:lnTo>
                  <a:pt x="11429" y="194310"/>
                </a:lnTo>
                <a:lnTo>
                  <a:pt x="11429" y="165100"/>
                </a:lnTo>
                <a:close/>
              </a:path>
              <a:path w="560070" h="236220">
                <a:moveTo>
                  <a:pt x="560070" y="165100"/>
                </a:moveTo>
                <a:lnTo>
                  <a:pt x="548640" y="165100"/>
                </a:lnTo>
                <a:lnTo>
                  <a:pt x="548640" y="194310"/>
                </a:lnTo>
                <a:lnTo>
                  <a:pt x="560070" y="194310"/>
                </a:lnTo>
                <a:lnTo>
                  <a:pt x="560070" y="16510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k object 87"/>
          <p:cNvSpPr/>
          <p:nvPr/>
        </p:nvSpPr>
        <p:spPr>
          <a:xfrm>
            <a:off x="6005829" y="6231890"/>
            <a:ext cx="11430" cy="27940"/>
          </a:xfrm>
          <a:custGeom>
            <a:avLst/>
            <a:gdLst/>
            <a:ahLst/>
            <a:cxnLst/>
            <a:rect l="l" t="t" r="r" b="b"/>
            <a:pathLst>
              <a:path w="11429" h="27939">
                <a:moveTo>
                  <a:pt x="11430" y="0"/>
                </a:moveTo>
                <a:lnTo>
                  <a:pt x="0" y="0"/>
                </a:lnTo>
                <a:lnTo>
                  <a:pt x="0" y="27940"/>
                </a:lnTo>
                <a:lnTo>
                  <a:pt x="11430" y="2794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k object 88"/>
          <p:cNvSpPr/>
          <p:nvPr/>
        </p:nvSpPr>
        <p:spPr>
          <a:xfrm>
            <a:off x="6531609" y="6231890"/>
            <a:ext cx="11430" cy="27940"/>
          </a:xfrm>
          <a:custGeom>
            <a:avLst/>
            <a:gdLst/>
            <a:ahLst/>
            <a:cxnLst/>
            <a:rect l="l" t="t" r="r" b="b"/>
            <a:pathLst>
              <a:path w="11429" h="27939">
                <a:moveTo>
                  <a:pt x="11430" y="0"/>
                </a:moveTo>
                <a:lnTo>
                  <a:pt x="0" y="0"/>
                </a:lnTo>
                <a:lnTo>
                  <a:pt x="0" y="27940"/>
                </a:lnTo>
                <a:lnTo>
                  <a:pt x="11430" y="2794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k object 89"/>
          <p:cNvSpPr/>
          <p:nvPr/>
        </p:nvSpPr>
        <p:spPr>
          <a:xfrm>
            <a:off x="6005829" y="622680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30" y="0"/>
                </a:moveTo>
                <a:lnTo>
                  <a:pt x="0" y="0"/>
                </a:lnTo>
                <a:lnTo>
                  <a:pt x="0" y="3809"/>
                </a:lnTo>
                <a:lnTo>
                  <a:pt x="11430" y="380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bk object 90"/>
          <p:cNvSpPr/>
          <p:nvPr/>
        </p:nvSpPr>
        <p:spPr>
          <a:xfrm>
            <a:off x="6531609" y="622680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30" y="0"/>
                </a:moveTo>
                <a:lnTo>
                  <a:pt x="0" y="0"/>
                </a:lnTo>
                <a:lnTo>
                  <a:pt x="0" y="3809"/>
                </a:lnTo>
                <a:lnTo>
                  <a:pt x="11430" y="380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bk object 91"/>
          <p:cNvSpPr/>
          <p:nvPr/>
        </p:nvSpPr>
        <p:spPr>
          <a:xfrm>
            <a:off x="6005829" y="622045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79"/>
                </a:lnTo>
                <a:lnTo>
                  <a:pt x="11430" y="507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bk object 92"/>
          <p:cNvSpPr/>
          <p:nvPr/>
        </p:nvSpPr>
        <p:spPr>
          <a:xfrm>
            <a:off x="6531609" y="622045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79"/>
                </a:lnTo>
                <a:lnTo>
                  <a:pt x="11430" y="507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bk object 93"/>
          <p:cNvSpPr/>
          <p:nvPr/>
        </p:nvSpPr>
        <p:spPr>
          <a:xfrm>
            <a:off x="6005829" y="621410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79"/>
                </a:lnTo>
                <a:lnTo>
                  <a:pt x="11430" y="507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bk object 94"/>
          <p:cNvSpPr/>
          <p:nvPr/>
        </p:nvSpPr>
        <p:spPr>
          <a:xfrm>
            <a:off x="6531609" y="621410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79"/>
                </a:lnTo>
                <a:lnTo>
                  <a:pt x="11430" y="507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bk object 95"/>
          <p:cNvSpPr/>
          <p:nvPr/>
        </p:nvSpPr>
        <p:spPr>
          <a:xfrm>
            <a:off x="6005829" y="621030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5079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bk object 96"/>
          <p:cNvSpPr/>
          <p:nvPr/>
        </p:nvSpPr>
        <p:spPr>
          <a:xfrm>
            <a:off x="6005829" y="620395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5079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bk object 97"/>
          <p:cNvSpPr/>
          <p:nvPr/>
        </p:nvSpPr>
        <p:spPr>
          <a:xfrm>
            <a:off x="6005829" y="625982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80"/>
                </a:lnTo>
                <a:lnTo>
                  <a:pt x="1143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bk object 98"/>
          <p:cNvSpPr/>
          <p:nvPr/>
        </p:nvSpPr>
        <p:spPr>
          <a:xfrm>
            <a:off x="6531609" y="625982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80"/>
                </a:lnTo>
                <a:lnTo>
                  <a:pt x="1143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bk object 99"/>
          <p:cNvSpPr/>
          <p:nvPr/>
        </p:nvSpPr>
        <p:spPr>
          <a:xfrm>
            <a:off x="6011545" y="6264909"/>
            <a:ext cx="0" cy="119380"/>
          </a:xfrm>
          <a:custGeom>
            <a:avLst/>
            <a:gdLst/>
            <a:ahLst/>
            <a:cxnLst/>
            <a:rect l="l" t="t" r="r" b="b"/>
            <a:pathLst>
              <a:path h="119379">
                <a:moveTo>
                  <a:pt x="0" y="119379"/>
                </a:moveTo>
                <a:lnTo>
                  <a:pt x="0" y="0"/>
                </a:lnTo>
                <a:lnTo>
                  <a:pt x="0" y="119379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bk object 100"/>
          <p:cNvSpPr/>
          <p:nvPr/>
        </p:nvSpPr>
        <p:spPr>
          <a:xfrm>
            <a:off x="6537325" y="626490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899"/>
                </a:moveTo>
                <a:lnTo>
                  <a:pt x="0" y="0"/>
                </a:lnTo>
                <a:lnTo>
                  <a:pt x="0" y="88899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bk object 101"/>
          <p:cNvSpPr/>
          <p:nvPr/>
        </p:nvSpPr>
        <p:spPr>
          <a:xfrm>
            <a:off x="6005829" y="6412229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bk object 102"/>
          <p:cNvSpPr/>
          <p:nvPr/>
        </p:nvSpPr>
        <p:spPr>
          <a:xfrm>
            <a:off x="6005829" y="640651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6350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bk object 103"/>
          <p:cNvSpPr/>
          <p:nvPr/>
        </p:nvSpPr>
        <p:spPr>
          <a:xfrm>
            <a:off x="6005829" y="639699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80"/>
                </a:lnTo>
                <a:lnTo>
                  <a:pt x="1143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bk object 104"/>
          <p:cNvSpPr/>
          <p:nvPr/>
        </p:nvSpPr>
        <p:spPr>
          <a:xfrm>
            <a:off x="6531609" y="639699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80"/>
                </a:lnTo>
                <a:lnTo>
                  <a:pt x="1143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bk object 105"/>
          <p:cNvSpPr/>
          <p:nvPr/>
        </p:nvSpPr>
        <p:spPr>
          <a:xfrm>
            <a:off x="6005829" y="639064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80"/>
                </a:lnTo>
                <a:lnTo>
                  <a:pt x="1143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bk object 106"/>
          <p:cNvSpPr/>
          <p:nvPr/>
        </p:nvSpPr>
        <p:spPr>
          <a:xfrm>
            <a:off x="6531609" y="639064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80"/>
                </a:lnTo>
                <a:lnTo>
                  <a:pt x="1143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bk object 107"/>
          <p:cNvSpPr/>
          <p:nvPr/>
        </p:nvSpPr>
        <p:spPr>
          <a:xfrm>
            <a:off x="6005829" y="638555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30" y="0"/>
                </a:moveTo>
                <a:lnTo>
                  <a:pt x="0" y="0"/>
                </a:lnTo>
                <a:lnTo>
                  <a:pt x="0" y="3809"/>
                </a:lnTo>
                <a:lnTo>
                  <a:pt x="11430" y="380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bk object 108"/>
          <p:cNvSpPr/>
          <p:nvPr/>
        </p:nvSpPr>
        <p:spPr>
          <a:xfrm>
            <a:off x="6531609" y="638555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30" y="0"/>
                </a:moveTo>
                <a:lnTo>
                  <a:pt x="0" y="0"/>
                </a:lnTo>
                <a:lnTo>
                  <a:pt x="0" y="3809"/>
                </a:lnTo>
                <a:lnTo>
                  <a:pt x="11430" y="380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bk object 109"/>
          <p:cNvSpPr/>
          <p:nvPr/>
        </p:nvSpPr>
        <p:spPr>
          <a:xfrm>
            <a:off x="6531609" y="6355079"/>
            <a:ext cx="11430" cy="29209"/>
          </a:xfrm>
          <a:custGeom>
            <a:avLst/>
            <a:gdLst/>
            <a:ahLst/>
            <a:cxnLst/>
            <a:rect l="l" t="t" r="r" b="b"/>
            <a:pathLst>
              <a:path w="11429" h="29210">
                <a:moveTo>
                  <a:pt x="11430" y="0"/>
                </a:moveTo>
                <a:lnTo>
                  <a:pt x="0" y="0"/>
                </a:lnTo>
                <a:lnTo>
                  <a:pt x="0" y="29210"/>
                </a:lnTo>
                <a:lnTo>
                  <a:pt x="11430" y="2921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bk object 110"/>
          <p:cNvSpPr/>
          <p:nvPr/>
        </p:nvSpPr>
        <p:spPr>
          <a:xfrm>
            <a:off x="6017259" y="6231890"/>
            <a:ext cx="11430" cy="27940"/>
          </a:xfrm>
          <a:custGeom>
            <a:avLst/>
            <a:gdLst/>
            <a:ahLst/>
            <a:cxnLst/>
            <a:rect l="l" t="t" r="r" b="b"/>
            <a:pathLst>
              <a:path w="11429" h="27939">
                <a:moveTo>
                  <a:pt x="11429" y="0"/>
                </a:moveTo>
                <a:lnTo>
                  <a:pt x="0" y="0"/>
                </a:lnTo>
                <a:lnTo>
                  <a:pt x="0" y="27940"/>
                </a:lnTo>
                <a:lnTo>
                  <a:pt x="11429" y="27940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bk object 111"/>
          <p:cNvSpPr/>
          <p:nvPr/>
        </p:nvSpPr>
        <p:spPr>
          <a:xfrm>
            <a:off x="6520180" y="6231890"/>
            <a:ext cx="11430" cy="27940"/>
          </a:xfrm>
          <a:custGeom>
            <a:avLst/>
            <a:gdLst/>
            <a:ahLst/>
            <a:cxnLst/>
            <a:rect l="l" t="t" r="r" b="b"/>
            <a:pathLst>
              <a:path w="11429" h="27939">
                <a:moveTo>
                  <a:pt x="11429" y="0"/>
                </a:moveTo>
                <a:lnTo>
                  <a:pt x="0" y="0"/>
                </a:lnTo>
                <a:lnTo>
                  <a:pt x="0" y="27940"/>
                </a:lnTo>
                <a:lnTo>
                  <a:pt x="11429" y="27940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bk object 112"/>
          <p:cNvSpPr/>
          <p:nvPr/>
        </p:nvSpPr>
        <p:spPr>
          <a:xfrm>
            <a:off x="6017259" y="622680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bk object 113"/>
          <p:cNvSpPr/>
          <p:nvPr/>
        </p:nvSpPr>
        <p:spPr>
          <a:xfrm>
            <a:off x="6520180" y="622680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bk object 114"/>
          <p:cNvSpPr/>
          <p:nvPr/>
        </p:nvSpPr>
        <p:spPr>
          <a:xfrm>
            <a:off x="6017259" y="6223000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49" y="0"/>
                </a:lnTo>
              </a:path>
            </a:pathLst>
          </a:custGeom>
          <a:ln w="507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bk object 115"/>
          <p:cNvSpPr/>
          <p:nvPr/>
        </p:nvSpPr>
        <p:spPr>
          <a:xfrm>
            <a:off x="6017259" y="6216650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49" y="0"/>
                </a:lnTo>
              </a:path>
            </a:pathLst>
          </a:custGeom>
          <a:ln w="507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bk object 116"/>
          <p:cNvSpPr/>
          <p:nvPr/>
        </p:nvSpPr>
        <p:spPr>
          <a:xfrm>
            <a:off x="6017259" y="625982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0" y="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bk object 117"/>
          <p:cNvSpPr/>
          <p:nvPr/>
        </p:nvSpPr>
        <p:spPr>
          <a:xfrm>
            <a:off x="6520180" y="625982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0" y="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bk object 118"/>
          <p:cNvSpPr/>
          <p:nvPr/>
        </p:nvSpPr>
        <p:spPr>
          <a:xfrm>
            <a:off x="6022975" y="6264909"/>
            <a:ext cx="0" cy="124460"/>
          </a:xfrm>
          <a:custGeom>
            <a:avLst/>
            <a:gdLst/>
            <a:ahLst/>
            <a:cxnLst/>
            <a:rect l="l" t="t" r="r" b="b"/>
            <a:pathLst>
              <a:path h="124460">
                <a:moveTo>
                  <a:pt x="0" y="124459"/>
                </a:moveTo>
                <a:lnTo>
                  <a:pt x="0" y="0"/>
                </a:lnTo>
                <a:lnTo>
                  <a:pt x="0" y="12445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bk object 119"/>
          <p:cNvSpPr/>
          <p:nvPr/>
        </p:nvSpPr>
        <p:spPr>
          <a:xfrm>
            <a:off x="6525894" y="6264909"/>
            <a:ext cx="0" cy="124460"/>
          </a:xfrm>
          <a:custGeom>
            <a:avLst/>
            <a:gdLst/>
            <a:ahLst/>
            <a:cxnLst/>
            <a:rect l="l" t="t" r="r" b="b"/>
            <a:pathLst>
              <a:path h="124460">
                <a:moveTo>
                  <a:pt x="0" y="124459"/>
                </a:moveTo>
                <a:lnTo>
                  <a:pt x="0" y="0"/>
                </a:lnTo>
                <a:lnTo>
                  <a:pt x="0" y="12445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bk object 120"/>
          <p:cNvSpPr/>
          <p:nvPr/>
        </p:nvSpPr>
        <p:spPr>
          <a:xfrm>
            <a:off x="6017259" y="634872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0" y="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bk object 121"/>
          <p:cNvSpPr/>
          <p:nvPr/>
        </p:nvSpPr>
        <p:spPr>
          <a:xfrm>
            <a:off x="6017259" y="6399529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49" y="0"/>
                </a:lnTo>
              </a:path>
            </a:pathLst>
          </a:custGeom>
          <a:ln w="507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bk object 122"/>
          <p:cNvSpPr/>
          <p:nvPr/>
        </p:nvSpPr>
        <p:spPr>
          <a:xfrm>
            <a:off x="6017259" y="6393179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49" y="0"/>
                </a:lnTo>
              </a:path>
            </a:pathLst>
          </a:custGeom>
          <a:ln w="507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bk object 123"/>
          <p:cNvSpPr/>
          <p:nvPr/>
        </p:nvSpPr>
        <p:spPr>
          <a:xfrm>
            <a:off x="6028690" y="6236970"/>
            <a:ext cx="12700" cy="22860"/>
          </a:xfrm>
          <a:custGeom>
            <a:avLst/>
            <a:gdLst/>
            <a:ahLst/>
            <a:cxnLst/>
            <a:rect l="l" t="t" r="r" b="b"/>
            <a:pathLst>
              <a:path w="12700" h="22860">
                <a:moveTo>
                  <a:pt x="0" y="22859"/>
                </a:moveTo>
                <a:lnTo>
                  <a:pt x="12700" y="22859"/>
                </a:lnTo>
                <a:lnTo>
                  <a:pt x="12700" y="0"/>
                </a:lnTo>
                <a:lnTo>
                  <a:pt x="0" y="0"/>
                </a:lnTo>
                <a:lnTo>
                  <a:pt x="0" y="22859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bk object 124"/>
          <p:cNvSpPr/>
          <p:nvPr/>
        </p:nvSpPr>
        <p:spPr>
          <a:xfrm>
            <a:off x="6028690" y="6234429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5079">
            <a:solidFill>
              <a:srgbClr val="0082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bk object 125"/>
          <p:cNvSpPr/>
          <p:nvPr/>
        </p:nvSpPr>
        <p:spPr>
          <a:xfrm>
            <a:off x="6507480" y="6236970"/>
            <a:ext cx="12700" cy="22860"/>
          </a:xfrm>
          <a:custGeom>
            <a:avLst/>
            <a:gdLst/>
            <a:ahLst/>
            <a:cxnLst/>
            <a:rect l="l" t="t" r="r" b="b"/>
            <a:pathLst>
              <a:path w="12700" h="22860">
                <a:moveTo>
                  <a:pt x="12700" y="0"/>
                </a:moveTo>
                <a:lnTo>
                  <a:pt x="0" y="0"/>
                </a:lnTo>
                <a:lnTo>
                  <a:pt x="0" y="22859"/>
                </a:lnTo>
                <a:lnTo>
                  <a:pt x="12700" y="22859"/>
                </a:lnTo>
                <a:lnTo>
                  <a:pt x="12700" y="0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bk object 126"/>
          <p:cNvSpPr/>
          <p:nvPr/>
        </p:nvSpPr>
        <p:spPr>
          <a:xfrm>
            <a:off x="6028690" y="622871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810">
            <a:solidFill>
              <a:srgbClr val="0082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bk object 127"/>
          <p:cNvSpPr/>
          <p:nvPr/>
        </p:nvSpPr>
        <p:spPr>
          <a:xfrm>
            <a:off x="6028690" y="625982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2700" y="0"/>
                </a:moveTo>
                <a:lnTo>
                  <a:pt x="0" y="0"/>
                </a:lnTo>
                <a:lnTo>
                  <a:pt x="0" y="5080"/>
                </a:lnTo>
                <a:lnTo>
                  <a:pt x="12700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bk object 128"/>
          <p:cNvSpPr/>
          <p:nvPr/>
        </p:nvSpPr>
        <p:spPr>
          <a:xfrm>
            <a:off x="6507480" y="625982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2700" y="0"/>
                </a:moveTo>
                <a:lnTo>
                  <a:pt x="0" y="0"/>
                </a:lnTo>
                <a:lnTo>
                  <a:pt x="0" y="5080"/>
                </a:lnTo>
                <a:lnTo>
                  <a:pt x="12700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bk object 129"/>
          <p:cNvSpPr/>
          <p:nvPr/>
        </p:nvSpPr>
        <p:spPr>
          <a:xfrm>
            <a:off x="6035040" y="6264909"/>
            <a:ext cx="0" cy="113030"/>
          </a:xfrm>
          <a:custGeom>
            <a:avLst/>
            <a:gdLst/>
            <a:ahLst/>
            <a:cxnLst/>
            <a:rect l="l" t="t" r="r" b="b"/>
            <a:pathLst>
              <a:path h="113029">
                <a:moveTo>
                  <a:pt x="0" y="113029"/>
                </a:moveTo>
                <a:lnTo>
                  <a:pt x="0" y="0"/>
                </a:lnTo>
                <a:lnTo>
                  <a:pt x="0" y="113029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bk object 130"/>
          <p:cNvSpPr/>
          <p:nvPr/>
        </p:nvSpPr>
        <p:spPr>
          <a:xfrm>
            <a:off x="6513830" y="6264909"/>
            <a:ext cx="0" cy="113030"/>
          </a:xfrm>
          <a:custGeom>
            <a:avLst/>
            <a:gdLst/>
            <a:ahLst/>
            <a:cxnLst/>
            <a:rect l="l" t="t" r="r" b="b"/>
            <a:pathLst>
              <a:path h="113029">
                <a:moveTo>
                  <a:pt x="0" y="113029"/>
                </a:moveTo>
                <a:lnTo>
                  <a:pt x="0" y="0"/>
                </a:lnTo>
                <a:lnTo>
                  <a:pt x="0" y="113029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bk object 131"/>
          <p:cNvSpPr/>
          <p:nvPr/>
        </p:nvSpPr>
        <p:spPr>
          <a:xfrm>
            <a:off x="6028690" y="638746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810">
            <a:solidFill>
              <a:srgbClr val="0082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bk object 132"/>
          <p:cNvSpPr/>
          <p:nvPr/>
        </p:nvSpPr>
        <p:spPr>
          <a:xfrm>
            <a:off x="6028690" y="638111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6350">
            <a:solidFill>
              <a:srgbClr val="0082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bk object 133"/>
          <p:cNvSpPr/>
          <p:nvPr/>
        </p:nvSpPr>
        <p:spPr>
          <a:xfrm>
            <a:off x="6041390" y="6236970"/>
            <a:ext cx="466090" cy="140970"/>
          </a:xfrm>
          <a:custGeom>
            <a:avLst/>
            <a:gdLst/>
            <a:ahLst/>
            <a:cxnLst/>
            <a:rect l="l" t="t" r="r" b="b"/>
            <a:pathLst>
              <a:path w="466090" h="140970">
                <a:moveTo>
                  <a:pt x="466089" y="0"/>
                </a:moveTo>
                <a:lnTo>
                  <a:pt x="0" y="0"/>
                </a:lnTo>
                <a:lnTo>
                  <a:pt x="0" y="22859"/>
                </a:lnTo>
                <a:lnTo>
                  <a:pt x="11430" y="22859"/>
                </a:lnTo>
                <a:lnTo>
                  <a:pt x="11430" y="11429"/>
                </a:lnTo>
                <a:lnTo>
                  <a:pt x="466089" y="11429"/>
                </a:lnTo>
                <a:lnTo>
                  <a:pt x="466089" y="0"/>
                </a:lnTo>
                <a:close/>
              </a:path>
              <a:path w="466090" h="140970">
                <a:moveTo>
                  <a:pt x="466089" y="11429"/>
                </a:moveTo>
                <a:lnTo>
                  <a:pt x="454660" y="11429"/>
                </a:lnTo>
                <a:lnTo>
                  <a:pt x="454660" y="22859"/>
                </a:lnTo>
                <a:lnTo>
                  <a:pt x="466089" y="22859"/>
                </a:lnTo>
                <a:lnTo>
                  <a:pt x="466089" y="11429"/>
                </a:lnTo>
                <a:close/>
              </a:path>
              <a:path w="466090" h="140970">
                <a:moveTo>
                  <a:pt x="11430" y="22859"/>
                </a:moveTo>
                <a:lnTo>
                  <a:pt x="0" y="22859"/>
                </a:lnTo>
                <a:lnTo>
                  <a:pt x="0" y="27939"/>
                </a:lnTo>
                <a:lnTo>
                  <a:pt x="11430" y="27939"/>
                </a:lnTo>
                <a:lnTo>
                  <a:pt x="11430" y="22859"/>
                </a:lnTo>
                <a:close/>
              </a:path>
              <a:path w="466090" h="140970">
                <a:moveTo>
                  <a:pt x="466089" y="22859"/>
                </a:moveTo>
                <a:lnTo>
                  <a:pt x="454660" y="22859"/>
                </a:lnTo>
                <a:lnTo>
                  <a:pt x="454660" y="27939"/>
                </a:lnTo>
                <a:lnTo>
                  <a:pt x="466089" y="27939"/>
                </a:lnTo>
                <a:lnTo>
                  <a:pt x="466089" y="22859"/>
                </a:lnTo>
                <a:close/>
              </a:path>
              <a:path w="466090" h="140970">
                <a:moveTo>
                  <a:pt x="11430" y="27939"/>
                </a:moveTo>
                <a:lnTo>
                  <a:pt x="0" y="27939"/>
                </a:lnTo>
                <a:lnTo>
                  <a:pt x="0" y="111759"/>
                </a:lnTo>
                <a:lnTo>
                  <a:pt x="11430" y="111759"/>
                </a:lnTo>
                <a:lnTo>
                  <a:pt x="11430" y="27939"/>
                </a:lnTo>
                <a:close/>
              </a:path>
              <a:path w="466090" h="140970">
                <a:moveTo>
                  <a:pt x="466089" y="27939"/>
                </a:moveTo>
                <a:lnTo>
                  <a:pt x="454660" y="27939"/>
                </a:lnTo>
                <a:lnTo>
                  <a:pt x="454660" y="111759"/>
                </a:lnTo>
                <a:lnTo>
                  <a:pt x="466089" y="111759"/>
                </a:lnTo>
                <a:lnTo>
                  <a:pt x="466089" y="27939"/>
                </a:lnTo>
                <a:close/>
              </a:path>
              <a:path w="466090" h="140970">
                <a:moveTo>
                  <a:pt x="11430" y="111759"/>
                </a:moveTo>
                <a:lnTo>
                  <a:pt x="0" y="111759"/>
                </a:lnTo>
                <a:lnTo>
                  <a:pt x="0" y="116839"/>
                </a:lnTo>
                <a:lnTo>
                  <a:pt x="11430" y="116839"/>
                </a:lnTo>
                <a:lnTo>
                  <a:pt x="11430" y="111759"/>
                </a:lnTo>
                <a:close/>
              </a:path>
              <a:path w="466090" h="140970">
                <a:moveTo>
                  <a:pt x="466089" y="111759"/>
                </a:moveTo>
                <a:lnTo>
                  <a:pt x="454660" y="111759"/>
                </a:lnTo>
                <a:lnTo>
                  <a:pt x="454660" y="116839"/>
                </a:lnTo>
                <a:lnTo>
                  <a:pt x="466089" y="116839"/>
                </a:lnTo>
                <a:lnTo>
                  <a:pt x="466089" y="111759"/>
                </a:lnTo>
                <a:close/>
              </a:path>
              <a:path w="466090" h="140970">
                <a:moveTo>
                  <a:pt x="11430" y="118109"/>
                </a:moveTo>
                <a:lnTo>
                  <a:pt x="0" y="118109"/>
                </a:lnTo>
                <a:lnTo>
                  <a:pt x="0" y="140969"/>
                </a:lnTo>
                <a:lnTo>
                  <a:pt x="466089" y="140969"/>
                </a:lnTo>
                <a:lnTo>
                  <a:pt x="466089" y="129539"/>
                </a:lnTo>
                <a:lnTo>
                  <a:pt x="11430" y="129539"/>
                </a:lnTo>
                <a:lnTo>
                  <a:pt x="11430" y="118109"/>
                </a:lnTo>
                <a:close/>
              </a:path>
              <a:path w="466090" h="140970">
                <a:moveTo>
                  <a:pt x="466089" y="118109"/>
                </a:moveTo>
                <a:lnTo>
                  <a:pt x="454660" y="118109"/>
                </a:lnTo>
                <a:lnTo>
                  <a:pt x="454660" y="129539"/>
                </a:lnTo>
                <a:lnTo>
                  <a:pt x="466089" y="129539"/>
                </a:lnTo>
                <a:lnTo>
                  <a:pt x="466089" y="118109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bk object 134"/>
          <p:cNvSpPr/>
          <p:nvPr/>
        </p:nvSpPr>
        <p:spPr>
          <a:xfrm>
            <a:off x="6052820" y="625411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3229" y="0"/>
                </a:lnTo>
              </a:path>
            </a:pathLst>
          </a:custGeom>
          <a:ln w="1142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bk object 135"/>
          <p:cNvSpPr/>
          <p:nvPr/>
        </p:nvSpPr>
        <p:spPr>
          <a:xfrm>
            <a:off x="6052820" y="626110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3809"/>
                </a:moveTo>
                <a:lnTo>
                  <a:pt x="12700" y="3809"/>
                </a:lnTo>
                <a:lnTo>
                  <a:pt x="1270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bk object 136"/>
          <p:cNvSpPr/>
          <p:nvPr/>
        </p:nvSpPr>
        <p:spPr>
          <a:xfrm>
            <a:off x="6052820" y="626046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32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bk object 137"/>
          <p:cNvSpPr/>
          <p:nvPr/>
        </p:nvSpPr>
        <p:spPr>
          <a:xfrm>
            <a:off x="6483350" y="626110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700" y="0"/>
                </a:moveTo>
                <a:lnTo>
                  <a:pt x="0" y="0"/>
                </a:lnTo>
                <a:lnTo>
                  <a:pt x="0" y="3809"/>
                </a:lnTo>
                <a:lnTo>
                  <a:pt x="12700" y="3809"/>
                </a:lnTo>
                <a:lnTo>
                  <a:pt x="1270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bk object 138"/>
          <p:cNvSpPr/>
          <p:nvPr/>
        </p:nvSpPr>
        <p:spPr>
          <a:xfrm>
            <a:off x="6059170" y="626490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899"/>
                </a:moveTo>
                <a:lnTo>
                  <a:pt x="0" y="0"/>
                </a:lnTo>
                <a:lnTo>
                  <a:pt x="0" y="88899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bk object 139"/>
          <p:cNvSpPr/>
          <p:nvPr/>
        </p:nvSpPr>
        <p:spPr>
          <a:xfrm>
            <a:off x="6489700" y="626490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899"/>
                </a:moveTo>
                <a:lnTo>
                  <a:pt x="0" y="0"/>
                </a:lnTo>
                <a:lnTo>
                  <a:pt x="0" y="88899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bk object 140"/>
          <p:cNvSpPr/>
          <p:nvPr/>
        </p:nvSpPr>
        <p:spPr>
          <a:xfrm>
            <a:off x="6052820" y="636079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3229" y="0"/>
                </a:lnTo>
              </a:path>
            </a:pathLst>
          </a:custGeom>
          <a:ln w="1142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bk object 141"/>
          <p:cNvSpPr/>
          <p:nvPr/>
        </p:nvSpPr>
        <p:spPr>
          <a:xfrm>
            <a:off x="6065520" y="6263004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3809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bk object 142"/>
          <p:cNvSpPr/>
          <p:nvPr/>
        </p:nvSpPr>
        <p:spPr>
          <a:xfrm>
            <a:off x="6065520" y="6346190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5079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bk object 143"/>
          <p:cNvSpPr/>
          <p:nvPr/>
        </p:nvSpPr>
        <p:spPr>
          <a:xfrm>
            <a:off x="6065520" y="6272529"/>
            <a:ext cx="11430" cy="71120"/>
          </a:xfrm>
          <a:custGeom>
            <a:avLst/>
            <a:gdLst/>
            <a:ahLst/>
            <a:cxnLst/>
            <a:rect l="l" t="t" r="r" b="b"/>
            <a:pathLst>
              <a:path w="11429" h="71120">
                <a:moveTo>
                  <a:pt x="0" y="71120"/>
                </a:moveTo>
                <a:lnTo>
                  <a:pt x="11429" y="71120"/>
                </a:lnTo>
                <a:lnTo>
                  <a:pt x="11429" y="0"/>
                </a:lnTo>
                <a:lnTo>
                  <a:pt x="0" y="0"/>
                </a:lnTo>
                <a:lnTo>
                  <a:pt x="0" y="7112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bk object 144"/>
          <p:cNvSpPr/>
          <p:nvPr/>
        </p:nvSpPr>
        <p:spPr>
          <a:xfrm>
            <a:off x="6065520" y="6268720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7620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bk object 145"/>
          <p:cNvSpPr/>
          <p:nvPr/>
        </p:nvSpPr>
        <p:spPr>
          <a:xfrm>
            <a:off x="6471920" y="6272529"/>
            <a:ext cx="11430" cy="24130"/>
          </a:xfrm>
          <a:custGeom>
            <a:avLst/>
            <a:gdLst/>
            <a:ahLst/>
            <a:cxnLst/>
            <a:rect l="l" t="t" r="r" b="b"/>
            <a:pathLst>
              <a:path w="11429" h="24129">
                <a:moveTo>
                  <a:pt x="0" y="24130"/>
                </a:moveTo>
                <a:lnTo>
                  <a:pt x="11429" y="24130"/>
                </a:lnTo>
                <a:lnTo>
                  <a:pt x="11429" y="0"/>
                </a:lnTo>
                <a:lnTo>
                  <a:pt x="0" y="0"/>
                </a:lnTo>
                <a:lnTo>
                  <a:pt x="0" y="2413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bk object 146"/>
          <p:cNvSpPr/>
          <p:nvPr/>
        </p:nvSpPr>
        <p:spPr>
          <a:xfrm>
            <a:off x="6471920" y="632460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0" y="19050"/>
                </a:moveTo>
                <a:lnTo>
                  <a:pt x="11429" y="19050"/>
                </a:lnTo>
                <a:lnTo>
                  <a:pt x="11429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bk object 147"/>
          <p:cNvSpPr/>
          <p:nvPr/>
        </p:nvSpPr>
        <p:spPr>
          <a:xfrm>
            <a:off x="6065520" y="6351270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5079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bk object 148"/>
          <p:cNvSpPr/>
          <p:nvPr/>
        </p:nvSpPr>
        <p:spPr>
          <a:xfrm>
            <a:off x="6076950" y="633730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12700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bk object 149"/>
          <p:cNvSpPr/>
          <p:nvPr/>
        </p:nvSpPr>
        <p:spPr>
          <a:xfrm>
            <a:off x="6076950" y="628395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699"/>
                </a:moveTo>
                <a:lnTo>
                  <a:pt x="11429" y="12699"/>
                </a:lnTo>
                <a:lnTo>
                  <a:pt x="1142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bk object 150"/>
          <p:cNvSpPr/>
          <p:nvPr/>
        </p:nvSpPr>
        <p:spPr>
          <a:xfrm>
            <a:off x="6076950" y="632460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0" y="6350"/>
                </a:moveTo>
                <a:lnTo>
                  <a:pt x="11429" y="6350"/>
                </a:lnTo>
                <a:lnTo>
                  <a:pt x="11429" y="0"/>
                </a:ln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bk object 151"/>
          <p:cNvSpPr/>
          <p:nvPr/>
        </p:nvSpPr>
        <p:spPr>
          <a:xfrm>
            <a:off x="6076950" y="6278245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11429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bk object 152"/>
          <p:cNvSpPr/>
          <p:nvPr/>
        </p:nvSpPr>
        <p:spPr>
          <a:xfrm>
            <a:off x="6460490" y="628395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699"/>
                </a:moveTo>
                <a:lnTo>
                  <a:pt x="11430" y="12699"/>
                </a:lnTo>
                <a:lnTo>
                  <a:pt x="1143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bk object 153"/>
          <p:cNvSpPr/>
          <p:nvPr/>
        </p:nvSpPr>
        <p:spPr>
          <a:xfrm>
            <a:off x="6460490" y="632460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0" y="6350"/>
                </a:moveTo>
                <a:lnTo>
                  <a:pt x="11430" y="6350"/>
                </a:lnTo>
                <a:lnTo>
                  <a:pt x="11430" y="0"/>
                </a:ln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bk object 154"/>
          <p:cNvSpPr/>
          <p:nvPr/>
        </p:nvSpPr>
        <p:spPr>
          <a:xfrm>
            <a:off x="6088379" y="632777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6350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bk object 155"/>
          <p:cNvSpPr/>
          <p:nvPr/>
        </p:nvSpPr>
        <p:spPr>
          <a:xfrm>
            <a:off x="6088379" y="6290309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12700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bk object 156"/>
          <p:cNvSpPr/>
          <p:nvPr/>
        </p:nvSpPr>
        <p:spPr>
          <a:xfrm>
            <a:off x="6130290" y="611441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bk object 157"/>
          <p:cNvSpPr/>
          <p:nvPr/>
        </p:nvSpPr>
        <p:spPr>
          <a:xfrm>
            <a:off x="6135370" y="6113145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bk object 158"/>
          <p:cNvSpPr/>
          <p:nvPr/>
        </p:nvSpPr>
        <p:spPr>
          <a:xfrm>
            <a:off x="6139179" y="6111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bk object 159"/>
          <p:cNvSpPr/>
          <p:nvPr/>
        </p:nvSpPr>
        <p:spPr>
          <a:xfrm>
            <a:off x="6403340" y="6111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bk object 160"/>
          <p:cNvSpPr/>
          <p:nvPr/>
        </p:nvSpPr>
        <p:spPr>
          <a:xfrm>
            <a:off x="6149340" y="6110604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bk object 161"/>
          <p:cNvSpPr/>
          <p:nvPr/>
        </p:nvSpPr>
        <p:spPr>
          <a:xfrm>
            <a:off x="6155690" y="6108700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>
                <a:moveTo>
                  <a:pt x="0" y="0"/>
                </a:moveTo>
                <a:lnTo>
                  <a:pt x="23622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bk object 162"/>
          <p:cNvSpPr/>
          <p:nvPr/>
        </p:nvSpPr>
        <p:spPr>
          <a:xfrm>
            <a:off x="6160770" y="610679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bk object 163"/>
          <p:cNvSpPr/>
          <p:nvPr/>
        </p:nvSpPr>
        <p:spPr>
          <a:xfrm>
            <a:off x="6168390" y="6104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bk object 164"/>
          <p:cNvSpPr/>
          <p:nvPr/>
        </p:nvSpPr>
        <p:spPr>
          <a:xfrm>
            <a:off x="6370320" y="610489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699" y="0"/>
                </a:moveTo>
                <a:lnTo>
                  <a:pt x="0" y="0"/>
                </a:lnTo>
                <a:lnTo>
                  <a:pt x="0" y="1270"/>
                </a:lnTo>
                <a:lnTo>
                  <a:pt x="12699" y="1270"/>
                </a:lnTo>
                <a:lnTo>
                  <a:pt x="1269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bk object 165"/>
          <p:cNvSpPr/>
          <p:nvPr/>
        </p:nvSpPr>
        <p:spPr>
          <a:xfrm>
            <a:off x="6182359" y="610425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bk object 166"/>
          <p:cNvSpPr/>
          <p:nvPr/>
        </p:nvSpPr>
        <p:spPr>
          <a:xfrm>
            <a:off x="6189979" y="6102350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bk object 167"/>
          <p:cNvSpPr/>
          <p:nvPr/>
        </p:nvSpPr>
        <p:spPr>
          <a:xfrm>
            <a:off x="6202679" y="610044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bk object 168"/>
          <p:cNvSpPr/>
          <p:nvPr/>
        </p:nvSpPr>
        <p:spPr>
          <a:xfrm>
            <a:off x="6209029" y="60985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bk object 169"/>
          <p:cNvSpPr/>
          <p:nvPr/>
        </p:nvSpPr>
        <p:spPr>
          <a:xfrm>
            <a:off x="6319520" y="60985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bk object 170"/>
          <p:cNvSpPr/>
          <p:nvPr/>
        </p:nvSpPr>
        <p:spPr>
          <a:xfrm>
            <a:off x="6238240" y="609727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bk object 171"/>
          <p:cNvSpPr/>
          <p:nvPr/>
        </p:nvSpPr>
        <p:spPr>
          <a:xfrm>
            <a:off x="6076950" y="6132829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bk object 172"/>
          <p:cNvSpPr/>
          <p:nvPr/>
        </p:nvSpPr>
        <p:spPr>
          <a:xfrm>
            <a:off x="6080759" y="6130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bk object 173"/>
          <p:cNvSpPr/>
          <p:nvPr/>
        </p:nvSpPr>
        <p:spPr>
          <a:xfrm>
            <a:off x="6466840" y="6130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bk object 174"/>
          <p:cNvSpPr/>
          <p:nvPr/>
        </p:nvSpPr>
        <p:spPr>
          <a:xfrm>
            <a:off x="6088379" y="6129654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bk object 175"/>
          <p:cNvSpPr/>
          <p:nvPr/>
        </p:nvSpPr>
        <p:spPr>
          <a:xfrm>
            <a:off x="6090920" y="6128384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bk object 176"/>
          <p:cNvSpPr/>
          <p:nvPr/>
        </p:nvSpPr>
        <p:spPr>
          <a:xfrm>
            <a:off x="6094729" y="6126479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bk object 177"/>
          <p:cNvSpPr/>
          <p:nvPr/>
        </p:nvSpPr>
        <p:spPr>
          <a:xfrm>
            <a:off x="6098540" y="6123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bk object 178"/>
          <p:cNvSpPr/>
          <p:nvPr/>
        </p:nvSpPr>
        <p:spPr>
          <a:xfrm>
            <a:off x="6450329" y="6123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bk object 179"/>
          <p:cNvSpPr/>
          <p:nvPr/>
        </p:nvSpPr>
        <p:spPr>
          <a:xfrm>
            <a:off x="6106159" y="612330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bk object 180"/>
          <p:cNvSpPr/>
          <p:nvPr/>
        </p:nvSpPr>
        <p:spPr>
          <a:xfrm>
            <a:off x="6109970" y="6121400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bk object 181"/>
          <p:cNvSpPr/>
          <p:nvPr/>
        </p:nvSpPr>
        <p:spPr>
          <a:xfrm>
            <a:off x="6113779" y="611949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bk object 182"/>
          <p:cNvSpPr/>
          <p:nvPr/>
        </p:nvSpPr>
        <p:spPr>
          <a:xfrm>
            <a:off x="6117590" y="61175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bk object 183"/>
          <p:cNvSpPr/>
          <p:nvPr/>
        </p:nvSpPr>
        <p:spPr>
          <a:xfrm>
            <a:off x="6427470" y="61175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bk object 184"/>
          <p:cNvSpPr/>
          <p:nvPr/>
        </p:nvSpPr>
        <p:spPr>
          <a:xfrm>
            <a:off x="6126479" y="6116954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bk object 185"/>
          <p:cNvSpPr/>
          <p:nvPr/>
        </p:nvSpPr>
        <p:spPr>
          <a:xfrm>
            <a:off x="6130290" y="6115684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bk object 186"/>
          <p:cNvSpPr/>
          <p:nvPr/>
        </p:nvSpPr>
        <p:spPr>
          <a:xfrm>
            <a:off x="6035040" y="6153784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3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bk object 187"/>
          <p:cNvSpPr/>
          <p:nvPr/>
        </p:nvSpPr>
        <p:spPr>
          <a:xfrm>
            <a:off x="6037579" y="6151879"/>
            <a:ext cx="476250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bk object 188"/>
          <p:cNvSpPr/>
          <p:nvPr/>
        </p:nvSpPr>
        <p:spPr>
          <a:xfrm>
            <a:off x="6038850" y="6149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bk object 189"/>
          <p:cNvSpPr/>
          <p:nvPr/>
        </p:nvSpPr>
        <p:spPr>
          <a:xfrm>
            <a:off x="6508750" y="6149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bk object 190"/>
          <p:cNvSpPr/>
          <p:nvPr/>
        </p:nvSpPr>
        <p:spPr>
          <a:xfrm>
            <a:off x="6043929" y="6148704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7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bk object 191"/>
          <p:cNvSpPr/>
          <p:nvPr/>
        </p:nvSpPr>
        <p:spPr>
          <a:xfrm>
            <a:off x="6046470" y="6147434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bk object 192"/>
          <p:cNvSpPr/>
          <p:nvPr/>
        </p:nvSpPr>
        <p:spPr>
          <a:xfrm>
            <a:off x="6049009" y="6145529"/>
            <a:ext cx="452120" cy="0"/>
          </a:xfrm>
          <a:custGeom>
            <a:avLst/>
            <a:gdLst/>
            <a:ahLst/>
            <a:cxnLst/>
            <a:rect l="l" t="t" r="r" b="b"/>
            <a:pathLst>
              <a:path w="452120">
                <a:moveTo>
                  <a:pt x="0" y="0"/>
                </a:moveTo>
                <a:lnTo>
                  <a:pt x="45212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bk object 193"/>
          <p:cNvSpPr/>
          <p:nvPr/>
        </p:nvSpPr>
        <p:spPr>
          <a:xfrm>
            <a:off x="6051550" y="6142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bk object 194"/>
          <p:cNvSpPr/>
          <p:nvPr/>
        </p:nvSpPr>
        <p:spPr>
          <a:xfrm>
            <a:off x="6496050" y="6142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bk object 195"/>
          <p:cNvSpPr/>
          <p:nvPr/>
        </p:nvSpPr>
        <p:spPr>
          <a:xfrm>
            <a:off x="6056629" y="6142354"/>
            <a:ext cx="436880" cy="0"/>
          </a:xfrm>
          <a:custGeom>
            <a:avLst/>
            <a:gdLst/>
            <a:ahLst/>
            <a:cxnLst/>
            <a:rect l="l" t="t" r="r" b="b"/>
            <a:pathLst>
              <a:path w="436879">
                <a:moveTo>
                  <a:pt x="0" y="0"/>
                </a:moveTo>
                <a:lnTo>
                  <a:pt x="43687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bk object 196"/>
          <p:cNvSpPr/>
          <p:nvPr/>
        </p:nvSpPr>
        <p:spPr>
          <a:xfrm>
            <a:off x="6059170" y="6141084"/>
            <a:ext cx="430530" cy="0"/>
          </a:xfrm>
          <a:custGeom>
            <a:avLst/>
            <a:gdLst/>
            <a:ahLst/>
            <a:cxnLst/>
            <a:rect l="l" t="t" r="r" b="b"/>
            <a:pathLst>
              <a:path w="430529">
                <a:moveTo>
                  <a:pt x="0" y="0"/>
                </a:moveTo>
                <a:lnTo>
                  <a:pt x="43052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bk object 197"/>
          <p:cNvSpPr/>
          <p:nvPr/>
        </p:nvSpPr>
        <p:spPr>
          <a:xfrm>
            <a:off x="6062979" y="6139179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bk object 198"/>
          <p:cNvSpPr/>
          <p:nvPr/>
        </p:nvSpPr>
        <p:spPr>
          <a:xfrm>
            <a:off x="6065520" y="6136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bk object 199"/>
          <p:cNvSpPr/>
          <p:nvPr/>
        </p:nvSpPr>
        <p:spPr>
          <a:xfrm>
            <a:off x="6482079" y="6136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bk object 200"/>
          <p:cNvSpPr/>
          <p:nvPr/>
        </p:nvSpPr>
        <p:spPr>
          <a:xfrm>
            <a:off x="6070600" y="6136004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bk object 201"/>
          <p:cNvSpPr/>
          <p:nvPr/>
        </p:nvSpPr>
        <p:spPr>
          <a:xfrm>
            <a:off x="6074409" y="6134734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bk object 202"/>
          <p:cNvSpPr/>
          <p:nvPr/>
        </p:nvSpPr>
        <p:spPr>
          <a:xfrm>
            <a:off x="6002020" y="6174104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37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bk object 203"/>
          <p:cNvSpPr/>
          <p:nvPr/>
        </p:nvSpPr>
        <p:spPr>
          <a:xfrm>
            <a:off x="6003290" y="617283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59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bk object 204"/>
          <p:cNvSpPr/>
          <p:nvPr/>
        </p:nvSpPr>
        <p:spPr>
          <a:xfrm>
            <a:off x="6005829" y="6170929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bk object 205"/>
          <p:cNvSpPr/>
          <p:nvPr/>
        </p:nvSpPr>
        <p:spPr>
          <a:xfrm>
            <a:off x="6008370" y="6168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bk object 206"/>
          <p:cNvSpPr/>
          <p:nvPr/>
        </p:nvSpPr>
        <p:spPr>
          <a:xfrm>
            <a:off x="6541769" y="6168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bk object 207"/>
          <p:cNvSpPr/>
          <p:nvPr/>
        </p:nvSpPr>
        <p:spPr>
          <a:xfrm>
            <a:off x="6012179" y="6167754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bk object 208"/>
          <p:cNvSpPr/>
          <p:nvPr/>
        </p:nvSpPr>
        <p:spPr>
          <a:xfrm>
            <a:off x="6013450" y="6166484"/>
            <a:ext cx="524510" cy="0"/>
          </a:xfrm>
          <a:custGeom>
            <a:avLst/>
            <a:gdLst/>
            <a:ahLst/>
            <a:cxnLst/>
            <a:rect l="l" t="t" r="r" b="b"/>
            <a:pathLst>
              <a:path w="524509">
                <a:moveTo>
                  <a:pt x="0" y="0"/>
                </a:moveTo>
                <a:lnTo>
                  <a:pt x="52450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bk object 209"/>
          <p:cNvSpPr/>
          <p:nvPr/>
        </p:nvSpPr>
        <p:spPr>
          <a:xfrm>
            <a:off x="6015990" y="6164579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bk object 210"/>
          <p:cNvSpPr/>
          <p:nvPr/>
        </p:nvSpPr>
        <p:spPr>
          <a:xfrm>
            <a:off x="6018529" y="6162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bk object 211"/>
          <p:cNvSpPr/>
          <p:nvPr/>
        </p:nvSpPr>
        <p:spPr>
          <a:xfrm>
            <a:off x="6531609" y="6162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bk object 212"/>
          <p:cNvSpPr/>
          <p:nvPr/>
        </p:nvSpPr>
        <p:spPr>
          <a:xfrm>
            <a:off x="6022340" y="6161404"/>
            <a:ext cx="508000" cy="0"/>
          </a:xfrm>
          <a:custGeom>
            <a:avLst/>
            <a:gdLst/>
            <a:ahLst/>
            <a:cxnLst/>
            <a:rect l="l" t="t" r="r" b="b"/>
            <a:pathLst>
              <a:path w="508000">
                <a:moveTo>
                  <a:pt x="0" y="0"/>
                </a:moveTo>
                <a:lnTo>
                  <a:pt x="50800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bk object 213"/>
          <p:cNvSpPr/>
          <p:nvPr/>
        </p:nvSpPr>
        <p:spPr>
          <a:xfrm>
            <a:off x="6023609" y="6160134"/>
            <a:ext cx="504190" cy="0"/>
          </a:xfrm>
          <a:custGeom>
            <a:avLst/>
            <a:gdLst/>
            <a:ahLst/>
            <a:cxnLst/>
            <a:rect l="l" t="t" r="r" b="b"/>
            <a:pathLst>
              <a:path w="504190">
                <a:moveTo>
                  <a:pt x="0" y="0"/>
                </a:moveTo>
                <a:lnTo>
                  <a:pt x="50418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bk object 214"/>
          <p:cNvSpPr/>
          <p:nvPr/>
        </p:nvSpPr>
        <p:spPr>
          <a:xfrm>
            <a:off x="6026150" y="6158229"/>
            <a:ext cx="499109" cy="0"/>
          </a:xfrm>
          <a:custGeom>
            <a:avLst/>
            <a:gdLst/>
            <a:ahLst/>
            <a:cxnLst/>
            <a:rect l="l" t="t" r="r" b="b"/>
            <a:pathLst>
              <a:path w="499109">
                <a:moveTo>
                  <a:pt x="0" y="0"/>
                </a:moveTo>
                <a:lnTo>
                  <a:pt x="49910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bk object 215"/>
          <p:cNvSpPr/>
          <p:nvPr/>
        </p:nvSpPr>
        <p:spPr>
          <a:xfrm>
            <a:off x="6028690" y="6155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bk object 216"/>
          <p:cNvSpPr/>
          <p:nvPr/>
        </p:nvSpPr>
        <p:spPr>
          <a:xfrm>
            <a:off x="6520180" y="6155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bk object 217"/>
          <p:cNvSpPr/>
          <p:nvPr/>
        </p:nvSpPr>
        <p:spPr>
          <a:xfrm>
            <a:off x="6032500" y="6155054"/>
            <a:ext cx="485140" cy="0"/>
          </a:xfrm>
          <a:custGeom>
            <a:avLst/>
            <a:gdLst/>
            <a:ahLst/>
            <a:cxnLst/>
            <a:rect l="l" t="t" r="r" b="b"/>
            <a:pathLst>
              <a:path w="485140">
                <a:moveTo>
                  <a:pt x="0" y="0"/>
                </a:moveTo>
                <a:lnTo>
                  <a:pt x="48514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bk object 218"/>
          <p:cNvSpPr/>
          <p:nvPr/>
        </p:nvSpPr>
        <p:spPr>
          <a:xfrm>
            <a:off x="5979159" y="6193154"/>
            <a:ext cx="593090" cy="0"/>
          </a:xfrm>
          <a:custGeom>
            <a:avLst/>
            <a:gdLst/>
            <a:ahLst/>
            <a:cxnLst/>
            <a:rect l="l" t="t" r="r" b="b"/>
            <a:pathLst>
              <a:path w="593090">
                <a:moveTo>
                  <a:pt x="0" y="0"/>
                </a:moveTo>
                <a:lnTo>
                  <a:pt x="59308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bk object 219"/>
          <p:cNvSpPr/>
          <p:nvPr/>
        </p:nvSpPr>
        <p:spPr>
          <a:xfrm>
            <a:off x="5980429" y="6191884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bk object 220"/>
          <p:cNvSpPr/>
          <p:nvPr/>
        </p:nvSpPr>
        <p:spPr>
          <a:xfrm>
            <a:off x="5981700" y="6189979"/>
            <a:ext cx="586740" cy="0"/>
          </a:xfrm>
          <a:custGeom>
            <a:avLst/>
            <a:gdLst/>
            <a:ahLst/>
            <a:cxnLst/>
            <a:rect l="l" t="t" r="r" b="b"/>
            <a:pathLst>
              <a:path w="586740">
                <a:moveTo>
                  <a:pt x="0" y="0"/>
                </a:moveTo>
                <a:lnTo>
                  <a:pt x="58674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bk object 221"/>
          <p:cNvSpPr/>
          <p:nvPr/>
        </p:nvSpPr>
        <p:spPr>
          <a:xfrm>
            <a:off x="5982970" y="6187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bk object 222"/>
          <p:cNvSpPr/>
          <p:nvPr/>
        </p:nvSpPr>
        <p:spPr>
          <a:xfrm>
            <a:off x="6565900" y="6187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bk object 223"/>
          <p:cNvSpPr/>
          <p:nvPr/>
        </p:nvSpPr>
        <p:spPr>
          <a:xfrm>
            <a:off x="5986779" y="6186804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>
                <a:moveTo>
                  <a:pt x="0" y="0"/>
                </a:moveTo>
                <a:lnTo>
                  <a:pt x="57785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bk object 224"/>
          <p:cNvSpPr/>
          <p:nvPr/>
        </p:nvSpPr>
        <p:spPr>
          <a:xfrm>
            <a:off x="5988050" y="6185534"/>
            <a:ext cx="575310" cy="0"/>
          </a:xfrm>
          <a:custGeom>
            <a:avLst/>
            <a:gdLst/>
            <a:ahLst/>
            <a:cxnLst/>
            <a:rect l="l" t="t" r="r" b="b"/>
            <a:pathLst>
              <a:path w="575309">
                <a:moveTo>
                  <a:pt x="0" y="0"/>
                </a:moveTo>
                <a:lnTo>
                  <a:pt x="57530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bk object 225"/>
          <p:cNvSpPr/>
          <p:nvPr/>
        </p:nvSpPr>
        <p:spPr>
          <a:xfrm>
            <a:off x="5989320" y="6183629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bk object 226"/>
          <p:cNvSpPr/>
          <p:nvPr/>
        </p:nvSpPr>
        <p:spPr>
          <a:xfrm>
            <a:off x="5990590" y="6181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bk object 227"/>
          <p:cNvSpPr/>
          <p:nvPr/>
        </p:nvSpPr>
        <p:spPr>
          <a:xfrm>
            <a:off x="6558280" y="6181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bk object 228"/>
          <p:cNvSpPr/>
          <p:nvPr/>
        </p:nvSpPr>
        <p:spPr>
          <a:xfrm>
            <a:off x="5993129" y="6180454"/>
            <a:ext cx="563880" cy="0"/>
          </a:xfrm>
          <a:custGeom>
            <a:avLst/>
            <a:gdLst/>
            <a:ahLst/>
            <a:cxnLst/>
            <a:rect l="l" t="t" r="r" b="b"/>
            <a:pathLst>
              <a:path w="563879">
                <a:moveTo>
                  <a:pt x="0" y="0"/>
                </a:moveTo>
                <a:lnTo>
                  <a:pt x="56387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bk object 229"/>
          <p:cNvSpPr/>
          <p:nvPr/>
        </p:nvSpPr>
        <p:spPr>
          <a:xfrm>
            <a:off x="5995670" y="6179184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bk object 230"/>
          <p:cNvSpPr/>
          <p:nvPr/>
        </p:nvSpPr>
        <p:spPr>
          <a:xfrm>
            <a:off x="5996940" y="6177279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bk object 231"/>
          <p:cNvSpPr/>
          <p:nvPr/>
        </p:nvSpPr>
        <p:spPr>
          <a:xfrm>
            <a:off x="5998209" y="6174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bk object 232"/>
          <p:cNvSpPr/>
          <p:nvPr/>
        </p:nvSpPr>
        <p:spPr>
          <a:xfrm>
            <a:off x="6550659" y="6174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bk object 233"/>
          <p:cNvSpPr/>
          <p:nvPr/>
        </p:nvSpPr>
        <p:spPr>
          <a:xfrm>
            <a:off x="5957570" y="6212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bk object 234"/>
          <p:cNvSpPr/>
          <p:nvPr/>
        </p:nvSpPr>
        <p:spPr>
          <a:xfrm>
            <a:off x="6592569" y="6212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bk object 235"/>
          <p:cNvSpPr/>
          <p:nvPr/>
        </p:nvSpPr>
        <p:spPr>
          <a:xfrm>
            <a:off x="5960109" y="6212204"/>
            <a:ext cx="631190" cy="0"/>
          </a:xfrm>
          <a:custGeom>
            <a:avLst/>
            <a:gdLst/>
            <a:ahLst/>
            <a:cxnLst/>
            <a:rect l="l" t="t" r="r" b="b"/>
            <a:pathLst>
              <a:path w="631190">
                <a:moveTo>
                  <a:pt x="0" y="0"/>
                </a:moveTo>
                <a:lnTo>
                  <a:pt x="63118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bk object 236"/>
          <p:cNvSpPr/>
          <p:nvPr/>
        </p:nvSpPr>
        <p:spPr>
          <a:xfrm>
            <a:off x="5961379" y="6210934"/>
            <a:ext cx="628650" cy="0"/>
          </a:xfrm>
          <a:custGeom>
            <a:avLst/>
            <a:gdLst/>
            <a:ahLst/>
            <a:cxnLst/>
            <a:rect l="l" t="t" r="r" b="b"/>
            <a:pathLst>
              <a:path w="628650">
                <a:moveTo>
                  <a:pt x="0" y="0"/>
                </a:moveTo>
                <a:lnTo>
                  <a:pt x="62865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bk object 237"/>
          <p:cNvSpPr/>
          <p:nvPr/>
        </p:nvSpPr>
        <p:spPr>
          <a:xfrm>
            <a:off x="5962650" y="6209029"/>
            <a:ext cx="626110" cy="0"/>
          </a:xfrm>
          <a:custGeom>
            <a:avLst/>
            <a:gdLst/>
            <a:ahLst/>
            <a:cxnLst/>
            <a:rect l="l" t="t" r="r" b="b"/>
            <a:pathLst>
              <a:path w="626109">
                <a:moveTo>
                  <a:pt x="0" y="0"/>
                </a:moveTo>
                <a:lnTo>
                  <a:pt x="62610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bk object 238"/>
          <p:cNvSpPr/>
          <p:nvPr/>
        </p:nvSpPr>
        <p:spPr>
          <a:xfrm>
            <a:off x="5963920" y="6206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bk object 239"/>
          <p:cNvSpPr/>
          <p:nvPr/>
        </p:nvSpPr>
        <p:spPr>
          <a:xfrm>
            <a:off x="6586219" y="6206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bk object 240"/>
          <p:cNvSpPr/>
          <p:nvPr/>
        </p:nvSpPr>
        <p:spPr>
          <a:xfrm>
            <a:off x="5966459" y="6205854"/>
            <a:ext cx="618490" cy="0"/>
          </a:xfrm>
          <a:custGeom>
            <a:avLst/>
            <a:gdLst/>
            <a:ahLst/>
            <a:cxnLst/>
            <a:rect l="l" t="t" r="r" b="b"/>
            <a:pathLst>
              <a:path w="618490">
                <a:moveTo>
                  <a:pt x="0" y="0"/>
                </a:moveTo>
                <a:lnTo>
                  <a:pt x="61848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bk object 241"/>
          <p:cNvSpPr/>
          <p:nvPr/>
        </p:nvSpPr>
        <p:spPr>
          <a:xfrm>
            <a:off x="5967729" y="6204584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bk object 242"/>
          <p:cNvSpPr/>
          <p:nvPr/>
        </p:nvSpPr>
        <p:spPr>
          <a:xfrm>
            <a:off x="5969000" y="6202679"/>
            <a:ext cx="613410" cy="0"/>
          </a:xfrm>
          <a:custGeom>
            <a:avLst/>
            <a:gdLst/>
            <a:ahLst/>
            <a:cxnLst/>
            <a:rect l="l" t="t" r="r" b="b"/>
            <a:pathLst>
              <a:path w="613409">
                <a:moveTo>
                  <a:pt x="0" y="0"/>
                </a:moveTo>
                <a:lnTo>
                  <a:pt x="61340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bk object 243"/>
          <p:cNvSpPr/>
          <p:nvPr/>
        </p:nvSpPr>
        <p:spPr>
          <a:xfrm>
            <a:off x="5970270" y="6200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bk object 244"/>
          <p:cNvSpPr/>
          <p:nvPr/>
        </p:nvSpPr>
        <p:spPr>
          <a:xfrm>
            <a:off x="6579869" y="6200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bk object 245"/>
          <p:cNvSpPr/>
          <p:nvPr/>
        </p:nvSpPr>
        <p:spPr>
          <a:xfrm>
            <a:off x="5972809" y="6199504"/>
            <a:ext cx="605790" cy="0"/>
          </a:xfrm>
          <a:custGeom>
            <a:avLst/>
            <a:gdLst/>
            <a:ahLst/>
            <a:cxnLst/>
            <a:rect l="l" t="t" r="r" b="b"/>
            <a:pathLst>
              <a:path w="605790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bk object 246"/>
          <p:cNvSpPr/>
          <p:nvPr/>
        </p:nvSpPr>
        <p:spPr>
          <a:xfrm>
            <a:off x="5974079" y="6198234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bk object 247"/>
          <p:cNvSpPr/>
          <p:nvPr/>
        </p:nvSpPr>
        <p:spPr>
          <a:xfrm>
            <a:off x="5975350" y="6196329"/>
            <a:ext cx="600710" cy="0"/>
          </a:xfrm>
          <a:custGeom>
            <a:avLst/>
            <a:gdLst/>
            <a:ahLst/>
            <a:cxnLst/>
            <a:rect l="l" t="t" r="r" b="b"/>
            <a:pathLst>
              <a:path w="600709">
                <a:moveTo>
                  <a:pt x="0" y="0"/>
                </a:moveTo>
                <a:lnTo>
                  <a:pt x="60070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bk object 248"/>
          <p:cNvSpPr/>
          <p:nvPr/>
        </p:nvSpPr>
        <p:spPr>
          <a:xfrm>
            <a:off x="5976620" y="6193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bk object 249"/>
          <p:cNvSpPr/>
          <p:nvPr/>
        </p:nvSpPr>
        <p:spPr>
          <a:xfrm>
            <a:off x="6573519" y="6193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bk object 250"/>
          <p:cNvSpPr/>
          <p:nvPr/>
        </p:nvSpPr>
        <p:spPr>
          <a:xfrm>
            <a:off x="5942329" y="623379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bk object 251"/>
          <p:cNvSpPr/>
          <p:nvPr/>
        </p:nvSpPr>
        <p:spPr>
          <a:xfrm>
            <a:off x="5943600" y="6232525"/>
            <a:ext cx="664210" cy="0"/>
          </a:xfrm>
          <a:custGeom>
            <a:avLst/>
            <a:gdLst/>
            <a:ahLst/>
            <a:cxnLst/>
            <a:rect l="l" t="t" r="r" b="b"/>
            <a:pathLst>
              <a:path w="664209">
                <a:moveTo>
                  <a:pt x="0" y="0"/>
                </a:moveTo>
                <a:lnTo>
                  <a:pt x="664209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bk object 252"/>
          <p:cNvSpPr/>
          <p:nvPr/>
        </p:nvSpPr>
        <p:spPr>
          <a:xfrm>
            <a:off x="5943600" y="62306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bk object 253"/>
          <p:cNvSpPr/>
          <p:nvPr/>
        </p:nvSpPr>
        <p:spPr>
          <a:xfrm>
            <a:off x="6606540" y="62306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bk object 254"/>
          <p:cNvSpPr/>
          <p:nvPr/>
        </p:nvSpPr>
        <p:spPr>
          <a:xfrm>
            <a:off x="5946140" y="6229984"/>
            <a:ext cx="659130" cy="0"/>
          </a:xfrm>
          <a:custGeom>
            <a:avLst/>
            <a:gdLst/>
            <a:ahLst/>
            <a:cxnLst/>
            <a:rect l="l" t="t" r="r" b="b"/>
            <a:pathLst>
              <a:path w="659129">
                <a:moveTo>
                  <a:pt x="0" y="0"/>
                </a:moveTo>
                <a:lnTo>
                  <a:pt x="65913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bk object 255"/>
          <p:cNvSpPr/>
          <p:nvPr/>
        </p:nvSpPr>
        <p:spPr>
          <a:xfrm>
            <a:off x="5947409" y="6228079"/>
            <a:ext cx="656590" cy="0"/>
          </a:xfrm>
          <a:custGeom>
            <a:avLst/>
            <a:gdLst/>
            <a:ahLst/>
            <a:cxnLst/>
            <a:rect l="l" t="t" r="r" b="b"/>
            <a:pathLst>
              <a:path w="656590">
                <a:moveTo>
                  <a:pt x="0" y="0"/>
                </a:moveTo>
                <a:lnTo>
                  <a:pt x="656589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bk object 256"/>
          <p:cNvSpPr/>
          <p:nvPr/>
        </p:nvSpPr>
        <p:spPr>
          <a:xfrm>
            <a:off x="5947409" y="62255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bk object 257"/>
          <p:cNvSpPr/>
          <p:nvPr/>
        </p:nvSpPr>
        <p:spPr>
          <a:xfrm>
            <a:off x="6602730" y="62255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bk object 258"/>
          <p:cNvSpPr/>
          <p:nvPr/>
        </p:nvSpPr>
        <p:spPr>
          <a:xfrm>
            <a:off x="5949950" y="6224904"/>
            <a:ext cx="651510" cy="0"/>
          </a:xfrm>
          <a:custGeom>
            <a:avLst/>
            <a:gdLst/>
            <a:ahLst/>
            <a:cxnLst/>
            <a:rect l="l" t="t" r="r" b="b"/>
            <a:pathLst>
              <a:path w="651509">
                <a:moveTo>
                  <a:pt x="0" y="0"/>
                </a:moveTo>
                <a:lnTo>
                  <a:pt x="651509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bk object 259"/>
          <p:cNvSpPr/>
          <p:nvPr/>
        </p:nvSpPr>
        <p:spPr>
          <a:xfrm>
            <a:off x="5951220" y="6223634"/>
            <a:ext cx="648970" cy="0"/>
          </a:xfrm>
          <a:custGeom>
            <a:avLst/>
            <a:gdLst/>
            <a:ahLst/>
            <a:cxnLst/>
            <a:rect l="l" t="t" r="r" b="b"/>
            <a:pathLst>
              <a:path w="648970">
                <a:moveTo>
                  <a:pt x="0" y="0"/>
                </a:moveTo>
                <a:lnTo>
                  <a:pt x="64897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bk object 260"/>
          <p:cNvSpPr/>
          <p:nvPr/>
        </p:nvSpPr>
        <p:spPr>
          <a:xfrm>
            <a:off x="5952490" y="6221729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3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bk object 261"/>
          <p:cNvSpPr/>
          <p:nvPr/>
        </p:nvSpPr>
        <p:spPr>
          <a:xfrm>
            <a:off x="5952490" y="6219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bk object 262"/>
          <p:cNvSpPr/>
          <p:nvPr/>
        </p:nvSpPr>
        <p:spPr>
          <a:xfrm>
            <a:off x="6597650" y="6219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bk object 263"/>
          <p:cNvSpPr/>
          <p:nvPr/>
        </p:nvSpPr>
        <p:spPr>
          <a:xfrm>
            <a:off x="5955029" y="6218554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bk object 264"/>
          <p:cNvSpPr/>
          <p:nvPr/>
        </p:nvSpPr>
        <p:spPr>
          <a:xfrm>
            <a:off x="5956300" y="6217284"/>
            <a:ext cx="638810" cy="0"/>
          </a:xfrm>
          <a:custGeom>
            <a:avLst/>
            <a:gdLst/>
            <a:ahLst/>
            <a:cxnLst/>
            <a:rect l="l" t="t" r="r" b="b"/>
            <a:pathLst>
              <a:path w="638809">
                <a:moveTo>
                  <a:pt x="0" y="0"/>
                </a:moveTo>
                <a:lnTo>
                  <a:pt x="638809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bk object 265"/>
          <p:cNvSpPr/>
          <p:nvPr/>
        </p:nvSpPr>
        <p:spPr>
          <a:xfrm>
            <a:off x="5957570" y="6215379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bk object 266"/>
          <p:cNvSpPr/>
          <p:nvPr/>
        </p:nvSpPr>
        <p:spPr>
          <a:xfrm>
            <a:off x="5930900" y="6252845"/>
            <a:ext cx="689610" cy="0"/>
          </a:xfrm>
          <a:custGeom>
            <a:avLst/>
            <a:gdLst/>
            <a:ahLst/>
            <a:cxnLst/>
            <a:rect l="l" t="t" r="r" b="b"/>
            <a:pathLst>
              <a:path w="689609">
                <a:moveTo>
                  <a:pt x="0" y="0"/>
                </a:moveTo>
                <a:lnTo>
                  <a:pt x="689609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bk object 267"/>
          <p:cNvSpPr/>
          <p:nvPr/>
        </p:nvSpPr>
        <p:spPr>
          <a:xfrm>
            <a:off x="5932170" y="6251575"/>
            <a:ext cx="687070" cy="0"/>
          </a:xfrm>
          <a:custGeom>
            <a:avLst/>
            <a:gdLst/>
            <a:ahLst/>
            <a:cxnLst/>
            <a:rect l="l" t="t" r="r" b="b"/>
            <a:pathLst>
              <a:path w="687070">
                <a:moveTo>
                  <a:pt x="0" y="0"/>
                </a:moveTo>
                <a:lnTo>
                  <a:pt x="68707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bk object 268"/>
          <p:cNvSpPr/>
          <p:nvPr/>
        </p:nvSpPr>
        <p:spPr>
          <a:xfrm>
            <a:off x="5932170" y="62496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bk object 269"/>
          <p:cNvSpPr/>
          <p:nvPr/>
        </p:nvSpPr>
        <p:spPr>
          <a:xfrm>
            <a:off x="6617969" y="62496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bk object 270"/>
          <p:cNvSpPr/>
          <p:nvPr/>
        </p:nvSpPr>
        <p:spPr>
          <a:xfrm>
            <a:off x="5933440" y="6249034"/>
            <a:ext cx="684530" cy="0"/>
          </a:xfrm>
          <a:custGeom>
            <a:avLst/>
            <a:gdLst/>
            <a:ahLst/>
            <a:cxnLst/>
            <a:rect l="l" t="t" r="r" b="b"/>
            <a:pathLst>
              <a:path w="684529">
                <a:moveTo>
                  <a:pt x="0" y="0"/>
                </a:moveTo>
                <a:lnTo>
                  <a:pt x="68453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bk object 271"/>
          <p:cNvSpPr/>
          <p:nvPr/>
        </p:nvSpPr>
        <p:spPr>
          <a:xfrm>
            <a:off x="5934709" y="6247129"/>
            <a:ext cx="681990" cy="0"/>
          </a:xfrm>
          <a:custGeom>
            <a:avLst/>
            <a:gdLst/>
            <a:ahLst/>
            <a:cxnLst/>
            <a:rect l="l" t="t" r="r" b="b"/>
            <a:pathLst>
              <a:path w="681990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bk object 272"/>
          <p:cNvSpPr/>
          <p:nvPr/>
        </p:nvSpPr>
        <p:spPr>
          <a:xfrm>
            <a:off x="6615430" y="6244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bk object 273"/>
          <p:cNvSpPr/>
          <p:nvPr/>
        </p:nvSpPr>
        <p:spPr>
          <a:xfrm>
            <a:off x="5937250" y="6243320"/>
            <a:ext cx="676910" cy="0"/>
          </a:xfrm>
          <a:custGeom>
            <a:avLst/>
            <a:gdLst/>
            <a:ahLst/>
            <a:cxnLst/>
            <a:rect l="l" t="t" r="r" b="b"/>
            <a:pathLst>
              <a:path w="676909">
                <a:moveTo>
                  <a:pt x="0" y="0"/>
                </a:moveTo>
                <a:lnTo>
                  <a:pt x="676909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bk object 274"/>
          <p:cNvSpPr/>
          <p:nvPr/>
        </p:nvSpPr>
        <p:spPr>
          <a:xfrm>
            <a:off x="5938520" y="6240779"/>
            <a:ext cx="674370" cy="0"/>
          </a:xfrm>
          <a:custGeom>
            <a:avLst/>
            <a:gdLst/>
            <a:ahLst/>
            <a:cxnLst/>
            <a:rect l="l" t="t" r="r" b="b"/>
            <a:pathLst>
              <a:path w="674370">
                <a:moveTo>
                  <a:pt x="0" y="0"/>
                </a:moveTo>
                <a:lnTo>
                  <a:pt x="67437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bk object 275"/>
          <p:cNvSpPr/>
          <p:nvPr/>
        </p:nvSpPr>
        <p:spPr>
          <a:xfrm>
            <a:off x="5939790" y="6238875"/>
            <a:ext cx="671830" cy="0"/>
          </a:xfrm>
          <a:custGeom>
            <a:avLst/>
            <a:gdLst/>
            <a:ahLst/>
            <a:cxnLst/>
            <a:rect l="l" t="t" r="r" b="b"/>
            <a:pathLst>
              <a:path w="671829">
                <a:moveTo>
                  <a:pt x="0" y="0"/>
                </a:moveTo>
                <a:lnTo>
                  <a:pt x="67183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bk object 276"/>
          <p:cNvSpPr/>
          <p:nvPr/>
        </p:nvSpPr>
        <p:spPr>
          <a:xfrm>
            <a:off x="5939790" y="6236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bk object 277"/>
          <p:cNvSpPr/>
          <p:nvPr/>
        </p:nvSpPr>
        <p:spPr>
          <a:xfrm>
            <a:off x="6610350" y="6236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bk object 278"/>
          <p:cNvSpPr/>
          <p:nvPr/>
        </p:nvSpPr>
        <p:spPr>
          <a:xfrm>
            <a:off x="5942329" y="6236334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2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bk object 279"/>
          <p:cNvSpPr/>
          <p:nvPr/>
        </p:nvSpPr>
        <p:spPr>
          <a:xfrm>
            <a:off x="5942329" y="623506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bk object 280"/>
          <p:cNvSpPr/>
          <p:nvPr/>
        </p:nvSpPr>
        <p:spPr>
          <a:xfrm>
            <a:off x="5923279" y="6271895"/>
            <a:ext cx="704850" cy="0"/>
          </a:xfrm>
          <a:custGeom>
            <a:avLst/>
            <a:gdLst/>
            <a:ahLst/>
            <a:cxnLst/>
            <a:rect l="l" t="t" r="r" b="b"/>
            <a:pathLst>
              <a:path w="704850">
                <a:moveTo>
                  <a:pt x="0" y="0"/>
                </a:moveTo>
                <a:lnTo>
                  <a:pt x="704850" y="0"/>
                </a:lnTo>
              </a:path>
            </a:pathLst>
          </a:custGeom>
          <a:ln w="3810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bk object 281"/>
          <p:cNvSpPr/>
          <p:nvPr/>
        </p:nvSpPr>
        <p:spPr>
          <a:xfrm>
            <a:off x="5924550" y="6268720"/>
            <a:ext cx="702310" cy="0"/>
          </a:xfrm>
          <a:custGeom>
            <a:avLst/>
            <a:gdLst/>
            <a:ahLst/>
            <a:cxnLst/>
            <a:rect l="l" t="t" r="r" b="b"/>
            <a:pathLst>
              <a:path w="702309">
                <a:moveTo>
                  <a:pt x="0" y="0"/>
                </a:moveTo>
                <a:lnTo>
                  <a:pt x="70230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bk object 282"/>
          <p:cNvSpPr/>
          <p:nvPr/>
        </p:nvSpPr>
        <p:spPr>
          <a:xfrm>
            <a:off x="5925820" y="6266179"/>
            <a:ext cx="699770" cy="0"/>
          </a:xfrm>
          <a:custGeom>
            <a:avLst/>
            <a:gdLst/>
            <a:ahLst/>
            <a:cxnLst/>
            <a:rect l="l" t="t" r="r" b="b"/>
            <a:pathLst>
              <a:path w="699770">
                <a:moveTo>
                  <a:pt x="0" y="0"/>
                </a:moveTo>
                <a:lnTo>
                  <a:pt x="69977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bk object 283"/>
          <p:cNvSpPr/>
          <p:nvPr/>
        </p:nvSpPr>
        <p:spPr>
          <a:xfrm>
            <a:off x="592582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bk object 284"/>
          <p:cNvSpPr/>
          <p:nvPr/>
        </p:nvSpPr>
        <p:spPr>
          <a:xfrm>
            <a:off x="662431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bk object 285"/>
          <p:cNvSpPr/>
          <p:nvPr/>
        </p:nvSpPr>
        <p:spPr>
          <a:xfrm>
            <a:off x="5927090" y="6263004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3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bk object 286"/>
          <p:cNvSpPr/>
          <p:nvPr/>
        </p:nvSpPr>
        <p:spPr>
          <a:xfrm>
            <a:off x="5928359" y="6261734"/>
            <a:ext cx="695960" cy="0"/>
          </a:xfrm>
          <a:custGeom>
            <a:avLst/>
            <a:gdLst/>
            <a:ahLst/>
            <a:cxnLst/>
            <a:rect l="l" t="t" r="r" b="b"/>
            <a:pathLst>
              <a:path w="695959">
                <a:moveTo>
                  <a:pt x="0" y="0"/>
                </a:moveTo>
                <a:lnTo>
                  <a:pt x="69596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bk object 287"/>
          <p:cNvSpPr/>
          <p:nvPr/>
        </p:nvSpPr>
        <p:spPr>
          <a:xfrm>
            <a:off x="5928359" y="6259829"/>
            <a:ext cx="694690" cy="0"/>
          </a:xfrm>
          <a:custGeom>
            <a:avLst/>
            <a:gdLst/>
            <a:ahLst/>
            <a:cxnLst/>
            <a:rect l="l" t="t" r="r" b="b"/>
            <a:pathLst>
              <a:path w="694690">
                <a:moveTo>
                  <a:pt x="0" y="0"/>
                </a:moveTo>
                <a:lnTo>
                  <a:pt x="69468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bk object 288"/>
          <p:cNvSpPr/>
          <p:nvPr/>
        </p:nvSpPr>
        <p:spPr>
          <a:xfrm>
            <a:off x="59283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bk object 289"/>
          <p:cNvSpPr/>
          <p:nvPr/>
        </p:nvSpPr>
        <p:spPr>
          <a:xfrm>
            <a:off x="662178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bk object 290"/>
          <p:cNvSpPr/>
          <p:nvPr/>
        </p:nvSpPr>
        <p:spPr>
          <a:xfrm>
            <a:off x="5929629" y="6256654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bk object 291"/>
          <p:cNvSpPr/>
          <p:nvPr/>
        </p:nvSpPr>
        <p:spPr>
          <a:xfrm>
            <a:off x="5930900" y="625475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09">
                <a:moveTo>
                  <a:pt x="0" y="0"/>
                </a:moveTo>
                <a:lnTo>
                  <a:pt x="68960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bk object 292"/>
          <p:cNvSpPr/>
          <p:nvPr/>
        </p:nvSpPr>
        <p:spPr>
          <a:xfrm>
            <a:off x="5920740" y="6282054"/>
            <a:ext cx="709930" cy="0"/>
          </a:xfrm>
          <a:custGeom>
            <a:avLst/>
            <a:gdLst/>
            <a:ahLst/>
            <a:cxnLst/>
            <a:rect l="l" t="t" r="r" b="b"/>
            <a:pathLst>
              <a:path w="709929">
                <a:moveTo>
                  <a:pt x="0" y="0"/>
                </a:moveTo>
                <a:lnTo>
                  <a:pt x="709930" y="0"/>
                </a:lnTo>
              </a:path>
            </a:pathLst>
          </a:custGeom>
          <a:ln w="3809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bk object 293"/>
          <p:cNvSpPr/>
          <p:nvPr/>
        </p:nvSpPr>
        <p:spPr>
          <a:xfrm>
            <a:off x="5922009" y="6277609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5080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bk object 294"/>
          <p:cNvSpPr/>
          <p:nvPr/>
        </p:nvSpPr>
        <p:spPr>
          <a:xfrm>
            <a:off x="5923279" y="6274434"/>
            <a:ext cx="704850" cy="0"/>
          </a:xfrm>
          <a:custGeom>
            <a:avLst/>
            <a:gdLst/>
            <a:ahLst/>
            <a:cxnLst/>
            <a:rect l="l" t="t" r="r" b="b"/>
            <a:pathLst>
              <a:path w="704850">
                <a:moveTo>
                  <a:pt x="0" y="0"/>
                </a:moveTo>
                <a:lnTo>
                  <a:pt x="70485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bk object 295"/>
          <p:cNvSpPr/>
          <p:nvPr/>
        </p:nvSpPr>
        <p:spPr>
          <a:xfrm>
            <a:off x="5918200" y="6292215"/>
            <a:ext cx="715010" cy="0"/>
          </a:xfrm>
          <a:custGeom>
            <a:avLst/>
            <a:gdLst/>
            <a:ahLst/>
            <a:cxnLst/>
            <a:rect l="l" t="t" r="r" b="b"/>
            <a:pathLst>
              <a:path w="715009">
                <a:moveTo>
                  <a:pt x="0" y="0"/>
                </a:moveTo>
                <a:lnTo>
                  <a:pt x="715009" y="0"/>
                </a:lnTo>
              </a:path>
            </a:pathLst>
          </a:custGeom>
          <a:ln w="3809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bk object 296"/>
          <p:cNvSpPr/>
          <p:nvPr/>
        </p:nvSpPr>
        <p:spPr>
          <a:xfrm>
            <a:off x="591820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bk object 297"/>
          <p:cNvSpPr/>
          <p:nvPr/>
        </p:nvSpPr>
        <p:spPr>
          <a:xfrm>
            <a:off x="663194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bk object 298"/>
          <p:cNvSpPr/>
          <p:nvPr/>
        </p:nvSpPr>
        <p:spPr>
          <a:xfrm>
            <a:off x="5919470" y="6287134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810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bk object 299"/>
          <p:cNvSpPr/>
          <p:nvPr/>
        </p:nvSpPr>
        <p:spPr>
          <a:xfrm>
            <a:off x="6484620" y="630555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15240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bk object 300"/>
          <p:cNvSpPr/>
          <p:nvPr/>
        </p:nvSpPr>
        <p:spPr>
          <a:xfrm>
            <a:off x="5916929" y="6305550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15240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bk object 301"/>
          <p:cNvSpPr/>
          <p:nvPr/>
        </p:nvSpPr>
        <p:spPr>
          <a:xfrm>
            <a:off x="5918200" y="6296025"/>
            <a:ext cx="715010" cy="0"/>
          </a:xfrm>
          <a:custGeom>
            <a:avLst/>
            <a:gdLst/>
            <a:ahLst/>
            <a:cxnLst/>
            <a:rect l="l" t="t" r="r" b="b"/>
            <a:pathLst>
              <a:path w="715009">
                <a:moveTo>
                  <a:pt x="0" y="0"/>
                </a:moveTo>
                <a:lnTo>
                  <a:pt x="715009" y="0"/>
                </a:lnTo>
              </a:path>
            </a:pathLst>
          </a:custGeom>
          <a:ln w="3809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bk object 302"/>
          <p:cNvSpPr/>
          <p:nvPr/>
        </p:nvSpPr>
        <p:spPr>
          <a:xfrm>
            <a:off x="5918200" y="6332220"/>
            <a:ext cx="715010" cy="0"/>
          </a:xfrm>
          <a:custGeom>
            <a:avLst/>
            <a:gdLst/>
            <a:ahLst/>
            <a:cxnLst/>
            <a:rect l="l" t="t" r="r" b="b"/>
            <a:pathLst>
              <a:path w="715009">
                <a:moveTo>
                  <a:pt x="0" y="0"/>
                </a:moveTo>
                <a:lnTo>
                  <a:pt x="71500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bk object 303"/>
          <p:cNvSpPr/>
          <p:nvPr/>
        </p:nvSpPr>
        <p:spPr>
          <a:xfrm>
            <a:off x="5916929" y="6322059"/>
            <a:ext cx="717550" cy="0"/>
          </a:xfrm>
          <a:custGeom>
            <a:avLst/>
            <a:gdLst/>
            <a:ahLst/>
            <a:cxnLst/>
            <a:rect l="l" t="t" r="r" b="b"/>
            <a:pathLst>
              <a:path w="717550">
                <a:moveTo>
                  <a:pt x="0" y="0"/>
                </a:moveTo>
                <a:lnTo>
                  <a:pt x="717550" y="0"/>
                </a:lnTo>
              </a:path>
            </a:pathLst>
          </a:custGeom>
          <a:ln w="17779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bk object 304"/>
          <p:cNvSpPr/>
          <p:nvPr/>
        </p:nvSpPr>
        <p:spPr>
          <a:xfrm>
            <a:off x="5922009" y="6351904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809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bk object 305"/>
          <p:cNvSpPr/>
          <p:nvPr/>
        </p:nvSpPr>
        <p:spPr>
          <a:xfrm>
            <a:off x="5920740" y="6348095"/>
            <a:ext cx="709930" cy="0"/>
          </a:xfrm>
          <a:custGeom>
            <a:avLst/>
            <a:gdLst/>
            <a:ahLst/>
            <a:cxnLst/>
            <a:rect l="l" t="t" r="r" b="b"/>
            <a:pathLst>
              <a:path w="709929">
                <a:moveTo>
                  <a:pt x="0" y="0"/>
                </a:moveTo>
                <a:lnTo>
                  <a:pt x="709930" y="0"/>
                </a:lnTo>
              </a:path>
            </a:pathLst>
          </a:custGeom>
          <a:ln w="3809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bk object 306"/>
          <p:cNvSpPr/>
          <p:nvPr/>
        </p:nvSpPr>
        <p:spPr>
          <a:xfrm>
            <a:off x="5919470" y="634365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5080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bk object 307"/>
          <p:cNvSpPr/>
          <p:nvPr/>
        </p:nvSpPr>
        <p:spPr>
          <a:xfrm>
            <a:off x="5918200" y="6337300"/>
            <a:ext cx="715010" cy="0"/>
          </a:xfrm>
          <a:custGeom>
            <a:avLst/>
            <a:gdLst/>
            <a:ahLst/>
            <a:cxnLst/>
            <a:rect l="l" t="t" r="r" b="b"/>
            <a:pathLst>
              <a:path w="715009">
                <a:moveTo>
                  <a:pt x="0" y="0"/>
                </a:moveTo>
                <a:lnTo>
                  <a:pt x="715009" y="0"/>
                </a:lnTo>
              </a:path>
            </a:pathLst>
          </a:custGeom>
          <a:ln w="7619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bk object 308"/>
          <p:cNvSpPr/>
          <p:nvPr/>
        </p:nvSpPr>
        <p:spPr>
          <a:xfrm>
            <a:off x="5929629" y="6373495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bk object 309"/>
          <p:cNvSpPr/>
          <p:nvPr/>
        </p:nvSpPr>
        <p:spPr>
          <a:xfrm>
            <a:off x="5928359" y="6370954"/>
            <a:ext cx="694690" cy="0"/>
          </a:xfrm>
          <a:custGeom>
            <a:avLst/>
            <a:gdLst/>
            <a:ahLst/>
            <a:cxnLst/>
            <a:rect l="l" t="t" r="r" b="b"/>
            <a:pathLst>
              <a:path w="694690">
                <a:moveTo>
                  <a:pt x="0" y="0"/>
                </a:moveTo>
                <a:lnTo>
                  <a:pt x="694689" y="0"/>
                </a:lnTo>
              </a:path>
            </a:pathLst>
          </a:custGeom>
          <a:ln w="3809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bk object 310"/>
          <p:cNvSpPr/>
          <p:nvPr/>
        </p:nvSpPr>
        <p:spPr>
          <a:xfrm>
            <a:off x="5927090" y="6367779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3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bk object 311"/>
          <p:cNvSpPr/>
          <p:nvPr/>
        </p:nvSpPr>
        <p:spPr>
          <a:xfrm>
            <a:off x="5925820" y="6364604"/>
            <a:ext cx="699770" cy="0"/>
          </a:xfrm>
          <a:custGeom>
            <a:avLst/>
            <a:gdLst/>
            <a:ahLst/>
            <a:cxnLst/>
            <a:rect l="l" t="t" r="r" b="b"/>
            <a:pathLst>
              <a:path w="699770">
                <a:moveTo>
                  <a:pt x="0" y="0"/>
                </a:moveTo>
                <a:lnTo>
                  <a:pt x="699770" y="0"/>
                </a:lnTo>
              </a:path>
            </a:pathLst>
          </a:custGeom>
          <a:ln w="3809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bk object 312"/>
          <p:cNvSpPr/>
          <p:nvPr/>
        </p:nvSpPr>
        <p:spPr>
          <a:xfrm>
            <a:off x="5924550" y="6361429"/>
            <a:ext cx="702310" cy="0"/>
          </a:xfrm>
          <a:custGeom>
            <a:avLst/>
            <a:gdLst/>
            <a:ahLst/>
            <a:cxnLst/>
            <a:rect l="l" t="t" r="r" b="b"/>
            <a:pathLst>
              <a:path w="702309">
                <a:moveTo>
                  <a:pt x="0" y="0"/>
                </a:moveTo>
                <a:lnTo>
                  <a:pt x="70230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bk object 313"/>
          <p:cNvSpPr/>
          <p:nvPr/>
        </p:nvSpPr>
        <p:spPr>
          <a:xfrm>
            <a:off x="5923279" y="6357620"/>
            <a:ext cx="704850" cy="0"/>
          </a:xfrm>
          <a:custGeom>
            <a:avLst/>
            <a:gdLst/>
            <a:ahLst/>
            <a:cxnLst/>
            <a:rect l="l" t="t" r="r" b="b"/>
            <a:pathLst>
              <a:path w="704850">
                <a:moveTo>
                  <a:pt x="0" y="0"/>
                </a:moveTo>
                <a:lnTo>
                  <a:pt x="704850" y="0"/>
                </a:lnTo>
              </a:path>
            </a:pathLst>
          </a:custGeom>
          <a:ln w="5079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bk object 314"/>
          <p:cNvSpPr/>
          <p:nvPr/>
        </p:nvSpPr>
        <p:spPr>
          <a:xfrm>
            <a:off x="5922009" y="635444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bk object 315"/>
          <p:cNvSpPr/>
          <p:nvPr/>
        </p:nvSpPr>
        <p:spPr>
          <a:xfrm>
            <a:off x="5939790" y="6392545"/>
            <a:ext cx="671830" cy="0"/>
          </a:xfrm>
          <a:custGeom>
            <a:avLst/>
            <a:gdLst/>
            <a:ahLst/>
            <a:cxnLst/>
            <a:rect l="l" t="t" r="r" b="b"/>
            <a:pathLst>
              <a:path w="671829">
                <a:moveTo>
                  <a:pt x="0" y="0"/>
                </a:moveTo>
                <a:lnTo>
                  <a:pt x="67183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bk object 316"/>
          <p:cNvSpPr/>
          <p:nvPr/>
        </p:nvSpPr>
        <p:spPr>
          <a:xfrm>
            <a:off x="5938520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bk object 317"/>
          <p:cNvSpPr/>
          <p:nvPr/>
        </p:nvSpPr>
        <p:spPr>
          <a:xfrm>
            <a:off x="661161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bk object 318"/>
          <p:cNvSpPr/>
          <p:nvPr/>
        </p:nvSpPr>
        <p:spPr>
          <a:xfrm>
            <a:off x="5937250" y="6388734"/>
            <a:ext cx="676910" cy="0"/>
          </a:xfrm>
          <a:custGeom>
            <a:avLst/>
            <a:gdLst/>
            <a:ahLst/>
            <a:cxnLst/>
            <a:rect l="l" t="t" r="r" b="b"/>
            <a:pathLst>
              <a:path w="676909">
                <a:moveTo>
                  <a:pt x="0" y="0"/>
                </a:moveTo>
                <a:lnTo>
                  <a:pt x="676909" y="0"/>
                </a:lnTo>
              </a:path>
            </a:pathLst>
          </a:custGeom>
          <a:ln w="3810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bk object 319"/>
          <p:cNvSpPr/>
          <p:nvPr/>
        </p:nvSpPr>
        <p:spPr>
          <a:xfrm>
            <a:off x="5935979" y="6386195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45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bk object 320"/>
          <p:cNvSpPr/>
          <p:nvPr/>
        </p:nvSpPr>
        <p:spPr>
          <a:xfrm>
            <a:off x="661543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bk object 321"/>
          <p:cNvSpPr/>
          <p:nvPr/>
        </p:nvSpPr>
        <p:spPr>
          <a:xfrm>
            <a:off x="5933440" y="6382384"/>
            <a:ext cx="684530" cy="0"/>
          </a:xfrm>
          <a:custGeom>
            <a:avLst/>
            <a:gdLst/>
            <a:ahLst/>
            <a:cxnLst/>
            <a:rect l="l" t="t" r="r" b="b"/>
            <a:pathLst>
              <a:path w="684529">
                <a:moveTo>
                  <a:pt x="0" y="0"/>
                </a:moveTo>
                <a:lnTo>
                  <a:pt x="684530" y="0"/>
                </a:lnTo>
              </a:path>
            </a:pathLst>
          </a:custGeom>
          <a:ln w="3810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bk object 322"/>
          <p:cNvSpPr/>
          <p:nvPr/>
        </p:nvSpPr>
        <p:spPr>
          <a:xfrm>
            <a:off x="5932170" y="6379845"/>
            <a:ext cx="687070" cy="0"/>
          </a:xfrm>
          <a:custGeom>
            <a:avLst/>
            <a:gdLst/>
            <a:ahLst/>
            <a:cxnLst/>
            <a:rect l="l" t="t" r="r" b="b"/>
            <a:pathLst>
              <a:path w="687070">
                <a:moveTo>
                  <a:pt x="0" y="0"/>
                </a:moveTo>
                <a:lnTo>
                  <a:pt x="68707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bk object 323"/>
          <p:cNvSpPr/>
          <p:nvPr/>
        </p:nvSpPr>
        <p:spPr>
          <a:xfrm>
            <a:off x="593090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bk object 324"/>
          <p:cNvSpPr/>
          <p:nvPr/>
        </p:nvSpPr>
        <p:spPr>
          <a:xfrm>
            <a:off x="5930900" y="6377304"/>
            <a:ext cx="689610" cy="0"/>
          </a:xfrm>
          <a:custGeom>
            <a:avLst/>
            <a:gdLst/>
            <a:ahLst/>
            <a:cxnLst/>
            <a:rect l="l" t="t" r="r" b="b"/>
            <a:pathLst>
              <a:path w="689609">
                <a:moveTo>
                  <a:pt x="0" y="0"/>
                </a:moveTo>
                <a:lnTo>
                  <a:pt x="68960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bk object 325"/>
          <p:cNvSpPr/>
          <p:nvPr/>
        </p:nvSpPr>
        <p:spPr>
          <a:xfrm>
            <a:off x="661924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bk object 326"/>
          <p:cNvSpPr/>
          <p:nvPr/>
        </p:nvSpPr>
        <p:spPr>
          <a:xfrm>
            <a:off x="5929629" y="6375400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bk object 327"/>
          <p:cNvSpPr/>
          <p:nvPr/>
        </p:nvSpPr>
        <p:spPr>
          <a:xfrm>
            <a:off x="5955029" y="641286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bk object 328"/>
          <p:cNvSpPr/>
          <p:nvPr/>
        </p:nvSpPr>
        <p:spPr>
          <a:xfrm>
            <a:off x="5953759" y="6411595"/>
            <a:ext cx="643890" cy="0"/>
          </a:xfrm>
          <a:custGeom>
            <a:avLst/>
            <a:gdLst/>
            <a:ahLst/>
            <a:cxnLst/>
            <a:rect l="l" t="t" r="r" b="b"/>
            <a:pathLst>
              <a:path w="643890">
                <a:moveTo>
                  <a:pt x="0" y="0"/>
                </a:moveTo>
                <a:lnTo>
                  <a:pt x="64388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bk object 329"/>
          <p:cNvSpPr/>
          <p:nvPr/>
        </p:nvSpPr>
        <p:spPr>
          <a:xfrm>
            <a:off x="5952490" y="641032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3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bk object 330"/>
          <p:cNvSpPr/>
          <p:nvPr/>
        </p:nvSpPr>
        <p:spPr>
          <a:xfrm>
            <a:off x="5951220" y="64084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bk object 331"/>
          <p:cNvSpPr/>
          <p:nvPr/>
        </p:nvSpPr>
        <p:spPr>
          <a:xfrm>
            <a:off x="6598919" y="64084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bk object 332"/>
          <p:cNvSpPr/>
          <p:nvPr/>
        </p:nvSpPr>
        <p:spPr>
          <a:xfrm>
            <a:off x="5949950" y="6407150"/>
            <a:ext cx="651510" cy="0"/>
          </a:xfrm>
          <a:custGeom>
            <a:avLst/>
            <a:gdLst/>
            <a:ahLst/>
            <a:cxnLst/>
            <a:rect l="l" t="t" r="r" b="b"/>
            <a:pathLst>
              <a:path w="651509">
                <a:moveTo>
                  <a:pt x="0" y="0"/>
                </a:moveTo>
                <a:lnTo>
                  <a:pt x="65150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bk object 333"/>
          <p:cNvSpPr/>
          <p:nvPr/>
        </p:nvSpPr>
        <p:spPr>
          <a:xfrm>
            <a:off x="5948679" y="6405245"/>
            <a:ext cx="654050" cy="0"/>
          </a:xfrm>
          <a:custGeom>
            <a:avLst/>
            <a:gdLst/>
            <a:ahLst/>
            <a:cxnLst/>
            <a:rect l="l" t="t" r="r" b="b"/>
            <a:pathLst>
              <a:path w="654050">
                <a:moveTo>
                  <a:pt x="0" y="0"/>
                </a:moveTo>
                <a:lnTo>
                  <a:pt x="65405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bk object 334"/>
          <p:cNvSpPr/>
          <p:nvPr/>
        </p:nvSpPr>
        <p:spPr>
          <a:xfrm>
            <a:off x="5947409" y="6403975"/>
            <a:ext cx="656590" cy="0"/>
          </a:xfrm>
          <a:custGeom>
            <a:avLst/>
            <a:gdLst/>
            <a:ahLst/>
            <a:cxnLst/>
            <a:rect l="l" t="t" r="r" b="b"/>
            <a:pathLst>
              <a:path w="656590">
                <a:moveTo>
                  <a:pt x="0" y="0"/>
                </a:moveTo>
                <a:lnTo>
                  <a:pt x="65658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bk object 335"/>
          <p:cNvSpPr/>
          <p:nvPr/>
        </p:nvSpPr>
        <p:spPr>
          <a:xfrm>
            <a:off x="5946140" y="64020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bk object 336"/>
          <p:cNvSpPr/>
          <p:nvPr/>
        </p:nvSpPr>
        <p:spPr>
          <a:xfrm>
            <a:off x="6604000" y="64020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bk object 337"/>
          <p:cNvSpPr/>
          <p:nvPr/>
        </p:nvSpPr>
        <p:spPr>
          <a:xfrm>
            <a:off x="5944870" y="6400800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7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bk object 338"/>
          <p:cNvSpPr/>
          <p:nvPr/>
        </p:nvSpPr>
        <p:spPr>
          <a:xfrm>
            <a:off x="5943600" y="6398895"/>
            <a:ext cx="664210" cy="0"/>
          </a:xfrm>
          <a:custGeom>
            <a:avLst/>
            <a:gdLst/>
            <a:ahLst/>
            <a:cxnLst/>
            <a:rect l="l" t="t" r="r" b="b"/>
            <a:pathLst>
              <a:path w="664209">
                <a:moveTo>
                  <a:pt x="0" y="0"/>
                </a:moveTo>
                <a:lnTo>
                  <a:pt x="66420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bk object 339"/>
          <p:cNvSpPr/>
          <p:nvPr/>
        </p:nvSpPr>
        <p:spPr>
          <a:xfrm>
            <a:off x="594232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bk object 340"/>
          <p:cNvSpPr/>
          <p:nvPr/>
        </p:nvSpPr>
        <p:spPr>
          <a:xfrm>
            <a:off x="660780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bk object 341"/>
          <p:cNvSpPr/>
          <p:nvPr/>
        </p:nvSpPr>
        <p:spPr>
          <a:xfrm>
            <a:off x="5941059" y="6396354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bk object 342"/>
          <p:cNvSpPr/>
          <p:nvPr/>
        </p:nvSpPr>
        <p:spPr>
          <a:xfrm>
            <a:off x="5941059" y="6394450"/>
            <a:ext cx="669290" cy="0"/>
          </a:xfrm>
          <a:custGeom>
            <a:avLst/>
            <a:gdLst/>
            <a:ahLst/>
            <a:cxnLst/>
            <a:rect l="l" t="t" r="r" b="b"/>
            <a:pathLst>
              <a:path w="669290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bk object 343"/>
          <p:cNvSpPr/>
          <p:nvPr/>
        </p:nvSpPr>
        <p:spPr>
          <a:xfrm>
            <a:off x="5972809" y="6432550"/>
            <a:ext cx="605790" cy="0"/>
          </a:xfrm>
          <a:custGeom>
            <a:avLst/>
            <a:gdLst/>
            <a:ahLst/>
            <a:cxnLst/>
            <a:rect l="l" t="t" r="r" b="b"/>
            <a:pathLst>
              <a:path w="605790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bk object 344"/>
          <p:cNvSpPr/>
          <p:nvPr/>
        </p:nvSpPr>
        <p:spPr>
          <a:xfrm>
            <a:off x="5971540" y="6430645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33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bk object 345"/>
          <p:cNvSpPr/>
          <p:nvPr/>
        </p:nvSpPr>
        <p:spPr>
          <a:xfrm>
            <a:off x="5969000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bk object 346"/>
          <p:cNvSpPr/>
          <p:nvPr/>
        </p:nvSpPr>
        <p:spPr>
          <a:xfrm>
            <a:off x="6581140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bk object 347"/>
          <p:cNvSpPr/>
          <p:nvPr/>
        </p:nvSpPr>
        <p:spPr>
          <a:xfrm>
            <a:off x="5967729" y="6428104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bk object 348"/>
          <p:cNvSpPr/>
          <p:nvPr/>
        </p:nvSpPr>
        <p:spPr>
          <a:xfrm>
            <a:off x="5966459" y="6426200"/>
            <a:ext cx="618490" cy="0"/>
          </a:xfrm>
          <a:custGeom>
            <a:avLst/>
            <a:gdLst/>
            <a:ahLst/>
            <a:cxnLst/>
            <a:rect l="l" t="t" r="r" b="b"/>
            <a:pathLst>
              <a:path w="618490">
                <a:moveTo>
                  <a:pt x="0" y="0"/>
                </a:moveTo>
                <a:lnTo>
                  <a:pt x="6184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bk object 349"/>
          <p:cNvSpPr/>
          <p:nvPr/>
        </p:nvSpPr>
        <p:spPr>
          <a:xfrm>
            <a:off x="5965190" y="642429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3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bk object 350"/>
          <p:cNvSpPr/>
          <p:nvPr/>
        </p:nvSpPr>
        <p:spPr>
          <a:xfrm>
            <a:off x="5962650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bk object 351"/>
          <p:cNvSpPr/>
          <p:nvPr/>
        </p:nvSpPr>
        <p:spPr>
          <a:xfrm>
            <a:off x="6587490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bk object 352"/>
          <p:cNvSpPr/>
          <p:nvPr/>
        </p:nvSpPr>
        <p:spPr>
          <a:xfrm>
            <a:off x="5961379" y="6421754"/>
            <a:ext cx="628650" cy="0"/>
          </a:xfrm>
          <a:custGeom>
            <a:avLst/>
            <a:gdLst/>
            <a:ahLst/>
            <a:cxnLst/>
            <a:rect l="l" t="t" r="r" b="b"/>
            <a:pathLst>
              <a:path w="628650">
                <a:moveTo>
                  <a:pt x="0" y="0"/>
                </a:moveTo>
                <a:lnTo>
                  <a:pt x="6286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bk object 353"/>
          <p:cNvSpPr/>
          <p:nvPr/>
        </p:nvSpPr>
        <p:spPr>
          <a:xfrm>
            <a:off x="5960109" y="6419850"/>
            <a:ext cx="631190" cy="0"/>
          </a:xfrm>
          <a:custGeom>
            <a:avLst/>
            <a:gdLst/>
            <a:ahLst/>
            <a:cxnLst/>
            <a:rect l="l" t="t" r="r" b="b"/>
            <a:pathLst>
              <a:path w="631190">
                <a:moveTo>
                  <a:pt x="0" y="0"/>
                </a:moveTo>
                <a:lnTo>
                  <a:pt x="6311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bk object 354"/>
          <p:cNvSpPr/>
          <p:nvPr/>
        </p:nvSpPr>
        <p:spPr>
          <a:xfrm>
            <a:off x="5958840" y="641794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3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bk object 355"/>
          <p:cNvSpPr/>
          <p:nvPr/>
        </p:nvSpPr>
        <p:spPr>
          <a:xfrm>
            <a:off x="5957570" y="6416675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bk object 356"/>
          <p:cNvSpPr/>
          <p:nvPr/>
        </p:nvSpPr>
        <p:spPr>
          <a:xfrm>
            <a:off x="5956300" y="64147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bk object 357"/>
          <p:cNvSpPr/>
          <p:nvPr/>
        </p:nvSpPr>
        <p:spPr>
          <a:xfrm>
            <a:off x="6593840" y="64147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bk object 358"/>
          <p:cNvSpPr/>
          <p:nvPr/>
        </p:nvSpPr>
        <p:spPr>
          <a:xfrm>
            <a:off x="5955029" y="6414134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bk object 359"/>
          <p:cNvSpPr/>
          <p:nvPr/>
        </p:nvSpPr>
        <p:spPr>
          <a:xfrm>
            <a:off x="5995670" y="645160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40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bk object 360"/>
          <p:cNvSpPr/>
          <p:nvPr/>
        </p:nvSpPr>
        <p:spPr>
          <a:xfrm>
            <a:off x="5993129" y="6449695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bk object 361"/>
          <p:cNvSpPr/>
          <p:nvPr/>
        </p:nvSpPr>
        <p:spPr>
          <a:xfrm>
            <a:off x="599059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bk object 362"/>
          <p:cNvSpPr/>
          <p:nvPr/>
        </p:nvSpPr>
        <p:spPr>
          <a:xfrm>
            <a:off x="655955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bk object 363"/>
          <p:cNvSpPr/>
          <p:nvPr/>
        </p:nvSpPr>
        <p:spPr>
          <a:xfrm>
            <a:off x="5989320" y="6447154"/>
            <a:ext cx="574040" cy="0"/>
          </a:xfrm>
          <a:custGeom>
            <a:avLst/>
            <a:gdLst/>
            <a:ahLst/>
            <a:cxnLst/>
            <a:rect l="l" t="t" r="r" b="b"/>
            <a:pathLst>
              <a:path w="574040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bk object 364"/>
          <p:cNvSpPr/>
          <p:nvPr/>
        </p:nvSpPr>
        <p:spPr>
          <a:xfrm>
            <a:off x="5988050" y="6445250"/>
            <a:ext cx="576580" cy="0"/>
          </a:xfrm>
          <a:custGeom>
            <a:avLst/>
            <a:gdLst/>
            <a:ahLst/>
            <a:cxnLst/>
            <a:rect l="l" t="t" r="r" b="b"/>
            <a:pathLst>
              <a:path w="576579">
                <a:moveTo>
                  <a:pt x="0" y="0"/>
                </a:moveTo>
                <a:lnTo>
                  <a:pt x="57657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bk object 365"/>
          <p:cNvSpPr/>
          <p:nvPr/>
        </p:nvSpPr>
        <p:spPr>
          <a:xfrm>
            <a:off x="5985509" y="644334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90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bk object 366"/>
          <p:cNvSpPr/>
          <p:nvPr/>
        </p:nvSpPr>
        <p:spPr>
          <a:xfrm>
            <a:off x="598297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bk object 367"/>
          <p:cNvSpPr/>
          <p:nvPr/>
        </p:nvSpPr>
        <p:spPr>
          <a:xfrm>
            <a:off x="656716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bk object 368"/>
          <p:cNvSpPr/>
          <p:nvPr/>
        </p:nvSpPr>
        <p:spPr>
          <a:xfrm>
            <a:off x="5981700" y="6440804"/>
            <a:ext cx="589280" cy="0"/>
          </a:xfrm>
          <a:custGeom>
            <a:avLst/>
            <a:gdLst/>
            <a:ahLst/>
            <a:cxnLst/>
            <a:rect l="l" t="t" r="r" b="b"/>
            <a:pathLst>
              <a:path w="589279">
                <a:moveTo>
                  <a:pt x="0" y="0"/>
                </a:moveTo>
                <a:lnTo>
                  <a:pt x="58927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bk object 369"/>
          <p:cNvSpPr/>
          <p:nvPr/>
        </p:nvSpPr>
        <p:spPr>
          <a:xfrm>
            <a:off x="5979159" y="6438900"/>
            <a:ext cx="593090" cy="0"/>
          </a:xfrm>
          <a:custGeom>
            <a:avLst/>
            <a:gdLst/>
            <a:ahLst/>
            <a:cxnLst/>
            <a:rect l="l" t="t" r="r" b="b"/>
            <a:pathLst>
              <a:path w="593090">
                <a:moveTo>
                  <a:pt x="0" y="0"/>
                </a:moveTo>
                <a:lnTo>
                  <a:pt x="5930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bk object 370"/>
          <p:cNvSpPr/>
          <p:nvPr/>
        </p:nvSpPr>
        <p:spPr>
          <a:xfrm>
            <a:off x="5977890" y="643699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3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bk object 371"/>
          <p:cNvSpPr/>
          <p:nvPr/>
        </p:nvSpPr>
        <p:spPr>
          <a:xfrm>
            <a:off x="597535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bk object 372"/>
          <p:cNvSpPr/>
          <p:nvPr/>
        </p:nvSpPr>
        <p:spPr>
          <a:xfrm>
            <a:off x="657479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bk object 373"/>
          <p:cNvSpPr/>
          <p:nvPr/>
        </p:nvSpPr>
        <p:spPr>
          <a:xfrm>
            <a:off x="5974079" y="6434454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bk object 374"/>
          <p:cNvSpPr/>
          <p:nvPr/>
        </p:nvSpPr>
        <p:spPr>
          <a:xfrm>
            <a:off x="602742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bk object 375"/>
          <p:cNvSpPr/>
          <p:nvPr/>
        </p:nvSpPr>
        <p:spPr>
          <a:xfrm>
            <a:off x="65239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bk object 376"/>
          <p:cNvSpPr/>
          <p:nvPr/>
        </p:nvSpPr>
        <p:spPr>
          <a:xfrm>
            <a:off x="6024879" y="6470650"/>
            <a:ext cx="504190" cy="0"/>
          </a:xfrm>
          <a:custGeom>
            <a:avLst/>
            <a:gdLst/>
            <a:ahLst/>
            <a:cxnLst/>
            <a:rect l="l" t="t" r="r" b="b"/>
            <a:pathLst>
              <a:path w="504190">
                <a:moveTo>
                  <a:pt x="0" y="0"/>
                </a:moveTo>
                <a:lnTo>
                  <a:pt x="50419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bk object 377"/>
          <p:cNvSpPr/>
          <p:nvPr/>
        </p:nvSpPr>
        <p:spPr>
          <a:xfrm>
            <a:off x="6021070" y="6468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bk object 378"/>
          <p:cNvSpPr/>
          <p:nvPr/>
        </p:nvSpPr>
        <p:spPr>
          <a:xfrm>
            <a:off x="6530340" y="6468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bk object 379"/>
          <p:cNvSpPr/>
          <p:nvPr/>
        </p:nvSpPr>
        <p:spPr>
          <a:xfrm>
            <a:off x="6018529" y="6467475"/>
            <a:ext cx="515620" cy="0"/>
          </a:xfrm>
          <a:custGeom>
            <a:avLst/>
            <a:gdLst/>
            <a:ahLst/>
            <a:cxnLst/>
            <a:rect l="l" t="t" r="r" b="b"/>
            <a:pathLst>
              <a:path w="515620">
                <a:moveTo>
                  <a:pt x="0" y="0"/>
                </a:moveTo>
                <a:lnTo>
                  <a:pt x="51562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bk object 380"/>
          <p:cNvSpPr/>
          <p:nvPr/>
        </p:nvSpPr>
        <p:spPr>
          <a:xfrm>
            <a:off x="601725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bk object 381"/>
          <p:cNvSpPr/>
          <p:nvPr/>
        </p:nvSpPr>
        <p:spPr>
          <a:xfrm>
            <a:off x="653415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bk object 382"/>
          <p:cNvSpPr/>
          <p:nvPr/>
        </p:nvSpPr>
        <p:spPr>
          <a:xfrm>
            <a:off x="6014720" y="6464300"/>
            <a:ext cx="523240" cy="0"/>
          </a:xfrm>
          <a:custGeom>
            <a:avLst/>
            <a:gdLst/>
            <a:ahLst/>
            <a:cxnLst/>
            <a:rect l="l" t="t" r="r" b="b"/>
            <a:pathLst>
              <a:path w="523240">
                <a:moveTo>
                  <a:pt x="0" y="0"/>
                </a:moveTo>
                <a:lnTo>
                  <a:pt x="52324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bk object 383"/>
          <p:cNvSpPr/>
          <p:nvPr/>
        </p:nvSpPr>
        <p:spPr>
          <a:xfrm>
            <a:off x="6010909" y="6461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bk object 384"/>
          <p:cNvSpPr/>
          <p:nvPr/>
        </p:nvSpPr>
        <p:spPr>
          <a:xfrm>
            <a:off x="6540500" y="6461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bk object 385"/>
          <p:cNvSpPr/>
          <p:nvPr/>
        </p:nvSpPr>
        <p:spPr>
          <a:xfrm>
            <a:off x="6008370" y="646112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bk object 386"/>
          <p:cNvSpPr/>
          <p:nvPr/>
        </p:nvSpPr>
        <p:spPr>
          <a:xfrm>
            <a:off x="600710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bk object 387"/>
          <p:cNvSpPr/>
          <p:nvPr/>
        </p:nvSpPr>
        <p:spPr>
          <a:xfrm>
            <a:off x="6544309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bk object 388"/>
          <p:cNvSpPr/>
          <p:nvPr/>
        </p:nvSpPr>
        <p:spPr>
          <a:xfrm>
            <a:off x="6004559" y="6457950"/>
            <a:ext cx="543560" cy="0"/>
          </a:xfrm>
          <a:custGeom>
            <a:avLst/>
            <a:gdLst/>
            <a:ahLst/>
            <a:cxnLst/>
            <a:rect l="l" t="t" r="r" b="b"/>
            <a:pathLst>
              <a:path w="543559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bk object 389"/>
          <p:cNvSpPr/>
          <p:nvPr/>
        </p:nvSpPr>
        <p:spPr>
          <a:xfrm>
            <a:off x="6000750" y="6455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bk object 390"/>
          <p:cNvSpPr/>
          <p:nvPr/>
        </p:nvSpPr>
        <p:spPr>
          <a:xfrm>
            <a:off x="6549390" y="6455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bk object 391"/>
          <p:cNvSpPr/>
          <p:nvPr/>
        </p:nvSpPr>
        <p:spPr>
          <a:xfrm>
            <a:off x="5998209" y="6454775"/>
            <a:ext cx="554990" cy="0"/>
          </a:xfrm>
          <a:custGeom>
            <a:avLst/>
            <a:gdLst/>
            <a:ahLst/>
            <a:cxnLst/>
            <a:rect l="l" t="t" r="r" b="b"/>
            <a:pathLst>
              <a:path w="554990">
                <a:moveTo>
                  <a:pt x="0" y="0"/>
                </a:moveTo>
                <a:lnTo>
                  <a:pt x="55498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bk object 392"/>
          <p:cNvSpPr/>
          <p:nvPr/>
        </p:nvSpPr>
        <p:spPr>
          <a:xfrm>
            <a:off x="5996940" y="64528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bk object 393"/>
          <p:cNvSpPr/>
          <p:nvPr/>
        </p:nvSpPr>
        <p:spPr>
          <a:xfrm>
            <a:off x="6553200" y="64528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bk object 394"/>
          <p:cNvSpPr/>
          <p:nvPr/>
        </p:nvSpPr>
        <p:spPr>
          <a:xfrm>
            <a:off x="6066790" y="649287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bk object 395"/>
          <p:cNvSpPr/>
          <p:nvPr/>
        </p:nvSpPr>
        <p:spPr>
          <a:xfrm>
            <a:off x="606425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bk object 396"/>
          <p:cNvSpPr/>
          <p:nvPr/>
        </p:nvSpPr>
        <p:spPr>
          <a:xfrm>
            <a:off x="648589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bk object 397"/>
          <p:cNvSpPr/>
          <p:nvPr/>
        </p:nvSpPr>
        <p:spPr>
          <a:xfrm>
            <a:off x="6061709" y="6489700"/>
            <a:ext cx="430530" cy="0"/>
          </a:xfrm>
          <a:custGeom>
            <a:avLst/>
            <a:gdLst/>
            <a:ahLst/>
            <a:cxnLst/>
            <a:rect l="l" t="t" r="r" b="b"/>
            <a:pathLst>
              <a:path w="430529">
                <a:moveTo>
                  <a:pt x="0" y="0"/>
                </a:moveTo>
                <a:lnTo>
                  <a:pt x="43052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bk object 398"/>
          <p:cNvSpPr/>
          <p:nvPr/>
        </p:nvSpPr>
        <p:spPr>
          <a:xfrm>
            <a:off x="6055359" y="64871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bk object 399"/>
          <p:cNvSpPr/>
          <p:nvPr/>
        </p:nvSpPr>
        <p:spPr>
          <a:xfrm>
            <a:off x="6494779" y="64871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bk object 400"/>
          <p:cNvSpPr/>
          <p:nvPr/>
        </p:nvSpPr>
        <p:spPr>
          <a:xfrm>
            <a:off x="6052820" y="6486525"/>
            <a:ext cx="447040" cy="0"/>
          </a:xfrm>
          <a:custGeom>
            <a:avLst/>
            <a:gdLst/>
            <a:ahLst/>
            <a:cxnLst/>
            <a:rect l="l" t="t" r="r" b="b"/>
            <a:pathLst>
              <a:path w="447039">
                <a:moveTo>
                  <a:pt x="0" y="0"/>
                </a:moveTo>
                <a:lnTo>
                  <a:pt x="44703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bk object 401"/>
          <p:cNvSpPr/>
          <p:nvPr/>
        </p:nvSpPr>
        <p:spPr>
          <a:xfrm>
            <a:off x="605027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bk object 402"/>
          <p:cNvSpPr/>
          <p:nvPr/>
        </p:nvSpPr>
        <p:spPr>
          <a:xfrm>
            <a:off x="649985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bk object 403"/>
          <p:cNvSpPr/>
          <p:nvPr/>
        </p:nvSpPr>
        <p:spPr>
          <a:xfrm>
            <a:off x="6046470" y="6483350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bk object 404"/>
          <p:cNvSpPr/>
          <p:nvPr/>
        </p:nvSpPr>
        <p:spPr>
          <a:xfrm>
            <a:off x="6042659" y="6480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bk object 405"/>
          <p:cNvSpPr/>
          <p:nvPr/>
        </p:nvSpPr>
        <p:spPr>
          <a:xfrm>
            <a:off x="6507480" y="6480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bk object 406"/>
          <p:cNvSpPr/>
          <p:nvPr/>
        </p:nvSpPr>
        <p:spPr>
          <a:xfrm>
            <a:off x="6040120" y="6480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40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bk object 407"/>
          <p:cNvSpPr/>
          <p:nvPr/>
        </p:nvSpPr>
        <p:spPr>
          <a:xfrm>
            <a:off x="603757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bk object 408"/>
          <p:cNvSpPr/>
          <p:nvPr/>
        </p:nvSpPr>
        <p:spPr>
          <a:xfrm>
            <a:off x="6512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bk object 409"/>
          <p:cNvSpPr/>
          <p:nvPr/>
        </p:nvSpPr>
        <p:spPr>
          <a:xfrm>
            <a:off x="6036309" y="6477000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3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bk object 410"/>
          <p:cNvSpPr/>
          <p:nvPr/>
        </p:nvSpPr>
        <p:spPr>
          <a:xfrm>
            <a:off x="6031229" y="64744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bk object 411"/>
          <p:cNvSpPr/>
          <p:nvPr/>
        </p:nvSpPr>
        <p:spPr>
          <a:xfrm>
            <a:off x="6518909" y="64744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bk object 412"/>
          <p:cNvSpPr/>
          <p:nvPr/>
        </p:nvSpPr>
        <p:spPr>
          <a:xfrm>
            <a:off x="6029959" y="6473825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403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bk object 413"/>
          <p:cNvSpPr/>
          <p:nvPr/>
        </p:nvSpPr>
        <p:spPr>
          <a:xfrm>
            <a:off x="6118859" y="651192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bk object 414"/>
          <p:cNvSpPr/>
          <p:nvPr/>
        </p:nvSpPr>
        <p:spPr>
          <a:xfrm>
            <a:off x="6113779" y="6510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69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bk object 415"/>
          <p:cNvSpPr/>
          <p:nvPr/>
        </p:nvSpPr>
        <p:spPr>
          <a:xfrm>
            <a:off x="6436359" y="651001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bk object 416"/>
          <p:cNvSpPr/>
          <p:nvPr/>
        </p:nvSpPr>
        <p:spPr>
          <a:xfrm>
            <a:off x="6109970" y="6508750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bk object 417"/>
          <p:cNvSpPr/>
          <p:nvPr/>
        </p:nvSpPr>
        <p:spPr>
          <a:xfrm>
            <a:off x="610107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bk object 418"/>
          <p:cNvSpPr/>
          <p:nvPr/>
        </p:nvSpPr>
        <p:spPr>
          <a:xfrm>
            <a:off x="6447790" y="65062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bk object 419"/>
          <p:cNvSpPr/>
          <p:nvPr/>
        </p:nvSpPr>
        <p:spPr>
          <a:xfrm>
            <a:off x="6098540" y="650557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bk object 420"/>
          <p:cNvSpPr/>
          <p:nvPr/>
        </p:nvSpPr>
        <p:spPr>
          <a:xfrm>
            <a:off x="6094729" y="650366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bk object 421"/>
          <p:cNvSpPr/>
          <p:nvPr/>
        </p:nvSpPr>
        <p:spPr>
          <a:xfrm>
            <a:off x="6455409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bk object 422"/>
          <p:cNvSpPr/>
          <p:nvPr/>
        </p:nvSpPr>
        <p:spPr>
          <a:xfrm>
            <a:off x="6092190" y="6502400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bk object 423"/>
          <p:cNvSpPr/>
          <p:nvPr/>
        </p:nvSpPr>
        <p:spPr>
          <a:xfrm>
            <a:off x="6084570" y="64998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bk object 424"/>
          <p:cNvSpPr/>
          <p:nvPr/>
        </p:nvSpPr>
        <p:spPr>
          <a:xfrm>
            <a:off x="646557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bk object 425"/>
          <p:cNvSpPr/>
          <p:nvPr/>
        </p:nvSpPr>
        <p:spPr>
          <a:xfrm>
            <a:off x="6082029" y="6499225"/>
            <a:ext cx="389890" cy="0"/>
          </a:xfrm>
          <a:custGeom>
            <a:avLst/>
            <a:gdLst/>
            <a:ahLst/>
            <a:cxnLst/>
            <a:rect l="l" t="t" r="r" b="b"/>
            <a:pathLst>
              <a:path w="389889">
                <a:moveTo>
                  <a:pt x="0" y="0"/>
                </a:moveTo>
                <a:lnTo>
                  <a:pt x="3898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bk object 426"/>
          <p:cNvSpPr/>
          <p:nvPr/>
        </p:nvSpPr>
        <p:spPr>
          <a:xfrm>
            <a:off x="6078220" y="64973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bk object 427"/>
          <p:cNvSpPr/>
          <p:nvPr/>
        </p:nvSpPr>
        <p:spPr>
          <a:xfrm>
            <a:off x="647192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bk object 428"/>
          <p:cNvSpPr/>
          <p:nvPr/>
        </p:nvSpPr>
        <p:spPr>
          <a:xfrm>
            <a:off x="6074409" y="6496050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bk object 429"/>
          <p:cNvSpPr/>
          <p:nvPr/>
        </p:nvSpPr>
        <p:spPr>
          <a:xfrm>
            <a:off x="6069329" y="6493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bk object 430"/>
          <p:cNvSpPr/>
          <p:nvPr/>
        </p:nvSpPr>
        <p:spPr>
          <a:xfrm>
            <a:off x="6480809" y="6493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bk object 431"/>
          <p:cNvSpPr/>
          <p:nvPr/>
        </p:nvSpPr>
        <p:spPr>
          <a:xfrm>
            <a:off x="6231890" y="65316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bk object 432"/>
          <p:cNvSpPr/>
          <p:nvPr/>
        </p:nvSpPr>
        <p:spPr>
          <a:xfrm>
            <a:off x="6313170" y="6531609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80" y="0"/>
                </a:moveTo>
                <a:lnTo>
                  <a:pt x="0" y="0"/>
                </a:lnTo>
                <a:lnTo>
                  <a:pt x="0" y="1270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bk object 433"/>
          <p:cNvSpPr/>
          <p:nvPr/>
        </p:nvSpPr>
        <p:spPr>
          <a:xfrm>
            <a:off x="6220459" y="65309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bk object 434"/>
          <p:cNvSpPr/>
          <p:nvPr/>
        </p:nvSpPr>
        <p:spPr>
          <a:xfrm>
            <a:off x="6202679" y="6529069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80" y="0"/>
                </a:moveTo>
                <a:lnTo>
                  <a:pt x="0" y="0"/>
                </a:lnTo>
                <a:lnTo>
                  <a:pt x="0" y="1269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bk object 435"/>
          <p:cNvSpPr/>
          <p:nvPr/>
        </p:nvSpPr>
        <p:spPr>
          <a:xfrm>
            <a:off x="6342379" y="65290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49" y="0"/>
                </a:moveTo>
                <a:lnTo>
                  <a:pt x="0" y="0"/>
                </a:lnTo>
                <a:lnTo>
                  <a:pt x="0" y="1269"/>
                </a:lnTo>
                <a:lnTo>
                  <a:pt x="6349" y="1269"/>
                </a:lnTo>
                <a:lnTo>
                  <a:pt x="634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bk object 436"/>
          <p:cNvSpPr/>
          <p:nvPr/>
        </p:nvSpPr>
        <p:spPr>
          <a:xfrm>
            <a:off x="6197600" y="6527800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bk object 437"/>
          <p:cNvSpPr/>
          <p:nvPr/>
        </p:nvSpPr>
        <p:spPr>
          <a:xfrm>
            <a:off x="6181090" y="6525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bk object 438"/>
          <p:cNvSpPr/>
          <p:nvPr/>
        </p:nvSpPr>
        <p:spPr>
          <a:xfrm>
            <a:off x="636905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bk object 439"/>
          <p:cNvSpPr/>
          <p:nvPr/>
        </p:nvSpPr>
        <p:spPr>
          <a:xfrm>
            <a:off x="6168390" y="6524625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bk object 440"/>
          <p:cNvSpPr/>
          <p:nvPr/>
        </p:nvSpPr>
        <p:spPr>
          <a:xfrm>
            <a:off x="6164579" y="652271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bk object 441"/>
          <p:cNvSpPr/>
          <p:nvPr/>
        </p:nvSpPr>
        <p:spPr>
          <a:xfrm>
            <a:off x="6383020" y="65227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bk object 442"/>
          <p:cNvSpPr/>
          <p:nvPr/>
        </p:nvSpPr>
        <p:spPr>
          <a:xfrm>
            <a:off x="6159500" y="6521450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>
                <a:moveTo>
                  <a:pt x="0" y="0"/>
                </a:moveTo>
                <a:lnTo>
                  <a:pt x="2362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bk object 443"/>
          <p:cNvSpPr/>
          <p:nvPr/>
        </p:nvSpPr>
        <p:spPr>
          <a:xfrm>
            <a:off x="6148070" y="65189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bk object 444"/>
          <p:cNvSpPr/>
          <p:nvPr/>
        </p:nvSpPr>
        <p:spPr>
          <a:xfrm>
            <a:off x="6402070" y="6518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bk object 445"/>
          <p:cNvSpPr/>
          <p:nvPr/>
        </p:nvSpPr>
        <p:spPr>
          <a:xfrm>
            <a:off x="6142990" y="651827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bk object 446"/>
          <p:cNvSpPr/>
          <p:nvPr/>
        </p:nvSpPr>
        <p:spPr>
          <a:xfrm>
            <a:off x="6135370" y="6516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bk object 447"/>
          <p:cNvSpPr/>
          <p:nvPr/>
        </p:nvSpPr>
        <p:spPr>
          <a:xfrm>
            <a:off x="6412229" y="651636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bk object 448"/>
          <p:cNvSpPr/>
          <p:nvPr/>
        </p:nvSpPr>
        <p:spPr>
          <a:xfrm>
            <a:off x="6132829" y="6515100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bk object 449"/>
          <p:cNvSpPr/>
          <p:nvPr/>
        </p:nvSpPr>
        <p:spPr>
          <a:xfrm>
            <a:off x="6123940" y="65125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bk object 450"/>
          <p:cNvSpPr/>
          <p:nvPr/>
        </p:nvSpPr>
        <p:spPr>
          <a:xfrm>
            <a:off x="6426200" y="6512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bk object 451"/>
          <p:cNvSpPr/>
          <p:nvPr/>
        </p:nvSpPr>
        <p:spPr>
          <a:xfrm>
            <a:off x="6150609" y="6165850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bk object 452"/>
          <p:cNvSpPr/>
          <p:nvPr/>
        </p:nvSpPr>
        <p:spPr>
          <a:xfrm>
            <a:off x="6155690" y="616394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bk object 453"/>
          <p:cNvSpPr/>
          <p:nvPr/>
        </p:nvSpPr>
        <p:spPr>
          <a:xfrm>
            <a:off x="6160770" y="6162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bk object 454"/>
          <p:cNvSpPr/>
          <p:nvPr/>
        </p:nvSpPr>
        <p:spPr>
          <a:xfrm>
            <a:off x="6388100" y="6162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bk object 455"/>
          <p:cNvSpPr/>
          <p:nvPr/>
        </p:nvSpPr>
        <p:spPr>
          <a:xfrm>
            <a:off x="6172200" y="616140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bk object 456"/>
          <p:cNvSpPr/>
          <p:nvPr/>
        </p:nvSpPr>
        <p:spPr>
          <a:xfrm>
            <a:off x="6176009" y="6159500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bk object 457"/>
          <p:cNvSpPr/>
          <p:nvPr/>
        </p:nvSpPr>
        <p:spPr>
          <a:xfrm>
            <a:off x="6182359" y="615759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bk object 458"/>
          <p:cNvSpPr/>
          <p:nvPr/>
        </p:nvSpPr>
        <p:spPr>
          <a:xfrm>
            <a:off x="6188709" y="61556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bk object 459"/>
          <p:cNvSpPr/>
          <p:nvPr/>
        </p:nvSpPr>
        <p:spPr>
          <a:xfrm>
            <a:off x="6363970" y="6155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bk object 460"/>
          <p:cNvSpPr/>
          <p:nvPr/>
        </p:nvSpPr>
        <p:spPr>
          <a:xfrm>
            <a:off x="6201409" y="615505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bk object 461"/>
          <p:cNvSpPr/>
          <p:nvPr/>
        </p:nvSpPr>
        <p:spPr>
          <a:xfrm>
            <a:off x="6207759" y="6153150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bk object 462"/>
          <p:cNvSpPr/>
          <p:nvPr/>
        </p:nvSpPr>
        <p:spPr>
          <a:xfrm>
            <a:off x="6214109" y="615124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bk object 463"/>
          <p:cNvSpPr/>
          <p:nvPr/>
        </p:nvSpPr>
        <p:spPr>
          <a:xfrm>
            <a:off x="6223000" y="61493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bk object 464"/>
          <p:cNvSpPr/>
          <p:nvPr/>
        </p:nvSpPr>
        <p:spPr>
          <a:xfrm>
            <a:off x="6315709" y="614934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7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bk object 465"/>
          <p:cNvSpPr/>
          <p:nvPr/>
        </p:nvSpPr>
        <p:spPr>
          <a:xfrm>
            <a:off x="6250940" y="614807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bk object 466"/>
          <p:cNvSpPr/>
          <p:nvPr/>
        </p:nvSpPr>
        <p:spPr>
          <a:xfrm>
            <a:off x="6096000" y="618934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bk object 467"/>
          <p:cNvSpPr/>
          <p:nvPr/>
        </p:nvSpPr>
        <p:spPr>
          <a:xfrm>
            <a:off x="6098540" y="6187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bk object 468"/>
          <p:cNvSpPr/>
          <p:nvPr/>
        </p:nvSpPr>
        <p:spPr>
          <a:xfrm>
            <a:off x="6456679" y="6187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bk object 469"/>
          <p:cNvSpPr/>
          <p:nvPr/>
        </p:nvSpPr>
        <p:spPr>
          <a:xfrm>
            <a:off x="6102350" y="6186804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bk object 470"/>
          <p:cNvSpPr/>
          <p:nvPr/>
        </p:nvSpPr>
        <p:spPr>
          <a:xfrm>
            <a:off x="6104890" y="6185534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bk object 471"/>
          <p:cNvSpPr/>
          <p:nvPr/>
        </p:nvSpPr>
        <p:spPr>
          <a:xfrm>
            <a:off x="6107429" y="6183629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bk object 472"/>
          <p:cNvSpPr/>
          <p:nvPr/>
        </p:nvSpPr>
        <p:spPr>
          <a:xfrm>
            <a:off x="6109970" y="6181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bk object 473"/>
          <p:cNvSpPr/>
          <p:nvPr/>
        </p:nvSpPr>
        <p:spPr>
          <a:xfrm>
            <a:off x="6442709" y="6181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bk object 474"/>
          <p:cNvSpPr/>
          <p:nvPr/>
        </p:nvSpPr>
        <p:spPr>
          <a:xfrm>
            <a:off x="6115050" y="6180454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bk object 475"/>
          <p:cNvSpPr/>
          <p:nvPr/>
        </p:nvSpPr>
        <p:spPr>
          <a:xfrm>
            <a:off x="6118859" y="617855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bk object 476"/>
          <p:cNvSpPr/>
          <p:nvPr/>
        </p:nvSpPr>
        <p:spPr>
          <a:xfrm>
            <a:off x="6121400" y="61766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bk object 477"/>
          <p:cNvSpPr/>
          <p:nvPr/>
        </p:nvSpPr>
        <p:spPr>
          <a:xfrm>
            <a:off x="6125209" y="6174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bk object 478"/>
          <p:cNvSpPr/>
          <p:nvPr/>
        </p:nvSpPr>
        <p:spPr>
          <a:xfrm>
            <a:off x="6428740" y="6174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bk object 479"/>
          <p:cNvSpPr/>
          <p:nvPr/>
        </p:nvSpPr>
        <p:spPr>
          <a:xfrm>
            <a:off x="6130290" y="6174104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bk object 480"/>
          <p:cNvSpPr/>
          <p:nvPr/>
        </p:nvSpPr>
        <p:spPr>
          <a:xfrm>
            <a:off x="6134100" y="617220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bk object 481"/>
          <p:cNvSpPr/>
          <p:nvPr/>
        </p:nvSpPr>
        <p:spPr>
          <a:xfrm>
            <a:off x="6136640" y="617029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bk object 482"/>
          <p:cNvSpPr/>
          <p:nvPr/>
        </p:nvSpPr>
        <p:spPr>
          <a:xfrm>
            <a:off x="6140450" y="6168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bk object 483"/>
          <p:cNvSpPr/>
          <p:nvPr/>
        </p:nvSpPr>
        <p:spPr>
          <a:xfrm>
            <a:off x="6412229" y="6168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bk object 484"/>
          <p:cNvSpPr/>
          <p:nvPr/>
        </p:nvSpPr>
        <p:spPr>
          <a:xfrm>
            <a:off x="6148070" y="616775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bk object 485"/>
          <p:cNvSpPr/>
          <p:nvPr/>
        </p:nvSpPr>
        <p:spPr>
          <a:xfrm>
            <a:off x="6064250" y="6210934"/>
            <a:ext cx="427990" cy="0"/>
          </a:xfrm>
          <a:custGeom>
            <a:avLst/>
            <a:gdLst/>
            <a:ahLst/>
            <a:cxnLst/>
            <a:rect l="l" t="t" r="r" b="b"/>
            <a:pathLst>
              <a:path w="427989">
                <a:moveTo>
                  <a:pt x="0" y="0"/>
                </a:moveTo>
                <a:lnTo>
                  <a:pt x="42798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bk object 486"/>
          <p:cNvSpPr/>
          <p:nvPr/>
        </p:nvSpPr>
        <p:spPr>
          <a:xfrm>
            <a:off x="6066790" y="6209029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bk object 487"/>
          <p:cNvSpPr/>
          <p:nvPr/>
        </p:nvSpPr>
        <p:spPr>
          <a:xfrm>
            <a:off x="6068059" y="6206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bk object 488"/>
          <p:cNvSpPr/>
          <p:nvPr/>
        </p:nvSpPr>
        <p:spPr>
          <a:xfrm>
            <a:off x="6487159" y="6206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bk object 489"/>
          <p:cNvSpPr/>
          <p:nvPr/>
        </p:nvSpPr>
        <p:spPr>
          <a:xfrm>
            <a:off x="6071870" y="6205854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bk object 490"/>
          <p:cNvSpPr/>
          <p:nvPr/>
        </p:nvSpPr>
        <p:spPr>
          <a:xfrm>
            <a:off x="6073140" y="6204584"/>
            <a:ext cx="410209" cy="0"/>
          </a:xfrm>
          <a:custGeom>
            <a:avLst/>
            <a:gdLst/>
            <a:ahLst/>
            <a:cxnLst/>
            <a:rect l="l" t="t" r="r" b="b"/>
            <a:pathLst>
              <a:path w="410210">
                <a:moveTo>
                  <a:pt x="0" y="0"/>
                </a:moveTo>
                <a:lnTo>
                  <a:pt x="41021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bk object 491"/>
          <p:cNvSpPr/>
          <p:nvPr/>
        </p:nvSpPr>
        <p:spPr>
          <a:xfrm>
            <a:off x="6075679" y="6202679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>
                <a:moveTo>
                  <a:pt x="0" y="0"/>
                </a:moveTo>
                <a:lnTo>
                  <a:pt x="4064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bk object 492"/>
          <p:cNvSpPr/>
          <p:nvPr/>
        </p:nvSpPr>
        <p:spPr>
          <a:xfrm>
            <a:off x="6076950" y="6200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bk object 493"/>
          <p:cNvSpPr/>
          <p:nvPr/>
        </p:nvSpPr>
        <p:spPr>
          <a:xfrm>
            <a:off x="6478270" y="6200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bk object 494"/>
          <p:cNvSpPr/>
          <p:nvPr/>
        </p:nvSpPr>
        <p:spPr>
          <a:xfrm>
            <a:off x="6082029" y="6199504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bk object 495"/>
          <p:cNvSpPr/>
          <p:nvPr/>
        </p:nvSpPr>
        <p:spPr>
          <a:xfrm>
            <a:off x="6083300" y="6198234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bk object 496"/>
          <p:cNvSpPr/>
          <p:nvPr/>
        </p:nvSpPr>
        <p:spPr>
          <a:xfrm>
            <a:off x="6085840" y="6196329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bk object 497"/>
          <p:cNvSpPr/>
          <p:nvPr/>
        </p:nvSpPr>
        <p:spPr>
          <a:xfrm>
            <a:off x="6087109" y="6193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bk object 498"/>
          <p:cNvSpPr/>
          <p:nvPr/>
        </p:nvSpPr>
        <p:spPr>
          <a:xfrm>
            <a:off x="6468109" y="6193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bk object 499"/>
          <p:cNvSpPr/>
          <p:nvPr/>
        </p:nvSpPr>
        <p:spPr>
          <a:xfrm>
            <a:off x="6092190" y="6193154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bk object 500"/>
          <p:cNvSpPr/>
          <p:nvPr/>
        </p:nvSpPr>
        <p:spPr>
          <a:xfrm>
            <a:off x="6093459" y="6191884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bk object 501"/>
          <p:cNvSpPr/>
          <p:nvPr/>
        </p:nvSpPr>
        <p:spPr>
          <a:xfrm>
            <a:off x="6096000" y="619061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bk object 502"/>
          <p:cNvSpPr/>
          <p:nvPr/>
        </p:nvSpPr>
        <p:spPr>
          <a:xfrm>
            <a:off x="6038850" y="62318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bk object 503"/>
          <p:cNvSpPr/>
          <p:nvPr/>
        </p:nvSpPr>
        <p:spPr>
          <a:xfrm>
            <a:off x="6518909" y="62318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bk object 504"/>
          <p:cNvSpPr/>
          <p:nvPr/>
        </p:nvSpPr>
        <p:spPr>
          <a:xfrm>
            <a:off x="6041390" y="6231254"/>
            <a:ext cx="476250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bk object 505"/>
          <p:cNvSpPr/>
          <p:nvPr/>
        </p:nvSpPr>
        <p:spPr>
          <a:xfrm>
            <a:off x="6042659" y="6229984"/>
            <a:ext cx="473709" cy="0"/>
          </a:xfrm>
          <a:custGeom>
            <a:avLst/>
            <a:gdLst/>
            <a:ahLst/>
            <a:cxnLst/>
            <a:rect l="l" t="t" r="r" b="b"/>
            <a:pathLst>
              <a:path w="473709">
                <a:moveTo>
                  <a:pt x="0" y="0"/>
                </a:moveTo>
                <a:lnTo>
                  <a:pt x="47371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bk object 506"/>
          <p:cNvSpPr/>
          <p:nvPr/>
        </p:nvSpPr>
        <p:spPr>
          <a:xfrm>
            <a:off x="6043929" y="6228079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bk object 507"/>
          <p:cNvSpPr/>
          <p:nvPr/>
        </p:nvSpPr>
        <p:spPr>
          <a:xfrm>
            <a:off x="6045200" y="62255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bk object 508"/>
          <p:cNvSpPr/>
          <p:nvPr/>
        </p:nvSpPr>
        <p:spPr>
          <a:xfrm>
            <a:off x="6511290" y="62255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bk object 509"/>
          <p:cNvSpPr/>
          <p:nvPr/>
        </p:nvSpPr>
        <p:spPr>
          <a:xfrm>
            <a:off x="6047740" y="6224904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bk object 510"/>
          <p:cNvSpPr/>
          <p:nvPr/>
        </p:nvSpPr>
        <p:spPr>
          <a:xfrm>
            <a:off x="6049009" y="622363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40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bk object 511"/>
          <p:cNvSpPr/>
          <p:nvPr/>
        </p:nvSpPr>
        <p:spPr>
          <a:xfrm>
            <a:off x="6050279" y="6221729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bk object 512"/>
          <p:cNvSpPr/>
          <p:nvPr/>
        </p:nvSpPr>
        <p:spPr>
          <a:xfrm>
            <a:off x="6051550" y="6219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bk object 513"/>
          <p:cNvSpPr/>
          <p:nvPr/>
        </p:nvSpPr>
        <p:spPr>
          <a:xfrm>
            <a:off x="6504940" y="6219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bk object 514"/>
          <p:cNvSpPr/>
          <p:nvPr/>
        </p:nvSpPr>
        <p:spPr>
          <a:xfrm>
            <a:off x="6054090" y="6218554"/>
            <a:ext cx="448309" cy="0"/>
          </a:xfrm>
          <a:custGeom>
            <a:avLst/>
            <a:gdLst/>
            <a:ahLst/>
            <a:cxnLst/>
            <a:rect l="l" t="t" r="r" b="b"/>
            <a:pathLst>
              <a:path w="448309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bk object 515"/>
          <p:cNvSpPr/>
          <p:nvPr/>
        </p:nvSpPr>
        <p:spPr>
          <a:xfrm>
            <a:off x="6056629" y="621728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bk object 516"/>
          <p:cNvSpPr/>
          <p:nvPr/>
        </p:nvSpPr>
        <p:spPr>
          <a:xfrm>
            <a:off x="6057900" y="6215379"/>
            <a:ext cx="441959" cy="0"/>
          </a:xfrm>
          <a:custGeom>
            <a:avLst/>
            <a:gdLst/>
            <a:ahLst/>
            <a:cxnLst/>
            <a:rect l="l" t="t" r="r" b="b"/>
            <a:pathLst>
              <a:path w="441960">
                <a:moveTo>
                  <a:pt x="0" y="0"/>
                </a:moveTo>
                <a:lnTo>
                  <a:pt x="44196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bk object 517"/>
          <p:cNvSpPr/>
          <p:nvPr/>
        </p:nvSpPr>
        <p:spPr>
          <a:xfrm>
            <a:off x="6059170" y="62128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bk object 518"/>
          <p:cNvSpPr/>
          <p:nvPr/>
        </p:nvSpPr>
        <p:spPr>
          <a:xfrm>
            <a:off x="6496050" y="6212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bk object 519"/>
          <p:cNvSpPr/>
          <p:nvPr/>
        </p:nvSpPr>
        <p:spPr>
          <a:xfrm>
            <a:off x="6062979" y="6212204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bk object 520"/>
          <p:cNvSpPr/>
          <p:nvPr/>
        </p:nvSpPr>
        <p:spPr>
          <a:xfrm>
            <a:off x="6023609" y="625411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40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809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bk object 521"/>
          <p:cNvSpPr/>
          <p:nvPr/>
        </p:nvSpPr>
        <p:spPr>
          <a:xfrm>
            <a:off x="6024879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bk object 522"/>
          <p:cNvSpPr/>
          <p:nvPr/>
        </p:nvSpPr>
        <p:spPr>
          <a:xfrm>
            <a:off x="6531609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bk object 523"/>
          <p:cNvSpPr/>
          <p:nvPr/>
        </p:nvSpPr>
        <p:spPr>
          <a:xfrm>
            <a:off x="6026150" y="6250304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5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bk object 524"/>
          <p:cNvSpPr/>
          <p:nvPr/>
        </p:nvSpPr>
        <p:spPr>
          <a:xfrm>
            <a:off x="6027420" y="6249034"/>
            <a:ext cx="502920" cy="0"/>
          </a:xfrm>
          <a:custGeom>
            <a:avLst/>
            <a:gdLst/>
            <a:ahLst/>
            <a:cxnLst/>
            <a:rect l="l" t="t" r="r" b="b"/>
            <a:pathLst>
              <a:path w="502920">
                <a:moveTo>
                  <a:pt x="0" y="0"/>
                </a:moveTo>
                <a:lnTo>
                  <a:pt x="5029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bk object 525"/>
          <p:cNvSpPr/>
          <p:nvPr/>
        </p:nvSpPr>
        <p:spPr>
          <a:xfrm>
            <a:off x="6028690" y="6247129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8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bk object 526"/>
          <p:cNvSpPr/>
          <p:nvPr/>
        </p:nvSpPr>
        <p:spPr>
          <a:xfrm>
            <a:off x="6527800" y="6244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bk object 527"/>
          <p:cNvSpPr/>
          <p:nvPr/>
        </p:nvSpPr>
        <p:spPr>
          <a:xfrm>
            <a:off x="6031229" y="6243954"/>
            <a:ext cx="495300" cy="0"/>
          </a:xfrm>
          <a:custGeom>
            <a:avLst/>
            <a:gdLst/>
            <a:ahLst/>
            <a:cxnLst/>
            <a:rect l="l" t="t" r="r" b="b"/>
            <a:pathLst>
              <a:path w="495300">
                <a:moveTo>
                  <a:pt x="0" y="0"/>
                </a:moveTo>
                <a:lnTo>
                  <a:pt x="4953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bk object 528"/>
          <p:cNvSpPr/>
          <p:nvPr/>
        </p:nvSpPr>
        <p:spPr>
          <a:xfrm>
            <a:off x="6032500" y="6242684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40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bk object 529"/>
          <p:cNvSpPr/>
          <p:nvPr/>
        </p:nvSpPr>
        <p:spPr>
          <a:xfrm>
            <a:off x="6033770" y="6240779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9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bk object 530"/>
          <p:cNvSpPr/>
          <p:nvPr/>
        </p:nvSpPr>
        <p:spPr>
          <a:xfrm>
            <a:off x="6033770" y="62382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bk object 531"/>
          <p:cNvSpPr/>
          <p:nvPr/>
        </p:nvSpPr>
        <p:spPr>
          <a:xfrm>
            <a:off x="6036309" y="6237604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bk object 532"/>
          <p:cNvSpPr/>
          <p:nvPr/>
        </p:nvSpPr>
        <p:spPr>
          <a:xfrm>
            <a:off x="6037579" y="6235065"/>
            <a:ext cx="483870" cy="0"/>
          </a:xfrm>
          <a:custGeom>
            <a:avLst/>
            <a:gdLst/>
            <a:ahLst/>
            <a:cxnLst/>
            <a:rect l="l" t="t" r="r" b="b"/>
            <a:pathLst>
              <a:path w="483870">
                <a:moveTo>
                  <a:pt x="0" y="0"/>
                </a:moveTo>
                <a:lnTo>
                  <a:pt x="483870" y="0"/>
                </a:lnTo>
              </a:path>
            </a:pathLst>
          </a:custGeom>
          <a:ln w="3809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bk object 533"/>
          <p:cNvSpPr/>
          <p:nvPr/>
        </p:nvSpPr>
        <p:spPr>
          <a:xfrm>
            <a:off x="6012179" y="6276340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bk object 534"/>
          <p:cNvSpPr/>
          <p:nvPr/>
        </p:nvSpPr>
        <p:spPr>
          <a:xfrm>
            <a:off x="6013450" y="627316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59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809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bk object 535"/>
          <p:cNvSpPr/>
          <p:nvPr/>
        </p:nvSpPr>
        <p:spPr>
          <a:xfrm>
            <a:off x="654304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bk object 536"/>
          <p:cNvSpPr/>
          <p:nvPr/>
        </p:nvSpPr>
        <p:spPr>
          <a:xfrm>
            <a:off x="6014720" y="6269354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bk object 537"/>
          <p:cNvSpPr/>
          <p:nvPr/>
        </p:nvSpPr>
        <p:spPr>
          <a:xfrm>
            <a:off x="6015990" y="626681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80" y="0"/>
                </a:lnTo>
              </a:path>
            </a:pathLst>
          </a:custGeom>
          <a:ln w="3809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bk object 538"/>
          <p:cNvSpPr/>
          <p:nvPr/>
        </p:nvSpPr>
        <p:spPr>
          <a:xfrm>
            <a:off x="6017259" y="6264275"/>
            <a:ext cx="523240" cy="0"/>
          </a:xfrm>
          <a:custGeom>
            <a:avLst/>
            <a:gdLst/>
            <a:ahLst/>
            <a:cxnLst/>
            <a:rect l="l" t="t" r="r" b="b"/>
            <a:pathLst>
              <a:path w="523240">
                <a:moveTo>
                  <a:pt x="0" y="0"/>
                </a:moveTo>
                <a:lnTo>
                  <a:pt x="52323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bk object 539"/>
          <p:cNvSpPr/>
          <p:nvPr/>
        </p:nvSpPr>
        <p:spPr>
          <a:xfrm>
            <a:off x="6017259" y="62623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bk object 540"/>
          <p:cNvSpPr/>
          <p:nvPr/>
        </p:nvSpPr>
        <p:spPr>
          <a:xfrm>
            <a:off x="6539230" y="62623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bk object 541"/>
          <p:cNvSpPr/>
          <p:nvPr/>
        </p:nvSpPr>
        <p:spPr>
          <a:xfrm>
            <a:off x="6018529" y="6261734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bk object 542"/>
          <p:cNvSpPr/>
          <p:nvPr/>
        </p:nvSpPr>
        <p:spPr>
          <a:xfrm>
            <a:off x="6019800" y="6259829"/>
            <a:ext cx="518159" cy="0"/>
          </a:xfrm>
          <a:custGeom>
            <a:avLst/>
            <a:gdLst/>
            <a:ahLst/>
            <a:cxnLst/>
            <a:rect l="l" t="t" r="r" b="b"/>
            <a:pathLst>
              <a:path w="518159">
                <a:moveTo>
                  <a:pt x="0" y="0"/>
                </a:moveTo>
                <a:lnTo>
                  <a:pt x="51815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bk object 543"/>
          <p:cNvSpPr/>
          <p:nvPr/>
        </p:nvSpPr>
        <p:spPr>
          <a:xfrm>
            <a:off x="6021070" y="6257925"/>
            <a:ext cx="515620" cy="0"/>
          </a:xfrm>
          <a:custGeom>
            <a:avLst/>
            <a:gdLst/>
            <a:ahLst/>
            <a:cxnLst/>
            <a:rect l="l" t="t" r="r" b="b"/>
            <a:pathLst>
              <a:path w="515620">
                <a:moveTo>
                  <a:pt x="0" y="0"/>
                </a:moveTo>
                <a:lnTo>
                  <a:pt x="51562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bk object 544"/>
          <p:cNvSpPr/>
          <p:nvPr/>
        </p:nvSpPr>
        <p:spPr>
          <a:xfrm>
            <a:off x="6021070" y="62560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bk object 545"/>
          <p:cNvSpPr/>
          <p:nvPr/>
        </p:nvSpPr>
        <p:spPr>
          <a:xfrm>
            <a:off x="6535419" y="62560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bk object 546"/>
          <p:cNvSpPr/>
          <p:nvPr/>
        </p:nvSpPr>
        <p:spPr>
          <a:xfrm>
            <a:off x="6007100" y="6296025"/>
            <a:ext cx="543560" cy="0"/>
          </a:xfrm>
          <a:custGeom>
            <a:avLst/>
            <a:gdLst/>
            <a:ahLst/>
            <a:cxnLst/>
            <a:rect l="l" t="t" r="r" b="b"/>
            <a:pathLst>
              <a:path w="543559">
                <a:moveTo>
                  <a:pt x="0" y="0"/>
                </a:moveTo>
                <a:lnTo>
                  <a:pt x="543559" y="0"/>
                </a:lnTo>
              </a:path>
            </a:pathLst>
          </a:custGeom>
          <a:ln w="6350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bk object 547"/>
          <p:cNvSpPr/>
          <p:nvPr/>
        </p:nvSpPr>
        <p:spPr>
          <a:xfrm>
            <a:off x="6008370" y="6290309"/>
            <a:ext cx="541020" cy="0"/>
          </a:xfrm>
          <a:custGeom>
            <a:avLst/>
            <a:gdLst/>
            <a:ahLst/>
            <a:cxnLst/>
            <a:rect l="l" t="t" r="r" b="b"/>
            <a:pathLst>
              <a:path w="541020">
                <a:moveTo>
                  <a:pt x="0" y="0"/>
                </a:moveTo>
                <a:lnTo>
                  <a:pt x="541020" y="0"/>
                </a:lnTo>
              </a:path>
            </a:pathLst>
          </a:custGeom>
          <a:ln w="5080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bk object 548"/>
          <p:cNvSpPr/>
          <p:nvPr/>
        </p:nvSpPr>
        <p:spPr>
          <a:xfrm>
            <a:off x="6009640" y="6285229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80" y="0"/>
                </a:lnTo>
              </a:path>
            </a:pathLst>
          </a:custGeom>
          <a:ln w="507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bk object 549"/>
          <p:cNvSpPr/>
          <p:nvPr/>
        </p:nvSpPr>
        <p:spPr>
          <a:xfrm>
            <a:off x="6010909" y="6280150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39" y="0"/>
                </a:lnTo>
              </a:path>
            </a:pathLst>
          </a:custGeom>
          <a:ln w="507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bk object 550"/>
          <p:cNvSpPr/>
          <p:nvPr/>
        </p:nvSpPr>
        <p:spPr>
          <a:xfrm>
            <a:off x="6484620" y="6311265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309" y="0"/>
                </a:lnTo>
              </a:path>
            </a:pathLst>
          </a:custGeom>
          <a:ln w="21590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bk object 551"/>
          <p:cNvSpPr/>
          <p:nvPr/>
        </p:nvSpPr>
        <p:spPr>
          <a:xfrm>
            <a:off x="6005829" y="6311265"/>
            <a:ext cx="63500" cy="0"/>
          </a:xfrm>
          <a:custGeom>
            <a:avLst/>
            <a:gdLst/>
            <a:ahLst/>
            <a:cxnLst/>
            <a:rect l="l" t="t" r="r" b="b"/>
            <a:pathLst>
              <a:path w="63500">
                <a:moveTo>
                  <a:pt x="0" y="0"/>
                </a:moveTo>
                <a:lnTo>
                  <a:pt x="63500" y="0"/>
                </a:lnTo>
              </a:path>
            </a:pathLst>
          </a:custGeom>
          <a:ln w="21590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bk object 552"/>
          <p:cNvSpPr/>
          <p:nvPr/>
        </p:nvSpPr>
        <p:spPr>
          <a:xfrm>
            <a:off x="6484620" y="6299834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309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bk object 553"/>
          <p:cNvSpPr/>
          <p:nvPr/>
        </p:nvSpPr>
        <p:spPr>
          <a:xfrm>
            <a:off x="6007100" y="6299834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>
                <a:moveTo>
                  <a:pt x="0" y="0"/>
                </a:moveTo>
                <a:lnTo>
                  <a:pt x="62229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bk object 554"/>
          <p:cNvSpPr/>
          <p:nvPr/>
        </p:nvSpPr>
        <p:spPr>
          <a:xfrm>
            <a:off x="6009640" y="6339204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80" y="0"/>
                </a:lnTo>
              </a:path>
            </a:pathLst>
          </a:custGeom>
          <a:ln w="3809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bk object 555"/>
          <p:cNvSpPr/>
          <p:nvPr/>
        </p:nvSpPr>
        <p:spPr>
          <a:xfrm>
            <a:off x="6008370" y="6334759"/>
            <a:ext cx="541020" cy="0"/>
          </a:xfrm>
          <a:custGeom>
            <a:avLst/>
            <a:gdLst/>
            <a:ahLst/>
            <a:cxnLst/>
            <a:rect l="l" t="t" r="r" b="b"/>
            <a:pathLst>
              <a:path w="541020">
                <a:moveTo>
                  <a:pt x="0" y="0"/>
                </a:moveTo>
                <a:lnTo>
                  <a:pt x="541020" y="0"/>
                </a:lnTo>
              </a:path>
            </a:pathLst>
          </a:custGeom>
          <a:ln w="5080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bk object 556"/>
          <p:cNvSpPr/>
          <p:nvPr/>
        </p:nvSpPr>
        <p:spPr>
          <a:xfrm>
            <a:off x="6007100" y="6329045"/>
            <a:ext cx="543560" cy="0"/>
          </a:xfrm>
          <a:custGeom>
            <a:avLst/>
            <a:gdLst/>
            <a:ahLst/>
            <a:cxnLst/>
            <a:rect l="l" t="t" r="r" b="b"/>
            <a:pathLst>
              <a:path w="543559">
                <a:moveTo>
                  <a:pt x="0" y="0"/>
                </a:moveTo>
                <a:lnTo>
                  <a:pt x="543559" y="0"/>
                </a:lnTo>
              </a:path>
            </a:pathLst>
          </a:custGeom>
          <a:ln w="6350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bk object 557"/>
          <p:cNvSpPr/>
          <p:nvPr/>
        </p:nvSpPr>
        <p:spPr>
          <a:xfrm>
            <a:off x="6005829" y="6325234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bk object 558"/>
          <p:cNvSpPr/>
          <p:nvPr/>
        </p:nvSpPr>
        <p:spPr>
          <a:xfrm>
            <a:off x="6484620" y="6323329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30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bk object 559"/>
          <p:cNvSpPr/>
          <p:nvPr/>
        </p:nvSpPr>
        <p:spPr>
          <a:xfrm>
            <a:off x="6005829" y="6323329"/>
            <a:ext cx="63500" cy="0"/>
          </a:xfrm>
          <a:custGeom>
            <a:avLst/>
            <a:gdLst/>
            <a:ahLst/>
            <a:cxnLst/>
            <a:rect l="l" t="t" r="r" b="b"/>
            <a:pathLst>
              <a:path w="63500">
                <a:moveTo>
                  <a:pt x="0" y="0"/>
                </a:moveTo>
                <a:lnTo>
                  <a:pt x="635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bk object 560"/>
          <p:cNvSpPr/>
          <p:nvPr/>
        </p:nvSpPr>
        <p:spPr>
          <a:xfrm>
            <a:off x="6010909" y="6342379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3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bk object 561"/>
          <p:cNvSpPr/>
          <p:nvPr/>
        </p:nvSpPr>
        <p:spPr>
          <a:xfrm>
            <a:off x="6012179" y="6347459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bk object 562"/>
          <p:cNvSpPr/>
          <p:nvPr/>
        </p:nvSpPr>
        <p:spPr>
          <a:xfrm>
            <a:off x="6010909" y="6344920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3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bk object 563"/>
          <p:cNvSpPr/>
          <p:nvPr/>
        </p:nvSpPr>
        <p:spPr>
          <a:xfrm>
            <a:off x="6021070" y="6365938"/>
            <a:ext cx="515620" cy="0"/>
          </a:xfrm>
          <a:custGeom>
            <a:avLst/>
            <a:gdLst/>
            <a:ahLst/>
            <a:cxnLst/>
            <a:rect l="l" t="t" r="r" b="b"/>
            <a:pathLst>
              <a:path w="515620">
                <a:moveTo>
                  <a:pt x="0" y="0"/>
                </a:moveTo>
                <a:lnTo>
                  <a:pt x="5156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bk object 564"/>
          <p:cNvSpPr/>
          <p:nvPr/>
        </p:nvSpPr>
        <p:spPr>
          <a:xfrm>
            <a:off x="6019800" y="6364604"/>
            <a:ext cx="518159" cy="0"/>
          </a:xfrm>
          <a:custGeom>
            <a:avLst/>
            <a:gdLst/>
            <a:ahLst/>
            <a:cxnLst/>
            <a:rect l="l" t="t" r="r" b="b"/>
            <a:pathLst>
              <a:path w="518159">
                <a:moveTo>
                  <a:pt x="0" y="0"/>
                </a:moveTo>
                <a:lnTo>
                  <a:pt x="51815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bk object 565"/>
          <p:cNvSpPr/>
          <p:nvPr/>
        </p:nvSpPr>
        <p:spPr>
          <a:xfrm>
            <a:off x="6536690" y="63652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bk object 566"/>
          <p:cNvSpPr/>
          <p:nvPr/>
        </p:nvSpPr>
        <p:spPr>
          <a:xfrm>
            <a:off x="6018529" y="6362763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bk object 567"/>
          <p:cNvSpPr/>
          <p:nvPr/>
        </p:nvSpPr>
        <p:spPr>
          <a:xfrm>
            <a:off x="6017259" y="6360223"/>
            <a:ext cx="523240" cy="0"/>
          </a:xfrm>
          <a:custGeom>
            <a:avLst/>
            <a:gdLst/>
            <a:ahLst/>
            <a:cxnLst/>
            <a:rect l="l" t="t" r="r" b="b"/>
            <a:pathLst>
              <a:path w="523240">
                <a:moveTo>
                  <a:pt x="0" y="0"/>
                </a:moveTo>
                <a:lnTo>
                  <a:pt x="52323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bk object 568"/>
          <p:cNvSpPr/>
          <p:nvPr/>
        </p:nvSpPr>
        <p:spPr>
          <a:xfrm>
            <a:off x="6015990" y="6357620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8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bk object 569"/>
          <p:cNvSpPr/>
          <p:nvPr/>
        </p:nvSpPr>
        <p:spPr>
          <a:xfrm>
            <a:off x="6540500" y="63588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bk object 570"/>
          <p:cNvSpPr/>
          <p:nvPr/>
        </p:nvSpPr>
        <p:spPr>
          <a:xfrm>
            <a:off x="6014720" y="6354571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80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bk object 571"/>
          <p:cNvSpPr/>
          <p:nvPr/>
        </p:nvSpPr>
        <p:spPr>
          <a:xfrm>
            <a:off x="6013450" y="6350761"/>
            <a:ext cx="530860" cy="0"/>
          </a:xfrm>
          <a:custGeom>
            <a:avLst/>
            <a:gdLst/>
            <a:ahLst/>
            <a:cxnLst/>
            <a:rect l="l" t="t" r="r" b="b"/>
            <a:pathLst>
              <a:path w="530859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810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bk object 572"/>
          <p:cNvSpPr/>
          <p:nvPr/>
        </p:nvSpPr>
        <p:spPr>
          <a:xfrm>
            <a:off x="6036309" y="638746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40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bk object 573"/>
          <p:cNvSpPr/>
          <p:nvPr/>
        </p:nvSpPr>
        <p:spPr>
          <a:xfrm>
            <a:off x="6036309" y="638619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bk object 574"/>
          <p:cNvSpPr/>
          <p:nvPr/>
        </p:nvSpPr>
        <p:spPr>
          <a:xfrm>
            <a:off x="6035040" y="6384988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bk object 575"/>
          <p:cNvSpPr/>
          <p:nvPr/>
        </p:nvSpPr>
        <p:spPr>
          <a:xfrm>
            <a:off x="6033770" y="6383654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9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bk object 576"/>
          <p:cNvSpPr/>
          <p:nvPr/>
        </p:nvSpPr>
        <p:spPr>
          <a:xfrm>
            <a:off x="6032500" y="6382384"/>
            <a:ext cx="492759" cy="0"/>
          </a:xfrm>
          <a:custGeom>
            <a:avLst/>
            <a:gdLst/>
            <a:ahLst/>
            <a:cxnLst/>
            <a:rect l="l" t="t" r="r" b="b"/>
            <a:pathLst>
              <a:path w="492759">
                <a:moveTo>
                  <a:pt x="0" y="0"/>
                </a:moveTo>
                <a:lnTo>
                  <a:pt x="49275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bk object 577"/>
          <p:cNvSpPr/>
          <p:nvPr/>
        </p:nvSpPr>
        <p:spPr>
          <a:xfrm>
            <a:off x="6523990" y="63842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7"/>
                </a:lnTo>
                <a:lnTo>
                  <a:pt x="1270" y="127"/>
                </a:lnTo>
                <a:lnTo>
                  <a:pt x="127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bk object 578"/>
          <p:cNvSpPr/>
          <p:nvPr/>
        </p:nvSpPr>
        <p:spPr>
          <a:xfrm>
            <a:off x="6031229" y="6381178"/>
            <a:ext cx="495300" cy="0"/>
          </a:xfrm>
          <a:custGeom>
            <a:avLst/>
            <a:gdLst/>
            <a:ahLst/>
            <a:cxnLst/>
            <a:rect l="l" t="t" r="r" b="b"/>
            <a:pathLst>
              <a:path w="495300">
                <a:moveTo>
                  <a:pt x="0" y="0"/>
                </a:moveTo>
                <a:lnTo>
                  <a:pt x="49530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bk object 579"/>
          <p:cNvSpPr/>
          <p:nvPr/>
        </p:nvSpPr>
        <p:spPr>
          <a:xfrm>
            <a:off x="6029959" y="637984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40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bk object 580"/>
          <p:cNvSpPr/>
          <p:nvPr/>
        </p:nvSpPr>
        <p:spPr>
          <a:xfrm>
            <a:off x="6029959" y="6378575"/>
            <a:ext cx="499109" cy="0"/>
          </a:xfrm>
          <a:custGeom>
            <a:avLst/>
            <a:gdLst/>
            <a:ahLst/>
            <a:cxnLst/>
            <a:rect l="l" t="t" r="r" b="b"/>
            <a:pathLst>
              <a:path w="499109">
                <a:moveTo>
                  <a:pt x="0" y="0"/>
                </a:moveTo>
                <a:lnTo>
                  <a:pt x="49911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bk object 581"/>
          <p:cNvSpPr/>
          <p:nvPr/>
        </p:nvSpPr>
        <p:spPr>
          <a:xfrm>
            <a:off x="6028690" y="6377304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8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bk object 582"/>
          <p:cNvSpPr/>
          <p:nvPr/>
        </p:nvSpPr>
        <p:spPr>
          <a:xfrm>
            <a:off x="6027420" y="6376161"/>
            <a:ext cx="502920" cy="0"/>
          </a:xfrm>
          <a:custGeom>
            <a:avLst/>
            <a:gdLst/>
            <a:ahLst/>
            <a:cxnLst/>
            <a:rect l="l" t="t" r="r" b="b"/>
            <a:pathLst>
              <a:path w="502920">
                <a:moveTo>
                  <a:pt x="0" y="0"/>
                </a:moveTo>
                <a:lnTo>
                  <a:pt x="5029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bk object 583"/>
          <p:cNvSpPr/>
          <p:nvPr/>
        </p:nvSpPr>
        <p:spPr>
          <a:xfrm>
            <a:off x="6026150" y="6374193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5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bk object 584"/>
          <p:cNvSpPr/>
          <p:nvPr/>
        </p:nvSpPr>
        <p:spPr>
          <a:xfrm>
            <a:off x="6024879" y="6372288"/>
            <a:ext cx="508000" cy="0"/>
          </a:xfrm>
          <a:custGeom>
            <a:avLst/>
            <a:gdLst/>
            <a:ahLst/>
            <a:cxnLst/>
            <a:rect l="l" t="t" r="r" b="b"/>
            <a:pathLst>
              <a:path w="508000">
                <a:moveTo>
                  <a:pt x="0" y="0"/>
                </a:moveTo>
                <a:lnTo>
                  <a:pt x="50800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bk object 585"/>
          <p:cNvSpPr/>
          <p:nvPr/>
        </p:nvSpPr>
        <p:spPr>
          <a:xfrm>
            <a:off x="6023609" y="6370320"/>
            <a:ext cx="510540" cy="0"/>
          </a:xfrm>
          <a:custGeom>
            <a:avLst/>
            <a:gdLst/>
            <a:ahLst/>
            <a:cxnLst/>
            <a:rect l="l" t="t" r="r" b="b"/>
            <a:pathLst>
              <a:path w="510540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bk object 586"/>
          <p:cNvSpPr/>
          <p:nvPr/>
        </p:nvSpPr>
        <p:spPr>
          <a:xfrm>
            <a:off x="6532880" y="63715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bk object 587"/>
          <p:cNvSpPr/>
          <p:nvPr/>
        </p:nvSpPr>
        <p:spPr>
          <a:xfrm>
            <a:off x="6022340" y="6368478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bk object 588"/>
          <p:cNvSpPr/>
          <p:nvPr/>
        </p:nvSpPr>
        <p:spPr>
          <a:xfrm>
            <a:off x="6021070" y="6367145"/>
            <a:ext cx="515620" cy="0"/>
          </a:xfrm>
          <a:custGeom>
            <a:avLst/>
            <a:gdLst/>
            <a:ahLst/>
            <a:cxnLst/>
            <a:rect l="l" t="t" r="r" b="b"/>
            <a:pathLst>
              <a:path w="515620">
                <a:moveTo>
                  <a:pt x="0" y="0"/>
                </a:moveTo>
                <a:lnTo>
                  <a:pt x="5156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bk object 589"/>
          <p:cNvSpPr/>
          <p:nvPr/>
        </p:nvSpPr>
        <p:spPr>
          <a:xfrm>
            <a:off x="6060440" y="6409118"/>
            <a:ext cx="438150" cy="0"/>
          </a:xfrm>
          <a:custGeom>
            <a:avLst/>
            <a:gdLst/>
            <a:ahLst/>
            <a:cxnLst/>
            <a:rect l="l" t="t" r="r" b="b"/>
            <a:pathLst>
              <a:path w="438150">
                <a:moveTo>
                  <a:pt x="0" y="0"/>
                </a:moveTo>
                <a:lnTo>
                  <a:pt x="4381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bk object 590"/>
          <p:cNvSpPr/>
          <p:nvPr/>
        </p:nvSpPr>
        <p:spPr>
          <a:xfrm>
            <a:off x="6057900" y="6407911"/>
            <a:ext cx="441959" cy="0"/>
          </a:xfrm>
          <a:custGeom>
            <a:avLst/>
            <a:gdLst/>
            <a:ahLst/>
            <a:cxnLst/>
            <a:rect l="l" t="t" r="r" b="b"/>
            <a:pathLst>
              <a:path w="441960">
                <a:moveTo>
                  <a:pt x="0" y="0"/>
                </a:moveTo>
                <a:lnTo>
                  <a:pt x="44196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bk object 591"/>
          <p:cNvSpPr/>
          <p:nvPr/>
        </p:nvSpPr>
        <p:spPr>
          <a:xfrm>
            <a:off x="6056629" y="6406578"/>
            <a:ext cx="445770" cy="0"/>
          </a:xfrm>
          <a:custGeom>
            <a:avLst/>
            <a:gdLst/>
            <a:ahLst/>
            <a:cxnLst/>
            <a:rect l="l" t="t" r="r" b="b"/>
            <a:pathLst>
              <a:path w="445770">
                <a:moveTo>
                  <a:pt x="0" y="0"/>
                </a:moveTo>
                <a:lnTo>
                  <a:pt x="4457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bk object 592"/>
          <p:cNvSpPr/>
          <p:nvPr/>
        </p:nvSpPr>
        <p:spPr>
          <a:xfrm>
            <a:off x="6055359" y="640524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09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bk object 593"/>
          <p:cNvSpPr/>
          <p:nvPr/>
        </p:nvSpPr>
        <p:spPr>
          <a:xfrm>
            <a:off x="6052820" y="6404038"/>
            <a:ext cx="452120" cy="0"/>
          </a:xfrm>
          <a:custGeom>
            <a:avLst/>
            <a:gdLst/>
            <a:ahLst/>
            <a:cxnLst/>
            <a:rect l="l" t="t" r="r" b="b"/>
            <a:pathLst>
              <a:path w="452120">
                <a:moveTo>
                  <a:pt x="0" y="0"/>
                </a:moveTo>
                <a:lnTo>
                  <a:pt x="4521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bk object 594"/>
          <p:cNvSpPr/>
          <p:nvPr/>
        </p:nvSpPr>
        <p:spPr>
          <a:xfrm>
            <a:off x="6051550" y="640270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bk object 595"/>
          <p:cNvSpPr/>
          <p:nvPr/>
        </p:nvSpPr>
        <p:spPr>
          <a:xfrm>
            <a:off x="6504940" y="64033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bk object 596"/>
          <p:cNvSpPr/>
          <p:nvPr/>
        </p:nvSpPr>
        <p:spPr>
          <a:xfrm>
            <a:off x="6050279" y="6401561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bk object 597"/>
          <p:cNvSpPr/>
          <p:nvPr/>
        </p:nvSpPr>
        <p:spPr>
          <a:xfrm>
            <a:off x="6049009" y="6400228"/>
            <a:ext cx="459740" cy="0"/>
          </a:xfrm>
          <a:custGeom>
            <a:avLst/>
            <a:gdLst/>
            <a:ahLst/>
            <a:cxnLst/>
            <a:rect l="l" t="t" r="r" b="b"/>
            <a:pathLst>
              <a:path w="459740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bk object 598"/>
          <p:cNvSpPr/>
          <p:nvPr/>
        </p:nvSpPr>
        <p:spPr>
          <a:xfrm>
            <a:off x="6047740" y="6398895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bk object 599"/>
          <p:cNvSpPr/>
          <p:nvPr/>
        </p:nvSpPr>
        <p:spPr>
          <a:xfrm>
            <a:off x="6046470" y="6397688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bk object 600"/>
          <p:cNvSpPr/>
          <p:nvPr/>
        </p:nvSpPr>
        <p:spPr>
          <a:xfrm>
            <a:off x="6045200" y="6396354"/>
            <a:ext cx="468630" cy="0"/>
          </a:xfrm>
          <a:custGeom>
            <a:avLst/>
            <a:gdLst/>
            <a:ahLst/>
            <a:cxnLst/>
            <a:rect l="l" t="t" r="r" b="b"/>
            <a:pathLst>
              <a:path w="468629">
                <a:moveTo>
                  <a:pt x="0" y="0"/>
                </a:moveTo>
                <a:lnTo>
                  <a:pt x="4686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bk object 601"/>
          <p:cNvSpPr/>
          <p:nvPr/>
        </p:nvSpPr>
        <p:spPr>
          <a:xfrm>
            <a:off x="6511290" y="639699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bk object 602"/>
          <p:cNvSpPr/>
          <p:nvPr/>
        </p:nvSpPr>
        <p:spPr>
          <a:xfrm>
            <a:off x="6043929" y="6395211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bk object 603"/>
          <p:cNvSpPr/>
          <p:nvPr/>
        </p:nvSpPr>
        <p:spPr>
          <a:xfrm>
            <a:off x="6042659" y="6393878"/>
            <a:ext cx="473709" cy="0"/>
          </a:xfrm>
          <a:custGeom>
            <a:avLst/>
            <a:gdLst/>
            <a:ahLst/>
            <a:cxnLst/>
            <a:rect l="l" t="t" r="r" b="b"/>
            <a:pathLst>
              <a:path w="473709">
                <a:moveTo>
                  <a:pt x="0" y="0"/>
                </a:moveTo>
                <a:lnTo>
                  <a:pt x="47371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bk object 604"/>
          <p:cNvSpPr/>
          <p:nvPr/>
        </p:nvSpPr>
        <p:spPr>
          <a:xfrm>
            <a:off x="6041390" y="6392545"/>
            <a:ext cx="476250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bk object 605"/>
          <p:cNvSpPr/>
          <p:nvPr/>
        </p:nvSpPr>
        <p:spPr>
          <a:xfrm>
            <a:off x="6040120" y="6391338"/>
            <a:ext cx="478790" cy="0"/>
          </a:xfrm>
          <a:custGeom>
            <a:avLst/>
            <a:gdLst/>
            <a:ahLst/>
            <a:cxnLst/>
            <a:rect l="l" t="t" r="r" b="b"/>
            <a:pathLst>
              <a:path w="478790">
                <a:moveTo>
                  <a:pt x="0" y="0"/>
                </a:moveTo>
                <a:lnTo>
                  <a:pt x="4787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bk object 606"/>
          <p:cNvSpPr/>
          <p:nvPr/>
        </p:nvSpPr>
        <p:spPr>
          <a:xfrm>
            <a:off x="6038850" y="6390004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bk object 607"/>
          <p:cNvSpPr/>
          <p:nvPr/>
        </p:nvSpPr>
        <p:spPr>
          <a:xfrm>
            <a:off x="6518909" y="63906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bk object 608"/>
          <p:cNvSpPr/>
          <p:nvPr/>
        </p:nvSpPr>
        <p:spPr>
          <a:xfrm>
            <a:off x="6037579" y="6388734"/>
            <a:ext cx="483870" cy="0"/>
          </a:xfrm>
          <a:custGeom>
            <a:avLst/>
            <a:gdLst/>
            <a:ahLst/>
            <a:cxnLst/>
            <a:rect l="l" t="t" r="r" b="b"/>
            <a:pathLst>
              <a:path w="483870">
                <a:moveTo>
                  <a:pt x="0" y="0"/>
                </a:moveTo>
                <a:lnTo>
                  <a:pt x="4838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bk object 609"/>
          <p:cNvSpPr/>
          <p:nvPr/>
        </p:nvSpPr>
        <p:spPr>
          <a:xfrm>
            <a:off x="6090920" y="643064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bk object 610"/>
          <p:cNvSpPr/>
          <p:nvPr/>
        </p:nvSpPr>
        <p:spPr>
          <a:xfrm>
            <a:off x="6088379" y="6429438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bk object 611"/>
          <p:cNvSpPr/>
          <p:nvPr/>
        </p:nvSpPr>
        <p:spPr>
          <a:xfrm>
            <a:off x="6085840" y="6428104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bk object 612"/>
          <p:cNvSpPr/>
          <p:nvPr/>
        </p:nvSpPr>
        <p:spPr>
          <a:xfrm>
            <a:off x="6471920" y="64287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7"/>
                </a:lnTo>
                <a:lnTo>
                  <a:pt x="1270" y="127"/>
                </a:lnTo>
                <a:lnTo>
                  <a:pt x="1270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bk object 613"/>
          <p:cNvSpPr/>
          <p:nvPr/>
        </p:nvSpPr>
        <p:spPr>
          <a:xfrm>
            <a:off x="6084570" y="6426961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bk object 614"/>
          <p:cNvSpPr/>
          <p:nvPr/>
        </p:nvSpPr>
        <p:spPr>
          <a:xfrm>
            <a:off x="6082029" y="6425628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bk object 615"/>
          <p:cNvSpPr/>
          <p:nvPr/>
        </p:nvSpPr>
        <p:spPr>
          <a:xfrm>
            <a:off x="6080759" y="6424295"/>
            <a:ext cx="398780" cy="0"/>
          </a:xfrm>
          <a:custGeom>
            <a:avLst/>
            <a:gdLst/>
            <a:ahLst/>
            <a:cxnLst/>
            <a:rect l="l" t="t" r="r" b="b"/>
            <a:pathLst>
              <a:path w="398779">
                <a:moveTo>
                  <a:pt x="0" y="0"/>
                </a:moveTo>
                <a:lnTo>
                  <a:pt x="39877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bk object 616"/>
          <p:cNvSpPr/>
          <p:nvPr/>
        </p:nvSpPr>
        <p:spPr>
          <a:xfrm>
            <a:off x="6079490" y="6423088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bk object 617"/>
          <p:cNvSpPr/>
          <p:nvPr/>
        </p:nvSpPr>
        <p:spPr>
          <a:xfrm>
            <a:off x="6076950" y="6421754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bk object 618"/>
          <p:cNvSpPr/>
          <p:nvPr/>
        </p:nvSpPr>
        <p:spPr>
          <a:xfrm>
            <a:off x="6480809" y="64223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bk object 619"/>
          <p:cNvSpPr/>
          <p:nvPr/>
        </p:nvSpPr>
        <p:spPr>
          <a:xfrm>
            <a:off x="6075679" y="6420611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bk object 620"/>
          <p:cNvSpPr/>
          <p:nvPr/>
        </p:nvSpPr>
        <p:spPr>
          <a:xfrm>
            <a:off x="6073140" y="6419278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bk object 621"/>
          <p:cNvSpPr/>
          <p:nvPr/>
        </p:nvSpPr>
        <p:spPr>
          <a:xfrm>
            <a:off x="6071870" y="6417945"/>
            <a:ext cx="416559" cy="0"/>
          </a:xfrm>
          <a:custGeom>
            <a:avLst/>
            <a:gdLst/>
            <a:ahLst/>
            <a:cxnLst/>
            <a:rect l="l" t="t" r="r" b="b"/>
            <a:pathLst>
              <a:path w="416560">
                <a:moveTo>
                  <a:pt x="0" y="0"/>
                </a:moveTo>
                <a:lnTo>
                  <a:pt x="41656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bk object 622"/>
          <p:cNvSpPr/>
          <p:nvPr/>
        </p:nvSpPr>
        <p:spPr>
          <a:xfrm>
            <a:off x="6070600" y="6416738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bk object 623"/>
          <p:cNvSpPr/>
          <p:nvPr/>
        </p:nvSpPr>
        <p:spPr>
          <a:xfrm>
            <a:off x="6068059" y="6415404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bk object 624"/>
          <p:cNvSpPr/>
          <p:nvPr/>
        </p:nvSpPr>
        <p:spPr>
          <a:xfrm>
            <a:off x="6489700" y="64160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7"/>
                </a:lnTo>
                <a:lnTo>
                  <a:pt x="1270" y="127"/>
                </a:lnTo>
                <a:lnTo>
                  <a:pt x="1270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bk object 625"/>
          <p:cNvSpPr/>
          <p:nvPr/>
        </p:nvSpPr>
        <p:spPr>
          <a:xfrm>
            <a:off x="6066790" y="6414261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bk object 626"/>
          <p:cNvSpPr/>
          <p:nvPr/>
        </p:nvSpPr>
        <p:spPr>
          <a:xfrm>
            <a:off x="6065520" y="6412928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bk object 627"/>
          <p:cNvSpPr/>
          <p:nvPr/>
        </p:nvSpPr>
        <p:spPr>
          <a:xfrm>
            <a:off x="6062979" y="641159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70">
                <a:moveTo>
                  <a:pt x="0" y="0"/>
                </a:moveTo>
                <a:lnTo>
                  <a:pt x="43307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bk object 628"/>
          <p:cNvSpPr/>
          <p:nvPr/>
        </p:nvSpPr>
        <p:spPr>
          <a:xfrm>
            <a:off x="6061709" y="6410388"/>
            <a:ext cx="435609" cy="0"/>
          </a:xfrm>
          <a:custGeom>
            <a:avLst/>
            <a:gdLst/>
            <a:ahLst/>
            <a:cxnLst/>
            <a:rect l="l" t="t" r="r" b="b"/>
            <a:pathLst>
              <a:path w="435610">
                <a:moveTo>
                  <a:pt x="0" y="0"/>
                </a:moveTo>
                <a:lnTo>
                  <a:pt x="43561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bk object 629"/>
          <p:cNvSpPr/>
          <p:nvPr/>
        </p:nvSpPr>
        <p:spPr>
          <a:xfrm>
            <a:off x="6060440" y="64096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bk object 630"/>
          <p:cNvSpPr/>
          <p:nvPr/>
        </p:nvSpPr>
        <p:spPr>
          <a:xfrm>
            <a:off x="6497320" y="64096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bk object 631"/>
          <p:cNvSpPr/>
          <p:nvPr/>
        </p:nvSpPr>
        <p:spPr>
          <a:xfrm>
            <a:off x="6142990" y="6453568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bk object 632"/>
          <p:cNvSpPr/>
          <p:nvPr/>
        </p:nvSpPr>
        <p:spPr>
          <a:xfrm>
            <a:off x="6139179" y="6452234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bk object 633"/>
          <p:cNvSpPr/>
          <p:nvPr/>
        </p:nvSpPr>
        <p:spPr>
          <a:xfrm>
            <a:off x="6417309" y="645287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09" y="0"/>
                </a:moveTo>
                <a:lnTo>
                  <a:pt x="0" y="0"/>
                </a:lnTo>
                <a:lnTo>
                  <a:pt x="0" y="126"/>
                </a:lnTo>
                <a:lnTo>
                  <a:pt x="3809" y="126"/>
                </a:lnTo>
                <a:lnTo>
                  <a:pt x="380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bk object 634"/>
          <p:cNvSpPr/>
          <p:nvPr/>
        </p:nvSpPr>
        <p:spPr>
          <a:xfrm>
            <a:off x="6136640" y="6451028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bk object 635"/>
          <p:cNvSpPr/>
          <p:nvPr/>
        </p:nvSpPr>
        <p:spPr>
          <a:xfrm>
            <a:off x="6132829" y="644969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bk object 636"/>
          <p:cNvSpPr/>
          <p:nvPr/>
        </p:nvSpPr>
        <p:spPr>
          <a:xfrm>
            <a:off x="6129020" y="6448488"/>
            <a:ext cx="300990" cy="0"/>
          </a:xfrm>
          <a:custGeom>
            <a:avLst/>
            <a:gdLst/>
            <a:ahLst/>
            <a:cxnLst/>
            <a:rect l="l" t="t" r="r" b="b"/>
            <a:pathLst>
              <a:path w="300989">
                <a:moveTo>
                  <a:pt x="0" y="0"/>
                </a:moveTo>
                <a:lnTo>
                  <a:pt x="30098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bk object 637"/>
          <p:cNvSpPr/>
          <p:nvPr/>
        </p:nvSpPr>
        <p:spPr>
          <a:xfrm>
            <a:off x="6125209" y="6447154"/>
            <a:ext cx="307340" cy="0"/>
          </a:xfrm>
          <a:custGeom>
            <a:avLst/>
            <a:gdLst/>
            <a:ahLst/>
            <a:cxnLst/>
            <a:rect l="l" t="t" r="r" b="b"/>
            <a:pathLst>
              <a:path w="307339">
                <a:moveTo>
                  <a:pt x="0" y="0"/>
                </a:moveTo>
                <a:lnTo>
                  <a:pt x="30733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bk object 638"/>
          <p:cNvSpPr/>
          <p:nvPr/>
        </p:nvSpPr>
        <p:spPr>
          <a:xfrm>
            <a:off x="6430009" y="64477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bk object 639"/>
          <p:cNvSpPr/>
          <p:nvPr/>
        </p:nvSpPr>
        <p:spPr>
          <a:xfrm>
            <a:off x="6122670" y="6446011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bk object 640"/>
          <p:cNvSpPr/>
          <p:nvPr/>
        </p:nvSpPr>
        <p:spPr>
          <a:xfrm>
            <a:off x="6120129" y="6444678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bk object 641"/>
          <p:cNvSpPr/>
          <p:nvPr/>
        </p:nvSpPr>
        <p:spPr>
          <a:xfrm>
            <a:off x="6117590" y="644334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bk object 642"/>
          <p:cNvSpPr/>
          <p:nvPr/>
        </p:nvSpPr>
        <p:spPr>
          <a:xfrm>
            <a:off x="6115050" y="6442138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bk object 643"/>
          <p:cNvSpPr/>
          <p:nvPr/>
        </p:nvSpPr>
        <p:spPr>
          <a:xfrm>
            <a:off x="6111240" y="644080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bk object 644"/>
          <p:cNvSpPr/>
          <p:nvPr/>
        </p:nvSpPr>
        <p:spPr>
          <a:xfrm>
            <a:off x="6445250" y="64414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bk object 645"/>
          <p:cNvSpPr/>
          <p:nvPr/>
        </p:nvSpPr>
        <p:spPr>
          <a:xfrm>
            <a:off x="6108700" y="6439661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bk object 646"/>
          <p:cNvSpPr/>
          <p:nvPr/>
        </p:nvSpPr>
        <p:spPr>
          <a:xfrm>
            <a:off x="6104890" y="6438328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bk object 647"/>
          <p:cNvSpPr/>
          <p:nvPr/>
        </p:nvSpPr>
        <p:spPr>
          <a:xfrm>
            <a:off x="6103620" y="643699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bk object 648"/>
          <p:cNvSpPr/>
          <p:nvPr/>
        </p:nvSpPr>
        <p:spPr>
          <a:xfrm>
            <a:off x="6101079" y="6435788"/>
            <a:ext cx="358140" cy="0"/>
          </a:xfrm>
          <a:custGeom>
            <a:avLst/>
            <a:gdLst/>
            <a:ahLst/>
            <a:cxnLst/>
            <a:rect l="l" t="t" r="r" b="b"/>
            <a:pathLst>
              <a:path w="358139">
                <a:moveTo>
                  <a:pt x="0" y="0"/>
                </a:moveTo>
                <a:lnTo>
                  <a:pt x="35813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bk object 649"/>
          <p:cNvSpPr/>
          <p:nvPr/>
        </p:nvSpPr>
        <p:spPr>
          <a:xfrm>
            <a:off x="6098540" y="6434454"/>
            <a:ext cx="363220" cy="0"/>
          </a:xfrm>
          <a:custGeom>
            <a:avLst/>
            <a:gdLst/>
            <a:ahLst/>
            <a:cxnLst/>
            <a:rect l="l" t="t" r="r" b="b"/>
            <a:pathLst>
              <a:path w="363220">
                <a:moveTo>
                  <a:pt x="0" y="0"/>
                </a:moveTo>
                <a:lnTo>
                  <a:pt x="3632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bk object 650"/>
          <p:cNvSpPr/>
          <p:nvPr/>
        </p:nvSpPr>
        <p:spPr>
          <a:xfrm>
            <a:off x="6459220" y="64350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bk object 651"/>
          <p:cNvSpPr/>
          <p:nvPr/>
        </p:nvSpPr>
        <p:spPr>
          <a:xfrm>
            <a:off x="6096000" y="6433311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bk object 652"/>
          <p:cNvSpPr/>
          <p:nvPr/>
        </p:nvSpPr>
        <p:spPr>
          <a:xfrm>
            <a:off x="6093459" y="6431978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bk object 653"/>
          <p:cNvSpPr/>
          <p:nvPr/>
        </p:nvSpPr>
        <p:spPr>
          <a:xfrm>
            <a:off x="6250940" y="6474586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142"/>
                </a:lnTo>
                <a:lnTo>
                  <a:pt x="57150" y="1142"/>
                </a:lnTo>
                <a:lnTo>
                  <a:pt x="5715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bk object 654"/>
          <p:cNvSpPr/>
          <p:nvPr/>
        </p:nvSpPr>
        <p:spPr>
          <a:xfrm>
            <a:off x="6243320" y="647319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0" y="1270"/>
                </a:moveTo>
                <a:lnTo>
                  <a:pt x="83820" y="1270"/>
                </a:lnTo>
                <a:lnTo>
                  <a:pt x="838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bk object 655"/>
          <p:cNvSpPr/>
          <p:nvPr/>
        </p:nvSpPr>
        <p:spPr>
          <a:xfrm>
            <a:off x="6308090" y="6474459"/>
            <a:ext cx="19050" cy="635"/>
          </a:xfrm>
          <a:custGeom>
            <a:avLst/>
            <a:gdLst/>
            <a:ahLst/>
            <a:cxnLst/>
            <a:rect l="l" t="t" r="r" b="b"/>
            <a:pathLst>
              <a:path w="19050" h="635">
                <a:moveTo>
                  <a:pt x="19050" y="0"/>
                </a:moveTo>
                <a:lnTo>
                  <a:pt x="0" y="0"/>
                </a:lnTo>
                <a:lnTo>
                  <a:pt x="0" y="126"/>
                </a:lnTo>
                <a:lnTo>
                  <a:pt x="19050" y="126"/>
                </a:lnTo>
                <a:lnTo>
                  <a:pt x="1905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bk object 656"/>
          <p:cNvSpPr/>
          <p:nvPr/>
        </p:nvSpPr>
        <p:spPr>
          <a:xfrm>
            <a:off x="6223000" y="6472682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bk object 657"/>
          <p:cNvSpPr/>
          <p:nvPr/>
        </p:nvSpPr>
        <p:spPr>
          <a:xfrm>
            <a:off x="6217920" y="64712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bk object 658"/>
          <p:cNvSpPr/>
          <p:nvPr/>
        </p:nvSpPr>
        <p:spPr>
          <a:xfrm>
            <a:off x="6334759" y="6471920"/>
            <a:ext cx="12700" cy="635"/>
          </a:xfrm>
          <a:custGeom>
            <a:avLst/>
            <a:gdLst/>
            <a:ahLst/>
            <a:cxnLst/>
            <a:rect l="l" t="t" r="r" b="b"/>
            <a:pathLst>
              <a:path w="12700" h="635">
                <a:moveTo>
                  <a:pt x="12700" y="0"/>
                </a:moveTo>
                <a:lnTo>
                  <a:pt x="0" y="0"/>
                </a:lnTo>
                <a:lnTo>
                  <a:pt x="0" y="126"/>
                </a:lnTo>
                <a:lnTo>
                  <a:pt x="12700" y="126"/>
                </a:lnTo>
                <a:lnTo>
                  <a:pt x="1270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bk object 659"/>
          <p:cNvSpPr/>
          <p:nvPr/>
        </p:nvSpPr>
        <p:spPr>
          <a:xfrm>
            <a:off x="6210300" y="6470078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bk object 660"/>
          <p:cNvSpPr/>
          <p:nvPr/>
        </p:nvSpPr>
        <p:spPr>
          <a:xfrm>
            <a:off x="6197600" y="6468808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bk object 661"/>
          <p:cNvSpPr/>
          <p:nvPr/>
        </p:nvSpPr>
        <p:spPr>
          <a:xfrm>
            <a:off x="6195059" y="646747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bk object 662"/>
          <p:cNvSpPr/>
          <p:nvPr/>
        </p:nvSpPr>
        <p:spPr>
          <a:xfrm>
            <a:off x="6361429" y="6468109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6350" y="0"/>
                </a:moveTo>
                <a:lnTo>
                  <a:pt x="0" y="0"/>
                </a:lnTo>
                <a:lnTo>
                  <a:pt x="0" y="126"/>
                </a:lnTo>
                <a:lnTo>
                  <a:pt x="6350" y="126"/>
                </a:lnTo>
                <a:lnTo>
                  <a:pt x="635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bk object 663"/>
          <p:cNvSpPr/>
          <p:nvPr/>
        </p:nvSpPr>
        <p:spPr>
          <a:xfrm>
            <a:off x="6189979" y="646633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bk object 664"/>
          <p:cNvSpPr/>
          <p:nvPr/>
        </p:nvSpPr>
        <p:spPr>
          <a:xfrm>
            <a:off x="6184900" y="6464934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bk object 665"/>
          <p:cNvSpPr/>
          <p:nvPr/>
        </p:nvSpPr>
        <p:spPr>
          <a:xfrm>
            <a:off x="6372859" y="646557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80" y="0"/>
                </a:moveTo>
                <a:lnTo>
                  <a:pt x="0" y="0"/>
                </a:lnTo>
                <a:lnTo>
                  <a:pt x="0" y="126"/>
                </a:lnTo>
                <a:lnTo>
                  <a:pt x="5080" y="126"/>
                </a:lnTo>
                <a:lnTo>
                  <a:pt x="508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bk object 666"/>
          <p:cNvSpPr/>
          <p:nvPr/>
        </p:nvSpPr>
        <p:spPr>
          <a:xfrm>
            <a:off x="6179820" y="6463728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bk object 667"/>
          <p:cNvSpPr/>
          <p:nvPr/>
        </p:nvSpPr>
        <p:spPr>
          <a:xfrm>
            <a:off x="6172200" y="6462458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bk object 668"/>
          <p:cNvSpPr/>
          <p:nvPr/>
        </p:nvSpPr>
        <p:spPr>
          <a:xfrm>
            <a:off x="6169659" y="646112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bk object 669"/>
          <p:cNvSpPr/>
          <p:nvPr/>
        </p:nvSpPr>
        <p:spPr>
          <a:xfrm>
            <a:off x="6385559" y="6461759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6350" y="0"/>
                </a:moveTo>
                <a:lnTo>
                  <a:pt x="0" y="0"/>
                </a:lnTo>
                <a:lnTo>
                  <a:pt x="0" y="126"/>
                </a:lnTo>
                <a:lnTo>
                  <a:pt x="6350" y="126"/>
                </a:lnTo>
                <a:lnTo>
                  <a:pt x="635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bk object 670"/>
          <p:cNvSpPr/>
          <p:nvPr/>
        </p:nvSpPr>
        <p:spPr>
          <a:xfrm>
            <a:off x="6164579" y="6459982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bk object 671"/>
          <p:cNvSpPr/>
          <p:nvPr/>
        </p:nvSpPr>
        <p:spPr>
          <a:xfrm>
            <a:off x="6159500" y="6458584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bk object 672"/>
          <p:cNvSpPr/>
          <p:nvPr/>
        </p:nvSpPr>
        <p:spPr>
          <a:xfrm>
            <a:off x="6396990" y="645922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80" y="0"/>
                </a:moveTo>
                <a:lnTo>
                  <a:pt x="0" y="0"/>
                </a:lnTo>
                <a:lnTo>
                  <a:pt x="0" y="126"/>
                </a:lnTo>
                <a:lnTo>
                  <a:pt x="5080" y="126"/>
                </a:lnTo>
                <a:lnTo>
                  <a:pt x="508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bk object 673"/>
          <p:cNvSpPr/>
          <p:nvPr/>
        </p:nvSpPr>
        <p:spPr>
          <a:xfrm>
            <a:off x="6154420" y="6457378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bk object 674"/>
          <p:cNvSpPr/>
          <p:nvPr/>
        </p:nvSpPr>
        <p:spPr>
          <a:xfrm>
            <a:off x="6148070" y="6456108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bk object 675"/>
          <p:cNvSpPr/>
          <p:nvPr/>
        </p:nvSpPr>
        <p:spPr>
          <a:xfrm>
            <a:off x="6145529" y="6454775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bk object 676"/>
          <p:cNvSpPr/>
          <p:nvPr/>
        </p:nvSpPr>
        <p:spPr>
          <a:xfrm>
            <a:off x="6409690" y="6455409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09" y="0"/>
                </a:moveTo>
                <a:lnTo>
                  <a:pt x="0" y="0"/>
                </a:lnTo>
                <a:lnTo>
                  <a:pt x="0" y="126"/>
                </a:lnTo>
                <a:lnTo>
                  <a:pt x="3809" y="126"/>
                </a:lnTo>
                <a:lnTo>
                  <a:pt x="3809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bk object 677"/>
          <p:cNvSpPr/>
          <p:nvPr/>
        </p:nvSpPr>
        <p:spPr>
          <a:xfrm>
            <a:off x="6142990" y="6454203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bk object 678"/>
          <p:cNvSpPr/>
          <p:nvPr/>
        </p:nvSpPr>
        <p:spPr>
          <a:xfrm>
            <a:off x="6149340" y="6210998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bk object 679"/>
          <p:cNvSpPr/>
          <p:nvPr/>
        </p:nvSpPr>
        <p:spPr>
          <a:xfrm>
            <a:off x="6153150" y="6209791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bk object 680"/>
          <p:cNvSpPr/>
          <p:nvPr/>
        </p:nvSpPr>
        <p:spPr>
          <a:xfrm>
            <a:off x="6156959" y="6208458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bk object 681"/>
          <p:cNvSpPr/>
          <p:nvPr/>
        </p:nvSpPr>
        <p:spPr>
          <a:xfrm>
            <a:off x="6160770" y="620712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bk object 682"/>
          <p:cNvSpPr/>
          <p:nvPr/>
        </p:nvSpPr>
        <p:spPr>
          <a:xfrm>
            <a:off x="6389370" y="620649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79" y="0"/>
                </a:moveTo>
                <a:lnTo>
                  <a:pt x="0" y="0"/>
                </a:lnTo>
                <a:lnTo>
                  <a:pt x="5079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bk object 683"/>
          <p:cNvSpPr/>
          <p:nvPr/>
        </p:nvSpPr>
        <p:spPr>
          <a:xfrm>
            <a:off x="6163309" y="620591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bk object 684"/>
          <p:cNvSpPr/>
          <p:nvPr/>
        </p:nvSpPr>
        <p:spPr>
          <a:xfrm>
            <a:off x="6165850" y="620471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bk object 685"/>
          <p:cNvSpPr/>
          <p:nvPr/>
        </p:nvSpPr>
        <p:spPr>
          <a:xfrm>
            <a:off x="6169659" y="6203441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bk object 686"/>
          <p:cNvSpPr/>
          <p:nvPr/>
        </p:nvSpPr>
        <p:spPr>
          <a:xfrm>
            <a:off x="6173470" y="6202108"/>
            <a:ext cx="205740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bk object 687"/>
          <p:cNvSpPr/>
          <p:nvPr/>
        </p:nvSpPr>
        <p:spPr>
          <a:xfrm>
            <a:off x="6177279" y="6200775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bk object 688"/>
          <p:cNvSpPr/>
          <p:nvPr/>
        </p:nvSpPr>
        <p:spPr>
          <a:xfrm>
            <a:off x="6370320" y="620014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6349" y="0"/>
                </a:moveTo>
                <a:lnTo>
                  <a:pt x="0" y="0"/>
                </a:lnTo>
                <a:lnTo>
                  <a:pt x="6349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bk object 689"/>
          <p:cNvSpPr/>
          <p:nvPr/>
        </p:nvSpPr>
        <p:spPr>
          <a:xfrm>
            <a:off x="6179820" y="6199568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bk object 690"/>
          <p:cNvSpPr/>
          <p:nvPr/>
        </p:nvSpPr>
        <p:spPr>
          <a:xfrm>
            <a:off x="6184900" y="6198361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bk object 691"/>
          <p:cNvSpPr/>
          <p:nvPr/>
        </p:nvSpPr>
        <p:spPr>
          <a:xfrm>
            <a:off x="6188709" y="6197091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bk object 692"/>
          <p:cNvSpPr/>
          <p:nvPr/>
        </p:nvSpPr>
        <p:spPr>
          <a:xfrm>
            <a:off x="6195059" y="6195758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bk object 693"/>
          <p:cNvSpPr/>
          <p:nvPr/>
        </p:nvSpPr>
        <p:spPr>
          <a:xfrm>
            <a:off x="6197600" y="619442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bk object 694"/>
          <p:cNvSpPr/>
          <p:nvPr/>
        </p:nvSpPr>
        <p:spPr>
          <a:xfrm>
            <a:off x="6347459" y="619379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80" y="0"/>
                </a:moveTo>
                <a:lnTo>
                  <a:pt x="0" y="0"/>
                </a:lnTo>
                <a:lnTo>
                  <a:pt x="5080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bk object 695"/>
          <p:cNvSpPr/>
          <p:nvPr/>
        </p:nvSpPr>
        <p:spPr>
          <a:xfrm>
            <a:off x="6202679" y="6193218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bk object 696"/>
          <p:cNvSpPr/>
          <p:nvPr/>
        </p:nvSpPr>
        <p:spPr>
          <a:xfrm>
            <a:off x="6207759" y="619201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bk object 697"/>
          <p:cNvSpPr/>
          <p:nvPr/>
        </p:nvSpPr>
        <p:spPr>
          <a:xfrm>
            <a:off x="6214109" y="6190741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bk object 698"/>
          <p:cNvSpPr/>
          <p:nvPr/>
        </p:nvSpPr>
        <p:spPr>
          <a:xfrm>
            <a:off x="6219190" y="6189408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bk object 699"/>
          <p:cNvSpPr/>
          <p:nvPr/>
        </p:nvSpPr>
        <p:spPr>
          <a:xfrm>
            <a:off x="6234429" y="618744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0" y="1270"/>
                </a:moveTo>
                <a:lnTo>
                  <a:pt x="85089" y="1270"/>
                </a:lnTo>
                <a:lnTo>
                  <a:pt x="850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bk object 700"/>
          <p:cNvSpPr/>
          <p:nvPr/>
        </p:nvSpPr>
        <p:spPr>
          <a:xfrm>
            <a:off x="6304279" y="6187440"/>
            <a:ext cx="15240" cy="635"/>
          </a:xfrm>
          <a:custGeom>
            <a:avLst/>
            <a:gdLst/>
            <a:ahLst/>
            <a:cxnLst/>
            <a:rect l="l" t="t" r="r" b="b"/>
            <a:pathLst>
              <a:path w="15239" h="635">
                <a:moveTo>
                  <a:pt x="15239" y="0"/>
                </a:moveTo>
                <a:lnTo>
                  <a:pt x="0" y="0"/>
                </a:lnTo>
                <a:lnTo>
                  <a:pt x="15239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bk object 701"/>
          <p:cNvSpPr/>
          <p:nvPr/>
        </p:nvSpPr>
        <p:spPr>
          <a:xfrm>
            <a:off x="6239509" y="6186296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142"/>
                </a:lnTo>
                <a:lnTo>
                  <a:pt x="64770" y="1142"/>
                </a:lnTo>
                <a:lnTo>
                  <a:pt x="6477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bk object 702"/>
          <p:cNvSpPr/>
          <p:nvPr/>
        </p:nvSpPr>
        <p:spPr>
          <a:xfrm>
            <a:off x="6254750" y="6185027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44450" y="0"/>
                </a:moveTo>
                <a:lnTo>
                  <a:pt x="0" y="0"/>
                </a:lnTo>
                <a:lnTo>
                  <a:pt x="0" y="1270"/>
                </a:lnTo>
                <a:lnTo>
                  <a:pt x="44450" y="1270"/>
                </a:lnTo>
                <a:lnTo>
                  <a:pt x="4445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bk object 703"/>
          <p:cNvSpPr/>
          <p:nvPr/>
        </p:nvSpPr>
        <p:spPr>
          <a:xfrm>
            <a:off x="6106159" y="623887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bk object 704"/>
          <p:cNvSpPr/>
          <p:nvPr/>
        </p:nvSpPr>
        <p:spPr>
          <a:xfrm>
            <a:off x="6445250" y="62382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bk object 705"/>
          <p:cNvSpPr/>
          <p:nvPr/>
        </p:nvSpPr>
        <p:spPr>
          <a:xfrm>
            <a:off x="6108700" y="6237668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bk object 706"/>
          <p:cNvSpPr/>
          <p:nvPr/>
        </p:nvSpPr>
        <p:spPr>
          <a:xfrm>
            <a:off x="6109970" y="6236461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bk object 707"/>
          <p:cNvSpPr/>
          <p:nvPr/>
        </p:nvSpPr>
        <p:spPr>
          <a:xfrm>
            <a:off x="6111240" y="6235191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bk object 708"/>
          <p:cNvSpPr/>
          <p:nvPr/>
        </p:nvSpPr>
        <p:spPr>
          <a:xfrm>
            <a:off x="6112509" y="6233858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bk object 709"/>
          <p:cNvSpPr/>
          <p:nvPr/>
        </p:nvSpPr>
        <p:spPr>
          <a:xfrm>
            <a:off x="6115050" y="623252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bk object 710"/>
          <p:cNvSpPr/>
          <p:nvPr/>
        </p:nvSpPr>
        <p:spPr>
          <a:xfrm>
            <a:off x="6437629" y="62318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bk object 711"/>
          <p:cNvSpPr/>
          <p:nvPr/>
        </p:nvSpPr>
        <p:spPr>
          <a:xfrm>
            <a:off x="6116320" y="6231318"/>
            <a:ext cx="321310" cy="0"/>
          </a:xfrm>
          <a:custGeom>
            <a:avLst/>
            <a:gdLst/>
            <a:ahLst/>
            <a:cxnLst/>
            <a:rect l="l" t="t" r="r" b="b"/>
            <a:pathLst>
              <a:path w="321310">
                <a:moveTo>
                  <a:pt x="0" y="0"/>
                </a:moveTo>
                <a:lnTo>
                  <a:pt x="32131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bk object 712"/>
          <p:cNvSpPr/>
          <p:nvPr/>
        </p:nvSpPr>
        <p:spPr>
          <a:xfrm>
            <a:off x="6117590" y="6230111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bk object 713"/>
          <p:cNvSpPr/>
          <p:nvPr/>
        </p:nvSpPr>
        <p:spPr>
          <a:xfrm>
            <a:off x="6120129" y="6228841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bk object 714"/>
          <p:cNvSpPr/>
          <p:nvPr/>
        </p:nvSpPr>
        <p:spPr>
          <a:xfrm>
            <a:off x="6121400" y="6227508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bk object 715"/>
          <p:cNvSpPr/>
          <p:nvPr/>
        </p:nvSpPr>
        <p:spPr>
          <a:xfrm>
            <a:off x="6123940" y="62261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bk object 716"/>
          <p:cNvSpPr/>
          <p:nvPr/>
        </p:nvSpPr>
        <p:spPr>
          <a:xfrm>
            <a:off x="6428740" y="62255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bk object 717"/>
          <p:cNvSpPr/>
          <p:nvPr/>
        </p:nvSpPr>
        <p:spPr>
          <a:xfrm>
            <a:off x="6126479" y="6224968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226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bk object 718"/>
          <p:cNvSpPr/>
          <p:nvPr/>
        </p:nvSpPr>
        <p:spPr>
          <a:xfrm>
            <a:off x="6127750" y="6223761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bk object 719"/>
          <p:cNvSpPr/>
          <p:nvPr/>
        </p:nvSpPr>
        <p:spPr>
          <a:xfrm>
            <a:off x="6130290" y="6222491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bk object 720"/>
          <p:cNvSpPr/>
          <p:nvPr/>
        </p:nvSpPr>
        <p:spPr>
          <a:xfrm>
            <a:off x="6131559" y="6221158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bk object 721"/>
          <p:cNvSpPr/>
          <p:nvPr/>
        </p:nvSpPr>
        <p:spPr>
          <a:xfrm>
            <a:off x="6134100" y="621982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bk object 722"/>
          <p:cNvSpPr/>
          <p:nvPr/>
        </p:nvSpPr>
        <p:spPr>
          <a:xfrm>
            <a:off x="6417309" y="62191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2539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bk object 723"/>
          <p:cNvSpPr/>
          <p:nvPr/>
        </p:nvSpPr>
        <p:spPr>
          <a:xfrm>
            <a:off x="6135370" y="6218618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bk object 724"/>
          <p:cNvSpPr/>
          <p:nvPr/>
        </p:nvSpPr>
        <p:spPr>
          <a:xfrm>
            <a:off x="6137909" y="6217411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bk object 725"/>
          <p:cNvSpPr/>
          <p:nvPr/>
        </p:nvSpPr>
        <p:spPr>
          <a:xfrm>
            <a:off x="6140450" y="6216141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bk object 726"/>
          <p:cNvSpPr/>
          <p:nvPr/>
        </p:nvSpPr>
        <p:spPr>
          <a:xfrm>
            <a:off x="6141720" y="6214808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bk object 727"/>
          <p:cNvSpPr/>
          <p:nvPr/>
        </p:nvSpPr>
        <p:spPr>
          <a:xfrm>
            <a:off x="6144259" y="621347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bk object 728"/>
          <p:cNvSpPr/>
          <p:nvPr/>
        </p:nvSpPr>
        <p:spPr>
          <a:xfrm>
            <a:off x="6405879" y="621284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10" y="0"/>
                </a:moveTo>
                <a:lnTo>
                  <a:pt x="0" y="0"/>
                </a:lnTo>
                <a:lnTo>
                  <a:pt x="3810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bk object 729"/>
          <p:cNvSpPr/>
          <p:nvPr/>
        </p:nvSpPr>
        <p:spPr>
          <a:xfrm>
            <a:off x="6146800" y="6212268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bk object 730"/>
          <p:cNvSpPr/>
          <p:nvPr/>
        </p:nvSpPr>
        <p:spPr>
          <a:xfrm>
            <a:off x="6149340" y="6211633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bk object 731"/>
          <p:cNvSpPr/>
          <p:nvPr/>
        </p:nvSpPr>
        <p:spPr>
          <a:xfrm>
            <a:off x="6082029" y="6268084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bk object 732"/>
          <p:cNvSpPr/>
          <p:nvPr/>
        </p:nvSpPr>
        <p:spPr>
          <a:xfrm>
            <a:off x="6082029" y="6266815"/>
            <a:ext cx="389890" cy="0"/>
          </a:xfrm>
          <a:custGeom>
            <a:avLst/>
            <a:gdLst/>
            <a:ahLst/>
            <a:cxnLst/>
            <a:rect l="l" t="t" r="r" b="b"/>
            <a:pathLst>
              <a:path w="389889">
                <a:moveTo>
                  <a:pt x="0" y="0"/>
                </a:moveTo>
                <a:lnTo>
                  <a:pt x="38988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bk object 733"/>
          <p:cNvSpPr/>
          <p:nvPr/>
        </p:nvSpPr>
        <p:spPr>
          <a:xfrm>
            <a:off x="6083300" y="6265545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bk object 734"/>
          <p:cNvSpPr/>
          <p:nvPr/>
        </p:nvSpPr>
        <p:spPr>
          <a:xfrm>
            <a:off x="6083300" y="626427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bk object 735"/>
          <p:cNvSpPr/>
          <p:nvPr/>
        </p:nvSpPr>
        <p:spPr>
          <a:xfrm>
            <a:off x="6084570" y="6263068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bk object 736"/>
          <p:cNvSpPr/>
          <p:nvPr/>
        </p:nvSpPr>
        <p:spPr>
          <a:xfrm>
            <a:off x="6085840" y="6261861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bk object 737"/>
          <p:cNvSpPr/>
          <p:nvPr/>
        </p:nvSpPr>
        <p:spPr>
          <a:xfrm>
            <a:off x="6087109" y="62604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bk object 738"/>
          <p:cNvSpPr/>
          <p:nvPr/>
        </p:nvSpPr>
        <p:spPr>
          <a:xfrm>
            <a:off x="6087109" y="6259195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>
                <a:moveTo>
                  <a:pt x="0" y="0"/>
                </a:moveTo>
                <a:lnTo>
                  <a:pt x="37972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bk object 739"/>
          <p:cNvSpPr/>
          <p:nvPr/>
        </p:nvSpPr>
        <p:spPr>
          <a:xfrm>
            <a:off x="6088379" y="6257925"/>
            <a:ext cx="377190" cy="0"/>
          </a:xfrm>
          <a:custGeom>
            <a:avLst/>
            <a:gdLst/>
            <a:ahLst/>
            <a:cxnLst/>
            <a:rect l="l" t="t" r="r" b="b"/>
            <a:pathLst>
              <a:path w="377189">
                <a:moveTo>
                  <a:pt x="0" y="0"/>
                </a:moveTo>
                <a:lnTo>
                  <a:pt x="37718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bk object 740"/>
          <p:cNvSpPr/>
          <p:nvPr/>
        </p:nvSpPr>
        <p:spPr>
          <a:xfrm>
            <a:off x="6089650" y="6256718"/>
            <a:ext cx="375920" cy="0"/>
          </a:xfrm>
          <a:custGeom>
            <a:avLst/>
            <a:gdLst/>
            <a:ahLst/>
            <a:cxnLst/>
            <a:rect l="l" t="t" r="r" b="b"/>
            <a:pathLst>
              <a:path w="375920">
                <a:moveTo>
                  <a:pt x="0" y="0"/>
                </a:moveTo>
                <a:lnTo>
                  <a:pt x="37592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bk object 741"/>
          <p:cNvSpPr/>
          <p:nvPr/>
        </p:nvSpPr>
        <p:spPr>
          <a:xfrm>
            <a:off x="6090920" y="6255384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bk object 742"/>
          <p:cNvSpPr/>
          <p:nvPr/>
        </p:nvSpPr>
        <p:spPr>
          <a:xfrm>
            <a:off x="6090920" y="625411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bk object 743"/>
          <p:cNvSpPr/>
          <p:nvPr/>
        </p:nvSpPr>
        <p:spPr>
          <a:xfrm>
            <a:off x="6092190" y="6252908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bk object 744"/>
          <p:cNvSpPr/>
          <p:nvPr/>
        </p:nvSpPr>
        <p:spPr>
          <a:xfrm>
            <a:off x="6093459" y="625157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bk object 745"/>
          <p:cNvSpPr/>
          <p:nvPr/>
        </p:nvSpPr>
        <p:spPr>
          <a:xfrm>
            <a:off x="6459220" y="62509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3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bk object 746"/>
          <p:cNvSpPr/>
          <p:nvPr/>
        </p:nvSpPr>
        <p:spPr>
          <a:xfrm>
            <a:off x="6094729" y="6250368"/>
            <a:ext cx="364490" cy="0"/>
          </a:xfrm>
          <a:custGeom>
            <a:avLst/>
            <a:gdLst/>
            <a:ahLst/>
            <a:cxnLst/>
            <a:rect l="l" t="t" r="r" b="b"/>
            <a:pathLst>
              <a:path w="364489">
                <a:moveTo>
                  <a:pt x="0" y="0"/>
                </a:moveTo>
                <a:lnTo>
                  <a:pt x="36448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bk object 747"/>
          <p:cNvSpPr/>
          <p:nvPr/>
        </p:nvSpPr>
        <p:spPr>
          <a:xfrm>
            <a:off x="6096000" y="6249161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bk object 748"/>
          <p:cNvSpPr/>
          <p:nvPr/>
        </p:nvSpPr>
        <p:spPr>
          <a:xfrm>
            <a:off x="6097270" y="6247891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bk object 749"/>
          <p:cNvSpPr/>
          <p:nvPr/>
        </p:nvSpPr>
        <p:spPr>
          <a:xfrm>
            <a:off x="6098540" y="6246558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bk object 750"/>
          <p:cNvSpPr/>
          <p:nvPr/>
        </p:nvSpPr>
        <p:spPr>
          <a:xfrm>
            <a:off x="6099809" y="624522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bk object 751"/>
          <p:cNvSpPr/>
          <p:nvPr/>
        </p:nvSpPr>
        <p:spPr>
          <a:xfrm>
            <a:off x="6452870" y="62445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3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bk object 752"/>
          <p:cNvSpPr/>
          <p:nvPr/>
        </p:nvSpPr>
        <p:spPr>
          <a:xfrm>
            <a:off x="6101079" y="6244018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bk object 753"/>
          <p:cNvSpPr/>
          <p:nvPr/>
        </p:nvSpPr>
        <p:spPr>
          <a:xfrm>
            <a:off x="6102350" y="6242811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bk object 754"/>
          <p:cNvSpPr/>
          <p:nvPr/>
        </p:nvSpPr>
        <p:spPr>
          <a:xfrm>
            <a:off x="6103620" y="6241541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1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bk object 755"/>
          <p:cNvSpPr/>
          <p:nvPr/>
        </p:nvSpPr>
        <p:spPr>
          <a:xfrm>
            <a:off x="6104890" y="6240208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bk object 756"/>
          <p:cNvSpPr/>
          <p:nvPr/>
        </p:nvSpPr>
        <p:spPr>
          <a:xfrm>
            <a:off x="6074409" y="6282690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bk object 757"/>
          <p:cNvSpPr/>
          <p:nvPr/>
        </p:nvSpPr>
        <p:spPr>
          <a:xfrm>
            <a:off x="6478270" y="62814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bk object 758"/>
          <p:cNvSpPr/>
          <p:nvPr/>
        </p:nvSpPr>
        <p:spPr>
          <a:xfrm>
            <a:off x="6075679" y="6280213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bk object 759"/>
          <p:cNvSpPr/>
          <p:nvPr/>
        </p:nvSpPr>
        <p:spPr>
          <a:xfrm>
            <a:off x="6076950" y="6277609"/>
            <a:ext cx="400050" cy="0"/>
          </a:xfrm>
          <a:custGeom>
            <a:avLst/>
            <a:gdLst/>
            <a:ahLst/>
            <a:cxnLst/>
            <a:rect l="l" t="t" r="r" b="b"/>
            <a:pathLst>
              <a:path w="400050">
                <a:moveTo>
                  <a:pt x="0" y="0"/>
                </a:moveTo>
                <a:lnTo>
                  <a:pt x="4000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bk object 760"/>
          <p:cNvSpPr/>
          <p:nvPr/>
        </p:nvSpPr>
        <p:spPr>
          <a:xfrm>
            <a:off x="6475729" y="62763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bk object 761"/>
          <p:cNvSpPr/>
          <p:nvPr/>
        </p:nvSpPr>
        <p:spPr>
          <a:xfrm>
            <a:off x="6078220" y="6275070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bk object 762"/>
          <p:cNvSpPr/>
          <p:nvPr/>
        </p:nvSpPr>
        <p:spPr>
          <a:xfrm>
            <a:off x="6079490" y="627316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bk object 763"/>
          <p:cNvSpPr/>
          <p:nvPr/>
        </p:nvSpPr>
        <p:spPr>
          <a:xfrm>
            <a:off x="6079490" y="6271895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bk object 764"/>
          <p:cNvSpPr/>
          <p:nvPr/>
        </p:nvSpPr>
        <p:spPr>
          <a:xfrm>
            <a:off x="6080759" y="627062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bk object 765"/>
          <p:cNvSpPr/>
          <p:nvPr/>
        </p:nvSpPr>
        <p:spPr>
          <a:xfrm>
            <a:off x="6080759" y="6269354"/>
            <a:ext cx="392430" cy="0"/>
          </a:xfrm>
          <a:custGeom>
            <a:avLst/>
            <a:gdLst/>
            <a:ahLst/>
            <a:cxnLst/>
            <a:rect l="l" t="t" r="r" b="b"/>
            <a:pathLst>
              <a:path w="392429">
                <a:moveTo>
                  <a:pt x="0" y="0"/>
                </a:moveTo>
                <a:lnTo>
                  <a:pt x="39242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bk object 766"/>
          <p:cNvSpPr/>
          <p:nvPr/>
        </p:nvSpPr>
        <p:spPr>
          <a:xfrm>
            <a:off x="6070600" y="62947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809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bk object 767"/>
          <p:cNvSpPr/>
          <p:nvPr/>
        </p:nvSpPr>
        <p:spPr>
          <a:xfrm>
            <a:off x="6071870" y="6292215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bk object 768"/>
          <p:cNvSpPr/>
          <p:nvPr/>
        </p:nvSpPr>
        <p:spPr>
          <a:xfrm>
            <a:off x="6071870" y="6289675"/>
            <a:ext cx="410209" cy="0"/>
          </a:xfrm>
          <a:custGeom>
            <a:avLst/>
            <a:gdLst/>
            <a:ahLst/>
            <a:cxnLst/>
            <a:rect l="l" t="t" r="r" b="b"/>
            <a:pathLst>
              <a:path w="410210">
                <a:moveTo>
                  <a:pt x="0" y="0"/>
                </a:moveTo>
                <a:lnTo>
                  <a:pt x="410210" y="0"/>
                </a:lnTo>
              </a:path>
            </a:pathLst>
          </a:custGeom>
          <a:ln w="3810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bk object 769"/>
          <p:cNvSpPr/>
          <p:nvPr/>
        </p:nvSpPr>
        <p:spPr>
          <a:xfrm>
            <a:off x="6073140" y="628586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70">
                <a:moveTo>
                  <a:pt x="0" y="0"/>
                </a:moveTo>
                <a:lnTo>
                  <a:pt x="407670" y="0"/>
                </a:lnTo>
              </a:path>
            </a:pathLst>
          </a:custGeom>
          <a:ln w="3809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bk object 770"/>
          <p:cNvSpPr/>
          <p:nvPr/>
        </p:nvSpPr>
        <p:spPr>
          <a:xfrm>
            <a:off x="6069329" y="6310629"/>
            <a:ext cx="415290" cy="0"/>
          </a:xfrm>
          <a:custGeom>
            <a:avLst/>
            <a:gdLst/>
            <a:ahLst/>
            <a:cxnLst/>
            <a:rect l="l" t="t" r="r" b="b"/>
            <a:pathLst>
              <a:path w="415289">
                <a:moveTo>
                  <a:pt x="0" y="0"/>
                </a:moveTo>
                <a:lnTo>
                  <a:pt x="415290" y="0"/>
                </a:lnTo>
              </a:path>
            </a:pathLst>
          </a:custGeom>
          <a:ln w="27940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bk object 771"/>
          <p:cNvSpPr/>
          <p:nvPr/>
        </p:nvSpPr>
        <p:spPr>
          <a:xfrm>
            <a:off x="6071870" y="6332854"/>
            <a:ext cx="410209" cy="0"/>
          </a:xfrm>
          <a:custGeom>
            <a:avLst/>
            <a:gdLst/>
            <a:ahLst/>
            <a:cxnLst/>
            <a:rect l="l" t="t" r="r" b="b"/>
            <a:pathLst>
              <a:path w="410210">
                <a:moveTo>
                  <a:pt x="0" y="0"/>
                </a:moveTo>
                <a:lnTo>
                  <a:pt x="410210" y="0"/>
                </a:lnTo>
              </a:path>
            </a:pathLst>
          </a:custGeom>
          <a:ln w="380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bk object 772"/>
          <p:cNvSpPr/>
          <p:nvPr/>
        </p:nvSpPr>
        <p:spPr>
          <a:xfrm>
            <a:off x="6070600" y="6330315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bk object 773"/>
          <p:cNvSpPr/>
          <p:nvPr/>
        </p:nvSpPr>
        <p:spPr>
          <a:xfrm>
            <a:off x="6070600" y="632777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810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bk object 774"/>
          <p:cNvSpPr/>
          <p:nvPr/>
        </p:nvSpPr>
        <p:spPr>
          <a:xfrm>
            <a:off x="6069329" y="6325234"/>
            <a:ext cx="415290" cy="0"/>
          </a:xfrm>
          <a:custGeom>
            <a:avLst/>
            <a:gdLst/>
            <a:ahLst/>
            <a:cxnLst/>
            <a:rect l="l" t="t" r="r" b="b"/>
            <a:pathLst>
              <a:path w="415289">
                <a:moveTo>
                  <a:pt x="0" y="0"/>
                </a:moveTo>
                <a:lnTo>
                  <a:pt x="41529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bk object 775"/>
          <p:cNvSpPr/>
          <p:nvPr/>
        </p:nvSpPr>
        <p:spPr>
          <a:xfrm>
            <a:off x="6074409" y="6339840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bk object 776"/>
          <p:cNvSpPr/>
          <p:nvPr/>
        </p:nvSpPr>
        <p:spPr>
          <a:xfrm>
            <a:off x="6073140" y="633666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70">
                <a:moveTo>
                  <a:pt x="0" y="0"/>
                </a:moveTo>
                <a:lnTo>
                  <a:pt x="407670" y="0"/>
                </a:lnTo>
              </a:path>
            </a:pathLst>
          </a:custGeom>
          <a:ln w="380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bk object 777"/>
          <p:cNvSpPr/>
          <p:nvPr/>
        </p:nvSpPr>
        <p:spPr>
          <a:xfrm>
            <a:off x="6079490" y="6351333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bk object 778"/>
          <p:cNvSpPr/>
          <p:nvPr/>
        </p:nvSpPr>
        <p:spPr>
          <a:xfrm>
            <a:off x="6078220" y="6348793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bk object 779"/>
          <p:cNvSpPr/>
          <p:nvPr/>
        </p:nvSpPr>
        <p:spPr>
          <a:xfrm>
            <a:off x="6076950" y="6346253"/>
            <a:ext cx="400050" cy="0"/>
          </a:xfrm>
          <a:custGeom>
            <a:avLst/>
            <a:gdLst/>
            <a:ahLst/>
            <a:cxnLst/>
            <a:rect l="l" t="t" r="r" b="b"/>
            <a:pathLst>
              <a:path w="400050">
                <a:moveTo>
                  <a:pt x="0" y="0"/>
                </a:moveTo>
                <a:lnTo>
                  <a:pt x="4000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bk object 780"/>
          <p:cNvSpPr/>
          <p:nvPr/>
        </p:nvSpPr>
        <p:spPr>
          <a:xfrm>
            <a:off x="6075679" y="634301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80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bk object 781"/>
          <p:cNvSpPr/>
          <p:nvPr/>
        </p:nvSpPr>
        <p:spPr>
          <a:xfrm>
            <a:off x="6477000" y="63449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6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bk object 782"/>
          <p:cNvSpPr/>
          <p:nvPr/>
        </p:nvSpPr>
        <p:spPr>
          <a:xfrm>
            <a:off x="6102350" y="6381115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bk object 783"/>
          <p:cNvSpPr/>
          <p:nvPr/>
        </p:nvSpPr>
        <p:spPr>
          <a:xfrm>
            <a:off x="6101079" y="637984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bk object 784"/>
          <p:cNvSpPr/>
          <p:nvPr/>
        </p:nvSpPr>
        <p:spPr>
          <a:xfrm>
            <a:off x="6099809" y="6378638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bk object 785"/>
          <p:cNvSpPr/>
          <p:nvPr/>
        </p:nvSpPr>
        <p:spPr>
          <a:xfrm>
            <a:off x="6098540" y="6376670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bk object 786"/>
          <p:cNvSpPr/>
          <p:nvPr/>
        </p:nvSpPr>
        <p:spPr>
          <a:xfrm>
            <a:off x="6454140" y="63779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7"/>
                </a:lnTo>
                <a:lnTo>
                  <a:pt x="1270" y="127"/>
                </a:lnTo>
                <a:lnTo>
                  <a:pt x="127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bk object 787"/>
          <p:cNvSpPr/>
          <p:nvPr/>
        </p:nvSpPr>
        <p:spPr>
          <a:xfrm>
            <a:off x="6097270" y="6374828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bk object 788"/>
          <p:cNvSpPr/>
          <p:nvPr/>
        </p:nvSpPr>
        <p:spPr>
          <a:xfrm>
            <a:off x="6096000" y="637349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bk object 789"/>
          <p:cNvSpPr/>
          <p:nvPr/>
        </p:nvSpPr>
        <p:spPr>
          <a:xfrm>
            <a:off x="6094729" y="6372288"/>
            <a:ext cx="364490" cy="0"/>
          </a:xfrm>
          <a:custGeom>
            <a:avLst/>
            <a:gdLst/>
            <a:ahLst/>
            <a:cxnLst/>
            <a:rect l="l" t="t" r="r" b="b"/>
            <a:pathLst>
              <a:path w="364489">
                <a:moveTo>
                  <a:pt x="0" y="0"/>
                </a:moveTo>
                <a:lnTo>
                  <a:pt x="36448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bk object 790"/>
          <p:cNvSpPr/>
          <p:nvPr/>
        </p:nvSpPr>
        <p:spPr>
          <a:xfrm>
            <a:off x="6093459" y="637095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bk object 791"/>
          <p:cNvSpPr/>
          <p:nvPr/>
        </p:nvSpPr>
        <p:spPr>
          <a:xfrm>
            <a:off x="6459220" y="63715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7"/>
                </a:lnTo>
                <a:lnTo>
                  <a:pt x="1270" y="127"/>
                </a:lnTo>
                <a:lnTo>
                  <a:pt x="127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bk object 792"/>
          <p:cNvSpPr/>
          <p:nvPr/>
        </p:nvSpPr>
        <p:spPr>
          <a:xfrm>
            <a:off x="6092190" y="6369811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bk object 793"/>
          <p:cNvSpPr/>
          <p:nvPr/>
        </p:nvSpPr>
        <p:spPr>
          <a:xfrm>
            <a:off x="6090920" y="6368478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bk object 794"/>
          <p:cNvSpPr/>
          <p:nvPr/>
        </p:nvSpPr>
        <p:spPr>
          <a:xfrm>
            <a:off x="6089650" y="636714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bk object 795"/>
          <p:cNvSpPr/>
          <p:nvPr/>
        </p:nvSpPr>
        <p:spPr>
          <a:xfrm>
            <a:off x="6088379" y="6365875"/>
            <a:ext cx="375920" cy="0"/>
          </a:xfrm>
          <a:custGeom>
            <a:avLst/>
            <a:gdLst/>
            <a:ahLst/>
            <a:cxnLst/>
            <a:rect l="l" t="t" r="r" b="b"/>
            <a:pathLst>
              <a:path w="375920">
                <a:moveTo>
                  <a:pt x="0" y="0"/>
                </a:moveTo>
                <a:lnTo>
                  <a:pt x="37592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bk object 796"/>
          <p:cNvSpPr/>
          <p:nvPr/>
        </p:nvSpPr>
        <p:spPr>
          <a:xfrm>
            <a:off x="6088379" y="6364604"/>
            <a:ext cx="377190" cy="0"/>
          </a:xfrm>
          <a:custGeom>
            <a:avLst/>
            <a:gdLst/>
            <a:ahLst/>
            <a:cxnLst/>
            <a:rect l="l" t="t" r="r" b="b"/>
            <a:pathLst>
              <a:path w="377189">
                <a:moveTo>
                  <a:pt x="0" y="0"/>
                </a:moveTo>
                <a:lnTo>
                  <a:pt x="37718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bk object 797"/>
          <p:cNvSpPr/>
          <p:nvPr/>
        </p:nvSpPr>
        <p:spPr>
          <a:xfrm>
            <a:off x="6087109" y="6363461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>
                <a:moveTo>
                  <a:pt x="0" y="0"/>
                </a:moveTo>
                <a:lnTo>
                  <a:pt x="37972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bk object 798"/>
          <p:cNvSpPr/>
          <p:nvPr/>
        </p:nvSpPr>
        <p:spPr>
          <a:xfrm>
            <a:off x="6085840" y="6362128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bk object 799"/>
          <p:cNvSpPr/>
          <p:nvPr/>
        </p:nvSpPr>
        <p:spPr>
          <a:xfrm>
            <a:off x="6084570" y="6360795"/>
            <a:ext cx="384810" cy="0"/>
          </a:xfrm>
          <a:custGeom>
            <a:avLst/>
            <a:gdLst/>
            <a:ahLst/>
            <a:cxnLst/>
            <a:rect l="l" t="t" r="r" b="b"/>
            <a:pathLst>
              <a:path w="384810">
                <a:moveTo>
                  <a:pt x="0" y="0"/>
                </a:moveTo>
                <a:lnTo>
                  <a:pt x="38481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bk object 800"/>
          <p:cNvSpPr/>
          <p:nvPr/>
        </p:nvSpPr>
        <p:spPr>
          <a:xfrm>
            <a:off x="6083300" y="6358953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bk object 801"/>
          <p:cNvSpPr/>
          <p:nvPr/>
        </p:nvSpPr>
        <p:spPr>
          <a:xfrm>
            <a:off x="6082029" y="6356350"/>
            <a:ext cx="389890" cy="0"/>
          </a:xfrm>
          <a:custGeom>
            <a:avLst/>
            <a:gdLst/>
            <a:ahLst/>
            <a:cxnLst/>
            <a:rect l="l" t="t" r="r" b="b"/>
            <a:pathLst>
              <a:path w="389889">
                <a:moveTo>
                  <a:pt x="0" y="0"/>
                </a:moveTo>
                <a:lnTo>
                  <a:pt x="38988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bk object 802"/>
          <p:cNvSpPr/>
          <p:nvPr/>
        </p:nvSpPr>
        <p:spPr>
          <a:xfrm>
            <a:off x="6470650" y="63576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6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bk object 803"/>
          <p:cNvSpPr/>
          <p:nvPr/>
        </p:nvSpPr>
        <p:spPr>
          <a:xfrm>
            <a:off x="6080759" y="6353873"/>
            <a:ext cx="392430" cy="0"/>
          </a:xfrm>
          <a:custGeom>
            <a:avLst/>
            <a:gdLst/>
            <a:ahLst/>
            <a:cxnLst/>
            <a:rect l="l" t="t" r="r" b="b"/>
            <a:pathLst>
              <a:path w="392429">
                <a:moveTo>
                  <a:pt x="0" y="0"/>
                </a:moveTo>
                <a:lnTo>
                  <a:pt x="39242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bk object 804"/>
          <p:cNvSpPr/>
          <p:nvPr/>
        </p:nvSpPr>
        <p:spPr>
          <a:xfrm>
            <a:off x="6079490" y="63525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bk object 805"/>
          <p:cNvSpPr/>
          <p:nvPr/>
        </p:nvSpPr>
        <p:spPr>
          <a:xfrm>
            <a:off x="6473190" y="63525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bk object 806"/>
          <p:cNvSpPr/>
          <p:nvPr/>
        </p:nvSpPr>
        <p:spPr>
          <a:xfrm>
            <a:off x="6144259" y="6409118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bk object 807"/>
          <p:cNvSpPr/>
          <p:nvPr/>
        </p:nvSpPr>
        <p:spPr>
          <a:xfrm>
            <a:off x="6142990" y="6407911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bk object 808"/>
          <p:cNvSpPr/>
          <p:nvPr/>
        </p:nvSpPr>
        <p:spPr>
          <a:xfrm>
            <a:off x="6140450" y="6406578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bk object 809"/>
          <p:cNvSpPr/>
          <p:nvPr/>
        </p:nvSpPr>
        <p:spPr>
          <a:xfrm>
            <a:off x="6139179" y="640524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bk object 810"/>
          <p:cNvSpPr/>
          <p:nvPr/>
        </p:nvSpPr>
        <p:spPr>
          <a:xfrm>
            <a:off x="6136640" y="6404038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bk object 811"/>
          <p:cNvSpPr/>
          <p:nvPr/>
        </p:nvSpPr>
        <p:spPr>
          <a:xfrm>
            <a:off x="6134100" y="640270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bk object 812"/>
          <p:cNvSpPr/>
          <p:nvPr/>
        </p:nvSpPr>
        <p:spPr>
          <a:xfrm>
            <a:off x="6418579" y="64033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bk object 813"/>
          <p:cNvSpPr/>
          <p:nvPr/>
        </p:nvSpPr>
        <p:spPr>
          <a:xfrm>
            <a:off x="6132829" y="6401561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bk object 814"/>
          <p:cNvSpPr/>
          <p:nvPr/>
        </p:nvSpPr>
        <p:spPr>
          <a:xfrm>
            <a:off x="6130290" y="6400228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bk object 815"/>
          <p:cNvSpPr/>
          <p:nvPr/>
        </p:nvSpPr>
        <p:spPr>
          <a:xfrm>
            <a:off x="6129020" y="6398895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bk object 816"/>
          <p:cNvSpPr/>
          <p:nvPr/>
        </p:nvSpPr>
        <p:spPr>
          <a:xfrm>
            <a:off x="6126479" y="6397688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226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bk object 817"/>
          <p:cNvSpPr/>
          <p:nvPr/>
        </p:nvSpPr>
        <p:spPr>
          <a:xfrm>
            <a:off x="6125209" y="6396354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bk object 818"/>
          <p:cNvSpPr/>
          <p:nvPr/>
        </p:nvSpPr>
        <p:spPr>
          <a:xfrm>
            <a:off x="6428740" y="63969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bk object 819"/>
          <p:cNvSpPr/>
          <p:nvPr/>
        </p:nvSpPr>
        <p:spPr>
          <a:xfrm>
            <a:off x="6122670" y="6395211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bk object 820"/>
          <p:cNvSpPr/>
          <p:nvPr/>
        </p:nvSpPr>
        <p:spPr>
          <a:xfrm>
            <a:off x="6120129" y="6393878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bk object 821"/>
          <p:cNvSpPr/>
          <p:nvPr/>
        </p:nvSpPr>
        <p:spPr>
          <a:xfrm>
            <a:off x="6118859" y="639254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bk object 822"/>
          <p:cNvSpPr/>
          <p:nvPr/>
        </p:nvSpPr>
        <p:spPr>
          <a:xfrm>
            <a:off x="6116320" y="6391338"/>
            <a:ext cx="321310" cy="0"/>
          </a:xfrm>
          <a:custGeom>
            <a:avLst/>
            <a:gdLst/>
            <a:ahLst/>
            <a:cxnLst/>
            <a:rect l="l" t="t" r="r" b="b"/>
            <a:pathLst>
              <a:path w="321310">
                <a:moveTo>
                  <a:pt x="0" y="0"/>
                </a:moveTo>
                <a:lnTo>
                  <a:pt x="32131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bk object 823"/>
          <p:cNvSpPr/>
          <p:nvPr/>
        </p:nvSpPr>
        <p:spPr>
          <a:xfrm>
            <a:off x="6115050" y="6390004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bk object 824"/>
          <p:cNvSpPr/>
          <p:nvPr/>
        </p:nvSpPr>
        <p:spPr>
          <a:xfrm>
            <a:off x="6437629" y="63906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bk object 825"/>
          <p:cNvSpPr/>
          <p:nvPr/>
        </p:nvSpPr>
        <p:spPr>
          <a:xfrm>
            <a:off x="6112509" y="6388861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bk object 826"/>
          <p:cNvSpPr/>
          <p:nvPr/>
        </p:nvSpPr>
        <p:spPr>
          <a:xfrm>
            <a:off x="6111240" y="6387528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bk object 827"/>
          <p:cNvSpPr/>
          <p:nvPr/>
        </p:nvSpPr>
        <p:spPr>
          <a:xfrm>
            <a:off x="6109970" y="638619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bk object 828"/>
          <p:cNvSpPr/>
          <p:nvPr/>
        </p:nvSpPr>
        <p:spPr>
          <a:xfrm>
            <a:off x="6107429" y="6384988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bk object 829"/>
          <p:cNvSpPr/>
          <p:nvPr/>
        </p:nvSpPr>
        <p:spPr>
          <a:xfrm>
            <a:off x="6106159" y="6383654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bk object 830"/>
          <p:cNvSpPr/>
          <p:nvPr/>
        </p:nvSpPr>
        <p:spPr>
          <a:xfrm>
            <a:off x="6446520" y="63842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bk object 831"/>
          <p:cNvSpPr/>
          <p:nvPr/>
        </p:nvSpPr>
        <p:spPr>
          <a:xfrm>
            <a:off x="6103620" y="6382511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1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bk object 832"/>
          <p:cNvSpPr/>
          <p:nvPr/>
        </p:nvSpPr>
        <p:spPr>
          <a:xfrm>
            <a:off x="6102350" y="6381813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bk object 833"/>
          <p:cNvSpPr/>
          <p:nvPr/>
        </p:nvSpPr>
        <p:spPr>
          <a:xfrm>
            <a:off x="6254750" y="643635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44450" y="0"/>
                </a:moveTo>
                <a:lnTo>
                  <a:pt x="0" y="0"/>
                </a:lnTo>
                <a:lnTo>
                  <a:pt x="0" y="1269"/>
                </a:lnTo>
                <a:lnTo>
                  <a:pt x="44450" y="1269"/>
                </a:lnTo>
                <a:lnTo>
                  <a:pt x="4445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bk object 834"/>
          <p:cNvSpPr/>
          <p:nvPr/>
        </p:nvSpPr>
        <p:spPr>
          <a:xfrm>
            <a:off x="6249670" y="6435216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143"/>
                </a:lnTo>
                <a:lnTo>
                  <a:pt x="64770" y="1143"/>
                </a:lnTo>
                <a:lnTo>
                  <a:pt x="647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bk object 835"/>
          <p:cNvSpPr/>
          <p:nvPr/>
        </p:nvSpPr>
        <p:spPr>
          <a:xfrm>
            <a:off x="6234429" y="643382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bk object 836"/>
          <p:cNvSpPr/>
          <p:nvPr/>
        </p:nvSpPr>
        <p:spPr>
          <a:xfrm>
            <a:off x="6314440" y="643509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79" y="0"/>
                </a:moveTo>
                <a:lnTo>
                  <a:pt x="0" y="0"/>
                </a:lnTo>
                <a:lnTo>
                  <a:pt x="0" y="127"/>
                </a:lnTo>
                <a:lnTo>
                  <a:pt x="5079" y="127"/>
                </a:lnTo>
                <a:lnTo>
                  <a:pt x="507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bk object 837"/>
          <p:cNvSpPr/>
          <p:nvPr/>
        </p:nvSpPr>
        <p:spPr>
          <a:xfrm>
            <a:off x="6229350" y="6433311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bk object 838"/>
          <p:cNvSpPr/>
          <p:nvPr/>
        </p:nvSpPr>
        <p:spPr>
          <a:xfrm>
            <a:off x="6214109" y="6431978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bk object 839"/>
          <p:cNvSpPr/>
          <p:nvPr/>
        </p:nvSpPr>
        <p:spPr>
          <a:xfrm>
            <a:off x="6211570" y="64306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bk object 840"/>
          <p:cNvSpPr/>
          <p:nvPr/>
        </p:nvSpPr>
        <p:spPr>
          <a:xfrm>
            <a:off x="6206490" y="6429438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bk object 841"/>
          <p:cNvSpPr/>
          <p:nvPr/>
        </p:nvSpPr>
        <p:spPr>
          <a:xfrm>
            <a:off x="6201409" y="642810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bk object 842"/>
          <p:cNvSpPr/>
          <p:nvPr/>
        </p:nvSpPr>
        <p:spPr>
          <a:xfrm>
            <a:off x="6355079" y="642874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10" y="0"/>
                </a:moveTo>
                <a:lnTo>
                  <a:pt x="0" y="0"/>
                </a:lnTo>
                <a:lnTo>
                  <a:pt x="0" y="127"/>
                </a:lnTo>
                <a:lnTo>
                  <a:pt x="3810" y="127"/>
                </a:lnTo>
                <a:lnTo>
                  <a:pt x="381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bk object 843"/>
          <p:cNvSpPr/>
          <p:nvPr/>
        </p:nvSpPr>
        <p:spPr>
          <a:xfrm>
            <a:off x="6195059" y="6426961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bk object 844"/>
          <p:cNvSpPr/>
          <p:nvPr/>
        </p:nvSpPr>
        <p:spPr>
          <a:xfrm>
            <a:off x="6192520" y="6425628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bk object 845"/>
          <p:cNvSpPr/>
          <p:nvPr/>
        </p:nvSpPr>
        <p:spPr>
          <a:xfrm>
            <a:off x="6187440" y="642429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bk object 846"/>
          <p:cNvSpPr/>
          <p:nvPr/>
        </p:nvSpPr>
        <p:spPr>
          <a:xfrm>
            <a:off x="6183629" y="6423088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bk object 847"/>
          <p:cNvSpPr/>
          <p:nvPr/>
        </p:nvSpPr>
        <p:spPr>
          <a:xfrm>
            <a:off x="6177279" y="642175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bk object 848"/>
          <p:cNvSpPr/>
          <p:nvPr/>
        </p:nvSpPr>
        <p:spPr>
          <a:xfrm>
            <a:off x="6374129" y="64223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bk object 849"/>
          <p:cNvSpPr/>
          <p:nvPr/>
        </p:nvSpPr>
        <p:spPr>
          <a:xfrm>
            <a:off x="6174740" y="6420611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bk object 850"/>
          <p:cNvSpPr/>
          <p:nvPr/>
        </p:nvSpPr>
        <p:spPr>
          <a:xfrm>
            <a:off x="6172200" y="6419278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bk object 851"/>
          <p:cNvSpPr/>
          <p:nvPr/>
        </p:nvSpPr>
        <p:spPr>
          <a:xfrm>
            <a:off x="6168390" y="6417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bk object 852"/>
          <p:cNvSpPr/>
          <p:nvPr/>
        </p:nvSpPr>
        <p:spPr>
          <a:xfrm>
            <a:off x="6164579" y="6416738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bk object 853"/>
          <p:cNvSpPr/>
          <p:nvPr/>
        </p:nvSpPr>
        <p:spPr>
          <a:xfrm>
            <a:off x="6160770" y="6415404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bk object 854"/>
          <p:cNvSpPr/>
          <p:nvPr/>
        </p:nvSpPr>
        <p:spPr>
          <a:xfrm>
            <a:off x="6391909" y="64160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bk object 855"/>
          <p:cNvSpPr/>
          <p:nvPr/>
        </p:nvSpPr>
        <p:spPr>
          <a:xfrm>
            <a:off x="6158229" y="6414261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bk object 856"/>
          <p:cNvSpPr/>
          <p:nvPr/>
        </p:nvSpPr>
        <p:spPr>
          <a:xfrm>
            <a:off x="6155690" y="6412928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bk object 857"/>
          <p:cNvSpPr/>
          <p:nvPr/>
        </p:nvSpPr>
        <p:spPr>
          <a:xfrm>
            <a:off x="6151879" y="6411595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bk object 858"/>
          <p:cNvSpPr/>
          <p:nvPr/>
        </p:nvSpPr>
        <p:spPr>
          <a:xfrm>
            <a:off x="6148070" y="6410388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bk object 859"/>
          <p:cNvSpPr/>
          <p:nvPr/>
        </p:nvSpPr>
        <p:spPr>
          <a:xfrm>
            <a:off x="6144259" y="640969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10" y="0"/>
                </a:moveTo>
                <a:lnTo>
                  <a:pt x="0" y="0"/>
                </a:lnTo>
                <a:lnTo>
                  <a:pt x="3810" y="127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bk object 860"/>
          <p:cNvSpPr/>
          <p:nvPr/>
        </p:nvSpPr>
        <p:spPr>
          <a:xfrm>
            <a:off x="6407150" y="64096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2539" y="127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bk object 861"/>
          <p:cNvSpPr/>
          <p:nvPr/>
        </p:nvSpPr>
        <p:spPr>
          <a:xfrm>
            <a:off x="6205220" y="6236398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bk object 862"/>
          <p:cNvSpPr/>
          <p:nvPr/>
        </p:nvSpPr>
        <p:spPr>
          <a:xfrm>
            <a:off x="6209029" y="6235128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bk object 863"/>
          <p:cNvSpPr/>
          <p:nvPr/>
        </p:nvSpPr>
        <p:spPr>
          <a:xfrm>
            <a:off x="6215379" y="623379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bk object 864"/>
          <p:cNvSpPr/>
          <p:nvPr/>
        </p:nvSpPr>
        <p:spPr>
          <a:xfrm>
            <a:off x="6219190" y="623252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bk object 865"/>
          <p:cNvSpPr/>
          <p:nvPr/>
        </p:nvSpPr>
        <p:spPr>
          <a:xfrm>
            <a:off x="6322059" y="623189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09" y="0"/>
                </a:moveTo>
                <a:lnTo>
                  <a:pt x="0" y="0"/>
                </a:lnTo>
                <a:lnTo>
                  <a:pt x="0" y="127"/>
                </a:lnTo>
                <a:lnTo>
                  <a:pt x="3809" y="127"/>
                </a:lnTo>
                <a:lnTo>
                  <a:pt x="380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bk object 866"/>
          <p:cNvSpPr/>
          <p:nvPr/>
        </p:nvSpPr>
        <p:spPr>
          <a:xfrm>
            <a:off x="6229350" y="6231318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bk object 867"/>
          <p:cNvSpPr/>
          <p:nvPr/>
        </p:nvSpPr>
        <p:spPr>
          <a:xfrm>
            <a:off x="6233159" y="6229477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bk object 868"/>
          <p:cNvSpPr/>
          <p:nvPr/>
        </p:nvSpPr>
        <p:spPr>
          <a:xfrm>
            <a:off x="6244590" y="6228079"/>
            <a:ext cx="62230" cy="1905"/>
          </a:xfrm>
          <a:custGeom>
            <a:avLst/>
            <a:gdLst/>
            <a:ahLst/>
            <a:cxnLst/>
            <a:rect l="l" t="t" r="r" b="b"/>
            <a:pathLst>
              <a:path w="62229" h="1904">
                <a:moveTo>
                  <a:pt x="62229" y="0"/>
                </a:moveTo>
                <a:lnTo>
                  <a:pt x="0" y="0"/>
                </a:lnTo>
                <a:lnTo>
                  <a:pt x="0" y="1397"/>
                </a:lnTo>
                <a:lnTo>
                  <a:pt x="62229" y="1397"/>
                </a:lnTo>
                <a:lnTo>
                  <a:pt x="6222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bk object 869"/>
          <p:cNvSpPr/>
          <p:nvPr/>
        </p:nvSpPr>
        <p:spPr>
          <a:xfrm>
            <a:off x="6259829" y="6226809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31750" y="0"/>
                </a:moveTo>
                <a:lnTo>
                  <a:pt x="0" y="0"/>
                </a:lnTo>
                <a:lnTo>
                  <a:pt x="0" y="1269"/>
                </a:lnTo>
                <a:lnTo>
                  <a:pt x="31750" y="1269"/>
                </a:lnTo>
                <a:lnTo>
                  <a:pt x="317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bk object 870"/>
          <p:cNvSpPr/>
          <p:nvPr/>
        </p:nvSpPr>
        <p:spPr>
          <a:xfrm>
            <a:off x="6174740" y="624776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60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bk object 871"/>
          <p:cNvSpPr/>
          <p:nvPr/>
        </p:nvSpPr>
        <p:spPr>
          <a:xfrm>
            <a:off x="6178550" y="624649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bk object 872"/>
          <p:cNvSpPr/>
          <p:nvPr/>
        </p:nvSpPr>
        <p:spPr>
          <a:xfrm>
            <a:off x="6181090" y="624522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bk object 873"/>
          <p:cNvSpPr/>
          <p:nvPr/>
        </p:nvSpPr>
        <p:spPr>
          <a:xfrm>
            <a:off x="6366509" y="62445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bk object 874"/>
          <p:cNvSpPr/>
          <p:nvPr/>
        </p:nvSpPr>
        <p:spPr>
          <a:xfrm>
            <a:off x="6183629" y="6244018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bk object 875"/>
          <p:cNvSpPr/>
          <p:nvPr/>
        </p:nvSpPr>
        <p:spPr>
          <a:xfrm>
            <a:off x="6186170" y="6242811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bk object 876"/>
          <p:cNvSpPr/>
          <p:nvPr/>
        </p:nvSpPr>
        <p:spPr>
          <a:xfrm>
            <a:off x="6189979" y="6241478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bk object 877"/>
          <p:cNvSpPr/>
          <p:nvPr/>
        </p:nvSpPr>
        <p:spPr>
          <a:xfrm>
            <a:off x="6192520" y="62401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bk object 878"/>
          <p:cNvSpPr/>
          <p:nvPr/>
        </p:nvSpPr>
        <p:spPr>
          <a:xfrm>
            <a:off x="6196329" y="623887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bk object 879"/>
          <p:cNvSpPr/>
          <p:nvPr/>
        </p:nvSpPr>
        <p:spPr>
          <a:xfrm>
            <a:off x="6348729" y="62382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bk object 880"/>
          <p:cNvSpPr/>
          <p:nvPr/>
        </p:nvSpPr>
        <p:spPr>
          <a:xfrm>
            <a:off x="6202679" y="6237668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bk object 881"/>
          <p:cNvSpPr/>
          <p:nvPr/>
        </p:nvSpPr>
        <p:spPr>
          <a:xfrm>
            <a:off x="6205220" y="623703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bk object 882"/>
          <p:cNvSpPr/>
          <p:nvPr/>
        </p:nvSpPr>
        <p:spPr>
          <a:xfrm>
            <a:off x="6155690" y="625919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bk object 883"/>
          <p:cNvSpPr/>
          <p:nvPr/>
        </p:nvSpPr>
        <p:spPr>
          <a:xfrm>
            <a:off x="6156959" y="625792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bk object 884"/>
          <p:cNvSpPr/>
          <p:nvPr/>
        </p:nvSpPr>
        <p:spPr>
          <a:xfrm>
            <a:off x="6391909" y="62572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bk object 885"/>
          <p:cNvSpPr/>
          <p:nvPr/>
        </p:nvSpPr>
        <p:spPr>
          <a:xfrm>
            <a:off x="6158229" y="6256718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bk object 886"/>
          <p:cNvSpPr/>
          <p:nvPr/>
        </p:nvSpPr>
        <p:spPr>
          <a:xfrm>
            <a:off x="6160770" y="6255511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bk object 887"/>
          <p:cNvSpPr/>
          <p:nvPr/>
        </p:nvSpPr>
        <p:spPr>
          <a:xfrm>
            <a:off x="6162040" y="625417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bk object 888"/>
          <p:cNvSpPr/>
          <p:nvPr/>
        </p:nvSpPr>
        <p:spPr>
          <a:xfrm>
            <a:off x="6164579" y="6252845"/>
            <a:ext cx="220979" cy="0"/>
          </a:xfrm>
          <a:custGeom>
            <a:avLst/>
            <a:gdLst/>
            <a:ahLst/>
            <a:cxnLst/>
            <a:rect l="l" t="t" r="r" b="b"/>
            <a:pathLst>
              <a:path w="220979">
                <a:moveTo>
                  <a:pt x="0" y="0"/>
                </a:moveTo>
                <a:lnTo>
                  <a:pt x="2209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bk object 889"/>
          <p:cNvSpPr/>
          <p:nvPr/>
        </p:nvSpPr>
        <p:spPr>
          <a:xfrm>
            <a:off x="6167120" y="625157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bk object 890"/>
          <p:cNvSpPr/>
          <p:nvPr/>
        </p:nvSpPr>
        <p:spPr>
          <a:xfrm>
            <a:off x="6380479" y="625094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10" y="0"/>
                </a:moveTo>
                <a:lnTo>
                  <a:pt x="0" y="0"/>
                </a:lnTo>
                <a:lnTo>
                  <a:pt x="0" y="127"/>
                </a:lnTo>
                <a:lnTo>
                  <a:pt x="3810" y="127"/>
                </a:lnTo>
                <a:lnTo>
                  <a:pt x="381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bk object 891"/>
          <p:cNvSpPr/>
          <p:nvPr/>
        </p:nvSpPr>
        <p:spPr>
          <a:xfrm>
            <a:off x="6169659" y="6250368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bk object 892"/>
          <p:cNvSpPr/>
          <p:nvPr/>
        </p:nvSpPr>
        <p:spPr>
          <a:xfrm>
            <a:off x="6172200" y="6249161"/>
            <a:ext cx="205740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bk object 893"/>
          <p:cNvSpPr/>
          <p:nvPr/>
        </p:nvSpPr>
        <p:spPr>
          <a:xfrm>
            <a:off x="6174740" y="6248463"/>
            <a:ext cx="200660" cy="0"/>
          </a:xfrm>
          <a:custGeom>
            <a:avLst/>
            <a:gdLst/>
            <a:ahLst/>
            <a:cxnLst/>
            <a:rect l="l" t="t" r="r" b="b"/>
            <a:pathLst>
              <a:path w="200660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bk object 894"/>
          <p:cNvSpPr/>
          <p:nvPr/>
        </p:nvSpPr>
        <p:spPr>
          <a:xfrm>
            <a:off x="6142990" y="627062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bk object 895"/>
          <p:cNvSpPr/>
          <p:nvPr/>
        </p:nvSpPr>
        <p:spPr>
          <a:xfrm>
            <a:off x="6408420" y="62699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bk object 896"/>
          <p:cNvSpPr/>
          <p:nvPr/>
        </p:nvSpPr>
        <p:spPr>
          <a:xfrm>
            <a:off x="6144259" y="6269418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bk object 897"/>
          <p:cNvSpPr/>
          <p:nvPr/>
        </p:nvSpPr>
        <p:spPr>
          <a:xfrm>
            <a:off x="6145529" y="6268211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bk object 898"/>
          <p:cNvSpPr/>
          <p:nvPr/>
        </p:nvSpPr>
        <p:spPr>
          <a:xfrm>
            <a:off x="6146800" y="6266878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bk object 899"/>
          <p:cNvSpPr/>
          <p:nvPr/>
        </p:nvSpPr>
        <p:spPr>
          <a:xfrm>
            <a:off x="6148070" y="626554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53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bk object 900"/>
          <p:cNvSpPr/>
          <p:nvPr/>
        </p:nvSpPr>
        <p:spPr>
          <a:xfrm>
            <a:off x="6149340" y="626427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bk object 901"/>
          <p:cNvSpPr/>
          <p:nvPr/>
        </p:nvSpPr>
        <p:spPr>
          <a:xfrm>
            <a:off x="6400800" y="62636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bk object 902"/>
          <p:cNvSpPr/>
          <p:nvPr/>
        </p:nvSpPr>
        <p:spPr>
          <a:xfrm>
            <a:off x="6150609" y="626306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bk object 903"/>
          <p:cNvSpPr/>
          <p:nvPr/>
        </p:nvSpPr>
        <p:spPr>
          <a:xfrm>
            <a:off x="6151879" y="6261861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bk object 904"/>
          <p:cNvSpPr/>
          <p:nvPr/>
        </p:nvSpPr>
        <p:spPr>
          <a:xfrm>
            <a:off x="6153150" y="6260528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bk object 905"/>
          <p:cNvSpPr/>
          <p:nvPr/>
        </p:nvSpPr>
        <p:spPr>
          <a:xfrm>
            <a:off x="6132829" y="628205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bk object 906"/>
          <p:cNvSpPr/>
          <p:nvPr/>
        </p:nvSpPr>
        <p:spPr>
          <a:xfrm>
            <a:off x="6418579" y="62814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6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bk object 907"/>
          <p:cNvSpPr/>
          <p:nvPr/>
        </p:nvSpPr>
        <p:spPr>
          <a:xfrm>
            <a:off x="6134100" y="6280150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bk object 908"/>
          <p:cNvSpPr/>
          <p:nvPr/>
        </p:nvSpPr>
        <p:spPr>
          <a:xfrm>
            <a:off x="6135370" y="62782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bk object 909"/>
          <p:cNvSpPr/>
          <p:nvPr/>
        </p:nvSpPr>
        <p:spPr>
          <a:xfrm>
            <a:off x="6136640" y="6276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bk object 910"/>
          <p:cNvSpPr/>
          <p:nvPr/>
        </p:nvSpPr>
        <p:spPr>
          <a:xfrm>
            <a:off x="6414770" y="62763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bk object 911"/>
          <p:cNvSpPr/>
          <p:nvPr/>
        </p:nvSpPr>
        <p:spPr>
          <a:xfrm>
            <a:off x="6137909" y="6275768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bk object 912"/>
          <p:cNvSpPr/>
          <p:nvPr/>
        </p:nvSpPr>
        <p:spPr>
          <a:xfrm>
            <a:off x="6139179" y="6274561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bk object 913"/>
          <p:cNvSpPr/>
          <p:nvPr/>
        </p:nvSpPr>
        <p:spPr>
          <a:xfrm>
            <a:off x="6140450" y="6273228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bk object 914"/>
          <p:cNvSpPr/>
          <p:nvPr/>
        </p:nvSpPr>
        <p:spPr>
          <a:xfrm>
            <a:off x="6141720" y="62718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bk object 915"/>
          <p:cNvSpPr/>
          <p:nvPr/>
        </p:nvSpPr>
        <p:spPr>
          <a:xfrm>
            <a:off x="6127750" y="6293484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bk object 916"/>
          <p:cNvSpPr/>
          <p:nvPr/>
        </p:nvSpPr>
        <p:spPr>
          <a:xfrm>
            <a:off x="6127750" y="6292215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91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bk object 917"/>
          <p:cNvSpPr/>
          <p:nvPr/>
        </p:nvSpPr>
        <p:spPr>
          <a:xfrm>
            <a:off x="6129020" y="6290309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bk object 918"/>
          <p:cNvSpPr/>
          <p:nvPr/>
        </p:nvSpPr>
        <p:spPr>
          <a:xfrm>
            <a:off x="6422390" y="62890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7"/>
                </a:lnTo>
                <a:lnTo>
                  <a:pt x="1270" y="127"/>
                </a:lnTo>
                <a:lnTo>
                  <a:pt x="127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bk object 919"/>
          <p:cNvSpPr/>
          <p:nvPr/>
        </p:nvSpPr>
        <p:spPr>
          <a:xfrm>
            <a:off x="6130290" y="6287833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bk object 920"/>
          <p:cNvSpPr/>
          <p:nvPr/>
        </p:nvSpPr>
        <p:spPr>
          <a:xfrm>
            <a:off x="6131559" y="6285293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bk object 921"/>
          <p:cNvSpPr/>
          <p:nvPr/>
        </p:nvSpPr>
        <p:spPr>
          <a:xfrm>
            <a:off x="6132829" y="628332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bk object 922"/>
          <p:cNvSpPr/>
          <p:nvPr/>
        </p:nvSpPr>
        <p:spPr>
          <a:xfrm>
            <a:off x="6125209" y="6297295"/>
            <a:ext cx="300990" cy="0"/>
          </a:xfrm>
          <a:custGeom>
            <a:avLst/>
            <a:gdLst/>
            <a:ahLst/>
            <a:cxnLst/>
            <a:rect l="l" t="t" r="r" b="b"/>
            <a:pathLst>
              <a:path w="300989">
                <a:moveTo>
                  <a:pt x="0" y="0"/>
                </a:moveTo>
                <a:lnTo>
                  <a:pt x="30098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bk object 923"/>
          <p:cNvSpPr/>
          <p:nvPr/>
        </p:nvSpPr>
        <p:spPr>
          <a:xfrm>
            <a:off x="6126479" y="62960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bk object 924"/>
          <p:cNvSpPr/>
          <p:nvPr/>
        </p:nvSpPr>
        <p:spPr>
          <a:xfrm>
            <a:off x="6126479" y="6294754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bk object 925"/>
          <p:cNvSpPr/>
          <p:nvPr/>
        </p:nvSpPr>
        <p:spPr>
          <a:xfrm>
            <a:off x="6123940" y="630364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810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bk object 926"/>
          <p:cNvSpPr/>
          <p:nvPr/>
        </p:nvSpPr>
        <p:spPr>
          <a:xfrm>
            <a:off x="6125209" y="6299834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2260" y="0"/>
                </a:lnTo>
              </a:path>
            </a:pathLst>
          </a:custGeom>
          <a:ln w="380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bk object 927"/>
          <p:cNvSpPr/>
          <p:nvPr/>
        </p:nvSpPr>
        <p:spPr>
          <a:xfrm>
            <a:off x="6122670" y="63112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11429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bk object 928"/>
          <p:cNvSpPr/>
          <p:nvPr/>
        </p:nvSpPr>
        <p:spPr>
          <a:xfrm>
            <a:off x="6126479" y="632777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bk object 929"/>
          <p:cNvSpPr/>
          <p:nvPr/>
        </p:nvSpPr>
        <p:spPr>
          <a:xfrm>
            <a:off x="6125209" y="6326504"/>
            <a:ext cx="300990" cy="0"/>
          </a:xfrm>
          <a:custGeom>
            <a:avLst/>
            <a:gdLst/>
            <a:ahLst/>
            <a:cxnLst/>
            <a:rect l="l" t="t" r="r" b="b"/>
            <a:pathLst>
              <a:path w="300989">
                <a:moveTo>
                  <a:pt x="0" y="0"/>
                </a:moveTo>
                <a:lnTo>
                  <a:pt x="3009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bk object 930"/>
          <p:cNvSpPr/>
          <p:nvPr/>
        </p:nvSpPr>
        <p:spPr>
          <a:xfrm>
            <a:off x="6125209" y="6324600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226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bk object 931"/>
          <p:cNvSpPr/>
          <p:nvPr/>
        </p:nvSpPr>
        <p:spPr>
          <a:xfrm>
            <a:off x="6123940" y="6320790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5079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bk object 932"/>
          <p:cNvSpPr/>
          <p:nvPr/>
        </p:nvSpPr>
        <p:spPr>
          <a:xfrm>
            <a:off x="6122670" y="631761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bk object 933"/>
          <p:cNvSpPr/>
          <p:nvPr/>
        </p:nvSpPr>
        <p:spPr>
          <a:xfrm>
            <a:off x="6131559" y="6338570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bk object 934"/>
          <p:cNvSpPr/>
          <p:nvPr/>
        </p:nvSpPr>
        <p:spPr>
          <a:xfrm>
            <a:off x="6130290" y="6336665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bk object 935"/>
          <p:cNvSpPr/>
          <p:nvPr/>
        </p:nvSpPr>
        <p:spPr>
          <a:xfrm>
            <a:off x="6129020" y="633539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bk object 936"/>
          <p:cNvSpPr/>
          <p:nvPr/>
        </p:nvSpPr>
        <p:spPr>
          <a:xfrm>
            <a:off x="6129020" y="633412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bk object 937"/>
          <p:cNvSpPr/>
          <p:nvPr/>
        </p:nvSpPr>
        <p:spPr>
          <a:xfrm>
            <a:off x="6127750" y="6332220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91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bk object 938"/>
          <p:cNvSpPr/>
          <p:nvPr/>
        </p:nvSpPr>
        <p:spPr>
          <a:xfrm>
            <a:off x="6126479" y="6329679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bk object 939"/>
          <p:cNvSpPr/>
          <p:nvPr/>
        </p:nvSpPr>
        <p:spPr>
          <a:xfrm>
            <a:off x="6140450" y="6350634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bk object 940"/>
          <p:cNvSpPr/>
          <p:nvPr/>
        </p:nvSpPr>
        <p:spPr>
          <a:xfrm>
            <a:off x="6139179" y="634936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bk object 941"/>
          <p:cNvSpPr/>
          <p:nvPr/>
        </p:nvSpPr>
        <p:spPr>
          <a:xfrm>
            <a:off x="6137909" y="6348095"/>
            <a:ext cx="275590" cy="0"/>
          </a:xfrm>
          <a:custGeom>
            <a:avLst/>
            <a:gdLst/>
            <a:ahLst/>
            <a:cxnLst/>
            <a:rect l="l" t="t" r="r" b="b"/>
            <a:pathLst>
              <a:path w="275589">
                <a:moveTo>
                  <a:pt x="0" y="0"/>
                </a:moveTo>
                <a:lnTo>
                  <a:pt x="27558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bk object 942"/>
          <p:cNvSpPr/>
          <p:nvPr/>
        </p:nvSpPr>
        <p:spPr>
          <a:xfrm>
            <a:off x="6137909" y="6346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bk object 943"/>
          <p:cNvSpPr/>
          <p:nvPr/>
        </p:nvSpPr>
        <p:spPr>
          <a:xfrm>
            <a:off x="6136640" y="634555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bk object 944"/>
          <p:cNvSpPr/>
          <p:nvPr/>
        </p:nvSpPr>
        <p:spPr>
          <a:xfrm>
            <a:off x="6135370" y="6344284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bk object 945"/>
          <p:cNvSpPr/>
          <p:nvPr/>
        </p:nvSpPr>
        <p:spPr>
          <a:xfrm>
            <a:off x="6134100" y="6342379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bk object 946"/>
          <p:cNvSpPr/>
          <p:nvPr/>
        </p:nvSpPr>
        <p:spPr>
          <a:xfrm>
            <a:off x="6132829" y="634047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bk object 947"/>
          <p:cNvSpPr/>
          <p:nvPr/>
        </p:nvSpPr>
        <p:spPr>
          <a:xfrm>
            <a:off x="6153150" y="636206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bk object 948"/>
          <p:cNvSpPr/>
          <p:nvPr/>
        </p:nvSpPr>
        <p:spPr>
          <a:xfrm>
            <a:off x="6150609" y="6360795"/>
            <a:ext cx="251460" cy="0"/>
          </a:xfrm>
          <a:custGeom>
            <a:avLst/>
            <a:gdLst/>
            <a:ahLst/>
            <a:cxnLst/>
            <a:rect l="l" t="t" r="r" b="b"/>
            <a:pathLst>
              <a:path w="251460">
                <a:moveTo>
                  <a:pt x="0" y="0"/>
                </a:moveTo>
                <a:lnTo>
                  <a:pt x="25146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bk object 949"/>
          <p:cNvSpPr/>
          <p:nvPr/>
        </p:nvSpPr>
        <p:spPr>
          <a:xfrm>
            <a:off x="6149340" y="635952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bk object 950"/>
          <p:cNvSpPr/>
          <p:nvPr/>
        </p:nvSpPr>
        <p:spPr>
          <a:xfrm>
            <a:off x="6148070" y="635825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53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bk object 951"/>
          <p:cNvSpPr/>
          <p:nvPr/>
        </p:nvSpPr>
        <p:spPr>
          <a:xfrm>
            <a:off x="6146800" y="6356984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bk object 952"/>
          <p:cNvSpPr/>
          <p:nvPr/>
        </p:nvSpPr>
        <p:spPr>
          <a:xfrm>
            <a:off x="6145529" y="635571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bk object 953"/>
          <p:cNvSpPr/>
          <p:nvPr/>
        </p:nvSpPr>
        <p:spPr>
          <a:xfrm>
            <a:off x="6144259" y="635444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bk object 954"/>
          <p:cNvSpPr/>
          <p:nvPr/>
        </p:nvSpPr>
        <p:spPr>
          <a:xfrm>
            <a:off x="6142990" y="635317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bk object 955"/>
          <p:cNvSpPr/>
          <p:nvPr/>
        </p:nvSpPr>
        <p:spPr>
          <a:xfrm>
            <a:off x="6141720" y="635190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bk object 956"/>
          <p:cNvSpPr/>
          <p:nvPr/>
        </p:nvSpPr>
        <p:spPr>
          <a:xfrm>
            <a:off x="6170929" y="637349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bk object 957"/>
          <p:cNvSpPr/>
          <p:nvPr/>
        </p:nvSpPr>
        <p:spPr>
          <a:xfrm>
            <a:off x="6167120" y="637222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bk object 958"/>
          <p:cNvSpPr/>
          <p:nvPr/>
        </p:nvSpPr>
        <p:spPr>
          <a:xfrm>
            <a:off x="6165850" y="6370954"/>
            <a:ext cx="220979" cy="0"/>
          </a:xfrm>
          <a:custGeom>
            <a:avLst/>
            <a:gdLst/>
            <a:ahLst/>
            <a:cxnLst/>
            <a:rect l="l" t="t" r="r" b="b"/>
            <a:pathLst>
              <a:path w="220979">
                <a:moveTo>
                  <a:pt x="0" y="0"/>
                </a:moveTo>
                <a:lnTo>
                  <a:pt x="22097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bk object 959"/>
          <p:cNvSpPr/>
          <p:nvPr/>
        </p:nvSpPr>
        <p:spPr>
          <a:xfrm>
            <a:off x="6163309" y="63696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bk object 960"/>
          <p:cNvSpPr/>
          <p:nvPr/>
        </p:nvSpPr>
        <p:spPr>
          <a:xfrm>
            <a:off x="6162040" y="636841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bk object 961"/>
          <p:cNvSpPr/>
          <p:nvPr/>
        </p:nvSpPr>
        <p:spPr>
          <a:xfrm>
            <a:off x="6159500" y="636714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bk object 962"/>
          <p:cNvSpPr/>
          <p:nvPr/>
        </p:nvSpPr>
        <p:spPr>
          <a:xfrm>
            <a:off x="6156959" y="636587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bk object 963"/>
          <p:cNvSpPr/>
          <p:nvPr/>
        </p:nvSpPr>
        <p:spPr>
          <a:xfrm>
            <a:off x="6155690" y="6364604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bk object 964"/>
          <p:cNvSpPr/>
          <p:nvPr/>
        </p:nvSpPr>
        <p:spPr>
          <a:xfrm>
            <a:off x="6154420" y="636333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bk object 965"/>
          <p:cNvSpPr/>
          <p:nvPr/>
        </p:nvSpPr>
        <p:spPr>
          <a:xfrm>
            <a:off x="6200140" y="638492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bk object 966"/>
          <p:cNvSpPr/>
          <p:nvPr/>
        </p:nvSpPr>
        <p:spPr>
          <a:xfrm>
            <a:off x="6196329" y="6383654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bk object 967"/>
          <p:cNvSpPr/>
          <p:nvPr/>
        </p:nvSpPr>
        <p:spPr>
          <a:xfrm>
            <a:off x="6189979" y="6382384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bk object 968"/>
          <p:cNvSpPr/>
          <p:nvPr/>
        </p:nvSpPr>
        <p:spPr>
          <a:xfrm>
            <a:off x="6187440" y="638111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bk object 969"/>
          <p:cNvSpPr/>
          <p:nvPr/>
        </p:nvSpPr>
        <p:spPr>
          <a:xfrm>
            <a:off x="6184900" y="637984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bk object 970"/>
          <p:cNvSpPr/>
          <p:nvPr/>
        </p:nvSpPr>
        <p:spPr>
          <a:xfrm>
            <a:off x="6182359" y="637857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bk object 971"/>
          <p:cNvSpPr/>
          <p:nvPr/>
        </p:nvSpPr>
        <p:spPr>
          <a:xfrm>
            <a:off x="6178550" y="637730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bk object 972"/>
          <p:cNvSpPr/>
          <p:nvPr/>
        </p:nvSpPr>
        <p:spPr>
          <a:xfrm>
            <a:off x="6176009" y="6376034"/>
            <a:ext cx="200660" cy="0"/>
          </a:xfrm>
          <a:custGeom>
            <a:avLst/>
            <a:gdLst/>
            <a:ahLst/>
            <a:cxnLst/>
            <a:rect l="l" t="t" r="r" b="b"/>
            <a:pathLst>
              <a:path w="200660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bk object 973"/>
          <p:cNvSpPr/>
          <p:nvPr/>
        </p:nvSpPr>
        <p:spPr>
          <a:xfrm>
            <a:off x="6173470" y="6374765"/>
            <a:ext cx="205740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bk object 974"/>
          <p:cNvSpPr/>
          <p:nvPr/>
        </p:nvSpPr>
        <p:spPr>
          <a:xfrm>
            <a:off x="6259829" y="6395720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31750" y="0"/>
                </a:moveTo>
                <a:lnTo>
                  <a:pt x="0" y="0"/>
                </a:lnTo>
                <a:lnTo>
                  <a:pt x="0" y="1269"/>
                </a:lnTo>
                <a:lnTo>
                  <a:pt x="31750" y="1269"/>
                </a:lnTo>
                <a:lnTo>
                  <a:pt x="3175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bk object 975"/>
          <p:cNvSpPr/>
          <p:nvPr/>
        </p:nvSpPr>
        <p:spPr>
          <a:xfrm>
            <a:off x="6244590" y="639445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bk object 976"/>
          <p:cNvSpPr/>
          <p:nvPr/>
        </p:nvSpPr>
        <p:spPr>
          <a:xfrm>
            <a:off x="6240779" y="63931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bk object 977"/>
          <p:cNvSpPr/>
          <p:nvPr/>
        </p:nvSpPr>
        <p:spPr>
          <a:xfrm>
            <a:off x="6229350" y="639254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bk object 978"/>
          <p:cNvSpPr/>
          <p:nvPr/>
        </p:nvSpPr>
        <p:spPr>
          <a:xfrm>
            <a:off x="6225540" y="639127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bk object 979"/>
          <p:cNvSpPr/>
          <p:nvPr/>
        </p:nvSpPr>
        <p:spPr>
          <a:xfrm>
            <a:off x="6215379" y="639000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bk object 980"/>
          <p:cNvSpPr/>
          <p:nvPr/>
        </p:nvSpPr>
        <p:spPr>
          <a:xfrm>
            <a:off x="6212840" y="638873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bk object 981"/>
          <p:cNvSpPr/>
          <p:nvPr/>
        </p:nvSpPr>
        <p:spPr>
          <a:xfrm>
            <a:off x="6209029" y="638746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bk object 982"/>
          <p:cNvSpPr/>
          <p:nvPr/>
        </p:nvSpPr>
        <p:spPr>
          <a:xfrm>
            <a:off x="6202679" y="63861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bk object 983"/>
          <p:cNvSpPr/>
          <p:nvPr/>
        </p:nvSpPr>
        <p:spPr>
          <a:xfrm>
            <a:off x="6256020" y="589915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70">
                <a:moveTo>
                  <a:pt x="0" y="1269"/>
                </a:moveTo>
                <a:lnTo>
                  <a:pt x="29209" y="1269"/>
                </a:lnTo>
                <a:lnTo>
                  <a:pt x="292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bk object 984"/>
          <p:cNvSpPr/>
          <p:nvPr/>
        </p:nvSpPr>
        <p:spPr>
          <a:xfrm>
            <a:off x="6275070" y="58978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1270"/>
                </a:moveTo>
                <a:lnTo>
                  <a:pt x="10159" y="1270"/>
                </a:lnTo>
                <a:lnTo>
                  <a:pt x="101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bk object 985"/>
          <p:cNvSpPr/>
          <p:nvPr/>
        </p:nvSpPr>
        <p:spPr>
          <a:xfrm>
            <a:off x="6228079" y="590169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0" y="1270"/>
                </a:moveTo>
                <a:lnTo>
                  <a:pt x="57150" y="1270"/>
                </a:lnTo>
                <a:lnTo>
                  <a:pt x="571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bk object 986"/>
          <p:cNvSpPr/>
          <p:nvPr/>
        </p:nvSpPr>
        <p:spPr>
          <a:xfrm>
            <a:off x="6242050" y="5900420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79" h="1270">
                <a:moveTo>
                  <a:pt x="0" y="1269"/>
                </a:moveTo>
                <a:lnTo>
                  <a:pt x="43179" y="1269"/>
                </a:lnTo>
                <a:lnTo>
                  <a:pt x="431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bk object 987"/>
          <p:cNvSpPr/>
          <p:nvPr/>
        </p:nvSpPr>
        <p:spPr>
          <a:xfrm>
            <a:off x="6187440" y="5906134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bk object 988"/>
          <p:cNvSpPr/>
          <p:nvPr/>
        </p:nvSpPr>
        <p:spPr>
          <a:xfrm>
            <a:off x="6201409" y="5904229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0" y="1270"/>
                </a:moveTo>
                <a:lnTo>
                  <a:pt x="83819" y="1270"/>
                </a:lnTo>
                <a:lnTo>
                  <a:pt x="838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bk object 989"/>
          <p:cNvSpPr/>
          <p:nvPr/>
        </p:nvSpPr>
        <p:spPr>
          <a:xfrm>
            <a:off x="6215379" y="5902959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bk object 990"/>
          <p:cNvSpPr/>
          <p:nvPr/>
        </p:nvSpPr>
        <p:spPr>
          <a:xfrm>
            <a:off x="6160770" y="590867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bk object 991"/>
          <p:cNvSpPr/>
          <p:nvPr/>
        </p:nvSpPr>
        <p:spPr>
          <a:xfrm>
            <a:off x="6174740" y="5907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bk object 992"/>
          <p:cNvSpPr/>
          <p:nvPr/>
        </p:nvSpPr>
        <p:spPr>
          <a:xfrm>
            <a:off x="6120129" y="5912484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bk object 993"/>
          <p:cNvSpPr/>
          <p:nvPr/>
        </p:nvSpPr>
        <p:spPr>
          <a:xfrm>
            <a:off x="6134100" y="591121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bk object 994"/>
          <p:cNvSpPr/>
          <p:nvPr/>
        </p:nvSpPr>
        <p:spPr>
          <a:xfrm>
            <a:off x="6146800" y="590994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bk object 995"/>
          <p:cNvSpPr/>
          <p:nvPr/>
        </p:nvSpPr>
        <p:spPr>
          <a:xfrm>
            <a:off x="6093459" y="591502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bk object 996"/>
          <p:cNvSpPr/>
          <p:nvPr/>
        </p:nvSpPr>
        <p:spPr>
          <a:xfrm>
            <a:off x="6106159" y="591375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6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bk object 997"/>
          <p:cNvSpPr/>
          <p:nvPr/>
        </p:nvSpPr>
        <p:spPr>
          <a:xfrm>
            <a:off x="6073140" y="59188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bk object 998"/>
          <p:cNvSpPr/>
          <p:nvPr/>
        </p:nvSpPr>
        <p:spPr>
          <a:xfrm>
            <a:off x="6078220" y="59175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bk object 999"/>
          <p:cNvSpPr/>
          <p:nvPr/>
        </p:nvSpPr>
        <p:spPr>
          <a:xfrm>
            <a:off x="6085840" y="591629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bk object 1000"/>
          <p:cNvSpPr/>
          <p:nvPr/>
        </p:nvSpPr>
        <p:spPr>
          <a:xfrm>
            <a:off x="6062979" y="592137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bk object 1001"/>
          <p:cNvSpPr/>
          <p:nvPr/>
        </p:nvSpPr>
        <p:spPr>
          <a:xfrm>
            <a:off x="6068059" y="5920104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bk object 1002"/>
          <p:cNvSpPr/>
          <p:nvPr/>
        </p:nvSpPr>
        <p:spPr>
          <a:xfrm>
            <a:off x="6047740" y="5925184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bk object 1003"/>
          <p:cNvSpPr/>
          <p:nvPr/>
        </p:nvSpPr>
        <p:spPr>
          <a:xfrm>
            <a:off x="6052820" y="592391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bk object 1004"/>
          <p:cNvSpPr/>
          <p:nvPr/>
        </p:nvSpPr>
        <p:spPr>
          <a:xfrm>
            <a:off x="6057900" y="59226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bk object 1005"/>
          <p:cNvSpPr/>
          <p:nvPr/>
        </p:nvSpPr>
        <p:spPr>
          <a:xfrm>
            <a:off x="6036309" y="592772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bk object 1006"/>
          <p:cNvSpPr/>
          <p:nvPr/>
        </p:nvSpPr>
        <p:spPr>
          <a:xfrm>
            <a:off x="6041390" y="592645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bk object 1007"/>
          <p:cNvSpPr/>
          <p:nvPr/>
        </p:nvSpPr>
        <p:spPr>
          <a:xfrm>
            <a:off x="6026150" y="593026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bk object 1008"/>
          <p:cNvSpPr/>
          <p:nvPr/>
        </p:nvSpPr>
        <p:spPr>
          <a:xfrm>
            <a:off x="6031229" y="592899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bk object 1009"/>
          <p:cNvSpPr/>
          <p:nvPr/>
        </p:nvSpPr>
        <p:spPr>
          <a:xfrm>
            <a:off x="6021070" y="593153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bk object 1010"/>
          <p:cNvSpPr/>
          <p:nvPr/>
        </p:nvSpPr>
        <p:spPr>
          <a:xfrm>
            <a:off x="6010909" y="593407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bk object 1011"/>
          <p:cNvSpPr/>
          <p:nvPr/>
        </p:nvSpPr>
        <p:spPr>
          <a:xfrm>
            <a:off x="6015990" y="593280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bk object 1012"/>
          <p:cNvSpPr/>
          <p:nvPr/>
        </p:nvSpPr>
        <p:spPr>
          <a:xfrm>
            <a:off x="5994400" y="593725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85089" y="0"/>
                </a:moveTo>
                <a:lnTo>
                  <a:pt x="0" y="0"/>
                </a:lnTo>
                <a:lnTo>
                  <a:pt x="0" y="1269"/>
                </a:lnTo>
                <a:lnTo>
                  <a:pt x="85089" y="1269"/>
                </a:lnTo>
                <a:lnTo>
                  <a:pt x="8508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bk object 1013"/>
          <p:cNvSpPr/>
          <p:nvPr/>
        </p:nvSpPr>
        <p:spPr>
          <a:xfrm>
            <a:off x="5999479" y="5935979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85089" y="0"/>
                </a:moveTo>
                <a:lnTo>
                  <a:pt x="0" y="0"/>
                </a:lnTo>
                <a:lnTo>
                  <a:pt x="0" y="1270"/>
                </a:lnTo>
                <a:lnTo>
                  <a:pt x="85089" y="1270"/>
                </a:lnTo>
                <a:lnTo>
                  <a:pt x="8508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bk object 1014"/>
          <p:cNvSpPr/>
          <p:nvPr/>
        </p:nvSpPr>
        <p:spPr>
          <a:xfrm>
            <a:off x="6004559" y="5934709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bk object 1015"/>
          <p:cNvSpPr/>
          <p:nvPr/>
        </p:nvSpPr>
        <p:spPr>
          <a:xfrm>
            <a:off x="5984240" y="594042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bk object 1016"/>
          <p:cNvSpPr/>
          <p:nvPr/>
        </p:nvSpPr>
        <p:spPr>
          <a:xfrm>
            <a:off x="5989320" y="59391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bk object 1017"/>
          <p:cNvSpPr/>
          <p:nvPr/>
        </p:nvSpPr>
        <p:spPr>
          <a:xfrm>
            <a:off x="5969000" y="5944234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bk object 1018"/>
          <p:cNvSpPr/>
          <p:nvPr/>
        </p:nvSpPr>
        <p:spPr>
          <a:xfrm>
            <a:off x="5974079" y="594296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bk object 1019"/>
          <p:cNvSpPr/>
          <p:nvPr/>
        </p:nvSpPr>
        <p:spPr>
          <a:xfrm>
            <a:off x="5979159" y="594169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bk object 1020"/>
          <p:cNvSpPr/>
          <p:nvPr/>
        </p:nvSpPr>
        <p:spPr>
          <a:xfrm>
            <a:off x="5957570" y="594677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bk object 1021"/>
          <p:cNvSpPr/>
          <p:nvPr/>
        </p:nvSpPr>
        <p:spPr>
          <a:xfrm>
            <a:off x="5962650" y="594550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bk object 1022"/>
          <p:cNvSpPr/>
          <p:nvPr/>
        </p:nvSpPr>
        <p:spPr>
          <a:xfrm>
            <a:off x="5952490" y="594804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bk object 1023"/>
          <p:cNvSpPr/>
          <p:nvPr/>
        </p:nvSpPr>
        <p:spPr>
          <a:xfrm>
            <a:off x="5942329" y="595058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bk object 1024"/>
          <p:cNvSpPr/>
          <p:nvPr/>
        </p:nvSpPr>
        <p:spPr>
          <a:xfrm>
            <a:off x="5947409" y="594931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bk object 1025"/>
          <p:cNvSpPr/>
          <p:nvPr/>
        </p:nvSpPr>
        <p:spPr>
          <a:xfrm>
            <a:off x="5932170" y="59531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bk object 1026"/>
          <p:cNvSpPr/>
          <p:nvPr/>
        </p:nvSpPr>
        <p:spPr>
          <a:xfrm>
            <a:off x="5937250" y="5951854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bk object 1027"/>
          <p:cNvSpPr/>
          <p:nvPr/>
        </p:nvSpPr>
        <p:spPr>
          <a:xfrm>
            <a:off x="5920740" y="595693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bk object 1028"/>
          <p:cNvSpPr/>
          <p:nvPr/>
        </p:nvSpPr>
        <p:spPr>
          <a:xfrm>
            <a:off x="5923279" y="595566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bk object 1029"/>
          <p:cNvSpPr/>
          <p:nvPr/>
        </p:nvSpPr>
        <p:spPr>
          <a:xfrm>
            <a:off x="5927090" y="595439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bk object 1030"/>
          <p:cNvSpPr/>
          <p:nvPr/>
        </p:nvSpPr>
        <p:spPr>
          <a:xfrm>
            <a:off x="5915659" y="59594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bk object 1031"/>
          <p:cNvSpPr/>
          <p:nvPr/>
        </p:nvSpPr>
        <p:spPr>
          <a:xfrm>
            <a:off x="5918200" y="595820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bk object 1032"/>
          <p:cNvSpPr/>
          <p:nvPr/>
        </p:nvSpPr>
        <p:spPr>
          <a:xfrm>
            <a:off x="5908040" y="596265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bk object 1033"/>
          <p:cNvSpPr/>
          <p:nvPr/>
        </p:nvSpPr>
        <p:spPr>
          <a:xfrm>
            <a:off x="5910579" y="5961379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70"/>
                </a:lnTo>
                <a:lnTo>
                  <a:pt x="82550" y="1270"/>
                </a:lnTo>
                <a:lnTo>
                  <a:pt x="82550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bk object 1034"/>
          <p:cNvSpPr/>
          <p:nvPr/>
        </p:nvSpPr>
        <p:spPr>
          <a:xfrm>
            <a:off x="5913120" y="5960109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85089" y="0"/>
                </a:moveTo>
                <a:lnTo>
                  <a:pt x="0" y="0"/>
                </a:lnTo>
                <a:lnTo>
                  <a:pt x="0" y="1269"/>
                </a:lnTo>
                <a:lnTo>
                  <a:pt x="85089" y="1269"/>
                </a:lnTo>
                <a:lnTo>
                  <a:pt x="8508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bk object 1035"/>
          <p:cNvSpPr/>
          <p:nvPr/>
        </p:nvSpPr>
        <p:spPr>
          <a:xfrm>
            <a:off x="5905500" y="596392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bk object 1036"/>
          <p:cNvSpPr/>
          <p:nvPr/>
        </p:nvSpPr>
        <p:spPr>
          <a:xfrm>
            <a:off x="5902959" y="596519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bk object 1037"/>
          <p:cNvSpPr/>
          <p:nvPr/>
        </p:nvSpPr>
        <p:spPr>
          <a:xfrm>
            <a:off x="5895340" y="596900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70">
                <a:moveTo>
                  <a:pt x="71120" y="0"/>
                </a:moveTo>
                <a:lnTo>
                  <a:pt x="0" y="0"/>
                </a:lnTo>
                <a:lnTo>
                  <a:pt x="0" y="1269"/>
                </a:lnTo>
                <a:lnTo>
                  <a:pt x="71120" y="1269"/>
                </a:lnTo>
                <a:lnTo>
                  <a:pt x="7112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bk object 1038"/>
          <p:cNvSpPr/>
          <p:nvPr/>
        </p:nvSpPr>
        <p:spPr>
          <a:xfrm>
            <a:off x="5897879" y="596772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bk object 1039"/>
          <p:cNvSpPr/>
          <p:nvPr/>
        </p:nvSpPr>
        <p:spPr>
          <a:xfrm>
            <a:off x="5900420" y="596645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bk object 1040"/>
          <p:cNvSpPr/>
          <p:nvPr/>
        </p:nvSpPr>
        <p:spPr>
          <a:xfrm>
            <a:off x="5890259" y="59715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bk object 1041"/>
          <p:cNvSpPr/>
          <p:nvPr/>
        </p:nvSpPr>
        <p:spPr>
          <a:xfrm>
            <a:off x="5892800" y="597027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bk object 1042"/>
          <p:cNvSpPr/>
          <p:nvPr/>
        </p:nvSpPr>
        <p:spPr>
          <a:xfrm>
            <a:off x="5882640" y="597535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69"/>
                </a:lnTo>
                <a:lnTo>
                  <a:pt x="60960" y="1269"/>
                </a:lnTo>
                <a:lnTo>
                  <a:pt x="6096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bk object 1043"/>
          <p:cNvSpPr/>
          <p:nvPr/>
        </p:nvSpPr>
        <p:spPr>
          <a:xfrm>
            <a:off x="5885179" y="597407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bk object 1044"/>
          <p:cNvSpPr/>
          <p:nvPr/>
        </p:nvSpPr>
        <p:spPr>
          <a:xfrm>
            <a:off x="5887720" y="597280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bk object 1045"/>
          <p:cNvSpPr/>
          <p:nvPr/>
        </p:nvSpPr>
        <p:spPr>
          <a:xfrm>
            <a:off x="5877559" y="597789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bk object 1046"/>
          <p:cNvSpPr/>
          <p:nvPr/>
        </p:nvSpPr>
        <p:spPr>
          <a:xfrm>
            <a:off x="5880100" y="597662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bk object 1047"/>
          <p:cNvSpPr/>
          <p:nvPr/>
        </p:nvSpPr>
        <p:spPr>
          <a:xfrm>
            <a:off x="5871209" y="598170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bk object 1048"/>
          <p:cNvSpPr/>
          <p:nvPr/>
        </p:nvSpPr>
        <p:spPr>
          <a:xfrm>
            <a:off x="5873750" y="5980429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bk object 1049"/>
          <p:cNvSpPr/>
          <p:nvPr/>
        </p:nvSpPr>
        <p:spPr>
          <a:xfrm>
            <a:off x="5876290" y="597915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69"/>
                </a:lnTo>
                <a:lnTo>
                  <a:pt x="53339" y="1269"/>
                </a:lnTo>
                <a:lnTo>
                  <a:pt x="5333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bk object 1050"/>
          <p:cNvSpPr/>
          <p:nvPr/>
        </p:nvSpPr>
        <p:spPr>
          <a:xfrm>
            <a:off x="5838190" y="5982970"/>
            <a:ext cx="76200" cy="16510"/>
          </a:xfrm>
          <a:custGeom>
            <a:avLst/>
            <a:gdLst/>
            <a:ahLst/>
            <a:cxnLst/>
            <a:rect l="l" t="t" r="r" b="b"/>
            <a:pathLst>
              <a:path w="76200" h="16510">
                <a:moveTo>
                  <a:pt x="73660" y="1269"/>
                </a:moveTo>
                <a:lnTo>
                  <a:pt x="27939" y="1269"/>
                </a:lnTo>
                <a:lnTo>
                  <a:pt x="27939" y="2539"/>
                </a:lnTo>
                <a:lnTo>
                  <a:pt x="73660" y="2539"/>
                </a:lnTo>
                <a:lnTo>
                  <a:pt x="73660" y="1269"/>
                </a:lnTo>
                <a:close/>
              </a:path>
              <a:path w="76200" h="16510">
                <a:moveTo>
                  <a:pt x="76200" y="0"/>
                </a:moveTo>
                <a:lnTo>
                  <a:pt x="30480" y="0"/>
                </a:lnTo>
                <a:lnTo>
                  <a:pt x="3048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  <a:path w="76200" h="16510">
                <a:moveTo>
                  <a:pt x="66040" y="5079"/>
                </a:moveTo>
                <a:lnTo>
                  <a:pt x="20320" y="5079"/>
                </a:lnTo>
                <a:lnTo>
                  <a:pt x="20320" y="6349"/>
                </a:lnTo>
                <a:lnTo>
                  <a:pt x="66040" y="6349"/>
                </a:lnTo>
                <a:lnTo>
                  <a:pt x="66040" y="5079"/>
                </a:lnTo>
                <a:close/>
              </a:path>
              <a:path w="76200" h="16510">
                <a:moveTo>
                  <a:pt x="68580" y="3809"/>
                </a:moveTo>
                <a:lnTo>
                  <a:pt x="22860" y="3809"/>
                </a:lnTo>
                <a:lnTo>
                  <a:pt x="22860" y="5079"/>
                </a:lnTo>
                <a:lnTo>
                  <a:pt x="68580" y="5079"/>
                </a:lnTo>
                <a:lnTo>
                  <a:pt x="68580" y="3809"/>
                </a:lnTo>
                <a:close/>
              </a:path>
              <a:path w="76200" h="16510">
                <a:moveTo>
                  <a:pt x="71120" y="2539"/>
                </a:moveTo>
                <a:lnTo>
                  <a:pt x="25400" y="2539"/>
                </a:lnTo>
                <a:lnTo>
                  <a:pt x="25400" y="3809"/>
                </a:lnTo>
                <a:lnTo>
                  <a:pt x="71120" y="3809"/>
                </a:lnTo>
                <a:lnTo>
                  <a:pt x="71120" y="2539"/>
                </a:lnTo>
                <a:close/>
              </a:path>
              <a:path w="76200" h="16510">
                <a:moveTo>
                  <a:pt x="60960" y="7619"/>
                </a:moveTo>
                <a:lnTo>
                  <a:pt x="15239" y="7619"/>
                </a:lnTo>
                <a:lnTo>
                  <a:pt x="15239" y="8889"/>
                </a:lnTo>
                <a:lnTo>
                  <a:pt x="60960" y="8889"/>
                </a:lnTo>
                <a:lnTo>
                  <a:pt x="60960" y="7619"/>
                </a:lnTo>
                <a:close/>
              </a:path>
              <a:path w="76200" h="16510">
                <a:moveTo>
                  <a:pt x="63500" y="6349"/>
                </a:moveTo>
                <a:lnTo>
                  <a:pt x="17780" y="6349"/>
                </a:lnTo>
                <a:lnTo>
                  <a:pt x="17780" y="7619"/>
                </a:lnTo>
                <a:lnTo>
                  <a:pt x="63500" y="7619"/>
                </a:lnTo>
                <a:lnTo>
                  <a:pt x="63500" y="6349"/>
                </a:lnTo>
                <a:close/>
              </a:path>
              <a:path w="76200" h="16510">
                <a:moveTo>
                  <a:pt x="53340" y="11429"/>
                </a:moveTo>
                <a:lnTo>
                  <a:pt x="7620" y="11429"/>
                </a:lnTo>
                <a:lnTo>
                  <a:pt x="7620" y="12699"/>
                </a:lnTo>
                <a:lnTo>
                  <a:pt x="53340" y="12699"/>
                </a:lnTo>
                <a:lnTo>
                  <a:pt x="53340" y="11429"/>
                </a:lnTo>
                <a:close/>
              </a:path>
              <a:path w="76200" h="16510">
                <a:moveTo>
                  <a:pt x="55880" y="10159"/>
                </a:moveTo>
                <a:lnTo>
                  <a:pt x="10160" y="10159"/>
                </a:lnTo>
                <a:lnTo>
                  <a:pt x="10160" y="11429"/>
                </a:lnTo>
                <a:lnTo>
                  <a:pt x="55880" y="11429"/>
                </a:lnTo>
                <a:lnTo>
                  <a:pt x="55880" y="10159"/>
                </a:lnTo>
                <a:close/>
              </a:path>
              <a:path w="76200" h="16510">
                <a:moveTo>
                  <a:pt x="58420" y="8889"/>
                </a:moveTo>
                <a:lnTo>
                  <a:pt x="12700" y="8889"/>
                </a:lnTo>
                <a:lnTo>
                  <a:pt x="12700" y="10159"/>
                </a:lnTo>
                <a:lnTo>
                  <a:pt x="58420" y="10159"/>
                </a:lnTo>
                <a:lnTo>
                  <a:pt x="58420" y="8889"/>
                </a:lnTo>
                <a:close/>
              </a:path>
              <a:path w="76200" h="16510">
                <a:moveTo>
                  <a:pt x="48260" y="13969"/>
                </a:moveTo>
                <a:lnTo>
                  <a:pt x="2539" y="13969"/>
                </a:lnTo>
                <a:lnTo>
                  <a:pt x="2539" y="15239"/>
                </a:lnTo>
                <a:lnTo>
                  <a:pt x="48260" y="15239"/>
                </a:lnTo>
                <a:lnTo>
                  <a:pt x="48260" y="13969"/>
                </a:lnTo>
                <a:close/>
              </a:path>
              <a:path w="76200" h="16510">
                <a:moveTo>
                  <a:pt x="50800" y="12699"/>
                </a:moveTo>
                <a:lnTo>
                  <a:pt x="5080" y="12699"/>
                </a:lnTo>
                <a:lnTo>
                  <a:pt x="5080" y="13969"/>
                </a:lnTo>
                <a:lnTo>
                  <a:pt x="50800" y="13969"/>
                </a:lnTo>
                <a:lnTo>
                  <a:pt x="50800" y="12699"/>
                </a:lnTo>
                <a:close/>
              </a:path>
              <a:path w="76200" h="16510">
                <a:moveTo>
                  <a:pt x="45720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45720" y="16509"/>
                </a:lnTo>
                <a:lnTo>
                  <a:pt x="45720" y="15239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bk object 1051"/>
          <p:cNvSpPr/>
          <p:nvPr/>
        </p:nvSpPr>
        <p:spPr>
          <a:xfrm>
            <a:off x="5803900" y="5999479"/>
            <a:ext cx="77470" cy="17780"/>
          </a:xfrm>
          <a:custGeom>
            <a:avLst/>
            <a:gdLst/>
            <a:ahLst/>
            <a:cxnLst/>
            <a:rect l="l" t="t" r="r" b="b"/>
            <a:pathLst>
              <a:path w="77470" h="17779">
                <a:moveTo>
                  <a:pt x="74930" y="1270"/>
                </a:moveTo>
                <a:lnTo>
                  <a:pt x="29210" y="1270"/>
                </a:lnTo>
                <a:lnTo>
                  <a:pt x="29210" y="2540"/>
                </a:lnTo>
                <a:lnTo>
                  <a:pt x="74930" y="2540"/>
                </a:lnTo>
                <a:lnTo>
                  <a:pt x="74930" y="1270"/>
                </a:lnTo>
                <a:close/>
              </a:path>
              <a:path w="77470" h="17779">
                <a:moveTo>
                  <a:pt x="77470" y="0"/>
                </a:moveTo>
                <a:lnTo>
                  <a:pt x="31750" y="0"/>
                </a:lnTo>
                <a:lnTo>
                  <a:pt x="3175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  <a:path w="77470" h="17779">
                <a:moveTo>
                  <a:pt x="68579" y="3810"/>
                </a:moveTo>
                <a:lnTo>
                  <a:pt x="24129" y="3810"/>
                </a:lnTo>
                <a:lnTo>
                  <a:pt x="24129" y="5080"/>
                </a:lnTo>
                <a:lnTo>
                  <a:pt x="68579" y="5080"/>
                </a:lnTo>
                <a:lnTo>
                  <a:pt x="68579" y="3810"/>
                </a:lnTo>
                <a:close/>
              </a:path>
              <a:path w="77470" h="17779">
                <a:moveTo>
                  <a:pt x="72390" y="2540"/>
                </a:moveTo>
                <a:lnTo>
                  <a:pt x="26670" y="2540"/>
                </a:lnTo>
                <a:lnTo>
                  <a:pt x="26670" y="3810"/>
                </a:lnTo>
                <a:lnTo>
                  <a:pt x="72390" y="3810"/>
                </a:lnTo>
                <a:lnTo>
                  <a:pt x="72390" y="2540"/>
                </a:lnTo>
                <a:close/>
              </a:path>
              <a:path w="77470" h="17779">
                <a:moveTo>
                  <a:pt x="60959" y="7620"/>
                </a:moveTo>
                <a:lnTo>
                  <a:pt x="17779" y="7620"/>
                </a:lnTo>
                <a:lnTo>
                  <a:pt x="17779" y="8890"/>
                </a:lnTo>
                <a:lnTo>
                  <a:pt x="60959" y="8890"/>
                </a:lnTo>
                <a:lnTo>
                  <a:pt x="60959" y="7620"/>
                </a:lnTo>
                <a:close/>
              </a:path>
              <a:path w="77470" h="17779">
                <a:moveTo>
                  <a:pt x="63500" y="6350"/>
                </a:moveTo>
                <a:lnTo>
                  <a:pt x="20320" y="6350"/>
                </a:lnTo>
                <a:lnTo>
                  <a:pt x="20320" y="7620"/>
                </a:lnTo>
                <a:lnTo>
                  <a:pt x="63500" y="7620"/>
                </a:lnTo>
                <a:lnTo>
                  <a:pt x="63500" y="6350"/>
                </a:lnTo>
                <a:close/>
              </a:path>
              <a:path w="77470" h="17779">
                <a:moveTo>
                  <a:pt x="66039" y="5080"/>
                </a:moveTo>
                <a:lnTo>
                  <a:pt x="22860" y="5080"/>
                </a:lnTo>
                <a:lnTo>
                  <a:pt x="22860" y="6350"/>
                </a:lnTo>
                <a:lnTo>
                  <a:pt x="66039" y="6350"/>
                </a:lnTo>
                <a:lnTo>
                  <a:pt x="66039" y="5080"/>
                </a:lnTo>
                <a:close/>
              </a:path>
              <a:path w="77470" h="17779">
                <a:moveTo>
                  <a:pt x="55879" y="10160"/>
                </a:moveTo>
                <a:lnTo>
                  <a:pt x="12700" y="10160"/>
                </a:lnTo>
                <a:lnTo>
                  <a:pt x="12700" y="11430"/>
                </a:lnTo>
                <a:lnTo>
                  <a:pt x="55879" y="11430"/>
                </a:lnTo>
                <a:lnTo>
                  <a:pt x="55879" y="10160"/>
                </a:lnTo>
                <a:close/>
              </a:path>
              <a:path w="77470" h="17779">
                <a:moveTo>
                  <a:pt x="58419" y="8890"/>
                </a:moveTo>
                <a:lnTo>
                  <a:pt x="15239" y="8890"/>
                </a:lnTo>
                <a:lnTo>
                  <a:pt x="15239" y="10160"/>
                </a:lnTo>
                <a:lnTo>
                  <a:pt x="58419" y="10160"/>
                </a:lnTo>
                <a:lnTo>
                  <a:pt x="58419" y="8890"/>
                </a:lnTo>
                <a:close/>
              </a:path>
              <a:path w="77470" h="17779">
                <a:moveTo>
                  <a:pt x="48259" y="13970"/>
                </a:moveTo>
                <a:lnTo>
                  <a:pt x="5079" y="13970"/>
                </a:lnTo>
                <a:lnTo>
                  <a:pt x="5079" y="15240"/>
                </a:lnTo>
                <a:lnTo>
                  <a:pt x="48259" y="15240"/>
                </a:lnTo>
                <a:lnTo>
                  <a:pt x="48259" y="13970"/>
                </a:lnTo>
                <a:close/>
              </a:path>
              <a:path w="77470" h="17779">
                <a:moveTo>
                  <a:pt x="50800" y="12700"/>
                </a:moveTo>
                <a:lnTo>
                  <a:pt x="7620" y="12700"/>
                </a:lnTo>
                <a:lnTo>
                  <a:pt x="7620" y="13970"/>
                </a:lnTo>
                <a:lnTo>
                  <a:pt x="50800" y="13970"/>
                </a:lnTo>
                <a:lnTo>
                  <a:pt x="50800" y="12700"/>
                </a:lnTo>
                <a:close/>
              </a:path>
              <a:path w="77470" h="17779">
                <a:moveTo>
                  <a:pt x="53339" y="11430"/>
                </a:moveTo>
                <a:lnTo>
                  <a:pt x="10160" y="11430"/>
                </a:lnTo>
                <a:lnTo>
                  <a:pt x="10160" y="12700"/>
                </a:lnTo>
                <a:lnTo>
                  <a:pt x="53339" y="12700"/>
                </a:lnTo>
                <a:lnTo>
                  <a:pt x="53339" y="11430"/>
                </a:lnTo>
                <a:close/>
              </a:path>
              <a:path w="77470" h="17779">
                <a:moveTo>
                  <a:pt x="43179" y="16510"/>
                </a:moveTo>
                <a:lnTo>
                  <a:pt x="0" y="16510"/>
                </a:lnTo>
                <a:lnTo>
                  <a:pt x="0" y="17780"/>
                </a:lnTo>
                <a:lnTo>
                  <a:pt x="43179" y="17780"/>
                </a:lnTo>
                <a:lnTo>
                  <a:pt x="43179" y="16510"/>
                </a:lnTo>
                <a:close/>
              </a:path>
              <a:path w="77470" h="17779">
                <a:moveTo>
                  <a:pt x="45719" y="15240"/>
                </a:moveTo>
                <a:lnTo>
                  <a:pt x="2539" y="15240"/>
                </a:lnTo>
                <a:lnTo>
                  <a:pt x="2539" y="16510"/>
                </a:lnTo>
                <a:lnTo>
                  <a:pt x="45719" y="16510"/>
                </a:lnTo>
                <a:lnTo>
                  <a:pt x="45719" y="1524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bk object 1052"/>
          <p:cNvSpPr/>
          <p:nvPr/>
        </p:nvSpPr>
        <p:spPr>
          <a:xfrm>
            <a:off x="5773420" y="6017259"/>
            <a:ext cx="71120" cy="16510"/>
          </a:xfrm>
          <a:custGeom>
            <a:avLst/>
            <a:gdLst/>
            <a:ahLst/>
            <a:cxnLst/>
            <a:rect l="l" t="t" r="r" b="b"/>
            <a:pathLst>
              <a:path w="71120" h="16510">
                <a:moveTo>
                  <a:pt x="64769" y="2539"/>
                </a:moveTo>
                <a:lnTo>
                  <a:pt x="22859" y="2539"/>
                </a:lnTo>
                <a:lnTo>
                  <a:pt x="22859" y="3809"/>
                </a:lnTo>
                <a:lnTo>
                  <a:pt x="64769" y="3809"/>
                </a:lnTo>
                <a:lnTo>
                  <a:pt x="64769" y="2539"/>
                </a:lnTo>
                <a:close/>
              </a:path>
              <a:path w="71120" h="16510">
                <a:moveTo>
                  <a:pt x="68579" y="1269"/>
                </a:moveTo>
                <a:lnTo>
                  <a:pt x="25400" y="1269"/>
                </a:lnTo>
                <a:lnTo>
                  <a:pt x="25400" y="2539"/>
                </a:lnTo>
                <a:lnTo>
                  <a:pt x="68579" y="2539"/>
                </a:lnTo>
                <a:lnTo>
                  <a:pt x="68579" y="1269"/>
                </a:lnTo>
                <a:close/>
              </a:path>
              <a:path w="71120" h="16510">
                <a:moveTo>
                  <a:pt x="71119" y="0"/>
                </a:moveTo>
                <a:lnTo>
                  <a:pt x="27939" y="0"/>
                </a:lnTo>
                <a:lnTo>
                  <a:pt x="27939" y="1269"/>
                </a:lnTo>
                <a:lnTo>
                  <a:pt x="71119" y="1269"/>
                </a:lnTo>
                <a:lnTo>
                  <a:pt x="71119" y="0"/>
                </a:lnTo>
                <a:close/>
              </a:path>
              <a:path w="71120" h="16510">
                <a:moveTo>
                  <a:pt x="60959" y="5079"/>
                </a:moveTo>
                <a:lnTo>
                  <a:pt x="17779" y="5079"/>
                </a:lnTo>
                <a:lnTo>
                  <a:pt x="17779" y="6349"/>
                </a:lnTo>
                <a:lnTo>
                  <a:pt x="60959" y="6349"/>
                </a:lnTo>
                <a:lnTo>
                  <a:pt x="60959" y="5079"/>
                </a:lnTo>
                <a:close/>
              </a:path>
              <a:path w="71120" h="16510">
                <a:moveTo>
                  <a:pt x="63499" y="3809"/>
                </a:moveTo>
                <a:lnTo>
                  <a:pt x="20319" y="3809"/>
                </a:lnTo>
                <a:lnTo>
                  <a:pt x="20319" y="5079"/>
                </a:lnTo>
                <a:lnTo>
                  <a:pt x="63499" y="5079"/>
                </a:lnTo>
                <a:lnTo>
                  <a:pt x="63499" y="3809"/>
                </a:lnTo>
                <a:close/>
              </a:path>
              <a:path w="71120" h="16510">
                <a:moveTo>
                  <a:pt x="54609" y="8889"/>
                </a:moveTo>
                <a:lnTo>
                  <a:pt x="10159" y="8889"/>
                </a:lnTo>
                <a:lnTo>
                  <a:pt x="10159" y="10159"/>
                </a:lnTo>
                <a:lnTo>
                  <a:pt x="54609" y="10159"/>
                </a:lnTo>
                <a:lnTo>
                  <a:pt x="54609" y="8889"/>
                </a:lnTo>
                <a:close/>
              </a:path>
              <a:path w="71120" h="16510">
                <a:moveTo>
                  <a:pt x="55879" y="7619"/>
                </a:moveTo>
                <a:lnTo>
                  <a:pt x="12700" y="7619"/>
                </a:lnTo>
                <a:lnTo>
                  <a:pt x="12700" y="8889"/>
                </a:lnTo>
                <a:lnTo>
                  <a:pt x="55879" y="8889"/>
                </a:lnTo>
                <a:lnTo>
                  <a:pt x="55879" y="7619"/>
                </a:lnTo>
                <a:close/>
              </a:path>
              <a:path w="71120" h="16510">
                <a:moveTo>
                  <a:pt x="58419" y="6350"/>
                </a:moveTo>
                <a:lnTo>
                  <a:pt x="15239" y="6350"/>
                </a:lnTo>
                <a:lnTo>
                  <a:pt x="15239" y="7619"/>
                </a:lnTo>
                <a:lnTo>
                  <a:pt x="58419" y="7619"/>
                </a:lnTo>
                <a:lnTo>
                  <a:pt x="58419" y="6350"/>
                </a:lnTo>
                <a:close/>
              </a:path>
              <a:path w="71120" h="16510">
                <a:moveTo>
                  <a:pt x="49529" y="11429"/>
                </a:moveTo>
                <a:lnTo>
                  <a:pt x="6350" y="11429"/>
                </a:lnTo>
                <a:lnTo>
                  <a:pt x="6350" y="12699"/>
                </a:lnTo>
                <a:lnTo>
                  <a:pt x="49529" y="12699"/>
                </a:lnTo>
                <a:lnTo>
                  <a:pt x="49529" y="11429"/>
                </a:lnTo>
                <a:close/>
              </a:path>
              <a:path w="71120" h="16510">
                <a:moveTo>
                  <a:pt x="52069" y="10159"/>
                </a:moveTo>
                <a:lnTo>
                  <a:pt x="7619" y="10159"/>
                </a:lnTo>
                <a:lnTo>
                  <a:pt x="7619" y="11429"/>
                </a:lnTo>
                <a:lnTo>
                  <a:pt x="52069" y="11429"/>
                </a:lnTo>
                <a:lnTo>
                  <a:pt x="52069" y="10159"/>
                </a:lnTo>
                <a:close/>
              </a:path>
              <a:path w="71120" h="16510">
                <a:moveTo>
                  <a:pt x="43179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43179" y="16509"/>
                </a:lnTo>
                <a:lnTo>
                  <a:pt x="43179" y="15239"/>
                </a:lnTo>
                <a:close/>
              </a:path>
              <a:path w="71120" h="16510">
                <a:moveTo>
                  <a:pt x="45719" y="13969"/>
                </a:moveTo>
                <a:lnTo>
                  <a:pt x="2539" y="13969"/>
                </a:lnTo>
                <a:lnTo>
                  <a:pt x="2539" y="15239"/>
                </a:lnTo>
                <a:lnTo>
                  <a:pt x="45719" y="15239"/>
                </a:lnTo>
                <a:lnTo>
                  <a:pt x="45719" y="13969"/>
                </a:lnTo>
                <a:close/>
              </a:path>
              <a:path w="71120" h="16510">
                <a:moveTo>
                  <a:pt x="48259" y="12700"/>
                </a:moveTo>
                <a:lnTo>
                  <a:pt x="3809" y="12700"/>
                </a:lnTo>
                <a:lnTo>
                  <a:pt x="3809" y="13969"/>
                </a:lnTo>
                <a:lnTo>
                  <a:pt x="48259" y="13969"/>
                </a:lnTo>
                <a:lnTo>
                  <a:pt x="48259" y="1270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bk object 1053"/>
          <p:cNvSpPr/>
          <p:nvPr/>
        </p:nvSpPr>
        <p:spPr>
          <a:xfrm>
            <a:off x="5748020" y="6033770"/>
            <a:ext cx="66040" cy="17780"/>
          </a:xfrm>
          <a:custGeom>
            <a:avLst/>
            <a:gdLst/>
            <a:ahLst/>
            <a:cxnLst/>
            <a:rect l="l" t="t" r="r" b="b"/>
            <a:pathLst>
              <a:path w="66039" h="17779">
                <a:moveTo>
                  <a:pt x="64769" y="1269"/>
                </a:moveTo>
                <a:lnTo>
                  <a:pt x="22859" y="1269"/>
                </a:lnTo>
                <a:lnTo>
                  <a:pt x="22859" y="2539"/>
                </a:lnTo>
                <a:lnTo>
                  <a:pt x="64769" y="2539"/>
                </a:lnTo>
                <a:lnTo>
                  <a:pt x="64769" y="1269"/>
                </a:lnTo>
                <a:close/>
              </a:path>
              <a:path w="66039" h="17779">
                <a:moveTo>
                  <a:pt x="66039" y="0"/>
                </a:moveTo>
                <a:lnTo>
                  <a:pt x="24129" y="0"/>
                </a:lnTo>
                <a:lnTo>
                  <a:pt x="24129" y="1269"/>
                </a:lnTo>
                <a:lnTo>
                  <a:pt x="66039" y="1269"/>
                </a:lnTo>
                <a:lnTo>
                  <a:pt x="66039" y="0"/>
                </a:lnTo>
                <a:close/>
              </a:path>
              <a:path w="66039" h="17779">
                <a:moveTo>
                  <a:pt x="57149" y="5079"/>
                </a:moveTo>
                <a:lnTo>
                  <a:pt x="16509" y="5079"/>
                </a:lnTo>
                <a:lnTo>
                  <a:pt x="16509" y="6349"/>
                </a:lnTo>
                <a:lnTo>
                  <a:pt x="57149" y="6349"/>
                </a:lnTo>
                <a:lnTo>
                  <a:pt x="57149" y="5079"/>
                </a:lnTo>
                <a:close/>
              </a:path>
              <a:path w="66039" h="17779">
                <a:moveTo>
                  <a:pt x="59689" y="3809"/>
                </a:moveTo>
                <a:lnTo>
                  <a:pt x="19050" y="3809"/>
                </a:lnTo>
                <a:lnTo>
                  <a:pt x="19050" y="5079"/>
                </a:lnTo>
                <a:lnTo>
                  <a:pt x="59689" y="5079"/>
                </a:lnTo>
                <a:lnTo>
                  <a:pt x="59689" y="3809"/>
                </a:lnTo>
                <a:close/>
              </a:path>
              <a:path w="66039" h="17779">
                <a:moveTo>
                  <a:pt x="62229" y="2539"/>
                </a:moveTo>
                <a:lnTo>
                  <a:pt x="20319" y="2539"/>
                </a:lnTo>
                <a:lnTo>
                  <a:pt x="20319" y="3809"/>
                </a:lnTo>
                <a:lnTo>
                  <a:pt x="62229" y="3809"/>
                </a:lnTo>
                <a:lnTo>
                  <a:pt x="62229" y="2539"/>
                </a:lnTo>
                <a:close/>
              </a:path>
              <a:path w="66039" h="17779">
                <a:moveTo>
                  <a:pt x="53339" y="7619"/>
                </a:moveTo>
                <a:lnTo>
                  <a:pt x="12700" y="7619"/>
                </a:lnTo>
                <a:lnTo>
                  <a:pt x="12700" y="8889"/>
                </a:lnTo>
                <a:lnTo>
                  <a:pt x="53339" y="8889"/>
                </a:lnTo>
                <a:lnTo>
                  <a:pt x="53339" y="7619"/>
                </a:lnTo>
                <a:close/>
              </a:path>
              <a:path w="66039" h="17779">
                <a:moveTo>
                  <a:pt x="55879" y="6349"/>
                </a:moveTo>
                <a:lnTo>
                  <a:pt x="15239" y="6349"/>
                </a:lnTo>
                <a:lnTo>
                  <a:pt x="15239" y="7619"/>
                </a:lnTo>
                <a:lnTo>
                  <a:pt x="55879" y="7619"/>
                </a:lnTo>
                <a:lnTo>
                  <a:pt x="55879" y="6349"/>
                </a:lnTo>
                <a:close/>
              </a:path>
              <a:path w="66039" h="17779">
                <a:moveTo>
                  <a:pt x="38100" y="16509"/>
                </a:moveTo>
                <a:lnTo>
                  <a:pt x="0" y="16509"/>
                </a:lnTo>
                <a:lnTo>
                  <a:pt x="0" y="17779"/>
                </a:lnTo>
                <a:lnTo>
                  <a:pt x="38100" y="17779"/>
                </a:lnTo>
                <a:lnTo>
                  <a:pt x="38100" y="16509"/>
                </a:lnTo>
                <a:close/>
              </a:path>
              <a:path w="66039" h="17779">
                <a:moveTo>
                  <a:pt x="40639" y="15239"/>
                </a:moveTo>
                <a:lnTo>
                  <a:pt x="2539" y="15239"/>
                </a:lnTo>
                <a:lnTo>
                  <a:pt x="2539" y="16509"/>
                </a:lnTo>
                <a:lnTo>
                  <a:pt x="40639" y="16509"/>
                </a:lnTo>
                <a:lnTo>
                  <a:pt x="40639" y="15239"/>
                </a:lnTo>
                <a:close/>
              </a:path>
              <a:path w="66039" h="17779">
                <a:moveTo>
                  <a:pt x="5079" y="13969"/>
                </a:moveTo>
                <a:lnTo>
                  <a:pt x="3809" y="13969"/>
                </a:lnTo>
                <a:lnTo>
                  <a:pt x="3809" y="15239"/>
                </a:lnTo>
                <a:lnTo>
                  <a:pt x="41909" y="15239"/>
                </a:lnTo>
                <a:lnTo>
                  <a:pt x="41909" y="14096"/>
                </a:lnTo>
                <a:lnTo>
                  <a:pt x="5079" y="14096"/>
                </a:lnTo>
                <a:close/>
              </a:path>
              <a:path w="66039" h="17779">
                <a:moveTo>
                  <a:pt x="44450" y="12699"/>
                </a:moveTo>
                <a:lnTo>
                  <a:pt x="5079" y="12699"/>
                </a:lnTo>
                <a:lnTo>
                  <a:pt x="5079" y="13969"/>
                </a:lnTo>
                <a:lnTo>
                  <a:pt x="41909" y="13969"/>
                </a:lnTo>
                <a:lnTo>
                  <a:pt x="44450" y="14096"/>
                </a:lnTo>
                <a:lnTo>
                  <a:pt x="44450" y="12699"/>
                </a:lnTo>
                <a:close/>
              </a:path>
              <a:path w="66039" h="17779">
                <a:moveTo>
                  <a:pt x="46989" y="11429"/>
                </a:moveTo>
                <a:lnTo>
                  <a:pt x="7619" y="11429"/>
                </a:lnTo>
                <a:lnTo>
                  <a:pt x="7619" y="12699"/>
                </a:lnTo>
                <a:lnTo>
                  <a:pt x="46989" y="12699"/>
                </a:lnTo>
                <a:lnTo>
                  <a:pt x="46989" y="11429"/>
                </a:lnTo>
                <a:close/>
              </a:path>
              <a:path w="66039" h="17779">
                <a:moveTo>
                  <a:pt x="48260" y="10286"/>
                </a:moveTo>
                <a:lnTo>
                  <a:pt x="8889" y="10286"/>
                </a:lnTo>
                <a:lnTo>
                  <a:pt x="8889" y="11429"/>
                </a:lnTo>
                <a:lnTo>
                  <a:pt x="48260" y="11429"/>
                </a:lnTo>
                <a:lnTo>
                  <a:pt x="48260" y="10286"/>
                </a:lnTo>
                <a:close/>
              </a:path>
              <a:path w="66039" h="17779">
                <a:moveTo>
                  <a:pt x="50800" y="9016"/>
                </a:moveTo>
                <a:lnTo>
                  <a:pt x="11429" y="9016"/>
                </a:lnTo>
                <a:lnTo>
                  <a:pt x="11429" y="10286"/>
                </a:lnTo>
                <a:lnTo>
                  <a:pt x="50800" y="10286"/>
                </a:lnTo>
                <a:lnTo>
                  <a:pt x="50800" y="9016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bk object 1054"/>
          <p:cNvSpPr/>
          <p:nvPr/>
        </p:nvSpPr>
        <p:spPr>
          <a:xfrm>
            <a:off x="5723890" y="6051550"/>
            <a:ext cx="59690" cy="16510"/>
          </a:xfrm>
          <a:custGeom>
            <a:avLst/>
            <a:gdLst/>
            <a:ahLst/>
            <a:cxnLst/>
            <a:rect l="l" t="t" r="r" b="b"/>
            <a:pathLst>
              <a:path w="59689" h="16510">
                <a:moveTo>
                  <a:pt x="2539" y="15240"/>
                </a:moveTo>
                <a:lnTo>
                  <a:pt x="0" y="15240"/>
                </a:lnTo>
                <a:lnTo>
                  <a:pt x="0" y="16509"/>
                </a:lnTo>
                <a:lnTo>
                  <a:pt x="38100" y="16509"/>
                </a:lnTo>
                <a:lnTo>
                  <a:pt x="38100" y="15367"/>
                </a:lnTo>
                <a:lnTo>
                  <a:pt x="2539" y="15367"/>
                </a:lnTo>
                <a:close/>
              </a:path>
              <a:path w="59689" h="16510">
                <a:moveTo>
                  <a:pt x="39369" y="13970"/>
                </a:moveTo>
                <a:lnTo>
                  <a:pt x="2539" y="13970"/>
                </a:lnTo>
                <a:lnTo>
                  <a:pt x="2539" y="15240"/>
                </a:lnTo>
                <a:lnTo>
                  <a:pt x="38100" y="15240"/>
                </a:lnTo>
                <a:lnTo>
                  <a:pt x="39369" y="15367"/>
                </a:lnTo>
                <a:lnTo>
                  <a:pt x="39369" y="13970"/>
                </a:lnTo>
                <a:close/>
              </a:path>
              <a:path w="59689" h="16510">
                <a:moveTo>
                  <a:pt x="40639" y="12700"/>
                </a:moveTo>
                <a:lnTo>
                  <a:pt x="3810" y="12700"/>
                </a:lnTo>
                <a:lnTo>
                  <a:pt x="3810" y="13970"/>
                </a:lnTo>
                <a:lnTo>
                  <a:pt x="40639" y="13970"/>
                </a:lnTo>
                <a:lnTo>
                  <a:pt x="40639" y="12700"/>
                </a:lnTo>
                <a:close/>
              </a:path>
              <a:path w="59689" h="16510">
                <a:moveTo>
                  <a:pt x="41910" y="11429"/>
                </a:moveTo>
                <a:lnTo>
                  <a:pt x="6350" y="11429"/>
                </a:lnTo>
                <a:lnTo>
                  <a:pt x="6350" y="12700"/>
                </a:lnTo>
                <a:lnTo>
                  <a:pt x="41910" y="12700"/>
                </a:lnTo>
                <a:lnTo>
                  <a:pt x="41910" y="11429"/>
                </a:lnTo>
                <a:close/>
              </a:path>
              <a:path w="59689" h="16510">
                <a:moveTo>
                  <a:pt x="44450" y="10160"/>
                </a:moveTo>
                <a:lnTo>
                  <a:pt x="7620" y="10160"/>
                </a:lnTo>
                <a:lnTo>
                  <a:pt x="7620" y="11429"/>
                </a:lnTo>
                <a:lnTo>
                  <a:pt x="44450" y="11429"/>
                </a:lnTo>
                <a:lnTo>
                  <a:pt x="44450" y="10160"/>
                </a:lnTo>
                <a:close/>
              </a:path>
              <a:path w="59689" h="16510">
                <a:moveTo>
                  <a:pt x="11430" y="8890"/>
                </a:moveTo>
                <a:lnTo>
                  <a:pt x="8889" y="8890"/>
                </a:lnTo>
                <a:lnTo>
                  <a:pt x="8889" y="10160"/>
                </a:lnTo>
                <a:lnTo>
                  <a:pt x="45719" y="10160"/>
                </a:lnTo>
                <a:lnTo>
                  <a:pt x="45719" y="9017"/>
                </a:lnTo>
                <a:lnTo>
                  <a:pt x="11430" y="9017"/>
                </a:lnTo>
                <a:close/>
              </a:path>
              <a:path w="59689" h="16510">
                <a:moveTo>
                  <a:pt x="46990" y="7620"/>
                </a:moveTo>
                <a:lnTo>
                  <a:pt x="11430" y="7620"/>
                </a:lnTo>
                <a:lnTo>
                  <a:pt x="11430" y="8890"/>
                </a:lnTo>
                <a:lnTo>
                  <a:pt x="45719" y="8890"/>
                </a:lnTo>
                <a:lnTo>
                  <a:pt x="46990" y="9017"/>
                </a:lnTo>
                <a:lnTo>
                  <a:pt x="46990" y="7620"/>
                </a:lnTo>
                <a:close/>
              </a:path>
              <a:path w="59689" h="16510">
                <a:moveTo>
                  <a:pt x="48260" y="6350"/>
                </a:moveTo>
                <a:lnTo>
                  <a:pt x="12700" y="6350"/>
                </a:lnTo>
                <a:lnTo>
                  <a:pt x="12700" y="7620"/>
                </a:lnTo>
                <a:lnTo>
                  <a:pt x="48260" y="7620"/>
                </a:lnTo>
                <a:lnTo>
                  <a:pt x="48260" y="6350"/>
                </a:lnTo>
                <a:close/>
              </a:path>
              <a:path w="59689" h="16510">
                <a:moveTo>
                  <a:pt x="50800" y="5079"/>
                </a:moveTo>
                <a:lnTo>
                  <a:pt x="15239" y="5079"/>
                </a:lnTo>
                <a:lnTo>
                  <a:pt x="15239" y="6350"/>
                </a:lnTo>
                <a:lnTo>
                  <a:pt x="50800" y="6350"/>
                </a:lnTo>
                <a:lnTo>
                  <a:pt x="50800" y="5079"/>
                </a:lnTo>
                <a:close/>
              </a:path>
              <a:path w="59689" h="16510">
                <a:moveTo>
                  <a:pt x="53339" y="3810"/>
                </a:moveTo>
                <a:lnTo>
                  <a:pt x="16510" y="3810"/>
                </a:lnTo>
                <a:lnTo>
                  <a:pt x="16510" y="5079"/>
                </a:lnTo>
                <a:lnTo>
                  <a:pt x="53339" y="5079"/>
                </a:lnTo>
                <a:lnTo>
                  <a:pt x="53339" y="3810"/>
                </a:lnTo>
                <a:close/>
              </a:path>
              <a:path w="59689" h="16510">
                <a:moveTo>
                  <a:pt x="20320" y="2540"/>
                </a:moveTo>
                <a:lnTo>
                  <a:pt x="19050" y="2540"/>
                </a:lnTo>
                <a:lnTo>
                  <a:pt x="19050" y="3810"/>
                </a:lnTo>
                <a:lnTo>
                  <a:pt x="55879" y="3810"/>
                </a:lnTo>
                <a:lnTo>
                  <a:pt x="55879" y="2667"/>
                </a:lnTo>
                <a:lnTo>
                  <a:pt x="20320" y="2667"/>
                </a:lnTo>
                <a:close/>
              </a:path>
              <a:path w="59689" h="16510">
                <a:moveTo>
                  <a:pt x="57150" y="1270"/>
                </a:moveTo>
                <a:lnTo>
                  <a:pt x="20320" y="1270"/>
                </a:lnTo>
                <a:lnTo>
                  <a:pt x="20320" y="2540"/>
                </a:lnTo>
                <a:lnTo>
                  <a:pt x="55879" y="2540"/>
                </a:lnTo>
                <a:lnTo>
                  <a:pt x="57150" y="2667"/>
                </a:lnTo>
                <a:lnTo>
                  <a:pt x="57150" y="1270"/>
                </a:lnTo>
                <a:close/>
              </a:path>
              <a:path w="59689" h="16510">
                <a:moveTo>
                  <a:pt x="59689" y="0"/>
                </a:moveTo>
                <a:lnTo>
                  <a:pt x="22860" y="0"/>
                </a:lnTo>
                <a:lnTo>
                  <a:pt x="22860" y="1270"/>
                </a:lnTo>
                <a:lnTo>
                  <a:pt x="59689" y="1270"/>
                </a:lnTo>
                <a:lnTo>
                  <a:pt x="5968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bk object 1055"/>
          <p:cNvSpPr/>
          <p:nvPr/>
        </p:nvSpPr>
        <p:spPr>
          <a:xfrm>
            <a:off x="5706109" y="6068059"/>
            <a:ext cx="54610" cy="17780"/>
          </a:xfrm>
          <a:custGeom>
            <a:avLst/>
            <a:gdLst/>
            <a:ahLst/>
            <a:cxnLst/>
            <a:rect l="l" t="t" r="r" b="b"/>
            <a:pathLst>
              <a:path w="54610" h="17779">
                <a:moveTo>
                  <a:pt x="35560" y="16509"/>
                </a:moveTo>
                <a:lnTo>
                  <a:pt x="0" y="16509"/>
                </a:lnTo>
                <a:lnTo>
                  <a:pt x="0" y="17779"/>
                </a:lnTo>
                <a:lnTo>
                  <a:pt x="35560" y="17779"/>
                </a:lnTo>
                <a:lnTo>
                  <a:pt x="35560" y="16509"/>
                </a:lnTo>
                <a:close/>
              </a:path>
              <a:path w="54610" h="17779">
                <a:moveTo>
                  <a:pt x="36829" y="15239"/>
                </a:moveTo>
                <a:lnTo>
                  <a:pt x="1269" y="15239"/>
                </a:lnTo>
                <a:lnTo>
                  <a:pt x="1269" y="16509"/>
                </a:lnTo>
                <a:lnTo>
                  <a:pt x="36829" y="16509"/>
                </a:lnTo>
                <a:lnTo>
                  <a:pt x="36829" y="15239"/>
                </a:lnTo>
                <a:close/>
              </a:path>
              <a:path w="54610" h="17779">
                <a:moveTo>
                  <a:pt x="38100" y="13969"/>
                </a:moveTo>
                <a:lnTo>
                  <a:pt x="2539" y="13969"/>
                </a:lnTo>
                <a:lnTo>
                  <a:pt x="2539" y="15239"/>
                </a:lnTo>
                <a:lnTo>
                  <a:pt x="38100" y="15239"/>
                </a:lnTo>
                <a:lnTo>
                  <a:pt x="38100" y="13969"/>
                </a:lnTo>
                <a:close/>
              </a:path>
              <a:path w="54610" h="17779">
                <a:moveTo>
                  <a:pt x="39370" y="12699"/>
                </a:moveTo>
                <a:lnTo>
                  <a:pt x="3810" y="12699"/>
                </a:lnTo>
                <a:lnTo>
                  <a:pt x="3810" y="13969"/>
                </a:lnTo>
                <a:lnTo>
                  <a:pt x="39370" y="13969"/>
                </a:lnTo>
                <a:lnTo>
                  <a:pt x="39370" y="12699"/>
                </a:lnTo>
                <a:close/>
              </a:path>
              <a:path w="54610" h="17779">
                <a:moveTo>
                  <a:pt x="6350" y="11429"/>
                </a:moveTo>
                <a:lnTo>
                  <a:pt x="5079" y="11429"/>
                </a:lnTo>
                <a:lnTo>
                  <a:pt x="5079" y="12699"/>
                </a:lnTo>
                <a:lnTo>
                  <a:pt x="40639" y="12699"/>
                </a:lnTo>
                <a:lnTo>
                  <a:pt x="40639" y="11556"/>
                </a:lnTo>
                <a:lnTo>
                  <a:pt x="6350" y="11556"/>
                </a:lnTo>
                <a:close/>
              </a:path>
              <a:path w="54610" h="17779">
                <a:moveTo>
                  <a:pt x="43179" y="10159"/>
                </a:moveTo>
                <a:lnTo>
                  <a:pt x="6350" y="10159"/>
                </a:lnTo>
                <a:lnTo>
                  <a:pt x="6350" y="11429"/>
                </a:lnTo>
                <a:lnTo>
                  <a:pt x="40639" y="11429"/>
                </a:lnTo>
                <a:lnTo>
                  <a:pt x="43179" y="11556"/>
                </a:lnTo>
                <a:lnTo>
                  <a:pt x="43179" y="10159"/>
                </a:lnTo>
                <a:close/>
              </a:path>
              <a:path w="54610" h="17779">
                <a:moveTo>
                  <a:pt x="44449" y="8889"/>
                </a:moveTo>
                <a:lnTo>
                  <a:pt x="7619" y="8889"/>
                </a:lnTo>
                <a:lnTo>
                  <a:pt x="7619" y="10159"/>
                </a:lnTo>
                <a:lnTo>
                  <a:pt x="44449" y="10159"/>
                </a:lnTo>
                <a:lnTo>
                  <a:pt x="44449" y="8889"/>
                </a:lnTo>
                <a:close/>
              </a:path>
              <a:path w="54610" h="17779">
                <a:moveTo>
                  <a:pt x="45719" y="7619"/>
                </a:moveTo>
                <a:lnTo>
                  <a:pt x="8889" y="7619"/>
                </a:lnTo>
                <a:lnTo>
                  <a:pt x="8889" y="8889"/>
                </a:lnTo>
                <a:lnTo>
                  <a:pt x="45719" y="8889"/>
                </a:lnTo>
                <a:lnTo>
                  <a:pt x="45719" y="7619"/>
                </a:lnTo>
                <a:close/>
              </a:path>
              <a:path w="54610" h="17779">
                <a:moveTo>
                  <a:pt x="46989" y="6349"/>
                </a:moveTo>
                <a:lnTo>
                  <a:pt x="10160" y="6349"/>
                </a:lnTo>
                <a:lnTo>
                  <a:pt x="10160" y="7619"/>
                </a:lnTo>
                <a:lnTo>
                  <a:pt x="46989" y="7619"/>
                </a:lnTo>
                <a:lnTo>
                  <a:pt x="46989" y="6349"/>
                </a:lnTo>
                <a:close/>
              </a:path>
              <a:path w="54610" h="17779">
                <a:moveTo>
                  <a:pt x="12700" y="5079"/>
                </a:moveTo>
                <a:lnTo>
                  <a:pt x="11429" y="5079"/>
                </a:lnTo>
                <a:lnTo>
                  <a:pt x="11429" y="6349"/>
                </a:lnTo>
                <a:lnTo>
                  <a:pt x="48259" y="6349"/>
                </a:lnTo>
                <a:lnTo>
                  <a:pt x="48259" y="5206"/>
                </a:lnTo>
                <a:lnTo>
                  <a:pt x="12700" y="5206"/>
                </a:lnTo>
                <a:close/>
              </a:path>
              <a:path w="54610" h="17779">
                <a:moveTo>
                  <a:pt x="49529" y="3809"/>
                </a:moveTo>
                <a:lnTo>
                  <a:pt x="12700" y="3809"/>
                </a:lnTo>
                <a:lnTo>
                  <a:pt x="12700" y="5079"/>
                </a:lnTo>
                <a:lnTo>
                  <a:pt x="48259" y="5079"/>
                </a:lnTo>
                <a:lnTo>
                  <a:pt x="49529" y="5206"/>
                </a:lnTo>
                <a:lnTo>
                  <a:pt x="49529" y="3809"/>
                </a:lnTo>
                <a:close/>
              </a:path>
              <a:path w="54610" h="17779">
                <a:moveTo>
                  <a:pt x="52069" y="2539"/>
                </a:moveTo>
                <a:lnTo>
                  <a:pt x="13969" y="2539"/>
                </a:lnTo>
                <a:lnTo>
                  <a:pt x="13969" y="3809"/>
                </a:lnTo>
                <a:lnTo>
                  <a:pt x="52069" y="3809"/>
                </a:lnTo>
                <a:lnTo>
                  <a:pt x="52069" y="2539"/>
                </a:lnTo>
                <a:close/>
              </a:path>
              <a:path w="54610" h="17779">
                <a:moveTo>
                  <a:pt x="53339" y="1269"/>
                </a:moveTo>
                <a:lnTo>
                  <a:pt x="15239" y="1269"/>
                </a:lnTo>
                <a:lnTo>
                  <a:pt x="15239" y="2539"/>
                </a:lnTo>
                <a:lnTo>
                  <a:pt x="53339" y="2539"/>
                </a:lnTo>
                <a:lnTo>
                  <a:pt x="53339" y="1269"/>
                </a:lnTo>
                <a:close/>
              </a:path>
              <a:path w="54610" h="17779">
                <a:moveTo>
                  <a:pt x="54610" y="0"/>
                </a:moveTo>
                <a:lnTo>
                  <a:pt x="16510" y="0"/>
                </a:lnTo>
                <a:lnTo>
                  <a:pt x="1651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bk object 1056"/>
          <p:cNvSpPr/>
          <p:nvPr/>
        </p:nvSpPr>
        <p:spPr>
          <a:xfrm>
            <a:off x="5690870" y="6085840"/>
            <a:ext cx="50800" cy="16510"/>
          </a:xfrm>
          <a:custGeom>
            <a:avLst/>
            <a:gdLst/>
            <a:ahLst/>
            <a:cxnLst/>
            <a:rect l="l" t="t" r="r" b="b"/>
            <a:pathLst>
              <a:path w="50800" h="16510">
                <a:moveTo>
                  <a:pt x="31750" y="15240"/>
                </a:moveTo>
                <a:lnTo>
                  <a:pt x="0" y="15240"/>
                </a:lnTo>
                <a:lnTo>
                  <a:pt x="0" y="16510"/>
                </a:lnTo>
                <a:lnTo>
                  <a:pt x="31750" y="16510"/>
                </a:lnTo>
                <a:lnTo>
                  <a:pt x="31750" y="15240"/>
                </a:lnTo>
                <a:close/>
              </a:path>
              <a:path w="50800" h="16510">
                <a:moveTo>
                  <a:pt x="33019" y="13970"/>
                </a:moveTo>
                <a:lnTo>
                  <a:pt x="1269" y="13970"/>
                </a:lnTo>
                <a:lnTo>
                  <a:pt x="1269" y="15240"/>
                </a:lnTo>
                <a:lnTo>
                  <a:pt x="33019" y="15240"/>
                </a:lnTo>
                <a:lnTo>
                  <a:pt x="33019" y="13970"/>
                </a:lnTo>
                <a:close/>
              </a:path>
              <a:path w="50800" h="16510">
                <a:moveTo>
                  <a:pt x="3809" y="12700"/>
                </a:moveTo>
                <a:lnTo>
                  <a:pt x="2539" y="12700"/>
                </a:lnTo>
                <a:lnTo>
                  <a:pt x="2539" y="13970"/>
                </a:lnTo>
                <a:lnTo>
                  <a:pt x="34289" y="13970"/>
                </a:lnTo>
                <a:lnTo>
                  <a:pt x="34289" y="12827"/>
                </a:lnTo>
                <a:lnTo>
                  <a:pt x="3809" y="12827"/>
                </a:lnTo>
                <a:close/>
              </a:path>
              <a:path w="50800" h="16510">
                <a:moveTo>
                  <a:pt x="35559" y="11430"/>
                </a:moveTo>
                <a:lnTo>
                  <a:pt x="3809" y="11430"/>
                </a:lnTo>
                <a:lnTo>
                  <a:pt x="3809" y="12700"/>
                </a:lnTo>
                <a:lnTo>
                  <a:pt x="34289" y="12700"/>
                </a:lnTo>
                <a:lnTo>
                  <a:pt x="35559" y="12827"/>
                </a:lnTo>
                <a:lnTo>
                  <a:pt x="35559" y="11430"/>
                </a:lnTo>
                <a:close/>
              </a:path>
              <a:path w="50800" h="16510">
                <a:moveTo>
                  <a:pt x="36829" y="10160"/>
                </a:moveTo>
                <a:lnTo>
                  <a:pt x="5079" y="10160"/>
                </a:lnTo>
                <a:lnTo>
                  <a:pt x="5079" y="11430"/>
                </a:lnTo>
                <a:lnTo>
                  <a:pt x="36829" y="11430"/>
                </a:lnTo>
                <a:lnTo>
                  <a:pt x="36829" y="10160"/>
                </a:lnTo>
                <a:close/>
              </a:path>
              <a:path w="50800" h="16510">
                <a:moveTo>
                  <a:pt x="39370" y="8890"/>
                </a:moveTo>
                <a:lnTo>
                  <a:pt x="6350" y="8890"/>
                </a:lnTo>
                <a:lnTo>
                  <a:pt x="6350" y="10160"/>
                </a:lnTo>
                <a:lnTo>
                  <a:pt x="39370" y="10160"/>
                </a:lnTo>
                <a:lnTo>
                  <a:pt x="39370" y="8890"/>
                </a:lnTo>
                <a:close/>
              </a:path>
              <a:path w="50800" h="16510">
                <a:moveTo>
                  <a:pt x="40639" y="7620"/>
                </a:moveTo>
                <a:lnTo>
                  <a:pt x="7619" y="7620"/>
                </a:lnTo>
                <a:lnTo>
                  <a:pt x="7619" y="8890"/>
                </a:lnTo>
                <a:lnTo>
                  <a:pt x="40639" y="8890"/>
                </a:lnTo>
                <a:lnTo>
                  <a:pt x="40639" y="7620"/>
                </a:lnTo>
                <a:close/>
              </a:path>
              <a:path w="50800" h="16510">
                <a:moveTo>
                  <a:pt x="41910" y="6477"/>
                </a:moveTo>
                <a:lnTo>
                  <a:pt x="8889" y="6477"/>
                </a:lnTo>
                <a:lnTo>
                  <a:pt x="8889" y="7620"/>
                </a:lnTo>
                <a:lnTo>
                  <a:pt x="41910" y="7620"/>
                </a:lnTo>
                <a:lnTo>
                  <a:pt x="41910" y="6477"/>
                </a:lnTo>
                <a:close/>
              </a:path>
              <a:path w="50800" h="16510">
                <a:moveTo>
                  <a:pt x="43179" y="5080"/>
                </a:moveTo>
                <a:lnTo>
                  <a:pt x="8889" y="5080"/>
                </a:lnTo>
                <a:lnTo>
                  <a:pt x="8889" y="6350"/>
                </a:lnTo>
                <a:lnTo>
                  <a:pt x="41910" y="6350"/>
                </a:lnTo>
                <a:lnTo>
                  <a:pt x="43179" y="6477"/>
                </a:lnTo>
                <a:lnTo>
                  <a:pt x="43179" y="5080"/>
                </a:lnTo>
                <a:close/>
              </a:path>
              <a:path w="50800" h="16510">
                <a:moveTo>
                  <a:pt x="44449" y="3810"/>
                </a:moveTo>
                <a:lnTo>
                  <a:pt x="10159" y="3810"/>
                </a:lnTo>
                <a:lnTo>
                  <a:pt x="10159" y="5080"/>
                </a:lnTo>
                <a:lnTo>
                  <a:pt x="44449" y="5080"/>
                </a:lnTo>
                <a:lnTo>
                  <a:pt x="44449" y="3810"/>
                </a:lnTo>
                <a:close/>
              </a:path>
              <a:path w="50800" h="16510">
                <a:moveTo>
                  <a:pt x="45719" y="2540"/>
                </a:moveTo>
                <a:lnTo>
                  <a:pt x="11429" y="2540"/>
                </a:lnTo>
                <a:lnTo>
                  <a:pt x="11429" y="3810"/>
                </a:lnTo>
                <a:lnTo>
                  <a:pt x="45719" y="3810"/>
                </a:lnTo>
                <a:lnTo>
                  <a:pt x="45719" y="2540"/>
                </a:lnTo>
                <a:close/>
              </a:path>
              <a:path w="50800" h="16510">
                <a:moveTo>
                  <a:pt x="46989" y="1270"/>
                </a:moveTo>
                <a:lnTo>
                  <a:pt x="12700" y="1270"/>
                </a:lnTo>
                <a:lnTo>
                  <a:pt x="12700" y="2540"/>
                </a:lnTo>
                <a:lnTo>
                  <a:pt x="46989" y="2540"/>
                </a:lnTo>
                <a:lnTo>
                  <a:pt x="46989" y="1270"/>
                </a:lnTo>
                <a:close/>
              </a:path>
              <a:path w="50800" h="16510">
                <a:moveTo>
                  <a:pt x="15239" y="0"/>
                </a:moveTo>
                <a:lnTo>
                  <a:pt x="13969" y="0"/>
                </a:lnTo>
                <a:lnTo>
                  <a:pt x="13969" y="1270"/>
                </a:lnTo>
                <a:lnTo>
                  <a:pt x="49529" y="1270"/>
                </a:lnTo>
                <a:lnTo>
                  <a:pt x="49529" y="127"/>
                </a:lnTo>
                <a:lnTo>
                  <a:pt x="15239" y="127"/>
                </a:lnTo>
                <a:close/>
              </a:path>
              <a:path w="50800" h="16510">
                <a:moveTo>
                  <a:pt x="50800" y="0"/>
                </a:moveTo>
                <a:lnTo>
                  <a:pt x="49529" y="0"/>
                </a:lnTo>
                <a:lnTo>
                  <a:pt x="50800" y="127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bk object 1057"/>
          <p:cNvSpPr/>
          <p:nvPr/>
        </p:nvSpPr>
        <p:spPr>
          <a:xfrm>
            <a:off x="5676900" y="6102350"/>
            <a:ext cx="44450" cy="17780"/>
          </a:xfrm>
          <a:custGeom>
            <a:avLst/>
            <a:gdLst/>
            <a:ahLst/>
            <a:cxnLst/>
            <a:rect l="l" t="t" r="r" b="b"/>
            <a:pathLst>
              <a:path w="44450" h="17779">
                <a:moveTo>
                  <a:pt x="30479" y="15367"/>
                </a:moveTo>
                <a:lnTo>
                  <a:pt x="0" y="15367"/>
                </a:lnTo>
                <a:lnTo>
                  <a:pt x="0" y="17779"/>
                </a:lnTo>
                <a:lnTo>
                  <a:pt x="29210" y="17779"/>
                </a:lnTo>
                <a:lnTo>
                  <a:pt x="29210" y="16510"/>
                </a:lnTo>
                <a:lnTo>
                  <a:pt x="30479" y="16510"/>
                </a:lnTo>
                <a:lnTo>
                  <a:pt x="30479" y="15367"/>
                </a:lnTo>
                <a:close/>
              </a:path>
              <a:path w="44450" h="17779">
                <a:moveTo>
                  <a:pt x="31750" y="12700"/>
                </a:moveTo>
                <a:lnTo>
                  <a:pt x="0" y="12700"/>
                </a:lnTo>
                <a:lnTo>
                  <a:pt x="0" y="15240"/>
                </a:lnTo>
                <a:lnTo>
                  <a:pt x="30479" y="15240"/>
                </a:lnTo>
                <a:lnTo>
                  <a:pt x="31750" y="15367"/>
                </a:lnTo>
                <a:lnTo>
                  <a:pt x="31750" y="12700"/>
                </a:lnTo>
                <a:close/>
              </a:path>
              <a:path w="44450" h="17779">
                <a:moveTo>
                  <a:pt x="33020" y="11429"/>
                </a:moveTo>
                <a:lnTo>
                  <a:pt x="1270" y="11429"/>
                </a:lnTo>
                <a:lnTo>
                  <a:pt x="1270" y="12700"/>
                </a:lnTo>
                <a:lnTo>
                  <a:pt x="33020" y="12700"/>
                </a:lnTo>
                <a:lnTo>
                  <a:pt x="33020" y="11429"/>
                </a:lnTo>
                <a:close/>
              </a:path>
              <a:path w="44450" h="17779">
                <a:moveTo>
                  <a:pt x="34289" y="10160"/>
                </a:moveTo>
                <a:lnTo>
                  <a:pt x="2539" y="10160"/>
                </a:lnTo>
                <a:lnTo>
                  <a:pt x="2539" y="11429"/>
                </a:lnTo>
                <a:lnTo>
                  <a:pt x="34289" y="11429"/>
                </a:lnTo>
                <a:lnTo>
                  <a:pt x="34289" y="10160"/>
                </a:lnTo>
                <a:close/>
              </a:path>
              <a:path w="44450" h="17779">
                <a:moveTo>
                  <a:pt x="5079" y="8890"/>
                </a:moveTo>
                <a:lnTo>
                  <a:pt x="3810" y="8890"/>
                </a:lnTo>
                <a:lnTo>
                  <a:pt x="3810" y="10160"/>
                </a:lnTo>
                <a:lnTo>
                  <a:pt x="35560" y="10160"/>
                </a:lnTo>
                <a:lnTo>
                  <a:pt x="35560" y="9017"/>
                </a:lnTo>
                <a:lnTo>
                  <a:pt x="5079" y="9017"/>
                </a:lnTo>
                <a:close/>
              </a:path>
              <a:path w="44450" h="17779">
                <a:moveTo>
                  <a:pt x="36829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5079" y="7620"/>
                </a:lnTo>
                <a:lnTo>
                  <a:pt x="5079" y="8890"/>
                </a:lnTo>
                <a:lnTo>
                  <a:pt x="35560" y="8890"/>
                </a:lnTo>
                <a:lnTo>
                  <a:pt x="36829" y="9017"/>
                </a:lnTo>
                <a:lnTo>
                  <a:pt x="36829" y="6350"/>
                </a:lnTo>
                <a:close/>
              </a:path>
              <a:path w="44450" h="17779">
                <a:moveTo>
                  <a:pt x="38100" y="5079"/>
                </a:moveTo>
                <a:lnTo>
                  <a:pt x="7620" y="5079"/>
                </a:lnTo>
                <a:lnTo>
                  <a:pt x="7620" y="6350"/>
                </a:lnTo>
                <a:lnTo>
                  <a:pt x="38100" y="6350"/>
                </a:lnTo>
                <a:lnTo>
                  <a:pt x="38100" y="5079"/>
                </a:lnTo>
                <a:close/>
              </a:path>
              <a:path w="44450" h="17779">
                <a:moveTo>
                  <a:pt x="39369" y="3810"/>
                </a:moveTo>
                <a:lnTo>
                  <a:pt x="8889" y="3810"/>
                </a:lnTo>
                <a:lnTo>
                  <a:pt x="8889" y="5079"/>
                </a:lnTo>
                <a:lnTo>
                  <a:pt x="39369" y="5079"/>
                </a:lnTo>
                <a:lnTo>
                  <a:pt x="39369" y="3810"/>
                </a:lnTo>
                <a:close/>
              </a:path>
              <a:path w="44450" h="17779">
                <a:moveTo>
                  <a:pt x="11429" y="2540"/>
                </a:moveTo>
                <a:lnTo>
                  <a:pt x="10160" y="2540"/>
                </a:lnTo>
                <a:lnTo>
                  <a:pt x="10160" y="3810"/>
                </a:lnTo>
                <a:lnTo>
                  <a:pt x="40639" y="3810"/>
                </a:lnTo>
                <a:lnTo>
                  <a:pt x="40639" y="2667"/>
                </a:lnTo>
                <a:lnTo>
                  <a:pt x="11429" y="2667"/>
                </a:lnTo>
                <a:close/>
              </a:path>
              <a:path w="44450" h="17779">
                <a:moveTo>
                  <a:pt x="41909" y="1270"/>
                </a:moveTo>
                <a:lnTo>
                  <a:pt x="11429" y="1270"/>
                </a:lnTo>
                <a:lnTo>
                  <a:pt x="11429" y="2540"/>
                </a:lnTo>
                <a:lnTo>
                  <a:pt x="40639" y="2540"/>
                </a:lnTo>
                <a:lnTo>
                  <a:pt x="41909" y="2667"/>
                </a:lnTo>
                <a:lnTo>
                  <a:pt x="41909" y="1270"/>
                </a:lnTo>
                <a:close/>
              </a:path>
              <a:path w="44450" h="17779">
                <a:moveTo>
                  <a:pt x="44450" y="0"/>
                </a:moveTo>
                <a:lnTo>
                  <a:pt x="12700" y="0"/>
                </a:lnTo>
                <a:lnTo>
                  <a:pt x="12700" y="1270"/>
                </a:lnTo>
                <a:lnTo>
                  <a:pt x="44450" y="1270"/>
                </a:lnTo>
                <a:lnTo>
                  <a:pt x="44450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bk object 1058"/>
          <p:cNvSpPr/>
          <p:nvPr/>
        </p:nvSpPr>
        <p:spPr>
          <a:xfrm>
            <a:off x="5676900" y="6120129"/>
            <a:ext cx="27940" cy="16510"/>
          </a:xfrm>
          <a:custGeom>
            <a:avLst/>
            <a:gdLst/>
            <a:ahLst/>
            <a:cxnLst/>
            <a:rect l="l" t="t" r="r" b="b"/>
            <a:pathLst>
              <a:path w="27939" h="16510">
                <a:moveTo>
                  <a:pt x="27939" y="0"/>
                </a:moveTo>
                <a:lnTo>
                  <a:pt x="0" y="0"/>
                </a:lnTo>
                <a:lnTo>
                  <a:pt x="0" y="16510"/>
                </a:lnTo>
                <a:lnTo>
                  <a:pt x="15239" y="16510"/>
                </a:lnTo>
                <a:lnTo>
                  <a:pt x="15239" y="15240"/>
                </a:lnTo>
                <a:lnTo>
                  <a:pt x="16510" y="15240"/>
                </a:lnTo>
                <a:lnTo>
                  <a:pt x="16510" y="13970"/>
                </a:lnTo>
                <a:lnTo>
                  <a:pt x="17779" y="13970"/>
                </a:lnTo>
                <a:lnTo>
                  <a:pt x="17779" y="12700"/>
                </a:lnTo>
                <a:lnTo>
                  <a:pt x="19050" y="12700"/>
                </a:lnTo>
                <a:lnTo>
                  <a:pt x="19050" y="11430"/>
                </a:lnTo>
                <a:lnTo>
                  <a:pt x="20320" y="11430"/>
                </a:lnTo>
                <a:lnTo>
                  <a:pt x="20320" y="8890"/>
                </a:lnTo>
                <a:lnTo>
                  <a:pt x="21589" y="8890"/>
                </a:lnTo>
                <a:lnTo>
                  <a:pt x="21589" y="7620"/>
                </a:lnTo>
                <a:lnTo>
                  <a:pt x="22860" y="7620"/>
                </a:lnTo>
                <a:lnTo>
                  <a:pt x="22860" y="6350"/>
                </a:lnTo>
                <a:lnTo>
                  <a:pt x="24129" y="6350"/>
                </a:lnTo>
                <a:lnTo>
                  <a:pt x="24129" y="5080"/>
                </a:lnTo>
                <a:lnTo>
                  <a:pt x="25400" y="5080"/>
                </a:lnTo>
                <a:lnTo>
                  <a:pt x="25400" y="2540"/>
                </a:lnTo>
                <a:lnTo>
                  <a:pt x="26670" y="2540"/>
                </a:lnTo>
                <a:lnTo>
                  <a:pt x="2667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bk object 1059"/>
          <p:cNvSpPr/>
          <p:nvPr/>
        </p:nvSpPr>
        <p:spPr>
          <a:xfrm>
            <a:off x="5676900" y="6136640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39" h="17779">
                <a:moveTo>
                  <a:pt x="3810" y="12827"/>
                </a:moveTo>
                <a:lnTo>
                  <a:pt x="0" y="12827"/>
                </a:lnTo>
                <a:lnTo>
                  <a:pt x="0" y="17780"/>
                </a:lnTo>
                <a:lnTo>
                  <a:pt x="1270" y="17780"/>
                </a:lnTo>
                <a:lnTo>
                  <a:pt x="1270" y="16510"/>
                </a:lnTo>
                <a:lnTo>
                  <a:pt x="2539" y="16510"/>
                </a:lnTo>
                <a:lnTo>
                  <a:pt x="2539" y="15240"/>
                </a:lnTo>
                <a:lnTo>
                  <a:pt x="3810" y="15240"/>
                </a:lnTo>
                <a:lnTo>
                  <a:pt x="3810" y="12827"/>
                </a:lnTo>
                <a:close/>
              </a:path>
              <a:path w="15239" h="17779">
                <a:moveTo>
                  <a:pt x="8889" y="6477"/>
                </a:moveTo>
                <a:lnTo>
                  <a:pt x="0" y="6477"/>
                </a:lnTo>
                <a:lnTo>
                  <a:pt x="0" y="12700"/>
                </a:lnTo>
                <a:lnTo>
                  <a:pt x="3810" y="12700"/>
                </a:lnTo>
                <a:lnTo>
                  <a:pt x="5079" y="12827"/>
                </a:lnTo>
                <a:lnTo>
                  <a:pt x="5079" y="11430"/>
                </a:lnTo>
                <a:lnTo>
                  <a:pt x="6350" y="11430"/>
                </a:lnTo>
                <a:lnTo>
                  <a:pt x="6350" y="10160"/>
                </a:lnTo>
                <a:lnTo>
                  <a:pt x="7620" y="10160"/>
                </a:lnTo>
                <a:lnTo>
                  <a:pt x="7620" y="8890"/>
                </a:lnTo>
                <a:lnTo>
                  <a:pt x="8889" y="8890"/>
                </a:lnTo>
                <a:lnTo>
                  <a:pt x="8889" y="6477"/>
                </a:lnTo>
                <a:close/>
              </a:path>
              <a:path w="15239" h="17779">
                <a:moveTo>
                  <a:pt x="15239" y="0"/>
                </a:moveTo>
                <a:lnTo>
                  <a:pt x="0" y="0"/>
                </a:lnTo>
                <a:lnTo>
                  <a:pt x="0" y="6350"/>
                </a:lnTo>
                <a:lnTo>
                  <a:pt x="8889" y="6350"/>
                </a:lnTo>
                <a:lnTo>
                  <a:pt x="10160" y="6477"/>
                </a:lnTo>
                <a:lnTo>
                  <a:pt x="10160" y="5080"/>
                </a:lnTo>
                <a:lnTo>
                  <a:pt x="11429" y="5080"/>
                </a:lnTo>
                <a:lnTo>
                  <a:pt x="11429" y="3810"/>
                </a:lnTo>
                <a:lnTo>
                  <a:pt x="12700" y="3810"/>
                </a:lnTo>
                <a:lnTo>
                  <a:pt x="12700" y="2540"/>
                </a:lnTo>
                <a:lnTo>
                  <a:pt x="13970" y="2540"/>
                </a:lnTo>
                <a:lnTo>
                  <a:pt x="1397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bk object 1060"/>
          <p:cNvSpPr/>
          <p:nvPr/>
        </p:nvSpPr>
        <p:spPr>
          <a:xfrm>
            <a:off x="6567169" y="665734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5079" y="0"/>
                </a:lnTo>
                <a:lnTo>
                  <a:pt x="5079" y="1269"/>
                </a:lnTo>
                <a:lnTo>
                  <a:pt x="0" y="1269"/>
                </a:lnTo>
                <a:lnTo>
                  <a:pt x="5079" y="6349"/>
                </a:lnTo>
                <a:lnTo>
                  <a:pt x="6350" y="6349"/>
                </a:lnTo>
                <a:lnTo>
                  <a:pt x="6350" y="0"/>
                </a:lnTo>
                <a:close/>
              </a:path>
              <a:path w="6350" h="7620">
                <a:moveTo>
                  <a:pt x="6350" y="6349"/>
                </a:moveTo>
                <a:lnTo>
                  <a:pt x="5079" y="6349"/>
                </a:lnTo>
                <a:lnTo>
                  <a:pt x="6350" y="7619"/>
                </a:lnTo>
                <a:lnTo>
                  <a:pt x="6350" y="6349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bk object 1061"/>
          <p:cNvSpPr/>
          <p:nvPr/>
        </p:nvSpPr>
        <p:spPr>
          <a:xfrm>
            <a:off x="6549390" y="6658609"/>
            <a:ext cx="24130" cy="21590"/>
          </a:xfrm>
          <a:custGeom>
            <a:avLst/>
            <a:gdLst/>
            <a:ahLst/>
            <a:cxnLst/>
            <a:rect l="l" t="t" r="r" b="b"/>
            <a:pathLst>
              <a:path w="24129" h="21590">
                <a:moveTo>
                  <a:pt x="17779" y="0"/>
                </a:moveTo>
                <a:lnTo>
                  <a:pt x="16509" y="0"/>
                </a:lnTo>
                <a:lnTo>
                  <a:pt x="16509" y="1270"/>
                </a:lnTo>
                <a:lnTo>
                  <a:pt x="11429" y="1270"/>
                </a:lnTo>
                <a:lnTo>
                  <a:pt x="11429" y="2540"/>
                </a:lnTo>
                <a:lnTo>
                  <a:pt x="6350" y="2540"/>
                </a:lnTo>
                <a:lnTo>
                  <a:pt x="6350" y="3810"/>
                </a:lnTo>
                <a:lnTo>
                  <a:pt x="2539" y="3810"/>
                </a:lnTo>
                <a:lnTo>
                  <a:pt x="2539" y="5080"/>
                </a:lnTo>
                <a:lnTo>
                  <a:pt x="22859" y="5080"/>
                </a:lnTo>
                <a:lnTo>
                  <a:pt x="17779" y="0"/>
                </a:lnTo>
                <a:close/>
              </a:path>
              <a:path w="24129" h="21590">
                <a:moveTo>
                  <a:pt x="22859" y="5080"/>
                </a:moveTo>
                <a:lnTo>
                  <a:pt x="0" y="5080"/>
                </a:lnTo>
                <a:lnTo>
                  <a:pt x="6350" y="11430"/>
                </a:lnTo>
                <a:lnTo>
                  <a:pt x="24129" y="11430"/>
                </a:lnTo>
                <a:lnTo>
                  <a:pt x="24129" y="6350"/>
                </a:lnTo>
                <a:lnTo>
                  <a:pt x="22859" y="5080"/>
                </a:lnTo>
                <a:close/>
              </a:path>
              <a:path w="24129" h="21590">
                <a:moveTo>
                  <a:pt x="24129" y="11430"/>
                </a:moveTo>
                <a:lnTo>
                  <a:pt x="6350" y="11430"/>
                </a:lnTo>
                <a:lnTo>
                  <a:pt x="12700" y="17780"/>
                </a:lnTo>
                <a:lnTo>
                  <a:pt x="24129" y="17780"/>
                </a:lnTo>
                <a:lnTo>
                  <a:pt x="24129" y="11430"/>
                </a:lnTo>
                <a:close/>
              </a:path>
              <a:path w="24129" h="21590">
                <a:moveTo>
                  <a:pt x="24129" y="17780"/>
                </a:moveTo>
                <a:lnTo>
                  <a:pt x="12700" y="17780"/>
                </a:lnTo>
                <a:lnTo>
                  <a:pt x="16509" y="21590"/>
                </a:lnTo>
                <a:lnTo>
                  <a:pt x="16509" y="20320"/>
                </a:lnTo>
                <a:lnTo>
                  <a:pt x="21589" y="20320"/>
                </a:lnTo>
                <a:lnTo>
                  <a:pt x="21589" y="19050"/>
                </a:lnTo>
                <a:lnTo>
                  <a:pt x="24129" y="19050"/>
                </a:lnTo>
                <a:lnTo>
                  <a:pt x="24129" y="1778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bk object 1062"/>
          <p:cNvSpPr/>
          <p:nvPr/>
        </p:nvSpPr>
        <p:spPr>
          <a:xfrm>
            <a:off x="6531609" y="6663690"/>
            <a:ext cx="34290" cy="20320"/>
          </a:xfrm>
          <a:custGeom>
            <a:avLst/>
            <a:gdLst/>
            <a:ahLst/>
            <a:cxnLst/>
            <a:rect l="l" t="t" r="r" b="b"/>
            <a:pathLst>
              <a:path w="34290" h="20320">
                <a:moveTo>
                  <a:pt x="17780" y="0"/>
                </a:moveTo>
                <a:lnTo>
                  <a:pt x="15240" y="0"/>
                </a:lnTo>
                <a:lnTo>
                  <a:pt x="15240" y="1269"/>
                </a:lnTo>
                <a:lnTo>
                  <a:pt x="10160" y="1269"/>
                </a:lnTo>
                <a:lnTo>
                  <a:pt x="10160" y="2539"/>
                </a:lnTo>
                <a:lnTo>
                  <a:pt x="5080" y="2539"/>
                </a:lnTo>
                <a:lnTo>
                  <a:pt x="5080" y="3809"/>
                </a:lnTo>
                <a:lnTo>
                  <a:pt x="0" y="3809"/>
                </a:lnTo>
                <a:lnTo>
                  <a:pt x="0" y="3964"/>
                </a:lnTo>
                <a:lnTo>
                  <a:pt x="2393" y="6349"/>
                </a:lnTo>
                <a:lnTo>
                  <a:pt x="24130" y="6349"/>
                </a:lnTo>
                <a:lnTo>
                  <a:pt x="17780" y="0"/>
                </a:lnTo>
                <a:close/>
              </a:path>
              <a:path w="34290" h="20320">
                <a:moveTo>
                  <a:pt x="24130" y="6349"/>
                </a:moveTo>
                <a:lnTo>
                  <a:pt x="2393" y="6349"/>
                </a:lnTo>
                <a:lnTo>
                  <a:pt x="8763" y="12699"/>
                </a:lnTo>
                <a:lnTo>
                  <a:pt x="30480" y="12699"/>
                </a:lnTo>
                <a:lnTo>
                  <a:pt x="24130" y="6349"/>
                </a:lnTo>
                <a:close/>
              </a:path>
              <a:path w="34290" h="20320">
                <a:moveTo>
                  <a:pt x="29210" y="16509"/>
                </a:moveTo>
                <a:lnTo>
                  <a:pt x="12584" y="16509"/>
                </a:lnTo>
                <a:lnTo>
                  <a:pt x="15132" y="19049"/>
                </a:lnTo>
                <a:lnTo>
                  <a:pt x="24130" y="19049"/>
                </a:lnTo>
                <a:lnTo>
                  <a:pt x="24130" y="17779"/>
                </a:lnTo>
                <a:lnTo>
                  <a:pt x="29210" y="17779"/>
                </a:lnTo>
                <a:lnTo>
                  <a:pt x="29210" y="16509"/>
                </a:lnTo>
                <a:close/>
              </a:path>
              <a:path w="34290" h="20320">
                <a:moveTo>
                  <a:pt x="30480" y="12699"/>
                </a:moveTo>
                <a:lnTo>
                  <a:pt x="8763" y="12699"/>
                </a:lnTo>
                <a:lnTo>
                  <a:pt x="12584" y="16509"/>
                </a:lnTo>
                <a:lnTo>
                  <a:pt x="34290" y="16509"/>
                </a:lnTo>
                <a:lnTo>
                  <a:pt x="30480" y="12699"/>
                </a:lnTo>
                <a:close/>
              </a:path>
              <a:path w="34290" h="20320">
                <a:moveTo>
                  <a:pt x="20320" y="19049"/>
                </a:moveTo>
                <a:lnTo>
                  <a:pt x="15132" y="19049"/>
                </a:lnTo>
                <a:lnTo>
                  <a:pt x="16406" y="20319"/>
                </a:lnTo>
                <a:lnTo>
                  <a:pt x="20320" y="20319"/>
                </a:lnTo>
                <a:lnTo>
                  <a:pt x="20320" y="19049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bk object 1063"/>
          <p:cNvSpPr/>
          <p:nvPr/>
        </p:nvSpPr>
        <p:spPr>
          <a:xfrm>
            <a:off x="6512559" y="6667654"/>
            <a:ext cx="35560" cy="21590"/>
          </a:xfrm>
          <a:custGeom>
            <a:avLst/>
            <a:gdLst/>
            <a:ahLst/>
            <a:cxnLst/>
            <a:rect l="l" t="t" r="r" b="b"/>
            <a:pathLst>
              <a:path w="35559" h="21590">
                <a:moveTo>
                  <a:pt x="19050" y="0"/>
                </a:moveTo>
                <a:lnTo>
                  <a:pt x="19050" y="1115"/>
                </a:lnTo>
                <a:lnTo>
                  <a:pt x="15240" y="1115"/>
                </a:lnTo>
                <a:lnTo>
                  <a:pt x="15240" y="2385"/>
                </a:lnTo>
                <a:lnTo>
                  <a:pt x="21443" y="2385"/>
                </a:lnTo>
                <a:lnTo>
                  <a:pt x="19050" y="0"/>
                </a:lnTo>
                <a:close/>
              </a:path>
              <a:path w="35559" h="21590">
                <a:moveTo>
                  <a:pt x="21443" y="2385"/>
                </a:moveTo>
                <a:lnTo>
                  <a:pt x="10160" y="2385"/>
                </a:lnTo>
                <a:lnTo>
                  <a:pt x="10160" y="3655"/>
                </a:lnTo>
                <a:lnTo>
                  <a:pt x="5080" y="3655"/>
                </a:lnTo>
                <a:lnTo>
                  <a:pt x="5080" y="4925"/>
                </a:lnTo>
                <a:lnTo>
                  <a:pt x="0" y="4925"/>
                </a:lnTo>
                <a:lnTo>
                  <a:pt x="10159" y="15085"/>
                </a:lnTo>
                <a:lnTo>
                  <a:pt x="34182" y="15085"/>
                </a:lnTo>
                <a:lnTo>
                  <a:pt x="21443" y="2385"/>
                </a:lnTo>
                <a:close/>
              </a:path>
              <a:path w="35559" h="21590">
                <a:moveTo>
                  <a:pt x="34182" y="15085"/>
                </a:moveTo>
                <a:lnTo>
                  <a:pt x="10159" y="15085"/>
                </a:lnTo>
                <a:lnTo>
                  <a:pt x="16509" y="21435"/>
                </a:lnTo>
                <a:lnTo>
                  <a:pt x="19050" y="21435"/>
                </a:lnTo>
                <a:lnTo>
                  <a:pt x="19050" y="20165"/>
                </a:lnTo>
                <a:lnTo>
                  <a:pt x="24130" y="20165"/>
                </a:lnTo>
                <a:lnTo>
                  <a:pt x="24130" y="18895"/>
                </a:lnTo>
                <a:lnTo>
                  <a:pt x="29210" y="18895"/>
                </a:lnTo>
                <a:lnTo>
                  <a:pt x="29210" y="17625"/>
                </a:lnTo>
                <a:lnTo>
                  <a:pt x="34290" y="17625"/>
                </a:lnTo>
                <a:lnTo>
                  <a:pt x="34290" y="16355"/>
                </a:lnTo>
                <a:lnTo>
                  <a:pt x="35456" y="16355"/>
                </a:lnTo>
                <a:lnTo>
                  <a:pt x="34182" y="15085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bk object 1064"/>
          <p:cNvSpPr/>
          <p:nvPr/>
        </p:nvSpPr>
        <p:spPr>
          <a:xfrm>
            <a:off x="6496243" y="6672580"/>
            <a:ext cx="33020" cy="21590"/>
          </a:xfrm>
          <a:custGeom>
            <a:avLst/>
            <a:gdLst/>
            <a:ahLst/>
            <a:cxnLst/>
            <a:rect l="l" t="t" r="r" b="b"/>
            <a:pathLst>
              <a:path w="33020" h="21590">
                <a:moveTo>
                  <a:pt x="16316" y="0"/>
                </a:moveTo>
                <a:lnTo>
                  <a:pt x="16316" y="1270"/>
                </a:lnTo>
                <a:lnTo>
                  <a:pt x="12506" y="1270"/>
                </a:lnTo>
                <a:lnTo>
                  <a:pt x="12506" y="2540"/>
                </a:lnTo>
                <a:lnTo>
                  <a:pt x="7426" y="2540"/>
                </a:lnTo>
                <a:lnTo>
                  <a:pt x="7426" y="3810"/>
                </a:lnTo>
                <a:lnTo>
                  <a:pt x="20126" y="3810"/>
                </a:lnTo>
                <a:lnTo>
                  <a:pt x="16316" y="0"/>
                </a:lnTo>
                <a:close/>
              </a:path>
              <a:path w="33020" h="21590">
                <a:moveTo>
                  <a:pt x="20126" y="3810"/>
                </a:moveTo>
                <a:lnTo>
                  <a:pt x="2346" y="3810"/>
                </a:lnTo>
                <a:lnTo>
                  <a:pt x="2346" y="5080"/>
                </a:lnTo>
                <a:lnTo>
                  <a:pt x="0" y="5080"/>
                </a:lnTo>
                <a:lnTo>
                  <a:pt x="11394" y="16510"/>
                </a:lnTo>
                <a:lnTo>
                  <a:pt x="32826" y="16510"/>
                </a:lnTo>
                <a:lnTo>
                  <a:pt x="20126" y="3810"/>
                </a:lnTo>
                <a:close/>
              </a:path>
              <a:path w="33020" h="21590">
                <a:moveTo>
                  <a:pt x="31556" y="16510"/>
                </a:moveTo>
                <a:lnTo>
                  <a:pt x="11394" y="16510"/>
                </a:lnTo>
                <a:lnTo>
                  <a:pt x="16316" y="21447"/>
                </a:lnTo>
                <a:lnTo>
                  <a:pt x="16316" y="20320"/>
                </a:lnTo>
                <a:lnTo>
                  <a:pt x="21396" y="20320"/>
                </a:lnTo>
                <a:lnTo>
                  <a:pt x="21396" y="19050"/>
                </a:lnTo>
                <a:lnTo>
                  <a:pt x="26476" y="19050"/>
                </a:lnTo>
                <a:lnTo>
                  <a:pt x="26476" y="17780"/>
                </a:lnTo>
                <a:lnTo>
                  <a:pt x="31556" y="17780"/>
                </a:lnTo>
                <a:lnTo>
                  <a:pt x="31556" y="1651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bk object 1065"/>
          <p:cNvSpPr/>
          <p:nvPr/>
        </p:nvSpPr>
        <p:spPr>
          <a:xfrm>
            <a:off x="6478483" y="6677659"/>
            <a:ext cx="34290" cy="20320"/>
          </a:xfrm>
          <a:custGeom>
            <a:avLst/>
            <a:gdLst/>
            <a:ahLst/>
            <a:cxnLst/>
            <a:rect l="l" t="t" r="r" b="b"/>
            <a:pathLst>
              <a:path w="34290" h="20320">
                <a:moveTo>
                  <a:pt x="17760" y="0"/>
                </a:moveTo>
                <a:lnTo>
                  <a:pt x="15026" y="0"/>
                </a:lnTo>
                <a:lnTo>
                  <a:pt x="15026" y="1270"/>
                </a:lnTo>
                <a:lnTo>
                  <a:pt x="11216" y="1270"/>
                </a:lnTo>
                <a:lnTo>
                  <a:pt x="11216" y="2540"/>
                </a:lnTo>
                <a:lnTo>
                  <a:pt x="6136" y="2540"/>
                </a:lnTo>
                <a:lnTo>
                  <a:pt x="6136" y="3810"/>
                </a:lnTo>
                <a:lnTo>
                  <a:pt x="1056" y="3810"/>
                </a:lnTo>
                <a:lnTo>
                  <a:pt x="1056" y="5080"/>
                </a:lnTo>
                <a:lnTo>
                  <a:pt x="22824" y="5080"/>
                </a:lnTo>
                <a:lnTo>
                  <a:pt x="17760" y="0"/>
                </a:lnTo>
                <a:close/>
              </a:path>
              <a:path w="34290" h="20320">
                <a:moveTo>
                  <a:pt x="22824" y="5080"/>
                </a:moveTo>
                <a:lnTo>
                  <a:pt x="0" y="5080"/>
                </a:lnTo>
                <a:lnTo>
                  <a:pt x="6330" y="11430"/>
                </a:lnTo>
                <a:lnTo>
                  <a:pt x="29154" y="11430"/>
                </a:lnTo>
                <a:lnTo>
                  <a:pt x="22824" y="5080"/>
                </a:lnTo>
                <a:close/>
              </a:path>
              <a:path w="34290" h="20320">
                <a:moveTo>
                  <a:pt x="29154" y="11430"/>
                </a:moveTo>
                <a:lnTo>
                  <a:pt x="6330" y="11430"/>
                </a:lnTo>
                <a:lnTo>
                  <a:pt x="12660" y="17780"/>
                </a:lnTo>
                <a:lnTo>
                  <a:pt x="30266" y="17780"/>
                </a:lnTo>
                <a:lnTo>
                  <a:pt x="30266" y="16510"/>
                </a:lnTo>
                <a:lnTo>
                  <a:pt x="34076" y="16510"/>
                </a:lnTo>
                <a:lnTo>
                  <a:pt x="34076" y="16367"/>
                </a:lnTo>
                <a:lnTo>
                  <a:pt x="29154" y="11430"/>
                </a:lnTo>
                <a:close/>
              </a:path>
              <a:path w="34290" h="20320">
                <a:moveTo>
                  <a:pt x="25186" y="17780"/>
                </a:moveTo>
                <a:lnTo>
                  <a:pt x="12660" y="17780"/>
                </a:lnTo>
                <a:lnTo>
                  <a:pt x="15192" y="20320"/>
                </a:lnTo>
                <a:lnTo>
                  <a:pt x="20106" y="20320"/>
                </a:lnTo>
                <a:lnTo>
                  <a:pt x="20106" y="19050"/>
                </a:lnTo>
                <a:lnTo>
                  <a:pt x="25186" y="19050"/>
                </a:lnTo>
                <a:lnTo>
                  <a:pt x="25186" y="1778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bk object 1066"/>
          <p:cNvSpPr/>
          <p:nvPr/>
        </p:nvSpPr>
        <p:spPr>
          <a:xfrm>
            <a:off x="6460490" y="6682740"/>
            <a:ext cx="33655" cy="20320"/>
          </a:xfrm>
          <a:custGeom>
            <a:avLst/>
            <a:gdLst/>
            <a:ahLst/>
            <a:cxnLst/>
            <a:rect l="l" t="t" r="r" b="b"/>
            <a:pathLst>
              <a:path w="33654" h="20320">
                <a:moveTo>
                  <a:pt x="17993" y="0"/>
                </a:moveTo>
                <a:lnTo>
                  <a:pt x="13969" y="0"/>
                </a:lnTo>
                <a:lnTo>
                  <a:pt x="13969" y="1269"/>
                </a:lnTo>
                <a:lnTo>
                  <a:pt x="10159" y="1269"/>
                </a:lnTo>
                <a:lnTo>
                  <a:pt x="10159" y="2539"/>
                </a:lnTo>
                <a:lnTo>
                  <a:pt x="5079" y="2539"/>
                </a:lnTo>
                <a:lnTo>
                  <a:pt x="5079" y="3809"/>
                </a:lnTo>
                <a:lnTo>
                  <a:pt x="0" y="3809"/>
                </a:lnTo>
                <a:lnTo>
                  <a:pt x="2539" y="6349"/>
                </a:lnTo>
                <a:lnTo>
                  <a:pt x="24323" y="6349"/>
                </a:lnTo>
                <a:lnTo>
                  <a:pt x="17993" y="0"/>
                </a:lnTo>
                <a:close/>
              </a:path>
              <a:path w="33654" h="20320">
                <a:moveTo>
                  <a:pt x="24323" y="6349"/>
                </a:moveTo>
                <a:lnTo>
                  <a:pt x="2539" y="6349"/>
                </a:lnTo>
                <a:lnTo>
                  <a:pt x="8889" y="12699"/>
                </a:lnTo>
                <a:lnTo>
                  <a:pt x="30654" y="12699"/>
                </a:lnTo>
                <a:lnTo>
                  <a:pt x="24323" y="6349"/>
                </a:lnTo>
                <a:close/>
              </a:path>
              <a:path w="33654" h="20320">
                <a:moveTo>
                  <a:pt x="30654" y="12699"/>
                </a:moveTo>
                <a:lnTo>
                  <a:pt x="8889" y="12699"/>
                </a:lnTo>
                <a:lnTo>
                  <a:pt x="15239" y="19049"/>
                </a:lnTo>
                <a:lnTo>
                  <a:pt x="24129" y="19049"/>
                </a:lnTo>
                <a:lnTo>
                  <a:pt x="24129" y="17779"/>
                </a:lnTo>
                <a:lnTo>
                  <a:pt x="29209" y="17779"/>
                </a:lnTo>
                <a:lnTo>
                  <a:pt x="29209" y="16509"/>
                </a:lnTo>
                <a:lnTo>
                  <a:pt x="33019" y="16509"/>
                </a:lnTo>
                <a:lnTo>
                  <a:pt x="33019" y="15239"/>
                </a:lnTo>
                <a:lnTo>
                  <a:pt x="33186" y="15239"/>
                </a:lnTo>
                <a:lnTo>
                  <a:pt x="30654" y="12699"/>
                </a:lnTo>
                <a:close/>
              </a:path>
              <a:path w="33654" h="20320">
                <a:moveTo>
                  <a:pt x="19049" y="19049"/>
                </a:moveTo>
                <a:lnTo>
                  <a:pt x="15239" y="19049"/>
                </a:lnTo>
                <a:lnTo>
                  <a:pt x="16510" y="20319"/>
                </a:lnTo>
                <a:lnTo>
                  <a:pt x="19049" y="20319"/>
                </a:lnTo>
                <a:lnTo>
                  <a:pt x="19049" y="19049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bk object 1067"/>
          <p:cNvSpPr/>
          <p:nvPr/>
        </p:nvSpPr>
        <p:spPr>
          <a:xfrm>
            <a:off x="6442709" y="6686550"/>
            <a:ext cx="34290" cy="21590"/>
          </a:xfrm>
          <a:custGeom>
            <a:avLst/>
            <a:gdLst/>
            <a:ahLst/>
            <a:cxnLst/>
            <a:rect l="l" t="t" r="r" b="b"/>
            <a:pathLst>
              <a:path w="34289" h="21590">
                <a:moveTo>
                  <a:pt x="17780" y="0"/>
                </a:moveTo>
                <a:lnTo>
                  <a:pt x="17779" y="1270"/>
                </a:lnTo>
                <a:lnTo>
                  <a:pt x="12700" y="1270"/>
                </a:lnTo>
                <a:lnTo>
                  <a:pt x="12700" y="2539"/>
                </a:lnTo>
                <a:lnTo>
                  <a:pt x="20320" y="2539"/>
                </a:lnTo>
                <a:lnTo>
                  <a:pt x="17780" y="0"/>
                </a:lnTo>
                <a:close/>
              </a:path>
              <a:path w="34289" h="21590">
                <a:moveTo>
                  <a:pt x="20320" y="2540"/>
                </a:moveTo>
                <a:lnTo>
                  <a:pt x="7620" y="2540"/>
                </a:lnTo>
                <a:lnTo>
                  <a:pt x="7620" y="3810"/>
                </a:lnTo>
                <a:lnTo>
                  <a:pt x="3810" y="3810"/>
                </a:lnTo>
                <a:lnTo>
                  <a:pt x="3810" y="5080"/>
                </a:lnTo>
                <a:lnTo>
                  <a:pt x="0" y="5080"/>
                </a:lnTo>
                <a:lnTo>
                  <a:pt x="3810" y="8889"/>
                </a:lnTo>
                <a:lnTo>
                  <a:pt x="26670" y="8889"/>
                </a:lnTo>
                <a:lnTo>
                  <a:pt x="20320" y="2540"/>
                </a:lnTo>
                <a:close/>
              </a:path>
              <a:path w="34289" h="21590">
                <a:moveTo>
                  <a:pt x="26670" y="8890"/>
                </a:moveTo>
                <a:lnTo>
                  <a:pt x="3810" y="8890"/>
                </a:lnTo>
                <a:lnTo>
                  <a:pt x="10160" y="15239"/>
                </a:lnTo>
                <a:lnTo>
                  <a:pt x="33020" y="15239"/>
                </a:lnTo>
                <a:lnTo>
                  <a:pt x="26670" y="8890"/>
                </a:lnTo>
                <a:close/>
              </a:path>
              <a:path w="34289" h="21590">
                <a:moveTo>
                  <a:pt x="33020" y="15240"/>
                </a:moveTo>
                <a:lnTo>
                  <a:pt x="10160" y="15240"/>
                </a:lnTo>
                <a:lnTo>
                  <a:pt x="16510" y="21589"/>
                </a:lnTo>
                <a:lnTo>
                  <a:pt x="17780" y="21589"/>
                </a:lnTo>
                <a:lnTo>
                  <a:pt x="17780" y="20320"/>
                </a:lnTo>
                <a:lnTo>
                  <a:pt x="22860" y="20320"/>
                </a:lnTo>
                <a:lnTo>
                  <a:pt x="22860" y="19050"/>
                </a:lnTo>
                <a:lnTo>
                  <a:pt x="27940" y="19050"/>
                </a:lnTo>
                <a:lnTo>
                  <a:pt x="27940" y="17780"/>
                </a:lnTo>
                <a:lnTo>
                  <a:pt x="31750" y="17780"/>
                </a:lnTo>
                <a:lnTo>
                  <a:pt x="31750" y="16510"/>
                </a:lnTo>
                <a:lnTo>
                  <a:pt x="34290" y="16510"/>
                </a:lnTo>
                <a:lnTo>
                  <a:pt x="33020" y="1524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bk object 1068"/>
          <p:cNvSpPr/>
          <p:nvPr/>
        </p:nvSpPr>
        <p:spPr>
          <a:xfrm>
            <a:off x="6424929" y="6691630"/>
            <a:ext cx="34290" cy="21590"/>
          </a:xfrm>
          <a:custGeom>
            <a:avLst/>
            <a:gdLst/>
            <a:ahLst/>
            <a:cxnLst/>
            <a:rect l="l" t="t" r="r" b="b"/>
            <a:pathLst>
              <a:path w="34289" h="21590">
                <a:moveTo>
                  <a:pt x="17779" y="0"/>
                </a:moveTo>
                <a:lnTo>
                  <a:pt x="16510" y="0"/>
                </a:lnTo>
                <a:lnTo>
                  <a:pt x="16510" y="1270"/>
                </a:lnTo>
                <a:lnTo>
                  <a:pt x="11430" y="1270"/>
                </a:lnTo>
                <a:lnTo>
                  <a:pt x="11430" y="2540"/>
                </a:lnTo>
                <a:lnTo>
                  <a:pt x="6350" y="2540"/>
                </a:lnTo>
                <a:lnTo>
                  <a:pt x="6350" y="3810"/>
                </a:lnTo>
                <a:lnTo>
                  <a:pt x="3810" y="3810"/>
                </a:lnTo>
                <a:lnTo>
                  <a:pt x="3810" y="5080"/>
                </a:lnTo>
                <a:lnTo>
                  <a:pt x="0" y="5080"/>
                </a:lnTo>
                <a:lnTo>
                  <a:pt x="11429" y="16510"/>
                </a:lnTo>
                <a:lnTo>
                  <a:pt x="34289" y="16510"/>
                </a:lnTo>
                <a:lnTo>
                  <a:pt x="17779" y="0"/>
                </a:lnTo>
                <a:close/>
              </a:path>
              <a:path w="34289" h="21590">
                <a:moveTo>
                  <a:pt x="30480" y="16510"/>
                </a:moveTo>
                <a:lnTo>
                  <a:pt x="11430" y="16510"/>
                </a:lnTo>
                <a:lnTo>
                  <a:pt x="16510" y="21590"/>
                </a:lnTo>
                <a:lnTo>
                  <a:pt x="16510" y="20320"/>
                </a:lnTo>
                <a:lnTo>
                  <a:pt x="21589" y="20320"/>
                </a:lnTo>
                <a:lnTo>
                  <a:pt x="21589" y="19050"/>
                </a:lnTo>
                <a:lnTo>
                  <a:pt x="25400" y="19050"/>
                </a:lnTo>
                <a:lnTo>
                  <a:pt x="25400" y="17780"/>
                </a:lnTo>
                <a:lnTo>
                  <a:pt x="30480" y="17780"/>
                </a:lnTo>
                <a:lnTo>
                  <a:pt x="30480" y="1651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bk object 1069"/>
          <p:cNvSpPr/>
          <p:nvPr/>
        </p:nvSpPr>
        <p:spPr>
          <a:xfrm>
            <a:off x="6402070" y="6696709"/>
            <a:ext cx="39370" cy="19050"/>
          </a:xfrm>
          <a:custGeom>
            <a:avLst/>
            <a:gdLst/>
            <a:ahLst/>
            <a:cxnLst/>
            <a:rect l="l" t="t" r="r" b="b"/>
            <a:pathLst>
              <a:path w="39370" h="19050">
                <a:moveTo>
                  <a:pt x="22859" y="0"/>
                </a:moveTo>
                <a:lnTo>
                  <a:pt x="0" y="0"/>
                </a:lnTo>
                <a:lnTo>
                  <a:pt x="11429" y="11430"/>
                </a:lnTo>
                <a:lnTo>
                  <a:pt x="34289" y="11430"/>
                </a:lnTo>
                <a:lnTo>
                  <a:pt x="22859" y="0"/>
                </a:lnTo>
                <a:close/>
              </a:path>
              <a:path w="39370" h="19050">
                <a:moveTo>
                  <a:pt x="34289" y="11430"/>
                </a:moveTo>
                <a:lnTo>
                  <a:pt x="11429" y="11430"/>
                </a:lnTo>
                <a:lnTo>
                  <a:pt x="17779" y="17780"/>
                </a:lnTo>
                <a:lnTo>
                  <a:pt x="34289" y="17780"/>
                </a:lnTo>
                <a:lnTo>
                  <a:pt x="34289" y="16510"/>
                </a:lnTo>
                <a:lnTo>
                  <a:pt x="39369" y="16510"/>
                </a:lnTo>
                <a:lnTo>
                  <a:pt x="34289" y="11430"/>
                </a:lnTo>
                <a:close/>
              </a:path>
              <a:path w="39370" h="19050">
                <a:moveTo>
                  <a:pt x="27939" y="17780"/>
                </a:moveTo>
                <a:lnTo>
                  <a:pt x="17779" y="17780"/>
                </a:lnTo>
                <a:lnTo>
                  <a:pt x="19050" y="19050"/>
                </a:lnTo>
                <a:lnTo>
                  <a:pt x="27939" y="19050"/>
                </a:lnTo>
                <a:lnTo>
                  <a:pt x="27939" y="1778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bk object 1070"/>
          <p:cNvSpPr/>
          <p:nvPr/>
        </p:nvSpPr>
        <p:spPr>
          <a:xfrm>
            <a:off x="6381750" y="6696709"/>
            <a:ext cx="39370" cy="21590"/>
          </a:xfrm>
          <a:custGeom>
            <a:avLst/>
            <a:gdLst/>
            <a:ahLst/>
            <a:cxnLst/>
            <a:rect l="l" t="t" r="r" b="b"/>
            <a:pathLst>
              <a:path w="39370" h="21590">
                <a:moveTo>
                  <a:pt x="20320" y="0"/>
                </a:moveTo>
                <a:lnTo>
                  <a:pt x="19050" y="0"/>
                </a:lnTo>
                <a:lnTo>
                  <a:pt x="19050" y="1270"/>
                </a:lnTo>
                <a:lnTo>
                  <a:pt x="0" y="1270"/>
                </a:lnTo>
                <a:lnTo>
                  <a:pt x="0" y="2540"/>
                </a:lnTo>
                <a:lnTo>
                  <a:pt x="8890" y="11430"/>
                </a:lnTo>
                <a:lnTo>
                  <a:pt x="31750" y="11430"/>
                </a:lnTo>
                <a:lnTo>
                  <a:pt x="20320" y="0"/>
                </a:lnTo>
                <a:close/>
              </a:path>
              <a:path w="39370" h="21590">
                <a:moveTo>
                  <a:pt x="31750" y="11430"/>
                </a:moveTo>
                <a:lnTo>
                  <a:pt x="8890" y="11430"/>
                </a:lnTo>
                <a:lnTo>
                  <a:pt x="19050" y="21590"/>
                </a:lnTo>
                <a:lnTo>
                  <a:pt x="19050" y="20320"/>
                </a:lnTo>
                <a:lnTo>
                  <a:pt x="38100" y="20320"/>
                </a:lnTo>
                <a:lnTo>
                  <a:pt x="38100" y="19050"/>
                </a:lnTo>
                <a:lnTo>
                  <a:pt x="39369" y="19050"/>
                </a:lnTo>
                <a:lnTo>
                  <a:pt x="31750" y="1143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bk object 1071"/>
          <p:cNvSpPr/>
          <p:nvPr/>
        </p:nvSpPr>
        <p:spPr>
          <a:xfrm>
            <a:off x="6360159" y="6699250"/>
            <a:ext cx="40640" cy="20320"/>
          </a:xfrm>
          <a:custGeom>
            <a:avLst/>
            <a:gdLst/>
            <a:ahLst/>
            <a:cxnLst/>
            <a:rect l="l" t="t" r="r" b="b"/>
            <a:pathLst>
              <a:path w="40639" h="20320">
                <a:moveTo>
                  <a:pt x="21589" y="0"/>
                </a:moveTo>
                <a:lnTo>
                  <a:pt x="2539" y="0"/>
                </a:lnTo>
                <a:lnTo>
                  <a:pt x="2539" y="1270"/>
                </a:lnTo>
                <a:lnTo>
                  <a:pt x="0" y="1270"/>
                </a:lnTo>
                <a:lnTo>
                  <a:pt x="1269" y="2540"/>
                </a:lnTo>
                <a:lnTo>
                  <a:pt x="24130" y="2540"/>
                </a:lnTo>
                <a:lnTo>
                  <a:pt x="21589" y="0"/>
                </a:lnTo>
                <a:close/>
              </a:path>
              <a:path w="40639" h="20320">
                <a:moveTo>
                  <a:pt x="24130" y="2540"/>
                </a:moveTo>
                <a:lnTo>
                  <a:pt x="1269" y="2540"/>
                </a:lnTo>
                <a:lnTo>
                  <a:pt x="13969" y="15239"/>
                </a:lnTo>
                <a:lnTo>
                  <a:pt x="36829" y="15239"/>
                </a:lnTo>
                <a:lnTo>
                  <a:pt x="24130" y="2540"/>
                </a:lnTo>
                <a:close/>
              </a:path>
              <a:path w="40639" h="20320">
                <a:moveTo>
                  <a:pt x="36830" y="15240"/>
                </a:moveTo>
                <a:lnTo>
                  <a:pt x="13969" y="15240"/>
                </a:lnTo>
                <a:lnTo>
                  <a:pt x="19050" y="20319"/>
                </a:lnTo>
                <a:lnTo>
                  <a:pt x="21589" y="20319"/>
                </a:lnTo>
                <a:lnTo>
                  <a:pt x="21589" y="19050"/>
                </a:lnTo>
                <a:lnTo>
                  <a:pt x="40639" y="19050"/>
                </a:lnTo>
                <a:lnTo>
                  <a:pt x="36830" y="1524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bk object 1072"/>
          <p:cNvSpPr/>
          <p:nvPr/>
        </p:nvSpPr>
        <p:spPr>
          <a:xfrm>
            <a:off x="6339439" y="670051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20720" y="0"/>
                </a:moveTo>
                <a:lnTo>
                  <a:pt x="2940" y="0"/>
                </a:lnTo>
                <a:lnTo>
                  <a:pt x="2940" y="1269"/>
                </a:lnTo>
                <a:lnTo>
                  <a:pt x="0" y="1269"/>
                </a:lnTo>
                <a:lnTo>
                  <a:pt x="6369" y="7619"/>
                </a:lnTo>
                <a:lnTo>
                  <a:pt x="28340" y="7619"/>
                </a:lnTo>
                <a:lnTo>
                  <a:pt x="20720" y="0"/>
                </a:lnTo>
                <a:close/>
              </a:path>
              <a:path w="40004" h="20320">
                <a:moveTo>
                  <a:pt x="28340" y="7619"/>
                </a:moveTo>
                <a:lnTo>
                  <a:pt x="6369" y="7619"/>
                </a:lnTo>
                <a:lnTo>
                  <a:pt x="12739" y="13969"/>
                </a:lnTo>
                <a:lnTo>
                  <a:pt x="34690" y="13969"/>
                </a:lnTo>
                <a:lnTo>
                  <a:pt x="28340" y="7619"/>
                </a:lnTo>
                <a:close/>
              </a:path>
              <a:path w="40004" h="20320">
                <a:moveTo>
                  <a:pt x="34690" y="13969"/>
                </a:moveTo>
                <a:lnTo>
                  <a:pt x="12739" y="13969"/>
                </a:lnTo>
                <a:lnTo>
                  <a:pt x="19109" y="20319"/>
                </a:lnTo>
                <a:lnTo>
                  <a:pt x="23260" y="20319"/>
                </a:lnTo>
                <a:lnTo>
                  <a:pt x="23260" y="19049"/>
                </a:lnTo>
                <a:lnTo>
                  <a:pt x="39770" y="19049"/>
                </a:lnTo>
                <a:lnTo>
                  <a:pt x="34690" y="13969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bk object 1073"/>
          <p:cNvSpPr/>
          <p:nvPr/>
        </p:nvSpPr>
        <p:spPr>
          <a:xfrm>
            <a:off x="6316979" y="6701790"/>
            <a:ext cx="41910" cy="20320"/>
          </a:xfrm>
          <a:custGeom>
            <a:avLst/>
            <a:gdLst/>
            <a:ahLst/>
            <a:cxnLst/>
            <a:rect l="l" t="t" r="r" b="b"/>
            <a:pathLst>
              <a:path w="41910" h="20320">
                <a:moveTo>
                  <a:pt x="22459" y="0"/>
                </a:moveTo>
                <a:lnTo>
                  <a:pt x="6350" y="0"/>
                </a:lnTo>
                <a:lnTo>
                  <a:pt x="6350" y="1269"/>
                </a:lnTo>
                <a:lnTo>
                  <a:pt x="0" y="1269"/>
                </a:lnTo>
                <a:lnTo>
                  <a:pt x="11429" y="12699"/>
                </a:lnTo>
                <a:lnTo>
                  <a:pt x="35198" y="12699"/>
                </a:lnTo>
                <a:lnTo>
                  <a:pt x="22459" y="0"/>
                </a:lnTo>
                <a:close/>
              </a:path>
              <a:path w="41910" h="20320">
                <a:moveTo>
                  <a:pt x="35198" y="12699"/>
                </a:moveTo>
                <a:lnTo>
                  <a:pt x="11430" y="12699"/>
                </a:lnTo>
                <a:lnTo>
                  <a:pt x="19050" y="20319"/>
                </a:lnTo>
                <a:lnTo>
                  <a:pt x="25400" y="20319"/>
                </a:lnTo>
                <a:lnTo>
                  <a:pt x="25400" y="19049"/>
                </a:lnTo>
                <a:lnTo>
                  <a:pt x="41568" y="19049"/>
                </a:lnTo>
                <a:lnTo>
                  <a:pt x="35198" y="12699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bk object 1074"/>
          <p:cNvSpPr/>
          <p:nvPr/>
        </p:nvSpPr>
        <p:spPr>
          <a:xfrm>
            <a:off x="6297122" y="6703059"/>
            <a:ext cx="39370" cy="20320"/>
          </a:xfrm>
          <a:custGeom>
            <a:avLst/>
            <a:gdLst/>
            <a:ahLst/>
            <a:cxnLst/>
            <a:rect l="l" t="t" r="r" b="b"/>
            <a:pathLst>
              <a:path w="39370" h="20320">
                <a:moveTo>
                  <a:pt x="19857" y="0"/>
                </a:moveTo>
                <a:lnTo>
                  <a:pt x="7157" y="0"/>
                </a:lnTo>
                <a:lnTo>
                  <a:pt x="7157" y="1270"/>
                </a:lnTo>
                <a:lnTo>
                  <a:pt x="0" y="1270"/>
                </a:lnTo>
                <a:lnTo>
                  <a:pt x="18990" y="20320"/>
                </a:lnTo>
                <a:lnTo>
                  <a:pt x="26207" y="20320"/>
                </a:lnTo>
                <a:lnTo>
                  <a:pt x="26207" y="19050"/>
                </a:lnTo>
                <a:lnTo>
                  <a:pt x="38907" y="19050"/>
                </a:lnTo>
                <a:lnTo>
                  <a:pt x="19857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bk object 1075"/>
          <p:cNvSpPr/>
          <p:nvPr/>
        </p:nvSpPr>
        <p:spPr>
          <a:xfrm>
            <a:off x="6274573" y="6704330"/>
            <a:ext cx="41910" cy="20320"/>
          </a:xfrm>
          <a:custGeom>
            <a:avLst/>
            <a:gdLst/>
            <a:ahLst/>
            <a:cxnLst/>
            <a:rect l="l" t="t" r="r" b="b"/>
            <a:pathLst>
              <a:path w="41910" h="20320">
                <a:moveTo>
                  <a:pt x="22548" y="0"/>
                </a:moveTo>
                <a:lnTo>
                  <a:pt x="10656" y="0"/>
                </a:lnTo>
                <a:lnTo>
                  <a:pt x="10656" y="1270"/>
                </a:lnTo>
                <a:lnTo>
                  <a:pt x="0" y="1270"/>
                </a:lnTo>
                <a:lnTo>
                  <a:pt x="2547" y="3810"/>
                </a:lnTo>
                <a:lnTo>
                  <a:pt x="26347" y="3810"/>
                </a:lnTo>
                <a:lnTo>
                  <a:pt x="22548" y="0"/>
                </a:lnTo>
                <a:close/>
              </a:path>
              <a:path w="41910" h="20320">
                <a:moveTo>
                  <a:pt x="27613" y="5080"/>
                </a:moveTo>
                <a:lnTo>
                  <a:pt x="3821" y="5080"/>
                </a:lnTo>
                <a:lnTo>
                  <a:pt x="15287" y="16510"/>
                </a:lnTo>
                <a:lnTo>
                  <a:pt x="39007" y="16510"/>
                </a:lnTo>
                <a:lnTo>
                  <a:pt x="27613" y="5080"/>
                </a:lnTo>
                <a:close/>
              </a:path>
              <a:path w="41910" h="20320">
                <a:moveTo>
                  <a:pt x="26347" y="3810"/>
                </a:moveTo>
                <a:lnTo>
                  <a:pt x="2547" y="3810"/>
                </a:lnTo>
                <a:lnTo>
                  <a:pt x="3821" y="5080"/>
                </a:lnTo>
                <a:lnTo>
                  <a:pt x="27613" y="5080"/>
                </a:lnTo>
                <a:lnTo>
                  <a:pt x="26347" y="3810"/>
                </a:lnTo>
                <a:close/>
              </a:path>
              <a:path w="41910" h="20320">
                <a:moveTo>
                  <a:pt x="39007" y="16510"/>
                </a:moveTo>
                <a:lnTo>
                  <a:pt x="15287" y="16510"/>
                </a:lnTo>
                <a:lnTo>
                  <a:pt x="19109" y="20320"/>
                </a:lnTo>
                <a:lnTo>
                  <a:pt x="29706" y="20320"/>
                </a:lnTo>
                <a:lnTo>
                  <a:pt x="29706" y="19050"/>
                </a:lnTo>
                <a:lnTo>
                  <a:pt x="41539" y="19050"/>
                </a:lnTo>
                <a:lnTo>
                  <a:pt x="39007" y="1651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bk object 1076"/>
          <p:cNvSpPr/>
          <p:nvPr/>
        </p:nvSpPr>
        <p:spPr>
          <a:xfrm>
            <a:off x="6252209" y="6704330"/>
            <a:ext cx="41910" cy="21590"/>
          </a:xfrm>
          <a:custGeom>
            <a:avLst/>
            <a:gdLst/>
            <a:ahLst/>
            <a:cxnLst/>
            <a:rect l="l" t="t" r="r" b="b"/>
            <a:pathLst>
              <a:path w="41910" h="21590">
                <a:moveTo>
                  <a:pt x="3810" y="0"/>
                </a:moveTo>
                <a:lnTo>
                  <a:pt x="0" y="0"/>
                </a:lnTo>
                <a:lnTo>
                  <a:pt x="3810" y="3810"/>
                </a:lnTo>
                <a:lnTo>
                  <a:pt x="24911" y="3810"/>
                </a:lnTo>
                <a:lnTo>
                  <a:pt x="22363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  <a:path w="41910" h="21590">
                <a:moveTo>
                  <a:pt x="24911" y="3810"/>
                </a:moveTo>
                <a:lnTo>
                  <a:pt x="3810" y="3810"/>
                </a:lnTo>
                <a:lnTo>
                  <a:pt x="16510" y="16510"/>
                </a:lnTo>
                <a:lnTo>
                  <a:pt x="37651" y="16510"/>
                </a:lnTo>
                <a:lnTo>
                  <a:pt x="24911" y="3810"/>
                </a:lnTo>
                <a:close/>
              </a:path>
              <a:path w="41910" h="21590">
                <a:moveTo>
                  <a:pt x="24130" y="20320"/>
                </a:moveTo>
                <a:lnTo>
                  <a:pt x="22860" y="20320"/>
                </a:lnTo>
                <a:lnTo>
                  <a:pt x="22860" y="21590"/>
                </a:lnTo>
                <a:lnTo>
                  <a:pt x="24130" y="21590"/>
                </a:lnTo>
                <a:lnTo>
                  <a:pt x="24130" y="20320"/>
                </a:lnTo>
                <a:close/>
              </a:path>
              <a:path w="41910" h="21590">
                <a:moveTo>
                  <a:pt x="37651" y="16510"/>
                </a:moveTo>
                <a:lnTo>
                  <a:pt x="16510" y="16510"/>
                </a:lnTo>
                <a:lnTo>
                  <a:pt x="20319" y="20320"/>
                </a:lnTo>
                <a:lnTo>
                  <a:pt x="41473" y="20320"/>
                </a:lnTo>
                <a:lnTo>
                  <a:pt x="37651" y="1651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bk object 1077"/>
          <p:cNvSpPr/>
          <p:nvPr/>
        </p:nvSpPr>
        <p:spPr>
          <a:xfrm>
            <a:off x="6226809" y="6701790"/>
            <a:ext cx="45720" cy="22860"/>
          </a:xfrm>
          <a:custGeom>
            <a:avLst/>
            <a:gdLst/>
            <a:ahLst/>
            <a:cxnLst/>
            <a:rect l="l" t="t" r="r" b="b"/>
            <a:pathLst>
              <a:path w="45720" h="22859">
                <a:moveTo>
                  <a:pt x="15239" y="1269"/>
                </a:moveTo>
                <a:lnTo>
                  <a:pt x="1269" y="1269"/>
                </a:lnTo>
                <a:lnTo>
                  <a:pt x="20319" y="20319"/>
                </a:lnTo>
                <a:lnTo>
                  <a:pt x="26669" y="20319"/>
                </a:lnTo>
                <a:lnTo>
                  <a:pt x="26669" y="21589"/>
                </a:lnTo>
                <a:lnTo>
                  <a:pt x="40639" y="21589"/>
                </a:lnTo>
                <a:lnTo>
                  <a:pt x="40639" y="22859"/>
                </a:lnTo>
                <a:lnTo>
                  <a:pt x="45719" y="22859"/>
                </a:lnTo>
                <a:lnTo>
                  <a:pt x="25400" y="2539"/>
                </a:lnTo>
                <a:lnTo>
                  <a:pt x="15239" y="2539"/>
                </a:lnTo>
                <a:lnTo>
                  <a:pt x="15239" y="1269"/>
                </a:lnTo>
                <a:close/>
              </a:path>
              <a:path w="45720" h="22859">
                <a:moveTo>
                  <a:pt x="1269" y="0"/>
                </a:moveTo>
                <a:lnTo>
                  <a:pt x="0" y="0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bk object 1078"/>
          <p:cNvSpPr/>
          <p:nvPr/>
        </p:nvSpPr>
        <p:spPr>
          <a:xfrm>
            <a:off x="6202679" y="6700519"/>
            <a:ext cx="44450" cy="21590"/>
          </a:xfrm>
          <a:custGeom>
            <a:avLst/>
            <a:gdLst/>
            <a:ahLst/>
            <a:cxnLst/>
            <a:rect l="l" t="t" r="r" b="b"/>
            <a:pathLst>
              <a:path w="44450" h="21590">
                <a:moveTo>
                  <a:pt x="11429" y="0"/>
                </a:moveTo>
                <a:lnTo>
                  <a:pt x="0" y="0"/>
                </a:lnTo>
                <a:lnTo>
                  <a:pt x="2539" y="2539"/>
                </a:lnTo>
                <a:lnTo>
                  <a:pt x="25400" y="2539"/>
                </a:lnTo>
                <a:lnTo>
                  <a:pt x="2413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44450" h="21590">
                <a:moveTo>
                  <a:pt x="25400" y="2539"/>
                </a:moveTo>
                <a:lnTo>
                  <a:pt x="2539" y="2539"/>
                </a:lnTo>
                <a:lnTo>
                  <a:pt x="19050" y="19049"/>
                </a:lnTo>
                <a:lnTo>
                  <a:pt x="22860" y="19049"/>
                </a:lnTo>
                <a:lnTo>
                  <a:pt x="22860" y="20319"/>
                </a:lnTo>
                <a:lnTo>
                  <a:pt x="36829" y="20319"/>
                </a:lnTo>
                <a:lnTo>
                  <a:pt x="36830" y="21589"/>
                </a:lnTo>
                <a:lnTo>
                  <a:pt x="44450" y="21589"/>
                </a:lnTo>
                <a:lnTo>
                  <a:pt x="25400" y="2539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bk object 1079"/>
          <p:cNvSpPr/>
          <p:nvPr/>
        </p:nvSpPr>
        <p:spPr>
          <a:xfrm>
            <a:off x="6177279" y="6697980"/>
            <a:ext cx="44450" cy="21590"/>
          </a:xfrm>
          <a:custGeom>
            <a:avLst/>
            <a:gdLst/>
            <a:ahLst/>
            <a:cxnLst/>
            <a:rect l="l" t="t" r="r" b="b"/>
            <a:pathLst>
              <a:path w="44450" h="21590">
                <a:moveTo>
                  <a:pt x="8889" y="0"/>
                </a:moveTo>
                <a:lnTo>
                  <a:pt x="0" y="0"/>
                </a:lnTo>
                <a:lnTo>
                  <a:pt x="16509" y="16510"/>
                </a:lnTo>
                <a:lnTo>
                  <a:pt x="39369" y="16510"/>
                </a:lnTo>
                <a:lnTo>
                  <a:pt x="25399" y="2540"/>
                </a:lnTo>
                <a:lnTo>
                  <a:pt x="22859" y="2540"/>
                </a:lnTo>
                <a:lnTo>
                  <a:pt x="22859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  <a:path w="44450" h="21590">
                <a:moveTo>
                  <a:pt x="39369" y="16510"/>
                </a:moveTo>
                <a:lnTo>
                  <a:pt x="16509" y="16510"/>
                </a:lnTo>
                <a:lnTo>
                  <a:pt x="19050" y="19050"/>
                </a:lnTo>
                <a:lnTo>
                  <a:pt x="20319" y="19050"/>
                </a:lnTo>
                <a:lnTo>
                  <a:pt x="20319" y="20320"/>
                </a:lnTo>
                <a:lnTo>
                  <a:pt x="34289" y="20320"/>
                </a:lnTo>
                <a:lnTo>
                  <a:pt x="34289" y="21590"/>
                </a:lnTo>
                <a:lnTo>
                  <a:pt x="44449" y="21590"/>
                </a:lnTo>
                <a:lnTo>
                  <a:pt x="39369" y="1651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bk object 1080"/>
          <p:cNvSpPr/>
          <p:nvPr/>
        </p:nvSpPr>
        <p:spPr>
          <a:xfrm>
            <a:off x="6150609" y="6694169"/>
            <a:ext cx="45720" cy="22860"/>
          </a:xfrm>
          <a:custGeom>
            <a:avLst/>
            <a:gdLst/>
            <a:ahLst/>
            <a:cxnLst/>
            <a:rect l="l" t="t" r="r" b="b"/>
            <a:pathLst>
              <a:path w="45720" h="22859">
                <a:moveTo>
                  <a:pt x="3809" y="0"/>
                </a:moveTo>
                <a:lnTo>
                  <a:pt x="0" y="0"/>
                </a:lnTo>
                <a:lnTo>
                  <a:pt x="127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  <a:path w="45720" h="22859">
                <a:moveTo>
                  <a:pt x="13969" y="1269"/>
                </a:moveTo>
                <a:lnTo>
                  <a:pt x="1270" y="1269"/>
                </a:lnTo>
                <a:lnTo>
                  <a:pt x="13970" y="13969"/>
                </a:lnTo>
                <a:lnTo>
                  <a:pt x="36829" y="13969"/>
                </a:lnTo>
                <a:lnTo>
                  <a:pt x="26670" y="3809"/>
                </a:lnTo>
                <a:lnTo>
                  <a:pt x="21589" y="3809"/>
                </a:lnTo>
                <a:lnTo>
                  <a:pt x="21589" y="2539"/>
                </a:lnTo>
                <a:lnTo>
                  <a:pt x="13969" y="2539"/>
                </a:lnTo>
                <a:lnTo>
                  <a:pt x="13969" y="1269"/>
                </a:lnTo>
                <a:close/>
              </a:path>
              <a:path w="45720" h="22859">
                <a:moveTo>
                  <a:pt x="36829" y="13969"/>
                </a:moveTo>
                <a:lnTo>
                  <a:pt x="13970" y="13969"/>
                </a:lnTo>
                <a:lnTo>
                  <a:pt x="21589" y="21589"/>
                </a:lnTo>
                <a:lnTo>
                  <a:pt x="33019" y="21589"/>
                </a:lnTo>
                <a:lnTo>
                  <a:pt x="33019" y="22859"/>
                </a:lnTo>
                <a:lnTo>
                  <a:pt x="45720" y="22859"/>
                </a:lnTo>
                <a:lnTo>
                  <a:pt x="36829" y="13969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bk object 1081"/>
          <p:cNvSpPr/>
          <p:nvPr/>
        </p:nvSpPr>
        <p:spPr>
          <a:xfrm>
            <a:off x="6122670" y="6689090"/>
            <a:ext cx="49530" cy="26670"/>
          </a:xfrm>
          <a:custGeom>
            <a:avLst/>
            <a:gdLst/>
            <a:ahLst/>
            <a:cxnLst/>
            <a:rect l="l" t="t" r="r" b="b"/>
            <a:pathLst>
              <a:path w="49529" h="26670">
                <a:moveTo>
                  <a:pt x="3809" y="0"/>
                </a:moveTo>
                <a:lnTo>
                  <a:pt x="0" y="0"/>
                </a:lnTo>
                <a:lnTo>
                  <a:pt x="12700" y="12699"/>
                </a:lnTo>
                <a:lnTo>
                  <a:pt x="35560" y="12699"/>
                </a:lnTo>
                <a:lnTo>
                  <a:pt x="27939" y="5079"/>
                </a:lnTo>
                <a:lnTo>
                  <a:pt x="25399" y="5079"/>
                </a:lnTo>
                <a:lnTo>
                  <a:pt x="25399" y="3809"/>
                </a:lnTo>
                <a:lnTo>
                  <a:pt x="17779" y="3809"/>
                </a:lnTo>
                <a:lnTo>
                  <a:pt x="17779" y="2539"/>
                </a:lnTo>
                <a:lnTo>
                  <a:pt x="11429" y="2539"/>
                </a:lnTo>
                <a:lnTo>
                  <a:pt x="11429" y="1269"/>
                </a:lnTo>
                <a:lnTo>
                  <a:pt x="3810" y="1269"/>
                </a:lnTo>
                <a:lnTo>
                  <a:pt x="3809" y="0"/>
                </a:lnTo>
                <a:close/>
              </a:path>
              <a:path w="49529" h="26670">
                <a:moveTo>
                  <a:pt x="35560" y="12699"/>
                </a:moveTo>
                <a:lnTo>
                  <a:pt x="12700" y="12699"/>
                </a:lnTo>
                <a:lnTo>
                  <a:pt x="19050" y="19049"/>
                </a:lnTo>
                <a:lnTo>
                  <a:pt x="41909" y="19049"/>
                </a:lnTo>
                <a:lnTo>
                  <a:pt x="35560" y="12699"/>
                </a:lnTo>
                <a:close/>
              </a:path>
              <a:path w="49529" h="26670">
                <a:moveTo>
                  <a:pt x="41910" y="19049"/>
                </a:moveTo>
                <a:lnTo>
                  <a:pt x="19050" y="19049"/>
                </a:lnTo>
                <a:lnTo>
                  <a:pt x="21589" y="21589"/>
                </a:lnTo>
                <a:lnTo>
                  <a:pt x="22859" y="21589"/>
                </a:lnTo>
                <a:lnTo>
                  <a:pt x="22859" y="22859"/>
                </a:lnTo>
                <a:lnTo>
                  <a:pt x="29209" y="22859"/>
                </a:lnTo>
                <a:lnTo>
                  <a:pt x="29209" y="24129"/>
                </a:lnTo>
                <a:lnTo>
                  <a:pt x="36829" y="24129"/>
                </a:lnTo>
                <a:lnTo>
                  <a:pt x="36829" y="25399"/>
                </a:lnTo>
                <a:lnTo>
                  <a:pt x="48259" y="25399"/>
                </a:lnTo>
                <a:lnTo>
                  <a:pt x="41910" y="19049"/>
                </a:lnTo>
                <a:close/>
              </a:path>
              <a:path w="49529" h="26670">
                <a:moveTo>
                  <a:pt x="48260" y="25399"/>
                </a:moveTo>
                <a:lnTo>
                  <a:pt x="40639" y="25399"/>
                </a:lnTo>
                <a:lnTo>
                  <a:pt x="40639" y="26669"/>
                </a:lnTo>
                <a:lnTo>
                  <a:pt x="49529" y="26669"/>
                </a:lnTo>
                <a:lnTo>
                  <a:pt x="48260" y="25399"/>
                </a:lnTo>
                <a:close/>
              </a:path>
            </a:pathLst>
          </a:custGeom>
          <a:solidFill>
            <a:srgbClr val="007A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bk object 1082"/>
          <p:cNvSpPr/>
          <p:nvPr/>
        </p:nvSpPr>
        <p:spPr>
          <a:xfrm>
            <a:off x="6095190" y="6684009"/>
            <a:ext cx="49530" cy="26670"/>
          </a:xfrm>
          <a:custGeom>
            <a:avLst/>
            <a:gdLst/>
            <a:ahLst/>
            <a:cxnLst/>
            <a:rect l="l" t="t" r="r" b="b"/>
            <a:pathLst>
              <a:path w="49529" h="26670">
                <a:moveTo>
                  <a:pt x="3349" y="0"/>
                </a:moveTo>
                <a:lnTo>
                  <a:pt x="0" y="0"/>
                </a:lnTo>
                <a:lnTo>
                  <a:pt x="21657" y="21590"/>
                </a:lnTo>
                <a:lnTo>
                  <a:pt x="22399" y="21590"/>
                </a:lnTo>
                <a:lnTo>
                  <a:pt x="22399" y="22329"/>
                </a:lnTo>
                <a:lnTo>
                  <a:pt x="22931" y="22860"/>
                </a:lnTo>
                <a:lnTo>
                  <a:pt x="28749" y="22860"/>
                </a:lnTo>
                <a:lnTo>
                  <a:pt x="28749" y="24130"/>
                </a:lnTo>
                <a:lnTo>
                  <a:pt x="36369" y="24130"/>
                </a:lnTo>
                <a:lnTo>
                  <a:pt x="36369" y="25400"/>
                </a:lnTo>
                <a:lnTo>
                  <a:pt x="42719" y="25400"/>
                </a:lnTo>
                <a:lnTo>
                  <a:pt x="42719" y="26670"/>
                </a:lnTo>
                <a:lnTo>
                  <a:pt x="49069" y="26670"/>
                </a:lnTo>
                <a:lnTo>
                  <a:pt x="27479" y="5080"/>
                </a:lnTo>
                <a:lnTo>
                  <a:pt x="24939" y="5080"/>
                </a:lnTo>
                <a:lnTo>
                  <a:pt x="24939" y="3810"/>
                </a:lnTo>
                <a:lnTo>
                  <a:pt x="17319" y="3810"/>
                </a:lnTo>
                <a:lnTo>
                  <a:pt x="17319" y="2540"/>
                </a:lnTo>
                <a:lnTo>
                  <a:pt x="9699" y="2540"/>
                </a:lnTo>
                <a:lnTo>
                  <a:pt x="9699" y="1270"/>
                </a:lnTo>
                <a:lnTo>
                  <a:pt x="3349" y="1270"/>
                </a:lnTo>
                <a:lnTo>
                  <a:pt x="334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bk object 1083"/>
          <p:cNvSpPr/>
          <p:nvPr/>
        </p:nvSpPr>
        <p:spPr>
          <a:xfrm>
            <a:off x="6066790" y="6678930"/>
            <a:ext cx="51435" cy="27940"/>
          </a:xfrm>
          <a:custGeom>
            <a:avLst/>
            <a:gdLst/>
            <a:ahLst/>
            <a:cxnLst/>
            <a:rect l="l" t="t" r="r" b="b"/>
            <a:pathLst>
              <a:path w="51435" h="27940">
                <a:moveTo>
                  <a:pt x="3810" y="0"/>
                </a:moveTo>
                <a:lnTo>
                  <a:pt x="0" y="0"/>
                </a:lnTo>
                <a:lnTo>
                  <a:pt x="22860" y="22860"/>
                </a:lnTo>
                <a:lnTo>
                  <a:pt x="46235" y="22860"/>
                </a:lnTo>
                <a:lnTo>
                  <a:pt x="28400" y="5080"/>
                </a:lnTo>
                <a:lnTo>
                  <a:pt x="24129" y="5080"/>
                </a:lnTo>
                <a:lnTo>
                  <a:pt x="24129" y="3810"/>
                </a:lnTo>
                <a:lnTo>
                  <a:pt x="17779" y="3810"/>
                </a:lnTo>
                <a:lnTo>
                  <a:pt x="17779" y="2540"/>
                </a:lnTo>
                <a:lnTo>
                  <a:pt x="10160" y="2540"/>
                </a:lnTo>
                <a:lnTo>
                  <a:pt x="1016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  <a:path w="51435" h="27940">
                <a:moveTo>
                  <a:pt x="50800" y="27409"/>
                </a:moveTo>
                <a:lnTo>
                  <a:pt x="50800" y="27940"/>
                </a:lnTo>
                <a:lnTo>
                  <a:pt x="51331" y="27940"/>
                </a:lnTo>
                <a:lnTo>
                  <a:pt x="50800" y="27409"/>
                </a:lnTo>
                <a:close/>
              </a:path>
              <a:path w="51435" h="27940">
                <a:moveTo>
                  <a:pt x="46235" y="22860"/>
                </a:moveTo>
                <a:lnTo>
                  <a:pt x="29210" y="22860"/>
                </a:lnTo>
                <a:lnTo>
                  <a:pt x="29210" y="24130"/>
                </a:lnTo>
                <a:lnTo>
                  <a:pt x="35560" y="24130"/>
                </a:lnTo>
                <a:lnTo>
                  <a:pt x="35560" y="25400"/>
                </a:lnTo>
                <a:lnTo>
                  <a:pt x="43180" y="25400"/>
                </a:lnTo>
                <a:lnTo>
                  <a:pt x="43180" y="26670"/>
                </a:lnTo>
                <a:lnTo>
                  <a:pt x="50057" y="26670"/>
                </a:lnTo>
                <a:lnTo>
                  <a:pt x="46235" y="2286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bk object 1084"/>
          <p:cNvSpPr/>
          <p:nvPr/>
        </p:nvSpPr>
        <p:spPr>
          <a:xfrm>
            <a:off x="6041030" y="6673850"/>
            <a:ext cx="48895" cy="27940"/>
          </a:xfrm>
          <a:custGeom>
            <a:avLst/>
            <a:gdLst/>
            <a:ahLst/>
            <a:cxnLst/>
            <a:rect l="l" t="t" r="r" b="b"/>
            <a:pathLst>
              <a:path w="48895" h="27940">
                <a:moveTo>
                  <a:pt x="1630" y="0"/>
                </a:moveTo>
                <a:lnTo>
                  <a:pt x="0" y="0"/>
                </a:lnTo>
                <a:lnTo>
                  <a:pt x="2532" y="2539"/>
                </a:lnTo>
                <a:lnTo>
                  <a:pt x="7980" y="2539"/>
                </a:lnTo>
                <a:lnTo>
                  <a:pt x="7980" y="1270"/>
                </a:lnTo>
                <a:lnTo>
                  <a:pt x="1630" y="1270"/>
                </a:lnTo>
                <a:lnTo>
                  <a:pt x="1630" y="0"/>
                </a:lnTo>
                <a:close/>
              </a:path>
              <a:path w="48895" h="27940">
                <a:moveTo>
                  <a:pt x="18140" y="2540"/>
                </a:moveTo>
                <a:lnTo>
                  <a:pt x="2532" y="2540"/>
                </a:lnTo>
                <a:lnTo>
                  <a:pt x="8862" y="8889"/>
                </a:lnTo>
                <a:lnTo>
                  <a:pt x="29570" y="8889"/>
                </a:lnTo>
                <a:lnTo>
                  <a:pt x="25760" y="5080"/>
                </a:lnTo>
                <a:lnTo>
                  <a:pt x="21950" y="5080"/>
                </a:lnTo>
                <a:lnTo>
                  <a:pt x="21950" y="3810"/>
                </a:lnTo>
                <a:lnTo>
                  <a:pt x="18140" y="3810"/>
                </a:lnTo>
                <a:lnTo>
                  <a:pt x="18140" y="2540"/>
                </a:lnTo>
                <a:close/>
              </a:path>
              <a:path w="48895" h="27940">
                <a:moveTo>
                  <a:pt x="29570" y="8890"/>
                </a:moveTo>
                <a:lnTo>
                  <a:pt x="8862" y="8890"/>
                </a:lnTo>
                <a:lnTo>
                  <a:pt x="15192" y="15239"/>
                </a:lnTo>
                <a:lnTo>
                  <a:pt x="35920" y="15239"/>
                </a:lnTo>
                <a:lnTo>
                  <a:pt x="29570" y="8890"/>
                </a:lnTo>
                <a:close/>
              </a:path>
              <a:path w="48895" h="27940">
                <a:moveTo>
                  <a:pt x="47350" y="26669"/>
                </a:moveTo>
                <a:lnTo>
                  <a:pt x="47350" y="27939"/>
                </a:lnTo>
                <a:lnTo>
                  <a:pt x="48620" y="27939"/>
                </a:lnTo>
                <a:lnTo>
                  <a:pt x="47350" y="26669"/>
                </a:lnTo>
                <a:close/>
              </a:path>
              <a:path w="48895" h="27940">
                <a:moveTo>
                  <a:pt x="35920" y="15240"/>
                </a:moveTo>
                <a:lnTo>
                  <a:pt x="15192" y="15240"/>
                </a:lnTo>
                <a:lnTo>
                  <a:pt x="22788" y="22860"/>
                </a:lnTo>
                <a:lnTo>
                  <a:pt x="27030" y="22860"/>
                </a:lnTo>
                <a:lnTo>
                  <a:pt x="27030" y="24130"/>
                </a:lnTo>
                <a:lnTo>
                  <a:pt x="33380" y="24130"/>
                </a:lnTo>
                <a:lnTo>
                  <a:pt x="33380" y="25400"/>
                </a:lnTo>
                <a:lnTo>
                  <a:pt x="41000" y="25400"/>
                </a:lnTo>
                <a:lnTo>
                  <a:pt x="41000" y="26669"/>
                </a:lnTo>
                <a:lnTo>
                  <a:pt x="47350" y="26669"/>
                </a:lnTo>
                <a:lnTo>
                  <a:pt x="35920" y="1524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bk object 1085"/>
          <p:cNvSpPr/>
          <p:nvPr/>
        </p:nvSpPr>
        <p:spPr>
          <a:xfrm>
            <a:off x="6011215" y="6668769"/>
            <a:ext cx="52705" cy="27940"/>
          </a:xfrm>
          <a:custGeom>
            <a:avLst/>
            <a:gdLst/>
            <a:ahLst/>
            <a:cxnLst/>
            <a:rect l="l" t="t" r="r" b="b"/>
            <a:pathLst>
              <a:path w="52704" h="27940">
                <a:moveTo>
                  <a:pt x="3504" y="0"/>
                </a:moveTo>
                <a:lnTo>
                  <a:pt x="0" y="0"/>
                </a:lnTo>
                <a:lnTo>
                  <a:pt x="1273" y="1269"/>
                </a:lnTo>
                <a:lnTo>
                  <a:pt x="3504" y="1269"/>
                </a:lnTo>
                <a:lnTo>
                  <a:pt x="3504" y="0"/>
                </a:lnTo>
                <a:close/>
              </a:path>
              <a:path w="52704" h="27940">
                <a:moveTo>
                  <a:pt x="9854" y="1269"/>
                </a:moveTo>
                <a:lnTo>
                  <a:pt x="1273" y="1269"/>
                </a:lnTo>
                <a:lnTo>
                  <a:pt x="7643" y="7619"/>
                </a:lnTo>
                <a:lnTo>
                  <a:pt x="32346" y="7619"/>
                </a:lnTo>
                <a:lnTo>
                  <a:pt x="29814" y="5079"/>
                </a:lnTo>
                <a:lnTo>
                  <a:pt x="23824" y="5079"/>
                </a:lnTo>
                <a:lnTo>
                  <a:pt x="23824" y="3809"/>
                </a:lnTo>
                <a:lnTo>
                  <a:pt x="17474" y="3809"/>
                </a:lnTo>
                <a:lnTo>
                  <a:pt x="17474" y="2539"/>
                </a:lnTo>
                <a:lnTo>
                  <a:pt x="9854" y="2539"/>
                </a:lnTo>
                <a:lnTo>
                  <a:pt x="9854" y="1269"/>
                </a:lnTo>
                <a:close/>
              </a:path>
              <a:path w="52704" h="27940">
                <a:moveTo>
                  <a:pt x="32346" y="7619"/>
                </a:moveTo>
                <a:lnTo>
                  <a:pt x="7643" y="7619"/>
                </a:lnTo>
                <a:lnTo>
                  <a:pt x="14013" y="13969"/>
                </a:lnTo>
                <a:lnTo>
                  <a:pt x="38676" y="13969"/>
                </a:lnTo>
                <a:lnTo>
                  <a:pt x="32346" y="7619"/>
                </a:lnTo>
                <a:close/>
              </a:path>
              <a:path w="52704" h="27940">
                <a:moveTo>
                  <a:pt x="38676" y="13969"/>
                </a:moveTo>
                <a:lnTo>
                  <a:pt x="14013" y="13969"/>
                </a:lnTo>
                <a:lnTo>
                  <a:pt x="21657" y="21589"/>
                </a:lnTo>
                <a:lnTo>
                  <a:pt x="23824" y="21589"/>
                </a:lnTo>
                <a:lnTo>
                  <a:pt x="23824" y="22859"/>
                </a:lnTo>
                <a:lnTo>
                  <a:pt x="30174" y="22859"/>
                </a:lnTo>
                <a:lnTo>
                  <a:pt x="30174" y="24129"/>
                </a:lnTo>
                <a:lnTo>
                  <a:pt x="36524" y="24129"/>
                </a:lnTo>
                <a:lnTo>
                  <a:pt x="36524" y="25399"/>
                </a:lnTo>
                <a:lnTo>
                  <a:pt x="42874" y="25399"/>
                </a:lnTo>
                <a:lnTo>
                  <a:pt x="42874" y="26669"/>
                </a:lnTo>
                <a:lnTo>
                  <a:pt x="46684" y="26669"/>
                </a:lnTo>
                <a:lnTo>
                  <a:pt x="46684" y="27939"/>
                </a:lnTo>
                <a:lnTo>
                  <a:pt x="52603" y="27939"/>
                </a:lnTo>
                <a:lnTo>
                  <a:pt x="38676" y="13969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bk object 1086"/>
          <p:cNvSpPr/>
          <p:nvPr/>
        </p:nvSpPr>
        <p:spPr>
          <a:xfrm>
            <a:off x="5986779" y="6664959"/>
            <a:ext cx="46355" cy="25400"/>
          </a:xfrm>
          <a:custGeom>
            <a:avLst/>
            <a:gdLst/>
            <a:ahLst/>
            <a:cxnLst/>
            <a:rect l="l" t="t" r="r" b="b"/>
            <a:pathLst>
              <a:path w="46354" h="25400">
                <a:moveTo>
                  <a:pt x="6350" y="0"/>
                </a:moveTo>
                <a:lnTo>
                  <a:pt x="0" y="0"/>
                </a:lnTo>
                <a:lnTo>
                  <a:pt x="20320" y="20320"/>
                </a:lnTo>
                <a:lnTo>
                  <a:pt x="22860" y="20320"/>
                </a:lnTo>
                <a:lnTo>
                  <a:pt x="22860" y="21590"/>
                </a:lnTo>
                <a:lnTo>
                  <a:pt x="29210" y="21590"/>
                </a:lnTo>
                <a:lnTo>
                  <a:pt x="29210" y="22860"/>
                </a:lnTo>
                <a:lnTo>
                  <a:pt x="35560" y="22860"/>
                </a:lnTo>
                <a:lnTo>
                  <a:pt x="35560" y="24130"/>
                </a:lnTo>
                <a:lnTo>
                  <a:pt x="44819" y="24130"/>
                </a:lnTo>
                <a:lnTo>
                  <a:pt x="24435" y="3810"/>
                </a:lnTo>
                <a:lnTo>
                  <a:pt x="20320" y="3810"/>
                </a:lnTo>
                <a:lnTo>
                  <a:pt x="20320" y="2540"/>
                </a:lnTo>
                <a:lnTo>
                  <a:pt x="12700" y="2540"/>
                </a:lnTo>
                <a:lnTo>
                  <a:pt x="1270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46354" h="25400">
                <a:moveTo>
                  <a:pt x="44819" y="24130"/>
                </a:moveTo>
                <a:lnTo>
                  <a:pt x="41910" y="24130"/>
                </a:lnTo>
                <a:lnTo>
                  <a:pt x="41910" y="25400"/>
                </a:lnTo>
                <a:lnTo>
                  <a:pt x="46093" y="25400"/>
                </a:lnTo>
                <a:lnTo>
                  <a:pt x="44819" y="24130"/>
                </a:lnTo>
                <a:close/>
              </a:path>
            </a:pathLst>
          </a:custGeom>
          <a:solidFill>
            <a:srgbClr val="0077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bk object 1087"/>
          <p:cNvSpPr/>
          <p:nvPr/>
        </p:nvSpPr>
        <p:spPr>
          <a:xfrm>
            <a:off x="5957364" y="6658609"/>
            <a:ext cx="50165" cy="26670"/>
          </a:xfrm>
          <a:custGeom>
            <a:avLst/>
            <a:gdLst/>
            <a:ahLst/>
            <a:cxnLst/>
            <a:rect l="l" t="t" r="r" b="b"/>
            <a:pathLst>
              <a:path w="50164" h="26670">
                <a:moveTo>
                  <a:pt x="7825" y="1270"/>
                </a:moveTo>
                <a:lnTo>
                  <a:pt x="1266" y="1270"/>
                </a:lnTo>
                <a:lnTo>
                  <a:pt x="20256" y="20320"/>
                </a:lnTo>
                <a:lnTo>
                  <a:pt x="20525" y="20320"/>
                </a:lnTo>
                <a:lnTo>
                  <a:pt x="20525" y="20589"/>
                </a:lnTo>
                <a:lnTo>
                  <a:pt x="21522" y="21590"/>
                </a:lnTo>
                <a:lnTo>
                  <a:pt x="26875" y="21590"/>
                </a:lnTo>
                <a:lnTo>
                  <a:pt x="26875" y="22860"/>
                </a:lnTo>
                <a:lnTo>
                  <a:pt x="33225" y="22860"/>
                </a:lnTo>
                <a:lnTo>
                  <a:pt x="33225" y="24130"/>
                </a:lnTo>
                <a:lnTo>
                  <a:pt x="47195" y="24130"/>
                </a:lnTo>
                <a:lnTo>
                  <a:pt x="29415" y="6350"/>
                </a:lnTo>
                <a:lnTo>
                  <a:pt x="28145" y="6350"/>
                </a:lnTo>
                <a:lnTo>
                  <a:pt x="28145" y="5080"/>
                </a:lnTo>
                <a:lnTo>
                  <a:pt x="21795" y="5080"/>
                </a:lnTo>
                <a:lnTo>
                  <a:pt x="21795" y="3810"/>
                </a:lnTo>
                <a:lnTo>
                  <a:pt x="14175" y="3810"/>
                </a:lnTo>
                <a:lnTo>
                  <a:pt x="14175" y="2540"/>
                </a:lnTo>
                <a:lnTo>
                  <a:pt x="7825" y="2540"/>
                </a:lnTo>
                <a:lnTo>
                  <a:pt x="7825" y="1270"/>
                </a:lnTo>
                <a:close/>
              </a:path>
              <a:path w="50164" h="26670">
                <a:moveTo>
                  <a:pt x="205" y="0"/>
                </a:moveTo>
                <a:lnTo>
                  <a:pt x="0" y="0"/>
                </a:lnTo>
                <a:lnTo>
                  <a:pt x="205" y="206"/>
                </a:lnTo>
                <a:lnTo>
                  <a:pt x="205" y="0"/>
                </a:lnTo>
                <a:close/>
              </a:path>
              <a:path w="50164" h="26670">
                <a:moveTo>
                  <a:pt x="47195" y="24130"/>
                </a:moveTo>
                <a:lnTo>
                  <a:pt x="39575" y="24130"/>
                </a:lnTo>
                <a:lnTo>
                  <a:pt x="39575" y="25400"/>
                </a:lnTo>
                <a:lnTo>
                  <a:pt x="45925" y="25400"/>
                </a:lnTo>
                <a:lnTo>
                  <a:pt x="45925" y="26670"/>
                </a:lnTo>
                <a:lnTo>
                  <a:pt x="49735" y="26670"/>
                </a:lnTo>
                <a:lnTo>
                  <a:pt x="47195" y="2413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bk object 1088"/>
          <p:cNvSpPr/>
          <p:nvPr/>
        </p:nvSpPr>
        <p:spPr>
          <a:xfrm>
            <a:off x="5918200" y="6642100"/>
            <a:ext cx="60960" cy="38100"/>
          </a:xfrm>
          <a:custGeom>
            <a:avLst/>
            <a:gdLst/>
            <a:ahLst/>
            <a:cxnLst/>
            <a:rect l="l" t="t" r="r" b="b"/>
            <a:pathLst>
              <a:path w="60960" h="38100">
                <a:moveTo>
                  <a:pt x="3810" y="1270"/>
                </a:moveTo>
                <a:lnTo>
                  <a:pt x="1270" y="1270"/>
                </a:lnTo>
                <a:lnTo>
                  <a:pt x="27939" y="27940"/>
                </a:lnTo>
                <a:lnTo>
                  <a:pt x="29210" y="27940"/>
                </a:lnTo>
                <a:lnTo>
                  <a:pt x="29210" y="29210"/>
                </a:lnTo>
                <a:lnTo>
                  <a:pt x="33020" y="29210"/>
                </a:lnTo>
                <a:lnTo>
                  <a:pt x="33020" y="30480"/>
                </a:lnTo>
                <a:lnTo>
                  <a:pt x="35560" y="30480"/>
                </a:lnTo>
                <a:lnTo>
                  <a:pt x="35560" y="31750"/>
                </a:lnTo>
                <a:lnTo>
                  <a:pt x="39370" y="31750"/>
                </a:lnTo>
                <a:lnTo>
                  <a:pt x="39370" y="33019"/>
                </a:lnTo>
                <a:lnTo>
                  <a:pt x="41910" y="33019"/>
                </a:lnTo>
                <a:lnTo>
                  <a:pt x="41910" y="34289"/>
                </a:lnTo>
                <a:lnTo>
                  <a:pt x="56888" y="34289"/>
                </a:lnTo>
                <a:lnTo>
                  <a:pt x="40430" y="17780"/>
                </a:lnTo>
                <a:lnTo>
                  <a:pt x="39370" y="17780"/>
                </a:lnTo>
                <a:lnTo>
                  <a:pt x="39370" y="16716"/>
                </a:lnTo>
                <a:lnTo>
                  <a:pt x="39164" y="16510"/>
                </a:lnTo>
                <a:lnTo>
                  <a:pt x="35560" y="16510"/>
                </a:lnTo>
                <a:lnTo>
                  <a:pt x="35560" y="15240"/>
                </a:lnTo>
                <a:lnTo>
                  <a:pt x="31750" y="15240"/>
                </a:lnTo>
                <a:lnTo>
                  <a:pt x="31750" y="13970"/>
                </a:lnTo>
                <a:lnTo>
                  <a:pt x="29210" y="13970"/>
                </a:lnTo>
                <a:lnTo>
                  <a:pt x="29210" y="12700"/>
                </a:lnTo>
                <a:lnTo>
                  <a:pt x="26670" y="12700"/>
                </a:lnTo>
                <a:lnTo>
                  <a:pt x="26670" y="11429"/>
                </a:lnTo>
                <a:lnTo>
                  <a:pt x="22860" y="11429"/>
                </a:lnTo>
                <a:lnTo>
                  <a:pt x="22860" y="10160"/>
                </a:lnTo>
                <a:lnTo>
                  <a:pt x="20320" y="10160"/>
                </a:lnTo>
                <a:lnTo>
                  <a:pt x="20320" y="8889"/>
                </a:lnTo>
                <a:lnTo>
                  <a:pt x="17780" y="8889"/>
                </a:lnTo>
                <a:lnTo>
                  <a:pt x="17780" y="7620"/>
                </a:lnTo>
                <a:lnTo>
                  <a:pt x="15240" y="7620"/>
                </a:lnTo>
                <a:lnTo>
                  <a:pt x="15240" y="6350"/>
                </a:lnTo>
                <a:lnTo>
                  <a:pt x="12700" y="6350"/>
                </a:lnTo>
                <a:lnTo>
                  <a:pt x="12700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lnTo>
                  <a:pt x="3810" y="2540"/>
                </a:lnTo>
                <a:lnTo>
                  <a:pt x="3810" y="1270"/>
                </a:lnTo>
                <a:close/>
              </a:path>
              <a:path w="60960" h="38100">
                <a:moveTo>
                  <a:pt x="1270" y="0"/>
                </a:moveTo>
                <a:lnTo>
                  <a:pt x="0" y="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60960" h="38100">
                <a:moveTo>
                  <a:pt x="59689" y="37099"/>
                </a:moveTo>
                <a:lnTo>
                  <a:pt x="59689" y="38100"/>
                </a:lnTo>
                <a:lnTo>
                  <a:pt x="60687" y="38100"/>
                </a:lnTo>
                <a:lnTo>
                  <a:pt x="59689" y="37099"/>
                </a:lnTo>
                <a:close/>
              </a:path>
              <a:path w="60960" h="38100">
                <a:moveTo>
                  <a:pt x="56888" y="34290"/>
                </a:moveTo>
                <a:lnTo>
                  <a:pt x="44450" y="34290"/>
                </a:lnTo>
                <a:lnTo>
                  <a:pt x="44450" y="35560"/>
                </a:lnTo>
                <a:lnTo>
                  <a:pt x="53339" y="35560"/>
                </a:lnTo>
                <a:lnTo>
                  <a:pt x="53339" y="36830"/>
                </a:lnTo>
                <a:lnTo>
                  <a:pt x="59420" y="36830"/>
                </a:lnTo>
                <a:lnTo>
                  <a:pt x="56888" y="34290"/>
                </a:lnTo>
                <a:close/>
              </a:path>
            </a:pathLst>
          </a:custGeom>
          <a:solidFill>
            <a:srgbClr val="0076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bk object 1089"/>
          <p:cNvSpPr/>
          <p:nvPr/>
        </p:nvSpPr>
        <p:spPr>
          <a:xfrm>
            <a:off x="5877559" y="6624319"/>
            <a:ext cx="68580" cy="45720"/>
          </a:xfrm>
          <a:custGeom>
            <a:avLst/>
            <a:gdLst/>
            <a:ahLst/>
            <a:cxnLst/>
            <a:rect l="l" t="t" r="r" b="b"/>
            <a:pathLst>
              <a:path w="68579" h="45720">
                <a:moveTo>
                  <a:pt x="5079" y="1270"/>
                </a:moveTo>
                <a:lnTo>
                  <a:pt x="1270" y="1270"/>
                </a:lnTo>
                <a:lnTo>
                  <a:pt x="30480" y="30479"/>
                </a:lnTo>
                <a:lnTo>
                  <a:pt x="31750" y="30479"/>
                </a:lnTo>
                <a:lnTo>
                  <a:pt x="31750" y="31749"/>
                </a:lnTo>
                <a:lnTo>
                  <a:pt x="35560" y="31749"/>
                </a:lnTo>
                <a:lnTo>
                  <a:pt x="35560" y="33019"/>
                </a:lnTo>
                <a:lnTo>
                  <a:pt x="55879" y="33019"/>
                </a:lnTo>
                <a:lnTo>
                  <a:pt x="40639" y="17779"/>
                </a:lnTo>
                <a:lnTo>
                  <a:pt x="38099" y="17779"/>
                </a:lnTo>
                <a:lnTo>
                  <a:pt x="38100" y="16509"/>
                </a:lnTo>
                <a:lnTo>
                  <a:pt x="35560" y="16509"/>
                </a:lnTo>
                <a:lnTo>
                  <a:pt x="35560" y="15239"/>
                </a:lnTo>
                <a:lnTo>
                  <a:pt x="33019" y="15239"/>
                </a:lnTo>
                <a:lnTo>
                  <a:pt x="33019" y="13969"/>
                </a:lnTo>
                <a:lnTo>
                  <a:pt x="30479" y="13969"/>
                </a:lnTo>
                <a:lnTo>
                  <a:pt x="30479" y="12699"/>
                </a:lnTo>
                <a:lnTo>
                  <a:pt x="26669" y="12699"/>
                </a:lnTo>
                <a:lnTo>
                  <a:pt x="26669" y="11429"/>
                </a:lnTo>
                <a:lnTo>
                  <a:pt x="24129" y="11429"/>
                </a:lnTo>
                <a:lnTo>
                  <a:pt x="24129" y="10159"/>
                </a:lnTo>
                <a:lnTo>
                  <a:pt x="21589" y="10159"/>
                </a:lnTo>
                <a:lnTo>
                  <a:pt x="21589" y="8889"/>
                </a:lnTo>
                <a:lnTo>
                  <a:pt x="19050" y="8889"/>
                </a:lnTo>
                <a:lnTo>
                  <a:pt x="19050" y="7619"/>
                </a:lnTo>
                <a:lnTo>
                  <a:pt x="15239" y="7619"/>
                </a:lnTo>
                <a:lnTo>
                  <a:pt x="15239" y="6349"/>
                </a:lnTo>
                <a:lnTo>
                  <a:pt x="12700" y="6349"/>
                </a:lnTo>
                <a:lnTo>
                  <a:pt x="12700" y="5079"/>
                </a:lnTo>
                <a:lnTo>
                  <a:pt x="10160" y="5079"/>
                </a:lnTo>
                <a:lnTo>
                  <a:pt x="10160" y="3809"/>
                </a:lnTo>
                <a:lnTo>
                  <a:pt x="7619" y="3809"/>
                </a:lnTo>
                <a:lnTo>
                  <a:pt x="7619" y="2539"/>
                </a:lnTo>
                <a:lnTo>
                  <a:pt x="5079" y="2539"/>
                </a:lnTo>
                <a:lnTo>
                  <a:pt x="5079" y="1270"/>
                </a:lnTo>
                <a:close/>
              </a:path>
              <a:path w="68579" h="45720">
                <a:moveTo>
                  <a:pt x="1269" y="0"/>
                </a:moveTo>
                <a:lnTo>
                  <a:pt x="0" y="0"/>
                </a:lnTo>
                <a:lnTo>
                  <a:pt x="1270" y="1270"/>
                </a:lnTo>
                <a:lnTo>
                  <a:pt x="1269" y="0"/>
                </a:lnTo>
                <a:close/>
              </a:path>
              <a:path w="68579" h="45720">
                <a:moveTo>
                  <a:pt x="55879" y="33019"/>
                </a:moveTo>
                <a:lnTo>
                  <a:pt x="38100" y="33019"/>
                </a:lnTo>
                <a:lnTo>
                  <a:pt x="38100" y="34289"/>
                </a:lnTo>
                <a:lnTo>
                  <a:pt x="41910" y="34289"/>
                </a:lnTo>
                <a:lnTo>
                  <a:pt x="41910" y="35559"/>
                </a:lnTo>
                <a:lnTo>
                  <a:pt x="44449" y="35559"/>
                </a:lnTo>
                <a:lnTo>
                  <a:pt x="44450" y="36829"/>
                </a:lnTo>
                <a:lnTo>
                  <a:pt x="48260" y="36829"/>
                </a:lnTo>
                <a:lnTo>
                  <a:pt x="48260" y="38099"/>
                </a:lnTo>
                <a:lnTo>
                  <a:pt x="50800" y="38099"/>
                </a:lnTo>
                <a:lnTo>
                  <a:pt x="50800" y="39369"/>
                </a:lnTo>
                <a:lnTo>
                  <a:pt x="62229" y="39369"/>
                </a:lnTo>
                <a:lnTo>
                  <a:pt x="55879" y="33019"/>
                </a:lnTo>
                <a:close/>
              </a:path>
              <a:path w="68579" h="45720">
                <a:moveTo>
                  <a:pt x="67310" y="44449"/>
                </a:moveTo>
                <a:lnTo>
                  <a:pt x="67310" y="45719"/>
                </a:lnTo>
                <a:lnTo>
                  <a:pt x="68579" y="45719"/>
                </a:lnTo>
                <a:lnTo>
                  <a:pt x="67310" y="44449"/>
                </a:lnTo>
                <a:close/>
              </a:path>
              <a:path w="68579" h="45720">
                <a:moveTo>
                  <a:pt x="62229" y="39369"/>
                </a:moveTo>
                <a:lnTo>
                  <a:pt x="54610" y="39369"/>
                </a:lnTo>
                <a:lnTo>
                  <a:pt x="54610" y="40639"/>
                </a:lnTo>
                <a:lnTo>
                  <a:pt x="57150" y="40639"/>
                </a:lnTo>
                <a:lnTo>
                  <a:pt x="57150" y="41909"/>
                </a:lnTo>
                <a:lnTo>
                  <a:pt x="60960" y="41909"/>
                </a:lnTo>
                <a:lnTo>
                  <a:pt x="60960" y="43179"/>
                </a:lnTo>
                <a:lnTo>
                  <a:pt x="63500" y="43179"/>
                </a:lnTo>
                <a:lnTo>
                  <a:pt x="63500" y="44449"/>
                </a:lnTo>
                <a:lnTo>
                  <a:pt x="67310" y="44449"/>
                </a:lnTo>
                <a:lnTo>
                  <a:pt x="62229" y="39369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bk object 1090"/>
          <p:cNvSpPr/>
          <p:nvPr/>
        </p:nvSpPr>
        <p:spPr>
          <a:xfrm>
            <a:off x="5867400" y="6619240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59">
                <a:moveTo>
                  <a:pt x="39370" y="34289"/>
                </a:moveTo>
                <a:lnTo>
                  <a:pt x="39370" y="35559"/>
                </a:lnTo>
                <a:lnTo>
                  <a:pt x="40640" y="35559"/>
                </a:lnTo>
                <a:lnTo>
                  <a:pt x="39370" y="34289"/>
                </a:lnTo>
                <a:close/>
              </a:path>
              <a:path w="40639" h="35559">
                <a:moveTo>
                  <a:pt x="1270" y="0"/>
                </a:moveTo>
                <a:lnTo>
                  <a:pt x="0" y="0"/>
                </a:lnTo>
                <a:lnTo>
                  <a:pt x="0" y="17779"/>
                </a:lnTo>
                <a:lnTo>
                  <a:pt x="2539" y="20319"/>
                </a:lnTo>
                <a:lnTo>
                  <a:pt x="3810" y="20319"/>
                </a:lnTo>
                <a:lnTo>
                  <a:pt x="3810" y="21589"/>
                </a:lnTo>
                <a:lnTo>
                  <a:pt x="7620" y="21589"/>
                </a:lnTo>
                <a:lnTo>
                  <a:pt x="7620" y="22859"/>
                </a:lnTo>
                <a:lnTo>
                  <a:pt x="10160" y="22859"/>
                </a:lnTo>
                <a:lnTo>
                  <a:pt x="10160" y="24129"/>
                </a:lnTo>
                <a:lnTo>
                  <a:pt x="13970" y="24129"/>
                </a:lnTo>
                <a:lnTo>
                  <a:pt x="13970" y="25399"/>
                </a:lnTo>
                <a:lnTo>
                  <a:pt x="16510" y="25399"/>
                </a:lnTo>
                <a:lnTo>
                  <a:pt x="16510" y="26669"/>
                </a:lnTo>
                <a:lnTo>
                  <a:pt x="20320" y="26669"/>
                </a:lnTo>
                <a:lnTo>
                  <a:pt x="20320" y="27939"/>
                </a:lnTo>
                <a:lnTo>
                  <a:pt x="22860" y="27939"/>
                </a:lnTo>
                <a:lnTo>
                  <a:pt x="22860" y="29209"/>
                </a:lnTo>
                <a:lnTo>
                  <a:pt x="26670" y="29209"/>
                </a:lnTo>
                <a:lnTo>
                  <a:pt x="26670" y="30479"/>
                </a:lnTo>
                <a:lnTo>
                  <a:pt x="29210" y="30479"/>
                </a:lnTo>
                <a:lnTo>
                  <a:pt x="29210" y="31749"/>
                </a:lnTo>
                <a:lnTo>
                  <a:pt x="33020" y="31749"/>
                </a:lnTo>
                <a:lnTo>
                  <a:pt x="33020" y="33019"/>
                </a:lnTo>
                <a:lnTo>
                  <a:pt x="35560" y="33019"/>
                </a:lnTo>
                <a:lnTo>
                  <a:pt x="35560" y="34289"/>
                </a:lnTo>
                <a:lnTo>
                  <a:pt x="39370" y="34289"/>
                </a:lnTo>
                <a:lnTo>
                  <a:pt x="10160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bk object 1091"/>
          <p:cNvSpPr/>
          <p:nvPr/>
        </p:nvSpPr>
        <p:spPr>
          <a:xfrm>
            <a:off x="5867400" y="66370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2539"/>
                </a:lnTo>
                <a:lnTo>
                  <a:pt x="253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74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bk object 1092"/>
          <p:cNvSpPr/>
          <p:nvPr/>
        </p:nvSpPr>
        <p:spPr>
          <a:xfrm>
            <a:off x="5600700" y="6200140"/>
            <a:ext cx="142239" cy="34417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bk object 1093"/>
          <p:cNvSpPr/>
          <p:nvPr/>
        </p:nvSpPr>
        <p:spPr>
          <a:xfrm>
            <a:off x="5769609" y="6422390"/>
            <a:ext cx="1082040" cy="147320"/>
          </a:xfrm>
          <a:custGeom>
            <a:avLst/>
            <a:gdLst/>
            <a:ahLst/>
            <a:cxnLst/>
            <a:rect l="l" t="t" r="r" b="b"/>
            <a:pathLst>
              <a:path w="1082040" h="147320">
                <a:moveTo>
                  <a:pt x="935566" y="146050"/>
                </a:moveTo>
                <a:lnTo>
                  <a:pt x="934719" y="146050"/>
                </a:lnTo>
                <a:lnTo>
                  <a:pt x="934719" y="147320"/>
                </a:lnTo>
                <a:lnTo>
                  <a:pt x="935566" y="146050"/>
                </a:lnTo>
                <a:close/>
              </a:path>
              <a:path w="1082040" h="147320">
                <a:moveTo>
                  <a:pt x="937260" y="143510"/>
                </a:moveTo>
                <a:lnTo>
                  <a:pt x="935566" y="146050"/>
                </a:lnTo>
                <a:lnTo>
                  <a:pt x="937260" y="146050"/>
                </a:lnTo>
                <a:lnTo>
                  <a:pt x="937260" y="143510"/>
                </a:lnTo>
                <a:close/>
              </a:path>
              <a:path w="1082040" h="147320">
                <a:moveTo>
                  <a:pt x="939799" y="142240"/>
                </a:moveTo>
                <a:lnTo>
                  <a:pt x="938530" y="142240"/>
                </a:lnTo>
                <a:lnTo>
                  <a:pt x="937260" y="143510"/>
                </a:lnTo>
                <a:lnTo>
                  <a:pt x="939799" y="143510"/>
                </a:lnTo>
                <a:lnTo>
                  <a:pt x="939799" y="142240"/>
                </a:lnTo>
                <a:close/>
              </a:path>
              <a:path w="1082040" h="147320">
                <a:moveTo>
                  <a:pt x="946150" y="139700"/>
                </a:moveTo>
                <a:lnTo>
                  <a:pt x="941070" y="139700"/>
                </a:lnTo>
                <a:lnTo>
                  <a:pt x="939800" y="140970"/>
                </a:lnTo>
                <a:lnTo>
                  <a:pt x="942339" y="140970"/>
                </a:lnTo>
                <a:lnTo>
                  <a:pt x="942339" y="142240"/>
                </a:lnTo>
                <a:lnTo>
                  <a:pt x="946150" y="142240"/>
                </a:lnTo>
                <a:lnTo>
                  <a:pt x="946150" y="139700"/>
                </a:lnTo>
                <a:close/>
              </a:path>
              <a:path w="1082040" h="147320">
                <a:moveTo>
                  <a:pt x="951230" y="135890"/>
                </a:moveTo>
                <a:lnTo>
                  <a:pt x="944880" y="135890"/>
                </a:lnTo>
                <a:lnTo>
                  <a:pt x="942339" y="138430"/>
                </a:lnTo>
                <a:lnTo>
                  <a:pt x="897889" y="139700"/>
                </a:lnTo>
                <a:lnTo>
                  <a:pt x="948689" y="139700"/>
                </a:lnTo>
                <a:lnTo>
                  <a:pt x="948689" y="137160"/>
                </a:lnTo>
                <a:lnTo>
                  <a:pt x="951230" y="137160"/>
                </a:lnTo>
                <a:lnTo>
                  <a:pt x="951230" y="135890"/>
                </a:lnTo>
                <a:close/>
              </a:path>
              <a:path w="1082040" h="147320">
                <a:moveTo>
                  <a:pt x="946785" y="134620"/>
                </a:moveTo>
                <a:lnTo>
                  <a:pt x="904239" y="134620"/>
                </a:lnTo>
                <a:lnTo>
                  <a:pt x="946150" y="135890"/>
                </a:lnTo>
                <a:lnTo>
                  <a:pt x="946785" y="134620"/>
                </a:lnTo>
                <a:close/>
              </a:path>
              <a:path w="1082040" h="147320">
                <a:moveTo>
                  <a:pt x="953769" y="133350"/>
                </a:moveTo>
                <a:lnTo>
                  <a:pt x="947420" y="133350"/>
                </a:lnTo>
                <a:lnTo>
                  <a:pt x="946785" y="134620"/>
                </a:lnTo>
                <a:lnTo>
                  <a:pt x="952499" y="134620"/>
                </a:lnTo>
                <a:lnTo>
                  <a:pt x="952499" y="135890"/>
                </a:lnTo>
                <a:lnTo>
                  <a:pt x="953769" y="135890"/>
                </a:lnTo>
                <a:lnTo>
                  <a:pt x="953769" y="133350"/>
                </a:lnTo>
                <a:close/>
              </a:path>
              <a:path w="1082040" h="147320">
                <a:moveTo>
                  <a:pt x="958849" y="129540"/>
                </a:moveTo>
                <a:lnTo>
                  <a:pt x="951230" y="129540"/>
                </a:lnTo>
                <a:lnTo>
                  <a:pt x="949960" y="130810"/>
                </a:lnTo>
                <a:lnTo>
                  <a:pt x="948689" y="133350"/>
                </a:lnTo>
                <a:lnTo>
                  <a:pt x="956310" y="133350"/>
                </a:lnTo>
                <a:lnTo>
                  <a:pt x="956310" y="130810"/>
                </a:lnTo>
                <a:lnTo>
                  <a:pt x="958849" y="130810"/>
                </a:lnTo>
                <a:lnTo>
                  <a:pt x="958849" y="129540"/>
                </a:lnTo>
                <a:close/>
              </a:path>
              <a:path w="1082040" h="147320">
                <a:moveTo>
                  <a:pt x="961389" y="127000"/>
                </a:moveTo>
                <a:lnTo>
                  <a:pt x="953770" y="127000"/>
                </a:lnTo>
                <a:lnTo>
                  <a:pt x="952500" y="128270"/>
                </a:lnTo>
                <a:lnTo>
                  <a:pt x="960120" y="128270"/>
                </a:lnTo>
                <a:lnTo>
                  <a:pt x="960120" y="129540"/>
                </a:lnTo>
                <a:lnTo>
                  <a:pt x="961389" y="129540"/>
                </a:lnTo>
                <a:lnTo>
                  <a:pt x="961389" y="127000"/>
                </a:lnTo>
                <a:close/>
              </a:path>
              <a:path w="1082040" h="147320">
                <a:moveTo>
                  <a:pt x="963930" y="124460"/>
                </a:moveTo>
                <a:lnTo>
                  <a:pt x="956310" y="124460"/>
                </a:lnTo>
                <a:lnTo>
                  <a:pt x="955039" y="127000"/>
                </a:lnTo>
                <a:lnTo>
                  <a:pt x="963930" y="127000"/>
                </a:lnTo>
                <a:lnTo>
                  <a:pt x="963930" y="124460"/>
                </a:lnTo>
                <a:close/>
              </a:path>
              <a:path w="1082040" h="147320">
                <a:moveTo>
                  <a:pt x="966469" y="123190"/>
                </a:moveTo>
                <a:lnTo>
                  <a:pt x="922019" y="123190"/>
                </a:lnTo>
                <a:lnTo>
                  <a:pt x="957580" y="124460"/>
                </a:lnTo>
                <a:lnTo>
                  <a:pt x="966469" y="124460"/>
                </a:lnTo>
                <a:lnTo>
                  <a:pt x="966469" y="123190"/>
                </a:lnTo>
                <a:close/>
              </a:path>
              <a:path w="1082040" h="147320">
                <a:moveTo>
                  <a:pt x="969010" y="120650"/>
                </a:moveTo>
                <a:lnTo>
                  <a:pt x="960120" y="120650"/>
                </a:lnTo>
                <a:lnTo>
                  <a:pt x="958850" y="121920"/>
                </a:lnTo>
                <a:lnTo>
                  <a:pt x="967739" y="121920"/>
                </a:lnTo>
                <a:lnTo>
                  <a:pt x="967739" y="123190"/>
                </a:lnTo>
                <a:lnTo>
                  <a:pt x="969010" y="123190"/>
                </a:lnTo>
                <a:lnTo>
                  <a:pt x="969010" y="120650"/>
                </a:lnTo>
                <a:close/>
              </a:path>
              <a:path w="1082040" h="147320">
                <a:moveTo>
                  <a:pt x="974089" y="116840"/>
                </a:moveTo>
                <a:lnTo>
                  <a:pt x="963930" y="116840"/>
                </a:lnTo>
                <a:lnTo>
                  <a:pt x="962660" y="118110"/>
                </a:lnTo>
                <a:lnTo>
                  <a:pt x="961389" y="120650"/>
                </a:lnTo>
                <a:lnTo>
                  <a:pt x="972819" y="120650"/>
                </a:lnTo>
                <a:lnTo>
                  <a:pt x="972819" y="118110"/>
                </a:lnTo>
                <a:lnTo>
                  <a:pt x="974089" y="118110"/>
                </a:lnTo>
                <a:lnTo>
                  <a:pt x="974089" y="116840"/>
                </a:lnTo>
                <a:close/>
              </a:path>
              <a:path w="1082040" h="147320">
                <a:moveTo>
                  <a:pt x="976629" y="114300"/>
                </a:moveTo>
                <a:lnTo>
                  <a:pt x="966470" y="114300"/>
                </a:lnTo>
                <a:lnTo>
                  <a:pt x="965200" y="115570"/>
                </a:lnTo>
                <a:lnTo>
                  <a:pt x="975360" y="115570"/>
                </a:lnTo>
                <a:lnTo>
                  <a:pt x="975360" y="116840"/>
                </a:lnTo>
                <a:lnTo>
                  <a:pt x="976629" y="116840"/>
                </a:lnTo>
                <a:lnTo>
                  <a:pt x="976629" y="114300"/>
                </a:lnTo>
                <a:close/>
              </a:path>
              <a:path w="1082040" h="147320">
                <a:moveTo>
                  <a:pt x="981710" y="110490"/>
                </a:moveTo>
                <a:lnTo>
                  <a:pt x="970280" y="110490"/>
                </a:lnTo>
                <a:lnTo>
                  <a:pt x="969010" y="111760"/>
                </a:lnTo>
                <a:lnTo>
                  <a:pt x="967739" y="114300"/>
                </a:lnTo>
                <a:lnTo>
                  <a:pt x="980439" y="114300"/>
                </a:lnTo>
                <a:lnTo>
                  <a:pt x="980439" y="111760"/>
                </a:lnTo>
                <a:lnTo>
                  <a:pt x="981710" y="111760"/>
                </a:lnTo>
                <a:lnTo>
                  <a:pt x="981710" y="110490"/>
                </a:lnTo>
                <a:close/>
              </a:path>
              <a:path w="1082040" h="147320">
                <a:moveTo>
                  <a:pt x="984249" y="107950"/>
                </a:moveTo>
                <a:lnTo>
                  <a:pt x="972820" y="107950"/>
                </a:lnTo>
                <a:lnTo>
                  <a:pt x="971550" y="109220"/>
                </a:lnTo>
                <a:lnTo>
                  <a:pt x="982979" y="109220"/>
                </a:lnTo>
                <a:lnTo>
                  <a:pt x="982979" y="110490"/>
                </a:lnTo>
                <a:lnTo>
                  <a:pt x="984249" y="110490"/>
                </a:lnTo>
                <a:lnTo>
                  <a:pt x="984249" y="107950"/>
                </a:lnTo>
                <a:close/>
              </a:path>
              <a:path w="1082040" h="147320">
                <a:moveTo>
                  <a:pt x="989329" y="104140"/>
                </a:moveTo>
                <a:lnTo>
                  <a:pt x="976630" y="104140"/>
                </a:lnTo>
                <a:lnTo>
                  <a:pt x="975360" y="105410"/>
                </a:lnTo>
                <a:lnTo>
                  <a:pt x="974089" y="107950"/>
                </a:lnTo>
                <a:lnTo>
                  <a:pt x="988060" y="107950"/>
                </a:lnTo>
                <a:lnTo>
                  <a:pt x="988060" y="105410"/>
                </a:lnTo>
                <a:lnTo>
                  <a:pt x="989329" y="105410"/>
                </a:lnTo>
                <a:lnTo>
                  <a:pt x="989329" y="104140"/>
                </a:lnTo>
                <a:close/>
              </a:path>
              <a:path w="1082040" h="147320">
                <a:moveTo>
                  <a:pt x="991869" y="101600"/>
                </a:moveTo>
                <a:lnTo>
                  <a:pt x="979170" y="101600"/>
                </a:lnTo>
                <a:lnTo>
                  <a:pt x="977900" y="102870"/>
                </a:lnTo>
                <a:lnTo>
                  <a:pt x="990599" y="102870"/>
                </a:lnTo>
                <a:lnTo>
                  <a:pt x="990599" y="104140"/>
                </a:lnTo>
                <a:lnTo>
                  <a:pt x="991869" y="104140"/>
                </a:lnTo>
                <a:lnTo>
                  <a:pt x="991869" y="101600"/>
                </a:lnTo>
                <a:close/>
              </a:path>
              <a:path w="1082040" h="147320">
                <a:moveTo>
                  <a:pt x="996949" y="97790"/>
                </a:moveTo>
                <a:lnTo>
                  <a:pt x="982980" y="97790"/>
                </a:lnTo>
                <a:lnTo>
                  <a:pt x="981710" y="99060"/>
                </a:lnTo>
                <a:lnTo>
                  <a:pt x="980439" y="101600"/>
                </a:lnTo>
                <a:lnTo>
                  <a:pt x="995679" y="101600"/>
                </a:lnTo>
                <a:lnTo>
                  <a:pt x="995679" y="99060"/>
                </a:lnTo>
                <a:lnTo>
                  <a:pt x="996949" y="99060"/>
                </a:lnTo>
                <a:lnTo>
                  <a:pt x="996949" y="97790"/>
                </a:lnTo>
                <a:close/>
              </a:path>
              <a:path w="1082040" h="147320">
                <a:moveTo>
                  <a:pt x="999489" y="95250"/>
                </a:moveTo>
                <a:lnTo>
                  <a:pt x="985520" y="95250"/>
                </a:lnTo>
                <a:lnTo>
                  <a:pt x="984250" y="96520"/>
                </a:lnTo>
                <a:lnTo>
                  <a:pt x="998219" y="96520"/>
                </a:lnTo>
                <a:lnTo>
                  <a:pt x="998219" y="97790"/>
                </a:lnTo>
                <a:lnTo>
                  <a:pt x="999489" y="97790"/>
                </a:lnTo>
                <a:lnTo>
                  <a:pt x="999489" y="95250"/>
                </a:lnTo>
                <a:close/>
              </a:path>
              <a:path w="1082040" h="147320">
                <a:moveTo>
                  <a:pt x="1269" y="95250"/>
                </a:moveTo>
                <a:lnTo>
                  <a:pt x="0" y="95250"/>
                </a:lnTo>
                <a:lnTo>
                  <a:pt x="0" y="96520"/>
                </a:lnTo>
                <a:lnTo>
                  <a:pt x="1269" y="95250"/>
                </a:lnTo>
                <a:close/>
              </a:path>
              <a:path w="1082040" h="147320">
                <a:moveTo>
                  <a:pt x="1004569" y="91440"/>
                </a:moveTo>
                <a:lnTo>
                  <a:pt x="989330" y="91440"/>
                </a:lnTo>
                <a:lnTo>
                  <a:pt x="988060" y="92710"/>
                </a:lnTo>
                <a:lnTo>
                  <a:pt x="986789" y="95250"/>
                </a:lnTo>
                <a:lnTo>
                  <a:pt x="1003299" y="95250"/>
                </a:lnTo>
                <a:lnTo>
                  <a:pt x="1003299" y="92710"/>
                </a:lnTo>
                <a:lnTo>
                  <a:pt x="1004569" y="92710"/>
                </a:lnTo>
                <a:lnTo>
                  <a:pt x="1004569" y="91440"/>
                </a:lnTo>
                <a:close/>
              </a:path>
              <a:path w="1082040" h="147320">
                <a:moveTo>
                  <a:pt x="1007109" y="88900"/>
                </a:moveTo>
                <a:lnTo>
                  <a:pt x="991870" y="88900"/>
                </a:lnTo>
                <a:lnTo>
                  <a:pt x="990600" y="90170"/>
                </a:lnTo>
                <a:lnTo>
                  <a:pt x="1005839" y="90170"/>
                </a:lnTo>
                <a:lnTo>
                  <a:pt x="1005839" y="91440"/>
                </a:lnTo>
                <a:lnTo>
                  <a:pt x="1007109" y="91440"/>
                </a:lnTo>
                <a:lnTo>
                  <a:pt x="1007109" y="88900"/>
                </a:lnTo>
                <a:close/>
              </a:path>
              <a:path w="1082040" h="147320">
                <a:moveTo>
                  <a:pt x="1010919" y="85090"/>
                </a:moveTo>
                <a:lnTo>
                  <a:pt x="995680" y="85090"/>
                </a:lnTo>
                <a:lnTo>
                  <a:pt x="994410" y="86360"/>
                </a:lnTo>
                <a:lnTo>
                  <a:pt x="993139" y="88900"/>
                </a:lnTo>
                <a:lnTo>
                  <a:pt x="1009649" y="88900"/>
                </a:lnTo>
                <a:lnTo>
                  <a:pt x="1009649" y="86360"/>
                </a:lnTo>
                <a:lnTo>
                  <a:pt x="1010919" y="86360"/>
                </a:lnTo>
                <a:lnTo>
                  <a:pt x="1010919" y="85090"/>
                </a:lnTo>
                <a:close/>
              </a:path>
              <a:path w="1082040" h="147320">
                <a:moveTo>
                  <a:pt x="1013460" y="82550"/>
                </a:moveTo>
                <a:lnTo>
                  <a:pt x="998220" y="82550"/>
                </a:lnTo>
                <a:lnTo>
                  <a:pt x="996950" y="83820"/>
                </a:lnTo>
                <a:lnTo>
                  <a:pt x="1012189" y="83820"/>
                </a:lnTo>
                <a:lnTo>
                  <a:pt x="1012189" y="85090"/>
                </a:lnTo>
                <a:lnTo>
                  <a:pt x="1013460" y="85090"/>
                </a:lnTo>
                <a:lnTo>
                  <a:pt x="1013460" y="82550"/>
                </a:lnTo>
                <a:close/>
              </a:path>
              <a:path w="1082040" h="147320">
                <a:moveTo>
                  <a:pt x="1017270" y="78740"/>
                </a:moveTo>
                <a:lnTo>
                  <a:pt x="1002030" y="78740"/>
                </a:lnTo>
                <a:lnTo>
                  <a:pt x="1000760" y="80010"/>
                </a:lnTo>
                <a:lnTo>
                  <a:pt x="999489" y="82550"/>
                </a:lnTo>
                <a:lnTo>
                  <a:pt x="1016000" y="82550"/>
                </a:lnTo>
                <a:lnTo>
                  <a:pt x="1016000" y="80010"/>
                </a:lnTo>
                <a:lnTo>
                  <a:pt x="1017270" y="80010"/>
                </a:lnTo>
                <a:lnTo>
                  <a:pt x="1017270" y="78740"/>
                </a:lnTo>
                <a:close/>
              </a:path>
              <a:path w="1082040" h="147320">
                <a:moveTo>
                  <a:pt x="1019810" y="76200"/>
                </a:moveTo>
                <a:lnTo>
                  <a:pt x="1004570" y="76200"/>
                </a:lnTo>
                <a:lnTo>
                  <a:pt x="1003300" y="77470"/>
                </a:lnTo>
                <a:lnTo>
                  <a:pt x="1018539" y="77470"/>
                </a:lnTo>
                <a:lnTo>
                  <a:pt x="1018539" y="78740"/>
                </a:lnTo>
                <a:lnTo>
                  <a:pt x="1019810" y="78740"/>
                </a:lnTo>
                <a:lnTo>
                  <a:pt x="1019810" y="76200"/>
                </a:lnTo>
                <a:close/>
              </a:path>
              <a:path w="1082040" h="147320">
                <a:moveTo>
                  <a:pt x="1026160" y="69850"/>
                </a:moveTo>
                <a:lnTo>
                  <a:pt x="1010920" y="69850"/>
                </a:lnTo>
                <a:lnTo>
                  <a:pt x="1007110" y="73660"/>
                </a:lnTo>
                <a:lnTo>
                  <a:pt x="1005839" y="76200"/>
                </a:lnTo>
                <a:lnTo>
                  <a:pt x="1022350" y="76200"/>
                </a:lnTo>
                <a:lnTo>
                  <a:pt x="1022350" y="73660"/>
                </a:lnTo>
                <a:lnTo>
                  <a:pt x="1023619" y="73660"/>
                </a:lnTo>
                <a:lnTo>
                  <a:pt x="1023619" y="72390"/>
                </a:lnTo>
                <a:lnTo>
                  <a:pt x="1024889" y="72390"/>
                </a:lnTo>
                <a:lnTo>
                  <a:pt x="1024889" y="71120"/>
                </a:lnTo>
                <a:lnTo>
                  <a:pt x="1026160" y="71120"/>
                </a:lnTo>
                <a:lnTo>
                  <a:pt x="1026160" y="69850"/>
                </a:lnTo>
                <a:close/>
              </a:path>
              <a:path w="1082040" h="147320">
                <a:moveTo>
                  <a:pt x="1029969" y="64770"/>
                </a:moveTo>
                <a:lnTo>
                  <a:pt x="1016000" y="64770"/>
                </a:lnTo>
                <a:lnTo>
                  <a:pt x="1013460" y="67310"/>
                </a:lnTo>
                <a:lnTo>
                  <a:pt x="1012189" y="69850"/>
                </a:lnTo>
                <a:lnTo>
                  <a:pt x="1027430" y="69850"/>
                </a:lnTo>
                <a:lnTo>
                  <a:pt x="1027430" y="67310"/>
                </a:lnTo>
                <a:lnTo>
                  <a:pt x="1028699" y="67310"/>
                </a:lnTo>
                <a:lnTo>
                  <a:pt x="1028699" y="66040"/>
                </a:lnTo>
                <a:lnTo>
                  <a:pt x="1029969" y="66040"/>
                </a:lnTo>
                <a:lnTo>
                  <a:pt x="1029969" y="64770"/>
                </a:lnTo>
                <a:close/>
              </a:path>
              <a:path w="1082040" h="147320">
                <a:moveTo>
                  <a:pt x="1031239" y="63500"/>
                </a:moveTo>
                <a:lnTo>
                  <a:pt x="993139" y="63500"/>
                </a:lnTo>
                <a:lnTo>
                  <a:pt x="1017270" y="64770"/>
                </a:lnTo>
                <a:lnTo>
                  <a:pt x="1031239" y="64770"/>
                </a:lnTo>
                <a:lnTo>
                  <a:pt x="1031239" y="63500"/>
                </a:lnTo>
                <a:close/>
              </a:path>
              <a:path w="1082040" h="147320">
                <a:moveTo>
                  <a:pt x="1037589" y="57150"/>
                </a:moveTo>
                <a:lnTo>
                  <a:pt x="1023620" y="57150"/>
                </a:lnTo>
                <a:lnTo>
                  <a:pt x="1019810" y="60960"/>
                </a:lnTo>
                <a:lnTo>
                  <a:pt x="1018539" y="63500"/>
                </a:lnTo>
                <a:lnTo>
                  <a:pt x="1033780" y="63500"/>
                </a:lnTo>
                <a:lnTo>
                  <a:pt x="1033780" y="60960"/>
                </a:lnTo>
                <a:lnTo>
                  <a:pt x="1035049" y="60960"/>
                </a:lnTo>
                <a:lnTo>
                  <a:pt x="1035049" y="59690"/>
                </a:lnTo>
                <a:lnTo>
                  <a:pt x="1036319" y="59690"/>
                </a:lnTo>
                <a:lnTo>
                  <a:pt x="1036319" y="58420"/>
                </a:lnTo>
                <a:lnTo>
                  <a:pt x="1037589" y="58420"/>
                </a:lnTo>
                <a:lnTo>
                  <a:pt x="1037589" y="57150"/>
                </a:lnTo>
                <a:close/>
              </a:path>
              <a:path w="1082040" h="147320">
                <a:moveTo>
                  <a:pt x="1042669" y="52070"/>
                </a:moveTo>
                <a:lnTo>
                  <a:pt x="1028700" y="52070"/>
                </a:lnTo>
                <a:lnTo>
                  <a:pt x="1026160" y="54610"/>
                </a:lnTo>
                <a:lnTo>
                  <a:pt x="1024889" y="57150"/>
                </a:lnTo>
                <a:lnTo>
                  <a:pt x="1040130" y="57150"/>
                </a:lnTo>
                <a:lnTo>
                  <a:pt x="1040130" y="54610"/>
                </a:lnTo>
                <a:lnTo>
                  <a:pt x="1041399" y="54610"/>
                </a:lnTo>
                <a:lnTo>
                  <a:pt x="1041399" y="53340"/>
                </a:lnTo>
                <a:lnTo>
                  <a:pt x="1042669" y="53340"/>
                </a:lnTo>
                <a:lnTo>
                  <a:pt x="1042669" y="52070"/>
                </a:lnTo>
                <a:close/>
              </a:path>
              <a:path w="1082040" h="147320">
                <a:moveTo>
                  <a:pt x="1043939" y="50800"/>
                </a:moveTo>
                <a:lnTo>
                  <a:pt x="1007110" y="50800"/>
                </a:lnTo>
                <a:lnTo>
                  <a:pt x="1029970" y="52070"/>
                </a:lnTo>
                <a:lnTo>
                  <a:pt x="1043939" y="52070"/>
                </a:lnTo>
                <a:lnTo>
                  <a:pt x="1043939" y="50800"/>
                </a:lnTo>
                <a:close/>
              </a:path>
              <a:path w="1082040" h="147320">
                <a:moveTo>
                  <a:pt x="1050289" y="44450"/>
                </a:moveTo>
                <a:lnTo>
                  <a:pt x="1036320" y="44450"/>
                </a:lnTo>
                <a:lnTo>
                  <a:pt x="1032510" y="48260"/>
                </a:lnTo>
                <a:lnTo>
                  <a:pt x="1031239" y="50800"/>
                </a:lnTo>
                <a:lnTo>
                  <a:pt x="1046480" y="50800"/>
                </a:lnTo>
                <a:lnTo>
                  <a:pt x="1046480" y="48260"/>
                </a:lnTo>
                <a:lnTo>
                  <a:pt x="1047750" y="48260"/>
                </a:lnTo>
                <a:lnTo>
                  <a:pt x="1047750" y="46990"/>
                </a:lnTo>
                <a:lnTo>
                  <a:pt x="1049019" y="46990"/>
                </a:lnTo>
                <a:lnTo>
                  <a:pt x="1049019" y="45720"/>
                </a:lnTo>
                <a:lnTo>
                  <a:pt x="1050289" y="45720"/>
                </a:lnTo>
                <a:lnTo>
                  <a:pt x="1050289" y="44450"/>
                </a:lnTo>
                <a:close/>
              </a:path>
              <a:path w="1082040" h="147320">
                <a:moveTo>
                  <a:pt x="1054099" y="38100"/>
                </a:moveTo>
                <a:lnTo>
                  <a:pt x="1017269" y="38100"/>
                </a:lnTo>
                <a:lnTo>
                  <a:pt x="1042670" y="39370"/>
                </a:lnTo>
                <a:lnTo>
                  <a:pt x="1040130" y="40640"/>
                </a:lnTo>
                <a:lnTo>
                  <a:pt x="1038860" y="41910"/>
                </a:lnTo>
                <a:lnTo>
                  <a:pt x="1037589" y="44450"/>
                </a:lnTo>
                <a:lnTo>
                  <a:pt x="1051560" y="44450"/>
                </a:lnTo>
                <a:lnTo>
                  <a:pt x="1051560" y="41910"/>
                </a:lnTo>
                <a:lnTo>
                  <a:pt x="1052830" y="41910"/>
                </a:lnTo>
                <a:lnTo>
                  <a:pt x="1052830" y="40640"/>
                </a:lnTo>
                <a:lnTo>
                  <a:pt x="1054099" y="40640"/>
                </a:lnTo>
                <a:lnTo>
                  <a:pt x="1054099" y="38100"/>
                </a:lnTo>
                <a:close/>
              </a:path>
              <a:path w="1082040" h="147320">
                <a:moveTo>
                  <a:pt x="1059179" y="31750"/>
                </a:moveTo>
                <a:lnTo>
                  <a:pt x="1049020" y="31750"/>
                </a:lnTo>
                <a:lnTo>
                  <a:pt x="1045210" y="35560"/>
                </a:lnTo>
                <a:lnTo>
                  <a:pt x="1043939" y="38100"/>
                </a:lnTo>
                <a:lnTo>
                  <a:pt x="1056639" y="38100"/>
                </a:lnTo>
                <a:lnTo>
                  <a:pt x="1056639" y="35560"/>
                </a:lnTo>
                <a:lnTo>
                  <a:pt x="1057910" y="35560"/>
                </a:lnTo>
                <a:lnTo>
                  <a:pt x="1057909" y="33020"/>
                </a:lnTo>
                <a:lnTo>
                  <a:pt x="1059179" y="33020"/>
                </a:lnTo>
                <a:lnTo>
                  <a:pt x="1059179" y="31750"/>
                </a:lnTo>
                <a:close/>
              </a:path>
              <a:path w="1082040" h="147320">
                <a:moveTo>
                  <a:pt x="1062989" y="26670"/>
                </a:moveTo>
                <a:lnTo>
                  <a:pt x="1054100" y="26670"/>
                </a:lnTo>
                <a:lnTo>
                  <a:pt x="1050289" y="30480"/>
                </a:lnTo>
                <a:lnTo>
                  <a:pt x="1060450" y="30480"/>
                </a:lnTo>
                <a:lnTo>
                  <a:pt x="1060450" y="29210"/>
                </a:lnTo>
                <a:lnTo>
                  <a:pt x="1061720" y="29210"/>
                </a:lnTo>
                <a:lnTo>
                  <a:pt x="1061720" y="27940"/>
                </a:lnTo>
                <a:lnTo>
                  <a:pt x="1062989" y="27940"/>
                </a:lnTo>
                <a:lnTo>
                  <a:pt x="1062989" y="26670"/>
                </a:lnTo>
                <a:close/>
              </a:path>
              <a:path w="1082040" h="147320">
                <a:moveTo>
                  <a:pt x="1066800" y="20320"/>
                </a:moveTo>
                <a:lnTo>
                  <a:pt x="1060450" y="20320"/>
                </a:lnTo>
                <a:lnTo>
                  <a:pt x="1055370" y="26670"/>
                </a:lnTo>
                <a:lnTo>
                  <a:pt x="1065530" y="26670"/>
                </a:lnTo>
                <a:lnTo>
                  <a:pt x="1065530" y="21590"/>
                </a:lnTo>
                <a:lnTo>
                  <a:pt x="1066800" y="21590"/>
                </a:lnTo>
                <a:lnTo>
                  <a:pt x="1066800" y="20320"/>
                </a:lnTo>
                <a:close/>
              </a:path>
              <a:path w="1082040" h="147320">
                <a:moveTo>
                  <a:pt x="1071879" y="13970"/>
                </a:moveTo>
                <a:lnTo>
                  <a:pt x="1066800" y="13970"/>
                </a:lnTo>
                <a:lnTo>
                  <a:pt x="1065530" y="15240"/>
                </a:lnTo>
                <a:lnTo>
                  <a:pt x="1061720" y="20320"/>
                </a:lnTo>
                <a:lnTo>
                  <a:pt x="1069339" y="20320"/>
                </a:lnTo>
                <a:lnTo>
                  <a:pt x="1069339" y="16510"/>
                </a:lnTo>
                <a:lnTo>
                  <a:pt x="1070609" y="16510"/>
                </a:lnTo>
                <a:lnTo>
                  <a:pt x="1070609" y="15240"/>
                </a:lnTo>
                <a:lnTo>
                  <a:pt x="1071879" y="15240"/>
                </a:lnTo>
                <a:lnTo>
                  <a:pt x="1071879" y="13970"/>
                </a:lnTo>
                <a:close/>
              </a:path>
              <a:path w="1082040" h="147320">
                <a:moveTo>
                  <a:pt x="1075689" y="7620"/>
                </a:moveTo>
                <a:lnTo>
                  <a:pt x="1073150" y="7620"/>
                </a:lnTo>
                <a:lnTo>
                  <a:pt x="1068070" y="13970"/>
                </a:lnTo>
                <a:lnTo>
                  <a:pt x="1074419" y="13970"/>
                </a:lnTo>
                <a:lnTo>
                  <a:pt x="1074419" y="8890"/>
                </a:lnTo>
                <a:lnTo>
                  <a:pt x="1075689" y="8890"/>
                </a:lnTo>
                <a:lnTo>
                  <a:pt x="1075689" y="7620"/>
                </a:lnTo>
                <a:close/>
              </a:path>
              <a:path w="1082040" h="147320">
                <a:moveTo>
                  <a:pt x="1078229" y="3810"/>
                </a:moveTo>
                <a:lnTo>
                  <a:pt x="1074420" y="7620"/>
                </a:lnTo>
                <a:lnTo>
                  <a:pt x="1078229" y="7620"/>
                </a:lnTo>
                <a:lnTo>
                  <a:pt x="1078229" y="3810"/>
                </a:lnTo>
                <a:close/>
              </a:path>
              <a:path w="1082040" h="147320">
                <a:moveTo>
                  <a:pt x="1079499" y="2540"/>
                </a:moveTo>
                <a:lnTo>
                  <a:pt x="1078229" y="3810"/>
                </a:lnTo>
                <a:lnTo>
                  <a:pt x="1079499" y="3810"/>
                </a:lnTo>
                <a:lnTo>
                  <a:pt x="1079499" y="2540"/>
                </a:lnTo>
                <a:close/>
              </a:path>
              <a:path w="1082040" h="147320">
                <a:moveTo>
                  <a:pt x="1079499" y="1270"/>
                </a:moveTo>
                <a:lnTo>
                  <a:pt x="1043939" y="1270"/>
                </a:lnTo>
                <a:lnTo>
                  <a:pt x="1079499" y="2540"/>
                </a:lnTo>
                <a:lnTo>
                  <a:pt x="1079499" y="1270"/>
                </a:lnTo>
                <a:close/>
              </a:path>
              <a:path w="1082040" h="147320">
                <a:moveTo>
                  <a:pt x="1082039" y="0"/>
                </a:moveTo>
                <a:lnTo>
                  <a:pt x="1080770" y="1270"/>
                </a:lnTo>
                <a:lnTo>
                  <a:pt x="1082039" y="1270"/>
                </a:lnTo>
                <a:lnTo>
                  <a:pt x="1082039" y="0"/>
                </a:lnTo>
                <a:close/>
              </a:path>
            </a:pathLst>
          </a:custGeom>
          <a:solidFill>
            <a:srgbClr val="0085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bk object 1094"/>
          <p:cNvSpPr/>
          <p:nvPr/>
        </p:nvSpPr>
        <p:spPr>
          <a:xfrm>
            <a:off x="5674359" y="6031229"/>
            <a:ext cx="1183640" cy="575310"/>
          </a:xfrm>
          <a:custGeom>
            <a:avLst/>
            <a:gdLst/>
            <a:ahLst/>
            <a:cxnLst/>
            <a:rect l="l" t="t" r="r" b="b"/>
            <a:pathLst>
              <a:path w="1183640" h="575309">
                <a:moveTo>
                  <a:pt x="210089" y="1270"/>
                </a:moveTo>
                <a:lnTo>
                  <a:pt x="207010" y="1270"/>
                </a:lnTo>
                <a:lnTo>
                  <a:pt x="207010" y="2540"/>
                </a:lnTo>
                <a:lnTo>
                  <a:pt x="208816" y="2540"/>
                </a:lnTo>
                <a:lnTo>
                  <a:pt x="210089" y="1270"/>
                </a:lnTo>
                <a:close/>
              </a:path>
              <a:path w="1183640" h="575309">
                <a:moveTo>
                  <a:pt x="211361" y="0"/>
                </a:moveTo>
                <a:lnTo>
                  <a:pt x="210819" y="0"/>
                </a:lnTo>
                <a:lnTo>
                  <a:pt x="210819" y="540"/>
                </a:lnTo>
                <a:lnTo>
                  <a:pt x="211361" y="0"/>
                </a:lnTo>
                <a:close/>
              </a:path>
              <a:path w="1183640" h="575309">
                <a:moveTo>
                  <a:pt x="208816" y="2540"/>
                </a:moveTo>
                <a:lnTo>
                  <a:pt x="204469" y="2540"/>
                </a:lnTo>
                <a:lnTo>
                  <a:pt x="204469" y="3810"/>
                </a:lnTo>
                <a:lnTo>
                  <a:pt x="201929" y="3810"/>
                </a:lnTo>
                <a:lnTo>
                  <a:pt x="201929" y="5080"/>
                </a:lnTo>
                <a:lnTo>
                  <a:pt x="206271" y="5080"/>
                </a:lnTo>
                <a:lnTo>
                  <a:pt x="208816" y="2540"/>
                </a:lnTo>
                <a:close/>
              </a:path>
              <a:path w="1183640" h="575309">
                <a:moveTo>
                  <a:pt x="206271" y="5080"/>
                </a:moveTo>
                <a:lnTo>
                  <a:pt x="199389" y="5080"/>
                </a:lnTo>
                <a:lnTo>
                  <a:pt x="199389" y="6350"/>
                </a:lnTo>
                <a:lnTo>
                  <a:pt x="195579" y="6350"/>
                </a:lnTo>
                <a:lnTo>
                  <a:pt x="195579" y="7620"/>
                </a:lnTo>
                <a:lnTo>
                  <a:pt x="193039" y="7620"/>
                </a:lnTo>
                <a:lnTo>
                  <a:pt x="193039" y="8890"/>
                </a:lnTo>
                <a:lnTo>
                  <a:pt x="202454" y="8890"/>
                </a:lnTo>
                <a:lnTo>
                  <a:pt x="206271" y="5080"/>
                </a:lnTo>
                <a:close/>
              </a:path>
              <a:path w="1183640" h="575309">
                <a:moveTo>
                  <a:pt x="202454" y="8890"/>
                </a:moveTo>
                <a:lnTo>
                  <a:pt x="190500" y="8890"/>
                </a:lnTo>
                <a:lnTo>
                  <a:pt x="190500" y="10160"/>
                </a:lnTo>
                <a:lnTo>
                  <a:pt x="187960" y="10160"/>
                </a:lnTo>
                <a:lnTo>
                  <a:pt x="187960" y="11430"/>
                </a:lnTo>
                <a:lnTo>
                  <a:pt x="199909" y="11430"/>
                </a:lnTo>
                <a:lnTo>
                  <a:pt x="202454" y="8890"/>
                </a:lnTo>
                <a:close/>
              </a:path>
              <a:path w="1183640" h="575309">
                <a:moveTo>
                  <a:pt x="10312" y="200660"/>
                </a:moveTo>
                <a:lnTo>
                  <a:pt x="1269" y="200660"/>
                </a:lnTo>
                <a:lnTo>
                  <a:pt x="1269" y="207010"/>
                </a:lnTo>
                <a:lnTo>
                  <a:pt x="0" y="207010"/>
                </a:lnTo>
                <a:lnTo>
                  <a:pt x="0" y="212090"/>
                </a:lnTo>
                <a:lnTo>
                  <a:pt x="5222" y="207010"/>
                </a:lnTo>
                <a:lnTo>
                  <a:pt x="10312" y="200660"/>
                </a:lnTo>
                <a:close/>
              </a:path>
              <a:path w="1183640" h="575309">
                <a:moveTo>
                  <a:pt x="15402" y="195580"/>
                </a:moveTo>
                <a:lnTo>
                  <a:pt x="2539" y="195580"/>
                </a:lnTo>
                <a:lnTo>
                  <a:pt x="2539" y="200660"/>
                </a:lnTo>
                <a:lnTo>
                  <a:pt x="11585" y="200660"/>
                </a:lnTo>
                <a:lnTo>
                  <a:pt x="15402" y="195580"/>
                </a:lnTo>
                <a:close/>
              </a:path>
              <a:path w="1183640" h="575309">
                <a:moveTo>
                  <a:pt x="21764" y="189230"/>
                </a:moveTo>
                <a:lnTo>
                  <a:pt x="6350" y="189230"/>
                </a:lnTo>
                <a:lnTo>
                  <a:pt x="6350" y="190500"/>
                </a:lnTo>
                <a:lnTo>
                  <a:pt x="5079" y="190500"/>
                </a:lnTo>
                <a:lnTo>
                  <a:pt x="5079" y="194310"/>
                </a:lnTo>
                <a:lnTo>
                  <a:pt x="16674" y="194310"/>
                </a:lnTo>
                <a:lnTo>
                  <a:pt x="21764" y="189230"/>
                </a:lnTo>
                <a:close/>
              </a:path>
              <a:path w="1183640" h="575309">
                <a:moveTo>
                  <a:pt x="11429" y="181610"/>
                </a:moveTo>
                <a:lnTo>
                  <a:pt x="10160" y="181610"/>
                </a:lnTo>
                <a:lnTo>
                  <a:pt x="10160" y="184150"/>
                </a:lnTo>
                <a:lnTo>
                  <a:pt x="8889" y="184150"/>
                </a:lnTo>
                <a:lnTo>
                  <a:pt x="8889" y="187960"/>
                </a:lnTo>
                <a:lnTo>
                  <a:pt x="23037" y="187960"/>
                </a:lnTo>
                <a:lnTo>
                  <a:pt x="28127" y="182880"/>
                </a:lnTo>
                <a:lnTo>
                  <a:pt x="11429" y="182880"/>
                </a:lnTo>
                <a:lnTo>
                  <a:pt x="11429" y="181610"/>
                </a:lnTo>
                <a:close/>
              </a:path>
              <a:path w="1183640" h="575309">
                <a:moveTo>
                  <a:pt x="15239" y="175260"/>
                </a:moveTo>
                <a:lnTo>
                  <a:pt x="13969" y="175260"/>
                </a:lnTo>
                <a:lnTo>
                  <a:pt x="13969" y="177800"/>
                </a:lnTo>
                <a:lnTo>
                  <a:pt x="12700" y="177800"/>
                </a:lnTo>
                <a:lnTo>
                  <a:pt x="12700" y="181610"/>
                </a:lnTo>
                <a:lnTo>
                  <a:pt x="30671" y="181610"/>
                </a:lnTo>
                <a:lnTo>
                  <a:pt x="34489" y="176530"/>
                </a:lnTo>
                <a:lnTo>
                  <a:pt x="15239" y="176530"/>
                </a:lnTo>
                <a:lnTo>
                  <a:pt x="15239" y="175260"/>
                </a:lnTo>
                <a:close/>
              </a:path>
              <a:path w="1183640" h="575309">
                <a:moveTo>
                  <a:pt x="40851" y="170180"/>
                </a:moveTo>
                <a:lnTo>
                  <a:pt x="16510" y="170180"/>
                </a:lnTo>
                <a:lnTo>
                  <a:pt x="16510" y="175260"/>
                </a:lnTo>
                <a:lnTo>
                  <a:pt x="35761" y="175260"/>
                </a:lnTo>
                <a:lnTo>
                  <a:pt x="40851" y="170180"/>
                </a:lnTo>
                <a:close/>
              </a:path>
              <a:path w="1183640" h="575309">
                <a:moveTo>
                  <a:pt x="19050" y="168910"/>
                </a:moveTo>
                <a:lnTo>
                  <a:pt x="17779" y="168910"/>
                </a:lnTo>
                <a:lnTo>
                  <a:pt x="17779" y="170180"/>
                </a:lnTo>
                <a:lnTo>
                  <a:pt x="19050" y="170180"/>
                </a:lnTo>
                <a:lnTo>
                  <a:pt x="19050" y="168910"/>
                </a:lnTo>
                <a:close/>
              </a:path>
              <a:path w="1183640" h="575309">
                <a:moveTo>
                  <a:pt x="47213" y="163830"/>
                </a:moveTo>
                <a:lnTo>
                  <a:pt x="20319" y="163830"/>
                </a:lnTo>
                <a:lnTo>
                  <a:pt x="20319" y="168910"/>
                </a:lnTo>
                <a:lnTo>
                  <a:pt x="42124" y="168910"/>
                </a:lnTo>
                <a:lnTo>
                  <a:pt x="47213" y="163830"/>
                </a:lnTo>
                <a:close/>
              </a:path>
              <a:path w="1183640" h="575309">
                <a:moveTo>
                  <a:pt x="54848" y="156210"/>
                </a:moveTo>
                <a:lnTo>
                  <a:pt x="25400" y="156210"/>
                </a:lnTo>
                <a:lnTo>
                  <a:pt x="25400" y="157480"/>
                </a:lnTo>
                <a:lnTo>
                  <a:pt x="24129" y="157480"/>
                </a:lnTo>
                <a:lnTo>
                  <a:pt x="24129" y="162560"/>
                </a:lnTo>
                <a:lnTo>
                  <a:pt x="49758" y="162560"/>
                </a:lnTo>
                <a:lnTo>
                  <a:pt x="53576" y="157480"/>
                </a:lnTo>
                <a:lnTo>
                  <a:pt x="54848" y="156210"/>
                </a:lnTo>
                <a:close/>
              </a:path>
              <a:path w="1183640" h="575309">
                <a:moveTo>
                  <a:pt x="61211" y="149860"/>
                </a:moveTo>
                <a:lnTo>
                  <a:pt x="29210" y="149860"/>
                </a:lnTo>
                <a:lnTo>
                  <a:pt x="29210" y="151130"/>
                </a:lnTo>
                <a:lnTo>
                  <a:pt x="27939" y="151130"/>
                </a:lnTo>
                <a:lnTo>
                  <a:pt x="27939" y="152400"/>
                </a:lnTo>
                <a:lnTo>
                  <a:pt x="26669" y="152400"/>
                </a:lnTo>
                <a:lnTo>
                  <a:pt x="26669" y="156210"/>
                </a:lnTo>
                <a:lnTo>
                  <a:pt x="56121" y="156210"/>
                </a:lnTo>
                <a:lnTo>
                  <a:pt x="59938" y="151130"/>
                </a:lnTo>
                <a:lnTo>
                  <a:pt x="61211" y="149860"/>
                </a:lnTo>
                <a:close/>
              </a:path>
              <a:path w="1183640" h="575309">
                <a:moveTo>
                  <a:pt x="33019" y="143510"/>
                </a:moveTo>
                <a:lnTo>
                  <a:pt x="31750" y="143510"/>
                </a:lnTo>
                <a:lnTo>
                  <a:pt x="31750" y="146050"/>
                </a:lnTo>
                <a:lnTo>
                  <a:pt x="30479" y="146050"/>
                </a:lnTo>
                <a:lnTo>
                  <a:pt x="30479" y="149860"/>
                </a:lnTo>
                <a:lnTo>
                  <a:pt x="62483" y="149860"/>
                </a:lnTo>
                <a:lnTo>
                  <a:pt x="65028" y="146050"/>
                </a:lnTo>
                <a:lnTo>
                  <a:pt x="66300" y="144780"/>
                </a:lnTo>
                <a:lnTo>
                  <a:pt x="33019" y="144780"/>
                </a:lnTo>
                <a:lnTo>
                  <a:pt x="33019" y="143510"/>
                </a:lnTo>
                <a:close/>
              </a:path>
              <a:path w="1183640" h="575309">
                <a:moveTo>
                  <a:pt x="36829" y="137160"/>
                </a:moveTo>
                <a:lnTo>
                  <a:pt x="35560" y="137160"/>
                </a:lnTo>
                <a:lnTo>
                  <a:pt x="35560" y="139700"/>
                </a:lnTo>
                <a:lnTo>
                  <a:pt x="34289" y="139700"/>
                </a:lnTo>
                <a:lnTo>
                  <a:pt x="34289" y="143510"/>
                </a:lnTo>
                <a:lnTo>
                  <a:pt x="68845" y="143510"/>
                </a:lnTo>
                <a:lnTo>
                  <a:pt x="71390" y="139700"/>
                </a:lnTo>
                <a:lnTo>
                  <a:pt x="72663" y="138430"/>
                </a:lnTo>
                <a:lnTo>
                  <a:pt x="36829" y="138430"/>
                </a:lnTo>
                <a:lnTo>
                  <a:pt x="36829" y="137160"/>
                </a:lnTo>
                <a:close/>
              </a:path>
              <a:path w="1183640" h="575309">
                <a:moveTo>
                  <a:pt x="79025" y="132080"/>
                </a:moveTo>
                <a:lnTo>
                  <a:pt x="38100" y="132080"/>
                </a:lnTo>
                <a:lnTo>
                  <a:pt x="38100" y="137160"/>
                </a:lnTo>
                <a:lnTo>
                  <a:pt x="75208" y="137160"/>
                </a:lnTo>
                <a:lnTo>
                  <a:pt x="79025" y="132080"/>
                </a:lnTo>
                <a:close/>
              </a:path>
              <a:path w="1183640" h="575309">
                <a:moveTo>
                  <a:pt x="40639" y="130810"/>
                </a:moveTo>
                <a:lnTo>
                  <a:pt x="39369" y="130810"/>
                </a:lnTo>
                <a:lnTo>
                  <a:pt x="39369" y="132080"/>
                </a:lnTo>
                <a:lnTo>
                  <a:pt x="40639" y="132080"/>
                </a:lnTo>
                <a:lnTo>
                  <a:pt x="40639" y="130810"/>
                </a:lnTo>
                <a:close/>
              </a:path>
              <a:path w="1183640" h="575309">
                <a:moveTo>
                  <a:pt x="85387" y="125730"/>
                </a:moveTo>
                <a:lnTo>
                  <a:pt x="44450" y="125730"/>
                </a:lnTo>
                <a:lnTo>
                  <a:pt x="44450" y="127000"/>
                </a:lnTo>
                <a:lnTo>
                  <a:pt x="43179" y="127000"/>
                </a:lnTo>
                <a:lnTo>
                  <a:pt x="43179" y="130810"/>
                </a:lnTo>
                <a:lnTo>
                  <a:pt x="81570" y="130810"/>
                </a:lnTo>
                <a:lnTo>
                  <a:pt x="84115" y="127000"/>
                </a:lnTo>
                <a:lnTo>
                  <a:pt x="85387" y="125730"/>
                </a:lnTo>
                <a:close/>
              </a:path>
              <a:path w="1183640" h="575309">
                <a:moveTo>
                  <a:pt x="46989" y="124460"/>
                </a:moveTo>
                <a:lnTo>
                  <a:pt x="45719" y="124460"/>
                </a:lnTo>
                <a:lnTo>
                  <a:pt x="45719" y="125730"/>
                </a:lnTo>
                <a:lnTo>
                  <a:pt x="46989" y="125730"/>
                </a:lnTo>
                <a:lnTo>
                  <a:pt x="46989" y="124460"/>
                </a:lnTo>
                <a:close/>
              </a:path>
              <a:path w="1183640" h="575309">
                <a:moveTo>
                  <a:pt x="91750" y="119380"/>
                </a:moveTo>
                <a:lnTo>
                  <a:pt x="50800" y="119380"/>
                </a:lnTo>
                <a:lnTo>
                  <a:pt x="50800" y="120650"/>
                </a:lnTo>
                <a:lnTo>
                  <a:pt x="49529" y="120650"/>
                </a:lnTo>
                <a:lnTo>
                  <a:pt x="49529" y="124460"/>
                </a:lnTo>
                <a:lnTo>
                  <a:pt x="87932" y="124460"/>
                </a:lnTo>
                <a:lnTo>
                  <a:pt x="90477" y="120650"/>
                </a:lnTo>
                <a:lnTo>
                  <a:pt x="91750" y="119380"/>
                </a:lnTo>
                <a:close/>
              </a:path>
              <a:path w="1183640" h="575309">
                <a:moveTo>
                  <a:pt x="98112" y="113030"/>
                </a:moveTo>
                <a:lnTo>
                  <a:pt x="57150" y="113030"/>
                </a:lnTo>
                <a:lnTo>
                  <a:pt x="57150" y="114300"/>
                </a:lnTo>
                <a:lnTo>
                  <a:pt x="55879" y="114300"/>
                </a:lnTo>
                <a:lnTo>
                  <a:pt x="55879" y="116840"/>
                </a:lnTo>
                <a:lnTo>
                  <a:pt x="54610" y="116840"/>
                </a:lnTo>
                <a:lnTo>
                  <a:pt x="54610" y="119380"/>
                </a:lnTo>
                <a:lnTo>
                  <a:pt x="93022" y="119380"/>
                </a:lnTo>
                <a:lnTo>
                  <a:pt x="94295" y="116840"/>
                </a:lnTo>
                <a:lnTo>
                  <a:pt x="98112" y="113030"/>
                </a:lnTo>
                <a:close/>
              </a:path>
              <a:path w="1183640" h="575309">
                <a:moveTo>
                  <a:pt x="104474" y="106680"/>
                </a:moveTo>
                <a:lnTo>
                  <a:pt x="63500" y="106680"/>
                </a:lnTo>
                <a:lnTo>
                  <a:pt x="63500" y="107950"/>
                </a:lnTo>
                <a:lnTo>
                  <a:pt x="62229" y="107950"/>
                </a:lnTo>
                <a:lnTo>
                  <a:pt x="62229" y="110490"/>
                </a:lnTo>
                <a:lnTo>
                  <a:pt x="60960" y="110490"/>
                </a:lnTo>
                <a:lnTo>
                  <a:pt x="60960" y="113030"/>
                </a:lnTo>
                <a:lnTo>
                  <a:pt x="99384" y="113030"/>
                </a:lnTo>
                <a:lnTo>
                  <a:pt x="100657" y="110490"/>
                </a:lnTo>
                <a:lnTo>
                  <a:pt x="104474" y="106680"/>
                </a:lnTo>
                <a:close/>
              </a:path>
              <a:path w="1183640" h="575309">
                <a:moveTo>
                  <a:pt x="110837" y="100330"/>
                </a:moveTo>
                <a:lnTo>
                  <a:pt x="68579" y="100330"/>
                </a:lnTo>
                <a:lnTo>
                  <a:pt x="68579" y="101600"/>
                </a:lnTo>
                <a:lnTo>
                  <a:pt x="67310" y="101600"/>
                </a:lnTo>
                <a:lnTo>
                  <a:pt x="67310" y="106680"/>
                </a:lnTo>
                <a:lnTo>
                  <a:pt x="105747" y="106680"/>
                </a:lnTo>
                <a:lnTo>
                  <a:pt x="109564" y="101600"/>
                </a:lnTo>
                <a:lnTo>
                  <a:pt x="110837" y="100330"/>
                </a:lnTo>
                <a:close/>
              </a:path>
              <a:path w="1183640" h="575309">
                <a:moveTo>
                  <a:pt x="115570" y="95250"/>
                </a:moveTo>
                <a:lnTo>
                  <a:pt x="73660" y="95250"/>
                </a:lnTo>
                <a:lnTo>
                  <a:pt x="73660" y="97790"/>
                </a:lnTo>
                <a:lnTo>
                  <a:pt x="72389" y="97790"/>
                </a:lnTo>
                <a:lnTo>
                  <a:pt x="72389" y="100330"/>
                </a:lnTo>
                <a:lnTo>
                  <a:pt x="112109" y="100330"/>
                </a:lnTo>
                <a:lnTo>
                  <a:pt x="113381" y="97790"/>
                </a:lnTo>
                <a:lnTo>
                  <a:pt x="115570" y="96520"/>
                </a:lnTo>
                <a:lnTo>
                  <a:pt x="115570" y="95250"/>
                </a:lnTo>
                <a:close/>
              </a:path>
              <a:path w="1183640" h="575309">
                <a:moveTo>
                  <a:pt x="116839" y="93980"/>
                </a:moveTo>
                <a:lnTo>
                  <a:pt x="74929" y="93980"/>
                </a:lnTo>
                <a:lnTo>
                  <a:pt x="74929" y="95250"/>
                </a:lnTo>
                <a:lnTo>
                  <a:pt x="116839" y="95250"/>
                </a:lnTo>
                <a:lnTo>
                  <a:pt x="116839" y="93980"/>
                </a:lnTo>
                <a:close/>
              </a:path>
              <a:path w="1183640" h="575309">
                <a:moveTo>
                  <a:pt x="121919" y="87630"/>
                </a:moveTo>
                <a:lnTo>
                  <a:pt x="81279" y="87630"/>
                </a:lnTo>
                <a:lnTo>
                  <a:pt x="81279" y="88900"/>
                </a:lnTo>
                <a:lnTo>
                  <a:pt x="80010" y="88900"/>
                </a:lnTo>
                <a:lnTo>
                  <a:pt x="80010" y="91440"/>
                </a:lnTo>
                <a:lnTo>
                  <a:pt x="78739" y="91440"/>
                </a:lnTo>
                <a:lnTo>
                  <a:pt x="78739" y="93980"/>
                </a:lnTo>
                <a:lnTo>
                  <a:pt x="118471" y="93980"/>
                </a:lnTo>
                <a:lnTo>
                  <a:pt x="119744" y="91440"/>
                </a:lnTo>
                <a:lnTo>
                  <a:pt x="121920" y="90170"/>
                </a:lnTo>
                <a:lnTo>
                  <a:pt x="121919" y="87630"/>
                </a:lnTo>
                <a:close/>
              </a:path>
              <a:path w="1183640" h="575309">
                <a:moveTo>
                  <a:pt x="125729" y="85090"/>
                </a:moveTo>
                <a:lnTo>
                  <a:pt x="85089" y="85090"/>
                </a:lnTo>
                <a:lnTo>
                  <a:pt x="85089" y="87630"/>
                </a:lnTo>
                <a:lnTo>
                  <a:pt x="124834" y="87630"/>
                </a:lnTo>
                <a:lnTo>
                  <a:pt x="125729" y="86360"/>
                </a:lnTo>
                <a:lnTo>
                  <a:pt x="125729" y="85090"/>
                </a:lnTo>
                <a:close/>
              </a:path>
              <a:path w="1183640" h="575309">
                <a:moveTo>
                  <a:pt x="127000" y="82550"/>
                </a:moveTo>
                <a:lnTo>
                  <a:pt x="86360" y="82550"/>
                </a:lnTo>
                <a:lnTo>
                  <a:pt x="86360" y="85090"/>
                </a:lnTo>
                <a:lnTo>
                  <a:pt x="127000" y="85090"/>
                </a:lnTo>
                <a:lnTo>
                  <a:pt x="127000" y="82550"/>
                </a:lnTo>
                <a:close/>
              </a:path>
              <a:path w="1183640" h="575309">
                <a:moveTo>
                  <a:pt x="129539" y="81280"/>
                </a:moveTo>
                <a:lnTo>
                  <a:pt x="87629" y="81280"/>
                </a:lnTo>
                <a:lnTo>
                  <a:pt x="87629" y="82550"/>
                </a:lnTo>
                <a:lnTo>
                  <a:pt x="129539" y="82550"/>
                </a:lnTo>
                <a:lnTo>
                  <a:pt x="129539" y="81280"/>
                </a:lnTo>
                <a:close/>
              </a:path>
              <a:path w="1183640" h="575309">
                <a:moveTo>
                  <a:pt x="136286" y="74930"/>
                </a:moveTo>
                <a:lnTo>
                  <a:pt x="93979" y="74930"/>
                </a:lnTo>
                <a:lnTo>
                  <a:pt x="93979" y="76200"/>
                </a:lnTo>
                <a:lnTo>
                  <a:pt x="92710" y="76200"/>
                </a:lnTo>
                <a:lnTo>
                  <a:pt x="92710" y="78740"/>
                </a:lnTo>
                <a:lnTo>
                  <a:pt x="91439" y="78740"/>
                </a:lnTo>
                <a:lnTo>
                  <a:pt x="91439" y="81280"/>
                </a:lnTo>
                <a:lnTo>
                  <a:pt x="131196" y="81280"/>
                </a:lnTo>
                <a:lnTo>
                  <a:pt x="132468" y="78740"/>
                </a:lnTo>
                <a:lnTo>
                  <a:pt x="136286" y="74930"/>
                </a:lnTo>
                <a:close/>
              </a:path>
              <a:path w="1183640" h="575309">
                <a:moveTo>
                  <a:pt x="142648" y="68580"/>
                </a:moveTo>
                <a:lnTo>
                  <a:pt x="102869" y="68580"/>
                </a:lnTo>
                <a:lnTo>
                  <a:pt x="102869" y="69850"/>
                </a:lnTo>
                <a:lnTo>
                  <a:pt x="100329" y="69850"/>
                </a:lnTo>
                <a:lnTo>
                  <a:pt x="100329" y="72390"/>
                </a:lnTo>
                <a:lnTo>
                  <a:pt x="99060" y="72390"/>
                </a:lnTo>
                <a:lnTo>
                  <a:pt x="99060" y="74930"/>
                </a:lnTo>
                <a:lnTo>
                  <a:pt x="137558" y="74930"/>
                </a:lnTo>
                <a:lnTo>
                  <a:pt x="138831" y="72390"/>
                </a:lnTo>
                <a:lnTo>
                  <a:pt x="142648" y="68580"/>
                </a:lnTo>
                <a:close/>
              </a:path>
              <a:path w="1183640" h="575309">
                <a:moveTo>
                  <a:pt x="149010" y="62230"/>
                </a:moveTo>
                <a:lnTo>
                  <a:pt x="110489" y="62230"/>
                </a:lnTo>
                <a:lnTo>
                  <a:pt x="110489" y="63500"/>
                </a:lnTo>
                <a:lnTo>
                  <a:pt x="109219" y="63500"/>
                </a:lnTo>
                <a:lnTo>
                  <a:pt x="109219" y="66040"/>
                </a:lnTo>
                <a:lnTo>
                  <a:pt x="107950" y="66040"/>
                </a:lnTo>
                <a:lnTo>
                  <a:pt x="107950" y="68580"/>
                </a:lnTo>
                <a:lnTo>
                  <a:pt x="143921" y="68580"/>
                </a:lnTo>
                <a:lnTo>
                  <a:pt x="145193" y="66040"/>
                </a:lnTo>
                <a:lnTo>
                  <a:pt x="149010" y="62230"/>
                </a:lnTo>
                <a:close/>
              </a:path>
              <a:path w="1183640" h="575309">
                <a:moveTo>
                  <a:pt x="155373" y="55880"/>
                </a:moveTo>
                <a:lnTo>
                  <a:pt x="119379" y="55880"/>
                </a:lnTo>
                <a:lnTo>
                  <a:pt x="119379" y="57150"/>
                </a:lnTo>
                <a:lnTo>
                  <a:pt x="118110" y="57150"/>
                </a:lnTo>
                <a:lnTo>
                  <a:pt x="118110" y="58420"/>
                </a:lnTo>
                <a:lnTo>
                  <a:pt x="115569" y="58420"/>
                </a:lnTo>
                <a:lnTo>
                  <a:pt x="115569" y="62230"/>
                </a:lnTo>
                <a:lnTo>
                  <a:pt x="150283" y="62230"/>
                </a:lnTo>
                <a:lnTo>
                  <a:pt x="152828" y="58420"/>
                </a:lnTo>
                <a:lnTo>
                  <a:pt x="155373" y="55880"/>
                </a:lnTo>
                <a:close/>
              </a:path>
              <a:path w="1183640" h="575309">
                <a:moveTo>
                  <a:pt x="161735" y="49530"/>
                </a:moveTo>
                <a:lnTo>
                  <a:pt x="128269" y="49530"/>
                </a:lnTo>
                <a:lnTo>
                  <a:pt x="128269" y="50800"/>
                </a:lnTo>
                <a:lnTo>
                  <a:pt x="127000" y="50800"/>
                </a:lnTo>
                <a:lnTo>
                  <a:pt x="127000" y="52070"/>
                </a:lnTo>
                <a:lnTo>
                  <a:pt x="124460" y="52070"/>
                </a:lnTo>
                <a:lnTo>
                  <a:pt x="124460" y="55880"/>
                </a:lnTo>
                <a:lnTo>
                  <a:pt x="156645" y="55880"/>
                </a:lnTo>
                <a:lnTo>
                  <a:pt x="159190" y="52070"/>
                </a:lnTo>
                <a:lnTo>
                  <a:pt x="161735" y="49530"/>
                </a:lnTo>
                <a:close/>
              </a:path>
              <a:path w="1183640" h="575309">
                <a:moveTo>
                  <a:pt x="168097" y="43180"/>
                </a:moveTo>
                <a:lnTo>
                  <a:pt x="137160" y="43180"/>
                </a:lnTo>
                <a:lnTo>
                  <a:pt x="137160" y="44450"/>
                </a:lnTo>
                <a:lnTo>
                  <a:pt x="134619" y="44450"/>
                </a:lnTo>
                <a:lnTo>
                  <a:pt x="134619" y="45720"/>
                </a:lnTo>
                <a:lnTo>
                  <a:pt x="133350" y="45720"/>
                </a:lnTo>
                <a:lnTo>
                  <a:pt x="133350" y="49530"/>
                </a:lnTo>
                <a:lnTo>
                  <a:pt x="163007" y="49530"/>
                </a:lnTo>
                <a:lnTo>
                  <a:pt x="165552" y="45720"/>
                </a:lnTo>
                <a:lnTo>
                  <a:pt x="168097" y="43180"/>
                </a:lnTo>
                <a:close/>
              </a:path>
              <a:path w="1183640" h="575309">
                <a:moveTo>
                  <a:pt x="174460" y="36830"/>
                </a:moveTo>
                <a:lnTo>
                  <a:pt x="144779" y="36830"/>
                </a:lnTo>
                <a:lnTo>
                  <a:pt x="144779" y="38100"/>
                </a:lnTo>
                <a:lnTo>
                  <a:pt x="143510" y="38100"/>
                </a:lnTo>
                <a:lnTo>
                  <a:pt x="143510" y="39370"/>
                </a:lnTo>
                <a:lnTo>
                  <a:pt x="142239" y="39370"/>
                </a:lnTo>
                <a:lnTo>
                  <a:pt x="142239" y="43180"/>
                </a:lnTo>
                <a:lnTo>
                  <a:pt x="169370" y="43180"/>
                </a:lnTo>
                <a:lnTo>
                  <a:pt x="171915" y="39370"/>
                </a:lnTo>
                <a:lnTo>
                  <a:pt x="174460" y="36830"/>
                </a:lnTo>
                <a:close/>
              </a:path>
              <a:path w="1183640" h="575309">
                <a:moveTo>
                  <a:pt x="179549" y="31750"/>
                </a:moveTo>
                <a:lnTo>
                  <a:pt x="152400" y="31750"/>
                </a:lnTo>
                <a:lnTo>
                  <a:pt x="152400" y="33020"/>
                </a:lnTo>
                <a:lnTo>
                  <a:pt x="151129" y="33020"/>
                </a:lnTo>
                <a:lnTo>
                  <a:pt x="151129" y="36830"/>
                </a:lnTo>
                <a:lnTo>
                  <a:pt x="175732" y="36830"/>
                </a:lnTo>
                <a:lnTo>
                  <a:pt x="178277" y="33020"/>
                </a:lnTo>
                <a:lnTo>
                  <a:pt x="179549" y="31750"/>
                </a:lnTo>
                <a:close/>
              </a:path>
              <a:path w="1183640" h="575309">
                <a:moveTo>
                  <a:pt x="208279" y="31750"/>
                </a:moveTo>
                <a:lnTo>
                  <a:pt x="180186" y="31750"/>
                </a:lnTo>
                <a:lnTo>
                  <a:pt x="179549" y="33020"/>
                </a:lnTo>
                <a:lnTo>
                  <a:pt x="208279" y="31853"/>
                </a:lnTo>
                <a:close/>
              </a:path>
              <a:path w="1183640" h="575309">
                <a:moveTo>
                  <a:pt x="210819" y="31750"/>
                </a:moveTo>
                <a:lnTo>
                  <a:pt x="208279" y="31750"/>
                </a:lnTo>
                <a:lnTo>
                  <a:pt x="210819" y="31750"/>
                </a:lnTo>
                <a:close/>
              </a:path>
              <a:path w="1183640" h="575309">
                <a:moveTo>
                  <a:pt x="180822" y="30480"/>
                </a:moveTo>
                <a:lnTo>
                  <a:pt x="153669" y="30480"/>
                </a:lnTo>
                <a:lnTo>
                  <a:pt x="153669" y="31750"/>
                </a:lnTo>
                <a:lnTo>
                  <a:pt x="180186" y="31750"/>
                </a:lnTo>
                <a:lnTo>
                  <a:pt x="180822" y="30480"/>
                </a:lnTo>
                <a:close/>
              </a:path>
              <a:path w="1183640" h="575309">
                <a:moveTo>
                  <a:pt x="187184" y="24130"/>
                </a:moveTo>
                <a:lnTo>
                  <a:pt x="162560" y="24130"/>
                </a:lnTo>
                <a:lnTo>
                  <a:pt x="162560" y="25400"/>
                </a:lnTo>
                <a:lnTo>
                  <a:pt x="161289" y="25400"/>
                </a:lnTo>
                <a:lnTo>
                  <a:pt x="161289" y="26670"/>
                </a:lnTo>
                <a:lnTo>
                  <a:pt x="158750" y="26670"/>
                </a:lnTo>
                <a:lnTo>
                  <a:pt x="158750" y="30480"/>
                </a:lnTo>
                <a:lnTo>
                  <a:pt x="182094" y="30480"/>
                </a:lnTo>
                <a:lnTo>
                  <a:pt x="184639" y="26670"/>
                </a:lnTo>
                <a:lnTo>
                  <a:pt x="187184" y="24130"/>
                </a:lnTo>
                <a:close/>
              </a:path>
              <a:path w="1183640" h="575309">
                <a:moveTo>
                  <a:pt x="193547" y="17780"/>
                </a:moveTo>
                <a:lnTo>
                  <a:pt x="171450" y="17780"/>
                </a:lnTo>
                <a:lnTo>
                  <a:pt x="171450" y="19050"/>
                </a:lnTo>
                <a:lnTo>
                  <a:pt x="168910" y="19050"/>
                </a:lnTo>
                <a:lnTo>
                  <a:pt x="168910" y="20320"/>
                </a:lnTo>
                <a:lnTo>
                  <a:pt x="167639" y="20320"/>
                </a:lnTo>
                <a:lnTo>
                  <a:pt x="167639" y="24130"/>
                </a:lnTo>
                <a:lnTo>
                  <a:pt x="188457" y="24130"/>
                </a:lnTo>
                <a:lnTo>
                  <a:pt x="191002" y="20320"/>
                </a:lnTo>
                <a:lnTo>
                  <a:pt x="193547" y="17780"/>
                </a:lnTo>
                <a:close/>
              </a:path>
              <a:path w="1183640" h="575309">
                <a:moveTo>
                  <a:pt x="197364" y="13970"/>
                </a:moveTo>
                <a:lnTo>
                  <a:pt x="179069" y="13970"/>
                </a:lnTo>
                <a:lnTo>
                  <a:pt x="179069" y="17780"/>
                </a:lnTo>
                <a:lnTo>
                  <a:pt x="194819" y="17780"/>
                </a:lnTo>
                <a:lnTo>
                  <a:pt x="197364" y="13970"/>
                </a:lnTo>
                <a:close/>
              </a:path>
              <a:path w="1183640" h="575309">
                <a:moveTo>
                  <a:pt x="955039" y="571500"/>
                </a:moveTo>
                <a:lnTo>
                  <a:pt x="952499" y="571500"/>
                </a:lnTo>
                <a:lnTo>
                  <a:pt x="949960" y="575310"/>
                </a:lnTo>
                <a:lnTo>
                  <a:pt x="955039" y="575310"/>
                </a:lnTo>
                <a:lnTo>
                  <a:pt x="955039" y="571500"/>
                </a:lnTo>
                <a:close/>
              </a:path>
              <a:path w="1183640" h="575309">
                <a:moveTo>
                  <a:pt x="963930" y="568960"/>
                </a:moveTo>
                <a:lnTo>
                  <a:pt x="955039" y="568960"/>
                </a:lnTo>
                <a:lnTo>
                  <a:pt x="953769" y="570230"/>
                </a:lnTo>
                <a:lnTo>
                  <a:pt x="958850" y="570230"/>
                </a:lnTo>
                <a:lnTo>
                  <a:pt x="958850" y="571500"/>
                </a:lnTo>
                <a:lnTo>
                  <a:pt x="963930" y="571500"/>
                </a:lnTo>
                <a:lnTo>
                  <a:pt x="963930" y="568960"/>
                </a:lnTo>
                <a:close/>
              </a:path>
              <a:path w="1183640" h="575309">
                <a:moveTo>
                  <a:pt x="971550" y="565150"/>
                </a:moveTo>
                <a:lnTo>
                  <a:pt x="958849" y="565150"/>
                </a:lnTo>
                <a:lnTo>
                  <a:pt x="956310" y="568960"/>
                </a:lnTo>
                <a:lnTo>
                  <a:pt x="971550" y="568960"/>
                </a:lnTo>
                <a:lnTo>
                  <a:pt x="971550" y="565150"/>
                </a:lnTo>
                <a:close/>
              </a:path>
              <a:path w="1183640" h="575309">
                <a:moveTo>
                  <a:pt x="976629" y="562610"/>
                </a:moveTo>
                <a:lnTo>
                  <a:pt x="961389" y="562610"/>
                </a:lnTo>
                <a:lnTo>
                  <a:pt x="960119" y="563880"/>
                </a:lnTo>
                <a:lnTo>
                  <a:pt x="974089" y="563880"/>
                </a:lnTo>
                <a:lnTo>
                  <a:pt x="974089" y="565150"/>
                </a:lnTo>
                <a:lnTo>
                  <a:pt x="976629" y="565150"/>
                </a:lnTo>
                <a:lnTo>
                  <a:pt x="976629" y="562610"/>
                </a:lnTo>
                <a:close/>
              </a:path>
              <a:path w="1183640" h="575309">
                <a:moveTo>
                  <a:pt x="212089" y="561340"/>
                </a:moveTo>
                <a:lnTo>
                  <a:pt x="212089" y="562610"/>
                </a:lnTo>
                <a:lnTo>
                  <a:pt x="213360" y="562610"/>
                </a:lnTo>
                <a:lnTo>
                  <a:pt x="212089" y="561340"/>
                </a:lnTo>
                <a:close/>
              </a:path>
              <a:path w="1183640" h="575309">
                <a:moveTo>
                  <a:pt x="984249" y="558800"/>
                </a:moveTo>
                <a:lnTo>
                  <a:pt x="965199" y="558800"/>
                </a:lnTo>
                <a:lnTo>
                  <a:pt x="962660" y="562610"/>
                </a:lnTo>
                <a:lnTo>
                  <a:pt x="984249" y="562610"/>
                </a:lnTo>
                <a:lnTo>
                  <a:pt x="984249" y="558800"/>
                </a:lnTo>
                <a:close/>
              </a:path>
              <a:path w="1183640" h="575309">
                <a:moveTo>
                  <a:pt x="280669" y="556260"/>
                </a:moveTo>
                <a:lnTo>
                  <a:pt x="205739" y="556260"/>
                </a:lnTo>
                <a:lnTo>
                  <a:pt x="205739" y="558800"/>
                </a:lnTo>
                <a:lnTo>
                  <a:pt x="208279" y="558800"/>
                </a:lnTo>
                <a:lnTo>
                  <a:pt x="208279" y="557530"/>
                </a:lnTo>
                <a:lnTo>
                  <a:pt x="280669" y="556260"/>
                </a:lnTo>
                <a:close/>
              </a:path>
              <a:path w="1183640" h="575309">
                <a:moveTo>
                  <a:pt x="989329" y="556260"/>
                </a:moveTo>
                <a:lnTo>
                  <a:pt x="967739" y="556260"/>
                </a:lnTo>
                <a:lnTo>
                  <a:pt x="966469" y="557530"/>
                </a:lnTo>
                <a:lnTo>
                  <a:pt x="986789" y="557530"/>
                </a:lnTo>
                <a:lnTo>
                  <a:pt x="986789" y="558800"/>
                </a:lnTo>
                <a:lnTo>
                  <a:pt x="989329" y="558800"/>
                </a:lnTo>
                <a:lnTo>
                  <a:pt x="989329" y="556260"/>
                </a:lnTo>
                <a:close/>
              </a:path>
              <a:path w="1183640" h="575309">
                <a:moveTo>
                  <a:pt x="204469" y="552450"/>
                </a:moveTo>
                <a:lnTo>
                  <a:pt x="196850" y="552450"/>
                </a:lnTo>
                <a:lnTo>
                  <a:pt x="196850" y="556260"/>
                </a:lnTo>
                <a:lnTo>
                  <a:pt x="207010" y="556260"/>
                </a:lnTo>
                <a:lnTo>
                  <a:pt x="204469" y="552450"/>
                </a:lnTo>
                <a:close/>
              </a:path>
              <a:path w="1183640" h="575309">
                <a:moveTo>
                  <a:pt x="996949" y="552450"/>
                </a:moveTo>
                <a:lnTo>
                  <a:pt x="971549" y="552450"/>
                </a:lnTo>
                <a:lnTo>
                  <a:pt x="969010" y="556260"/>
                </a:lnTo>
                <a:lnTo>
                  <a:pt x="996949" y="556260"/>
                </a:lnTo>
                <a:lnTo>
                  <a:pt x="996949" y="552450"/>
                </a:lnTo>
                <a:close/>
              </a:path>
              <a:path w="1183640" h="575309">
                <a:moveTo>
                  <a:pt x="266699" y="549910"/>
                </a:moveTo>
                <a:lnTo>
                  <a:pt x="191769" y="549910"/>
                </a:lnTo>
                <a:lnTo>
                  <a:pt x="191769" y="552450"/>
                </a:lnTo>
                <a:lnTo>
                  <a:pt x="194310" y="552450"/>
                </a:lnTo>
                <a:lnTo>
                  <a:pt x="194310" y="551180"/>
                </a:lnTo>
                <a:lnTo>
                  <a:pt x="201929" y="551180"/>
                </a:lnTo>
                <a:lnTo>
                  <a:pt x="266699" y="549910"/>
                </a:lnTo>
                <a:close/>
              </a:path>
              <a:path w="1183640" h="575309">
                <a:moveTo>
                  <a:pt x="1002030" y="549910"/>
                </a:moveTo>
                <a:lnTo>
                  <a:pt x="974089" y="549910"/>
                </a:lnTo>
                <a:lnTo>
                  <a:pt x="972819" y="551180"/>
                </a:lnTo>
                <a:lnTo>
                  <a:pt x="999489" y="551180"/>
                </a:lnTo>
                <a:lnTo>
                  <a:pt x="999489" y="552450"/>
                </a:lnTo>
                <a:lnTo>
                  <a:pt x="1002030" y="552450"/>
                </a:lnTo>
                <a:lnTo>
                  <a:pt x="1002030" y="549910"/>
                </a:lnTo>
                <a:close/>
              </a:path>
              <a:path w="1183640" h="575309">
                <a:moveTo>
                  <a:pt x="198119" y="546100"/>
                </a:moveTo>
                <a:lnTo>
                  <a:pt x="182879" y="546100"/>
                </a:lnTo>
                <a:lnTo>
                  <a:pt x="182879" y="549910"/>
                </a:lnTo>
                <a:lnTo>
                  <a:pt x="200660" y="549910"/>
                </a:lnTo>
                <a:lnTo>
                  <a:pt x="198119" y="546100"/>
                </a:lnTo>
                <a:close/>
              </a:path>
              <a:path w="1183640" h="575309">
                <a:moveTo>
                  <a:pt x="1009650" y="546100"/>
                </a:moveTo>
                <a:lnTo>
                  <a:pt x="962660" y="546100"/>
                </a:lnTo>
                <a:lnTo>
                  <a:pt x="977899" y="547370"/>
                </a:lnTo>
                <a:lnTo>
                  <a:pt x="975360" y="549910"/>
                </a:lnTo>
                <a:lnTo>
                  <a:pt x="1009650" y="549910"/>
                </a:lnTo>
                <a:lnTo>
                  <a:pt x="1009650" y="546100"/>
                </a:lnTo>
                <a:close/>
              </a:path>
              <a:path w="1183640" h="575309">
                <a:moveTo>
                  <a:pt x="195579" y="543560"/>
                </a:moveTo>
                <a:lnTo>
                  <a:pt x="177800" y="543560"/>
                </a:lnTo>
                <a:lnTo>
                  <a:pt x="177800" y="546100"/>
                </a:lnTo>
                <a:lnTo>
                  <a:pt x="180339" y="546100"/>
                </a:lnTo>
                <a:lnTo>
                  <a:pt x="180339" y="544830"/>
                </a:lnTo>
                <a:lnTo>
                  <a:pt x="196850" y="544830"/>
                </a:lnTo>
                <a:lnTo>
                  <a:pt x="195579" y="543560"/>
                </a:lnTo>
                <a:close/>
              </a:path>
              <a:path w="1183640" h="575309">
                <a:moveTo>
                  <a:pt x="1014729" y="543560"/>
                </a:moveTo>
                <a:lnTo>
                  <a:pt x="980439" y="543560"/>
                </a:lnTo>
                <a:lnTo>
                  <a:pt x="979169" y="544830"/>
                </a:lnTo>
                <a:lnTo>
                  <a:pt x="1012189" y="544830"/>
                </a:lnTo>
                <a:lnTo>
                  <a:pt x="1012189" y="546100"/>
                </a:lnTo>
                <a:lnTo>
                  <a:pt x="1014729" y="546100"/>
                </a:lnTo>
                <a:lnTo>
                  <a:pt x="1014729" y="543560"/>
                </a:lnTo>
                <a:close/>
              </a:path>
              <a:path w="1183640" h="575309">
                <a:moveTo>
                  <a:pt x="191769" y="539750"/>
                </a:moveTo>
                <a:lnTo>
                  <a:pt x="170179" y="539750"/>
                </a:lnTo>
                <a:lnTo>
                  <a:pt x="170179" y="541020"/>
                </a:lnTo>
                <a:lnTo>
                  <a:pt x="172719" y="541020"/>
                </a:lnTo>
                <a:lnTo>
                  <a:pt x="172719" y="543560"/>
                </a:lnTo>
                <a:lnTo>
                  <a:pt x="194310" y="543560"/>
                </a:lnTo>
                <a:lnTo>
                  <a:pt x="193039" y="541020"/>
                </a:lnTo>
                <a:lnTo>
                  <a:pt x="191769" y="539750"/>
                </a:lnTo>
                <a:close/>
              </a:path>
              <a:path w="1183640" h="575309">
                <a:moveTo>
                  <a:pt x="1022349" y="539750"/>
                </a:moveTo>
                <a:lnTo>
                  <a:pt x="984249" y="539750"/>
                </a:lnTo>
                <a:lnTo>
                  <a:pt x="981710" y="542290"/>
                </a:lnTo>
                <a:lnTo>
                  <a:pt x="971549" y="543560"/>
                </a:lnTo>
                <a:lnTo>
                  <a:pt x="1019809" y="543560"/>
                </a:lnTo>
                <a:lnTo>
                  <a:pt x="1019809" y="541020"/>
                </a:lnTo>
                <a:lnTo>
                  <a:pt x="1022349" y="541020"/>
                </a:lnTo>
                <a:lnTo>
                  <a:pt x="1022349" y="539750"/>
                </a:lnTo>
                <a:close/>
              </a:path>
              <a:path w="1183640" h="575309">
                <a:moveTo>
                  <a:pt x="237489" y="537210"/>
                </a:moveTo>
                <a:lnTo>
                  <a:pt x="167639" y="537210"/>
                </a:lnTo>
                <a:lnTo>
                  <a:pt x="167639" y="539750"/>
                </a:lnTo>
                <a:lnTo>
                  <a:pt x="168910" y="539750"/>
                </a:lnTo>
                <a:lnTo>
                  <a:pt x="168910" y="538480"/>
                </a:lnTo>
                <a:lnTo>
                  <a:pt x="189229" y="538480"/>
                </a:lnTo>
                <a:lnTo>
                  <a:pt x="237489" y="537210"/>
                </a:lnTo>
                <a:close/>
              </a:path>
              <a:path w="1183640" h="575309">
                <a:moveTo>
                  <a:pt x="1027429" y="537210"/>
                </a:moveTo>
                <a:lnTo>
                  <a:pt x="977899" y="537210"/>
                </a:lnTo>
                <a:lnTo>
                  <a:pt x="986789" y="538480"/>
                </a:lnTo>
                <a:lnTo>
                  <a:pt x="1024889" y="538480"/>
                </a:lnTo>
                <a:lnTo>
                  <a:pt x="1024889" y="539750"/>
                </a:lnTo>
                <a:lnTo>
                  <a:pt x="1027430" y="539750"/>
                </a:lnTo>
                <a:lnTo>
                  <a:pt x="1027429" y="537210"/>
                </a:lnTo>
                <a:close/>
              </a:path>
              <a:path w="1183640" h="575309">
                <a:moveTo>
                  <a:pt x="1033780" y="533400"/>
                </a:moveTo>
                <a:lnTo>
                  <a:pt x="990599" y="533400"/>
                </a:lnTo>
                <a:lnTo>
                  <a:pt x="989329" y="534670"/>
                </a:lnTo>
                <a:lnTo>
                  <a:pt x="988060" y="537210"/>
                </a:lnTo>
                <a:lnTo>
                  <a:pt x="1029969" y="537210"/>
                </a:lnTo>
                <a:lnTo>
                  <a:pt x="1029969" y="538480"/>
                </a:lnTo>
                <a:lnTo>
                  <a:pt x="1032510" y="534670"/>
                </a:lnTo>
                <a:lnTo>
                  <a:pt x="1033780" y="533400"/>
                </a:lnTo>
                <a:close/>
              </a:path>
              <a:path w="1183640" h="575309">
                <a:moveTo>
                  <a:pt x="185419" y="533400"/>
                </a:moveTo>
                <a:lnTo>
                  <a:pt x="162560" y="533400"/>
                </a:lnTo>
                <a:lnTo>
                  <a:pt x="162560" y="534670"/>
                </a:lnTo>
                <a:lnTo>
                  <a:pt x="163829" y="534670"/>
                </a:lnTo>
                <a:lnTo>
                  <a:pt x="163829" y="537210"/>
                </a:lnTo>
                <a:lnTo>
                  <a:pt x="231139" y="537210"/>
                </a:lnTo>
                <a:lnTo>
                  <a:pt x="187959" y="535940"/>
                </a:lnTo>
                <a:lnTo>
                  <a:pt x="185419" y="533400"/>
                </a:lnTo>
                <a:close/>
              </a:path>
              <a:path w="1183640" h="575309">
                <a:moveTo>
                  <a:pt x="223520" y="530860"/>
                </a:moveTo>
                <a:lnTo>
                  <a:pt x="158750" y="530860"/>
                </a:lnTo>
                <a:lnTo>
                  <a:pt x="158750" y="533400"/>
                </a:lnTo>
                <a:lnTo>
                  <a:pt x="160019" y="533400"/>
                </a:lnTo>
                <a:lnTo>
                  <a:pt x="160019" y="532130"/>
                </a:lnTo>
                <a:lnTo>
                  <a:pt x="182879" y="532130"/>
                </a:lnTo>
                <a:lnTo>
                  <a:pt x="223520" y="530860"/>
                </a:lnTo>
                <a:close/>
              </a:path>
              <a:path w="1183640" h="575309">
                <a:moveTo>
                  <a:pt x="994428" y="530823"/>
                </a:moveTo>
                <a:lnTo>
                  <a:pt x="993139" y="530860"/>
                </a:lnTo>
                <a:lnTo>
                  <a:pt x="991869" y="532130"/>
                </a:lnTo>
                <a:lnTo>
                  <a:pt x="1035050" y="532130"/>
                </a:lnTo>
                <a:lnTo>
                  <a:pt x="1036320" y="530860"/>
                </a:lnTo>
                <a:lnTo>
                  <a:pt x="994410" y="530860"/>
                </a:lnTo>
                <a:close/>
              </a:path>
              <a:path w="1183640" h="575309">
                <a:moveTo>
                  <a:pt x="179069" y="527050"/>
                </a:moveTo>
                <a:lnTo>
                  <a:pt x="153669" y="527050"/>
                </a:lnTo>
                <a:lnTo>
                  <a:pt x="153669" y="528320"/>
                </a:lnTo>
                <a:lnTo>
                  <a:pt x="154939" y="528320"/>
                </a:lnTo>
                <a:lnTo>
                  <a:pt x="154939" y="530860"/>
                </a:lnTo>
                <a:lnTo>
                  <a:pt x="217169" y="530860"/>
                </a:lnTo>
                <a:lnTo>
                  <a:pt x="181610" y="529590"/>
                </a:lnTo>
                <a:lnTo>
                  <a:pt x="179069" y="527050"/>
                </a:lnTo>
                <a:close/>
              </a:path>
              <a:path w="1183640" h="575309">
                <a:moveTo>
                  <a:pt x="999489" y="525780"/>
                </a:moveTo>
                <a:lnTo>
                  <a:pt x="998219" y="525780"/>
                </a:lnTo>
                <a:lnTo>
                  <a:pt x="996949" y="528320"/>
                </a:lnTo>
                <a:lnTo>
                  <a:pt x="995680" y="528320"/>
                </a:lnTo>
                <a:lnTo>
                  <a:pt x="994428" y="530823"/>
                </a:lnTo>
                <a:lnTo>
                  <a:pt x="1037589" y="529590"/>
                </a:lnTo>
                <a:lnTo>
                  <a:pt x="1038860" y="528320"/>
                </a:lnTo>
                <a:lnTo>
                  <a:pt x="996949" y="528320"/>
                </a:lnTo>
                <a:lnTo>
                  <a:pt x="996949" y="527050"/>
                </a:lnTo>
                <a:lnTo>
                  <a:pt x="999489" y="527050"/>
                </a:lnTo>
                <a:lnTo>
                  <a:pt x="999489" y="525780"/>
                </a:lnTo>
                <a:close/>
              </a:path>
              <a:path w="1183640" h="575309">
                <a:moveTo>
                  <a:pt x="208280" y="524510"/>
                </a:moveTo>
                <a:lnTo>
                  <a:pt x="149860" y="524510"/>
                </a:lnTo>
                <a:lnTo>
                  <a:pt x="149860" y="527050"/>
                </a:lnTo>
                <a:lnTo>
                  <a:pt x="152400" y="527050"/>
                </a:lnTo>
                <a:lnTo>
                  <a:pt x="152400" y="525780"/>
                </a:lnTo>
                <a:lnTo>
                  <a:pt x="176529" y="525780"/>
                </a:lnTo>
                <a:lnTo>
                  <a:pt x="208280" y="524510"/>
                </a:lnTo>
                <a:close/>
              </a:path>
              <a:path w="1183640" h="575309">
                <a:moveTo>
                  <a:pt x="208280" y="525780"/>
                </a:moveTo>
                <a:lnTo>
                  <a:pt x="176529" y="525780"/>
                </a:lnTo>
                <a:lnTo>
                  <a:pt x="177800" y="527050"/>
                </a:lnTo>
                <a:lnTo>
                  <a:pt x="208280" y="525780"/>
                </a:lnTo>
                <a:close/>
              </a:path>
              <a:path w="1183640" h="575309">
                <a:moveTo>
                  <a:pt x="1042670" y="524510"/>
                </a:moveTo>
                <a:lnTo>
                  <a:pt x="999489" y="524510"/>
                </a:lnTo>
                <a:lnTo>
                  <a:pt x="999489" y="525780"/>
                </a:lnTo>
                <a:lnTo>
                  <a:pt x="1041400" y="527050"/>
                </a:lnTo>
                <a:lnTo>
                  <a:pt x="1042670" y="524510"/>
                </a:lnTo>
                <a:close/>
              </a:path>
              <a:path w="1183640" h="575309">
                <a:moveTo>
                  <a:pt x="172719" y="520700"/>
                </a:moveTo>
                <a:lnTo>
                  <a:pt x="144779" y="520700"/>
                </a:lnTo>
                <a:lnTo>
                  <a:pt x="144779" y="521970"/>
                </a:lnTo>
                <a:lnTo>
                  <a:pt x="146050" y="521970"/>
                </a:lnTo>
                <a:lnTo>
                  <a:pt x="146050" y="524510"/>
                </a:lnTo>
                <a:lnTo>
                  <a:pt x="175260" y="524510"/>
                </a:lnTo>
                <a:lnTo>
                  <a:pt x="173989" y="521970"/>
                </a:lnTo>
                <a:lnTo>
                  <a:pt x="172719" y="520700"/>
                </a:lnTo>
                <a:close/>
              </a:path>
              <a:path w="1183640" h="575309">
                <a:moveTo>
                  <a:pt x="1046480" y="520700"/>
                </a:moveTo>
                <a:lnTo>
                  <a:pt x="1005839" y="520700"/>
                </a:lnTo>
                <a:lnTo>
                  <a:pt x="1005839" y="521970"/>
                </a:lnTo>
                <a:lnTo>
                  <a:pt x="1004569" y="521970"/>
                </a:lnTo>
                <a:lnTo>
                  <a:pt x="1004569" y="524510"/>
                </a:lnTo>
                <a:lnTo>
                  <a:pt x="1043939" y="524510"/>
                </a:lnTo>
                <a:lnTo>
                  <a:pt x="1045210" y="521970"/>
                </a:lnTo>
                <a:lnTo>
                  <a:pt x="1046480" y="520700"/>
                </a:lnTo>
                <a:close/>
              </a:path>
              <a:path w="1183640" h="575309">
                <a:moveTo>
                  <a:pt x="196849" y="518160"/>
                </a:moveTo>
                <a:lnTo>
                  <a:pt x="140969" y="518160"/>
                </a:lnTo>
                <a:lnTo>
                  <a:pt x="140969" y="520700"/>
                </a:lnTo>
                <a:lnTo>
                  <a:pt x="143510" y="520700"/>
                </a:lnTo>
                <a:lnTo>
                  <a:pt x="143510" y="519430"/>
                </a:lnTo>
                <a:lnTo>
                  <a:pt x="170179" y="519430"/>
                </a:lnTo>
                <a:lnTo>
                  <a:pt x="196849" y="518160"/>
                </a:lnTo>
                <a:close/>
              </a:path>
              <a:path w="1183640" h="575309">
                <a:moveTo>
                  <a:pt x="1010919" y="519430"/>
                </a:moveTo>
                <a:lnTo>
                  <a:pt x="1008380" y="519430"/>
                </a:lnTo>
                <a:lnTo>
                  <a:pt x="1008380" y="520700"/>
                </a:lnTo>
                <a:lnTo>
                  <a:pt x="1010919" y="520700"/>
                </a:lnTo>
                <a:lnTo>
                  <a:pt x="1010919" y="519430"/>
                </a:lnTo>
                <a:close/>
              </a:path>
              <a:path w="1183640" h="575309">
                <a:moveTo>
                  <a:pt x="1049020" y="518160"/>
                </a:moveTo>
                <a:lnTo>
                  <a:pt x="1010919" y="518160"/>
                </a:lnTo>
                <a:lnTo>
                  <a:pt x="1010919" y="519430"/>
                </a:lnTo>
                <a:lnTo>
                  <a:pt x="1047750" y="519430"/>
                </a:lnTo>
                <a:lnTo>
                  <a:pt x="1049020" y="518160"/>
                </a:lnTo>
                <a:close/>
              </a:path>
              <a:path w="1183640" h="575309">
                <a:moveTo>
                  <a:pt x="166369" y="514350"/>
                </a:moveTo>
                <a:lnTo>
                  <a:pt x="135889" y="514350"/>
                </a:lnTo>
                <a:lnTo>
                  <a:pt x="135889" y="515620"/>
                </a:lnTo>
                <a:lnTo>
                  <a:pt x="138429" y="515620"/>
                </a:lnTo>
                <a:lnTo>
                  <a:pt x="138429" y="518160"/>
                </a:lnTo>
                <a:lnTo>
                  <a:pt x="168910" y="518160"/>
                </a:lnTo>
                <a:lnTo>
                  <a:pt x="167639" y="515620"/>
                </a:lnTo>
                <a:lnTo>
                  <a:pt x="166369" y="514350"/>
                </a:lnTo>
                <a:close/>
              </a:path>
              <a:path w="1183640" h="575309">
                <a:moveTo>
                  <a:pt x="1051560" y="515620"/>
                </a:moveTo>
                <a:lnTo>
                  <a:pt x="1014730" y="515620"/>
                </a:lnTo>
                <a:lnTo>
                  <a:pt x="1014730" y="518160"/>
                </a:lnTo>
                <a:lnTo>
                  <a:pt x="1050289" y="518160"/>
                </a:lnTo>
                <a:lnTo>
                  <a:pt x="1051560" y="515620"/>
                </a:lnTo>
                <a:close/>
              </a:path>
              <a:path w="1183640" h="575309">
                <a:moveTo>
                  <a:pt x="1017269" y="514350"/>
                </a:moveTo>
                <a:lnTo>
                  <a:pt x="1017269" y="515620"/>
                </a:lnTo>
                <a:lnTo>
                  <a:pt x="1052830" y="515620"/>
                </a:lnTo>
                <a:lnTo>
                  <a:pt x="1017269" y="514350"/>
                </a:lnTo>
                <a:close/>
              </a:path>
              <a:path w="1183640" h="575309">
                <a:moveTo>
                  <a:pt x="189229" y="511810"/>
                </a:moveTo>
                <a:lnTo>
                  <a:pt x="133350" y="511810"/>
                </a:lnTo>
                <a:lnTo>
                  <a:pt x="133350" y="514350"/>
                </a:lnTo>
                <a:lnTo>
                  <a:pt x="134619" y="514350"/>
                </a:lnTo>
                <a:lnTo>
                  <a:pt x="134619" y="513080"/>
                </a:lnTo>
                <a:lnTo>
                  <a:pt x="163829" y="513080"/>
                </a:lnTo>
                <a:lnTo>
                  <a:pt x="189229" y="511810"/>
                </a:lnTo>
                <a:close/>
              </a:path>
              <a:path w="1183640" h="575309">
                <a:moveTo>
                  <a:pt x="1021080" y="513080"/>
                </a:moveTo>
                <a:lnTo>
                  <a:pt x="1019810" y="513080"/>
                </a:lnTo>
                <a:lnTo>
                  <a:pt x="1019810" y="514350"/>
                </a:lnTo>
                <a:lnTo>
                  <a:pt x="1021080" y="514350"/>
                </a:lnTo>
                <a:lnTo>
                  <a:pt x="1021080" y="513080"/>
                </a:lnTo>
                <a:close/>
              </a:path>
              <a:path w="1183640" h="575309">
                <a:moveTo>
                  <a:pt x="1055370" y="511810"/>
                </a:moveTo>
                <a:lnTo>
                  <a:pt x="1021080" y="511810"/>
                </a:lnTo>
                <a:lnTo>
                  <a:pt x="1021080" y="513080"/>
                </a:lnTo>
                <a:lnTo>
                  <a:pt x="1054100" y="513080"/>
                </a:lnTo>
                <a:lnTo>
                  <a:pt x="1055370" y="511810"/>
                </a:lnTo>
                <a:close/>
              </a:path>
              <a:path w="1183640" h="575309">
                <a:moveTo>
                  <a:pt x="160019" y="508000"/>
                </a:moveTo>
                <a:lnTo>
                  <a:pt x="128269" y="508000"/>
                </a:lnTo>
                <a:lnTo>
                  <a:pt x="128269" y="509270"/>
                </a:lnTo>
                <a:lnTo>
                  <a:pt x="129539" y="509270"/>
                </a:lnTo>
                <a:lnTo>
                  <a:pt x="129539" y="511810"/>
                </a:lnTo>
                <a:lnTo>
                  <a:pt x="162560" y="511810"/>
                </a:lnTo>
                <a:lnTo>
                  <a:pt x="161289" y="509270"/>
                </a:lnTo>
                <a:lnTo>
                  <a:pt x="160019" y="508000"/>
                </a:lnTo>
                <a:close/>
              </a:path>
              <a:path w="1183640" h="575309">
                <a:moveTo>
                  <a:pt x="1059180" y="508000"/>
                </a:moveTo>
                <a:lnTo>
                  <a:pt x="1026160" y="508000"/>
                </a:lnTo>
                <a:lnTo>
                  <a:pt x="1026160" y="509270"/>
                </a:lnTo>
                <a:lnTo>
                  <a:pt x="1024889" y="509270"/>
                </a:lnTo>
                <a:lnTo>
                  <a:pt x="1024889" y="511810"/>
                </a:lnTo>
                <a:lnTo>
                  <a:pt x="1056639" y="511810"/>
                </a:lnTo>
                <a:lnTo>
                  <a:pt x="1057910" y="509270"/>
                </a:lnTo>
                <a:lnTo>
                  <a:pt x="1059180" y="508000"/>
                </a:lnTo>
                <a:close/>
              </a:path>
              <a:path w="1183640" h="575309">
                <a:moveTo>
                  <a:pt x="180339" y="505460"/>
                </a:moveTo>
                <a:lnTo>
                  <a:pt x="124460" y="505460"/>
                </a:lnTo>
                <a:lnTo>
                  <a:pt x="124460" y="508000"/>
                </a:lnTo>
                <a:lnTo>
                  <a:pt x="125729" y="508000"/>
                </a:lnTo>
                <a:lnTo>
                  <a:pt x="125729" y="506730"/>
                </a:lnTo>
                <a:lnTo>
                  <a:pt x="157479" y="506730"/>
                </a:lnTo>
                <a:lnTo>
                  <a:pt x="180339" y="505460"/>
                </a:lnTo>
                <a:close/>
              </a:path>
              <a:path w="1183640" h="575309">
                <a:moveTo>
                  <a:pt x="1028699" y="506730"/>
                </a:moveTo>
                <a:lnTo>
                  <a:pt x="1027430" y="506730"/>
                </a:lnTo>
                <a:lnTo>
                  <a:pt x="1027430" y="508000"/>
                </a:lnTo>
                <a:lnTo>
                  <a:pt x="1028699" y="508000"/>
                </a:lnTo>
                <a:lnTo>
                  <a:pt x="1028699" y="506730"/>
                </a:lnTo>
                <a:close/>
              </a:path>
              <a:path w="1183640" h="575309">
                <a:moveTo>
                  <a:pt x="1061720" y="505460"/>
                </a:moveTo>
                <a:lnTo>
                  <a:pt x="1028699" y="505460"/>
                </a:lnTo>
                <a:lnTo>
                  <a:pt x="1028699" y="506730"/>
                </a:lnTo>
                <a:lnTo>
                  <a:pt x="1060450" y="506730"/>
                </a:lnTo>
                <a:lnTo>
                  <a:pt x="1061720" y="505460"/>
                </a:lnTo>
                <a:close/>
              </a:path>
              <a:path w="1183640" h="575309">
                <a:moveTo>
                  <a:pt x="153669" y="501650"/>
                </a:moveTo>
                <a:lnTo>
                  <a:pt x="119379" y="501650"/>
                </a:lnTo>
                <a:lnTo>
                  <a:pt x="119379" y="502920"/>
                </a:lnTo>
                <a:lnTo>
                  <a:pt x="120650" y="502920"/>
                </a:lnTo>
                <a:lnTo>
                  <a:pt x="120650" y="505460"/>
                </a:lnTo>
                <a:lnTo>
                  <a:pt x="156210" y="505460"/>
                </a:lnTo>
                <a:lnTo>
                  <a:pt x="154939" y="502920"/>
                </a:lnTo>
                <a:lnTo>
                  <a:pt x="153669" y="501650"/>
                </a:lnTo>
                <a:close/>
              </a:path>
              <a:path w="1183640" h="575309">
                <a:moveTo>
                  <a:pt x="1065530" y="501650"/>
                </a:moveTo>
                <a:lnTo>
                  <a:pt x="1033780" y="501650"/>
                </a:lnTo>
                <a:lnTo>
                  <a:pt x="1033780" y="502920"/>
                </a:lnTo>
                <a:lnTo>
                  <a:pt x="1032510" y="502920"/>
                </a:lnTo>
                <a:lnTo>
                  <a:pt x="1032510" y="505460"/>
                </a:lnTo>
                <a:lnTo>
                  <a:pt x="1062989" y="505460"/>
                </a:lnTo>
                <a:lnTo>
                  <a:pt x="1064260" y="502920"/>
                </a:lnTo>
                <a:lnTo>
                  <a:pt x="1065530" y="501650"/>
                </a:lnTo>
                <a:close/>
              </a:path>
              <a:path w="1183640" h="575309">
                <a:moveTo>
                  <a:pt x="171449" y="499110"/>
                </a:moveTo>
                <a:lnTo>
                  <a:pt x="115569" y="499110"/>
                </a:lnTo>
                <a:lnTo>
                  <a:pt x="115569" y="501650"/>
                </a:lnTo>
                <a:lnTo>
                  <a:pt x="116839" y="501650"/>
                </a:lnTo>
                <a:lnTo>
                  <a:pt x="116839" y="500380"/>
                </a:lnTo>
                <a:lnTo>
                  <a:pt x="151129" y="500380"/>
                </a:lnTo>
                <a:lnTo>
                  <a:pt x="171449" y="499110"/>
                </a:lnTo>
                <a:close/>
              </a:path>
              <a:path w="1183640" h="575309">
                <a:moveTo>
                  <a:pt x="171449" y="500380"/>
                </a:moveTo>
                <a:lnTo>
                  <a:pt x="151129" y="500380"/>
                </a:lnTo>
                <a:lnTo>
                  <a:pt x="152400" y="501650"/>
                </a:lnTo>
                <a:lnTo>
                  <a:pt x="171449" y="500380"/>
                </a:lnTo>
                <a:close/>
              </a:path>
              <a:path w="1183640" h="575309">
                <a:moveTo>
                  <a:pt x="1036319" y="500380"/>
                </a:moveTo>
                <a:lnTo>
                  <a:pt x="1035049" y="500380"/>
                </a:lnTo>
                <a:lnTo>
                  <a:pt x="1035049" y="501650"/>
                </a:lnTo>
                <a:lnTo>
                  <a:pt x="1036319" y="501650"/>
                </a:lnTo>
                <a:lnTo>
                  <a:pt x="1036319" y="500380"/>
                </a:lnTo>
                <a:close/>
              </a:path>
              <a:path w="1183640" h="575309">
                <a:moveTo>
                  <a:pt x="1068070" y="499110"/>
                </a:moveTo>
                <a:lnTo>
                  <a:pt x="1036319" y="499110"/>
                </a:lnTo>
                <a:lnTo>
                  <a:pt x="1036319" y="500380"/>
                </a:lnTo>
                <a:lnTo>
                  <a:pt x="1066800" y="500380"/>
                </a:lnTo>
                <a:lnTo>
                  <a:pt x="1068070" y="499110"/>
                </a:lnTo>
                <a:close/>
              </a:path>
              <a:path w="1183640" h="575309">
                <a:moveTo>
                  <a:pt x="147319" y="495300"/>
                </a:moveTo>
                <a:lnTo>
                  <a:pt x="110489" y="495300"/>
                </a:lnTo>
                <a:lnTo>
                  <a:pt x="110489" y="496570"/>
                </a:lnTo>
                <a:lnTo>
                  <a:pt x="111760" y="496570"/>
                </a:lnTo>
                <a:lnTo>
                  <a:pt x="111760" y="499110"/>
                </a:lnTo>
                <a:lnTo>
                  <a:pt x="149860" y="499110"/>
                </a:lnTo>
                <a:lnTo>
                  <a:pt x="148589" y="496570"/>
                </a:lnTo>
                <a:lnTo>
                  <a:pt x="147319" y="495300"/>
                </a:lnTo>
                <a:close/>
              </a:path>
              <a:path w="1183640" h="575309">
                <a:moveTo>
                  <a:pt x="1071880" y="495300"/>
                </a:moveTo>
                <a:lnTo>
                  <a:pt x="1041399" y="495300"/>
                </a:lnTo>
                <a:lnTo>
                  <a:pt x="1041399" y="496570"/>
                </a:lnTo>
                <a:lnTo>
                  <a:pt x="1040130" y="496570"/>
                </a:lnTo>
                <a:lnTo>
                  <a:pt x="1040130" y="499110"/>
                </a:lnTo>
                <a:lnTo>
                  <a:pt x="1069339" y="499110"/>
                </a:lnTo>
                <a:lnTo>
                  <a:pt x="1070610" y="496570"/>
                </a:lnTo>
                <a:lnTo>
                  <a:pt x="1071880" y="495300"/>
                </a:lnTo>
                <a:close/>
              </a:path>
              <a:path w="1183640" h="575309">
                <a:moveTo>
                  <a:pt x="163829" y="492760"/>
                </a:moveTo>
                <a:lnTo>
                  <a:pt x="106679" y="492760"/>
                </a:lnTo>
                <a:lnTo>
                  <a:pt x="106679" y="495300"/>
                </a:lnTo>
                <a:lnTo>
                  <a:pt x="109219" y="495300"/>
                </a:lnTo>
                <a:lnTo>
                  <a:pt x="109219" y="494030"/>
                </a:lnTo>
                <a:lnTo>
                  <a:pt x="144779" y="494030"/>
                </a:lnTo>
                <a:lnTo>
                  <a:pt x="163829" y="492760"/>
                </a:lnTo>
                <a:close/>
              </a:path>
              <a:path w="1183640" h="575309">
                <a:moveTo>
                  <a:pt x="1043939" y="494030"/>
                </a:moveTo>
                <a:lnTo>
                  <a:pt x="1042669" y="494030"/>
                </a:lnTo>
                <a:lnTo>
                  <a:pt x="1042669" y="495300"/>
                </a:lnTo>
                <a:lnTo>
                  <a:pt x="1043939" y="495300"/>
                </a:lnTo>
                <a:lnTo>
                  <a:pt x="1043939" y="494030"/>
                </a:lnTo>
                <a:close/>
              </a:path>
              <a:path w="1183640" h="575309">
                <a:moveTo>
                  <a:pt x="1074420" y="492760"/>
                </a:moveTo>
                <a:lnTo>
                  <a:pt x="1043939" y="492760"/>
                </a:lnTo>
                <a:lnTo>
                  <a:pt x="1043939" y="494030"/>
                </a:lnTo>
                <a:lnTo>
                  <a:pt x="1073150" y="494030"/>
                </a:lnTo>
                <a:lnTo>
                  <a:pt x="1074420" y="492760"/>
                </a:lnTo>
                <a:close/>
              </a:path>
              <a:path w="1183640" h="575309">
                <a:moveTo>
                  <a:pt x="140969" y="488950"/>
                </a:moveTo>
                <a:lnTo>
                  <a:pt x="101600" y="488950"/>
                </a:lnTo>
                <a:lnTo>
                  <a:pt x="101600" y="490220"/>
                </a:lnTo>
                <a:lnTo>
                  <a:pt x="104139" y="490220"/>
                </a:lnTo>
                <a:lnTo>
                  <a:pt x="104139" y="492760"/>
                </a:lnTo>
                <a:lnTo>
                  <a:pt x="143510" y="492760"/>
                </a:lnTo>
                <a:lnTo>
                  <a:pt x="142239" y="490220"/>
                </a:lnTo>
                <a:lnTo>
                  <a:pt x="140969" y="488950"/>
                </a:lnTo>
                <a:close/>
              </a:path>
              <a:path w="1183640" h="575309">
                <a:moveTo>
                  <a:pt x="1078230" y="488950"/>
                </a:moveTo>
                <a:lnTo>
                  <a:pt x="1049019" y="488950"/>
                </a:lnTo>
                <a:lnTo>
                  <a:pt x="1049019" y="490220"/>
                </a:lnTo>
                <a:lnTo>
                  <a:pt x="1047749" y="490220"/>
                </a:lnTo>
                <a:lnTo>
                  <a:pt x="1047749" y="492760"/>
                </a:lnTo>
                <a:lnTo>
                  <a:pt x="1075689" y="492760"/>
                </a:lnTo>
                <a:lnTo>
                  <a:pt x="1076960" y="490220"/>
                </a:lnTo>
                <a:lnTo>
                  <a:pt x="1078230" y="488950"/>
                </a:lnTo>
                <a:close/>
              </a:path>
              <a:path w="1183640" h="575309">
                <a:moveTo>
                  <a:pt x="154939" y="486410"/>
                </a:moveTo>
                <a:lnTo>
                  <a:pt x="99060" y="486410"/>
                </a:lnTo>
                <a:lnTo>
                  <a:pt x="99060" y="488950"/>
                </a:lnTo>
                <a:lnTo>
                  <a:pt x="100329" y="488950"/>
                </a:lnTo>
                <a:lnTo>
                  <a:pt x="100329" y="487680"/>
                </a:lnTo>
                <a:lnTo>
                  <a:pt x="138429" y="487680"/>
                </a:lnTo>
                <a:lnTo>
                  <a:pt x="154939" y="486410"/>
                </a:lnTo>
                <a:close/>
              </a:path>
              <a:path w="1183640" h="575309">
                <a:moveTo>
                  <a:pt x="1051560" y="487680"/>
                </a:moveTo>
                <a:lnTo>
                  <a:pt x="1050289" y="487680"/>
                </a:lnTo>
                <a:lnTo>
                  <a:pt x="1050289" y="488950"/>
                </a:lnTo>
                <a:lnTo>
                  <a:pt x="1051560" y="488950"/>
                </a:lnTo>
                <a:lnTo>
                  <a:pt x="1051560" y="487680"/>
                </a:lnTo>
                <a:close/>
              </a:path>
              <a:path w="1183640" h="575309">
                <a:moveTo>
                  <a:pt x="134619" y="482600"/>
                </a:moveTo>
                <a:lnTo>
                  <a:pt x="93979" y="482600"/>
                </a:lnTo>
                <a:lnTo>
                  <a:pt x="93979" y="483870"/>
                </a:lnTo>
                <a:lnTo>
                  <a:pt x="95250" y="483870"/>
                </a:lnTo>
                <a:lnTo>
                  <a:pt x="95250" y="487680"/>
                </a:lnTo>
                <a:lnTo>
                  <a:pt x="96519" y="486410"/>
                </a:lnTo>
                <a:lnTo>
                  <a:pt x="137160" y="486410"/>
                </a:lnTo>
                <a:lnTo>
                  <a:pt x="135889" y="483870"/>
                </a:lnTo>
                <a:lnTo>
                  <a:pt x="134619" y="482600"/>
                </a:lnTo>
                <a:close/>
              </a:path>
              <a:path w="1183640" h="575309">
                <a:moveTo>
                  <a:pt x="1080770" y="486410"/>
                </a:moveTo>
                <a:lnTo>
                  <a:pt x="1051560" y="486410"/>
                </a:lnTo>
                <a:lnTo>
                  <a:pt x="1051560" y="487680"/>
                </a:lnTo>
                <a:lnTo>
                  <a:pt x="1079500" y="487680"/>
                </a:lnTo>
                <a:lnTo>
                  <a:pt x="1080770" y="486410"/>
                </a:lnTo>
                <a:close/>
              </a:path>
              <a:path w="1183640" h="575309">
                <a:moveTo>
                  <a:pt x="1084580" y="482600"/>
                </a:moveTo>
                <a:lnTo>
                  <a:pt x="1056639" y="482600"/>
                </a:lnTo>
                <a:lnTo>
                  <a:pt x="1056639" y="483870"/>
                </a:lnTo>
                <a:lnTo>
                  <a:pt x="1055369" y="483870"/>
                </a:lnTo>
                <a:lnTo>
                  <a:pt x="1055369" y="486410"/>
                </a:lnTo>
                <a:lnTo>
                  <a:pt x="1082039" y="486410"/>
                </a:lnTo>
                <a:lnTo>
                  <a:pt x="1083310" y="483870"/>
                </a:lnTo>
                <a:lnTo>
                  <a:pt x="1084580" y="482600"/>
                </a:lnTo>
                <a:close/>
              </a:path>
              <a:path w="1183640" h="575309">
                <a:moveTo>
                  <a:pt x="1060449" y="481330"/>
                </a:moveTo>
                <a:lnTo>
                  <a:pt x="1057910" y="481330"/>
                </a:lnTo>
                <a:lnTo>
                  <a:pt x="1057910" y="482600"/>
                </a:lnTo>
                <a:lnTo>
                  <a:pt x="1060449" y="482600"/>
                </a:lnTo>
                <a:lnTo>
                  <a:pt x="1060449" y="481330"/>
                </a:lnTo>
                <a:close/>
              </a:path>
              <a:path w="1183640" h="575309">
                <a:moveTo>
                  <a:pt x="146050" y="480060"/>
                </a:moveTo>
                <a:lnTo>
                  <a:pt x="92710" y="480060"/>
                </a:lnTo>
                <a:lnTo>
                  <a:pt x="92710" y="481330"/>
                </a:lnTo>
                <a:lnTo>
                  <a:pt x="132079" y="481330"/>
                </a:lnTo>
                <a:lnTo>
                  <a:pt x="146050" y="480060"/>
                </a:lnTo>
                <a:close/>
              </a:path>
              <a:path w="1183640" h="575309">
                <a:moveTo>
                  <a:pt x="1087120" y="480060"/>
                </a:moveTo>
                <a:lnTo>
                  <a:pt x="1060449" y="480060"/>
                </a:lnTo>
                <a:lnTo>
                  <a:pt x="1060449" y="481330"/>
                </a:lnTo>
                <a:lnTo>
                  <a:pt x="1085850" y="481330"/>
                </a:lnTo>
                <a:lnTo>
                  <a:pt x="1087120" y="480060"/>
                </a:lnTo>
                <a:close/>
              </a:path>
              <a:path w="1183640" h="575309">
                <a:moveTo>
                  <a:pt x="128269" y="476250"/>
                </a:moveTo>
                <a:lnTo>
                  <a:pt x="88900" y="476250"/>
                </a:lnTo>
                <a:lnTo>
                  <a:pt x="88900" y="477520"/>
                </a:lnTo>
                <a:lnTo>
                  <a:pt x="90169" y="477520"/>
                </a:lnTo>
                <a:lnTo>
                  <a:pt x="90169" y="480060"/>
                </a:lnTo>
                <a:lnTo>
                  <a:pt x="130810" y="480060"/>
                </a:lnTo>
                <a:lnTo>
                  <a:pt x="129539" y="477520"/>
                </a:lnTo>
                <a:lnTo>
                  <a:pt x="128269" y="476250"/>
                </a:lnTo>
                <a:close/>
              </a:path>
              <a:path w="1183640" h="575309">
                <a:moveTo>
                  <a:pt x="1090930" y="476250"/>
                </a:moveTo>
                <a:lnTo>
                  <a:pt x="1064260" y="476250"/>
                </a:lnTo>
                <a:lnTo>
                  <a:pt x="1064260" y="477520"/>
                </a:lnTo>
                <a:lnTo>
                  <a:pt x="1062989" y="477520"/>
                </a:lnTo>
                <a:lnTo>
                  <a:pt x="1062989" y="480060"/>
                </a:lnTo>
                <a:lnTo>
                  <a:pt x="1088389" y="480060"/>
                </a:lnTo>
                <a:lnTo>
                  <a:pt x="1089660" y="477520"/>
                </a:lnTo>
                <a:lnTo>
                  <a:pt x="1090930" y="476250"/>
                </a:lnTo>
                <a:close/>
              </a:path>
              <a:path w="1183640" h="575309">
                <a:moveTo>
                  <a:pt x="138430" y="473710"/>
                </a:moveTo>
                <a:lnTo>
                  <a:pt x="86360" y="473710"/>
                </a:lnTo>
                <a:lnTo>
                  <a:pt x="86360" y="476250"/>
                </a:lnTo>
                <a:lnTo>
                  <a:pt x="87629" y="476250"/>
                </a:lnTo>
                <a:lnTo>
                  <a:pt x="87629" y="474980"/>
                </a:lnTo>
                <a:lnTo>
                  <a:pt x="125729" y="474980"/>
                </a:lnTo>
                <a:lnTo>
                  <a:pt x="138430" y="473710"/>
                </a:lnTo>
                <a:close/>
              </a:path>
              <a:path w="1183640" h="575309">
                <a:moveTo>
                  <a:pt x="1068069" y="474980"/>
                </a:moveTo>
                <a:lnTo>
                  <a:pt x="1065530" y="474980"/>
                </a:lnTo>
                <a:lnTo>
                  <a:pt x="1065530" y="476250"/>
                </a:lnTo>
                <a:lnTo>
                  <a:pt x="1068069" y="476250"/>
                </a:lnTo>
                <a:lnTo>
                  <a:pt x="1068069" y="474980"/>
                </a:lnTo>
                <a:close/>
              </a:path>
              <a:path w="1183640" h="575309">
                <a:moveTo>
                  <a:pt x="1093470" y="473710"/>
                </a:moveTo>
                <a:lnTo>
                  <a:pt x="1068069" y="473710"/>
                </a:lnTo>
                <a:lnTo>
                  <a:pt x="1068069" y="474980"/>
                </a:lnTo>
                <a:lnTo>
                  <a:pt x="1092200" y="474980"/>
                </a:lnTo>
                <a:lnTo>
                  <a:pt x="1093470" y="473710"/>
                </a:lnTo>
                <a:close/>
              </a:path>
              <a:path w="1183640" h="575309">
                <a:moveTo>
                  <a:pt x="121919" y="469900"/>
                </a:moveTo>
                <a:lnTo>
                  <a:pt x="83819" y="469900"/>
                </a:lnTo>
                <a:lnTo>
                  <a:pt x="83819" y="471170"/>
                </a:lnTo>
                <a:lnTo>
                  <a:pt x="85089" y="471170"/>
                </a:lnTo>
                <a:lnTo>
                  <a:pt x="85089" y="473710"/>
                </a:lnTo>
                <a:lnTo>
                  <a:pt x="124460" y="473710"/>
                </a:lnTo>
                <a:lnTo>
                  <a:pt x="123189" y="471170"/>
                </a:lnTo>
                <a:lnTo>
                  <a:pt x="121919" y="469900"/>
                </a:lnTo>
                <a:close/>
              </a:path>
              <a:path w="1183640" h="575309">
                <a:moveTo>
                  <a:pt x="1097280" y="469900"/>
                </a:moveTo>
                <a:lnTo>
                  <a:pt x="1071880" y="469900"/>
                </a:lnTo>
                <a:lnTo>
                  <a:pt x="1071880" y="471170"/>
                </a:lnTo>
                <a:lnTo>
                  <a:pt x="1070610" y="471170"/>
                </a:lnTo>
                <a:lnTo>
                  <a:pt x="1070610" y="473710"/>
                </a:lnTo>
                <a:lnTo>
                  <a:pt x="1094739" y="473710"/>
                </a:lnTo>
                <a:lnTo>
                  <a:pt x="1096010" y="471170"/>
                </a:lnTo>
                <a:lnTo>
                  <a:pt x="1097280" y="469900"/>
                </a:lnTo>
                <a:close/>
              </a:path>
              <a:path w="1183640" h="575309">
                <a:moveTo>
                  <a:pt x="129539" y="467360"/>
                </a:moveTo>
                <a:lnTo>
                  <a:pt x="81279" y="467360"/>
                </a:lnTo>
                <a:lnTo>
                  <a:pt x="81279" y="469900"/>
                </a:lnTo>
                <a:lnTo>
                  <a:pt x="82550" y="469900"/>
                </a:lnTo>
                <a:lnTo>
                  <a:pt x="82550" y="468630"/>
                </a:lnTo>
                <a:lnTo>
                  <a:pt x="119379" y="468630"/>
                </a:lnTo>
                <a:lnTo>
                  <a:pt x="129539" y="467360"/>
                </a:lnTo>
                <a:close/>
              </a:path>
              <a:path w="1183640" h="575309">
                <a:moveTo>
                  <a:pt x="1075689" y="468630"/>
                </a:moveTo>
                <a:lnTo>
                  <a:pt x="1073149" y="468630"/>
                </a:lnTo>
                <a:lnTo>
                  <a:pt x="1073149" y="469900"/>
                </a:lnTo>
                <a:lnTo>
                  <a:pt x="1075689" y="469900"/>
                </a:lnTo>
                <a:lnTo>
                  <a:pt x="1075689" y="468630"/>
                </a:lnTo>
                <a:close/>
              </a:path>
              <a:path w="1183640" h="575309">
                <a:moveTo>
                  <a:pt x="1099820" y="467360"/>
                </a:moveTo>
                <a:lnTo>
                  <a:pt x="1075689" y="467360"/>
                </a:lnTo>
                <a:lnTo>
                  <a:pt x="1075689" y="468630"/>
                </a:lnTo>
                <a:lnTo>
                  <a:pt x="1098550" y="468630"/>
                </a:lnTo>
                <a:lnTo>
                  <a:pt x="1099820" y="467360"/>
                </a:lnTo>
                <a:close/>
              </a:path>
              <a:path w="1183640" h="575309">
                <a:moveTo>
                  <a:pt x="115569" y="463550"/>
                </a:moveTo>
                <a:lnTo>
                  <a:pt x="78739" y="463550"/>
                </a:lnTo>
                <a:lnTo>
                  <a:pt x="78739" y="464820"/>
                </a:lnTo>
                <a:lnTo>
                  <a:pt x="80010" y="464820"/>
                </a:lnTo>
                <a:lnTo>
                  <a:pt x="80010" y="467360"/>
                </a:lnTo>
                <a:lnTo>
                  <a:pt x="118110" y="467360"/>
                </a:lnTo>
                <a:lnTo>
                  <a:pt x="116839" y="464820"/>
                </a:lnTo>
                <a:lnTo>
                  <a:pt x="115569" y="463550"/>
                </a:lnTo>
                <a:close/>
              </a:path>
              <a:path w="1183640" h="575309">
                <a:moveTo>
                  <a:pt x="1106170" y="461010"/>
                </a:moveTo>
                <a:lnTo>
                  <a:pt x="1082039" y="461010"/>
                </a:lnTo>
                <a:lnTo>
                  <a:pt x="1082039" y="462280"/>
                </a:lnTo>
                <a:lnTo>
                  <a:pt x="1080769" y="462280"/>
                </a:lnTo>
                <a:lnTo>
                  <a:pt x="1080769" y="463550"/>
                </a:lnTo>
                <a:lnTo>
                  <a:pt x="1079499" y="463550"/>
                </a:lnTo>
                <a:lnTo>
                  <a:pt x="1079499" y="464820"/>
                </a:lnTo>
                <a:lnTo>
                  <a:pt x="1078230" y="464820"/>
                </a:lnTo>
                <a:lnTo>
                  <a:pt x="1078230" y="467360"/>
                </a:lnTo>
                <a:lnTo>
                  <a:pt x="1101089" y="467360"/>
                </a:lnTo>
                <a:lnTo>
                  <a:pt x="1102360" y="464820"/>
                </a:lnTo>
                <a:lnTo>
                  <a:pt x="1106170" y="461010"/>
                </a:lnTo>
                <a:close/>
              </a:path>
              <a:path w="1183640" h="575309">
                <a:moveTo>
                  <a:pt x="120650" y="461010"/>
                </a:moveTo>
                <a:lnTo>
                  <a:pt x="76200" y="461010"/>
                </a:lnTo>
                <a:lnTo>
                  <a:pt x="76200" y="462280"/>
                </a:lnTo>
                <a:lnTo>
                  <a:pt x="77469" y="462280"/>
                </a:lnTo>
                <a:lnTo>
                  <a:pt x="77469" y="463550"/>
                </a:lnTo>
                <a:lnTo>
                  <a:pt x="114300" y="463550"/>
                </a:lnTo>
                <a:lnTo>
                  <a:pt x="113029" y="462280"/>
                </a:lnTo>
                <a:lnTo>
                  <a:pt x="120650" y="461010"/>
                </a:lnTo>
                <a:close/>
              </a:path>
              <a:path w="1183640" h="575309">
                <a:moveTo>
                  <a:pt x="123189" y="462280"/>
                </a:moveTo>
                <a:lnTo>
                  <a:pt x="121920" y="462280"/>
                </a:lnTo>
                <a:lnTo>
                  <a:pt x="114300" y="463550"/>
                </a:lnTo>
                <a:lnTo>
                  <a:pt x="123189" y="462280"/>
                </a:lnTo>
                <a:close/>
              </a:path>
              <a:path w="1183640" h="575309">
                <a:moveTo>
                  <a:pt x="107950" y="455930"/>
                </a:moveTo>
                <a:lnTo>
                  <a:pt x="72389" y="455930"/>
                </a:lnTo>
                <a:lnTo>
                  <a:pt x="72389" y="457200"/>
                </a:lnTo>
                <a:lnTo>
                  <a:pt x="73660" y="457200"/>
                </a:lnTo>
                <a:lnTo>
                  <a:pt x="73660" y="461010"/>
                </a:lnTo>
                <a:lnTo>
                  <a:pt x="111760" y="461010"/>
                </a:lnTo>
                <a:lnTo>
                  <a:pt x="109219" y="457200"/>
                </a:lnTo>
                <a:lnTo>
                  <a:pt x="107950" y="455930"/>
                </a:lnTo>
                <a:close/>
              </a:path>
              <a:path w="1183640" h="575309">
                <a:moveTo>
                  <a:pt x="1111250" y="455930"/>
                </a:moveTo>
                <a:lnTo>
                  <a:pt x="1087119" y="455930"/>
                </a:lnTo>
                <a:lnTo>
                  <a:pt x="1087119" y="457200"/>
                </a:lnTo>
                <a:lnTo>
                  <a:pt x="1085849" y="457200"/>
                </a:lnTo>
                <a:lnTo>
                  <a:pt x="1085849" y="458470"/>
                </a:lnTo>
                <a:lnTo>
                  <a:pt x="1084580" y="458470"/>
                </a:lnTo>
                <a:lnTo>
                  <a:pt x="1084580" y="461010"/>
                </a:lnTo>
                <a:lnTo>
                  <a:pt x="1107439" y="461010"/>
                </a:lnTo>
                <a:lnTo>
                  <a:pt x="1108710" y="458470"/>
                </a:lnTo>
                <a:lnTo>
                  <a:pt x="1111250" y="455930"/>
                </a:lnTo>
                <a:close/>
              </a:path>
              <a:path w="1183640" h="575309">
                <a:moveTo>
                  <a:pt x="116839" y="454660"/>
                </a:moveTo>
                <a:lnTo>
                  <a:pt x="71119" y="454660"/>
                </a:lnTo>
                <a:lnTo>
                  <a:pt x="71119" y="455930"/>
                </a:lnTo>
                <a:lnTo>
                  <a:pt x="106679" y="455930"/>
                </a:lnTo>
                <a:lnTo>
                  <a:pt x="116839" y="454660"/>
                </a:lnTo>
                <a:close/>
              </a:path>
              <a:path w="1183640" h="575309">
                <a:moveTo>
                  <a:pt x="1088389" y="454660"/>
                </a:moveTo>
                <a:lnTo>
                  <a:pt x="1088389" y="455930"/>
                </a:lnTo>
                <a:lnTo>
                  <a:pt x="1112520" y="455930"/>
                </a:lnTo>
                <a:lnTo>
                  <a:pt x="1088389" y="454660"/>
                </a:lnTo>
                <a:close/>
              </a:path>
              <a:path w="1183640" h="575309">
                <a:moveTo>
                  <a:pt x="101600" y="449580"/>
                </a:moveTo>
                <a:lnTo>
                  <a:pt x="67310" y="449580"/>
                </a:lnTo>
                <a:lnTo>
                  <a:pt x="67310" y="452120"/>
                </a:lnTo>
                <a:lnTo>
                  <a:pt x="68579" y="452120"/>
                </a:lnTo>
                <a:lnTo>
                  <a:pt x="68579" y="454660"/>
                </a:lnTo>
                <a:lnTo>
                  <a:pt x="105410" y="454660"/>
                </a:lnTo>
                <a:lnTo>
                  <a:pt x="104139" y="452120"/>
                </a:lnTo>
                <a:lnTo>
                  <a:pt x="101600" y="449580"/>
                </a:lnTo>
                <a:close/>
              </a:path>
              <a:path w="1183640" h="575309">
                <a:moveTo>
                  <a:pt x="1118870" y="448310"/>
                </a:moveTo>
                <a:lnTo>
                  <a:pt x="1094739" y="448310"/>
                </a:lnTo>
                <a:lnTo>
                  <a:pt x="1094739" y="449580"/>
                </a:lnTo>
                <a:lnTo>
                  <a:pt x="1093469" y="449580"/>
                </a:lnTo>
                <a:lnTo>
                  <a:pt x="1093469" y="450850"/>
                </a:lnTo>
                <a:lnTo>
                  <a:pt x="1092199" y="450850"/>
                </a:lnTo>
                <a:lnTo>
                  <a:pt x="1092199" y="452120"/>
                </a:lnTo>
                <a:lnTo>
                  <a:pt x="1090930" y="452120"/>
                </a:lnTo>
                <a:lnTo>
                  <a:pt x="1090930" y="454660"/>
                </a:lnTo>
                <a:lnTo>
                  <a:pt x="1113789" y="454660"/>
                </a:lnTo>
                <a:lnTo>
                  <a:pt x="1115060" y="452120"/>
                </a:lnTo>
                <a:lnTo>
                  <a:pt x="1118870" y="448310"/>
                </a:lnTo>
                <a:close/>
              </a:path>
              <a:path w="1183640" h="575309">
                <a:moveTo>
                  <a:pt x="111760" y="448310"/>
                </a:moveTo>
                <a:lnTo>
                  <a:pt x="66039" y="448310"/>
                </a:lnTo>
                <a:lnTo>
                  <a:pt x="66039" y="449580"/>
                </a:lnTo>
                <a:lnTo>
                  <a:pt x="100329" y="449580"/>
                </a:lnTo>
                <a:lnTo>
                  <a:pt x="111760" y="448310"/>
                </a:lnTo>
                <a:close/>
              </a:path>
              <a:path w="1183640" h="575309">
                <a:moveTo>
                  <a:pt x="106680" y="441960"/>
                </a:moveTo>
                <a:lnTo>
                  <a:pt x="60960" y="441960"/>
                </a:lnTo>
                <a:lnTo>
                  <a:pt x="60960" y="444500"/>
                </a:lnTo>
                <a:lnTo>
                  <a:pt x="62229" y="444500"/>
                </a:lnTo>
                <a:lnTo>
                  <a:pt x="62229" y="445770"/>
                </a:lnTo>
                <a:lnTo>
                  <a:pt x="63500" y="445770"/>
                </a:lnTo>
                <a:lnTo>
                  <a:pt x="63500" y="448310"/>
                </a:lnTo>
                <a:lnTo>
                  <a:pt x="99059" y="448310"/>
                </a:lnTo>
                <a:lnTo>
                  <a:pt x="97789" y="445770"/>
                </a:lnTo>
                <a:lnTo>
                  <a:pt x="93979" y="443230"/>
                </a:lnTo>
                <a:lnTo>
                  <a:pt x="106680" y="441960"/>
                </a:lnTo>
                <a:close/>
              </a:path>
              <a:path w="1183640" h="575309">
                <a:moveTo>
                  <a:pt x="1123950" y="443230"/>
                </a:moveTo>
                <a:lnTo>
                  <a:pt x="1099819" y="443230"/>
                </a:lnTo>
                <a:lnTo>
                  <a:pt x="1099819" y="444500"/>
                </a:lnTo>
                <a:lnTo>
                  <a:pt x="1098549" y="444500"/>
                </a:lnTo>
                <a:lnTo>
                  <a:pt x="1098549" y="445770"/>
                </a:lnTo>
                <a:lnTo>
                  <a:pt x="1097280" y="445770"/>
                </a:lnTo>
                <a:lnTo>
                  <a:pt x="1097280" y="448310"/>
                </a:lnTo>
                <a:lnTo>
                  <a:pt x="1120139" y="448310"/>
                </a:lnTo>
                <a:lnTo>
                  <a:pt x="1121410" y="445770"/>
                </a:lnTo>
                <a:lnTo>
                  <a:pt x="1123950" y="443230"/>
                </a:lnTo>
                <a:close/>
              </a:path>
              <a:path w="1183640" h="575309">
                <a:moveTo>
                  <a:pt x="1102360" y="441960"/>
                </a:moveTo>
                <a:lnTo>
                  <a:pt x="1101089" y="441960"/>
                </a:lnTo>
                <a:lnTo>
                  <a:pt x="1101089" y="443230"/>
                </a:lnTo>
                <a:lnTo>
                  <a:pt x="1125220" y="443230"/>
                </a:lnTo>
                <a:lnTo>
                  <a:pt x="1102360" y="441960"/>
                </a:lnTo>
                <a:close/>
              </a:path>
              <a:path w="1183640" h="575309">
                <a:moveTo>
                  <a:pt x="101600" y="435610"/>
                </a:moveTo>
                <a:lnTo>
                  <a:pt x="54610" y="435610"/>
                </a:lnTo>
                <a:lnTo>
                  <a:pt x="54610" y="436880"/>
                </a:lnTo>
                <a:lnTo>
                  <a:pt x="55879" y="436880"/>
                </a:lnTo>
                <a:lnTo>
                  <a:pt x="55879" y="438150"/>
                </a:lnTo>
                <a:lnTo>
                  <a:pt x="57150" y="438150"/>
                </a:lnTo>
                <a:lnTo>
                  <a:pt x="57150" y="439420"/>
                </a:lnTo>
                <a:lnTo>
                  <a:pt x="58419" y="439420"/>
                </a:lnTo>
                <a:lnTo>
                  <a:pt x="58419" y="441960"/>
                </a:lnTo>
                <a:lnTo>
                  <a:pt x="92709" y="441960"/>
                </a:lnTo>
                <a:lnTo>
                  <a:pt x="91439" y="439420"/>
                </a:lnTo>
                <a:lnTo>
                  <a:pt x="90169" y="438150"/>
                </a:lnTo>
                <a:lnTo>
                  <a:pt x="87629" y="436880"/>
                </a:lnTo>
                <a:lnTo>
                  <a:pt x="101600" y="435610"/>
                </a:lnTo>
                <a:close/>
              </a:path>
              <a:path w="1183640" h="575309">
                <a:moveTo>
                  <a:pt x="1131570" y="435610"/>
                </a:moveTo>
                <a:lnTo>
                  <a:pt x="1106169" y="435610"/>
                </a:lnTo>
                <a:lnTo>
                  <a:pt x="1106169" y="436880"/>
                </a:lnTo>
                <a:lnTo>
                  <a:pt x="1104899" y="436880"/>
                </a:lnTo>
                <a:lnTo>
                  <a:pt x="1104899" y="438150"/>
                </a:lnTo>
                <a:lnTo>
                  <a:pt x="1103630" y="438150"/>
                </a:lnTo>
                <a:lnTo>
                  <a:pt x="1103630" y="439420"/>
                </a:lnTo>
                <a:lnTo>
                  <a:pt x="1102360" y="439420"/>
                </a:lnTo>
                <a:lnTo>
                  <a:pt x="1102360" y="441960"/>
                </a:lnTo>
                <a:lnTo>
                  <a:pt x="1126489" y="441960"/>
                </a:lnTo>
                <a:lnTo>
                  <a:pt x="1127760" y="439420"/>
                </a:lnTo>
                <a:lnTo>
                  <a:pt x="1131570" y="435610"/>
                </a:lnTo>
                <a:close/>
              </a:path>
              <a:path w="1183640" h="575309">
                <a:moveTo>
                  <a:pt x="83819" y="431800"/>
                </a:moveTo>
                <a:lnTo>
                  <a:pt x="52069" y="431800"/>
                </a:lnTo>
                <a:lnTo>
                  <a:pt x="52069" y="433070"/>
                </a:lnTo>
                <a:lnTo>
                  <a:pt x="53339" y="433070"/>
                </a:lnTo>
                <a:lnTo>
                  <a:pt x="53339" y="435610"/>
                </a:lnTo>
                <a:lnTo>
                  <a:pt x="86359" y="435610"/>
                </a:lnTo>
                <a:lnTo>
                  <a:pt x="85089" y="433070"/>
                </a:lnTo>
                <a:lnTo>
                  <a:pt x="83819" y="431800"/>
                </a:lnTo>
                <a:close/>
              </a:path>
              <a:path w="1183640" h="575309">
                <a:moveTo>
                  <a:pt x="1112519" y="429260"/>
                </a:moveTo>
                <a:lnTo>
                  <a:pt x="1112519" y="430530"/>
                </a:lnTo>
                <a:lnTo>
                  <a:pt x="1111249" y="430530"/>
                </a:lnTo>
                <a:lnTo>
                  <a:pt x="1111249" y="431800"/>
                </a:lnTo>
                <a:lnTo>
                  <a:pt x="1109980" y="431800"/>
                </a:lnTo>
                <a:lnTo>
                  <a:pt x="1109980" y="433070"/>
                </a:lnTo>
                <a:lnTo>
                  <a:pt x="1108710" y="433070"/>
                </a:lnTo>
                <a:lnTo>
                  <a:pt x="1108710" y="435610"/>
                </a:lnTo>
                <a:lnTo>
                  <a:pt x="1132839" y="435610"/>
                </a:lnTo>
                <a:lnTo>
                  <a:pt x="1134110" y="433070"/>
                </a:lnTo>
                <a:lnTo>
                  <a:pt x="1135380" y="431800"/>
                </a:lnTo>
                <a:lnTo>
                  <a:pt x="1137920" y="430530"/>
                </a:lnTo>
                <a:lnTo>
                  <a:pt x="1112519" y="429260"/>
                </a:lnTo>
                <a:close/>
              </a:path>
              <a:path w="1183640" h="575309">
                <a:moveTo>
                  <a:pt x="93980" y="429260"/>
                </a:moveTo>
                <a:lnTo>
                  <a:pt x="49529" y="429260"/>
                </a:lnTo>
                <a:lnTo>
                  <a:pt x="49529" y="430530"/>
                </a:lnTo>
                <a:lnTo>
                  <a:pt x="50800" y="430530"/>
                </a:lnTo>
                <a:lnTo>
                  <a:pt x="50800" y="431800"/>
                </a:lnTo>
                <a:lnTo>
                  <a:pt x="82550" y="431800"/>
                </a:lnTo>
                <a:lnTo>
                  <a:pt x="81279" y="430530"/>
                </a:lnTo>
                <a:lnTo>
                  <a:pt x="93980" y="429260"/>
                </a:lnTo>
                <a:close/>
              </a:path>
              <a:path w="1183640" h="575309">
                <a:moveTo>
                  <a:pt x="96520" y="430530"/>
                </a:moveTo>
                <a:lnTo>
                  <a:pt x="95250" y="430530"/>
                </a:lnTo>
                <a:lnTo>
                  <a:pt x="82550" y="431800"/>
                </a:lnTo>
                <a:lnTo>
                  <a:pt x="96520" y="430530"/>
                </a:lnTo>
                <a:close/>
              </a:path>
              <a:path w="1183640" h="575309">
                <a:moveTo>
                  <a:pt x="77469" y="425450"/>
                </a:moveTo>
                <a:lnTo>
                  <a:pt x="46989" y="425450"/>
                </a:lnTo>
                <a:lnTo>
                  <a:pt x="46989" y="426720"/>
                </a:lnTo>
                <a:lnTo>
                  <a:pt x="48260" y="426720"/>
                </a:lnTo>
                <a:lnTo>
                  <a:pt x="48260" y="429260"/>
                </a:lnTo>
                <a:lnTo>
                  <a:pt x="80009" y="429260"/>
                </a:lnTo>
                <a:lnTo>
                  <a:pt x="78739" y="426720"/>
                </a:lnTo>
                <a:lnTo>
                  <a:pt x="77469" y="425450"/>
                </a:lnTo>
                <a:close/>
              </a:path>
              <a:path w="1183640" h="575309">
                <a:moveTo>
                  <a:pt x="1144270" y="422910"/>
                </a:moveTo>
                <a:lnTo>
                  <a:pt x="1118869" y="422910"/>
                </a:lnTo>
                <a:lnTo>
                  <a:pt x="1118869" y="424180"/>
                </a:lnTo>
                <a:lnTo>
                  <a:pt x="1117599" y="424180"/>
                </a:lnTo>
                <a:lnTo>
                  <a:pt x="1117599" y="425450"/>
                </a:lnTo>
                <a:lnTo>
                  <a:pt x="1116330" y="425450"/>
                </a:lnTo>
                <a:lnTo>
                  <a:pt x="1116330" y="426720"/>
                </a:lnTo>
                <a:lnTo>
                  <a:pt x="1115060" y="426720"/>
                </a:lnTo>
                <a:lnTo>
                  <a:pt x="1115060" y="429260"/>
                </a:lnTo>
                <a:lnTo>
                  <a:pt x="1139189" y="429260"/>
                </a:lnTo>
                <a:lnTo>
                  <a:pt x="1140460" y="426720"/>
                </a:lnTo>
                <a:lnTo>
                  <a:pt x="1144270" y="422910"/>
                </a:lnTo>
                <a:close/>
              </a:path>
              <a:path w="1183640" h="575309">
                <a:moveTo>
                  <a:pt x="90170" y="422910"/>
                </a:moveTo>
                <a:lnTo>
                  <a:pt x="44450" y="422910"/>
                </a:lnTo>
                <a:lnTo>
                  <a:pt x="44450" y="424180"/>
                </a:lnTo>
                <a:lnTo>
                  <a:pt x="45719" y="424180"/>
                </a:lnTo>
                <a:lnTo>
                  <a:pt x="45719" y="425450"/>
                </a:lnTo>
                <a:lnTo>
                  <a:pt x="76200" y="425450"/>
                </a:lnTo>
                <a:lnTo>
                  <a:pt x="74929" y="424180"/>
                </a:lnTo>
                <a:lnTo>
                  <a:pt x="90170" y="422910"/>
                </a:lnTo>
                <a:close/>
              </a:path>
              <a:path w="1183640" h="575309">
                <a:moveTo>
                  <a:pt x="91439" y="424180"/>
                </a:moveTo>
                <a:lnTo>
                  <a:pt x="90170" y="424180"/>
                </a:lnTo>
                <a:lnTo>
                  <a:pt x="76200" y="425450"/>
                </a:lnTo>
                <a:lnTo>
                  <a:pt x="91439" y="424180"/>
                </a:lnTo>
                <a:close/>
              </a:path>
              <a:path w="1183640" h="575309">
                <a:moveTo>
                  <a:pt x="71119" y="419100"/>
                </a:moveTo>
                <a:lnTo>
                  <a:pt x="41910" y="419100"/>
                </a:lnTo>
                <a:lnTo>
                  <a:pt x="41910" y="422910"/>
                </a:lnTo>
                <a:lnTo>
                  <a:pt x="43179" y="422910"/>
                </a:lnTo>
                <a:lnTo>
                  <a:pt x="43179" y="421640"/>
                </a:lnTo>
                <a:lnTo>
                  <a:pt x="72813" y="421640"/>
                </a:lnTo>
                <a:lnTo>
                  <a:pt x="71119" y="419100"/>
                </a:lnTo>
                <a:close/>
              </a:path>
              <a:path w="1183640" h="575309">
                <a:moveTo>
                  <a:pt x="87630" y="421640"/>
                </a:moveTo>
                <a:lnTo>
                  <a:pt x="72813" y="421640"/>
                </a:lnTo>
                <a:lnTo>
                  <a:pt x="73659" y="422910"/>
                </a:lnTo>
                <a:lnTo>
                  <a:pt x="87630" y="421640"/>
                </a:lnTo>
                <a:close/>
              </a:path>
              <a:path w="1183640" h="575309">
                <a:moveTo>
                  <a:pt x="1121410" y="421640"/>
                </a:moveTo>
                <a:lnTo>
                  <a:pt x="1120139" y="421640"/>
                </a:lnTo>
                <a:lnTo>
                  <a:pt x="1120139" y="422910"/>
                </a:lnTo>
                <a:lnTo>
                  <a:pt x="1121410" y="422910"/>
                </a:lnTo>
                <a:lnTo>
                  <a:pt x="1121410" y="421640"/>
                </a:lnTo>
                <a:close/>
              </a:path>
              <a:path w="1183640" h="575309">
                <a:moveTo>
                  <a:pt x="1149350" y="417830"/>
                </a:moveTo>
                <a:lnTo>
                  <a:pt x="1123949" y="417830"/>
                </a:lnTo>
                <a:lnTo>
                  <a:pt x="1123949" y="419100"/>
                </a:lnTo>
                <a:lnTo>
                  <a:pt x="1122680" y="419100"/>
                </a:lnTo>
                <a:lnTo>
                  <a:pt x="1122680" y="420370"/>
                </a:lnTo>
                <a:lnTo>
                  <a:pt x="1121410" y="420370"/>
                </a:lnTo>
                <a:lnTo>
                  <a:pt x="1121410" y="421640"/>
                </a:lnTo>
                <a:lnTo>
                  <a:pt x="1145539" y="421640"/>
                </a:lnTo>
                <a:lnTo>
                  <a:pt x="1149350" y="417830"/>
                </a:lnTo>
                <a:close/>
              </a:path>
              <a:path w="1183640" h="575309">
                <a:moveTo>
                  <a:pt x="86360" y="417830"/>
                </a:moveTo>
                <a:lnTo>
                  <a:pt x="40639" y="417830"/>
                </a:lnTo>
                <a:lnTo>
                  <a:pt x="40639" y="419100"/>
                </a:lnTo>
                <a:lnTo>
                  <a:pt x="69850" y="419100"/>
                </a:lnTo>
                <a:lnTo>
                  <a:pt x="86360" y="417830"/>
                </a:lnTo>
                <a:close/>
              </a:path>
              <a:path w="1183640" h="575309">
                <a:moveTo>
                  <a:pt x="81279" y="411480"/>
                </a:moveTo>
                <a:lnTo>
                  <a:pt x="36829" y="411480"/>
                </a:lnTo>
                <a:lnTo>
                  <a:pt x="36829" y="414020"/>
                </a:lnTo>
                <a:lnTo>
                  <a:pt x="38100" y="414020"/>
                </a:lnTo>
                <a:lnTo>
                  <a:pt x="38100" y="417830"/>
                </a:lnTo>
                <a:lnTo>
                  <a:pt x="82550" y="417830"/>
                </a:lnTo>
                <a:lnTo>
                  <a:pt x="68579" y="416560"/>
                </a:lnTo>
                <a:lnTo>
                  <a:pt x="66039" y="415290"/>
                </a:lnTo>
                <a:lnTo>
                  <a:pt x="63500" y="412750"/>
                </a:lnTo>
                <a:lnTo>
                  <a:pt x="81279" y="411480"/>
                </a:lnTo>
                <a:close/>
              </a:path>
              <a:path w="1183640" h="575309">
                <a:moveTo>
                  <a:pt x="1155700" y="411480"/>
                </a:moveTo>
                <a:lnTo>
                  <a:pt x="1127760" y="411480"/>
                </a:lnTo>
                <a:lnTo>
                  <a:pt x="1127760" y="414020"/>
                </a:lnTo>
                <a:lnTo>
                  <a:pt x="1126489" y="414020"/>
                </a:lnTo>
                <a:lnTo>
                  <a:pt x="1126489" y="417830"/>
                </a:lnTo>
                <a:lnTo>
                  <a:pt x="1150620" y="417830"/>
                </a:lnTo>
                <a:lnTo>
                  <a:pt x="1155700" y="411480"/>
                </a:lnTo>
                <a:close/>
              </a:path>
              <a:path w="1183640" h="575309">
                <a:moveTo>
                  <a:pt x="82550" y="414020"/>
                </a:moveTo>
                <a:lnTo>
                  <a:pt x="81279" y="414020"/>
                </a:lnTo>
                <a:lnTo>
                  <a:pt x="66039" y="415290"/>
                </a:lnTo>
                <a:lnTo>
                  <a:pt x="82550" y="414020"/>
                </a:lnTo>
                <a:close/>
              </a:path>
              <a:path w="1183640" h="575309">
                <a:moveTo>
                  <a:pt x="57149" y="405130"/>
                </a:moveTo>
                <a:lnTo>
                  <a:pt x="33019" y="405130"/>
                </a:lnTo>
                <a:lnTo>
                  <a:pt x="33019" y="407670"/>
                </a:lnTo>
                <a:lnTo>
                  <a:pt x="34289" y="407670"/>
                </a:lnTo>
                <a:lnTo>
                  <a:pt x="34289" y="411480"/>
                </a:lnTo>
                <a:lnTo>
                  <a:pt x="62229" y="411480"/>
                </a:lnTo>
                <a:lnTo>
                  <a:pt x="59689" y="407670"/>
                </a:lnTo>
                <a:lnTo>
                  <a:pt x="57149" y="405130"/>
                </a:lnTo>
                <a:close/>
              </a:path>
              <a:path w="1183640" h="575309">
                <a:moveTo>
                  <a:pt x="1162050" y="405130"/>
                </a:moveTo>
                <a:lnTo>
                  <a:pt x="1131569" y="405130"/>
                </a:lnTo>
                <a:lnTo>
                  <a:pt x="1131569" y="406400"/>
                </a:lnTo>
                <a:lnTo>
                  <a:pt x="1130299" y="406400"/>
                </a:lnTo>
                <a:lnTo>
                  <a:pt x="1130299" y="411480"/>
                </a:lnTo>
                <a:lnTo>
                  <a:pt x="1156970" y="411480"/>
                </a:lnTo>
                <a:lnTo>
                  <a:pt x="1160780" y="406400"/>
                </a:lnTo>
                <a:lnTo>
                  <a:pt x="1162050" y="405130"/>
                </a:lnTo>
                <a:close/>
              </a:path>
              <a:path w="1183640" h="575309">
                <a:moveTo>
                  <a:pt x="50799" y="398780"/>
                </a:moveTo>
                <a:lnTo>
                  <a:pt x="29210" y="398780"/>
                </a:lnTo>
                <a:lnTo>
                  <a:pt x="29210" y="400050"/>
                </a:lnTo>
                <a:lnTo>
                  <a:pt x="30479" y="400050"/>
                </a:lnTo>
                <a:lnTo>
                  <a:pt x="30479" y="405130"/>
                </a:lnTo>
                <a:lnTo>
                  <a:pt x="55879" y="405130"/>
                </a:lnTo>
                <a:lnTo>
                  <a:pt x="52069" y="400050"/>
                </a:lnTo>
                <a:lnTo>
                  <a:pt x="50799" y="398780"/>
                </a:lnTo>
                <a:close/>
              </a:path>
              <a:path w="1183640" h="575309">
                <a:moveTo>
                  <a:pt x="1168400" y="398780"/>
                </a:moveTo>
                <a:lnTo>
                  <a:pt x="1134110" y="398780"/>
                </a:lnTo>
                <a:lnTo>
                  <a:pt x="1134110" y="401320"/>
                </a:lnTo>
                <a:lnTo>
                  <a:pt x="1132839" y="401320"/>
                </a:lnTo>
                <a:lnTo>
                  <a:pt x="1132839" y="405130"/>
                </a:lnTo>
                <a:lnTo>
                  <a:pt x="1163320" y="405130"/>
                </a:lnTo>
                <a:lnTo>
                  <a:pt x="1168400" y="398780"/>
                </a:lnTo>
                <a:close/>
              </a:path>
              <a:path w="1183640" h="575309">
                <a:moveTo>
                  <a:pt x="44449" y="392430"/>
                </a:moveTo>
                <a:lnTo>
                  <a:pt x="25400" y="392430"/>
                </a:lnTo>
                <a:lnTo>
                  <a:pt x="25400" y="393700"/>
                </a:lnTo>
                <a:lnTo>
                  <a:pt x="26669" y="393700"/>
                </a:lnTo>
                <a:lnTo>
                  <a:pt x="26669" y="398780"/>
                </a:lnTo>
                <a:lnTo>
                  <a:pt x="49529" y="398780"/>
                </a:lnTo>
                <a:lnTo>
                  <a:pt x="45719" y="393700"/>
                </a:lnTo>
                <a:lnTo>
                  <a:pt x="44449" y="392430"/>
                </a:lnTo>
                <a:close/>
              </a:path>
              <a:path w="1183640" h="575309">
                <a:moveTo>
                  <a:pt x="1139189" y="392430"/>
                </a:moveTo>
                <a:lnTo>
                  <a:pt x="1137919" y="392430"/>
                </a:lnTo>
                <a:lnTo>
                  <a:pt x="1137919" y="393700"/>
                </a:lnTo>
                <a:lnTo>
                  <a:pt x="1136649" y="393700"/>
                </a:lnTo>
                <a:lnTo>
                  <a:pt x="1136649" y="398780"/>
                </a:lnTo>
                <a:lnTo>
                  <a:pt x="1169670" y="398780"/>
                </a:lnTo>
                <a:lnTo>
                  <a:pt x="1174749" y="393700"/>
                </a:lnTo>
                <a:lnTo>
                  <a:pt x="1139189" y="392430"/>
                </a:lnTo>
                <a:close/>
              </a:path>
              <a:path w="1183640" h="575309">
                <a:moveTo>
                  <a:pt x="38099" y="386080"/>
                </a:moveTo>
                <a:lnTo>
                  <a:pt x="21589" y="386080"/>
                </a:lnTo>
                <a:lnTo>
                  <a:pt x="21589" y="387350"/>
                </a:lnTo>
                <a:lnTo>
                  <a:pt x="22860" y="387350"/>
                </a:lnTo>
                <a:lnTo>
                  <a:pt x="22860" y="392430"/>
                </a:lnTo>
                <a:lnTo>
                  <a:pt x="43179" y="392430"/>
                </a:lnTo>
                <a:lnTo>
                  <a:pt x="38099" y="386080"/>
                </a:lnTo>
                <a:close/>
              </a:path>
              <a:path w="1183640" h="575309">
                <a:moveTo>
                  <a:pt x="1177289" y="388620"/>
                </a:moveTo>
                <a:lnTo>
                  <a:pt x="1139189" y="388620"/>
                </a:lnTo>
                <a:lnTo>
                  <a:pt x="1139189" y="392430"/>
                </a:lnTo>
                <a:lnTo>
                  <a:pt x="1176020" y="392430"/>
                </a:lnTo>
                <a:lnTo>
                  <a:pt x="1177289" y="391160"/>
                </a:lnTo>
                <a:lnTo>
                  <a:pt x="1177289" y="388620"/>
                </a:lnTo>
                <a:close/>
              </a:path>
              <a:path w="1183640" h="575309">
                <a:moveTo>
                  <a:pt x="1179830" y="386080"/>
                </a:moveTo>
                <a:lnTo>
                  <a:pt x="1140460" y="386080"/>
                </a:lnTo>
                <a:lnTo>
                  <a:pt x="1140460" y="388620"/>
                </a:lnTo>
                <a:lnTo>
                  <a:pt x="1178560" y="388620"/>
                </a:lnTo>
                <a:lnTo>
                  <a:pt x="1178560" y="387350"/>
                </a:lnTo>
                <a:lnTo>
                  <a:pt x="1179830" y="387350"/>
                </a:lnTo>
                <a:lnTo>
                  <a:pt x="1179830" y="386080"/>
                </a:lnTo>
                <a:close/>
              </a:path>
              <a:path w="1183640" h="575309">
                <a:moveTo>
                  <a:pt x="31749" y="379730"/>
                </a:moveTo>
                <a:lnTo>
                  <a:pt x="17779" y="379730"/>
                </a:lnTo>
                <a:lnTo>
                  <a:pt x="17779" y="381000"/>
                </a:lnTo>
                <a:lnTo>
                  <a:pt x="19050" y="381000"/>
                </a:lnTo>
                <a:lnTo>
                  <a:pt x="19050" y="386080"/>
                </a:lnTo>
                <a:lnTo>
                  <a:pt x="36829" y="386080"/>
                </a:lnTo>
                <a:lnTo>
                  <a:pt x="33019" y="381000"/>
                </a:lnTo>
                <a:lnTo>
                  <a:pt x="31749" y="379730"/>
                </a:lnTo>
                <a:close/>
              </a:path>
              <a:path w="1183640" h="575309">
                <a:moveTo>
                  <a:pt x="1183639" y="379730"/>
                </a:moveTo>
                <a:lnTo>
                  <a:pt x="1144269" y="379730"/>
                </a:lnTo>
                <a:lnTo>
                  <a:pt x="1144269" y="381000"/>
                </a:lnTo>
                <a:lnTo>
                  <a:pt x="1142999" y="381000"/>
                </a:lnTo>
                <a:lnTo>
                  <a:pt x="1142999" y="386080"/>
                </a:lnTo>
                <a:lnTo>
                  <a:pt x="1182370" y="386080"/>
                </a:lnTo>
                <a:lnTo>
                  <a:pt x="1182369" y="382270"/>
                </a:lnTo>
                <a:lnTo>
                  <a:pt x="1183639" y="382270"/>
                </a:lnTo>
                <a:lnTo>
                  <a:pt x="1183639" y="379730"/>
                </a:lnTo>
                <a:close/>
              </a:path>
              <a:path w="1183640" h="575309">
                <a:moveTo>
                  <a:pt x="25399" y="373380"/>
                </a:moveTo>
                <a:lnTo>
                  <a:pt x="13969" y="373380"/>
                </a:lnTo>
                <a:lnTo>
                  <a:pt x="13969" y="374650"/>
                </a:lnTo>
                <a:lnTo>
                  <a:pt x="15239" y="374650"/>
                </a:lnTo>
                <a:lnTo>
                  <a:pt x="15239" y="375920"/>
                </a:lnTo>
                <a:lnTo>
                  <a:pt x="16510" y="375920"/>
                </a:lnTo>
                <a:lnTo>
                  <a:pt x="16510" y="379730"/>
                </a:lnTo>
                <a:lnTo>
                  <a:pt x="30479" y="379730"/>
                </a:lnTo>
                <a:lnTo>
                  <a:pt x="26669" y="374650"/>
                </a:lnTo>
                <a:lnTo>
                  <a:pt x="25399" y="373380"/>
                </a:lnTo>
                <a:close/>
              </a:path>
              <a:path w="1183640" h="575309">
                <a:moveTo>
                  <a:pt x="1179830" y="373380"/>
                </a:moveTo>
                <a:lnTo>
                  <a:pt x="1150619" y="373380"/>
                </a:lnTo>
                <a:lnTo>
                  <a:pt x="1145539" y="378460"/>
                </a:lnTo>
                <a:lnTo>
                  <a:pt x="1145539" y="379730"/>
                </a:lnTo>
                <a:lnTo>
                  <a:pt x="1182369" y="379730"/>
                </a:lnTo>
                <a:lnTo>
                  <a:pt x="1182369" y="375920"/>
                </a:lnTo>
                <a:lnTo>
                  <a:pt x="1181100" y="375920"/>
                </a:lnTo>
                <a:lnTo>
                  <a:pt x="1181100" y="374650"/>
                </a:lnTo>
                <a:lnTo>
                  <a:pt x="1179830" y="374650"/>
                </a:lnTo>
                <a:lnTo>
                  <a:pt x="1179830" y="373380"/>
                </a:lnTo>
                <a:close/>
              </a:path>
              <a:path w="1183640" h="575309">
                <a:moveTo>
                  <a:pt x="53339" y="367030"/>
                </a:moveTo>
                <a:lnTo>
                  <a:pt x="11429" y="367030"/>
                </a:lnTo>
                <a:lnTo>
                  <a:pt x="11429" y="369570"/>
                </a:lnTo>
                <a:lnTo>
                  <a:pt x="12700" y="369570"/>
                </a:lnTo>
                <a:lnTo>
                  <a:pt x="12700" y="373380"/>
                </a:lnTo>
                <a:lnTo>
                  <a:pt x="24129" y="373380"/>
                </a:lnTo>
                <a:lnTo>
                  <a:pt x="21589" y="369570"/>
                </a:lnTo>
                <a:lnTo>
                  <a:pt x="19050" y="368300"/>
                </a:lnTo>
                <a:lnTo>
                  <a:pt x="53339" y="367030"/>
                </a:lnTo>
                <a:close/>
              </a:path>
              <a:path w="1183640" h="575309">
                <a:moveTo>
                  <a:pt x="1170939" y="367030"/>
                </a:moveTo>
                <a:lnTo>
                  <a:pt x="1156969" y="367030"/>
                </a:lnTo>
                <a:lnTo>
                  <a:pt x="1155699" y="368300"/>
                </a:lnTo>
                <a:lnTo>
                  <a:pt x="1151889" y="373380"/>
                </a:lnTo>
                <a:lnTo>
                  <a:pt x="1174749" y="373380"/>
                </a:lnTo>
                <a:lnTo>
                  <a:pt x="1174749" y="369570"/>
                </a:lnTo>
                <a:lnTo>
                  <a:pt x="1173479" y="369570"/>
                </a:lnTo>
                <a:lnTo>
                  <a:pt x="1173479" y="368300"/>
                </a:lnTo>
                <a:lnTo>
                  <a:pt x="1170939" y="368300"/>
                </a:lnTo>
                <a:lnTo>
                  <a:pt x="1170939" y="367030"/>
                </a:lnTo>
                <a:close/>
              </a:path>
              <a:path w="1183640" h="575309">
                <a:moveTo>
                  <a:pt x="12699" y="360680"/>
                </a:moveTo>
                <a:lnTo>
                  <a:pt x="7619" y="360680"/>
                </a:lnTo>
                <a:lnTo>
                  <a:pt x="7619" y="363220"/>
                </a:lnTo>
                <a:lnTo>
                  <a:pt x="8889" y="363220"/>
                </a:lnTo>
                <a:lnTo>
                  <a:pt x="8889" y="367030"/>
                </a:lnTo>
                <a:lnTo>
                  <a:pt x="17779" y="367030"/>
                </a:lnTo>
                <a:lnTo>
                  <a:pt x="15239" y="363220"/>
                </a:lnTo>
                <a:lnTo>
                  <a:pt x="12699" y="360680"/>
                </a:lnTo>
                <a:close/>
              </a:path>
              <a:path w="1183640" h="575309">
                <a:moveTo>
                  <a:pt x="1163319" y="363220"/>
                </a:moveTo>
                <a:lnTo>
                  <a:pt x="1160779" y="363220"/>
                </a:lnTo>
                <a:lnTo>
                  <a:pt x="1158239" y="367030"/>
                </a:lnTo>
                <a:lnTo>
                  <a:pt x="1163319" y="367030"/>
                </a:lnTo>
                <a:lnTo>
                  <a:pt x="1163319" y="363220"/>
                </a:lnTo>
                <a:close/>
              </a:path>
              <a:path w="1183640" h="575309">
                <a:moveTo>
                  <a:pt x="6349" y="354330"/>
                </a:moveTo>
                <a:lnTo>
                  <a:pt x="3810" y="354330"/>
                </a:lnTo>
                <a:lnTo>
                  <a:pt x="3810" y="356870"/>
                </a:lnTo>
                <a:lnTo>
                  <a:pt x="5079" y="356870"/>
                </a:lnTo>
                <a:lnTo>
                  <a:pt x="5079" y="360680"/>
                </a:lnTo>
                <a:lnTo>
                  <a:pt x="11429" y="360680"/>
                </a:lnTo>
                <a:lnTo>
                  <a:pt x="6349" y="354330"/>
                </a:lnTo>
                <a:close/>
              </a:path>
              <a:path w="1183640" h="575309">
                <a:moveTo>
                  <a:pt x="1269" y="349250"/>
                </a:moveTo>
                <a:lnTo>
                  <a:pt x="1269" y="354330"/>
                </a:lnTo>
                <a:lnTo>
                  <a:pt x="2539" y="354330"/>
                </a:lnTo>
                <a:lnTo>
                  <a:pt x="2539" y="351790"/>
                </a:lnTo>
                <a:lnTo>
                  <a:pt x="3809" y="351790"/>
                </a:lnTo>
                <a:lnTo>
                  <a:pt x="1269" y="34925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bk object 1095"/>
          <p:cNvSpPr/>
          <p:nvPr/>
        </p:nvSpPr>
        <p:spPr>
          <a:xfrm>
            <a:off x="5650229" y="5699759"/>
            <a:ext cx="1224280" cy="932180"/>
          </a:xfrm>
          <a:custGeom>
            <a:avLst/>
            <a:gdLst/>
            <a:ahLst/>
            <a:cxnLst/>
            <a:rect l="l" t="t" r="r" b="b"/>
            <a:pathLst>
              <a:path w="1224279" h="932179">
                <a:moveTo>
                  <a:pt x="908050" y="928369"/>
                </a:moveTo>
                <a:lnTo>
                  <a:pt x="906779" y="928369"/>
                </a:lnTo>
                <a:lnTo>
                  <a:pt x="902970" y="932179"/>
                </a:lnTo>
                <a:lnTo>
                  <a:pt x="905510" y="932179"/>
                </a:lnTo>
                <a:lnTo>
                  <a:pt x="905510" y="930909"/>
                </a:lnTo>
                <a:lnTo>
                  <a:pt x="908050" y="930909"/>
                </a:lnTo>
                <a:lnTo>
                  <a:pt x="908050" y="928369"/>
                </a:lnTo>
                <a:close/>
              </a:path>
              <a:path w="1224279" h="932179">
                <a:moveTo>
                  <a:pt x="915670" y="925830"/>
                </a:moveTo>
                <a:lnTo>
                  <a:pt x="909320" y="925830"/>
                </a:lnTo>
                <a:lnTo>
                  <a:pt x="908050" y="928369"/>
                </a:lnTo>
                <a:lnTo>
                  <a:pt x="915670" y="928369"/>
                </a:lnTo>
                <a:lnTo>
                  <a:pt x="915670" y="925830"/>
                </a:lnTo>
                <a:close/>
              </a:path>
              <a:path w="1224279" h="932179">
                <a:moveTo>
                  <a:pt x="923290" y="924560"/>
                </a:moveTo>
                <a:lnTo>
                  <a:pt x="919479" y="924560"/>
                </a:lnTo>
                <a:lnTo>
                  <a:pt x="919479" y="925830"/>
                </a:lnTo>
                <a:lnTo>
                  <a:pt x="923290" y="925830"/>
                </a:lnTo>
                <a:lnTo>
                  <a:pt x="923290" y="924560"/>
                </a:lnTo>
                <a:close/>
              </a:path>
              <a:path w="1224279" h="932179">
                <a:moveTo>
                  <a:pt x="312420" y="923289"/>
                </a:moveTo>
                <a:lnTo>
                  <a:pt x="312420" y="924560"/>
                </a:lnTo>
                <a:lnTo>
                  <a:pt x="313690" y="924560"/>
                </a:lnTo>
                <a:lnTo>
                  <a:pt x="312420" y="923289"/>
                </a:lnTo>
                <a:close/>
              </a:path>
              <a:path w="1224279" h="932179">
                <a:moveTo>
                  <a:pt x="925829" y="922019"/>
                </a:moveTo>
                <a:lnTo>
                  <a:pt x="913129" y="922019"/>
                </a:lnTo>
                <a:lnTo>
                  <a:pt x="910590" y="924560"/>
                </a:lnTo>
                <a:lnTo>
                  <a:pt x="925829" y="924560"/>
                </a:lnTo>
                <a:lnTo>
                  <a:pt x="925829" y="922019"/>
                </a:lnTo>
                <a:close/>
              </a:path>
              <a:path w="1224279" h="932179">
                <a:moveTo>
                  <a:pt x="308610" y="919480"/>
                </a:moveTo>
                <a:lnTo>
                  <a:pt x="304800" y="919480"/>
                </a:lnTo>
                <a:lnTo>
                  <a:pt x="304800" y="922019"/>
                </a:lnTo>
                <a:lnTo>
                  <a:pt x="309880" y="922019"/>
                </a:lnTo>
                <a:lnTo>
                  <a:pt x="308610" y="919480"/>
                </a:lnTo>
                <a:close/>
              </a:path>
              <a:path w="1224279" h="932179">
                <a:moveTo>
                  <a:pt x="933450" y="919480"/>
                </a:moveTo>
                <a:lnTo>
                  <a:pt x="915670" y="919480"/>
                </a:lnTo>
                <a:lnTo>
                  <a:pt x="914400" y="922019"/>
                </a:lnTo>
                <a:lnTo>
                  <a:pt x="933450" y="922019"/>
                </a:lnTo>
                <a:lnTo>
                  <a:pt x="933450" y="919480"/>
                </a:lnTo>
                <a:close/>
              </a:path>
              <a:path w="1224279" h="932179">
                <a:moveTo>
                  <a:pt x="302260" y="918210"/>
                </a:moveTo>
                <a:lnTo>
                  <a:pt x="298450" y="918210"/>
                </a:lnTo>
                <a:lnTo>
                  <a:pt x="298450" y="919480"/>
                </a:lnTo>
                <a:lnTo>
                  <a:pt x="302260" y="919480"/>
                </a:lnTo>
                <a:lnTo>
                  <a:pt x="302260" y="918210"/>
                </a:lnTo>
                <a:close/>
              </a:path>
              <a:path w="1224279" h="932179">
                <a:moveTo>
                  <a:pt x="941070" y="918210"/>
                </a:moveTo>
                <a:lnTo>
                  <a:pt x="937259" y="918210"/>
                </a:lnTo>
                <a:lnTo>
                  <a:pt x="937259" y="919480"/>
                </a:lnTo>
                <a:lnTo>
                  <a:pt x="941070" y="919480"/>
                </a:lnTo>
                <a:lnTo>
                  <a:pt x="941070" y="918210"/>
                </a:lnTo>
                <a:close/>
              </a:path>
              <a:path w="1224279" h="932179">
                <a:moveTo>
                  <a:pt x="304800" y="915669"/>
                </a:moveTo>
                <a:lnTo>
                  <a:pt x="294640" y="915669"/>
                </a:lnTo>
                <a:lnTo>
                  <a:pt x="294640" y="918210"/>
                </a:lnTo>
                <a:lnTo>
                  <a:pt x="307339" y="918210"/>
                </a:lnTo>
                <a:lnTo>
                  <a:pt x="304800" y="915669"/>
                </a:lnTo>
                <a:close/>
              </a:path>
              <a:path w="1224279" h="932179">
                <a:moveTo>
                  <a:pt x="951230" y="913129"/>
                </a:moveTo>
                <a:lnTo>
                  <a:pt x="922020" y="913129"/>
                </a:lnTo>
                <a:lnTo>
                  <a:pt x="916940" y="918210"/>
                </a:lnTo>
                <a:lnTo>
                  <a:pt x="943610" y="918210"/>
                </a:lnTo>
                <a:lnTo>
                  <a:pt x="943610" y="915669"/>
                </a:lnTo>
                <a:lnTo>
                  <a:pt x="951230" y="915669"/>
                </a:lnTo>
                <a:lnTo>
                  <a:pt x="951230" y="913129"/>
                </a:lnTo>
                <a:close/>
              </a:path>
              <a:path w="1224279" h="932179">
                <a:moveTo>
                  <a:pt x="302260" y="913129"/>
                </a:moveTo>
                <a:lnTo>
                  <a:pt x="288290" y="913129"/>
                </a:lnTo>
                <a:lnTo>
                  <a:pt x="288290" y="915669"/>
                </a:lnTo>
                <a:lnTo>
                  <a:pt x="303530" y="915669"/>
                </a:lnTo>
                <a:lnTo>
                  <a:pt x="302260" y="913129"/>
                </a:lnTo>
                <a:close/>
              </a:path>
              <a:path w="1224279" h="932179">
                <a:moveTo>
                  <a:pt x="920750" y="914399"/>
                </a:moveTo>
                <a:lnTo>
                  <a:pt x="873759" y="915669"/>
                </a:lnTo>
                <a:lnTo>
                  <a:pt x="919479" y="915669"/>
                </a:lnTo>
                <a:lnTo>
                  <a:pt x="920750" y="914399"/>
                </a:lnTo>
                <a:close/>
              </a:path>
              <a:path w="1224279" h="932179">
                <a:moveTo>
                  <a:pt x="284480" y="911860"/>
                </a:moveTo>
                <a:lnTo>
                  <a:pt x="281940" y="911860"/>
                </a:lnTo>
                <a:lnTo>
                  <a:pt x="281940" y="913129"/>
                </a:lnTo>
                <a:lnTo>
                  <a:pt x="284480" y="913129"/>
                </a:lnTo>
                <a:lnTo>
                  <a:pt x="284480" y="911860"/>
                </a:lnTo>
                <a:close/>
              </a:path>
              <a:path w="1224279" h="932179">
                <a:moveTo>
                  <a:pt x="958850" y="911860"/>
                </a:moveTo>
                <a:lnTo>
                  <a:pt x="955040" y="911860"/>
                </a:lnTo>
                <a:lnTo>
                  <a:pt x="955040" y="913129"/>
                </a:lnTo>
                <a:lnTo>
                  <a:pt x="958850" y="913129"/>
                </a:lnTo>
                <a:lnTo>
                  <a:pt x="958850" y="911860"/>
                </a:lnTo>
                <a:close/>
              </a:path>
              <a:path w="1224279" h="932179">
                <a:moveTo>
                  <a:pt x="295910" y="906780"/>
                </a:moveTo>
                <a:lnTo>
                  <a:pt x="273050" y="906780"/>
                </a:lnTo>
                <a:lnTo>
                  <a:pt x="273050" y="909319"/>
                </a:lnTo>
                <a:lnTo>
                  <a:pt x="278130" y="909319"/>
                </a:lnTo>
                <a:lnTo>
                  <a:pt x="278130" y="911860"/>
                </a:lnTo>
                <a:lnTo>
                  <a:pt x="300990" y="911860"/>
                </a:lnTo>
                <a:lnTo>
                  <a:pt x="295910" y="906780"/>
                </a:lnTo>
                <a:close/>
              </a:path>
              <a:path w="1224279" h="932179">
                <a:moveTo>
                  <a:pt x="961390" y="909319"/>
                </a:moveTo>
                <a:lnTo>
                  <a:pt x="925830" y="909319"/>
                </a:lnTo>
                <a:lnTo>
                  <a:pt x="923290" y="911860"/>
                </a:lnTo>
                <a:lnTo>
                  <a:pt x="961390" y="911860"/>
                </a:lnTo>
                <a:lnTo>
                  <a:pt x="961390" y="909319"/>
                </a:lnTo>
                <a:close/>
              </a:path>
              <a:path w="1224279" h="932179">
                <a:moveTo>
                  <a:pt x="297180" y="908050"/>
                </a:moveTo>
                <a:lnTo>
                  <a:pt x="298450" y="909319"/>
                </a:lnTo>
                <a:lnTo>
                  <a:pt x="365760" y="909319"/>
                </a:lnTo>
                <a:lnTo>
                  <a:pt x="297180" y="908050"/>
                </a:lnTo>
                <a:close/>
              </a:path>
              <a:path w="1224279" h="932179">
                <a:moveTo>
                  <a:pt x="969009" y="906780"/>
                </a:moveTo>
                <a:lnTo>
                  <a:pt x="928370" y="906780"/>
                </a:lnTo>
                <a:lnTo>
                  <a:pt x="927100" y="909319"/>
                </a:lnTo>
                <a:lnTo>
                  <a:pt x="969009" y="909319"/>
                </a:lnTo>
                <a:lnTo>
                  <a:pt x="969009" y="906780"/>
                </a:lnTo>
                <a:close/>
              </a:path>
              <a:path w="1224279" h="932179">
                <a:moveTo>
                  <a:pt x="269240" y="905510"/>
                </a:moveTo>
                <a:lnTo>
                  <a:pt x="266700" y="905510"/>
                </a:lnTo>
                <a:lnTo>
                  <a:pt x="266700" y="906780"/>
                </a:lnTo>
                <a:lnTo>
                  <a:pt x="269240" y="906780"/>
                </a:lnTo>
                <a:lnTo>
                  <a:pt x="269240" y="905510"/>
                </a:lnTo>
                <a:close/>
              </a:path>
              <a:path w="1224279" h="932179">
                <a:moveTo>
                  <a:pt x="929232" y="905917"/>
                </a:moveTo>
                <a:lnTo>
                  <a:pt x="928440" y="906709"/>
                </a:lnTo>
                <a:lnTo>
                  <a:pt x="929640" y="906780"/>
                </a:lnTo>
                <a:lnTo>
                  <a:pt x="930478" y="905941"/>
                </a:lnTo>
                <a:lnTo>
                  <a:pt x="929232" y="905917"/>
                </a:lnTo>
                <a:close/>
              </a:path>
              <a:path w="1224279" h="932179">
                <a:moveTo>
                  <a:pt x="974936" y="905510"/>
                </a:moveTo>
                <a:lnTo>
                  <a:pt x="974090" y="905510"/>
                </a:lnTo>
                <a:lnTo>
                  <a:pt x="972843" y="906756"/>
                </a:lnTo>
                <a:lnTo>
                  <a:pt x="974090" y="906780"/>
                </a:lnTo>
                <a:lnTo>
                  <a:pt x="974936" y="905510"/>
                </a:lnTo>
                <a:close/>
              </a:path>
              <a:path w="1224279" h="932179">
                <a:moveTo>
                  <a:pt x="976629" y="902969"/>
                </a:moveTo>
                <a:lnTo>
                  <a:pt x="932179" y="902969"/>
                </a:lnTo>
                <a:lnTo>
                  <a:pt x="930973" y="904176"/>
                </a:lnTo>
                <a:lnTo>
                  <a:pt x="932179" y="904239"/>
                </a:lnTo>
                <a:lnTo>
                  <a:pt x="930478" y="905941"/>
                </a:lnTo>
                <a:lnTo>
                  <a:pt x="972820" y="906755"/>
                </a:lnTo>
                <a:lnTo>
                  <a:pt x="972820" y="905510"/>
                </a:lnTo>
                <a:lnTo>
                  <a:pt x="974936" y="905510"/>
                </a:lnTo>
                <a:lnTo>
                  <a:pt x="976629" y="902969"/>
                </a:lnTo>
                <a:close/>
              </a:path>
              <a:path w="1224279" h="932179">
                <a:moveTo>
                  <a:pt x="908050" y="905510"/>
                </a:moveTo>
                <a:lnTo>
                  <a:pt x="928440" y="906709"/>
                </a:lnTo>
                <a:lnTo>
                  <a:pt x="929232" y="905917"/>
                </a:lnTo>
                <a:lnTo>
                  <a:pt x="908050" y="905510"/>
                </a:lnTo>
                <a:close/>
              </a:path>
              <a:path w="1224279" h="932179">
                <a:moveTo>
                  <a:pt x="292100" y="902969"/>
                </a:moveTo>
                <a:lnTo>
                  <a:pt x="264160" y="902969"/>
                </a:lnTo>
                <a:lnTo>
                  <a:pt x="264160" y="905510"/>
                </a:lnTo>
                <a:lnTo>
                  <a:pt x="294640" y="905510"/>
                </a:lnTo>
                <a:lnTo>
                  <a:pt x="292100" y="902969"/>
                </a:lnTo>
                <a:close/>
              </a:path>
              <a:path w="1224279" h="932179">
                <a:moveTo>
                  <a:pt x="932179" y="902969"/>
                </a:moveTo>
                <a:lnTo>
                  <a:pt x="908050" y="902969"/>
                </a:lnTo>
                <a:lnTo>
                  <a:pt x="930973" y="904176"/>
                </a:lnTo>
                <a:lnTo>
                  <a:pt x="932179" y="902969"/>
                </a:lnTo>
                <a:close/>
              </a:path>
              <a:path w="1224279" h="932179">
                <a:moveTo>
                  <a:pt x="289560" y="900429"/>
                </a:moveTo>
                <a:lnTo>
                  <a:pt x="259080" y="900429"/>
                </a:lnTo>
                <a:lnTo>
                  <a:pt x="259080" y="902969"/>
                </a:lnTo>
                <a:lnTo>
                  <a:pt x="261620" y="902969"/>
                </a:lnTo>
                <a:lnTo>
                  <a:pt x="261620" y="901699"/>
                </a:lnTo>
                <a:lnTo>
                  <a:pt x="290830" y="901699"/>
                </a:lnTo>
                <a:lnTo>
                  <a:pt x="289560" y="900429"/>
                </a:lnTo>
                <a:close/>
              </a:path>
              <a:path w="1224279" h="932179">
                <a:moveTo>
                  <a:pt x="979170" y="900429"/>
                </a:moveTo>
                <a:lnTo>
                  <a:pt x="934720" y="900429"/>
                </a:lnTo>
                <a:lnTo>
                  <a:pt x="933450" y="901699"/>
                </a:lnTo>
                <a:lnTo>
                  <a:pt x="977900" y="901699"/>
                </a:lnTo>
                <a:lnTo>
                  <a:pt x="979170" y="900429"/>
                </a:lnTo>
                <a:close/>
              </a:path>
              <a:path w="1224279" h="932179">
                <a:moveTo>
                  <a:pt x="255270" y="899159"/>
                </a:moveTo>
                <a:lnTo>
                  <a:pt x="252730" y="899159"/>
                </a:lnTo>
                <a:lnTo>
                  <a:pt x="252730" y="900429"/>
                </a:lnTo>
                <a:lnTo>
                  <a:pt x="255270" y="900429"/>
                </a:lnTo>
                <a:lnTo>
                  <a:pt x="255270" y="899159"/>
                </a:lnTo>
                <a:close/>
              </a:path>
              <a:path w="1224279" h="932179">
                <a:moveTo>
                  <a:pt x="285750" y="896620"/>
                </a:moveTo>
                <a:lnTo>
                  <a:pt x="250190" y="896620"/>
                </a:lnTo>
                <a:lnTo>
                  <a:pt x="250190" y="899159"/>
                </a:lnTo>
                <a:lnTo>
                  <a:pt x="288290" y="899159"/>
                </a:lnTo>
                <a:lnTo>
                  <a:pt x="285750" y="896620"/>
                </a:lnTo>
                <a:close/>
              </a:path>
              <a:path w="1224279" h="932179">
                <a:moveTo>
                  <a:pt x="982979" y="896620"/>
                </a:moveTo>
                <a:lnTo>
                  <a:pt x="938529" y="896620"/>
                </a:lnTo>
                <a:lnTo>
                  <a:pt x="935990" y="899159"/>
                </a:lnTo>
                <a:lnTo>
                  <a:pt x="980440" y="899159"/>
                </a:lnTo>
                <a:lnTo>
                  <a:pt x="982979" y="896620"/>
                </a:lnTo>
                <a:close/>
              </a:path>
              <a:path w="1224279" h="932179">
                <a:moveTo>
                  <a:pt x="283210" y="894079"/>
                </a:moveTo>
                <a:lnTo>
                  <a:pt x="243840" y="894079"/>
                </a:lnTo>
                <a:lnTo>
                  <a:pt x="243840" y="896620"/>
                </a:lnTo>
                <a:lnTo>
                  <a:pt x="247650" y="896620"/>
                </a:lnTo>
                <a:lnTo>
                  <a:pt x="247650" y="895350"/>
                </a:lnTo>
                <a:lnTo>
                  <a:pt x="284480" y="895350"/>
                </a:lnTo>
                <a:lnTo>
                  <a:pt x="283210" y="894079"/>
                </a:lnTo>
                <a:close/>
              </a:path>
              <a:path w="1224279" h="932179">
                <a:moveTo>
                  <a:pt x="985520" y="894079"/>
                </a:moveTo>
                <a:lnTo>
                  <a:pt x="941070" y="894079"/>
                </a:lnTo>
                <a:lnTo>
                  <a:pt x="939800" y="895350"/>
                </a:lnTo>
                <a:lnTo>
                  <a:pt x="984250" y="895350"/>
                </a:lnTo>
                <a:lnTo>
                  <a:pt x="985520" y="894079"/>
                </a:lnTo>
                <a:close/>
              </a:path>
              <a:path w="1224279" h="932179">
                <a:moveTo>
                  <a:pt x="241300" y="892810"/>
                </a:moveTo>
                <a:lnTo>
                  <a:pt x="238760" y="892810"/>
                </a:lnTo>
                <a:lnTo>
                  <a:pt x="238760" y="894079"/>
                </a:lnTo>
                <a:lnTo>
                  <a:pt x="241300" y="894079"/>
                </a:lnTo>
                <a:lnTo>
                  <a:pt x="241300" y="892810"/>
                </a:lnTo>
                <a:close/>
              </a:path>
              <a:path w="1224279" h="932179">
                <a:moveTo>
                  <a:pt x="946150" y="892810"/>
                </a:moveTo>
                <a:lnTo>
                  <a:pt x="942340" y="892810"/>
                </a:lnTo>
                <a:lnTo>
                  <a:pt x="942340" y="894079"/>
                </a:lnTo>
                <a:lnTo>
                  <a:pt x="946150" y="894079"/>
                </a:lnTo>
                <a:lnTo>
                  <a:pt x="946150" y="892810"/>
                </a:lnTo>
                <a:close/>
              </a:path>
              <a:path w="1224279" h="932179">
                <a:moveTo>
                  <a:pt x="279400" y="890269"/>
                </a:moveTo>
                <a:lnTo>
                  <a:pt x="236220" y="890269"/>
                </a:lnTo>
                <a:lnTo>
                  <a:pt x="236220" y="891539"/>
                </a:lnTo>
                <a:lnTo>
                  <a:pt x="237490" y="892810"/>
                </a:lnTo>
                <a:lnTo>
                  <a:pt x="281940" y="892810"/>
                </a:lnTo>
                <a:lnTo>
                  <a:pt x="279400" y="890269"/>
                </a:lnTo>
                <a:close/>
              </a:path>
              <a:path w="1224279" h="932179">
                <a:moveTo>
                  <a:pt x="989329" y="890269"/>
                </a:moveTo>
                <a:lnTo>
                  <a:pt x="951229" y="890269"/>
                </a:lnTo>
                <a:lnTo>
                  <a:pt x="951229" y="892810"/>
                </a:lnTo>
                <a:lnTo>
                  <a:pt x="986790" y="892810"/>
                </a:lnTo>
                <a:lnTo>
                  <a:pt x="989329" y="890269"/>
                </a:lnTo>
                <a:close/>
              </a:path>
              <a:path w="1224279" h="932179">
                <a:moveTo>
                  <a:pt x="958850" y="888999"/>
                </a:moveTo>
                <a:lnTo>
                  <a:pt x="955040" y="888999"/>
                </a:lnTo>
                <a:lnTo>
                  <a:pt x="955040" y="890269"/>
                </a:lnTo>
                <a:lnTo>
                  <a:pt x="958850" y="890269"/>
                </a:lnTo>
                <a:lnTo>
                  <a:pt x="958850" y="888999"/>
                </a:lnTo>
                <a:close/>
              </a:path>
              <a:path w="1224279" h="932179">
                <a:moveTo>
                  <a:pt x="276860" y="887729"/>
                </a:moveTo>
                <a:lnTo>
                  <a:pt x="232410" y="887729"/>
                </a:lnTo>
                <a:lnTo>
                  <a:pt x="233680" y="888999"/>
                </a:lnTo>
                <a:lnTo>
                  <a:pt x="278129" y="888999"/>
                </a:lnTo>
                <a:lnTo>
                  <a:pt x="276860" y="887729"/>
                </a:lnTo>
                <a:close/>
              </a:path>
              <a:path w="1224279" h="932179">
                <a:moveTo>
                  <a:pt x="991870" y="887729"/>
                </a:moveTo>
                <a:lnTo>
                  <a:pt x="958850" y="887729"/>
                </a:lnTo>
                <a:lnTo>
                  <a:pt x="958850" y="888999"/>
                </a:lnTo>
                <a:lnTo>
                  <a:pt x="990600" y="888999"/>
                </a:lnTo>
                <a:lnTo>
                  <a:pt x="991870" y="887729"/>
                </a:lnTo>
                <a:close/>
              </a:path>
              <a:path w="1224279" h="932179">
                <a:moveTo>
                  <a:pt x="967740" y="886459"/>
                </a:moveTo>
                <a:lnTo>
                  <a:pt x="963929" y="886459"/>
                </a:lnTo>
                <a:lnTo>
                  <a:pt x="963929" y="887729"/>
                </a:lnTo>
                <a:lnTo>
                  <a:pt x="967740" y="887729"/>
                </a:lnTo>
                <a:lnTo>
                  <a:pt x="967740" y="886459"/>
                </a:lnTo>
                <a:close/>
              </a:path>
              <a:path w="1224279" h="932179">
                <a:moveTo>
                  <a:pt x="273050" y="883919"/>
                </a:moveTo>
                <a:lnTo>
                  <a:pt x="228600" y="883919"/>
                </a:lnTo>
                <a:lnTo>
                  <a:pt x="231140" y="886459"/>
                </a:lnTo>
                <a:lnTo>
                  <a:pt x="275589" y="886459"/>
                </a:lnTo>
                <a:lnTo>
                  <a:pt x="273050" y="883919"/>
                </a:lnTo>
                <a:close/>
              </a:path>
              <a:path w="1224279" h="932179">
                <a:moveTo>
                  <a:pt x="995679" y="883919"/>
                </a:moveTo>
                <a:lnTo>
                  <a:pt x="971550" y="883919"/>
                </a:lnTo>
                <a:lnTo>
                  <a:pt x="971550" y="886459"/>
                </a:lnTo>
                <a:lnTo>
                  <a:pt x="993140" y="886459"/>
                </a:lnTo>
                <a:lnTo>
                  <a:pt x="995679" y="883919"/>
                </a:lnTo>
                <a:close/>
              </a:path>
              <a:path w="1224279" h="932179">
                <a:moveTo>
                  <a:pt x="979170" y="882649"/>
                </a:moveTo>
                <a:lnTo>
                  <a:pt x="976629" y="882649"/>
                </a:lnTo>
                <a:lnTo>
                  <a:pt x="976629" y="883919"/>
                </a:lnTo>
                <a:lnTo>
                  <a:pt x="979170" y="883919"/>
                </a:lnTo>
                <a:lnTo>
                  <a:pt x="979170" y="882649"/>
                </a:lnTo>
                <a:close/>
              </a:path>
              <a:path w="1224279" h="932179">
                <a:moveTo>
                  <a:pt x="270510" y="881379"/>
                </a:moveTo>
                <a:lnTo>
                  <a:pt x="226060" y="881379"/>
                </a:lnTo>
                <a:lnTo>
                  <a:pt x="227330" y="882649"/>
                </a:lnTo>
                <a:lnTo>
                  <a:pt x="271780" y="882649"/>
                </a:lnTo>
                <a:lnTo>
                  <a:pt x="270510" y="881379"/>
                </a:lnTo>
                <a:close/>
              </a:path>
              <a:path w="1224279" h="932179">
                <a:moveTo>
                  <a:pt x="998220" y="881379"/>
                </a:moveTo>
                <a:lnTo>
                  <a:pt x="979170" y="881379"/>
                </a:lnTo>
                <a:lnTo>
                  <a:pt x="979170" y="882649"/>
                </a:lnTo>
                <a:lnTo>
                  <a:pt x="996950" y="882649"/>
                </a:lnTo>
                <a:lnTo>
                  <a:pt x="998220" y="881379"/>
                </a:lnTo>
                <a:close/>
              </a:path>
              <a:path w="1224279" h="932179">
                <a:moveTo>
                  <a:pt x="984250" y="880110"/>
                </a:moveTo>
                <a:lnTo>
                  <a:pt x="981710" y="880110"/>
                </a:lnTo>
                <a:lnTo>
                  <a:pt x="981710" y="881379"/>
                </a:lnTo>
                <a:lnTo>
                  <a:pt x="984250" y="881379"/>
                </a:lnTo>
                <a:lnTo>
                  <a:pt x="984250" y="880110"/>
                </a:lnTo>
                <a:close/>
              </a:path>
              <a:path w="1224279" h="932179">
                <a:moveTo>
                  <a:pt x="266700" y="877569"/>
                </a:moveTo>
                <a:lnTo>
                  <a:pt x="222250" y="877569"/>
                </a:lnTo>
                <a:lnTo>
                  <a:pt x="224790" y="880110"/>
                </a:lnTo>
                <a:lnTo>
                  <a:pt x="269240" y="880110"/>
                </a:lnTo>
                <a:lnTo>
                  <a:pt x="266700" y="877569"/>
                </a:lnTo>
                <a:close/>
              </a:path>
              <a:path w="1224279" h="932179">
                <a:moveTo>
                  <a:pt x="986790" y="877569"/>
                </a:moveTo>
                <a:lnTo>
                  <a:pt x="986790" y="880110"/>
                </a:lnTo>
                <a:lnTo>
                  <a:pt x="999490" y="880110"/>
                </a:lnTo>
                <a:lnTo>
                  <a:pt x="1002029" y="878839"/>
                </a:lnTo>
                <a:lnTo>
                  <a:pt x="986790" y="877569"/>
                </a:lnTo>
                <a:close/>
              </a:path>
              <a:path w="1224279" h="932179">
                <a:moveTo>
                  <a:pt x="990600" y="876300"/>
                </a:moveTo>
                <a:lnTo>
                  <a:pt x="988060" y="876300"/>
                </a:lnTo>
                <a:lnTo>
                  <a:pt x="988060" y="877569"/>
                </a:lnTo>
                <a:lnTo>
                  <a:pt x="990600" y="877569"/>
                </a:lnTo>
                <a:lnTo>
                  <a:pt x="990600" y="876300"/>
                </a:lnTo>
                <a:close/>
              </a:path>
              <a:path w="1224279" h="932179">
                <a:moveTo>
                  <a:pt x="264160" y="875029"/>
                </a:moveTo>
                <a:lnTo>
                  <a:pt x="219710" y="875029"/>
                </a:lnTo>
                <a:lnTo>
                  <a:pt x="220980" y="876300"/>
                </a:lnTo>
                <a:lnTo>
                  <a:pt x="265430" y="876300"/>
                </a:lnTo>
                <a:lnTo>
                  <a:pt x="264160" y="875029"/>
                </a:lnTo>
                <a:close/>
              </a:path>
              <a:path w="1224279" h="932179">
                <a:moveTo>
                  <a:pt x="1004570" y="875029"/>
                </a:moveTo>
                <a:lnTo>
                  <a:pt x="990600" y="875029"/>
                </a:lnTo>
                <a:lnTo>
                  <a:pt x="990600" y="876300"/>
                </a:lnTo>
                <a:lnTo>
                  <a:pt x="1003300" y="876300"/>
                </a:lnTo>
                <a:lnTo>
                  <a:pt x="1004570" y="875029"/>
                </a:lnTo>
                <a:close/>
              </a:path>
              <a:path w="1224279" h="932179">
                <a:moveTo>
                  <a:pt x="995679" y="873760"/>
                </a:moveTo>
                <a:lnTo>
                  <a:pt x="993140" y="873760"/>
                </a:lnTo>
                <a:lnTo>
                  <a:pt x="993140" y="875029"/>
                </a:lnTo>
                <a:lnTo>
                  <a:pt x="995679" y="875029"/>
                </a:lnTo>
                <a:lnTo>
                  <a:pt x="995679" y="873760"/>
                </a:lnTo>
                <a:close/>
              </a:path>
              <a:path w="1224279" h="932179">
                <a:moveTo>
                  <a:pt x="260350" y="871219"/>
                </a:moveTo>
                <a:lnTo>
                  <a:pt x="215900" y="871219"/>
                </a:lnTo>
                <a:lnTo>
                  <a:pt x="218440" y="873760"/>
                </a:lnTo>
                <a:lnTo>
                  <a:pt x="262890" y="873760"/>
                </a:lnTo>
                <a:lnTo>
                  <a:pt x="260350" y="871219"/>
                </a:lnTo>
                <a:close/>
              </a:path>
              <a:path w="1224279" h="932179">
                <a:moveTo>
                  <a:pt x="1008379" y="871219"/>
                </a:moveTo>
                <a:lnTo>
                  <a:pt x="996950" y="871219"/>
                </a:lnTo>
                <a:lnTo>
                  <a:pt x="996950" y="872489"/>
                </a:lnTo>
                <a:lnTo>
                  <a:pt x="995679" y="872489"/>
                </a:lnTo>
                <a:lnTo>
                  <a:pt x="995679" y="873760"/>
                </a:lnTo>
                <a:lnTo>
                  <a:pt x="1005840" y="873760"/>
                </a:lnTo>
                <a:lnTo>
                  <a:pt x="1008379" y="871219"/>
                </a:lnTo>
                <a:close/>
              </a:path>
              <a:path w="1224279" h="932179">
                <a:moveTo>
                  <a:pt x="1002029" y="869949"/>
                </a:moveTo>
                <a:lnTo>
                  <a:pt x="999490" y="869949"/>
                </a:lnTo>
                <a:lnTo>
                  <a:pt x="999490" y="871219"/>
                </a:lnTo>
                <a:lnTo>
                  <a:pt x="1002029" y="871219"/>
                </a:lnTo>
                <a:lnTo>
                  <a:pt x="1002029" y="869949"/>
                </a:lnTo>
                <a:close/>
              </a:path>
              <a:path w="1224279" h="932179">
                <a:moveTo>
                  <a:pt x="256540" y="867410"/>
                </a:moveTo>
                <a:lnTo>
                  <a:pt x="255270" y="867410"/>
                </a:lnTo>
                <a:lnTo>
                  <a:pt x="255270" y="868679"/>
                </a:lnTo>
                <a:lnTo>
                  <a:pt x="213360" y="868679"/>
                </a:lnTo>
                <a:lnTo>
                  <a:pt x="214630" y="869949"/>
                </a:lnTo>
                <a:lnTo>
                  <a:pt x="259080" y="869949"/>
                </a:lnTo>
                <a:lnTo>
                  <a:pt x="256540" y="867410"/>
                </a:lnTo>
                <a:close/>
              </a:path>
              <a:path w="1224279" h="932179">
                <a:moveTo>
                  <a:pt x="1010920" y="868679"/>
                </a:moveTo>
                <a:lnTo>
                  <a:pt x="1002029" y="868679"/>
                </a:lnTo>
                <a:lnTo>
                  <a:pt x="1002029" y="869949"/>
                </a:lnTo>
                <a:lnTo>
                  <a:pt x="1009650" y="869949"/>
                </a:lnTo>
                <a:lnTo>
                  <a:pt x="1010920" y="868679"/>
                </a:lnTo>
                <a:close/>
              </a:path>
              <a:path w="1224279" h="932179">
                <a:moveTo>
                  <a:pt x="1005840" y="867410"/>
                </a:moveTo>
                <a:lnTo>
                  <a:pt x="1003300" y="867410"/>
                </a:lnTo>
                <a:lnTo>
                  <a:pt x="1003300" y="868679"/>
                </a:lnTo>
                <a:lnTo>
                  <a:pt x="1005840" y="868679"/>
                </a:lnTo>
                <a:lnTo>
                  <a:pt x="1005840" y="867410"/>
                </a:lnTo>
                <a:close/>
              </a:path>
              <a:path w="1224279" h="932179">
                <a:moveTo>
                  <a:pt x="252730" y="864869"/>
                </a:moveTo>
                <a:lnTo>
                  <a:pt x="209550" y="864869"/>
                </a:lnTo>
                <a:lnTo>
                  <a:pt x="212089" y="867410"/>
                </a:lnTo>
                <a:lnTo>
                  <a:pt x="255270" y="867410"/>
                </a:lnTo>
                <a:lnTo>
                  <a:pt x="255270" y="866139"/>
                </a:lnTo>
                <a:lnTo>
                  <a:pt x="252730" y="866139"/>
                </a:lnTo>
                <a:lnTo>
                  <a:pt x="252730" y="864869"/>
                </a:lnTo>
                <a:close/>
              </a:path>
              <a:path w="1224279" h="932179">
                <a:moveTo>
                  <a:pt x="1014729" y="864869"/>
                </a:moveTo>
                <a:lnTo>
                  <a:pt x="1008379" y="864869"/>
                </a:lnTo>
                <a:lnTo>
                  <a:pt x="1008379" y="866139"/>
                </a:lnTo>
                <a:lnTo>
                  <a:pt x="1005840" y="866139"/>
                </a:lnTo>
                <a:lnTo>
                  <a:pt x="1005840" y="867410"/>
                </a:lnTo>
                <a:lnTo>
                  <a:pt x="1012190" y="867410"/>
                </a:lnTo>
                <a:lnTo>
                  <a:pt x="1014729" y="864869"/>
                </a:lnTo>
                <a:close/>
              </a:path>
              <a:path w="1224279" h="932179">
                <a:moveTo>
                  <a:pt x="250189" y="863599"/>
                </a:moveTo>
                <a:lnTo>
                  <a:pt x="247650" y="863599"/>
                </a:lnTo>
                <a:lnTo>
                  <a:pt x="247650" y="864869"/>
                </a:lnTo>
                <a:lnTo>
                  <a:pt x="250189" y="864869"/>
                </a:lnTo>
                <a:lnTo>
                  <a:pt x="250189" y="863599"/>
                </a:lnTo>
                <a:close/>
              </a:path>
              <a:path w="1224279" h="932179">
                <a:moveTo>
                  <a:pt x="1012190" y="863599"/>
                </a:moveTo>
                <a:lnTo>
                  <a:pt x="1010920" y="863599"/>
                </a:lnTo>
                <a:lnTo>
                  <a:pt x="1010920" y="864869"/>
                </a:lnTo>
                <a:lnTo>
                  <a:pt x="1012190" y="864869"/>
                </a:lnTo>
                <a:lnTo>
                  <a:pt x="1012190" y="863599"/>
                </a:lnTo>
                <a:close/>
              </a:path>
              <a:path w="1224279" h="932179">
                <a:moveTo>
                  <a:pt x="247650" y="862329"/>
                </a:moveTo>
                <a:lnTo>
                  <a:pt x="207010" y="862329"/>
                </a:lnTo>
                <a:lnTo>
                  <a:pt x="208280" y="863599"/>
                </a:lnTo>
                <a:lnTo>
                  <a:pt x="247650" y="863599"/>
                </a:lnTo>
                <a:lnTo>
                  <a:pt x="247650" y="862329"/>
                </a:lnTo>
                <a:close/>
              </a:path>
              <a:path w="1224279" h="932179">
                <a:moveTo>
                  <a:pt x="1017270" y="861059"/>
                </a:moveTo>
                <a:lnTo>
                  <a:pt x="1014729" y="861059"/>
                </a:lnTo>
                <a:lnTo>
                  <a:pt x="1014729" y="862329"/>
                </a:lnTo>
                <a:lnTo>
                  <a:pt x="1012190" y="862329"/>
                </a:lnTo>
                <a:lnTo>
                  <a:pt x="1012190" y="863599"/>
                </a:lnTo>
                <a:lnTo>
                  <a:pt x="1016000" y="863599"/>
                </a:lnTo>
                <a:lnTo>
                  <a:pt x="1017270" y="862329"/>
                </a:lnTo>
                <a:lnTo>
                  <a:pt x="1017270" y="861059"/>
                </a:lnTo>
                <a:close/>
              </a:path>
              <a:path w="1224279" h="932179">
                <a:moveTo>
                  <a:pt x="243839" y="861059"/>
                </a:moveTo>
                <a:lnTo>
                  <a:pt x="241300" y="861059"/>
                </a:lnTo>
                <a:lnTo>
                  <a:pt x="241300" y="862329"/>
                </a:lnTo>
                <a:lnTo>
                  <a:pt x="243839" y="862329"/>
                </a:lnTo>
                <a:lnTo>
                  <a:pt x="243839" y="861059"/>
                </a:lnTo>
                <a:close/>
              </a:path>
              <a:path w="1224279" h="932179">
                <a:moveTo>
                  <a:pt x="238760" y="858519"/>
                </a:moveTo>
                <a:lnTo>
                  <a:pt x="203200" y="858519"/>
                </a:lnTo>
                <a:lnTo>
                  <a:pt x="205740" y="861059"/>
                </a:lnTo>
                <a:lnTo>
                  <a:pt x="241300" y="861059"/>
                </a:lnTo>
                <a:lnTo>
                  <a:pt x="241300" y="859789"/>
                </a:lnTo>
                <a:lnTo>
                  <a:pt x="238760" y="859789"/>
                </a:lnTo>
                <a:lnTo>
                  <a:pt x="238760" y="858519"/>
                </a:lnTo>
                <a:close/>
              </a:path>
              <a:path w="1224279" h="932179">
                <a:moveTo>
                  <a:pt x="1019810" y="859789"/>
                </a:moveTo>
                <a:lnTo>
                  <a:pt x="1017270" y="859789"/>
                </a:lnTo>
                <a:lnTo>
                  <a:pt x="1017270" y="861059"/>
                </a:lnTo>
                <a:lnTo>
                  <a:pt x="1018540" y="861059"/>
                </a:lnTo>
                <a:lnTo>
                  <a:pt x="1019810" y="859789"/>
                </a:lnTo>
                <a:close/>
              </a:path>
              <a:path w="1224279" h="932179">
                <a:moveTo>
                  <a:pt x="1021079" y="858519"/>
                </a:moveTo>
                <a:lnTo>
                  <a:pt x="1019810" y="858519"/>
                </a:lnTo>
                <a:lnTo>
                  <a:pt x="1019810" y="859789"/>
                </a:lnTo>
                <a:lnTo>
                  <a:pt x="1021079" y="858519"/>
                </a:lnTo>
                <a:close/>
              </a:path>
              <a:path w="1224279" h="932179">
                <a:moveTo>
                  <a:pt x="1022350" y="857249"/>
                </a:moveTo>
                <a:lnTo>
                  <a:pt x="1021079" y="857249"/>
                </a:lnTo>
                <a:lnTo>
                  <a:pt x="1021079" y="859789"/>
                </a:lnTo>
                <a:lnTo>
                  <a:pt x="1022350" y="857249"/>
                </a:lnTo>
                <a:close/>
              </a:path>
              <a:path w="1224279" h="932179">
                <a:moveTo>
                  <a:pt x="234950" y="857249"/>
                </a:moveTo>
                <a:lnTo>
                  <a:pt x="232410" y="857249"/>
                </a:lnTo>
                <a:lnTo>
                  <a:pt x="232410" y="858519"/>
                </a:lnTo>
                <a:lnTo>
                  <a:pt x="234950" y="858519"/>
                </a:lnTo>
                <a:lnTo>
                  <a:pt x="234950" y="857249"/>
                </a:lnTo>
                <a:close/>
              </a:path>
              <a:path w="1224279" h="932179">
                <a:moveTo>
                  <a:pt x="232410" y="855979"/>
                </a:moveTo>
                <a:lnTo>
                  <a:pt x="200660" y="855979"/>
                </a:lnTo>
                <a:lnTo>
                  <a:pt x="201930" y="857249"/>
                </a:lnTo>
                <a:lnTo>
                  <a:pt x="232410" y="857249"/>
                </a:lnTo>
                <a:lnTo>
                  <a:pt x="232410" y="855979"/>
                </a:lnTo>
                <a:close/>
              </a:path>
              <a:path w="1224279" h="932179">
                <a:moveTo>
                  <a:pt x="229870" y="854709"/>
                </a:moveTo>
                <a:lnTo>
                  <a:pt x="226060" y="854709"/>
                </a:lnTo>
                <a:lnTo>
                  <a:pt x="226060" y="855979"/>
                </a:lnTo>
                <a:lnTo>
                  <a:pt x="229870" y="855979"/>
                </a:lnTo>
                <a:lnTo>
                  <a:pt x="229870" y="854709"/>
                </a:lnTo>
                <a:close/>
              </a:path>
              <a:path w="1224279" h="932179">
                <a:moveTo>
                  <a:pt x="224789" y="852169"/>
                </a:moveTo>
                <a:lnTo>
                  <a:pt x="196850" y="852169"/>
                </a:lnTo>
                <a:lnTo>
                  <a:pt x="199390" y="854709"/>
                </a:lnTo>
                <a:lnTo>
                  <a:pt x="226060" y="854709"/>
                </a:lnTo>
                <a:lnTo>
                  <a:pt x="226060" y="853439"/>
                </a:lnTo>
                <a:lnTo>
                  <a:pt x="224789" y="853439"/>
                </a:lnTo>
                <a:lnTo>
                  <a:pt x="224789" y="852169"/>
                </a:lnTo>
                <a:close/>
              </a:path>
              <a:path w="1224279" h="932179">
                <a:moveTo>
                  <a:pt x="223520" y="850899"/>
                </a:moveTo>
                <a:lnTo>
                  <a:pt x="220979" y="850899"/>
                </a:lnTo>
                <a:lnTo>
                  <a:pt x="220979" y="852169"/>
                </a:lnTo>
                <a:lnTo>
                  <a:pt x="223520" y="852169"/>
                </a:lnTo>
                <a:lnTo>
                  <a:pt x="223520" y="850899"/>
                </a:lnTo>
                <a:close/>
              </a:path>
              <a:path w="1224279" h="932179">
                <a:moveTo>
                  <a:pt x="220979" y="849629"/>
                </a:moveTo>
                <a:lnTo>
                  <a:pt x="194310" y="849629"/>
                </a:lnTo>
                <a:lnTo>
                  <a:pt x="195580" y="850899"/>
                </a:lnTo>
                <a:lnTo>
                  <a:pt x="220979" y="850899"/>
                </a:lnTo>
                <a:lnTo>
                  <a:pt x="220979" y="849629"/>
                </a:lnTo>
                <a:close/>
              </a:path>
              <a:path w="1224279" h="932179">
                <a:moveTo>
                  <a:pt x="219710" y="848359"/>
                </a:moveTo>
                <a:lnTo>
                  <a:pt x="218439" y="848359"/>
                </a:lnTo>
                <a:lnTo>
                  <a:pt x="218439" y="849629"/>
                </a:lnTo>
                <a:lnTo>
                  <a:pt x="219710" y="849629"/>
                </a:lnTo>
                <a:lnTo>
                  <a:pt x="219710" y="848359"/>
                </a:lnTo>
                <a:close/>
              </a:path>
              <a:path w="1224279" h="932179">
                <a:moveTo>
                  <a:pt x="215900" y="845819"/>
                </a:moveTo>
                <a:lnTo>
                  <a:pt x="190500" y="845819"/>
                </a:lnTo>
                <a:lnTo>
                  <a:pt x="193040" y="848359"/>
                </a:lnTo>
                <a:lnTo>
                  <a:pt x="218439" y="848359"/>
                </a:lnTo>
                <a:lnTo>
                  <a:pt x="218439" y="847089"/>
                </a:lnTo>
                <a:lnTo>
                  <a:pt x="215900" y="847089"/>
                </a:lnTo>
                <a:lnTo>
                  <a:pt x="215900" y="845819"/>
                </a:lnTo>
                <a:close/>
              </a:path>
              <a:path w="1224279" h="932179">
                <a:moveTo>
                  <a:pt x="214629" y="844549"/>
                </a:moveTo>
                <a:lnTo>
                  <a:pt x="213360" y="844549"/>
                </a:lnTo>
                <a:lnTo>
                  <a:pt x="213360" y="845819"/>
                </a:lnTo>
                <a:lnTo>
                  <a:pt x="214629" y="845819"/>
                </a:lnTo>
                <a:lnTo>
                  <a:pt x="214629" y="844549"/>
                </a:lnTo>
                <a:close/>
              </a:path>
              <a:path w="1224279" h="932179">
                <a:moveTo>
                  <a:pt x="213360" y="843279"/>
                </a:moveTo>
                <a:lnTo>
                  <a:pt x="187960" y="843279"/>
                </a:lnTo>
                <a:lnTo>
                  <a:pt x="189230" y="844549"/>
                </a:lnTo>
                <a:lnTo>
                  <a:pt x="213360" y="844549"/>
                </a:lnTo>
                <a:lnTo>
                  <a:pt x="213360" y="843279"/>
                </a:lnTo>
                <a:close/>
              </a:path>
              <a:path w="1224279" h="932179">
                <a:moveTo>
                  <a:pt x="210820" y="842009"/>
                </a:moveTo>
                <a:lnTo>
                  <a:pt x="209550" y="842009"/>
                </a:lnTo>
                <a:lnTo>
                  <a:pt x="209550" y="843279"/>
                </a:lnTo>
                <a:lnTo>
                  <a:pt x="210820" y="843279"/>
                </a:lnTo>
                <a:lnTo>
                  <a:pt x="210820" y="842009"/>
                </a:lnTo>
                <a:close/>
              </a:path>
              <a:path w="1224279" h="932179">
                <a:moveTo>
                  <a:pt x="208279" y="839469"/>
                </a:moveTo>
                <a:lnTo>
                  <a:pt x="184150" y="839469"/>
                </a:lnTo>
                <a:lnTo>
                  <a:pt x="186690" y="842009"/>
                </a:lnTo>
                <a:lnTo>
                  <a:pt x="209550" y="842009"/>
                </a:lnTo>
                <a:lnTo>
                  <a:pt x="209550" y="840739"/>
                </a:lnTo>
                <a:lnTo>
                  <a:pt x="208279" y="840739"/>
                </a:lnTo>
                <a:lnTo>
                  <a:pt x="208279" y="839469"/>
                </a:lnTo>
                <a:close/>
              </a:path>
              <a:path w="1224279" h="932179">
                <a:moveTo>
                  <a:pt x="205739" y="838199"/>
                </a:moveTo>
                <a:lnTo>
                  <a:pt x="204470" y="838199"/>
                </a:lnTo>
                <a:lnTo>
                  <a:pt x="204470" y="839469"/>
                </a:lnTo>
                <a:lnTo>
                  <a:pt x="205739" y="839469"/>
                </a:lnTo>
                <a:lnTo>
                  <a:pt x="205739" y="838199"/>
                </a:lnTo>
                <a:close/>
              </a:path>
              <a:path w="1224279" h="932179">
                <a:moveTo>
                  <a:pt x="204470" y="836929"/>
                </a:moveTo>
                <a:lnTo>
                  <a:pt x="181610" y="836929"/>
                </a:lnTo>
                <a:lnTo>
                  <a:pt x="182880" y="838199"/>
                </a:lnTo>
                <a:lnTo>
                  <a:pt x="204470" y="838199"/>
                </a:lnTo>
                <a:lnTo>
                  <a:pt x="204470" y="836929"/>
                </a:lnTo>
                <a:close/>
              </a:path>
              <a:path w="1224279" h="932179">
                <a:moveTo>
                  <a:pt x="203200" y="835659"/>
                </a:moveTo>
                <a:lnTo>
                  <a:pt x="200660" y="835659"/>
                </a:lnTo>
                <a:lnTo>
                  <a:pt x="200660" y="836929"/>
                </a:lnTo>
                <a:lnTo>
                  <a:pt x="203200" y="836929"/>
                </a:lnTo>
                <a:lnTo>
                  <a:pt x="203200" y="835659"/>
                </a:lnTo>
                <a:close/>
              </a:path>
              <a:path w="1224279" h="932179">
                <a:moveTo>
                  <a:pt x="199389" y="833119"/>
                </a:moveTo>
                <a:lnTo>
                  <a:pt x="177800" y="833119"/>
                </a:lnTo>
                <a:lnTo>
                  <a:pt x="180340" y="835659"/>
                </a:lnTo>
                <a:lnTo>
                  <a:pt x="200660" y="835659"/>
                </a:lnTo>
                <a:lnTo>
                  <a:pt x="200660" y="834389"/>
                </a:lnTo>
                <a:lnTo>
                  <a:pt x="199389" y="834389"/>
                </a:lnTo>
                <a:lnTo>
                  <a:pt x="199389" y="833119"/>
                </a:lnTo>
                <a:close/>
              </a:path>
              <a:path w="1224279" h="932179">
                <a:moveTo>
                  <a:pt x="198120" y="831849"/>
                </a:moveTo>
                <a:lnTo>
                  <a:pt x="195579" y="831849"/>
                </a:lnTo>
                <a:lnTo>
                  <a:pt x="195579" y="833119"/>
                </a:lnTo>
                <a:lnTo>
                  <a:pt x="198120" y="833119"/>
                </a:lnTo>
                <a:lnTo>
                  <a:pt x="198120" y="831849"/>
                </a:lnTo>
                <a:close/>
              </a:path>
              <a:path w="1224279" h="932179">
                <a:moveTo>
                  <a:pt x="195579" y="830579"/>
                </a:moveTo>
                <a:lnTo>
                  <a:pt x="175260" y="830579"/>
                </a:lnTo>
                <a:lnTo>
                  <a:pt x="176530" y="831849"/>
                </a:lnTo>
                <a:lnTo>
                  <a:pt x="195579" y="831849"/>
                </a:lnTo>
                <a:lnTo>
                  <a:pt x="195579" y="830579"/>
                </a:lnTo>
                <a:close/>
              </a:path>
              <a:path w="1224279" h="932179">
                <a:moveTo>
                  <a:pt x="194310" y="829309"/>
                </a:moveTo>
                <a:lnTo>
                  <a:pt x="193040" y="829309"/>
                </a:lnTo>
                <a:lnTo>
                  <a:pt x="193040" y="830579"/>
                </a:lnTo>
                <a:lnTo>
                  <a:pt x="194310" y="830579"/>
                </a:lnTo>
                <a:lnTo>
                  <a:pt x="194310" y="829309"/>
                </a:lnTo>
                <a:close/>
              </a:path>
              <a:path w="1224279" h="932179">
                <a:moveTo>
                  <a:pt x="190500" y="826769"/>
                </a:moveTo>
                <a:lnTo>
                  <a:pt x="171450" y="826769"/>
                </a:lnTo>
                <a:lnTo>
                  <a:pt x="173990" y="829309"/>
                </a:lnTo>
                <a:lnTo>
                  <a:pt x="193040" y="829309"/>
                </a:lnTo>
                <a:lnTo>
                  <a:pt x="193040" y="828039"/>
                </a:lnTo>
                <a:lnTo>
                  <a:pt x="190500" y="828039"/>
                </a:lnTo>
                <a:lnTo>
                  <a:pt x="190500" y="826769"/>
                </a:lnTo>
                <a:close/>
              </a:path>
              <a:path w="1224279" h="932179">
                <a:moveTo>
                  <a:pt x="189229" y="825499"/>
                </a:moveTo>
                <a:lnTo>
                  <a:pt x="187960" y="825499"/>
                </a:lnTo>
                <a:lnTo>
                  <a:pt x="187960" y="826769"/>
                </a:lnTo>
                <a:lnTo>
                  <a:pt x="189229" y="826769"/>
                </a:lnTo>
                <a:lnTo>
                  <a:pt x="189229" y="825499"/>
                </a:lnTo>
                <a:close/>
              </a:path>
              <a:path w="1224279" h="932179">
                <a:moveTo>
                  <a:pt x="187960" y="824229"/>
                </a:moveTo>
                <a:lnTo>
                  <a:pt x="168910" y="824229"/>
                </a:lnTo>
                <a:lnTo>
                  <a:pt x="170180" y="825499"/>
                </a:lnTo>
                <a:lnTo>
                  <a:pt x="187960" y="825499"/>
                </a:lnTo>
                <a:lnTo>
                  <a:pt x="187960" y="824229"/>
                </a:lnTo>
                <a:close/>
              </a:path>
              <a:path w="1224279" h="932179">
                <a:moveTo>
                  <a:pt x="185420" y="822959"/>
                </a:moveTo>
                <a:lnTo>
                  <a:pt x="184150" y="822959"/>
                </a:lnTo>
                <a:lnTo>
                  <a:pt x="184150" y="824229"/>
                </a:lnTo>
                <a:lnTo>
                  <a:pt x="185420" y="824229"/>
                </a:lnTo>
                <a:lnTo>
                  <a:pt x="185420" y="822959"/>
                </a:lnTo>
                <a:close/>
              </a:path>
              <a:path w="1224279" h="932179">
                <a:moveTo>
                  <a:pt x="182880" y="820419"/>
                </a:moveTo>
                <a:lnTo>
                  <a:pt x="165100" y="820419"/>
                </a:lnTo>
                <a:lnTo>
                  <a:pt x="167640" y="822959"/>
                </a:lnTo>
                <a:lnTo>
                  <a:pt x="184150" y="822959"/>
                </a:lnTo>
                <a:lnTo>
                  <a:pt x="184150" y="821689"/>
                </a:lnTo>
                <a:lnTo>
                  <a:pt x="182880" y="821689"/>
                </a:lnTo>
                <a:lnTo>
                  <a:pt x="182880" y="820419"/>
                </a:lnTo>
                <a:close/>
              </a:path>
              <a:path w="1224279" h="932179">
                <a:moveTo>
                  <a:pt x="180339" y="819149"/>
                </a:moveTo>
                <a:lnTo>
                  <a:pt x="179070" y="819149"/>
                </a:lnTo>
                <a:lnTo>
                  <a:pt x="179070" y="820419"/>
                </a:lnTo>
                <a:lnTo>
                  <a:pt x="180339" y="820419"/>
                </a:lnTo>
                <a:lnTo>
                  <a:pt x="180339" y="819149"/>
                </a:lnTo>
                <a:close/>
              </a:path>
              <a:path w="1224279" h="932179">
                <a:moveTo>
                  <a:pt x="179070" y="817879"/>
                </a:moveTo>
                <a:lnTo>
                  <a:pt x="162560" y="817879"/>
                </a:lnTo>
                <a:lnTo>
                  <a:pt x="163830" y="819149"/>
                </a:lnTo>
                <a:lnTo>
                  <a:pt x="179070" y="819149"/>
                </a:lnTo>
                <a:lnTo>
                  <a:pt x="179070" y="817879"/>
                </a:lnTo>
                <a:close/>
              </a:path>
              <a:path w="1224279" h="932179">
                <a:moveTo>
                  <a:pt x="177800" y="816609"/>
                </a:moveTo>
                <a:lnTo>
                  <a:pt x="175260" y="816609"/>
                </a:lnTo>
                <a:lnTo>
                  <a:pt x="175260" y="817879"/>
                </a:lnTo>
                <a:lnTo>
                  <a:pt x="177800" y="817879"/>
                </a:lnTo>
                <a:lnTo>
                  <a:pt x="177800" y="816609"/>
                </a:lnTo>
                <a:close/>
              </a:path>
              <a:path w="1224279" h="932179">
                <a:moveTo>
                  <a:pt x="173989" y="814069"/>
                </a:moveTo>
                <a:lnTo>
                  <a:pt x="158750" y="814069"/>
                </a:lnTo>
                <a:lnTo>
                  <a:pt x="161290" y="816609"/>
                </a:lnTo>
                <a:lnTo>
                  <a:pt x="175260" y="816609"/>
                </a:lnTo>
                <a:lnTo>
                  <a:pt x="175260" y="815339"/>
                </a:lnTo>
                <a:lnTo>
                  <a:pt x="173989" y="815339"/>
                </a:lnTo>
                <a:lnTo>
                  <a:pt x="173989" y="814069"/>
                </a:lnTo>
                <a:close/>
              </a:path>
              <a:path w="1224279" h="932179">
                <a:moveTo>
                  <a:pt x="172720" y="812799"/>
                </a:moveTo>
                <a:lnTo>
                  <a:pt x="170180" y="812799"/>
                </a:lnTo>
                <a:lnTo>
                  <a:pt x="170180" y="814069"/>
                </a:lnTo>
                <a:lnTo>
                  <a:pt x="172720" y="814069"/>
                </a:lnTo>
                <a:lnTo>
                  <a:pt x="172720" y="812799"/>
                </a:lnTo>
                <a:close/>
              </a:path>
              <a:path w="1224279" h="932179">
                <a:moveTo>
                  <a:pt x="170180" y="811529"/>
                </a:moveTo>
                <a:lnTo>
                  <a:pt x="156210" y="811529"/>
                </a:lnTo>
                <a:lnTo>
                  <a:pt x="157479" y="812799"/>
                </a:lnTo>
                <a:lnTo>
                  <a:pt x="170180" y="812799"/>
                </a:lnTo>
                <a:lnTo>
                  <a:pt x="170180" y="811529"/>
                </a:lnTo>
                <a:close/>
              </a:path>
              <a:path w="1224279" h="932179">
                <a:moveTo>
                  <a:pt x="168910" y="810259"/>
                </a:moveTo>
                <a:lnTo>
                  <a:pt x="167639" y="810259"/>
                </a:lnTo>
                <a:lnTo>
                  <a:pt x="167639" y="811529"/>
                </a:lnTo>
                <a:lnTo>
                  <a:pt x="168910" y="811529"/>
                </a:lnTo>
                <a:lnTo>
                  <a:pt x="168910" y="810259"/>
                </a:lnTo>
                <a:close/>
              </a:path>
              <a:path w="1224279" h="932179">
                <a:moveTo>
                  <a:pt x="165100" y="807719"/>
                </a:moveTo>
                <a:lnTo>
                  <a:pt x="152400" y="807719"/>
                </a:lnTo>
                <a:lnTo>
                  <a:pt x="154940" y="810259"/>
                </a:lnTo>
                <a:lnTo>
                  <a:pt x="167639" y="810259"/>
                </a:lnTo>
                <a:lnTo>
                  <a:pt x="167639" y="808989"/>
                </a:lnTo>
                <a:lnTo>
                  <a:pt x="165100" y="808989"/>
                </a:lnTo>
                <a:lnTo>
                  <a:pt x="165100" y="807719"/>
                </a:lnTo>
                <a:close/>
              </a:path>
              <a:path w="1224279" h="932179">
                <a:moveTo>
                  <a:pt x="163830" y="806449"/>
                </a:moveTo>
                <a:lnTo>
                  <a:pt x="162560" y="806449"/>
                </a:lnTo>
                <a:lnTo>
                  <a:pt x="162560" y="807719"/>
                </a:lnTo>
                <a:lnTo>
                  <a:pt x="163830" y="807719"/>
                </a:lnTo>
                <a:lnTo>
                  <a:pt x="163830" y="806449"/>
                </a:lnTo>
                <a:close/>
              </a:path>
              <a:path w="1224279" h="932179">
                <a:moveTo>
                  <a:pt x="162560" y="805179"/>
                </a:moveTo>
                <a:lnTo>
                  <a:pt x="149860" y="805179"/>
                </a:lnTo>
                <a:lnTo>
                  <a:pt x="151129" y="806449"/>
                </a:lnTo>
                <a:lnTo>
                  <a:pt x="162560" y="806449"/>
                </a:lnTo>
                <a:lnTo>
                  <a:pt x="162560" y="805179"/>
                </a:lnTo>
                <a:close/>
              </a:path>
              <a:path w="1224279" h="932179">
                <a:moveTo>
                  <a:pt x="160020" y="803909"/>
                </a:moveTo>
                <a:lnTo>
                  <a:pt x="158750" y="803909"/>
                </a:lnTo>
                <a:lnTo>
                  <a:pt x="158750" y="805179"/>
                </a:lnTo>
                <a:lnTo>
                  <a:pt x="160020" y="805179"/>
                </a:lnTo>
                <a:lnTo>
                  <a:pt x="160020" y="803909"/>
                </a:lnTo>
                <a:close/>
              </a:path>
              <a:path w="1224279" h="932179">
                <a:moveTo>
                  <a:pt x="157479" y="801369"/>
                </a:moveTo>
                <a:lnTo>
                  <a:pt x="146050" y="801369"/>
                </a:lnTo>
                <a:lnTo>
                  <a:pt x="148590" y="803909"/>
                </a:lnTo>
                <a:lnTo>
                  <a:pt x="158750" y="803909"/>
                </a:lnTo>
                <a:lnTo>
                  <a:pt x="158750" y="802639"/>
                </a:lnTo>
                <a:lnTo>
                  <a:pt x="157479" y="802639"/>
                </a:lnTo>
                <a:lnTo>
                  <a:pt x="157479" y="801369"/>
                </a:lnTo>
                <a:close/>
              </a:path>
              <a:path w="1224279" h="932179">
                <a:moveTo>
                  <a:pt x="154940" y="800099"/>
                </a:moveTo>
                <a:lnTo>
                  <a:pt x="153670" y="800099"/>
                </a:lnTo>
                <a:lnTo>
                  <a:pt x="153670" y="801369"/>
                </a:lnTo>
                <a:lnTo>
                  <a:pt x="154940" y="801369"/>
                </a:lnTo>
                <a:lnTo>
                  <a:pt x="154940" y="800099"/>
                </a:lnTo>
                <a:close/>
              </a:path>
              <a:path w="1224279" h="932179">
                <a:moveTo>
                  <a:pt x="153670" y="798829"/>
                </a:moveTo>
                <a:lnTo>
                  <a:pt x="143510" y="798829"/>
                </a:lnTo>
                <a:lnTo>
                  <a:pt x="144780" y="800099"/>
                </a:lnTo>
                <a:lnTo>
                  <a:pt x="153670" y="800099"/>
                </a:lnTo>
                <a:lnTo>
                  <a:pt x="153670" y="798829"/>
                </a:lnTo>
                <a:close/>
              </a:path>
              <a:path w="1224279" h="932179">
                <a:moveTo>
                  <a:pt x="146050" y="791209"/>
                </a:moveTo>
                <a:lnTo>
                  <a:pt x="144780" y="791209"/>
                </a:lnTo>
                <a:lnTo>
                  <a:pt x="144780" y="792479"/>
                </a:lnTo>
                <a:lnTo>
                  <a:pt x="137160" y="792479"/>
                </a:lnTo>
                <a:lnTo>
                  <a:pt x="140970" y="796289"/>
                </a:lnTo>
                <a:lnTo>
                  <a:pt x="142240" y="798829"/>
                </a:lnTo>
                <a:lnTo>
                  <a:pt x="149860" y="797559"/>
                </a:lnTo>
                <a:lnTo>
                  <a:pt x="149860" y="796289"/>
                </a:lnTo>
                <a:lnTo>
                  <a:pt x="148590" y="796289"/>
                </a:lnTo>
                <a:lnTo>
                  <a:pt x="148590" y="795019"/>
                </a:lnTo>
                <a:lnTo>
                  <a:pt x="147320" y="795019"/>
                </a:lnTo>
                <a:lnTo>
                  <a:pt x="147320" y="793749"/>
                </a:lnTo>
                <a:lnTo>
                  <a:pt x="146050" y="793749"/>
                </a:lnTo>
                <a:lnTo>
                  <a:pt x="146050" y="791209"/>
                </a:lnTo>
                <a:close/>
              </a:path>
              <a:path w="1224279" h="932179">
                <a:moveTo>
                  <a:pt x="152400" y="797559"/>
                </a:moveTo>
                <a:lnTo>
                  <a:pt x="149860" y="797559"/>
                </a:lnTo>
                <a:lnTo>
                  <a:pt x="149860" y="798829"/>
                </a:lnTo>
                <a:lnTo>
                  <a:pt x="152400" y="798829"/>
                </a:lnTo>
                <a:lnTo>
                  <a:pt x="152400" y="797559"/>
                </a:lnTo>
                <a:close/>
              </a:path>
              <a:path w="1224279" h="932179">
                <a:moveTo>
                  <a:pt x="142240" y="787399"/>
                </a:moveTo>
                <a:lnTo>
                  <a:pt x="132080" y="787399"/>
                </a:lnTo>
                <a:lnTo>
                  <a:pt x="133350" y="788669"/>
                </a:lnTo>
                <a:lnTo>
                  <a:pt x="135890" y="792479"/>
                </a:lnTo>
                <a:lnTo>
                  <a:pt x="144780" y="791209"/>
                </a:lnTo>
                <a:lnTo>
                  <a:pt x="144780" y="789939"/>
                </a:lnTo>
                <a:lnTo>
                  <a:pt x="143510" y="789939"/>
                </a:lnTo>
                <a:lnTo>
                  <a:pt x="143510" y="788669"/>
                </a:lnTo>
                <a:lnTo>
                  <a:pt x="142240" y="788669"/>
                </a:lnTo>
                <a:lnTo>
                  <a:pt x="142240" y="787399"/>
                </a:lnTo>
                <a:close/>
              </a:path>
              <a:path w="1224279" h="932179">
                <a:moveTo>
                  <a:pt x="140970" y="786129"/>
                </a:moveTo>
                <a:lnTo>
                  <a:pt x="130810" y="787399"/>
                </a:lnTo>
                <a:lnTo>
                  <a:pt x="140970" y="787399"/>
                </a:lnTo>
                <a:lnTo>
                  <a:pt x="140970" y="786129"/>
                </a:lnTo>
                <a:close/>
              </a:path>
              <a:path w="1224279" h="932179">
                <a:moveTo>
                  <a:pt x="137160" y="781049"/>
                </a:moveTo>
                <a:lnTo>
                  <a:pt x="125730" y="781049"/>
                </a:lnTo>
                <a:lnTo>
                  <a:pt x="128270" y="783589"/>
                </a:lnTo>
                <a:lnTo>
                  <a:pt x="129540" y="786129"/>
                </a:lnTo>
                <a:lnTo>
                  <a:pt x="139700" y="784859"/>
                </a:lnTo>
                <a:lnTo>
                  <a:pt x="139700" y="783589"/>
                </a:lnTo>
                <a:lnTo>
                  <a:pt x="138430" y="783589"/>
                </a:lnTo>
                <a:lnTo>
                  <a:pt x="138430" y="782319"/>
                </a:lnTo>
                <a:lnTo>
                  <a:pt x="137160" y="782319"/>
                </a:lnTo>
                <a:lnTo>
                  <a:pt x="137160" y="781049"/>
                </a:lnTo>
                <a:close/>
              </a:path>
              <a:path w="1224279" h="932179">
                <a:moveTo>
                  <a:pt x="135890" y="779779"/>
                </a:moveTo>
                <a:lnTo>
                  <a:pt x="124460" y="781049"/>
                </a:lnTo>
                <a:lnTo>
                  <a:pt x="135890" y="781049"/>
                </a:lnTo>
                <a:lnTo>
                  <a:pt x="135890" y="779779"/>
                </a:lnTo>
                <a:close/>
              </a:path>
              <a:path w="1224279" h="932179">
                <a:moveTo>
                  <a:pt x="134620" y="778509"/>
                </a:moveTo>
                <a:lnTo>
                  <a:pt x="133350" y="778509"/>
                </a:lnTo>
                <a:lnTo>
                  <a:pt x="133350" y="779779"/>
                </a:lnTo>
                <a:lnTo>
                  <a:pt x="134620" y="779779"/>
                </a:lnTo>
                <a:lnTo>
                  <a:pt x="134620" y="778509"/>
                </a:lnTo>
                <a:close/>
              </a:path>
              <a:path w="1224279" h="932179">
                <a:moveTo>
                  <a:pt x="130810" y="773429"/>
                </a:moveTo>
                <a:lnTo>
                  <a:pt x="118110" y="774699"/>
                </a:lnTo>
                <a:lnTo>
                  <a:pt x="121920" y="777239"/>
                </a:lnTo>
                <a:lnTo>
                  <a:pt x="123189" y="778509"/>
                </a:lnTo>
                <a:lnTo>
                  <a:pt x="133350" y="778509"/>
                </a:lnTo>
                <a:lnTo>
                  <a:pt x="133350" y="777239"/>
                </a:lnTo>
                <a:lnTo>
                  <a:pt x="132080" y="777239"/>
                </a:lnTo>
                <a:lnTo>
                  <a:pt x="132080" y="774699"/>
                </a:lnTo>
                <a:lnTo>
                  <a:pt x="130810" y="774699"/>
                </a:lnTo>
                <a:lnTo>
                  <a:pt x="130810" y="773429"/>
                </a:lnTo>
                <a:close/>
              </a:path>
              <a:path w="1224279" h="932179">
                <a:moveTo>
                  <a:pt x="129540" y="772159"/>
                </a:moveTo>
                <a:lnTo>
                  <a:pt x="128270" y="772159"/>
                </a:lnTo>
                <a:lnTo>
                  <a:pt x="128270" y="773429"/>
                </a:lnTo>
                <a:lnTo>
                  <a:pt x="129540" y="773429"/>
                </a:lnTo>
                <a:lnTo>
                  <a:pt x="129540" y="772159"/>
                </a:lnTo>
                <a:close/>
              </a:path>
              <a:path w="1224279" h="932179">
                <a:moveTo>
                  <a:pt x="125730" y="767079"/>
                </a:moveTo>
                <a:lnTo>
                  <a:pt x="111760" y="767079"/>
                </a:lnTo>
                <a:lnTo>
                  <a:pt x="116839" y="772159"/>
                </a:lnTo>
                <a:lnTo>
                  <a:pt x="128270" y="772159"/>
                </a:lnTo>
                <a:lnTo>
                  <a:pt x="128270" y="770889"/>
                </a:lnTo>
                <a:lnTo>
                  <a:pt x="127000" y="770889"/>
                </a:lnTo>
                <a:lnTo>
                  <a:pt x="127000" y="769619"/>
                </a:lnTo>
                <a:lnTo>
                  <a:pt x="125730" y="769619"/>
                </a:lnTo>
                <a:lnTo>
                  <a:pt x="125730" y="767079"/>
                </a:lnTo>
                <a:close/>
              </a:path>
              <a:path w="1224279" h="932179">
                <a:moveTo>
                  <a:pt x="124460" y="765809"/>
                </a:moveTo>
                <a:lnTo>
                  <a:pt x="123190" y="765809"/>
                </a:lnTo>
                <a:lnTo>
                  <a:pt x="123190" y="767079"/>
                </a:lnTo>
                <a:lnTo>
                  <a:pt x="124460" y="767079"/>
                </a:lnTo>
                <a:lnTo>
                  <a:pt x="124460" y="765809"/>
                </a:lnTo>
                <a:close/>
              </a:path>
              <a:path w="1224279" h="932179">
                <a:moveTo>
                  <a:pt x="119380" y="759459"/>
                </a:moveTo>
                <a:lnTo>
                  <a:pt x="118110" y="759459"/>
                </a:lnTo>
                <a:lnTo>
                  <a:pt x="118110" y="760729"/>
                </a:lnTo>
                <a:lnTo>
                  <a:pt x="105410" y="760729"/>
                </a:lnTo>
                <a:lnTo>
                  <a:pt x="110489" y="765809"/>
                </a:lnTo>
                <a:lnTo>
                  <a:pt x="123190" y="765809"/>
                </a:lnTo>
                <a:lnTo>
                  <a:pt x="123190" y="764539"/>
                </a:lnTo>
                <a:lnTo>
                  <a:pt x="121920" y="764539"/>
                </a:lnTo>
                <a:lnTo>
                  <a:pt x="121920" y="763269"/>
                </a:lnTo>
                <a:lnTo>
                  <a:pt x="120650" y="763269"/>
                </a:lnTo>
                <a:lnTo>
                  <a:pt x="120650" y="761999"/>
                </a:lnTo>
                <a:lnTo>
                  <a:pt x="119380" y="761999"/>
                </a:lnTo>
                <a:lnTo>
                  <a:pt x="119380" y="759459"/>
                </a:lnTo>
                <a:close/>
              </a:path>
              <a:path w="1224279" h="932179">
                <a:moveTo>
                  <a:pt x="114300" y="754379"/>
                </a:moveTo>
                <a:lnTo>
                  <a:pt x="99060" y="754379"/>
                </a:lnTo>
                <a:lnTo>
                  <a:pt x="104139" y="759459"/>
                </a:lnTo>
                <a:lnTo>
                  <a:pt x="118110" y="759459"/>
                </a:lnTo>
                <a:lnTo>
                  <a:pt x="118110" y="758189"/>
                </a:lnTo>
                <a:lnTo>
                  <a:pt x="116840" y="758189"/>
                </a:lnTo>
                <a:lnTo>
                  <a:pt x="116840" y="756919"/>
                </a:lnTo>
                <a:lnTo>
                  <a:pt x="115570" y="756919"/>
                </a:lnTo>
                <a:lnTo>
                  <a:pt x="115570" y="755649"/>
                </a:lnTo>
                <a:lnTo>
                  <a:pt x="114300" y="755649"/>
                </a:lnTo>
                <a:lnTo>
                  <a:pt x="114300" y="754379"/>
                </a:lnTo>
                <a:close/>
              </a:path>
              <a:path w="1224279" h="932179">
                <a:moveTo>
                  <a:pt x="113030" y="753109"/>
                </a:moveTo>
                <a:lnTo>
                  <a:pt x="111760" y="753109"/>
                </a:lnTo>
                <a:lnTo>
                  <a:pt x="111760" y="754379"/>
                </a:lnTo>
                <a:lnTo>
                  <a:pt x="113030" y="754379"/>
                </a:lnTo>
                <a:lnTo>
                  <a:pt x="113030" y="753109"/>
                </a:lnTo>
                <a:close/>
              </a:path>
              <a:path w="1224279" h="932179">
                <a:moveTo>
                  <a:pt x="110490" y="749299"/>
                </a:moveTo>
                <a:lnTo>
                  <a:pt x="93980" y="749299"/>
                </a:lnTo>
                <a:lnTo>
                  <a:pt x="97789" y="753109"/>
                </a:lnTo>
                <a:lnTo>
                  <a:pt x="111760" y="753109"/>
                </a:lnTo>
                <a:lnTo>
                  <a:pt x="111760" y="750569"/>
                </a:lnTo>
                <a:lnTo>
                  <a:pt x="110490" y="750569"/>
                </a:lnTo>
                <a:lnTo>
                  <a:pt x="110490" y="749299"/>
                </a:lnTo>
                <a:close/>
              </a:path>
              <a:path w="1224279" h="932179">
                <a:moveTo>
                  <a:pt x="109220" y="748029"/>
                </a:moveTo>
                <a:lnTo>
                  <a:pt x="107950" y="748029"/>
                </a:lnTo>
                <a:lnTo>
                  <a:pt x="107950" y="749299"/>
                </a:lnTo>
                <a:lnTo>
                  <a:pt x="109220" y="749299"/>
                </a:lnTo>
                <a:lnTo>
                  <a:pt x="109220" y="748029"/>
                </a:lnTo>
                <a:close/>
              </a:path>
              <a:path w="1224279" h="932179">
                <a:moveTo>
                  <a:pt x="106680" y="745489"/>
                </a:moveTo>
                <a:lnTo>
                  <a:pt x="90170" y="746759"/>
                </a:lnTo>
                <a:lnTo>
                  <a:pt x="92710" y="748029"/>
                </a:lnTo>
                <a:lnTo>
                  <a:pt x="106680" y="748029"/>
                </a:lnTo>
                <a:lnTo>
                  <a:pt x="106680" y="745489"/>
                </a:lnTo>
                <a:close/>
              </a:path>
              <a:path w="1224279" h="932179">
                <a:moveTo>
                  <a:pt x="105410" y="742949"/>
                </a:moveTo>
                <a:lnTo>
                  <a:pt x="87630" y="742949"/>
                </a:lnTo>
                <a:lnTo>
                  <a:pt x="90170" y="746759"/>
                </a:lnTo>
                <a:lnTo>
                  <a:pt x="105410" y="745489"/>
                </a:lnTo>
                <a:lnTo>
                  <a:pt x="105410" y="742949"/>
                </a:lnTo>
                <a:close/>
              </a:path>
              <a:path w="1224279" h="932179">
                <a:moveTo>
                  <a:pt x="104140" y="741679"/>
                </a:moveTo>
                <a:lnTo>
                  <a:pt x="102870" y="741679"/>
                </a:lnTo>
                <a:lnTo>
                  <a:pt x="102870" y="742949"/>
                </a:lnTo>
                <a:lnTo>
                  <a:pt x="104140" y="742949"/>
                </a:lnTo>
                <a:lnTo>
                  <a:pt x="104140" y="741679"/>
                </a:lnTo>
                <a:close/>
              </a:path>
              <a:path w="1224279" h="932179">
                <a:moveTo>
                  <a:pt x="100329" y="736599"/>
                </a:moveTo>
                <a:lnTo>
                  <a:pt x="81279" y="736599"/>
                </a:lnTo>
                <a:lnTo>
                  <a:pt x="86360" y="741679"/>
                </a:lnTo>
                <a:lnTo>
                  <a:pt x="101600" y="741679"/>
                </a:lnTo>
                <a:lnTo>
                  <a:pt x="101600" y="739139"/>
                </a:lnTo>
                <a:lnTo>
                  <a:pt x="100329" y="739139"/>
                </a:lnTo>
                <a:lnTo>
                  <a:pt x="100329" y="736599"/>
                </a:lnTo>
                <a:close/>
              </a:path>
              <a:path w="1224279" h="932179">
                <a:moveTo>
                  <a:pt x="96520" y="728979"/>
                </a:moveTo>
                <a:lnTo>
                  <a:pt x="95250" y="728979"/>
                </a:lnTo>
                <a:lnTo>
                  <a:pt x="95250" y="730249"/>
                </a:lnTo>
                <a:lnTo>
                  <a:pt x="74929" y="730249"/>
                </a:lnTo>
                <a:lnTo>
                  <a:pt x="80010" y="735329"/>
                </a:lnTo>
                <a:lnTo>
                  <a:pt x="97789" y="735329"/>
                </a:lnTo>
                <a:lnTo>
                  <a:pt x="97789" y="731519"/>
                </a:lnTo>
                <a:lnTo>
                  <a:pt x="96520" y="731519"/>
                </a:lnTo>
                <a:lnTo>
                  <a:pt x="96520" y="728979"/>
                </a:lnTo>
                <a:close/>
              </a:path>
              <a:path w="1224279" h="932179">
                <a:moveTo>
                  <a:pt x="92710" y="722629"/>
                </a:moveTo>
                <a:lnTo>
                  <a:pt x="91440" y="722629"/>
                </a:lnTo>
                <a:lnTo>
                  <a:pt x="91439" y="723899"/>
                </a:lnTo>
                <a:lnTo>
                  <a:pt x="68579" y="723899"/>
                </a:lnTo>
                <a:lnTo>
                  <a:pt x="73660" y="728979"/>
                </a:lnTo>
                <a:lnTo>
                  <a:pt x="95250" y="728979"/>
                </a:lnTo>
                <a:lnTo>
                  <a:pt x="95250" y="726439"/>
                </a:lnTo>
                <a:lnTo>
                  <a:pt x="93979" y="726439"/>
                </a:lnTo>
                <a:lnTo>
                  <a:pt x="93979" y="725169"/>
                </a:lnTo>
                <a:lnTo>
                  <a:pt x="92710" y="725169"/>
                </a:lnTo>
                <a:lnTo>
                  <a:pt x="92710" y="722629"/>
                </a:lnTo>
                <a:close/>
              </a:path>
              <a:path w="1224279" h="932179">
                <a:moveTo>
                  <a:pt x="90170" y="717549"/>
                </a:moveTo>
                <a:lnTo>
                  <a:pt x="62229" y="717549"/>
                </a:lnTo>
                <a:lnTo>
                  <a:pt x="67310" y="722629"/>
                </a:lnTo>
                <a:lnTo>
                  <a:pt x="91440" y="722629"/>
                </a:lnTo>
                <a:lnTo>
                  <a:pt x="91440" y="720089"/>
                </a:lnTo>
                <a:lnTo>
                  <a:pt x="90170" y="720089"/>
                </a:lnTo>
                <a:lnTo>
                  <a:pt x="90170" y="717549"/>
                </a:lnTo>
                <a:close/>
              </a:path>
              <a:path w="1224279" h="932179">
                <a:moveTo>
                  <a:pt x="86360" y="711199"/>
                </a:moveTo>
                <a:lnTo>
                  <a:pt x="55879" y="711199"/>
                </a:lnTo>
                <a:lnTo>
                  <a:pt x="60960" y="716279"/>
                </a:lnTo>
                <a:lnTo>
                  <a:pt x="87630" y="716279"/>
                </a:lnTo>
                <a:lnTo>
                  <a:pt x="87630" y="712469"/>
                </a:lnTo>
                <a:lnTo>
                  <a:pt x="86360" y="712469"/>
                </a:lnTo>
                <a:lnTo>
                  <a:pt x="86360" y="711199"/>
                </a:lnTo>
                <a:close/>
              </a:path>
              <a:path w="1224279" h="932179">
                <a:moveTo>
                  <a:pt x="82550" y="703579"/>
                </a:moveTo>
                <a:lnTo>
                  <a:pt x="81280" y="703579"/>
                </a:lnTo>
                <a:lnTo>
                  <a:pt x="81280" y="704849"/>
                </a:lnTo>
                <a:lnTo>
                  <a:pt x="49529" y="704849"/>
                </a:lnTo>
                <a:lnTo>
                  <a:pt x="50800" y="706119"/>
                </a:lnTo>
                <a:lnTo>
                  <a:pt x="54610" y="711199"/>
                </a:lnTo>
                <a:lnTo>
                  <a:pt x="83820" y="709929"/>
                </a:lnTo>
                <a:lnTo>
                  <a:pt x="83820" y="706119"/>
                </a:lnTo>
                <a:lnTo>
                  <a:pt x="82550" y="706119"/>
                </a:lnTo>
                <a:lnTo>
                  <a:pt x="82550" y="703579"/>
                </a:lnTo>
                <a:close/>
              </a:path>
              <a:path w="1224279" h="932179">
                <a:moveTo>
                  <a:pt x="1169670" y="709929"/>
                </a:moveTo>
                <a:lnTo>
                  <a:pt x="1168400" y="709929"/>
                </a:lnTo>
                <a:lnTo>
                  <a:pt x="1168400" y="711199"/>
                </a:lnTo>
                <a:lnTo>
                  <a:pt x="1169670" y="709929"/>
                </a:lnTo>
                <a:close/>
              </a:path>
              <a:path w="1224279" h="932179">
                <a:moveTo>
                  <a:pt x="1174750" y="704849"/>
                </a:moveTo>
                <a:lnTo>
                  <a:pt x="1170940" y="704849"/>
                </a:lnTo>
                <a:lnTo>
                  <a:pt x="1170940" y="707389"/>
                </a:lnTo>
                <a:lnTo>
                  <a:pt x="1169670" y="707389"/>
                </a:lnTo>
                <a:lnTo>
                  <a:pt x="1169670" y="709929"/>
                </a:lnTo>
                <a:lnTo>
                  <a:pt x="1174750" y="704849"/>
                </a:lnTo>
                <a:close/>
              </a:path>
              <a:path w="1224279" h="932179">
                <a:moveTo>
                  <a:pt x="78740" y="697229"/>
                </a:moveTo>
                <a:lnTo>
                  <a:pt x="77470" y="697229"/>
                </a:lnTo>
                <a:lnTo>
                  <a:pt x="77470" y="698499"/>
                </a:lnTo>
                <a:lnTo>
                  <a:pt x="43180" y="698499"/>
                </a:lnTo>
                <a:lnTo>
                  <a:pt x="48260" y="703579"/>
                </a:lnTo>
                <a:lnTo>
                  <a:pt x="81280" y="703579"/>
                </a:lnTo>
                <a:lnTo>
                  <a:pt x="81280" y="701039"/>
                </a:lnTo>
                <a:lnTo>
                  <a:pt x="80010" y="701039"/>
                </a:lnTo>
                <a:lnTo>
                  <a:pt x="80010" y="699769"/>
                </a:lnTo>
                <a:lnTo>
                  <a:pt x="78739" y="699769"/>
                </a:lnTo>
                <a:lnTo>
                  <a:pt x="78740" y="697229"/>
                </a:lnTo>
                <a:close/>
              </a:path>
              <a:path w="1224279" h="932179">
                <a:moveTo>
                  <a:pt x="1176020" y="697229"/>
                </a:moveTo>
                <a:lnTo>
                  <a:pt x="1174750" y="697229"/>
                </a:lnTo>
                <a:lnTo>
                  <a:pt x="1174750" y="699769"/>
                </a:lnTo>
                <a:lnTo>
                  <a:pt x="1173479" y="699769"/>
                </a:lnTo>
                <a:lnTo>
                  <a:pt x="1173479" y="703579"/>
                </a:lnTo>
                <a:lnTo>
                  <a:pt x="1176020" y="703579"/>
                </a:lnTo>
                <a:lnTo>
                  <a:pt x="1181100" y="698499"/>
                </a:lnTo>
                <a:lnTo>
                  <a:pt x="1176020" y="698499"/>
                </a:lnTo>
                <a:lnTo>
                  <a:pt x="1176020" y="697229"/>
                </a:lnTo>
                <a:close/>
              </a:path>
              <a:path w="1224279" h="932179">
                <a:moveTo>
                  <a:pt x="76200" y="692149"/>
                </a:moveTo>
                <a:lnTo>
                  <a:pt x="36829" y="692149"/>
                </a:lnTo>
                <a:lnTo>
                  <a:pt x="41910" y="697229"/>
                </a:lnTo>
                <a:lnTo>
                  <a:pt x="77470" y="697229"/>
                </a:lnTo>
                <a:lnTo>
                  <a:pt x="77470" y="694689"/>
                </a:lnTo>
                <a:lnTo>
                  <a:pt x="76200" y="694689"/>
                </a:lnTo>
                <a:lnTo>
                  <a:pt x="76200" y="692149"/>
                </a:lnTo>
                <a:close/>
              </a:path>
              <a:path w="1224279" h="932179">
                <a:moveTo>
                  <a:pt x="1182370" y="692149"/>
                </a:moveTo>
                <a:lnTo>
                  <a:pt x="1177290" y="692149"/>
                </a:lnTo>
                <a:lnTo>
                  <a:pt x="1177290" y="694689"/>
                </a:lnTo>
                <a:lnTo>
                  <a:pt x="1176020" y="694689"/>
                </a:lnTo>
                <a:lnTo>
                  <a:pt x="1176020" y="697229"/>
                </a:lnTo>
                <a:lnTo>
                  <a:pt x="1182370" y="697229"/>
                </a:lnTo>
                <a:lnTo>
                  <a:pt x="1184909" y="694689"/>
                </a:lnTo>
                <a:lnTo>
                  <a:pt x="1184910" y="693419"/>
                </a:lnTo>
                <a:lnTo>
                  <a:pt x="1182370" y="693419"/>
                </a:lnTo>
                <a:lnTo>
                  <a:pt x="1182370" y="692149"/>
                </a:lnTo>
                <a:close/>
              </a:path>
              <a:path w="1224279" h="932179">
                <a:moveTo>
                  <a:pt x="1179830" y="690879"/>
                </a:moveTo>
                <a:lnTo>
                  <a:pt x="1178560" y="690879"/>
                </a:lnTo>
                <a:lnTo>
                  <a:pt x="1178560" y="692149"/>
                </a:lnTo>
                <a:lnTo>
                  <a:pt x="1179830" y="692149"/>
                </a:lnTo>
                <a:lnTo>
                  <a:pt x="1179830" y="690879"/>
                </a:lnTo>
                <a:close/>
              </a:path>
              <a:path w="1224279" h="932179">
                <a:moveTo>
                  <a:pt x="71120" y="683259"/>
                </a:moveTo>
                <a:lnTo>
                  <a:pt x="69850" y="683259"/>
                </a:lnTo>
                <a:lnTo>
                  <a:pt x="69850" y="684529"/>
                </a:lnTo>
                <a:lnTo>
                  <a:pt x="29210" y="684529"/>
                </a:lnTo>
                <a:lnTo>
                  <a:pt x="35560" y="690879"/>
                </a:lnTo>
                <a:lnTo>
                  <a:pt x="73660" y="690879"/>
                </a:lnTo>
                <a:lnTo>
                  <a:pt x="73660" y="687069"/>
                </a:lnTo>
                <a:lnTo>
                  <a:pt x="72390" y="687069"/>
                </a:lnTo>
                <a:lnTo>
                  <a:pt x="72390" y="685799"/>
                </a:lnTo>
                <a:lnTo>
                  <a:pt x="71120" y="685799"/>
                </a:lnTo>
                <a:lnTo>
                  <a:pt x="71120" y="683259"/>
                </a:lnTo>
                <a:close/>
              </a:path>
              <a:path w="1224279" h="932179">
                <a:moveTo>
                  <a:pt x="68579" y="679449"/>
                </a:moveTo>
                <a:lnTo>
                  <a:pt x="25400" y="679449"/>
                </a:lnTo>
                <a:lnTo>
                  <a:pt x="25400" y="680719"/>
                </a:lnTo>
                <a:lnTo>
                  <a:pt x="27939" y="683259"/>
                </a:lnTo>
                <a:lnTo>
                  <a:pt x="69850" y="683259"/>
                </a:lnTo>
                <a:lnTo>
                  <a:pt x="69850" y="680719"/>
                </a:lnTo>
                <a:lnTo>
                  <a:pt x="68579" y="680719"/>
                </a:lnTo>
                <a:lnTo>
                  <a:pt x="68579" y="679449"/>
                </a:lnTo>
                <a:close/>
              </a:path>
              <a:path w="1224279" h="932179">
                <a:moveTo>
                  <a:pt x="67310" y="678180"/>
                </a:moveTo>
                <a:lnTo>
                  <a:pt x="67310" y="679449"/>
                </a:lnTo>
                <a:lnTo>
                  <a:pt x="67945" y="678814"/>
                </a:lnTo>
                <a:lnTo>
                  <a:pt x="67310" y="678180"/>
                </a:lnTo>
                <a:close/>
              </a:path>
              <a:path w="1224279" h="932179">
                <a:moveTo>
                  <a:pt x="68579" y="678180"/>
                </a:moveTo>
                <a:lnTo>
                  <a:pt x="67310" y="678180"/>
                </a:lnTo>
                <a:lnTo>
                  <a:pt x="67945" y="678814"/>
                </a:lnTo>
                <a:lnTo>
                  <a:pt x="68579" y="678180"/>
                </a:lnTo>
                <a:close/>
              </a:path>
              <a:path w="1224279" h="932179">
                <a:moveTo>
                  <a:pt x="48260" y="659129"/>
                </a:moveTo>
                <a:lnTo>
                  <a:pt x="22860" y="659129"/>
                </a:lnTo>
                <a:lnTo>
                  <a:pt x="22860" y="666749"/>
                </a:lnTo>
                <a:lnTo>
                  <a:pt x="24130" y="666749"/>
                </a:lnTo>
                <a:lnTo>
                  <a:pt x="24130" y="678180"/>
                </a:lnTo>
                <a:lnTo>
                  <a:pt x="67310" y="678180"/>
                </a:lnTo>
                <a:lnTo>
                  <a:pt x="48260" y="659129"/>
                </a:lnTo>
                <a:close/>
              </a:path>
              <a:path w="1224279" h="932179">
                <a:moveTo>
                  <a:pt x="20320" y="631190"/>
                </a:moveTo>
                <a:lnTo>
                  <a:pt x="19050" y="631190"/>
                </a:lnTo>
                <a:lnTo>
                  <a:pt x="19050" y="634999"/>
                </a:lnTo>
                <a:lnTo>
                  <a:pt x="20320" y="634999"/>
                </a:lnTo>
                <a:lnTo>
                  <a:pt x="20320" y="643889"/>
                </a:lnTo>
                <a:lnTo>
                  <a:pt x="21590" y="643889"/>
                </a:lnTo>
                <a:lnTo>
                  <a:pt x="21590" y="655319"/>
                </a:lnTo>
                <a:lnTo>
                  <a:pt x="22860" y="655319"/>
                </a:lnTo>
                <a:lnTo>
                  <a:pt x="22860" y="657859"/>
                </a:lnTo>
                <a:lnTo>
                  <a:pt x="46989" y="657859"/>
                </a:lnTo>
                <a:lnTo>
                  <a:pt x="20320" y="632459"/>
                </a:lnTo>
                <a:lnTo>
                  <a:pt x="21550" y="632420"/>
                </a:lnTo>
                <a:lnTo>
                  <a:pt x="20320" y="631190"/>
                </a:lnTo>
                <a:close/>
              </a:path>
              <a:path w="1224279" h="932179">
                <a:moveTo>
                  <a:pt x="59689" y="631190"/>
                </a:moveTo>
                <a:lnTo>
                  <a:pt x="20320" y="631190"/>
                </a:lnTo>
                <a:lnTo>
                  <a:pt x="21550" y="632420"/>
                </a:lnTo>
                <a:lnTo>
                  <a:pt x="59689" y="631190"/>
                </a:lnTo>
                <a:close/>
              </a:path>
              <a:path w="1224279" h="932179">
                <a:moveTo>
                  <a:pt x="17780" y="593089"/>
                </a:moveTo>
                <a:lnTo>
                  <a:pt x="0" y="610870"/>
                </a:lnTo>
                <a:lnTo>
                  <a:pt x="17780" y="593126"/>
                </a:lnTo>
                <a:close/>
              </a:path>
              <a:path w="1224279" h="932179">
                <a:moveTo>
                  <a:pt x="913129" y="300365"/>
                </a:moveTo>
                <a:lnTo>
                  <a:pt x="913135" y="300989"/>
                </a:lnTo>
                <a:lnTo>
                  <a:pt x="1224279" y="610870"/>
                </a:lnTo>
                <a:lnTo>
                  <a:pt x="913129" y="300365"/>
                </a:lnTo>
                <a:close/>
              </a:path>
              <a:path w="1224279" h="932179">
                <a:moveTo>
                  <a:pt x="18195" y="592712"/>
                </a:moveTo>
                <a:lnTo>
                  <a:pt x="17780" y="593089"/>
                </a:lnTo>
                <a:lnTo>
                  <a:pt x="18195" y="592712"/>
                </a:lnTo>
                <a:close/>
              </a:path>
              <a:path w="1224279" h="932179">
                <a:moveTo>
                  <a:pt x="30479" y="580389"/>
                </a:moveTo>
                <a:lnTo>
                  <a:pt x="19050" y="580389"/>
                </a:lnTo>
                <a:lnTo>
                  <a:pt x="19050" y="590549"/>
                </a:lnTo>
                <a:lnTo>
                  <a:pt x="17780" y="590549"/>
                </a:lnTo>
                <a:lnTo>
                  <a:pt x="17780" y="593089"/>
                </a:lnTo>
                <a:lnTo>
                  <a:pt x="30479" y="580389"/>
                </a:lnTo>
                <a:close/>
              </a:path>
              <a:path w="1224279" h="932179">
                <a:moveTo>
                  <a:pt x="31750" y="580389"/>
                </a:moveTo>
                <a:lnTo>
                  <a:pt x="30543" y="580389"/>
                </a:lnTo>
                <a:lnTo>
                  <a:pt x="18195" y="592712"/>
                </a:lnTo>
                <a:lnTo>
                  <a:pt x="31750" y="580389"/>
                </a:lnTo>
                <a:close/>
              </a:path>
              <a:path w="1224279" h="932179">
                <a:moveTo>
                  <a:pt x="57268" y="553719"/>
                </a:moveTo>
                <a:lnTo>
                  <a:pt x="30479" y="580389"/>
                </a:lnTo>
                <a:lnTo>
                  <a:pt x="57268" y="553719"/>
                </a:lnTo>
                <a:close/>
              </a:path>
              <a:path w="1224279" h="932179">
                <a:moveTo>
                  <a:pt x="63500" y="544829"/>
                </a:moveTo>
                <a:lnTo>
                  <a:pt x="24130" y="544829"/>
                </a:lnTo>
                <a:lnTo>
                  <a:pt x="24130" y="546099"/>
                </a:lnTo>
                <a:lnTo>
                  <a:pt x="22860" y="546099"/>
                </a:lnTo>
                <a:lnTo>
                  <a:pt x="22860" y="557529"/>
                </a:lnTo>
                <a:lnTo>
                  <a:pt x="21590" y="557529"/>
                </a:lnTo>
                <a:lnTo>
                  <a:pt x="21590" y="567689"/>
                </a:lnTo>
                <a:lnTo>
                  <a:pt x="20320" y="567689"/>
                </a:lnTo>
                <a:lnTo>
                  <a:pt x="20320" y="579119"/>
                </a:lnTo>
                <a:lnTo>
                  <a:pt x="31750" y="579119"/>
                </a:lnTo>
                <a:lnTo>
                  <a:pt x="63382" y="547501"/>
                </a:lnTo>
                <a:lnTo>
                  <a:pt x="63500" y="544829"/>
                </a:lnTo>
                <a:close/>
              </a:path>
              <a:path w="1224279" h="932179">
                <a:moveTo>
                  <a:pt x="63500" y="547501"/>
                </a:moveTo>
                <a:lnTo>
                  <a:pt x="57268" y="553719"/>
                </a:lnTo>
                <a:lnTo>
                  <a:pt x="63500" y="553719"/>
                </a:lnTo>
                <a:lnTo>
                  <a:pt x="63500" y="547501"/>
                </a:lnTo>
                <a:close/>
              </a:path>
              <a:path w="1224279" h="932179">
                <a:moveTo>
                  <a:pt x="262163" y="349250"/>
                </a:moveTo>
                <a:lnTo>
                  <a:pt x="63500" y="547384"/>
                </a:lnTo>
                <a:lnTo>
                  <a:pt x="262163" y="349250"/>
                </a:lnTo>
                <a:close/>
              </a:path>
              <a:path w="1224279" h="932179">
                <a:moveTo>
                  <a:pt x="68579" y="532129"/>
                </a:moveTo>
                <a:lnTo>
                  <a:pt x="34442" y="532129"/>
                </a:lnTo>
                <a:lnTo>
                  <a:pt x="29352" y="537209"/>
                </a:lnTo>
                <a:lnTo>
                  <a:pt x="24130" y="543559"/>
                </a:lnTo>
                <a:lnTo>
                  <a:pt x="63500" y="543559"/>
                </a:lnTo>
                <a:lnTo>
                  <a:pt x="63500" y="544829"/>
                </a:lnTo>
                <a:lnTo>
                  <a:pt x="64770" y="544829"/>
                </a:lnTo>
                <a:lnTo>
                  <a:pt x="64770" y="539749"/>
                </a:lnTo>
                <a:lnTo>
                  <a:pt x="66040" y="539749"/>
                </a:lnTo>
                <a:lnTo>
                  <a:pt x="66040" y="537209"/>
                </a:lnTo>
                <a:lnTo>
                  <a:pt x="67310" y="537209"/>
                </a:lnTo>
                <a:lnTo>
                  <a:pt x="67310" y="533399"/>
                </a:lnTo>
                <a:lnTo>
                  <a:pt x="68579" y="533399"/>
                </a:lnTo>
                <a:lnTo>
                  <a:pt x="68579" y="532129"/>
                </a:lnTo>
                <a:close/>
              </a:path>
              <a:path w="1224279" h="932179">
                <a:moveTo>
                  <a:pt x="71120" y="527049"/>
                </a:moveTo>
                <a:lnTo>
                  <a:pt x="39532" y="527049"/>
                </a:lnTo>
                <a:lnTo>
                  <a:pt x="35715" y="530859"/>
                </a:lnTo>
                <a:lnTo>
                  <a:pt x="68579" y="530859"/>
                </a:lnTo>
                <a:lnTo>
                  <a:pt x="68579" y="532129"/>
                </a:lnTo>
                <a:lnTo>
                  <a:pt x="69850" y="532129"/>
                </a:lnTo>
                <a:lnTo>
                  <a:pt x="69850" y="528319"/>
                </a:lnTo>
                <a:lnTo>
                  <a:pt x="71120" y="528319"/>
                </a:lnTo>
                <a:lnTo>
                  <a:pt x="71120" y="527049"/>
                </a:lnTo>
                <a:close/>
              </a:path>
              <a:path w="1224279" h="932179">
                <a:moveTo>
                  <a:pt x="72390" y="525779"/>
                </a:moveTo>
                <a:lnTo>
                  <a:pt x="71120" y="525779"/>
                </a:lnTo>
                <a:lnTo>
                  <a:pt x="71120" y="527049"/>
                </a:lnTo>
                <a:lnTo>
                  <a:pt x="72390" y="527049"/>
                </a:lnTo>
                <a:lnTo>
                  <a:pt x="72390" y="525779"/>
                </a:lnTo>
                <a:close/>
              </a:path>
              <a:path w="1224279" h="932179">
                <a:moveTo>
                  <a:pt x="74930" y="520699"/>
                </a:moveTo>
                <a:lnTo>
                  <a:pt x="45894" y="520699"/>
                </a:lnTo>
                <a:lnTo>
                  <a:pt x="40804" y="525779"/>
                </a:lnTo>
                <a:lnTo>
                  <a:pt x="73660" y="525779"/>
                </a:lnTo>
                <a:lnTo>
                  <a:pt x="73660" y="521969"/>
                </a:lnTo>
                <a:lnTo>
                  <a:pt x="74930" y="521969"/>
                </a:lnTo>
                <a:lnTo>
                  <a:pt x="74930" y="520699"/>
                </a:lnTo>
                <a:close/>
              </a:path>
              <a:path w="1224279" h="932179">
                <a:moveTo>
                  <a:pt x="77470" y="514349"/>
                </a:moveTo>
                <a:lnTo>
                  <a:pt x="52257" y="514349"/>
                </a:lnTo>
                <a:lnTo>
                  <a:pt x="47167" y="519429"/>
                </a:lnTo>
                <a:lnTo>
                  <a:pt x="74929" y="519429"/>
                </a:lnTo>
                <a:lnTo>
                  <a:pt x="74930" y="520699"/>
                </a:lnTo>
                <a:lnTo>
                  <a:pt x="76200" y="520699"/>
                </a:lnTo>
                <a:lnTo>
                  <a:pt x="76200" y="518159"/>
                </a:lnTo>
                <a:lnTo>
                  <a:pt x="77470" y="518159"/>
                </a:lnTo>
                <a:lnTo>
                  <a:pt x="77470" y="514349"/>
                </a:lnTo>
                <a:close/>
              </a:path>
              <a:path w="1224279" h="932179">
                <a:moveTo>
                  <a:pt x="81279" y="507999"/>
                </a:moveTo>
                <a:lnTo>
                  <a:pt x="58619" y="507999"/>
                </a:lnTo>
                <a:lnTo>
                  <a:pt x="53529" y="513079"/>
                </a:lnTo>
                <a:lnTo>
                  <a:pt x="80010" y="513079"/>
                </a:lnTo>
                <a:lnTo>
                  <a:pt x="80010" y="511809"/>
                </a:lnTo>
                <a:lnTo>
                  <a:pt x="81280" y="511809"/>
                </a:lnTo>
                <a:lnTo>
                  <a:pt x="81279" y="507999"/>
                </a:lnTo>
                <a:close/>
              </a:path>
              <a:path w="1224279" h="932179">
                <a:moveTo>
                  <a:pt x="85090" y="501649"/>
                </a:moveTo>
                <a:lnTo>
                  <a:pt x="64981" y="501649"/>
                </a:lnTo>
                <a:lnTo>
                  <a:pt x="59891" y="506729"/>
                </a:lnTo>
                <a:lnTo>
                  <a:pt x="83820" y="506729"/>
                </a:lnTo>
                <a:lnTo>
                  <a:pt x="83820" y="502919"/>
                </a:lnTo>
                <a:lnTo>
                  <a:pt x="85090" y="502919"/>
                </a:lnTo>
                <a:lnTo>
                  <a:pt x="85090" y="501649"/>
                </a:lnTo>
                <a:close/>
              </a:path>
              <a:path w="1224279" h="932179">
                <a:moveTo>
                  <a:pt x="86360" y="500379"/>
                </a:moveTo>
                <a:lnTo>
                  <a:pt x="85089" y="500379"/>
                </a:lnTo>
                <a:lnTo>
                  <a:pt x="85090" y="501649"/>
                </a:lnTo>
                <a:lnTo>
                  <a:pt x="86360" y="501649"/>
                </a:lnTo>
                <a:lnTo>
                  <a:pt x="86360" y="500379"/>
                </a:lnTo>
                <a:close/>
              </a:path>
              <a:path w="1224279" h="932179">
                <a:moveTo>
                  <a:pt x="88900" y="495299"/>
                </a:moveTo>
                <a:lnTo>
                  <a:pt x="71343" y="495299"/>
                </a:lnTo>
                <a:lnTo>
                  <a:pt x="66254" y="500379"/>
                </a:lnTo>
                <a:lnTo>
                  <a:pt x="87630" y="500379"/>
                </a:lnTo>
                <a:lnTo>
                  <a:pt x="87629" y="496569"/>
                </a:lnTo>
                <a:lnTo>
                  <a:pt x="88900" y="496569"/>
                </a:lnTo>
                <a:lnTo>
                  <a:pt x="88900" y="495299"/>
                </a:lnTo>
                <a:close/>
              </a:path>
              <a:path w="1224279" h="932179">
                <a:moveTo>
                  <a:pt x="92710" y="487679"/>
                </a:moveTo>
                <a:lnTo>
                  <a:pt x="78978" y="487679"/>
                </a:lnTo>
                <a:lnTo>
                  <a:pt x="72616" y="494029"/>
                </a:lnTo>
                <a:lnTo>
                  <a:pt x="88900" y="494029"/>
                </a:lnTo>
                <a:lnTo>
                  <a:pt x="88900" y="495299"/>
                </a:lnTo>
                <a:lnTo>
                  <a:pt x="90170" y="495299"/>
                </a:lnTo>
                <a:lnTo>
                  <a:pt x="90170" y="492759"/>
                </a:lnTo>
                <a:lnTo>
                  <a:pt x="91439" y="492759"/>
                </a:lnTo>
                <a:lnTo>
                  <a:pt x="91439" y="488949"/>
                </a:lnTo>
                <a:lnTo>
                  <a:pt x="92710" y="488949"/>
                </a:lnTo>
                <a:lnTo>
                  <a:pt x="92710" y="487679"/>
                </a:lnTo>
                <a:close/>
              </a:path>
              <a:path w="1224279" h="932179">
                <a:moveTo>
                  <a:pt x="93979" y="486409"/>
                </a:moveTo>
                <a:lnTo>
                  <a:pt x="92710" y="486409"/>
                </a:lnTo>
                <a:lnTo>
                  <a:pt x="92710" y="487679"/>
                </a:lnTo>
                <a:lnTo>
                  <a:pt x="93979" y="487679"/>
                </a:lnTo>
                <a:lnTo>
                  <a:pt x="93979" y="486409"/>
                </a:lnTo>
                <a:close/>
              </a:path>
              <a:path w="1224279" h="932179">
                <a:moveTo>
                  <a:pt x="96520" y="481329"/>
                </a:moveTo>
                <a:lnTo>
                  <a:pt x="85341" y="481329"/>
                </a:lnTo>
                <a:lnTo>
                  <a:pt x="80251" y="486409"/>
                </a:lnTo>
                <a:lnTo>
                  <a:pt x="95250" y="486409"/>
                </a:lnTo>
                <a:lnTo>
                  <a:pt x="95250" y="482599"/>
                </a:lnTo>
                <a:lnTo>
                  <a:pt x="96520" y="482599"/>
                </a:lnTo>
                <a:lnTo>
                  <a:pt x="96520" y="481329"/>
                </a:lnTo>
                <a:close/>
              </a:path>
              <a:path w="1224279" h="932179">
                <a:moveTo>
                  <a:pt x="99060" y="476249"/>
                </a:moveTo>
                <a:lnTo>
                  <a:pt x="90430" y="476249"/>
                </a:lnTo>
                <a:lnTo>
                  <a:pt x="86613" y="480059"/>
                </a:lnTo>
                <a:lnTo>
                  <a:pt x="96520" y="480059"/>
                </a:lnTo>
                <a:lnTo>
                  <a:pt x="96520" y="481329"/>
                </a:lnTo>
                <a:lnTo>
                  <a:pt x="97789" y="481329"/>
                </a:lnTo>
                <a:lnTo>
                  <a:pt x="97789" y="477519"/>
                </a:lnTo>
                <a:lnTo>
                  <a:pt x="99060" y="477519"/>
                </a:lnTo>
                <a:lnTo>
                  <a:pt x="99060" y="476249"/>
                </a:lnTo>
                <a:close/>
              </a:path>
              <a:path w="1224279" h="932179">
                <a:moveTo>
                  <a:pt x="102870" y="469899"/>
                </a:moveTo>
                <a:lnTo>
                  <a:pt x="96793" y="469899"/>
                </a:lnTo>
                <a:lnTo>
                  <a:pt x="91703" y="474979"/>
                </a:lnTo>
                <a:lnTo>
                  <a:pt x="99060" y="474979"/>
                </a:lnTo>
                <a:lnTo>
                  <a:pt x="99060" y="476249"/>
                </a:lnTo>
                <a:lnTo>
                  <a:pt x="100329" y="476249"/>
                </a:lnTo>
                <a:lnTo>
                  <a:pt x="100329" y="473709"/>
                </a:lnTo>
                <a:lnTo>
                  <a:pt x="101600" y="473709"/>
                </a:lnTo>
                <a:lnTo>
                  <a:pt x="101600" y="471169"/>
                </a:lnTo>
                <a:lnTo>
                  <a:pt x="102870" y="471169"/>
                </a:lnTo>
                <a:lnTo>
                  <a:pt x="102870" y="469899"/>
                </a:lnTo>
                <a:close/>
              </a:path>
              <a:path w="1224279" h="932179">
                <a:moveTo>
                  <a:pt x="107950" y="463549"/>
                </a:moveTo>
                <a:lnTo>
                  <a:pt x="103155" y="463549"/>
                </a:lnTo>
                <a:lnTo>
                  <a:pt x="98065" y="468629"/>
                </a:lnTo>
                <a:lnTo>
                  <a:pt x="104140" y="468629"/>
                </a:lnTo>
                <a:lnTo>
                  <a:pt x="104140" y="469899"/>
                </a:lnTo>
                <a:lnTo>
                  <a:pt x="105410" y="469899"/>
                </a:lnTo>
                <a:lnTo>
                  <a:pt x="105410" y="467359"/>
                </a:lnTo>
                <a:lnTo>
                  <a:pt x="106680" y="467359"/>
                </a:lnTo>
                <a:lnTo>
                  <a:pt x="106680" y="464819"/>
                </a:lnTo>
                <a:lnTo>
                  <a:pt x="107950" y="464819"/>
                </a:lnTo>
                <a:lnTo>
                  <a:pt x="107950" y="463549"/>
                </a:lnTo>
                <a:close/>
              </a:path>
              <a:path w="1224279" h="932179">
                <a:moveTo>
                  <a:pt x="110490" y="462279"/>
                </a:moveTo>
                <a:lnTo>
                  <a:pt x="109220" y="462279"/>
                </a:lnTo>
                <a:lnTo>
                  <a:pt x="109220" y="463549"/>
                </a:lnTo>
                <a:lnTo>
                  <a:pt x="110490" y="463549"/>
                </a:lnTo>
                <a:lnTo>
                  <a:pt x="110490" y="462279"/>
                </a:lnTo>
                <a:close/>
              </a:path>
              <a:path w="1224279" h="932179">
                <a:moveTo>
                  <a:pt x="114300" y="457199"/>
                </a:moveTo>
                <a:lnTo>
                  <a:pt x="109517" y="457199"/>
                </a:lnTo>
                <a:lnTo>
                  <a:pt x="104427" y="462279"/>
                </a:lnTo>
                <a:lnTo>
                  <a:pt x="111760" y="462279"/>
                </a:lnTo>
                <a:lnTo>
                  <a:pt x="111760" y="461009"/>
                </a:lnTo>
                <a:lnTo>
                  <a:pt x="113030" y="461009"/>
                </a:lnTo>
                <a:lnTo>
                  <a:pt x="113030" y="458469"/>
                </a:lnTo>
                <a:lnTo>
                  <a:pt x="114300" y="458469"/>
                </a:lnTo>
                <a:lnTo>
                  <a:pt x="114300" y="457199"/>
                </a:lnTo>
                <a:close/>
              </a:path>
              <a:path w="1224279" h="932179">
                <a:moveTo>
                  <a:pt x="115570" y="455929"/>
                </a:moveTo>
                <a:lnTo>
                  <a:pt x="114300" y="455929"/>
                </a:lnTo>
                <a:lnTo>
                  <a:pt x="114300" y="457199"/>
                </a:lnTo>
                <a:lnTo>
                  <a:pt x="115570" y="457199"/>
                </a:lnTo>
                <a:lnTo>
                  <a:pt x="115570" y="455929"/>
                </a:lnTo>
                <a:close/>
              </a:path>
              <a:path w="1224279" h="932179">
                <a:moveTo>
                  <a:pt x="119380" y="450849"/>
                </a:moveTo>
                <a:lnTo>
                  <a:pt x="115880" y="450849"/>
                </a:lnTo>
                <a:lnTo>
                  <a:pt x="110790" y="455929"/>
                </a:lnTo>
                <a:lnTo>
                  <a:pt x="116840" y="455929"/>
                </a:lnTo>
                <a:lnTo>
                  <a:pt x="116840" y="454659"/>
                </a:lnTo>
                <a:lnTo>
                  <a:pt x="118110" y="454659"/>
                </a:lnTo>
                <a:lnTo>
                  <a:pt x="118110" y="452119"/>
                </a:lnTo>
                <a:lnTo>
                  <a:pt x="119380" y="452119"/>
                </a:lnTo>
                <a:lnTo>
                  <a:pt x="119380" y="450849"/>
                </a:lnTo>
                <a:close/>
              </a:path>
              <a:path w="1224279" h="932179">
                <a:moveTo>
                  <a:pt x="124460" y="444499"/>
                </a:moveTo>
                <a:lnTo>
                  <a:pt x="122242" y="444499"/>
                </a:lnTo>
                <a:lnTo>
                  <a:pt x="117152" y="449579"/>
                </a:lnTo>
                <a:lnTo>
                  <a:pt x="120650" y="449579"/>
                </a:lnTo>
                <a:lnTo>
                  <a:pt x="120650" y="450849"/>
                </a:lnTo>
                <a:lnTo>
                  <a:pt x="121920" y="450849"/>
                </a:lnTo>
                <a:lnTo>
                  <a:pt x="121920" y="448309"/>
                </a:lnTo>
                <a:lnTo>
                  <a:pt x="123189" y="448309"/>
                </a:lnTo>
                <a:lnTo>
                  <a:pt x="123189" y="445769"/>
                </a:lnTo>
                <a:lnTo>
                  <a:pt x="124460" y="445769"/>
                </a:lnTo>
                <a:lnTo>
                  <a:pt x="124460" y="444499"/>
                </a:lnTo>
                <a:close/>
              </a:path>
              <a:path w="1224279" h="932179">
                <a:moveTo>
                  <a:pt x="127000" y="443229"/>
                </a:moveTo>
                <a:lnTo>
                  <a:pt x="125729" y="443229"/>
                </a:lnTo>
                <a:lnTo>
                  <a:pt x="125729" y="444499"/>
                </a:lnTo>
                <a:lnTo>
                  <a:pt x="127000" y="444499"/>
                </a:lnTo>
                <a:lnTo>
                  <a:pt x="127000" y="443229"/>
                </a:lnTo>
                <a:close/>
              </a:path>
              <a:path w="1224279" h="932179">
                <a:moveTo>
                  <a:pt x="129540" y="438149"/>
                </a:moveTo>
                <a:lnTo>
                  <a:pt x="128604" y="438149"/>
                </a:lnTo>
                <a:lnTo>
                  <a:pt x="123514" y="443229"/>
                </a:lnTo>
                <a:lnTo>
                  <a:pt x="128270" y="443229"/>
                </a:lnTo>
                <a:lnTo>
                  <a:pt x="128270" y="441959"/>
                </a:lnTo>
                <a:lnTo>
                  <a:pt x="129539" y="441959"/>
                </a:lnTo>
                <a:lnTo>
                  <a:pt x="129540" y="438149"/>
                </a:lnTo>
                <a:close/>
              </a:path>
              <a:path w="1224279" h="932179">
                <a:moveTo>
                  <a:pt x="132080" y="436879"/>
                </a:moveTo>
                <a:lnTo>
                  <a:pt x="130810" y="436879"/>
                </a:lnTo>
                <a:lnTo>
                  <a:pt x="130810" y="438149"/>
                </a:lnTo>
                <a:lnTo>
                  <a:pt x="132080" y="438149"/>
                </a:lnTo>
                <a:lnTo>
                  <a:pt x="132080" y="436879"/>
                </a:lnTo>
                <a:close/>
              </a:path>
              <a:path w="1224279" h="932179">
                <a:moveTo>
                  <a:pt x="135889" y="431799"/>
                </a:moveTo>
                <a:lnTo>
                  <a:pt x="134967" y="431799"/>
                </a:lnTo>
                <a:lnTo>
                  <a:pt x="129877" y="436879"/>
                </a:lnTo>
                <a:lnTo>
                  <a:pt x="133350" y="436879"/>
                </a:lnTo>
                <a:lnTo>
                  <a:pt x="133350" y="435609"/>
                </a:lnTo>
                <a:lnTo>
                  <a:pt x="134620" y="435609"/>
                </a:lnTo>
                <a:lnTo>
                  <a:pt x="134620" y="433069"/>
                </a:lnTo>
                <a:lnTo>
                  <a:pt x="135889" y="433069"/>
                </a:lnTo>
                <a:lnTo>
                  <a:pt x="135889" y="431799"/>
                </a:lnTo>
                <a:close/>
              </a:path>
              <a:path w="1224279" h="932179">
                <a:moveTo>
                  <a:pt x="139700" y="427989"/>
                </a:moveTo>
                <a:lnTo>
                  <a:pt x="137511" y="429259"/>
                </a:lnTo>
                <a:lnTo>
                  <a:pt x="136239" y="430529"/>
                </a:lnTo>
                <a:lnTo>
                  <a:pt x="137160" y="430529"/>
                </a:lnTo>
                <a:lnTo>
                  <a:pt x="137160" y="431799"/>
                </a:lnTo>
                <a:lnTo>
                  <a:pt x="138429" y="431799"/>
                </a:lnTo>
                <a:lnTo>
                  <a:pt x="138430" y="429259"/>
                </a:lnTo>
                <a:lnTo>
                  <a:pt x="139700" y="429259"/>
                </a:lnTo>
                <a:lnTo>
                  <a:pt x="139700" y="427989"/>
                </a:lnTo>
                <a:close/>
              </a:path>
              <a:path w="1224279" h="932179">
                <a:moveTo>
                  <a:pt x="146050" y="421639"/>
                </a:moveTo>
                <a:lnTo>
                  <a:pt x="143874" y="422909"/>
                </a:lnTo>
                <a:lnTo>
                  <a:pt x="142601" y="424179"/>
                </a:lnTo>
                <a:lnTo>
                  <a:pt x="142240" y="425449"/>
                </a:lnTo>
                <a:lnTo>
                  <a:pt x="143510" y="425449"/>
                </a:lnTo>
                <a:lnTo>
                  <a:pt x="143510" y="424179"/>
                </a:lnTo>
                <a:lnTo>
                  <a:pt x="144780" y="424179"/>
                </a:lnTo>
                <a:lnTo>
                  <a:pt x="144780" y="422909"/>
                </a:lnTo>
                <a:lnTo>
                  <a:pt x="146050" y="422909"/>
                </a:lnTo>
                <a:lnTo>
                  <a:pt x="146050" y="421639"/>
                </a:lnTo>
                <a:close/>
              </a:path>
              <a:path w="1224279" h="932179">
                <a:moveTo>
                  <a:pt x="163830" y="406399"/>
                </a:moveTo>
                <a:lnTo>
                  <a:pt x="160416" y="406399"/>
                </a:lnTo>
                <a:lnTo>
                  <a:pt x="155326" y="411479"/>
                </a:lnTo>
                <a:lnTo>
                  <a:pt x="154940" y="412749"/>
                </a:lnTo>
                <a:lnTo>
                  <a:pt x="157479" y="412749"/>
                </a:lnTo>
                <a:lnTo>
                  <a:pt x="157479" y="411479"/>
                </a:lnTo>
                <a:lnTo>
                  <a:pt x="160020" y="411479"/>
                </a:lnTo>
                <a:lnTo>
                  <a:pt x="160020" y="410209"/>
                </a:lnTo>
                <a:lnTo>
                  <a:pt x="161290" y="410209"/>
                </a:lnTo>
                <a:lnTo>
                  <a:pt x="161290" y="407669"/>
                </a:lnTo>
                <a:lnTo>
                  <a:pt x="163830" y="407669"/>
                </a:lnTo>
                <a:lnTo>
                  <a:pt x="163830" y="406399"/>
                </a:lnTo>
                <a:close/>
              </a:path>
              <a:path w="1224279" h="932179">
                <a:moveTo>
                  <a:pt x="173989" y="400049"/>
                </a:moveTo>
                <a:lnTo>
                  <a:pt x="166778" y="400049"/>
                </a:lnTo>
                <a:lnTo>
                  <a:pt x="162961" y="403859"/>
                </a:lnTo>
                <a:lnTo>
                  <a:pt x="161688" y="406399"/>
                </a:lnTo>
                <a:lnTo>
                  <a:pt x="168910" y="406399"/>
                </a:lnTo>
                <a:lnTo>
                  <a:pt x="168910" y="403859"/>
                </a:lnTo>
                <a:lnTo>
                  <a:pt x="171450" y="403859"/>
                </a:lnTo>
                <a:lnTo>
                  <a:pt x="171450" y="401319"/>
                </a:lnTo>
                <a:lnTo>
                  <a:pt x="173989" y="401319"/>
                </a:lnTo>
                <a:lnTo>
                  <a:pt x="173989" y="400049"/>
                </a:lnTo>
                <a:close/>
              </a:path>
              <a:path w="1224279" h="932179">
                <a:moveTo>
                  <a:pt x="184150" y="393699"/>
                </a:moveTo>
                <a:lnTo>
                  <a:pt x="173140" y="393699"/>
                </a:lnTo>
                <a:lnTo>
                  <a:pt x="169323" y="397509"/>
                </a:lnTo>
                <a:lnTo>
                  <a:pt x="168051" y="400049"/>
                </a:lnTo>
                <a:lnTo>
                  <a:pt x="179070" y="400049"/>
                </a:lnTo>
                <a:lnTo>
                  <a:pt x="179070" y="397509"/>
                </a:lnTo>
                <a:lnTo>
                  <a:pt x="181610" y="397509"/>
                </a:lnTo>
                <a:lnTo>
                  <a:pt x="181610" y="394969"/>
                </a:lnTo>
                <a:lnTo>
                  <a:pt x="184150" y="394969"/>
                </a:lnTo>
                <a:lnTo>
                  <a:pt x="184150" y="393699"/>
                </a:lnTo>
                <a:close/>
              </a:path>
              <a:path w="1224279" h="932179">
                <a:moveTo>
                  <a:pt x="193039" y="387349"/>
                </a:moveTo>
                <a:lnTo>
                  <a:pt x="179503" y="387349"/>
                </a:lnTo>
                <a:lnTo>
                  <a:pt x="176958" y="389889"/>
                </a:lnTo>
                <a:lnTo>
                  <a:pt x="174413" y="393699"/>
                </a:lnTo>
                <a:lnTo>
                  <a:pt x="189229" y="393699"/>
                </a:lnTo>
                <a:lnTo>
                  <a:pt x="189229" y="389889"/>
                </a:lnTo>
                <a:lnTo>
                  <a:pt x="191770" y="389889"/>
                </a:lnTo>
                <a:lnTo>
                  <a:pt x="191770" y="388619"/>
                </a:lnTo>
                <a:lnTo>
                  <a:pt x="193039" y="388619"/>
                </a:lnTo>
                <a:lnTo>
                  <a:pt x="193039" y="387349"/>
                </a:lnTo>
                <a:close/>
              </a:path>
              <a:path w="1224279" h="932179">
                <a:moveTo>
                  <a:pt x="203200" y="380999"/>
                </a:moveTo>
                <a:lnTo>
                  <a:pt x="185865" y="380999"/>
                </a:lnTo>
                <a:lnTo>
                  <a:pt x="183320" y="383539"/>
                </a:lnTo>
                <a:lnTo>
                  <a:pt x="180775" y="387349"/>
                </a:lnTo>
                <a:lnTo>
                  <a:pt x="199390" y="387349"/>
                </a:lnTo>
                <a:lnTo>
                  <a:pt x="199390" y="383539"/>
                </a:lnTo>
                <a:lnTo>
                  <a:pt x="201930" y="383539"/>
                </a:lnTo>
                <a:lnTo>
                  <a:pt x="201930" y="382269"/>
                </a:lnTo>
                <a:lnTo>
                  <a:pt x="203200" y="382269"/>
                </a:lnTo>
                <a:lnTo>
                  <a:pt x="203200" y="380999"/>
                </a:lnTo>
                <a:close/>
              </a:path>
              <a:path w="1224279" h="932179">
                <a:moveTo>
                  <a:pt x="213360" y="374649"/>
                </a:moveTo>
                <a:lnTo>
                  <a:pt x="192227" y="374649"/>
                </a:lnTo>
                <a:lnTo>
                  <a:pt x="189682" y="377189"/>
                </a:lnTo>
                <a:lnTo>
                  <a:pt x="187137" y="380999"/>
                </a:lnTo>
                <a:lnTo>
                  <a:pt x="209550" y="380999"/>
                </a:lnTo>
                <a:lnTo>
                  <a:pt x="209550" y="377189"/>
                </a:lnTo>
                <a:lnTo>
                  <a:pt x="212089" y="377189"/>
                </a:lnTo>
                <a:lnTo>
                  <a:pt x="212089" y="375919"/>
                </a:lnTo>
                <a:lnTo>
                  <a:pt x="213360" y="375919"/>
                </a:lnTo>
                <a:lnTo>
                  <a:pt x="213360" y="374649"/>
                </a:lnTo>
                <a:close/>
              </a:path>
              <a:path w="1224279" h="932179">
                <a:moveTo>
                  <a:pt x="223520" y="368299"/>
                </a:moveTo>
                <a:lnTo>
                  <a:pt x="198590" y="368299"/>
                </a:lnTo>
                <a:lnTo>
                  <a:pt x="196045" y="370839"/>
                </a:lnTo>
                <a:lnTo>
                  <a:pt x="193500" y="374649"/>
                </a:lnTo>
                <a:lnTo>
                  <a:pt x="219710" y="374649"/>
                </a:lnTo>
                <a:lnTo>
                  <a:pt x="219710" y="370839"/>
                </a:lnTo>
                <a:lnTo>
                  <a:pt x="222250" y="370839"/>
                </a:lnTo>
                <a:lnTo>
                  <a:pt x="222250" y="369569"/>
                </a:lnTo>
                <a:lnTo>
                  <a:pt x="223520" y="369569"/>
                </a:lnTo>
                <a:lnTo>
                  <a:pt x="223520" y="368299"/>
                </a:lnTo>
                <a:close/>
              </a:path>
              <a:path w="1224279" h="932179">
                <a:moveTo>
                  <a:pt x="204316" y="363219"/>
                </a:moveTo>
                <a:lnTo>
                  <a:pt x="203679" y="363219"/>
                </a:lnTo>
                <a:lnTo>
                  <a:pt x="202407" y="364489"/>
                </a:lnTo>
                <a:lnTo>
                  <a:pt x="199862" y="368299"/>
                </a:lnTo>
                <a:lnTo>
                  <a:pt x="229870" y="368299"/>
                </a:lnTo>
                <a:lnTo>
                  <a:pt x="229870" y="364489"/>
                </a:lnTo>
                <a:lnTo>
                  <a:pt x="203679" y="364489"/>
                </a:lnTo>
                <a:lnTo>
                  <a:pt x="204316" y="363219"/>
                </a:lnTo>
                <a:close/>
              </a:path>
              <a:path w="1224279" h="932179">
                <a:moveTo>
                  <a:pt x="232410" y="363323"/>
                </a:moveTo>
                <a:lnTo>
                  <a:pt x="203679" y="364489"/>
                </a:lnTo>
                <a:lnTo>
                  <a:pt x="232410" y="364489"/>
                </a:lnTo>
                <a:lnTo>
                  <a:pt x="232410" y="363323"/>
                </a:lnTo>
                <a:close/>
              </a:path>
              <a:path w="1224279" h="932179">
                <a:moveTo>
                  <a:pt x="234950" y="361949"/>
                </a:moveTo>
                <a:lnTo>
                  <a:pt x="204952" y="361949"/>
                </a:lnTo>
                <a:lnTo>
                  <a:pt x="204316" y="363219"/>
                </a:lnTo>
                <a:lnTo>
                  <a:pt x="232410" y="363219"/>
                </a:lnTo>
                <a:lnTo>
                  <a:pt x="234950" y="363219"/>
                </a:lnTo>
                <a:lnTo>
                  <a:pt x="234950" y="361949"/>
                </a:lnTo>
                <a:close/>
              </a:path>
              <a:path w="1224279" h="932179">
                <a:moveTo>
                  <a:pt x="246380" y="355599"/>
                </a:moveTo>
                <a:lnTo>
                  <a:pt x="211314" y="355599"/>
                </a:lnTo>
                <a:lnTo>
                  <a:pt x="208769" y="358139"/>
                </a:lnTo>
                <a:lnTo>
                  <a:pt x="206224" y="361949"/>
                </a:lnTo>
                <a:lnTo>
                  <a:pt x="241300" y="361949"/>
                </a:lnTo>
                <a:lnTo>
                  <a:pt x="241300" y="358139"/>
                </a:lnTo>
                <a:lnTo>
                  <a:pt x="243840" y="358139"/>
                </a:lnTo>
                <a:lnTo>
                  <a:pt x="243840" y="356869"/>
                </a:lnTo>
                <a:lnTo>
                  <a:pt x="246380" y="356869"/>
                </a:lnTo>
                <a:lnTo>
                  <a:pt x="246380" y="355599"/>
                </a:lnTo>
                <a:close/>
              </a:path>
              <a:path w="1224279" h="932179">
                <a:moveTo>
                  <a:pt x="257810" y="349250"/>
                </a:moveTo>
                <a:lnTo>
                  <a:pt x="217677" y="349250"/>
                </a:lnTo>
                <a:lnTo>
                  <a:pt x="215132" y="351789"/>
                </a:lnTo>
                <a:lnTo>
                  <a:pt x="212587" y="355599"/>
                </a:lnTo>
                <a:lnTo>
                  <a:pt x="254000" y="355599"/>
                </a:lnTo>
                <a:lnTo>
                  <a:pt x="254000" y="351789"/>
                </a:lnTo>
                <a:lnTo>
                  <a:pt x="255270" y="351789"/>
                </a:lnTo>
                <a:lnTo>
                  <a:pt x="255270" y="350519"/>
                </a:lnTo>
                <a:lnTo>
                  <a:pt x="257810" y="350519"/>
                </a:lnTo>
                <a:lnTo>
                  <a:pt x="257810" y="349250"/>
                </a:lnTo>
                <a:close/>
              </a:path>
              <a:path w="1224279" h="932179">
                <a:moveTo>
                  <a:pt x="265430" y="345439"/>
                </a:moveTo>
                <a:lnTo>
                  <a:pt x="221494" y="345439"/>
                </a:lnTo>
                <a:lnTo>
                  <a:pt x="218949" y="349250"/>
                </a:lnTo>
                <a:lnTo>
                  <a:pt x="262088" y="349250"/>
                </a:lnTo>
                <a:lnTo>
                  <a:pt x="265355" y="345990"/>
                </a:lnTo>
                <a:lnTo>
                  <a:pt x="265430" y="345439"/>
                </a:lnTo>
                <a:close/>
              </a:path>
              <a:path w="1224279" h="932179">
                <a:moveTo>
                  <a:pt x="265429" y="345990"/>
                </a:moveTo>
                <a:lnTo>
                  <a:pt x="262163" y="349250"/>
                </a:lnTo>
                <a:lnTo>
                  <a:pt x="262890" y="349250"/>
                </a:lnTo>
                <a:lnTo>
                  <a:pt x="265429" y="346709"/>
                </a:lnTo>
                <a:lnTo>
                  <a:pt x="265429" y="345990"/>
                </a:lnTo>
                <a:close/>
              </a:path>
              <a:path w="1224279" h="932179">
                <a:moveTo>
                  <a:pt x="268527" y="342899"/>
                </a:moveTo>
                <a:lnTo>
                  <a:pt x="265429" y="345916"/>
                </a:lnTo>
                <a:lnTo>
                  <a:pt x="268527" y="342899"/>
                </a:lnTo>
                <a:close/>
              </a:path>
              <a:path w="1224279" h="932179">
                <a:moveTo>
                  <a:pt x="269726" y="341629"/>
                </a:moveTo>
                <a:lnTo>
                  <a:pt x="226584" y="341629"/>
                </a:lnTo>
                <a:lnTo>
                  <a:pt x="225311" y="342899"/>
                </a:lnTo>
                <a:lnTo>
                  <a:pt x="268453" y="342899"/>
                </a:lnTo>
                <a:lnTo>
                  <a:pt x="269726" y="341629"/>
                </a:lnTo>
                <a:close/>
              </a:path>
              <a:path w="1224279" h="932179">
                <a:moveTo>
                  <a:pt x="270510" y="341629"/>
                </a:moveTo>
                <a:lnTo>
                  <a:pt x="269799" y="341629"/>
                </a:lnTo>
                <a:lnTo>
                  <a:pt x="268527" y="342899"/>
                </a:lnTo>
                <a:lnTo>
                  <a:pt x="269240" y="342899"/>
                </a:lnTo>
                <a:lnTo>
                  <a:pt x="270510" y="341629"/>
                </a:lnTo>
                <a:close/>
              </a:path>
              <a:path w="1224279" h="932179">
                <a:moveTo>
                  <a:pt x="272345" y="339089"/>
                </a:moveTo>
                <a:lnTo>
                  <a:pt x="269726" y="341629"/>
                </a:lnTo>
                <a:lnTo>
                  <a:pt x="272345" y="339089"/>
                </a:lnTo>
                <a:close/>
              </a:path>
              <a:path w="1224279" h="932179">
                <a:moveTo>
                  <a:pt x="271780" y="339089"/>
                </a:moveTo>
                <a:lnTo>
                  <a:pt x="227856" y="339089"/>
                </a:lnTo>
                <a:lnTo>
                  <a:pt x="226584" y="340359"/>
                </a:lnTo>
                <a:lnTo>
                  <a:pt x="270510" y="340359"/>
                </a:lnTo>
                <a:lnTo>
                  <a:pt x="271780" y="339089"/>
                </a:lnTo>
                <a:close/>
              </a:path>
              <a:path w="1224279" h="932179">
                <a:moveTo>
                  <a:pt x="273545" y="337819"/>
                </a:moveTo>
                <a:lnTo>
                  <a:pt x="230401" y="337819"/>
                </a:lnTo>
                <a:lnTo>
                  <a:pt x="229129" y="339089"/>
                </a:lnTo>
                <a:lnTo>
                  <a:pt x="272272" y="339089"/>
                </a:lnTo>
                <a:lnTo>
                  <a:pt x="273545" y="337819"/>
                </a:lnTo>
                <a:close/>
              </a:path>
              <a:path w="1224279" h="932179">
                <a:moveTo>
                  <a:pt x="274320" y="337819"/>
                </a:moveTo>
                <a:lnTo>
                  <a:pt x="273617" y="337819"/>
                </a:lnTo>
                <a:lnTo>
                  <a:pt x="272345" y="339089"/>
                </a:lnTo>
                <a:lnTo>
                  <a:pt x="273050" y="339089"/>
                </a:lnTo>
                <a:lnTo>
                  <a:pt x="274320" y="337819"/>
                </a:lnTo>
                <a:close/>
              </a:path>
              <a:path w="1224279" h="932179">
                <a:moveTo>
                  <a:pt x="274890" y="336549"/>
                </a:moveTo>
                <a:lnTo>
                  <a:pt x="273545" y="337819"/>
                </a:lnTo>
                <a:lnTo>
                  <a:pt x="274890" y="336549"/>
                </a:lnTo>
                <a:close/>
              </a:path>
              <a:path w="1224279" h="932179">
                <a:moveTo>
                  <a:pt x="276091" y="335279"/>
                </a:moveTo>
                <a:lnTo>
                  <a:pt x="232946" y="335279"/>
                </a:lnTo>
                <a:lnTo>
                  <a:pt x="231674" y="336549"/>
                </a:lnTo>
                <a:lnTo>
                  <a:pt x="274818" y="336549"/>
                </a:lnTo>
                <a:lnTo>
                  <a:pt x="276091" y="335279"/>
                </a:lnTo>
                <a:close/>
              </a:path>
              <a:path w="1224279" h="932179">
                <a:moveTo>
                  <a:pt x="276860" y="335279"/>
                </a:moveTo>
                <a:lnTo>
                  <a:pt x="276162" y="335279"/>
                </a:lnTo>
                <a:lnTo>
                  <a:pt x="274890" y="336549"/>
                </a:lnTo>
                <a:lnTo>
                  <a:pt x="275590" y="336549"/>
                </a:lnTo>
                <a:lnTo>
                  <a:pt x="276860" y="335279"/>
                </a:lnTo>
                <a:close/>
              </a:path>
              <a:path w="1224279" h="932179">
                <a:moveTo>
                  <a:pt x="278708" y="332739"/>
                </a:moveTo>
                <a:lnTo>
                  <a:pt x="276091" y="335279"/>
                </a:lnTo>
                <a:lnTo>
                  <a:pt x="278708" y="332739"/>
                </a:lnTo>
                <a:close/>
              </a:path>
              <a:path w="1224279" h="932179">
                <a:moveTo>
                  <a:pt x="278130" y="332739"/>
                </a:moveTo>
                <a:lnTo>
                  <a:pt x="234219" y="332739"/>
                </a:lnTo>
                <a:lnTo>
                  <a:pt x="232946" y="334009"/>
                </a:lnTo>
                <a:lnTo>
                  <a:pt x="276860" y="334009"/>
                </a:lnTo>
                <a:lnTo>
                  <a:pt x="278130" y="332739"/>
                </a:lnTo>
                <a:close/>
              </a:path>
              <a:path w="1224279" h="932179">
                <a:moveTo>
                  <a:pt x="279909" y="331469"/>
                </a:moveTo>
                <a:lnTo>
                  <a:pt x="237490" y="331469"/>
                </a:lnTo>
                <a:lnTo>
                  <a:pt x="237490" y="332739"/>
                </a:lnTo>
                <a:lnTo>
                  <a:pt x="278636" y="332739"/>
                </a:lnTo>
                <a:lnTo>
                  <a:pt x="279909" y="331469"/>
                </a:lnTo>
                <a:close/>
              </a:path>
              <a:path w="1224279" h="932179">
                <a:moveTo>
                  <a:pt x="280670" y="331469"/>
                </a:moveTo>
                <a:lnTo>
                  <a:pt x="279980" y="331469"/>
                </a:lnTo>
                <a:lnTo>
                  <a:pt x="278708" y="332739"/>
                </a:lnTo>
                <a:lnTo>
                  <a:pt x="279400" y="332739"/>
                </a:lnTo>
                <a:lnTo>
                  <a:pt x="280670" y="331469"/>
                </a:lnTo>
                <a:close/>
              </a:path>
              <a:path w="1224279" h="932179">
                <a:moveTo>
                  <a:pt x="281253" y="330199"/>
                </a:moveTo>
                <a:lnTo>
                  <a:pt x="279909" y="331469"/>
                </a:lnTo>
                <a:lnTo>
                  <a:pt x="281253" y="330199"/>
                </a:lnTo>
                <a:close/>
              </a:path>
              <a:path w="1224279" h="932179">
                <a:moveTo>
                  <a:pt x="282455" y="328929"/>
                </a:moveTo>
                <a:lnTo>
                  <a:pt x="242570" y="328929"/>
                </a:lnTo>
                <a:lnTo>
                  <a:pt x="242570" y="330199"/>
                </a:lnTo>
                <a:lnTo>
                  <a:pt x="281182" y="330199"/>
                </a:lnTo>
                <a:lnTo>
                  <a:pt x="282455" y="328929"/>
                </a:lnTo>
                <a:close/>
              </a:path>
              <a:path w="1224279" h="932179">
                <a:moveTo>
                  <a:pt x="283210" y="328929"/>
                </a:moveTo>
                <a:lnTo>
                  <a:pt x="282526" y="328929"/>
                </a:lnTo>
                <a:lnTo>
                  <a:pt x="281253" y="330199"/>
                </a:lnTo>
                <a:lnTo>
                  <a:pt x="281940" y="330199"/>
                </a:lnTo>
                <a:lnTo>
                  <a:pt x="283210" y="328929"/>
                </a:lnTo>
                <a:close/>
              </a:path>
              <a:path w="1224279" h="932179">
                <a:moveTo>
                  <a:pt x="285071" y="326389"/>
                </a:moveTo>
                <a:lnTo>
                  <a:pt x="282455" y="328929"/>
                </a:lnTo>
                <a:lnTo>
                  <a:pt x="285071" y="326389"/>
                </a:lnTo>
                <a:close/>
              </a:path>
              <a:path w="1224279" h="932179">
                <a:moveTo>
                  <a:pt x="284480" y="326389"/>
                </a:moveTo>
                <a:lnTo>
                  <a:pt x="246380" y="326389"/>
                </a:lnTo>
                <a:lnTo>
                  <a:pt x="246380" y="327659"/>
                </a:lnTo>
                <a:lnTo>
                  <a:pt x="283210" y="327659"/>
                </a:lnTo>
                <a:lnTo>
                  <a:pt x="284480" y="326389"/>
                </a:lnTo>
                <a:close/>
              </a:path>
              <a:path w="1224279" h="932179">
                <a:moveTo>
                  <a:pt x="286274" y="325119"/>
                </a:moveTo>
                <a:lnTo>
                  <a:pt x="251460" y="325119"/>
                </a:lnTo>
                <a:lnTo>
                  <a:pt x="251460" y="326389"/>
                </a:lnTo>
                <a:lnTo>
                  <a:pt x="285001" y="326389"/>
                </a:lnTo>
                <a:lnTo>
                  <a:pt x="286274" y="325119"/>
                </a:lnTo>
                <a:close/>
              </a:path>
              <a:path w="1224279" h="932179">
                <a:moveTo>
                  <a:pt x="287020" y="325119"/>
                </a:moveTo>
                <a:lnTo>
                  <a:pt x="286344" y="325119"/>
                </a:lnTo>
                <a:lnTo>
                  <a:pt x="285071" y="326389"/>
                </a:lnTo>
                <a:lnTo>
                  <a:pt x="285750" y="326389"/>
                </a:lnTo>
                <a:lnTo>
                  <a:pt x="287020" y="325119"/>
                </a:lnTo>
                <a:close/>
              </a:path>
              <a:path w="1224279" h="932179">
                <a:moveTo>
                  <a:pt x="287616" y="323849"/>
                </a:moveTo>
                <a:lnTo>
                  <a:pt x="286274" y="325119"/>
                </a:lnTo>
                <a:lnTo>
                  <a:pt x="287616" y="323849"/>
                </a:lnTo>
                <a:close/>
              </a:path>
              <a:path w="1224279" h="932179">
                <a:moveTo>
                  <a:pt x="288820" y="322579"/>
                </a:moveTo>
                <a:lnTo>
                  <a:pt x="257810" y="322579"/>
                </a:lnTo>
                <a:lnTo>
                  <a:pt x="257810" y="323849"/>
                </a:lnTo>
                <a:lnTo>
                  <a:pt x="287547" y="323849"/>
                </a:lnTo>
                <a:lnTo>
                  <a:pt x="288820" y="322579"/>
                </a:lnTo>
                <a:close/>
              </a:path>
              <a:path w="1224279" h="932179">
                <a:moveTo>
                  <a:pt x="289560" y="322579"/>
                </a:moveTo>
                <a:lnTo>
                  <a:pt x="288889" y="322579"/>
                </a:lnTo>
                <a:lnTo>
                  <a:pt x="287616" y="323849"/>
                </a:lnTo>
                <a:lnTo>
                  <a:pt x="288290" y="323849"/>
                </a:lnTo>
                <a:lnTo>
                  <a:pt x="289560" y="322579"/>
                </a:lnTo>
                <a:close/>
              </a:path>
              <a:path w="1224279" h="932179">
                <a:moveTo>
                  <a:pt x="291434" y="320039"/>
                </a:moveTo>
                <a:lnTo>
                  <a:pt x="288820" y="322579"/>
                </a:lnTo>
                <a:lnTo>
                  <a:pt x="291434" y="320039"/>
                </a:lnTo>
                <a:close/>
              </a:path>
              <a:path w="1224279" h="932179">
                <a:moveTo>
                  <a:pt x="290830" y="320039"/>
                </a:moveTo>
                <a:lnTo>
                  <a:pt x="260350" y="320039"/>
                </a:lnTo>
                <a:lnTo>
                  <a:pt x="260350" y="321309"/>
                </a:lnTo>
                <a:lnTo>
                  <a:pt x="289560" y="321309"/>
                </a:lnTo>
                <a:lnTo>
                  <a:pt x="290830" y="320039"/>
                </a:lnTo>
                <a:close/>
              </a:path>
              <a:path w="1224279" h="932179">
                <a:moveTo>
                  <a:pt x="292638" y="318769"/>
                </a:moveTo>
                <a:lnTo>
                  <a:pt x="265430" y="318769"/>
                </a:lnTo>
                <a:lnTo>
                  <a:pt x="265430" y="320039"/>
                </a:lnTo>
                <a:lnTo>
                  <a:pt x="291365" y="320039"/>
                </a:lnTo>
                <a:lnTo>
                  <a:pt x="292638" y="318769"/>
                </a:lnTo>
                <a:close/>
              </a:path>
              <a:path w="1224279" h="932179">
                <a:moveTo>
                  <a:pt x="293370" y="318769"/>
                </a:moveTo>
                <a:lnTo>
                  <a:pt x="292707" y="318769"/>
                </a:lnTo>
                <a:lnTo>
                  <a:pt x="291434" y="320039"/>
                </a:lnTo>
                <a:lnTo>
                  <a:pt x="292100" y="320039"/>
                </a:lnTo>
                <a:lnTo>
                  <a:pt x="293370" y="318769"/>
                </a:lnTo>
                <a:close/>
              </a:path>
              <a:path w="1224279" h="932179">
                <a:moveTo>
                  <a:pt x="293979" y="317499"/>
                </a:moveTo>
                <a:lnTo>
                  <a:pt x="292638" y="318769"/>
                </a:lnTo>
                <a:lnTo>
                  <a:pt x="293979" y="317499"/>
                </a:lnTo>
                <a:close/>
              </a:path>
              <a:path w="1224279" h="932179">
                <a:moveTo>
                  <a:pt x="295184" y="316229"/>
                </a:moveTo>
                <a:lnTo>
                  <a:pt x="271780" y="316229"/>
                </a:lnTo>
                <a:lnTo>
                  <a:pt x="271780" y="317499"/>
                </a:lnTo>
                <a:lnTo>
                  <a:pt x="293911" y="317499"/>
                </a:lnTo>
                <a:lnTo>
                  <a:pt x="295184" y="316229"/>
                </a:lnTo>
                <a:close/>
              </a:path>
              <a:path w="1224279" h="932179">
                <a:moveTo>
                  <a:pt x="295910" y="316229"/>
                </a:moveTo>
                <a:lnTo>
                  <a:pt x="295252" y="316229"/>
                </a:lnTo>
                <a:lnTo>
                  <a:pt x="293979" y="317499"/>
                </a:lnTo>
                <a:lnTo>
                  <a:pt x="294640" y="317499"/>
                </a:lnTo>
                <a:lnTo>
                  <a:pt x="295910" y="316229"/>
                </a:lnTo>
                <a:close/>
              </a:path>
              <a:path w="1224279" h="932179">
                <a:moveTo>
                  <a:pt x="297797" y="313689"/>
                </a:moveTo>
                <a:lnTo>
                  <a:pt x="295184" y="316229"/>
                </a:lnTo>
                <a:lnTo>
                  <a:pt x="297797" y="313689"/>
                </a:lnTo>
                <a:close/>
              </a:path>
              <a:path w="1224279" h="932179">
                <a:moveTo>
                  <a:pt x="297180" y="313689"/>
                </a:moveTo>
                <a:lnTo>
                  <a:pt x="274320" y="313689"/>
                </a:lnTo>
                <a:lnTo>
                  <a:pt x="274320" y="314959"/>
                </a:lnTo>
                <a:lnTo>
                  <a:pt x="295910" y="314959"/>
                </a:lnTo>
                <a:lnTo>
                  <a:pt x="297180" y="313689"/>
                </a:lnTo>
                <a:close/>
              </a:path>
              <a:path w="1224279" h="932179">
                <a:moveTo>
                  <a:pt x="299003" y="312419"/>
                </a:moveTo>
                <a:lnTo>
                  <a:pt x="279400" y="312419"/>
                </a:lnTo>
                <a:lnTo>
                  <a:pt x="279400" y="313689"/>
                </a:lnTo>
                <a:lnTo>
                  <a:pt x="297730" y="313689"/>
                </a:lnTo>
                <a:lnTo>
                  <a:pt x="299003" y="312419"/>
                </a:lnTo>
                <a:close/>
              </a:path>
              <a:path w="1224279" h="932179">
                <a:moveTo>
                  <a:pt x="299720" y="312419"/>
                </a:moveTo>
                <a:lnTo>
                  <a:pt x="299070" y="312419"/>
                </a:lnTo>
                <a:lnTo>
                  <a:pt x="297797" y="313689"/>
                </a:lnTo>
                <a:lnTo>
                  <a:pt x="298450" y="313689"/>
                </a:lnTo>
                <a:lnTo>
                  <a:pt x="299720" y="312419"/>
                </a:lnTo>
                <a:close/>
              </a:path>
              <a:path w="1224279" h="932179">
                <a:moveTo>
                  <a:pt x="300343" y="311149"/>
                </a:moveTo>
                <a:lnTo>
                  <a:pt x="299003" y="312419"/>
                </a:lnTo>
                <a:lnTo>
                  <a:pt x="300343" y="311149"/>
                </a:lnTo>
                <a:close/>
              </a:path>
              <a:path w="1224279" h="932179">
                <a:moveTo>
                  <a:pt x="301549" y="309879"/>
                </a:moveTo>
                <a:lnTo>
                  <a:pt x="287020" y="309879"/>
                </a:lnTo>
                <a:lnTo>
                  <a:pt x="287020" y="311149"/>
                </a:lnTo>
                <a:lnTo>
                  <a:pt x="300276" y="311149"/>
                </a:lnTo>
                <a:lnTo>
                  <a:pt x="301549" y="309879"/>
                </a:lnTo>
                <a:close/>
              </a:path>
              <a:path w="1224279" h="932179">
                <a:moveTo>
                  <a:pt x="302260" y="309879"/>
                </a:moveTo>
                <a:lnTo>
                  <a:pt x="301615" y="309879"/>
                </a:lnTo>
                <a:lnTo>
                  <a:pt x="300343" y="311149"/>
                </a:lnTo>
                <a:lnTo>
                  <a:pt x="300990" y="311149"/>
                </a:lnTo>
                <a:lnTo>
                  <a:pt x="302260" y="309879"/>
                </a:lnTo>
                <a:close/>
              </a:path>
              <a:path w="1224279" h="932179">
                <a:moveTo>
                  <a:pt x="304161" y="307339"/>
                </a:moveTo>
                <a:lnTo>
                  <a:pt x="301549" y="309879"/>
                </a:lnTo>
                <a:lnTo>
                  <a:pt x="304161" y="307339"/>
                </a:lnTo>
                <a:close/>
              </a:path>
              <a:path w="1224279" h="932179">
                <a:moveTo>
                  <a:pt x="303530" y="307339"/>
                </a:moveTo>
                <a:lnTo>
                  <a:pt x="290830" y="307339"/>
                </a:lnTo>
                <a:lnTo>
                  <a:pt x="290830" y="308609"/>
                </a:lnTo>
                <a:lnTo>
                  <a:pt x="302260" y="308609"/>
                </a:lnTo>
                <a:lnTo>
                  <a:pt x="303530" y="307339"/>
                </a:lnTo>
                <a:close/>
              </a:path>
              <a:path w="1224279" h="932179">
                <a:moveTo>
                  <a:pt x="305368" y="306069"/>
                </a:moveTo>
                <a:lnTo>
                  <a:pt x="297180" y="306069"/>
                </a:lnTo>
                <a:lnTo>
                  <a:pt x="297180" y="307339"/>
                </a:lnTo>
                <a:lnTo>
                  <a:pt x="304095" y="307339"/>
                </a:lnTo>
                <a:lnTo>
                  <a:pt x="305368" y="306069"/>
                </a:lnTo>
                <a:close/>
              </a:path>
              <a:path w="1224279" h="932179">
                <a:moveTo>
                  <a:pt x="306070" y="306069"/>
                </a:moveTo>
                <a:lnTo>
                  <a:pt x="305433" y="306069"/>
                </a:lnTo>
                <a:lnTo>
                  <a:pt x="304161" y="307339"/>
                </a:lnTo>
                <a:lnTo>
                  <a:pt x="304800" y="307339"/>
                </a:lnTo>
                <a:lnTo>
                  <a:pt x="306070" y="306069"/>
                </a:lnTo>
                <a:close/>
              </a:path>
              <a:path w="1224279" h="932179">
                <a:moveTo>
                  <a:pt x="306706" y="304799"/>
                </a:moveTo>
                <a:lnTo>
                  <a:pt x="305368" y="306069"/>
                </a:lnTo>
                <a:lnTo>
                  <a:pt x="306706" y="304799"/>
                </a:lnTo>
                <a:close/>
              </a:path>
              <a:path w="1224279" h="932179">
                <a:moveTo>
                  <a:pt x="307913" y="303529"/>
                </a:moveTo>
                <a:lnTo>
                  <a:pt x="304800" y="303529"/>
                </a:lnTo>
                <a:lnTo>
                  <a:pt x="304800" y="304799"/>
                </a:lnTo>
                <a:lnTo>
                  <a:pt x="306640" y="304799"/>
                </a:lnTo>
                <a:lnTo>
                  <a:pt x="307913" y="303529"/>
                </a:lnTo>
                <a:close/>
              </a:path>
              <a:path w="1224279" h="932179">
                <a:moveTo>
                  <a:pt x="308610" y="303529"/>
                </a:moveTo>
                <a:lnTo>
                  <a:pt x="307978" y="303529"/>
                </a:lnTo>
                <a:lnTo>
                  <a:pt x="306706" y="304799"/>
                </a:lnTo>
                <a:lnTo>
                  <a:pt x="307340" y="304799"/>
                </a:lnTo>
                <a:lnTo>
                  <a:pt x="308610" y="303529"/>
                </a:lnTo>
                <a:close/>
              </a:path>
              <a:path w="1224279" h="932179">
                <a:moveTo>
                  <a:pt x="309245" y="302259"/>
                </a:moveTo>
                <a:lnTo>
                  <a:pt x="307913" y="303529"/>
                </a:lnTo>
                <a:lnTo>
                  <a:pt x="309245" y="302259"/>
                </a:lnTo>
                <a:close/>
              </a:path>
              <a:path w="1224279" h="932179">
                <a:moveTo>
                  <a:pt x="375920" y="302259"/>
                </a:moveTo>
                <a:lnTo>
                  <a:pt x="309251" y="302259"/>
                </a:lnTo>
                <a:lnTo>
                  <a:pt x="308610" y="303529"/>
                </a:lnTo>
                <a:lnTo>
                  <a:pt x="375920" y="302259"/>
                </a:lnTo>
                <a:close/>
              </a:path>
              <a:path w="1224279" h="932179">
                <a:moveTo>
                  <a:pt x="309880" y="300989"/>
                </a:moveTo>
                <a:lnTo>
                  <a:pt x="308610" y="300989"/>
                </a:lnTo>
                <a:lnTo>
                  <a:pt x="308610" y="302259"/>
                </a:lnTo>
                <a:lnTo>
                  <a:pt x="309186" y="302259"/>
                </a:lnTo>
                <a:lnTo>
                  <a:pt x="309880" y="300989"/>
                </a:lnTo>
                <a:close/>
              </a:path>
              <a:path w="1224279" h="932179">
                <a:moveTo>
                  <a:pt x="612140" y="0"/>
                </a:moveTo>
                <a:lnTo>
                  <a:pt x="309302" y="302144"/>
                </a:lnTo>
                <a:lnTo>
                  <a:pt x="612140" y="0"/>
                </a:lnTo>
                <a:close/>
              </a:path>
              <a:path w="1224279" h="932179">
                <a:moveTo>
                  <a:pt x="911860" y="299719"/>
                </a:moveTo>
                <a:lnTo>
                  <a:pt x="868679" y="299719"/>
                </a:lnTo>
                <a:lnTo>
                  <a:pt x="868679" y="300989"/>
                </a:lnTo>
                <a:lnTo>
                  <a:pt x="877570" y="300989"/>
                </a:lnTo>
                <a:lnTo>
                  <a:pt x="877570" y="302259"/>
                </a:lnTo>
                <a:lnTo>
                  <a:pt x="913129" y="302259"/>
                </a:lnTo>
                <a:lnTo>
                  <a:pt x="913129" y="300984"/>
                </a:lnTo>
                <a:lnTo>
                  <a:pt x="911860" y="299719"/>
                </a:lnTo>
                <a:close/>
              </a:path>
              <a:path w="1224279" h="932179">
                <a:moveTo>
                  <a:pt x="913129" y="299719"/>
                </a:moveTo>
                <a:lnTo>
                  <a:pt x="912483" y="299719"/>
                </a:lnTo>
                <a:lnTo>
                  <a:pt x="913129" y="300365"/>
                </a:lnTo>
                <a:lnTo>
                  <a:pt x="913129" y="299719"/>
                </a:lnTo>
                <a:close/>
              </a:path>
              <a:path w="1224279" h="932179">
                <a:moveTo>
                  <a:pt x="909320" y="297179"/>
                </a:moveTo>
                <a:lnTo>
                  <a:pt x="911860" y="299719"/>
                </a:lnTo>
                <a:lnTo>
                  <a:pt x="912483" y="299719"/>
                </a:lnTo>
                <a:lnTo>
                  <a:pt x="910558" y="297799"/>
                </a:lnTo>
                <a:lnTo>
                  <a:pt x="909320" y="297179"/>
                </a:lnTo>
                <a:close/>
              </a:path>
              <a:path w="1224279" h="932179">
                <a:moveTo>
                  <a:pt x="913130" y="297179"/>
                </a:moveTo>
                <a:lnTo>
                  <a:pt x="909937" y="297179"/>
                </a:lnTo>
                <a:lnTo>
                  <a:pt x="910558" y="297799"/>
                </a:lnTo>
                <a:lnTo>
                  <a:pt x="911859" y="298449"/>
                </a:lnTo>
                <a:lnTo>
                  <a:pt x="913129" y="298449"/>
                </a:lnTo>
                <a:lnTo>
                  <a:pt x="913130" y="297179"/>
                </a:lnTo>
                <a:close/>
              </a:path>
              <a:path w="1224279" h="932179">
                <a:moveTo>
                  <a:pt x="905510" y="293369"/>
                </a:moveTo>
                <a:lnTo>
                  <a:pt x="909320" y="297179"/>
                </a:lnTo>
                <a:lnTo>
                  <a:pt x="909937" y="297179"/>
                </a:lnTo>
                <a:lnTo>
                  <a:pt x="907347" y="294594"/>
                </a:lnTo>
                <a:lnTo>
                  <a:pt x="905510" y="293369"/>
                </a:lnTo>
                <a:close/>
              </a:path>
              <a:path w="1224279" h="932179">
                <a:moveTo>
                  <a:pt x="913129" y="293369"/>
                </a:moveTo>
                <a:lnTo>
                  <a:pt x="906119" y="293369"/>
                </a:lnTo>
                <a:lnTo>
                  <a:pt x="907347" y="294594"/>
                </a:lnTo>
                <a:lnTo>
                  <a:pt x="909320" y="295909"/>
                </a:lnTo>
                <a:lnTo>
                  <a:pt x="913130" y="295909"/>
                </a:lnTo>
                <a:lnTo>
                  <a:pt x="913129" y="293369"/>
                </a:lnTo>
                <a:close/>
              </a:path>
              <a:path w="1224279" h="932179">
                <a:moveTo>
                  <a:pt x="904847" y="292099"/>
                </a:moveTo>
                <a:lnTo>
                  <a:pt x="904240" y="292099"/>
                </a:lnTo>
                <a:lnTo>
                  <a:pt x="905510" y="293369"/>
                </a:lnTo>
                <a:lnTo>
                  <a:pt x="906119" y="293369"/>
                </a:lnTo>
                <a:lnTo>
                  <a:pt x="904847" y="292099"/>
                </a:lnTo>
                <a:close/>
              </a:path>
              <a:path w="1224279" h="932179">
                <a:moveTo>
                  <a:pt x="905510" y="290829"/>
                </a:moveTo>
                <a:lnTo>
                  <a:pt x="903574" y="290829"/>
                </a:lnTo>
                <a:lnTo>
                  <a:pt x="904847" y="292099"/>
                </a:lnTo>
                <a:lnTo>
                  <a:pt x="905510" y="292099"/>
                </a:lnTo>
                <a:lnTo>
                  <a:pt x="905510" y="290829"/>
                </a:lnTo>
                <a:close/>
              </a:path>
              <a:path w="1224279" h="932179">
                <a:moveTo>
                  <a:pt x="901700" y="288959"/>
                </a:moveTo>
                <a:lnTo>
                  <a:pt x="901700" y="289559"/>
                </a:lnTo>
                <a:lnTo>
                  <a:pt x="902970" y="290829"/>
                </a:lnTo>
                <a:lnTo>
                  <a:pt x="903574" y="290829"/>
                </a:lnTo>
                <a:lnTo>
                  <a:pt x="901700" y="288959"/>
                </a:lnTo>
                <a:close/>
              </a:path>
              <a:path w="1224279" h="932179">
                <a:moveTo>
                  <a:pt x="612140" y="0"/>
                </a:moveTo>
                <a:lnTo>
                  <a:pt x="901700" y="289559"/>
                </a:lnTo>
                <a:lnTo>
                  <a:pt x="901700" y="288959"/>
                </a:lnTo>
                <a:lnTo>
                  <a:pt x="61214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bk object 1096"/>
          <p:cNvSpPr/>
          <p:nvPr/>
        </p:nvSpPr>
        <p:spPr>
          <a:xfrm>
            <a:off x="5650229" y="5699759"/>
            <a:ext cx="1224280" cy="956310"/>
          </a:xfrm>
          <a:custGeom>
            <a:avLst/>
            <a:gdLst/>
            <a:ahLst/>
            <a:cxnLst/>
            <a:rect l="l" t="t" r="r" b="b"/>
            <a:pathLst>
              <a:path w="1224279" h="956309">
                <a:moveTo>
                  <a:pt x="836930" y="955039"/>
                </a:moveTo>
                <a:lnTo>
                  <a:pt x="835660" y="956309"/>
                </a:lnTo>
                <a:lnTo>
                  <a:pt x="836930" y="956309"/>
                </a:lnTo>
                <a:lnTo>
                  <a:pt x="836930" y="955039"/>
                </a:lnTo>
                <a:close/>
              </a:path>
              <a:path w="1224279" h="956309">
                <a:moveTo>
                  <a:pt x="844550" y="951229"/>
                </a:moveTo>
                <a:lnTo>
                  <a:pt x="840740" y="951229"/>
                </a:lnTo>
                <a:lnTo>
                  <a:pt x="839470" y="952499"/>
                </a:lnTo>
                <a:lnTo>
                  <a:pt x="407670" y="953769"/>
                </a:lnTo>
                <a:lnTo>
                  <a:pt x="844550" y="953769"/>
                </a:lnTo>
                <a:lnTo>
                  <a:pt x="844550" y="951229"/>
                </a:lnTo>
                <a:close/>
              </a:path>
              <a:path w="1224279" h="956309">
                <a:moveTo>
                  <a:pt x="852170" y="949959"/>
                </a:moveTo>
                <a:lnTo>
                  <a:pt x="848360" y="949959"/>
                </a:lnTo>
                <a:lnTo>
                  <a:pt x="848360" y="951229"/>
                </a:lnTo>
                <a:lnTo>
                  <a:pt x="852170" y="951229"/>
                </a:lnTo>
                <a:lnTo>
                  <a:pt x="852170" y="949959"/>
                </a:lnTo>
                <a:close/>
              </a:path>
              <a:path w="1224279" h="956309">
                <a:moveTo>
                  <a:pt x="854709" y="947419"/>
                </a:moveTo>
                <a:lnTo>
                  <a:pt x="844550" y="947419"/>
                </a:lnTo>
                <a:lnTo>
                  <a:pt x="842010" y="949959"/>
                </a:lnTo>
                <a:lnTo>
                  <a:pt x="854709" y="949959"/>
                </a:lnTo>
                <a:lnTo>
                  <a:pt x="854709" y="947419"/>
                </a:lnTo>
                <a:close/>
              </a:path>
              <a:path w="1224279" h="956309">
                <a:moveTo>
                  <a:pt x="377714" y="944879"/>
                </a:moveTo>
                <a:lnTo>
                  <a:pt x="375920" y="944879"/>
                </a:lnTo>
                <a:lnTo>
                  <a:pt x="375920" y="947419"/>
                </a:lnTo>
                <a:lnTo>
                  <a:pt x="379730" y="947419"/>
                </a:lnTo>
                <a:lnTo>
                  <a:pt x="377714" y="944879"/>
                </a:lnTo>
                <a:close/>
              </a:path>
              <a:path w="1224279" h="956309">
                <a:moveTo>
                  <a:pt x="862329" y="944879"/>
                </a:moveTo>
                <a:lnTo>
                  <a:pt x="847090" y="944879"/>
                </a:lnTo>
                <a:lnTo>
                  <a:pt x="845820" y="947419"/>
                </a:lnTo>
                <a:lnTo>
                  <a:pt x="862329" y="947419"/>
                </a:lnTo>
                <a:lnTo>
                  <a:pt x="862329" y="944879"/>
                </a:lnTo>
                <a:close/>
              </a:path>
              <a:path w="1224279" h="956309">
                <a:moveTo>
                  <a:pt x="372110" y="943609"/>
                </a:moveTo>
                <a:lnTo>
                  <a:pt x="368300" y="943609"/>
                </a:lnTo>
                <a:lnTo>
                  <a:pt x="368300" y="944879"/>
                </a:lnTo>
                <a:lnTo>
                  <a:pt x="372110" y="944879"/>
                </a:lnTo>
                <a:lnTo>
                  <a:pt x="372110" y="943609"/>
                </a:lnTo>
                <a:close/>
              </a:path>
              <a:path w="1224279" h="956309">
                <a:moveTo>
                  <a:pt x="869950" y="943609"/>
                </a:moveTo>
                <a:lnTo>
                  <a:pt x="866140" y="943609"/>
                </a:lnTo>
                <a:lnTo>
                  <a:pt x="866140" y="944879"/>
                </a:lnTo>
                <a:lnTo>
                  <a:pt x="869950" y="944879"/>
                </a:lnTo>
                <a:lnTo>
                  <a:pt x="869950" y="943609"/>
                </a:lnTo>
                <a:close/>
              </a:path>
              <a:path w="1224279" h="956309">
                <a:moveTo>
                  <a:pt x="373912" y="941069"/>
                </a:moveTo>
                <a:lnTo>
                  <a:pt x="365760" y="941069"/>
                </a:lnTo>
                <a:lnTo>
                  <a:pt x="365760" y="943609"/>
                </a:lnTo>
                <a:lnTo>
                  <a:pt x="376447" y="943609"/>
                </a:lnTo>
                <a:lnTo>
                  <a:pt x="373912" y="941069"/>
                </a:lnTo>
                <a:close/>
              </a:path>
              <a:path w="1224279" h="956309">
                <a:moveTo>
                  <a:pt x="872490" y="941069"/>
                </a:moveTo>
                <a:lnTo>
                  <a:pt x="850900" y="941069"/>
                </a:lnTo>
                <a:lnTo>
                  <a:pt x="848360" y="943609"/>
                </a:lnTo>
                <a:lnTo>
                  <a:pt x="872490" y="943609"/>
                </a:lnTo>
                <a:lnTo>
                  <a:pt x="872490" y="941069"/>
                </a:lnTo>
                <a:close/>
              </a:path>
              <a:path w="1224279" h="956309">
                <a:moveTo>
                  <a:pt x="371378" y="938529"/>
                </a:moveTo>
                <a:lnTo>
                  <a:pt x="358140" y="938529"/>
                </a:lnTo>
                <a:lnTo>
                  <a:pt x="358140" y="941069"/>
                </a:lnTo>
                <a:lnTo>
                  <a:pt x="372645" y="941069"/>
                </a:lnTo>
                <a:lnTo>
                  <a:pt x="371378" y="938529"/>
                </a:lnTo>
                <a:close/>
              </a:path>
              <a:path w="1224279" h="956309">
                <a:moveTo>
                  <a:pt x="880109" y="938529"/>
                </a:moveTo>
                <a:lnTo>
                  <a:pt x="853440" y="938529"/>
                </a:lnTo>
                <a:lnTo>
                  <a:pt x="852170" y="941069"/>
                </a:lnTo>
                <a:lnTo>
                  <a:pt x="880109" y="941069"/>
                </a:lnTo>
                <a:lnTo>
                  <a:pt x="880109" y="938529"/>
                </a:lnTo>
                <a:close/>
              </a:path>
              <a:path w="1224279" h="956309">
                <a:moveTo>
                  <a:pt x="354330" y="937259"/>
                </a:moveTo>
                <a:lnTo>
                  <a:pt x="350520" y="937259"/>
                </a:lnTo>
                <a:lnTo>
                  <a:pt x="350520" y="938529"/>
                </a:lnTo>
                <a:lnTo>
                  <a:pt x="354330" y="938529"/>
                </a:lnTo>
                <a:lnTo>
                  <a:pt x="354330" y="937259"/>
                </a:lnTo>
                <a:close/>
              </a:path>
              <a:path w="1224279" h="956309">
                <a:moveTo>
                  <a:pt x="887729" y="937259"/>
                </a:moveTo>
                <a:lnTo>
                  <a:pt x="883920" y="937259"/>
                </a:lnTo>
                <a:lnTo>
                  <a:pt x="883920" y="938529"/>
                </a:lnTo>
                <a:lnTo>
                  <a:pt x="887729" y="938529"/>
                </a:lnTo>
                <a:lnTo>
                  <a:pt x="887729" y="937259"/>
                </a:lnTo>
                <a:close/>
              </a:path>
              <a:path w="1224279" h="956309">
                <a:moveTo>
                  <a:pt x="367577" y="934719"/>
                </a:moveTo>
                <a:lnTo>
                  <a:pt x="347980" y="934719"/>
                </a:lnTo>
                <a:lnTo>
                  <a:pt x="347980" y="937259"/>
                </a:lnTo>
                <a:lnTo>
                  <a:pt x="370111" y="937259"/>
                </a:lnTo>
                <a:lnTo>
                  <a:pt x="367577" y="934719"/>
                </a:lnTo>
                <a:close/>
              </a:path>
              <a:path w="1224279" h="956309">
                <a:moveTo>
                  <a:pt x="890270" y="934719"/>
                </a:moveTo>
                <a:lnTo>
                  <a:pt x="857250" y="934719"/>
                </a:lnTo>
                <a:lnTo>
                  <a:pt x="854710" y="937259"/>
                </a:lnTo>
                <a:lnTo>
                  <a:pt x="890270" y="937259"/>
                </a:lnTo>
                <a:lnTo>
                  <a:pt x="890270" y="934719"/>
                </a:lnTo>
                <a:close/>
              </a:path>
              <a:path w="1224279" h="956309">
                <a:moveTo>
                  <a:pt x="365042" y="932179"/>
                </a:moveTo>
                <a:lnTo>
                  <a:pt x="340360" y="932179"/>
                </a:lnTo>
                <a:lnTo>
                  <a:pt x="340360" y="934719"/>
                </a:lnTo>
                <a:lnTo>
                  <a:pt x="366309" y="934719"/>
                </a:lnTo>
                <a:lnTo>
                  <a:pt x="365042" y="932179"/>
                </a:lnTo>
                <a:close/>
              </a:path>
              <a:path w="1224279" h="956309">
                <a:moveTo>
                  <a:pt x="897890" y="932179"/>
                </a:moveTo>
                <a:lnTo>
                  <a:pt x="859790" y="932179"/>
                </a:lnTo>
                <a:lnTo>
                  <a:pt x="858520" y="934719"/>
                </a:lnTo>
                <a:lnTo>
                  <a:pt x="897890" y="934719"/>
                </a:lnTo>
                <a:lnTo>
                  <a:pt x="897890" y="932179"/>
                </a:lnTo>
                <a:close/>
              </a:path>
              <a:path w="1224279" h="956309">
                <a:moveTo>
                  <a:pt x="336550" y="930909"/>
                </a:moveTo>
                <a:lnTo>
                  <a:pt x="334010" y="930909"/>
                </a:lnTo>
                <a:lnTo>
                  <a:pt x="334010" y="932179"/>
                </a:lnTo>
                <a:lnTo>
                  <a:pt x="336550" y="932179"/>
                </a:lnTo>
                <a:lnTo>
                  <a:pt x="336550" y="930909"/>
                </a:lnTo>
                <a:close/>
              </a:path>
              <a:path w="1224279" h="956309">
                <a:moveTo>
                  <a:pt x="909320" y="925830"/>
                </a:moveTo>
                <a:lnTo>
                  <a:pt x="866140" y="925830"/>
                </a:lnTo>
                <a:lnTo>
                  <a:pt x="864870" y="928369"/>
                </a:lnTo>
                <a:lnTo>
                  <a:pt x="863599" y="928369"/>
                </a:lnTo>
                <a:lnTo>
                  <a:pt x="861060" y="930909"/>
                </a:lnTo>
                <a:lnTo>
                  <a:pt x="901700" y="930909"/>
                </a:lnTo>
                <a:lnTo>
                  <a:pt x="901700" y="932179"/>
                </a:lnTo>
                <a:lnTo>
                  <a:pt x="902980" y="932169"/>
                </a:lnTo>
                <a:lnTo>
                  <a:pt x="909320" y="925830"/>
                </a:lnTo>
                <a:close/>
              </a:path>
              <a:path w="1224279" h="956309">
                <a:moveTo>
                  <a:pt x="361241" y="928369"/>
                </a:moveTo>
                <a:lnTo>
                  <a:pt x="330200" y="928369"/>
                </a:lnTo>
                <a:lnTo>
                  <a:pt x="330200" y="930909"/>
                </a:lnTo>
                <a:lnTo>
                  <a:pt x="363775" y="930909"/>
                </a:lnTo>
                <a:lnTo>
                  <a:pt x="361241" y="928369"/>
                </a:lnTo>
                <a:close/>
              </a:path>
              <a:path w="1224279" h="956309">
                <a:moveTo>
                  <a:pt x="358706" y="925830"/>
                </a:moveTo>
                <a:lnTo>
                  <a:pt x="322580" y="925830"/>
                </a:lnTo>
                <a:lnTo>
                  <a:pt x="322580" y="928369"/>
                </a:lnTo>
                <a:lnTo>
                  <a:pt x="359974" y="928369"/>
                </a:lnTo>
                <a:lnTo>
                  <a:pt x="358706" y="925830"/>
                </a:lnTo>
                <a:close/>
              </a:path>
              <a:path w="1224279" h="956309">
                <a:moveTo>
                  <a:pt x="909320" y="925830"/>
                </a:moveTo>
                <a:lnTo>
                  <a:pt x="906779" y="928369"/>
                </a:lnTo>
                <a:lnTo>
                  <a:pt x="908050" y="928369"/>
                </a:lnTo>
                <a:lnTo>
                  <a:pt x="909320" y="925830"/>
                </a:lnTo>
                <a:close/>
              </a:path>
              <a:path w="1224279" h="956309">
                <a:moveTo>
                  <a:pt x="320040" y="924560"/>
                </a:moveTo>
                <a:lnTo>
                  <a:pt x="316230" y="924560"/>
                </a:lnTo>
                <a:lnTo>
                  <a:pt x="316230" y="925830"/>
                </a:lnTo>
                <a:lnTo>
                  <a:pt x="320040" y="925830"/>
                </a:lnTo>
                <a:lnTo>
                  <a:pt x="320040" y="924560"/>
                </a:lnTo>
                <a:close/>
              </a:path>
              <a:path w="1224279" h="956309">
                <a:moveTo>
                  <a:pt x="354905" y="922019"/>
                </a:moveTo>
                <a:lnTo>
                  <a:pt x="312420" y="922019"/>
                </a:lnTo>
                <a:lnTo>
                  <a:pt x="312446" y="923316"/>
                </a:lnTo>
                <a:lnTo>
                  <a:pt x="313690" y="924560"/>
                </a:lnTo>
                <a:lnTo>
                  <a:pt x="357439" y="924560"/>
                </a:lnTo>
                <a:lnTo>
                  <a:pt x="354905" y="922019"/>
                </a:lnTo>
                <a:close/>
              </a:path>
              <a:path w="1224279" h="956309">
                <a:moveTo>
                  <a:pt x="915670" y="919480"/>
                </a:moveTo>
                <a:lnTo>
                  <a:pt x="872490" y="919480"/>
                </a:lnTo>
                <a:lnTo>
                  <a:pt x="871220" y="920749"/>
                </a:lnTo>
                <a:lnTo>
                  <a:pt x="852169" y="922019"/>
                </a:lnTo>
                <a:lnTo>
                  <a:pt x="869950" y="922019"/>
                </a:lnTo>
                <a:lnTo>
                  <a:pt x="867410" y="924560"/>
                </a:lnTo>
                <a:lnTo>
                  <a:pt x="910590" y="924560"/>
                </a:lnTo>
                <a:lnTo>
                  <a:pt x="915670" y="919480"/>
                </a:lnTo>
                <a:close/>
              </a:path>
              <a:path w="1224279" h="956309">
                <a:moveTo>
                  <a:pt x="308610" y="919480"/>
                </a:moveTo>
                <a:lnTo>
                  <a:pt x="309880" y="922019"/>
                </a:lnTo>
                <a:lnTo>
                  <a:pt x="311150" y="922019"/>
                </a:lnTo>
                <a:lnTo>
                  <a:pt x="308610" y="919480"/>
                </a:lnTo>
                <a:close/>
              </a:path>
              <a:path w="1224279" h="956309">
                <a:moveTo>
                  <a:pt x="352371" y="919480"/>
                </a:moveTo>
                <a:lnTo>
                  <a:pt x="308610" y="919480"/>
                </a:lnTo>
                <a:lnTo>
                  <a:pt x="311150" y="922019"/>
                </a:lnTo>
                <a:lnTo>
                  <a:pt x="353638" y="922019"/>
                </a:lnTo>
                <a:lnTo>
                  <a:pt x="352371" y="919480"/>
                </a:lnTo>
                <a:close/>
              </a:path>
              <a:path w="1224279" h="956309">
                <a:moveTo>
                  <a:pt x="915670" y="919480"/>
                </a:moveTo>
                <a:lnTo>
                  <a:pt x="913129" y="922019"/>
                </a:lnTo>
                <a:lnTo>
                  <a:pt x="914400" y="922019"/>
                </a:lnTo>
                <a:lnTo>
                  <a:pt x="915670" y="919480"/>
                </a:lnTo>
                <a:close/>
              </a:path>
              <a:path w="1224279" h="956309">
                <a:moveTo>
                  <a:pt x="346035" y="913129"/>
                </a:moveTo>
                <a:lnTo>
                  <a:pt x="302260" y="913129"/>
                </a:lnTo>
                <a:lnTo>
                  <a:pt x="307340" y="918209"/>
                </a:lnTo>
                <a:lnTo>
                  <a:pt x="351103" y="918209"/>
                </a:lnTo>
                <a:lnTo>
                  <a:pt x="348569" y="915669"/>
                </a:lnTo>
                <a:lnTo>
                  <a:pt x="347302" y="915669"/>
                </a:lnTo>
                <a:lnTo>
                  <a:pt x="346035" y="913129"/>
                </a:lnTo>
                <a:close/>
              </a:path>
              <a:path w="1224279" h="956309">
                <a:moveTo>
                  <a:pt x="919479" y="915669"/>
                </a:moveTo>
                <a:lnTo>
                  <a:pt x="876300" y="915669"/>
                </a:lnTo>
                <a:lnTo>
                  <a:pt x="873760" y="918209"/>
                </a:lnTo>
                <a:lnTo>
                  <a:pt x="916940" y="918209"/>
                </a:lnTo>
                <a:lnTo>
                  <a:pt x="919479" y="915669"/>
                </a:lnTo>
                <a:close/>
              </a:path>
              <a:path w="1224279" h="956309">
                <a:moveTo>
                  <a:pt x="302260" y="913129"/>
                </a:moveTo>
                <a:lnTo>
                  <a:pt x="303530" y="915669"/>
                </a:lnTo>
                <a:lnTo>
                  <a:pt x="304800" y="915669"/>
                </a:lnTo>
                <a:lnTo>
                  <a:pt x="302260" y="913129"/>
                </a:lnTo>
                <a:close/>
              </a:path>
              <a:path w="1224279" h="956309">
                <a:moveTo>
                  <a:pt x="877622" y="915565"/>
                </a:moveTo>
                <a:lnTo>
                  <a:pt x="873759" y="915669"/>
                </a:lnTo>
                <a:lnTo>
                  <a:pt x="877570" y="915669"/>
                </a:lnTo>
                <a:close/>
              </a:path>
              <a:path w="1224279" h="956309">
                <a:moveTo>
                  <a:pt x="882650" y="911860"/>
                </a:moveTo>
                <a:lnTo>
                  <a:pt x="880110" y="911860"/>
                </a:lnTo>
                <a:lnTo>
                  <a:pt x="878840" y="913129"/>
                </a:lnTo>
                <a:lnTo>
                  <a:pt x="877622" y="915565"/>
                </a:lnTo>
                <a:lnTo>
                  <a:pt x="920750" y="914399"/>
                </a:lnTo>
                <a:lnTo>
                  <a:pt x="922020" y="913129"/>
                </a:lnTo>
                <a:lnTo>
                  <a:pt x="882650" y="913129"/>
                </a:lnTo>
                <a:lnTo>
                  <a:pt x="882650" y="911860"/>
                </a:lnTo>
                <a:close/>
              </a:path>
              <a:path w="1224279" h="956309">
                <a:moveTo>
                  <a:pt x="342233" y="909319"/>
                </a:moveTo>
                <a:lnTo>
                  <a:pt x="298450" y="909319"/>
                </a:lnTo>
                <a:lnTo>
                  <a:pt x="300990" y="911860"/>
                </a:lnTo>
                <a:lnTo>
                  <a:pt x="344768" y="911860"/>
                </a:lnTo>
                <a:lnTo>
                  <a:pt x="342233" y="909319"/>
                </a:lnTo>
                <a:close/>
              </a:path>
              <a:path w="1224279" h="956309">
                <a:moveTo>
                  <a:pt x="928370" y="906780"/>
                </a:moveTo>
                <a:lnTo>
                  <a:pt x="895350" y="906780"/>
                </a:lnTo>
                <a:lnTo>
                  <a:pt x="895350" y="909319"/>
                </a:lnTo>
                <a:lnTo>
                  <a:pt x="886460" y="909319"/>
                </a:lnTo>
                <a:lnTo>
                  <a:pt x="886460" y="911860"/>
                </a:lnTo>
                <a:lnTo>
                  <a:pt x="923290" y="911860"/>
                </a:lnTo>
                <a:lnTo>
                  <a:pt x="928370" y="906780"/>
                </a:lnTo>
                <a:close/>
              </a:path>
              <a:path w="1224279" h="956309">
                <a:moveTo>
                  <a:pt x="340735" y="908856"/>
                </a:moveTo>
                <a:lnTo>
                  <a:pt x="340966" y="909319"/>
                </a:lnTo>
                <a:lnTo>
                  <a:pt x="365760" y="909319"/>
                </a:lnTo>
                <a:lnTo>
                  <a:pt x="340735" y="908856"/>
                </a:lnTo>
                <a:close/>
              </a:path>
              <a:path w="1224279" h="956309">
                <a:moveTo>
                  <a:pt x="928370" y="906780"/>
                </a:moveTo>
                <a:lnTo>
                  <a:pt x="925829" y="909319"/>
                </a:lnTo>
                <a:lnTo>
                  <a:pt x="927100" y="909319"/>
                </a:lnTo>
                <a:lnTo>
                  <a:pt x="928370" y="906780"/>
                </a:lnTo>
                <a:close/>
              </a:path>
              <a:path w="1224279" h="956309">
                <a:moveTo>
                  <a:pt x="339699" y="906780"/>
                </a:moveTo>
                <a:lnTo>
                  <a:pt x="295910" y="906780"/>
                </a:lnTo>
                <a:lnTo>
                  <a:pt x="297180" y="908050"/>
                </a:lnTo>
                <a:lnTo>
                  <a:pt x="340735" y="908856"/>
                </a:lnTo>
                <a:lnTo>
                  <a:pt x="339699" y="906780"/>
                </a:lnTo>
                <a:close/>
              </a:path>
              <a:path w="1224279" h="956309">
                <a:moveTo>
                  <a:pt x="904240" y="905510"/>
                </a:moveTo>
                <a:lnTo>
                  <a:pt x="899160" y="905510"/>
                </a:lnTo>
                <a:lnTo>
                  <a:pt x="899160" y="906780"/>
                </a:lnTo>
                <a:lnTo>
                  <a:pt x="904240" y="906780"/>
                </a:lnTo>
                <a:lnTo>
                  <a:pt x="904240" y="905510"/>
                </a:lnTo>
                <a:close/>
              </a:path>
              <a:path w="1224279" h="956309">
                <a:moveTo>
                  <a:pt x="930973" y="904176"/>
                </a:moveTo>
                <a:lnTo>
                  <a:pt x="928440" y="906709"/>
                </a:lnTo>
                <a:lnTo>
                  <a:pt x="929640" y="906780"/>
                </a:lnTo>
                <a:lnTo>
                  <a:pt x="932179" y="904239"/>
                </a:lnTo>
                <a:lnTo>
                  <a:pt x="930973" y="904176"/>
                </a:lnTo>
                <a:close/>
              </a:path>
              <a:path w="1224279" h="956309">
                <a:moveTo>
                  <a:pt x="908050" y="902969"/>
                </a:moveTo>
                <a:lnTo>
                  <a:pt x="908050" y="905510"/>
                </a:lnTo>
                <a:lnTo>
                  <a:pt x="928440" y="906709"/>
                </a:lnTo>
                <a:lnTo>
                  <a:pt x="930973" y="904176"/>
                </a:lnTo>
                <a:lnTo>
                  <a:pt x="908050" y="902969"/>
                </a:lnTo>
                <a:close/>
              </a:path>
              <a:path w="1224279" h="956309">
                <a:moveTo>
                  <a:pt x="335897" y="902969"/>
                </a:moveTo>
                <a:lnTo>
                  <a:pt x="292100" y="902969"/>
                </a:lnTo>
                <a:lnTo>
                  <a:pt x="294640" y="905510"/>
                </a:lnTo>
                <a:lnTo>
                  <a:pt x="338432" y="905510"/>
                </a:lnTo>
                <a:lnTo>
                  <a:pt x="335897" y="902969"/>
                </a:lnTo>
                <a:close/>
              </a:path>
              <a:path w="1224279" h="956309">
                <a:moveTo>
                  <a:pt x="916940" y="901699"/>
                </a:moveTo>
                <a:lnTo>
                  <a:pt x="911860" y="901699"/>
                </a:lnTo>
                <a:lnTo>
                  <a:pt x="911860" y="902969"/>
                </a:lnTo>
                <a:lnTo>
                  <a:pt x="916940" y="902969"/>
                </a:lnTo>
                <a:lnTo>
                  <a:pt x="916940" y="901699"/>
                </a:lnTo>
                <a:close/>
              </a:path>
              <a:path w="1224279" h="956309">
                <a:moveTo>
                  <a:pt x="333363" y="900429"/>
                </a:moveTo>
                <a:lnTo>
                  <a:pt x="289560" y="900429"/>
                </a:lnTo>
                <a:lnTo>
                  <a:pt x="290830" y="901699"/>
                </a:lnTo>
                <a:lnTo>
                  <a:pt x="334630" y="901699"/>
                </a:lnTo>
                <a:lnTo>
                  <a:pt x="333363" y="900429"/>
                </a:lnTo>
                <a:close/>
              </a:path>
              <a:path w="1224279" h="956309">
                <a:moveTo>
                  <a:pt x="934720" y="900429"/>
                </a:moveTo>
                <a:lnTo>
                  <a:pt x="916940" y="900429"/>
                </a:lnTo>
                <a:lnTo>
                  <a:pt x="916940" y="901699"/>
                </a:lnTo>
                <a:lnTo>
                  <a:pt x="933450" y="901699"/>
                </a:lnTo>
                <a:lnTo>
                  <a:pt x="934720" y="900429"/>
                </a:lnTo>
                <a:close/>
              </a:path>
              <a:path w="1224279" h="956309">
                <a:moveTo>
                  <a:pt x="924560" y="899159"/>
                </a:moveTo>
                <a:lnTo>
                  <a:pt x="920750" y="899159"/>
                </a:lnTo>
                <a:lnTo>
                  <a:pt x="920750" y="900429"/>
                </a:lnTo>
                <a:lnTo>
                  <a:pt x="924560" y="900429"/>
                </a:lnTo>
                <a:lnTo>
                  <a:pt x="924560" y="899159"/>
                </a:lnTo>
                <a:close/>
              </a:path>
              <a:path w="1224279" h="956309">
                <a:moveTo>
                  <a:pt x="329562" y="896620"/>
                </a:moveTo>
                <a:lnTo>
                  <a:pt x="285750" y="896620"/>
                </a:lnTo>
                <a:lnTo>
                  <a:pt x="288290" y="899159"/>
                </a:lnTo>
                <a:lnTo>
                  <a:pt x="331470" y="899159"/>
                </a:lnTo>
                <a:lnTo>
                  <a:pt x="329562" y="896620"/>
                </a:lnTo>
                <a:close/>
              </a:path>
              <a:path w="1224279" h="956309">
                <a:moveTo>
                  <a:pt x="938529" y="895350"/>
                </a:moveTo>
                <a:lnTo>
                  <a:pt x="933450" y="895350"/>
                </a:lnTo>
                <a:lnTo>
                  <a:pt x="933450" y="896620"/>
                </a:lnTo>
                <a:lnTo>
                  <a:pt x="929640" y="896620"/>
                </a:lnTo>
                <a:lnTo>
                  <a:pt x="929640" y="899159"/>
                </a:lnTo>
                <a:lnTo>
                  <a:pt x="935990" y="899159"/>
                </a:lnTo>
                <a:lnTo>
                  <a:pt x="938529" y="896620"/>
                </a:lnTo>
                <a:lnTo>
                  <a:pt x="938529" y="895350"/>
                </a:lnTo>
                <a:close/>
              </a:path>
              <a:path w="1224279" h="956309">
                <a:moveTo>
                  <a:pt x="326389" y="895350"/>
                </a:moveTo>
                <a:lnTo>
                  <a:pt x="322580" y="895350"/>
                </a:lnTo>
                <a:lnTo>
                  <a:pt x="322580" y="896620"/>
                </a:lnTo>
                <a:lnTo>
                  <a:pt x="326389" y="896620"/>
                </a:lnTo>
                <a:lnTo>
                  <a:pt x="326389" y="895350"/>
                </a:lnTo>
                <a:close/>
              </a:path>
              <a:path w="1224279" h="956309">
                <a:moveTo>
                  <a:pt x="322580" y="894079"/>
                </a:moveTo>
                <a:lnTo>
                  <a:pt x="283210" y="894079"/>
                </a:lnTo>
                <a:lnTo>
                  <a:pt x="284480" y="895350"/>
                </a:lnTo>
                <a:lnTo>
                  <a:pt x="322580" y="895350"/>
                </a:lnTo>
                <a:lnTo>
                  <a:pt x="322580" y="894079"/>
                </a:lnTo>
                <a:close/>
              </a:path>
              <a:path w="1224279" h="956309">
                <a:moveTo>
                  <a:pt x="941070" y="894079"/>
                </a:moveTo>
                <a:lnTo>
                  <a:pt x="938529" y="894079"/>
                </a:lnTo>
                <a:lnTo>
                  <a:pt x="938529" y="895350"/>
                </a:lnTo>
                <a:lnTo>
                  <a:pt x="939800" y="895350"/>
                </a:lnTo>
                <a:lnTo>
                  <a:pt x="941070" y="894079"/>
                </a:lnTo>
                <a:close/>
              </a:path>
              <a:path w="1224279" h="956309">
                <a:moveTo>
                  <a:pt x="318770" y="892810"/>
                </a:moveTo>
                <a:lnTo>
                  <a:pt x="312420" y="892810"/>
                </a:lnTo>
                <a:lnTo>
                  <a:pt x="312420" y="894079"/>
                </a:lnTo>
                <a:lnTo>
                  <a:pt x="318770" y="894079"/>
                </a:lnTo>
                <a:lnTo>
                  <a:pt x="318770" y="892810"/>
                </a:lnTo>
                <a:close/>
              </a:path>
              <a:path w="1224279" h="956309">
                <a:moveTo>
                  <a:pt x="309880" y="890269"/>
                </a:moveTo>
                <a:lnTo>
                  <a:pt x="279400" y="890269"/>
                </a:lnTo>
                <a:lnTo>
                  <a:pt x="281940" y="892810"/>
                </a:lnTo>
                <a:lnTo>
                  <a:pt x="309880" y="892810"/>
                </a:lnTo>
                <a:lnTo>
                  <a:pt x="309880" y="890269"/>
                </a:lnTo>
                <a:close/>
              </a:path>
              <a:path w="1224279" h="956309">
                <a:moveTo>
                  <a:pt x="307339" y="888999"/>
                </a:moveTo>
                <a:lnTo>
                  <a:pt x="304800" y="888999"/>
                </a:lnTo>
                <a:lnTo>
                  <a:pt x="304800" y="890269"/>
                </a:lnTo>
                <a:lnTo>
                  <a:pt x="307339" y="890269"/>
                </a:lnTo>
                <a:lnTo>
                  <a:pt x="307339" y="888999"/>
                </a:lnTo>
                <a:close/>
              </a:path>
              <a:path w="1224279" h="956309">
                <a:moveTo>
                  <a:pt x="304800" y="887729"/>
                </a:moveTo>
                <a:lnTo>
                  <a:pt x="276860" y="887729"/>
                </a:lnTo>
                <a:lnTo>
                  <a:pt x="278130" y="888999"/>
                </a:lnTo>
                <a:lnTo>
                  <a:pt x="304800" y="888999"/>
                </a:lnTo>
                <a:lnTo>
                  <a:pt x="304800" y="887729"/>
                </a:lnTo>
                <a:close/>
              </a:path>
              <a:path w="1224279" h="956309">
                <a:moveTo>
                  <a:pt x="302260" y="886459"/>
                </a:moveTo>
                <a:lnTo>
                  <a:pt x="298450" y="886459"/>
                </a:lnTo>
                <a:lnTo>
                  <a:pt x="298450" y="887729"/>
                </a:lnTo>
                <a:lnTo>
                  <a:pt x="302260" y="887729"/>
                </a:lnTo>
                <a:lnTo>
                  <a:pt x="302260" y="886459"/>
                </a:lnTo>
                <a:close/>
              </a:path>
              <a:path w="1224279" h="956309">
                <a:moveTo>
                  <a:pt x="295910" y="883919"/>
                </a:moveTo>
                <a:lnTo>
                  <a:pt x="273050" y="883919"/>
                </a:lnTo>
                <a:lnTo>
                  <a:pt x="275590" y="886459"/>
                </a:lnTo>
                <a:lnTo>
                  <a:pt x="295910" y="886459"/>
                </a:lnTo>
                <a:lnTo>
                  <a:pt x="295910" y="883919"/>
                </a:lnTo>
                <a:close/>
              </a:path>
              <a:path w="1224279" h="956309">
                <a:moveTo>
                  <a:pt x="293370" y="882649"/>
                </a:moveTo>
                <a:lnTo>
                  <a:pt x="290829" y="882649"/>
                </a:lnTo>
                <a:lnTo>
                  <a:pt x="290829" y="883919"/>
                </a:lnTo>
                <a:lnTo>
                  <a:pt x="293370" y="883919"/>
                </a:lnTo>
                <a:lnTo>
                  <a:pt x="293370" y="882649"/>
                </a:lnTo>
                <a:close/>
              </a:path>
              <a:path w="1224279" h="956309">
                <a:moveTo>
                  <a:pt x="290829" y="881379"/>
                </a:moveTo>
                <a:lnTo>
                  <a:pt x="270510" y="881379"/>
                </a:lnTo>
                <a:lnTo>
                  <a:pt x="271780" y="882649"/>
                </a:lnTo>
                <a:lnTo>
                  <a:pt x="290829" y="882649"/>
                </a:lnTo>
                <a:lnTo>
                  <a:pt x="290829" y="881379"/>
                </a:lnTo>
                <a:close/>
              </a:path>
              <a:path w="1224279" h="956309">
                <a:moveTo>
                  <a:pt x="287020" y="880110"/>
                </a:moveTo>
                <a:lnTo>
                  <a:pt x="284480" y="880110"/>
                </a:lnTo>
                <a:lnTo>
                  <a:pt x="284480" y="881379"/>
                </a:lnTo>
                <a:lnTo>
                  <a:pt x="287020" y="881379"/>
                </a:lnTo>
                <a:lnTo>
                  <a:pt x="287020" y="880110"/>
                </a:lnTo>
                <a:close/>
              </a:path>
              <a:path w="1224279" h="956309">
                <a:moveTo>
                  <a:pt x="281939" y="877569"/>
                </a:moveTo>
                <a:lnTo>
                  <a:pt x="266700" y="877569"/>
                </a:lnTo>
                <a:lnTo>
                  <a:pt x="269240" y="880110"/>
                </a:lnTo>
                <a:lnTo>
                  <a:pt x="281939" y="880110"/>
                </a:lnTo>
                <a:lnTo>
                  <a:pt x="281939" y="877569"/>
                </a:lnTo>
                <a:close/>
              </a:path>
              <a:path w="1224279" h="956309">
                <a:moveTo>
                  <a:pt x="278130" y="876300"/>
                </a:moveTo>
                <a:lnTo>
                  <a:pt x="275590" y="876300"/>
                </a:lnTo>
                <a:lnTo>
                  <a:pt x="275590" y="877569"/>
                </a:lnTo>
                <a:lnTo>
                  <a:pt x="278130" y="877569"/>
                </a:lnTo>
                <a:lnTo>
                  <a:pt x="278130" y="876300"/>
                </a:lnTo>
                <a:close/>
              </a:path>
              <a:path w="1224279" h="956309">
                <a:moveTo>
                  <a:pt x="275590" y="875029"/>
                </a:moveTo>
                <a:lnTo>
                  <a:pt x="264160" y="875029"/>
                </a:lnTo>
                <a:lnTo>
                  <a:pt x="265430" y="876300"/>
                </a:lnTo>
                <a:lnTo>
                  <a:pt x="275590" y="876300"/>
                </a:lnTo>
                <a:lnTo>
                  <a:pt x="275590" y="875029"/>
                </a:lnTo>
                <a:close/>
              </a:path>
              <a:path w="1224279" h="956309">
                <a:moveTo>
                  <a:pt x="273050" y="873760"/>
                </a:moveTo>
                <a:lnTo>
                  <a:pt x="270510" y="873760"/>
                </a:lnTo>
                <a:lnTo>
                  <a:pt x="270510" y="875029"/>
                </a:lnTo>
                <a:lnTo>
                  <a:pt x="273050" y="875029"/>
                </a:lnTo>
                <a:lnTo>
                  <a:pt x="273050" y="873760"/>
                </a:lnTo>
                <a:close/>
              </a:path>
              <a:path w="1224279" h="956309">
                <a:moveTo>
                  <a:pt x="266700" y="871219"/>
                </a:moveTo>
                <a:lnTo>
                  <a:pt x="260350" y="871219"/>
                </a:lnTo>
                <a:lnTo>
                  <a:pt x="262890" y="873760"/>
                </a:lnTo>
                <a:lnTo>
                  <a:pt x="270510" y="873760"/>
                </a:lnTo>
                <a:lnTo>
                  <a:pt x="270510" y="872489"/>
                </a:lnTo>
                <a:lnTo>
                  <a:pt x="266700" y="872489"/>
                </a:lnTo>
                <a:lnTo>
                  <a:pt x="266700" y="871219"/>
                </a:lnTo>
                <a:close/>
              </a:path>
              <a:path w="1224279" h="956309">
                <a:moveTo>
                  <a:pt x="264160" y="869949"/>
                </a:moveTo>
                <a:lnTo>
                  <a:pt x="261620" y="869949"/>
                </a:lnTo>
                <a:lnTo>
                  <a:pt x="261620" y="871219"/>
                </a:lnTo>
                <a:lnTo>
                  <a:pt x="264160" y="871219"/>
                </a:lnTo>
                <a:lnTo>
                  <a:pt x="264160" y="869949"/>
                </a:lnTo>
                <a:close/>
              </a:path>
              <a:path w="1224279" h="956309">
                <a:moveTo>
                  <a:pt x="259080" y="867410"/>
                </a:moveTo>
                <a:lnTo>
                  <a:pt x="256540" y="867410"/>
                </a:lnTo>
                <a:lnTo>
                  <a:pt x="259080" y="869949"/>
                </a:lnTo>
                <a:lnTo>
                  <a:pt x="261620" y="869949"/>
                </a:lnTo>
                <a:lnTo>
                  <a:pt x="261620" y="868679"/>
                </a:lnTo>
                <a:lnTo>
                  <a:pt x="259080" y="868679"/>
                </a:lnTo>
                <a:lnTo>
                  <a:pt x="259080" y="867410"/>
                </a:lnTo>
                <a:close/>
              </a:path>
              <a:path w="1224279" h="956309">
                <a:moveTo>
                  <a:pt x="67945" y="678814"/>
                </a:moveTo>
                <a:lnTo>
                  <a:pt x="67310" y="679449"/>
                </a:lnTo>
                <a:lnTo>
                  <a:pt x="68580" y="679449"/>
                </a:lnTo>
                <a:lnTo>
                  <a:pt x="67945" y="678814"/>
                </a:lnTo>
                <a:close/>
              </a:path>
              <a:path w="1224279" h="956309">
                <a:moveTo>
                  <a:pt x="68579" y="678180"/>
                </a:moveTo>
                <a:lnTo>
                  <a:pt x="67945" y="678814"/>
                </a:lnTo>
                <a:lnTo>
                  <a:pt x="68580" y="679449"/>
                </a:lnTo>
                <a:lnTo>
                  <a:pt x="68579" y="678180"/>
                </a:lnTo>
                <a:close/>
              </a:path>
              <a:path w="1224279" h="956309">
                <a:moveTo>
                  <a:pt x="63500" y="657859"/>
                </a:moveTo>
                <a:lnTo>
                  <a:pt x="62230" y="657859"/>
                </a:lnTo>
                <a:lnTo>
                  <a:pt x="62230" y="659129"/>
                </a:lnTo>
                <a:lnTo>
                  <a:pt x="48260" y="659129"/>
                </a:lnTo>
                <a:lnTo>
                  <a:pt x="67310" y="678180"/>
                </a:lnTo>
                <a:lnTo>
                  <a:pt x="67310" y="675639"/>
                </a:lnTo>
                <a:lnTo>
                  <a:pt x="66040" y="675639"/>
                </a:lnTo>
                <a:lnTo>
                  <a:pt x="66040" y="673099"/>
                </a:lnTo>
                <a:lnTo>
                  <a:pt x="64770" y="673099"/>
                </a:lnTo>
                <a:lnTo>
                  <a:pt x="64770" y="668019"/>
                </a:lnTo>
                <a:lnTo>
                  <a:pt x="63500" y="668019"/>
                </a:lnTo>
                <a:lnTo>
                  <a:pt x="63500" y="657859"/>
                </a:lnTo>
                <a:close/>
              </a:path>
              <a:path w="1224279" h="956309">
                <a:moveTo>
                  <a:pt x="21550" y="632420"/>
                </a:moveTo>
                <a:lnTo>
                  <a:pt x="20320" y="632459"/>
                </a:lnTo>
                <a:lnTo>
                  <a:pt x="46989" y="657859"/>
                </a:lnTo>
                <a:lnTo>
                  <a:pt x="21550" y="632420"/>
                </a:lnTo>
                <a:close/>
              </a:path>
              <a:path w="1224279" h="956309">
                <a:moveTo>
                  <a:pt x="59689" y="631189"/>
                </a:moveTo>
                <a:lnTo>
                  <a:pt x="21550" y="632420"/>
                </a:lnTo>
                <a:lnTo>
                  <a:pt x="46989" y="657859"/>
                </a:lnTo>
                <a:lnTo>
                  <a:pt x="62230" y="657859"/>
                </a:lnTo>
                <a:lnTo>
                  <a:pt x="62230" y="648969"/>
                </a:lnTo>
                <a:lnTo>
                  <a:pt x="60960" y="648969"/>
                </a:lnTo>
                <a:lnTo>
                  <a:pt x="60960" y="641349"/>
                </a:lnTo>
                <a:lnTo>
                  <a:pt x="59690" y="641349"/>
                </a:lnTo>
                <a:lnTo>
                  <a:pt x="59689" y="631189"/>
                </a:lnTo>
                <a:close/>
              </a:path>
              <a:path w="1224279" h="956309">
                <a:moveTo>
                  <a:pt x="59689" y="580389"/>
                </a:moveTo>
                <a:lnTo>
                  <a:pt x="31750" y="580389"/>
                </a:lnTo>
                <a:lnTo>
                  <a:pt x="18195" y="592712"/>
                </a:lnTo>
                <a:lnTo>
                  <a:pt x="17816" y="593089"/>
                </a:lnTo>
                <a:lnTo>
                  <a:pt x="17780" y="600709"/>
                </a:lnTo>
                <a:lnTo>
                  <a:pt x="16510" y="600709"/>
                </a:lnTo>
                <a:lnTo>
                  <a:pt x="16510" y="612139"/>
                </a:lnTo>
                <a:lnTo>
                  <a:pt x="17780" y="612139"/>
                </a:lnTo>
                <a:lnTo>
                  <a:pt x="17780" y="622299"/>
                </a:lnTo>
                <a:lnTo>
                  <a:pt x="19050" y="622299"/>
                </a:lnTo>
                <a:lnTo>
                  <a:pt x="19050" y="629919"/>
                </a:lnTo>
                <a:lnTo>
                  <a:pt x="58420" y="629919"/>
                </a:lnTo>
                <a:lnTo>
                  <a:pt x="58420" y="626109"/>
                </a:lnTo>
                <a:lnTo>
                  <a:pt x="44450" y="610870"/>
                </a:lnTo>
                <a:lnTo>
                  <a:pt x="57150" y="598169"/>
                </a:lnTo>
                <a:lnTo>
                  <a:pt x="57150" y="591819"/>
                </a:lnTo>
                <a:lnTo>
                  <a:pt x="58420" y="591819"/>
                </a:lnTo>
                <a:lnTo>
                  <a:pt x="58420" y="582929"/>
                </a:lnTo>
                <a:lnTo>
                  <a:pt x="59689" y="582929"/>
                </a:lnTo>
                <a:lnTo>
                  <a:pt x="59689" y="580389"/>
                </a:lnTo>
                <a:close/>
              </a:path>
              <a:path w="1224279" h="956309">
                <a:moveTo>
                  <a:pt x="17780" y="593089"/>
                </a:moveTo>
                <a:lnTo>
                  <a:pt x="0" y="610870"/>
                </a:lnTo>
                <a:lnTo>
                  <a:pt x="17780" y="593126"/>
                </a:lnTo>
                <a:close/>
              </a:path>
              <a:path w="1224279" h="956309">
                <a:moveTo>
                  <a:pt x="911210" y="298449"/>
                </a:moveTo>
                <a:lnTo>
                  <a:pt x="910590" y="298449"/>
                </a:lnTo>
                <a:lnTo>
                  <a:pt x="1224279" y="610870"/>
                </a:lnTo>
                <a:lnTo>
                  <a:pt x="911210" y="298449"/>
                </a:lnTo>
                <a:close/>
              </a:path>
              <a:path w="1224279" h="956309">
                <a:moveTo>
                  <a:pt x="31816" y="579119"/>
                </a:moveTo>
                <a:lnTo>
                  <a:pt x="17780" y="593089"/>
                </a:lnTo>
                <a:lnTo>
                  <a:pt x="18195" y="592712"/>
                </a:lnTo>
                <a:lnTo>
                  <a:pt x="31816" y="579119"/>
                </a:lnTo>
                <a:close/>
              </a:path>
              <a:path w="1224279" h="956309">
                <a:moveTo>
                  <a:pt x="62230" y="553719"/>
                </a:moveTo>
                <a:lnTo>
                  <a:pt x="57268" y="553719"/>
                </a:lnTo>
                <a:lnTo>
                  <a:pt x="31816" y="579119"/>
                </a:lnTo>
                <a:lnTo>
                  <a:pt x="59690" y="579119"/>
                </a:lnTo>
                <a:lnTo>
                  <a:pt x="59690" y="572769"/>
                </a:lnTo>
                <a:lnTo>
                  <a:pt x="60960" y="572769"/>
                </a:lnTo>
                <a:lnTo>
                  <a:pt x="60960" y="562609"/>
                </a:lnTo>
                <a:lnTo>
                  <a:pt x="62230" y="562609"/>
                </a:lnTo>
                <a:lnTo>
                  <a:pt x="62230" y="553719"/>
                </a:lnTo>
                <a:close/>
              </a:path>
              <a:path w="1224279" h="956309">
                <a:moveTo>
                  <a:pt x="271072" y="340359"/>
                </a:moveTo>
                <a:lnTo>
                  <a:pt x="57150" y="553719"/>
                </a:lnTo>
                <a:lnTo>
                  <a:pt x="271072" y="340359"/>
                </a:lnTo>
                <a:close/>
              </a:path>
              <a:path w="1224279" h="956309">
                <a:moveTo>
                  <a:pt x="265429" y="346709"/>
                </a:moveTo>
                <a:lnTo>
                  <a:pt x="262889" y="349250"/>
                </a:lnTo>
                <a:lnTo>
                  <a:pt x="265429" y="349250"/>
                </a:lnTo>
                <a:lnTo>
                  <a:pt x="265429" y="346709"/>
                </a:lnTo>
                <a:close/>
              </a:path>
              <a:path w="1224279" h="956309">
                <a:moveTo>
                  <a:pt x="274320" y="341629"/>
                </a:moveTo>
                <a:lnTo>
                  <a:pt x="270510" y="341629"/>
                </a:lnTo>
                <a:lnTo>
                  <a:pt x="269240" y="342899"/>
                </a:lnTo>
                <a:lnTo>
                  <a:pt x="274320" y="342899"/>
                </a:lnTo>
                <a:lnTo>
                  <a:pt x="274320" y="341629"/>
                </a:lnTo>
                <a:close/>
              </a:path>
              <a:path w="1224279" h="956309">
                <a:moveTo>
                  <a:pt x="272272" y="339089"/>
                </a:moveTo>
                <a:lnTo>
                  <a:pt x="271780" y="339089"/>
                </a:lnTo>
                <a:lnTo>
                  <a:pt x="270510" y="340359"/>
                </a:lnTo>
                <a:lnTo>
                  <a:pt x="270999" y="340359"/>
                </a:lnTo>
                <a:lnTo>
                  <a:pt x="272272" y="339089"/>
                </a:lnTo>
                <a:close/>
              </a:path>
              <a:path w="1224279" h="956309">
                <a:moveTo>
                  <a:pt x="276860" y="339089"/>
                </a:moveTo>
                <a:lnTo>
                  <a:pt x="272345" y="339089"/>
                </a:lnTo>
                <a:lnTo>
                  <a:pt x="271072" y="340359"/>
                </a:lnTo>
                <a:lnTo>
                  <a:pt x="276860" y="340359"/>
                </a:lnTo>
                <a:lnTo>
                  <a:pt x="276860" y="339089"/>
                </a:lnTo>
                <a:close/>
              </a:path>
              <a:path w="1224279" h="956309">
                <a:moveTo>
                  <a:pt x="277435" y="334009"/>
                </a:moveTo>
                <a:lnTo>
                  <a:pt x="272272" y="339089"/>
                </a:lnTo>
                <a:lnTo>
                  <a:pt x="277435" y="334009"/>
                </a:lnTo>
                <a:close/>
              </a:path>
              <a:path w="1224279" h="956309">
                <a:moveTo>
                  <a:pt x="281940" y="337819"/>
                </a:moveTo>
                <a:lnTo>
                  <a:pt x="274320" y="337819"/>
                </a:lnTo>
                <a:lnTo>
                  <a:pt x="273050" y="339089"/>
                </a:lnTo>
                <a:lnTo>
                  <a:pt x="281940" y="339089"/>
                </a:lnTo>
                <a:lnTo>
                  <a:pt x="281940" y="337819"/>
                </a:lnTo>
                <a:close/>
              </a:path>
              <a:path w="1224279" h="956309">
                <a:moveTo>
                  <a:pt x="285750" y="335279"/>
                </a:moveTo>
                <a:lnTo>
                  <a:pt x="276860" y="335279"/>
                </a:lnTo>
                <a:lnTo>
                  <a:pt x="275590" y="336549"/>
                </a:lnTo>
                <a:lnTo>
                  <a:pt x="285750" y="336549"/>
                </a:lnTo>
                <a:lnTo>
                  <a:pt x="285750" y="335279"/>
                </a:lnTo>
                <a:close/>
              </a:path>
              <a:path w="1224279" h="956309">
                <a:moveTo>
                  <a:pt x="278636" y="332739"/>
                </a:moveTo>
                <a:lnTo>
                  <a:pt x="278130" y="332739"/>
                </a:lnTo>
                <a:lnTo>
                  <a:pt x="276860" y="334009"/>
                </a:lnTo>
                <a:lnTo>
                  <a:pt x="277363" y="334009"/>
                </a:lnTo>
                <a:lnTo>
                  <a:pt x="278636" y="332739"/>
                </a:lnTo>
                <a:close/>
              </a:path>
              <a:path w="1224279" h="956309">
                <a:moveTo>
                  <a:pt x="288290" y="332739"/>
                </a:moveTo>
                <a:lnTo>
                  <a:pt x="278708" y="332739"/>
                </a:lnTo>
                <a:lnTo>
                  <a:pt x="277435" y="334009"/>
                </a:lnTo>
                <a:lnTo>
                  <a:pt x="288290" y="334009"/>
                </a:lnTo>
                <a:lnTo>
                  <a:pt x="288290" y="332739"/>
                </a:lnTo>
                <a:close/>
              </a:path>
              <a:path w="1224279" h="956309">
                <a:moveTo>
                  <a:pt x="283798" y="327659"/>
                </a:moveTo>
                <a:lnTo>
                  <a:pt x="278636" y="332739"/>
                </a:lnTo>
                <a:lnTo>
                  <a:pt x="283798" y="327659"/>
                </a:lnTo>
                <a:close/>
              </a:path>
              <a:path w="1224279" h="956309">
                <a:moveTo>
                  <a:pt x="293370" y="331469"/>
                </a:moveTo>
                <a:lnTo>
                  <a:pt x="280670" y="331469"/>
                </a:lnTo>
                <a:lnTo>
                  <a:pt x="279400" y="332739"/>
                </a:lnTo>
                <a:lnTo>
                  <a:pt x="293370" y="332739"/>
                </a:lnTo>
                <a:lnTo>
                  <a:pt x="293370" y="331469"/>
                </a:lnTo>
                <a:close/>
              </a:path>
              <a:path w="1224279" h="956309">
                <a:moveTo>
                  <a:pt x="298450" y="328929"/>
                </a:moveTo>
                <a:lnTo>
                  <a:pt x="283210" y="328929"/>
                </a:lnTo>
                <a:lnTo>
                  <a:pt x="281940" y="330199"/>
                </a:lnTo>
                <a:lnTo>
                  <a:pt x="298450" y="330199"/>
                </a:lnTo>
                <a:lnTo>
                  <a:pt x="298450" y="328929"/>
                </a:lnTo>
                <a:close/>
              </a:path>
              <a:path w="1224279" h="956309">
                <a:moveTo>
                  <a:pt x="285001" y="326389"/>
                </a:moveTo>
                <a:lnTo>
                  <a:pt x="284480" y="326389"/>
                </a:lnTo>
                <a:lnTo>
                  <a:pt x="283210" y="327659"/>
                </a:lnTo>
                <a:lnTo>
                  <a:pt x="283728" y="327659"/>
                </a:lnTo>
                <a:lnTo>
                  <a:pt x="285001" y="326389"/>
                </a:lnTo>
                <a:close/>
              </a:path>
              <a:path w="1224279" h="956309">
                <a:moveTo>
                  <a:pt x="299720" y="326389"/>
                </a:moveTo>
                <a:lnTo>
                  <a:pt x="285071" y="326389"/>
                </a:lnTo>
                <a:lnTo>
                  <a:pt x="283798" y="327659"/>
                </a:lnTo>
                <a:lnTo>
                  <a:pt x="299720" y="327659"/>
                </a:lnTo>
                <a:lnTo>
                  <a:pt x="299720" y="326389"/>
                </a:lnTo>
                <a:close/>
              </a:path>
              <a:path w="1224279" h="956309">
                <a:moveTo>
                  <a:pt x="290161" y="321309"/>
                </a:moveTo>
                <a:lnTo>
                  <a:pt x="285001" y="326389"/>
                </a:lnTo>
                <a:lnTo>
                  <a:pt x="290161" y="321309"/>
                </a:lnTo>
                <a:close/>
              </a:path>
              <a:path w="1224279" h="956309">
                <a:moveTo>
                  <a:pt x="304800" y="325119"/>
                </a:moveTo>
                <a:lnTo>
                  <a:pt x="287020" y="325119"/>
                </a:lnTo>
                <a:lnTo>
                  <a:pt x="285750" y="326389"/>
                </a:lnTo>
                <a:lnTo>
                  <a:pt x="304800" y="326389"/>
                </a:lnTo>
                <a:lnTo>
                  <a:pt x="304800" y="325119"/>
                </a:lnTo>
                <a:close/>
              </a:path>
              <a:path w="1224279" h="956309">
                <a:moveTo>
                  <a:pt x="309880" y="322579"/>
                </a:moveTo>
                <a:lnTo>
                  <a:pt x="289560" y="322579"/>
                </a:lnTo>
                <a:lnTo>
                  <a:pt x="288290" y="323849"/>
                </a:lnTo>
                <a:lnTo>
                  <a:pt x="309880" y="323849"/>
                </a:lnTo>
                <a:lnTo>
                  <a:pt x="309880" y="322579"/>
                </a:lnTo>
                <a:close/>
              </a:path>
              <a:path w="1224279" h="956309">
                <a:moveTo>
                  <a:pt x="291365" y="320039"/>
                </a:moveTo>
                <a:lnTo>
                  <a:pt x="290830" y="320039"/>
                </a:lnTo>
                <a:lnTo>
                  <a:pt x="289560" y="321309"/>
                </a:lnTo>
                <a:lnTo>
                  <a:pt x="290093" y="321309"/>
                </a:lnTo>
                <a:lnTo>
                  <a:pt x="291365" y="320039"/>
                </a:lnTo>
                <a:close/>
              </a:path>
              <a:path w="1224279" h="956309">
                <a:moveTo>
                  <a:pt x="312420" y="320039"/>
                </a:moveTo>
                <a:lnTo>
                  <a:pt x="291434" y="320039"/>
                </a:lnTo>
                <a:lnTo>
                  <a:pt x="290161" y="321309"/>
                </a:lnTo>
                <a:lnTo>
                  <a:pt x="312420" y="321309"/>
                </a:lnTo>
                <a:lnTo>
                  <a:pt x="312420" y="320039"/>
                </a:lnTo>
                <a:close/>
              </a:path>
              <a:path w="1224279" h="956309">
                <a:moveTo>
                  <a:pt x="296525" y="314959"/>
                </a:moveTo>
                <a:lnTo>
                  <a:pt x="291365" y="320039"/>
                </a:lnTo>
                <a:lnTo>
                  <a:pt x="296525" y="314959"/>
                </a:lnTo>
                <a:close/>
              </a:path>
              <a:path w="1224279" h="956309">
                <a:moveTo>
                  <a:pt x="320040" y="318769"/>
                </a:moveTo>
                <a:lnTo>
                  <a:pt x="293370" y="318769"/>
                </a:lnTo>
                <a:lnTo>
                  <a:pt x="292100" y="320039"/>
                </a:lnTo>
                <a:lnTo>
                  <a:pt x="320040" y="320039"/>
                </a:lnTo>
                <a:lnTo>
                  <a:pt x="320040" y="318769"/>
                </a:lnTo>
                <a:close/>
              </a:path>
              <a:path w="1224279" h="956309">
                <a:moveTo>
                  <a:pt x="327660" y="316229"/>
                </a:moveTo>
                <a:lnTo>
                  <a:pt x="295910" y="316229"/>
                </a:lnTo>
                <a:lnTo>
                  <a:pt x="294640" y="317499"/>
                </a:lnTo>
                <a:lnTo>
                  <a:pt x="327660" y="317499"/>
                </a:lnTo>
                <a:lnTo>
                  <a:pt x="327660" y="316229"/>
                </a:lnTo>
                <a:close/>
              </a:path>
              <a:path w="1224279" h="956309">
                <a:moveTo>
                  <a:pt x="297730" y="313689"/>
                </a:moveTo>
                <a:lnTo>
                  <a:pt x="297180" y="313689"/>
                </a:lnTo>
                <a:lnTo>
                  <a:pt x="295910" y="314959"/>
                </a:lnTo>
                <a:lnTo>
                  <a:pt x="296457" y="314959"/>
                </a:lnTo>
                <a:lnTo>
                  <a:pt x="297730" y="313689"/>
                </a:lnTo>
                <a:close/>
              </a:path>
              <a:path w="1224279" h="956309">
                <a:moveTo>
                  <a:pt x="332740" y="313689"/>
                </a:moveTo>
                <a:lnTo>
                  <a:pt x="297797" y="313689"/>
                </a:lnTo>
                <a:lnTo>
                  <a:pt x="296525" y="314959"/>
                </a:lnTo>
                <a:lnTo>
                  <a:pt x="332740" y="314959"/>
                </a:lnTo>
                <a:lnTo>
                  <a:pt x="332740" y="313689"/>
                </a:lnTo>
                <a:close/>
              </a:path>
              <a:path w="1224279" h="956309">
                <a:moveTo>
                  <a:pt x="302888" y="308609"/>
                </a:moveTo>
                <a:lnTo>
                  <a:pt x="297730" y="313689"/>
                </a:lnTo>
                <a:lnTo>
                  <a:pt x="302888" y="308609"/>
                </a:lnTo>
                <a:close/>
              </a:path>
              <a:path w="1224279" h="956309">
                <a:moveTo>
                  <a:pt x="341629" y="312419"/>
                </a:moveTo>
                <a:lnTo>
                  <a:pt x="299720" y="312419"/>
                </a:lnTo>
                <a:lnTo>
                  <a:pt x="298450" y="313689"/>
                </a:lnTo>
                <a:lnTo>
                  <a:pt x="341629" y="313689"/>
                </a:lnTo>
                <a:lnTo>
                  <a:pt x="341629" y="312419"/>
                </a:lnTo>
                <a:close/>
              </a:path>
              <a:path w="1224279" h="956309">
                <a:moveTo>
                  <a:pt x="345440" y="309879"/>
                </a:moveTo>
                <a:lnTo>
                  <a:pt x="302260" y="309879"/>
                </a:lnTo>
                <a:lnTo>
                  <a:pt x="300990" y="311149"/>
                </a:lnTo>
                <a:lnTo>
                  <a:pt x="344170" y="311149"/>
                </a:lnTo>
                <a:lnTo>
                  <a:pt x="345440" y="309879"/>
                </a:lnTo>
                <a:close/>
              </a:path>
              <a:path w="1224279" h="956309">
                <a:moveTo>
                  <a:pt x="346710" y="309879"/>
                </a:moveTo>
                <a:lnTo>
                  <a:pt x="345440" y="309879"/>
                </a:lnTo>
                <a:lnTo>
                  <a:pt x="345440" y="311149"/>
                </a:lnTo>
                <a:lnTo>
                  <a:pt x="346710" y="309879"/>
                </a:lnTo>
                <a:close/>
              </a:path>
              <a:path w="1224279" h="956309">
                <a:moveTo>
                  <a:pt x="913130" y="309879"/>
                </a:moveTo>
                <a:lnTo>
                  <a:pt x="905510" y="309879"/>
                </a:lnTo>
                <a:lnTo>
                  <a:pt x="905510" y="311149"/>
                </a:lnTo>
                <a:lnTo>
                  <a:pt x="913130" y="311149"/>
                </a:lnTo>
                <a:lnTo>
                  <a:pt x="913130" y="309879"/>
                </a:lnTo>
                <a:close/>
              </a:path>
              <a:path w="1224279" h="956309">
                <a:moveTo>
                  <a:pt x="304095" y="307339"/>
                </a:moveTo>
                <a:lnTo>
                  <a:pt x="303530" y="307339"/>
                </a:lnTo>
                <a:lnTo>
                  <a:pt x="302260" y="308609"/>
                </a:lnTo>
                <a:lnTo>
                  <a:pt x="302822" y="308609"/>
                </a:lnTo>
                <a:lnTo>
                  <a:pt x="304095" y="307339"/>
                </a:lnTo>
                <a:close/>
              </a:path>
              <a:path w="1224279" h="956309">
                <a:moveTo>
                  <a:pt x="347980" y="307339"/>
                </a:moveTo>
                <a:lnTo>
                  <a:pt x="304161" y="307339"/>
                </a:lnTo>
                <a:lnTo>
                  <a:pt x="302888" y="308609"/>
                </a:lnTo>
                <a:lnTo>
                  <a:pt x="346710" y="308609"/>
                </a:lnTo>
                <a:lnTo>
                  <a:pt x="347980" y="307339"/>
                </a:lnTo>
                <a:close/>
              </a:path>
              <a:path w="1224279" h="956309">
                <a:moveTo>
                  <a:pt x="913130" y="306069"/>
                </a:moveTo>
                <a:lnTo>
                  <a:pt x="891540" y="306069"/>
                </a:lnTo>
                <a:lnTo>
                  <a:pt x="891540" y="307339"/>
                </a:lnTo>
                <a:lnTo>
                  <a:pt x="900429" y="307339"/>
                </a:lnTo>
                <a:lnTo>
                  <a:pt x="900429" y="308609"/>
                </a:lnTo>
                <a:lnTo>
                  <a:pt x="913129" y="308609"/>
                </a:lnTo>
                <a:lnTo>
                  <a:pt x="913130" y="306069"/>
                </a:lnTo>
                <a:close/>
              </a:path>
              <a:path w="1224279" h="956309">
                <a:moveTo>
                  <a:pt x="309302" y="302144"/>
                </a:moveTo>
                <a:lnTo>
                  <a:pt x="304095" y="307339"/>
                </a:lnTo>
                <a:lnTo>
                  <a:pt x="309238" y="302273"/>
                </a:lnTo>
                <a:lnTo>
                  <a:pt x="309302" y="302144"/>
                </a:lnTo>
                <a:close/>
              </a:path>
              <a:path w="1224279" h="956309">
                <a:moveTo>
                  <a:pt x="350520" y="306069"/>
                </a:moveTo>
                <a:lnTo>
                  <a:pt x="306070" y="306069"/>
                </a:lnTo>
                <a:lnTo>
                  <a:pt x="304800" y="307339"/>
                </a:lnTo>
                <a:lnTo>
                  <a:pt x="349250" y="307339"/>
                </a:lnTo>
                <a:lnTo>
                  <a:pt x="350520" y="306069"/>
                </a:lnTo>
                <a:close/>
              </a:path>
              <a:path w="1224279" h="956309">
                <a:moveTo>
                  <a:pt x="353060" y="303529"/>
                </a:moveTo>
                <a:lnTo>
                  <a:pt x="308610" y="303529"/>
                </a:lnTo>
                <a:lnTo>
                  <a:pt x="307340" y="304799"/>
                </a:lnTo>
                <a:lnTo>
                  <a:pt x="351790" y="304799"/>
                </a:lnTo>
                <a:lnTo>
                  <a:pt x="353060" y="303529"/>
                </a:lnTo>
                <a:close/>
              </a:path>
              <a:path w="1224279" h="956309">
                <a:moveTo>
                  <a:pt x="913129" y="303529"/>
                </a:moveTo>
                <a:lnTo>
                  <a:pt x="882650" y="303529"/>
                </a:lnTo>
                <a:lnTo>
                  <a:pt x="882650" y="304799"/>
                </a:lnTo>
                <a:lnTo>
                  <a:pt x="913129" y="304799"/>
                </a:lnTo>
                <a:lnTo>
                  <a:pt x="913129" y="303529"/>
                </a:lnTo>
                <a:close/>
              </a:path>
              <a:path w="1224279" h="956309">
                <a:moveTo>
                  <a:pt x="354330" y="300989"/>
                </a:moveTo>
                <a:lnTo>
                  <a:pt x="310524" y="300989"/>
                </a:lnTo>
                <a:lnTo>
                  <a:pt x="309238" y="302273"/>
                </a:lnTo>
                <a:lnTo>
                  <a:pt x="308610" y="303529"/>
                </a:lnTo>
                <a:lnTo>
                  <a:pt x="375920" y="302259"/>
                </a:lnTo>
                <a:lnTo>
                  <a:pt x="353060" y="302259"/>
                </a:lnTo>
                <a:lnTo>
                  <a:pt x="354330" y="300989"/>
                </a:lnTo>
                <a:close/>
              </a:path>
              <a:path w="1224279" h="956309">
                <a:moveTo>
                  <a:pt x="310459" y="300989"/>
                </a:moveTo>
                <a:lnTo>
                  <a:pt x="309880" y="300989"/>
                </a:lnTo>
                <a:lnTo>
                  <a:pt x="309302" y="302144"/>
                </a:lnTo>
                <a:lnTo>
                  <a:pt x="310459" y="300989"/>
                </a:lnTo>
                <a:close/>
              </a:path>
              <a:path w="1224279" h="956309">
                <a:moveTo>
                  <a:pt x="612140" y="0"/>
                </a:moveTo>
                <a:lnTo>
                  <a:pt x="310459" y="300989"/>
                </a:lnTo>
                <a:lnTo>
                  <a:pt x="612140" y="0"/>
                </a:lnTo>
                <a:close/>
              </a:path>
              <a:path w="1224279" h="956309">
                <a:moveTo>
                  <a:pt x="356870" y="299719"/>
                </a:moveTo>
                <a:lnTo>
                  <a:pt x="316230" y="299719"/>
                </a:lnTo>
                <a:lnTo>
                  <a:pt x="316230" y="300989"/>
                </a:lnTo>
                <a:lnTo>
                  <a:pt x="355600" y="300989"/>
                </a:lnTo>
                <a:lnTo>
                  <a:pt x="356870" y="299719"/>
                </a:lnTo>
                <a:close/>
              </a:path>
              <a:path w="1224279" h="956309">
                <a:moveTo>
                  <a:pt x="868679" y="299719"/>
                </a:moveTo>
                <a:lnTo>
                  <a:pt x="868679" y="300989"/>
                </a:lnTo>
                <a:lnTo>
                  <a:pt x="869253" y="300989"/>
                </a:lnTo>
                <a:lnTo>
                  <a:pt x="868679" y="299719"/>
                </a:lnTo>
                <a:close/>
              </a:path>
              <a:path w="1224279" h="956309">
                <a:moveTo>
                  <a:pt x="359410" y="297179"/>
                </a:moveTo>
                <a:lnTo>
                  <a:pt x="322580" y="297179"/>
                </a:lnTo>
                <a:lnTo>
                  <a:pt x="322580" y="298449"/>
                </a:lnTo>
                <a:lnTo>
                  <a:pt x="358140" y="298449"/>
                </a:lnTo>
                <a:lnTo>
                  <a:pt x="359410" y="297179"/>
                </a:lnTo>
                <a:close/>
              </a:path>
              <a:path w="1224279" h="956309">
                <a:moveTo>
                  <a:pt x="909320" y="297179"/>
                </a:moveTo>
                <a:lnTo>
                  <a:pt x="865435" y="297179"/>
                </a:lnTo>
                <a:lnTo>
                  <a:pt x="867981" y="298449"/>
                </a:lnTo>
                <a:lnTo>
                  <a:pt x="910590" y="298449"/>
                </a:lnTo>
                <a:lnTo>
                  <a:pt x="909320" y="297179"/>
                </a:lnTo>
                <a:close/>
              </a:path>
              <a:path w="1224279" h="956309">
                <a:moveTo>
                  <a:pt x="910558" y="297799"/>
                </a:moveTo>
                <a:lnTo>
                  <a:pt x="911210" y="298449"/>
                </a:lnTo>
                <a:lnTo>
                  <a:pt x="911859" y="298449"/>
                </a:lnTo>
                <a:lnTo>
                  <a:pt x="910558" y="297799"/>
                </a:lnTo>
                <a:close/>
              </a:path>
              <a:path w="1224279" h="956309">
                <a:moveTo>
                  <a:pt x="908665" y="295909"/>
                </a:moveTo>
                <a:lnTo>
                  <a:pt x="908050" y="295909"/>
                </a:lnTo>
                <a:lnTo>
                  <a:pt x="909320" y="297179"/>
                </a:lnTo>
                <a:lnTo>
                  <a:pt x="910558" y="297799"/>
                </a:lnTo>
                <a:lnTo>
                  <a:pt x="908665" y="295909"/>
                </a:lnTo>
                <a:close/>
              </a:path>
              <a:path w="1224279" h="956309">
                <a:moveTo>
                  <a:pt x="360680" y="294639"/>
                </a:moveTo>
                <a:lnTo>
                  <a:pt x="326390" y="294639"/>
                </a:lnTo>
                <a:lnTo>
                  <a:pt x="326390" y="295909"/>
                </a:lnTo>
                <a:lnTo>
                  <a:pt x="359410" y="295909"/>
                </a:lnTo>
                <a:lnTo>
                  <a:pt x="360680" y="294639"/>
                </a:lnTo>
                <a:close/>
              </a:path>
              <a:path w="1224279" h="956309">
                <a:moveTo>
                  <a:pt x="905510" y="293369"/>
                </a:moveTo>
                <a:lnTo>
                  <a:pt x="861616" y="293369"/>
                </a:lnTo>
                <a:lnTo>
                  <a:pt x="865435" y="295909"/>
                </a:lnTo>
                <a:lnTo>
                  <a:pt x="908050" y="295909"/>
                </a:lnTo>
                <a:lnTo>
                  <a:pt x="905510" y="293369"/>
                </a:lnTo>
                <a:close/>
              </a:path>
              <a:path w="1224279" h="956309">
                <a:moveTo>
                  <a:pt x="907347" y="294594"/>
                </a:moveTo>
                <a:lnTo>
                  <a:pt x="908665" y="295909"/>
                </a:lnTo>
                <a:lnTo>
                  <a:pt x="909320" y="295909"/>
                </a:lnTo>
                <a:lnTo>
                  <a:pt x="907347" y="294594"/>
                </a:lnTo>
                <a:close/>
              </a:path>
              <a:path w="1224279" h="956309">
                <a:moveTo>
                  <a:pt x="363220" y="293369"/>
                </a:moveTo>
                <a:lnTo>
                  <a:pt x="334010" y="293369"/>
                </a:lnTo>
                <a:lnTo>
                  <a:pt x="334010" y="294639"/>
                </a:lnTo>
                <a:lnTo>
                  <a:pt x="361950" y="294639"/>
                </a:lnTo>
                <a:lnTo>
                  <a:pt x="363220" y="293369"/>
                </a:lnTo>
                <a:close/>
              </a:path>
              <a:path w="1224279" h="956309">
                <a:moveTo>
                  <a:pt x="901700" y="288959"/>
                </a:moveTo>
                <a:lnTo>
                  <a:pt x="901700" y="289559"/>
                </a:lnTo>
                <a:lnTo>
                  <a:pt x="905510" y="293369"/>
                </a:lnTo>
                <a:lnTo>
                  <a:pt x="907347" y="294594"/>
                </a:lnTo>
                <a:lnTo>
                  <a:pt x="901700" y="288959"/>
                </a:lnTo>
                <a:close/>
              </a:path>
              <a:path w="1224279" h="956309">
                <a:moveTo>
                  <a:pt x="365760" y="290829"/>
                </a:moveTo>
                <a:lnTo>
                  <a:pt x="341630" y="290829"/>
                </a:lnTo>
                <a:lnTo>
                  <a:pt x="341630" y="292099"/>
                </a:lnTo>
                <a:lnTo>
                  <a:pt x="364490" y="292099"/>
                </a:lnTo>
                <a:lnTo>
                  <a:pt x="365760" y="290829"/>
                </a:lnTo>
                <a:close/>
              </a:path>
              <a:path w="1224279" h="956309">
                <a:moveTo>
                  <a:pt x="902970" y="290829"/>
                </a:moveTo>
                <a:lnTo>
                  <a:pt x="859071" y="290829"/>
                </a:lnTo>
                <a:lnTo>
                  <a:pt x="860344" y="292099"/>
                </a:lnTo>
                <a:lnTo>
                  <a:pt x="904240" y="292099"/>
                </a:lnTo>
                <a:lnTo>
                  <a:pt x="902970" y="290829"/>
                </a:lnTo>
                <a:close/>
              </a:path>
              <a:path w="1224279" h="956309">
                <a:moveTo>
                  <a:pt x="367030" y="288289"/>
                </a:moveTo>
                <a:lnTo>
                  <a:pt x="345440" y="288289"/>
                </a:lnTo>
                <a:lnTo>
                  <a:pt x="345440" y="289559"/>
                </a:lnTo>
                <a:lnTo>
                  <a:pt x="365760" y="289559"/>
                </a:lnTo>
                <a:lnTo>
                  <a:pt x="367030" y="288289"/>
                </a:lnTo>
                <a:close/>
              </a:path>
              <a:path w="1224279" h="956309">
                <a:moveTo>
                  <a:pt x="900430" y="288289"/>
                </a:moveTo>
                <a:lnTo>
                  <a:pt x="857798" y="288289"/>
                </a:lnTo>
                <a:lnTo>
                  <a:pt x="859071" y="289559"/>
                </a:lnTo>
                <a:lnTo>
                  <a:pt x="901700" y="289559"/>
                </a:lnTo>
                <a:lnTo>
                  <a:pt x="900430" y="288289"/>
                </a:lnTo>
                <a:close/>
              </a:path>
              <a:path w="1224279" h="956309">
                <a:moveTo>
                  <a:pt x="901700" y="288289"/>
                </a:moveTo>
                <a:lnTo>
                  <a:pt x="901029" y="288289"/>
                </a:lnTo>
                <a:lnTo>
                  <a:pt x="901700" y="288959"/>
                </a:lnTo>
                <a:lnTo>
                  <a:pt x="901700" y="288289"/>
                </a:lnTo>
                <a:close/>
              </a:path>
              <a:path w="1224279" h="956309">
                <a:moveTo>
                  <a:pt x="369570" y="287019"/>
                </a:moveTo>
                <a:lnTo>
                  <a:pt x="351790" y="287019"/>
                </a:lnTo>
                <a:lnTo>
                  <a:pt x="351790" y="288289"/>
                </a:lnTo>
                <a:lnTo>
                  <a:pt x="368300" y="288289"/>
                </a:lnTo>
                <a:lnTo>
                  <a:pt x="369570" y="287019"/>
                </a:lnTo>
                <a:close/>
              </a:path>
              <a:path w="1224279" h="956309">
                <a:moveTo>
                  <a:pt x="892810" y="287019"/>
                </a:moveTo>
                <a:lnTo>
                  <a:pt x="855252" y="287019"/>
                </a:lnTo>
                <a:lnTo>
                  <a:pt x="856525" y="288289"/>
                </a:lnTo>
                <a:lnTo>
                  <a:pt x="892810" y="288289"/>
                </a:lnTo>
                <a:lnTo>
                  <a:pt x="892810" y="287019"/>
                </a:lnTo>
                <a:close/>
              </a:path>
              <a:path w="1224279" h="956309">
                <a:moveTo>
                  <a:pt x="612140" y="0"/>
                </a:moveTo>
                <a:lnTo>
                  <a:pt x="900430" y="288289"/>
                </a:lnTo>
                <a:lnTo>
                  <a:pt x="901029" y="288289"/>
                </a:lnTo>
                <a:lnTo>
                  <a:pt x="612140" y="0"/>
                </a:lnTo>
                <a:close/>
              </a:path>
              <a:path w="1224279" h="956309">
                <a:moveTo>
                  <a:pt x="372110" y="284479"/>
                </a:moveTo>
                <a:lnTo>
                  <a:pt x="359410" y="284479"/>
                </a:lnTo>
                <a:lnTo>
                  <a:pt x="359410" y="285749"/>
                </a:lnTo>
                <a:lnTo>
                  <a:pt x="370840" y="285749"/>
                </a:lnTo>
                <a:lnTo>
                  <a:pt x="372110" y="284479"/>
                </a:lnTo>
                <a:close/>
              </a:path>
              <a:path w="1224279" h="956309">
                <a:moveTo>
                  <a:pt x="883920" y="284479"/>
                </a:moveTo>
                <a:lnTo>
                  <a:pt x="852706" y="284479"/>
                </a:lnTo>
                <a:lnTo>
                  <a:pt x="853979" y="285749"/>
                </a:lnTo>
                <a:lnTo>
                  <a:pt x="883920" y="285749"/>
                </a:lnTo>
                <a:lnTo>
                  <a:pt x="883920" y="284479"/>
                </a:lnTo>
                <a:close/>
              </a:path>
              <a:path w="1224279" h="956309">
                <a:moveTo>
                  <a:pt x="373380" y="281939"/>
                </a:moveTo>
                <a:lnTo>
                  <a:pt x="363220" y="281939"/>
                </a:lnTo>
                <a:lnTo>
                  <a:pt x="363220" y="283209"/>
                </a:lnTo>
                <a:lnTo>
                  <a:pt x="372110" y="283209"/>
                </a:lnTo>
                <a:lnTo>
                  <a:pt x="373380" y="281939"/>
                </a:lnTo>
                <a:close/>
              </a:path>
              <a:path w="1224279" h="956309">
                <a:moveTo>
                  <a:pt x="878840" y="281939"/>
                </a:moveTo>
                <a:lnTo>
                  <a:pt x="851434" y="281939"/>
                </a:lnTo>
                <a:lnTo>
                  <a:pt x="852706" y="283209"/>
                </a:lnTo>
                <a:lnTo>
                  <a:pt x="878840" y="283209"/>
                </a:lnTo>
                <a:lnTo>
                  <a:pt x="878840" y="281939"/>
                </a:lnTo>
                <a:close/>
              </a:path>
              <a:path w="1224279" h="956309">
                <a:moveTo>
                  <a:pt x="375920" y="280669"/>
                </a:moveTo>
                <a:lnTo>
                  <a:pt x="370840" y="280669"/>
                </a:lnTo>
                <a:lnTo>
                  <a:pt x="370840" y="281939"/>
                </a:lnTo>
                <a:lnTo>
                  <a:pt x="374650" y="281939"/>
                </a:lnTo>
                <a:lnTo>
                  <a:pt x="375920" y="280669"/>
                </a:lnTo>
                <a:close/>
              </a:path>
              <a:path w="1224279" h="956309">
                <a:moveTo>
                  <a:pt x="869950" y="280669"/>
                </a:moveTo>
                <a:lnTo>
                  <a:pt x="848888" y="280669"/>
                </a:lnTo>
                <a:lnTo>
                  <a:pt x="850161" y="281939"/>
                </a:lnTo>
                <a:lnTo>
                  <a:pt x="869950" y="281939"/>
                </a:lnTo>
                <a:lnTo>
                  <a:pt x="869950" y="280669"/>
                </a:lnTo>
                <a:close/>
              </a:path>
              <a:path w="1224279" h="956309">
                <a:moveTo>
                  <a:pt x="377190" y="278129"/>
                </a:moveTo>
                <a:lnTo>
                  <a:pt x="377190" y="279399"/>
                </a:lnTo>
                <a:lnTo>
                  <a:pt x="488950" y="279399"/>
                </a:lnTo>
                <a:lnTo>
                  <a:pt x="377190" y="278129"/>
                </a:lnTo>
                <a:close/>
              </a:path>
              <a:path w="1224279" h="956309">
                <a:moveTo>
                  <a:pt x="861060" y="278129"/>
                </a:moveTo>
                <a:lnTo>
                  <a:pt x="846342" y="278129"/>
                </a:lnTo>
                <a:lnTo>
                  <a:pt x="847615" y="279399"/>
                </a:lnTo>
                <a:lnTo>
                  <a:pt x="861060" y="279399"/>
                </a:lnTo>
                <a:lnTo>
                  <a:pt x="861060" y="278129"/>
                </a:lnTo>
                <a:close/>
              </a:path>
              <a:path w="1224279" h="956309">
                <a:moveTo>
                  <a:pt x="857250" y="275589"/>
                </a:moveTo>
                <a:lnTo>
                  <a:pt x="845069" y="275589"/>
                </a:lnTo>
                <a:lnTo>
                  <a:pt x="846342" y="276859"/>
                </a:lnTo>
                <a:lnTo>
                  <a:pt x="857250" y="276859"/>
                </a:lnTo>
                <a:lnTo>
                  <a:pt x="857250" y="275589"/>
                </a:lnTo>
                <a:close/>
              </a:path>
              <a:path w="1224279" h="956309">
                <a:moveTo>
                  <a:pt x="848360" y="274319"/>
                </a:moveTo>
                <a:lnTo>
                  <a:pt x="842524" y="274319"/>
                </a:lnTo>
                <a:lnTo>
                  <a:pt x="843797" y="275589"/>
                </a:lnTo>
                <a:lnTo>
                  <a:pt x="848360" y="275589"/>
                </a:lnTo>
                <a:lnTo>
                  <a:pt x="848360" y="274319"/>
                </a:lnTo>
                <a:close/>
              </a:path>
            </a:pathLst>
          </a:custGeom>
          <a:solidFill>
            <a:srgbClr val="0083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bk object 1097"/>
          <p:cNvSpPr/>
          <p:nvPr/>
        </p:nvSpPr>
        <p:spPr>
          <a:xfrm>
            <a:off x="5694679" y="5955029"/>
            <a:ext cx="835660" cy="708025"/>
          </a:xfrm>
          <a:custGeom>
            <a:avLst/>
            <a:gdLst/>
            <a:ahLst/>
            <a:cxnLst/>
            <a:rect l="l" t="t" r="r" b="b"/>
            <a:pathLst>
              <a:path w="835659" h="708025">
                <a:moveTo>
                  <a:pt x="741680" y="0"/>
                </a:moveTo>
                <a:lnTo>
                  <a:pt x="736600" y="0"/>
                </a:lnTo>
                <a:lnTo>
                  <a:pt x="739140" y="2540"/>
                </a:lnTo>
                <a:lnTo>
                  <a:pt x="745490" y="2540"/>
                </a:lnTo>
                <a:lnTo>
                  <a:pt x="745490" y="1270"/>
                </a:lnTo>
                <a:lnTo>
                  <a:pt x="741680" y="1270"/>
                </a:lnTo>
                <a:lnTo>
                  <a:pt x="741680" y="0"/>
                </a:lnTo>
                <a:close/>
              </a:path>
              <a:path w="835659" h="708025">
                <a:moveTo>
                  <a:pt x="750570" y="2540"/>
                </a:moveTo>
                <a:lnTo>
                  <a:pt x="739140" y="2540"/>
                </a:lnTo>
                <a:lnTo>
                  <a:pt x="741680" y="5080"/>
                </a:lnTo>
                <a:lnTo>
                  <a:pt x="754380" y="5080"/>
                </a:lnTo>
                <a:lnTo>
                  <a:pt x="754380" y="3810"/>
                </a:lnTo>
                <a:lnTo>
                  <a:pt x="750570" y="3810"/>
                </a:lnTo>
                <a:lnTo>
                  <a:pt x="750570" y="2540"/>
                </a:lnTo>
                <a:close/>
              </a:path>
              <a:path w="835659" h="708025">
                <a:moveTo>
                  <a:pt x="759460" y="5080"/>
                </a:moveTo>
                <a:lnTo>
                  <a:pt x="741680" y="5080"/>
                </a:lnTo>
                <a:lnTo>
                  <a:pt x="745490" y="8890"/>
                </a:lnTo>
                <a:lnTo>
                  <a:pt x="768350" y="8890"/>
                </a:lnTo>
                <a:lnTo>
                  <a:pt x="768350" y="7620"/>
                </a:lnTo>
                <a:lnTo>
                  <a:pt x="763270" y="7620"/>
                </a:lnTo>
                <a:lnTo>
                  <a:pt x="763270" y="6350"/>
                </a:lnTo>
                <a:lnTo>
                  <a:pt x="759460" y="6350"/>
                </a:lnTo>
                <a:lnTo>
                  <a:pt x="759460" y="5080"/>
                </a:lnTo>
                <a:close/>
              </a:path>
              <a:path w="835659" h="708025">
                <a:moveTo>
                  <a:pt x="772160" y="8890"/>
                </a:moveTo>
                <a:lnTo>
                  <a:pt x="745490" y="8890"/>
                </a:lnTo>
                <a:lnTo>
                  <a:pt x="748030" y="11430"/>
                </a:lnTo>
                <a:lnTo>
                  <a:pt x="777240" y="11430"/>
                </a:lnTo>
                <a:lnTo>
                  <a:pt x="777240" y="10160"/>
                </a:lnTo>
                <a:lnTo>
                  <a:pt x="772160" y="10160"/>
                </a:lnTo>
                <a:lnTo>
                  <a:pt x="772160" y="8890"/>
                </a:lnTo>
                <a:close/>
              </a:path>
              <a:path w="835659" h="708025">
                <a:moveTo>
                  <a:pt x="387350" y="11430"/>
                </a:moveTo>
                <a:lnTo>
                  <a:pt x="384810" y="11430"/>
                </a:lnTo>
                <a:lnTo>
                  <a:pt x="384810" y="12700"/>
                </a:lnTo>
                <a:lnTo>
                  <a:pt x="377190" y="12700"/>
                </a:lnTo>
                <a:lnTo>
                  <a:pt x="377190" y="13970"/>
                </a:lnTo>
                <a:lnTo>
                  <a:pt x="369570" y="13970"/>
                </a:lnTo>
                <a:lnTo>
                  <a:pt x="369570" y="15240"/>
                </a:lnTo>
                <a:lnTo>
                  <a:pt x="383540" y="15240"/>
                </a:lnTo>
                <a:lnTo>
                  <a:pt x="387350" y="11430"/>
                </a:lnTo>
                <a:close/>
              </a:path>
              <a:path w="835659" h="708025">
                <a:moveTo>
                  <a:pt x="781050" y="11430"/>
                </a:moveTo>
                <a:lnTo>
                  <a:pt x="748030" y="11430"/>
                </a:lnTo>
                <a:lnTo>
                  <a:pt x="751840" y="15240"/>
                </a:lnTo>
                <a:lnTo>
                  <a:pt x="789939" y="15240"/>
                </a:lnTo>
                <a:lnTo>
                  <a:pt x="789939" y="13970"/>
                </a:lnTo>
                <a:lnTo>
                  <a:pt x="786130" y="13970"/>
                </a:lnTo>
                <a:lnTo>
                  <a:pt x="786130" y="12700"/>
                </a:lnTo>
                <a:lnTo>
                  <a:pt x="781050" y="12700"/>
                </a:lnTo>
                <a:lnTo>
                  <a:pt x="781050" y="11430"/>
                </a:lnTo>
                <a:close/>
              </a:path>
              <a:path w="835659" h="708025">
                <a:moveTo>
                  <a:pt x="383540" y="15240"/>
                </a:moveTo>
                <a:lnTo>
                  <a:pt x="361950" y="15240"/>
                </a:lnTo>
                <a:lnTo>
                  <a:pt x="361950" y="16510"/>
                </a:lnTo>
                <a:lnTo>
                  <a:pt x="354330" y="16510"/>
                </a:lnTo>
                <a:lnTo>
                  <a:pt x="354330" y="17780"/>
                </a:lnTo>
                <a:lnTo>
                  <a:pt x="381000" y="17780"/>
                </a:lnTo>
                <a:lnTo>
                  <a:pt x="383540" y="15240"/>
                </a:lnTo>
                <a:close/>
              </a:path>
              <a:path w="835659" h="708025">
                <a:moveTo>
                  <a:pt x="795020" y="15240"/>
                </a:moveTo>
                <a:lnTo>
                  <a:pt x="751840" y="15240"/>
                </a:lnTo>
                <a:lnTo>
                  <a:pt x="754380" y="17780"/>
                </a:lnTo>
                <a:lnTo>
                  <a:pt x="798074" y="17780"/>
                </a:lnTo>
                <a:lnTo>
                  <a:pt x="796801" y="16510"/>
                </a:lnTo>
                <a:lnTo>
                  <a:pt x="795020" y="16510"/>
                </a:lnTo>
                <a:lnTo>
                  <a:pt x="795020" y="15240"/>
                </a:lnTo>
                <a:close/>
              </a:path>
              <a:path w="835659" h="708025">
                <a:moveTo>
                  <a:pt x="381000" y="17780"/>
                </a:moveTo>
                <a:lnTo>
                  <a:pt x="342900" y="17780"/>
                </a:lnTo>
                <a:lnTo>
                  <a:pt x="342900" y="19050"/>
                </a:lnTo>
                <a:lnTo>
                  <a:pt x="340360" y="19050"/>
                </a:lnTo>
                <a:lnTo>
                  <a:pt x="340360" y="20320"/>
                </a:lnTo>
                <a:lnTo>
                  <a:pt x="336550" y="20320"/>
                </a:lnTo>
                <a:lnTo>
                  <a:pt x="336550" y="21590"/>
                </a:lnTo>
                <a:lnTo>
                  <a:pt x="377190" y="21590"/>
                </a:lnTo>
                <a:lnTo>
                  <a:pt x="381000" y="17780"/>
                </a:lnTo>
                <a:close/>
              </a:path>
              <a:path w="835659" h="708025">
                <a:moveTo>
                  <a:pt x="798074" y="17780"/>
                </a:moveTo>
                <a:lnTo>
                  <a:pt x="754380" y="17780"/>
                </a:lnTo>
                <a:lnTo>
                  <a:pt x="758190" y="21590"/>
                </a:lnTo>
                <a:lnTo>
                  <a:pt x="801892" y="21590"/>
                </a:lnTo>
                <a:lnTo>
                  <a:pt x="798074" y="17780"/>
                </a:lnTo>
                <a:close/>
              </a:path>
              <a:path w="835659" h="708025">
                <a:moveTo>
                  <a:pt x="377190" y="21590"/>
                </a:moveTo>
                <a:lnTo>
                  <a:pt x="334010" y="21590"/>
                </a:lnTo>
                <a:lnTo>
                  <a:pt x="331470" y="24130"/>
                </a:lnTo>
                <a:lnTo>
                  <a:pt x="374650" y="24130"/>
                </a:lnTo>
                <a:lnTo>
                  <a:pt x="377190" y="21590"/>
                </a:lnTo>
                <a:close/>
              </a:path>
              <a:path w="835659" h="708025">
                <a:moveTo>
                  <a:pt x="801892" y="21590"/>
                </a:moveTo>
                <a:lnTo>
                  <a:pt x="758190" y="21590"/>
                </a:lnTo>
                <a:lnTo>
                  <a:pt x="760730" y="24130"/>
                </a:lnTo>
                <a:lnTo>
                  <a:pt x="804438" y="24130"/>
                </a:lnTo>
                <a:lnTo>
                  <a:pt x="801892" y="21590"/>
                </a:lnTo>
                <a:close/>
              </a:path>
              <a:path w="835659" h="708025">
                <a:moveTo>
                  <a:pt x="374650" y="24130"/>
                </a:moveTo>
                <a:lnTo>
                  <a:pt x="331470" y="24130"/>
                </a:lnTo>
                <a:lnTo>
                  <a:pt x="327660" y="27940"/>
                </a:lnTo>
                <a:lnTo>
                  <a:pt x="370840" y="27940"/>
                </a:lnTo>
                <a:lnTo>
                  <a:pt x="374650" y="24130"/>
                </a:lnTo>
                <a:close/>
              </a:path>
              <a:path w="835659" h="708025">
                <a:moveTo>
                  <a:pt x="804438" y="24130"/>
                </a:moveTo>
                <a:lnTo>
                  <a:pt x="760730" y="24130"/>
                </a:lnTo>
                <a:lnTo>
                  <a:pt x="763270" y="26670"/>
                </a:lnTo>
                <a:lnTo>
                  <a:pt x="764540" y="26670"/>
                </a:lnTo>
                <a:lnTo>
                  <a:pt x="764540" y="27940"/>
                </a:lnTo>
                <a:lnTo>
                  <a:pt x="808256" y="27940"/>
                </a:lnTo>
                <a:lnTo>
                  <a:pt x="804438" y="24130"/>
                </a:lnTo>
                <a:close/>
              </a:path>
              <a:path w="835659" h="708025">
                <a:moveTo>
                  <a:pt x="370840" y="27940"/>
                </a:moveTo>
                <a:lnTo>
                  <a:pt x="327660" y="27940"/>
                </a:lnTo>
                <a:lnTo>
                  <a:pt x="325120" y="30480"/>
                </a:lnTo>
                <a:lnTo>
                  <a:pt x="368300" y="30480"/>
                </a:lnTo>
                <a:lnTo>
                  <a:pt x="370840" y="27940"/>
                </a:lnTo>
                <a:close/>
              </a:path>
              <a:path w="835659" h="708025">
                <a:moveTo>
                  <a:pt x="808256" y="27940"/>
                </a:moveTo>
                <a:lnTo>
                  <a:pt x="769620" y="27940"/>
                </a:lnTo>
                <a:lnTo>
                  <a:pt x="769620" y="29210"/>
                </a:lnTo>
                <a:lnTo>
                  <a:pt x="773430" y="29210"/>
                </a:lnTo>
                <a:lnTo>
                  <a:pt x="773430" y="30480"/>
                </a:lnTo>
                <a:lnTo>
                  <a:pt x="810802" y="30480"/>
                </a:lnTo>
                <a:lnTo>
                  <a:pt x="808256" y="27940"/>
                </a:lnTo>
                <a:close/>
              </a:path>
              <a:path w="835659" h="708025">
                <a:moveTo>
                  <a:pt x="368300" y="30480"/>
                </a:moveTo>
                <a:lnTo>
                  <a:pt x="325120" y="30480"/>
                </a:lnTo>
                <a:lnTo>
                  <a:pt x="321310" y="34290"/>
                </a:lnTo>
                <a:lnTo>
                  <a:pt x="364490" y="34290"/>
                </a:lnTo>
                <a:lnTo>
                  <a:pt x="368300" y="30480"/>
                </a:lnTo>
                <a:close/>
              </a:path>
              <a:path w="835659" h="708025">
                <a:moveTo>
                  <a:pt x="810802" y="30480"/>
                </a:moveTo>
                <a:lnTo>
                  <a:pt x="778510" y="30480"/>
                </a:lnTo>
                <a:lnTo>
                  <a:pt x="778510" y="31750"/>
                </a:lnTo>
                <a:lnTo>
                  <a:pt x="783590" y="31750"/>
                </a:lnTo>
                <a:lnTo>
                  <a:pt x="783590" y="33020"/>
                </a:lnTo>
                <a:lnTo>
                  <a:pt x="787400" y="33020"/>
                </a:lnTo>
                <a:lnTo>
                  <a:pt x="787400" y="34290"/>
                </a:lnTo>
                <a:lnTo>
                  <a:pt x="814621" y="34290"/>
                </a:lnTo>
                <a:lnTo>
                  <a:pt x="810802" y="30480"/>
                </a:lnTo>
                <a:close/>
              </a:path>
              <a:path w="835659" h="708025">
                <a:moveTo>
                  <a:pt x="364490" y="34290"/>
                </a:moveTo>
                <a:lnTo>
                  <a:pt x="321310" y="34290"/>
                </a:lnTo>
                <a:lnTo>
                  <a:pt x="318770" y="36830"/>
                </a:lnTo>
                <a:lnTo>
                  <a:pt x="361950" y="36830"/>
                </a:lnTo>
                <a:lnTo>
                  <a:pt x="364490" y="34290"/>
                </a:lnTo>
                <a:close/>
              </a:path>
              <a:path w="835659" h="708025">
                <a:moveTo>
                  <a:pt x="814621" y="34290"/>
                </a:moveTo>
                <a:lnTo>
                  <a:pt x="792480" y="34290"/>
                </a:lnTo>
                <a:lnTo>
                  <a:pt x="792480" y="35560"/>
                </a:lnTo>
                <a:lnTo>
                  <a:pt x="796290" y="35560"/>
                </a:lnTo>
                <a:lnTo>
                  <a:pt x="796290" y="36830"/>
                </a:lnTo>
                <a:lnTo>
                  <a:pt x="817166" y="36830"/>
                </a:lnTo>
                <a:lnTo>
                  <a:pt x="814621" y="34290"/>
                </a:lnTo>
                <a:close/>
              </a:path>
              <a:path w="835659" h="708025">
                <a:moveTo>
                  <a:pt x="361950" y="36830"/>
                </a:moveTo>
                <a:lnTo>
                  <a:pt x="318770" y="36830"/>
                </a:lnTo>
                <a:lnTo>
                  <a:pt x="314960" y="40640"/>
                </a:lnTo>
                <a:lnTo>
                  <a:pt x="353060" y="40640"/>
                </a:lnTo>
                <a:lnTo>
                  <a:pt x="353060" y="39370"/>
                </a:lnTo>
                <a:lnTo>
                  <a:pt x="356870" y="39370"/>
                </a:lnTo>
                <a:lnTo>
                  <a:pt x="356870" y="38100"/>
                </a:lnTo>
                <a:lnTo>
                  <a:pt x="360680" y="38100"/>
                </a:lnTo>
                <a:lnTo>
                  <a:pt x="361950" y="36830"/>
                </a:lnTo>
                <a:close/>
              </a:path>
              <a:path w="835659" h="708025">
                <a:moveTo>
                  <a:pt x="817166" y="36830"/>
                </a:moveTo>
                <a:lnTo>
                  <a:pt x="801370" y="36830"/>
                </a:lnTo>
                <a:lnTo>
                  <a:pt x="801370" y="38100"/>
                </a:lnTo>
                <a:lnTo>
                  <a:pt x="806450" y="38100"/>
                </a:lnTo>
                <a:lnTo>
                  <a:pt x="806450" y="39370"/>
                </a:lnTo>
                <a:lnTo>
                  <a:pt x="810260" y="39370"/>
                </a:lnTo>
                <a:lnTo>
                  <a:pt x="810260" y="40640"/>
                </a:lnTo>
                <a:lnTo>
                  <a:pt x="820985" y="40640"/>
                </a:lnTo>
                <a:lnTo>
                  <a:pt x="817166" y="36830"/>
                </a:lnTo>
                <a:close/>
              </a:path>
              <a:path w="835659" h="708025">
                <a:moveTo>
                  <a:pt x="349250" y="40640"/>
                </a:moveTo>
                <a:lnTo>
                  <a:pt x="314960" y="40640"/>
                </a:lnTo>
                <a:lnTo>
                  <a:pt x="312420" y="43180"/>
                </a:lnTo>
                <a:lnTo>
                  <a:pt x="344170" y="43180"/>
                </a:lnTo>
                <a:lnTo>
                  <a:pt x="344170" y="41910"/>
                </a:lnTo>
                <a:lnTo>
                  <a:pt x="349250" y="41910"/>
                </a:lnTo>
                <a:lnTo>
                  <a:pt x="349250" y="40640"/>
                </a:lnTo>
                <a:close/>
              </a:path>
              <a:path w="835659" h="708025">
                <a:moveTo>
                  <a:pt x="820985" y="40640"/>
                </a:moveTo>
                <a:lnTo>
                  <a:pt x="815340" y="40640"/>
                </a:lnTo>
                <a:lnTo>
                  <a:pt x="815340" y="41910"/>
                </a:lnTo>
                <a:lnTo>
                  <a:pt x="819150" y="41910"/>
                </a:lnTo>
                <a:lnTo>
                  <a:pt x="819150" y="43180"/>
                </a:lnTo>
                <a:lnTo>
                  <a:pt x="823531" y="43180"/>
                </a:lnTo>
                <a:lnTo>
                  <a:pt x="820985" y="40640"/>
                </a:lnTo>
                <a:close/>
              </a:path>
              <a:path w="835659" h="708025">
                <a:moveTo>
                  <a:pt x="340360" y="43180"/>
                </a:moveTo>
                <a:lnTo>
                  <a:pt x="312420" y="43180"/>
                </a:lnTo>
                <a:lnTo>
                  <a:pt x="308610" y="46990"/>
                </a:lnTo>
                <a:lnTo>
                  <a:pt x="331470" y="46990"/>
                </a:lnTo>
                <a:lnTo>
                  <a:pt x="331470" y="45720"/>
                </a:lnTo>
                <a:lnTo>
                  <a:pt x="335280" y="45720"/>
                </a:lnTo>
                <a:lnTo>
                  <a:pt x="335280" y="44450"/>
                </a:lnTo>
                <a:lnTo>
                  <a:pt x="340360" y="44450"/>
                </a:lnTo>
                <a:lnTo>
                  <a:pt x="340360" y="43180"/>
                </a:lnTo>
                <a:close/>
              </a:path>
              <a:path w="835659" h="708025">
                <a:moveTo>
                  <a:pt x="824229" y="43877"/>
                </a:moveTo>
                <a:lnTo>
                  <a:pt x="824229" y="44450"/>
                </a:lnTo>
                <a:lnTo>
                  <a:pt x="824803" y="44450"/>
                </a:lnTo>
                <a:lnTo>
                  <a:pt x="824229" y="43877"/>
                </a:lnTo>
                <a:close/>
              </a:path>
              <a:path w="835659" h="708025">
                <a:moveTo>
                  <a:pt x="327660" y="46990"/>
                </a:moveTo>
                <a:lnTo>
                  <a:pt x="308610" y="46990"/>
                </a:lnTo>
                <a:lnTo>
                  <a:pt x="306070" y="49530"/>
                </a:lnTo>
                <a:lnTo>
                  <a:pt x="322580" y="49530"/>
                </a:lnTo>
                <a:lnTo>
                  <a:pt x="322580" y="48260"/>
                </a:lnTo>
                <a:lnTo>
                  <a:pt x="327660" y="48260"/>
                </a:lnTo>
                <a:lnTo>
                  <a:pt x="327660" y="46990"/>
                </a:lnTo>
                <a:close/>
              </a:path>
              <a:path w="835659" h="708025">
                <a:moveTo>
                  <a:pt x="318770" y="49530"/>
                </a:moveTo>
                <a:lnTo>
                  <a:pt x="306070" y="49530"/>
                </a:lnTo>
                <a:lnTo>
                  <a:pt x="302260" y="53340"/>
                </a:lnTo>
                <a:lnTo>
                  <a:pt x="309880" y="53340"/>
                </a:lnTo>
                <a:lnTo>
                  <a:pt x="309880" y="52070"/>
                </a:lnTo>
                <a:lnTo>
                  <a:pt x="313690" y="52070"/>
                </a:lnTo>
                <a:lnTo>
                  <a:pt x="313690" y="50800"/>
                </a:lnTo>
                <a:lnTo>
                  <a:pt x="318770" y="50800"/>
                </a:lnTo>
                <a:lnTo>
                  <a:pt x="318770" y="49530"/>
                </a:lnTo>
                <a:close/>
              </a:path>
              <a:path w="835659" h="708025">
                <a:moveTo>
                  <a:pt x="300990" y="54610"/>
                </a:moveTo>
                <a:lnTo>
                  <a:pt x="299720" y="55880"/>
                </a:lnTo>
                <a:lnTo>
                  <a:pt x="300990" y="55880"/>
                </a:lnTo>
                <a:lnTo>
                  <a:pt x="300990" y="54610"/>
                </a:lnTo>
                <a:close/>
              </a:path>
              <a:path w="835659" h="708025">
                <a:moveTo>
                  <a:pt x="304800" y="53340"/>
                </a:moveTo>
                <a:lnTo>
                  <a:pt x="302260" y="53340"/>
                </a:lnTo>
                <a:lnTo>
                  <a:pt x="300990" y="54610"/>
                </a:lnTo>
                <a:lnTo>
                  <a:pt x="304800" y="54610"/>
                </a:lnTo>
                <a:lnTo>
                  <a:pt x="304800" y="53340"/>
                </a:lnTo>
                <a:close/>
              </a:path>
              <a:path w="835659" h="708025">
                <a:moveTo>
                  <a:pt x="12700" y="342900"/>
                </a:moveTo>
                <a:lnTo>
                  <a:pt x="0" y="355600"/>
                </a:lnTo>
                <a:lnTo>
                  <a:pt x="13970" y="369601"/>
                </a:lnTo>
                <a:lnTo>
                  <a:pt x="13970" y="365760"/>
                </a:lnTo>
                <a:lnTo>
                  <a:pt x="12700" y="365760"/>
                </a:lnTo>
                <a:lnTo>
                  <a:pt x="12700" y="355600"/>
                </a:lnTo>
                <a:lnTo>
                  <a:pt x="11430" y="355600"/>
                </a:lnTo>
                <a:lnTo>
                  <a:pt x="11430" y="346710"/>
                </a:lnTo>
                <a:lnTo>
                  <a:pt x="12700" y="346710"/>
                </a:lnTo>
                <a:lnTo>
                  <a:pt x="12700" y="342900"/>
                </a:lnTo>
                <a:close/>
              </a:path>
              <a:path w="835659" h="708025">
                <a:moveTo>
                  <a:pt x="783589" y="702437"/>
                </a:moveTo>
                <a:lnTo>
                  <a:pt x="745490" y="702437"/>
                </a:lnTo>
                <a:lnTo>
                  <a:pt x="744093" y="703707"/>
                </a:lnTo>
                <a:lnTo>
                  <a:pt x="740410" y="707390"/>
                </a:lnTo>
                <a:lnTo>
                  <a:pt x="416560" y="707517"/>
                </a:lnTo>
                <a:lnTo>
                  <a:pt x="741680" y="707517"/>
                </a:lnTo>
                <a:lnTo>
                  <a:pt x="741680" y="706247"/>
                </a:lnTo>
                <a:lnTo>
                  <a:pt x="754380" y="706247"/>
                </a:lnTo>
                <a:lnTo>
                  <a:pt x="754380" y="704977"/>
                </a:lnTo>
                <a:lnTo>
                  <a:pt x="765810" y="704977"/>
                </a:lnTo>
                <a:lnTo>
                  <a:pt x="765810" y="703707"/>
                </a:lnTo>
                <a:lnTo>
                  <a:pt x="783589" y="703707"/>
                </a:lnTo>
                <a:lnTo>
                  <a:pt x="783589" y="702437"/>
                </a:lnTo>
                <a:close/>
              </a:path>
              <a:path w="835659" h="708025">
                <a:moveTo>
                  <a:pt x="388620" y="701167"/>
                </a:moveTo>
                <a:lnTo>
                  <a:pt x="378460" y="701167"/>
                </a:lnTo>
                <a:lnTo>
                  <a:pt x="378460" y="702310"/>
                </a:lnTo>
                <a:lnTo>
                  <a:pt x="789940" y="702437"/>
                </a:lnTo>
                <a:lnTo>
                  <a:pt x="389890" y="702310"/>
                </a:lnTo>
                <a:lnTo>
                  <a:pt x="388620" y="701167"/>
                </a:lnTo>
                <a:close/>
              </a:path>
              <a:path w="835659" h="708025">
                <a:moveTo>
                  <a:pt x="789939" y="701167"/>
                </a:moveTo>
                <a:lnTo>
                  <a:pt x="746760" y="701167"/>
                </a:lnTo>
                <a:lnTo>
                  <a:pt x="745490" y="702310"/>
                </a:lnTo>
                <a:lnTo>
                  <a:pt x="789940" y="702310"/>
                </a:lnTo>
                <a:lnTo>
                  <a:pt x="789939" y="701167"/>
                </a:lnTo>
                <a:close/>
              </a:path>
              <a:path w="835659" h="708025">
                <a:moveTo>
                  <a:pt x="386080" y="698500"/>
                </a:moveTo>
                <a:lnTo>
                  <a:pt x="370840" y="698500"/>
                </a:lnTo>
                <a:lnTo>
                  <a:pt x="370840" y="701167"/>
                </a:lnTo>
                <a:lnTo>
                  <a:pt x="388614" y="701161"/>
                </a:lnTo>
                <a:lnTo>
                  <a:pt x="386080" y="698500"/>
                </a:lnTo>
                <a:close/>
              </a:path>
              <a:path w="835659" h="708025">
                <a:moveTo>
                  <a:pt x="746868" y="701053"/>
                </a:moveTo>
                <a:lnTo>
                  <a:pt x="388614" y="701161"/>
                </a:lnTo>
                <a:lnTo>
                  <a:pt x="746760" y="701167"/>
                </a:lnTo>
                <a:close/>
              </a:path>
              <a:path w="835659" h="708025">
                <a:moveTo>
                  <a:pt x="792480" y="698500"/>
                </a:moveTo>
                <a:lnTo>
                  <a:pt x="749300" y="698500"/>
                </a:lnTo>
                <a:lnTo>
                  <a:pt x="746868" y="701053"/>
                </a:lnTo>
                <a:lnTo>
                  <a:pt x="791210" y="701040"/>
                </a:lnTo>
                <a:lnTo>
                  <a:pt x="792480" y="699770"/>
                </a:lnTo>
                <a:lnTo>
                  <a:pt x="792480" y="698500"/>
                </a:lnTo>
                <a:close/>
              </a:path>
              <a:path w="835659" h="708025">
                <a:moveTo>
                  <a:pt x="383540" y="695960"/>
                </a:moveTo>
                <a:lnTo>
                  <a:pt x="355600" y="695960"/>
                </a:lnTo>
                <a:lnTo>
                  <a:pt x="355600" y="698500"/>
                </a:lnTo>
                <a:lnTo>
                  <a:pt x="363220" y="698500"/>
                </a:lnTo>
                <a:lnTo>
                  <a:pt x="363220" y="697357"/>
                </a:lnTo>
                <a:lnTo>
                  <a:pt x="384804" y="697350"/>
                </a:lnTo>
                <a:lnTo>
                  <a:pt x="383540" y="695960"/>
                </a:lnTo>
                <a:close/>
              </a:path>
              <a:path w="835659" h="708025">
                <a:moveTo>
                  <a:pt x="750673" y="697243"/>
                </a:moveTo>
                <a:lnTo>
                  <a:pt x="384804" y="697350"/>
                </a:lnTo>
                <a:lnTo>
                  <a:pt x="750570" y="697357"/>
                </a:lnTo>
                <a:close/>
              </a:path>
              <a:path w="835659" h="708025">
                <a:moveTo>
                  <a:pt x="796290" y="695960"/>
                </a:moveTo>
                <a:lnTo>
                  <a:pt x="751840" y="695960"/>
                </a:lnTo>
                <a:lnTo>
                  <a:pt x="750673" y="697243"/>
                </a:lnTo>
                <a:lnTo>
                  <a:pt x="795020" y="697230"/>
                </a:lnTo>
                <a:lnTo>
                  <a:pt x="796290" y="695960"/>
                </a:lnTo>
                <a:close/>
              </a:path>
              <a:path w="835659" h="708025">
                <a:moveTo>
                  <a:pt x="347980" y="694811"/>
                </a:moveTo>
                <a:lnTo>
                  <a:pt x="342900" y="694814"/>
                </a:lnTo>
                <a:lnTo>
                  <a:pt x="342900" y="695960"/>
                </a:lnTo>
                <a:lnTo>
                  <a:pt x="347980" y="695960"/>
                </a:lnTo>
                <a:lnTo>
                  <a:pt x="347980" y="694811"/>
                </a:lnTo>
                <a:close/>
              </a:path>
              <a:path w="835659" h="708025">
                <a:moveTo>
                  <a:pt x="379730" y="692150"/>
                </a:moveTo>
                <a:lnTo>
                  <a:pt x="337820" y="692150"/>
                </a:lnTo>
                <a:lnTo>
                  <a:pt x="337820" y="694182"/>
                </a:lnTo>
                <a:lnTo>
                  <a:pt x="338333" y="694817"/>
                </a:lnTo>
                <a:lnTo>
                  <a:pt x="342900" y="694814"/>
                </a:lnTo>
                <a:lnTo>
                  <a:pt x="382270" y="694690"/>
                </a:lnTo>
                <a:lnTo>
                  <a:pt x="379730" y="692150"/>
                </a:lnTo>
                <a:close/>
              </a:path>
              <a:path w="835659" h="708025">
                <a:moveTo>
                  <a:pt x="574040" y="694690"/>
                </a:moveTo>
                <a:lnTo>
                  <a:pt x="347980" y="694690"/>
                </a:lnTo>
                <a:lnTo>
                  <a:pt x="574040" y="694690"/>
                </a:lnTo>
                <a:close/>
              </a:path>
              <a:path w="835659" h="708025">
                <a:moveTo>
                  <a:pt x="800100" y="692150"/>
                </a:moveTo>
                <a:lnTo>
                  <a:pt x="755650" y="692150"/>
                </a:lnTo>
                <a:lnTo>
                  <a:pt x="753110" y="694690"/>
                </a:lnTo>
                <a:lnTo>
                  <a:pt x="797560" y="694690"/>
                </a:lnTo>
                <a:lnTo>
                  <a:pt x="800100" y="692150"/>
                </a:lnTo>
                <a:close/>
              </a:path>
              <a:path w="835659" h="708025">
                <a:moveTo>
                  <a:pt x="377281" y="689710"/>
                </a:moveTo>
                <a:lnTo>
                  <a:pt x="333264" y="689737"/>
                </a:lnTo>
                <a:lnTo>
                  <a:pt x="335280" y="691642"/>
                </a:lnTo>
                <a:lnTo>
                  <a:pt x="335280" y="691007"/>
                </a:lnTo>
                <a:lnTo>
                  <a:pt x="378460" y="691007"/>
                </a:lnTo>
                <a:lnTo>
                  <a:pt x="377281" y="689710"/>
                </a:lnTo>
                <a:close/>
              </a:path>
              <a:path w="835659" h="708025">
                <a:moveTo>
                  <a:pt x="802640" y="689610"/>
                </a:moveTo>
                <a:lnTo>
                  <a:pt x="758190" y="689610"/>
                </a:lnTo>
                <a:lnTo>
                  <a:pt x="756920" y="691007"/>
                </a:lnTo>
                <a:lnTo>
                  <a:pt x="801370" y="691007"/>
                </a:lnTo>
                <a:lnTo>
                  <a:pt x="802640" y="689610"/>
                </a:lnTo>
                <a:close/>
              </a:path>
              <a:path w="835659" h="708025">
                <a:moveTo>
                  <a:pt x="546100" y="689610"/>
                </a:moveTo>
                <a:lnTo>
                  <a:pt x="377190" y="689610"/>
                </a:lnTo>
                <a:lnTo>
                  <a:pt x="546100" y="689610"/>
                </a:lnTo>
                <a:close/>
              </a:path>
              <a:path w="835659" h="708025">
                <a:moveTo>
                  <a:pt x="373380" y="685800"/>
                </a:moveTo>
                <a:lnTo>
                  <a:pt x="329462" y="685800"/>
                </a:lnTo>
                <a:lnTo>
                  <a:pt x="331997" y="688340"/>
                </a:lnTo>
                <a:lnTo>
                  <a:pt x="375920" y="688340"/>
                </a:lnTo>
                <a:lnTo>
                  <a:pt x="373380" y="685800"/>
                </a:lnTo>
                <a:close/>
              </a:path>
              <a:path w="835659" h="708025">
                <a:moveTo>
                  <a:pt x="806450" y="685800"/>
                </a:moveTo>
                <a:lnTo>
                  <a:pt x="762000" y="685800"/>
                </a:lnTo>
                <a:lnTo>
                  <a:pt x="759460" y="688340"/>
                </a:lnTo>
                <a:lnTo>
                  <a:pt x="803910" y="688340"/>
                </a:lnTo>
                <a:lnTo>
                  <a:pt x="806450" y="685800"/>
                </a:lnTo>
                <a:close/>
              </a:path>
              <a:path w="835659" h="708025">
                <a:moveTo>
                  <a:pt x="370840" y="683260"/>
                </a:moveTo>
                <a:lnTo>
                  <a:pt x="326928" y="683260"/>
                </a:lnTo>
                <a:lnTo>
                  <a:pt x="328195" y="684657"/>
                </a:lnTo>
                <a:lnTo>
                  <a:pt x="372110" y="684657"/>
                </a:lnTo>
                <a:lnTo>
                  <a:pt x="370840" y="683260"/>
                </a:lnTo>
                <a:close/>
              </a:path>
              <a:path w="835659" h="708025">
                <a:moveTo>
                  <a:pt x="808990" y="683260"/>
                </a:moveTo>
                <a:lnTo>
                  <a:pt x="764540" y="683260"/>
                </a:lnTo>
                <a:lnTo>
                  <a:pt x="763270" y="684657"/>
                </a:lnTo>
                <a:lnTo>
                  <a:pt x="807720" y="684657"/>
                </a:lnTo>
                <a:lnTo>
                  <a:pt x="808990" y="683260"/>
                </a:lnTo>
                <a:close/>
              </a:path>
              <a:path w="835659" h="708025">
                <a:moveTo>
                  <a:pt x="812800" y="679450"/>
                </a:moveTo>
                <a:lnTo>
                  <a:pt x="749300" y="679450"/>
                </a:lnTo>
                <a:lnTo>
                  <a:pt x="768350" y="679577"/>
                </a:lnTo>
                <a:lnTo>
                  <a:pt x="765810" y="681990"/>
                </a:lnTo>
                <a:lnTo>
                  <a:pt x="810260" y="682117"/>
                </a:lnTo>
                <a:lnTo>
                  <a:pt x="812800" y="679450"/>
                </a:lnTo>
                <a:close/>
              </a:path>
              <a:path w="835659" h="708025">
                <a:moveTo>
                  <a:pt x="367030" y="679450"/>
                </a:moveTo>
                <a:lnTo>
                  <a:pt x="323127" y="679450"/>
                </a:lnTo>
                <a:lnTo>
                  <a:pt x="325661" y="681990"/>
                </a:lnTo>
                <a:lnTo>
                  <a:pt x="369570" y="681990"/>
                </a:lnTo>
                <a:lnTo>
                  <a:pt x="367030" y="679450"/>
                </a:lnTo>
                <a:close/>
              </a:path>
              <a:path w="835659" h="708025">
                <a:moveTo>
                  <a:pt x="364490" y="676910"/>
                </a:moveTo>
                <a:lnTo>
                  <a:pt x="320592" y="676910"/>
                </a:lnTo>
                <a:lnTo>
                  <a:pt x="321859" y="678307"/>
                </a:lnTo>
                <a:lnTo>
                  <a:pt x="365760" y="678307"/>
                </a:lnTo>
                <a:lnTo>
                  <a:pt x="364490" y="676910"/>
                </a:lnTo>
                <a:close/>
              </a:path>
              <a:path w="835659" h="708025">
                <a:moveTo>
                  <a:pt x="762000" y="676910"/>
                </a:moveTo>
                <a:lnTo>
                  <a:pt x="770890" y="677037"/>
                </a:lnTo>
                <a:lnTo>
                  <a:pt x="769620" y="678307"/>
                </a:lnTo>
                <a:lnTo>
                  <a:pt x="814070" y="678307"/>
                </a:lnTo>
                <a:lnTo>
                  <a:pt x="815340" y="677037"/>
                </a:lnTo>
                <a:lnTo>
                  <a:pt x="762000" y="676910"/>
                </a:lnTo>
                <a:close/>
              </a:path>
              <a:path w="835659" h="708025">
                <a:moveTo>
                  <a:pt x="772160" y="675640"/>
                </a:moveTo>
                <a:lnTo>
                  <a:pt x="770890" y="676910"/>
                </a:lnTo>
                <a:lnTo>
                  <a:pt x="772160" y="676910"/>
                </a:lnTo>
                <a:lnTo>
                  <a:pt x="772160" y="675640"/>
                </a:lnTo>
                <a:close/>
              </a:path>
              <a:path w="835659" h="708025">
                <a:moveTo>
                  <a:pt x="819150" y="673100"/>
                </a:moveTo>
                <a:lnTo>
                  <a:pt x="778510" y="673100"/>
                </a:lnTo>
                <a:lnTo>
                  <a:pt x="778510" y="675640"/>
                </a:lnTo>
                <a:lnTo>
                  <a:pt x="816610" y="675767"/>
                </a:lnTo>
                <a:lnTo>
                  <a:pt x="819150" y="673100"/>
                </a:lnTo>
                <a:close/>
              </a:path>
              <a:path w="835659" h="708025">
                <a:moveTo>
                  <a:pt x="360680" y="673100"/>
                </a:moveTo>
                <a:lnTo>
                  <a:pt x="316791" y="673100"/>
                </a:lnTo>
                <a:lnTo>
                  <a:pt x="319325" y="675640"/>
                </a:lnTo>
                <a:lnTo>
                  <a:pt x="363220" y="675640"/>
                </a:lnTo>
                <a:lnTo>
                  <a:pt x="360680" y="673100"/>
                </a:lnTo>
                <a:close/>
              </a:path>
              <a:path w="835659" h="708025">
                <a:moveTo>
                  <a:pt x="786130" y="671957"/>
                </a:moveTo>
                <a:lnTo>
                  <a:pt x="782320" y="671957"/>
                </a:lnTo>
                <a:lnTo>
                  <a:pt x="782320" y="673100"/>
                </a:lnTo>
                <a:lnTo>
                  <a:pt x="786130" y="673100"/>
                </a:lnTo>
                <a:lnTo>
                  <a:pt x="786130" y="671957"/>
                </a:lnTo>
                <a:close/>
              </a:path>
              <a:path w="835659" h="708025">
                <a:moveTo>
                  <a:pt x="358140" y="670560"/>
                </a:moveTo>
                <a:lnTo>
                  <a:pt x="314256" y="670560"/>
                </a:lnTo>
                <a:lnTo>
                  <a:pt x="315524" y="671957"/>
                </a:lnTo>
                <a:lnTo>
                  <a:pt x="359410" y="671957"/>
                </a:lnTo>
                <a:lnTo>
                  <a:pt x="358140" y="670560"/>
                </a:lnTo>
                <a:close/>
              </a:path>
              <a:path w="835659" h="708025">
                <a:moveTo>
                  <a:pt x="821690" y="670560"/>
                </a:moveTo>
                <a:lnTo>
                  <a:pt x="786130" y="670560"/>
                </a:lnTo>
                <a:lnTo>
                  <a:pt x="786130" y="671957"/>
                </a:lnTo>
                <a:lnTo>
                  <a:pt x="820420" y="671957"/>
                </a:lnTo>
                <a:lnTo>
                  <a:pt x="821690" y="670560"/>
                </a:lnTo>
                <a:close/>
              </a:path>
              <a:path w="835659" h="708025">
                <a:moveTo>
                  <a:pt x="795020" y="669290"/>
                </a:moveTo>
                <a:lnTo>
                  <a:pt x="791210" y="669290"/>
                </a:lnTo>
                <a:lnTo>
                  <a:pt x="791210" y="670560"/>
                </a:lnTo>
                <a:lnTo>
                  <a:pt x="795020" y="670560"/>
                </a:lnTo>
                <a:lnTo>
                  <a:pt x="795020" y="669290"/>
                </a:lnTo>
                <a:close/>
              </a:path>
              <a:path w="835659" h="708025">
                <a:moveTo>
                  <a:pt x="354330" y="666750"/>
                </a:moveTo>
                <a:lnTo>
                  <a:pt x="310455" y="666750"/>
                </a:lnTo>
                <a:lnTo>
                  <a:pt x="312989" y="669290"/>
                </a:lnTo>
                <a:lnTo>
                  <a:pt x="356870" y="669290"/>
                </a:lnTo>
                <a:lnTo>
                  <a:pt x="354330" y="666750"/>
                </a:lnTo>
                <a:close/>
              </a:path>
              <a:path w="835659" h="708025">
                <a:moveTo>
                  <a:pt x="825500" y="666750"/>
                </a:moveTo>
                <a:lnTo>
                  <a:pt x="798830" y="666750"/>
                </a:lnTo>
                <a:lnTo>
                  <a:pt x="798830" y="669290"/>
                </a:lnTo>
                <a:lnTo>
                  <a:pt x="822960" y="669290"/>
                </a:lnTo>
                <a:lnTo>
                  <a:pt x="825500" y="666750"/>
                </a:lnTo>
                <a:close/>
              </a:path>
              <a:path w="835659" h="708025">
                <a:moveTo>
                  <a:pt x="807720" y="665607"/>
                </a:moveTo>
                <a:lnTo>
                  <a:pt x="803910" y="665607"/>
                </a:lnTo>
                <a:lnTo>
                  <a:pt x="803910" y="666750"/>
                </a:lnTo>
                <a:lnTo>
                  <a:pt x="807720" y="666750"/>
                </a:lnTo>
                <a:lnTo>
                  <a:pt x="807720" y="665607"/>
                </a:lnTo>
                <a:close/>
              </a:path>
              <a:path w="835659" h="708025">
                <a:moveTo>
                  <a:pt x="363220" y="664210"/>
                </a:moveTo>
                <a:lnTo>
                  <a:pt x="307921" y="664210"/>
                </a:lnTo>
                <a:lnTo>
                  <a:pt x="309188" y="665607"/>
                </a:lnTo>
                <a:lnTo>
                  <a:pt x="353060" y="665607"/>
                </a:lnTo>
                <a:lnTo>
                  <a:pt x="351790" y="664337"/>
                </a:lnTo>
                <a:lnTo>
                  <a:pt x="363220" y="664210"/>
                </a:lnTo>
                <a:close/>
              </a:path>
              <a:path w="835659" h="708025">
                <a:moveTo>
                  <a:pt x="828040" y="664210"/>
                </a:moveTo>
                <a:lnTo>
                  <a:pt x="807720" y="664210"/>
                </a:lnTo>
                <a:lnTo>
                  <a:pt x="807720" y="665607"/>
                </a:lnTo>
                <a:lnTo>
                  <a:pt x="826770" y="665480"/>
                </a:lnTo>
                <a:lnTo>
                  <a:pt x="828040" y="664210"/>
                </a:lnTo>
                <a:close/>
              </a:path>
              <a:path w="835659" h="708025">
                <a:moveTo>
                  <a:pt x="816610" y="662940"/>
                </a:moveTo>
                <a:lnTo>
                  <a:pt x="812800" y="662940"/>
                </a:lnTo>
                <a:lnTo>
                  <a:pt x="812800" y="664210"/>
                </a:lnTo>
                <a:lnTo>
                  <a:pt x="816610" y="664210"/>
                </a:lnTo>
                <a:lnTo>
                  <a:pt x="816610" y="662940"/>
                </a:lnTo>
                <a:close/>
              </a:path>
              <a:path w="835659" h="708025">
                <a:moveTo>
                  <a:pt x="346710" y="659257"/>
                </a:moveTo>
                <a:lnTo>
                  <a:pt x="342900" y="659257"/>
                </a:lnTo>
                <a:lnTo>
                  <a:pt x="342900" y="660400"/>
                </a:lnTo>
                <a:lnTo>
                  <a:pt x="304119" y="660400"/>
                </a:lnTo>
                <a:lnTo>
                  <a:pt x="306653" y="662940"/>
                </a:lnTo>
                <a:lnTo>
                  <a:pt x="350520" y="662940"/>
                </a:lnTo>
                <a:lnTo>
                  <a:pt x="347980" y="660400"/>
                </a:lnTo>
                <a:lnTo>
                  <a:pt x="346710" y="659257"/>
                </a:lnTo>
                <a:close/>
              </a:path>
              <a:path w="835659" h="708025">
                <a:moveTo>
                  <a:pt x="831850" y="660400"/>
                </a:moveTo>
                <a:lnTo>
                  <a:pt x="820420" y="660400"/>
                </a:lnTo>
                <a:lnTo>
                  <a:pt x="820420" y="662940"/>
                </a:lnTo>
                <a:lnTo>
                  <a:pt x="829310" y="662940"/>
                </a:lnTo>
                <a:lnTo>
                  <a:pt x="831850" y="660400"/>
                </a:lnTo>
                <a:close/>
              </a:path>
              <a:path w="835659" h="708025">
                <a:moveTo>
                  <a:pt x="829310" y="659257"/>
                </a:moveTo>
                <a:lnTo>
                  <a:pt x="825500" y="659257"/>
                </a:lnTo>
                <a:lnTo>
                  <a:pt x="825500" y="660400"/>
                </a:lnTo>
                <a:lnTo>
                  <a:pt x="829310" y="660400"/>
                </a:lnTo>
                <a:lnTo>
                  <a:pt x="829310" y="659257"/>
                </a:lnTo>
                <a:close/>
              </a:path>
              <a:path w="835659" h="708025">
                <a:moveTo>
                  <a:pt x="342900" y="657860"/>
                </a:moveTo>
                <a:lnTo>
                  <a:pt x="301585" y="657860"/>
                </a:lnTo>
                <a:lnTo>
                  <a:pt x="302852" y="659257"/>
                </a:lnTo>
                <a:lnTo>
                  <a:pt x="342900" y="659257"/>
                </a:lnTo>
                <a:lnTo>
                  <a:pt x="342900" y="657860"/>
                </a:lnTo>
                <a:close/>
              </a:path>
              <a:path w="835659" h="708025">
                <a:moveTo>
                  <a:pt x="835660" y="656590"/>
                </a:moveTo>
                <a:lnTo>
                  <a:pt x="833120" y="656590"/>
                </a:lnTo>
                <a:lnTo>
                  <a:pt x="833120" y="657860"/>
                </a:lnTo>
                <a:lnTo>
                  <a:pt x="829310" y="657860"/>
                </a:lnTo>
                <a:lnTo>
                  <a:pt x="829310" y="659257"/>
                </a:lnTo>
                <a:lnTo>
                  <a:pt x="833120" y="659257"/>
                </a:lnTo>
                <a:lnTo>
                  <a:pt x="834390" y="657860"/>
                </a:lnTo>
                <a:lnTo>
                  <a:pt x="835660" y="656590"/>
                </a:lnTo>
                <a:close/>
              </a:path>
              <a:path w="835659" h="708025">
                <a:moveTo>
                  <a:pt x="339090" y="656590"/>
                </a:moveTo>
                <a:lnTo>
                  <a:pt x="334010" y="656590"/>
                </a:lnTo>
                <a:lnTo>
                  <a:pt x="334010" y="657860"/>
                </a:lnTo>
                <a:lnTo>
                  <a:pt x="339090" y="657860"/>
                </a:lnTo>
                <a:lnTo>
                  <a:pt x="339090" y="656590"/>
                </a:lnTo>
                <a:close/>
              </a:path>
              <a:path w="835659" h="708025">
                <a:moveTo>
                  <a:pt x="330200" y="654050"/>
                </a:moveTo>
                <a:lnTo>
                  <a:pt x="297783" y="654050"/>
                </a:lnTo>
                <a:lnTo>
                  <a:pt x="300318" y="656590"/>
                </a:lnTo>
                <a:lnTo>
                  <a:pt x="330200" y="656590"/>
                </a:lnTo>
                <a:lnTo>
                  <a:pt x="330200" y="654050"/>
                </a:lnTo>
                <a:close/>
              </a:path>
              <a:path w="835659" h="708025">
                <a:moveTo>
                  <a:pt x="326390" y="652907"/>
                </a:moveTo>
                <a:lnTo>
                  <a:pt x="321310" y="652907"/>
                </a:lnTo>
                <a:lnTo>
                  <a:pt x="321310" y="654050"/>
                </a:lnTo>
                <a:lnTo>
                  <a:pt x="326390" y="654050"/>
                </a:lnTo>
                <a:lnTo>
                  <a:pt x="326390" y="652907"/>
                </a:lnTo>
                <a:close/>
              </a:path>
              <a:path w="835659" h="708025">
                <a:moveTo>
                  <a:pt x="321310" y="651510"/>
                </a:moveTo>
                <a:lnTo>
                  <a:pt x="295249" y="651510"/>
                </a:lnTo>
                <a:lnTo>
                  <a:pt x="296516" y="652907"/>
                </a:lnTo>
                <a:lnTo>
                  <a:pt x="321310" y="652907"/>
                </a:lnTo>
                <a:lnTo>
                  <a:pt x="321310" y="651510"/>
                </a:lnTo>
                <a:close/>
              </a:path>
              <a:path w="835659" h="708025">
                <a:moveTo>
                  <a:pt x="317500" y="650367"/>
                </a:moveTo>
                <a:lnTo>
                  <a:pt x="312420" y="650367"/>
                </a:lnTo>
                <a:lnTo>
                  <a:pt x="312420" y="651510"/>
                </a:lnTo>
                <a:lnTo>
                  <a:pt x="317500" y="651510"/>
                </a:lnTo>
                <a:lnTo>
                  <a:pt x="317500" y="650367"/>
                </a:lnTo>
                <a:close/>
              </a:path>
              <a:path w="835659" h="708025">
                <a:moveTo>
                  <a:pt x="308610" y="647700"/>
                </a:moveTo>
                <a:lnTo>
                  <a:pt x="291447" y="647700"/>
                </a:lnTo>
                <a:lnTo>
                  <a:pt x="293982" y="650240"/>
                </a:lnTo>
                <a:lnTo>
                  <a:pt x="308610" y="650367"/>
                </a:lnTo>
                <a:lnTo>
                  <a:pt x="308610" y="647700"/>
                </a:lnTo>
                <a:close/>
              </a:path>
              <a:path w="835659" h="708025">
                <a:moveTo>
                  <a:pt x="303530" y="646430"/>
                </a:moveTo>
                <a:lnTo>
                  <a:pt x="299720" y="646430"/>
                </a:lnTo>
                <a:lnTo>
                  <a:pt x="299720" y="647700"/>
                </a:lnTo>
                <a:lnTo>
                  <a:pt x="303530" y="647700"/>
                </a:lnTo>
                <a:lnTo>
                  <a:pt x="303530" y="646430"/>
                </a:lnTo>
                <a:close/>
              </a:path>
              <a:path w="835659" h="708025">
                <a:moveTo>
                  <a:pt x="299720" y="645160"/>
                </a:moveTo>
                <a:lnTo>
                  <a:pt x="288913" y="645160"/>
                </a:lnTo>
                <a:lnTo>
                  <a:pt x="290180" y="646430"/>
                </a:lnTo>
                <a:lnTo>
                  <a:pt x="299720" y="646430"/>
                </a:lnTo>
                <a:lnTo>
                  <a:pt x="299720" y="645160"/>
                </a:lnTo>
                <a:close/>
              </a:path>
              <a:path w="835659" h="708025">
                <a:moveTo>
                  <a:pt x="295910" y="644017"/>
                </a:moveTo>
                <a:lnTo>
                  <a:pt x="290830" y="644017"/>
                </a:lnTo>
                <a:lnTo>
                  <a:pt x="290830" y="645160"/>
                </a:lnTo>
                <a:lnTo>
                  <a:pt x="295910" y="645160"/>
                </a:lnTo>
                <a:lnTo>
                  <a:pt x="295910" y="644017"/>
                </a:lnTo>
                <a:close/>
              </a:path>
              <a:path w="835659" h="708025">
                <a:moveTo>
                  <a:pt x="287020" y="641350"/>
                </a:moveTo>
                <a:lnTo>
                  <a:pt x="285112" y="641350"/>
                </a:lnTo>
                <a:lnTo>
                  <a:pt x="287020" y="643262"/>
                </a:lnTo>
                <a:lnTo>
                  <a:pt x="287020" y="64135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bk object 1098"/>
          <p:cNvSpPr/>
          <p:nvPr/>
        </p:nvSpPr>
        <p:spPr>
          <a:xfrm>
            <a:off x="6041390" y="5951220"/>
            <a:ext cx="425450" cy="716280"/>
          </a:xfrm>
          <a:custGeom>
            <a:avLst/>
            <a:gdLst/>
            <a:ahLst/>
            <a:cxnLst/>
            <a:rect l="l" t="t" r="r" b="b"/>
            <a:pathLst>
              <a:path w="425450" h="716279">
                <a:moveTo>
                  <a:pt x="355599" y="0"/>
                </a:moveTo>
                <a:lnTo>
                  <a:pt x="342900" y="0"/>
                </a:lnTo>
                <a:lnTo>
                  <a:pt x="349249" y="6349"/>
                </a:lnTo>
                <a:lnTo>
                  <a:pt x="392429" y="6349"/>
                </a:lnTo>
                <a:lnTo>
                  <a:pt x="389889" y="3809"/>
                </a:lnTo>
                <a:lnTo>
                  <a:pt x="388619" y="3809"/>
                </a:lnTo>
                <a:lnTo>
                  <a:pt x="388619" y="2539"/>
                </a:lnTo>
                <a:lnTo>
                  <a:pt x="377189" y="2539"/>
                </a:lnTo>
                <a:lnTo>
                  <a:pt x="377189" y="1269"/>
                </a:lnTo>
                <a:lnTo>
                  <a:pt x="355599" y="1269"/>
                </a:lnTo>
                <a:lnTo>
                  <a:pt x="355599" y="0"/>
                </a:lnTo>
                <a:close/>
              </a:path>
              <a:path w="425450" h="716279">
                <a:moveTo>
                  <a:pt x="91439" y="7620"/>
                </a:moveTo>
                <a:lnTo>
                  <a:pt x="83819" y="7620"/>
                </a:lnTo>
                <a:lnTo>
                  <a:pt x="83819" y="8889"/>
                </a:lnTo>
                <a:lnTo>
                  <a:pt x="90169" y="8889"/>
                </a:lnTo>
                <a:lnTo>
                  <a:pt x="91439" y="7620"/>
                </a:lnTo>
                <a:close/>
              </a:path>
              <a:path w="425450" h="716279">
                <a:moveTo>
                  <a:pt x="392429" y="6349"/>
                </a:moveTo>
                <a:lnTo>
                  <a:pt x="349250" y="6349"/>
                </a:lnTo>
                <a:lnTo>
                  <a:pt x="351789" y="8889"/>
                </a:lnTo>
                <a:lnTo>
                  <a:pt x="394969" y="8889"/>
                </a:lnTo>
                <a:lnTo>
                  <a:pt x="392429" y="6349"/>
                </a:lnTo>
                <a:close/>
              </a:path>
              <a:path w="425450" h="716279">
                <a:moveTo>
                  <a:pt x="92709" y="6349"/>
                </a:moveTo>
                <a:lnTo>
                  <a:pt x="91439" y="6349"/>
                </a:lnTo>
                <a:lnTo>
                  <a:pt x="91439" y="7620"/>
                </a:lnTo>
                <a:lnTo>
                  <a:pt x="92709" y="6349"/>
                </a:lnTo>
                <a:close/>
              </a:path>
              <a:path w="425450" h="716279">
                <a:moveTo>
                  <a:pt x="90169" y="8889"/>
                </a:moveTo>
                <a:lnTo>
                  <a:pt x="76199" y="8889"/>
                </a:lnTo>
                <a:lnTo>
                  <a:pt x="76199" y="10159"/>
                </a:lnTo>
                <a:lnTo>
                  <a:pt x="68579" y="10159"/>
                </a:lnTo>
                <a:lnTo>
                  <a:pt x="68579" y="11429"/>
                </a:lnTo>
                <a:lnTo>
                  <a:pt x="60959" y="11429"/>
                </a:lnTo>
                <a:lnTo>
                  <a:pt x="60959" y="12699"/>
                </a:lnTo>
                <a:lnTo>
                  <a:pt x="86359" y="12699"/>
                </a:lnTo>
                <a:lnTo>
                  <a:pt x="90169" y="8889"/>
                </a:lnTo>
                <a:close/>
              </a:path>
              <a:path w="425450" h="716279">
                <a:moveTo>
                  <a:pt x="394969" y="8889"/>
                </a:moveTo>
                <a:lnTo>
                  <a:pt x="351789" y="8889"/>
                </a:lnTo>
                <a:lnTo>
                  <a:pt x="355599" y="12699"/>
                </a:lnTo>
                <a:lnTo>
                  <a:pt x="398779" y="12699"/>
                </a:lnTo>
                <a:lnTo>
                  <a:pt x="394969" y="8889"/>
                </a:lnTo>
                <a:close/>
              </a:path>
              <a:path w="425450" h="716279">
                <a:moveTo>
                  <a:pt x="86359" y="12699"/>
                </a:moveTo>
                <a:lnTo>
                  <a:pt x="53339" y="12699"/>
                </a:lnTo>
                <a:lnTo>
                  <a:pt x="53339" y="13969"/>
                </a:lnTo>
                <a:lnTo>
                  <a:pt x="45719" y="13969"/>
                </a:lnTo>
                <a:lnTo>
                  <a:pt x="45719" y="15239"/>
                </a:lnTo>
                <a:lnTo>
                  <a:pt x="83819" y="15239"/>
                </a:lnTo>
                <a:lnTo>
                  <a:pt x="86359" y="12699"/>
                </a:lnTo>
                <a:close/>
              </a:path>
              <a:path w="425450" h="716279">
                <a:moveTo>
                  <a:pt x="398779" y="12699"/>
                </a:moveTo>
                <a:lnTo>
                  <a:pt x="355600" y="12699"/>
                </a:lnTo>
                <a:lnTo>
                  <a:pt x="358139" y="15239"/>
                </a:lnTo>
                <a:lnTo>
                  <a:pt x="401319" y="15239"/>
                </a:lnTo>
                <a:lnTo>
                  <a:pt x="398779" y="12699"/>
                </a:lnTo>
                <a:close/>
              </a:path>
              <a:path w="425450" h="716279">
                <a:moveTo>
                  <a:pt x="83819" y="15239"/>
                </a:moveTo>
                <a:lnTo>
                  <a:pt x="40639" y="15239"/>
                </a:lnTo>
                <a:lnTo>
                  <a:pt x="36829" y="19049"/>
                </a:lnTo>
                <a:lnTo>
                  <a:pt x="80009" y="19049"/>
                </a:lnTo>
                <a:lnTo>
                  <a:pt x="83819" y="15239"/>
                </a:lnTo>
                <a:close/>
              </a:path>
              <a:path w="425450" h="716279">
                <a:moveTo>
                  <a:pt x="401319" y="15239"/>
                </a:moveTo>
                <a:lnTo>
                  <a:pt x="358139" y="15239"/>
                </a:lnTo>
                <a:lnTo>
                  <a:pt x="361949" y="19049"/>
                </a:lnTo>
                <a:lnTo>
                  <a:pt x="405129" y="19049"/>
                </a:lnTo>
                <a:lnTo>
                  <a:pt x="401319" y="15239"/>
                </a:lnTo>
                <a:close/>
              </a:path>
              <a:path w="425450" h="716279">
                <a:moveTo>
                  <a:pt x="80009" y="19049"/>
                </a:moveTo>
                <a:lnTo>
                  <a:pt x="36829" y="19049"/>
                </a:lnTo>
                <a:lnTo>
                  <a:pt x="34289" y="21589"/>
                </a:lnTo>
                <a:lnTo>
                  <a:pt x="77469" y="21589"/>
                </a:lnTo>
                <a:lnTo>
                  <a:pt x="80009" y="19049"/>
                </a:lnTo>
                <a:close/>
              </a:path>
              <a:path w="425450" h="716279">
                <a:moveTo>
                  <a:pt x="405129" y="19049"/>
                </a:moveTo>
                <a:lnTo>
                  <a:pt x="361950" y="19049"/>
                </a:lnTo>
                <a:lnTo>
                  <a:pt x="364489" y="21589"/>
                </a:lnTo>
                <a:lnTo>
                  <a:pt x="407669" y="21589"/>
                </a:lnTo>
                <a:lnTo>
                  <a:pt x="405129" y="19049"/>
                </a:lnTo>
                <a:close/>
              </a:path>
              <a:path w="425450" h="716279">
                <a:moveTo>
                  <a:pt x="77469" y="21589"/>
                </a:moveTo>
                <a:lnTo>
                  <a:pt x="34289" y="21589"/>
                </a:lnTo>
                <a:lnTo>
                  <a:pt x="30479" y="25399"/>
                </a:lnTo>
                <a:lnTo>
                  <a:pt x="73659" y="25399"/>
                </a:lnTo>
                <a:lnTo>
                  <a:pt x="77469" y="21589"/>
                </a:lnTo>
                <a:close/>
              </a:path>
              <a:path w="425450" h="716279">
                <a:moveTo>
                  <a:pt x="407669" y="21589"/>
                </a:moveTo>
                <a:lnTo>
                  <a:pt x="387349" y="21589"/>
                </a:lnTo>
                <a:lnTo>
                  <a:pt x="387349" y="22859"/>
                </a:lnTo>
                <a:lnTo>
                  <a:pt x="389889" y="22859"/>
                </a:lnTo>
                <a:lnTo>
                  <a:pt x="389889" y="24129"/>
                </a:lnTo>
                <a:lnTo>
                  <a:pt x="394969" y="24129"/>
                </a:lnTo>
                <a:lnTo>
                  <a:pt x="394969" y="25399"/>
                </a:lnTo>
                <a:lnTo>
                  <a:pt x="411479" y="25399"/>
                </a:lnTo>
                <a:lnTo>
                  <a:pt x="407669" y="21589"/>
                </a:lnTo>
                <a:close/>
              </a:path>
              <a:path w="425450" h="716279">
                <a:moveTo>
                  <a:pt x="73659" y="25399"/>
                </a:moveTo>
                <a:lnTo>
                  <a:pt x="30479" y="25399"/>
                </a:lnTo>
                <a:lnTo>
                  <a:pt x="27939" y="27939"/>
                </a:lnTo>
                <a:lnTo>
                  <a:pt x="71119" y="27939"/>
                </a:lnTo>
                <a:lnTo>
                  <a:pt x="73659" y="25399"/>
                </a:lnTo>
                <a:close/>
              </a:path>
              <a:path w="425450" h="716279">
                <a:moveTo>
                  <a:pt x="411479" y="25399"/>
                </a:moveTo>
                <a:lnTo>
                  <a:pt x="400049" y="25399"/>
                </a:lnTo>
                <a:lnTo>
                  <a:pt x="400049" y="26669"/>
                </a:lnTo>
                <a:lnTo>
                  <a:pt x="403859" y="26669"/>
                </a:lnTo>
                <a:lnTo>
                  <a:pt x="403859" y="27939"/>
                </a:lnTo>
                <a:lnTo>
                  <a:pt x="414019" y="27939"/>
                </a:lnTo>
                <a:lnTo>
                  <a:pt x="411479" y="25399"/>
                </a:lnTo>
                <a:close/>
              </a:path>
              <a:path w="425450" h="716279">
                <a:moveTo>
                  <a:pt x="71119" y="27939"/>
                </a:moveTo>
                <a:lnTo>
                  <a:pt x="27939" y="27939"/>
                </a:lnTo>
                <a:lnTo>
                  <a:pt x="24129" y="31749"/>
                </a:lnTo>
                <a:lnTo>
                  <a:pt x="67309" y="31749"/>
                </a:lnTo>
                <a:lnTo>
                  <a:pt x="71119" y="27939"/>
                </a:lnTo>
                <a:close/>
              </a:path>
              <a:path w="425450" h="716279">
                <a:moveTo>
                  <a:pt x="414019" y="27939"/>
                </a:moveTo>
                <a:lnTo>
                  <a:pt x="408939" y="27939"/>
                </a:lnTo>
                <a:lnTo>
                  <a:pt x="408939" y="29209"/>
                </a:lnTo>
                <a:lnTo>
                  <a:pt x="412749" y="29209"/>
                </a:lnTo>
                <a:lnTo>
                  <a:pt x="412749" y="30479"/>
                </a:lnTo>
                <a:lnTo>
                  <a:pt x="416559" y="30479"/>
                </a:lnTo>
                <a:lnTo>
                  <a:pt x="414019" y="27939"/>
                </a:lnTo>
                <a:close/>
              </a:path>
              <a:path w="425450" h="716279">
                <a:moveTo>
                  <a:pt x="62229" y="31749"/>
                </a:moveTo>
                <a:lnTo>
                  <a:pt x="24129" y="31749"/>
                </a:lnTo>
                <a:lnTo>
                  <a:pt x="21589" y="34289"/>
                </a:lnTo>
                <a:lnTo>
                  <a:pt x="55879" y="34289"/>
                </a:lnTo>
                <a:lnTo>
                  <a:pt x="55879" y="33019"/>
                </a:lnTo>
                <a:lnTo>
                  <a:pt x="62229" y="33019"/>
                </a:lnTo>
                <a:lnTo>
                  <a:pt x="62229" y="31749"/>
                </a:lnTo>
                <a:close/>
              </a:path>
              <a:path w="425450" h="716279">
                <a:moveTo>
                  <a:pt x="48259" y="34289"/>
                </a:moveTo>
                <a:lnTo>
                  <a:pt x="21589" y="34289"/>
                </a:lnTo>
                <a:lnTo>
                  <a:pt x="17779" y="38099"/>
                </a:lnTo>
                <a:lnTo>
                  <a:pt x="34289" y="38099"/>
                </a:lnTo>
                <a:lnTo>
                  <a:pt x="34289" y="36829"/>
                </a:lnTo>
                <a:lnTo>
                  <a:pt x="41909" y="36829"/>
                </a:lnTo>
                <a:lnTo>
                  <a:pt x="41909" y="35559"/>
                </a:lnTo>
                <a:lnTo>
                  <a:pt x="48259" y="35559"/>
                </a:lnTo>
                <a:lnTo>
                  <a:pt x="48259" y="34289"/>
                </a:lnTo>
                <a:close/>
              </a:path>
              <a:path w="425450" h="716279">
                <a:moveTo>
                  <a:pt x="27939" y="38099"/>
                </a:moveTo>
                <a:lnTo>
                  <a:pt x="17779" y="38099"/>
                </a:lnTo>
                <a:lnTo>
                  <a:pt x="15239" y="40639"/>
                </a:lnTo>
                <a:lnTo>
                  <a:pt x="20319" y="40639"/>
                </a:lnTo>
                <a:lnTo>
                  <a:pt x="20319" y="39369"/>
                </a:lnTo>
                <a:lnTo>
                  <a:pt x="27939" y="39369"/>
                </a:lnTo>
                <a:lnTo>
                  <a:pt x="27939" y="38099"/>
                </a:lnTo>
                <a:close/>
              </a:path>
              <a:path w="425450" h="716279">
                <a:moveTo>
                  <a:pt x="16509" y="40639"/>
                </a:moveTo>
                <a:lnTo>
                  <a:pt x="15239" y="40639"/>
                </a:lnTo>
                <a:lnTo>
                  <a:pt x="13969" y="41909"/>
                </a:lnTo>
                <a:lnTo>
                  <a:pt x="16509" y="41909"/>
                </a:lnTo>
                <a:lnTo>
                  <a:pt x="16509" y="40639"/>
                </a:lnTo>
                <a:close/>
              </a:path>
              <a:path w="425450" h="716279">
                <a:moveTo>
                  <a:pt x="82549" y="702309"/>
                </a:moveTo>
                <a:lnTo>
                  <a:pt x="39369" y="702309"/>
                </a:lnTo>
                <a:lnTo>
                  <a:pt x="43179" y="706119"/>
                </a:lnTo>
                <a:lnTo>
                  <a:pt x="86359" y="706119"/>
                </a:lnTo>
                <a:lnTo>
                  <a:pt x="82549" y="702309"/>
                </a:lnTo>
                <a:close/>
              </a:path>
              <a:path w="425450" h="716279">
                <a:moveTo>
                  <a:pt x="402589" y="702309"/>
                </a:moveTo>
                <a:lnTo>
                  <a:pt x="359409" y="702309"/>
                </a:lnTo>
                <a:lnTo>
                  <a:pt x="355599" y="706119"/>
                </a:lnTo>
                <a:lnTo>
                  <a:pt x="398779" y="706119"/>
                </a:lnTo>
                <a:lnTo>
                  <a:pt x="402589" y="702309"/>
                </a:lnTo>
                <a:close/>
              </a:path>
              <a:path w="425450" h="716279">
                <a:moveTo>
                  <a:pt x="80009" y="699769"/>
                </a:moveTo>
                <a:lnTo>
                  <a:pt x="36829" y="699769"/>
                </a:lnTo>
                <a:lnTo>
                  <a:pt x="38100" y="701039"/>
                </a:lnTo>
                <a:lnTo>
                  <a:pt x="81279" y="701039"/>
                </a:lnTo>
                <a:lnTo>
                  <a:pt x="80009" y="699769"/>
                </a:lnTo>
                <a:close/>
              </a:path>
              <a:path w="425450" h="716279">
                <a:moveTo>
                  <a:pt x="405129" y="699769"/>
                </a:moveTo>
                <a:lnTo>
                  <a:pt x="361950" y="699769"/>
                </a:lnTo>
                <a:lnTo>
                  <a:pt x="360679" y="701039"/>
                </a:lnTo>
                <a:lnTo>
                  <a:pt x="403859" y="701039"/>
                </a:lnTo>
                <a:lnTo>
                  <a:pt x="405129" y="699769"/>
                </a:lnTo>
                <a:close/>
              </a:path>
              <a:path w="425450" h="716279">
                <a:moveTo>
                  <a:pt x="76199" y="695959"/>
                </a:moveTo>
                <a:lnTo>
                  <a:pt x="33019" y="695959"/>
                </a:lnTo>
                <a:lnTo>
                  <a:pt x="35559" y="698499"/>
                </a:lnTo>
                <a:lnTo>
                  <a:pt x="78739" y="698499"/>
                </a:lnTo>
                <a:lnTo>
                  <a:pt x="76199" y="695959"/>
                </a:lnTo>
                <a:close/>
              </a:path>
              <a:path w="425450" h="716279">
                <a:moveTo>
                  <a:pt x="408939" y="695959"/>
                </a:moveTo>
                <a:lnTo>
                  <a:pt x="339089" y="695959"/>
                </a:lnTo>
                <a:lnTo>
                  <a:pt x="365759" y="696086"/>
                </a:lnTo>
                <a:lnTo>
                  <a:pt x="363219" y="698499"/>
                </a:lnTo>
                <a:lnTo>
                  <a:pt x="406399" y="698499"/>
                </a:lnTo>
                <a:lnTo>
                  <a:pt x="408939" y="695959"/>
                </a:lnTo>
                <a:close/>
              </a:path>
              <a:path w="425450" h="716279">
                <a:moveTo>
                  <a:pt x="73659" y="693419"/>
                </a:moveTo>
                <a:lnTo>
                  <a:pt x="30479" y="693419"/>
                </a:lnTo>
                <a:lnTo>
                  <a:pt x="31750" y="694689"/>
                </a:lnTo>
                <a:lnTo>
                  <a:pt x="74929" y="694689"/>
                </a:lnTo>
                <a:lnTo>
                  <a:pt x="73659" y="693419"/>
                </a:lnTo>
                <a:close/>
              </a:path>
              <a:path w="425450" h="716279">
                <a:moveTo>
                  <a:pt x="411479" y="693419"/>
                </a:moveTo>
                <a:lnTo>
                  <a:pt x="368299" y="693419"/>
                </a:lnTo>
                <a:lnTo>
                  <a:pt x="367029" y="694689"/>
                </a:lnTo>
                <a:lnTo>
                  <a:pt x="410209" y="694689"/>
                </a:lnTo>
                <a:lnTo>
                  <a:pt x="411479" y="693419"/>
                </a:lnTo>
                <a:close/>
              </a:path>
              <a:path w="425450" h="716279">
                <a:moveTo>
                  <a:pt x="69849" y="689609"/>
                </a:moveTo>
                <a:lnTo>
                  <a:pt x="26669" y="689609"/>
                </a:lnTo>
                <a:lnTo>
                  <a:pt x="29209" y="692149"/>
                </a:lnTo>
                <a:lnTo>
                  <a:pt x="72389" y="692149"/>
                </a:lnTo>
                <a:lnTo>
                  <a:pt x="69849" y="689609"/>
                </a:lnTo>
                <a:close/>
              </a:path>
              <a:path w="425450" h="716279">
                <a:moveTo>
                  <a:pt x="415289" y="689609"/>
                </a:moveTo>
                <a:lnTo>
                  <a:pt x="372109" y="689609"/>
                </a:lnTo>
                <a:lnTo>
                  <a:pt x="370839" y="691006"/>
                </a:lnTo>
                <a:lnTo>
                  <a:pt x="370839" y="692149"/>
                </a:lnTo>
                <a:lnTo>
                  <a:pt x="412749" y="692149"/>
                </a:lnTo>
                <a:lnTo>
                  <a:pt x="415289" y="689609"/>
                </a:lnTo>
                <a:close/>
              </a:path>
              <a:path w="425450" h="716279">
                <a:moveTo>
                  <a:pt x="383539" y="688339"/>
                </a:moveTo>
                <a:lnTo>
                  <a:pt x="377189" y="688339"/>
                </a:lnTo>
                <a:lnTo>
                  <a:pt x="377189" y="689609"/>
                </a:lnTo>
                <a:lnTo>
                  <a:pt x="383539" y="689609"/>
                </a:lnTo>
                <a:lnTo>
                  <a:pt x="383539" y="688339"/>
                </a:lnTo>
                <a:close/>
              </a:path>
              <a:path w="425450" h="716279">
                <a:moveTo>
                  <a:pt x="67309" y="687069"/>
                </a:moveTo>
                <a:lnTo>
                  <a:pt x="24129" y="687069"/>
                </a:lnTo>
                <a:lnTo>
                  <a:pt x="25400" y="688339"/>
                </a:lnTo>
                <a:lnTo>
                  <a:pt x="68579" y="688339"/>
                </a:lnTo>
                <a:lnTo>
                  <a:pt x="67309" y="687069"/>
                </a:lnTo>
                <a:close/>
              </a:path>
              <a:path w="425450" h="716279">
                <a:moveTo>
                  <a:pt x="417829" y="687069"/>
                </a:moveTo>
                <a:lnTo>
                  <a:pt x="383539" y="687069"/>
                </a:lnTo>
                <a:lnTo>
                  <a:pt x="383539" y="688339"/>
                </a:lnTo>
                <a:lnTo>
                  <a:pt x="416559" y="688339"/>
                </a:lnTo>
                <a:lnTo>
                  <a:pt x="417829" y="687069"/>
                </a:lnTo>
                <a:close/>
              </a:path>
              <a:path w="425450" h="716279">
                <a:moveTo>
                  <a:pt x="396239" y="685799"/>
                </a:moveTo>
                <a:lnTo>
                  <a:pt x="389889" y="685799"/>
                </a:lnTo>
                <a:lnTo>
                  <a:pt x="389889" y="687069"/>
                </a:lnTo>
                <a:lnTo>
                  <a:pt x="396239" y="687069"/>
                </a:lnTo>
                <a:lnTo>
                  <a:pt x="396239" y="685799"/>
                </a:lnTo>
                <a:close/>
              </a:path>
              <a:path w="425450" h="716279">
                <a:moveTo>
                  <a:pt x="63499" y="683259"/>
                </a:moveTo>
                <a:lnTo>
                  <a:pt x="20319" y="683259"/>
                </a:lnTo>
                <a:lnTo>
                  <a:pt x="22859" y="685799"/>
                </a:lnTo>
                <a:lnTo>
                  <a:pt x="66039" y="685799"/>
                </a:lnTo>
                <a:lnTo>
                  <a:pt x="63499" y="683259"/>
                </a:lnTo>
                <a:close/>
              </a:path>
              <a:path w="425450" h="716279">
                <a:moveTo>
                  <a:pt x="402589" y="683259"/>
                </a:moveTo>
                <a:lnTo>
                  <a:pt x="402589" y="685799"/>
                </a:lnTo>
                <a:lnTo>
                  <a:pt x="419099" y="685799"/>
                </a:lnTo>
                <a:lnTo>
                  <a:pt x="421639" y="683386"/>
                </a:lnTo>
                <a:lnTo>
                  <a:pt x="402589" y="683259"/>
                </a:lnTo>
                <a:close/>
              </a:path>
              <a:path w="425450" h="716279">
                <a:moveTo>
                  <a:pt x="415289" y="681989"/>
                </a:moveTo>
                <a:lnTo>
                  <a:pt x="408939" y="681989"/>
                </a:lnTo>
                <a:lnTo>
                  <a:pt x="408939" y="683259"/>
                </a:lnTo>
                <a:lnTo>
                  <a:pt x="415289" y="683259"/>
                </a:lnTo>
                <a:lnTo>
                  <a:pt x="415289" y="681989"/>
                </a:lnTo>
                <a:close/>
              </a:path>
              <a:path w="425450" h="716279">
                <a:moveTo>
                  <a:pt x="60959" y="680719"/>
                </a:moveTo>
                <a:lnTo>
                  <a:pt x="17779" y="680719"/>
                </a:lnTo>
                <a:lnTo>
                  <a:pt x="19050" y="681989"/>
                </a:lnTo>
                <a:lnTo>
                  <a:pt x="62229" y="681989"/>
                </a:lnTo>
                <a:lnTo>
                  <a:pt x="60959" y="680719"/>
                </a:lnTo>
                <a:close/>
              </a:path>
              <a:path w="425450" h="716279">
                <a:moveTo>
                  <a:pt x="415289" y="680719"/>
                </a:moveTo>
                <a:lnTo>
                  <a:pt x="415289" y="681989"/>
                </a:lnTo>
                <a:lnTo>
                  <a:pt x="422909" y="681989"/>
                </a:lnTo>
                <a:lnTo>
                  <a:pt x="424179" y="680846"/>
                </a:lnTo>
                <a:lnTo>
                  <a:pt x="415289" y="680719"/>
                </a:lnTo>
                <a:close/>
              </a:path>
              <a:path w="425450" h="716279">
                <a:moveTo>
                  <a:pt x="425449" y="679449"/>
                </a:moveTo>
                <a:lnTo>
                  <a:pt x="421639" y="679449"/>
                </a:lnTo>
                <a:lnTo>
                  <a:pt x="421639" y="680719"/>
                </a:lnTo>
                <a:lnTo>
                  <a:pt x="424179" y="680719"/>
                </a:lnTo>
                <a:lnTo>
                  <a:pt x="425449" y="679449"/>
                </a:lnTo>
                <a:close/>
              </a:path>
              <a:path w="425450" h="716279">
                <a:moveTo>
                  <a:pt x="55879" y="675639"/>
                </a:moveTo>
                <a:lnTo>
                  <a:pt x="54609" y="675639"/>
                </a:lnTo>
                <a:lnTo>
                  <a:pt x="54609" y="676909"/>
                </a:lnTo>
                <a:lnTo>
                  <a:pt x="13969" y="676909"/>
                </a:lnTo>
                <a:lnTo>
                  <a:pt x="16509" y="679449"/>
                </a:lnTo>
                <a:lnTo>
                  <a:pt x="59689" y="679449"/>
                </a:lnTo>
                <a:lnTo>
                  <a:pt x="55879" y="675639"/>
                </a:lnTo>
                <a:close/>
              </a:path>
              <a:path w="425450" h="716279">
                <a:moveTo>
                  <a:pt x="54609" y="674369"/>
                </a:moveTo>
                <a:lnTo>
                  <a:pt x="11429" y="674369"/>
                </a:lnTo>
                <a:lnTo>
                  <a:pt x="12700" y="675639"/>
                </a:lnTo>
                <a:lnTo>
                  <a:pt x="54609" y="675639"/>
                </a:lnTo>
                <a:lnTo>
                  <a:pt x="54609" y="674369"/>
                </a:lnTo>
                <a:close/>
              </a:path>
              <a:path w="425450" h="716279">
                <a:moveTo>
                  <a:pt x="46989" y="673099"/>
                </a:moveTo>
                <a:lnTo>
                  <a:pt x="40639" y="673099"/>
                </a:lnTo>
                <a:lnTo>
                  <a:pt x="40639" y="674369"/>
                </a:lnTo>
                <a:lnTo>
                  <a:pt x="46989" y="674369"/>
                </a:lnTo>
                <a:lnTo>
                  <a:pt x="46989" y="673099"/>
                </a:lnTo>
                <a:close/>
              </a:path>
              <a:path w="425450" h="716279">
                <a:moveTo>
                  <a:pt x="33019" y="670559"/>
                </a:moveTo>
                <a:lnTo>
                  <a:pt x="7619" y="670559"/>
                </a:lnTo>
                <a:lnTo>
                  <a:pt x="10159" y="673099"/>
                </a:lnTo>
                <a:lnTo>
                  <a:pt x="33019" y="673099"/>
                </a:lnTo>
                <a:lnTo>
                  <a:pt x="33019" y="670559"/>
                </a:lnTo>
                <a:close/>
              </a:path>
              <a:path w="425450" h="716279">
                <a:moveTo>
                  <a:pt x="26669" y="669289"/>
                </a:moveTo>
                <a:lnTo>
                  <a:pt x="16509" y="669289"/>
                </a:lnTo>
                <a:lnTo>
                  <a:pt x="16509" y="670559"/>
                </a:lnTo>
                <a:lnTo>
                  <a:pt x="26669" y="670559"/>
                </a:lnTo>
                <a:lnTo>
                  <a:pt x="26669" y="669289"/>
                </a:lnTo>
                <a:close/>
              </a:path>
              <a:path w="425450" h="716279">
                <a:moveTo>
                  <a:pt x="16509" y="668019"/>
                </a:moveTo>
                <a:lnTo>
                  <a:pt x="5079" y="668146"/>
                </a:lnTo>
                <a:lnTo>
                  <a:pt x="6350" y="669289"/>
                </a:lnTo>
                <a:lnTo>
                  <a:pt x="16509" y="669289"/>
                </a:lnTo>
                <a:lnTo>
                  <a:pt x="16509" y="668019"/>
                </a:lnTo>
                <a:close/>
              </a:path>
              <a:path w="425450" h="716279">
                <a:moveTo>
                  <a:pt x="13969" y="666749"/>
                </a:moveTo>
                <a:lnTo>
                  <a:pt x="8889" y="666749"/>
                </a:lnTo>
                <a:lnTo>
                  <a:pt x="8889" y="668019"/>
                </a:lnTo>
                <a:lnTo>
                  <a:pt x="13969" y="668019"/>
                </a:lnTo>
                <a:lnTo>
                  <a:pt x="13969" y="666749"/>
                </a:lnTo>
                <a:close/>
              </a:path>
              <a:path w="425450" h="716279">
                <a:moveTo>
                  <a:pt x="5079" y="664209"/>
                </a:moveTo>
                <a:lnTo>
                  <a:pt x="1269" y="664209"/>
                </a:lnTo>
                <a:lnTo>
                  <a:pt x="3809" y="666749"/>
                </a:lnTo>
                <a:lnTo>
                  <a:pt x="5079" y="666749"/>
                </a:lnTo>
                <a:lnTo>
                  <a:pt x="5079" y="664209"/>
                </a:lnTo>
                <a:close/>
              </a:path>
              <a:path w="425450" h="716279">
                <a:moveTo>
                  <a:pt x="1269" y="662939"/>
                </a:moveTo>
                <a:lnTo>
                  <a:pt x="0" y="662939"/>
                </a:lnTo>
                <a:lnTo>
                  <a:pt x="1269" y="664209"/>
                </a:lnTo>
                <a:lnTo>
                  <a:pt x="1269" y="662939"/>
                </a:lnTo>
                <a:close/>
              </a:path>
              <a:path w="425450" h="716279">
                <a:moveTo>
                  <a:pt x="346709" y="715009"/>
                </a:moveTo>
                <a:lnTo>
                  <a:pt x="345439" y="716279"/>
                </a:lnTo>
                <a:lnTo>
                  <a:pt x="346709" y="716279"/>
                </a:lnTo>
                <a:lnTo>
                  <a:pt x="346709" y="715009"/>
                </a:lnTo>
                <a:close/>
              </a:path>
              <a:path w="425450" h="716279">
                <a:moveTo>
                  <a:pt x="86359" y="706119"/>
                </a:moveTo>
                <a:lnTo>
                  <a:pt x="46989" y="706119"/>
                </a:lnTo>
                <a:lnTo>
                  <a:pt x="46989" y="707389"/>
                </a:lnTo>
                <a:lnTo>
                  <a:pt x="54609" y="707389"/>
                </a:lnTo>
                <a:lnTo>
                  <a:pt x="54609" y="708659"/>
                </a:lnTo>
                <a:lnTo>
                  <a:pt x="62229" y="708659"/>
                </a:lnTo>
                <a:lnTo>
                  <a:pt x="62229" y="709929"/>
                </a:lnTo>
                <a:lnTo>
                  <a:pt x="69849" y="709929"/>
                </a:lnTo>
                <a:lnTo>
                  <a:pt x="69849" y="711199"/>
                </a:lnTo>
                <a:lnTo>
                  <a:pt x="77469" y="711199"/>
                </a:lnTo>
                <a:lnTo>
                  <a:pt x="77469" y="712469"/>
                </a:lnTo>
                <a:lnTo>
                  <a:pt x="85089" y="712469"/>
                </a:lnTo>
                <a:lnTo>
                  <a:pt x="85089" y="713739"/>
                </a:lnTo>
                <a:lnTo>
                  <a:pt x="92709" y="713739"/>
                </a:lnTo>
                <a:lnTo>
                  <a:pt x="92709" y="715009"/>
                </a:lnTo>
                <a:lnTo>
                  <a:pt x="95249" y="715009"/>
                </a:lnTo>
                <a:lnTo>
                  <a:pt x="86359" y="706119"/>
                </a:lnTo>
                <a:close/>
              </a:path>
              <a:path w="425450" h="716279">
                <a:moveTo>
                  <a:pt x="398779" y="706119"/>
                </a:moveTo>
                <a:lnTo>
                  <a:pt x="355600" y="706119"/>
                </a:lnTo>
                <a:lnTo>
                  <a:pt x="346709" y="715009"/>
                </a:lnTo>
                <a:lnTo>
                  <a:pt x="359409" y="715009"/>
                </a:lnTo>
                <a:lnTo>
                  <a:pt x="359409" y="713739"/>
                </a:lnTo>
                <a:lnTo>
                  <a:pt x="370839" y="713739"/>
                </a:lnTo>
                <a:lnTo>
                  <a:pt x="370839" y="712469"/>
                </a:lnTo>
                <a:lnTo>
                  <a:pt x="383539" y="712469"/>
                </a:lnTo>
                <a:lnTo>
                  <a:pt x="383539" y="711199"/>
                </a:lnTo>
                <a:lnTo>
                  <a:pt x="393699" y="711199"/>
                </a:lnTo>
                <a:lnTo>
                  <a:pt x="398779" y="706119"/>
                </a:lnTo>
                <a:close/>
              </a:path>
            </a:pathLst>
          </a:custGeom>
          <a:solidFill>
            <a:srgbClr val="0082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bk object 1099"/>
          <p:cNvSpPr/>
          <p:nvPr/>
        </p:nvSpPr>
        <p:spPr>
          <a:xfrm>
            <a:off x="6097270" y="5948679"/>
            <a:ext cx="316230" cy="722630"/>
          </a:xfrm>
          <a:custGeom>
            <a:avLst/>
            <a:gdLst/>
            <a:ahLst/>
            <a:cxnLst/>
            <a:rect l="l" t="t" r="r" b="b"/>
            <a:pathLst>
              <a:path w="316229" h="722629">
                <a:moveTo>
                  <a:pt x="255270" y="0"/>
                </a:moveTo>
                <a:lnTo>
                  <a:pt x="240029" y="0"/>
                </a:lnTo>
                <a:lnTo>
                  <a:pt x="242569" y="2540"/>
                </a:lnTo>
                <a:lnTo>
                  <a:pt x="276860" y="2540"/>
                </a:lnTo>
                <a:lnTo>
                  <a:pt x="276860" y="1270"/>
                </a:lnTo>
                <a:lnTo>
                  <a:pt x="255270" y="1270"/>
                </a:lnTo>
                <a:lnTo>
                  <a:pt x="255270" y="0"/>
                </a:lnTo>
                <a:close/>
              </a:path>
              <a:path w="316229" h="722629">
                <a:moveTo>
                  <a:pt x="86360" y="3810"/>
                </a:moveTo>
                <a:lnTo>
                  <a:pt x="81279" y="3810"/>
                </a:lnTo>
                <a:lnTo>
                  <a:pt x="81279" y="5080"/>
                </a:lnTo>
                <a:lnTo>
                  <a:pt x="85089" y="5080"/>
                </a:lnTo>
                <a:lnTo>
                  <a:pt x="86360" y="3810"/>
                </a:lnTo>
                <a:close/>
              </a:path>
              <a:path w="316229" h="722629">
                <a:moveTo>
                  <a:pt x="287020" y="2540"/>
                </a:moveTo>
                <a:lnTo>
                  <a:pt x="242570" y="2540"/>
                </a:lnTo>
                <a:lnTo>
                  <a:pt x="245110" y="5080"/>
                </a:lnTo>
                <a:lnTo>
                  <a:pt x="289560" y="5080"/>
                </a:lnTo>
                <a:lnTo>
                  <a:pt x="287020" y="2540"/>
                </a:lnTo>
                <a:close/>
              </a:path>
              <a:path w="316229" h="722629">
                <a:moveTo>
                  <a:pt x="85089" y="5080"/>
                </a:moveTo>
                <a:lnTo>
                  <a:pt x="55879" y="5080"/>
                </a:lnTo>
                <a:lnTo>
                  <a:pt x="55879" y="6350"/>
                </a:lnTo>
                <a:lnTo>
                  <a:pt x="50800" y="6350"/>
                </a:lnTo>
                <a:lnTo>
                  <a:pt x="50800" y="7620"/>
                </a:lnTo>
                <a:lnTo>
                  <a:pt x="43179" y="7620"/>
                </a:lnTo>
                <a:lnTo>
                  <a:pt x="43179" y="8890"/>
                </a:lnTo>
                <a:lnTo>
                  <a:pt x="81279" y="8890"/>
                </a:lnTo>
                <a:lnTo>
                  <a:pt x="85089" y="5080"/>
                </a:lnTo>
                <a:close/>
              </a:path>
              <a:path w="316229" h="722629">
                <a:moveTo>
                  <a:pt x="289560" y="5080"/>
                </a:moveTo>
                <a:lnTo>
                  <a:pt x="245110" y="5080"/>
                </a:lnTo>
                <a:lnTo>
                  <a:pt x="248919" y="8890"/>
                </a:lnTo>
                <a:lnTo>
                  <a:pt x="293369" y="8890"/>
                </a:lnTo>
                <a:lnTo>
                  <a:pt x="289560" y="5080"/>
                </a:lnTo>
                <a:close/>
              </a:path>
              <a:path w="316229" h="722629">
                <a:moveTo>
                  <a:pt x="81279" y="8890"/>
                </a:moveTo>
                <a:lnTo>
                  <a:pt x="36829" y="8890"/>
                </a:lnTo>
                <a:lnTo>
                  <a:pt x="34289" y="11430"/>
                </a:lnTo>
                <a:lnTo>
                  <a:pt x="78739" y="11430"/>
                </a:lnTo>
                <a:lnTo>
                  <a:pt x="81279" y="8890"/>
                </a:lnTo>
                <a:close/>
              </a:path>
              <a:path w="316229" h="722629">
                <a:moveTo>
                  <a:pt x="293370" y="8890"/>
                </a:moveTo>
                <a:lnTo>
                  <a:pt x="248920" y="8890"/>
                </a:lnTo>
                <a:lnTo>
                  <a:pt x="251460" y="11430"/>
                </a:lnTo>
                <a:lnTo>
                  <a:pt x="295910" y="11430"/>
                </a:lnTo>
                <a:lnTo>
                  <a:pt x="293370" y="8890"/>
                </a:lnTo>
                <a:close/>
              </a:path>
              <a:path w="316229" h="722629">
                <a:moveTo>
                  <a:pt x="78739" y="11430"/>
                </a:moveTo>
                <a:lnTo>
                  <a:pt x="34289" y="11430"/>
                </a:lnTo>
                <a:lnTo>
                  <a:pt x="30479" y="15240"/>
                </a:lnTo>
                <a:lnTo>
                  <a:pt x="74929" y="15240"/>
                </a:lnTo>
                <a:lnTo>
                  <a:pt x="78739" y="11430"/>
                </a:lnTo>
                <a:close/>
              </a:path>
              <a:path w="316229" h="722629">
                <a:moveTo>
                  <a:pt x="295910" y="11430"/>
                </a:moveTo>
                <a:lnTo>
                  <a:pt x="251460" y="11430"/>
                </a:lnTo>
                <a:lnTo>
                  <a:pt x="255269" y="15240"/>
                </a:lnTo>
                <a:lnTo>
                  <a:pt x="299719" y="15240"/>
                </a:lnTo>
                <a:lnTo>
                  <a:pt x="295910" y="11430"/>
                </a:lnTo>
                <a:close/>
              </a:path>
              <a:path w="316229" h="722629">
                <a:moveTo>
                  <a:pt x="74929" y="15240"/>
                </a:moveTo>
                <a:lnTo>
                  <a:pt x="30479" y="15240"/>
                </a:lnTo>
                <a:lnTo>
                  <a:pt x="27939" y="17780"/>
                </a:lnTo>
                <a:lnTo>
                  <a:pt x="72389" y="17780"/>
                </a:lnTo>
                <a:lnTo>
                  <a:pt x="74929" y="15240"/>
                </a:lnTo>
                <a:close/>
              </a:path>
              <a:path w="316229" h="722629">
                <a:moveTo>
                  <a:pt x="299720" y="15240"/>
                </a:moveTo>
                <a:lnTo>
                  <a:pt x="255270" y="15240"/>
                </a:lnTo>
                <a:lnTo>
                  <a:pt x="257810" y="17780"/>
                </a:lnTo>
                <a:lnTo>
                  <a:pt x="302260" y="17780"/>
                </a:lnTo>
                <a:lnTo>
                  <a:pt x="299720" y="15240"/>
                </a:lnTo>
                <a:close/>
              </a:path>
              <a:path w="316229" h="722629">
                <a:moveTo>
                  <a:pt x="72389" y="17780"/>
                </a:moveTo>
                <a:lnTo>
                  <a:pt x="27939" y="17780"/>
                </a:lnTo>
                <a:lnTo>
                  <a:pt x="24129" y="21590"/>
                </a:lnTo>
                <a:lnTo>
                  <a:pt x="68579" y="21590"/>
                </a:lnTo>
                <a:lnTo>
                  <a:pt x="72389" y="17780"/>
                </a:lnTo>
                <a:close/>
              </a:path>
              <a:path w="316229" h="722629">
                <a:moveTo>
                  <a:pt x="302260" y="17780"/>
                </a:moveTo>
                <a:lnTo>
                  <a:pt x="257810" y="17780"/>
                </a:lnTo>
                <a:lnTo>
                  <a:pt x="261619" y="21590"/>
                </a:lnTo>
                <a:lnTo>
                  <a:pt x="306069" y="21590"/>
                </a:lnTo>
                <a:lnTo>
                  <a:pt x="302260" y="17780"/>
                </a:lnTo>
                <a:close/>
              </a:path>
              <a:path w="316229" h="722629">
                <a:moveTo>
                  <a:pt x="68579" y="21590"/>
                </a:moveTo>
                <a:lnTo>
                  <a:pt x="24129" y="21590"/>
                </a:lnTo>
                <a:lnTo>
                  <a:pt x="21589" y="24130"/>
                </a:lnTo>
                <a:lnTo>
                  <a:pt x="66039" y="24130"/>
                </a:lnTo>
                <a:lnTo>
                  <a:pt x="68579" y="21590"/>
                </a:lnTo>
                <a:close/>
              </a:path>
              <a:path w="316229" h="722629">
                <a:moveTo>
                  <a:pt x="306070" y="21590"/>
                </a:moveTo>
                <a:lnTo>
                  <a:pt x="276859" y="21590"/>
                </a:lnTo>
                <a:lnTo>
                  <a:pt x="276859" y="22860"/>
                </a:lnTo>
                <a:lnTo>
                  <a:pt x="299719" y="22860"/>
                </a:lnTo>
                <a:lnTo>
                  <a:pt x="299719" y="24130"/>
                </a:lnTo>
                <a:lnTo>
                  <a:pt x="308610" y="24130"/>
                </a:lnTo>
                <a:lnTo>
                  <a:pt x="306070" y="21590"/>
                </a:lnTo>
                <a:close/>
              </a:path>
              <a:path w="316229" h="722629">
                <a:moveTo>
                  <a:pt x="66039" y="24130"/>
                </a:moveTo>
                <a:lnTo>
                  <a:pt x="21589" y="24130"/>
                </a:lnTo>
                <a:lnTo>
                  <a:pt x="17779" y="27940"/>
                </a:lnTo>
                <a:lnTo>
                  <a:pt x="49529" y="27940"/>
                </a:lnTo>
                <a:lnTo>
                  <a:pt x="49529" y="26670"/>
                </a:lnTo>
                <a:lnTo>
                  <a:pt x="55879" y="26670"/>
                </a:lnTo>
                <a:lnTo>
                  <a:pt x="55879" y="25400"/>
                </a:lnTo>
                <a:lnTo>
                  <a:pt x="64769" y="25400"/>
                </a:lnTo>
                <a:lnTo>
                  <a:pt x="66039" y="24130"/>
                </a:lnTo>
                <a:close/>
              </a:path>
              <a:path w="316229" h="722629">
                <a:moveTo>
                  <a:pt x="41910" y="27940"/>
                </a:moveTo>
                <a:lnTo>
                  <a:pt x="17779" y="27940"/>
                </a:lnTo>
                <a:lnTo>
                  <a:pt x="15239" y="30480"/>
                </a:lnTo>
                <a:lnTo>
                  <a:pt x="35560" y="30480"/>
                </a:lnTo>
                <a:lnTo>
                  <a:pt x="35560" y="29210"/>
                </a:lnTo>
                <a:lnTo>
                  <a:pt x="41910" y="29210"/>
                </a:lnTo>
                <a:lnTo>
                  <a:pt x="41910" y="27940"/>
                </a:lnTo>
                <a:close/>
              </a:path>
              <a:path w="316229" h="722629">
                <a:moveTo>
                  <a:pt x="27939" y="30480"/>
                </a:moveTo>
                <a:lnTo>
                  <a:pt x="15239" y="30480"/>
                </a:lnTo>
                <a:lnTo>
                  <a:pt x="11429" y="34290"/>
                </a:lnTo>
                <a:lnTo>
                  <a:pt x="13969" y="34290"/>
                </a:lnTo>
                <a:lnTo>
                  <a:pt x="13969" y="33020"/>
                </a:lnTo>
                <a:lnTo>
                  <a:pt x="21589" y="33020"/>
                </a:lnTo>
                <a:lnTo>
                  <a:pt x="21589" y="31750"/>
                </a:lnTo>
                <a:lnTo>
                  <a:pt x="27939" y="31750"/>
                </a:lnTo>
                <a:lnTo>
                  <a:pt x="27939" y="30480"/>
                </a:lnTo>
                <a:close/>
              </a:path>
              <a:path w="316229" h="722629">
                <a:moveTo>
                  <a:pt x="71120" y="704850"/>
                </a:moveTo>
                <a:lnTo>
                  <a:pt x="26669" y="704850"/>
                </a:lnTo>
                <a:lnTo>
                  <a:pt x="39369" y="717550"/>
                </a:lnTo>
                <a:lnTo>
                  <a:pt x="44450" y="717550"/>
                </a:lnTo>
                <a:lnTo>
                  <a:pt x="44450" y="718820"/>
                </a:lnTo>
                <a:lnTo>
                  <a:pt x="55879" y="718820"/>
                </a:lnTo>
                <a:lnTo>
                  <a:pt x="55879" y="720090"/>
                </a:lnTo>
                <a:lnTo>
                  <a:pt x="64769" y="720090"/>
                </a:lnTo>
                <a:lnTo>
                  <a:pt x="64769" y="721360"/>
                </a:lnTo>
                <a:lnTo>
                  <a:pt x="82550" y="721360"/>
                </a:lnTo>
                <a:lnTo>
                  <a:pt x="82550" y="722630"/>
                </a:lnTo>
                <a:lnTo>
                  <a:pt x="88900" y="722630"/>
                </a:lnTo>
                <a:lnTo>
                  <a:pt x="71120" y="704850"/>
                </a:lnTo>
                <a:close/>
              </a:path>
              <a:path w="316229" h="722629">
                <a:moveTo>
                  <a:pt x="303529" y="704850"/>
                </a:moveTo>
                <a:lnTo>
                  <a:pt x="259079" y="704850"/>
                </a:lnTo>
                <a:lnTo>
                  <a:pt x="241300" y="722630"/>
                </a:lnTo>
                <a:lnTo>
                  <a:pt x="247650" y="722630"/>
                </a:lnTo>
                <a:lnTo>
                  <a:pt x="247650" y="721360"/>
                </a:lnTo>
                <a:lnTo>
                  <a:pt x="262889" y="721360"/>
                </a:lnTo>
                <a:lnTo>
                  <a:pt x="262889" y="720090"/>
                </a:lnTo>
                <a:lnTo>
                  <a:pt x="284479" y="720090"/>
                </a:lnTo>
                <a:lnTo>
                  <a:pt x="284479" y="718820"/>
                </a:lnTo>
                <a:lnTo>
                  <a:pt x="289559" y="718820"/>
                </a:lnTo>
                <a:lnTo>
                  <a:pt x="303529" y="704850"/>
                </a:lnTo>
                <a:close/>
              </a:path>
              <a:path w="316229" h="722629">
                <a:moveTo>
                  <a:pt x="68579" y="702310"/>
                </a:moveTo>
                <a:lnTo>
                  <a:pt x="24129" y="702310"/>
                </a:lnTo>
                <a:lnTo>
                  <a:pt x="25400" y="703580"/>
                </a:lnTo>
                <a:lnTo>
                  <a:pt x="69850" y="703580"/>
                </a:lnTo>
                <a:lnTo>
                  <a:pt x="68579" y="702310"/>
                </a:lnTo>
                <a:close/>
              </a:path>
              <a:path w="316229" h="722629">
                <a:moveTo>
                  <a:pt x="274319" y="701040"/>
                </a:moveTo>
                <a:lnTo>
                  <a:pt x="262889" y="701040"/>
                </a:lnTo>
                <a:lnTo>
                  <a:pt x="260350" y="703580"/>
                </a:lnTo>
                <a:lnTo>
                  <a:pt x="304800" y="703580"/>
                </a:lnTo>
                <a:lnTo>
                  <a:pt x="306070" y="702310"/>
                </a:lnTo>
                <a:lnTo>
                  <a:pt x="274319" y="702310"/>
                </a:lnTo>
                <a:lnTo>
                  <a:pt x="274319" y="701040"/>
                </a:lnTo>
                <a:close/>
              </a:path>
              <a:path w="316229" h="722629">
                <a:moveTo>
                  <a:pt x="64769" y="698500"/>
                </a:moveTo>
                <a:lnTo>
                  <a:pt x="20319" y="698500"/>
                </a:lnTo>
                <a:lnTo>
                  <a:pt x="22860" y="701040"/>
                </a:lnTo>
                <a:lnTo>
                  <a:pt x="67310" y="701040"/>
                </a:lnTo>
                <a:lnTo>
                  <a:pt x="64769" y="698500"/>
                </a:lnTo>
                <a:close/>
              </a:path>
              <a:path w="316229" h="722629">
                <a:moveTo>
                  <a:pt x="309879" y="698500"/>
                </a:moveTo>
                <a:lnTo>
                  <a:pt x="283209" y="698500"/>
                </a:lnTo>
                <a:lnTo>
                  <a:pt x="283209" y="701040"/>
                </a:lnTo>
                <a:lnTo>
                  <a:pt x="307339" y="701040"/>
                </a:lnTo>
                <a:lnTo>
                  <a:pt x="309879" y="698500"/>
                </a:lnTo>
                <a:close/>
              </a:path>
              <a:path w="316229" h="722629">
                <a:moveTo>
                  <a:pt x="295909" y="697230"/>
                </a:moveTo>
                <a:lnTo>
                  <a:pt x="289559" y="697230"/>
                </a:lnTo>
                <a:lnTo>
                  <a:pt x="289559" y="698500"/>
                </a:lnTo>
                <a:lnTo>
                  <a:pt x="295910" y="698500"/>
                </a:lnTo>
                <a:lnTo>
                  <a:pt x="295909" y="697230"/>
                </a:lnTo>
                <a:close/>
              </a:path>
              <a:path w="316229" h="722629">
                <a:moveTo>
                  <a:pt x="62229" y="695960"/>
                </a:moveTo>
                <a:lnTo>
                  <a:pt x="17779" y="695960"/>
                </a:lnTo>
                <a:lnTo>
                  <a:pt x="19050" y="697230"/>
                </a:lnTo>
                <a:lnTo>
                  <a:pt x="63500" y="697230"/>
                </a:lnTo>
                <a:lnTo>
                  <a:pt x="62229" y="695960"/>
                </a:lnTo>
                <a:close/>
              </a:path>
              <a:path w="316229" h="722629">
                <a:moveTo>
                  <a:pt x="312419" y="695960"/>
                </a:moveTo>
                <a:lnTo>
                  <a:pt x="295909" y="695960"/>
                </a:lnTo>
                <a:lnTo>
                  <a:pt x="295909" y="697230"/>
                </a:lnTo>
                <a:lnTo>
                  <a:pt x="311150" y="697230"/>
                </a:lnTo>
                <a:lnTo>
                  <a:pt x="312419" y="695960"/>
                </a:lnTo>
                <a:close/>
              </a:path>
              <a:path w="316229" h="722629">
                <a:moveTo>
                  <a:pt x="308609" y="694690"/>
                </a:moveTo>
                <a:lnTo>
                  <a:pt x="302259" y="694690"/>
                </a:lnTo>
                <a:lnTo>
                  <a:pt x="302259" y="695960"/>
                </a:lnTo>
                <a:lnTo>
                  <a:pt x="308609" y="695960"/>
                </a:lnTo>
                <a:lnTo>
                  <a:pt x="308609" y="694690"/>
                </a:lnTo>
                <a:close/>
              </a:path>
              <a:path w="316229" h="722629">
                <a:moveTo>
                  <a:pt x="58419" y="692150"/>
                </a:moveTo>
                <a:lnTo>
                  <a:pt x="13969" y="692150"/>
                </a:lnTo>
                <a:lnTo>
                  <a:pt x="16510" y="694690"/>
                </a:lnTo>
                <a:lnTo>
                  <a:pt x="60960" y="694690"/>
                </a:lnTo>
                <a:lnTo>
                  <a:pt x="58419" y="692150"/>
                </a:lnTo>
                <a:close/>
              </a:path>
              <a:path w="316229" h="722629">
                <a:moveTo>
                  <a:pt x="54609" y="688340"/>
                </a:moveTo>
                <a:lnTo>
                  <a:pt x="54609" y="689610"/>
                </a:lnTo>
                <a:lnTo>
                  <a:pt x="11429" y="689610"/>
                </a:lnTo>
                <a:lnTo>
                  <a:pt x="12700" y="690880"/>
                </a:lnTo>
                <a:lnTo>
                  <a:pt x="57150" y="690880"/>
                </a:lnTo>
                <a:lnTo>
                  <a:pt x="54609" y="688340"/>
                </a:lnTo>
                <a:close/>
              </a:path>
              <a:path w="316229" h="722629">
                <a:moveTo>
                  <a:pt x="48260" y="685800"/>
                </a:moveTo>
                <a:lnTo>
                  <a:pt x="7619" y="685800"/>
                </a:lnTo>
                <a:lnTo>
                  <a:pt x="10160" y="688340"/>
                </a:lnTo>
                <a:lnTo>
                  <a:pt x="48260" y="688340"/>
                </a:lnTo>
                <a:lnTo>
                  <a:pt x="48260" y="685800"/>
                </a:lnTo>
                <a:close/>
              </a:path>
              <a:path w="316229" h="722629">
                <a:moveTo>
                  <a:pt x="40639" y="684530"/>
                </a:moveTo>
                <a:lnTo>
                  <a:pt x="34289" y="684530"/>
                </a:lnTo>
                <a:lnTo>
                  <a:pt x="34289" y="685800"/>
                </a:lnTo>
                <a:lnTo>
                  <a:pt x="40639" y="685800"/>
                </a:lnTo>
                <a:lnTo>
                  <a:pt x="40639" y="684530"/>
                </a:lnTo>
                <a:close/>
              </a:path>
              <a:path w="316229" h="722629">
                <a:moveTo>
                  <a:pt x="34289" y="683260"/>
                </a:moveTo>
                <a:lnTo>
                  <a:pt x="5079" y="683260"/>
                </a:lnTo>
                <a:lnTo>
                  <a:pt x="6350" y="684530"/>
                </a:lnTo>
                <a:lnTo>
                  <a:pt x="34289" y="684530"/>
                </a:lnTo>
                <a:lnTo>
                  <a:pt x="34289" y="683260"/>
                </a:lnTo>
                <a:close/>
              </a:path>
              <a:path w="316229" h="722629">
                <a:moveTo>
                  <a:pt x="26669" y="681990"/>
                </a:moveTo>
                <a:lnTo>
                  <a:pt x="20319" y="681990"/>
                </a:lnTo>
                <a:lnTo>
                  <a:pt x="20319" y="683260"/>
                </a:lnTo>
                <a:lnTo>
                  <a:pt x="26669" y="683260"/>
                </a:lnTo>
                <a:lnTo>
                  <a:pt x="26669" y="681990"/>
                </a:lnTo>
                <a:close/>
              </a:path>
              <a:path w="316229" h="722629">
                <a:moveTo>
                  <a:pt x="5079" y="678180"/>
                </a:moveTo>
                <a:lnTo>
                  <a:pt x="0" y="678180"/>
                </a:lnTo>
                <a:lnTo>
                  <a:pt x="3810" y="681990"/>
                </a:lnTo>
                <a:lnTo>
                  <a:pt x="12699" y="681990"/>
                </a:lnTo>
                <a:lnTo>
                  <a:pt x="12699" y="679450"/>
                </a:lnTo>
                <a:lnTo>
                  <a:pt x="5079" y="679450"/>
                </a:lnTo>
                <a:lnTo>
                  <a:pt x="5079" y="678180"/>
                </a:lnTo>
                <a:close/>
              </a:path>
              <a:path w="316229" h="722629">
                <a:moveTo>
                  <a:pt x="316229" y="692150"/>
                </a:moveTo>
                <a:lnTo>
                  <a:pt x="314959" y="692150"/>
                </a:lnTo>
                <a:lnTo>
                  <a:pt x="314959" y="693420"/>
                </a:lnTo>
                <a:lnTo>
                  <a:pt x="316229" y="69215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bk object 1100"/>
          <p:cNvSpPr/>
          <p:nvPr/>
        </p:nvSpPr>
        <p:spPr>
          <a:xfrm>
            <a:off x="6151879" y="5946140"/>
            <a:ext cx="208279" cy="728980"/>
          </a:xfrm>
          <a:custGeom>
            <a:avLst/>
            <a:gdLst/>
            <a:ahLst/>
            <a:cxnLst/>
            <a:rect l="l" t="t" r="r" b="b"/>
            <a:pathLst>
              <a:path w="208279" h="728979">
                <a:moveTo>
                  <a:pt x="156209" y="0"/>
                </a:moveTo>
                <a:lnTo>
                  <a:pt x="138520" y="0"/>
                </a:lnTo>
                <a:lnTo>
                  <a:pt x="139794" y="1270"/>
                </a:lnTo>
                <a:lnTo>
                  <a:pt x="156209" y="1270"/>
                </a:lnTo>
                <a:lnTo>
                  <a:pt x="156209" y="0"/>
                </a:lnTo>
                <a:close/>
              </a:path>
              <a:path w="208279" h="728979">
                <a:moveTo>
                  <a:pt x="78637" y="3810"/>
                </a:moveTo>
                <a:lnTo>
                  <a:pt x="62229" y="3810"/>
                </a:lnTo>
                <a:lnTo>
                  <a:pt x="62229" y="5080"/>
                </a:lnTo>
                <a:lnTo>
                  <a:pt x="77363" y="5080"/>
                </a:lnTo>
                <a:lnTo>
                  <a:pt x="78637" y="3810"/>
                </a:lnTo>
                <a:close/>
              </a:path>
              <a:path w="208279" h="728979">
                <a:moveTo>
                  <a:pt x="179069" y="1270"/>
                </a:moveTo>
                <a:lnTo>
                  <a:pt x="139794" y="1270"/>
                </a:lnTo>
                <a:lnTo>
                  <a:pt x="143616" y="5080"/>
                </a:lnTo>
                <a:lnTo>
                  <a:pt x="187959" y="5080"/>
                </a:lnTo>
                <a:lnTo>
                  <a:pt x="185419" y="2540"/>
                </a:lnTo>
                <a:lnTo>
                  <a:pt x="179069" y="2540"/>
                </a:lnTo>
                <a:lnTo>
                  <a:pt x="179069" y="1270"/>
                </a:lnTo>
                <a:close/>
              </a:path>
              <a:path w="208279" h="728979">
                <a:moveTo>
                  <a:pt x="79911" y="2540"/>
                </a:moveTo>
                <a:lnTo>
                  <a:pt x="78739" y="2540"/>
                </a:lnTo>
                <a:lnTo>
                  <a:pt x="78739" y="3707"/>
                </a:lnTo>
                <a:lnTo>
                  <a:pt x="79911" y="2540"/>
                </a:lnTo>
                <a:close/>
              </a:path>
              <a:path w="208279" h="728979">
                <a:moveTo>
                  <a:pt x="77363" y="5080"/>
                </a:moveTo>
                <a:lnTo>
                  <a:pt x="44449" y="5080"/>
                </a:lnTo>
                <a:lnTo>
                  <a:pt x="44449" y="6350"/>
                </a:lnTo>
                <a:lnTo>
                  <a:pt x="31750" y="6350"/>
                </a:lnTo>
                <a:lnTo>
                  <a:pt x="30479" y="7620"/>
                </a:lnTo>
                <a:lnTo>
                  <a:pt x="74814" y="7620"/>
                </a:lnTo>
                <a:lnTo>
                  <a:pt x="77363" y="5080"/>
                </a:lnTo>
                <a:close/>
              </a:path>
              <a:path w="208279" h="728979">
                <a:moveTo>
                  <a:pt x="187960" y="5080"/>
                </a:moveTo>
                <a:lnTo>
                  <a:pt x="143616" y="5080"/>
                </a:lnTo>
                <a:lnTo>
                  <a:pt x="146165" y="7620"/>
                </a:lnTo>
                <a:lnTo>
                  <a:pt x="190500" y="7620"/>
                </a:lnTo>
                <a:lnTo>
                  <a:pt x="187960" y="5080"/>
                </a:lnTo>
                <a:close/>
              </a:path>
              <a:path w="208279" h="728979">
                <a:moveTo>
                  <a:pt x="74814" y="7620"/>
                </a:moveTo>
                <a:lnTo>
                  <a:pt x="30479" y="7620"/>
                </a:lnTo>
                <a:lnTo>
                  <a:pt x="26669" y="11430"/>
                </a:lnTo>
                <a:lnTo>
                  <a:pt x="70992" y="11430"/>
                </a:lnTo>
                <a:lnTo>
                  <a:pt x="74814" y="7620"/>
                </a:lnTo>
                <a:close/>
              </a:path>
              <a:path w="208279" h="728979">
                <a:moveTo>
                  <a:pt x="190500" y="7620"/>
                </a:moveTo>
                <a:lnTo>
                  <a:pt x="146165" y="7620"/>
                </a:lnTo>
                <a:lnTo>
                  <a:pt x="149987" y="11430"/>
                </a:lnTo>
                <a:lnTo>
                  <a:pt x="194309" y="11430"/>
                </a:lnTo>
                <a:lnTo>
                  <a:pt x="190500" y="7620"/>
                </a:lnTo>
                <a:close/>
              </a:path>
              <a:path w="208279" h="728979">
                <a:moveTo>
                  <a:pt x="70992" y="11430"/>
                </a:moveTo>
                <a:lnTo>
                  <a:pt x="26669" y="11430"/>
                </a:lnTo>
                <a:lnTo>
                  <a:pt x="24129" y="13970"/>
                </a:lnTo>
                <a:lnTo>
                  <a:pt x="68444" y="13970"/>
                </a:lnTo>
                <a:lnTo>
                  <a:pt x="70992" y="11430"/>
                </a:lnTo>
                <a:close/>
              </a:path>
              <a:path w="208279" h="728979">
                <a:moveTo>
                  <a:pt x="194310" y="11430"/>
                </a:moveTo>
                <a:lnTo>
                  <a:pt x="149987" y="11430"/>
                </a:lnTo>
                <a:lnTo>
                  <a:pt x="152535" y="13970"/>
                </a:lnTo>
                <a:lnTo>
                  <a:pt x="196850" y="13970"/>
                </a:lnTo>
                <a:lnTo>
                  <a:pt x="194310" y="11430"/>
                </a:lnTo>
                <a:close/>
              </a:path>
              <a:path w="208279" h="728979">
                <a:moveTo>
                  <a:pt x="68444" y="13970"/>
                </a:moveTo>
                <a:lnTo>
                  <a:pt x="24129" y="13970"/>
                </a:lnTo>
                <a:lnTo>
                  <a:pt x="20319" y="17780"/>
                </a:lnTo>
                <a:lnTo>
                  <a:pt x="64622" y="17780"/>
                </a:lnTo>
                <a:lnTo>
                  <a:pt x="68444" y="13970"/>
                </a:lnTo>
                <a:close/>
              </a:path>
              <a:path w="208279" h="728979">
                <a:moveTo>
                  <a:pt x="196850" y="13970"/>
                </a:moveTo>
                <a:lnTo>
                  <a:pt x="152535" y="13970"/>
                </a:lnTo>
                <a:lnTo>
                  <a:pt x="156357" y="17780"/>
                </a:lnTo>
                <a:lnTo>
                  <a:pt x="200659" y="17780"/>
                </a:lnTo>
                <a:lnTo>
                  <a:pt x="196850" y="13970"/>
                </a:lnTo>
                <a:close/>
              </a:path>
              <a:path w="208279" h="728979">
                <a:moveTo>
                  <a:pt x="64622" y="17780"/>
                </a:moveTo>
                <a:lnTo>
                  <a:pt x="20319" y="17780"/>
                </a:lnTo>
                <a:lnTo>
                  <a:pt x="17779" y="20320"/>
                </a:lnTo>
                <a:lnTo>
                  <a:pt x="62073" y="20320"/>
                </a:lnTo>
                <a:lnTo>
                  <a:pt x="64622" y="17780"/>
                </a:lnTo>
                <a:close/>
              </a:path>
              <a:path w="208279" h="728979">
                <a:moveTo>
                  <a:pt x="200660" y="17780"/>
                </a:moveTo>
                <a:lnTo>
                  <a:pt x="156357" y="17780"/>
                </a:lnTo>
                <a:lnTo>
                  <a:pt x="158906" y="20320"/>
                </a:lnTo>
                <a:lnTo>
                  <a:pt x="203200" y="20320"/>
                </a:lnTo>
                <a:lnTo>
                  <a:pt x="200660" y="17780"/>
                </a:lnTo>
                <a:close/>
              </a:path>
              <a:path w="208279" h="728979">
                <a:moveTo>
                  <a:pt x="62073" y="20320"/>
                </a:moveTo>
                <a:lnTo>
                  <a:pt x="17779" y="20320"/>
                </a:lnTo>
                <a:lnTo>
                  <a:pt x="13969" y="24130"/>
                </a:lnTo>
                <a:lnTo>
                  <a:pt x="52069" y="24130"/>
                </a:lnTo>
                <a:lnTo>
                  <a:pt x="52069" y="22860"/>
                </a:lnTo>
                <a:lnTo>
                  <a:pt x="59525" y="22860"/>
                </a:lnTo>
                <a:lnTo>
                  <a:pt x="62073" y="20320"/>
                </a:lnTo>
                <a:close/>
              </a:path>
              <a:path w="208279" h="728979">
                <a:moveTo>
                  <a:pt x="203200" y="20320"/>
                </a:moveTo>
                <a:lnTo>
                  <a:pt x="158906" y="20320"/>
                </a:lnTo>
                <a:lnTo>
                  <a:pt x="160180" y="21590"/>
                </a:lnTo>
                <a:lnTo>
                  <a:pt x="179069" y="21590"/>
                </a:lnTo>
                <a:lnTo>
                  <a:pt x="179069" y="22860"/>
                </a:lnTo>
                <a:lnTo>
                  <a:pt x="200659" y="22860"/>
                </a:lnTo>
                <a:lnTo>
                  <a:pt x="200659" y="24130"/>
                </a:lnTo>
                <a:lnTo>
                  <a:pt x="207009" y="24130"/>
                </a:lnTo>
                <a:lnTo>
                  <a:pt x="203200" y="20320"/>
                </a:lnTo>
                <a:close/>
              </a:path>
              <a:path w="208279" h="728979">
                <a:moveTo>
                  <a:pt x="36829" y="24130"/>
                </a:moveTo>
                <a:lnTo>
                  <a:pt x="13969" y="24130"/>
                </a:lnTo>
                <a:lnTo>
                  <a:pt x="11429" y="26670"/>
                </a:lnTo>
                <a:lnTo>
                  <a:pt x="20319" y="26670"/>
                </a:lnTo>
                <a:lnTo>
                  <a:pt x="20319" y="25400"/>
                </a:lnTo>
                <a:lnTo>
                  <a:pt x="36829" y="25400"/>
                </a:lnTo>
                <a:lnTo>
                  <a:pt x="36829" y="24130"/>
                </a:lnTo>
                <a:close/>
              </a:path>
              <a:path w="208279" h="728979">
                <a:moveTo>
                  <a:pt x="11429" y="26670"/>
                </a:moveTo>
                <a:lnTo>
                  <a:pt x="10159" y="27940"/>
                </a:lnTo>
                <a:lnTo>
                  <a:pt x="11429" y="27940"/>
                </a:lnTo>
                <a:lnTo>
                  <a:pt x="11429" y="26670"/>
                </a:lnTo>
                <a:close/>
              </a:path>
              <a:path w="208279" h="728979">
                <a:moveTo>
                  <a:pt x="80010" y="727710"/>
                </a:moveTo>
                <a:lnTo>
                  <a:pt x="80009" y="728980"/>
                </a:lnTo>
                <a:lnTo>
                  <a:pt x="81279" y="728980"/>
                </a:lnTo>
                <a:lnTo>
                  <a:pt x="80010" y="727710"/>
                </a:lnTo>
                <a:close/>
              </a:path>
              <a:path w="208279" h="728979">
                <a:moveTo>
                  <a:pt x="204469" y="707390"/>
                </a:moveTo>
                <a:lnTo>
                  <a:pt x="161289" y="707390"/>
                </a:lnTo>
                <a:lnTo>
                  <a:pt x="139700" y="728980"/>
                </a:lnTo>
                <a:lnTo>
                  <a:pt x="147319" y="728980"/>
                </a:lnTo>
                <a:lnTo>
                  <a:pt x="147319" y="727710"/>
                </a:lnTo>
                <a:lnTo>
                  <a:pt x="162559" y="727710"/>
                </a:lnTo>
                <a:lnTo>
                  <a:pt x="162559" y="726440"/>
                </a:lnTo>
                <a:lnTo>
                  <a:pt x="177799" y="726440"/>
                </a:lnTo>
                <a:lnTo>
                  <a:pt x="177799" y="725170"/>
                </a:lnTo>
                <a:lnTo>
                  <a:pt x="186689" y="725170"/>
                </a:lnTo>
                <a:lnTo>
                  <a:pt x="204469" y="707390"/>
                </a:lnTo>
                <a:close/>
              </a:path>
              <a:path w="208279" h="728979">
                <a:moveTo>
                  <a:pt x="59689" y="707390"/>
                </a:moveTo>
                <a:lnTo>
                  <a:pt x="16509" y="707390"/>
                </a:lnTo>
                <a:lnTo>
                  <a:pt x="34290" y="725170"/>
                </a:lnTo>
                <a:lnTo>
                  <a:pt x="45719" y="725170"/>
                </a:lnTo>
                <a:lnTo>
                  <a:pt x="45719" y="726440"/>
                </a:lnTo>
                <a:lnTo>
                  <a:pt x="62229" y="726440"/>
                </a:lnTo>
                <a:lnTo>
                  <a:pt x="62229" y="727710"/>
                </a:lnTo>
                <a:lnTo>
                  <a:pt x="80010" y="727710"/>
                </a:lnTo>
                <a:lnTo>
                  <a:pt x="59689" y="707390"/>
                </a:lnTo>
                <a:close/>
              </a:path>
              <a:path w="208279" h="728979">
                <a:moveTo>
                  <a:pt x="57150" y="704850"/>
                </a:moveTo>
                <a:lnTo>
                  <a:pt x="13969" y="704850"/>
                </a:lnTo>
                <a:lnTo>
                  <a:pt x="15239" y="706120"/>
                </a:lnTo>
                <a:lnTo>
                  <a:pt x="58419" y="706120"/>
                </a:lnTo>
                <a:lnTo>
                  <a:pt x="57150" y="704850"/>
                </a:lnTo>
                <a:close/>
              </a:path>
              <a:path w="208279" h="728979">
                <a:moveTo>
                  <a:pt x="208279" y="703580"/>
                </a:moveTo>
                <a:lnTo>
                  <a:pt x="165100" y="703580"/>
                </a:lnTo>
                <a:lnTo>
                  <a:pt x="162560" y="706120"/>
                </a:lnTo>
                <a:lnTo>
                  <a:pt x="205739" y="706120"/>
                </a:lnTo>
                <a:lnTo>
                  <a:pt x="208279" y="703580"/>
                </a:lnTo>
                <a:close/>
              </a:path>
              <a:path w="208279" h="728979">
                <a:moveTo>
                  <a:pt x="53339" y="701040"/>
                </a:moveTo>
                <a:lnTo>
                  <a:pt x="10159" y="701040"/>
                </a:lnTo>
                <a:lnTo>
                  <a:pt x="12700" y="703580"/>
                </a:lnTo>
                <a:lnTo>
                  <a:pt x="55879" y="703580"/>
                </a:lnTo>
                <a:lnTo>
                  <a:pt x="53339" y="701040"/>
                </a:lnTo>
                <a:close/>
              </a:path>
              <a:path w="208279" h="728979">
                <a:moveTo>
                  <a:pt x="50800" y="698500"/>
                </a:moveTo>
                <a:lnTo>
                  <a:pt x="7619" y="698500"/>
                </a:lnTo>
                <a:lnTo>
                  <a:pt x="8889" y="699770"/>
                </a:lnTo>
                <a:lnTo>
                  <a:pt x="52069" y="699770"/>
                </a:lnTo>
                <a:lnTo>
                  <a:pt x="50800" y="698500"/>
                </a:lnTo>
                <a:close/>
              </a:path>
              <a:path w="208279" h="728979">
                <a:moveTo>
                  <a:pt x="45719" y="694690"/>
                </a:moveTo>
                <a:lnTo>
                  <a:pt x="3809" y="694690"/>
                </a:lnTo>
                <a:lnTo>
                  <a:pt x="6350" y="697230"/>
                </a:lnTo>
                <a:lnTo>
                  <a:pt x="45719" y="697230"/>
                </a:lnTo>
                <a:lnTo>
                  <a:pt x="45719" y="694690"/>
                </a:lnTo>
                <a:close/>
              </a:path>
              <a:path w="208279" h="728979">
                <a:moveTo>
                  <a:pt x="31749" y="693420"/>
                </a:moveTo>
                <a:lnTo>
                  <a:pt x="11429" y="693420"/>
                </a:lnTo>
                <a:lnTo>
                  <a:pt x="11429" y="694690"/>
                </a:lnTo>
                <a:lnTo>
                  <a:pt x="31749" y="694690"/>
                </a:lnTo>
                <a:lnTo>
                  <a:pt x="31749" y="693420"/>
                </a:lnTo>
                <a:close/>
              </a:path>
              <a:path w="208279" h="728979">
                <a:moveTo>
                  <a:pt x="7619" y="690880"/>
                </a:moveTo>
                <a:lnTo>
                  <a:pt x="0" y="690880"/>
                </a:lnTo>
                <a:lnTo>
                  <a:pt x="2539" y="693420"/>
                </a:lnTo>
                <a:lnTo>
                  <a:pt x="11429" y="693420"/>
                </a:lnTo>
                <a:lnTo>
                  <a:pt x="11429" y="692150"/>
                </a:lnTo>
                <a:lnTo>
                  <a:pt x="7619" y="692150"/>
                </a:lnTo>
                <a:lnTo>
                  <a:pt x="7619" y="69088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bk object 1101"/>
          <p:cNvSpPr/>
          <p:nvPr/>
        </p:nvSpPr>
        <p:spPr>
          <a:xfrm>
            <a:off x="6202679" y="5944870"/>
            <a:ext cx="114300" cy="732790"/>
          </a:xfrm>
          <a:custGeom>
            <a:avLst/>
            <a:gdLst/>
            <a:ahLst/>
            <a:cxnLst/>
            <a:rect l="l" t="t" r="r" b="b"/>
            <a:pathLst>
              <a:path w="114300" h="732790">
                <a:moveTo>
                  <a:pt x="87720" y="1269"/>
                </a:moveTo>
                <a:lnTo>
                  <a:pt x="63499" y="1269"/>
                </a:lnTo>
                <a:lnTo>
                  <a:pt x="63499" y="2539"/>
                </a:lnTo>
                <a:lnTo>
                  <a:pt x="88994" y="2539"/>
                </a:lnTo>
                <a:lnTo>
                  <a:pt x="87720" y="1269"/>
                </a:lnTo>
                <a:close/>
              </a:path>
              <a:path w="114300" h="732790">
                <a:moveTo>
                  <a:pt x="73660" y="0"/>
                </a:moveTo>
                <a:lnTo>
                  <a:pt x="72389" y="0"/>
                </a:lnTo>
                <a:lnTo>
                  <a:pt x="72389" y="1269"/>
                </a:lnTo>
                <a:lnTo>
                  <a:pt x="73660" y="1269"/>
                </a:lnTo>
                <a:lnTo>
                  <a:pt x="73660" y="0"/>
                </a:lnTo>
                <a:close/>
              </a:path>
              <a:path w="114300" h="732790">
                <a:moveTo>
                  <a:pt x="88994" y="2539"/>
                </a:moveTo>
                <a:lnTo>
                  <a:pt x="45719" y="2539"/>
                </a:lnTo>
                <a:lnTo>
                  <a:pt x="45719" y="3809"/>
                </a:lnTo>
                <a:lnTo>
                  <a:pt x="29111" y="3809"/>
                </a:lnTo>
                <a:lnTo>
                  <a:pt x="27939" y="4977"/>
                </a:lnTo>
                <a:lnTo>
                  <a:pt x="26563" y="6349"/>
                </a:lnTo>
                <a:lnTo>
                  <a:pt x="92816" y="6349"/>
                </a:lnTo>
                <a:lnTo>
                  <a:pt x="88994" y="2539"/>
                </a:lnTo>
                <a:close/>
              </a:path>
              <a:path w="114300" h="732790">
                <a:moveTo>
                  <a:pt x="92816" y="6349"/>
                </a:moveTo>
                <a:lnTo>
                  <a:pt x="26563" y="6349"/>
                </a:lnTo>
                <a:lnTo>
                  <a:pt x="24014" y="8889"/>
                </a:lnTo>
                <a:lnTo>
                  <a:pt x="95365" y="8889"/>
                </a:lnTo>
                <a:lnTo>
                  <a:pt x="92816" y="6349"/>
                </a:lnTo>
                <a:close/>
              </a:path>
              <a:path w="114300" h="732790">
                <a:moveTo>
                  <a:pt x="95365" y="8889"/>
                </a:moveTo>
                <a:lnTo>
                  <a:pt x="24014" y="8889"/>
                </a:lnTo>
                <a:lnTo>
                  <a:pt x="20192" y="12699"/>
                </a:lnTo>
                <a:lnTo>
                  <a:pt x="99187" y="12699"/>
                </a:lnTo>
                <a:lnTo>
                  <a:pt x="95365" y="8889"/>
                </a:lnTo>
                <a:close/>
              </a:path>
              <a:path w="114300" h="732790">
                <a:moveTo>
                  <a:pt x="99187" y="12699"/>
                </a:moveTo>
                <a:lnTo>
                  <a:pt x="20192" y="12699"/>
                </a:lnTo>
                <a:lnTo>
                  <a:pt x="17644" y="15239"/>
                </a:lnTo>
                <a:lnTo>
                  <a:pt x="101735" y="15239"/>
                </a:lnTo>
                <a:lnTo>
                  <a:pt x="99187" y="12699"/>
                </a:lnTo>
                <a:close/>
              </a:path>
              <a:path w="114300" h="732790">
                <a:moveTo>
                  <a:pt x="101735" y="15239"/>
                </a:moveTo>
                <a:lnTo>
                  <a:pt x="17644" y="15239"/>
                </a:lnTo>
                <a:lnTo>
                  <a:pt x="13822" y="19049"/>
                </a:lnTo>
                <a:lnTo>
                  <a:pt x="57150" y="19049"/>
                </a:lnTo>
                <a:lnTo>
                  <a:pt x="59689" y="16509"/>
                </a:lnTo>
                <a:lnTo>
                  <a:pt x="103009" y="16509"/>
                </a:lnTo>
                <a:lnTo>
                  <a:pt x="101735" y="15239"/>
                </a:lnTo>
                <a:close/>
              </a:path>
              <a:path w="114300" h="732790">
                <a:moveTo>
                  <a:pt x="103009" y="16509"/>
                </a:moveTo>
                <a:lnTo>
                  <a:pt x="59689" y="16509"/>
                </a:lnTo>
                <a:lnTo>
                  <a:pt x="62229" y="19049"/>
                </a:lnTo>
                <a:lnTo>
                  <a:pt x="105557" y="19049"/>
                </a:lnTo>
                <a:lnTo>
                  <a:pt x="103009" y="16509"/>
                </a:lnTo>
                <a:close/>
              </a:path>
              <a:path w="114300" h="732790">
                <a:moveTo>
                  <a:pt x="57150" y="19049"/>
                </a:moveTo>
                <a:lnTo>
                  <a:pt x="13822" y="19049"/>
                </a:lnTo>
                <a:lnTo>
                  <a:pt x="11273" y="21589"/>
                </a:lnTo>
                <a:lnTo>
                  <a:pt x="49529" y="21589"/>
                </a:lnTo>
                <a:lnTo>
                  <a:pt x="49529" y="20319"/>
                </a:lnTo>
                <a:lnTo>
                  <a:pt x="55879" y="20319"/>
                </a:lnTo>
                <a:lnTo>
                  <a:pt x="57150" y="19049"/>
                </a:lnTo>
                <a:close/>
              </a:path>
              <a:path w="114300" h="732790">
                <a:moveTo>
                  <a:pt x="105557" y="19049"/>
                </a:moveTo>
                <a:lnTo>
                  <a:pt x="62229" y="19049"/>
                </a:lnTo>
                <a:lnTo>
                  <a:pt x="63500" y="20319"/>
                </a:lnTo>
                <a:lnTo>
                  <a:pt x="83819" y="20319"/>
                </a:lnTo>
                <a:lnTo>
                  <a:pt x="83819" y="21589"/>
                </a:lnTo>
                <a:lnTo>
                  <a:pt x="108106" y="21589"/>
                </a:lnTo>
                <a:lnTo>
                  <a:pt x="105557" y="19049"/>
                </a:lnTo>
                <a:close/>
              </a:path>
              <a:path w="114300" h="732790">
                <a:moveTo>
                  <a:pt x="34289" y="21589"/>
                </a:moveTo>
                <a:lnTo>
                  <a:pt x="11273" y="21589"/>
                </a:lnTo>
                <a:lnTo>
                  <a:pt x="8725" y="24129"/>
                </a:lnTo>
                <a:lnTo>
                  <a:pt x="17779" y="24129"/>
                </a:lnTo>
                <a:lnTo>
                  <a:pt x="17779" y="22859"/>
                </a:lnTo>
                <a:lnTo>
                  <a:pt x="34289" y="22859"/>
                </a:lnTo>
                <a:lnTo>
                  <a:pt x="34289" y="21589"/>
                </a:lnTo>
                <a:close/>
              </a:path>
              <a:path w="114300" h="732790">
                <a:moveTo>
                  <a:pt x="108106" y="21589"/>
                </a:moveTo>
                <a:lnTo>
                  <a:pt x="105409" y="21589"/>
                </a:lnTo>
                <a:lnTo>
                  <a:pt x="105409" y="22859"/>
                </a:lnTo>
                <a:lnTo>
                  <a:pt x="109380" y="22859"/>
                </a:lnTo>
                <a:lnTo>
                  <a:pt x="108106" y="21589"/>
                </a:lnTo>
                <a:close/>
              </a:path>
              <a:path w="114300" h="732790">
                <a:moveTo>
                  <a:pt x="53339" y="708659"/>
                </a:moveTo>
                <a:lnTo>
                  <a:pt x="8889" y="708659"/>
                </a:lnTo>
                <a:lnTo>
                  <a:pt x="19050" y="718819"/>
                </a:lnTo>
                <a:lnTo>
                  <a:pt x="100329" y="718819"/>
                </a:lnTo>
                <a:lnTo>
                  <a:pt x="104139" y="715009"/>
                </a:lnTo>
                <a:lnTo>
                  <a:pt x="59689" y="715009"/>
                </a:lnTo>
                <a:lnTo>
                  <a:pt x="53339" y="708659"/>
                </a:lnTo>
                <a:close/>
              </a:path>
              <a:path w="114300" h="732790">
                <a:moveTo>
                  <a:pt x="110489" y="708659"/>
                </a:moveTo>
                <a:lnTo>
                  <a:pt x="66039" y="708659"/>
                </a:lnTo>
                <a:lnTo>
                  <a:pt x="59689" y="715009"/>
                </a:lnTo>
                <a:lnTo>
                  <a:pt x="104139" y="715009"/>
                </a:lnTo>
                <a:lnTo>
                  <a:pt x="110489" y="708659"/>
                </a:lnTo>
                <a:close/>
              </a:path>
              <a:path w="114300" h="732790">
                <a:moveTo>
                  <a:pt x="50800" y="706119"/>
                </a:moveTo>
                <a:lnTo>
                  <a:pt x="6350" y="706119"/>
                </a:lnTo>
                <a:lnTo>
                  <a:pt x="7620" y="707390"/>
                </a:lnTo>
                <a:lnTo>
                  <a:pt x="52069" y="707390"/>
                </a:lnTo>
                <a:lnTo>
                  <a:pt x="50800" y="706119"/>
                </a:lnTo>
                <a:close/>
              </a:path>
              <a:path w="114300" h="732790">
                <a:moveTo>
                  <a:pt x="114300" y="704849"/>
                </a:moveTo>
                <a:lnTo>
                  <a:pt x="73659" y="704849"/>
                </a:lnTo>
                <a:lnTo>
                  <a:pt x="73659" y="706119"/>
                </a:lnTo>
                <a:lnTo>
                  <a:pt x="68579" y="706119"/>
                </a:lnTo>
                <a:lnTo>
                  <a:pt x="67309" y="707390"/>
                </a:lnTo>
                <a:lnTo>
                  <a:pt x="111759" y="707390"/>
                </a:lnTo>
                <a:lnTo>
                  <a:pt x="114300" y="704849"/>
                </a:lnTo>
                <a:close/>
              </a:path>
              <a:path w="114300" h="732790">
                <a:moveTo>
                  <a:pt x="45719" y="701039"/>
                </a:moveTo>
                <a:lnTo>
                  <a:pt x="38099" y="701039"/>
                </a:lnTo>
                <a:lnTo>
                  <a:pt x="38099" y="702309"/>
                </a:lnTo>
                <a:lnTo>
                  <a:pt x="2539" y="702309"/>
                </a:lnTo>
                <a:lnTo>
                  <a:pt x="5079" y="704849"/>
                </a:lnTo>
                <a:lnTo>
                  <a:pt x="49529" y="704849"/>
                </a:lnTo>
                <a:lnTo>
                  <a:pt x="45719" y="701039"/>
                </a:lnTo>
                <a:close/>
              </a:path>
              <a:path w="114300" h="732790">
                <a:moveTo>
                  <a:pt x="38099" y="699769"/>
                </a:moveTo>
                <a:lnTo>
                  <a:pt x="0" y="699769"/>
                </a:lnTo>
                <a:lnTo>
                  <a:pt x="1269" y="701039"/>
                </a:lnTo>
                <a:lnTo>
                  <a:pt x="38099" y="701039"/>
                </a:lnTo>
                <a:lnTo>
                  <a:pt x="38099" y="699769"/>
                </a:lnTo>
                <a:close/>
              </a:path>
              <a:path w="114300" h="732790">
                <a:moveTo>
                  <a:pt x="24129" y="698499"/>
                </a:moveTo>
                <a:lnTo>
                  <a:pt x="8889" y="698499"/>
                </a:lnTo>
                <a:lnTo>
                  <a:pt x="8889" y="699769"/>
                </a:lnTo>
                <a:lnTo>
                  <a:pt x="24129" y="699769"/>
                </a:lnTo>
                <a:lnTo>
                  <a:pt x="24129" y="698499"/>
                </a:lnTo>
                <a:close/>
              </a:path>
              <a:path w="114300" h="732790">
                <a:moveTo>
                  <a:pt x="81279" y="730249"/>
                </a:moveTo>
                <a:lnTo>
                  <a:pt x="46989" y="730249"/>
                </a:lnTo>
                <a:lnTo>
                  <a:pt x="46989" y="731519"/>
                </a:lnTo>
                <a:lnTo>
                  <a:pt x="81279" y="731519"/>
                </a:lnTo>
                <a:lnTo>
                  <a:pt x="81279" y="730249"/>
                </a:lnTo>
                <a:close/>
              </a:path>
              <a:path w="114300" h="732790">
                <a:moveTo>
                  <a:pt x="100329" y="718819"/>
                </a:moveTo>
                <a:lnTo>
                  <a:pt x="19050" y="718819"/>
                </a:lnTo>
                <a:lnTo>
                  <a:pt x="30479" y="730249"/>
                </a:lnTo>
                <a:lnTo>
                  <a:pt x="88900" y="730249"/>
                </a:lnTo>
                <a:lnTo>
                  <a:pt x="100329" y="718819"/>
                </a:lnTo>
                <a:close/>
              </a:path>
              <a:path w="114300" h="732790">
                <a:moveTo>
                  <a:pt x="73660" y="731519"/>
                </a:moveTo>
                <a:lnTo>
                  <a:pt x="72389" y="731519"/>
                </a:lnTo>
                <a:lnTo>
                  <a:pt x="72389" y="732789"/>
                </a:lnTo>
                <a:lnTo>
                  <a:pt x="73660" y="732789"/>
                </a:lnTo>
                <a:lnTo>
                  <a:pt x="73660" y="731519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bk object 1102"/>
          <p:cNvSpPr/>
          <p:nvPr/>
        </p:nvSpPr>
        <p:spPr>
          <a:xfrm>
            <a:off x="6248400" y="5961379"/>
            <a:ext cx="22860" cy="698500"/>
          </a:xfrm>
          <a:custGeom>
            <a:avLst/>
            <a:gdLst/>
            <a:ahLst/>
            <a:cxnLst/>
            <a:rect l="l" t="t" r="r" b="b"/>
            <a:pathLst>
              <a:path w="22860" h="698500">
                <a:moveTo>
                  <a:pt x="13970" y="0"/>
                </a:moveTo>
                <a:lnTo>
                  <a:pt x="11430" y="2540"/>
                </a:lnTo>
                <a:lnTo>
                  <a:pt x="16510" y="2540"/>
                </a:lnTo>
                <a:lnTo>
                  <a:pt x="13970" y="0"/>
                </a:lnTo>
                <a:close/>
              </a:path>
              <a:path w="22860" h="698500">
                <a:moveTo>
                  <a:pt x="16510" y="2540"/>
                </a:moveTo>
                <a:lnTo>
                  <a:pt x="11430" y="2540"/>
                </a:lnTo>
                <a:lnTo>
                  <a:pt x="10160" y="3810"/>
                </a:lnTo>
                <a:lnTo>
                  <a:pt x="17780" y="3810"/>
                </a:lnTo>
                <a:lnTo>
                  <a:pt x="16510" y="2540"/>
                </a:lnTo>
                <a:close/>
              </a:path>
              <a:path w="22860" h="698500">
                <a:moveTo>
                  <a:pt x="20320" y="692150"/>
                </a:moveTo>
                <a:lnTo>
                  <a:pt x="7620" y="692150"/>
                </a:lnTo>
                <a:lnTo>
                  <a:pt x="11430" y="695960"/>
                </a:lnTo>
                <a:lnTo>
                  <a:pt x="16510" y="695960"/>
                </a:lnTo>
                <a:lnTo>
                  <a:pt x="20320" y="692150"/>
                </a:lnTo>
                <a:close/>
              </a:path>
              <a:path w="22860" h="698500">
                <a:moveTo>
                  <a:pt x="22860" y="689610"/>
                </a:moveTo>
                <a:lnTo>
                  <a:pt x="5080" y="689610"/>
                </a:lnTo>
                <a:lnTo>
                  <a:pt x="6350" y="690880"/>
                </a:lnTo>
                <a:lnTo>
                  <a:pt x="21590" y="690880"/>
                </a:lnTo>
                <a:lnTo>
                  <a:pt x="22860" y="689610"/>
                </a:lnTo>
                <a:close/>
              </a:path>
              <a:path w="22860" h="698500">
                <a:moveTo>
                  <a:pt x="6350" y="684530"/>
                </a:moveTo>
                <a:lnTo>
                  <a:pt x="0" y="684530"/>
                </a:lnTo>
                <a:lnTo>
                  <a:pt x="3810" y="688340"/>
                </a:lnTo>
                <a:lnTo>
                  <a:pt x="20320" y="688340"/>
                </a:lnTo>
                <a:lnTo>
                  <a:pt x="20320" y="685800"/>
                </a:lnTo>
                <a:lnTo>
                  <a:pt x="6350" y="685800"/>
                </a:lnTo>
                <a:lnTo>
                  <a:pt x="6350" y="684530"/>
                </a:lnTo>
                <a:close/>
              </a:path>
              <a:path w="22860" h="698500">
                <a:moveTo>
                  <a:pt x="16510" y="695960"/>
                </a:moveTo>
                <a:lnTo>
                  <a:pt x="11430" y="695960"/>
                </a:lnTo>
                <a:lnTo>
                  <a:pt x="13970" y="698500"/>
                </a:lnTo>
                <a:lnTo>
                  <a:pt x="16510" y="69596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bk object 1103"/>
          <p:cNvSpPr/>
          <p:nvPr/>
        </p:nvSpPr>
        <p:spPr>
          <a:xfrm>
            <a:off x="6563359" y="5935979"/>
            <a:ext cx="0" cy="20320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2540"/>
                </a:lnTo>
                <a:lnTo>
                  <a:pt x="0" y="0"/>
                </a:lnTo>
                <a:close/>
              </a:path>
              <a:path h="20320">
                <a:moveTo>
                  <a:pt x="0" y="2540"/>
                </a:moveTo>
                <a:lnTo>
                  <a:pt x="0" y="5080"/>
                </a:lnTo>
                <a:lnTo>
                  <a:pt x="0" y="2540"/>
                </a:lnTo>
                <a:close/>
              </a:path>
              <a:path h="20320">
                <a:moveTo>
                  <a:pt x="0" y="5080"/>
                </a:moveTo>
                <a:lnTo>
                  <a:pt x="0" y="8890"/>
                </a:lnTo>
                <a:lnTo>
                  <a:pt x="0" y="5080"/>
                </a:lnTo>
                <a:close/>
              </a:path>
              <a:path h="20320">
                <a:moveTo>
                  <a:pt x="0" y="8890"/>
                </a:moveTo>
                <a:lnTo>
                  <a:pt x="0" y="11430"/>
                </a:lnTo>
                <a:lnTo>
                  <a:pt x="0" y="8890"/>
                </a:lnTo>
                <a:close/>
              </a:path>
              <a:path h="20320">
                <a:moveTo>
                  <a:pt x="0" y="11430"/>
                </a:moveTo>
                <a:lnTo>
                  <a:pt x="0" y="15240"/>
                </a:lnTo>
                <a:lnTo>
                  <a:pt x="0" y="11430"/>
                </a:lnTo>
                <a:close/>
              </a:path>
              <a:path h="20320">
                <a:moveTo>
                  <a:pt x="0" y="15240"/>
                </a:moveTo>
                <a:lnTo>
                  <a:pt x="0" y="17780"/>
                </a:lnTo>
                <a:lnTo>
                  <a:pt x="0" y="15240"/>
                </a:lnTo>
                <a:close/>
              </a:path>
              <a:path h="20320">
                <a:moveTo>
                  <a:pt x="0" y="17780"/>
                </a:moveTo>
                <a:lnTo>
                  <a:pt x="0" y="20320"/>
                </a:lnTo>
                <a:lnTo>
                  <a:pt x="0" y="1778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bk object 1104"/>
          <p:cNvSpPr/>
          <p:nvPr/>
        </p:nvSpPr>
        <p:spPr>
          <a:xfrm>
            <a:off x="6558280" y="5935979"/>
            <a:ext cx="5080" cy="20320"/>
          </a:xfrm>
          <a:custGeom>
            <a:avLst/>
            <a:gdLst/>
            <a:ahLst/>
            <a:cxnLst/>
            <a:rect l="l" t="t" r="r" b="b"/>
            <a:pathLst>
              <a:path w="5079" h="20320">
                <a:moveTo>
                  <a:pt x="5079" y="0"/>
                </a:moveTo>
                <a:lnTo>
                  <a:pt x="0" y="0"/>
                </a:lnTo>
                <a:lnTo>
                  <a:pt x="0" y="2540"/>
                </a:lnTo>
                <a:lnTo>
                  <a:pt x="5079" y="2540"/>
                </a:lnTo>
                <a:lnTo>
                  <a:pt x="5079" y="0"/>
                </a:lnTo>
                <a:close/>
              </a:path>
              <a:path w="5079" h="20320">
                <a:moveTo>
                  <a:pt x="5079" y="2540"/>
                </a:moveTo>
                <a:lnTo>
                  <a:pt x="0" y="2540"/>
                </a:lnTo>
                <a:lnTo>
                  <a:pt x="0" y="5080"/>
                </a:lnTo>
                <a:lnTo>
                  <a:pt x="5079" y="5080"/>
                </a:lnTo>
                <a:lnTo>
                  <a:pt x="5079" y="2540"/>
                </a:lnTo>
                <a:close/>
              </a:path>
              <a:path w="5079" h="20320">
                <a:moveTo>
                  <a:pt x="5079" y="5080"/>
                </a:moveTo>
                <a:lnTo>
                  <a:pt x="0" y="5080"/>
                </a:lnTo>
                <a:lnTo>
                  <a:pt x="0" y="8890"/>
                </a:lnTo>
                <a:lnTo>
                  <a:pt x="5079" y="8890"/>
                </a:lnTo>
                <a:lnTo>
                  <a:pt x="5079" y="5080"/>
                </a:lnTo>
                <a:close/>
              </a:path>
              <a:path w="5079" h="20320">
                <a:moveTo>
                  <a:pt x="5079" y="8890"/>
                </a:moveTo>
                <a:lnTo>
                  <a:pt x="0" y="889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8890"/>
                </a:lnTo>
                <a:close/>
              </a:path>
              <a:path w="5079" h="20320">
                <a:moveTo>
                  <a:pt x="5079" y="11430"/>
                </a:moveTo>
                <a:lnTo>
                  <a:pt x="0" y="11430"/>
                </a:lnTo>
                <a:lnTo>
                  <a:pt x="0" y="15240"/>
                </a:lnTo>
                <a:lnTo>
                  <a:pt x="5079" y="15240"/>
                </a:lnTo>
                <a:lnTo>
                  <a:pt x="5079" y="11430"/>
                </a:lnTo>
                <a:close/>
              </a:path>
              <a:path w="5079" h="20320">
                <a:moveTo>
                  <a:pt x="5079" y="15240"/>
                </a:moveTo>
                <a:lnTo>
                  <a:pt x="0" y="15240"/>
                </a:lnTo>
                <a:lnTo>
                  <a:pt x="0" y="17780"/>
                </a:lnTo>
                <a:lnTo>
                  <a:pt x="5079" y="17780"/>
                </a:lnTo>
                <a:lnTo>
                  <a:pt x="5079" y="15240"/>
                </a:lnTo>
                <a:close/>
              </a:path>
              <a:path w="5079" h="20320">
                <a:moveTo>
                  <a:pt x="5079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20320"/>
                </a:lnTo>
                <a:lnTo>
                  <a:pt x="5079" y="20320"/>
                </a:lnTo>
                <a:lnTo>
                  <a:pt x="5079" y="1778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bk object 1105"/>
          <p:cNvSpPr/>
          <p:nvPr/>
        </p:nvSpPr>
        <p:spPr>
          <a:xfrm>
            <a:off x="6551930" y="5934709"/>
            <a:ext cx="6350" cy="20320"/>
          </a:xfrm>
          <a:custGeom>
            <a:avLst/>
            <a:gdLst/>
            <a:ahLst/>
            <a:cxnLst/>
            <a:rect l="l" t="t" r="r" b="b"/>
            <a:pathLst>
              <a:path w="6350" h="20320">
                <a:moveTo>
                  <a:pt x="635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0"/>
                </a:lnTo>
                <a:close/>
              </a:path>
              <a:path w="6350" h="20320">
                <a:moveTo>
                  <a:pt x="6350" y="3809"/>
                </a:moveTo>
                <a:lnTo>
                  <a:pt x="0" y="3809"/>
                </a:lnTo>
                <a:lnTo>
                  <a:pt x="0" y="6349"/>
                </a:lnTo>
                <a:lnTo>
                  <a:pt x="6350" y="6349"/>
                </a:lnTo>
                <a:lnTo>
                  <a:pt x="6350" y="3809"/>
                </a:lnTo>
                <a:close/>
              </a:path>
              <a:path w="6350" h="20320">
                <a:moveTo>
                  <a:pt x="6350" y="6350"/>
                </a:moveTo>
                <a:lnTo>
                  <a:pt x="0" y="6350"/>
                </a:lnTo>
                <a:lnTo>
                  <a:pt x="0" y="10159"/>
                </a:lnTo>
                <a:lnTo>
                  <a:pt x="6350" y="10159"/>
                </a:lnTo>
                <a:lnTo>
                  <a:pt x="6350" y="6350"/>
                </a:lnTo>
                <a:close/>
              </a:path>
              <a:path w="6350" h="20320">
                <a:moveTo>
                  <a:pt x="6350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6350" y="12699"/>
                </a:lnTo>
                <a:lnTo>
                  <a:pt x="6350" y="10159"/>
                </a:lnTo>
                <a:close/>
              </a:path>
              <a:path w="6350" h="20320">
                <a:moveTo>
                  <a:pt x="6350" y="12700"/>
                </a:moveTo>
                <a:lnTo>
                  <a:pt x="0" y="12700"/>
                </a:lnTo>
                <a:lnTo>
                  <a:pt x="0" y="16509"/>
                </a:lnTo>
                <a:lnTo>
                  <a:pt x="6350" y="16509"/>
                </a:lnTo>
                <a:lnTo>
                  <a:pt x="6350" y="12700"/>
                </a:lnTo>
                <a:close/>
              </a:path>
              <a:path w="6350" h="20320">
                <a:moveTo>
                  <a:pt x="6350" y="16509"/>
                </a:moveTo>
                <a:lnTo>
                  <a:pt x="0" y="16509"/>
                </a:lnTo>
                <a:lnTo>
                  <a:pt x="0" y="19049"/>
                </a:lnTo>
                <a:lnTo>
                  <a:pt x="6350" y="19049"/>
                </a:lnTo>
                <a:lnTo>
                  <a:pt x="6350" y="16509"/>
                </a:lnTo>
                <a:close/>
              </a:path>
              <a:path w="6350" h="20320">
                <a:moveTo>
                  <a:pt x="6350" y="19050"/>
                </a:moveTo>
                <a:lnTo>
                  <a:pt x="2540" y="19050"/>
                </a:lnTo>
                <a:lnTo>
                  <a:pt x="2540" y="20319"/>
                </a:lnTo>
                <a:lnTo>
                  <a:pt x="6350" y="20319"/>
                </a:lnTo>
                <a:lnTo>
                  <a:pt x="6350" y="1905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bk object 1106"/>
          <p:cNvSpPr/>
          <p:nvPr/>
        </p:nvSpPr>
        <p:spPr>
          <a:xfrm>
            <a:off x="6546850" y="5933440"/>
            <a:ext cx="5080" cy="20320"/>
          </a:xfrm>
          <a:custGeom>
            <a:avLst/>
            <a:gdLst/>
            <a:ahLst/>
            <a:cxnLst/>
            <a:rect l="l" t="t" r="r" b="b"/>
            <a:pathLst>
              <a:path w="5079" h="2032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5079" h="20320">
                <a:moveTo>
                  <a:pt x="5079" y="1270"/>
                </a:moveTo>
                <a:lnTo>
                  <a:pt x="0" y="1270"/>
                </a:lnTo>
                <a:lnTo>
                  <a:pt x="0" y="5080"/>
                </a:lnTo>
                <a:lnTo>
                  <a:pt x="5079" y="5080"/>
                </a:lnTo>
                <a:lnTo>
                  <a:pt x="5079" y="1270"/>
                </a:lnTo>
                <a:close/>
              </a:path>
              <a:path w="5079" h="20320">
                <a:moveTo>
                  <a:pt x="5079" y="5080"/>
                </a:moveTo>
                <a:lnTo>
                  <a:pt x="0" y="5080"/>
                </a:lnTo>
                <a:lnTo>
                  <a:pt x="0" y="7620"/>
                </a:lnTo>
                <a:lnTo>
                  <a:pt x="5079" y="7620"/>
                </a:lnTo>
                <a:lnTo>
                  <a:pt x="5079" y="5080"/>
                </a:lnTo>
                <a:close/>
              </a:path>
              <a:path w="5079" h="20320">
                <a:moveTo>
                  <a:pt x="5079" y="7620"/>
                </a:moveTo>
                <a:lnTo>
                  <a:pt x="0" y="762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7620"/>
                </a:lnTo>
                <a:close/>
              </a:path>
              <a:path w="5079" h="20320">
                <a:moveTo>
                  <a:pt x="5079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5079" y="13970"/>
                </a:lnTo>
                <a:lnTo>
                  <a:pt x="5079" y="11430"/>
                </a:lnTo>
                <a:close/>
              </a:path>
              <a:path w="5079" h="20320">
                <a:moveTo>
                  <a:pt x="5079" y="13970"/>
                </a:moveTo>
                <a:lnTo>
                  <a:pt x="0" y="13970"/>
                </a:lnTo>
                <a:lnTo>
                  <a:pt x="0" y="17780"/>
                </a:lnTo>
                <a:lnTo>
                  <a:pt x="5079" y="17780"/>
                </a:lnTo>
                <a:lnTo>
                  <a:pt x="5079" y="13970"/>
                </a:lnTo>
                <a:close/>
              </a:path>
              <a:path w="5079" h="20320">
                <a:moveTo>
                  <a:pt x="5079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2540" y="19050"/>
                </a:lnTo>
                <a:lnTo>
                  <a:pt x="2540" y="20320"/>
                </a:lnTo>
                <a:lnTo>
                  <a:pt x="5079" y="20320"/>
                </a:lnTo>
                <a:lnTo>
                  <a:pt x="5079" y="1778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bk object 1107"/>
          <p:cNvSpPr/>
          <p:nvPr/>
        </p:nvSpPr>
        <p:spPr>
          <a:xfrm>
            <a:off x="6541769" y="593344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  <a:path w="5079" h="19050">
                <a:moveTo>
                  <a:pt x="5079" y="1270"/>
                </a:moveTo>
                <a:lnTo>
                  <a:pt x="0" y="1270"/>
                </a:lnTo>
                <a:lnTo>
                  <a:pt x="0" y="5080"/>
                </a:lnTo>
                <a:lnTo>
                  <a:pt x="5079" y="5080"/>
                </a:lnTo>
                <a:lnTo>
                  <a:pt x="5079" y="1270"/>
                </a:lnTo>
                <a:close/>
              </a:path>
              <a:path w="5079" h="19050">
                <a:moveTo>
                  <a:pt x="5079" y="5080"/>
                </a:moveTo>
                <a:lnTo>
                  <a:pt x="0" y="5080"/>
                </a:lnTo>
                <a:lnTo>
                  <a:pt x="0" y="7620"/>
                </a:lnTo>
                <a:lnTo>
                  <a:pt x="5079" y="7620"/>
                </a:lnTo>
                <a:lnTo>
                  <a:pt x="5079" y="5080"/>
                </a:lnTo>
                <a:close/>
              </a:path>
              <a:path w="5079" h="19050">
                <a:moveTo>
                  <a:pt x="5079" y="7620"/>
                </a:moveTo>
                <a:lnTo>
                  <a:pt x="0" y="762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7620"/>
                </a:lnTo>
                <a:close/>
              </a:path>
              <a:path w="5079" h="19050">
                <a:moveTo>
                  <a:pt x="5079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5079" y="13970"/>
                </a:lnTo>
                <a:lnTo>
                  <a:pt x="5079" y="11430"/>
                </a:lnTo>
                <a:close/>
              </a:path>
              <a:path w="5079" h="19050">
                <a:moveTo>
                  <a:pt x="5079" y="13970"/>
                </a:moveTo>
                <a:lnTo>
                  <a:pt x="0" y="13970"/>
                </a:lnTo>
                <a:lnTo>
                  <a:pt x="0" y="17780"/>
                </a:lnTo>
                <a:lnTo>
                  <a:pt x="5079" y="17780"/>
                </a:lnTo>
                <a:lnTo>
                  <a:pt x="5079" y="13970"/>
                </a:lnTo>
                <a:close/>
              </a:path>
              <a:path w="5079" h="19050">
                <a:moveTo>
                  <a:pt x="5079" y="17780"/>
                </a:moveTo>
                <a:lnTo>
                  <a:pt x="2539" y="17780"/>
                </a:lnTo>
                <a:lnTo>
                  <a:pt x="2539" y="19050"/>
                </a:lnTo>
                <a:lnTo>
                  <a:pt x="5079" y="19050"/>
                </a:lnTo>
                <a:lnTo>
                  <a:pt x="5079" y="1778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bk object 1108"/>
          <p:cNvSpPr/>
          <p:nvPr/>
        </p:nvSpPr>
        <p:spPr>
          <a:xfrm>
            <a:off x="6536690" y="593217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5079" h="19050">
                <a:moveTo>
                  <a:pt x="5079" y="2539"/>
                </a:moveTo>
                <a:lnTo>
                  <a:pt x="0" y="2539"/>
                </a:lnTo>
                <a:lnTo>
                  <a:pt x="0" y="6349"/>
                </a:lnTo>
                <a:lnTo>
                  <a:pt x="5079" y="6349"/>
                </a:lnTo>
                <a:lnTo>
                  <a:pt x="5079" y="2539"/>
                </a:lnTo>
                <a:close/>
              </a:path>
              <a:path w="5079" h="19050">
                <a:moveTo>
                  <a:pt x="5079" y="6349"/>
                </a:moveTo>
                <a:lnTo>
                  <a:pt x="0" y="6349"/>
                </a:lnTo>
                <a:lnTo>
                  <a:pt x="0" y="8889"/>
                </a:lnTo>
                <a:lnTo>
                  <a:pt x="5079" y="8889"/>
                </a:lnTo>
                <a:lnTo>
                  <a:pt x="5079" y="6349"/>
                </a:lnTo>
                <a:close/>
              </a:path>
              <a:path w="5079" h="19050">
                <a:moveTo>
                  <a:pt x="5079" y="8889"/>
                </a:moveTo>
                <a:lnTo>
                  <a:pt x="0" y="8889"/>
                </a:lnTo>
                <a:lnTo>
                  <a:pt x="0" y="12699"/>
                </a:lnTo>
                <a:lnTo>
                  <a:pt x="5079" y="12699"/>
                </a:lnTo>
                <a:lnTo>
                  <a:pt x="5079" y="8889"/>
                </a:lnTo>
                <a:close/>
              </a:path>
              <a:path w="5079" h="19050">
                <a:moveTo>
                  <a:pt x="5079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5079" y="15239"/>
                </a:lnTo>
                <a:lnTo>
                  <a:pt x="5079" y="12699"/>
                </a:lnTo>
                <a:close/>
              </a:path>
              <a:path w="5079" h="19050">
                <a:moveTo>
                  <a:pt x="5079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2539" y="17779"/>
                </a:lnTo>
                <a:lnTo>
                  <a:pt x="2539" y="19049"/>
                </a:lnTo>
                <a:lnTo>
                  <a:pt x="5079" y="19049"/>
                </a:lnTo>
                <a:lnTo>
                  <a:pt x="5079" y="15239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bk object 1109"/>
          <p:cNvSpPr/>
          <p:nvPr/>
        </p:nvSpPr>
        <p:spPr>
          <a:xfrm>
            <a:off x="6531609" y="5932170"/>
            <a:ext cx="5080" cy="17780"/>
          </a:xfrm>
          <a:custGeom>
            <a:avLst/>
            <a:gdLst/>
            <a:ahLst/>
            <a:cxnLst/>
            <a:rect l="l" t="t" r="r" b="b"/>
            <a:pathLst>
              <a:path w="5079" h="17779">
                <a:moveTo>
                  <a:pt x="5080" y="0"/>
                </a:moveTo>
                <a:lnTo>
                  <a:pt x="0" y="0"/>
                </a:lnTo>
                <a:lnTo>
                  <a:pt x="0" y="2539"/>
                </a:lnTo>
                <a:lnTo>
                  <a:pt x="5080" y="2539"/>
                </a:lnTo>
                <a:lnTo>
                  <a:pt x="5080" y="0"/>
                </a:lnTo>
                <a:close/>
              </a:path>
              <a:path w="5079" h="17779">
                <a:moveTo>
                  <a:pt x="5080" y="2539"/>
                </a:moveTo>
                <a:lnTo>
                  <a:pt x="0" y="2539"/>
                </a:lnTo>
                <a:lnTo>
                  <a:pt x="0" y="6349"/>
                </a:lnTo>
                <a:lnTo>
                  <a:pt x="5080" y="6349"/>
                </a:lnTo>
                <a:lnTo>
                  <a:pt x="5080" y="2539"/>
                </a:lnTo>
                <a:close/>
              </a:path>
              <a:path w="5079" h="17779">
                <a:moveTo>
                  <a:pt x="5080" y="6349"/>
                </a:moveTo>
                <a:lnTo>
                  <a:pt x="0" y="6349"/>
                </a:lnTo>
                <a:lnTo>
                  <a:pt x="0" y="8889"/>
                </a:lnTo>
                <a:lnTo>
                  <a:pt x="5080" y="8889"/>
                </a:lnTo>
                <a:lnTo>
                  <a:pt x="5080" y="6349"/>
                </a:lnTo>
                <a:close/>
              </a:path>
              <a:path w="5079" h="17779">
                <a:moveTo>
                  <a:pt x="5080" y="8889"/>
                </a:moveTo>
                <a:lnTo>
                  <a:pt x="0" y="8889"/>
                </a:lnTo>
                <a:lnTo>
                  <a:pt x="0" y="12699"/>
                </a:lnTo>
                <a:lnTo>
                  <a:pt x="5080" y="12699"/>
                </a:lnTo>
                <a:lnTo>
                  <a:pt x="5080" y="8889"/>
                </a:lnTo>
                <a:close/>
              </a:path>
              <a:path w="5079" h="17779">
                <a:moveTo>
                  <a:pt x="5080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5080" y="15239"/>
                </a:lnTo>
                <a:lnTo>
                  <a:pt x="5080" y="12699"/>
                </a:lnTo>
                <a:close/>
              </a:path>
              <a:path w="5079" h="17779">
                <a:moveTo>
                  <a:pt x="5080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2540" y="16509"/>
                </a:lnTo>
                <a:lnTo>
                  <a:pt x="2540" y="17779"/>
                </a:lnTo>
                <a:lnTo>
                  <a:pt x="5080" y="17779"/>
                </a:lnTo>
                <a:lnTo>
                  <a:pt x="5080" y="15239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bk object 1110"/>
          <p:cNvSpPr/>
          <p:nvPr/>
        </p:nvSpPr>
        <p:spPr>
          <a:xfrm>
            <a:off x="6525259" y="593090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  <a:path w="6350" h="17779">
                <a:moveTo>
                  <a:pt x="6350" y="1270"/>
                </a:moveTo>
                <a:lnTo>
                  <a:pt x="0" y="1270"/>
                </a:lnTo>
                <a:lnTo>
                  <a:pt x="0" y="3809"/>
                </a:lnTo>
                <a:lnTo>
                  <a:pt x="6350" y="3809"/>
                </a:lnTo>
                <a:lnTo>
                  <a:pt x="6350" y="1270"/>
                </a:lnTo>
                <a:close/>
              </a:path>
              <a:path w="6350" h="17779">
                <a:moveTo>
                  <a:pt x="6350" y="3810"/>
                </a:moveTo>
                <a:lnTo>
                  <a:pt x="0" y="3810"/>
                </a:lnTo>
                <a:lnTo>
                  <a:pt x="0" y="7619"/>
                </a:lnTo>
                <a:lnTo>
                  <a:pt x="6350" y="7619"/>
                </a:lnTo>
                <a:lnTo>
                  <a:pt x="6350" y="3810"/>
                </a:lnTo>
                <a:close/>
              </a:path>
              <a:path w="6350" h="17779">
                <a:moveTo>
                  <a:pt x="6350" y="7620"/>
                </a:moveTo>
                <a:lnTo>
                  <a:pt x="0" y="7620"/>
                </a:lnTo>
                <a:lnTo>
                  <a:pt x="0" y="10159"/>
                </a:lnTo>
                <a:lnTo>
                  <a:pt x="6350" y="10159"/>
                </a:lnTo>
                <a:lnTo>
                  <a:pt x="6350" y="7620"/>
                </a:lnTo>
                <a:close/>
              </a:path>
              <a:path w="6350" h="17779">
                <a:moveTo>
                  <a:pt x="6350" y="10160"/>
                </a:moveTo>
                <a:lnTo>
                  <a:pt x="0" y="10160"/>
                </a:lnTo>
                <a:lnTo>
                  <a:pt x="0" y="13969"/>
                </a:lnTo>
                <a:lnTo>
                  <a:pt x="6350" y="13969"/>
                </a:lnTo>
                <a:lnTo>
                  <a:pt x="6350" y="10160"/>
                </a:lnTo>
                <a:close/>
              </a:path>
              <a:path w="6350" h="17779">
                <a:moveTo>
                  <a:pt x="6350" y="13970"/>
                </a:moveTo>
                <a:lnTo>
                  <a:pt x="0" y="13970"/>
                </a:lnTo>
                <a:lnTo>
                  <a:pt x="0" y="16509"/>
                </a:lnTo>
                <a:lnTo>
                  <a:pt x="6350" y="16509"/>
                </a:lnTo>
                <a:lnTo>
                  <a:pt x="6350" y="13970"/>
                </a:lnTo>
                <a:close/>
              </a:path>
              <a:path w="6350" h="17779">
                <a:moveTo>
                  <a:pt x="6350" y="16510"/>
                </a:moveTo>
                <a:lnTo>
                  <a:pt x="3810" y="16510"/>
                </a:lnTo>
                <a:lnTo>
                  <a:pt x="3810" y="17780"/>
                </a:lnTo>
                <a:lnTo>
                  <a:pt x="6350" y="17780"/>
                </a:lnTo>
                <a:lnTo>
                  <a:pt x="6350" y="1651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bk object 1111"/>
          <p:cNvSpPr/>
          <p:nvPr/>
        </p:nvSpPr>
        <p:spPr>
          <a:xfrm>
            <a:off x="6520180" y="593090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  <a:path w="5079" h="16510">
                <a:moveTo>
                  <a:pt x="5079" y="1270"/>
                </a:moveTo>
                <a:lnTo>
                  <a:pt x="0" y="1270"/>
                </a:lnTo>
                <a:lnTo>
                  <a:pt x="0" y="3809"/>
                </a:lnTo>
                <a:lnTo>
                  <a:pt x="5079" y="3809"/>
                </a:lnTo>
                <a:lnTo>
                  <a:pt x="5079" y="1270"/>
                </a:lnTo>
                <a:close/>
              </a:path>
              <a:path w="5079" h="16510">
                <a:moveTo>
                  <a:pt x="5079" y="3810"/>
                </a:moveTo>
                <a:lnTo>
                  <a:pt x="0" y="3810"/>
                </a:lnTo>
                <a:lnTo>
                  <a:pt x="0" y="7619"/>
                </a:lnTo>
                <a:lnTo>
                  <a:pt x="5079" y="7619"/>
                </a:lnTo>
                <a:lnTo>
                  <a:pt x="5079" y="3810"/>
                </a:lnTo>
                <a:close/>
              </a:path>
              <a:path w="5079" h="16510">
                <a:moveTo>
                  <a:pt x="5079" y="7620"/>
                </a:moveTo>
                <a:lnTo>
                  <a:pt x="0" y="7620"/>
                </a:lnTo>
                <a:lnTo>
                  <a:pt x="0" y="10159"/>
                </a:lnTo>
                <a:lnTo>
                  <a:pt x="5079" y="10159"/>
                </a:lnTo>
                <a:lnTo>
                  <a:pt x="5079" y="7620"/>
                </a:lnTo>
                <a:close/>
              </a:path>
              <a:path w="5079" h="16510">
                <a:moveTo>
                  <a:pt x="5079" y="10160"/>
                </a:moveTo>
                <a:lnTo>
                  <a:pt x="0" y="10160"/>
                </a:lnTo>
                <a:lnTo>
                  <a:pt x="0" y="13969"/>
                </a:lnTo>
                <a:lnTo>
                  <a:pt x="5079" y="13969"/>
                </a:lnTo>
                <a:lnTo>
                  <a:pt x="5079" y="10160"/>
                </a:lnTo>
                <a:close/>
              </a:path>
              <a:path w="5079" h="16510">
                <a:moveTo>
                  <a:pt x="5079" y="13970"/>
                </a:moveTo>
                <a:lnTo>
                  <a:pt x="0" y="13970"/>
                </a:lnTo>
                <a:lnTo>
                  <a:pt x="0" y="15240"/>
                </a:lnTo>
                <a:lnTo>
                  <a:pt x="3810" y="15240"/>
                </a:lnTo>
                <a:lnTo>
                  <a:pt x="3810" y="16509"/>
                </a:lnTo>
                <a:lnTo>
                  <a:pt x="5079" y="16509"/>
                </a:lnTo>
                <a:lnTo>
                  <a:pt x="5079" y="1397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bk object 1112"/>
          <p:cNvSpPr/>
          <p:nvPr/>
        </p:nvSpPr>
        <p:spPr>
          <a:xfrm>
            <a:off x="6515100" y="59296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5079" y="0"/>
                </a:moveTo>
                <a:lnTo>
                  <a:pt x="0" y="0"/>
                </a:lnTo>
                <a:lnTo>
                  <a:pt x="0" y="2540"/>
                </a:lnTo>
                <a:lnTo>
                  <a:pt x="5079" y="2540"/>
                </a:lnTo>
                <a:lnTo>
                  <a:pt x="5079" y="0"/>
                </a:lnTo>
                <a:close/>
              </a:path>
              <a:path w="5079" h="16510">
                <a:moveTo>
                  <a:pt x="5079" y="2540"/>
                </a:moveTo>
                <a:lnTo>
                  <a:pt x="0" y="2540"/>
                </a:lnTo>
                <a:lnTo>
                  <a:pt x="0" y="5080"/>
                </a:lnTo>
                <a:lnTo>
                  <a:pt x="5079" y="5080"/>
                </a:lnTo>
                <a:lnTo>
                  <a:pt x="5079" y="2540"/>
                </a:lnTo>
                <a:close/>
              </a:path>
              <a:path w="5079" h="16510">
                <a:moveTo>
                  <a:pt x="5079" y="5080"/>
                </a:moveTo>
                <a:lnTo>
                  <a:pt x="0" y="5080"/>
                </a:lnTo>
                <a:lnTo>
                  <a:pt x="0" y="8890"/>
                </a:lnTo>
                <a:lnTo>
                  <a:pt x="5079" y="8890"/>
                </a:lnTo>
                <a:lnTo>
                  <a:pt x="5079" y="5080"/>
                </a:lnTo>
                <a:close/>
              </a:path>
              <a:path w="5079" h="16510">
                <a:moveTo>
                  <a:pt x="5079" y="8890"/>
                </a:moveTo>
                <a:lnTo>
                  <a:pt x="0" y="889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8890"/>
                </a:lnTo>
                <a:close/>
              </a:path>
              <a:path w="5079" h="16510">
                <a:moveTo>
                  <a:pt x="5079" y="11430"/>
                </a:moveTo>
                <a:lnTo>
                  <a:pt x="0" y="11430"/>
                </a:lnTo>
                <a:lnTo>
                  <a:pt x="0" y="15240"/>
                </a:lnTo>
                <a:lnTo>
                  <a:pt x="5079" y="15240"/>
                </a:lnTo>
                <a:lnTo>
                  <a:pt x="5079" y="11430"/>
                </a:lnTo>
                <a:close/>
              </a:path>
              <a:path w="5079" h="16510">
                <a:moveTo>
                  <a:pt x="5079" y="15240"/>
                </a:moveTo>
                <a:lnTo>
                  <a:pt x="3809" y="15240"/>
                </a:lnTo>
                <a:lnTo>
                  <a:pt x="3809" y="16510"/>
                </a:lnTo>
                <a:lnTo>
                  <a:pt x="5079" y="16510"/>
                </a:lnTo>
                <a:lnTo>
                  <a:pt x="5079" y="1524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bk object 1113"/>
          <p:cNvSpPr/>
          <p:nvPr/>
        </p:nvSpPr>
        <p:spPr>
          <a:xfrm>
            <a:off x="6510019" y="5929629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5079" y="0"/>
                </a:moveTo>
                <a:lnTo>
                  <a:pt x="0" y="0"/>
                </a:lnTo>
                <a:lnTo>
                  <a:pt x="0" y="2540"/>
                </a:lnTo>
                <a:lnTo>
                  <a:pt x="5079" y="2540"/>
                </a:lnTo>
                <a:lnTo>
                  <a:pt x="5079" y="0"/>
                </a:lnTo>
                <a:close/>
              </a:path>
              <a:path w="5079" h="15239">
                <a:moveTo>
                  <a:pt x="5079" y="2540"/>
                </a:moveTo>
                <a:lnTo>
                  <a:pt x="0" y="2540"/>
                </a:lnTo>
                <a:lnTo>
                  <a:pt x="0" y="5080"/>
                </a:lnTo>
                <a:lnTo>
                  <a:pt x="5079" y="5080"/>
                </a:lnTo>
                <a:lnTo>
                  <a:pt x="5079" y="2540"/>
                </a:lnTo>
                <a:close/>
              </a:path>
              <a:path w="5079" h="15239">
                <a:moveTo>
                  <a:pt x="5079" y="5080"/>
                </a:moveTo>
                <a:lnTo>
                  <a:pt x="0" y="5080"/>
                </a:lnTo>
                <a:lnTo>
                  <a:pt x="0" y="8890"/>
                </a:lnTo>
                <a:lnTo>
                  <a:pt x="5079" y="8890"/>
                </a:lnTo>
                <a:lnTo>
                  <a:pt x="5079" y="5080"/>
                </a:lnTo>
                <a:close/>
              </a:path>
              <a:path w="5079" h="15239">
                <a:moveTo>
                  <a:pt x="5079" y="8890"/>
                </a:moveTo>
                <a:lnTo>
                  <a:pt x="0" y="889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8890"/>
                </a:lnTo>
                <a:close/>
              </a:path>
              <a:path w="5079" h="15239">
                <a:moveTo>
                  <a:pt x="5079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3809" y="13970"/>
                </a:lnTo>
                <a:lnTo>
                  <a:pt x="3809" y="15240"/>
                </a:lnTo>
                <a:lnTo>
                  <a:pt x="5079" y="15240"/>
                </a:lnTo>
                <a:lnTo>
                  <a:pt x="5079" y="1143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bk object 1114"/>
          <p:cNvSpPr/>
          <p:nvPr/>
        </p:nvSpPr>
        <p:spPr>
          <a:xfrm>
            <a:off x="6504940" y="5928359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5079" y="0"/>
                </a:moveTo>
                <a:lnTo>
                  <a:pt x="0" y="0"/>
                </a:lnTo>
                <a:lnTo>
                  <a:pt x="0" y="3809"/>
                </a:lnTo>
                <a:lnTo>
                  <a:pt x="5079" y="3809"/>
                </a:lnTo>
                <a:lnTo>
                  <a:pt x="5079" y="0"/>
                </a:lnTo>
                <a:close/>
              </a:path>
              <a:path w="5079" h="15239">
                <a:moveTo>
                  <a:pt x="5079" y="3809"/>
                </a:moveTo>
                <a:lnTo>
                  <a:pt x="0" y="3809"/>
                </a:lnTo>
                <a:lnTo>
                  <a:pt x="0" y="6349"/>
                </a:lnTo>
                <a:lnTo>
                  <a:pt x="5079" y="6349"/>
                </a:lnTo>
                <a:lnTo>
                  <a:pt x="5079" y="3809"/>
                </a:lnTo>
                <a:close/>
              </a:path>
              <a:path w="5079" h="15239">
                <a:moveTo>
                  <a:pt x="5079" y="6350"/>
                </a:moveTo>
                <a:lnTo>
                  <a:pt x="0" y="6350"/>
                </a:lnTo>
                <a:lnTo>
                  <a:pt x="0" y="10159"/>
                </a:lnTo>
                <a:lnTo>
                  <a:pt x="5079" y="10159"/>
                </a:lnTo>
                <a:lnTo>
                  <a:pt x="5079" y="6350"/>
                </a:lnTo>
                <a:close/>
              </a:path>
              <a:path w="5079" h="15239">
                <a:moveTo>
                  <a:pt x="5079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5079" y="12699"/>
                </a:lnTo>
                <a:lnTo>
                  <a:pt x="5079" y="10159"/>
                </a:lnTo>
                <a:close/>
              </a:path>
              <a:path w="5079" h="15239">
                <a:moveTo>
                  <a:pt x="5079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3809" y="13969"/>
                </a:lnTo>
                <a:lnTo>
                  <a:pt x="3809" y="15239"/>
                </a:lnTo>
                <a:lnTo>
                  <a:pt x="5079" y="15239"/>
                </a:lnTo>
                <a:lnTo>
                  <a:pt x="5079" y="1270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bk object 1115"/>
          <p:cNvSpPr/>
          <p:nvPr/>
        </p:nvSpPr>
        <p:spPr>
          <a:xfrm>
            <a:off x="6498590" y="5927090"/>
            <a:ext cx="6350" cy="15240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  <a:path w="6350" h="15239">
                <a:moveTo>
                  <a:pt x="6350" y="1270"/>
                </a:moveTo>
                <a:lnTo>
                  <a:pt x="0" y="1270"/>
                </a:lnTo>
                <a:lnTo>
                  <a:pt x="0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  <a:path w="6350" h="15239">
                <a:moveTo>
                  <a:pt x="6350" y="5080"/>
                </a:moveTo>
                <a:lnTo>
                  <a:pt x="0" y="5080"/>
                </a:lnTo>
                <a:lnTo>
                  <a:pt x="0" y="7620"/>
                </a:lnTo>
                <a:lnTo>
                  <a:pt x="6350" y="7620"/>
                </a:lnTo>
                <a:lnTo>
                  <a:pt x="6350" y="5080"/>
                </a:lnTo>
                <a:close/>
              </a:path>
              <a:path w="6350" h="15239">
                <a:moveTo>
                  <a:pt x="6350" y="7620"/>
                </a:moveTo>
                <a:lnTo>
                  <a:pt x="0" y="7620"/>
                </a:lnTo>
                <a:lnTo>
                  <a:pt x="0" y="11430"/>
                </a:lnTo>
                <a:lnTo>
                  <a:pt x="6350" y="11430"/>
                </a:lnTo>
                <a:lnTo>
                  <a:pt x="6350" y="7620"/>
                </a:lnTo>
                <a:close/>
              </a:path>
              <a:path w="6350" h="15239">
                <a:moveTo>
                  <a:pt x="6350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6350" y="13970"/>
                </a:lnTo>
                <a:lnTo>
                  <a:pt x="6350" y="11430"/>
                </a:lnTo>
                <a:close/>
              </a:path>
              <a:path w="6350" h="15239">
                <a:moveTo>
                  <a:pt x="6350" y="13970"/>
                </a:moveTo>
                <a:lnTo>
                  <a:pt x="5080" y="13970"/>
                </a:lnTo>
                <a:lnTo>
                  <a:pt x="5080" y="15240"/>
                </a:lnTo>
                <a:lnTo>
                  <a:pt x="6350" y="15240"/>
                </a:lnTo>
                <a:lnTo>
                  <a:pt x="6350" y="1397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bk object 1116"/>
          <p:cNvSpPr/>
          <p:nvPr/>
        </p:nvSpPr>
        <p:spPr>
          <a:xfrm>
            <a:off x="6493509" y="592709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  <a:path w="5079" h="12700">
                <a:moveTo>
                  <a:pt x="5079" y="1270"/>
                </a:moveTo>
                <a:lnTo>
                  <a:pt x="0" y="1270"/>
                </a:lnTo>
                <a:lnTo>
                  <a:pt x="0" y="5080"/>
                </a:lnTo>
                <a:lnTo>
                  <a:pt x="5079" y="5080"/>
                </a:lnTo>
                <a:lnTo>
                  <a:pt x="5079" y="1270"/>
                </a:lnTo>
                <a:close/>
              </a:path>
              <a:path w="5079" h="12700">
                <a:moveTo>
                  <a:pt x="5079" y="5080"/>
                </a:moveTo>
                <a:lnTo>
                  <a:pt x="0" y="5080"/>
                </a:lnTo>
                <a:lnTo>
                  <a:pt x="0" y="7620"/>
                </a:lnTo>
                <a:lnTo>
                  <a:pt x="5079" y="7620"/>
                </a:lnTo>
                <a:lnTo>
                  <a:pt x="5079" y="5080"/>
                </a:lnTo>
                <a:close/>
              </a:path>
              <a:path w="5079" h="12700">
                <a:moveTo>
                  <a:pt x="5079" y="7620"/>
                </a:moveTo>
                <a:lnTo>
                  <a:pt x="0" y="762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7620"/>
                </a:lnTo>
                <a:close/>
              </a:path>
              <a:path w="5079" h="12700">
                <a:moveTo>
                  <a:pt x="5079" y="11430"/>
                </a:moveTo>
                <a:lnTo>
                  <a:pt x="0" y="1143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1143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bk object 1117"/>
          <p:cNvSpPr/>
          <p:nvPr/>
        </p:nvSpPr>
        <p:spPr>
          <a:xfrm>
            <a:off x="6488429" y="5927090"/>
            <a:ext cx="5080" cy="11430"/>
          </a:xfrm>
          <a:custGeom>
            <a:avLst/>
            <a:gdLst/>
            <a:ahLst/>
            <a:cxnLst/>
            <a:rect l="l" t="t" r="r" b="b"/>
            <a:pathLst>
              <a:path w="5079" h="11429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  <a:path w="5079" h="11429">
                <a:moveTo>
                  <a:pt x="5080" y="1270"/>
                </a:moveTo>
                <a:lnTo>
                  <a:pt x="0" y="1270"/>
                </a:lnTo>
                <a:lnTo>
                  <a:pt x="0" y="5080"/>
                </a:lnTo>
                <a:lnTo>
                  <a:pt x="5080" y="5080"/>
                </a:lnTo>
                <a:lnTo>
                  <a:pt x="5080" y="1270"/>
                </a:lnTo>
                <a:close/>
              </a:path>
              <a:path w="5079" h="11429">
                <a:moveTo>
                  <a:pt x="5080" y="5080"/>
                </a:moveTo>
                <a:lnTo>
                  <a:pt x="0" y="5080"/>
                </a:lnTo>
                <a:lnTo>
                  <a:pt x="0" y="7620"/>
                </a:lnTo>
                <a:lnTo>
                  <a:pt x="5080" y="7620"/>
                </a:lnTo>
                <a:lnTo>
                  <a:pt x="5080" y="5080"/>
                </a:lnTo>
                <a:close/>
              </a:path>
              <a:path w="5079" h="11429">
                <a:moveTo>
                  <a:pt x="5080" y="7620"/>
                </a:moveTo>
                <a:lnTo>
                  <a:pt x="0" y="7620"/>
                </a:lnTo>
                <a:lnTo>
                  <a:pt x="0" y="11430"/>
                </a:lnTo>
                <a:lnTo>
                  <a:pt x="5080" y="11430"/>
                </a:lnTo>
                <a:lnTo>
                  <a:pt x="5080" y="762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bk object 1118"/>
          <p:cNvSpPr/>
          <p:nvPr/>
        </p:nvSpPr>
        <p:spPr>
          <a:xfrm>
            <a:off x="6483350" y="592455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  <a:path w="5079" h="12700">
                <a:moveTo>
                  <a:pt x="3810" y="1270"/>
                </a:moveTo>
                <a:lnTo>
                  <a:pt x="0" y="1270"/>
                </a:lnTo>
                <a:lnTo>
                  <a:pt x="0" y="3809"/>
                </a:lnTo>
                <a:lnTo>
                  <a:pt x="5079" y="3809"/>
                </a:lnTo>
                <a:lnTo>
                  <a:pt x="5079" y="2540"/>
                </a:lnTo>
                <a:lnTo>
                  <a:pt x="3810" y="2540"/>
                </a:lnTo>
                <a:lnTo>
                  <a:pt x="3810" y="1270"/>
                </a:lnTo>
                <a:close/>
              </a:path>
              <a:path w="5079" h="12700">
                <a:moveTo>
                  <a:pt x="5079" y="3810"/>
                </a:moveTo>
                <a:lnTo>
                  <a:pt x="0" y="3810"/>
                </a:lnTo>
                <a:lnTo>
                  <a:pt x="0" y="7619"/>
                </a:lnTo>
                <a:lnTo>
                  <a:pt x="5079" y="7619"/>
                </a:lnTo>
                <a:lnTo>
                  <a:pt x="5079" y="3810"/>
                </a:lnTo>
                <a:close/>
              </a:path>
              <a:path w="5079" h="12700">
                <a:moveTo>
                  <a:pt x="5079" y="7620"/>
                </a:moveTo>
                <a:lnTo>
                  <a:pt x="0" y="7620"/>
                </a:lnTo>
                <a:lnTo>
                  <a:pt x="0" y="10159"/>
                </a:lnTo>
                <a:lnTo>
                  <a:pt x="5079" y="10159"/>
                </a:lnTo>
                <a:lnTo>
                  <a:pt x="5079" y="7620"/>
                </a:lnTo>
                <a:close/>
              </a:path>
              <a:path w="5079" h="12700">
                <a:moveTo>
                  <a:pt x="5079" y="10160"/>
                </a:moveTo>
                <a:lnTo>
                  <a:pt x="0" y="10160"/>
                </a:lnTo>
                <a:lnTo>
                  <a:pt x="0" y="11430"/>
                </a:lnTo>
                <a:lnTo>
                  <a:pt x="2539" y="11430"/>
                </a:lnTo>
                <a:lnTo>
                  <a:pt x="2539" y="12700"/>
                </a:lnTo>
                <a:lnTo>
                  <a:pt x="5079" y="12700"/>
                </a:lnTo>
                <a:lnTo>
                  <a:pt x="5079" y="1016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bk object 1119"/>
          <p:cNvSpPr/>
          <p:nvPr/>
        </p:nvSpPr>
        <p:spPr>
          <a:xfrm>
            <a:off x="6478270" y="592327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5079" y="2540"/>
                </a:lnTo>
                <a:lnTo>
                  <a:pt x="5079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  <a:path w="5079" h="12700">
                <a:moveTo>
                  <a:pt x="5079" y="2540"/>
                </a:moveTo>
                <a:lnTo>
                  <a:pt x="0" y="2540"/>
                </a:lnTo>
                <a:lnTo>
                  <a:pt x="0" y="5080"/>
                </a:lnTo>
                <a:lnTo>
                  <a:pt x="5079" y="5080"/>
                </a:lnTo>
                <a:lnTo>
                  <a:pt x="5079" y="2540"/>
                </a:lnTo>
                <a:close/>
              </a:path>
              <a:path w="5079" h="12700">
                <a:moveTo>
                  <a:pt x="5079" y="5080"/>
                </a:moveTo>
                <a:lnTo>
                  <a:pt x="0" y="5080"/>
                </a:lnTo>
                <a:lnTo>
                  <a:pt x="0" y="8890"/>
                </a:lnTo>
                <a:lnTo>
                  <a:pt x="5079" y="8890"/>
                </a:lnTo>
                <a:lnTo>
                  <a:pt x="5079" y="5080"/>
                </a:lnTo>
                <a:close/>
              </a:path>
              <a:path w="5079" h="12700">
                <a:moveTo>
                  <a:pt x="5079" y="8890"/>
                </a:moveTo>
                <a:lnTo>
                  <a:pt x="0" y="889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8890"/>
                </a:lnTo>
                <a:close/>
              </a:path>
              <a:path w="5079" h="12700">
                <a:moveTo>
                  <a:pt x="5079" y="11430"/>
                </a:moveTo>
                <a:lnTo>
                  <a:pt x="0" y="1143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1143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bk object 1120"/>
          <p:cNvSpPr/>
          <p:nvPr/>
        </p:nvSpPr>
        <p:spPr>
          <a:xfrm>
            <a:off x="6473190" y="5922009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70">
                <a:moveTo>
                  <a:pt x="1270" y="0"/>
                </a:moveTo>
                <a:lnTo>
                  <a:pt x="0" y="0"/>
                </a:lnTo>
                <a:lnTo>
                  <a:pt x="0" y="3809"/>
                </a:lnTo>
                <a:lnTo>
                  <a:pt x="5080" y="3809"/>
                </a:lnTo>
                <a:lnTo>
                  <a:pt x="508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5079" h="13970">
                <a:moveTo>
                  <a:pt x="5080" y="3809"/>
                </a:moveTo>
                <a:lnTo>
                  <a:pt x="0" y="3809"/>
                </a:lnTo>
                <a:lnTo>
                  <a:pt x="0" y="6349"/>
                </a:lnTo>
                <a:lnTo>
                  <a:pt x="5080" y="6349"/>
                </a:lnTo>
                <a:lnTo>
                  <a:pt x="5080" y="3809"/>
                </a:lnTo>
                <a:close/>
              </a:path>
              <a:path w="5079" h="13970">
                <a:moveTo>
                  <a:pt x="5080" y="6350"/>
                </a:moveTo>
                <a:lnTo>
                  <a:pt x="0" y="6350"/>
                </a:lnTo>
                <a:lnTo>
                  <a:pt x="0" y="10159"/>
                </a:lnTo>
                <a:lnTo>
                  <a:pt x="5080" y="10159"/>
                </a:lnTo>
                <a:lnTo>
                  <a:pt x="5080" y="6350"/>
                </a:lnTo>
                <a:close/>
              </a:path>
              <a:path w="5079" h="13970">
                <a:moveTo>
                  <a:pt x="5080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5080" y="12699"/>
                </a:lnTo>
                <a:lnTo>
                  <a:pt x="5080" y="10159"/>
                </a:lnTo>
                <a:close/>
              </a:path>
              <a:path w="5079" h="13970">
                <a:moveTo>
                  <a:pt x="5080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5080" y="13969"/>
                </a:lnTo>
                <a:lnTo>
                  <a:pt x="5080" y="1270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bk object 1121"/>
          <p:cNvSpPr/>
          <p:nvPr/>
        </p:nvSpPr>
        <p:spPr>
          <a:xfrm>
            <a:off x="6466840" y="5920740"/>
            <a:ext cx="6350" cy="15240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  <a:path w="6350" h="15239">
                <a:moveTo>
                  <a:pt x="6350" y="1270"/>
                </a:moveTo>
                <a:lnTo>
                  <a:pt x="0" y="1270"/>
                </a:lnTo>
                <a:lnTo>
                  <a:pt x="0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  <a:path w="6350" h="15239">
                <a:moveTo>
                  <a:pt x="6350" y="5080"/>
                </a:moveTo>
                <a:lnTo>
                  <a:pt x="0" y="5080"/>
                </a:lnTo>
                <a:lnTo>
                  <a:pt x="0" y="7620"/>
                </a:lnTo>
                <a:lnTo>
                  <a:pt x="6350" y="7620"/>
                </a:lnTo>
                <a:lnTo>
                  <a:pt x="6350" y="5080"/>
                </a:lnTo>
                <a:close/>
              </a:path>
              <a:path w="6350" h="15239">
                <a:moveTo>
                  <a:pt x="6350" y="7620"/>
                </a:moveTo>
                <a:lnTo>
                  <a:pt x="0" y="7620"/>
                </a:lnTo>
                <a:lnTo>
                  <a:pt x="0" y="11430"/>
                </a:lnTo>
                <a:lnTo>
                  <a:pt x="6350" y="11430"/>
                </a:lnTo>
                <a:lnTo>
                  <a:pt x="6350" y="7620"/>
                </a:lnTo>
                <a:close/>
              </a:path>
              <a:path w="6350" h="15239">
                <a:moveTo>
                  <a:pt x="6350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6350" y="13970"/>
                </a:lnTo>
                <a:lnTo>
                  <a:pt x="6350" y="11430"/>
                </a:lnTo>
                <a:close/>
              </a:path>
              <a:path w="6350" h="15239">
                <a:moveTo>
                  <a:pt x="6350" y="13970"/>
                </a:moveTo>
                <a:lnTo>
                  <a:pt x="5080" y="13970"/>
                </a:lnTo>
                <a:lnTo>
                  <a:pt x="5080" y="15240"/>
                </a:lnTo>
                <a:lnTo>
                  <a:pt x="6350" y="15240"/>
                </a:lnTo>
                <a:lnTo>
                  <a:pt x="6350" y="1397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bk object 1122"/>
          <p:cNvSpPr/>
          <p:nvPr/>
        </p:nvSpPr>
        <p:spPr>
          <a:xfrm>
            <a:off x="6461759" y="5919470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5079" h="15239">
                <a:moveTo>
                  <a:pt x="5079" y="2539"/>
                </a:moveTo>
                <a:lnTo>
                  <a:pt x="0" y="2539"/>
                </a:lnTo>
                <a:lnTo>
                  <a:pt x="0" y="6349"/>
                </a:lnTo>
                <a:lnTo>
                  <a:pt x="5079" y="6349"/>
                </a:lnTo>
                <a:lnTo>
                  <a:pt x="5079" y="2539"/>
                </a:lnTo>
                <a:close/>
              </a:path>
              <a:path w="5079" h="15239">
                <a:moveTo>
                  <a:pt x="5079" y="6349"/>
                </a:moveTo>
                <a:lnTo>
                  <a:pt x="0" y="6349"/>
                </a:lnTo>
                <a:lnTo>
                  <a:pt x="0" y="8889"/>
                </a:lnTo>
                <a:lnTo>
                  <a:pt x="5079" y="8889"/>
                </a:lnTo>
                <a:lnTo>
                  <a:pt x="5079" y="6349"/>
                </a:lnTo>
                <a:close/>
              </a:path>
              <a:path w="5079" h="15239">
                <a:moveTo>
                  <a:pt x="5079" y="8889"/>
                </a:moveTo>
                <a:lnTo>
                  <a:pt x="0" y="8889"/>
                </a:lnTo>
                <a:lnTo>
                  <a:pt x="0" y="12699"/>
                </a:lnTo>
                <a:lnTo>
                  <a:pt x="5079" y="12699"/>
                </a:lnTo>
                <a:lnTo>
                  <a:pt x="5079" y="8889"/>
                </a:lnTo>
                <a:close/>
              </a:path>
              <a:path w="5079" h="15239">
                <a:moveTo>
                  <a:pt x="5079" y="12699"/>
                </a:moveTo>
                <a:lnTo>
                  <a:pt x="0" y="12699"/>
                </a:lnTo>
                <a:lnTo>
                  <a:pt x="0" y="13969"/>
                </a:lnTo>
                <a:lnTo>
                  <a:pt x="1269" y="13969"/>
                </a:lnTo>
                <a:lnTo>
                  <a:pt x="1269" y="15239"/>
                </a:lnTo>
                <a:lnTo>
                  <a:pt x="5079" y="15239"/>
                </a:lnTo>
                <a:lnTo>
                  <a:pt x="5079" y="12699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bk object 1123"/>
          <p:cNvSpPr/>
          <p:nvPr/>
        </p:nvSpPr>
        <p:spPr>
          <a:xfrm>
            <a:off x="6456679" y="5918200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5079" h="15239">
                <a:moveTo>
                  <a:pt x="5080" y="1270"/>
                </a:moveTo>
                <a:lnTo>
                  <a:pt x="0" y="1270"/>
                </a:lnTo>
                <a:lnTo>
                  <a:pt x="0" y="3809"/>
                </a:lnTo>
                <a:lnTo>
                  <a:pt x="5080" y="3809"/>
                </a:lnTo>
                <a:lnTo>
                  <a:pt x="5080" y="1270"/>
                </a:lnTo>
                <a:close/>
              </a:path>
              <a:path w="5079" h="15239">
                <a:moveTo>
                  <a:pt x="5080" y="3810"/>
                </a:moveTo>
                <a:lnTo>
                  <a:pt x="0" y="3810"/>
                </a:lnTo>
                <a:lnTo>
                  <a:pt x="0" y="7619"/>
                </a:lnTo>
                <a:lnTo>
                  <a:pt x="5080" y="7619"/>
                </a:lnTo>
                <a:lnTo>
                  <a:pt x="5080" y="3810"/>
                </a:lnTo>
                <a:close/>
              </a:path>
              <a:path w="5079" h="15239">
                <a:moveTo>
                  <a:pt x="5080" y="7620"/>
                </a:moveTo>
                <a:lnTo>
                  <a:pt x="0" y="7620"/>
                </a:lnTo>
                <a:lnTo>
                  <a:pt x="0" y="10159"/>
                </a:lnTo>
                <a:lnTo>
                  <a:pt x="5080" y="10159"/>
                </a:lnTo>
                <a:lnTo>
                  <a:pt x="5080" y="7620"/>
                </a:lnTo>
                <a:close/>
              </a:path>
              <a:path w="5079" h="15239">
                <a:moveTo>
                  <a:pt x="5080" y="10160"/>
                </a:moveTo>
                <a:lnTo>
                  <a:pt x="0" y="10160"/>
                </a:lnTo>
                <a:lnTo>
                  <a:pt x="0" y="13969"/>
                </a:lnTo>
                <a:lnTo>
                  <a:pt x="5080" y="13969"/>
                </a:lnTo>
                <a:lnTo>
                  <a:pt x="5080" y="10160"/>
                </a:lnTo>
                <a:close/>
              </a:path>
              <a:path w="5079" h="15239">
                <a:moveTo>
                  <a:pt x="5080" y="13970"/>
                </a:moveTo>
                <a:lnTo>
                  <a:pt x="0" y="13970"/>
                </a:lnTo>
                <a:lnTo>
                  <a:pt x="0" y="15240"/>
                </a:lnTo>
                <a:lnTo>
                  <a:pt x="5080" y="15240"/>
                </a:lnTo>
                <a:lnTo>
                  <a:pt x="5080" y="1397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bk object 1124"/>
          <p:cNvSpPr/>
          <p:nvPr/>
        </p:nvSpPr>
        <p:spPr>
          <a:xfrm>
            <a:off x="6451600" y="59169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2539" y="0"/>
                </a:moveTo>
                <a:lnTo>
                  <a:pt x="0" y="0"/>
                </a:lnTo>
                <a:lnTo>
                  <a:pt x="0" y="2540"/>
                </a:lnTo>
                <a:lnTo>
                  <a:pt x="5079" y="2540"/>
                </a:lnTo>
                <a:lnTo>
                  <a:pt x="5079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  <a:path w="5079" h="16510">
                <a:moveTo>
                  <a:pt x="5079" y="2540"/>
                </a:moveTo>
                <a:lnTo>
                  <a:pt x="0" y="2540"/>
                </a:lnTo>
                <a:lnTo>
                  <a:pt x="0" y="5080"/>
                </a:lnTo>
                <a:lnTo>
                  <a:pt x="5079" y="5080"/>
                </a:lnTo>
                <a:lnTo>
                  <a:pt x="5079" y="2540"/>
                </a:lnTo>
                <a:close/>
              </a:path>
              <a:path w="5079" h="16510">
                <a:moveTo>
                  <a:pt x="5079" y="5080"/>
                </a:moveTo>
                <a:lnTo>
                  <a:pt x="0" y="5080"/>
                </a:lnTo>
                <a:lnTo>
                  <a:pt x="0" y="8890"/>
                </a:lnTo>
                <a:lnTo>
                  <a:pt x="5079" y="8890"/>
                </a:lnTo>
                <a:lnTo>
                  <a:pt x="5079" y="5080"/>
                </a:lnTo>
                <a:close/>
              </a:path>
              <a:path w="5079" h="16510">
                <a:moveTo>
                  <a:pt x="5079" y="8890"/>
                </a:moveTo>
                <a:lnTo>
                  <a:pt x="0" y="889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8890"/>
                </a:lnTo>
                <a:close/>
              </a:path>
              <a:path w="5079" h="16510">
                <a:moveTo>
                  <a:pt x="5079" y="11430"/>
                </a:moveTo>
                <a:lnTo>
                  <a:pt x="0" y="11430"/>
                </a:lnTo>
                <a:lnTo>
                  <a:pt x="0" y="15240"/>
                </a:lnTo>
                <a:lnTo>
                  <a:pt x="5079" y="15240"/>
                </a:lnTo>
                <a:lnTo>
                  <a:pt x="5079" y="11430"/>
                </a:lnTo>
                <a:close/>
              </a:path>
              <a:path w="5079" h="16510">
                <a:moveTo>
                  <a:pt x="5079" y="15240"/>
                </a:moveTo>
                <a:lnTo>
                  <a:pt x="1270" y="15240"/>
                </a:lnTo>
                <a:lnTo>
                  <a:pt x="1270" y="16510"/>
                </a:lnTo>
                <a:lnTo>
                  <a:pt x="5079" y="16510"/>
                </a:lnTo>
                <a:lnTo>
                  <a:pt x="5079" y="1524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bk object 1125"/>
          <p:cNvSpPr/>
          <p:nvPr/>
        </p:nvSpPr>
        <p:spPr>
          <a:xfrm>
            <a:off x="6446520" y="591565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2539" y="0"/>
                </a:moveTo>
                <a:lnTo>
                  <a:pt x="0" y="0"/>
                </a:lnTo>
                <a:lnTo>
                  <a:pt x="0" y="3809"/>
                </a:lnTo>
                <a:lnTo>
                  <a:pt x="5079" y="380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5079" h="16510">
                <a:moveTo>
                  <a:pt x="5079" y="3809"/>
                </a:moveTo>
                <a:lnTo>
                  <a:pt x="0" y="3809"/>
                </a:lnTo>
                <a:lnTo>
                  <a:pt x="0" y="6349"/>
                </a:lnTo>
                <a:lnTo>
                  <a:pt x="5079" y="6349"/>
                </a:lnTo>
                <a:lnTo>
                  <a:pt x="5079" y="3809"/>
                </a:lnTo>
                <a:close/>
              </a:path>
              <a:path w="5079" h="16510">
                <a:moveTo>
                  <a:pt x="5079" y="6350"/>
                </a:moveTo>
                <a:lnTo>
                  <a:pt x="0" y="6350"/>
                </a:lnTo>
                <a:lnTo>
                  <a:pt x="0" y="10159"/>
                </a:lnTo>
                <a:lnTo>
                  <a:pt x="5079" y="10159"/>
                </a:lnTo>
                <a:lnTo>
                  <a:pt x="5079" y="6350"/>
                </a:lnTo>
                <a:close/>
              </a:path>
              <a:path w="5079" h="16510">
                <a:moveTo>
                  <a:pt x="5079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5079" y="12699"/>
                </a:lnTo>
                <a:lnTo>
                  <a:pt x="5079" y="10159"/>
                </a:lnTo>
                <a:close/>
              </a:path>
              <a:path w="5079" h="16510">
                <a:moveTo>
                  <a:pt x="5079" y="12700"/>
                </a:moveTo>
                <a:lnTo>
                  <a:pt x="0" y="12700"/>
                </a:lnTo>
                <a:lnTo>
                  <a:pt x="0" y="16509"/>
                </a:lnTo>
                <a:lnTo>
                  <a:pt x="5079" y="16509"/>
                </a:lnTo>
                <a:lnTo>
                  <a:pt x="5079" y="1270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bk object 1126"/>
          <p:cNvSpPr/>
          <p:nvPr/>
        </p:nvSpPr>
        <p:spPr>
          <a:xfrm>
            <a:off x="6440170" y="591439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  <a:path w="6350" h="17779">
                <a:moveTo>
                  <a:pt x="6350" y="1270"/>
                </a:moveTo>
                <a:lnTo>
                  <a:pt x="0" y="1270"/>
                </a:lnTo>
                <a:lnTo>
                  <a:pt x="0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  <a:path w="6350" h="17779">
                <a:moveTo>
                  <a:pt x="6350" y="5080"/>
                </a:moveTo>
                <a:lnTo>
                  <a:pt x="0" y="5080"/>
                </a:lnTo>
                <a:lnTo>
                  <a:pt x="0" y="7620"/>
                </a:lnTo>
                <a:lnTo>
                  <a:pt x="6350" y="7620"/>
                </a:lnTo>
                <a:lnTo>
                  <a:pt x="6350" y="5080"/>
                </a:lnTo>
                <a:close/>
              </a:path>
              <a:path w="6350" h="17779">
                <a:moveTo>
                  <a:pt x="6350" y="7620"/>
                </a:moveTo>
                <a:lnTo>
                  <a:pt x="0" y="7620"/>
                </a:lnTo>
                <a:lnTo>
                  <a:pt x="0" y="11430"/>
                </a:lnTo>
                <a:lnTo>
                  <a:pt x="6350" y="11430"/>
                </a:lnTo>
                <a:lnTo>
                  <a:pt x="6350" y="7620"/>
                </a:lnTo>
                <a:close/>
              </a:path>
              <a:path w="6350" h="17779">
                <a:moveTo>
                  <a:pt x="6350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6350" y="13970"/>
                </a:lnTo>
                <a:lnTo>
                  <a:pt x="6350" y="11430"/>
                </a:lnTo>
                <a:close/>
              </a:path>
              <a:path w="6350" h="17779">
                <a:moveTo>
                  <a:pt x="6350" y="13970"/>
                </a:moveTo>
                <a:lnTo>
                  <a:pt x="0" y="13970"/>
                </a:lnTo>
                <a:lnTo>
                  <a:pt x="0" y="16510"/>
                </a:lnTo>
                <a:lnTo>
                  <a:pt x="3809" y="16510"/>
                </a:lnTo>
                <a:lnTo>
                  <a:pt x="3809" y="17780"/>
                </a:lnTo>
                <a:lnTo>
                  <a:pt x="6350" y="17780"/>
                </a:lnTo>
                <a:lnTo>
                  <a:pt x="6350" y="1397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bk object 1127"/>
          <p:cNvSpPr/>
          <p:nvPr/>
        </p:nvSpPr>
        <p:spPr>
          <a:xfrm>
            <a:off x="6435090" y="5913120"/>
            <a:ext cx="5080" cy="17780"/>
          </a:xfrm>
          <a:custGeom>
            <a:avLst/>
            <a:gdLst/>
            <a:ahLst/>
            <a:cxnLst/>
            <a:rect l="l" t="t" r="r" b="b"/>
            <a:pathLst>
              <a:path w="5079" h="1777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5080" y="2539"/>
                </a:lnTo>
                <a:lnTo>
                  <a:pt x="508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  <a:path w="5079" h="17779">
                <a:moveTo>
                  <a:pt x="5080" y="2539"/>
                </a:moveTo>
                <a:lnTo>
                  <a:pt x="0" y="2539"/>
                </a:lnTo>
                <a:lnTo>
                  <a:pt x="0" y="6349"/>
                </a:lnTo>
                <a:lnTo>
                  <a:pt x="5080" y="6349"/>
                </a:lnTo>
                <a:lnTo>
                  <a:pt x="5080" y="2539"/>
                </a:lnTo>
                <a:close/>
              </a:path>
              <a:path w="5079" h="17779">
                <a:moveTo>
                  <a:pt x="5080" y="6349"/>
                </a:moveTo>
                <a:lnTo>
                  <a:pt x="0" y="6349"/>
                </a:lnTo>
                <a:lnTo>
                  <a:pt x="0" y="8889"/>
                </a:lnTo>
                <a:lnTo>
                  <a:pt x="5080" y="8889"/>
                </a:lnTo>
                <a:lnTo>
                  <a:pt x="5080" y="6349"/>
                </a:lnTo>
                <a:close/>
              </a:path>
              <a:path w="5079" h="17779">
                <a:moveTo>
                  <a:pt x="5080" y="8889"/>
                </a:moveTo>
                <a:lnTo>
                  <a:pt x="0" y="8889"/>
                </a:lnTo>
                <a:lnTo>
                  <a:pt x="0" y="12699"/>
                </a:lnTo>
                <a:lnTo>
                  <a:pt x="5080" y="12699"/>
                </a:lnTo>
                <a:lnTo>
                  <a:pt x="5080" y="8889"/>
                </a:lnTo>
                <a:close/>
              </a:path>
              <a:path w="5079" h="17779">
                <a:moveTo>
                  <a:pt x="5080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5080" y="15239"/>
                </a:lnTo>
                <a:lnTo>
                  <a:pt x="5080" y="12699"/>
                </a:lnTo>
                <a:close/>
              </a:path>
              <a:path w="5079" h="17779">
                <a:moveTo>
                  <a:pt x="5080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5080" y="17779"/>
                </a:lnTo>
                <a:lnTo>
                  <a:pt x="5080" y="15239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bk object 1128"/>
          <p:cNvSpPr/>
          <p:nvPr/>
        </p:nvSpPr>
        <p:spPr>
          <a:xfrm>
            <a:off x="6430009" y="591185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  <a:path w="5079" h="19050">
                <a:moveTo>
                  <a:pt x="5079" y="1270"/>
                </a:moveTo>
                <a:lnTo>
                  <a:pt x="0" y="1270"/>
                </a:lnTo>
                <a:lnTo>
                  <a:pt x="0" y="3809"/>
                </a:lnTo>
                <a:lnTo>
                  <a:pt x="5079" y="3809"/>
                </a:lnTo>
                <a:lnTo>
                  <a:pt x="5079" y="1270"/>
                </a:lnTo>
                <a:close/>
              </a:path>
              <a:path w="5079" h="19050">
                <a:moveTo>
                  <a:pt x="5079" y="3810"/>
                </a:moveTo>
                <a:lnTo>
                  <a:pt x="0" y="3810"/>
                </a:lnTo>
                <a:lnTo>
                  <a:pt x="0" y="7619"/>
                </a:lnTo>
                <a:lnTo>
                  <a:pt x="5079" y="7619"/>
                </a:lnTo>
                <a:lnTo>
                  <a:pt x="5079" y="3810"/>
                </a:lnTo>
                <a:close/>
              </a:path>
              <a:path w="5079" h="19050">
                <a:moveTo>
                  <a:pt x="5079" y="7620"/>
                </a:moveTo>
                <a:lnTo>
                  <a:pt x="0" y="7620"/>
                </a:lnTo>
                <a:lnTo>
                  <a:pt x="0" y="10159"/>
                </a:lnTo>
                <a:lnTo>
                  <a:pt x="5079" y="10159"/>
                </a:lnTo>
                <a:lnTo>
                  <a:pt x="5079" y="7620"/>
                </a:lnTo>
                <a:close/>
              </a:path>
              <a:path w="5079" h="19050">
                <a:moveTo>
                  <a:pt x="5079" y="10160"/>
                </a:moveTo>
                <a:lnTo>
                  <a:pt x="0" y="10160"/>
                </a:lnTo>
                <a:lnTo>
                  <a:pt x="0" y="13969"/>
                </a:lnTo>
                <a:lnTo>
                  <a:pt x="5079" y="13969"/>
                </a:lnTo>
                <a:lnTo>
                  <a:pt x="5079" y="10160"/>
                </a:lnTo>
                <a:close/>
              </a:path>
              <a:path w="5079" h="19050">
                <a:moveTo>
                  <a:pt x="5079" y="13970"/>
                </a:moveTo>
                <a:lnTo>
                  <a:pt x="0" y="13970"/>
                </a:lnTo>
                <a:lnTo>
                  <a:pt x="0" y="16509"/>
                </a:lnTo>
                <a:lnTo>
                  <a:pt x="5079" y="16509"/>
                </a:lnTo>
                <a:lnTo>
                  <a:pt x="5079" y="13970"/>
                </a:lnTo>
                <a:close/>
              </a:path>
              <a:path w="5079" h="19050">
                <a:moveTo>
                  <a:pt x="5079" y="16510"/>
                </a:moveTo>
                <a:lnTo>
                  <a:pt x="0" y="16510"/>
                </a:lnTo>
                <a:lnTo>
                  <a:pt x="0" y="17780"/>
                </a:lnTo>
                <a:lnTo>
                  <a:pt x="3810" y="17780"/>
                </a:lnTo>
                <a:lnTo>
                  <a:pt x="3810" y="19050"/>
                </a:lnTo>
                <a:lnTo>
                  <a:pt x="5079" y="19050"/>
                </a:lnTo>
                <a:lnTo>
                  <a:pt x="5079" y="1651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bk object 1129"/>
          <p:cNvSpPr/>
          <p:nvPr/>
        </p:nvSpPr>
        <p:spPr>
          <a:xfrm>
            <a:off x="6424929" y="591057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3810" y="0"/>
                </a:moveTo>
                <a:lnTo>
                  <a:pt x="0" y="0"/>
                </a:lnTo>
                <a:lnTo>
                  <a:pt x="0" y="2540"/>
                </a:lnTo>
                <a:lnTo>
                  <a:pt x="5080" y="2540"/>
                </a:lnTo>
                <a:lnTo>
                  <a:pt x="508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  <a:path w="5079" h="19050">
                <a:moveTo>
                  <a:pt x="5080" y="2540"/>
                </a:moveTo>
                <a:lnTo>
                  <a:pt x="0" y="2540"/>
                </a:lnTo>
                <a:lnTo>
                  <a:pt x="0" y="5080"/>
                </a:lnTo>
                <a:lnTo>
                  <a:pt x="5080" y="5080"/>
                </a:lnTo>
                <a:lnTo>
                  <a:pt x="5080" y="2540"/>
                </a:lnTo>
                <a:close/>
              </a:path>
              <a:path w="5079" h="19050">
                <a:moveTo>
                  <a:pt x="5080" y="5080"/>
                </a:moveTo>
                <a:lnTo>
                  <a:pt x="0" y="5080"/>
                </a:lnTo>
                <a:lnTo>
                  <a:pt x="0" y="8890"/>
                </a:lnTo>
                <a:lnTo>
                  <a:pt x="5080" y="8890"/>
                </a:lnTo>
                <a:lnTo>
                  <a:pt x="5080" y="5080"/>
                </a:lnTo>
                <a:close/>
              </a:path>
              <a:path w="5079" h="19050">
                <a:moveTo>
                  <a:pt x="5080" y="8890"/>
                </a:moveTo>
                <a:lnTo>
                  <a:pt x="0" y="8890"/>
                </a:lnTo>
                <a:lnTo>
                  <a:pt x="0" y="11430"/>
                </a:lnTo>
                <a:lnTo>
                  <a:pt x="5080" y="11430"/>
                </a:lnTo>
                <a:lnTo>
                  <a:pt x="5080" y="8890"/>
                </a:lnTo>
                <a:close/>
              </a:path>
              <a:path w="5079" h="19050">
                <a:moveTo>
                  <a:pt x="5080" y="11430"/>
                </a:moveTo>
                <a:lnTo>
                  <a:pt x="0" y="11430"/>
                </a:lnTo>
                <a:lnTo>
                  <a:pt x="0" y="15240"/>
                </a:lnTo>
                <a:lnTo>
                  <a:pt x="5080" y="15240"/>
                </a:lnTo>
                <a:lnTo>
                  <a:pt x="5080" y="11430"/>
                </a:lnTo>
                <a:close/>
              </a:path>
              <a:path w="5079" h="19050">
                <a:moveTo>
                  <a:pt x="5080" y="15240"/>
                </a:moveTo>
                <a:lnTo>
                  <a:pt x="0" y="15240"/>
                </a:lnTo>
                <a:lnTo>
                  <a:pt x="0" y="17780"/>
                </a:lnTo>
                <a:lnTo>
                  <a:pt x="5080" y="17780"/>
                </a:lnTo>
                <a:lnTo>
                  <a:pt x="5080" y="15240"/>
                </a:lnTo>
                <a:close/>
              </a:path>
              <a:path w="5079" h="19050">
                <a:moveTo>
                  <a:pt x="5080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5080" y="19050"/>
                </a:lnTo>
                <a:lnTo>
                  <a:pt x="5080" y="1778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bk object 1130"/>
          <p:cNvSpPr/>
          <p:nvPr/>
        </p:nvSpPr>
        <p:spPr>
          <a:xfrm>
            <a:off x="6419850" y="590930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3810" y="0"/>
                </a:moveTo>
                <a:lnTo>
                  <a:pt x="0" y="0"/>
                </a:lnTo>
                <a:lnTo>
                  <a:pt x="0" y="3809"/>
                </a:lnTo>
                <a:lnTo>
                  <a:pt x="5079" y="3809"/>
                </a:lnTo>
                <a:lnTo>
                  <a:pt x="5079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  <a:path w="5079" h="19050">
                <a:moveTo>
                  <a:pt x="5079" y="3809"/>
                </a:moveTo>
                <a:lnTo>
                  <a:pt x="0" y="3809"/>
                </a:lnTo>
                <a:lnTo>
                  <a:pt x="0" y="6349"/>
                </a:lnTo>
                <a:lnTo>
                  <a:pt x="5079" y="6349"/>
                </a:lnTo>
                <a:lnTo>
                  <a:pt x="5079" y="3809"/>
                </a:lnTo>
                <a:close/>
              </a:path>
              <a:path w="5079" h="19050">
                <a:moveTo>
                  <a:pt x="5079" y="6350"/>
                </a:moveTo>
                <a:lnTo>
                  <a:pt x="0" y="6350"/>
                </a:lnTo>
                <a:lnTo>
                  <a:pt x="0" y="10159"/>
                </a:lnTo>
                <a:lnTo>
                  <a:pt x="5079" y="10159"/>
                </a:lnTo>
                <a:lnTo>
                  <a:pt x="5079" y="6350"/>
                </a:lnTo>
                <a:close/>
              </a:path>
              <a:path w="5079" h="19050">
                <a:moveTo>
                  <a:pt x="5079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5079" y="12699"/>
                </a:lnTo>
                <a:lnTo>
                  <a:pt x="5079" y="10159"/>
                </a:lnTo>
                <a:close/>
              </a:path>
              <a:path w="5079" h="19050">
                <a:moveTo>
                  <a:pt x="5079" y="12700"/>
                </a:moveTo>
                <a:lnTo>
                  <a:pt x="0" y="12700"/>
                </a:lnTo>
                <a:lnTo>
                  <a:pt x="0" y="16509"/>
                </a:lnTo>
                <a:lnTo>
                  <a:pt x="5079" y="16509"/>
                </a:lnTo>
                <a:lnTo>
                  <a:pt x="5079" y="12700"/>
                </a:lnTo>
                <a:close/>
              </a:path>
              <a:path w="5079" h="19050">
                <a:moveTo>
                  <a:pt x="5079" y="16509"/>
                </a:moveTo>
                <a:lnTo>
                  <a:pt x="0" y="16509"/>
                </a:lnTo>
                <a:lnTo>
                  <a:pt x="0" y="19049"/>
                </a:lnTo>
                <a:lnTo>
                  <a:pt x="5079" y="19049"/>
                </a:lnTo>
                <a:lnTo>
                  <a:pt x="5079" y="16509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bk object 1131"/>
          <p:cNvSpPr/>
          <p:nvPr/>
        </p:nvSpPr>
        <p:spPr>
          <a:xfrm>
            <a:off x="6413500" y="5908040"/>
            <a:ext cx="6350" cy="20320"/>
          </a:xfrm>
          <a:custGeom>
            <a:avLst/>
            <a:gdLst/>
            <a:ahLst/>
            <a:cxnLst/>
            <a:rect l="l" t="t" r="r" b="b"/>
            <a:pathLst>
              <a:path w="6350" h="2032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  <a:path w="6350" h="20320">
                <a:moveTo>
                  <a:pt x="6350" y="1270"/>
                </a:moveTo>
                <a:lnTo>
                  <a:pt x="0" y="1270"/>
                </a:lnTo>
                <a:lnTo>
                  <a:pt x="0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  <a:path w="6350" h="20320">
                <a:moveTo>
                  <a:pt x="6350" y="5080"/>
                </a:moveTo>
                <a:lnTo>
                  <a:pt x="0" y="5080"/>
                </a:lnTo>
                <a:lnTo>
                  <a:pt x="0" y="7620"/>
                </a:lnTo>
                <a:lnTo>
                  <a:pt x="6350" y="7620"/>
                </a:lnTo>
                <a:lnTo>
                  <a:pt x="6350" y="5080"/>
                </a:lnTo>
                <a:close/>
              </a:path>
              <a:path w="6350" h="20320">
                <a:moveTo>
                  <a:pt x="6350" y="7620"/>
                </a:moveTo>
                <a:lnTo>
                  <a:pt x="0" y="7620"/>
                </a:lnTo>
                <a:lnTo>
                  <a:pt x="0" y="11430"/>
                </a:lnTo>
                <a:lnTo>
                  <a:pt x="6350" y="11430"/>
                </a:lnTo>
                <a:lnTo>
                  <a:pt x="6350" y="7620"/>
                </a:lnTo>
                <a:close/>
              </a:path>
              <a:path w="6350" h="20320">
                <a:moveTo>
                  <a:pt x="6350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6350" y="13970"/>
                </a:lnTo>
                <a:lnTo>
                  <a:pt x="6350" y="11430"/>
                </a:lnTo>
                <a:close/>
              </a:path>
              <a:path w="6350" h="20320">
                <a:moveTo>
                  <a:pt x="6350" y="13970"/>
                </a:moveTo>
                <a:lnTo>
                  <a:pt x="0" y="13970"/>
                </a:lnTo>
                <a:lnTo>
                  <a:pt x="0" y="17780"/>
                </a:lnTo>
                <a:lnTo>
                  <a:pt x="6350" y="17780"/>
                </a:lnTo>
                <a:lnTo>
                  <a:pt x="6350" y="13970"/>
                </a:lnTo>
                <a:close/>
              </a:path>
              <a:path w="6350" h="20320">
                <a:moveTo>
                  <a:pt x="6350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1270" y="19050"/>
                </a:lnTo>
                <a:lnTo>
                  <a:pt x="1270" y="20320"/>
                </a:lnTo>
                <a:lnTo>
                  <a:pt x="6350" y="20320"/>
                </a:lnTo>
                <a:lnTo>
                  <a:pt x="6350" y="1778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bk object 1132"/>
          <p:cNvSpPr/>
          <p:nvPr/>
        </p:nvSpPr>
        <p:spPr>
          <a:xfrm>
            <a:off x="6409690" y="5906770"/>
            <a:ext cx="3810" cy="20320"/>
          </a:xfrm>
          <a:custGeom>
            <a:avLst/>
            <a:gdLst/>
            <a:ahLst/>
            <a:cxnLst/>
            <a:rect l="l" t="t" r="r" b="b"/>
            <a:pathLst>
              <a:path w="3810" h="20320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3810" h="20320">
                <a:moveTo>
                  <a:pt x="3810" y="2539"/>
                </a:moveTo>
                <a:lnTo>
                  <a:pt x="0" y="2539"/>
                </a:lnTo>
                <a:lnTo>
                  <a:pt x="0" y="6349"/>
                </a:lnTo>
                <a:lnTo>
                  <a:pt x="3810" y="6349"/>
                </a:lnTo>
                <a:lnTo>
                  <a:pt x="3810" y="2539"/>
                </a:lnTo>
                <a:close/>
              </a:path>
              <a:path w="3810" h="20320">
                <a:moveTo>
                  <a:pt x="3810" y="6349"/>
                </a:moveTo>
                <a:lnTo>
                  <a:pt x="0" y="6349"/>
                </a:lnTo>
                <a:lnTo>
                  <a:pt x="0" y="8889"/>
                </a:lnTo>
                <a:lnTo>
                  <a:pt x="3810" y="8889"/>
                </a:lnTo>
                <a:lnTo>
                  <a:pt x="3810" y="6349"/>
                </a:lnTo>
                <a:close/>
              </a:path>
              <a:path w="3810" h="20320">
                <a:moveTo>
                  <a:pt x="3810" y="8889"/>
                </a:moveTo>
                <a:lnTo>
                  <a:pt x="0" y="8889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8889"/>
                </a:lnTo>
                <a:close/>
              </a:path>
              <a:path w="3810" h="20320">
                <a:moveTo>
                  <a:pt x="3810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2699"/>
                </a:lnTo>
                <a:close/>
              </a:path>
              <a:path w="3810" h="20320">
                <a:moveTo>
                  <a:pt x="3810" y="15239"/>
                </a:moveTo>
                <a:lnTo>
                  <a:pt x="0" y="15239"/>
                </a:lnTo>
                <a:lnTo>
                  <a:pt x="0" y="19049"/>
                </a:lnTo>
                <a:lnTo>
                  <a:pt x="3810" y="19049"/>
                </a:lnTo>
                <a:lnTo>
                  <a:pt x="3810" y="15239"/>
                </a:lnTo>
                <a:close/>
              </a:path>
              <a:path w="3810" h="20320">
                <a:moveTo>
                  <a:pt x="3810" y="19049"/>
                </a:moveTo>
                <a:lnTo>
                  <a:pt x="0" y="1904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9049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bk object 1133"/>
          <p:cNvSpPr/>
          <p:nvPr/>
        </p:nvSpPr>
        <p:spPr>
          <a:xfrm>
            <a:off x="6207759" y="6267450"/>
            <a:ext cx="134619" cy="8382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bk object 1134"/>
          <p:cNvSpPr/>
          <p:nvPr/>
        </p:nvSpPr>
        <p:spPr>
          <a:xfrm>
            <a:off x="4384040" y="6565900"/>
            <a:ext cx="229870" cy="22987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bk object 1135"/>
          <p:cNvSpPr/>
          <p:nvPr/>
        </p:nvSpPr>
        <p:spPr>
          <a:xfrm>
            <a:off x="4303331" y="6512348"/>
            <a:ext cx="312420" cy="309245"/>
          </a:xfrm>
          <a:custGeom>
            <a:avLst/>
            <a:gdLst/>
            <a:ahLst/>
            <a:cxnLst/>
            <a:rect l="l" t="t" r="r" b="b"/>
            <a:pathLst>
              <a:path w="312420" h="309245">
                <a:moveTo>
                  <a:pt x="309308" y="0"/>
                </a:moveTo>
                <a:lnTo>
                  <a:pt x="244224" y="64981"/>
                </a:lnTo>
                <a:lnTo>
                  <a:pt x="299147" y="64981"/>
                </a:lnTo>
                <a:lnTo>
                  <a:pt x="310578" y="53551"/>
                </a:lnTo>
                <a:lnTo>
                  <a:pt x="310578" y="39581"/>
                </a:lnTo>
                <a:lnTo>
                  <a:pt x="311847" y="39581"/>
                </a:lnTo>
                <a:lnTo>
                  <a:pt x="311847" y="24341"/>
                </a:lnTo>
                <a:lnTo>
                  <a:pt x="310578" y="24341"/>
                </a:lnTo>
                <a:lnTo>
                  <a:pt x="310578" y="9101"/>
                </a:lnTo>
                <a:lnTo>
                  <a:pt x="309308" y="9101"/>
                </a:lnTo>
                <a:lnTo>
                  <a:pt x="309308" y="0"/>
                </a:lnTo>
                <a:close/>
              </a:path>
              <a:path w="312420" h="309245">
                <a:moveTo>
                  <a:pt x="299147" y="64981"/>
                </a:moveTo>
                <a:lnTo>
                  <a:pt x="244224" y="64981"/>
                </a:lnTo>
                <a:lnTo>
                  <a:pt x="214968" y="94191"/>
                </a:lnTo>
                <a:lnTo>
                  <a:pt x="269938" y="94191"/>
                </a:lnTo>
                <a:lnTo>
                  <a:pt x="299147" y="64981"/>
                </a:lnTo>
                <a:close/>
              </a:path>
              <a:path w="312420" h="309245">
                <a:moveTo>
                  <a:pt x="269937" y="94191"/>
                </a:moveTo>
                <a:lnTo>
                  <a:pt x="214968" y="94191"/>
                </a:lnTo>
                <a:lnTo>
                  <a:pt x="206064" y="103081"/>
                </a:lnTo>
                <a:lnTo>
                  <a:pt x="261047" y="103081"/>
                </a:lnTo>
                <a:lnTo>
                  <a:pt x="269937" y="94191"/>
                </a:lnTo>
                <a:close/>
              </a:path>
              <a:path w="312420" h="309245">
                <a:moveTo>
                  <a:pt x="261047" y="103081"/>
                </a:moveTo>
                <a:lnTo>
                  <a:pt x="206064" y="103081"/>
                </a:lnTo>
                <a:lnTo>
                  <a:pt x="132288" y="176741"/>
                </a:lnTo>
                <a:lnTo>
                  <a:pt x="187387" y="176741"/>
                </a:lnTo>
                <a:lnTo>
                  <a:pt x="261047" y="103081"/>
                </a:lnTo>
                <a:close/>
              </a:path>
              <a:path w="312420" h="309245">
                <a:moveTo>
                  <a:pt x="187387" y="176741"/>
                </a:moveTo>
                <a:lnTo>
                  <a:pt x="132288" y="176741"/>
                </a:lnTo>
                <a:lnTo>
                  <a:pt x="119568" y="189441"/>
                </a:lnTo>
                <a:lnTo>
                  <a:pt x="174687" y="189441"/>
                </a:lnTo>
                <a:lnTo>
                  <a:pt x="187387" y="176741"/>
                </a:lnTo>
                <a:close/>
              </a:path>
              <a:path w="312420" h="309245">
                <a:moveTo>
                  <a:pt x="174687" y="189441"/>
                </a:moveTo>
                <a:lnTo>
                  <a:pt x="119568" y="189441"/>
                </a:lnTo>
                <a:lnTo>
                  <a:pt x="109392" y="199601"/>
                </a:lnTo>
                <a:lnTo>
                  <a:pt x="164528" y="199601"/>
                </a:lnTo>
                <a:lnTo>
                  <a:pt x="174687" y="189441"/>
                </a:lnTo>
                <a:close/>
              </a:path>
              <a:path w="312420" h="309245">
                <a:moveTo>
                  <a:pt x="164528" y="199601"/>
                </a:moveTo>
                <a:lnTo>
                  <a:pt x="109392" y="199601"/>
                </a:lnTo>
                <a:lnTo>
                  <a:pt x="103032" y="205951"/>
                </a:lnTo>
                <a:lnTo>
                  <a:pt x="158178" y="205951"/>
                </a:lnTo>
                <a:lnTo>
                  <a:pt x="164528" y="199601"/>
                </a:lnTo>
                <a:close/>
              </a:path>
              <a:path w="312420" h="309245">
                <a:moveTo>
                  <a:pt x="158178" y="205951"/>
                </a:moveTo>
                <a:lnTo>
                  <a:pt x="103032" y="205951"/>
                </a:lnTo>
                <a:lnTo>
                  <a:pt x="95399" y="213571"/>
                </a:lnTo>
                <a:lnTo>
                  <a:pt x="150558" y="213571"/>
                </a:lnTo>
                <a:lnTo>
                  <a:pt x="158178" y="205951"/>
                </a:lnTo>
                <a:close/>
              </a:path>
              <a:path w="312420" h="309245">
                <a:moveTo>
                  <a:pt x="150558" y="213571"/>
                </a:moveTo>
                <a:lnTo>
                  <a:pt x="95399" y="213571"/>
                </a:lnTo>
                <a:lnTo>
                  <a:pt x="90312" y="218651"/>
                </a:lnTo>
                <a:lnTo>
                  <a:pt x="145478" y="218651"/>
                </a:lnTo>
                <a:lnTo>
                  <a:pt x="150558" y="213571"/>
                </a:lnTo>
                <a:close/>
              </a:path>
              <a:path w="312420" h="309245">
                <a:moveTo>
                  <a:pt x="145478" y="218651"/>
                </a:moveTo>
                <a:lnTo>
                  <a:pt x="90311" y="218651"/>
                </a:lnTo>
                <a:lnTo>
                  <a:pt x="68688" y="240241"/>
                </a:lnTo>
                <a:lnTo>
                  <a:pt x="123887" y="240241"/>
                </a:lnTo>
                <a:lnTo>
                  <a:pt x="145478" y="218651"/>
                </a:lnTo>
                <a:close/>
              </a:path>
              <a:path w="312420" h="309245">
                <a:moveTo>
                  <a:pt x="123887" y="240241"/>
                </a:moveTo>
                <a:lnTo>
                  <a:pt x="68688" y="240241"/>
                </a:lnTo>
                <a:lnTo>
                  <a:pt x="30528" y="278341"/>
                </a:lnTo>
                <a:lnTo>
                  <a:pt x="85787" y="278341"/>
                </a:lnTo>
                <a:lnTo>
                  <a:pt x="123887" y="240241"/>
                </a:lnTo>
                <a:close/>
              </a:path>
              <a:path w="312420" h="309245">
                <a:moveTo>
                  <a:pt x="85787" y="278341"/>
                </a:moveTo>
                <a:lnTo>
                  <a:pt x="30528" y="278341"/>
                </a:lnTo>
                <a:lnTo>
                  <a:pt x="19080" y="289771"/>
                </a:lnTo>
                <a:lnTo>
                  <a:pt x="65468" y="289771"/>
                </a:lnTo>
                <a:lnTo>
                  <a:pt x="65468" y="288501"/>
                </a:lnTo>
                <a:lnTo>
                  <a:pt x="68008" y="288501"/>
                </a:lnTo>
                <a:lnTo>
                  <a:pt x="68008" y="287231"/>
                </a:lnTo>
                <a:lnTo>
                  <a:pt x="71818" y="287231"/>
                </a:lnTo>
                <a:lnTo>
                  <a:pt x="71818" y="285961"/>
                </a:lnTo>
                <a:lnTo>
                  <a:pt x="75628" y="285961"/>
                </a:lnTo>
                <a:lnTo>
                  <a:pt x="75628" y="284691"/>
                </a:lnTo>
                <a:lnTo>
                  <a:pt x="79437" y="284691"/>
                </a:lnTo>
                <a:lnTo>
                  <a:pt x="79438" y="283421"/>
                </a:lnTo>
                <a:lnTo>
                  <a:pt x="80708" y="283421"/>
                </a:lnTo>
                <a:lnTo>
                  <a:pt x="85787" y="278341"/>
                </a:lnTo>
                <a:close/>
              </a:path>
              <a:path w="312420" h="309245">
                <a:moveTo>
                  <a:pt x="61658" y="289771"/>
                </a:moveTo>
                <a:lnTo>
                  <a:pt x="19080" y="289771"/>
                </a:lnTo>
                <a:lnTo>
                  <a:pt x="0" y="308821"/>
                </a:lnTo>
                <a:lnTo>
                  <a:pt x="1968" y="308821"/>
                </a:lnTo>
                <a:lnTo>
                  <a:pt x="1968" y="307551"/>
                </a:lnTo>
                <a:lnTo>
                  <a:pt x="8318" y="307551"/>
                </a:lnTo>
                <a:lnTo>
                  <a:pt x="8318" y="306281"/>
                </a:lnTo>
                <a:lnTo>
                  <a:pt x="12128" y="306281"/>
                </a:lnTo>
                <a:lnTo>
                  <a:pt x="12128" y="305011"/>
                </a:lnTo>
                <a:lnTo>
                  <a:pt x="17208" y="305011"/>
                </a:lnTo>
                <a:lnTo>
                  <a:pt x="17208" y="303741"/>
                </a:lnTo>
                <a:lnTo>
                  <a:pt x="21018" y="303741"/>
                </a:lnTo>
                <a:lnTo>
                  <a:pt x="21018" y="302471"/>
                </a:lnTo>
                <a:lnTo>
                  <a:pt x="26097" y="302471"/>
                </a:lnTo>
                <a:lnTo>
                  <a:pt x="26097" y="301201"/>
                </a:lnTo>
                <a:lnTo>
                  <a:pt x="29908" y="301201"/>
                </a:lnTo>
                <a:lnTo>
                  <a:pt x="29908" y="299931"/>
                </a:lnTo>
                <a:lnTo>
                  <a:pt x="34988" y="299931"/>
                </a:lnTo>
                <a:lnTo>
                  <a:pt x="34988" y="298661"/>
                </a:lnTo>
                <a:lnTo>
                  <a:pt x="38797" y="298661"/>
                </a:lnTo>
                <a:lnTo>
                  <a:pt x="38797" y="297391"/>
                </a:lnTo>
                <a:lnTo>
                  <a:pt x="43877" y="297391"/>
                </a:lnTo>
                <a:lnTo>
                  <a:pt x="43877" y="296121"/>
                </a:lnTo>
                <a:lnTo>
                  <a:pt x="46418" y="296121"/>
                </a:lnTo>
                <a:lnTo>
                  <a:pt x="46418" y="294851"/>
                </a:lnTo>
                <a:lnTo>
                  <a:pt x="51497" y="294851"/>
                </a:lnTo>
                <a:lnTo>
                  <a:pt x="51497" y="293581"/>
                </a:lnTo>
                <a:lnTo>
                  <a:pt x="54037" y="293581"/>
                </a:lnTo>
                <a:lnTo>
                  <a:pt x="54038" y="292311"/>
                </a:lnTo>
                <a:lnTo>
                  <a:pt x="57847" y="292311"/>
                </a:lnTo>
                <a:lnTo>
                  <a:pt x="57847" y="291041"/>
                </a:lnTo>
                <a:lnTo>
                  <a:pt x="61658" y="291041"/>
                </a:lnTo>
                <a:lnTo>
                  <a:pt x="61658" y="289771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bk object 1136"/>
          <p:cNvSpPr/>
          <p:nvPr/>
        </p:nvSpPr>
        <p:spPr>
          <a:xfrm>
            <a:off x="4234179" y="6471920"/>
            <a:ext cx="378460" cy="363220"/>
          </a:xfrm>
          <a:custGeom>
            <a:avLst/>
            <a:gdLst/>
            <a:ahLst/>
            <a:cxnLst/>
            <a:rect l="l" t="t" r="r" b="b"/>
            <a:pathLst>
              <a:path w="378460" h="363220">
                <a:moveTo>
                  <a:pt x="374649" y="25399"/>
                </a:moveTo>
                <a:lnTo>
                  <a:pt x="373379" y="25399"/>
                </a:lnTo>
                <a:lnTo>
                  <a:pt x="373379" y="26669"/>
                </a:lnTo>
                <a:lnTo>
                  <a:pt x="336550" y="26669"/>
                </a:lnTo>
                <a:lnTo>
                  <a:pt x="238760" y="124459"/>
                </a:lnTo>
                <a:lnTo>
                  <a:pt x="294295" y="124459"/>
                </a:lnTo>
                <a:lnTo>
                  <a:pt x="378459" y="40428"/>
                </a:lnTo>
                <a:lnTo>
                  <a:pt x="378459" y="39369"/>
                </a:lnTo>
                <a:lnTo>
                  <a:pt x="377189" y="39369"/>
                </a:lnTo>
                <a:lnTo>
                  <a:pt x="377189" y="34289"/>
                </a:lnTo>
                <a:lnTo>
                  <a:pt x="375919" y="34289"/>
                </a:lnTo>
                <a:lnTo>
                  <a:pt x="375919" y="29209"/>
                </a:lnTo>
                <a:lnTo>
                  <a:pt x="374649" y="29209"/>
                </a:lnTo>
                <a:lnTo>
                  <a:pt x="374649" y="25399"/>
                </a:lnTo>
                <a:close/>
              </a:path>
              <a:path w="378460" h="363220">
                <a:moveTo>
                  <a:pt x="364489" y="0"/>
                </a:moveTo>
                <a:lnTo>
                  <a:pt x="363219" y="0"/>
                </a:lnTo>
                <a:lnTo>
                  <a:pt x="337819" y="25399"/>
                </a:lnTo>
                <a:lnTo>
                  <a:pt x="373379" y="25399"/>
                </a:lnTo>
                <a:lnTo>
                  <a:pt x="373379" y="22859"/>
                </a:lnTo>
                <a:lnTo>
                  <a:pt x="372110" y="22859"/>
                </a:lnTo>
                <a:lnTo>
                  <a:pt x="372110" y="20319"/>
                </a:lnTo>
                <a:lnTo>
                  <a:pt x="370839" y="20319"/>
                </a:lnTo>
                <a:lnTo>
                  <a:pt x="370839" y="16509"/>
                </a:lnTo>
                <a:lnTo>
                  <a:pt x="369569" y="16509"/>
                </a:lnTo>
                <a:lnTo>
                  <a:pt x="369569" y="12699"/>
                </a:lnTo>
                <a:lnTo>
                  <a:pt x="368299" y="12699"/>
                </a:lnTo>
                <a:lnTo>
                  <a:pt x="368299" y="10159"/>
                </a:lnTo>
                <a:lnTo>
                  <a:pt x="367029" y="10159"/>
                </a:lnTo>
                <a:lnTo>
                  <a:pt x="367029" y="6349"/>
                </a:lnTo>
                <a:lnTo>
                  <a:pt x="365760" y="6349"/>
                </a:lnTo>
                <a:lnTo>
                  <a:pt x="365760" y="3809"/>
                </a:lnTo>
                <a:lnTo>
                  <a:pt x="364489" y="3809"/>
                </a:lnTo>
                <a:lnTo>
                  <a:pt x="364489" y="0"/>
                </a:lnTo>
                <a:close/>
              </a:path>
              <a:path w="378460" h="363220">
                <a:moveTo>
                  <a:pt x="294295" y="124459"/>
                </a:moveTo>
                <a:lnTo>
                  <a:pt x="238759" y="124459"/>
                </a:lnTo>
                <a:lnTo>
                  <a:pt x="226060" y="137159"/>
                </a:lnTo>
                <a:lnTo>
                  <a:pt x="281575" y="137159"/>
                </a:lnTo>
                <a:lnTo>
                  <a:pt x="294295" y="124459"/>
                </a:lnTo>
                <a:close/>
              </a:path>
              <a:path w="378460" h="363220">
                <a:moveTo>
                  <a:pt x="281575" y="137159"/>
                </a:moveTo>
                <a:lnTo>
                  <a:pt x="226059" y="137159"/>
                </a:lnTo>
                <a:lnTo>
                  <a:pt x="177800" y="185419"/>
                </a:lnTo>
                <a:lnTo>
                  <a:pt x="233239" y="185419"/>
                </a:lnTo>
                <a:lnTo>
                  <a:pt x="281575" y="137159"/>
                </a:lnTo>
                <a:close/>
              </a:path>
              <a:path w="378460" h="363220">
                <a:moveTo>
                  <a:pt x="233239" y="185419"/>
                </a:moveTo>
                <a:lnTo>
                  <a:pt x="177799" y="185419"/>
                </a:lnTo>
                <a:lnTo>
                  <a:pt x="171450" y="191769"/>
                </a:lnTo>
                <a:lnTo>
                  <a:pt x="226879" y="191769"/>
                </a:lnTo>
                <a:lnTo>
                  <a:pt x="233239" y="185419"/>
                </a:lnTo>
                <a:close/>
              </a:path>
              <a:path w="378460" h="363220">
                <a:moveTo>
                  <a:pt x="226879" y="191769"/>
                </a:moveTo>
                <a:lnTo>
                  <a:pt x="171449" y="191769"/>
                </a:lnTo>
                <a:lnTo>
                  <a:pt x="165100" y="198119"/>
                </a:lnTo>
                <a:lnTo>
                  <a:pt x="220519" y="198119"/>
                </a:lnTo>
                <a:lnTo>
                  <a:pt x="226879" y="191769"/>
                </a:lnTo>
                <a:close/>
              </a:path>
              <a:path w="378460" h="363220">
                <a:moveTo>
                  <a:pt x="220519" y="198119"/>
                </a:moveTo>
                <a:lnTo>
                  <a:pt x="165100" y="198119"/>
                </a:lnTo>
                <a:lnTo>
                  <a:pt x="128269" y="234949"/>
                </a:lnTo>
                <a:lnTo>
                  <a:pt x="183631" y="234949"/>
                </a:lnTo>
                <a:lnTo>
                  <a:pt x="220519" y="198119"/>
                </a:lnTo>
                <a:close/>
              </a:path>
              <a:path w="378460" h="363220">
                <a:moveTo>
                  <a:pt x="183631" y="234949"/>
                </a:moveTo>
                <a:lnTo>
                  <a:pt x="128269" y="234949"/>
                </a:lnTo>
                <a:lnTo>
                  <a:pt x="114300" y="248919"/>
                </a:lnTo>
                <a:lnTo>
                  <a:pt x="169639" y="248919"/>
                </a:lnTo>
                <a:lnTo>
                  <a:pt x="183631" y="234949"/>
                </a:lnTo>
                <a:close/>
              </a:path>
              <a:path w="378460" h="363220">
                <a:moveTo>
                  <a:pt x="168367" y="250189"/>
                </a:moveTo>
                <a:lnTo>
                  <a:pt x="113029" y="250189"/>
                </a:lnTo>
                <a:lnTo>
                  <a:pt x="107950" y="255269"/>
                </a:lnTo>
                <a:lnTo>
                  <a:pt x="163279" y="255269"/>
                </a:lnTo>
                <a:lnTo>
                  <a:pt x="168367" y="250189"/>
                </a:lnTo>
                <a:close/>
              </a:path>
              <a:path w="378460" h="363220">
                <a:moveTo>
                  <a:pt x="169639" y="248919"/>
                </a:moveTo>
                <a:lnTo>
                  <a:pt x="114300" y="248919"/>
                </a:lnTo>
                <a:lnTo>
                  <a:pt x="113029" y="250189"/>
                </a:lnTo>
                <a:lnTo>
                  <a:pt x="168367" y="250189"/>
                </a:lnTo>
                <a:lnTo>
                  <a:pt x="169639" y="248919"/>
                </a:lnTo>
                <a:close/>
              </a:path>
              <a:path w="378460" h="363220">
                <a:moveTo>
                  <a:pt x="163279" y="255269"/>
                </a:moveTo>
                <a:lnTo>
                  <a:pt x="107949" y="255269"/>
                </a:lnTo>
                <a:lnTo>
                  <a:pt x="101600" y="261619"/>
                </a:lnTo>
                <a:lnTo>
                  <a:pt x="156919" y="261619"/>
                </a:lnTo>
                <a:lnTo>
                  <a:pt x="163279" y="255269"/>
                </a:lnTo>
                <a:close/>
              </a:path>
              <a:path w="378460" h="363220">
                <a:moveTo>
                  <a:pt x="156919" y="261619"/>
                </a:moveTo>
                <a:lnTo>
                  <a:pt x="101600" y="261619"/>
                </a:lnTo>
                <a:lnTo>
                  <a:pt x="88900" y="274319"/>
                </a:lnTo>
                <a:lnTo>
                  <a:pt x="144199" y="274319"/>
                </a:lnTo>
                <a:lnTo>
                  <a:pt x="156919" y="261619"/>
                </a:lnTo>
                <a:close/>
              </a:path>
              <a:path w="378460" h="363220">
                <a:moveTo>
                  <a:pt x="144199" y="274319"/>
                </a:moveTo>
                <a:lnTo>
                  <a:pt x="88900" y="274319"/>
                </a:lnTo>
                <a:lnTo>
                  <a:pt x="41909" y="321309"/>
                </a:lnTo>
                <a:lnTo>
                  <a:pt x="97135" y="321309"/>
                </a:lnTo>
                <a:lnTo>
                  <a:pt x="144199" y="274319"/>
                </a:lnTo>
                <a:close/>
              </a:path>
              <a:path w="378460" h="363220">
                <a:moveTo>
                  <a:pt x="97135" y="321309"/>
                </a:moveTo>
                <a:lnTo>
                  <a:pt x="41909" y="321309"/>
                </a:lnTo>
                <a:lnTo>
                  <a:pt x="25400" y="337819"/>
                </a:lnTo>
                <a:lnTo>
                  <a:pt x="80599" y="337819"/>
                </a:lnTo>
                <a:lnTo>
                  <a:pt x="97135" y="321309"/>
                </a:lnTo>
                <a:close/>
              </a:path>
              <a:path w="378460" h="363220">
                <a:moveTo>
                  <a:pt x="80599" y="337819"/>
                </a:moveTo>
                <a:lnTo>
                  <a:pt x="25400" y="337819"/>
                </a:lnTo>
                <a:lnTo>
                  <a:pt x="0" y="363219"/>
                </a:lnTo>
                <a:lnTo>
                  <a:pt x="3809" y="363219"/>
                </a:lnTo>
                <a:lnTo>
                  <a:pt x="3809" y="361949"/>
                </a:lnTo>
                <a:lnTo>
                  <a:pt x="11429" y="361949"/>
                </a:lnTo>
                <a:lnTo>
                  <a:pt x="11429" y="360679"/>
                </a:lnTo>
                <a:lnTo>
                  <a:pt x="19049" y="360679"/>
                </a:lnTo>
                <a:lnTo>
                  <a:pt x="19049" y="359409"/>
                </a:lnTo>
                <a:lnTo>
                  <a:pt x="24129" y="359409"/>
                </a:lnTo>
                <a:lnTo>
                  <a:pt x="24129" y="358139"/>
                </a:lnTo>
                <a:lnTo>
                  <a:pt x="31749" y="358139"/>
                </a:lnTo>
                <a:lnTo>
                  <a:pt x="31749" y="356869"/>
                </a:lnTo>
                <a:lnTo>
                  <a:pt x="38100" y="356869"/>
                </a:lnTo>
                <a:lnTo>
                  <a:pt x="38100" y="355599"/>
                </a:lnTo>
                <a:lnTo>
                  <a:pt x="44450" y="355599"/>
                </a:lnTo>
                <a:lnTo>
                  <a:pt x="44450" y="354329"/>
                </a:lnTo>
                <a:lnTo>
                  <a:pt x="49529" y="354329"/>
                </a:lnTo>
                <a:lnTo>
                  <a:pt x="49529" y="353059"/>
                </a:lnTo>
                <a:lnTo>
                  <a:pt x="55879" y="353059"/>
                </a:lnTo>
                <a:lnTo>
                  <a:pt x="55879" y="351789"/>
                </a:lnTo>
                <a:lnTo>
                  <a:pt x="62229" y="351789"/>
                </a:lnTo>
                <a:lnTo>
                  <a:pt x="62229" y="350519"/>
                </a:lnTo>
                <a:lnTo>
                  <a:pt x="67309" y="350519"/>
                </a:lnTo>
                <a:lnTo>
                  <a:pt x="67309" y="349249"/>
                </a:lnTo>
                <a:lnTo>
                  <a:pt x="69151" y="349249"/>
                </a:lnTo>
                <a:lnTo>
                  <a:pt x="80599" y="337819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bk object 1137"/>
          <p:cNvSpPr/>
          <p:nvPr/>
        </p:nvSpPr>
        <p:spPr>
          <a:xfrm>
            <a:off x="4169859" y="6436359"/>
            <a:ext cx="427990" cy="406400"/>
          </a:xfrm>
          <a:custGeom>
            <a:avLst/>
            <a:gdLst/>
            <a:ahLst/>
            <a:cxnLst/>
            <a:rect l="l" t="t" r="r" b="b"/>
            <a:pathLst>
              <a:path w="427989" h="406400">
                <a:moveTo>
                  <a:pt x="400870" y="62229"/>
                </a:moveTo>
                <a:lnTo>
                  <a:pt x="344711" y="62229"/>
                </a:lnTo>
                <a:lnTo>
                  <a:pt x="342168" y="64769"/>
                </a:lnTo>
                <a:lnTo>
                  <a:pt x="398330" y="64769"/>
                </a:lnTo>
                <a:lnTo>
                  <a:pt x="400870" y="62229"/>
                </a:lnTo>
                <a:close/>
              </a:path>
              <a:path w="427989" h="406400">
                <a:moveTo>
                  <a:pt x="418650" y="12699"/>
                </a:moveTo>
                <a:lnTo>
                  <a:pt x="394319" y="12699"/>
                </a:lnTo>
                <a:lnTo>
                  <a:pt x="345984" y="60959"/>
                </a:lnTo>
                <a:lnTo>
                  <a:pt x="402139" y="60959"/>
                </a:lnTo>
                <a:lnTo>
                  <a:pt x="427539" y="35559"/>
                </a:lnTo>
                <a:lnTo>
                  <a:pt x="427539" y="31749"/>
                </a:lnTo>
                <a:lnTo>
                  <a:pt x="426269" y="31749"/>
                </a:lnTo>
                <a:lnTo>
                  <a:pt x="426269" y="29209"/>
                </a:lnTo>
                <a:lnTo>
                  <a:pt x="425000" y="29209"/>
                </a:lnTo>
                <a:lnTo>
                  <a:pt x="425000" y="25399"/>
                </a:lnTo>
                <a:lnTo>
                  <a:pt x="423729" y="25399"/>
                </a:lnTo>
                <a:lnTo>
                  <a:pt x="423729" y="22859"/>
                </a:lnTo>
                <a:lnTo>
                  <a:pt x="422460" y="22859"/>
                </a:lnTo>
                <a:lnTo>
                  <a:pt x="422460" y="20319"/>
                </a:lnTo>
                <a:lnTo>
                  <a:pt x="421189" y="20319"/>
                </a:lnTo>
                <a:lnTo>
                  <a:pt x="421189" y="17779"/>
                </a:lnTo>
                <a:lnTo>
                  <a:pt x="419919" y="17779"/>
                </a:lnTo>
                <a:lnTo>
                  <a:pt x="419919" y="16509"/>
                </a:lnTo>
                <a:lnTo>
                  <a:pt x="418650" y="16509"/>
                </a:lnTo>
                <a:lnTo>
                  <a:pt x="418650" y="12699"/>
                </a:lnTo>
                <a:close/>
              </a:path>
              <a:path w="427989" h="406400">
                <a:moveTo>
                  <a:pt x="417379" y="11429"/>
                </a:moveTo>
                <a:lnTo>
                  <a:pt x="416110" y="11429"/>
                </a:lnTo>
                <a:lnTo>
                  <a:pt x="416110" y="12699"/>
                </a:lnTo>
                <a:lnTo>
                  <a:pt x="417379" y="12699"/>
                </a:lnTo>
                <a:lnTo>
                  <a:pt x="417379" y="11429"/>
                </a:lnTo>
                <a:close/>
              </a:path>
              <a:path w="427989" h="406400">
                <a:moveTo>
                  <a:pt x="413569" y="5079"/>
                </a:moveTo>
                <a:lnTo>
                  <a:pt x="412300" y="5079"/>
                </a:lnTo>
                <a:lnTo>
                  <a:pt x="412300" y="6350"/>
                </a:lnTo>
                <a:lnTo>
                  <a:pt x="400680" y="6350"/>
                </a:lnTo>
                <a:lnTo>
                  <a:pt x="395591" y="11429"/>
                </a:lnTo>
                <a:lnTo>
                  <a:pt x="416110" y="11429"/>
                </a:lnTo>
                <a:lnTo>
                  <a:pt x="416110" y="10159"/>
                </a:lnTo>
                <a:lnTo>
                  <a:pt x="414839" y="10159"/>
                </a:lnTo>
                <a:lnTo>
                  <a:pt x="414839" y="7619"/>
                </a:lnTo>
                <a:lnTo>
                  <a:pt x="413569" y="7619"/>
                </a:lnTo>
                <a:lnTo>
                  <a:pt x="413569" y="5079"/>
                </a:lnTo>
                <a:close/>
              </a:path>
              <a:path w="427989" h="406400">
                <a:moveTo>
                  <a:pt x="409760" y="0"/>
                </a:moveTo>
                <a:lnTo>
                  <a:pt x="407039" y="0"/>
                </a:lnTo>
                <a:lnTo>
                  <a:pt x="401952" y="5079"/>
                </a:lnTo>
                <a:lnTo>
                  <a:pt x="411030" y="5079"/>
                </a:lnTo>
                <a:lnTo>
                  <a:pt x="411029" y="1269"/>
                </a:lnTo>
                <a:lnTo>
                  <a:pt x="409760" y="1269"/>
                </a:lnTo>
                <a:lnTo>
                  <a:pt x="409760" y="0"/>
                </a:lnTo>
                <a:close/>
              </a:path>
              <a:path w="427989" h="406400">
                <a:moveTo>
                  <a:pt x="398329" y="64769"/>
                </a:moveTo>
                <a:lnTo>
                  <a:pt x="342167" y="64769"/>
                </a:lnTo>
                <a:lnTo>
                  <a:pt x="265847" y="140969"/>
                </a:lnTo>
                <a:lnTo>
                  <a:pt x="322130" y="140969"/>
                </a:lnTo>
                <a:lnTo>
                  <a:pt x="398329" y="64769"/>
                </a:lnTo>
                <a:close/>
              </a:path>
              <a:path w="427989" h="406400">
                <a:moveTo>
                  <a:pt x="322129" y="140969"/>
                </a:moveTo>
                <a:lnTo>
                  <a:pt x="265847" y="140969"/>
                </a:lnTo>
                <a:lnTo>
                  <a:pt x="227688" y="179069"/>
                </a:lnTo>
                <a:lnTo>
                  <a:pt x="284030" y="179069"/>
                </a:lnTo>
                <a:lnTo>
                  <a:pt x="322129" y="140969"/>
                </a:lnTo>
                <a:close/>
              </a:path>
              <a:path w="427989" h="406400">
                <a:moveTo>
                  <a:pt x="284029" y="179069"/>
                </a:moveTo>
                <a:lnTo>
                  <a:pt x="227688" y="179069"/>
                </a:lnTo>
                <a:lnTo>
                  <a:pt x="208607" y="198119"/>
                </a:lnTo>
                <a:lnTo>
                  <a:pt x="264980" y="198119"/>
                </a:lnTo>
                <a:lnTo>
                  <a:pt x="284029" y="179069"/>
                </a:lnTo>
                <a:close/>
              </a:path>
              <a:path w="427989" h="406400">
                <a:moveTo>
                  <a:pt x="264979" y="198119"/>
                </a:moveTo>
                <a:lnTo>
                  <a:pt x="208607" y="198119"/>
                </a:lnTo>
                <a:lnTo>
                  <a:pt x="202248" y="204469"/>
                </a:lnTo>
                <a:lnTo>
                  <a:pt x="258630" y="204469"/>
                </a:lnTo>
                <a:lnTo>
                  <a:pt x="264979" y="198119"/>
                </a:lnTo>
                <a:close/>
              </a:path>
              <a:path w="427989" h="406400">
                <a:moveTo>
                  <a:pt x="258629" y="204469"/>
                </a:moveTo>
                <a:lnTo>
                  <a:pt x="202247" y="204469"/>
                </a:lnTo>
                <a:lnTo>
                  <a:pt x="178080" y="228599"/>
                </a:lnTo>
                <a:lnTo>
                  <a:pt x="234500" y="228599"/>
                </a:lnTo>
                <a:lnTo>
                  <a:pt x="258629" y="204469"/>
                </a:lnTo>
                <a:close/>
              </a:path>
              <a:path w="427989" h="406400">
                <a:moveTo>
                  <a:pt x="234500" y="228599"/>
                </a:moveTo>
                <a:lnTo>
                  <a:pt x="178080" y="228599"/>
                </a:lnTo>
                <a:lnTo>
                  <a:pt x="172992" y="233679"/>
                </a:lnTo>
                <a:lnTo>
                  <a:pt x="229420" y="233679"/>
                </a:lnTo>
                <a:lnTo>
                  <a:pt x="234500" y="228599"/>
                </a:lnTo>
                <a:close/>
              </a:path>
              <a:path w="427989" h="406400">
                <a:moveTo>
                  <a:pt x="229420" y="233679"/>
                </a:moveTo>
                <a:lnTo>
                  <a:pt x="172992" y="233679"/>
                </a:lnTo>
                <a:lnTo>
                  <a:pt x="128472" y="278129"/>
                </a:lnTo>
                <a:lnTo>
                  <a:pt x="184970" y="278129"/>
                </a:lnTo>
                <a:lnTo>
                  <a:pt x="229420" y="233679"/>
                </a:lnTo>
                <a:close/>
              </a:path>
              <a:path w="427989" h="406400">
                <a:moveTo>
                  <a:pt x="184970" y="278129"/>
                </a:moveTo>
                <a:lnTo>
                  <a:pt x="128472" y="278129"/>
                </a:lnTo>
                <a:lnTo>
                  <a:pt x="73776" y="332739"/>
                </a:lnTo>
                <a:lnTo>
                  <a:pt x="130360" y="332739"/>
                </a:lnTo>
                <a:lnTo>
                  <a:pt x="184970" y="278129"/>
                </a:lnTo>
                <a:close/>
              </a:path>
              <a:path w="427989" h="406400">
                <a:moveTo>
                  <a:pt x="130360" y="332739"/>
                </a:moveTo>
                <a:lnTo>
                  <a:pt x="73776" y="332739"/>
                </a:lnTo>
                <a:lnTo>
                  <a:pt x="52151" y="354329"/>
                </a:lnTo>
                <a:lnTo>
                  <a:pt x="108770" y="354329"/>
                </a:lnTo>
                <a:lnTo>
                  <a:pt x="130360" y="332739"/>
                </a:lnTo>
                <a:close/>
              </a:path>
              <a:path w="427989" h="406400">
                <a:moveTo>
                  <a:pt x="108769" y="354329"/>
                </a:moveTo>
                <a:lnTo>
                  <a:pt x="52151" y="354329"/>
                </a:lnTo>
                <a:lnTo>
                  <a:pt x="34343" y="372109"/>
                </a:lnTo>
                <a:lnTo>
                  <a:pt x="90989" y="372109"/>
                </a:lnTo>
                <a:lnTo>
                  <a:pt x="108769" y="354329"/>
                </a:lnTo>
                <a:close/>
              </a:path>
              <a:path w="427989" h="406400">
                <a:moveTo>
                  <a:pt x="90989" y="372109"/>
                </a:moveTo>
                <a:lnTo>
                  <a:pt x="34343" y="372109"/>
                </a:lnTo>
                <a:lnTo>
                  <a:pt x="0" y="406399"/>
                </a:lnTo>
                <a:lnTo>
                  <a:pt x="8439" y="406399"/>
                </a:lnTo>
                <a:lnTo>
                  <a:pt x="8439" y="405129"/>
                </a:lnTo>
                <a:lnTo>
                  <a:pt x="21139" y="405129"/>
                </a:lnTo>
                <a:lnTo>
                  <a:pt x="21139" y="403859"/>
                </a:lnTo>
                <a:lnTo>
                  <a:pt x="33839" y="403859"/>
                </a:lnTo>
                <a:lnTo>
                  <a:pt x="33839" y="402589"/>
                </a:lnTo>
                <a:lnTo>
                  <a:pt x="40189" y="402589"/>
                </a:lnTo>
                <a:lnTo>
                  <a:pt x="40189" y="401319"/>
                </a:lnTo>
                <a:lnTo>
                  <a:pt x="51619" y="401319"/>
                </a:lnTo>
                <a:lnTo>
                  <a:pt x="51619" y="400049"/>
                </a:lnTo>
                <a:lnTo>
                  <a:pt x="59239" y="400049"/>
                </a:lnTo>
                <a:lnTo>
                  <a:pt x="59239" y="398779"/>
                </a:lnTo>
                <a:lnTo>
                  <a:pt x="64320" y="398779"/>
                </a:lnTo>
                <a:lnTo>
                  <a:pt x="90989" y="37210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bk object 1138"/>
          <p:cNvSpPr/>
          <p:nvPr/>
        </p:nvSpPr>
        <p:spPr>
          <a:xfrm>
            <a:off x="4113529" y="6403340"/>
            <a:ext cx="463550" cy="440690"/>
          </a:xfrm>
          <a:custGeom>
            <a:avLst/>
            <a:gdLst/>
            <a:ahLst/>
            <a:cxnLst/>
            <a:rect l="l" t="t" r="r" b="b"/>
            <a:pathLst>
              <a:path w="463550" h="440690">
                <a:moveTo>
                  <a:pt x="401041" y="95250"/>
                </a:moveTo>
                <a:lnTo>
                  <a:pt x="345439" y="95250"/>
                </a:lnTo>
                <a:lnTo>
                  <a:pt x="228600" y="212090"/>
                </a:lnTo>
                <a:lnTo>
                  <a:pt x="284017" y="212090"/>
                </a:lnTo>
                <a:lnTo>
                  <a:pt x="401041" y="95250"/>
                </a:lnTo>
                <a:close/>
              </a:path>
              <a:path w="463550" h="440690">
                <a:moveTo>
                  <a:pt x="450649" y="45720"/>
                </a:moveTo>
                <a:lnTo>
                  <a:pt x="394969" y="45720"/>
                </a:lnTo>
                <a:lnTo>
                  <a:pt x="346709" y="93980"/>
                </a:lnTo>
                <a:lnTo>
                  <a:pt x="402313" y="93980"/>
                </a:lnTo>
                <a:lnTo>
                  <a:pt x="450649" y="45720"/>
                </a:lnTo>
                <a:close/>
              </a:path>
              <a:path w="463550" h="440690">
                <a:moveTo>
                  <a:pt x="457009" y="39370"/>
                </a:moveTo>
                <a:lnTo>
                  <a:pt x="401319" y="39370"/>
                </a:lnTo>
                <a:lnTo>
                  <a:pt x="396239" y="44450"/>
                </a:lnTo>
                <a:lnTo>
                  <a:pt x="451921" y="44450"/>
                </a:lnTo>
                <a:lnTo>
                  <a:pt x="457009" y="39370"/>
                </a:lnTo>
                <a:close/>
              </a:path>
              <a:path w="463550" h="440690">
                <a:moveTo>
                  <a:pt x="463369" y="33020"/>
                </a:moveTo>
                <a:lnTo>
                  <a:pt x="407669" y="33020"/>
                </a:lnTo>
                <a:lnTo>
                  <a:pt x="402589" y="38100"/>
                </a:lnTo>
                <a:lnTo>
                  <a:pt x="458281" y="38100"/>
                </a:lnTo>
                <a:lnTo>
                  <a:pt x="463369" y="33020"/>
                </a:lnTo>
                <a:close/>
              </a:path>
              <a:path w="463550" h="440690">
                <a:moveTo>
                  <a:pt x="462279" y="26670"/>
                </a:moveTo>
                <a:lnTo>
                  <a:pt x="414019" y="26670"/>
                </a:lnTo>
                <a:lnTo>
                  <a:pt x="408939" y="31750"/>
                </a:lnTo>
                <a:lnTo>
                  <a:pt x="463549" y="31750"/>
                </a:lnTo>
                <a:lnTo>
                  <a:pt x="463549" y="30480"/>
                </a:lnTo>
                <a:lnTo>
                  <a:pt x="462279" y="30480"/>
                </a:lnTo>
                <a:lnTo>
                  <a:pt x="462279" y="26670"/>
                </a:lnTo>
                <a:close/>
              </a:path>
              <a:path w="463550" h="440690">
                <a:moveTo>
                  <a:pt x="461010" y="25400"/>
                </a:moveTo>
                <a:lnTo>
                  <a:pt x="459739" y="25400"/>
                </a:lnTo>
                <a:lnTo>
                  <a:pt x="459739" y="26670"/>
                </a:lnTo>
                <a:lnTo>
                  <a:pt x="461010" y="26670"/>
                </a:lnTo>
                <a:lnTo>
                  <a:pt x="461010" y="25400"/>
                </a:lnTo>
                <a:close/>
              </a:path>
              <a:path w="463550" h="440690">
                <a:moveTo>
                  <a:pt x="457199" y="20320"/>
                </a:moveTo>
                <a:lnTo>
                  <a:pt x="420369" y="20320"/>
                </a:lnTo>
                <a:lnTo>
                  <a:pt x="415289" y="25400"/>
                </a:lnTo>
                <a:lnTo>
                  <a:pt x="458469" y="25400"/>
                </a:lnTo>
                <a:lnTo>
                  <a:pt x="458469" y="21590"/>
                </a:lnTo>
                <a:lnTo>
                  <a:pt x="457199" y="21590"/>
                </a:lnTo>
                <a:lnTo>
                  <a:pt x="457199" y="20320"/>
                </a:lnTo>
                <a:close/>
              </a:path>
              <a:path w="463550" h="440690">
                <a:moveTo>
                  <a:pt x="455929" y="19050"/>
                </a:moveTo>
                <a:lnTo>
                  <a:pt x="454660" y="19050"/>
                </a:lnTo>
                <a:lnTo>
                  <a:pt x="454660" y="20320"/>
                </a:lnTo>
                <a:lnTo>
                  <a:pt x="455929" y="20320"/>
                </a:lnTo>
                <a:lnTo>
                  <a:pt x="455929" y="19050"/>
                </a:lnTo>
                <a:close/>
              </a:path>
              <a:path w="463550" h="440690">
                <a:moveTo>
                  <a:pt x="452119" y="13970"/>
                </a:moveTo>
                <a:lnTo>
                  <a:pt x="426719" y="13970"/>
                </a:lnTo>
                <a:lnTo>
                  <a:pt x="421639" y="19050"/>
                </a:lnTo>
                <a:lnTo>
                  <a:pt x="453389" y="19050"/>
                </a:lnTo>
                <a:lnTo>
                  <a:pt x="453389" y="15240"/>
                </a:lnTo>
                <a:lnTo>
                  <a:pt x="452119" y="15240"/>
                </a:lnTo>
                <a:lnTo>
                  <a:pt x="452119" y="13970"/>
                </a:lnTo>
                <a:close/>
              </a:path>
              <a:path w="463550" h="440690">
                <a:moveTo>
                  <a:pt x="450849" y="12700"/>
                </a:moveTo>
                <a:lnTo>
                  <a:pt x="449579" y="12700"/>
                </a:lnTo>
                <a:lnTo>
                  <a:pt x="449579" y="13970"/>
                </a:lnTo>
                <a:lnTo>
                  <a:pt x="450849" y="13970"/>
                </a:lnTo>
                <a:lnTo>
                  <a:pt x="450849" y="12700"/>
                </a:lnTo>
                <a:close/>
              </a:path>
              <a:path w="463550" h="440690">
                <a:moveTo>
                  <a:pt x="447039" y="7620"/>
                </a:moveTo>
                <a:lnTo>
                  <a:pt x="433069" y="7620"/>
                </a:lnTo>
                <a:lnTo>
                  <a:pt x="427989" y="12700"/>
                </a:lnTo>
                <a:lnTo>
                  <a:pt x="448310" y="12700"/>
                </a:lnTo>
                <a:lnTo>
                  <a:pt x="448310" y="11430"/>
                </a:lnTo>
                <a:lnTo>
                  <a:pt x="447039" y="11430"/>
                </a:lnTo>
                <a:lnTo>
                  <a:pt x="447039" y="7620"/>
                </a:lnTo>
                <a:close/>
              </a:path>
              <a:path w="463550" h="440690">
                <a:moveTo>
                  <a:pt x="445769" y="6350"/>
                </a:moveTo>
                <a:lnTo>
                  <a:pt x="444499" y="6350"/>
                </a:lnTo>
                <a:lnTo>
                  <a:pt x="444499" y="7620"/>
                </a:lnTo>
                <a:lnTo>
                  <a:pt x="445769" y="7620"/>
                </a:lnTo>
                <a:lnTo>
                  <a:pt x="445769" y="6350"/>
                </a:lnTo>
                <a:close/>
              </a:path>
              <a:path w="463550" h="440690">
                <a:moveTo>
                  <a:pt x="440689" y="0"/>
                </a:moveTo>
                <a:lnTo>
                  <a:pt x="434339" y="6350"/>
                </a:lnTo>
                <a:lnTo>
                  <a:pt x="443229" y="6350"/>
                </a:lnTo>
                <a:lnTo>
                  <a:pt x="443229" y="5080"/>
                </a:lnTo>
                <a:lnTo>
                  <a:pt x="441960" y="5080"/>
                </a:lnTo>
                <a:lnTo>
                  <a:pt x="441960" y="1270"/>
                </a:lnTo>
                <a:lnTo>
                  <a:pt x="440689" y="1270"/>
                </a:lnTo>
                <a:lnTo>
                  <a:pt x="440689" y="0"/>
                </a:lnTo>
                <a:close/>
              </a:path>
              <a:path w="463550" h="440690">
                <a:moveTo>
                  <a:pt x="284017" y="212090"/>
                </a:moveTo>
                <a:lnTo>
                  <a:pt x="228599" y="212090"/>
                </a:lnTo>
                <a:lnTo>
                  <a:pt x="135889" y="304800"/>
                </a:lnTo>
                <a:lnTo>
                  <a:pt x="191161" y="304800"/>
                </a:lnTo>
                <a:lnTo>
                  <a:pt x="284017" y="212090"/>
                </a:lnTo>
                <a:close/>
              </a:path>
              <a:path w="463550" h="440690">
                <a:moveTo>
                  <a:pt x="191161" y="304800"/>
                </a:moveTo>
                <a:lnTo>
                  <a:pt x="135889" y="304800"/>
                </a:lnTo>
                <a:lnTo>
                  <a:pt x="125729" y="314960"/>
                </a:lnTo>
                <a:lnTo>
                  <a:pt x="180985" y="314960"/>
                </a:lnTo>
                <a:lnTo>
                  <a:pt x="191161" y="304800"/>
                </a:lnTo>
                <a:close/>
              </a:path>
              <a:path w="463550" h="440690">
                <a:moveTo>
                  <a:pt x="60145" y="435737"/>
                </a:moveTo>
                <a:lnTo>
                  <a:pt x="5079" y="435737"/>
                </a:lnTo>
                <a:lnTo>
                  <a:pt x="3809" y="436880"/>
                </a:lnTo>
                <a:lnTo>
                  <a:pt x="58873" y="436880"/>
                </a:lnTo>
                <a:lnTo>
                  <a:pt x="60145" y="435737"/>
                </a:lnTo>
                <a:close/>
              </a:path>
              <a:path w="463550" h="440690">
                <a:moveTo>
                  <a:pt x="62689" y="433070"/>
                </a:moveTo>
                <a:lnTo>
                  <a:pt x="7619" y="433197"/>
                </a:lnTo>
                <a:lnTo>
                  <a:pt x="5079" y="435737"/>
                </a:lnTo>
                <a:lnTo>
                  <a:pt x="60145" y="435610"/>
                </a:lnTo>
                <a:lnTo>
                  <a:pt x="61417" y="434467"/>
                </a:lnTo>
                <a:lnTo>
                  <a:pt x="62689" y="433070"/>
                </a:lnTo>
                <a:close/>
              </a:path>
              <a:path w="463550" h="440690">
                <a:moveTo>
                  <a:pt x="67777" y="428117"/>
                </a:moveTo>
                <a:lnTo>
                  <a:pt x="12700" y="428117"/>
                </a:lnTo>
                <a:lnTo>
                  <a:pt x="7619" y="433197"/>
                </a:lnTo>
                <a:lnTo>
                  <a:pt x="62689" y="433070"/>
                </a:lnTo>
                <a:lnTo>
                  <a:pt x="63961" y="431927"/>
                </a:lnTo>
                <a:lnTo>
                  <a:pt x="67777" y="428117"/>
                </a:lnTo>
                <a:close/>
              </a:path>
              <a:path w="463550" h="440690">
                <a:moveTo>
                  <a:pt x="69049" y="426720"/>
                </a:moveTo>
                <a:lnTo>
                  <a:pt x="13969" y="426847"/>
                </a:lnTo>
                <a:lnTo>
                  <a:pt x="12700" y="427990"/>
                </a:lnTo>
                <a:lnTo>
                  <a:pt x="67777" y="428117"/>
                </a:lnTo>
                <a:lnTo>
                  <a:pt x="69049" y="426720"/>
                </a:lnTo>
                <a:close/>
              </a:path>
              <a:path w="463550" h="440690">
                <a:moveTo>
                  <a:pt x="14096" y="426720"/>
                </a:moveTo>
                <a:lnTo>
                  <a:pt x="13842" y="426847"/>
                </a:lnTo>
                <a:lnTo>
                  <a:pt x="14096" y="426720"/>
                </a:lnTo>
                <a:close/>
              </a:path>
              <a:path w="463550" h="440690">
                <a:moveTo>
                  <a:pt x="70321" y="425577"/>
                </a:moveTo>
                <a:lnTo>
                  <a:pt x="15239" y="425577"/>
                </a:lnTo>
                <a:lnTo>
                  <a:pt x="14096" y="426720"/>
                </a:lnTo>
                <a:lnTo>
                  <a:pt x="69049" y="426720"/>
                </a:lnTo>
                <a:lnTo>
                  <a:pt x="70321" y="425577"/>
                </a:lnTo>
                <a:close/>
              </a:path>
              <a:path w="463550" h="440690">
                <a:moveTo>
                  <a:pt x="71593" y="424307"/>
                </a:moveTo>
                <a:lnTo>
                  <a:pt x="16382" y="424307"/>
                </a:lnTo>
                <a:lnTo>
                  <a:pt x="15239" y="425450"/>
                </a:lnTo>
                <a:lnTo>
                  <a:pt x="70321" y="425577"/>
                </a:lnTo>
                <a:lnTo>
                  <a:pt x="71593" y="424307"/>
                </a:lnTo>
                <a:close/>
              </a:path>
              <a:path w="463550" h="440690">
                <a:moveTo>
                  <a:pt x="16509" y="424180"/>
                </a:moveTo>
                <a:lnTo>
                  <a:pt x="16382" y="424307"/>
                </a:lnTo>
                <a:lnTo>
                  <a:pt x="16509" y="424180"/>
                </a:lnTo>
                <a:close/>
              </a:path>
              <a:path w="463550" h="440690">
                <a:moveTo>
                  <a:pt x="72865" y="422910"/>
                </a:moveTo>
                <a:lnTo>
                  <a:pt x="17779" y="423037"/>
                </a:lnTo>
                <a:lnTo>
                  <a:pt x="16636" y="424180"/>
                </a:lnTo>
                <a:lnTo>
                  <a:pt x="71593" y="424307"/>
                </a:lnTo>
                <a:lnTo>
                  <a:pt x="72865" y="422910"/>
                </a:lnTo>
                <a:close/>
              </a:path>
              <a:path w="463550" h="440690">
                <a:moveTo>
                  <a:pt x="75409" y="420370"/>
                </a:moveTo>
                <a:lnTo>
                  <a:pt x="20319" y="420497"/>
                </a:lnTo>
                <a:lnTo>
                  <a:pt x="17779" y="423037"/>
                </a:lnTo>
                <a:lnTo>
                  <a:pt x="72865" y="422910"/>
                </a:lnTo>
                <a:lnTo>
                  <a:pt x="74137" y="421767"/>
                </a:lnTo>
                <a:lnTo>
                  <a:pt x="75409" y="420370"/>
                </a:lnTo>
                <a:close/>
              </a:path>
              <a:path w="463550" h="440690">
                <a:moveTo>
                  <a:pt x="25400" y="415290"/>
                </a:moveTo>
                <a:lnTo>
                  <a:pt x="24129" y="416687"/>
                </a:lnTo>
                <a:lnTo>
                  <a:pt x="20319" y="420497"/>
                </a:lnTo>
                <a:lnTo>
                  <a:pt x="75409" y="420370"/>
                </a:lnTo>
                <a:lnTo>
                  <a:pt x="76681" y="419227"/>
                </a:lnTo>
                <a:lnTo>
                  <a:pt x="79225" y="416687"/>
                </a:lnTo>
                <a:lnTo>
                  <a:pt x="80382" y="415416"/>
                </a:lnTo>
                <a:lnTo>
                  <a:pt x="25400" y="415290"/>
                </a:lnTo>
                <a:close/>
              </a:path>
              <a:path w="463550" h="440690">
                <a:moveTo>
                  <a:pt x="81769" y="414147"/>
                </a:moveTo>
                <a:lnTo>
                  <a:pt x="26669" y="414147"/>
                </a:lnTo>
                <a:lnTo>
                  <a:pt x="25400" y="415290"/>
                </a:lnTo>
                <a:lnTo>
                  <a:pt x="80497" y="415290"/>
                </a:lnTo>
                <a:lnTo>
                  <a:pt x="81769" y="414147"/>
                </a:lnTo>
                <a:close/>
              </a:path>
              <a:path w="463550" h="440690">
                <a:moveTo>
                  <a:pt x="83041" y="412877"/>
                </a:moveTo>
                <a:lnTo>
                  <a:pt x="27939" y="412877"/>
                </a:lnTo>
                <a:lnTo>
                  <a:pt x="26669" y="414147"/>
                </a:lnTo>
                <a:lnTo>
                  <a:pt x="81769" y="414020"/>
                </a:lnTo>
                <a:lnTo>
                  <a:pt x="83041" y="412877"/>
                </a:lnTo>
                <a:close/>
              </a:path>
              <a:path w="463550" h="440690">
                <a:moveTo>
                  <a:pt x="84313" y="411607"/>
                </a:moveTo>
                <a:lnTo>
                  <a:pt x="29082" y="411607"/>
                </a:lnTo>
                <a:lnTo>
                  <a:pt x="27939" y="412750"/>
                </a:lnTo>
                <a:lnTo>
                  <a:pt x="83041" y="412877"/>
                </a:lnTo>
                <a:lnTo>
                  <a:pt x="84313" y="411607"/>
                </a:lnTo>
                <a:close/>
              </a:path>
              <a:path w="463550" h="440690">
                <a:moveTo>
                  <a:pt x="29209" y="411480"/>
                </a:moveTo>
                <a:lnTo>
                  <a:pt x="29082" y="411607"/>
                </a:lnTo>
                <a:lnTo>
                  <a:pt x="29209" y="411480"/>
                </a:lnTo>
                <a:close/>
              </a:path>
              <a:path w="463550" h="440690">
                <a:moveTo>
                  <a:pt x="85585" y="410337"/>
                </a:moveTo>
                <a:lnTo>
                  <a:pt x="30479" y="410337"/>
                </a:lnTo>
                <a:lnTo>
                  <a:pt x="29336" y="411480"/>
                </a:lnTo>
                <a:lnTo>
                  <a:pt x="84313" y="411607"/>
                </a:lnTo>
                <a:lnTo>
                  <a:pt x="85585" y="410337"/>
                </a:lnTo>
                <a:close/>
              </a:path>
              <a:path w="463550" h="440690">
                <a:moveTo>
                  <a:pt x="86742" y="409067"/>
                </a:moveTo>
                <a:lnTo>
                  <a:pt x="31750" y="409067"/>
                </a:lnTo>
                <a:lnTo>
                  <a:pt x="30479" y="410210"/>
                </a:lnTo>
                <a:lnTo>
                  <a:pt x="85585" y="410337"/>
                </a:lnTo>
                <a:lnTo>
                  <a:pt x="86742" y="409067"/>
                </a:lnTo>
                <a:close/>
              </a:path>
              <a:path w="463550" h="440690">
                <a:moveTo>
                  <a:pt x="88129" y="407670"/>
                </a:moveTo>
                <a:lnTo>
                  <a:pt x="33019" y="407797"/>
                </a:lnTo>
                <a:lnTo>
                  <a:pt x="31750" y="409067"/>
                </a:lnTo>
                <a:lnTo>
                  <a:pt x="86857" y="408940"/>
                </a:lnTo>
                <a:lnTo>
                  <a:pt x="88129" y="407670"/>
                </a:lnTo>
                <a:close/>
              </a:path>
              <a:path w="463550" h="440690">
                <a:moveTo>
                  <a:pt x="86973" y="408940"/>
                </a:moveTo>
                <a:lnTo>
                  <a:pt x="86742" y="409067"/>
                </a:lnTo>
                <a:lnTo>
                  <a:pt x="86973" y="408940"/>
                </a:lnTo>
                <a:close/>
              </a:path>
              <a:path w="463550" h="440690">
                <a:moveTo>
                  <a:pt x="90673" y="405257"/>
                </a:moveTo>
                <a:lnTo>
                  <a:pt x="35559" y="405257"/>
                </a:lnTo>
                <a:lnTo>
                  <a:pt x="33019" y="407797"/>
                </a:lnTo>
                <a:lnTo>
                  <a:pt x="88129" y="407670"/>
                </a:lnTo>
                <a:lnTo>
                  <a:pt x="89401" y="406527"/>
                </a:lnTo>
                <a:lnTo>
                  <a:pt x="90673" y="405257"/>
                </a:lnTo>
                <a:close/>
              </a:path>
              <a:path w="463550" h="440690">
                <a:moveTo>
                  <a:pt x="94489" y="401320"/>
                </a:moveTo>
                <a:lnTo>
                  <a:pt x="39369" y="401447"/>
                </a:lnTo>
                <a:lnTo>
                  <a:pt x="36829" y="403987"/>
                </a:lnTo>
                <a:lnTo>
                  <a:pt x="35559" y="405130"/>
                </a:lnTo>
                <a:lnTo>
                  <a:pt x="90673" y="405257"/>
                </a:lnTo>
                <a:lnTo>
                  <a:pt x="93217" y="402717"/>
                </a:lnTo>
                <a:lnTo>
                  <a:pt x="94489" y="401320"/>
                </a:lnTo>
                <a:close/>
              </a:path>
              <a:path w="463550" h="440690">
                <a:moveTo>
                  <a:pt x="95761" y="400177"/>
                </a:moveTo>
                <a:lnTo>
                  <a:pt x="40639" y="400177"/>
                </a:lnTo>
                <a:lnTo>
                  <a:pt x="39369" y="401447"/>
                </a:lnTo>
                <a:lnTo>
                  <a:pt x="94489" y="401320"/>
                </a:lnTo>
                <a:lnTo>
                  <a:pt x="95761" y="400177"/>
                </a:lnTo>
                <a:close/>
              </a:path>
              <a:path w="463550" h="440690">
                <a:moveTo>
                  <a:pt x="41909" y="398780"/>
                </a:moveTo>
                <a:lnTo>
                  <a:pt x="40639" y="400050"/>
                </a:lnTo>
                <a:lnTo>
                  <a:pt x="95761" y="400177"/>
                </a:lnTo>
                <a:lnTo>
                  <a:pt x="97033" y="398907"/>
                </a:lnTo>
                <a:lnTo>
                  <a:pt x="41909" y="398780"/>
                </a:lnTo>
                <a:close/>
              </a:path>
              <a:path w="463550" h="440690">
                <a:moveTo>
                  <a:pt x="98190" y="397637"/>
                </a:moveTo>
                <a:lnTo>
                  <a:pt x="43179" y="397637"/>
                </a:lnTo>
                <a:lnTo>
                  <a:pt x="41909" y="398780"/>
                </a:lnTo>
                <a:lnTo>
                  <a:pt x="97033" y="398907"/>
                </a:lnTo>
                <a:lnTo>
                  <a:pt x="98190" y="397637"/>
                </a:lnTo>
                <a:close/>
              </a:path>
              <a:path w="463550" h="440690">
                <a:moveTo>
                  <a:pt x="100849" y="394970"/>
                </a:moveTo>
                <a:lnTo>
                  <a:pt x="45719" y="395097"/>
                </a:lnTo>
                <a:lnTo>
                  <a:pt x="43179" y="397637"/>
                </a:lnTo>
                <a:lnTo>
                  <a:pt x="98433" y="397510"/>
                </a:lnTo>
                <a:lnTo>
                  <a:pt x="99577" y="396367"/>
                </a:lnTo>
                <a:lnTo>
                  <a:pt x="100849" y="394970"/>
                </a:lnTo>
                <a:close/>
              </a:path>
              <a:path w="463550" h="440690">
                <a:moveTo>
                  <a:pt x="98433" y="397510"/>
                </a:moveTo>
                <a:lnTo>
                  <a:pt x="98305" y="397510"/>
                </a:lnTo>
                <a:lnTo>
                  <a:pt x="98433" y="397510"/>
                </a:lnTo>
                <a:close/>
              </a:path>
              <a:path w="463550" h="440690">
                <a:moveTo>
                  <a:pt x="102121" y="393827"/>
                </a:moveTo>
                <a:lnTo>
                  <a:pt x="46874" y="393827"/>
                </a:lnTo>
                <a:lnTo>
                  <a:pt x="45719" y="395097"/>
                </a:lnTo>
                <a:lnTo>
                  <a:pt x="100849" y="394970"/>
                </a:lnTo>
                <a:lnTo>
                  <a:pt x="102121" y="393827"/>
                </a:lnTo>
                <a:close/>
              </a:path>
              <a:path w="463550" h="440690">
                <a:moveTo>
                  <a:pt x="46989" y="393700"/>
                </a:moveTo>
                <a:lnTo>
                  <a:pt x="46874" y="393827"/>
                </a:lnTo>
                <a:lnTo>
                  <a:pt x="46989" y="393700"/>
                </a:lnTo>
                <a:close/>
              </a:path>
              <a:path w="463550" h="440690">
                <a:moveTo>
                  <a:pt x="107209" y="388620"/>
                </a:moveTo>
                <a:lnTo>
                  <a:pt x="52069" y="388747"/>
                </a:lnTo>
                <a:lnTo>
                  <a:pt x="47116" y="393700"/>
                </a:lnTo>
                <a:lnTo>
                  <a:pt x="102121" y="393827"/>
                </a:lnTo>
                <a:lnTo>
                  <a:pt x="105937" y="390017"/>
                </a:lnTo>
                <a:lnTo>
                  <a:pt x="107209" y="388620"/>
                </a:lnTo>
                <a:close/>
              </a:path>
              <a:path w="463550" h="440690">
                <a:moveTo>
                  <a:pt x="113569" y="382270"/>
                </a:moveTo>
                <a:lnTo>
                  <a:pt x="58419" y="382397"/>
                </a:lnTo>
                <a:lnTo>
                  <a:pt x="52069" y="388747"/>
                </a:lnTo>
                <a:lnTo>
                  <a:pt x="107209" y="388620"/>
                </a:lnTo>
                <a:lnTo>
                  <a:pt x="108481" y="387477"/>
                </a:lnTo>
                <a:lnTo>
                  <a:pt x="112297" y="383667"/>
                </a:lnTo>
                <a:lnTo>
                  <a:pt x="113569" y="382270"/>
                </a:lnTo>
                <a:close/>
              </a:path>
              <a:path w="463550" h="440690">
                <a:moveTo>
                  <a:pt x="116113" y="379730"/>
                </a:moveTo>
                <a:lnTo>
                  <a:pt x="60959" y="379857"/>
                </a:lnTo>
                <a:lnTo>
                  <a:pt x="58419" y="382397"/>
                </a:lnTo>
                <a:lnTo>
                  <a:pt x="113569" y="382270"/>
                </a:lnTo>
                <a:lnTo>
                  <a:pt x="114841" y="381127"/>
                </a:lnTo>
                <a:lnTo>
                  <a:pt x="116113" y="379730"/>
                </a:lnTo>
                <a:close/>
              </a:path>
              <a:path w="463550" h="440690">
                <a:moveTo>
                  <a:pt x="117258" y="378587"/>
                </a:moveTo>
                <a:lnTo>
                  <a:pt x="62229" y="378587"/>
                </a:lnTo>
                <a:lnTo>
                  <a:pt x="60959" y="379857"/>
                </a:lnTo>
                <a:lnTo>
                  <a:pt x="116113" y="379730"/>
                </a:lnTo>
                <a:lnTo>
                  <a:pt x="117258" y="378587"/>
                </a:lnTo>
                <a:close/>
              </a:path>
              <a:path w="463550" h="440690">
                <a:moveTo>
                  <a:pt x="119929" y="375920"/>
                </a:moveTo>
                <a:lnTo>
                  <a:pt x="64769" y="376047"/>
                </a:lnTo>
                <a:lnTo>
                  <a:pt x="62229" y="378587"/>
                </a:lnTo>
                <a:lnTo>
                  <a:pt x="117513" y="378460"/>
                </a:lnTo>
                <a:lnTo>
                  <a:pt x="118657" y="377317"/>
                </a:lnTo>
                <a:lnTo>
                  <a:pt x="119929" y="375920"/>
                </a:lnTo>
                <a:close/>
              </a:path>
              <a:path w="463550" h="440690">
                <a:moveTo>
                  <a:pt x="117513" y="378460"/>
                </a:moveTo>
                <a:lnTo>
                  <a:pt x="117385" y="378460"/>
                </a:lnTo>
                <a:lnTo>
                  <a:pt x="117258" y="378587"/>
                </a:lnTo>
                <a:lnTo>
                  <a:pt x="117385" y="378587"/>
                </a:lnTo>
                <a:lnTo>
                  <a:pt x="117513" y="378460"/>
                </a:lnTo>
                <a:close/>
              </a:path>
              <a:path w="463550" h="440690">
                <a:moveTo>
                  <a:pt x="121201" y="374777"/>
                </a:moveTo>
                <a:lnTo>
                  <a:pt x="66039" y="374777"/>
                </a:lnTo>
                <a:lnTo>
                  <a:pt x="64769" y="376047"/>
                </a:lnTo>
                <a:lnTo>
                  <a:pt x="119929" y="375920"/>
                </a:lnTo>
                <a:lnTo>
                  <a:pt x="121201" y="374777"/>
                </a:lnTo>
                <a:close/>
              </a:path>
              <a:path w="463550" h="440690">
                <a:moveTo>
                  <a:pt x="122473" y="373507"/>
                </a:moveTo>
                <a:lnTo>
                  <a:pt x="67309" y="373507"/>
                </a:lnTo>
                <a:lnTo>
                  <a:pt x="66039" y="374650"/>
                </a:lnTo>
                <a:lnTo>
                  <a:pt x="121201" y="374777"/>
                </a:lnTo>
                <a:lnTo>
                  <a:pt x="122473" y="373507"/>
                </a:lnTo>
                <a:close/>
              </a:path>
              <a:path w="463550" h="440690">
                <a:moveTo>
                  <a:pt x="126289" y="369570"/>
                </a:moveTo>
                <a:lnTo>
                  <a:pt x="71119" y="369697"/>
                </a:lnTo>
                <a:lnTo>
                  <a:pt x="68579" y="372237"/>
                </a:lnTo>
                <a:lnTo>
                  <a:pt x="67309" y="373380"/>
                </a:lnTo>
                <a:lnTo>
                  <a:pt x="122473" y="373507"/>
                </a:lnTo>
                <a:lnTo>
                  <a:pt x="125017" y="370967"/>
                </a:lnTo>
                <a:lnTo>
                  <a:pt x="126289" y="369570"/>
                </a:lnTo>
                <a:close/>
              </a:path>
              <a:path w="463550" h="440690">
                <a:moveTo>
                  <a:pt x="128833" y="367157"/>
                </a:moveTo>
                <a:lnTo>
                  <a:pt x="73659" y="367157"/>
                </a:lnTo>
                <a:lnTo>
                  <a:pt x="71119" y="369697"/>
                </a:lnTo>
                <a:lnTo>
                  <a:pt x="126289" y="369570"/>
                </a:lnTo>
                <a:lnTo>
                  <a:pt x="127561" y="368427"/>
                </a:lnTo>
                <a:lnTo>
                  <a:pt x="128833" y="367157"/>
                </a:lnTo>
                <a:close/>
              </a:path>
              <a:path w="463550" h="440690">
                <a:moveTo>
                  <a:pt x="132649" y="363220"/>
                </a:moveTo>
                <a:lnTo>
                  <a:pt x="77469" y="363347"/>
                </a:lnTo>
                <a:lnTo>
                  <a:pt x="74929" y="365887"/>
                </a:lnTo>
                <a:lnTo>
                  <a:pt x="73659" y="367030"/>
                </a:lnTo>
                <a:lnTo>
                  <a:pt x="128833" y="367157"/>
                </a:lnTo>
                <a:lnTo>
                  <a:pt x="131377" y="364617"/>
                </a:lnTo>
                <a:lnTo>
                  <a:pt x="132649" y="363220"/>
                </a:lnTo>
                <a:close/>
              </a:path>
              <a:path w="463550" h="440690">
                <a:moveTo>
                  <a:pt x="136465" y="359537"/>
                </a:moveTo>
                <a:lnTo>
                  <a:pt x="81279" y="359537"/>
                </a:lnTo>
                <a:lnTo>
                  <a:pt x="77469" y="363347"/>
                </a:lnTo>
                <a:lnTo>
                  <a:pt x="132649" y="363220"/>
                </a:lnTo>
                <a:lnTo>
                  <a:pt x="133921" y="362077"/>
                </a:lnTo>
                <a:lnTo>
                  <a:pt x="136465" y="359537"/>
                </a:lnTo>
                <a:close/>
              </a:path>
              <a:path w="463550" h="440690">
                <a:moveTo>
                  <a:pt x="137737" y="358140"/>
                </a:moveTo>
                <a:lnTo>
                  <a:pt x="82550" y="358267"/>
                </a:lnTo>
                <a:lnTo>
                  <a:pt x="81279" y="359410"/>
                </a:lnTo>
                <a:lnTo>
                  <a:pt x="136465" y="359537"/>
                </a:lnTo>
                <a:lnTo>
                  <a:pt x="137737" y="358140"/>
                </a:lnTo>
                <a:close/>
              </a:path>
              <a:path w="463550" h="440690">
                <a:moveTo>
                  <a:pt x="139009" y="356870"/>
                </a:moveTo>
                <a:lnTo>
                  <a:pt x="83819" y="356997"/>
                </a:lnTo>
                <a:lnTo>
                  <a:pt x="82550" y="358267"/>
                </a:lnTo>
                <a:lnTo>
                  <a:pt x="137737" y="358140"/>
                </a:lnTo>
                <a:lnTo>
                  <a:pt x="139009" y="356870"/>
                </a:lnTo>
                <a:close/>
              </a:path>
              <a:path w="463550" h="440690">
                <a:moveTo>
                  <a:pt x="141553" y="354457"/>
                </a:moveTo>
                <a:lnTo>
                  <a:pt x="86359" y="354457"/>
                </a:lnTo>
                <a:lnTo>
                  <a:pt x="83819" y="356997"/>
                </a:lnTo>
                <a:lnTo>
                  <a:pt x="139009" y="356870"/>
                </a:lnTo>
                <a:lnTo>
                  <a:pt x="140281" y="355727"/>
                </a:lnTo>
                <a:lnTo>
                  <a:pt x="141553" y="354457"/>
                </a:lnTo>
                <a:close/>
              </a:path>
              <a:path w="463550" h="440690">
                <a:moveTo>
                  <a:pt x="145369" y="350520"/>
                </a:moveTo>
                <a:lnTo>
                  <a:pt x="90169" y="350647"/>
                </a:lnTo>
                <a:lnTo>
                  <a:pt x="87629" y="353187"/>
                </a:lnTo>
                <a:lnTo>
                  <a:pt x="86359" y="354330"/>
                </a:lnTo>
                <a:lnTo>
                  <a:pt x="141553" y="354457"/>
                </a:lnTo>
                <a:lnTo>
                  <a:pt x="144097" y="351917"/>
                </a:lnTo>
                <a:lnTo>
                  <a:pt x="145369" y="350520"/>
                </a:lnTo>
                <a:close/>
              </a:path>
              <a:path w="463550" h="440690">
                <a:moveTo>
                  <a:pt x="91439" y="349250"/>
                </a:moveTo>
                <a:lnTo>
                  <a:pt x="90169" y="350647"/>
                </a:lnTo>
                <a:lnTo>
                  <a:pt x="145369" y="350520"/>
                </a:lnTo>
                <a:lnTo>
                  <a:pt x="146515" y="349376"/>
                </a:lnTo>
                <a:lnTo>
                  <a:pt x="91439" y="349250"/>
                </a:lnTo>
                <a:close/>
              </a:path>
              <a:path w="463550" h="440690">
                <a:moveTo>
                  <a:pt x="92709" y="347980"/>
                </a:moveTo>
                <a:lnTo>
                  <a:pt x="91439" y="349250"/>
                </a:lnTo>
                <a:lnTo>
                  <a:pt x="146641" y="349250"/>
                </a:lnTo>
                <a:lnTo>
                  <a:pt x="146641" y="349377"/>
                </a:lnTo>
                <a:lnTo>
                  <a:pt x="147913" y="348107"/>
                </a:lnTo>
                <a:lnTo>
                  <a:pt x="92709" y="347980"/>
                </a:lnTo>
                <a:close/>
              </a:path>
              <a:path w="463550" h="440690">
                <a:moveTo>
                  <a:pt x="151729" y="344297"/>
                </a:moveTo>
                <a:lnTo>
                  <a:pt x="96519" y="344297"/>
                </a:lnTo>
                <a:lnTo>
                  <a:pt x="93979" y="346837"/>
                </a:lnTo>
                <a:lnTo>
                  <a:pt x="92709" y="347980"/>
                </a:lnTo>
                <a:lnTo>
                  <a:pt x="147913" y="348107"/>
                </a:lnTo>
                <a:lnTo>
                  <a:pt x="151729" y="344297"/>
                </a:lnTo>
                <a:close/>
              </a:path>
              <a:path w="463550" h="440690">
                <a:moveTo>
                  <a:pt x="153001" y="343027"/>
                </a:moveTo>
                <a:lnTo>
                  <a:pt x="97674" y="343027"/>
                </a:lnTo>
                <a:lnTo>
                  <a:pt x="96519" y="344297"/>
                </a:lnTo>
                <a:lnTo>
                  <a:pt x="151729" y="344170"/>
                </a:lnTo>
                <a:lnTo>
                  <a:pt x="153001" y="343027"/>
                </a:lnTo>
                <a:close/>
              </a:path>
              <a:path w="463550" h="440690">
                <a:moveTo>
                  <a:pt x="97789" y="342900"/>
                </a:moveTo>
                <a:lnTo>
                  <a:pt x="97674" y="343027"/>
                </a:lnTo>
                <a:lnTo>
                  <a:pt x="97789" y="342900"/>
                </a:lnTo>
                <a:close/>
              </a:path>
              <a:path w="463550" h="440690">
                <a:moveTo>
                  <a:pt x="154273" y="341757"/>
                </a:moveTo>
                <a:lnTo>
                  <a:pt x="98944" y="341757"/>
                </a:lnTo>
                <a:lnTo>
                  <a:pt x="97905" y="342900"/>
                </a:lnTo>
                <a:lnTo>
                  <a:pt x="153001" y="343027"/>
                </a:lnTo>
                <a:lnTo>
                  <a:pt x="154273" y="341757"/>
                </a:lnTo>
                <a:close/>
              </a:path>
              <a:path w="463550" h="440690">
                <a:moveTo>
                  <a:pt x="99059" y="341630"/>
                </a:moveTo>
                <a:lnTo>
                  <a:pt x="98944" y="341757"/>
                </a:lnTo>
                <a:lnTo>
                  <a:pt x="99059" y="341630"/>
                </a:lnTo>
                <a:close/>
              </a:path>
              <a:path w="463550" h="440690">
                <a:moveTo>
                  <a:pt x="155545" y="340487"/>
                </a:moveTo>
                <a:lnTo>
                  <a:pt x="100329" y="340487"/>
                </a:lnTo>
                <a:lnTo>
                  <a:pt x="99186" y="341630"/>
                </a:lnTo>
                <a:lnTo>
                  <a:pt x="154273" y="341757"/>
                </a:lnTo>
                <a:lnTo>
                  <a:pt x="155545" y="340487"/>
                </a:lnTo>
                <a:close/>
              </a:path>
              <a:path w="463550" h="440690">
                <a:moveTo>
                  <a:pt x="158089" y="337820"/>
                </a:moveTo>
                <a:lnTo>
                  <a:pt x="102869" y="337947"/>
                </a:lnTo>
                <a:lnTo>
                  <a:pt x="101599" y="339217"/>
                </a:lnTo>
                <a:lnTo>
                  <a:pt x="100329" y="340360"/>
                </a:lnTo>
                <a:lnTo>
                  <a:pt x="155545" y="340487"/>
                </a:lnTo>
                <a:lnTo>
                  <a:pt x="156817" y="339217"/>
                </a:lnTo>
                <a:lnTo>
                  <a:pt x="158089" y="337820"/>
                </a:lnTo>
                <a:close/>
              </a:path>
              <a:path w="463550" h="440690">
                <a:moveTo>
                  <a:pt x="160633" y="335407"/>
                </a:moveTo>
                <a:lnTo>
                  <a:pt x="105409" y="335407"/>
                </a:lnTo>
                <a:lnTo>
                  <a:pt x="102869" y="337947"/>
                </a:lnTo>
                <a:lnTo>
                  <a:pt x="158089" y="337820"/>
                </a:lnTo>
                <a:lnTo>
                  <a:pt x="159361" y="336677"/>
                </a:lnTo>
                <a:lnTo>
                  <a:pt x="160633" y="335407"/>
                </a:lnTo>
                <a:close/>
              </a:path>
              <a:path w="463550" h="440690">
                <a:moveTo>
                  <a:pt x="106679" y="334010"/>
                </a:moveTo>
                <a:lnTo>
                  <a:pt x="105409" y="335280"/>
                </a:lnTo>
                <a:lnTo>
                  <a:pt x="160633" y="335407"/>
                </a:lnTo>
                <a:lnTo>
                  <a:pt x="161905" y="334137"/>
                </a:lnTo>
                <a:lnTo>
                  <a:pt x="106679" y="334010"/>
                </a:lnTo>
                <a:close/>
              </a:path>
              <a:path w="463550" h="440690">
                <a:moveTo>
                  <a:pt x="164449" y="331470"/>
                </a:moveTo>
                <a:lnTo>
                  <a:pt x="109219" y="331597"/>
                </a:lnTo>
                <a:lnTo>
                  <a:pt x="107950" y="332867"/>
                </a:lnTo>
                <a:lnTo>
                  <a:pt x="106679" y="334010"/>
                </a:lnTo>
                <a:lnTo>
                  <a:pt x="161905" y="334137"/>
                </a:lnTo>
                <a:lnTo>
                  <a:pt x="163177" y="332867"/>
                </a:lnTo>
                <a:lnTo>
                  <a:pt x="164449" y="331470"/>
                </a:lnTo>
                <a:close/>
              </a:path>
              <a:path w="463550" h="440690">
                <a:moveTo>
                  <a:pt x="111759" y="328930"/>
                </a:moveTo>
                <a:lnTo>
                  <a:pt x="110489" y="330327"/>
                </a:lnTo>
                <a:lnTo>
                  <a:pt x="109219" y="331597"/>
                </a:lnTo>
                <a:lnTo>
                  <a:pt x="164449" y="331470"/>
                </a:lnTo>
                <a:lnTo>
                  <a:pt x="165721" y="330327"/>
                </a:lnTo>
                <a:lnTo>
                  <a:pt x="166993" y="329057"/>
                </a:lnTo>
                <a:lnTo>
                  <a:pt x="111759" y="328930"/>
                </a:lnTo>
                <a:close/>
              </a:path>
              <a:path w="463550" h="440690">
                <a:moveTo>
                  <a:pt x="113029" y="327660"/>
                </a:moveTo>
                <a:lnTo>
                  <a:pt x="111759" y="328930"/>
                </a:lnTo>
                <a:lnTo>
                  <a:pt x="166993" y="328930"/>
                </a:lnTo>
                <a:lnTo>
                  <a:pt x="168265" y="327787"/>
                </a:lnTo>
                <a:lnTo>
                  <a:pt x="113029" y="327660"/>
                </a:lnTo>
                <a:close/>
              </a:path>
              <a:path w="463550" h="440690">
                <a:moveTo>
                  <a:pt x="170809" y="325120"/>
                </a:moveTo>
                <a:lnTo>
                  <a:pt x="115569" y="325247"/>
                </a:lnTo>
                <a:lnTo>
                  <a:pt x="114300" y="326517"/>
                </a:lnTo>
                <a:lnTo>
                  <a:pt x="113029" y="327660"/>
                </a:lnTo>
                <a:lnTo>
                  <a:pt x="168265" y="327787"/>
                </a:lnTo>
                <a:lnTo>
                  <a:pt x="169537" y="326517"/>
                </a:lnTo>
                <a:lnTo>
                  <a:pt x="170809" y="325120"/>
                </a:lnTo>
                <a:close/>
              </a:path>
              <a:path w="463550" h="440690">
                <a:moveTo>
                  <a:pt x="174625" y="321437"/>
                </a:moveTo>
                <a:lnTo>
                  <a:pt x="119252" y="321437"/>
                </a:lnTo>
                <a:lnTo>
                  <a:pt x="118109" y="322580"/>
                </a:lnTo>
                <a:lnTo>
                  <a:pt x="116839" y="323977"/>
                </a:lnTo>
                <a:lnTo>
                  <a:pt x="115569" y="325247"/>
                </a:lnTo>
                <a:lnTo>
                  <a:pt x="170809" y="325120"/>
                </a:lnTo>
                <a:lnTo>
                  <a:pt x="172081" y="323977"/>
                </a:lnTo>
                <a:lnTo>
                  <a:pt x="173353" y="322580"/>
                </a:lnTo>
                <a:lnTo>
                  <a:pt x="174625" y="321437"/>
                </a:lnTo>
                <a:close/>
              </a:path>
              <a:path w="463550" h="440690">
                <a:moveTo>
                  <a:pt x="119379" y="321310"/>
                </a:moveTo>
                <a:close/>
              </a:path>
              <a:path w="463550" h="440690">
                <a:moveTo>
                  <a:pt x="152086" y="316293"/>
                </a:moveTo>
                <a:lnTo>
                  <a:pt x="124459" y="316357"/>
                </a:lnTo>
                <a:lnTo>
                  <a:pt x="123189" y="317627"/>
                </a:lnTo>
                <a:lnTo>
                  <a:pt x="119506" y="321310"/>
                </a:lnTo>
                <a:lnTo>
                  <a:pt x="174625" y="321437"/>
                </a:lnTo>
                <a:lnTo>
                  <a:pt x="179713" y="316357"/>
                </a:lnTo>
                <a:lnTo>
                  <a:pt x="152086" y="316293"/>
                </a:lnTo>
                <a:close/>
              </a:path>
              <a:path w="463550" h="440690">
                <a:moveTo>
                  <a:pt x="124459" y="316230"/>
                </a:moveTo>
                <a:lnTo>
                  <a:pt x="124344" y="316357"/>
                </a:lnTo>
                <a:lnTo>
                  <a:pt x="124459" y="316230"/>
                </a:lnTo>
                <a:close/>
              </a:path>
              <a:path w="463550" h="440690">
                <a:moveTo>
                  <a:pt x="180985" y="315087"/>
                </a:moveTo>
                <a:lnTo>
                  <a:pt x="125729" y="315087"/>
                </a:lnTo>
                <a:lnTo>
                  <a:pt x="124586" y="316230"/>
                </a:lnTo>
                <a:lnTo>
                  <a:pt x="152086" y="316293"/>
                </a:lnTo>
                <a:lnTo>
                  <a:pt x="179713" y="316230"/>
                </a:lnTo>
                <a:lnTo>
                  <a:pt x="180985" y="315087"/>
                </a:lnTo>
                <a:close/>
              </a:path>
              <a:path w="463550" h="440690">
                <a:moveTo>
                  <a:pt x="58873" y="436880"/>
                </a:moveTo>
                <a:lnTo>
                  <a:pt x="3809" y="436880"/>
                </a:lnTo>
                <a:lnTo>
                  <a:pt x="0" y="440690"/>
                </a:lnTo>
                <a:lnTo>
                  <a:pt x="46989" y="440690"/>
                </a:lnTo>
                <a:lnTo>
                  <a:pt x="46989" y="439420"/>
                </a:lnTo>
                <a:lnTo>
                  <a:pt x="56329" y="439420"/>
                </a:lnTo>
                <a:lnTo>
                  <a:pt x="58873" y="43688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bk object 1139"/>
          <p:cNvSpPr/>
          <p:nvPr/>
        </p:nvSpPr>
        <p:spPr>
          <a:xfrm>
            <a:off x="4057650" y="6376670"/>
            <a:ext cx="496570" cy="468630"/>
          </a:xfrm>
          <a:custGeom>
            <a:avLst/>
            <a:gdLst/>
            <a:ahLst/>
            <a:cxnLst/>
            <a:rect l="l" t="t" r="r" b="b"/>
            <a:pathLst>
              <a:path w="496570" h="468629">
                <a:moveTo>
                  <a:pt x="401320" y="121919"/>
                </a:moveTo>
                <a:lnTo>
                  <a:pt x="345439" y="121919"/>
                </a:lnTo>
                <a:lnTo>
                  <a:pt x="279400" y="187959"/>
                </a:lnTo>
                <a:lnTo>
                  <a:pt x="335279" y="187959"/>
                </a:lnTo>
                <a:lnTo>
                  <a:pt x="401320" y="121919"/>
                </a:lnTo>
                <a:close/>
              </a:path>
              <a:path w="496570" h="468629">
                <a:moveTo>
                  <a:pt x="440689" y="82549"/>
                </a:moveTo>
                <a:lnTo>
                  <a:pt x="384810" y="82549"/>
                </a:lnTo>
                <a:lnTo>
                  <a:pt x="346710" y="120649"/>
                </a:lnTo>
                <a:lnTo>
                  <a:pt x="402589" y="120649"/>
                </a:lnTo>
                <a:lnTo>
                  <a:pt x="440689" y="82549"/>
                </a:lnTo>
                <a:close/>
              </a:path>
              <a:path w="496570" h="468629">
                <a:moveTo>
                  <a:pt x="450850" y="72389"/>
                </a:moveTo>
                <a:lnTo>
                  <a:pt x="394970" y="72389"/>
                </a:lnTo>
                <a:lnTo>
                  <a:pt x="384810" y="82549"/>
                </a:lnTo>
                <a:lnTo>
                  <a:pt x="440689" y="82549"/>
                </a:lnTo>
                <a:lnTo>
                  <a:pt x="450850" y="72389"/>
                </a:lnTo>
                <a:close/>
              </a:path>
              <a:path w="496570" h="468629">
                <a:moveTo>
                  <a:pt x="457200" y="66039"/>
                </a:moveTo>
                <a:lnTo>
                  <a:pt x="401320" y="66039"/>
                </a:lnTo>
                <a:lnTo>
                  <a:pt x="396239" y="71119"/>
                </a:lnTo>
                <a:lnTo>
                  <a:pt x="452120" y="71119"/>
                </a:lnTo>
                <a:lnTo>
                  <a:pt x="457200" y="66039"/>
                </a:lnTo>
                <a:close/>
              </a:path>
              <a:path w="496570" h="468629">
                <a:moveTo>
                  <a:pt x="463550" y="59689"/>
                </a:moveTo>
                <a:lnTo>
                  <a:pt x="407670" y="59689"/>
                </a:lnTo>
                <a:lnTo>
                  <a:pt x="402589" y="64769"/>
                </a:lnTo>
                <a:lnTo>
                  <a:pt x="458470" y="64769"/>
                </a:lnTo>
                <a:lnTo>
                  <a:pt x="463550" y="59689"/>
                </a:lnTo>
                <a:close/>
              </a:path>
              <a:path w="496570" h="468629">
                <a:moveTo>
                  <a:pt x="469900" y="53339"/>
                </a:moveTo>
                <a:lnTo>
                  <a:pt x="414020" y="53339"/>
                </a:lnTo>
                <a:lnTo>
                  <a:pt x="408939" y="58419"/>
                </a:lnTo>
                <a:lnTo>
                  <a:pt x="464820" y="58419"/>
                </a:lnTo>
                <a:lnTo>
                  <a:pt x="469900" y="53339"/>
                </a:lnTo>
                <a:close/>
              </a:path>
              <a:path w="496570" h="468629">
                <a:moveTo>
                  <a:pt x="476250" y="46989"/>
                </a:moveTo>
                <a:lnTo>
                  <a:pt x="420370" y="46989"/>
                </a:lnTo>
                <a:lnTo>
                  <a:pt x="415289" y="52069"/>
                </a:lnTo>
                <a:lnTo>
                  <a:pt x="471170" y="52069"/>
                </a:lnTo>
                <a:lnTo>
                  <a:pt x="476250" y="46989"/>
                </a:lnTo>
                <a:close/>
              </a:path>
              <a:path w="496570" h="468629">
                <a:moveTo>
                  <a:pt x="482600" y="40639"/>
                </a:moveTo>
                <a:lnTo>
                  <a:pt x="426720" y="40639"/>
                </a:lnTo>
                <a:lnTo>
                  <a:pt x="421639" y="45719"/>
                </a:lnTo>
                <a:lnTo>
                  <a:pt x="477520" y="45719"/>
                </a:lnTo>
                <a:lnTo>
                  <a:pt x="482600" y="40639"/>
                </a:lnTo>
                <a:close/>
              </a:path>
              <a:path w="496570" h="468629">
                <a:moveTo>
                  <a:pt x="488950" y="34289"/>
                </a:moveTo>
                <a:lnTo>
                  <a:pt x="433070" y="34289"/>
                </a:lnTo>
                <a:lnTo>
                  <a:pt x="427989" y="39369"/>
                </a:lnTo>
                <a:lnTo>
                  <a:pt x="483870" y="39369"/>
                </a:lnTo>
                <a:lnTo>
                  <a:pt x="488950" y="34289"/>
                </a:lnTo>
                <a:close/>
              </a:path>
              <a:path w="496570" h="468629">
                <a:moveTo>
                  <a:pt x="495300" y="27939"/>
                </a:moveTo>
                <a:lnTo>
                  <a:pt x="439420" y="27939"/>
                </a:lnTo>
                <a:lnTo>
                  <a:pt x="434339" y="33019"/>
                </a:lnTo>
                <a:lnTo>
                  <a:pt x="490220" y="33019"/>
                </a:lnTo>
                <a:lnTo>
                  <a:pt x="495300" y="27939"/>
                </a:lnTo>
                <a:close/>
              </a:path>
              <a:path w="496570" h="468629">
                <a:moveTo>
                  <a:pt x="496570" y="26669"/>
                </a:moveTo>
                <a:lnTo>
                  <a:pt x="495300" y="26669"/>
                </a:lnTo>
                <a:lnTo>
                  <a:pt x="495300" y="27939"/>
                </a:lnTo>
                <a:lnTo>
                  <a:pt x="496570" y="26669"/>
                </a:lnTo>
                <a:close/>
              </a:path>
              <a:path w="496570" h="468629">
                <a:moveTo>
                  <a:pt x="491490" y="21589"/>
                </a:moveTo>
                <a:lnTo>
                  <a:pt x="445770" y="21589"/>
                </a:lnTo>
                <a:lnTo>
                  <a:pt x="440689" y="26669"/>
                </a:lnTo>
                <a:lnTo>
                  <a:pt x="494029" y="26669"/>
                </a:lnTo>
                <a:lnTo>
                  <a:pt x="494029" y="25399"/>
                </a:lnTo>
                <a:lnTo>
                  <a:pt x="492760" y="25399"/>
                </a:lnTo>
                <a:lnTo>
                  <a:pt x="492760" y="22859"/>
                </a:lnTo>
                <a:lnTo>
                  <a:pt x="491490" y="22859"/>
                </a:lnTo>
                <a:lnTo>
                  <a:pt x="491490" y="21589"/>
                </a:lnTo>
                <a:close/>
              </a:path>
              <a:path w="496570" h="468629">
                <a:moveTo>
                  <a:pt x="490220" y="20319"/>
                </a:moveTo>
                <a:lnTo>
                  <a:pt x="488950" y="20319"/>
                </a:lnTo>
                <a:lnTo>
                  <a:pt x="488950" y="21589"/>
                </a:lnTo>
                <a:lnTo>
                  <a:pt x="490220" y="21589"/>
                </a:lnTo>
                <a:lnTo>
                  <a:pt x="490220" y="20319"/>
                </a:lnTo>
                <a:close/>
              </a:path>
              <a:path w="496570" h="468629">
                <a:moveTo>
                  <a:pt x="485140" y="15239"/>
                </a:moveTo>
                <a:lnTo>
                  <a:pt x="452120" y="15239"/>
                </a:lnTo>
                <a:lnTo>
                  <a:pt x="447039" y="20319"/>
                </a:lnTo>
                <a:lnTo>
                  <a:pt x="487679" y="20319"/>
                </a:lnTo>
                <a:lnTo>
                  <a:pt x="487679" y="19049"/>
                </a:lnTo>
                <a:lnTo>
                  <a:pt x="486410" y="19049"/>
                </a:lnTo>
                <a:lnTo>
                  <a:pt x="486410" y="16509"/>
                </a:lnTo>
                <a:lnTo>
                  <a:pt x="485139" y="16509"/>
                </a:lnTo>
                <a:lnTo>
                  <a:pt x="485140" y="15239"/>
                </a:lnTo>
                <a:close/>
              </a:path>
              <a:path w="496570" h="468629">
                <a:moveTo>
                  <a:pt x="480060" y="8889"/>
                </a:moveTo>
                <a:lnTo>
                  <a:pt x="458470" y="8889"/>
                </a:lnTo>
                <a:lnTo>
                  <a:pt x="453389" y="13969"/>
                </a:lnTo>
                <a:lnTo>
                  <a:pt x="482600" y="13969"/>
                </a:lnTo>
                <a:lnTo>
                  <a:pt x="482600" y="12699"/>
                </a:lnTo>
                <a:lnTo>
                  <a:pt x="481329" y="12699"/>
                </a:lnTo>
                <a:lnTo>
                  <a:pt x="481329" y="10159"/>
                </a:lnTo>
                <a:lnTo>
                  <a:pt x="480060" y="10159"/>
                </a:lnTo>
                <a:lnTo>
                  <a:pt x="480060" y="8889"/>
                </a:lnTo>
                <a:close/>
              </a:path>
              <a:path w="496570" h="468629">
                <a:moveTo>
                  <a:pt x="478789" y="7619"/>
                </a:moveTo>
                <a:lnTo>
                  <a:pt x="477520" y="7619"/>
                </a:lnTo>
                <a:lnTo>
                  <a:pt x="477520" y="8889"/>
                </a:lnTo>
                <a:lnTo>
                  <a:pt x="478789" y="8889"/>
                </a:lnTo>
                <a:lnTo>
                  <a:pt x="478789" y="7619"/>
                </a:lnTo>
                <a:close/>
              </a:path>
              <a:path w="496570" h="468629">
                <a:moveTo>
                  <a:pt x="473710" y="2539"/>
                </a:moveTo>
                <a:lnTo>
                  <a:pt x="464820" y="2539"/>
                </a:lnTo>
                <a:lnTo>
                  <a:pt x="459739" y="7619"/>
                </a:lnTo>
                <a:lnTo>
                  <a:pt x="476250" y="7619"/>
                </a:lnTo>
                <a:lnTo>
                  <a:pt x="476250" y="6349"/>
                </a:lnTo>
                <a:lnTo>
                  <a:pt x="474979" y="6349"/>
                </a:lnTo>
                <a:lnTo>
                  <a:pt x="474979" y="3809"/>
                </a:lnTo>
                <a:lnTo>
                  <a:pt x="473710" y="3809"/>
                </a:lnTo>
                <a:lnTo>
                  <a:pt x="473710" y="2539"/>
                </a:lnTo>
                <a:close/>
              </a:path>
              <a:path w="496570" h="468629">
                <a:moveTo>
                  <a:pt x="472439" y="1269"/>
                </a:moveTo>
                <a:lnTo>
                  <a:pt x="471170" y="1269"/>
                </a:lnTo>
                <a:lnTo>
                  <a:pt x="471170" y="2539"/>
                </a:lnTo>
                <a:lnTo>
                  <a:pt x="472439" y="2539"/>
                </a:lnTo>
                <a:lnTo>
                  <a:pt x="472439" y="1269"/>
                </a:lnTo>
                <a:close/>
              </a:path>
              <a:path w="496570" h="468629">
                <a:moveTo>
                  <a:pt x="469900" y="0"/>
                </a:moveTo>
                <a:lnTo>
                  <a:pt x="467360" y="0"/>
                </a:lnTo>
                <a:lnTo>
                  <a:pt x="466089" y="1269"/>
                </a:lnTo>
                <a:lnTo>
                  <a:pt x="469900" y="1269"/>
                </a:lnTo>
                <a:lnTo>
                  <a:pt x="469900" y="0"/>
                </a:lnTo>
                <a:close/>
              </a:path>
              <a:path w="496570" h="468629">
                <a:moveTo>
                  <a:pt x="335279" y="187959"/>
                </a:moveTo>
                <a:lnTo>
                  <a:pt x="279400" y="187959"/>
                </a:lnTo>
                <a:lnTo>
                  <a:pt x="266700" y="200659"/>
                </a:lnTo>
                <a:lnTo>
                  <a:pt x="322579" y="200659"/>
                </a:lnTo>
                <a:lnTo>
                  <a:pt x="335279" y="187959"/>
                </a:lnTo>
                <a:close/>
              </a:path>
              <a:path w="496570" h="468629">
                <a:moveTo>
                  <a:pt x="322579" y="200659"/>
                </a:moveTo>
                <a:lnTo>
                  <a:pt x="266700" y="200659"/>
                </a:lnTo>
                <a:lnTo>
                  <a:pt x="247650" y="219709"/>
                </a:lnTo>
                <a:lnTo>
                  <a:pt x="303529" y="219709"/>
                </a:lnTo>
                <a:lnTo>
                  <a:pt x="322579" y="200659"/>
                </a:lnTo>
                <a:close/>
              </a:path>
              <a:path w="496570" h="468629">
                <a:moveTo>
                  <a:pt x="303529" y="219709"/>
                </a:moveTo>
                <a:lnTo>
                  <a:pt x="247650" y="219709"/>
                </a:lnTo>
                <a:lnTo>
                  <a:pt x="234950" y="232409"/>
                </a:lnTo>
                <a:lnTo>
                  <a:pt x="290829" y="232409"/>
                </a:lnTo>
                <a:lnTo>
                  <a:pt x="303529" y="219709"/>
                </a:lnTo>
                <a:close/>
              </a:path>
              <a:path w="496570" h="468629">
                <a:moveTo>
                  <a:pt x="290829" y="232409"/>
                </a:moveTo>
                <a:lnTo>
                  <a:pt x="234950" y="232409"/>
                </a:lnTo>
                <a:lnTo>
                  <a:pt x="209550" y="257809"/>
                </a:lnTo>
                <a:lnTo>
                  <a:pt x="265429" y="257809"/>
                </a:lnTo>
                <a:lnTo>
                  <a:pt x="290829" y="232409"/>
                </a:lnTo>
                <a:close/>
              </a:path>
              <a:path w="496570" h="468629">
                <a:moveTo>
                  <a:pt x="265429" y="257809"/>
                </a:moveTo>
                <a:lnTo>
                  <a:pt x="209550" y="257809"/>
                </a:lnTo>
                <a:lnTo>
                  <a:pt x="180339" y="287019"/>
                </a:lnTo>
                <a:lnTo>
                  <a:pt x="236220" y="287019"/>
                </a:lnTo>
                <a:lnTo>
                  <a:pt x="265429" y="257809"/>
                </a:lnTo>
                <a:close/>
              </a:path>
              <a:path w="496570" h="468629">
                <a:moveTo>
                  <a:pt x="236220" y="287019"/>
                </a:moveTo>
                <a:lnTo>
                  <a:pt x="180339" y="287019"/>
                </a:lnTo>
                <a:lnTo>
                  <a:pt x="167639" y="299719"/>
                </a:lnTo>
                <a:lnTo>
                  <a:pt x="223520" y="299719"/>
                </a:lnTo>
                <a:lnTo>
                  <a:pt x="236220" y="287019"/>
                </a:lnTo>
                <a:close/>
              </a:path>
              <a:path w="496570" h="468629">
                <a:moveTo>
                  <a:pt x="219710" y="303529"/>
                </a:moveTo>
                <a:lnTo>
                  <a:pt x="163829" y="303529"/>
                </a:lnTo>
                <a:lnTo>
                  <a:pt x="154939" y="312419"/>
                </a:lnTo>
                <a:lnTo>
                  <a:pt x="210820" y="312419"/>
                </a:lnTo>
                <a:lnTo>
                  <a:pt x="219710" y="303529"/>
                </a:lnTo>
                <a:close/>
              </a:path>
              <a:path w="496570" h="468629">
                <a:moveTo>
                  <a:pt x="220979" y="302259"/>
                </a:moveTo>
                <a:lnTo>
                  <a:pt x="165100" y="302259"/>
                </a:lnTo>
                <a:lnTo>
                  <a:pt x="163829" y="303529"/>
                </a:lnTo>
                <a:lnTo>
                  <a:pt x="219710" y="303529"/>
                </a:lnTo>
                <a:lnTo>
                  <a:pt x="220979" y="302259"/>
                </a:lnTo>
                <a:close/>
              </a:path>
              <a:path w="496570" h="468629">
                <a:moveTo>
                  <a:pt x="222250" y="300989"/>
                </a:moveTo>
                <a:lnTo>
                  <a:pt x="166369" y="300989"/>
                </a:lnTo>
                <a:lnTo>
                  <a:pt x="165100" y="302259"/>
                </a:lnTo>
                <a:lnTo>
                  <a:pt x="220979" y="302259"/>
                </a:lnTo>
                <a:lnTo>
                  <a:pt x="222250" y="300989"/>
                </a:lnTo>
                <a:close/>
              </a:path>
              <a:path w="496570" h="468629">
                <a:moveTo>
                  <a:pt x="223520" y="299719"/>
                </a:moveTo>
                <a:lnTo>
                  <a:pt x="167639" y="299719"/>
                </a:lnTo>
                <a:lnTo>
                  <a:pt x="166369" y="300989"/>
                </a:lnTo>
                <a:lnTo>
                  <a:pt x="222250" y="300989"/>
                </a:lnTo>
                <a:lnTo>
                  <a:pt x="223520" y="299719"/>
                </a:lnTo>
                <a:close/>
              </a:path>
              <a:path w="496570" h="468629">
                <a:moveTo>
                  <a:pt x="210820" y="312419"/>
                </a:moveTo>
                <a:lnTo>
                  <a:pt x="154939" y="312419"/>
                </a:lnTo>
                <a:lnTo>
                  <a:pt x="148589" y="318769"/>
                </a:lnTo>
                <a:lnTo>
                  <a:pt x="204470" y="318769"/>
                </a:lnTo>
                <a:lnTo>
                  <a:pt x="210820" y="312419"/>
                </a:lnTo>
                <a:close/>
              </a:path>
              <a:path w="496570" h="468629">
                <a:moveTo>
                  <a:pt x="204470" y="318769"/>
                </a:moveTo>
                <a:lnTo>
                  <a:pt x="148589" y="318769"/>
                </a:lnTo>
                <a:lnTo>
                  <a:pt x="129539" y="337819"/>
                </a:lnTo>
                <a:lnTo>
                  <a:pt x="185420" y="337819"/>
                </a:lnTo>
                <a:lnTo>
                  <a:pt x="204470" y="318769"/>
                </a:lnTo>
                <a:close/>
              </a:path>
              <a:path w="496570" h="468629">
                <a:moveTo>
                  <a:pt x="185420" y="337819"/>
                </a:moveTo>
                <a:lnTo>
                  <a:pt x="129539" y="337819"/>
                </a:lnTo>
                <a:lnTo>
                  <a:pt x="116839" y="350519"/>
                </a:lnTo>
                <a:lnTo>
                  <a:pt x="172720" y="350519"/>
                </a:lnTo>
                <a:lnTo>
                  <a:pt x="185420" y="337819"/>
                </a:lnTo>
                <a:close/>
              </a:path>
              <a:path w="496570" h="468629">
                <a:moveTo>
                  <a:pt x="172720" y="350519"/>
                </a:moveTo>
                <a:lnTo>
                  <a:pt x="116839" y="350519"/>
                </a:lnTo>
                <a:lnTo>
                  <a:pt x="110489" y="356869"/>
                </a:lnTo>
                <a:lnTo>
                  <a:pt x="166370" y="356869"/>
                </a:lnTo>
                <a:lnTo>
                  <a:pt x="172720" y="350519"/>
                </a:lnTo>
                <a:close/>
              </a:path>
              <a:path w="496570" h="468629">
                <a:moveTo>
                  <a:pt x="166370" y="356869"/>
                </a:moveTo>
                <a:lnTo>
                  <a:pt x="110489" y="356869"/>
                </a:lnTo>
                <a:lnTo>
                  <a:pt x="104139" y="363219"/>
                </a:lnTo>
                <a:lnTo>
                  <a:pt x="160020" y="363219"/>
                </a:lnTo>
                <a:lnTo>
                  <a:pt x="166370" y="356869"/>
                </a:lnTo>
                <a:close/>
              </a:path>
              <a:path w="496570" h="468629">
                <a:moveTo>
                  <a:pt x="154939" y="368299"/>
                </a:moveTo>
                <a:lnTo>
                  <a:pt x="99059" y="368299"/>
                </a:lnTo>
                <a:lnTo>
                  <a:pt x="39369" y="427989"/>
                </a:lnTo>
                <a:lnTo>
                  <a:pt x="95250" y="427989"/>
                </a:lnTo>
                <a:lnTo>
                  <a:pt x="154939" y="368299"/>
                </a:lnTo>
                <a:close/>
              </a:path>
              <a:path w="496570" h="468629">
                <a:moveTo>
                  <a:pt x="160020" y="363219"/>
                </a:moveTo>
                <a:lnTo>
                  <a:pt x="104139" y="363219"/>
                </a:lnTo>
                <a:lnTo>
                  <a:pt x="99060" y="368299"/>
                </a:lnTo>
                <a:lnTo>
                  <a:pt x="154939" y="368299"/>
                </a:lnTo>
                <a:lnTo>
                  <a:pt x="160020" y="363219"/>
                </a:lnTo>
                <a:close/>
              </a:path>
              <a:path w="496570" h="468629">
                <a:moveTo>
                  <a:pt x="50800" y="467359"/>
                </a:moveTo>
                <a:lnTo>
                  <a:pt x="49529" y="467359"/>
                </a:lnTo>
                <a:lnTo>
                  <a:pt x="49529" y="468629"/>
                </a:lnTo>
                <a:lnTo>
                  <a:pt x="50800" y="468629"/>
                </a:lnTo>
                <a:lnTo>
                  <a:pt x="50800" y="467359"/>
                </a:lnTo>
                <a:close/>
              </a:path>
              <a:path w="496570" h="468629">
                <a:moveTo>
                  <a:pt x="60960" y="462279"/>
                </a:moveTo>
                <a:lnTo>
                  <a:pt x="5079" y="462279"/>
                </a:lnTo>
                <a:lnTo>
                  <a:pt x="0" y="467359"/>
                </a:lnTo>
                <a:lnTo>
                  <a:pt x="55880" y="467359"/>
                </a:lnTo>
                <a:lnTo>
                  <a:pt x="60960" y="462279"/>
                </a:lnTo>
                <a:close/>
              </a:path>
              <a:path w="496570" h="468629">
                <a:moveTo>
                  <a:pt x="74929" y="448309"/>
                </a:moveTo>
                <a:lnTo>
                  <a:pt x="19050" y="448309"/>
                </a:lnTo>
                <a:lnTo>
                  <a:pt x="5079" y="462279"/>
                </a:lnTo>
                <a:lnTo>
                  <a:pt x="60960" y="462279"/>
                </a:lnTo>
                <a:lnTo>
                  <a:pt x="74929" y="448309"/>
                </a:lnTo>
                <a:close/>
              </a:path>
              <a:path w="496570" h="468629">
                <a:moveTo>
                  <a:pt x="87629" y="435609"/>
                </a:moveTo>
                <a:lnTo>
                  <a:pt x="31750" y="435609"/>
                </a:lnTo>
                <a:lnTo>
                  <a:pt x="19050" y="448309"/>
                </a:lnTo>
                <a:lnTo>
                  <a:pt x="74930" y="448309"/>
                </a:lnTo>
                <a:lnTo>
                  <a:pt x="87629" y="435609"/>
                </a:lnTo>
                <a:close/>
              </a:path>
              <a:path w="496570" h="468629">
                <a:moveTo>
                  <a:pt x="92710" y="430529"/>
                </a:moveTo>
                <a:lnTo>
                  <a:pt x="36829" y="430529"/>
                </a:lnTo>
                <a:lnTo>
                  <a:pt x="31750" y="435609"/>
                </a:lnTo>
                <a:lnTo>
                  <a:pt x="87630" y="435609"/>
                </a:lnTo>
                <a:lnTo>
                  <a:pt x="92710" y="430529"/>
                </a:lnTo>
                <a:close/>
              </a:path>
              <a:path w="496570" h="468629">
                <a:moveTo>
                  <a:pt x="95250" y="427989"/>
                </a:moveTo>
                <a:lnTo>
                  <a:pt x="39369" y="427989"/>
                </a:lnTo>
                <a:lnTo>
                  <a:pt x="36829" y="430529"/>
                </a:lnTo>
                <a:lnTo>
                  <a:pt x="92710" y="430529"/>
                </a:lnTo>
                <a:lnTo>
                  <a:pt x="95250" y="42798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bk object 1140"/>
          <p:cNvSpPr/>
          <p:nvPr/>
        </p:nvSpPr>
        <p:spPr>
          <a:xfrm>
            <a:off x="4007794" y="6352540"/>
            <a:ext cx="517525" cy="491490"/>
          </a:xfrm>
          <a:custGeom>
            <a:avLst/>
            <a:gdLst/>
            <a:ahLst/>
            <a:cxnLst/>
            <a:rect l="l" t="t" r="r" b="b"/>
            <a:pathLst>
              <a:path w="517525" h="491490">
                <a:moveTo>
                  <a:pt x="395295" y="146050"/>
                </a:moveTo>
                <a:lnTo>
                  <a:pt x="339824" y="146050"/>
                </a:lnTo>
                <a:lnTo>
                  <a:pt x="337288" y="148590"/>
                </a:lnTo>
                <a:lnTo>
                  <a:pt x="392755" y="148590"/>
                </a:lnTo>
                <a:lnTo>
                  <a:pt x="395295" y="146050"/>
                </a:lnTo>
                <a:close/>
              </a:path>
              <a:path w="517525" h="491490">
                <a:moveTo>
                  <a:pt x="444825" y="96520"/>
                </a:moveTo>
                <a:lnTo>
                  <a:pt x="389276" y="96520"/>
                </a:lnTo>
                <a:lnTo>
                  <a:pt x="341092" y="144780"/>
                </a:lnTo>
                <a:lnTo>
                  <a:pt x="396565" y="144780"/>
                </a:lnTo>
                <a:lnTo>
                  <a:pt x="444825" y="96520"/>
                </a:lnTo>
                <a:close/>
              </a:path>
              <a:path w="517525" h="491490">
                <a:moveTo>
                  <a:pt x="451175" y="90170"/>
                </a:moveTo>
                <a:lnTo>
                  <a:pt x="395616" y="90170"/>
                </a:lnTo>
                <a:lnTo>
                  <a:pt x="390544" y="95250"/>
                </a:lnTo>
                <a:lnTo>
                  <a:pt x="446095" y="95250"/>
                </a:lnTo>
                <a:lnTo>
                  <a:pt x="451175" y="90170"/>
                </a:lnTo>
                <a:close/>
              </a:path>
              <a:path w="517525" h="491490">
                <a:moveTo>
                  <a:pt x="457525" y="83820"/>
                </a:moveTo>
                <a:lnTo>
                  <a:pt x="401956" y="83820"/>
                </a:lnTo>
                <a:lnTo>
                  <a:pt x="396884" y="88900"/>
                </a:lnTo>
                <a:lnTo>
                  <a:pt x="452445" y="88900"/>
                </a:lnTo>
                <a:lnTo>
                  <a:pt x="457525" y="83820"/>
                </a:lnTo>
                <a:close/>
              </a:path>
              <a:path w="517525" h="491490">
                <a:moveTo>
                  <a:pt x="463875" y="77470"/>
                </a:moveTo>
                <a:lnTo>
                  <a:pt x="408297" y="77470"/>
                </a:lnTo>
                <a:lnTo>
                  <a:pt x="403225" y="82550"/>
                </a:lnTo>
                <a:lnTo>
                  <a:pt x="458795" y="82550"/>
                </a:lnTo>
                <a:lnTo>
                  <a:pt x="463875" y="77470"/>
                </a:lnTo>
                <a:close/>
              </a:path>
              <a:path w="517525" h="491490">
                <a:moveTo>
                  <a:pt x="470225" y="71120"/>
                </a:moveTo>
                <a:lnTo>
                  <a:pt x="414637" y="71120"/>
                </a:lnTo>
                <a:lnTo>
                  <a:pt x="409565" y="76200"/>
                </a:lnTo>
                <a:lnTo>
                  <a:pt x="465145" y="76200"/>
                </a:lnTo>
                <a:lnTo>
                  <a:pt x="470225" y="71120"/>
                </a:lnTo>
                <a:close/>
              </a:path>
              <a:path w="517525" h="491490">
                <a:moveTo>
                  <a:pt x="476575" y="64770"/>
                </a:moveTo>
                <a:lnTo>
                  <a:pt x="420977" y="64770"/>
                </a:lnTo>
                <a:lnTo>
                  <a:pt x="415905" y="69850"/>
                </a:lnTo>
                <a:lnTo>
                  <a:pt x="471495" y="69850"/>
                </a:lnTo>
                <a:lnTo>
                  <a:pt x="476575" y="64770"/>
                </a:lnTo>
                <a:close/>
              </a:path>
              <a:path w="517525" h="491490">
                <a:moveTo>
                  <a:pt x="482925" y="58420"/>
                </a:moveTo>
                <a:lnTo>
                  <a:pt x="427317" y="58420"/>
                </a:lnTo>
                <a:lnTo>
                  <a:pt x="422245" y="63500"/>
                </a:lnTo>
                <a:lnTo>
                  <a:pt x="477845" y="63500"/>
                </a:lnTo>
                <a:lnTo>
                  <a:pt x="482925" y="58420"/>
                </a:lnTo>
                <a:close/>
              </a:path>
              <a:path w="517525" h="491490">
                <a:moveTo>
                  <a:pt x="489275" y="52070"/>
                </a:moveTo>
                <a:lnTo>
                  <a:pt x="433657" y="52070"/>
                </a:lnTo>
                <a:lnTo>
                  <a:pt x="428585" y="57150"/>
                </a:lnTo>
                <a:lnTo>
                  <a:pt x="484195" y="57150"/>
                </a:lnTo>
                <a:lnTo>
                  <a:pt x="489275" y="52070"/>
                </a:lnTo>
                <a:close/>
              </a:path>
              <a:path w="517525" h="491490">
                <a:moveTo>
                  <a:pt x="495625" y="45720"/>
                </a:moveTo>
                <a:lnTo>
                  <a:pt x="439997" y="45720"/>
                </a:lnTo>
                <a:lnTo>
                  <a:pt x="434925" y="50800"/>
                </a:lnTo>
                <a:lnTo>
                  <a:pt x="490545" y="50800"/>
                </a:lnTo>
                <a:lnTo>
                  <a:pt x="495625" y="45720"/>
                </a:lnTo>
                <a:close/>
              </a:path>
              <a:path w="517525" h="491490">
                <a:moveTo>
                  <a:pt x="501975" y="39370"/>
                </a:moveTo>
                <a:lnTo>
                  <a:pt x="446337" y="39370"/>
                </a:lnTo>
                <a:lnTo>
                  <a:pt x="441265" y="44450"/>
                </a:lnTo>
                <a:lnTo>
                  <a:pt x="496895" y="44450"/>
                </a:lnTo>
                <a:lnTo>
                  <a:pt x="501975" y="39370"/>
                </a:lnTo>
                <a:close/>
              </a:path>
              <a:path w="517525" h="491490">
                <a:moveTo>
                  <a:pt x="508325" y="33020"/>
                </a:moveTo>
                <a:lnTo>
                  <a:pt x="452677" y="33020"/>
                </a:lnTo>
                <a:lnTo>
                  <a:pt x="447605" y="38100"/>
                </a:lnTo>
                <a:lnTo>
                  <a:pt x="503245" y="38100"/>
                </a:lnTo>
                <a:lnTo>
                  <a:pt x="508325" y="33020"/>
                </a:lnTo>
                <a:close/>
              </a:path>
              <a:path w="517525" h="491490">
                <a:moveTo>
                  <a:pt x="514675" y="26670"/>
                </a:moveTo>
                <a:lnTo>
                  <a:pt x="459017" y="26670"/>
                </a:lnTo>
                <a:lnTo>
                  <a:pt x="453945" y="31750"/>
                </a:lnTo>
                <a:lnTo>
                  <a:pt x="509595" y="31750"/>
                </a:lnTo>
                <a:lnTo>
                  <a:pt x="514675" y="26670"/>
                </a:lnTo>
                <a:close/>
              </a:path>
              <a:path w="517525" h="491490">
                <a:moveTo>
                  <a:pt x="515945" y="20320"/>
                </a:moveTo>
                <a:lnTo>
                  <a:pt x="465357" y="20320"/>
                </a:lnTo>
                <a:lnTo>
                  <a:pt x="460285" y="25400"/>
                </a:lnTo>
                <a:lnTo>
                  <a:pt x="515945" y="25400"/>
                </a:lnTo>
                <a:lnTo>
                  <a:pt x="517215" y="24130"/>
                </a:lnTo>
                <a:lnTo>
                  <a:pt x="517215" y="21590"/>
                </a:lnTo>
                <a:lnTo>
                  <a:pt x="515945" y="21590"/>
                </a:lnTo>
                <a:lnTo>
                  <a:pt x="515945" y="20320"/>
                </a:lnTo>
                <a:close/>
              </a:path>
              <a:path w="517525" h="491490">
                <a:moveTo>
                  <a:pt x="514675" y="19050"/>
                </a:moveTo>
                <a:lnTo>
                  <a:pt x="512135" y="19050"/>
                </a:lnTo>
                <a:lnTo>
                  <a:pt x="512135" y="20320"/>
                </a:lnTo>
                <a:lnTo>
                  <a:pt x="514675" y="20320"/>
                </a:lnTo>
                <a:lnTo>
                  <a:pt x="514675" y="19050"/>
                </a:lnTo>
                <a:close/>
              </a:path>
              <a:path w="517525" h="491490">
                <a:moveTo>
                  <a:pt x="508325" y="13970"/>
                </a:moveTo>
                <a:lnTo>
                  <a:pt x="471697" y="13970"/>
                </a:lnTo>
                <a:lnTo>
                  <a:pt x="466625" y="19050"/>
                </a:lnTo>
                <a:lnTo>
                  <a:pt x="510865" y="19050"/>
                </a:lnTo>
                <a:lnTo>
                  <a:pt x="510865" y="17780"/>
                </a:lnTo>
                <a:lnTo>
                  <a:pt x="509595" y="17780"/>
                </a:lnTo>
                <a:lnTo>
                  <a:pt x="509595" y="15240"/>
                </a:lnTo>
                <a:lnTo>
                  <a:pt x="508325" y="15240"/>
                </a:lnTo>
                <a:lnTo>
                  <a:pt x="508325" y="13970"/>
                </a:lnTo>
                <a:close/>
              </a:path>
              <a:path w="517525" h="491490">
                <a:moveTo>
                  <a:pt x="505785" y="12700"/>
                </a:moveTo>
                <a:lnTo>
                  <a:pt x="504515" y="12700"/>
                </a:lnTo>
                <a:lnTo>
                  <a:pt x="504515" y="13970"/>
                </a:lnTo>
                <a:lnTo>
                  <a:pt x="505785" y="13970"/>
                </a:lnTo>
                <a:lnTo>
                  <a:pt x="505785" y="12700"/>
                </a:lnTo>
                <a:close/>
              </a:path>
              <a:path w="517525" h="491490">
                <a:moveTo>
                  <a:pt x="499435" y="7620"/>
                </a:moveTo>
                <a:lnTo>
                  <a:pt x="478037" y="7620"/>
                </a:lnTo>
                <a:lnTo>
                  <a:pt x="472965" y="12700"/>
                </a:lnTo>
                <a:lnTo>
                  <a:pt x="503245" y="12700"/>
                </a:lnTo>
                <a:lnTo>
                  <a:pt x="503245" y="11430"/>
                </a:lnTo>
                <a:lnTo>
                  <a:pt x="501975" y="11430"/>
                </a:lnTo>
                <a:lnTo>
                  <a:pt x="501975" y="8890"/>
                </a:lnTo>
                <a:lnTo>
                  <a:pt x="499435" y="8890"/>
                </a:lnTo>
                <a:lnTo>
                  <a:pt x="499435" y="7620"/>
                </a:lnTo>
                <a:close/>
              </a:path>
              <a:path w="517525" h="491490">
                <a:moveTo>
                  <a:pt x="498165" y="6350"/>
                </a:moveTo>
                <a:lnTo>
                  <a:pt x="496895" y="6350"/>
                </a:lnTo>
                <a:lnTo>
                  <a:pt x="496895" y="7620"/>
                </a:lnTo>
                <a:lnTo>
                  <a:pt x="498165" y="7620"/>
                </a:lnTo>
                <a:lnTo>
                  <a:pt x="498165" y="6350"/>
                </a:lnTo>
                <a:close/>
              </a:path>
              <a:path w="517525" h="491490">
                <a:moveTo>
                  <a:pt x="491815" y="1270"/>
                </a:moveTo>
                <a:lnTo>
                  <a:pt x="484377" y="1270"/>
                </a:lnTo>
                <a:lnTo>
                  <a:pt x="479305" y="6350"/>
                </a:lnTo>
                <a:lnTo>
                  <a:pt x="494355" y="6350"/>
                </a:lnTo>
                <a:lnTo>
                  <a:pt x="494355" y="5080"/>
                </a:lnTo>
                <a:lnTo>
                  <a:pt x="493085" y="5080"/>
                </a:lnTo>
                <a:lnTo>
                  <a:pt x="493085" y="2540"/>
                </a:lnTo>
                <a:lnTo>
                  <a:pt x="491815" y="2540"/>
                </a:lnTo>
                <a:lnTo>
                  <a:pt x="491815" y="1270"/>
                </a:lnTo>
                <a:close/>
              </a:path>
              <a:path w="517525" h="491490">
                <a:moveTo>
                  <a:pt x="489275" y="0"/>
                </a:moveTo>
                <a:lnTo>
                  <a:pt x="488005" y="0"/>
                </a:lnTo>
                <a:lnTo>
                  <a:pt x="488005" y="1270"/>
                </a:lnTo>
                <a:lnTo>
                  <a:pt x="489275" y="1270"/>
                </a:lnTo>
                <a:lnTo>
                  <a:pt x="489275" y="0"/>
                </a:lnTo>
                <a:close/>
              </a:path>
              <a:path w="517525" h="491490">
                <a:moveTo>
                  <a:pt x="392755" y="148590"/>
                </a:moveTo>
                <a:lnTo>
                  <a:pt x="337288" y="148590"/>
                </a:lnTo>
                <a:lnTo>
                  <a:pt x="273888" y="212090"/>
                </a:lnTo>
                <a:lnTo>
                  <a:pt x="329255" y="212090"/>
                </a:lnTo>
                <a:lnTo>
                  <a:pt x="392755" y="148590"/>
                </a:lnTo>
                <a:close/>
              </a:path>
              <a:path w="517525" h="491490">
                <a:moveTo>
                  <a:pt x="329255" y="212090"/>
                </a:moveTo>
                <a:lnTo>
                  <a:pt x="273888" y="212090"/>
                </a:lnTo>
                <a:lnTo>
                  <a:pt x="261208" y="224790"/>
                </a:lnTo>
                <a:lnTo>
                  <a:pt x="316555" y="224790"/>
                </a:lnTo>
                <a:lnTo>
                  <a:pt x="329255" y="212090"/>
                </a:lnTo>
                <a:close/>
              </a:path>
              <a:path w="517525" h="491490">
                <a:moveTo>
                  <a:pt x="316555" y="224790"/>
                </a:moveTo>
                <a:lnTo>
                  <a:pt x="261208" y="224790"/>
                </a:lnTo>
                <a:lnTo>
                  <a:pt x="242188" y="243840"/>
                </a:lnTo>
                <a:lnTo>
                  <a:pt x="297505" y="243840"/>
                </a:lnTo>
                <a:lnTo>
                  <a:pt x="316555" y="224790"/>
                </a:lnTo>
                <a:close/>
              </a:path>
              <a:path w="517525" h="491490">
                <a:moveTo>
                  <a:pt x="297505" y="243840"/>
                </a:moveTo>
                <a:lnTo>
                  <a:pt x="242188" y="243840"/>
                </a:lnTo>
                <a:lnTo>
                  <a:pt x="229508" y="256540"/>
                </a:lnTo>
                <a:lnTo>
                  <a:pt x="284805" y="256540"/>
                </a:lnTo>
                <a:lnTo>
                  <a:pt x="297505" y="243840"/>
                </a:lnTo>
                <a:close/>
              </a:path>
              <a:path w="517525" h="491490">
                <a:moveTo>
                  <a:pt x="284805" y="256540"/>
                </a:moveTo>
                <a:lnTo>
                  <a:pt x="229508" y="256540"/>
                </a:lnTo>
                <a:lnTo>
                  <a:pt x="223168" y="262890"/>
                </a:lnTo>
                <a:lnTo>
                  <a:pt x="278455" y="262890"/>
                </a:lnTo>
                <a:lnTo>
                  <a:pt x="284805" y="256540"/>
                </a:lnTo>
                <a:close/>
              </a:path>
              <a:path w="517525" h="491490">
                <a:moveTo>
                  <a:pt x="278455" y="262890"/>
                </a:moveTo>
                <a:lnTo>
                  <a:pt x="223168" y="262890"/>
                </a:lnTo>
                <a:lnTo>
                  <a:pt x="197808" y="288290"/>
                </a:lnTo>
                <a:lnTo>
                  <a:pt x="253055" y="288290"/>
                </a:lnTo>
                <a:lnTo>
                  <a:pt x="278455" y="262890"/>
                </a:lnTo>
                <a:close/>
              </a:path>
              <a:path w="517525" h="491490">
                <a:moveTo>
                  <a:pt x="253055" y="288290"/>
                </a:moveTo>
                <a:lnTo>
                  <a:pt x="197808" y="288290"/>
                </a:lnTo>
                <a:lnTo>
                  <a:pt x="152160" y="334010"/>
                </a:lnTo>
                <a:lnTo>
                  <a:pt x="207335" y="334010"/>
                </a:lnTo>
                <a:lnTo>
                  <a:pt x="253055" y="288290"/>
                </a:lnTo>
                <a:close/>
              </a:path>
              <a:path w="517525" h="491490">
                <a:moveTo>
                  <a:pt x="207335" y="334010"/>
                </a:moveTo>
                <a:lnTo>
                  <a:pt x="152160" y="334010"/>
                </a:lnTo>
                <a:lnTo>
                  <a:pt x="111584" y="374650"/>
                </a:lnTo>
                <a:lnTo>
                  <a:pt x="166695" y="374650"/>
                </a:lnTo>
                <a:lnTo>
                  <a:pt x="207335" y="334010"/>
                </a:lnTo>
                <a:close/>
              </a:path>
              <a:path w="517525" h="491490">
                <a:moveTo>
                  <a:pt x="166695" y="374650"/>
                </a:moveTo>
                <a:lnTo>
                  <a:pt x="111584" y="374650"/>
                </a:lnTo>
                <a:lnTo>
                  <a:pt x="105244" y="381000"/>
                </a:lnTo>
                <a:lnTo>
                  <a:pt x="160345" y="381000"/>
                </a:lnTo>
                <a:lnTo>
                  <a:pt x="166695" y="374650"/>
                </a:lnTo>
                <a:close/>
              </a:path>
              <a:path w="517525" h="491490">
                <a:moveTo>
                  <a:pt x="160345" y="381000"/>
                </a:moveTo>
                <a:lnTo>
                  <a:pt x="105244" y="381000"/>
                </a:lnTo>
                <a:lnTo>
                  <a:pt x="72276" y="414020"/>
                </a:lnTo>
                <a:lnTo>
                  <a:pt x="127325" y="414020"/>
                </a:lnTo>
                <a:lnTo>
                  <a:pt x="160345" y="381000"/>
                </a:lnTo>
                <a:close/>
              </a:path>
              <a:path w="517525" h="491490">
                <a:moveTo>
                  <a:pt x="127325" y="414020"/>
                </a:moveTo>
                <a:lnTo>
                  <a:pt x="72276" y="414020"/>
                </a:lnTo>
                <a:lnTo>
                  <a:pt x="62132" y="424180"/>
                </a:lnTo>
                <a:lnTo>
                  <a:pt x="117165" y="424180"/>
                </a:lnTo>
                <a:lnTo>
                  <a:pt x="127325" y="414020"/>
                </a:lnTo>
                <a:close/>
              </a:path>
              <a:path w="517525" h="491490">
                <a:moveTo>
                  <a:pt x="117165" y="424180"/>
                </a:moveTo>
                <a:lnTo>
                  <a:pt x="62132" y="424180"/>
                </a:lnTo>
                <a:lnTo>
                  <a:pt x="59596" y="426720"/>
                </a:lnTo>
                <a:lnTo>
                  <a:pt x="114625" y="426720"/>
                </a:lnTo>
                <a:lnTo>
                  <a:pt x="117165" y="424180"/>
                </a:lnTo>
                <a:close/>
              </a:path>
              <a:path w="517525" h="491490">
                <a:moveTo>
                  <a:pt x="114625" y="426720"/>
                </a:moveTo>
                <a:lnTo>
                  <a:pt x="59596" y="426720"/>
                </a:lnTo>
                <a:lnTo>
                  <a:pt x="46916" y="439420"/>
                </a:lnTo>
                <a:lnTo>
                  <a:pt x="101925" y="439420"/>
                </a:lnTo>
                <a:lnTo>
                  <a:pt x="114625" y="426720"/>
                </a:lnTo>
                <a:close/>
              </a:path>
              <a:path w="517525" h="491490">
                <a:moveTo>
                  <a:pt x="101925" y="439420"/>
                </a:moveTo>
                <a:lnTo>
                  <a:pt x="46916" y="439420"/>
                </a:lnTo>
                <a:lnTo>
                  <a:pt x="38040" y="448310"/>
                </a:lnTo>
                <a:lnTo>
                  <a:pt x="93035" y="448310"/>
                </a:lnTo>
                <a:lnTo>
                  <a:pt x="101925" y="439420"/>
                </a:lnTo>
                <a:close/>
              </a:path>
              <a:path w="517525" h="491490">
                <a:moveTo>
                  <a:pt x="93035" y="448310"/>
                </a:moveTo>
                <a:lnTo>
                  <a:pt x="38040" y="448310"/>
                </a:lnTo>
                <a:lnTo>
                  <a:pt x="0" y="486410"/>
                </a:lnTo>
                <a:lnTo>
                  <a:pt x="15565" y="486410"/>
                </a:lnTo>
                <a:lnTo>
                  <a:pt x="15565" y="487680"/>
                </a:lnTo>
                <a:lnTo>
                  <a:pt x="28265" y="487680"/>
                </a:lnTo>
                <a:lnTo>
                  <a:pt x="28265" y="488950"/>
                </a:lnTo>
                <a:lnTo>
                  <a:pt x="40965" y="488950"/>
                </a:lnTo>
                <a:lnTo>
                  <a:pt x="40965" y="490220"/>
                </a:lnTo>
                <a:lnTo>
                  <a:pt x="47315" y="490220"/>
                </a:lnTo>
                <a:lnTo>
                  <a:pt x="47315" y="491490"/>
                </a:lnTo>
                <a:lnTo>
                  <a:pt x="49855" y="491490"/>
                </a:lnTo>
                <a:lnTo>
                  <a:pt x="93035" y="44831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bk object 1141"/>
          <p:cNvSpPr/>
          <p:nvPr/>
        </p:nvSpPr>
        <p:spPr>
          <a:xfrm>
            <a:off x="3959859" y="6329679"/>
            <a:ext cx="533400" cy="509270"/>
          </a:xfrm>
          <a:custGeom>
            <a:avLst/>
            <a:gdLst/>
            <a:ahLst/>
            <a:cxnLst/>
            <a:rect l="l" t="t" r="r" b="b"/>
            <a:pathLst>
              <a:path w="533400" h="509270">
                <a:moveTo>
                  <a:pt x="387759" y="168910"/>
                </a:moveTo>
                <a:lnTo>
                  <a:pt x="332739" y="168910"/>
                </a:lnTo>
                <a:lnTo>
                  <a:pt x="254000" y="247650"/>
                </a:lnTo>
                <a:lnTo>
                  <a:pt x="309143" y="247650"/>
                </a:lnTo>
                <a:lnTo>
                  <a:pt x="387759" y="168910"/>
                </a:lnTo>
                <a:close/>
              </a:path>
              <a:path w="533400" h="509270">
                <a:moveTo>
                  <a:pt x="437211" y="119380"/>
                </a:moveTo>
                <a:lnTo>
                  <a:pt x="382269" y="119380"/>
                </a:lnTo>
                <a:lnTo>
                  <a:pt x="334010" y="167640"/>
                </a:lnTo>
                <a:lnTo>
                  <a:pt x="389027" y="167640"/>
                </a:lnTo>
                <a:lnTo>
                  <a:pt x="437211" y="119380"/>
                </a:lnTo>
                <a:close/>
              </a:path>
              <a:path w="533400" h="509270">
                <a:moveTo>
                  <a:pt x="443551" y="113030"/>
                </a:moveTo>
                <a:lnTo>
                  <a:pt x="388619" y="113030"/>
                </a:lnTo>
                <a:lnTo>
                  <a:pt x="383539" y="118110"/>
                </a:lnTo>
                <a:lnTo>
                  <a:pt x="438479" y="118110"/>
                </a:lnTo>
                <a:lnTo>
                  <a:pt x="443551" y="113030"/>
                </a:lnTo>
                <a:close/>
              </a:path>
              <a:path w="533400" h="509270">
                <a:moveTo>
                  <a:pt x="449891" y="106680"/>
                </a:moveTo>
                <a:lnTo>
                  <a:pt x="394969" y="106680"/>
                </a:lnTo>
                <a:lnTo>
                  <a:pt x="389889" y="111760"/>
                </a:lnTo>
                <a:lnTo>
                  <a:pt x="444819" y="111760"/>
                </a:lnTo>
                <a:lnTo>
                  <a:pt x="449891" y="106680"/>
                </a:lnTo>
                <a:close/>
              </a:path>
              <a:path w="533400" h="509270">
                <a:moveTo>
                  <a:pt x="456231" y="100330"/>
                </a:moveTo>
                <a:lnTo>
                  <a:pt x="401319" y="100330"/>
                </a:lnTo>
                <a:lnTo>
                  <a:pt x="396239" y="105410"/>
                </a:lnTo>
                <a:lnTo>
                  <a:pt x="451159" y="105410"/>
                </a:lnTo>
                <a:lnTo>
                  <a:pt x="456231" y="100330"/>
                </a:lnTo>
                <a:close/>
              </a:path>
              <a:path w="533400" h="509270">
                <a:moveTo>
                  <a:pt x="462571" y="93980"/>
                </a:moveTo>
                <a:lnTo>
                  <a:pt x="407669" y="93980"/>
                </a:lnTo>
                <a:lnTo>
                  <a:pt x="402589" y="99060"/>
                </a:lnTo>
                <a:lnTo>
                  <a:pt x="457499" y="99060"/>
                </a:lnTo>
                <a:lnTo>
                  <a:pt x="462571" y="93980"/>
                </a:lnTo>
                <a:close/>
              </a:path>
              <a:path w="533400" h="509270">
                <a:moveTo>
                  <a:pt x="468911" y="87630"/>
                </a:moveTo>
                <a:lnTo>
                  <a:pt x="414019" y="87630"/>
                </a:lnTo>
                <a:lnTo>
                  <a:pt x="408939" y="92710"/>
                </a:lnTo>
                <a:lnTo>
                  <a:pt x="463839" y="92710"/>
                </a:lnTo>
                <a:lnTo>
                  <a:pt x="468911" y="87630"/>
                </a:lnTo>
                <a:close/>
              </a:path>
              <a:path w="533400" h="509270">
                <a:moveTo>
                  <a:pt x="475251" y="81280"/>
                </a:moveTo>
                <a:lnTo>
                  <a:pt x="420369" y="81280"/>
                </a:lnTo>
                <a:lnTo>
                  <a:pt x="415289" y="86360"/>
                </a:lnTo>
                <a:lnTo>
                  <a:pt x="470179" y="86360"/>
                </a:lnTo>
                <a:lnTo>
                  <a:pt x="475251" y="81280"/>
                </a:lnTo>
                <a:close/>
              </a:path>
              <a:path w="533400" h="509270">
                <a:moveTo>
                  <a:pt x="481591" y="74930"/>
                </a:moveTo>
                <a:lnTo>
                  <a:pt x="426719" y="74930"/>
                </a:lnTo>
                <a:lnTo>
                  <a:pt x="421639" y="80010"/>
                </a:lnTo>
                <a:lnTo>
                  <a:pt x="476519" y="80010"/>
                </a:lnTo>
                <a:lnTo>
                  <a:pt x="481591" y="74930"/>
                </a:lnTo>
                <a:close/>
              </a:path>
              <a:path w="533400" h="509270">
                <a:moveTo>
                  <a:pt x="487931" y="68580"/>
                </a:moveTo>
                <a:lnTo>
                  <a:pt x="433069" y="68580"/>
                </a:lnTo>
                <a:lnTo>
                  <a:pt x="427989" y="73660"/>
                </a:lnTo>
                <a:lnTo>
                  <a:pt x="482859" y="73660"/>
                </a:lnTo>
                <a:lnTo>
                  <a:pt x="487931" y="68580"/>
                </a:lnTo>
                <a:close/>
              </a:path>
              <a:path w="533400" h="509270">
                <a:moveTo>
                  <a:pt x="494271" y="62230"/>
                </a:moveTo>
                <a:lnTo>
                  <a:pt x="439419" y="62230"/>
                </a:lnTo>
                <a:lnTo>
                  <a:pt x="434339" y="67310"/>
                </a:lnTo>
                <a:lnTo>
                  <a:pt x="489199" y="67310"/>
                </a:lnTo>
                <a:lnTo>
                  <a:pt x="494271" y="62230"/>
                </a:lnTo>
                <a:close/>
              </a:path>
              <a:path w="533400" h="509270">
                <a:moveTo>
                  <a:pt x="500611" y="55880"/>
                </a:moveTo>
                <a:lnTo>
                  <a:pt x="445769" y="55880"/>
                </a:lnTo>
                <a:lnTo>
                  <a:pt x="440689" y="60960"/>
                </a:lnTo>
                <a:lnTo>
                  <a:pt x="495539" y="60960"/>
                </a:lnTo>
                <a:lnTo>
                  <a:pt x="500611" y="55880"/>
                </a:lnTo>
                <a:close/>
              </a:path>
              <a:path w="533400" h="509270">
                <a:moveTo>
                  <a:pt x="506951" y="49530"/>
                </a:moveTo>
                <a:lnTo>
                  <a:pt x="452119" y="49530"/>
                </a:lnTo>
                <a:lnTo>
                  <a:pt x="447039" y="54610"/>
                </a:lnTo>
                <a:lnTo>
                  <a:pt x="501879" y="54610"/>
                </a:lnTo>
                <a:lnTo>
                  <a:pt x="506951" y="49530"/>
                </a:lnTo>
                <a:close/>
              </a:path>
              <a:path w="533400" h="509270">
                <a:moveTo>
                  <a:pt x="513291" y="43180"/>
                </a:moveTo>
                <a:lnTo>
                  <a:pt x="458469" y="43180"/>
                </a:lnTo>
                <a:lnTo>
                  <a:pt x="453389" y="48260"/>
                </a:lnTo>
                <a:lnTo>
                  <a:pt x="508219" y="48260"/>
                </a:lnTo>
                <a:lnTo>
                  <a:pt x="513291" y="43180"/>
                </a:lnTo>
                <a:close/>
              </a:path>
              <a:path w="533400" h="509270">
                <a:moveTo>
                  <a:pt x="519631" y="36830"/>
                </a:moveTo>
                <a:lnTo>
                  <a:pt x="464819" y="36830"/>
                </a:lnTo>
                <a:lnTo>
                  <a:pt x="459739" y="41910"/>
                </a:lnTo>
                <a:lnTo>
                  <a:pt x="514559" y="41910"/>
                </a:lnTo>
                <a:lnTo>
                  <a:pt x="519631" y="36830"/>
                </a:lnTo>
                <a:close/>
              </a:path>
              <a:path w="533400" h="509270">
                <a:moveTo>
                  <a:pt x="525971" y="30480"/>
                </a:moveTo>
                <a:lnTo>
                  <a:pt x="471169" y="30480"/>
                </a:lnTo>
                <a:lnTo>
                  <a:pt x="466089" y="35560"/>
                </a:lnTo>
                <a:lnTo>
                  <a:pt x="520899" y="35560"/>
                </a:lnTo>
                <a:lnTo>
                  <a:pt x="525971" y="30480"/>
                </a:lnTo>
                <a:close/>
              </a:path>
              <a:path w="533400" h="509270">
                <a:moveTo>
                  <a:pt x="532311" y="24130"/>
                </a:moveTo>
                <a:lnTo>
                  <a:pt x="477519" y="24130"/>
                </a:lnTo>
                <a:lnTo>
                  <a:pt x="472439" y="29210"/>
                </a:lnTo>
                <a:lnTo>
                  <a:pt x="527239" y="29210"/>
                </a:lnTo>
                <a:lnTo>
                  <a:pt x="532311" y="24130"/>
                </a:lnTo>
                <a:close/>
              </a:path>
              <a:path w="533400" h="509270">
                <a:moveTo>
                  <a:pt x="529589" y="17780"/>
                </a:moveTo>
                <a:lnTo>
                  <a:pt x="483869" y="17780"/>
                </a:lnTo>
                <a:lnTo>
                  <a:pt x="478789" y="22860"/>
                </a:lnTo>
                <a:lnTo>
                  <a:pt x="533400" y="22860"/>
                </a:lnTo>
                <a:lnTo>
                  <a:pt x="533400" y="21590"/>
                </a:lnTo>
                <a:lnTo>
                  <a:pt x="532129" y="21590"/>
                </a:lnTo>
                <a:lnTo>
                  <a:pt x="532129" y="19050"/>
                </a:lnTo>
                <a:lnTo>
                  <a:pt x="529589" y="19050"/>
                </a:lnTo>
                <a:lnTo>
                  <a:pt x="529589" y="17780"/>
                </a:lnTo>
                <a:close/>
              </a:path>
              <a:path w="533400" h="509270">
                <a:moveTo>
                  <a:pt x="528319" y="16510"/>
                </a:moveTo>
                <a:lnTo>
                  <a:pt x="525780" y="16510"/>
                </a:lnTo>
                <a:lnTo>
                  <a:pt x="525780" y="17780"/>
                </a:lnTo>
                <a:lnTo>
                  <a:pt x="528319" y="17780"/>
                </a:lnTo>
                <a:lnTo>
                  <a:pt x="528319" y="16510"/>
                </a:lnTo>
                <a:close/>
              </a:path>
              <a:path w="533400" h="509270">
                <a:moveTo>
                  <a:pt x="519430" y="11430"/>
                </a:moveTo>
                <a:lnTo>
                  <a:pt x="490219" y="11430"/>
                </a:lnTo>
                <a:lnTo>
                  <a:pt x="485139" y="16510"/>
                </a:lnTo>
                <a:lnTo>
                  <a:pt x="523239" y="16510"/>
                </a:lnTo>
                <a:lnTo>
                  <a:pt x="523239" y="15240"/>
                </a:lnTo>
                <a:lnTo>
                  <a:pt x="521969" y="15240"/>
                </a:lnTo>
                <a:lnTo>
                  <a:pt x="521969" y="12700"/>
                </a:lnTo>
                <a:lnTo>
                  <a:pt x="519430" y="12700"/>
                </a:lnTo>
                <a:lnTo>
                  <a:pt x="519430" y="11430"/>
                </a:lnTo>
                <a:close/>
              </a:path>
              <a:path w="533400" h="509270">
                <a:moveTo>
                  <a:pt x="518160" y="10160"/>
                </a:moveTo>
                <a:lnTo>
                  <a:pt x="515619" y="10160"/>
                </a:lnTo>
                <a:lnTo>
                  <a:pt x="515619" y="11430"/>
                </a:lnTo>
                <a:lnTo>
                  <a:pt x="518160" y="11430"/>
                </a:lnTo>
                <a:lnTo>
                  <a:pt x="518160" y="10160"/>
                </a:lnTo>
                <a:close/>
              </a:path>
              <a:path w="533400" h="509270">
                <a:moveTo>
                  <a:pt x="510539" y="5080"/>
                </a:moveTo>
                <a:lnTo>
                  <a:pt x="496569" y="5080"/>
                </a:lnTo>
                <a:lnTo>
                  <a:pt x="491489" y="10160"/>
                </a:lnTo>
                <a:lnTo>
                  <a:pt x="514350" y="10160"/>
                </a:lnTo>
                <a:lnTo>
                  <a:pt x="514350" y="7620"/>
                </a:lnTo>
                <a:lnTo>
                  <a:pt x="511809" y="7620"/>
                </a:lnTo>
                <a:lnTo>
                  <a:pt x="511809" y="6350"/>
                </a:lnTo>
                <a:lnTo>
                  <a:pt x="510539" y="6350"/>
                </a:lnTo>
                <a:lnTo>
                  <a:pt x="510539" y="5080"/>
                </a:lnTo>
                <a:close/>
              </a:path>
              <a:path w="533400" h="509270">
                <a:moveTo>
                  <a:pt x="508000" y="3810"/>
                </a:moveTo>
                <a:lnTo>
                  <a:pt x="506729" y="3810"/>
                </a:lnTo>
                <a:lnTo>
                  <a:pt x="506729" y="5080"/>
                </a:lnTo>
                <a:lnTo>
                  <a:pt x="508000" y="5080"/>
                </a:lnTo>
                <a:lnTo>
                  <a:pt x="508000" y="3810"/>
                </a:lnTo>
                <a:close/>
              </a:path>
              <a:path w="533400" h="509270">
                <a:moveTo>
                  <a:pt x="501650" y="0"/>
                </a:moveTo>
                <a:lnTo>
                  <a:pt x="497839" y="3810"/>
                </a:lnTo>
                <a:lnTo>
                  <a:pt x="504189" y="3810"/>
                </a:lnTo>
                <a:lnTo>
                  <a:pt x="504189" y="1270"/>
                </a:lnTo>
                <a:lnTo>
                  <a:pt x="501650" y="1270"/>
                </a:lnTo>
                <a:lnTo>
                  <a:pt x="501650" y="0"/>
                </a:lnTo>
                <a:close/>
              </a:path>
              <a:path w="533400" h="509270">
                <a:moveTo>
                  <a:pt x="309143" y="247650"/>
                </a:moveTo>
                <a:lnTo>
                  <a:pt x="254000" y="247650"/>
                </a:lnTo>
                <a:lnTo>
                  <a:pt x="234950" y="266700"/>
                </a:lnTo>
                <a:lnTo>
                  <a:pt x="290123" y="266700"/>
                </a:lnTo>
                <a:lnTo>
                  <a:pt x="309143" y="247650"/>
                </a:lnTo>
                <a:close/>
              </a:path>
              <a:path w="533400" h="509270">
                <a:moveTo>
                  <a:pt x="290123" y="266700"/>
                </a:moveTo>
                <a:lnTo>
                  <a:pt x="234950" y="266700"/>
                </a:lnTo>
                <a:lnTo>
                  <a:pt x="222250" y="279400"/>
                </a:lnTo>
                <a:lnTo>
                  <a:pt x="277443" y="279400"/>
                </a:lnTo>
                <a:lnTo>
                  <a:pt x="290123" y="266700"/>
                </a:lnTo>
                <a:close/>
              </a:path>
              <a:path w="533400" h="509270">
                <a:moveTo>
                  <a:pt x="277443" y="279400"/>
                </a:moveTo>
                <a:lnTo>
                  <a:pt x="222250" y="279400"/>
                </a:lnTo>
                <a:lnTo>
                  <a:pt x="201929" y="299720"/>
                </a:lnTo>
                <a:lnTo>
                  <a:pt x="257155" y="299720"/>
                </a:lnTo>
                <a:lnTo>
                  <a:pt x="277443" y="279400"/>
                </a:lnTo>
                <a:close/>
              </a:path>
              <a:path w="533400" h="509270">
                <a:moveTo>
                  <a:pt x="257155" y="299720"/>
                </a:moveTo>
                <a:lnTo>
                  <a:pt x="201929" y="299720"/>
                </a:lnTo>
                <a:lnTo>
                  <a:pt x="196850" y="304800"/>
                </a:lnTo>
                <a:lnTo>
                  <a:pt x="252083" y="304800"/>
                </a:lnTo>
                <a:lnTo>
                  <a:pt x="257155" y="299720"/>
                </a:lnTo>
                <a:close/>
              </a:path>
              <a:path w="533400" h="509270">
                <a:moveTo>
                  <a:pt x="249547" y="307340"/>
                </a:moveTo>
                <a:lnTo>
                  <a:pt x="194310" y="307340"/>
                </a:lnTo>
                <a:lnTo>
                  <a:pt x="190500" y="311150"/>
                </a:lnTo>
                <a:lnTo>
                  <a:pt x="245743" y="311150"/>
                </a:lnTo>
                <a:lnTo>
                  <a:pt x="249547" y="307340"/>
                </a:lnTo>
                <a:close/>
              </a:path>
              <a:path w="533400" h="509270">
                <a:moveTo>
                  <a:pt x="252083" y="304800"/>
                </a:moveTo>
                <a:lnTo>
                  <a:pt x="196850" y="304800"/>
                </a:lnTo>
                <a:lnTo>
                  <a:pt x="194310" y="307340"/>
                </a:lnTo>
                <a:lnTo>
                  <a:pt x="249547" y="307340"/>
                </a:lnTo>
                <a:lnTo>
                  <a:pt x="252083" y="304800"/>
                </a:lnTo>
                <a:close/>
              </a:path>
              <a:path w="533400" h="509270">
                <a:moveTo>
                  <a:pt x="245743" y="311150"/>
                </a:moveTo>
                <a:lnTo>
                  <a:pt x="190500" y="311150"/>
                </a:lnTo>
                <a:lnTo>
                  <a:pt x="137160" y="364490"/>
                </a:lnTo>
                <a:lnTo>
                  <a:pt x="192486" y="364490"/>
                </a:lnTo>
                <a:lnTo>
                  <a:pt x="245743" y="311150"/>
                </a:lnTo>
                <a:close/>
              </a:path>
              <a:path w="533400" h="509270">
                <a:moveTo>
                  <a:pt x="192486" y="364490"/>
                </a:moveTo>
                <a:lnTo>
                  <a:pt x="137160" y="364490"/>
                </a:lnTo>
                <a:lnTo>
                  <a:pt x="76200" y="425450"/>
                </a:lnTo>
                <a:lnTo>
                  <a:pt x="131622" y="425450"/>
                </a:lnTo>
                <a:lnTo>
                  <a:pt x="192486" y="364490"/>
                </a:lnTo>
                <a:close/>
              </a:path>
              <a:path w="533400" h="509270">
                <a:moveTo>
                  <a:pt x="131622" y="425450"/>
                </a:moveTo>
                <a:lnTo>
                  <a:pt x="76200" y="425450"/>
                </a:lnTo>
                <a:lnTo>
                  <a:pt x="63500" y="438150"/>
                </a:lnTo>
                <a:lnTo>
                  <a:pt x="118942" y="438150"/>
                </a:lnTo>
                <a:lnTo>
                  <a:pt x="131622" y="425450"/>
                </a:lnTo>
                <a:close/>
              </a:path>
              <a:path w="533400" h="509270">
                <a:moveTo>
                  <a:pt x="118942" y="438150"/>
                </a:moveTo>
                <a:lnTo>
                  <a:pt x="63500" y="438150"/>
                </a:lnTo>
                <a:lnTo>
                  <a:pt x="48260" y="453390"/>
                </a:lnTo>
                <a:lnTo>
                  <a:pt x="103726" y="453390"/>
                </a:lnTo>
                <a:lnTo>
                  <a:pt x="118942" y="438150"/>
                </a:lnTo>
                <a:close/>
              </a:path>
              <a:path w="533400" h="509270">
                <a:moveTo>
                  <a:pt x="103726" y="453390"/>
                </a:moveTo>
                <a:lnTo>
                  <a:pt x="48260" y="453390"/>
                </a:lnTo>
                <a:lnTo>
                  <a:pt x="29210" y="472440"/>
                </a:lnTo>
                <a:lnTo>
                  <a:pt x="84706" y="472440"/>
                </a:lnTo>
                <a:lnTo>
                  <a:pt x="103726" y="453390"/>
                </a:lnTo>
                <a:close/>
              </a:path>
              <a:path w="533400" h="509270">
                <a:moveTo>
                  <a:pt x="84706" y="472440"/>
                </a:moveTo>
                <a:lnTo>
                  <a:pt x="29210" y="472440"/>
                </a:lnTo>
                <a:lnTo>
                  <a:pt x="19050" y="482600"/>
                </a:lnTo>
                <a:lnTo>
                  <a:pt x="74562" y="482600"/>
                </a:lnTo>
                <a:lnTo>
                  <a:pt x="84706" y="472440"/>
                </a:lnTo>
                <a:close/>
              </a:path>
              <a:path w="533400" h="509270">
                <a:moveTo>
                  <a:pt x="69490" y="487680"/>
                </a:moveTo>
                <a:lnTo>
                  <a:pt x="13970" y="487680"/>
                </a:lnTo>
                <a:lnTo>
                  <a:pt x="0" y="501650"/>
                </a:lnTo>
                <a:lnTo>
                  <a:pt x="7619" y="501650"/>
                </a:lnTo>
                <a:lnTo>
                  <a:pt x="7619" y="502920"/>
                </a:lnTo>
                <a:lnTo>
                  <a:pt x="15239" y="502920"/>
                </a:lnTo>
                <a:lnTo>
                  <a:pt x="15239" y="504190"/>
                </a:lnTo>
                <a:lnTo>
                  <a:pt x="24129" y="504190"/>
                </a:lnTo>
                <a:lnTo>
                  <a:pt x="24129" y="505460"/>
                </a:lnTo>
                <a:lnTo>
                  <a:pt x="31750" y="505460"/>
                </a:lnTo>
                <a:lnTo>
                  <a:pt x="31750" y="506730"/>
                </a:lnTo>
                <a:lnTo>
                  <a:pt x="39369" y="506730"/>
                </a:lnTo>
                <a:lnTo>
                  <a:pt x="39369" y="508000"/>
                </a:lnTo>
                <a:lnTo>
                  <a:pt x="44450" y="508000"/>
                </a:lnTo>
                <a:lnTo>
                  <a:pt x="44450" y="509270"/>
                </a:lnTo>
                <a:lnTo>
                  <a:pt x="47934" y="509270"/>
                </a:lnTo>
                <a:lnTo>
                  <a:pt x="69490" y="487680"/>
                </a:lnTo>
                <a:close/>
              </a:path>
              <a:path w="533400" h="509270">
                <a:moveTo>
                  <a:pt x="74562" y="482600"/>
                </a:moveTo>
                <a:lnTo>
                  <a:pt x="19050" y="482600"/>
                </a:lnTo>
                <a:lnTo>
                  <a:pt x="13970" y="487680"/>
                </a:lnTo>
                <a:lnTo>
                  <a:pt x="69490" y="487680"/>
                </a:lnTo>
                <a:lnTo>
                  <a:pt x="74562" y="48260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bk object 1142"/>
          <p:cNvSpPr/>
          <p:nvPr/>
        </p:nvSpPr>
        <p:spPr>
          <a:xfrm>
            <a:off x="3913874" y="6310831"/>
            <a:ext cx="548005" cy="520700"/>
          </a:xfrm>
          <a:custGeom>
            <a:avLst/>
            <a:gdLst/>
            <a:ahLst/>
            <a:cxnLst/>
            <a:rect l="l" t="t" r="r" b="b"/>
            <a:pathLst>
              <a:path w="548004" h="520700">
                <a:moveTo>
                  <a:pt x="378725" y="187757"/>
                </a:moveTo>
                <a:lnTo>
                  <a:pt x="322072" y="187757"/>
                </a:lnTo>
                <a:lnTo>
                  <a:pt x="218096" y="291897"/>
                </a:lnTo>
                <a:lnTo>
                  <a:pt x="274585" y="291897"/>
                </a:lnTo>
                <a:lnTo>
                  <a:pt x="378725" y="187757"/>
                </a:lnTo>
                <a:close/>
              </a:path>
              <a:path w="548004" h="520700">
                <a:moveTo>
                  <a:pt x="392695" y="173787"/>
                </a:moveTo>
                <a:lnTo>
                  <a:pt x="336020" y="173787"/>
                </a:lnTo>
                <a:lnTo>
                  <a:pt x="323340" y="186487"/>
                </a:lnTo>
                <a:lnTo>
                  <a:pt x="379995" y="186487"/>
                </a:lnTo>
                <a:lnTo>
                  <a:pt x="392695" y="173787"/>
                </a:lnTo>
                <a:close/>
              </a:path>
              <a:path w="548004" h="520700">
                <a:moveTo>
                  <a:pt x="428255" y="138227"/>
                </a:moveTo>
                <a:lnTo>
                  <a:pt x="371524" y="138227"/>
                </a:lnTo>
                <a:lnTo>
                  <a:pt x="336020" y="173787"/>
                </a:lnTo>
                <a:lnTo>
                  <a:pt x="392695" y="173787"/>
                </a:lnTo>
                <a:lnTo>
                  <a:pt x="428255" y="138227"/>
                </a:lnTo>
                <a:close/>
              </a:path>
              <a:path w="548004" h="520700">
                <a:moveTo>
                  <a:pt x="434605" y="131877"/>
                </a:moveTo>
                <a:lnTo>
                  <a:pt x="377864" y="131877"/>
                </a:lnTo>
                <a:lnTo>
                  <a:pt x="372792" y="136957"/>
                </a:lnTo>
                <a:lnTo>
                  <a:pt x="429525" y="136957"/>
                </a:lnTo>
                <a:lnTo>
                  <a:pt x="434605" y="131877"/>
                </a:lnTo>
                <a:close/>
              </a:path>
              <a:path w="548004" h="520700">
                <a:moveTo>
                  <a:pt x="440955" y="125527"/>
                </a:moveTo>
                <a:lnTo>
                  <a:pt x="384204" y="125527"/>
                </a:lnTo>
                <a:lnTo>
                  <a:pt x="379132" y="130607"/>
                </a:lnTo>
                <a:lnTo>
                  <a:pt x="435875" y="130607"/>
                </a:lnTo>
                <a:lnTo>
                  <a:pt x="440955" y="125527"/>
                </a:lnTo>
                <a:close/>
              </a:path>
              <a:path w="548004" h="520700">
                <a:moveTo>
                  <a:pt x="447305" y="119177"/>
                </a:moveTo>
                <a:lnTo>
                  <a:pt x="390544" y="119177"/>
                </a:lnTo>
                <a:lnTo>
                  <a:pt x="385472" y="124257"/>
                </a:lnTo>
                <a:lnTo>
                  <a:pt x="442225" y="124257"/>
                </a:lnTo>
                <a:lnTo>
                  <a:pt x="447305" y="119177"/>
                </a:lnTo>
                <a:close/>
              </a:path>
              <a:path w="548004" h="520700">
                <a:moveTo>
                  <a:pt x="453655" y="112827"/>
                </a:moveTo>
                <a:lnTo>
                  <a:pt x="396884" y="112827"/>
                </a:lnTo>
                <a:lnTo>
                  <a:pt x="391812" y="117907"/>
                </a:lnTo>
                <a:lnTo>
                  <a:pt x="448575" y="117907"/>
                </a:lnTo>
                <a:lnTo>
                  <a:pt x="453655" y="112827"/>
                </a:lnTo>
                <a:close/>
              </a:path>
              <a:path w="548004" h="520700">
                <a:moveTo>
                  <a:pt x="460005" y="106477"/>
                </a:moveTo>
                <a:lnTo>
                  <a:pt x="403225" y="106477"/>
                </a:lnTo>
                <a:lnTo>
                  <a:pt x="398152" y="111557"/>
                </a:lnTo>
                <a:lnTo>
                  <a:pt x="454925" y="111557"/>
                </a:lnTo>
                <a:lnTo>
                  <a:pt x="460005" y="106477"/>
                </a:lnTo>
                <a:close/>
              </a:path>
              <a:path w="548004" h="520700">
                <a:moveTo>
                  <a:pt x="466355" y="100127"/>
                </a:moveTo>
                <a:lnTo>
                  <a:pt x="409565" y="100127"/>
                </a:lnTo>
                <a:lnTo>
                  <a:pt x="404493" y="105207"/>
                </a:lnTo>
                <a:lnTo>
                  <a:pt x="461275" y="105207"/>
                </a:lnTo>
                <a:lnTo>
                  <a:pt x="466355" y="100127"/>
                </a:lnTo>
                <a:close/>
              </a:path>
              <a:path w="548004" h="520700">
                <a:moveTo>
                  <a:pt x="472705" y="93777"/>
                </a:moveTo>
                <a:lnTo>
                  <a:pt x="415905" y="93777"/>
                </a:lnTo>
                <a:lnTo>
                  <a:pt x="410833" y="98857"/>
                </a:lnTo>
                <a:lnTo>
                  <a:pt x="467625" y="98857"/>
                </a:lnTo>
                <a:lnTo>
                  <a:pt x="472705" y="93777"/>
                </a:lnTo>
                <a:close/>
              </a:path>
              <a:path w="548004" h="520700">
                <a:moveTo>
                  <a:pt x="479055" y="87427"/>
                </a:moveTo>
                <a:lnTo>
                  <a:pt x="422245" y="87427"/>
                </a:lnTo>
                <a:lnTo>
                  <a:pt x="417173" y="92507"/>
                </a:lnTo>
                <a:lnTo>
                  <a:pt x="473975" y="92507"/>
                </a:lnTo>
                <a:lnTo>
                  <a:pt x="479055" y="87427"/>
                </a:lnTo>
                <a:close/>
              </a:path>
              <a:path w="548004" h="520700">
                <a:moveTo>
                  <a:pt x="485405" y="81077"/>
                </a:moveTo>
                <a:lnTo>
                  <a:pt x="428585" y="81077"/>
                </a:lnTo>
                <a:lnTo>
                  <a:pt x="423513" y="86157"/>
                </a:lnTo>
                <a:lnTo>
                  <a:pt x="480325" y="86157"/>
                </a:lnTo>
                <a:lnTo>
                  <a:pt x="485405" y="81077"/>
                </a:lnTo>
                <a:close/>
              </a:path>
              <a:path w="548004" h="520700">
                <a:moveTo>
                  <a:pt x="491755" y="74727"/>
                </a:moveTo>
                <a:lnTo>
                  <a:pt x="434925" y="74727"/>
                </a:lnTo>
                <a:lnTo>
                  <a:pt x="429853" y="79807"/>
                </a:lnTo>
                <a:lnTo>
                  <a:pt x="486675" y="79807"/>
                </a:lnTo>
                <a:lnTo>
                  <a:pt x="491755" y="74727"/>
                </a:lnTo>
                <a:close/>
              </a:path>
              <a:path w="548004" h="520700">
                <a:moveTo>
                  <a:pt x="498105" y="68377"/>
                </a:moveTo>
                <a:lnTo>
                  <a:pt x="441265" y="68377"/>
                </a:lnTo>
                <a:lnTo>
                  <a:pt x="436193" y="73457"/>
                </a:lnTo>
                <a:lnTo>
                  <a:pt x="493025" y="73457"/>
                </a:lnTo>
                <a:lnTo>
                  <a:pt x="498105" y="68377"/>
                </a:lnTo>
                <a:close/>
              </a:path>
              <a:path w="548004" h="520700">
                <a:moveTo>
                  <a:pt x="504455" y="62027"/>
                </a:moveTo>
                <a:lnTo>
                  <a:pt x="447605" y="62027"/>
                </a:lnTo>
                <a:lnTo>
                  <a:pt x="442533" y="67107"/>
                </a:lnTo>
                <a:lnTo>
                  <a:pt x="499375" y="67107"/>
                </a:lnTo>
                <a:lnTo>
                  <a:pt x="504455" y="62027"/>
                </a:lnTo>
                <a:close/>
              </a:path>
              <a:path w="548004" h="520700">
                <a:moveTo>
                  <a:pt x="510805" y="55677"/>
                </a:moveTo>
                <a:lnTo>
                  <a:pt x="453945" y="55677"/>
                </a:lnTo>
                <a:lnTo>
                  <a:pt x="448873" y="60757"/>
                </a:lnTo>
                <a:lnTo>
                  <a:pt x="505725" y="60757"/>
                </a:lnTo>
                <a:lnTo>
                  <a:pt x="510805" y="55677"/>
                </a:lnTo>
                <a:close/>
              </a:path>
              <a:path w="548004" h="520700">
                <a:moveTo>
                  <a:pt x="517155" y="49327"/>
                </a:moveTo>
                <a:lnTo>
                  <a:pt x="460285" y="49327"/>
                </a:lnTo>
                <a:lnTo>
                  <a:pt x="455213" y="54407"/>
                </a:lnTo>
                <a:lnTo>
                  <a:pt x="512075" y="54407"/>
                </a:lnTo>
                <a:lnTo>
                  <a:pt x="517155" y="49327"/>
                </a:lnTo>
                <a:close/>
              </a:path>
              <a:path w="548004" h="520700">
                <a:moveTo>
                  <a:pt x="523505" y="42977"/>
                </a:moveTo>
                <a:lnTo>
                  <a:pt x="466625" y="42977"/>
                </a:lnTo>
                <a:lnTo>
                  <a:pt x="461553" y="48057"/>
                </a:lnTo>
                <a:lnTo>
                  <a:pt x="518425" y="48057"/>
                </a:lnTo>
                <a:lnTo>
                  <a:pt x="523505" y="42977"/>
                </a:lnTo>
                <a:close/>
              </a:path>
              <a:path w="548004" h="520700">
                <a:moveTo>
                  <a:pt x="529855" y="36627"/>
                </a:moveTo>
                <a:lnTo>
                  <a:pt x="472965" y="36627"/>
                </a:lnTo>
                <a:lnTo>
                  <a:pt x="467893" y="41707"/>
                </a:lnTo>
                <a:lnTo>
                  <a:pt x="524775" y="41707"/>
                </a:lnTo>
                <a:lnTo>
                  <a:pt x="529855" y="36627"/>
                </a:lnTo>
                <a:close/>
              </a:path>
              <a:path w="548004" h="520700">
                <a:moveTo>
                  <a:pt x="536205" y="30277"/>
                </a:moveTo>
                <a:lnTo>
                  <a:pt x="479305" y="30277"/>
                </a:lnTo>
                <a:lnTo>
                  <a:pt x="474233" y="35357"/>
                </a:lnTo>
                <a:lnTo>
                  <a:pt x="531125" y="35357"/>
                </a:lnTo>
                <a:lnTo>
                  <a:pt x="536205" y="30277"/>
                </a:lnTo>
                <a:close/>
              </a:path>
              <a:path w="548004" h="520700">
                <a:moveTo>
                  <a:pt x="542555" y="23927"/>
                </a:moveTo>
                <a:lnTo>
                  <a:pt x="485645" y="23927"/>
                </a:lnTo>
                <a:lnTo>
                  <a:pt x="480573" y="29007"/>
                </a:lnTo>
                <a:lnTo>
                  <a:pt x="537475" y="29007"/>
                </a:lnTo>
                <a:lnTo>
                  <a:pt x="542555" y="23927"/>
                </a:lnTo>
                <a:close/>
              </a:path>
              <a:path w="548004" h="520700">
                <a:moveTo>
                  <a:pt x="545095" y="17577"/>
                </a:moveTo>
                <a:lnTo>
                  <a:pt x="491985" y="17577"/>
                </a:lnTo>
                <a:lnTo>
                  <a:pt x="486913" y="22657"/>
                </a:lnTo>
                <a:lnTo>
                  <a:pt x="543825" y="22657"/>
                </a:lnTo>
                <a:lnTo>
                  <a:pt x="547635" y="18847"/>
                </a:lnTo>
                <a:lnTo>
                  <a:pt x="545095" y="18847"/>
                </a:lnTo>
                <a:lnTo>
                  <a:pt x="545095" y="17577"/>
                </a:lnTo>
                <a:close/>
              </a:path>
              <a:path w="548004" h="520700">
                <a:moveTo>
                  <a:pt x="542555" y="16307"/>
                </a:moveTo>
                <a:lnTo>
                  <a:pt x="540015" y="16307"/>
                </a:lnTo>
                <a:lnTo>
                  <a:pt x="540015" y="17577"/>
                </a:lnTo>
                <a:lnTo>
                  <a:pt x="542555" y="17577"/>
                </a:lnTo>
                <a:lnTo>
                  <a:pt x="542555" y="16307"/>
                </a:lnTo>
                <a:close/>
              </a:path>
              <a:path w="548004" h="520700">
                <a:moveTo>
                  <a:pt x="532395" y="11227"/>
                </a:moveTo>
                <a:lnTo>
                  <a:pt x="498325" y="11227"/>
                </a:lnTo>
                <a:lnTo>
                  <a:pt x="493253" y="16307"/>
                </a:lnTo>
                <a:lnTo>
                  <a:pt x="537475" y="16307"/>
                </a:lnTo>
                <a:lnTo>
                  <a:pt x="537475" y="13767"/>
                </a:lnTo>
                <a:lnTo>
                  <a:pt x="534935" y="13767"/>
                </a:lnTo>
                <a:lnTo>
                  <a:pt x="534935" y="12497"/>
                </a:lnTo>
                <a:lnTo>
                  <a:pt x="532395" y="12497"/>
                </a:lnTo>
                <a:lnTo>
                  <a:pt x="532395" y="11227"/>
                </a:lnTo>
                <a:close/>
              </a:path>
              <a:path w="548004" h="520700">
                <a:moveTo>
                  <a:pt x="529855" y="9957"/>
                </a:moveTo>
                <a:lnTo>
                  <a:pt x="527315" y="9957"/>
                </a:lnTo>
                <a:lnTo>
                  <a:pt x="527315" y="11227"/>
                </a:lnTo>
                <a:lnTo>
                  <a:pt x="529855" y="11227"/>
                </a:lnTo>
                <a:lnTo>
                  <a:pt x="529855" y="9957"/>
                </a:lnTo>
                <a:close/>
              </a:path>
              <a:path w="548004" h="520700">
                <a:moveTo>
                  <a:pt x="519695" y="4877"/>
                </a:moveTo>
                <a:lnTo>
                  <a:pt x="504665" y="4877"/>
                </a:lnTo>
                <a:lnTo>
                  <a:pt x="499593" y="9957"/>
                </a:lnTo>
                <a:lnTo>
                  <a:pt x="524775" y="9957"/>
                </a:lnTo>
                <a:lnTo>
                  <a:pt x="524775" y="7417"/>
                </a:lnTo>
                <a:lnTo>
                  <a:pt x="522235" y="7417"/>
                </a:lnTo>
                <a:lnTo>
                  <a:pt x="522235" y="6147"/>
                </a:lnTo>
                <a:lnTo>
                  <a:pt x="519695" y="6147"/>
                </a:lnTo>
                <a:lnTo>
                  <a:pt x="519695" y="4877"/>
                </a:lnTo>
                <a:close/>
              </a:path>
              <a:path w="548004" h="520700">
                <a:moveTo>
                  <a:pt x="517155" y="3607"/>
                </a:moveTo>
                <a:lnTo>
                  <a:pt x="515885" y="3607"/>
                </a:lnTo>
                <a:lnTo>
                  <a:pt x="515885" y="4877"/>
                </a:lnTo>
                <a:lnTo>
                  <a:pt x="517155" y="4877"/>
                </a:lnTo>
                <a:lnTo>
                  <a:pt x="517155" y="3607"/>
                </a:lnTo>
                <a:close/>
              </a:path>
              <a:path w="548004" h="520700">
                <a:moveTo>
                  <a:pt x="509535" y="0"/>
                </a:moveTo>
                <a:lnTo>
                  <a:pt x="505933" y="3607"/>
                </a:lnTo>
                <a:lnTo>
                  <a:pt x="512075" y="3607"/>
                </a:lnTo>
                <a:lnTo>
                  <a:pt x="512075" y="1067"/>
                </a:lnTo>
                <a:lnTo>
                  <a:pt x="509535" y="1067"/>
                </a:lnTo>
                <a:lnTo>
                  <a:pt x="509535" y="0"/>
                </a:lnTo>
                <a:close/>
              </a:path>
              <a:path w="548004" h="520700">
                <a:moveTo>
                  <a:pt x="107780" y="402387"/>
                </a:moveTo>
                <a:lnTo>
                  <a:pt x="106512" y="403657"/>
                </a:lnTo>
                <a:lnTo>
                  <a:pt x="162825" y="403657"/>
                </a:lnTo>
                <a:lnTo>
                  <a:pt x="164095" y="402514"/>
                </a:lnTo>
                <a:lnTo>
                  <a:pt x="107780" y="402387"/>
                </a:lnTo>
                <a:close/>
              </a:path>
              <a:path w="548004" h="520700">
                <a:moveTo>
                  <a:pt x="165365" y="401117"/>
                </a:moveTo>
                <a:lnTo>
                  <a:pt x="109048" y="401244"/>
                </a:lnTo>
                <a:lnTo>
                  <a:pt x="107780" y="402387"/>
                </a:lnTo>
                <a:lnTo>
                  <a:pt x="164095" y="402514"/>
                </a:lnTo>
                <a:lnTo>
                  <a:pt x="165365" y="401117"/>
                </a:lnTo>
                <a:close/>
              </a:path>
              <a:path w="548004" h="520700">
                <a:moveTo>
                  <a:pt x="110316" y="399847"/>
                </a:moveTo>
                <a:lnTo>
                  <a:pt x="109048" y="401244"/>
                </a:lnTo>
                <a:lnTo>
                  <a:pt x="165365" y="401117"/>
                </a:lnTo>
                <a:lnTo>
                  <a:pt x="166508" y="399974"/>
                </a:lnTo>
                <a:lnTo>
                  <a:pt x="110316" y="399847"/>
                </a:lnTo>
                <a:close/>
              </a:path>
              <a:path w="548004" h="520700">
                <a:moveTo>
                  <a:pt x="111584" y="398577"/>
                </a:moveTo>
                <a:lnTo>
                  <a:pt x="110316" y="399847"/>
                </a:lnTo>
                <a:lnTo>
                  <a:pt x="166635" y="399847"/>
                </a:lnTo>
                <a:lnTo>
                  <a:pt x="166635" y="399974"/>
                </a:lnTo>
                <a:lnTo>
                  <a:pt x="167905" y="398704"/>
                </a:lnTo>
                <a:lnTo>
                  <a:pt x="111584" y="398577"/>
                </a:lnTo>
                <a:close/>
              </a:path>
              <a:path w="548004" h="520700">
                <a:moveTo>
                  <a:pt x="112852" y="397307"/>
                </a:moveTo>
                <a:lnTo>
                  <a:pt x="111584" y="398577"/>
                </a:lnTo>
                <a:lnTo>
                  <a:pt x="167905" y="398577"/>
                </a:lnTo>
                <a:lnTo>
                  <a:pt x="169175" y="397434"/>
                </a:lnTo>
                <a:lnTo>
                  <a:pt x="112852" y="397307"/>
                </a:lnTo>
                <a:close/>
              </a:path>
              <a:path w="548004" h="520700">
                <a:moveTo>
                  <a:pt x="114120" y="396037"/>
                </a:moveTo>
                <a:lnTo>
                  <a:pt x="112852" y="397307"/>
                </a:lnTo>
                <a:lnTo>
                  <a:pt x="169175" y="397434"/>
                </a:lnTo>
                <a:lnTo>
                  <a:pt x="170445" y="396164"/>
                </a:lnTo>
                <a:lnTo>
                  <a:pt x="114120" y="396037"/>
                </a:lnTo>
                <a:close/>
              </a:path>
              <a:path w="548004" h="520700">
                <a:moveTo>
                  <a:pt x="171715" y="394767"/>
                </a:moveTo>
                <a:lnTo>
                  <a:pt x="115388" y="394894"/>
                </a:lnTo>
                <a:lnTo>
                  <a:pt x="114120" y="396037"/>
                </a:lnTo>
                <a:lnTo>
                  <a:pt x="170445" y="396164"/>
                </a:lnTo>
                <a:lnTo>
                  <a:pt x="171715" y="394767"/>
                </a:lnTo>
                <a:close/>
              </a:path>
              <a:path w="548004" h="520700">
                <a:moveTo>
                  <a:pt x="116656" y="393497"/>
                </a:moveTo>
                <a:lnTo>
                  <a:pt x="115388" y="394894"/>
                </a:lnTo>
                <a:lnTo>
                  <a:pt x="171715" y="394767"/>
                </a:lnTo>
                <a:lnTo>
                  <a:pt x="172985" y="393624"/>
                </a:lnTo>
                <a:lnTo>
                  <a:pt x="116656" y="393497"/>
                </a:lnTo>
                <a:close/>
              </a:path>
              <a:path w="548004" h="520700">
                <a:moveTo>
                  <a:pt x="174255" y="392227"/>
                </a:moveTo>
                <a:lnTo>
                  <a:pt x="117924" y="392354"/>
                </a:lnTo>
                <a:lnTo>
                  <a:pt x="116656" y="393497"/>
                </a:lnTo>
                <a:lnTo>
                  <a:pt x="172985" y="393497"/>
                </a:lnTo>
                <a:lnTo>
                  <a:pt x="174255" y="392227"/>
                </a:lnTo>
                <a:close/>
              </a:path>
              <a:path w="548004" h="520700">
                <a:moveTo>
                  <a:pt x="119192" y="390957"/>
                </a:moveTo>
                <a:lnTo>
                  <a:pt x="117924" y="392354"/>
                </a:lnTo>
                <a:lnTo>
                  <a:pt x="174255" y="392227"/>
                </a:lnTo>
                <a:lnTo>
                  <a:pt x="175525" y="391084"/>
                </a:lnTo>
                <a:lnTo>
                  <a:pt x="119192" y="390957"/>
                </a:lnTo>
                <a:close/>
              </a:path>
              <a:path w="548004" h="520700">
                <a:moveTo>
                  <a:pt x="178065" y="388418"/>
                </a:moveTo>
                <a:lnTo>
                  <a:pt x="121728" y="388544"/>
                </a:lnTo>
                <a:lnTo>
                  <a:pt x="119192" y="390957"/>
                </a:lnTo>
                <a:lnTo>
                  <a:pt x="175525" y="391084"/>
                </a:lnTo>
                <a:lnTo>
                  <a:pt x="178065" y="388418"/>
                </a:lnTo>
                <a:close/>
              </a:path>
              <a:path w="548004" h="520700">
                <a:moveTo>
                  <a:pt x="180605" y="385877"/>
                </a:moveTo>
                <a:lnTo>
                  <a:pt x="124264" y="386004"/>
                </a:lnTo>
                <a:lnTo>
                  <a:pt x="122996" y="387147"/>
                </a:lnTo>
                <a:lnTo>
                  <a:pt x="121728" y="388544"/>
                </a:lnTo>
                <a:lnTo>
                  <a:pt x="178065" y="388417"/>
                </a:lnTo>
                <a:lnTo>
                  <a:pt x="180605" y="385877"/>
                </a:lnTo>
                <a:close/>
              </a:path>
              <a:path w="548004" h="520700">
                <a:moveTo>
                  <a:pt x="125532" y="384607"/>
                </a:moveTo>
                <a:lnTo>
                  <a:pt x="124264" y="386004"/>
                </a:lnTo>
                <a:lnTo>
                  <a:pt x="180605" y="385877"/>
                </a:lnTo>
                <a:lnTo>
                  <a:pt x="181875" y="384734"/>
                </a:lnTo>
                <a:lnTo>
                  <a:pt x="125532" y="384607"/>
                </a:lnTo>
                <a:close/>
              </a:path>
              <a:path w="548004" h="520700">
                <a:moveTo>
                  <a:pt x="154972" y="383401"/>
                </a:moveTo>
                <a:lnTo>
                  <a:pt x="126800" y="383464"/>
                </a:lnTo>
                <a:lnTo>
                  <a:pt x="125532" y="384607"/>
                </a:lnTo>
                <a:lnTo>
                  <a:pt x="181875" y="384734"/>
                </a:lnTo>
                <a:lnTo>
                  <a:pt x="183030" y="383464"/>
                </a:lnTo>
                <a:lnTo>
                  <a:pt x="154972" y="383401"/>
                </a:lnTo>
                <a:close/>
              </a:path>
              <a:path w="548004" h="520700">
                <a:moveTo>
                  <a:pt x="183261" y="383337"/>
                </a:moveTo>
                <a:close/>
              </a:path>
              <a:path w="548004" h="520700">
                <a:moveTo>
                  <a:pt x="184415" y="382067"/>
                </a:moveTo>
                <a:lnTo>
                  <a:pt x="128068" y="382194"/>
                </a:lnTo>
                <a:lnTo>
                  <a:pt x="126800" y="383337"/>
                </a:lnTo>
                <a:lnTo>
                  <a:pt x="154972" y="383401"/>
                </a:lnTo>
                <a:lnTo>
                  <a:pt x="183145" y="383337"/>
                </a:lnTo>
                <a:lnTo>
                  <a:pt x="184415" y="382067"/>
                </a:lnTo>
                <a:close/>
              </a:path>
              <a:path w="548004" h="520700">
                <a:moveTo>
                  <a:pt x="128183" y="382067"/>
                </a:moveTo>
                <a:lnTo>
                  <a:pt x="127941" y="382194"/>
                </a:lnTo>
                <a:lnTo>
                  <a:pt x="128183" y="382067"/>
                </a:lnTo>
                <a:close/>
              </a:path>
              <a:path w="548004" h="520700">
                <a:moveTo>
                  <a:pt x="129336" y="380797"/>
                </a:moveTo>
                <a:lnTo>
                  <a:pt x="128183" y="382067"/>
                </a:lnTo>
                <a:lnTo>
                  <a:pt x="184415" y="382067"/>
                </a:lnTo>
                <a:lnTo>
                  <a:pt x="185685" y="380924"/>
                </a:lnTo>
                <a:lnTo>
                  <a:pt x="129336" y="380797"/>
                </a:lnTo>
                <a:close/>
              </a:path>
              <a:path w="548004" h="520700">
                <a:moveTo>
                  <a:pt x="131872" y="378257"/>
                </a:moveTo>
                <a:lnTo>
                  <a:pt x="129336" y="380797"/>
                </a:lnTo>
                <a:lnTo>
                  <a:pt x="185685" y="380797"/>
                </a:lnTo>
                <a:lnTo>
                  <a:pt x="186955" y="379527"/>
                </a:lnTo>
                <a:lnTo>
                  <a:pt x="188225" y="378384"/>
                </a:lnTo>
                <a:lnTo>
                  <a:pt x="131872" y="378257"/>
                </a:lnTo>
                <a:close/>
              </a:path>
              <a:path w="548004" h="520700">
                <a:moveTo>
                  <a:pt x="189495" y="377114"/>
                </a:moveTo>
                <a:lnTo>
                  <a:pt x="133140" y="377114"/>
                </a:lnTo>
                <a:lnTo>
                  <a:pt x="131872" y="378257"/>
                </a:lnTo>
                <a:lnTo>
                  <a:pt x="188225" y="378384"/>
                </a:lnTo>
                <a:lnTo>
                  <a:pt x="189495" y="377114"/>
                </a:lnTo>
                <a:close/>
              </a:path>
              <a:path w="548004" h="520700">
                <a:moveTo>
                  <a:pt x="190765" y="375717"/>
                </a:moveTo>
                <a:lnTo>
                  <a:pt x="134408" y="375844"/>
                </a:lnTo>
                <a:lnTo>
                  <a:pt x="133140" y="376987"/>
                </a:lnTo>
                <a:lnTo>
                  <a:pt x="189495" y="377114"/>
                </a:lnTo>
                <a:lnTo>
                  <a:pt x="190765" y="375717"/>
                </a:lnTo>
                <a:close/>
              </a:path>
              <a:path w="548004" h="520700">
                <a:moveTo>
                  <a:pt x="195845" y="370764"/>
                </a:moveTo>
                <a:lnTo>
                  <a:pt x="139480" y="370764"/>
                </a:lnTo>
                <a:lnTo>
                  <a:pt x="136944" y="373177"/>
                </a:lnTo>
                <a:lnTo>
                  <a:pt x="135676" y="374447"/>
                </a:lnTo>
                <a:lnTo>
                  <a:pt x="134408" y="375844"/>
                </a:lnTo>
                <a:lnTo>
                  <a:pt x="190765" y="375717"/>
                </a:lnTo>
                <a:lnTo>
                  <a:pt x="193305" y="373177"/>
                </a:lnTo>
                <a:lnTo>
                  <a:pt x="195845" y="370764"/>
                </a:lnTo>
                <a:close/>
              </a:path>
              <a:path w="548004" h="520700">
                <a:moveTo>
                  <a:pt x="197115" y="369367"/>
                </a:moveTo>
                <a:lnTo>
                  <a:pt x="140748" y="369494"/>
                </a:lnTo>
                <a:lnTo>
                  <a:pt x="139480" y="370764"/>
                </a:lnTo>
                <a:lnTo>
                  <a:pt x="195845" y="370637"/>
                </a:lnTo>
                <a:lnTo>
                  <a:pt x="197115" y="369367"/>
                </a:lnTo>
                <a:close/>
              </a:path>
              <a:path w="548004" h="520700">
                <a:moveTo>
                  <a:pt x="199655" y="366827"/>
                </a:moveTo>
                <a:lnTo>
                  <a:pt x="143284" y="366954"/>
                </a:lnTo>
                <a:lnTo>
                  <a:pt x="142016" y="368097"/>
                </a:lnTo>
                <a:lnTo>
                  <a:pt x="140748" y="369494"/>
                </a:lnTo>
                <a:lnTo>
                  <a:pt x="197115" y="369367"/>
                </a:lnTo>
                <a:lnTo>
                  <a:pt x="199655" y="366827"/>
                </a:lnTo>
                <a:close/>
              </a:path>
              <a:path w="548004" h="520700">
                <a:moveTo>
                  <a:pt x="144552" y="365557"/>
                </a:moveTo>
                <a:lnTo>
                  <a:pt x="143284" y="366827"/>
                </a:lnTo>
                <a:lnTo>
                  <a:pt x="199655" y="366827"/>
                </a:lnTo>
                <a:lnTo>
                  <a:pt x="200925" y="365684"/>
                </a:lnTo>
                <a:lnTo>
                  <a:pt x="144552" y="365557"/>
                </a:lnTo>
                <a:close/>
              </a:path>
              <a:path w="548004" h="520700">
                <a:moveTo>
                  <a:pt x="149624" y="360477"/>
                </a:moveTo>
                <a:lnTo>
                  <a:pt x="144552" y="365557"/>
                </a:lnTo>
                <a:lnTo>
                  <a:pt x="200925" y="365684"/>
                </a:lnTo>
                <a:lnTo>
                  <a:pt x="204735" y="361747"/>
                </a:lnTo>
                <a:lnTo>
                  <a:pt x="205878" y="360604"/>
                </a:lnTo>
                <a:lnTo>
                  <a:pt x="149624" y="360477"/>
                </a:lnTo>
                <a:close/>
              </a:path>
              <a:path w="548004" h="520700">
                <a:moveTo>
                  <a:pt x="150892" y="359207"/>
                </a:moveTo>
                <a:lnTo>
                  <a:pt x="149624" y="360477"/>
                </a:lnTo>
                <a:lnTo>
                  <a:pt x="206005" y="360477"/>
                </a:lnTo>
                <a:lnTo>
                  <a:pt x="206005" y="360604"/>
                </a:lnTo>
                <a:lnTo>
                  <a:pt x="207275" y="359334"/>
                </a:lnTo>
                <a:lnTo>
                  <a:pt x="150892" y="359207"/>
                </a:lnTo>
                <a:close/>
              </a:path>
              <a:path w="548004" h="520700">
                <a:moveTo>
                  <a:pt x="152160" y="357937"/>
                </a:moveTo>
                <a:lnTo>
                  <a:pt x="150892" y="359207"/>
                </a:lnTo>
                <a:lnTo>
                  <a:pt x="207275" y="359334"/>
                </a:lnTo>
                <a:lnTo>
                  <a:pt x="208545" y="358064"/>
                </a:lnTo>
                <a:lnTo>
                  <a:pt x="152160" y="357937"/>
                </a:lnTo>
                <a:close/>
              </a:path>
              <a:path w="548004" h="520700">
                <a:moveTo>
                  <a:pt x="209815" y="356667"/>
                </a:moveTo>
                <a:lnTo>
                  <a:pt x="153428" y="356794"/>
                </a:lnTo>
                <a:lnTo>
                  <a:pt x="152160" y="357937"/>
                </a:lnTo>
                <a:lnTo>
                  <a:pt x="208545" y="357937"/>
                </a:lnTo>
                <a:lnTo>
                  <a:pt x="209815" y="356667"/>
                </a:lnTo>
                <a:close/>
              </a:path>
              <a:path w="548004" h="520700">
                <a:moveTo>
                  <a:pt x="157232" y="352857"/>
                </a:moveTo>
                <a:lnTo>
                  <a:pt x="155964" y="354128"/>
                </a:lnTo>
                <a:lnTo>
                  <a:pt x="153428" y="356794"/>
                </a:lnTo>
                <a:lnTo>
                  <a:pt x="209815" y="356667"/>
                </a:lnTo>
                <a:lnTo>
                  <a:pt x="212355" y="354128"/>
                </a:lnTo>
                <a:lnTo>
                  <a:pt x="213625" y="352984"/>
                </a:lnTo>
                <a:lnTo>
                  <a:pt x="157232" y="352857"/>
                </a:lnTo>
                <a:close/>
              </a:path>
              <a:path w="548004" h="520700">
                <a:moveTo>
                  <a:pt x="216165" y="350317"/>
                </a:moveTo>
                <a:lnTo>
                  <a:pt x="159768" y="350444"/>
                </a:lnTo>
                <a:lnTo>
                  <a:pt x="158500" y="351714"/>
                </a:lnTo>
                <a:lnTo>
                  <a:pt x="157232" y="352857"/>
                </a:lnTo>
                <a:lnTo>
                  <a:pt x="213625" y="352984"/>
                </a:lnTo>
                <a:lnTo>
                  <a:pt x="214895" y="351714"/>
                </a:lnTo>
                <a:lnTo>
                  <a:pt x="216165" y="350317"/>
                </a:lnTo>
                <a:close/>
              </a:path>
              <a:path w="548004" h="520700">
                <a:moveTo>
                  <a:pt x="218705" y="347777"/>
                </a:moveTo>
                <a:lnTo>
                  <a:pt x="162304" y="347904"/>
                </a:lnTo>
                <a:lnTo>
                  <a:pt x="159768" y="350444"/>
                </a:lnTo>
                <a:lnTo>
                  <a:pt x="216165" y="350317"/>
                </a:lnTo>
                <a:lnTo>
                  <a:pt x="218705" y="347777"/>
                </a:lnTo>
                <a:close/>
              </a:path>
              <a:path w="548004" h="520700">
                <a:moveTo>
                  <a:pt x="163572" y="346507"/>
                </a:moveTo>
                <a:lnTo>
                  <a:pt x="162304" y="347904"/>
                </a:lnTo>
                <a:lnTo>
                  <a:pt x="218705" y="347777"/>
                </a:lnTo>
                <a:lnTo>
                  <a:pt x="219975" y="346634"/>
                </a:lnTo>
                <a:lnTo>
                  <a:pt x="163572" y="346507"/>
                </a:lnTo>
                <a:close/>
              </a:path>
              <a:path w="548004" h="520700">
                <a:moveTo>
                  <a:pt x="222394" y="344094"/>
                </a:moveTo>
                <a:lnTo>
                  <a:pt x="165981" y="344094"/>
                </a:lnTo>
                <a:lnTo>
                  <a:pt x="163572" y="346507"/>
                </a:lnTo>
                <a:lnTo>
                  <a:pt x="219975" y="346634"/>
                </a:lnTo>
                <a:lnTo>
                  <a:pt x="222394" y="344094"/>
                </a:lnTo>
                <a:close/>
              </a:path>
              <a:path w="548004" h="520700">
                <a:moveTo>
                  <a:pt x="166229" y="343967"/>
                </a:moveTo>
                <a:lnTo>
                  <a:pt x="165981" y="344094"/>
                </a:lnTo>
                <a:lnTo>
                  <a:pt x="166229" y="343967"/>
                </a:lnTo>
                <a:close/>
              </a:path>
              <a:path w="548004" h="520700">
                <a:moveTo>
                  <a:pt x="172448" y="337617"/>
                </a:moveTo>
                <a:lnTo>
                  <a:pt x="168644" y="341427"/>
                </a:lnTo>
                <a:lnTo>
                  <a:pt x="166229" y="343967"/>
                </a:lnTo>
                <a:lnTo>
                  <a:pt x="222515" y="343967"/>
                </a:lnTo>
                <a:lnTo>
                  <a:pt x="222394" y="344094"/>
                </a:lnTo>
                <a:lnTo>
                  <a:pt x="225055" y="341427"/>
                </a:lnTo>
                <a:lnTo>
                  <a:pt x="228865" y="337744"/>
                </a:lnTo>
                <a:lnTo>
                  <a:pt x="172448" y="337617"/>
                </a:lnTo>
                <a:close/>
              </a:path>
              <a:path w="548004" h="520700">
                <a:moveTo>
                  <a:pt x="233945" y="332537"/>
                </a:moveTo>
                <a:lnTo>
                  <a:pt x="177520" y="332664"/>
                </a:lnTo>
                <a:lnTo>
                  <a:pt x="172448" y="337617"/>
                </a:lnTo>
                <a:lnTo>
                  <a:pt x="228865" y="337744"/>
                </a:lnTo>
                <a:lnTo>
                  <a:pt x="233945" y="332537"/>
                </a:lnTo>
                <a:close/>
              </a:path>
              <a:path w="548004" h="520700">
                <a:moveTo>
                  <a:pt x="177647" y="332537"/>
                </a:moveTo>
                <a:lnTo>
                  <a:pt x="177393" y="332664"/>
                </a:lnTo>
                <a:lnTo>
                  <a:pt x="177647" y="332537"/>
                </a:lnTo>
                <a:close/>
              </a:path>
              <a:path w="548004" h="520700">
                <a:moveTo>
                  <a:pt x="236485" y="330124"/>
                </a:moveTo>
                <a:lnTo>
                  <a:pt x="180056" y="330124"/>
                </a:lnTo>
                <a:lnTo>
                  <a:pt x="177647" y="332537"/>
                </a:lnTo>
                <a:lnTo>
                  <a:pt x="233945" y="332537"/>
                </a:lnTo>
                <a:lnTo>
                  <a:pt x="236485" y="330124"/>
                </a:lnTo>
                <a:close/>
              </a:path>
              <a:path w="548004" h="520700">
                <a:moveTo>
                  <a:pt x="240295" y="326187"/>
                </a:moveTo>
                <a:lnTo>
                  <a:pt x="183860" y="326314"/>
                </a:lnTo>
                <a:lnTo>
                  <a:pt x="180056" y="330124"/>
                </a:lnTo>
                <a:lnTo>
                  <a:pt x="236485" y="329997"/>
                </a:lnTo>
                <a:lnTo>
                  <a:pt x="240295" y="326187"/>
                </a:lnTo>
                <a:close/>
              </a:path>
              <a:path w="548004" h="520700">
                <a:moveTo>
                  <a:pt x="242835" y="323647"/>
                </a:moveTo>
                <a:lnTo>
                  <a:pt x="186396" y="323774"/>
                </a:lnTo>
                <a:lnTo>
                  <a:pt x="183860" y="326314"/>
                </a:lnTo>
                <a:lnTo>
                  <a:pt x="240295" y="326187"/>
                </a:lnTo>
                <a:lnTo>
                  <a:pt x="242835" y="323647"/>
                </a:lnTo>
                <a:close/>
              </a:path>
              <a:path w="548004" h="520700">
                <a:moveTo>
                  <a:pt x="188932" y="321107"/>
                </a:moveTo>
                <a:lnTo>
                  <a:pt x="186396" y="323647"/>
                </a:lnTo>
                <a:lnTo>
                  <a:pt x="242835" y="323647"/>
                </a:lnTo>
                <a:lnTo>
                  <a:pt x="245375" y="321234"/>
                </a:lnTo>
                <a:lnTo>
                  <a:pt x="188932" y="321107"/>
                </a:lnTo>
                <a:close/>
              </a:path>
              <a:path w="548004" h="520700">
                <a:moveTo>
                  <a:pt x="197808" y="312217"/>
                </a:moveTo>
                <a:lnTo>
                  <a:pt x="188932" y="321107"/>
                </a:lnTo>
                <a:lnTo>
                  <a:pt x="245375" y="321234"/>
                </a:lnTo>
                <a:lnTo>
                  <a:pt x="247915" y="318567"/>
                </a:lnTo>
                <a:lnTo>
                  <a:pt x="254138" y="312344"/>
                </a:lnTo>
                <a:lnTo>
                  <a:pt x="197808" y="312217"/>
                </a:lnTo>
                <a:close/>
              </a:path>
              <a:path w="548004" h="520700">
                <a:moveTo>
                  <a:pt x="205416" y="304597"/>
                </a:moveTo>
                <a:lnTo>
                  <a:pt x="197808" y="312217"/>
                </a:lnTo>
                <a:lnTo>
                  <a:pt x="254265" y="312217"/>
                </a:lnTo>
                <a:lnTo>
                  <a:pt x="254265" y="312344"/>
                </a:lnTo>
                <a:lnTo>
                  <a:pt x="261885" y="304724"/>
                </a:lnTo>
                <a:lnTo>
                  <a:pt x="205416" y="304597"/>
                </a:lnTo>
                <a:close/>
              </a:path>
              <a:path w="548004" h="520700">
                <a:moveTo>
                  <a:pt x="211756" y="298247"/>
                </a:moveTo>
                <a:lnTo>
                  <a:pt x="205416" y="304597"/>
                </a:lnTo>
                <a:lnTo>
                  <a:pt x="261885" y="304597"/>
                </a:lnTo>
                <a:lnTo>
                  <a:pt x="268235" y="298374"/>
                </a:lnTo>
                <a:lnTo>
                  <a:pt x="211756" y="298247"/>
                </a:lnTo>
                <a:close/>
              </a:path>
              <a:path w="548004" h="520700">
                <a:moveTo>
                  <a:pt x="270775" y="295707"/>
                </a:moveTo>
                <a:lnTo>
                  <a:pt x="214292" y="295834"/>
                </a:lnTo>
                <a:lnTo>
                  <a:pt x="211756" y="298247"/>
                </a:lnTo>
                <a:lnTo>
                  <a:pt x="268235" y="298247"/>
                </a:lnTo>
                <a:lnTo>
                  <a:pt x="270775" y="295707"/>
                </a:lnTo>
                <a:close/>
              </a:path>
              <a:path w="548004" h="520700">
                <a:moveTo>
                  <a:pt x="214419" y="295707"/>
                </a:moveTo>
                <a:lnTo>
                  <a:pt x="214165" y="295834"/>
                </a:lnTo>
                <a:lnTo>
                  <a:pt x="214419" y="295707"/>
                </a:lnTo>
                <a:close/>
              </a:path>
              <a:path w="548004" h="520700">
                <a:moveTo>
                  <a:pt x="274585" y="292024"/>
                </a:moveTo>
                <a:lnTo>
                  <a:pt x="218096" y="292024"/>
                </a:lnTo>
                <a:lnTo>
                  <a:pt x="214419" y="295707"/>
                </a:lnTo>
                <a:lnTo>
                  <a:pt x="270775" y="295707"/>
                </a:lnTo>
                <a:lnTo>
                  <a:pt x="274585" y="292024"/>
                </a:lnTo>
                <a:close/>
              </a:path>
              <a:path w="548004" h="520700">
                <a:moveTo>
                  <a:pt x="162825" y="403657"/>
                </a:moveTo>
                <a:lnTo>
                  <a:pt x="106512" y="403657"/>
                </a:lnTo>
                <a:lnTo>
                  <a:pt x="67204" y="443027"/>
                </a:lnTo>
                <a:lnTo>
                  <a:pt x="123455" y="443027"/>
                </a:lnTo>
                <a:lnTo>
                  <a:pt x="162825" y="403657"/>
                </a:lnTo>
                <a:close/>
              </a:path>
              <a:path w="548004" h="520700">
                <a:moveTo>
                  <a:pt x="48398" y="518084"/>
                </a:moveTo>
                <a:lnTo>
                  <a:pt x="38365" y="518084"/>
                </a:lnTo>
                <a:lnTo>
                  <a:pt x="38365" y="519227"/>
                </a:lnTo>
                <a:lnTo>
                  <a:pt x="42175" y="519227"/>
                </a:lnTo>
                <a:lnTo>
                  <a:pt x="42175" y="520497"/>
                </a:lnTo>
                <a:lnTo>
                  <a:pt x="45985" y="520497"/>
                </a:lnTo>
                <a:lnTo>
                  <a:pt x="48398" y="518084"/>
                </a:lnTo>
                <a:close/>
              </a:path>
              <a:path w="548004" h="520700">
                <a:moveTo>
                  <a:pt x="49795" y="516814"/>
                </a:moveTo>
                <a:lnTo>
                  <a:pt x="33285" y="516814"/>
                </a:lnTo>
                <a:lnTo>
                  <a:pt x="33285" y="518084"/>
                </a:lnTo>
                <a:lnTo>
                  <a:pt x="38365" y="518084"/>
                </a:lnTo>
                <a:lnTo>
                  <a:pt x="48525" y="517957"/>
                </a:lnTo>
                <a:lnTo>
                  <a:pt x="49795" y="516814"/>
                </a:lnTo>
                <a:close/>
              </a:path>
              <a:path w="548004" h="520700">
                <a:moveTo>
                  <a:pt x="48652" y="517957"/>
                </a:moveTo>
                <a:lnTo>
                  <a:pt x="48398" y="518084"/>
                </a:lnTo>
                <a:lnTo>
                  <a:pt x="48652" y="517957"/>
                </a:lnTo>
                <a:close/>
              </a:path>
              <a:path w="548004" h="520700">
                <a:moveTo>
                  <a:pt x="50938" y="515544"/>
                </a:moveTo>
                <a:lnTo>
                  <a:pt x="26935" y="515544"/>
                </a:lnTo>
                <a:lnTo>
                  <a:pt x="26935" y="516814"/>
                </a:lnTo>
                <a:lnTo>
                  <a:pt x="49795" y="516687"/>
                </a:lnTo>
                <a:lnTo>
                  <a:pt x="50938" y="515544"/>
                </a:lnTo>
                <a:close/>
              </a:path>
              <a:path w="548004" h="520700">
                <a:moveTo>
                  <a:pt x="20585" y="514147"/>
                </a:moveTo>
                <a:lnTo>
                  <a:pt x="20585" y="515544"/>
                </a:lnTo>
                <a:lnTo>
                  <a:pt x="26935" y="515544"/>
                </a:lnTo>
                <a:lnTo>
                  <a:pt x="51065" y="515417"/>
                </a:lnTo>
                <a:lnTo>
                  <a:pt x="52335" y="514274"/>
                </a:lnTo>
                <a:lnTo>
                  <a:pt x="20585" y="514147"/>
                </a:lnTo>
                <a:close/>
              </a:path>
              <a:path w="548004" h="520700">
                <a:moveTo>
                  <a:pt x="51192" y="515417"/>
                </a:moveTo>
                <a:lnTo>
                  <a:pt x="50938" y="515544"/>
                </a:lnTo>
                <a:lnTo>
                  <a:pt x="51192" y="515417"/>
                </a:lnTo>
                <a:close/>
              </a:path>
              <a:path w="548004" h="520700">
                <a:moveTo>
                  <a:pt x="15505" y="512896"/>
                </a:moveTo>
                <a:lnTo>
                  <a:pt x="15505" y="514147"/>
                </a:lnTo>
                <a:lnTo>
                  <a:pt x="52335" y="514147"/>
                </a:lnTo>
                <a:lnTo>
                  <a:pt x="53605" y="513004"/>
                </a:lnTo>
                <a:lnTo>
                  <a:pt x="15505" y="512896"/>
                </a:lnTo>
                <a:close/>
              </a:path>
              <a:path w="548004" h="520700">
                <a:moveTo>
                  <a:pt x="53732" y="512877"/>
                </a:moveTo>
                <a:lnTo>
                  <a:pt x="15505" y="512877"/>
                </a:lnTo>
                <a:lnTo>
                  <a:pt x="53605" y="513004"/>
                </a:lnTo>
                <a:lnTo>
                  <a:pt x="53732" y="512877"/>
                </a:lnTo>
                <a:close/>
              </a:path>
              <a:path w="548004" h="520700">
                <a:moveTo>
                  <a:pt x="28792" y="510403"/>
                </a:moveTo>
                <a:lnTo>
                  <a:pt x="2915" y="510464"/>
                </a:lnTo>
                <a:lnTo>
                  <a:pt x="2805" y="511734"/>
                </a:lnTo>
                <a:lnTo>
                  <a:pt x="9155" y="511734"/>
                </a:lnTo>
                <a:lnTo>
                  <a:pt x="9155" y="512877"/>
                </a:lnTo>
                <a:lnTo>
                  <a:pt x="15505" y="512896"/>
                </a:lnTo>
                <a:lnTo>
                  <a:pt x="53732" y="512877"/>
                </a:lnTo>
                <a:lnTo>
                  <a:pt x="54875" y="511734"/>
                </a:lnTo>
                <a:lnTo>
                  <a:pt x="56030" y="510464"/>
                </a:lnTo>
                <a:lnTo>
                  <a:pt x="28792" y="510403"/>
                </a:lnTo>
                <a:close/>
              </a:path>
              <a:path w="548004" h="520700">
                <a:moveTo>
                  <a:pt x="56272" y="510337"/>
                </a:moveTo>
                <a:close/>
              </a:path>
              <a:path w="548004" h="520700">
                <a:moveTo>
                  <a:pt x="58685" y="507797"/>
                </a:moveTo>
                <a:lnTo>
                  <a:pt x="2536" y="507924"/>
                </a:lnTo>
                <a:lnTo>
                  <a:pt x="1268" y="509194"/>
                </a:lnTo>
                <a:lnTo>
                  <a:pt x="0" y="510337"/>
                </a:lnTo>
                <a:lnTo>
                  <a:pt x="28792" y="510403"/>
                </a:lnTo>
                <a:lnTo>
                  <a:pt x="56145" y="510337"/>
                </a:lnTo>
                <a:lnTo>
                  <a:pt x="57415" y="509194"/>
                </a:lnTo>
                <a:lnTo>
                  <a:pt x="58685" y="507797"/>
                </a:lnTo>
                <a:close/>
              </a:path>
              <a:path w="548004" h="520700">
                <a:moveTo>
                  <a:pt x="3804" y="506527"/>
                </a:moveTo>
                <a:lnTo>
                  <a:pt x="2536" y="507924"/>
                </a:lnTo>
                <a:lnTo>
                  <a:pt x="58685" y="507797"/>
                </a:lnTo>
                <a:lnTo>
                  <a:pt x="59828" y="506654"/>
                </a:lnTo>
                <a:lnTo>
                  <a:pt x="3804" y="506527"/>
                </a:lnTo>
                <a:close/>
              </a:path>
              <a:path w="548004" h="520700">
                <a:moveTo>
                  <a:pt x="61225" y="505384"/>
                </a:moveTo>
                <a:lnTo>
                  <a:pt x="4945" y="505384"/>
                </a:lnTo>
                <a:lnTo>
                  <a:pt x="3804" y="506527"/>
                </a:lnTo>
                <a:lnTo>
                  <a:pt x="59955" y="506527"/>
                </a:lnTo>
                <a:lnTo>
                  <a:pt x="59955" y="506654"/>
                </a:lnTo>
                <a:lnTo>
                  <a:pt x="61225" y="505384"/>
                </a:lnTo>
                <a:close/>
              </a:path>
              <a:path w="548004" h="520700">
                <a:moveTo>
                  <a:pt x="5072" y="505257"/>
                </a:moveTo>
                <a:close/>
              </a:path>
              <a:path w="548004" h="520700">
                <a:moveTo>
                  <a:pt x="6340" y="503987"/>
                </a:moveTo>
                <a:lnTo>
                  <a:pt x="5187" y="505258"/>
                </a:lnTo>
                <a:lnTo>
                  <a:pt x="61225" y="505384"/>
                </a:lnTo>
                <a:lnTo>
                  <a:pt x="62495" y="504114"/>
                </a:lnTo>
                <a:lnTo>
                  <a:pt x="6340" y="503987"/>
                </a:lnTo>
                <a:close/>
              </a:path>
              <a:path w="548004" h="520700">
                <a:moveTo>
                  <a:pt x="7608" y="502717"/>
                </a:moveTo>
                <a:lnTo>
                  <a:pt x="6340" y="503987"/>
                </a:lnTo>
                <a:lnTo>
                  <a:pt x="62495" y="504114"/>
                </a:lnTo>
                <a:lnTo>
                  <a:pt x="63765" y="502844"/>
                </a:lnTo>
                <a:lnTo>
                  <a:pt x="7608" y="502717"/>
                </a:lnTo>
                <a:close/>
              </a:path>
              <a:path w="548004" h="520700">
                <a:moveTo>
                  <a:pt x="65035" y="501447"/>
                </a:moveTo>
                <a:lnTo>
                  <a:pt x="8876" y="501574"/>
                </a:lnTo>
                <a:lnTo>
                  <a:pt x="7608" y="502717"/>
                </a:lnTo>
                <a:lnTo>
                  <a:pt x="63765" y="502717"/>
                </a:lnTo>
                <a:lnTo>
                  <a:pt x="65035" y="501447"/>
                </a:lnTo>
                <a:close/>
              </a:path>
              <a:path w="548004" h="520700">
                <a:moveTo>
                  <a:pt x="39493" y="498971"/>
                </a:moveTo>
                <a:lnTo>
                  <a:pt x="11412" y="499034"/>
                </a:lnTo>
                <a:lnTo>
                  <a:pt x="10144" y="500177"/>
                </a:lnTo>
                <a:lnTo>
                  <a:pt x="8876" y="501574"/>
                </a:lnTo>
                <a:lnTo>
                  <a:pt x="65035" y="501447"/>
                </a:lnTo>
                <a:lnTo>
                  <a:pt x="67448" y="499034"/>
                </a:lnTo>
                <a:lnTo>
                  <a:pt x="39493" y="498971"/>
                </a:lnTo>
                <a:close/>
              </a:path>
              <a:path w="548004" h="520700">
                <a:moveTo>
                  <a:pt x="67702" y="498907"/>
                </a:moveTo>
                <a:close/>
              </a:path>
              <a:path w="548004" h="520700">
                <a:moveTo>
                  <a:pt x="12680" y="497637"/>
                </a:moveTo>
                <a:lnTo>
                  <a:pt x="11412" y="498907"/>
                </a:lnTo>
                <a:lnTo>
                  <a:pt x="39493" y="498971"/>
                </a:lnTo>
                <a:lnTo>
                  <a:pt x="67575" y="498907"/>
                </a:lnTo>
                <a:lnTo>
                  <a:pt x="68845" y="497764"/>
                </a:lnTo>
                <a:lnTo>
                  <a:pt x="12680" y="497637"/>
                </a:lnTo>
                <a:close/>
              </a:path>
              <a:path w="548004" h="520700">
                <a:moveTo>
                  <a:pt x="70115" y="496367"/>
                </a:moveTo>
                <a:lnTo>
                  <a:pt x="13948" y="496494"/>
                </a:lnTo>
                <a:lnTo>
                  <a:pt x="12680" y="497637"/>
                </a:lnTo>
                <a:lnTo>
                  <a:pt x="68845" y="497764"/>
                </a:lnTo>
                <a:lnTo>
                  <a:pt x="70115" y="496367"/>
                </a:lnTo>
                <a:close/>
              </a:path>
              <a:path w="548004" h="520700">
                <a:moveTo>
                  <a:pt x="71385" y="495097"/>
                </a:moveTo>
                <a:lnTo>
                  <a:pt x="15216" y="495224"/>
                </a:lnTo>
                <a:lnTo>
                  <a:pt x="13948" y="496367"/>
                </a:lnTo>
                <a:lnTo>
                  <a:pt x="70115" y="496367"/>
                </a:lnTo>
                <a:lnTo>
                  <a:pt x="71385" y="495097"/>
                </a:lnTo>
                <a:close/>
              </a:path>
              <a:path w="548004" h="520700">
                <a:moveTo>
                  <a:pt x="72655" y="493827"/>
                </a:moveTo>
                <a:lnTo>
                  <a:pt x="16484" y="493954"/>
                </a:lnTo>
                <a:lnTo>
                  <a:pt x="15216" y="495224"/>
                </a:lnTo>
                <a:lnTo>
                  <a:pt x="71385" y="495097"/>
                </a:lnTo>
                <a:lnTo>
                  <a:pt x="72655" y="493827"/>
                </a:lnTo>
                <a:close/>
              </a:path>
              <a:path w="548004" h="520700">
                <a:moveTo>
                  <a:pt x="73925" y="492684"/>
                </a:moveTo>
                <a:lnTo>
                  <a:pt x="17625" y="492684"/>
                </a:lnTo>
                <a:lnTo>
                  <a:pt x="16484" y="493827"/>
                </a:lnTo>
                <a:lnTo>
                  <a:pt x="72655" y="493827"/>
                </a:lnTo>
                <a:lnTo>
                  <a:pt x="73925" y="492684"/>
                </a:lnTo>
                <a:close/>
              </a:path>
              <a:path w="548004" h="520700">
                <a:moveTo>
                  <a:pt x="17752" y="492557"/>
                </a:moveTo>
                <a:close/>
              </a:path>
              <a:path w="548004" h="520700">
                <a:moveTo>
                  <a:pt x="75195" y="491414"/>
                </a:moveTo>
                <a:lnTo>
                  <a:pt x="19020" y="491414"/>
                </a:lnTo>
                <a:lnTo>
                  <a:pt x="17878" y="492558"/>
                </a:lnTo>
                <a:lnTo>
                  <a:pt x="73925" y="492684"/>
                </a:lnTo>
                <a:lnTo>
                  <a:pt x="75195" y="491414"/>
                </a:lnTo>
                <a:close/>
              </a:path>
              <a:path w="548004" h="520700">
                <a:moveTo>
                  <a:pt x="20288" y="490017"/>
                </a:moveTo>
                <a:lnTo>
                  <a:pt x="19020" y="491287"/>
                </a:lnTo>
                <a:lnTo>
                  <a:pt x="75195" y="491414"/>
                </a:lnTo>
                <a:lnTo>
                  <a:pt x="76465" y="490144"/>
                </a:lnTo>
                <a:lnTo>
                  <a:pt x="20288" y="490017"/>
                </a:lnTo>
                <a:close/>
              </a:path>
              <a:path w="548004" h="520700">
                <a:moveTo>
                  <a:pt x="77735" y="488747"/>
                </a:moveTo>
                <a:lnTo>
                  <a:pt x="21556" y="488874"/>
                </a:lnTo>
                <a:lnTo>
                  <a:pt x="20288" y="490017"/>
                </a:lnTo>
                <a:lnTo>
                  <a:pt x="76465" y="490017"/>
                </a:lnTo>
                <a:lnTo>
                  <a:pt x="77735" y="488747"/>
                </a:lnTo>
                <a:close/>
              </a:path>
              <a:path w="548004" h="520700">
                <a:moveTo>
                  <a:pt x="79005" y="487477"/>
                </a:moveTo>
                <a:lnTo>
                  <a:pt x="22824" y="487604"/>
                </a:lnTo>
                <a:lnTo>
                  <a:pt x="21556" y="488874"/>
                </a:lnTo>
                <a:lnTo>
                  <a:pt x="77735" y="488747"/>
                </a:lnTo>
                <a:lnTo>
                  <a:pt x="79005" y="487477"/>
                </a:lnTo>
                <a:close/>
              </a:path>
              <a:path w="548004" h="520700">
                <a:moveTo>
                  <a:pt x="52183" y="486271"/>
                </a:moveTo>
                <a:lnTo>
                  <a:pt x="24092" y="486334"/>
                </a:lnTo>
                <a:lnTo>
                  <a:pt x="22824" y="487477"/>
                </a:lnTo>
                <a:lnTo>
                  <a:pt x="79005" y="487477"/>
                </a:lnTo>
                <a:lnTo>
                  <a:pt x="80275" y="486334"/>
                </a:lnTo>
                <a:lnTo>
                  <a:pt x="52183" y="486271"/>
                </a:lnTo>
                <a:close/>
              </a:path>
              <a:path w="548004" h="520700">
                <a:moveTo>
                  <a:pt x="24092" y="486207"/>
                </a:moveTo>
                <a:close/>
              </a:path>
              <a:path w="548004" h="520700">
                <a:moveTo>
                  <a:pt x="25360" y="484937"/>
                </a:moveTo>
                <a:lnTo>
                  <a:pt x="24207" y="486208"/>
                </a:lnTo>
                <a:lnTo>
                  <a:pt x="52183" y="486271"/>
                </a:lnTo>
                <a:lnTo>
                  <a:pt x="80275" y="486207"/>
                </a:lnTo>
                <a:lnTo>
                  <a:pt x="81545" y="485064"/>
                </a:lnTo>
                <a:lnTo>
                  <a:pt x="25360" y="484937"/>
                </a:lnTo>
                <a:close/>
              </a:path>
              <a:path w="548004" h="520700">
                <a:moveTo>
                  <a:pt x="54721" y="483731"/>
                </a:moveTo>
                <a:lnTo>
                  <a:pt x="26628" y="483794"/>
                </a:lnTo>
                <a:lnTo>
                  <a:pt x="25360" y="484937"/>
                </a:lnTo>
                <a:lnTo>
                  <a:pt x="81545" y="485064"/>
                </a:lnTo>
                <a:lnTo>
                  <a:pt x="82815" y="483794"/>
                </a:lnTo>
                <a:lnTo>
                  <a:pt x="54721" y="483731"/>
                </a:lnTo>
                <a:close/>
              </a:path>
              <a:path w="548004" h="520700">
                <a:moveTo>
                  <a:pt x="26628" y="483667"/>
                </a:moveTo>
                <a:close/>
              </a:path>
              <a:path w="548004" h="520700">
                <a:moveTo>
                  <a:pt x="84085" y="482397"/>
                </a:moveTo>
                <a:lnTo>
                  <a:pt x="27896" y="482524"/>
                </a:lnTo>
                <a:lnTo>
                  <a:pt x="26754" y="483668"/>
                </a:lnTo>
                <a:lnTo>
                  <a:pt x="54721" y="483731"/>
                </a:lnTo>
                <a:lnTo>
                  <a:pt x="82815" y="483667"/>
                </a:lnTo>
                <a:lnTo>
                  <a:pt x="84085" y="482397"/>
                </a:lnTo>
                <a:close/>
              </a:path>
              <a:path w="548004" h="520700">
                <a:moveTo>
                  <a:pt x="85355" y="481127"/>
                </a:moveTo>
                <a:lnTo>
                  <a:pt x="29164" y="481254"/>
                </a:lnTo>
                <a:lnTo>
                  <a:pt x="27896" y="482524"/>
                </a:lnTo>
                <a:lnTo>
                  <a:pt x="84085" y="482397"/>
                </a:lnTo>
                <a:lnTo>
                  <a:pt x="85355" y="481127"/>
                </a:lnTo>
                <a:close/>
              </a:path>
              <a:path w="548004" h="520700">
                <a:moveTo>
                  <a:pt x="86625" y="479984"/>
                </a:moveTo>
                <a:lnTo>
                  <a:pt x="30432" y="479984"/>
                </a:lnTo>
                <a:lnTo>
                  <a:pt x="29164" y="481127"/>
                </a:lnTo>
                <a:lnTo>
                  <a:pt x="85355" y="481127"/>
                </a:lnTo>
                <a:lnTo>
                  <a:pt x="86625" y="479984"/>
                </a:lnTo>
                <a:close/>
              </a:path>
              <a:path w="548004" h="520700">
                <a:moveTo>
                  <a:pt x="87895" y="478714"/>
                </a:moveTo>
                <a:lnTo>
                  <a:pt x="31700" y="478714"/>
                </a:lnTo>
                <a:lnTo>
                  <a:pt x="30432" y="479984"/>
                </a:lnTo>
                <a:lnTo>
                  <a:pt x="86625" y="479857"/>
                </a:lnTo>
                <a:lnTo>
                  <a:pt x="87895" y="478714"/>
                </a:lnTo>
                <a:close/>
              </a:path>
              <a:path w="548004" h="520700">
                <a:moveTo>
                  <a:pt x="90435" y="476047"/>
                </a:moveTo>
                <a:lnTo>
                  <a:pt x="34236" y="476174"/>
                </a:lnTo>
                <a:lnTo>
                  <a:pt x="32968" y="477317"/>
                </a:lnTo>
                <a:lnTo>
                  <a:pt x="31700" y="478587"/>
                </a:lnTo>
                <a:lnTo>
                  <a:pt x="87895" y="478714"/>
                </a:lnTo>
                <a:lnTo>
                  <a:pt x="89165" y="477317"/>
                </a:lnTo>
                <a:lnTo>
                  <a:pt x="90435" y="476047"/>
                </a:lnTo>
                <a:close/>
              </a:path>
              <a:path w="548004" h="520700">
                <a:moveTo>
                  <a:pt x="35504" y="474777"/>
                </a:moveTo>
                <a:lnTo>
                  <a:pt x="34236" y="476174"/>
                </a:lnTo>
                <a:lnTo>
                  <a:pt x="90435" y="476047"/>
                </a:lnTo>
                <a:lnTo>
                  <a:pt x="91578" y="474904"/>
                </a:lnTo>
                <a:lnTo>
                  <a:pt x="35504" y="474777"/>
                </a:lnTo>
                <a:close/>
              </a:path>
              <a:path w="548004" h="520700">
                <a:moveTo>
                  <a:pt x="38040" y="472237"/>
                </a:moveTo>
                <a:lnTo>
                  <a:pt x="36772" y="473634"/>
                </a:lnTo>
                <a:lnTo>
                  <a:pt x="35504" y="474777"/>
                </a:lnTo>
                <a:lnTo>
                  <a:pt x="91705" y="474777"/>
                </a:lnTo>
                <a:lnTo>
                  <a:pt x="91705" y="474904"/>
                </a:lnTo>
                <a:lnTo>
                  <a:pt x="94245" y="472364"/>
                </a:lnTo>
                <a:lnTo>
                  <a:pt x="38040" y="472237"/>
                </a:lnTo>
                <a:close/>
              </a:path>
              <a:path w="548004" h="520700">
                <a:moveTo>
                  <a:pt x="96785" y="469697"/>
                </a:moveTo>
                <a:lnTo>
                  <a:pt x="40576" y="469824"/>
                </a:lnTo>
                <a:lnTo>
                  <a:pt x="39308" y="471094"/>
                </a:lnTo>
                <a:lnTo>
                  <a:pt x="38040" y="472237"/>
                </a:lnTo>
                <a:lnTo>
                  <a:pt x="94245" y="472364"/>
                </a:lnTo>
                <a:lnTo>
                  <a:pt x="95515" y="471094"/>
                </a:lnTo>
                <a:lnTo>
                  <a:pt x="96785" y="469697"/>
                </a:lnTo>
                <a:close/>
              </a:path>
              <a:path w="548004" h="520700">
                <a:moveTo>
                  <a:pt x="44380" y="465887"/>
                </a:moveTo>
                <a:lnTo>
                  <a:pt x="43112" y="467284"/>
                </a:lnTo>
                <a:lnTo>
                  <a:pt x="41844" y="468427"/>
                </a:lnTo>
                <a:lnTo>
                  <a:pt x="40576" y="469824"/>
                </a:lnTo>
                <a:lnTo>
                  <a:pt x="96785" y="469697"/>
                </a:lnTo>
                <a:lnTo>
                  <a:pt x="98055" y="468427"/>
                </a:lnTo>
                <a:lnTo>
                  <a:pt x="99325" y="467284"/>
                </a:lnTo>
                <a:lnTo>
                  <a:pt x="100595" y="466014"/>
                </a:lnTo>
                <a:lnTo>
                  <a:pt x="44380" y="465887"/>
                </a:lnTo>
                <a:close/>
              </a:path>
              <a:path w="548004" h="520700">
                <a:moveTo>
                  <a:pt x="101865" y="464618"/>
                </a:moveTo>
                <a:lnTo>
                  <a:pt x="45648" y="464744"/>
                </a:lnTo>
                <a:lnTo>
                  <a:pt x="44380" y="465887"/>
                </a:lnTo>
                <a:lnTo>
                  <a:pt x="100595" y="466014"/>
                </a:lnTo>
                <a:lnTo>
                  <a:pt x="101865" y="464618"/>
                </a:lnTo>
                <a:close/>
              </a:path>
              <a:path w="548004" h="520700">
                <a:moveTo>
                  <a:pt x="46916" y="463347"/>
                </a:moveTo>
                <a:lnTo>
                  <a:pt x="45648" y="464744"/>
                </a:lnTo>
                <a:lnTo>
                  <a:pt x="101865" y="464618"/>
                </a:lnTo>
                <a:lnTo>
                  <a:pt x="103135" y="463474"/>
                </a:lnTo>
                <a:lnTo>
                  <a:pt x="46916" y="463347"/>
                </a:lnTo>
                <a:close/>
              </a:path>
              <a:path w="548004" h="520700">
                <a:moveTo>
                  <a:pt x="105548" y="460934"/>
                </a:moveTo>
                <a:lnTo>
                  <a:pt x="49452" y="460934"/>
                </a:lnTo>
                <a:lnTo>
                  <a:pt x="48184" y="462077"/>
                </a:lnTo>
                <a:lnTo>
                  <a:pt x="46916" y="463347"/>
                </a:lnTo>
                <a:lnTo>
                  <a:pt x="103135" y="463347"/>
                </a:lnTo>
                <a:lnTo>
                  <a:pt x="105548" y="460934"/>
                </a:lnTo>
                <a:close/>
              </a:path>
              <a:path w="548004" h="520700">
                <a:moveTo>
                  <a:pt x="50720" y="459537"/>
                </a:moveTo>
                <a:lnTo>
                  <a:pt x="49452" y="460934"/>
                </a:lnTo>
                <a:lnTo>
                  <a:pt x="105675" y="460807"/>
                </a:lnTo>
                <a:lnTo>
                  <a:pt x="106945" y="459664"/>
                </a:lnTo>
                <a:lnTo>
                  <a:pt x="50720" y="459537"/>
                </a:lnTo>
                <a:close/>
              </a:path>
              <a:path w="548004" h="520700">
                <a:moveTo>
                  <a:pt x="105802" y="460807"/>
                </a:moveTo>
                <a:lnTo>
                  <a:pt x="105548" y="460934"/>
                </a:lnTo>
                <a:lnTo>
                  <a:pt x="105802" y="460807"/>
                </a:lnTo>
                <a:close/>
              </a:path>
              <a:path w="548004" h="520700">
                <a:moveTo>
                  <a:pt x="108215" y="458267"/>
                </a:moveTo>
                <a:lnTo>
                  <a:pt x="51988" y="458394"/>
                </a:lnTo>
                <a:lnTo>
                  <a:pt x="50720" y="459537"/>
                </a:lnTo>
                <a:lnTo>
                  <a:pt x="106945" y="459664"/>
                </a:lnTo>
                <a:lnTo>
                  <a:pt x="108215" y="458267"/>
                </a:lnTo>
                <a:close/>
              </a:path>
              <a:path w="548004" h="520700">
                <a:moveTo>
                  <a:pt x="57060" y="453187"/>
                </a:moveTo>
                <a:lnTo>
                  <a:pt x="55792" y="454584"/>
                </a:lnTo>
                <a:lnTo>
                  <a:pt x="54524" y="455727"/>
                </a:lnTo>
                <a:lnTo>
                  <a:pt x="53256" y="456997"/>
                </a:lnTo>
                <a:lnTo>
                  <a:pt x="51988" y="458394"/>
                </a:lnTo>
                <a:lnTo>
                  <a:pt x="108215" y="458267"/>
                </a:lnTo>
                <a:lnTo>
                  <a:pt x="110755" y="455727"/>
                </a:lnTo>
                <a:lnTo>
                  <a:pt x="112025" y="454584"/>
                </a:lnTo>
                <a:lnTo>
                  <a:pt x="113295" y="453314"/>
                </a:lnTo>
                <a:lnTo>
                  <a:pt x="57060" y="453187"/>
                </a:lnTo>
                <a:close/>
              </a:path>
              <a:path w="548004" h="520700">
                <a:moveTo>
                  <a:pt x="114565" y="451917"/>
                </a:moveTo>
                <a:lnTo>
                  <a:pt x="58328" y="452044"/>
                </a:lnTo>
                <a:lnTo>
                  <a:pt x="57060" y="453187"/>
                </a:lnTo>
                <a:lnTo>
                  <a:pt x="113295" y="453314"/>
                </a:lnTo>
                <a:lnTo>
                  <a:pt x="114565" y="451917"/>
                </a:lnTo>
                <a:close/>
              </a:path>
              <a:path w="548004" h="520700">
                <a:moveTo>
                  <a:pt x="63400" y="446837"/>
                </a:moveTo>
                <a:lnTo>
                  <a:pt x="62132" y="448234"/>
                </a:lnTo>
                <a:lnTo>
                  <a:pt x="60864" y="449377"/>
                </a:lnTo>
                <a:lnTo>
                  <a:pt x="59596" y="450647"/>
                </a:lnTo>
                <a:lnTo>
                  <a:pt x="58328" y="452044"/>
                </a:lnTo>
                <a:lnTo>
                  <a:pt x="114565" y="451917"/>
                </a:lnTo>
                <a:lnTo>
                  <a:pt x="117105" y="449377"/>
                </a:lnTo>
                <a:lnTo>
                  <a:pt x="118375" y="448234"/>
                </a:lnTo>
                <a:lnTo>
                  <a:pt x="119645" y="446964"/>
                </a:lnTo>
                <a:lnTo>
                  <a:pt x="63400" y="446837"/>
                </a:lnTo>
                <a:close/>
              </a:path>
              <a:path w="548004" h="520700">
                <a:moveTo>
                  <a:pt x="120915" y="445567"/>
                </a:moveTo>
                <a:lnTo>
                  <a:pt x="64668" y="445694"/>
                </a:lnTo>
                <a:lnTo>
                  <a:pt x="63400" y="446837"/>
                </a:lnTo>
                <a:lnTo>
                  <a:pt x="119645" y="446964"/>
                </a:lnTo>
                <a:lnTo>
                  <a:pt x="120915" y="445567"/>
                </a:lnTo>
                <a:close/>
              </a:path>
              <a:path w="548004" h="520700">
                <a:moveTo>
                  <a:pt x="67204" y="443027"/>
                </a:moveTo>
                <a:lnTo>
                  <a:pt x="65936" y="444297"/>
                </a:lnTo>
                <a:lnTo>
                  <a:pt x="64668" y="445694"/>
                </a:lnTo>
                <a:lnTo>
                  <a:pt x="120915" y="445567"/>
                </a:lnTo>
                <a:lnTo>
                  <a:pt x="122185" y="444297"/>
                </a:lnTo>
                <a:lnTo>
                  <a:pt x="123455" y="443154"/>
                </a:lnTo>
                <a:lnTo>
                  <a:pt x="67204" y="443027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bk object 1143"/>
          <p:cNvSpPr/>
          <p:nvPr/>
        </p:nvSpPr>
        <p:spPr>
          <a:xfrm>
            <a:off x="3870959" y="6295390"/>
            <a:ext cx="552450" cy="525780"/>
          </a:xfrm>
          <a:custGeom>
            <a:avLst/>
            <a:gdLst/>
            <a:ahLst/>
            <a:cxnLst/>
            <a:rect l="l" t="t" r="r" b="b"/>
            <a:pathLst>
              <a:path w="552450" h="525779">
                <a:moveTo>
                  <a:pt x="364987" y="203200"/>
                </a:moveTo>
                <a:lnTo>
                  <a:pt x="309879" y="203200"/>
                </a:lnTo>
                <a:lnTo>
                  <a:pt x="307339" y="205740"/>
                </a:lnTo>
                <a:lnTo>
                  <a:pt x="362451" y="205740"/>
                </a:lnTo>
                <a:lnTo>
                  <a:pt x="364987" y="203200"/>
                </a:lnTo>
                <a:close/>
              </a:path>
              <a:path w="552450" h="525779">
                <a:moveTo>
                  <a:pt x="414439" y="153670"/>
                </a:moveTo>
                <a:lnTo>
                  <a:pt x="359410" y="153670"/>
                </a:lnTo>
                <a:lnTo>
                  <a:pt x="311150" y="201930"/>
                </a:lnTo>
                <a:lnTo>
                  <a:pt x="366255" y="201930"/>
                </a:lnTo>
                <a:lnTo>
                  <a:pt x="414439" y="153670"/>
                </a:lnTo>
                <a:close/>
              </a:path>
              <a:path w="552450" h="525779">
                <a:moveTo>
                  <a:pt x="420779" y="147320"/>
                </a:moveTo>
                <a:lnTo>
                  <a:pt x="365760" y="147320"/>
                </a:lnTo>
                <a:lnTo>
                  <a:pt x="360679" y="152400"/>
                </a:lnTo>
                <a:lnTo>
                  <a:pt x="415707" y="152400"/>
                </a:lnTo>
                <a:lnTo>
                  <a:pt x="420779" y="147320"/>
                </a:lnTo>
                <a:close/>
              </a:path>
              <a:path w="552450" h="525779">
                <a:moveTo>
                  <a:pt x="427119" y="140970"/>
                </a:moveTo>
                <a:lnTo>
                  <a:pt x="372110" y="140970"/>
                </a:lnTo>
                <a:lnTo>
                  <a:pt x="367029" y="146050"/>
                </a:lnTo>
                <a:lnTo>
                  <a:pt x="422047" y="146050"/>
                </a:lnTo>
                <a:lnTo>
                  <a:pt x="427119" y="140970"/>
                </a:lnTo>
                <a:close/>
              </a:path>
              <a:path w="552450" h="525779">
                <a:moveTo>
                  <a:pt x="433459" y="134620"/>
                </a:moveTo>
                <a:lnTo>
                  <a:pt x="378460" y="134620"/>
                </a:lnTo>
                <a:lnTo>
                  <a:pt x="373379" y="139700"/>
                </a:lnTo>
                <a:lnTo>
                  <a:pt x="428387" y="139700"/>
                </a:lnTo>
                <a:lnTo>
                  <a:pt x="433459" y="134620"/>
                </a:lnTo>
                <a:close/>
              </a:path>
              <a:path w="552450" h="525779">
                <a:moveTo>
                  <a:pt x="439799" y="128270"/>
                </a:moveTo>
                <a:lnTo>
                  <a:pt x="384810" y="128270"/>
                </a:lnTo>
                <a:lnTo>
                  <a:pt x="379729" y="133350"/>
                </a:lnTo>
                <a:lnTo>
                  <a:pt x="434727" y="133350"/>
                </a:lnTo>
                <a:lnTo>
                  <a:pt x="439799" y="128270"/>
                </a:lnTo>
                <a:close/>
              </a:path>
              <a:path w="552450" h="525779">
                <a:moveTo>
                  <a:pt x="446139" y="121920"/>
                </a:moveTo>
                <a:lnTo>
                  <a:pt x="391160" y="121920"/>
                </a:lnTo>
                <a:lnTo>
                  <a:pt x="386079" y="127000"/>
                </a:lnTo>
                <a:lnTo>
                  <a:pt x="441067" y="127000"/>
                </a:lnTo>
                <a:lnTo>
                  <a:pt x="446139" y="121920"/>
                </a:lnTo>
                <a:close/>
              </a:path>
              <a:path w="552450" h="525779">
                <a:moveTo>
                  <a:pt x="452479" y="115570"/>
                </a:moveTo>
                <a:lnTo>
                  <a:pt x="397510" y="115570"/>
                </a:lnTo>
                <a:lnTo>
                  <a:pt x="392429" y="120650"/>
                </a:lnTo>
                <a:lnTo>
                  <a:pt x="447407" y="120650"/>
                </a:lnTo>
                <a:lnTo>
                  <a:pt x="452479" y="115570"/>
                </a:lnTo>
                <a:close/>
              </a:path>
              <a:path w="552450" h="525779">
                <a:moveTo>
                  <a:pt x="458819" y="109220"/>
                </a:moveTo>
                <a:lnTo>
                  <a:pt x="403860" y="109220"/>
                </a:lnTo>
                <a:lnTo>
                  <a:pt x="398779" y="114300"/>
                </a:lnTo>
                <a:lnTo>
                  <a:pt x="453747" y="114300"/>
                </a:lnTo>
                <a:lnTo>
                  <a:pt x="458819" y="109220"/>
                </a:lnTo>
                <a:close/>
              </a:path>
              <a:path w="552450" h="525779">
                <a:moveTo>
                  <a:pt x="465159" y="102870"/>
                </a:moveTo>
                <a:lnTo>
                  <a:pt x="410210" y="102870"/>
                </a:lnTo>
                <a:lnTo>
                  <a:pt x="405129" y="107950"/>
                </a:lnTo>
                <a:lnTo>
                  <a:pt x="460087" y="107950"/>
                </a:lnTo>
                <a:lnTo>
                  <a:pt x="465159" y="102870"/>
                </a:lnTo>
                <a:close/>
              </a:path>
              <a:path w="552450" h="525779">
                <a:moveTo>
                  <a:pt x="471499" y="96520"/>
                </a:moveTo>
                <a:lnTo>
                  <a:pt x="416560" y="96520"/>
                </a:lnTo>
                <a:lnTo>
                  <a:pt x="411479" y="101600"/>
                </a:lnTo>
                <a:lnTo>
                  <a:pt x="466427" y="101600"/>
                </a:lnTo>
                <a:lnTo>
                  <a:pt x="471499" y="96520"/>
                </a:lnTo>
                <a:close/>
              </a:path>
              <a:path w="552450" h="525779">
                <a:moveTo>
                  <a:pt x="477839" y="90170"/>
                </a:moveTo>
                <a:lnTo>
                  <a:pt x="422910" y="90170"/>
                </a:lnTo>
                <a:lnTo>
                  <a:pt x="417829" y="95250"/>
                </a:lnTo>
                <a:lnTo>
                  <a:pt x="472767" y="95250"/>
                </a:lnTo>
                <a:lnTo>
                  <a:pt x="477839" y="90170"/>
                </a:lnTo>
                <a:close/>
              </a:path>
              <a:path w="552450" h="525779">
                <a:moveTo>
                  <a:pt x="484179" y="83820"/>
                </a:moveTo>
                <a:lnTo>
                  <a:pt x="429260" y="83820"/>
                </a:lnTo>
                <a:lnTo>
                  <a:pt x="424179" y="88900"/>
                </a:lnTo>
                <a:lnTo>
                  <a:pt x="479107" y="88900"/>
                </a:lnTo>
                <a:lnTo>
                  <a:pt x="484179" y="83820"/>
                </a:lnTo>
                <a:close/>
              </a:path>
              <a:path w="552450" h="525779">
                <a:moveTo>
                  <a:pt x="490519" y="77470"/>
                </a:moveTo>
                <a:lnTo>
                  <a:pt x="435610" y="77470"/>
                </a:lnTo>
                <a:lnTo>
                  <a:pt x="430530" y="82550"/>
                </a:lnTo>
                <a:lnTo>
                  <a:pt x="485447" y="82550"/>
                </a:lnTo>
                <a:lnTo>
                  <a:pt x="490519" y="77470"/>
                </a:lnTo>
                <a:close/>
              </a:path>
              <a:path w="552450" h="525779">
                <a:moveTo>
                  <a:pt x="496859" y="71120"/>
                </a:moveTo>
                <a:lnTo>
                  <a:pt x="441960" y="71120"/>
                </a:lnTo>
                <a:lnTo>
                  <a:pt x="436879" y="76200"/>
                </a:lnTo>
                <a:lnTo>
                  <a:pt x="491787" y="76200"/>
                </a:lnTo>
                <a:lnTo>
                  <a:pt x="496859" y="71120"/>
                </a:lnTo>
                <a:close/>
              </a:path>
              <a:path w="552450" h="525779">
                <a:moveTo>
                  <a:pt x="503199" y="64770"/>
                </a:moveTo>
                <a:lnTo>
                  <a:pt x="448310" y="64770"/>
                </a:lnTo>
                <a:lnTo>
                  <a:pt x="443229" y="69850"/>
                </a:lnTo>
                <a:lnTo>
                  <a:pt x="498127" y="69850"/>
                </a:lnTo>
                <a:lnTo>
                  <a:pt x="503199" y="64770"/>
                </a:lnTo>
                <a:close/>
              </a:path>
              <a:path w="552450" h="525779">
                <a:moveTo>
                  <a:pt x="509539" y="58420"/>
                </a:moveTo>
                <a:lnTo>
                  <a:pt x="454660" y="58420"/>
                </a:lnTo>
                <a:lnTo>
                  <a:pt x="449579" y="63500"/>
                </a:lnTo>
                <a:lnTo>
                  <a:pt x="504467" y="63500"/>
                </a:lnTo>
                <a:lnTo>
                  <a:pt x="509539" y="58420"/>
                </a:lnTo>
                <a:close/>
              </a:path>
              <a:path w="552450" h="525779">
                <a:moveTo>
                  <a:pt x="515879" y="52070"/>
                </a:moveTo>
                <a:lnTo>
                  <a:pt x="461010" y="52070"/>
                </a:lnTo>
                <a:lnTo>
                  <a:pt x="455929" y="57150"/>
                </a:lnTo>
                <a:lnTo>
                  <a:pt x="510807" y="57150"/>
                </a:lnTo>
                <a:lnTo>
                  <a:pt x="515879" y="52070"/>
                </a:lnTo>
                <a:close/>
              </a:path>
              <a:path w="552450" h="525779">
                <a:moveTo>
                  <a:pt x="522219" y="45720"/>
                </a:moveTo>
                <a:lnTo>
                  <a:pt x="467360" y="45720"/>
                </a:lnTo>
                <a:lnTo>
                  <a:pt x="462279" y="50800"/>
                </a:lnTo>
                <a:lnTo>
                  <a:pt x="517147" y="50800"/>
                </a:lnTo>
                <a:lnTo>
                  <a:pt x="522219" y="45720"/>
                </a:lnTo>
                <a:close/>
              </a:path>
              <a:path w="552450" h="525779">
                <a:moveTo>
                  <a:pt x="528559" y="39370"/>
                </a:moveTo>
                <a:lnTo>
                  <a:pt x="473710" y="39370"/>
                </a:lnTo>
                <a:lnTo>
                  <a:pt x="468629" y="44450"/>
                </a:lnTo>
                <a:lnTo>
                  <a:pt x="523487" y="44450"/>
                </a:lnTo>
                <a:lnTo>
                  <a:pt x="528559" y="39370"/>
                </a:lnTo>
                <a:close/>
              </a:path>
              <a:path w="552450" h="525779">
                <a:moveTo>
                  <a:pt x="534899" y="33020"/>
                </a:moveTo>
                <a:lnTo>
                  <a:pt x="480060" y="33020"/>
                </a:lnTo>
                <a:lnTo>
                  <a:pt x="474979" y="38100"/>
                </a:lnTo>
                <a:lnTo>
                  <a:pt x="529827" y="38100"/>
                </a:lnTo>
                <a:lnTo>
                  <a:pt x="534899" y="33020"/>
                </a:lnTo>
                <a:close/>
              </a:path>
              <a:path w="552450" h="525779">
                <a:moveTo>
                  <a:pt x="541239" y="26670"/>
                </a:moveTo>
                <a:lnTo>
                  <a:pt x="486410" y="26670"/>
                </a:lnTo>
                <a:lnTo>
                  <a:pt x="481329" y="31750"/>
                </a:lnTo>
                <a:lnTo>
                  <a:pt x="536167" y="31750"/>
                </a:lnTo>
                <a:lnTo>
                  <a:pt x="541239" y="26670"/>
                </a:lnTo>
                <a:close/>
              </a:path>
              <a:path w="552450" h="525779">
                <a:moveTo>
                  <a:pt x="547579" y="20320"/>
                </a:moveTo>
                <a:lnTo>
                  <a:pt x="492760" y="20320"/>
                </a:lnTo>
                <a:lnTo>
                  <a:pt x="487679" y="25400"/>
                </a:lnTo>
                <a:lnTo>
                  <a:pt x="542507" y="25400"/>
                </a:lnTo>
                <a:lnTo>
                  <a:pt x="547579" y="20320"/>
                </a:lnTo>
                <a:close/>
              </a:path>
              <a:path w="552450" h="525779">
                <a:moveTo>
                  <a:pt x="548639" y="13970"/>
                </a:moveTo>
                <a:lnTo>
                  <a:pt x="499110" y="13970"/>
                </a:lnTo>
                <a:lnTo>
                  <a:pt x="494030" y="19050"/>
                </a:lnTo>
                <a:lnTo>
                  <a:pt x="548847" y="19050"/>
                </a:lnTo>
                <a:lnTo>
                  <a:pt x="552449" y="15442"/>
                </a:lnTo>
                <a:lnTo>
                  <a:pt x="552449" y="15240"/>
                </a:lnTo>
                <a:lnTo>
                  <a:pt x="548639" y="15240"/>
                </a:lnTo>
                <a:lnTo>
                  <a:pt x="548639" y="13970"/>
                </a:lnTo>
                <a:close/>
              </a:path>
              <a:path w="552450" h="525779">
                <a:moveTo>
                  <a:pt x="546099" y="12700"/>
                </a:moveTo>
                <a:lnTo>
                  <a:pt x="543560" y="12700"/>
                </a:lnTo>
                <a:lnTo>
                  <a:pt x="543560" y="13970"/>
                </a:lnTo>
                <a:lnTo>
                  <a:pt x="546099" y="13970"/>
                </a:lnTo>
                <a:lnTo>
                  <a:pt x="546099" y="12700"/>
                </a:lnTo>
                <a:close/>
              </a:path>
              <a:path w="552450" h="525779">
                <a:moveTo>
                  <a:pt x="534670" y="7620"/>
                </a:moveTo>
                <a:lnTo>
                  <a:pt x="505460" y="7620"/>
                </a:lnTo>
                <a:lnTo>
                  <a:pt x="500379" y="12700"/>
                </a:lnTo>
                <a:lnTo>
                  <a:pt x="539749" y="12700"/>
                </a:lnTo>
                <a:lnTo>
                  <a:pt x="539749" y="10160"/>
                </a:lnTo>
                <a:lnTo>
                  <a:pt x="537210" y="10160"/>
                </a:lnTo>
                <a:lnTo>
                  <a:pt x="537210" y="8890"/>
                </a:lnTo>
                <a:lnTo>
                  <a:pt x="534670" y="8890"/>
                </a:lnTo>
                <a:lnTo>
                  <a:pt x="534670" y="7620"/>
                </a:lnTo>
                <a:close/>
              </a:path>
              <a:path w="552450" h="525779">
                <a:moveTo>
                  <a:pt x="532130" y="6350"/>
                </a:moveTo>
                <a:lnTo>
                  <a:pt x="528320" y="6350"/>
                </a:lnTo>
                <a:lnTo>
                  <a:pt x="528320" y="7620"/>
                </a:lnTo>
                <a:lnTo>
                  <a:pt x="532130" y="7620"/>
                </a:lnTo>
                <a:lnTo>
                  <a:pt x="532130" y="6350"/>
                </a:lnTo>
                <a:close/>
              </a:path>
              <a:path w="552450" h="525779">
                <a:moveTo>
                  <a:pt x="520700" y="1270"/>
                </a:moveTo>
                <a:lnTo>
                  <a:pt x="511810" y="1270"/>
                </a:lnTo>
                <a:lnTo>
                  <a:pt x="506729" y="6350"/>
                </a:lnTo>
                <a:lnTo>
                  <a:pt x="525780" y="6350"/>
                </a:lnTo>
                <a:lnTo>
                  <a:pt x="525780" y="3810"/>
                </a:lnTo>
                <a:lnTo>
                  <a:pt x="523239" y="3810"/>
                </a:lnTo>
                <a:lnTo>
                  <a:pt x="523239" y="2540"/>
                </a:lnTo>
                <a:lnTo>
                  <a:pt x="520700" y="2540"/>
                </a:lnTo>
                <a:lnTo>
                  <a:pt x="520700" y="1270"/>
                </a:lnTo>
                <a:close/>
              </a:path>
              <a:path w="552450" h="525779">
                <a:moveTo>
                  <a:pt x="515620" y="0"/>
                </a:moveTo>
                <a:lnTo>
                  <a:pt x="513079" y="0"/>
                </a:lnTo>
                <a:lnTo>
                  <a:pt x="513080" y="1270"/>
                </a:lnTo>
                <a:lnTo>
                  <a:pt x="515620" y="1270"/>
                </a:lnTo>
                <a:lnTo>
                  <a:pt x="515620" y="0"/>
                </a:lnTo>
                <a:close/>
              </a:path>
              <a:path w="552450" h="525779">
                <a:moveTo>
                  <a:pt x="362451" y="205740"/>
                </a:moveTo>
                <a:lnTo>
                  <a:pt x="307339" y="205740"/>
                </a:lnTo>
                <a:lnTo>
                  <a:pt x="243839" y="269240"/>
                </a:lnTo>
                <a:lnTo>
                  <a:pt x="299051" y="269240"/>
                </a:lnTo>
                <a:lnTo>
                  <a:pt x="362451" y="205740"/>
                </a:lnTo>
                <a:close/>
              </a:path>
              <a:path w="552450" h="525779">
                <a:moveTo>
                  <a:pt x="299051" y="269240"/>
                </a:moveTo>
                <a:lnTo>
                  <a:pt x="243839" y="269240"/>
                </a:lnTo>
                <a:lnTo>
                  <a:pt x="231139" y="281940"/>
                </a:lnTo>
                <a:lnTo>
                  <a:pt x="286371" y="281940"/>
                </a:lnTo>
                <a:lnTo>
                  <a:pt x="299051" y="269240"/>
                </a:lnTo>
                <a:close/>
              </a:path>
              <a:path w="552450" h="525779">
                <a:moveTo>
                  <a:pt x="286371" y="281940"/>
                </a:moveTo>
                <a:lnTo>
                  <a:pt x="231139" y="281940"/>
                </a:lnTo>
                <a:lnTo>
                  <a:pt x="212089" y="300990"/>
                </a:lnTo>
                <a:lnTo>
                  <a:pt x="267350" y="300990"/>
                </a:lnTo>
                <a:lnTo>
                  <a:pt x="286371" y="281940"/>
                </a:lnTo>
                <a:close/>
              </a:path>
              <a:path w="552450" h="525779">
                <a:moveTo>
                  <a:pt x="267350" y="300990"/>
                </a:moveTo>
                <a:lnTo>
                  <a:pt x="212089" y="300990"/>
                </a:lnTo>
                <a:lnTo>
                  <a:pt x="199389" y="313690"/>
                </a:lnTo>
                <a:lnTo>
                  <a:pt x="254670" y="313690"/>
                </a:lnTo>
                <a:lnTo>
                  <a:pt x="267350" y="300990"/>
                </a:lnTo>
                <a:close/>
              </a:path>
              <a:path w="552450" h="525779">
                <a:moveTo>
                  <a:pt x="254670" y="313690"/>
                </a:moveTo>
                <a:lnTo>
                  <a:pt x="199389" y="313690"/>
                </a:lnTo>
                <a:lnTo>
                  <a:pt x="193039" y="320040"/>
                </a:lnTo>
                <a:lnTo>
                  <a:pt x="248330" y="320040"/>
                </a:lnTo>
                <a:lnTo>
                  <a:pt x="254670" y="313690"/>
                </a:lnTo>
                <a:close/>
              </a:path>
              <a:path w="552450" h="525779">
                <a:moveTo>
                  <a:pt x="248330" y="320040"/>
                </a:moveTo>
                <a:lnTo>
                  <a:pt x="193039" y="320040"/>
                </a:lnTo>
                <a:lnTo>
                  <a:pt x="173989" y="339090"/>
                </a:lnTo>
                <a:lnTo>
                  <a:pt x="229310" y="339090"/>
                </a:lnTo>
                <a:lnTo>
                  <a:pt x="248330" y="320040"/>
                </a:lnTo>
                <a:close/>
              </a:path>
              <a:path w="552450" h="525779">
                <a:moveTo>
                  <a:pt x="229310" y="339090"/>
                </a:moveTo>
                <a:lnTo>
                  <a:pt x="173989" y="339090"/>
                </a:lnTo>
                <a:lnTo>
                  <a:pt x="167639" y="345440"/>
                </a:lnTo>
                <a:lnTo>
                  <a:pt x="222970" y="345440"/>
                </a:lnTo>
                <a:lnTo>
                  <a:pt x="229310" y="339090"/>
                </a:lnTo>
                <a:close/>
              </a:path>
              <a:path w="552450" h="525779">
                <a:moveTo>
                  <a:pt x="78418" y="490220"/>
                </a:moveTo>
                <a:lnTo>
                  <a:pt x="22860" y="491490"/>
                </a:lnTo>
                <a:lnTo>
                  <a:pt x="19050" y="495300"/>
                </a:lnTo>
                <a:lnTo>
                  <a:pt x="74614" y="494030"/>
                </a:lnTo>
                <a:lnTo>
                  <a:pt x="75882" y="494030"/>
                </a:lnTo>
                <a:lnTo>
                  <a:pt x="77150" y="492760"/>
                </a:lnTo>
                <a:lnTo>
                  <a:pt x="78418" y="490220"/>
                </a:lnTo>
                <a:close/>
              </a:path>
              <a:path w="552450" h="525779">
                <a:moveTo>
                  <a:pt x="75882" y="494030"/>
                </a:moveTo>
                <a:lnTo>
                  <a:pt x="74614" y="494030"/>
                </a:lnTo>
                <a:lnTo>
                  <a:pt x="73346" y="495300"/>
                </a:lnTo>
                <a:lnTo>
                  <a:pt x="74614" y="495300"/>
                </a:lnTo>
                <a:lnTo>
                  <a:pt x="75882" y="494030"/>
                </a:lnTo>
                <a:close/>
              </a:path>
              <a:path w="552450" h="525779">
                <a:moveTo>
                  <a:pt x="24129" y="488950"/>
                </a:moveTo>
                <a:lnTo>
                  <a:pt x="22860" y="491490"/>
                </a:lnTo>
                <a:lnTo>
                  <a:pt x="78418" y="490220"/>
                </a:lnTo>
                <a:lnTo>
                  <a:pt x="24129" y="490220"/>
                </a:lnTo>
                <a:lnTo>
                  <a:pt x="25371" y="488978"/>
                </a:lnTo>
                <a:lnTo>
                  <a:pt x="24129" y="488950"/>
                </a:lnTo>
                <a:close/>
              </a:path>
              <a:path w="552450" h="525779">
                <a:moveTo>
                  <a:pt x="83490" y="486410"/>
                </a:moveTo>
                <a:lnTo>
                  <a:pt x="27939" y="486410"/>
                </a:lnTo>
                <a:lnTo>
                  <a:pt x="25371" y="488978"/>
                </a:lnTo>
                <a:lnTo>
                  <a:pt x="79686" y="490220"/>
                </a:lnTo>
                <a:lnTo>
                  <a:pt x="83490" y="486410"/>
                </a:lnTo>
                <a:close/>
              </a:path>
              <a:path w="552450" h="525779">
                <a:moveTo>
                  <a:pt x="84758" y="483870"/>
                </a:moveTo>
                <a:lnTo>
                  <a:pt x="29210" y="485140"/>
                </a:lnTo>
                <a:lnTo>
                  <a:pt x="27939" y="486410"/>
                </a:lnTo>
                <a:lnTo>
                  <a:pt x="83490" y="485140"/>
                </a:lnTo>
                <a:lnTo>
                  <a:pt x="84758" y="483870"/>
                </a:lnTo>
                <a:close/>
              </a:path>
              <a:path w="552450" h="525779">
                <a:moveTo>
                  <a:pt x="31750" y="482600"/>
                </a:moveTo>
                <a:lnTo>
                  <a:pt x="30479" y="482600"/>
                </a:lnTo>
                <a:lnTo>
                  <a:pt x="29209" y="485140"/>
                </a:lnTo>
                <a:lnTo>
                  <a:pt x="84758" y="483870"/>
                </a:lnTo>
                <a:lnTo>
                  <a:pt x="30479" y="483870"/>
                </a:lnTo>
                <a:lnTo>
                  <a:pt x="31750" y="482600"/>
                </a:lnTo>
                <a:close/>
              </a:path>
              <a:path w="552450" h="525779">
                <a:moveTo>
                  <a:pt x="86026" y="482600"/>
                </a:moveTo>
                <a:lnTo>
                  <a:pt x="30479" y="483870"/>
                </a:lnTo>
                <a:lnTo>
                  <a:pt x="84758" y="483870"/>
                </a:lnTo>
                <a:lnTo>
                  <a:pt x="86026" y="482600"/>
                </a:lnTo>
                <a:close/>
              </a:path>
              <a:path w="552450" h="525779">
                <a:moveTo>
                  <a:pt x="91098" y="477520"/>
                </a:moveTo>
                <a:lnTo>
                  <a:pt x="35560" y="478790"/>
                </a:lnTo>
                <a:lnTo>
                  <a:pt x="31750" y="482600"/>
                </a:lnTo>
                <a:lnTo>
                  <a:pt x="87294" y="482600"/>
                </a:lnTo>
                <a:lnTo>
                  <a:pt x="89830" y="480060"/>
                </a:lnTo>
                <a:lnTo>
                  <a:pt x="91098" y="477520"/>
                </a:lnTo>
                <a:close/>
              </a:path>
              <a:path w="552450" h="525779">
                <a:moveTo>
                  <a:pt x="91098" y="477520"/>
                </a:moveTo>
                <a:lnTo>
                  <a:pt x="36829" y="477520"/>
                </a:lnTo>
                <a:lnTo>
                  <a:pt x="35560" y="478790"/>
                </a:lnTo>
                <a:lnTo>
                  <a:pt x="91098" y="477520"/>
                </a:lnTo>
                <a:close/>
              </a:path>
              <a:path w="552450" h="525779">
                <a:moveTo>
                  <a:pt x="94902" y="474980"/>
                </a:moveTo>
                <a:lnTo>
                  <a:pt x="39369" y="474980"/>
                </a:lnTo>
                <a:lnTo>
                  <a:pt x="38100" y="476250"/>
                </a:lnTo>
                <a:lnTo>
                  <a:pt x="36829" y="476250"/>
                </a:lnTo>
                <a:lnTo>
                  <a:pt x="92366" y="477520"/>
                </a:lnTo>
                <a:lnTo>
                  <a:pt x="94902" y="474980"/>
                </a:lnTo>
                <a:close/>
              </a:path>
              <a:path w="552450" h="525779">
                <a:moveTo>
                  <a:pt x="98706" y="471170"/>
                </a:moveTo>
                <a:lnTo>
                  <a:pt x="43179" y="471170"/>
                </a:lnTo>
                <a:lnTo>
                  <a:pt x="39369" y="474980"/>
                </a:lnTo>
                <a:lnTo>
                  <a:pt x="94902" y="473710"/>
                </a:lnTo>
                <a:lnTo>
                  <a:pt x="96170" y="473710"/>
                </a:lnTo>
                <a:lnTo>
                  <a:pt x="98706" y="471170"/>
                </a:lnTo>
                <a:close/>
              </a:path>
              <a:path w="552450" h="525779">
                <a:moveTo>
                  <a:pt x="103778" y="464820"/>
                </a:moveTo>
                <a:lnTo>
                  <a:pt x="48260" y="466090"/>
                </a:lnTo>
                <a:lnTo>
                  <a:pt x="43179" y="471170"/>
                </a:lnTo>
                <a:lnTo>
                  <a:pt x="98706" y="469900"/>
                </a:lnTo>
                <a:lnTo>
                  <a:pt x="99974" y="469900"/>
                </a:lnTo>
                <a:lnTo>
                  <a:pt x="102510" y="467360"/>
                </a:lnTo>
                <a:lnTo>
                  <a:pt x="103778" y="464820"/>
                </a:lnTo>
                <a:close/>
              </a:path>
              <a:path w="552450" h="525779">
                <a:moveTo>
                  <a:pt x="77288" y="464185"/>
                </a:moveTo>
                <a:lnTo>
                  <a:pt x="49529" y="464820"/>
                </a:lnTo>
                <a:lnTo>
                  <a:pt x="48260" y="466090"/>
                </a:lnTo>
                <a:lnTo>
                  <a:pt x="103778" y="464820"/>
                </a:lnTo>
                <a:lnTo>
                  <a:pt x="77288" y="464185"/>
                </a:lnTo>
                <a:close/>
              </a:path>
              <a:path w="552450" h="525779">
                <a:moveTo>
                  <a:pt x="107582" y="462280"/>
                </a:moveTo>
                <a:lnTo>
                  <a:pt x="52069" y="462280"/>
                </a:lnTo>
                <a:lnTo>
                  <a:pt x="50800" y="463550"/>
                </a:lnTo>
                <a:lnTo>
                  <a:pt x="105046" y="463550"/>
                </a:lnTo>
                <a:lnTo>
                  <a:pt x="103806" y="464791"/>
                </a:lnTo>
                <a:lnTo>
                  <a:pt x="105046" y="464820"/>
                </a:lnTo>
                <a:lnTo>
                  <a:pt x="107582" y="462280"/>
                </a:lnTo>
                <a:close/>
              </a:path>
              <a:path w="552450" h="525779">
                <a:moveTo>
                  <a:pt x="105046" y="463550"/>
                </a:moveTo>
                <a:lnTo>
                  <a:pt x="49529" y="463550"/>
                </a:lnTo>
                <a:lnTo>
                  <a:pt x="77288" y="464185"/>
                </a:lnTo>
                <a:lnTo>
                  <a:pt x="105046" y="463550"/>
                </a:lnTo>
                <a:close/>
              </a:path>
              <a:path w="552450" h="525779">
                <a:moveTo>
                  <a:pt x="109484" y="459740"/>
                </a:moveTo>
                <a:lnTo>
                  <a:pt x="54610" y="459740"/>
                </a:lnTo>
                <a:lnTo>
                  <a:pt x="52069" y="462280"/>
                </a:lnTo>
                <a:lnTo>
                  <a:pt x="107582" y="461010"/>
                </a:lnTo>
                <a:lnTo>
                  <a:pt x="108850" y="461010"/>
                </a:lnTo>
                <a:lnTo>
                  <a:pt x="109484" y="459740"/>
                </a:lnTo>
                <a:close/>
              </a:path>
              <a:path w="552450" h="525779">
                <a:moveTo>
                  <a:pt x="55879" y="457200"/>
                </a:moveTo>
                <a:lnTo>
                  <a:pt x="54610" y="459740"/>
                </a:lnTo>
                <a:lnTo>
                  <a:pt x="110118" y="458470"/>
                </a:lnTo>
                <a:lnTo>
                  <a:pt x="111386" y="458470"/>
                </a:lnTo>
                <a:lnTo>
                  <a:pt x="55879" y="457200"/>
                </a:lnTo>
                <a:close/>
              </a:path>
              <a:path w="552450" h="525779">
                <a:moveTo>
                  <a:pt x="111386" y="458470"/>
                </a:moveTo>
                <a:lnTo>
                  <a:pt x="110118" y="458470"/>
                </a:lnTo>
                <a:lnTo>
                  <a:pt x="109484" y="459740"/>
                </a:lnTo>
                <a:lnTo>
                  <a:pt x="110118" y="459740"/>
                </a:lnTo>
                <a:lnTo>
                  <a:pt x="111386" y="458470"/>
                </a:lnTo>
                <a:close/>
              </a:path>
              <a:path w="552450" h="525779">
                <a:moveTo>
                  <a:pt x="112654" y="457200"/>
                </a:moveTo>
                <a:lnTo>
                  <a:pt x="55879" y="457200"/>
                </a:lnTo>
                <a:lnTo>
                  <a:pt x="111386" y="458470"/>
                </a:lnTo>
                <a:lnTo>
                  <a:pt x="112654" y="457200"/>
                </a:lnTo>
                <a:close/>
              </a:path>
              <a:path w="552450" h="525779">
                <a:moveTo>
                  <a:pt x="116458" y="452120"/>
                </a:moveTo>
                <a:lnTo>
                  <a:pt x="60960" y="453390"/>
                </a:lnTo>
                <a:lnTo>
                  <a:pt x="57150" y="457200"/>
                </a:lnTo>
                <a:lnTo>
                  <a:pt x="112654" y="455930"/>
                </a:lnTo>
                <a:lnTo>
                  <a:pt x="113922" y="455930"/>
                </a:lnTo>
                <a:lnTo>
                  <a:pt x="115190" y="454660"/>
                </a:lnTo>
                <a:lnTo>
                  <a:pt x="116458" y="452120"/>
                </a:lnTo>
                <a:close/>
              </a:path>
              <a:path w="552450" h="525779">
                <a:moveTo>
                  <a:pt x="63500" y="449580"/>
                </a:moveTo>
                <a:lnTo>
                  <a:pt x="62229" y="452120"/>
                </a:lnTo>
                <a:lnTo>
                  <a:pt x="60960" y="453390"/>
                </a:lnTo>
                <a:lnTo>
                  <a:pt x="116458" y="452120"/>
                </a:lnTo>
                <a:lnTo>
                  <a:pt x="117726" y="452120"/>
                </a:lnTo>
                <a:lnTo>
                  <a:pt x="118994" y="450850"/>
                </a:lnTo>
                <a:lnTo>
                  <a:pt x="63500" y="450850"/>
                </a:lnTo>
                <a:lnTo>
                  <a:pt x="64741" y="449608"/>
                </a:lnTo>
                <a:lnTo>
                  <a:pt x="63500" y="449580"/>
                </a:lnTo>
                <a:close/>
              </a:path>
              <a:path w="552450" h="525779">
                <a:moveTo>
                  <a:pt x="68579" y="445770"/>
                </a:moveTo>
                <a:lnTo>
                  <a:pt x="67310" y="445770"/>
                </a:lnTo>
                <a:lnTo>
                  <a:pt x="66039" y="448310"/>
                </a:lnTo>
                <a:lnTo>
                  <a:pt x="64741" y="449608"/>
                </a:lnTo>
                <a:lnTo>
                  <a:pt x="118994" y="450850"/>
                </a:lnTo>
                <a:lnTo>
                  <a:pt x="121530" y="448310"/>
                </a:lnTo>
                <a:lnTo>
                  <a:pt x="122164" y="447040"/>
                </a:lnTo>
                <a:lnTo>
                  <a:pt x="67310" y="447040"/>
                </a:lnTo>
                <a:lnTo>
                  <a:pt x="68579" y="445770"/>
                </a:lnTo>
                <a:close/>
              </a:path>
              <a:path w="552450" h="525779">
                <a:moveTo>
                  <a:pt x="122798" y="445770"/>
                </a:moveTo>
                <a:lnTo>
                  <a:pt x="67310" y="447040"/>
                </a:lnTo>
                <a:lnTo>
                  <a:pt x="122164" y="447040"/>
                </a:lnTo>
                <a:lnTo>
                  <a:pt x="122798" y="445770"/>
                </a:lnTo>
                <a:close/>
              </a:path>
              <a:path w="552450" h="525779">
                <a:moveTo>
                  <a:pt x="69850" y="443230"/>
                </a:moveTo>
                <a:lnTo>
                  <a:pt x="68579" y="445770"/>
                </a:lnTo>
                <a:lnTo>
                  <a:pt x="124066" y="444500"/>
                </a:lnTo>
                <a:lnTo>
                  <a:pt x="125334" y="444500"/>
                </a:lnTo>
                <a:lnTo>
                  <a:pt x="69850" y="443230"/>
                </a:lnTo>
                <a:close/>
              </a:path>
              <a:path w="552450" h="525779">
                <a:moveTo>
                  <a:pt x="124066" y="444500"/>
                </a:moveTo>
                <a:lnTo>
                  <a:pt x="68579" y="445770"/>
                </a:lnTo>
                <a:lnTo>
                  <a:pt x="122798" y="445770"/>
                </a:lnTo>
                <a:lnTo>
                  <a:pt x="124066" y="444500"/>
                </a:lnTo>
                <a:close/>
              </a:path>
              <a:path w="552450" h="525779">
                <a:moveTo>
                  <a:pt x="129138" y="439420"/>
                </a:moveTo>
                <a:lnTo>
                  <a:pt x="73660" y="440690"/>
                </a:lnTo>
                <a:lnTo>
                  <a:pt x="71119" y="443230"/>
                </a:lnTo>
                <a:lnTo>
                  <a:pt x="69850" y="443230"/>
                </a:lnTo>
                <a:lnTo>
                  <a:pt x="125334" y="444500"/>
                </a:lnTo>
                <a:lnTo>
                  <a:pt x="127870" y="441960"/>
                </a:lnTo>
                <a:lnTo>
                  <a:pt x="129138" y="439420"/>
                </a:lnTo>
                <a:close/>
              </a:path>
              <a:path w="552450" h="525779">
                <a:moveTo>
                  <a:pt x="76200" y="436880"/>
                </a:moveTo>
                <a:lnTo>
                  <a:pt x="74929" y="439420"/>
                </a:lnTo>
                <a:lnTo>
                  <a:pt x="73660" y="440690"/>
                </a:lnTo>
                <a:lnTo>
                  <a:pt x="129138" y="439420"/>
                </a:lnTo>
                <a:lnTo>
                  <a:pt x="130406" y="439420"/>
                </a:lnTo>
                <a:lnTo>
                  <a:pt x="131674" y="438150"/>
                </a:lnTo>
                <a:lnTo>
                  <a:pt x="76200" y="436880"/>
                </a:lnTo>
                <a:close/>
              </a:path>
              <a:path w="552450" h="525779">
                <a:moveTo>
                  <a:pt x="78739" y="435610"/>
                </a:moveTo>
                <a:lnTo>
                  <a:pt x="77469" y="435610"/>
                </a:lnTo>
                <a:lnTo>
                  <a:pt x="76200" y="436880"/>
                </a:lnTo>
                <a:lnTo>
                  <a:pt x="131674" y="438150"/>
                </a:lnTo>
                <a:lnTo>
                  <a:pt x="132308" y="436880"/>
                </a:lnTo>
                <a:lnTo>
                  <a:pt x="77469" y="436880"/>
                </a:lnTo>
                <a:lnTo>
                  <a:pt x="78739" y="435610"/>
                </a:lnTo>
                <a:close/>
              </a:path>
              <a:path w="552450" h="525779">
                <a:moveTo>
                  <a:pt x="135478" y="433070"/>
                </a:moveTo>
                <a:lnTo>
                  <a:pt x="80010" y="434340"/>
                </a:lnTo>
                <a:lnTo>
                  <a:pt x="78739" y="435610"/>
                </a:lnTo>
                <a:lnTo>
                  <a:pt x="132942" y="435610"/>
                </a:lnTo>
                <a:lnTo>
                  <a:pt x="132308" y="436880"/>
                </a:lnTo>
                <a:lnTo>
                  <a:pt x="132942" y="436880"/>
                </a:lnTo>
                <a:lnTo>
                  <a:pt x="134210" y="435610"/>
                </a:lnTo>
                <a:lnTo>
                  <a:pt x="135478" y="433070"/>
                </a:lnTo>
                <a:close/>
              </a:path>
              <a:path w="552450" h="525779">
                <a:moveTo>
                  <a:pt x="82550" y="430530"/>
                </a:moveTo>
                <a:lnTo>
                  <a:pt x="81279" y="433070"/>
                </a:lnTo>
                <a:lnTo>
                  <a:pt x="80010" y="434340"/>
                </a:lnTo>
                <a:lnTo>
                  <a:pt x="135478" y="433070"/>
                </a:lnTo>
                <a:lnTo>
                  <a:pt x="136746" y="433070"/>
                </a:lnTo>
                <a:lnTo>
                  <a:pt x="138014" y="431800"/>
                </a:lnTo>
                <a:lnTo>
                  <a:pt x="82550" y="430530"/>
                </a:lnTo>
                <a:close/>
              </a:path>
              <a:path w="552450" h="525779">
                <a:moveTo>
                  <a:pt x="83819" y="429260"/>
                </a:moveTo>
                <a:lnTo>
                  <a:pt x="82550" y="430530"/>
                </a:lnTo>
                <a:lnTo>
                  <a:pt x="138014" y="431800"/>
                </a:lnTo>
                <a:lnTo>
                  <a:pt x="139282" y="430530"/>
                </a:lnTo>
                <a:lnTo>
                  <a:pt x="83819" y="430530"/>
                </a:lnTo>
                <a:lnTo>
                  <a:pt x="85061" y="429288"/>
                </a:lnTo>
                <a:lnTo>
                  <a:pt x="83819" y="429260"/>
                </a:lnTo>
                <a:close/>
              </a:path>
              <a:path w="552450" h="525779">
                <a:moveTo>
                  <a:pt x="141818" y="426720"/>
                </a:moveTo>
                <a:lnTo>
                  <a:pt x="86360" y="427990"/>
                </a:lnTo>
                <a:lnTo>
                  <a:pt x="85061" y="429288"/>
                </a:lnTo>
                <a:lnTo>
                  <a:pt x="139282" y="430530"/>
                </a:lnTo>
                <a:lnTo>
                  <a:pt x="140550" y="429260"/>
                </a:lnTo>
                <a:lnTo>
                  <a:pt x="141818" y="426720"/>
                </a:lnTo>
                <a:close/>
              </a:path>
              <a:path w="552450" h="525779">
                <a:moveTo>
                  <a:pt x="88900" y="424180"/>
                </a:moveTo>
                <a:lnTo>
                  <a:pt x="87629" y="426720"/>
                </a:lnTo>
                <a:lnTo>
                  <a:pt x="86360" y="427990"/>
                </a:lnTo>
                <a:lnTo>
                  <a:pt x="141818" y="426720"/>
                </a:lnTo>
                <a:lnTo>
                  <a:pt x="143086" y="426720"/>
                </a:lnTo>
                <a:lnTo>
                  <a:pt x="144354" y="425450"/>
                </a:lnTo>
                <a:lnTo>
                  <a:pt x="88900" y="425450"/>
                </a:lnTo>
                <a:lnTo>
                  <a:pt x="90141" y="424208"/>
                </a:lnTo>
                <a:lnTo>
                  <a:pt x="88900" y="424180"/>
                </a:lnTo>
                <a:close/>
              </a:path>
              <a:path w="552450" h="525779">
                <a:moveTo>
                  <a:pt x="117896" y="423545"/>
                </a:moveTo>
                <a:lnTo>
                  <a:pt x="90169" y="424180"/>
                </a:lnTo>
                <a:lnTo>
                  <a:pt x="144354" y="425450"/>
                </a:lnTo>
                <a:lnTo>
                  <a:pt x="144995" y="424165"/>
                </a:lnTo>
                <a:lnTo>
                  <a:pt x="117896" y="423545"/>
                </a:lnTo>
                <a:close/>
              </a:path>
              <a:path w="552450" h="525779">
                <a:moveTo>
                  <a:pt x="148158" y="420370"/>
                </a:moveTo>
                <a:lnTo>
                  <a:pt x="92710" y="421640"/>
                </a:lnTo>
                <a:lnTo>
                  <a:pt x="91439" y="422910"/>
                </a:lnTo>
                <a:lnTo>
                  <a:pt x="145622" y="422910"/>
                </a:lnTo>
                <a:lnTo>
                  <a:pt x="144995" y="424165"/>
                </a:lnTo>
                <a:lnTo>
                  <a:pt x="145622" y="424180"/>
                </a:lnTo>
                <a:lnTo>
                  <a:pt x="146890" y="422910"/>
                </a:lnTo>
                <a:lnTo>
                  <a:pt x="148158" y="420370"/>
                </a:lnTo>
                <a:close/>
              </a:path>
              <a:path w="552450" h="525779">
                <a:moveTo>
                  <a:pt x="145622" y="422910"/>
                </a:moveTo>
                <a:lnTo>
                  <a:pt x="90169" y="422910"/>
                </a:lnTo>
                <a:lnTo>
                  <a:pt x="117896" y="423545"/>
                </a:lnTo>
                <a:lnTo>
                  <a:pt x="145622" y="422910"/>
                </a:lnTo>
                <a:close/>
              </a:path>
              <a:path w="552450" h="525779">
                <a:moveTo>
                  <a:pt x="95250" y="417830"/>
                </a:moveTo>
                <a:lnTo>
                  <a:pt x="93979" y="420370"/>
                </a:lnTo>
                <a:lnTo>
                  <a:pt x="149426" y="420370"/>
                </a:lnTo>
                <a:lnTo>
                  <a:pt x="150694" y="419100"/>
                </a:lnTo>
                <a:lnTo>
                  <a:pt x="95250" y="417830"/>
                </a:lnTo>
                <a:close/>
              </a:path>
              <a:path w="552450" h="525779">
                <a:moveTo>
                  <a:pt x="154498" y="415290"/>
                </a:moveTo>
                <a:lnTo>
                  <a:pt x="99060" y="415290"/>
                </a:lnTo>
                <a:lnTo>
                  <a:pt x="96519" y="417830"/>
                </a:lnTo>
                <a:lnTo>
                  <a:pt x="151962" y="416560"/>
                </a:lnTo>
                <a:lnTo>
                  <a:pt x="153230" y="416560"/>
                </a:lnTo>
                <a:lnTo>
                  <a:pt x="154498" y="415290"/>
                </a:lnTo>
                <a:close/>
              </a:path>
              <a:path w="552450" h="525779">
                <a:moveTo>
                  <a:pt x="151962" y="416560"/>
                </a:moveTo>
                <a:lnTo>
                  <a:pt x="96519" y="417830"/>
                </a:lnTo>
                <a:lnTo>
                  <a:pt x="150694" y="417830"/>
                </a:lnTo>
                <a:lnTo>
                  <a:pt x="151962" y="416560"/>
                </a:lnTo>
                <a:close/>
              </a:path>
              <a:path w="552450" h="525779">
                <a:moveTo>
                  <a:pt x="101600" y="411480"/>
                </a:moveTo>
                <a:lnTo>
                  <a:pt x="100329" y="414020"/>
                </a:lnTo>
                <a:lnTo>
                  <a:pt x="99060" y="415290"/>
                </a:lnTo>
                <a:lnTo>
                  <a:pt x="154498" y="414020"/>
                </a:lnTo>
                <a:lnTo>
                  <a:pt x="155766" y="414020"/>
                </a:lnTo>
                <a:lnTo>
                  <a:pt x="157034" y="412750"/>
                </a:lnTo>
                <a:lnTo>
                  <a:pt x="101600" y="412750"/>
                </a:lnTo>
                <a:lnTo>
                  <a:pt x="102841" y="411508"/>
                </a:lnTo>
                <a:lnTo>
                  <a:pt x="101600" y="411480"/>
                </a:lnTo>
                <a:close/>
              </a:path>
              <a:path w="552450" h="525779">
                <a:moveTo>
                  <a:pt x="158302" y="411480"/>
                </a:moveTo>
                <a:lnTo>
                  <a:pt x="102869" y="411480"/>
                </a:lnTo>
                <a:lnTo>
                  <a:pt x="157034" y="412750"/>
                </a:lnTo>
                <a:lnTo>
                  <a:pt x="158302" y="411480"/>
                </a:lnTo>
                <a:close/>
              </a:path>
              <a:path w="552450" h="525779">
                <a:moveTo>
                  <a:pt x="160838" y="407670"/>
                </a:moveTo>
                <a:lnTo>
                  <a:pt x="105410" y="408940"/>
                </a:lnTo>
                <a:lnTo>
                  <a:pt x="102869" y="411480"/>
                </a:lnTo>
                <a:lnTo>
                  <a:pt x="158302" y="410210"/>
                </a:lnTo>
                <a:lnTo>
                  <a:pt x="159570" y="410210"/>
                </a:lnTo>
                <a:lnTo>
                  <a:pt x="160838" y="407670"/>
                </a:lnTo>
                <a:close/>
              </a:path>
              <a:path w="552450" h="525779">
                <a:moveTo>
                  <a:pt x="106679" y="406400"/>
                </a:moveTo>
                <a:lnTo>
                  <a:pt x="105410" y="407670"/>
                </a:lnTo>
                <a:lnTo>
                  <a:pt x="106679" y="407670"/>
                </a:lnTo>
                <a:lnTo>
                  <a:pt x="107921" y="406428"/>
                </a:lnTo>
                <a:lnTo>
                  <a:pt x="106679" y="406400"/>
                </a:lnTo>
                <a:close/>
              </a:path>
              <a:path w="552450" h="525779">
                <a:moveTo>
                  <a:pt x="113029" y="401320"/>
                </a:moveTo>
                <a:lnTo>
                  <a:pt x="111760" y="401320"/>
                </a:lnTo>
                <a:lnTo>
                  <a:pt x="110489" y="403860"/>
                </a:lnTo>
                <a:lnTo>
                  <a:pt x="107921" y="406428"/>
                </a:lnTo>
                <a:lnTo>
                  <a:pt x="162106" y="407670"/>
                </a:lnTo>
                <a:lnTo>
                  <a:pt x="165910" y="403860"/>
                </a:lnTo>
                <a:lnTo>
                  <a:pt x="166544" y="402590"/>
                </a:lnTo>
                <a:lnTo>
                  <a:pt x="111760" y="402590"/>
                </a:lnTo>
                <a:lnTo>
                  <a:pt x="113029" y="401320"/>
                </a:lnTo>
                <a:close/>
              </a:path>
              <a:path w="552450" h="525779">
                <a:moveTo>
                  <a:pt x="167178" y="401320"/>
                </a:moveTo>
                <a:lnTo>
                  <a:pt x="111760" y="402590"/>
                </a:lnTo>
                <a:lnTo>
                  <a:pt x="166544" y="402590"/>
                </a:lnTo>
                <a:lnTo>
                  <a:pt x="167178" y="401320"/>
                </a:lnTo>
                <a:close/>
              </a:path>
              <a:path w="552450" h="525779">
                <a:moveTo>
                  <a:pt x="114300" y="398780"/>
                </a:moveTo>
                <a:lnTo>
                  <a:pt x="113029" y="401320"/>
                </a:lnTo>
                <a:lnTo>
                  <a:pt x="168446" y="400050"/>
                </a:lnTo>
                <a:lnTo>
                  <a:pt x="169714" y="400050"/>
                </a:lnTo>
                <a:lnTo>
                  <a:pt x="114300" y="398780"/>
                </a:lnTo>
                <a:close/>
              </a:path>
              <a:path w="552450" h="525779">
                <a:moveTo>
                  <a:pt x="173518" y="394970"/>
                </a:moveTo>
                <a:lnTo>
                  <a:pt x="118110" y="396240"/>
                </a:lnTo>
                <a:lnTo>
                  <a:pt x="115569" y="398780"/>
                </a:lnTo>
                <a:lnTo>
                  <a:pt x="114300" y="398780"/>
                </a:lnTo>
                <a:lnTo>
                  <a:pt x="169714" y="400050"/>
                </a:lnTo>
                <a:lnTo>
                  <a:pt x="172250" y="397510"/>
                </a:lnTo>
                <a:lnTo>
                  <a:pt x="173518" y="394970"/>
                </a:lnTo>
                <a:close/>
              </a:path>
              <a:path w="552450" h="525779">
                <a:moveTo>
                  <a:pt x="176054" y="393700"/>
                </a:moveTo>
                <a:lnTo>
                  <a:pt x="120650" y="393700"/>
                </a:lnTo>
                <a:lnTo>
                  <a:pt x="118110" y="396240"/>
                </a:lnTo>
                <a:lnTo>
                  <a:pt x="173518" y="394970"/>
                </a:lnTo>
                <a:lnTo>
                  <a:pt x="174786" y="394970"/>
                </a:lnTo>
                <a:lnTo>
                  <a:pt x="176054" y="393700"/>
                </a:lnTo>
                <a:close/>
              </a:path>
              <a:path w="552450" h="525779">
                <a:moveTo>
                  <a:pt x="179858" y="388620"/>
                </a:moveTo>
                <a:lnTo>
                  <a:pt x="124460" y="389890"/>
                </a:lnTo>
                <a:lnTo>
                  <a:pt x="121919" y="392430"/>
                </a:lnTo>
                <a:lnTo>
                  <a:pt x="120650" y="392430"/>
                </a:lnTo>
                <a:lnTo>
                  <a:pt x="176054" y="393700"/>
                </a:lnTo>
                <a:lnTo>
                  <a:pt x="178590" y="391160"/>
                </a:lnTo>
                <a:lnTo>
                  <a:pt x="179858" y="388620"/>
                </a:lnTo>
                <a:close/>
              </a:path>
              <a:path w="552450" h="525779">
                <a:moveTo>
                  <a:pt x="182394" y="387350"/>
                </a:moveTo>
                <a:lnTo>
                  <a:pt x="127000" y="387350"/>
                </a:lnTo>
                <a:lnTo>
                  <a:pt x="124460" y="389890"/>
                </a:lnTo>
                <a:lnTo>
                  <a:pt x="179858" y="388620"/>
                </a:lnTo>
                <a:lnTo>
                  <a:pt x="182394" y="387350"/>
                </a:lnTo>
                <a:close/>
              </a:path>
              <a:path w="552450" h="525779">
                <a:moveTo>
                  <a:pt x="183028" y="386080"/>
                </a:moveTo>
                <a:lnTo>
                  <a:pt x="127000" y="386080"/>
                </a:lnTo>
                <a:lnTo>
                  <a:pt x="182394" y="387350"/>
                </a:lnTo>
                <a:lnTo>
                  <a:pt x="183028" y="386080"/>
                </a:lnTo>
                <a:close/>
              </a:path>
              <a:path w="552450" h="525779">
                <a:moveTo>
                  <a:pt x="183662" y="384810"/>
                </a:moveTo>
                <a:lnTo>
                  <a:pt x="129539" y="384810"/>
                </a:lnTo>
                <a:lnTo>
                  <a:pt x="128269" y="386080"/>
                </a:lnTo>
                <a:lnTo>
                  <a:pt x="183662" y="384810"/>
                </a:lnTo>
                <a:close/>
              </a:path>
              <a:path w="552450" h="525779">
                <a:moveTo>
                  <a:pt x="184296" y="384810"/>
                </a:moveTo>
                <a:lnTo>
                  <a:pt x="183662" y="384810"/>
                </a:lnTo>
                <a:lnTo>
                  <a:pt x="183028" y="386080"/>
                </a:lnTo>
                <a:lnTo>
                  <a:pt x="183662" y="386080"/>
                </a:lnTo>
                <a:lnTo>
                  <a:pt x="184296" y="384810"/>
                </a:lnTo>
                <a:close/>
              </a:path>
              <a:path w="552450" h="525779">
                <a:moveTo>
                  <a:pt x="184930" y="383540"/>
                </a:moveTo>
                <a:lnTo>
                  <a:pt x="130810" y="383540"/>
                </a:lnTo>
                <a:lnTo>
                  <a:pt x="129539" y="384810"/>
                </a:lnTo>
                <a:lnTo>
                  <a:pt x="184930" y="383540"/>
                </a:lnTo>
                <a:close/>
              </a:path>
              <a:path w="552450" h="525779">
                <a:moveTo>
                  <a:pt x="185564" y="383540"/>
                </a:moveTo>
                <a:lnTo>
                  <a:pt x="184930" y="383540"/>
                </a:lnTo>
                <a:lnTo>
                  <a:pt x="184296" y="384810"/>
                </a:lnTo>
                <a:lnTo>
                  <a:pt x="184930" y="384810"/>
                </a:lnTo>
                <a:lnTo>
                  <a:pt x="185564" y="383540"/>
                </a:lnTo>
                <a:close/>
              </a:path>
              <a:path w="552450" h="525779">
                <a:moveTo>
                  <a:pt x="192538" y="375920"/>
                </a:moveTo>
                <a:lnTo>
                  <a:pt x="137160" y="377190"/>
                </a:lnTo>
                <a:lnTo>
                  <a:pt x="130810" y="383540"/>
                </a:lnTo>
                <a:lnTo>
                  <a:pt x="186198" y="382270"/>
                </a:lnTo>
                <a:lnTo>
                  <a:pt x="187466" y="382270"/>
                </a:lnTo>
                <a:lnTo>
                  <a:pt x="191270" y="378460"/>
                </a:lnTo>
                <a:lnTo>
                  <a:pt x="192538" y="375920"/>
                </a:lnTo>
                <a:close/>
              </a:path>
              <a:path w="552450" h="525779">
                <a:moveTo>
                  <a:pt x="187466" y="382270"/>
                </a:moveTo>
                <a:lnTo>
                  <a:pt x="186198" y="382270"/>
                </a:lnTo>
                <a:lnTo>
                  <a:pt x="185564" y="383540"/>
                </a:lnTo>
                <a:lnTo>
                  <a:pt x="186198" y="383540"/>
                </a:lnTo>
                <a:lnTo>
                  <a:pt x="187466" y="382270"/>
                </a:lnTo>
                <a:close/>
              </a:path>
              <a:path w="552450" h="525779">
                <a:moveTo>
                  <a:pt x="192538" y="375920"/>
                </a:moveTo>
                <a:lnTo>
                  <a:pt x="138429" y="375920"/>
                </a:lnTo>
                <a:lnTo>
                  <a:pt x="137160" y="377190"/>
                </a:lnTo>
                <a:lnTo>
                  <a:pt x="192538" y="375920"/>
                </a:lnTo>
                <a:close/>
              </a:path>
              <a:path w="552450" h="525779">
                <a:moveTo>
                  <a:pt x="139700" y="373380"/>
                </a:moveTo>
                <a:lnTo>
                  <a:pt x="138429" y="374650"/>
                </a:lnTo>
                <a:lnTo>
                  <a:pt x="193806" y="375920"/>
                </a:lnTo>
                <a:lnTo>
                  <a:pt x="195074" y="374650"/>
                </a:lnTo>
                <a:lnTo>
                  <a:pt x="139700" y="373380"/>
                </a:lnTo>
                <a:close/>
              </a:path>
              <a:path w="552450" h="525779">
                <a:moveTo>
                  <a:pt x="140969" y="372110"/>
                </a:moveTo>
                <a:lnTo>
                  <a:pt x="139700" y="373380"/>
                </a:lnTo>
                <a:lnTo>
                  <a:pt x="195074" y="374650"/>
                </a:lnTo>
                <a:lnTo>
                  <a:pt x="196342" y="373380"/>
                </a:lnTo>
                <a:lnTo>
                  <a:pt x="140969" y="373380"/>
                </a:lnTo>
                <a:lnTo>
                  <a:pt x="142211" y="372138"/>
                </a:lnTo>
                <a:lnTo>
                  <a:pt x="140969" y="372110"/>
                </a:lnTo>
                <a:close/>
              </a:path>
              <a:path w="552450" h="525779">
                <a:moveTo>
                  <a:pt x="198878" y="369570"/>
                </a:moveTo>
                <a:lnTo>
                  <a:pt x="143510" y="370840"/>
                </a:lnTo>
                <a:lnTo>
                  <a:pt x="142211" y="372138"/>
                </a:lnTo>
                <a:lnTo>
                  <a:pt x="196342" y="373380"/>
                </a:lnTo>
                <a:lnTo>
                  <a:pt x="198878" y="369570"/>
                </a:lnTo>
                <a:close/>
              </a:path>
              <a:path w="552450" h="525779">
                <a:moveTo>
                  <a:pt x="144779" y="368300"/>
                </a:moveTo>
                <a:lnTo>
                  <a:pt x="143510" y="370840"/>
                </a:lnTo>
                <a:lnTo>
                  <a:pt x="198878" y="369570"/>
                </a:lnTo>
                <a:lnTo>
                  <a:pt x="144779" y="369570"/>
                </a:lnTo>
                <a:lnTo>
                  <a:pt x="145407" y="368314"/>
                </a:lnTo>
                <a:lnTo>
                  <a:pt x="144779" y="368300"/>
                </a:lnTo>
                <a:close/>
              </a:path>
              <a:path w="552450" h="525779">
                <a:moveTo>
                  <a:pt x="146050" y="367030"/>
                </a:moveTo>
                <a:lnTo>
                  <a:pt x="145407" y="368314"/>
                </a:lnTo>
                <a:lnTo>
                  <a:pt x="200146" y="369570"/>
                </a:lnTo>
                <a:lnTo>
                  <a:pt x="201414" y="368300"/>
                </a:lnTo>
                <a:lnTo>
                  <a:pt x="146050" y="367030"/>
                </a:lnTo>
                <a:close/>
              </a:path>
              <a:path w="552450" h="525779">
                <a:moveTo>
                  <a:pt x="205218" y="363220"/>
                </a:moveTo>
                <a:lnTo>
                  <a:pt x="149860" y="364490"/>
                </a:lnTo>
                <a:lnTo>
                  <a:pt x="147319" y="367030"/>
                </a:lnTo>
                <a:lnTo>
                  <a:pt x="146050" y="367030"/>
                </a:lnTo>
                <a:lnTo>
                  <a:pt x="201414" y="368300"/>
                </a:lnTo>
                <a:lnTo>
                  <a:pt x="202682" y="367030"/>
                </a:lnTo>
                <a:lnTo>
                  <a:pt x="205218" y="363220"/>
                </a:lnTo>
                <a:close/>
              </a:path>
              <a:path w="552450" h="525779">
                <a:moveTo>
                  <a:pt x="205218" y="363220"/>
                </a:moveTo>
                <a:lnTo>
                  <a:pt x="151129" y="363220"/>
                </a:lnTo>
                <a:lnTo>
                  <a:pt x="149860" y="364490"/>
                </a:lnTo>
                <a:lnTo>
                  <a:pt x="205218" y="363220"/>
                </a:lnTo>
                <a:close/>
              </a:path>
              <a:path w="552450" h="525779">
                <a:moveTo>
                  <a:pt x="211558" y="356870"/>
                </a:moveTo>
                <a:lnTo>
                  <a:pt x="156210" y="358140"/>
                </a:lnTo>
                <a:lnTo>
                  <a:pt x="151129" y="363220"/>
                </a:lnTo>
                <a:lnTo>
                  <a:pt x="206486" y="361950"/>
                </a:lnTo>
                <a:lnTo>
                  <a:pt x="207754" y="361950"/>
                </a:lnTo>
                <a:lnTo>
                  <a:pt x="209022" y="360680"/>
                </a:lnTo>
                <a:lnTo>
                  <a:pt x="211558" y="356870"/>
                </a:lnTo>
                <a:close/>
              </a:path>
              <a:path w="552450" h="525779">
                <a:moveTo>
                  <a:pt x="207754" y="361950"/>
                </a:moveTo>
                <a:lnTo>
                  <a:pt x="206486" y="361950"/>
                </a:lnTo>
                <a:lnTo>
                  <a:pt x="205218" y="363220"/>
                </a:lnTo>
                <a:lnTo>
                  <a:pt x="206486" y="363220"/>
                </a:lnTo>
                <a:lnTo>
                  <a:pt x="207754" y="361950"/>
                </a:lnTo>
                <a:close/>
              </a:path>
              <a:path w="552450" h="525779">
                <a:moveTo>
                  <a:pt x="222970" y="346710"/>
                </a:moveTo>
                <a:lnTo>
                  <a:pt x="167639" y="346710"/>
                </a:lnTo>
                <a:lnTo>
                  <a:pt x="156210" y="358140"/>
                </a:lnTo>
                <a:lnTo>
                  <a:pt x="211558" y="356870"/>
                </a:lnTo>
                <a:lnTo>
                  <a:pt x="215362" y="354330"/>
                </a:lnTo>
                <a:lnTo>
                  <a:pt x="222970" y="346710"/>
                </a:lnTo>
                <a:close/>
              </a:path>
              <a:path w="552450" h="525779">
                <a:moveTo>
                  <a:pt x="73346" y="495300"/>
                </a:moveTo>
                <a:lnTo>
                  <a:pt x="17779" y="495300"/>
                </a:lnTo>
                <a:lnTo>
                  <a:pt x="16510" y="496570"/>
                </a:lnTo>
                <a:lnTo>
                  <a:pt x="72078" y="496570"/>
                </a:lnTo>
                <a:lnTo>
                  <a:pt x="73346" y="495300"/>
                </a:lnTo>
                <a:close/>
              </a:path>
              <a:path w="552450" h="525779">
                <a:moveTo>
                  <a:pt x="72078" y="496570"/>
                </a:moveTo>
                <a:lnTo>
                  <a:pt x="16509" y="496570"/>
                </a:lnTo>
                <a:lnTo>
                  <a:pt x="0" y="513080"/>
                </a:lnTo>
                <a:lnTo>
                  <a:pt x="1269" y="513080"/>
                </a:lnTo>
                <a:lnTo>
                  <a:pt x="1269" y="514350"/>
                </a:lnTo>
                <a:lnTo>
                  <a:pt x="5079" y="514350"/>
                </a:lnTo>
                <a:lnTo>
                  <a:pt x="5079" y="515620"/>
                </a:lnTo>
                <a:lnTo>
                  <a:pt x="8889" y="515620"/>
                </a:lnTo>
                <a:lnTo>
                  <a:pt x="8889" y="516890"/>
                </a:lnTo>
                <a:lnTo>
                  <a:pt x="13969" y="516890"/>
                </a:lnTo>
                <a:lnTo>
                  <a:pt x="13969" y="518160"/>
                </a:lnTo>
                <a:lnTo>
                  <a:pt x="17779" y="518160"/>
                </a:lnTo>
                <a:lnTo>
                  <a:pt x="17779" y="519430"/>
                </a:lnTo>
                <a:lnTo>
                  <a:pt x="22860" y="519430"/>
                </a:lnTo>
                <a:lnTo>
                  <a:pt x="22860" y="520700"/>
                </a:lnTo>
                <a:lnTo>
                  <a:pt x="26669" y="520700"/>
                </a:lnTo>
                <a:lnTo>
                  <a:pt x="26669" y="521970"/>
                </a:lnTo>
                <a:lnTo>
                  <a:pt x="30479" y="521970"/>
                </a:lnTo>
                <a:lnTo>
                  <a:pt x="30479" y="523240"/>
                </a:lnTo>
                <a:lnTo>
                  <a:pt x="35560" y="523240"/>
                </a:lnTo>
                <a:lnTo>
                  <a:pt x="35560" y="524510"/>
                </a:lnTo>
                <a:lnTo>
                  <a:pt x="38100" y="524510"/>
                </a:lnTo>
                <a:lnTo>
                  <a:pt x="38100" y="525780"/>
                </a:lnTo>
                <a:lnTo>
                  <a:pt x="42914" y="525780"/>
                </a:lnTo>
                <a:lnTo>
                  <a:pt x="72078" y="49657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bk object 1144"/>
          <p:cNvSpPr/>
          <p:nvPr/>
        </p:nvSpPr>
        <p:spPr>
          <a:xfrm>
            <a:off x="3829050" y="6280150"/>
            <a:ext cx="553720" cy="528320"/>
          </a:xfrm>
          <a:custGeom>
            <a:avLst/>
            <a:gdLst/>
            <a:ahLst/>
            <a:cxnLst/>
            <a:rect l="l" t="t" r="r" b="b"/>
            <a:pathLst>
              <a:path w="553720" h="528320">
                <a:moveTo>
                  <a:pt x="351789" y="218440"/>
                </a:moveTo>
                <a:lnTo>
                  <a:pt x="295910" y="218440"/>
                </a:lnTo>
                <a:lnTo>
                  <a:pt x="207010" y="307339"/>
                </a:lnTo>
                <a:lnTo>
                  <a:pt x="262889" y="307339"/>
                </a:lnTo>
                <a:lnTo>
                  <a:pt x="351789" y="218440"/>
                </a:lnTo>
                <a:close/>
              </a:path>
              <a:path w="553720" h="528320">
                <a:moveTo>
                  <a:pt x="401320" y="168909"/>
                </a:moveTo>
                <a:lnTo>
                  <a:pt x="345439" y="168909"/>
                </a:lnTo>
                <a:lnTo>
                  <a:pt x="297180" y="217170"/>
                </a:lnTo>
                <a:lnTo>
                  <a:pt x="353060" y="217170"/>
                </a:lnTo>
                <a:lnTo>
                  <a:pt x="401320" y="168909"/>
                </a:lnTo>
                <a:close/>
              </a:path>
              <a:path w="553720" h="528320">
                <a:moveTo>
                  <a:pt x="407670" y="162559"/>
                </a:moveTo>
                <a:lnTo>
                  <a:pt x="351790" y="162559"/>
                </a:lnTo>
                <a:lnTo>
                  <a:pt x="346710" y="167640"/>
                </a:lnTo>
                <a:lnTo>
                  <a:pt x="402589" y="167640"/>
                </a:lnTo>
                <a:lnTo>
                  <a:pt x="407670" y="162559"/>
                </a:lnTo>
                <a:close/>
              </a:path>
              <a:path w="553720" h="528320">
                <a:moveTo>
                  <a:pt x="414020" y="156209"/>
                </a:moveTo>
                <a:lnTo>
                  <a:pt x="358140" y="156209"/>
                </a:lnTo>
                <a:lnTo>
                  <a:pt x="353060" y="161289"/>
                </a:lnTo>
                <a:lnTo>
                  <a:pt x="408939" y="161289"/>
                </a:lnTo>
                <a:lnTo>
                  <a:pt x="414020" y="156209"/>
                </a:lnTo>
                <a:close/>
              </a:path>
              <a:path w="553720" h="528320">
                <a:moveTo>
                  <a:pt x="420370" y="149860"/>
                </a:moveTo>
                <a:lnTo>
                  <a:pt x="364489" y="149860"/>
                </a:lnTo>
                <a:lnTo>
                  <a:pt x="359410" y="154939"/>
                </a:lnTo>
                <a:lnTo>
                  <a:pt x="415289" y="154939"/>
                </a:lnTo>
                <a:lnTo>
                  <a:pt x="420370" y="149860"/>
                </a:lnTo>
                <a:close/>
              </a:path>
              <a:path w="553720" h="528320">
                <a:moveTo>
                  <a:pt x="426720" y="143509"/>
                </a:moveTo>
                <a:lnTo>
                  <a:pt x="370840" y="143509"/>
                </a:lnTo>
                <a:lnTo>
                  <a:pt x="365760" y="148590"/>
                </a:lnTo>
                <a:lnTo>
                  <a:pt x="421639" y="148590"/>
                </a:lnTo>
                <a:lnTo>
                  <a:pt x="426720" y="143509"/>
                </a:lnTo>
                <a:close/>
              </a:path>
              <a:path w="553720" h="528320">
                <a:moveTo>
                  <a:pt x="433070" y="137159"/>
                </a:moveTo>
                <a:lnTo>
                  <a:pt x="377190" y="137159"/>
                </a:lnTo>
                <a:lnTo>
                  <a:pt x="372110" y="142239"/>
                </a:lnTo>
                <a:lnTo>
                  <a:pt x="427989" y="142239"/>
                </a:lnTo>
                <a:lnTo>
                  <a:pt x="433070" y="137159"/>
                </a:lnTo>
                <a:close/>
              </a:path>
              <a:path w="553720" h="528320">
                <a:moveTo>
                  <a:pt x="439420" y="130810"/>
                </a:moveTo>
                <a:lnTo>
                  <a:pt x="383539" y="130810"/>
                </a:lnTo>
                <a:lnTo>
                  <a:pt x="378460" y="135889"/>
                </a:lnTo>
                <a:lnTo>
                  <a:pt x="434339" y="135889"/>
                </a:lnTo>
                <a:lnTo>
                  <a:pt x="439420" y="130810"/>
                </a:lnTo>
                <a:close/>
              </a:path>
              <a:path w="553720" h="528320">
                <a:moveTo>
                  <a:pt x="445770" y="124459"/>
                </a:moveTo>
                <a:lnTo>
                  <a:pt x="389890" y="124459"/>
                </a:lnTo>
                <a:lnTo>
                  <a:pt x="384810" y="129540"/>
                </a:lnTo>
                <a:lnTo>
                  <a:pt x="440689" y="129540"/>
                </a:lnTo>
                <a:lnTo>
                  <a:pt x="445770" y="124459"/>
                </a:lnTo>
                <a:close/>
              </a:path>
              <a:path w="553720" h="528320">
                <a:moveTo>
                  <a:pt x="450850" y="119379"/>
                </a:moveTo>
                <a:lnTo>
                  <a:pt x="394970" y="119379"/>
                </a:lnTo>
                <a:lnTo>
                  <a:pt x="391160" y="123189"/>
                </a:lnTo>
                <a:lnTo>
                  <a:pt x="447039" y="123189"/>
                </a:lnTo>
                <a:lnTo>
                  <a:pt x="450850" y="119379"/>
                </a:lnTo>
                <a:close/>
              </a:path>
              <a:path w="553720" h="528320">
                <a:moveTo>
                  <a:pt x="452120" y="118109"/>
                </a:moveTo>
                <a:lnTo>
                  <a:pt x="396240" y="118109"/>
                </a:lnTo>
                <a:lnTo>
                  <a:pt x="394970" y="119379"/>
                </a:lnTo>
                <a:lnTo>
                  <a:pt x="450850" y="119379"/>
                </a:lnTo>
                <a:lnTo>
                  <a:pt x="452120" y="118109"/>
                </a:lnTo>
                <a:close/>
              </a:path>
              <a:path w="553720" h="528320">
                <a:moveTo>
                  <a:pt x="458470" y="111759"/>
                </a:moveTo>
                <a:lnTo>
                  <a:pt x="402590" y="111759"/>
                </a:lnTo>
                <a:lnTo>
                  <a:pt x="397510" y="116840"/>
                </a:lnTo>
                <a:lnTo>
                  <a:pt x="453389" y="116840"/>
                </a:lnTo>
                <a:lnTo>
                  <a:pt x="458470" y="111759"/>
                </a:lnTo>
                <a:close/>
              </a:path>
              <a:path w="553720" h="528320">
                <a:moveTo>
                  <a:pt x="464820" y="105409"/>
                </a:moveTo>
                <a:lnTo>
                  <a:pt x="408940" y="105409"/>
                </a:lnTo>
                <a:lnTo>
                  <a:pt x="403860" y="110490"/>
                </a:lnTo>
                <a:lnTo>
                  <a:pt x="459739" y="110490"/>
                </a:lnTo>
                <a:lnTo>
                  <a:pt x="464820" y="105409"/>
                </a:lnTo>
                <a:close/>
              </a:path>
              <a:path w="553720" h="528320">
                <a:moveTo>
                  <a:pt x="471170" y="99059"/>
                </a:moveTo>
                <a:lnTo>
                  <a:pt x="415290" y="99059"/>
                </a:lnTo>
                <a:lnTo>
                  <a:pt x="410210" y="104140"/>
                </a:lnTo>
                <a:lnTo>
                  <a:pt x="466089" y="104140"/>
                </a:lnTo>
                <a:lnTo>
                  <a:pt x="471170" y="99059"/>
                </a:lnTo>
                <a:close/>
              </a:path>
              <a:path w="553720" h="528320">
                <a:moveTo>
                  <a:pt x="477520" y="92709"/>
                </a:moveTo>
                <a:lnTo>
                  <a:pt x="421640" y="92709"/>
                </a:lnTo>
                <a:lnTo>
                  <a:pt x="416560" y="97790"/>
                </a:lnTo>
                <a:lnTo>
                  <a:pt x="472439" y="97790"/>
                </a:lnTo>
                <a:lnTo>
                  <a:pt x="477520" y="92709"/>
                </a:lnTo>
                <a:close/>
              </a:path>
              <a:path w="553720" h="528320">
                <a:moveTo>
                  <a:pt x="483870" y="86359"/>
                </a:moveTo>
                <a:lnTo>
                  <a:pt x="427990" y="86359"/>
                </a:lnTo>
                <a:lnTo>
                  <a:pt x="422910" y="91440"/>
                </a:lnTo>
                <a:lnTo>
                  <a:pt x="478789" y="91440"/>
                </a:lnTo>
                <a:lnTo>
                  <a:pt x="483870" y="86359"/>
                </a:lnTo>
                <a:close/>
              </a:path>
              <a:path w="553720" h="528320">
                <a:moveTo>
                  <a:pt x="490220" y="80009"/>
                </a:moveTo>
                <a:lnTo>
                  <a:pt x="434340" y="80009"/>
                </a:lnTo>
                <a:lnTo>
                  <a:pt x="429260" y="85090"/>
                </a:lnTo>
                <a:lnTo>
                  <a:pt x="485139" y="85090"/>
                </a:lnTo>
                <a:lnTo>
                  <a:pt x="490220" y="80009"/>
                </a:lnTo>
                <a:close/>
              </a:path>
              <a:path w="553720" h="528320">
                <a:moveTo>
                  <a:pt x="496570" y="73659"/>
                </a:moveTo>
                <a:lnTo>
                  <a:pt x="440690" y="73659"/>
                </a:lnTo>
                <a:lnTo>
                  <a:pt x="435610" y="78740"/>
                </a:lnTo>
                <a:lnTo>
                  <a:pt x="491489" y="78740"/>
                </a:lnTo>
                <a:lnTo>
                  <a:pt x="496570" y="73659"/>
                </a:lnTo>
                <a:close/>
              </a:path>
              <a:path w="553720" h="528320">
                <a:moveTo>
                  <a:pt x="502920" y="67309"/>
                </a:moveTo>
                <a:lnTo>
                  <a:pt x="447040" y="67309"/>
                </a:lnTo>
                <a:lnTo>
                  <a:pt x="441960" y="72390"/>
                </a:lnTo>
                <a:lnTo>
                  <a:pt x="497839" y="72390"/>
                </a:lnTo>
                <a:lnTo>
                  <a:pt x="502920" y="67309"/>
                </a:lnTo>
                <a:close/>
              </a:path>
              <a:path w="553720" h="528320">
                <a:moveTo>
                  <a:pt x="509270" y="60959"/>
                </a:moveTo>
                <a:lnTo>
                  <a:pt x="453390" y="60959"/>
                </a:lnTo>
                <a:lnTo>
                  <a:pt x="448310" y="66040"/>
                </a:lnTo>
                <a:lnTo>
                  <a:pt x="504189" y="66040"/>
                </a:lnTo>
                <a:lnTo>
                  <a:pt x="509270" y="60959"/>
                </a:lnTo>
                <a:close/>
              </a:path>
              <a:path w="553720" h="528320">
                <a:moveTo>
                  <a:pt x="515620" y="54609"/>
                </a:moveTo>
                <a:lnTo>
                  <a:pt x="459740" y="54609"/>
                </a:lnTo>
                <a:lnTo>
                  <a:pt x="454660" y="59690"/>
                </a:lnTo>
                <a:lnTo>
                  <a:pt x="510539" y="59690"/>
                </a:lnTo>
                <a:lnTo>
                  <a:pt x="515620" y="54609"/>
                </a:lnTo>
                <a:close/>
              </a:path>
              <a:path w="553720" h="528320">
                <a:moveTo>
                  <a:pt x="521970" y="48259"/>
                </a:moveTo>
                <a:lnTo>
                  <a:pt x="466090" y="48259"/>
                </a:lnTo>
                <a:lnTo>
                  <a:pt x="461010" y="53340"/>
                </a:lnTo>
                <a:lnTo>
                  <a:pt x="516889" y="53340"/>
                </a:lnTo>
                <a:lnTo>
                  <a:pt x="521970" y="48259"/>
                </a:lnTo>
                <a:close/>
              </a:path>
              <a:path w="553720" h="528320">
                <a:moveTo>
                  <a:pt x="528320" y="41909"/>
                </a:moveTo>
                <a:lnTo>
                  <a:pt x="472440" y="41909"/>
                </a:lnTo>
                <a:lnTo>
                  <a:pt x="467360" y="46990"/>
                </a:lnTo>
                <a:lnTo>
                  <a:pt x="523239" y="46990"/>
                </a:lnTo>
                <a:lnTo>
                  <a:pt x="528320" y="41909"/>
                </a:lnTo>
                <a:close/>
              </a:path>
              <a:path w="553720" h="528320">
                <a:moveTo>
                  <a:pt x="534670" y="35559"/>
                </a:moveTo>
                <a:lnTo>
                  <a:pt x="478790" y="35559"/>
                </a:lnTo>
                <a:lnTo>
                  <a:pt x="473710" y="40640"/>
                </a:lnTo>
                <a:lnTo>
                  <a:pt x="529589" y="40640"/>
                </a:lnTo>
                <a:lnTo>
                  <a:pt x="534670" y="35559"/>
                </a:lnTo>
                <a:close/>
              </a:path>
              <a:path w="553720" h="528320">
                <a:moveTo>
                  <a:pt x="541020" y="29209"/>
                </a:moveTo>
                <a:lnTo>
                  <a:pt x="485140" y="29209"/>
                </a:lnTo>
                <a:lnTo>
                  <a:pt x="480060" y="34290"/>
                </a:lnTo>
                <a:lnTo>
                  <a:pt x="535939" y="34290"/>
                </a:lnTo>
                <a:lnTo>
                  <a:pt x="541020" y="29209"/>
                </a:lnTo>
                <a:close/>
              </a:path>
              <a:path w="553720" h="528320">
                <a:moveTo>
                  <a:pt x="547370" y="22859"/>
                </a:moveTo>
                <a:lnTo>
                  <a:pt x="491490" y="22859"/>
                </a:lnTo>
                <a:lnTo>
                  <a:pt x="486410" y="27940"/>
                </a:lnTo>
                <a:lnTo>
                  <a:pt x="542289" y="27940"/>
                </a:lnTo>
                <a:lnTo>
                  <a:pt x="547370" y="22859"/>
                </a:lnTo>
                <a:close/>
              </a:path>
              <a:path w="553720" h="528320">
                <a:moveTo>
                  <a:pt x="553720" y="16509"/>
                </a:moveTo>
                <a:lnTo>
                  <a:pt x="497840" y="16509"/>
                </a:lnTo>
                <a:lnTo>
                  <a:pt x="492760" y="21590"/>
                </a:lnTo>
                <a:lnTo>
                  <a:pt x="548639" y="21590"/>
                </a:lnTo>
                <a:lnTo>
                  <a:pt x="553720" y="16509"/>
                </a:lnTo>
                <a:close/>
              </a:path>
              <a:path w="553720" h="528320">
                <a:moveTo>
                  <a:pt x="543559" y="10159"/>
                </a:moveTo>
                <a:lnTo>
                  <a:pt x="504190" y="10159"/>
                </a:lnTo>
                <a:lnTo>
                  <a:pt x="499110" y="15240"/>
                </a:lnTo>
                <a:lnTo>
                  <a:pt x="551180" y="15240"/>
                </a:lnTo>
                <a:lnTo>
                  <a:pt x="551180" y="12700"/>
                </a:lnTo>
                <a:lnTo>
                  <a:pt x="547370" y="12700"/>
                </a:lnTo>
                <a:lnTo>
                  <a:pt x="547370" y="11430"/>
                </a:lnTo>
                <a:lnTo>
                  <a:pt x="543559" y="11430"/>
                </a:lnTo>
                <a:lnTo>
                  <a:pt x="543559" y="10159"/>
                </a:lnTo>
                <a:close/>
              </a:path>
              <a:path w="553720" h="528320">
                <a:moveTo>
                  <a:pt x="541019" y="8890"/>
                </a:moveTo>
                <a:lnTo>
                  <a:pt x="537209" y="8890"/>
                </a:lnTo>
                <a:lnTo>
                  <a:pt x="537209" y="10159"/>
                </a:lnTo>
                <a:lnTo>
                  <a:pt x="541019" y="10159"/>
                </a:lnTo>
                <a:lnTo>
                  <a:pt x="541019" y="8890"/>
                </a:lnTo>
                <a:close/>
              </a:path>
              <a:path w="553720" h="528320">
                <a:moveTo>
                  <a:pt x="527050" y="3810"/>
                </a:moveTo>
                <a:lnTo>
                  <a:pt x="510540" y="3810"/>
                </a:lnTo>
                <a:lnTo>
                  <a:pt x="505460" y="8890"/>
                </a:lnTo>
                <a:lnTo>
                  <a:pt x="533400" y="8890"/>
                </a:lnTo>
                <a:lnTo>
                  <a:pt x="533400" y="6350"/>
                </a:lnTo>
                <a:lnTo>
                  <a:pt x="529589" y="6350"/>
                </a:lnTo>
                <a:lnTo>
                  <a:pt x="529589" y="5079"/>
                </a:lnTo>
                <a:lnTo>
                  <a:pt x="527050" y="5079"/>
                </a:lnTo>
                <a:lnTo>
                  <a:pt x="527050" y="3810"/>
                </a:lnTo>
                <a:close/>
              </a:path>
              <a:path w="553720" h="528320">
                <a:moveTo>
                  <a:pt x="523239" y="2540"/>
                </a:moveTo>
                <a:lnTo>
                  <a:pt x="520700" y="2540"/>
                </a:lnTo>
                <a:lnTo>
                  <a:pt x="520700" y="3810"/>
                </a:lnTo>
                <a:lnTo>
                  <a:pt x="523239" y="3810"/>
                </a:lnTo>
                <a:lnTo>
                  <a:pt x="523239" y="2540"/>
                </a:lnTo>
                <a:close/>
              </a:path>
              <a:path w="553720" h="528320">
                <a:moveTo>
                  <a:pt x="514350" y="0"/>
                </a:moveTo>
                <a:lnTo>
                  <a:pt x="511810" y="2540"/>
                </a:lnTo>
                <a:lnTo>
                  <a:pt x="514350" y="2540"/>
                </a:lnTo>
                <a:lnTo>
                  <a:pt x="514350" y="0"/>
                </a:lnTo>
                <a:close/>
              </a:path>
              <a:path w="553720" h="528320">
                <a:moveTo>
                  <a:pt x="262889" y="307340"/>
                </a:moveTo>
                <a:lnTo>
                  <a:pt x="207010" y="307340"/>
                </a:lnTo>
                <a:lnTo>
                  <a:pt x="185420" y="328930"/>
                </a:lnTo>
                <a:lnTo>
                  <a:pt x="241300" y="328930"/>
                </a:lnTo>
                <a:lnTo>
                  <a:pt x="262889" y="307340"/>
                </a:lnTo>
                <a:close/>
              </a:path>
              <a:path w="553720" h="528320">
                <a:moveTo>
                  <a:pt x="241300" y="328930"/>
                </a:moveTo>
                <a:lnTo>
                  <a:pt x="185420" y="328930"/>
                </a:lnTo>
                <a:lnTo>
                  <a:pt x="160020" y="354330"/>
                </a:lnTo>
                <a:lnTo>
                  <a:pt x="215900" y="354330"/>
                </a:lnTo>
                <a:lnTo>
                  <a:pt x="241300" y="328930"/>
                </a:lnTo>
                <a:close/>
              </a:path>
              <a:path w="553720" h="528320">
                <a:moveTo>
                  <a:pt x="215900" y="354330"/>
                </a:moveTo>
                <a:lnTo>
                  <a:pt x="160020" y="354330"/>
                </a:lnTo>
                <a:lnTo>
                  <a:pt x="137160" y="377189"/>
                </a:lnTo>
                <a:lnTo>
                  <a:pt x="193039" y="377189"/>
                </a:lnTo>
                <a:lnTo>
                  <a:pt x="215900" y="354330"/>
                </a:lnTo>
                <a:close/>
              </a:path>
              <a:path w="553720" h="528320">
                <a:moveTo>
                  <a:pt x="193039" y="377190"/>
                </a:moveTo>
                <a:lnTo>
                  <a:pt x="137160" y="377190"/>
                </a:lnTo>
                <a:lnTo>
                  <a:pt x="99060" y="415290"/>
                </a:lnTo>
                <a:lnTo>
                  <a:pt x="154939" y="415290"/>
                </a:lnTo>
                <a:lnTo>
                  <a:pt x="193039" y="377190"/>
                </a:lnTo>
                <a:close/>
              </a:path>
              <a:path w="553720" h="528320">
                <a:moveTo>
                  <a:pt x="154939" y="415290"/>
                </a:moveTo>
                <a:lnTo>
                  <a:pt x="99060" y="415290"/>
                </a:lnTo>
                <a:lnTo>
                  <a:pt x="86360" y="427989"/>
                </a:lnTo>
                <a:lnTo>
                  <a:pt x="142239" y="427989"/>
                </a:lnTo>
                <a:lnTo>
                  <a:pt x="154939" y="415290"/>
                </a:lnTo>
                <a:close/>
              </a:path>
              <a:path w="553720" h="528320">
                <a:moveTo>
                  <a:pt x="139700" y="430530"/>
                </a:moveTo>
                <a:lnTo>
                  <a:pt x="83820" y="430530"/>
                </a:lnTo>
                <a:lnTo>
                  <a:pt x="80010" y="434340"/>
                </a:lnTo>
                <a:lnTo>
                  <a:pt x="135889" y="434340"/>
                </a:lnTo>
                <a:lnTo>
                  <a:pt x="139700" y="430530"/>
                </a:lnTo>
                <a:close/>
              </a:path>
              <a:path w="553720" h="528320">
                <a:moveTo>
                  <a:pt x="142239" y="427990"/>
                </a:moveTo>
                <a:lnTo>
                  <a:pt x="86360" y="427990"/>
                </a:lnTo>
                <a:lnTo>
                  <a:pt x="83820" y="430529"/>
                </a:lnTo>
                <a:lnTo>
                  <a:pt x="139700" y="430529"/>
                </a:lnTo>
                <a:lnTo>
                  <a:pt x="142239" y="427990"/>
                </a:lnTo>
                <a:close/>
              </a:path>
              <a:path w="553720" h="528320">
                <a:moveTo>
                  <a:pt x="135889" y="434340"/>
                </a:moveTo>
                <a:lnTo>
                  <a:pt x="80010" y="434340"/>
                </a:lnTo>
                <a:lnTo>
                  <a:pt x="54610" y="459740"/>
                </a:lnTo>
                <a:lnTo>
                  <a:pt x="110489" y="459740"/>
                </a:lnTo>
                <a:lnTo>
                  <a:pt x="135889" y="434340"/>
                </a:lnTo>
                <a:close/>
              </a:path>
              <a:path w="553720" h="528320">
                <a:moveTo>
                  <a:pt x="110489" y="459740"/>
                </a:moveTo>
                <a:lnTo>
                  <a:pt x="54610" y="459740"/>
                </a:lnTo>
                <a:lnTo>
                  <a:pt x="41910" y="472440"/>
                </a:lnTo>
                <a:lnTo>
                  <a:pt x="97789" y="472440"/>
                </a:lnTo>
                <a:lnTo>
                  <a:pt x="110489" y="459740"/>
                </a:lnTo>
                <a:close/>
              </a:path>
              <a:path w="553720" h="528320">
                <a:moveTo>
                  <a:pt x="97789" y="472440"/>
                </a:moveTo>
                <a:lnTo>
                  <a:pt x="41910" y="472440"/>
                </a:lnTo>
                <a:lnTo>
                  <a:pt x="17779" y="496570"/>
                </a:lnTo>
                <a:lnTo>
                  <a:pt x="73660" y="496570"/>
                </a:lnTo>
                <a:lnTo>
                  <a:pt x="97789" y="472440"/>
                </a:lnTo>
                <a:close/>
              </a:path>
              <a:path w="553720" h="528320">
                <a:moveTo>
                  <a:pt x="73659" y="496570"/>
                </a:moveTo>
                <a:lnTo>
                  <a:pt x="17779" y="496570"/>
                </a:lnTo>
                <a:lnTo>
                  <a:pt x="0" y="514350"/>
                </a:lnTo>
                <a:lnTo>
                  <a:pt x="2539" y="514350"/>
                </a:lnTo>
                <a:lnTo>
                  <a:pt x="2539" y="515620"/>
                </a:lnTo>
                <a:lnTo>
                  <a:pt x="6350" y="515620"/>
                </a:lnTo>
                <a:lnTo>
                  <a:pt x="6350" y="516890"/>
                </a:lnTo>
                <a:lnTo>
                  <a:pt x="10160" y="516890"/>
                </a:lnTo>
                <a:lnTo>
                  <a:pt x="10160" y="518160"/>
                </a:lnTo>
                <a:lnTo>
                  <a:pt x="13970" y="518160"/>
                </a:lnTo>
                <a:lnTo>
                  <a:pt x="13970" y="519430"/>
                </a:lnTo>
                <a:lnTo>
                  <a:pt x="16510" y="519430"/>
                </a:lnTo>
                <a:lnTo>
                  <a:pt x="16510" y="520700"/>
                </a:lnTo>
                <a:lnTo>
                  <a:pt x="20320" y="520700"/>
                </a:lnTo>
                <a:lnTo>
                  <a:pt x="20320" y="521970"/>
                </a:lnTo>
                <a:lnTo>
                  <a:pt x="24129" y="521970"/>
                </a:lnTo>
                <a:lnTo>
                  <a:pt x="24129" y="523240"/>
                </a:lnTo>
                <a:lnTo>
                  <a:pt x="27939" y="523240"/>
                </a:lnTo>
                <a:lnTo>
                  <a:pt x="27939" y="524510"/>
                </a:lnTo>
                <a:lnTo>
                  <a:pt x="45720" y="524510"/>
                </a:lnTo>
                <a:lnTo>
                  <a:pt x="73659" y="496570"/>
                </a:lnTo>
                <a:close/>
              </a:path>
              <a:path w="553720" h="528320">
                <a:moveTo>
                  <a:pt x="45719" y="524510"/>
                </a:moveTo>
                <a:lnTo>
                  <a:pt x="30479" y="524510"/>
                </a:lnTo>
                <a:lnTo>
                  <a:pt x="30479" y="525780"/>
                </a:lnTo>
                <a:lnTo>
                  <a:pt x="34289" y="525780"/>
                </a:lnTo>
                <a:lnTo>
                  <a:pt x="34289" y="527050"/>
                </a:lnTo>
                <a:lnTo>
                  <a:pt x="36829" y="527050"/>
                </a:lnTo>
                <a:lnTo>
                  <a:pt x="36829" y="528320"/>
                </a:lnTo>
                <a:lnTo>
                  <a:pt x="41910" y="528320"/>
                </a:lnTo>
                <a:lnTo>
                  <a:pt x="45719" y="52451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bk object 1145"/>
          <p:cNvSpPr/>
          <p:nvPr/>
        </p:nvSpPr>
        <p:spPr>
          <a:xfrm>
            <a:off x="3789679" y="6269990"/>
            <a:ext cx="553720" cy="524510"/>
          </a:xfrm>
          <a:custGeom>
            <a:avLst/>
            <a:gdLst/>
            <a:ahLst/>
            <a:cxnLst/>
            <a:rect l="l" t="t" r="r" b="b"/>
            <a:pathLst>
              <a:path w="553720" h="524509">
                <a:moveTo>
                  <a:pt x="335279" y="228600"/>
                </a:moveTo>
                <a:lnTo>
                  <a:pt x="279399" y="228600"/>
                </a:lnTo>
                <a:lnTo>
                  <a:pt x="276859" y="231140"/>
                </a:lnTo>
                <a:lnTo>
                  <a:pt x="332739" y="231140"/>
                </a:lnTo>
                <a:lnTo>
                  <a:pt x="335279" y="228600"/>
                </a:lnTo>
                <a:close/>
              </a:path>
              <a:path w="553720" h="524509">
                <a:moveTo>
                  <a:pt x="384810" y="179070"/>
                </a:moveTo>
                <a:lnTo>
                  <a:pt x="328929" y="179070"/>
                </a:lnTo>
                <a:lnTo>
                  <a:pt x="280669" y="227330"/>
                </a:lnTo>
                <a:lnTo>
                  <a:pt x="336550" y="227330"/>
                </a:lnTo>
                <a:lnTo>
                  <a:pt x="384810" y="179070"/>
                </a:lnTo>
                <a:close/>
              </a:path>
              <a:path w="553720" h="524509">
                <a:moveTo>
                  <a:pt x="391160" y="172720"/>
                </a:moveTo>
                <a:lnTo>
                  <a:pt x="335279" y="172720"/>
                </a:lnTo>
                <a:lnTo>
                  <a:pt x="330199" y="177800"/>
                </a:lnTo>
                <a:lnTo>
                  <a:pt x="386079" y="177800"/>
                </a:lnTo>
                <a:lnTo>
                  <a:pt x="391160" y="172720"/>
                </a:lnTo>
                <a:close/>
              </a:path>
              <a:path w="553720" h="524509">
                <a:moveTo>
                  <a:pt x="397509" y="166370"/>
                </a:moveTo>
                <a:lnTo>
                  <a:pt x="341629" y="166370"/>
                </a:lnTo>
                <a:lnTo>
                  <a:pt x="336549" y="171450"/>
                </a:lnTo>
                <a:lnTo>
                  <a:pt x="392429" y="171450"/>
                </a:lnTo>
                <a:lnTo>
                  <a:pt x="397509" y="166370"/>
                </a:lnTo>
                <a:close/>
              </a:path>
              <a:path w="553720" h="524509">
                <a:moveTo>
                  <a:pt x="403860" y="160020"/>
                </a:moveTo>
                <a:lnTo>
                  <a:pt x="347979" y="160020"/>
                </a:lnTo>
                <a:lnTo>
                  <a:pt x="342899" y="165100"/>
                </a:lnTo>
                <a:lnTo>
                  <a:pt x="398779" y="165100"/>
                </a:lnTo>
                <a:lnTo>
                  <a:pt x="403860" y="160020"/>
                </a:lnTo>
                <a:close/>
              </a:path>
              <a:path w="553720" h="524509">
                <a:moveTo>
                  <a:pt x="410210" y="153670"/>
                </a:moveTo>
                <a:lnTo>
                  <a:pt x="354329" y="153670"/>
                </a:lnTo>
                <a:lnTo>
                  <a:pt x="349249" y="158750"/>
                </a:lnTo>
                <a:lnTo>
                  <a:pt x="405129" y="158750"/>
                </a:lnTo>
                <a:lnTo>
                  <a:pt x="410210" y="153670"/>
                </a:lnTo>
                <a:close/>
              </a:path>
              <a:path w="553720" h="524509">
                <a:moveTo>
                  <a:pt x="416560" y="147320"/>
                </a:moveTo>
                <a:lnTo>
                  <a:pt x="360679" y="147320"/>
                </a:lnTo>
                <a:lnTo>
                  <a:pt x="355599" y="152400"/>
                </a:lnTo>
                <a:lnTo>
                  <a:pt x="411479" y="152400"/>
                </a:lnTo>
                <a:lnTo>
                  <a:pt x="416560" y="147320"/>
                </a:lnTo>
                <a:close/>
              </a:path>
              <a:path w="553720" h="524509">
                <a:moveTo>
                  <a:pt x="422910" y="140970"/>
                </a:moveTo>
                <a:lnTo>
                  <a:pt x="367029" y="140970"/>
                </a:lnTo>
                <a:lnTo>
                  <a:pt x="361949" y="146050"/>
                </a:lnTo>
                <a:lnTo>
                  <a:pt x="417829" y="146050"/>
                </a:lnTo>
                <a:lnTo>
                  <a:pt x="422910" y="140970"/>
                </a:lnTo>
                <a:close/>
              </a:path>
              <a:path w="553720" h="524509">
                <a:moveTo>
                  <a:pt x="429260" y="134620"/>
                </a:moveTo>
                <a:lnTo>
                  <a:pt x="373379" y="134620"/>
                </a:lnTo>
                <a:lnTo>
                  <a:pt x="368299" y="139700"/>
                </a:lnTo>
                <a:lnTo>
                  <a:pt x="424179" y="139700"/>
                </a:lnTo>
                <a:lnTo>
                  <a:pt x="429260" y="134620"/>
                </a:lnTo>
                <a:close/>
              </a:path>
              <a:path w="553720" h="524509">
                <a:moveTo>
                  <a:pt x="435610" y="128270"/>
                </a:moveTo>
                <a:lnTo>
                  <a:pt x="379729" y="128270"/>
                </a:lnTo>
                <a:lnTo>
                  <a:pt x="374649" y="133350"/>
                </a:lnTo>
                <a:lnTo>
                  <a:pt x="430529" y="133350"/>
                </a:lnTo>
                <a:lnTo>
                  <a:pt x="435610" y="128270"/>
                </a:lnTo>
                <a:close/>
              </a:path>
              <a:path w="553720" h="524509">
                <a:moveTo>
                  <a:pt x="441960" y="121920"/>
                </a:moveTo>
                <a:lnTo>
                  <a:pt x="386079" y="121920"/>
                </a:lnTo>
                <a:lnTo>
                  <a:pt x="380999" y="127000"/>
                </a:lnTo>
                <a:lnTo>
                  <a:pt x="436879" y="127000"/>
                </a:lnTo>
                <a:lnTo>
                  <a:pt x="441960" y="121920"/>
                </a:lnTo>
                <a:close/>
              </a:path>
              <a:path w="553720" h="524509">
                <a:moveTo>
                  <a:pt x="448310" y="115570"/>
                </a:moveTo>
                <a:lnTo>
                  <a:pt x="392429" y="115570"/>
                </a:lnTo>
                <a:lnTo>
                  <a:pt x="387349" y="120650"/>
                </a:lnTo>
                <a:lnTo>
                  <a:pt x="443229" y="120650"/>
                </a:lnTo>
                <a:lnTo>
                  <a:pt x="448310" y="115570"/>
                </a:lnTo>
                <a:close/>
              </a:path>
              <a:path w="553720" h="524509">
                <a:moveTo>
                  <a:pt x="454660" y="109220"/>
                </a:moveTo>
                <a:lnTo>
                  <a:pt x="398779" y="109220"/>
                </a:lnTo>
                <a:lnTo>
                  <a:pt x="393699" y="114300"/>
                </a:lnTo>
                <a:lnTo>
                  <a:pt x="449579" y="114300"/>
                </a:lnTo>
                <a:lnTo>
                  <a:pt x="454660" y="109220"/>
                </a:lnTo>
                <a:close/>
              </a:path>
              <a:path w="553720" h="524509">
                <a:moveTo>
                  <a:pt x="461010" y="102870"/>
                </a:moveTo>
                <a:lnTo>
                  <a:pt x="405129" y="102870"/>
                </a:lnTo>
                <a:lnTo>
                  <a:pt x="400049" y="107950"/>
                </a:lnTo>
                <a:lnTo>
                  <a:pt x="455929" y="107950"/>
                </a:lnTo>
                <a:lnTo>
                  <a:pt x="461010" y="102870"/>
                </a:lnTo>
                <a:close/>
              </a:path>
              <a:path w="553720" h="524509">
                <a:moveTo>
                  <a:pt x="467360" y="96520"/>
                </a:moveTo>
                <a:lnTo>
                  <a:pt x="411479" y="96520"/>
                </a:lnTo>
                <a:lnTo>
                  <a:pt x="406399" y="101600"/>
                </a:lnTo>
                <a:lnTo>
                  <a:pt x="462279" y="101600"/>
                </a:lnTo>
                <a:lnTo>
                  <a:pt x="467360" y="96520"/>
                </a:lnTo>
                <a:close/>
              </a:path>
              <a:path w="553720" h="524509">
                <a:moveTo>
                  <a:pt x="473710" y="90170"/>
                </a:moveTo>
                <a:lnTo>
                  <a:pt x="417829" y="90170"/>
                </a:lnTo>
                <a:lnTo>
                  <a:pt x="412749" y="95250"/>
                </a:lnTo>
                <a:lnTo>
                  <a:pt x="468629" y="95250"/>
                </a:lnTo>
                <a:lnTo>
                  <a:pt x="473710" y="90170"/>
                </a:lnTo>
                <a:close/>
              </a:path>
              <a:path w="553720" h="524509">
                <a:moveTo>
                  <a:pt x="480060" y="83820"/>
                </a:moveTo>
                <a:lnTo>
                  <a:pt x="424179" y="83820"/>
                </a:lnTo>
                <a:lnTo>
                  <a:pt x="419099" y="88900"/>
                </a:lnTo>
                <a:lnTo>
                  <a:pt x="474979" y="88900"/>
                </a:lnTo>
                <a:lnTo>
                  <a:pt x="480060" y="83820"/>
                </a:lnTo>
                <a:close/>
              </a:path>
              <a:path w="553720" h="524509">
                <a:moveTo>
                  <a:pt x="486410" y="77470"/>
                </a:moveTo>
                <a:lnTo>
                  <a:pt x="430529" y="77470"/>
                </a:lnTo>
                <a:lnTo>
                  <a:pt x="425449" y="82550"/>
                </a:lnTo>
                <a:lnTo>
                  <a:pt x="481329" y="82550"/>
                </a:lnTo>
                <a:lnTo>
                  <a:pt x="486410" y="77470"/>
                </a:lnTo>
                <a:close/>
              </a:path>
              <a:path w="553720" h="524509">
                <a:moveTo>
                  <a:pt x="492760" y="71120"/>
                </a:moveTo>
                <a:lnTo>
                  <a:pt x="436879" y="71120"/>
                </a:lnTo>
                <a:lnTo>
                  <a:pt x="431799" y="76200"/>
                </a:lnTo>
                <a:lnTo>
                  <a:pt x="487679" y="76200"/>
                </a:lnTo>
                <a:lnTo>
                  <a:pt x="492760" y="71120"/>
                </a:lnTo>
                <a:close/>
              </a:path>
              <a:path w="553720" h="524509">
                <a:moveTo>
                  <a:pt x="499110" y="64770"/>
                </a:moveTo>
                <a:lnTo>
                  <a:pt x="443229" y="64770"/>
                </a:lnTo>
                <a:lnTo>
                  <a:pt x="438149" y="69850"/>
                </a:lnTo>
                <a:lnTo>
                  <a:pt x="494029" y="69850"/>
                </a:lnTo>
                <a:lnTo>
                  <a:pt x="499110" y="64770"/>
                </a:lnTo>
                <a:close/>
              </a:path>
              <a:path w="553720" h="524509">
                <a:moveTo>
                  <a:pt x="505460" y="58420"/>
                </a:moveTo>
                <a:lnTo>
                  <a:pt x="449579" y="58420"/>
                </a:lnTo>
                <a:lnTo>
                  <a:pt x="444499" y="63500"/>
                </a:lnTo>
                <a:lnTo>
                  <a:pt x="500379" y="63500"/>
                </a:lnTo>
                <a:lnTo>
                  <a:pt x="505460" y="58420"/>
                </a:lnTo>
                <a:close/>
              </a:path>
              <a:path w="553720" h="524509">
                <a:moveTo>
                  <a:pt x="511810" y="52070"/>
                </a:moveTo>
                <a:lnTo>
                  <a:pt x="455929" y="52070"/>
                </a:lnTo>
                <a:lnTo>
                  <a:pt x="450849" y="57150"/>
                </a:lnTo>
                <a:lnTo>
                  <a:pt x="506729" y="57150"/>
                </a:lnTo>
                <a:lnTo>
                  <a:pt x="511810" y="52070"/>
                </a:lnTo>
                <a:close/>
              </a:path>
              <a:path w="553720" h="524509">
                <a:moveTo>
                  <a:pt x="518160" y="45720"/>
                </a:moveTo>
                <a:lnTo>
                  <a:pt x="462279" y="45720"/>
                </a:lnTo>
                <a:lnTo>
                  <a:pt x="457199" y="50800"/>
                </a:lnTo>
                <a:lnTo>
                  <a:pt x="513079" y="50800"/>
                </a:lnTo>
                <a:lnTo>
                  <a:pt x="518160" y="45720"/>
                </a:lnTo>
                <a:close/>
              </a:path>
              <a:path w="553720" h="524509">
                <a:moveTo>
                  <a:pt x="524510" y="39370"/>
                </a:moveTo>
                <a:lnTo>
                  <a:pt x="468629" y="39370"/>
                </a:lnTo>
                <a:lnTo>
                  <a:pt x="463549" y="44450"/>
                </a:lnTo>
                <a:lnTo>
                  <a:pt x="519429" y="44450"/>
                </a:lnTo>
                <a:lnTo>
                  <a:pt x="524510" y="39370"/>
                </a:lnTo>
                <a:close/>
              </a:path>
              <a:path w="553720" h="524509">
                <a:moveTo>
                  <a:pt x="530860" y="33020"/>
                </a:moveTo>
                <a:lnTo>
                  <a:pt x="474979" y="33020"/>
                </a:lnTo>
                <a:lnTo>
                  <a:pt x="469899" y="38100"/>
                </a:lnTo>
                <a:lnTo>
                  <a:pt x="525779" y="38100"/>
                </a:lnTo>
                <a:lnTo>
                  <a:pt x="530860" y="33020"/>
                </a:lnTo>
                <a:close/>
              </a:path>
              <a:path w="553720" h="524509">
                <a:moveTo>
                  <a:pt x="537210" y="26670"/>
                </a:moveTo>
                <a:lnTo>
                  <a:pt x="481329" y="26670"/>
                </a:lnTo>
                <a:lnTo>
                  <a:pt x="476249" y="31750"/>
                </a:lnTo>
                <a:lnTo>
                  <a:pt x="532129" y="31750"/>
                </a:lnTo>
                <a:lnTo>
                  <a:pt x="537210" y="26670"/>
                </a:lnTo>
                <a:close/>
              </a:path>
              <a:path w="553720" h="524509">
                <a:moveTo>
                  <a:pt x="543560" y="20320"/>
                </a:moveTo>
                <a:lnTo>
                  <a:pt x="487679" y="20320"/>
                </a:lnTo>
                <a:lnTo>
                  <a:pt x="482599" y="25400"/>
                </a:lnTo>
                <a:lnTo>
                  <a:pt x="538479" y="25400"/>
                </a:lnTo>
                <a:lnTo>
                  <a:pt x="543560" y="20320"/>
                </a:lnTo>
                <a:close/>
              </a:path>
              <a:path w="553720" h="524509">
                <a:moveTo>
                  <a:pt x="549910" y="13970"/>
                </a:moveTo>
                <a:lnTo>
                  <a:pt x="494029" y="13970"/>
                </a:lnTo>
                <a:lnTo>
                  <a:pt x="488949" y="19050"/>
                </a:lnTo>
                <a:lnTo>
                  <a:pt x="544829" y="19050"/>
                </a:lnTo>
                <a:lnTo>
                  <a:pt x="549910" y="13970"/>
                </a:lnTo>
                <a:close/>
              </a:path>
              <a:path w="553720" h="524509">
                <a:moveTo>
                  <a:pt x="544829" y="7620"/>
                </a:moveTo>
                <a:lnTo>
                  <a:pt x="500379" y="7620"/>
                </a:lnTo>
                <a:lnTo>
                  <a:pt x="495299" y="12700"/>
                </a:lnTo>
                <a:lnTo>
                  <a:pt x="551179" y="12700"/>
                </a:lnTo>
                <a:lnTo>
                  <a:pt x="553719" y="10160"/>
                </a:lnTo>
                <a:lnTo>
                  <a:pt x="549909" y="10160"/>
                </a:lnTo>
                <a:lnTo>
                  <a:pt x="549909" y="8890"/>
                </a:lnTo>
                <a:lnTo>
                  <a:pt x="544829" y="8890"/>
                </a:lnTo>
                <a:lnTo>
                  <a:pt x="544829" y="7620"/>
                </a:lnTo>
                <a:close/>
              </a:path>
              <a:path w="553720" h="524509">
                <a:moveTo>
                  <a:pt x="541019" y="6350"/>
                </a:moveTo>
                <a:lnTo>
                  <a:pt x="535939" y="6350"/>
                </a:lnTo>
                <a:lnTo>
                  <a:pt x="535939" y="7620"/>
                </a:lnTo>
                <a:lnTo>
                  <a:pt x="541019" y="7620"/>
                </a:lnTo>
                <a:lnTo>
                  <a:pt x="541019" y="6350"/>
                </a:lnTo>
                <a:close/>
              </a:path>
              <a:path w="553720" h="524509">
                <a:moveTo>
                  <a:pt x="523239" y="1270"/>
                </a:moveTo>
                <a:lnTo>
                  <a:pt x="506729" y="1270"/>
                </a:lnTo>
                <a:lnTo>
                  <a:pt x="501649" y="6350"/>
                </a:lnTo>
                <a:lnTo>
                  <a:pt x="532129" y="6350"/>
                </a:lnTo>
                <a:lnTo>
                  <a:pt x="532129" y="3810"/>
                </a:lnTo>
                <a:lnTo>
                  <a:pt x="527049" y="3810"/>
                </a:lnTo>
                <a:lnTo>
                  <a:pt x="527049" y="2540"/>
                </a:lnTo>
                <a:lnTo>
                  <a:pt x="523239" y="2540"/>
                </a:lnTo>
                <a:lnTo>
                  <a:pt x="523239" y="1270"/>
                </a:lnTo>
                <a:close/>
              </a:path>
              <a:path w="553720" h="524509">
                <a:moveTo>
                  <a:pt x="518159" y="0"/>
                </a:moveTo>
                <a:lnTo>
                  <a:pt x="515619" y="0"/>
                </a:lnTo>
                <a:lnTo>
                  <a:pt x="515619" y="1270"/>
                </a:lnTo>
                <a:lnTo>
                  <a:pt x="518159" y="1270"/>
                </a:lnTo>
                <a:lnTo>
                  <a:pt x="518159" y="0"/>
                </a:lnTo>
                <a:close/>
              </a:path>
              <a:path w="553720" h="524509">
                <a:moveTo>
                  <a:pt x="332739" y="231140"/>
                </a:moveTo>
                <a:lnTo>
                  <a:pt x="276859" y="231140"/>
                </a:lnTo>
                <a:lnTo>
                  <a:pt x="137159" y="370840"/>
                </a:lnTo>
                <a:lnTo>
                  <a:pt x="193039" y="370840"/>
                </a:lnTo>
                <a:lnTo>
                  <a:pt x="332739" y="231140"/>
                </a:lnTo>
                <a:close/>
              </a:path>
              <a:path w="553720" h="524509">
                <a:moveTo>
                  <a:pt x="193039" y="370840"/>
                </a:moveTo>
                <a:lnTo>
                  <a:pt x="137159" y="370840"/>
                </a:lnTo>
                <a:lnTo>
                  <a:pt x="107950" y="400050"/>
                </a:lnTo>
                <a:lnTo>
                  <a:pt x="163829" y="400050"/>
                </a:lnTo>
                <a:lnTo>
                  <a:pt x="193039" y="370840"/>
                </a:lnTo>
                <a:close/>
              </a:path>
              <a:path w="553720" h="524509">
                <a:moveTo>
                  <a:pt x="163829" y="400050"/>
                </a:moveTo>
                <a:lnTo>
                  <a:pt x="107949" y="400050"/>
                </a:lnTo>
                <a:lnTo>
                  <a:pt x="69849" y="438150"/>
                </a:lnTo>
                <a:lnTo>
                  <a:pt x="125729" y="438150"/>
                </a:lnTo>
                <a:lnTo>
                  <a:pt x="163829" y="400050"/>
                </a:lnTo>
                <a:close/>
              </a:path>
              <a:path w="553720" h="524509">
                <a:moveTo>
                  <a:pt x="125729" y="438150"/>
                </a:moveTo>
                <a:lnTo>
                  <a:pt x="69849" y="438150"/>
                </a:lnTo>
                <a:lnTo>
                  <a:pt x="63500" y="444500"/>
                </a:lnTo>
                <a:lnTo>
                  <a:pt x="119379" y="444500"/>
                </a:lnTo>
                <a:lnTo>
                  <a:pt x="125729" y="438150"/>
                </a:lnTo>
                <a:close/>
              </a:path>
              <a:path w="553720" h="524509">
                <a:moveTo>
                  <a:pt x="119379" y="444500"/>
                </a:moveTo>
                <a:lnTo>
                  <a:pt x="63499" y="444500"/>
                </a:lnTo>
                <a:lnTo>
                  <a:pt x="57149" y="450850"/>
                </a:lnTo>
                <a:lnTo>
                  <a:pt x="113029" y="450850"/>
                </a:lnTo>
                <a:lnTo>
                  <a:pt x="119379" y="444500"/>
                </a:lnTo>
                <a:close/>
              </a:path>
              <a:path w="553720" h="524509">
                <a:moveTo>
                  <a:pt x="107949" y="455930"/>
                </a:moveTo>
                <a:lnTo>
                  <a:pt x="52069" y="455930"/>
                </a:lnTo>
                <a:lnTo>
                  <a:pt x="38100" y="469900"/>
                </a:lnTo>
                <a:lnTo>
                  <a:pt x="93979" y="469900"/>
                </a:lnTo>
                <a:lnTo>
                  <a:pt x="107949" y="455930"/>
                </a:lnTo>
                <a:close/>
              </a:path>
              <a:path w="553720" h="524509">
                <a:moveTo>
                  <a:pt x="113029" y="450850"/>
                </a:moveTo>
                <a:lnTo>
                  <a:pt x="57149" y="450850"/>
                </a:lnTo>
                <a:lnTo>
                  <a:pt x="52069" y="455930"/>
                </a:lnTo>
                <a:lnTo>
                  <a:pt x="107950" y="455930"/>
                </a:lnTo>
                <a:lnTo>
                  <a:pt x="113029" y="450850"/>
                </a:lnTo>
                <a:close/>
              </a:path>
              <a:path w="553720" h="524509">
                <a:moveTo>
                  <a:pt x="93979" y="469900"/>
                </a:moveTo>
                <a:lnTo>
                  <a:pt x="38099" y="469900"/>
                </a:lnTo>
                <a:lnTo>
                  <a:pt x="31750" y="476250"/>
                </a:lnTo>
                <a:lnTo>
                  <a:pt x="87629" y="476250"/>
                </a:lnTo>
                <a:lnTo>
                  <a:pt x="93979" y="469900"/>
                </a:lnTo>
                <a:close/>
              </a:path>
              <a:path w="553720" h="524509">
                <a:moveTo>
                  <a:pt x="87629" y="476250"/>
                </a:moveTo>
                <a:lnTo>
                  <a:pt x="31749" y="476250"/>
                </a:lnTo>
                <a:lnTo>
                  <a:pt x="25400" y="482600"/>
                </a:lnTo>
                <a:lnTo>
                  <a:pt x="81279" y="482600"/>
                </a:lnTo>
                <a:lnTo>
                  <a:pt x="87629" y="476250"/>
                </a:lnTo>
                <a:close/>
              </a:path>
              <a:path w="553720" h="524509">
                <a:moveTo>
                  <a:pt x="81279" y="482600"/>
                </a:moveTo>
                <a:lnTo>
                  <a:pt x="25399" y="482600"/>
                </a:lnTo>
                <a:lnTo>
                  <a:pt x="11429" y="496570"/>
                </a:lnTo>
                <a:lnTo>
                  <a:pt x="67309" y="496570"/>
                </a:lnTo>
                <a:lnTo>
                  <a:pt x="81279" y="482600"/>
                </a:lnTo>
                <a:close/>
              </a:path>
              <a:path w="553720" h="524509">
                <a:moveTo>
                  <a:pt x="67309" y="496570"/>
                </a:moveTo>
                <a:lnTo>
                  <a:pt x="11429" y="496570"/>
                </a:lnTo>
                <a:lnTo>
                  <a:pt x="0" y="508000"/>
                </a:lnTo>
                <a:lnTo>
                  <a:pt x="1269" y="508000"/>
                </a:lnTo>
                <a:lnTo>
                  <a:pt x="1269" y="509270"/>
                </a:lnTo>
                <a:lnTo>
                  <a:pt x="5079" y="509270"/>
                </a:lnTo>
                <a:lnTo>
                  <a:pt x="5079" y="510540"/>
                </a:lnTo>
                <a:lnTo>
                  <a:pt x="7619" y="510540"/>
                </a:lnTo>
                <a:lnTo>
                  <a:pt x="7619" y="511810"/>
                </a:lnTo>
                <a:lnTo>
                  <a:pt x="11429" y="511810"/>
                </a:lnTo>
                <a:lnTo>
                  <a:pt x="11429" y="513080"/>
                </a:lnTo>
                <a:lnTo>
                  <a:pt x="13969" y="513080"/>
                </a:lnTo>
                <a:lnTo>
                  <a:pt x="13969" y="514350"/>
                </a:lnTo>
                <a:lnTo>
                  <a:pt x="16509" y="514350"/>
                </a:lnTo>
                <a:lnTo>
                  <a:pt x="16509" y="515620"/>
                </a:lnTo>
                <a:lnTo>
                  <a:pt x="20319" y="515620"/>
                </a:lnTo>
                <a:lnTo>
                  <a:pt x="20319" y="516890"/>
                </a:lnTo>
                <a:lnTo>
                  <a:pt x="22859" y="516890"/>
                </a:lnTo>
                <a:lnTo>
                  <a:pt x="22859" y="518160"/>
                </a:lnTo>
                <a:lnTo>
                  <a:pt x="26669" y="518160"/>
                </a:lnTo>
                <a:lnTo>
                  <a:pt x="26669" y="519430"/>
                </a:lnTo>
                <a:lnTo>
                  <a:pt x="29209" y="519430"/>
                </a:lnTo>
                <a:lnTo>
                  <a:pt x="29209" y="520700"/>
                </a:lnTo>
                <a:lnTo>
                  <a:pt x="31749" y="520700"/>
                </a:lnTo>
                <a:lnTo>
                  <a:pt x="31749" y="521970"/>
                </a:lnTo>
                <a:lnTo>
                  <a:pt x="34289" y="521970"/>
                </a:lnTo>
                <a:lnTo>
                  <a:pt x="34289" y="523240"/>
                </a:lnTo>
                <a:lnTo>
                  <a:pt x="39369" y="523240"/>
                </a:lnTo>
                <a:lnTo>
                  <a:pt x="39369" y="524510"/>
                </a:lnTo>
                <a:lnTo>
                  <a:pt x="67309" y="49657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bk object 1146"/>
          <p:cNvSpPr/>
          <p:nvPr/>
        </p:nvSpPr>
        <p:spPr>
          <a:xfrm>
            <a:off x="3752850" y="6258559"/>
            <a:ext cx="544830" cy="519430"/>
          </a:xfrm>
          <a:custGeom>
            <a:avLst/>
            <a:gdLst/>
            <a:ahLst/>
            <a:cxnLst/>
            <a:rect l="l" t="t" r="r" b="b"/>
            <a:pathLst>
              <a:path w="544829" h="519429">
                <a:moveTo>
                  <a:pt x="316230" y="240029"/>
                </a:moveTo>
                <a:lnTo>
                  <a:pt x="260350" y="240029"/>
                </a:lnTo>
                <a:lnTo>
                  <a:pt x="181610" y="318769"/>
                </a:lnTo>
                <a:lnTo>
                  <a:pt x="237490" y="318769"/>
                </a:lnTo>
                <a:lnTo>
                  <a:pt x="316230" y="240029"/>
                </a:lnTo>
                <a:close/>
              </a:path>
              <a:path w="544829" h="519429">
                <a:moveTo>
                  <a:pt x="365760" y="190499"/>
                </a:moveTo>
                <a:lnTo>
                  <a:pt x="309880" y="190499"/>
                </a:lnTo>
                <a:lnTo>
                  <a:pt x="261620" y="238759"/>
                </a:lnTo>
                <a:lnTo>
                  <a:pt x="317500" y="238759"/>
                </a:lnTo>
                <a:lnTo>
                  <a:pt x="365760" y="190499"/>
                </a:lnTo>
                <a:close/>
              </a:path>
              <a:path w="544829" h="519429">
                <a:moveTo>
                  <a:pt x="372110" y="184149"/>
                </a:moveTo>
                <a:lnTo>
                  <a:pt x="316230" y="184149"/>
                </a:lnTo>
                <a:lnTo>
                  <a:pt x="311150" y="189229"/>
                </a:lnTo>
                <a:lnTo>
                  <a:pt x="367030" y="189229"/>
                </a:lnTo>
                <a:lnTo>
                  <a:pt x="372110" y="184149"/>
                </a:lnTo>
                <a:close/>
              </a:path>
              <a:path w="544829" h="519429">
                <a:moveTo>
                  <a:pt x="378460" y="177799"/>
                </a:moveTo>
                <a:lnTo>
                  <a:pt x="322580" y="177799"/>
                </a:lnTo>
                <a:lnTo>
                  <a:pt x="317500" y="182879"/>
                </a:lnTo>
                <a:lnTo>
                  <a:pt x="373380" y="182879"/>
                </a:lnTo>
                <a:lnTo>
                  <a:pt x="378460" y="177799"/>
                </a:lnTo>
                <a:close/>
              </a:path>
              <a:path w="544829" h="519429">
                <a:moveTo>
                  <a:pt x="384810" y="171449"/>
                </a:moveTo>
                <a:lnTo>
                  <a:pt x="328930" y="171449"/>
                </a:lnTo>
                <a:lnTo>
                  <a:pt x="323850" y="176529"/>
                </a:lnTo>
                <a:lnTo>
                  <a:pt x="379730" y="176529"/>
                </a:lnTo>
                <a:lnTo>
                  <a:pt x="384810" y="171449"/>
                </a:lnTo>
                <a:close/>
              </a:path>
              <a:path w="544829" h="519429">
                <a:moveTo>
                  <a:pt x="391160" y="165099"/>
                </a:moveTo>
                <a:lnTo>
                  <a:pt x="335280" y="165099"/>
                </a:lnTo>
                <a:lnTo>
                  <a:pt x="330200" y="170179"/>
                </a:lnTo>
                <a:lnTo>
                  <a:pt x="386080" y="170179"/>
                </a:lnTo>
                <a:lnTo>
                  <a:pt x="391160" y="165099"/>
                </a:lnTo>
                <a:close/>
              </a:path>
              <a:path w="544829" h="519429">
                <a:moveTo>
                  <a:pt x="397510" y="158749"/>
                </a:moveTo>
                <a:lnTo>
                  <a:pt x="341630" y="158749"/>
                </a:lnTo>
                <a:lnTo>
                  <a:pt x="336550" y="163829"/>
                </a:lnTo>
                <a:lnTo>
                  <a:pt x="392430" y="163829"/>
                </a:lnTo>
                <a:lnTo>
                  <a:pt x="397510" y="158749"/>
                </a:lnTo>
                <a:close/>
              </a:path>
              <a:path w="544829" h="519429">
                <a:moveTo>
                  <a:pt x="403860" y="152399"/>
                </a:moveTo>
                <a:lnTo>
                  <a:pt x="347980" y="152399"/>
                </a:lnTo>
                <a:lnTo>
                  <a:pt x="342900" y="157479"/>
                </a:lnTo>
                <a:lnTo>
                  <a:pt x="398780" y="157479"/>
                </a:lnTo>
                <a:lnTo>
                  <a:pt x="403860" y="152399"/>
                </a:lnTo>
                <a:close/>
              </a:path>
              <a:path w="544829" h="519429">
                <a:moveTo>
                  <a:pt x="410210" y="146049"/>
                </a:moveTo>
                <a:lnTo>
                  <a:pt x="354330" y="146049"/>
                </a:lnTo>
                <a:lnTo>
                  <a:pt x="349250" y="151129"/>
                </a:lnTo>
                <a:lnTo>
                  <a:pt x="405130" y="151129"/>
                </a:lnTo>
                <a:lnTo>
                  <a:pt x="410210" y="146049"/>
                </a:lnTo>
                <a:close/>
              </a:path>
              <a:path w="544829" h="519429">
                <a:moveTo>
                  <a:pt x="416560" y="139699"/>
                </a:moveTo>
                <a:lnTo>
                  <a:pt x="360680" y="139699"/>
                </a:lnTo>
                <a:lnTo>
                  <a:pt x="355600" y="144779"/>
                </a:lnTo>
                <a:lnTo>
                  <a:pt x="411480" y="144779"/>
                </a:lnTo>
                <a:lnTo>
                  <a:pt x="416560" y="139699"/>
                </a:lnTo>
                <a:close/>
              </a:path>
              <a:path w="544829" h="519429">
                <a:moveTo>
                  <a:pt x="422910" y="133349"/>
                </a:moveTo>
                <a:lnTo>
                  <a:pt x="367030" y="133349"/>
                </a:lnTo>
                <a:lnTo>
                  <a:pt x="361950" y="138429"/>
                </a:lnTo>
                <a:lnTo>
                  <a:pt x="417830" y="138429"/>
                </a:lnTo>
                <a:lnTo>
                  <a:pt x="422910" y="133349"/>
                </a:lnTo>
                <a:close/>
              </a:path>
              <a:path w="544829" h="519429">
                <a:moveTo>
                  <a:pt x="429260" y="126999"/>
                </a:moveTo>
                <a:lnTo>
                  <a:pt x="373380" y="126999"/>
                </a:lnTo>
                <a:lnTo>
                  <a:pt x="368300" y="132079"/>
                </a:lnTo>
                <a:lnTo>
                  <a:pt x="424180" y="132079"/>
                </a:lnTo>
                <a:lnTo>
                  <a:pt x="429260" y="126999"/>
                </a:lnTo>
                <a:close/>
              </a:path>
              <a:path w="544829" h="519429">
                <a:moveTo>
                  <a:pt x="435610" y="120649"/>
                </a:moveTo>
                <a:lnTo>
                  <a:pt x="379730" y="120649"/>
                </a:lnTo>
                <a:lnTo>
                  <a:pt x="374650" y="125729"/>
                </a:lnTo>
                <a:lnTo>
                  <a:pt x="430530" y="125729"/>
                </a:lnTo>
                <a:lnTo>
                  <a:pt x="435610" y="120649"/>
                </a:lnTo>
                <a:close/>
              </a:path>
              <a:path w="544829" h="519429">
                <a:moveTo>
                  <a:pt x="441960" y="114299"/>
                </a:moveTo>
                <a:lnTo>
                  <a:pt x="386080" y="114299"/>
                </a:lnTo>
                <a:lnTo>
                  <a:pt x="381000" y="119379"/>
                </a:lnTo>
                <a:lnTo>
                  <a:pt x="436880" y="119379"/>
                </a:lnTo>
                <a:lnTo>
                  <a:pt x="441960" y="114299"/>
                </a:lnTo>
                <a:close/>
              </a:path>
              <a:path w="544829" h="519429">
                <a:moveTo>
                  <a:pt x="448310" y="107949"/>
                </a:moveTo>
                <a:lnTo>
                  <a:pt x="392430" y="107949"/>
                </a:lnTo>
                <a:lnTo>
                  <a:pt x="387350" y="113029"/>
                </a:lnTo>
                <a:lnTo>
                  <a:pt x="443230" y="113029"/>
                </a:lnTo>
                <a:lnTo>
                  <a:pt x="448310" y="107949"/>
                </a:lnTo>
                <a:close/>
              </a:path>
              <a:path w="544829" h="519429">
                <a:moveTo>
                  <a:pt x="454660" y="101599"/>
                </a:moveTo>
                <a:lnTo>
                  <a:pt x="398780" y="101599"/>
                </a:lnTo>
                <a:lnTo>
                  <a:pt x="393700" y="106679"/>
                </a:lnTo>
                <a:lnTo>
                  <a:pt x="449580" y="106679"/>
                </a:lnTo>
                <a:lnTo>
                  <a:pt x="454660" y="101599"/>
                </a:lnTo>
                <a:close/>
              </a:path>
              <a:path w="544829" h="519429">
                <a:moveTo>
                  <a:pt x="461010" y="95249"/>
                </a:moveTo>
                <a:lnTo>
                  <a:pt x="405130" y="95249"/>
                </a:lnTo>
                <a:lnTo>
                  <a:pt x="400050" y="100329"/>
                </a:lnTo>
                <a:lnTo>
                  <a:pt x="455930" y="100329"/>
                </a:lnTo>
                <a:lnTo>
                  <a:pt x="461010" y="95249"/>
                </a:lnTo>
                <a:close/>
              </a:path>
              <a:path w="544829" h="519429">
                <a:moveTo>
                  <a:pt x="467360" y="88899"/>
                </a:moveTo>
                <a:lnTo>
                  <a:pt x="411480" y="88899"/>
                </a:lnTo>
                <a:lnTo>
                  <a:pt x="406400" y="93979"/>
                </a:lnTo>
                <a:lnTo>
                  <a:pt x="462280" y="93979"/>
                </a:lnTo>
                <a:lnTo>
                  <a:pt x="467360" y="88899"/>
                </a:lnTo>
                <a:close/>
              </a:path>
              <a:path w="544829" h="519429">
                <a:moveTo>
                  <a:pt x="473710" y="82549"/>
                </a:moveTo>
                <a:lnTo>
                  <a:pt x="417830" y="82549"/>
                </a:lnTo>
                <a:lnTo>
                  <a:pt x="412750" y="87629"/>
                </a:lnTo>
                <a:lnTo>
                  <a:pt x="468630" y="87629"/>
                </a:lnTo>
                <a:lnTo>
                  <a:pt x="473710" y="82549"/>
                </a:lnTo>
                <a:close/>
              </a:path>
              <a:path w="544829" h="519429">
                <a:moveTo>
                  <a:pt x="480060" y="76199"/>
                </a:moveTo>
                <a:lnTo>
                  <a:pt x="424180" y="76199"/>
                </a:lnTo>
                <a:lnTo>
                  <a:pt x="419100" y="81279"/>
                </a:lnTo>
                <a:lnTo>
                  <a:pt x="474980" y="81279"/>
                </a:lnTo>
                <a:lnTo>
                  <a:pt x="480060" y="76199"/>
                </a:lnTo>
                <a:close/>
              </a:path>
              <a:path w="544829" h="519429">
                <a:moveTo>
                  <a:pt x="486410" y="69849"/>
                </a:moveTo>
                <a:lnTo>
                  <a:pt x="430530" y="69849"/>
                </a:lnTo>
                <a:lnTo>
                  <a:pt x="425450" y="74929"/>
                </a:lnTo>
                <a:lnTo>
                  <a:pt x="481330" y="74929"/>
                </a:lnTo>
                <a:lnTo>
                  <a:pt x="486410" y="69849"/>
                </a:lnTo>
                <a:close/>
              </a:path>
              <a:path w="544829" h="519429">
                <a:moveTo>
                  <a:pt x="492760" y="63499"/>
                </a:moveTo>
                <a:lnTo>
                  <a:pt x="436880" y="63499"/>
                </a:lnTo>
                <a:lnTo>
                  <a:pt x="431800" y="68579"/>
                </a:lnTo>
                <a:lnTo>
                  <a:pt x="487680" y="68579"/>
                </a:lnTo>
                <a:lnTo>
                  <a:pt x="492760" y="63499"/>
                </a:lnTo>
                <a:close/>
              </a:path>
              <a:path w="544829" h="519429">
                <a:moveTo>
                  <a:pt x="499110" y="57149"/>
                </a:moveTo>
                <a:lnTo>
                  <a:pt x="443230" y="57149"/>
                </a:lnTo>
                <a:lnTo>
                  <a:pt x="438150" y="62229"/>
                </a:lnTo>
                <a:lnTo>
                  <a:pt x="494030" y="62229"/>
                </a:lnTo>
                <a:lnTo>
                  <a:pt x="499110" y="57149"/>
                </a:lnTo>
                <a:close/>
              </a:path>
              <a:path w="544829" h="519429">
                <a:moveTo>
                  <a:pt x="505460" y="50799"/>
                </a:moveTo>
                <a:lnTo>
                  <a:pt x="449580" y="50799"/>
                </a:lnTo>
                <a:lnTo>
                  <a:pt x="444500" y="55879"/>
                </a:lnTo>
                <a:lnTo>
                  <a:pt x="500380" y="55879"/>
                </a:lnTo>
                <a:lnTo>
                  <a:pt x="505460" y="50799"/>
                </a:lnTo>
                <a:close/>
              </a:path>
              <a:path w="544829" h="519429">
                <a:moveTo>
                  <a:pt x="511810" y="44449"/>
                </a:moveTo>
                <a:lnTo>
                  <a:pt x="455930" y="44449"/>
                </a:lnTo>
                <a:lnTo>
                  <a:pt x="450850" y="49529"/>
                </a:lnTo>
                <a:lnTo>
                  <a:pt x="506730" y="49529"/>
                </a:lnTo>
                <a:lnTo>
                  <a:pt x="511810" y="44449"/>
                </a:lnTo>
                <a:close/>
              </a:path>
              <a:path w="544829" h="519429">
                <a:moveTo>
                  <a:pt x="518160" y="38099"/>
                </a:moveTo>
                <a:lnTo>
                  <a:pt x="462280" y="38099"/>
                </a:lnTo>
                <a:lnTo>
                  <a:pt x="457200" y="43179"/>
                </a:lnTo>
                <a:lnTo>
                  <a:pt x="513080" y="43179"/>
                </a:lnTo>
                <a:lnTo>
                  <a:pt x="518160" y="38099"/>
                </a:lnTo>
                <a:close/>
              </a:path>
              <a:path w="544829" h="519429">
                <a:moveTo>
                  <a:pt x="524510" y="31749"/>
                </a:moveTo>
                <a:lnTo>
                  <a:pt x="468630" y="31749"/>
                </a:lnTo>
                <a:lnTo>
                  <a:pt x="463550" y="36829"/>
                </a:lnTo>
                <a:lnTo>
                  <a:pt x="519430" y="36829"/>
                </a:lnTo>
                <a:lnTo>
                  <a:pt x="524510" y="31749"/>
                </a:lnTo>
                <a:close/>
              </a:path>
              <a:path w="544829" h="519429">
                <a:moveTo>
                  <a:pt x="530860" y="25399"/>
                </a:moveTo>
                <a:lnTo>
                  <a:pt x="474980" y="25399"/>
                </a:lnTo>
                <a:lnTo>
                  <a:pt x="469900" y="30479"/>
                </a:lnTo>
                <a:lnTo>
                  <a:pt x="525780" y="30479"/>
                </a:lnTo>
                <a:lnTo>
                  <a:pt x="530860" y="25399"/>
                </a:lnTo>
                <a:close/>
              </a:path>
              <a:path w="544829" h="519429">
                <a:moveTo>
                  <a:pt x="537210" y="19049"/>
                </a:moveTo>
                <a:lnTo>
                  <a:pt x="481330" y="19049"/>
                </a:lnTo>
                <a:lnTo>
                  <a:pt x="476250" y="24129"/>
                </a:lnTo>
                <a:lnTo>
                  <a:pt x="532130" y="24129"/>
                </a:lnTo>
                <a:lnTo>
                  <a:pt x="537210" y="19049"/>
                </a:lnTo>
                <a:close/>
              </a:path>
              <a:path w="544829" h="519429">
                <a:moveTo>
                  <a:pt x="543560" y="12699"/>
                </a:moveTo>
                <a:lnTo>
                  <a:pt x="487680" y="12699"/>
                </a:lnTo>
                <a:lnTo>
                  <a:pt x="482600" y="17779"/>
                </a:lnTo>
                <a:lnTo>
                  <a:pt x="538480" y="17779"/>
                </a:lnTo>
                <a:lnTo>
                  <a:pt x="543560" y="12699"/>
                </a:lnTo>
                <a:close/>
              </a:path>
              <a:path w="544829" h="519429">
                <a:moveTo>
                  <a:pt x="532130" y="6349"/>
                </a:moveTo>
                <a:lnTo>
                  <a:pt x="494030" y="6349"/>
                </a:lnTo>
                <a:lnTo>
                  <a:pt x="488950" y="11429"/>
                </a:lnTo>
                <a:lnTo>
                  <a:pt x="544830" y="11429"/>
                </a:lnTo>
                <a:lnTo>
                  <a:pt x="544830" y="8890"/>
                </a:lnTo>
                <a:lnTo>
                  <a:pt x="538480" y="8890"/>
                </a:lnTo>
                <a:lnTo>
                  <a:pt x="538480" y="7619"/>
                </a:lnTo>
                <a:lnTo>
                  <a:pt x="532130" y="7619"/>
                </a:lnTo>
                <a:lnTo>
                  <a:pt x="532130" y="6349"/>
                </a:lnTo>
                <a:close/>
              </a:path>
              <a:path w="544829" h="519429">
                <a:moveTo>
                  <a:pt x="527050" y="5079"/>
                </a:moveTo>
                <a:lnTo>
                  <a:pt x="520700" y="5079"/>
                </a:lnTo>
                <a:lnTo>
                  <a:pt x="520700" y="6349"/>
                </a:lnTo>
                <a:lnTo>
                  <a:pt x="527050" y="6349"/>
                </a:lnTo>
                <a:lnTo>
                  <a:pt x="527050" y="5079"/>
                </a:lnTo>
                <a:close/>
              </a:path>
              <a:path w="544829" h="519429">
                <a:moveTo>
                  <a:pt x="505460" y="0"/>
                </a:moveTo>
                <a:lnTo>
                  <a:pt x="500380" y="0"/>
                </a:lnTo>
                <a:lnTo>
                  <a:pt x="495300" y="5079"/>
                </a:lnTo>
                <a:lnTo>
                  <a:pt x="514350" y="5079"/>
                </a:lnTo>
                <a:lnTo>
                  <a:pt x="514350" y="2540"/>
                </a:lnTo>
                <a:lnTo>
                  <a:pt x="509270" y="2540"/>
                </a:lnTo>
                <a:lnTo>
                  <a:pt x="509270" y="1269"/>
                </a:lnTo>
                <a:lnTo>
                  <a:pt x="505460" y="1269"/>
                </a:lnTo>
                <a:lnTo>
                  <a:pt x="505460" y="0"/>
                </a:lnTo>
                <a:close/>
              </a:path>
              <a:path w="544829" h="519429">
                <a:moveTo>
                  <a:pt x="237490" y="318769"/>
                </a:moveTo>
                <a:lnTo>
                  <a:pt x="181610" y="318769"/>
                </a:lnTo>
                <a:lnTo>
                  <a:pt x="162560" y="337819"/>
                </a:lnTo>
                <a:lnTo>
                  <a:pt x="218440" y="337819"/>
                </a:lnTo>
                <a:lnTo>
                  <a:pt x="237490" y="318769"/>
                </a:lnTo>
                <a:close/>
              </a:path>
              <a:path w="544829" h="519429">
                <a:moveTo>
                  <a:pt x="218440" y="337819"/>
                </a:moveTo>
                <a:lnTo>
                  <a:pt x="162560" y="337819"/>
                </a:lnTo>
                <a:lnTo>
                  <a:pt x="149860" y="350519"/>
                </a:lnTo>
                <a:lnTo>
                  <a:pt x="205740" y="350519"/>
                </a:lnTo>
                <a:lnTo>
                  <a:pt x="218440" y="337819"/>
                </a:lnTo>
                <a:close/>
              </a:path>
              <a:path w="544829" h="519429">
                <a:moveTo>
                  <a:pt x="205740" y="350520"/>
                </a:moveTo>
                <a:lnTo>
                  <a:pt x="149860" y="350520"/>
                </a:lnTo>
                <a:lnTo>
                  <a:pt x="124460" y="375919"/>
                </a:lnTo>
                <a:lnTo>
                  <a:pt x="180340" y="375919"/>
                </a:lnTo>
                <a:lnTo>
                  <a:pt x="205740" y="350520"/>
                </a:lnTo>
                <a:close/>
              </a:path>
              <a:path w="544829" h="519429">
                <a:moveTo>
                  <a:pt x="39370" y="461009"/>
                </a:moveTo>
                <a:lnTo>
                  <a:pt x="38100" y="462279"/>
                </a:lnTo>
                <a:lnTo>
                  <a:pt x="93980" y="462279"/>
                </a:lnTo>
                <a:lnTo>
                  <a:pt x="95250" y="461136"/>
                </a:lnTo>
                <a:lnTo>
                  <a:pt x="39370" y="461009"/>
                </a:lnTo>
                <a:close/>
              </a:path>
              <a:path w="544829" h="519429">
                <a:moveTo>
                  <a:pt x="96520" y="459866"/>
                </a:moveTo>
                <a:lnTo>
                  <a:pt x="40513" y="459866"/>
                </a:lnTo>
                <a:lnTo>
                  <a:pt x="39370" y="461009"/>
                </a:lnTo>
                <a:lnTo>
                  <a:pt x="95250" y="461136"/>
                </a:lnTo>
                <a:lnTo>
                  <a:pt x="96520" y="459866"/>
                </a:lnTo>
                <a:close/>
              </a:path>
              <a:path w="544829" h="519429">
                <a:moveTo>
                  <a:pt x="40640" y="459739"/>
                </a:moveTo>
                <a:close/>
              </a:path>
              <a:path w="544829" h="519429">
                <a:moveTo>
                  <a:pt x="97674" y="458596"/>
                </a:moveTo>
                <a:lnTo>
                  <a:pt x="41910" y="458596"/>
                </a:lnTo>
                <a:lnTo>
                  <a:pt x="40766" y="459740"/>
                </a:lnTo>
                <a:lnTo>
                  <a:pt x="96520" y="459866"/>
                </a:lnTo>
                <a:lnTo>
                  <a:pt x="97674" y="458596"/>
                </a:lnTo>
                <a:close/>
              </a:path>
              <a:path w="544829" h="519429">
                <a:moveTo>
                  <a:pt x="104140" y="452119"/>
                </a:moveTo>
                <a:lnTo>
                  <a:pt x="48260" y="452246"/>
                </a:lnTo>
                <a:lnTo>
                  <a:pt x="41910" y="458596"/>
                </a:lnTo>
                <a:lnTo>
                  <a:pt x="97790" y="458469"/>
                </a:lnTo>
                <a:lnTo>
                  <a:pt x="102870" y="453516"/>
                </a:lnTo>
                <a:lnTo>
                  <a:pt x="104140" y="452119"/>
                </a:lnTo>
                <a:close/>
              </a:path>
              <a:path w="544829" h="519429">
                <a:moveTo>
                  <a:pt x="97917" y="458469"/>
                </a:moveTo>
                <a:lnTo>
                  <a:pt x="97674" y="458596"/>
                </a:lnTo>
                <a:lnTo>
                  <a:pt x="97917" y="458469"/>
                </a:lnTo>
                <a:close/>
              </a:path>
              <a:path w="544829" h="519429">
                <a:moveTo>
                  <a:pt x="106680" y="449706"/>
                </a:moveTo>
                <a:lnTo>
                  <a:pt x="50800" y="449706"/>
                </a:lnTo>
                <a:lnTo>
                  <a:pt x="49530" y="450849"/>
                </a:lnTo>
                <a:lnTo>
                  <a:pt x="48260" y="452119"/>
                </a:lnTo>
                <a:lnTo>
                  <a:pt x="104140" y="452119"/>
                </a:lnTo>
                <a:lnTo>
                  <a:pt x="105410" y="450849"/>
                </a:lnTo>
                <a:lnTo>
                  <a:pt x="106680" y="449706"/>
                </a:lnTo>
                <a:close/>
              </a:path>
              <a:path w="544829" h="519429">
                <a:moveTo>
                  <a:pt x="109220" y="447166"/>
                </a:moveTo>
                <a:lnTo>
                  <a:pt x="53340" y="447166"/>
                </a:lnTo>
                <a:lnTo>
                  <a:pt x="52070" y="448436"/>
                </a:lnTo>
                <a:lnTo>
                  <a:pt x="50800" y="449579"/>
                </a:lnTo>
                <a:lnTo>
                  <a:pt x="106680" y="449706"/>
                </a:lnTo>
                <a:lnTo>
                  <a:pt x="109220" y="447166"/>
                </a:lnTo>
                <a:close/>
              </a:path>
              <a:path w="544829" h="519429">
                <a:moveTo>
                  <a:pt x="110490" y="445769"/>
                </a:moveTo>
                <a:lnTo>
                  <a:pt x="54610" y="445896"/>
                </a:lnTo>
                <a:lnTo>
                  <a:pt x="53340" y="447039"/>
                </a:lnTo>
                <a:lnTo>
                  <a:pt x="109220" y="447166"/>
                </a:lnTo>
                <a:lnTo>
                  <a:pt x="110490" y="445769"/>
                </a:lnTo>
                <a:close/>
              </a:path>
              <a:path w="544829" h="519429">
                <a:moveTo>
                  <a:pt x="54737" y="445769"/>
                </a:moveTo>
                <a:lnTo>
                  <a:pt x="54483" y="445896"/>
                </a:lnTo>
                <a:lnTo>
                  <a:pt x="54737" y="445769"/>
                </a:lnTo>
                <a:close/>
              </a:path>
              <a:path w="544829" h="519429">
                <a:moveTo>
                  <a:pt x="111633" y="444626"/>
                </a:moveTo>
                <a:lnTo>
                  <a:pt x="55880" y="444626"/>
                </a:lnTo>
                <a:lnTo>
                  <a:pt x="54737" y="445769"/>
                </a:lnTo>
                <a:lnTo>
                  <a:pt x="110490" y="445769"/>
                </a:lnTo>
                <a:lnTo>
                  <a:pt x="111633" y="444626"/>
                </a:lnTo>
                <a:close/>
              </a:path>
              <a:path w="544829" h="519429">
                <a:moveTo>
                  <a:pt x="113030" y="443356"/>
                </a:moveTo>
                <a:lnTo>
                  <a:pt x="57150" y="443356"/>
                </a:lnTo>
                <a:lnTo>
                  <a:pt x="55880" y="444626"/>
                </a:lnTo>
                <a:lnTo>
                  <a:pt x="111760" y="444499"/>
                </a:lnTo>
                <a:lnTo>
                  <a:pt x="113030" y="443356"/>
                </a:lnTo>
                <a:close/>
              </a:path>
              <a:path w="544829" h="519429">
                <a:moveTo>
                  <a:pt x="111887" y="444499"/>
                </a:moveTo>
                <a:lnTo>
                  <a:pt x="111633" y="444626"/>
                </a:lnTo>
                <a:lnTo>
                  <a:pt x="111887" y="444499"/>
                </a:lnTo>
                <a:close/>
              </a:path>
              <a:path w="544829" h="519429">
                <a:moveTo>
                  <a:pt x="118110" y="438149"/>
                </a:moveTo>
                <a:lnTo>
                  <a:pt x="62230" y="438276"/>
                </a:lnTo>
                <a:lnTo>
                  <a:pt x="59690" y="440816"/>
                </a:lnTo>
                <a:lnTo>
                  <a:pt x="57150" y="443229"/>
                </a:lnTo>
                <a:lnTo>
                  <a:pt x="113030" y="443356"/>
                </a:lnTo>
                <a:lnTo>
                  <a:pt x="116840" y="439546"/>
                </a:lnTo>
                <a:lnTo>
                  <a:pt x="118110" y="438149"/>
                </a:lnTo>
                <a:close/>
              </a:path>
              <a:path w="544829" h="519429">
                <a:moveTo>
                  <a:pt x="120650" y="435736"/>
                </a:moveTo>
                <a:lnTo>
                  <a:pt x="64770" y="435736"/>
                </a:lnTo>
                <a:lnTo>
                  <a:pt x="62230" y="438276"/>
                </a:lnTo>
                <a:lnTo>
                  <a:pt x="118110" y="438149"/>
                </a:lnTo>
                <a:lnTo>
                  <a:pt x="119380" y="437006"/>
                </a:lnTo>
                <a:lnTo>
                  <a:pt x="120650" y="435736"/>
                </a:lnTo>
                <a:close/>
              </a:path>
              <a:path w="544829" h="519429">
                <a:moveTo>
                  <a:pt x="66040" y="434339"/>
                </a:moveTo>
                <a:lnTo>
                  <a:pt x="64770" y="435609"/>
                </a:lnTo>
                <a:lnTo>
                  <a:pt x="120650" y="435736"/>
                </a:lnTo>
                <a:lnTo>
                  <a:pt x="121920" y="434466"/>
                </a:lnTo>
                <a:lnTo>
                  <a:pt x="66040" y="434339"/>
                </a:lnTo>
                <a:close/>
              </a:path>
              <a:path w="544829" h="519429">
                <a:moveTo>
                  <a:pt x="123190" y="433069"/>
                </a:moveTo>
                <a:lnTo>
                  <a:pt x="67310" y="433196"/>
                </a:lnTo>
                <a:lnTo>
                  <a:pt x="66040" y="434339"/>
                </a:lnTo>
                <a:lnTo>
                  <a:pt x="121920" y="434339"/>
                </a:lnTo>
                <a:lnTo>
                  <a:pt x="123190" y="433069"/>
                </a:lnTo>
                <a:close/>
              </a:path>
              <a:path w="544829" h="519429">
                <a:moveTo>
                  <a:pt x="124460" y="431799"/>
                </a:moveTo>
                <a:lnTo>
                  <a:pt x="68580" y="431926"/>
                </a:lnTo>
                <a:lnTo>
                  <a:pt x="67310" y="433196"/>
                </a:lnTo>
                <a:lnTo>
                  <a:pt x="123190" y="433069"/>
                </a:lnTo>
                <a:lnTo>
                  <a:pt x="124460" y="431799"/>
                </a:lnTo>
                <a:close/>
              </a:path>
              <a:path w="544829" h="519429">
                <a:moveTo>
                  <a:pt x="125730" y="430529"/>
                </a:moveTo>
                <a:lnTo>
                  <a:pt x="69850" y="430656"/>
                </a:lnTo>
                <a:lnTo>
                  <a:pt x="68580" y="431799"/>
                </a:lnTo>
                <a:lnTo>
                  <a:pt x="124460" y="431799"/>
                </a:lnTo>
                <a:lnTo>
                  <a:pt x="125730" y="430529"/>
                </a:lnTo>
                <a:close/>
              </a:path>
              <a:path w="544829" h="519429">
                <a:moveTo>
                  <a:pt x="126873" y="429386"/>
                </a:moveTo>
                <a:lnTo>
                  <a:pt x="71120" y="429386"/>
                </a:lnTo>
                <a:lnTo>
                  <a:pt x="69850" y="430529"/>
                </a:lnTo>
                <a:lnTo>
                  <a:pt x="125730" y="430529"/>
                </a:lnTo>
                <a:lnTo>
                  <a:pt x="126873" y="429386"/>
                </a:lnTo>
                <a:close/>
              </a:path>
              <a:path w="544829" h="519429">
                <a:moveTo>
                  <a:pt x="130810" y="425449"/>
                </a:moveTo>
                <a:lnTo>
                  <a:pt x="74930" y="425576"/>
                </a:lnTo>
                <a:lnTo>
                  <a:pt x="71120" y="429386"/>
                </a:lnTo>
                <a:lnTo>
                  <a:pt x="127000" y="429259"/>
                </a:lnTo>
                <a:lnTo>
                  <a:pt x="129540" y="426846"/>
                </a:lnTo>
                <a:lnTo>
                  <a:pt x="130810" y="425449"/>
                </a:lnTo>
                <a:close/>
              </a:path>
              <a:path w="544829" h="519429">
                <a:moveTo>
                  <a:pt x="127127" y="429259"/>
                </a:moveTo>
                <a:lnTo>
                  <a:pt x="126873" y="429386"/>
                </a:lnTo>
                <a:lnTo>
                  <a:pt x="127127" y="429259"/>
                </a:lnTo>
                <a:close/>
              </a:path>
              <a:path w="544829" h="519429">
                <a:moveTo>
                  <a:pt x="134620" y="421766"/>
                </a:moveTo>
                <a:lnTo>
                  <a:pt x="78740" y="421766"/>
                </a:lnTo>
                <a:lnTo>
                  <a:pt x="74930" y="425576"/>
                </a:lnTo>
                <a:lnTo>
                  <a:pt x="130810" y="425449"/>
                </a:lnTo>
                <a:lnTo>
                  <a:pt x="133350" y="423036"/>
                </a:lnTo>
                <a:lnTo>
                  <a:pt x="134620" y="421766"/>
                </a:lnTo>
                <a:close/>
              </a:path>
              <a:path w="544829" h="519429">
                <a:moveTo>
                  <a:pt x="135890" y="420369"/>
                </a:moveTo>
                <a:lnTo>
                  <a:pt x="80010" y="420496"/>
                </a:lnTo>
                <a:lnTo>
                  <a:pt x="78740" y="421766"/>
                </a:lnTo>
                <a:lnTo>
                  <a:pt x="134620" y="421639"/>
                </a:lnTo>
                <a:lnTo>
                  <a:pt x="135890" y="420369"/>
                </a:lnTo>
                <a:close/>
              </a:path>
              <a:path w="544829" h="519429">
                <a:moveTo>
                  <a:pt x="137160" y="419099"/>
                </a:moveTo>
                <a:lnTo>
                  <a:pt x="81280" y="419226"/>
                </a:lnTo>
                <a:lnTo>
                  <a:pt x="80010" y="420496"/>
                </a:lnTo>
                <a:lnTo>
                  <a:pt x="135890" y="420369"/>
                </a:lnTo>
                <a:lnTo>
                  <a:pt x="137160" y="419099"/>
                </a:lnTo>
                <a:close/>
              </a:path>
              <a:path w="544829" h="519429">
                <a:moveTo>
                  <a:pt x="142240" y="414019"/>
                </a:moveTo>
                <a:lnTo>
                  <a:pt x="86360" y="414146"/>
                </a:lnTo>
                <a:lnTo>
                  <a:pt x="82550" y="417829"/>
                </a:lnTo>
                <a:lnTo>
                  <a:pt x="81280" y="419226"/>
                </a:lnTo>
                <a:lnTo>
                  <a:pt x="137160" y="419099"/>
                </a:lnTo>
                <a:lnTo>
                  <a:pt x="142240" y="414019"/>
                </a:lnTo>
                <a:close/>
              </a:path>
              <a:path w="544829" h="519429">
                <a:moveTo>
                  <a:pt x="116840" y="411543"/>
                </a:moveTo>
                <a:lnTo>
                  <a:pt x="88900" y="411606"/>
                </a:lnTo>
                <a:lnTo>
                  <a:pt x="87630" y="412749"/>
                </a:lnTo>
                <a:lnTo>
                  <a:pt x="86360" y="414146"/>
                </a:lnTo>
                <a:lnTo>
                  <a:pt x="142240" y="414019"/>
                </a:lnTo>
                <a:lnTo>
                  <a:pt x="144653" y="411606"/>
                </a:lnTo>
                <a:lnTo>
                  <a:pt x="116840" y="411543"/>
                </a:lnTo>
                <a:close/>
              </a:path>
              <a:path w="544829" h="519429">
                <a:moveTo>
                  <a:pt x="144907" y="411479"/>
                </a:moveTo>
                <a:close/>
              </a:path>
              <a:path w="544829" h="519429">
                <a:moveTo>
                  <a:pt x="91440" y="408939"/>
                </a:moveTo>
                <a:lnTo>
                  <a:pt x="90170" y="410336"/>
                </a:lnTo>
                <a:lnTo>
                  <a:pt x="88900" y="411479"/>
                </a:lnTo>
                <a:lnTo>
                  <a:pt x="116840" y="411543"/>
                </a:lnTo>
                <a:lnTo>
                  <a:pt x="144780" y="411479"/>
                </a:lnTo>
                <a:lnTo>
                  <a:pt x="147320" y="409066"/>
                </a:lnTo>
                <a:lnTo>
                  <a:pt x="91440" y="408939"/>
                </a:lnTo>
                <a:close/>
              </a:path>
              <a:path w="544829" h="519429">
                <a:moveTo>
                  <a:pt x="93980" y="406399"/>
                </a:moveTo>
                <a:lnTo>
                  <a:pt x="91440" y="408939"/>
                </a:lnTo>
                <a:lnTo>
                  <a:pt x="147320" y="409066"/>
                </a:lnTo>
                <a:lnTo>
                  <a:pt x="149860" y="406526"/>
                </a:lnTo>
                <a:lnTo>
                  <a:pt x="93980" y="406399"/>
                </a:lnTo>
                <a:close/>
              </a:path>
              <a:path w="544829" h="519429">
                <a:moveTo>
                  <a:pt x="97790" y="402589"/>
                </a:moveTo>
                <a:lnTo>
                  <a:pt x="96520" y="403986"/>
                </a:lnTo>
                <a:lnTo>
                  <a:pt x="95250" y="405256"/>
                </a:lnTo>
                <a:lnTo>
                  <a:pt x="93980" y="406399"/>
                </a:lnTo>
                <a:lnTo>
                  <a:pt x="149860" y="406399"/>
                </a:lnTo>
                <a:lnTo>
                  <a:pt x="151130" y="405256"/>
                </a:lnTo>
                <a:lnTo>
                  <a:pt x="153670" y="402716"/>
                </a:lnTo>
                <a:lnTo>
                  <a:pt x="97790" y="402589"/>
                </a:lnTo>
                <a:close/>
              </a:path>
              <a:path w="544829" h="519429">
                <a:moveTo>
                  <a:pt x="157480" y="398906"/>
                </a:moveTo>
                <a:lnTo>
                  <a:pt x="101600" y="398906"/>
                </a:lnTo>
                <a:lnTo>
                  <a:pt x="100330" y="400049"/>
                </a:lnTo>
                <a:lnTo>
                  <a:pt x="97790" y="402589"/>
                </a:lnTo>
                <a:lnTo>
                  <a:pt x="153670" y="402716"/>
                </a:lnTo>
                <a:lnTo>
                  <a:pt x="156210" y="400049"/>
                </a:lnTo>
                <a:lnTo>
                  <a:pt x="157480" y="398906"/>
                </a:lnTo>
                <a:close/>
              </a:path>
              <a:path w="544829" h="519429">
                <a:moveTo>
                  <a:pt x="162560" y="393699"/>
                </a:moveTo>
                <a:lnTo>
                  <a:pt x="106680" y="393826"/>
                </a:lnTo>
                <a:lnTo>
                  <a:pt x="104140" y="396239"/>
                </a:lnTo>
                <a:lnTo>
                  <a:pt x="101600" y="398779"/>
                </a:lnTo>
                <a:lnTo>
                  <a:pt x="157480" y="398906"/>
                </a:lnTo>
                <a:lnTo>
                  <a:pt x="160020" y="396239"/>
                </a:lnTo>
                <a:lnTo>
                  <a:pt x="162560" y="393699"/>
                </a:lnTo>
                <a:close/>
              </a:path>
              <a:path w="544829" h="519429">
                <a:moveTo>
                  <a:pt x="166243" y="390016"/>
                </a:moveTo>
                <a:lnTo>
                  <a:pt x="110363" y="390016"/>
                </a:lnTo>
                <a:lnTo>
                  <a:pt x="106680" y="393699"/>
                </a:lnTo>
                <a:lnTo>
                  <a:pt x="162560" y="393699"/>
                </a:lnTo>
                <a:lnTo>
                  <a:pt x="166243" y="390016"/>
                </a:lnTo>
                <a:close/>
              </a:path>
              <a:path w="544829" h="519429">
                <a:moveTo>
                  <a:pt x="110617" y="389889"/>
                </a:moveTo>
                <a:lnTo>
                  <a:pt x="110363" y="390016"/>
                </a:lnTo>
                <a:lnTo>
                  <a:pt x="110617" y="389889"/>
                </a:lnTo>
                <a:close/>
              </a:path>
              <a:path w="544829" h="519429">
                <a:moveTo>
                  <a:pt x="173990" y="382396"/>
                </a:moveTo>
                <a:lnTo>
                  <a:pt x="118110" y="382396"/>
                </a:lnTo>
                <a:lnTo>
                  <a:pt x="110617" y="389889"/>
                </a:lnTo>
                <a:lnTo>
                  <a:pt x="166370" y="389889"/>
                </a:lnTo>
                <a:lnTo>
                  <a:pt x="173990" y="382396"/>
                </a:lnTo>
                <a:close/>
              </a:path>
              <a:path w="544829" h="519429">
                <a:moveTo>
                  <a:pt x="180340" y="376046"/>
                </a:moveTo>
                <a:lnTo>
                  <a:pt x="124460" y="376046"/>
                </a:lnTo>
                <a:lnTo>
                  <a:pt x="118110" y="382396"/>
                </a:lnTo>
                <a:lnTo>
                  <a:pt x="173990" y="382269"/>
                </a:lnTo>
                <a:lnTo>
                  <a:pt x="177800" y="378586"/>
                </a:lnTo>
                <a:lnTo>
                  <a:pt x="180340" y="376046"/>
                </a:lnTo>
                <a:close/>
              </a:path>
              <a:path w="544829" h="519429">
                <a:moveTo>
                  <a:pt x="93980" y="462279"/>
                </a:moveTo>
                <a:lnTo>
                  <a:pt x="38100" y="462279"/>
                </a:lnTo>
                <a:lnTo>
                  <a:pt x="19050" y="481329"/>
                </a:lnTo>
                <a:lnTo>
                  <a:pt x="74930" y="481329"/>
                </a:lnTo>
                <a:lnTo>
                  <a:pt x="93980" y="462279"/>
                </a:lnTo>
                <a:close/>
              </a:path>
              <a:path w="544829" h="519429">
                <a:moveTo>
                  <a:pt x="74930" y="481329"/>
                </a:moveTo>
                <a:lnTo>
                  <a:pt x="19050" y="481329"/>
                </a:lnTo>
                <a:lnTo>
                  <a:pt x="0" y="500380"/>
                </a:lnTo>
                <a:lnTo>
                  <a:pt x="1270" y="500380"/>
                </a:lnTo>
                <a:lnTo>
                  <a:pt x="1270" y="501649"/>
                </a:lnTo>
                <a:lnTo>
                  <a:pt x="3810" y="501649"/>
                </a:lnTo>
                <a:lnTo>
                  <a:pt x="3810" y="502919"/>
                </a:lnTo>
                <a:lnTo>
                  <a:pt x="6350" y="502919"/>
                </a:lnTo>
                <a:lnTo>
                  <a:pt x="6350" y="504189"/>
                </a:lnTo>
                <a:lnTo>
                  <a:pt x="8890" y="504189"/>
                </a:lnTo>
                <a:lnTo>
                  <a:pt x="8890" y="505459"/>
                </a:lnTo>
                <a:lnTo>
                  <a:pt x="11430" y="505459"/>
                </a:lnTo>
                <a:lnTo>
                  <a:pt x="11430" y="506729"/>
                </a:lnTo>
                <a:lnTo>
                  <a:pt x="13970" y="506729"/>
                </a:lnTo>
                <a:lnTo>
                  <a:pt x="13970" y="507999"/>
                </a:lnTo>
                <a:lnTo>
                  <a:pt x="15240" y="507999"/>
                </a:lnTo>
                <a:lnTo>
                  <a:pt x="15240" y="509269"/>
                </a:lnTo>
                <a:lnTo>
                  <a:pt x="17780" y="509269"/>
                </a:lnTo>
                <a:lnTo>
                  <a:pt x="17780" y="510539"/>
                </a:lnTo>
                <a:lnTo>
                  <a:pt x="20320" y="510539"/>
                </a:lnTo>
                <a:lnTo>
                  <a:pt x="20320" y="511809"/>
                </a:lnTo>
                <a:lnTo>
                  <a:pt x="22860" y="511809"/>
                </a:lnTo>
                <a:lnTo>
                  <a:pt x="22860" y="513080"/>
                </a:lnTo>
                <a:lnTo>
                  <a:pt x="25400" y="513080"/>
                </a:lnTo>
                <a:lnTo>
                  <a:pt x="25400" y="514349"/>
                </a:lnTo>
                <a:lnTo>
                  <a:pt x="27940" y="514349"/>
                </a:lnTo>
                <a:lnTo>
                  <a:pt x="27940" y="515619"/>
                </a:lnTo>
                <a:lnTo>
                  <a:pt x="30480" y="515619"/>
                </a:lnTo>
                <a:lnTo>
                  <a:pt x="30480" y="516889"/>
                </a:lnTo>
                <a:lnTo>
                  <a:pt x="31750" y="516889"/>
                </a:lnTo>
                <a:lnTo>
                  <a:pt x="31750" y="518159"/>
                </a:lnTo>
                <a:lnTo>
                  <a:pt x="35560" y="518159"/>
                </a:lnTo>
                <a:lnTo>
                  <a:pt x="35560" y="519429"/>
                </a:lnTo>
                <a:lnTo>
                  <a:pt x="36830" y="519429"/>
                </a:lnTo>
                <a:lnTo>
                  <a:pt x="74930" y="48132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bk object 1147"/>
          <p:cNvSpPr/>
          <p:nvPr/>
        </p:nvSpPr>
        <p:spPr>
          <a:xfrm>
            <a:off x="3718738" y="6250940"/>
            <a:ext cx="534670" cy="508000"/>
          </a:xfrm>
          <a:custGeom>
            <a:avLst/>
            <a:gdLst/>
            <a:ahLst/>
            <a:cxnLst/>
            <a:rect l="l" t="t" r="r" b="b"/>
            <a:pathLst>
              <a:path w="534670" h="508000">
                <a:moveTo>
                  <a:pt x="294462" y="247650"/>
                </a:moveTo>
                <a:lnTo>
                  <a:pt x="239136" y="247650"/>
                </a:lnTo>
                <a:lnTo>
                  <a:pt x="236591" y="250190"/>
                </a:lnTo>
                <a:lnTo>
                  <a:pt x="291922" y="250190"/>
                </a:lnTo>
                <a:lnTo>
                  <a:pt x="294462" y="247650"/>
                </a:lnTo>
                <a:close/>
              </a:path>
              <a:path w="534670" h="508000">
                <a:moveTo>
                  <a:pt x="331292" y="210820"/>
                </a:moveTo>
                <a:lnTo>
                  <a:pt x="276024" y="210820"/>
                </a:lnTo>
                <a:lnTo>
                  <a:pt x="240408" y="246380"/>
                </a:lnTo>
                <a:lnTo>
                  <a:pt x="295732" y="246380"/>
                </a:lnTo>
                <a:lnTo>
                  <a:pt x="331292" y="210820"/>
                </a:lnTo>
                <a:close/>
              </a:path>
              <a:path w="534670" h="508000">
                <a:moveTo>
                  <a:pt x="343992" y="198120"/>
                </a:moveTo>
                <a:lnTo>
                  <a:pt x="288744" y="198120"/>
                </a:lnTo>
                <a:lnTo>
                  <a:pt x="276024" y="210820"/>
                </a:lnTo>
                <a:lnTo>
                  <a:pt x="331292" y="210820"/>
                </a:lnTo>
                <a:lnTo>
                  <a:pt x="343992" y="198120"/>
                </a:lnTo>
                <a:close/>
              </a:path>
              <a:path w="534670" h="508000">
                <a:moveTo>
                  <a:pt x="350342" y="191770"/>
                </a:moveTo>
                <a:lnTo>
                  <a:pt x="295104" y="191770"/>
                </a:lnTo>
                <a:lnTo>
                  <a:pt x="290016" y="196850"/>
                </a:lnTo>
                <a:lnTo>
                  <a:pt x="345262" y="196850"/>
                </a:lnTo>
                <a:lnTo>
                  <a:pt x="350342" y="191770"/>
                </a:lnTo>
                <a:close/>
              </a:path>
              <a:path w="534670" h="508000">
                <a:moveTo>
                  <a:pt x="356692" y="185420"/>
                </a:moveTo>
                <a:lnTo>
                  <a:pt x="301464" y="185420"/>
                </a:lnTo>
                <a:lnTo>
                  <a:pt x="296376" y="190500"/>
                </a:lnTo>
                <a:lnTo>
                  <a:pt x="351612" y="190500"/>
                </a:lnTo>
                <a:lnTo>
                  <a:pt x="356692" y="185420"/>
                </a:lnTo>
                <a:close/>
              </a:path>
              <a:path w="534670" h="508000">
                <a:moveTo>
                  <a:pt x="363042" y="179070"/>
                </a:moveTo>
                <a:lnTo>
                  <a:pt x="307824" y="179070"/>
                </a:lnTo>
                <a:lnTo>
                  <a:pt x="302736" y="184150"/>
                </a:lnTo>
                <a:lnTo>
                  <a:pt x="357962" y="184150"/>
                </a:lnTo>
                <a:lnTo>
                  <a:pt x="363042" y="179070"/>
                </a:lnTo>
                <a:close/>
              </a:path>
              <a:path w="534670" h="508000">
                <a:moveTo>
                  <a:pt x="369392" y="172720"/>
                </a:moveTo>
                <a:lnTo>
                  <a:pt x="314184" y="172720"/>
                </a:lnTo>
                <a:lnTo>
                  <a:pt x="309096" y="177800"/>
                </a:lnTo>
                <a:lnTo>
                  <a:pt x="364312" y="177800"/>
                </a:lnTo>
                <a:lnTo>
                  <a:pt x="369392" y="172720"/>
                </a:lnTo>
                <a:close/>
              </a:path>
              <a:path w="534670" h="508000">
                <a:moveTo>
                  <a:pt x="375742" y="166370"/>
                </a:moveTo>
                <a:lnTo>
                  <a:pt x="320544" y="166370"/>
                </a:lnTo>
                <a:lnTo>
                  <a:pt x="315456" y="171450"/>
                </a:lnTo>
                <a:lnTo>
                  <a:pt x="370662" y="171450"/>
                </a:lnTo>
                <a:lnTo>
                  <a:pt x="375742" y="166370"/>
                </a:lnTo>
                <a:close/>
              </a:path>
              <a:path w="534670" h="508000">
                <a:moveTo>
                  <a:pt x="378282" y="163830"/>
                </a:moveTo>
                <a:lnTo>
                  <a:pt x="323088" y="163830"/>
                </a:lnTo>
                <a:lnTo>
                  <a:pt x="321816" y="165100"/>
                </a:lnTo>
                <a:lnTo>
                  <a:pt x="377012" y="165100"/>
                </a:lnTo>
                <a:lnTo>
                  <a:pt x="378282" y="163830"/>
                </a:lnTo>
                <a:close/>
              </a:path>
              <a:path w="534670" h="508000">
                <a:moveTo>
                  <a:pt x="382092" y="160020"/>
                </a:moveTo>
                <a:lnTo>
                  <a:pt x="326904" y="160020"/>
                </a:lnTo>
                <a:lnTo>
                  <a:pt x="323088" y="163830"/>
                </a:lnTo>
                <a:lnTo>
                  <a:pt x="378282" y="163830"/>
                </a:lnTo>
                <a:lnTo>
                  <a:pt x="382092" y="160020"/>
                </a:lnTo>
                <a:close/>
              </a:path>
              <a:path w="534670" h="508000">
                <a:moveTo>
                  <a:pt x="388442" y="153670"/>
                </a:moveTo>
                <a:lnTo>
                  <a:pt x="333264" y="153670"/>
                </a:lnTo>
                <a:lnTo>
                  <a:pt x="328176" y="158750"/>
                </a:lnTo>
                <a:lnTo>
                  <a:pt x="383362" y="158750"/>
                </a:lnTo>
                <a:lnTo>
                  <a:pt x="388442" y="153670"/>
                </a:lnTo>
                <a:close/>
              </a:path>
              <a:path w="534670" h="508000">
                <a:moveTo>
                  <a:pt x="394792" y="147320"/>
                </a:moveTo>
                <a:lnTo>
                  <a:pt x="339624" y="147320"/>
                </a:lnTo>
                <a:lnTo>
                  <a:pt x="334536" y="152400"/>
                </a:lnTo>
                <a:lnTo>
                  <a:pt x="389712" y="152400"/>
                </a:lnTo>
                <a:lnTo>
                  <a:pt x="394792" y="147320"/>
                </a:lnTo>
                <a:close/>
              </a:path>
              <a:path w="534670" h="508000">
                <a:moveTo>
                  <a:pt x="401142" y="140970"/>
                </a:moveTo>
                <a:lnTo>
                  <a:pt x="345984" y="140970"/>
                </a:lnTo>
                <a:lnTo>
                  <a:pt x="340896" y="146050"/>
                </a:lnTo>
                <a:lnTo>
                  <a:pt x="396062" y="146050"/>
                </a:lnTo>
                <a:lnTo>
                  <a:pt x="401142" y="140970"/>
                </a:lnTo>
                <a:close/>
              </a:path>
              <a:path w="534670" h="508000">
                <a:moveTo>
                  <a:pt x="407492" y="134620"/>
                </a:moveTo>
                <a:lnTo>
                  <a:pt x="352344" y="134620"/>
                </a:lnTo>
                <a:lnTo>
                  <a:pt x="347256" y="139700"/>
                </a:lnTo>
                <a:lnTo>
                  <a:pt x="402412" y="139700"/>
                </a:lnTo>
                <a:lnTo>
                  <a:pt x="407492" y="134620"/>
                </a:lnTo>
                <a:close/>
              </a:path>
              <a:path w="534670" h="508000">
                <a:moveTo>
                  <a:pt x="413842" y="128270"/>
                </a:moveTo>
                <a:lnTo>
                  <a:pt x="358704" y="128270"/>
                </a:lnTo>
                <a:lnTo>
                  <a:pt x="353616" y="133350"/>
                </a:lnTo>
                <a:lnTo>
                  <a:pt x="408762" y="133350"/>
                </a:lnTo>
                <a:lnTo>
                  <a:pt x="413842" y="128270"/>
                </a:lnTo>
                <a:close/>
              </a:path>
              <a:path w="534670" h="508000">
                <a:moveTo>
                  <a:pt x="420192" y="121920"/>
                </a:moveTo>
                <a:lnTo>
                  <a:pt x="365064" y="121920"/>
                </a:lnTo>
                <a:lnTo>
                  <a:pt x="359976" y="127000"/>
                </a:lnTo>
                <a:lnTo>
                  <a:pt x="415112" y="127000"/>
                </a:lnTo>
                <a:lnTo>
                  <a:pt x="420192" y="121920"/>
                </a:lnTo>
                <a:close/>
              </a:path>
              <a:path w="534670" h="508000">
                <a:moveTo>
                  <a:pt x="425272" y="116840"/>
                </a:moveTo>
                <a:lnTo>
                  <a:pt x="370152" y="116840"/>
                </a:lnTo>
                <a:lnTo>
                  <a:pt x="366336" y="120650"/>
                </a:lnTo>
                <a:lnTo>
                  <a:pt x="421462" y="120650"/>
                </a:lnTo>
                <a:lnTo>
                  <a:pt x="425272" y="116840"/>
                </a:lnTo>
                <a:close/>
              </a:path>
              <a:path w="534670" h="508000">
                <a:moveTo>
                  <a:pt x="426542" y="115570"/>
                </a:moveTo>
                <a:lnTo>
                  <a:pt x="371424" y="115570"/>
                </a:lnTo>
                <a:lnTo>
                  <a:pt x="370152" y="116840"/>
                </a:lnTo>
                <a:lnTo>
                  <a:pt x="425272" y="116840"/>
                </a:lnTo>
                <a:lnTo>
                  <a:pt x="426542" y="115570"/>
                </a:lnTo>
                <a:close/>
              </a:path>
              <a:path w="534670" h="508000">
                <a:moveTo>
                  <a:pt x="432892" y="109220"/>
                </a:moveTo>
                <a:lnTo>
                  <a:pt x="377784" y="109220"/>
                </a:lnTo>
                <a:lnTo>
                  <a:pt x="372696" y="114300"/>
                </a:lnTo>
                <a:lnTo>
                  <a:pt x="427812" y="114300"/>
                </a:lnTo>
                <a:lnTo>
                  <a:pt x="432892" y="109220"/>
                </a:lnTo>
                <a:close/>
              </a:path>
              <a:path w="534670" h="508000">
                <a:moveTo>
                  <a:pt x="439242" y="102870"/>
                </a:moveTo>
                <a:lnTo>
                  <a:pt x="384144" y="102870"/>
                </a:lnTo>
                <a:lnTo>
                  <a:pt x="379056" y="107950"/>
                </a:lnTo>
                <a:lnTo>
                  <a:pt x="434162" y="107950"/>
                </a:lnTo>
                <a:lnTo>
                  <a:pt x="439242" y="102870"/>
                </a:lnTo>
                <a:close/>
              </a:path>
              <a:path w="534670" h="508000">
                <a:moveTo>
                  <a:pt x="445592" y="96520"/>
                </a:moveTo>
                <a:lnTo>
                  <a:pt x="390504" y="96520"/>
                </a:lnTo>
                <a:lnTo>
                  <a:pt x="385416" y="101600"/>
                </a:lnTo>
                <a:lnTo>
                  <a:pt x="440512" y="101600"/>
                </a:lnTo>
                <a:lnTo>
                  <a:pt x="445592" y="96520"/>
                </a:lnTo>
                <a:close/>
              </a:path>
              <a:path w="534670" h="508000">
                <a:moveTo>
                  <a:pt x="451942" y="90170"/>
                </a:moveTo>
                <a:lnTo>
                  <a:pt x="396864" y="90170"/>
                </a:lnTo>
                <a:lnTo>
                  <a:pt x="391776" y="95250"/>
                </a:lnTo>
                <a:lnTo>
                  <a:pt x="446862" y="95250"/>
                </a:lnTo>
                <a:lnTo>
                  <a:pt x="451942" y="90170"/>
                </a:lnTo>
                <a:close/>
              </a:path>
              <a:path w="534670" h="508000">
                <a:moveTo>
                  <a:pt x="458292" y="83820"/>
                </a:moveTo>
                <a:lnTo>
                  <a:pt x="403224" y="83820"/>
                </a:lnTo>
                <a:lnTo>
                  <a:pt x="398136" y="88900"/>
                </a:lnTo>
                <a:lnTo>
                  <a:pt x="453212" y="88900"/>
                </a:lnTo>
                <a:lnTo>
                  <a:pt x="458292" y="83820"/>
                </a:lnTo>
                <a:close/>
              </a:path>
              <a:path w="534670" h="508000">
                <a:moveTo>
                  <a:pt x="464642" y="77470"/>
                </a:moveTo>
                <a:lnTo>
                  <a:pt x="409584" y="77470"/>
                </a:lnTo>
                <a:lnTo>
                  <a:pt x="404496" y="82550"/>
                </a:lnTo>
                <a:lnTo>
                  <a:pt x="459562" y="82550"/>
                </a:lnTo>
                <a:lnTo>
                  <a:pt x="464642" y="77470"/>
                </a:lnTo>
                <a:close/>
              </a:path>
              <a:path w="534670" h="508000">
                <a:moveTo>
                  <a:pt x="470992" y="71120"/>
                </a:moveTo>
                <a:lnTo>
                  <a:pt x="415944" y="71120"/>
                </a:lnTo>
                <a:lnTo>
                  <a:pt x="410856" y="76200"/>
                </a:lnTo>
                <a:lnTo>
                  <a:pt x="465912" y="76200"/>
                </a:lnTo>
                <a:lnTo>
                  <a:pt x="470992" y="71120"/>
                </a:lnTo>
                <a:close/>
              </a:path>
              <a:path w="534670" h="508000">
                <a:moveTo>
                  <a:pt x="477342" y="64770"/>
                </a:moveTo>
                <a:lnTo>
                  <a:pt x="422304" y="64770"/>
                </a:lnTo>
                <a:lnTo>
                  <a:pt x="417216" y="69850"/>
                </a:lnTo>
                <a:lnTo>
                  <a:pt x="472262" y="69850"/>
                </a:lnTo>
                <a:lnTo>
                  <a:pt x="477342" y="64770"/>
                </a:lnTo>
                <a:close/>
              </a:path>
              <a:path w="534670" h="508000">
                <a:moveTo>
                  <a:pt x="483692" y="58420"/>
                </a:moveTo>
                <a:lnTo>
                  <a:pt x="428664" y="58420"/>
                </a:lnTo>
                <a:lnTo>
                  <a:pt x="423576" y="63500"/>
                </a:lnTo>
                <a:lnTo>
                  <a:pt x="478612" y="63500"/>
                </a:lnTo>
                <a:lnTo>
                  <a:pt x="483692" y="58420"/>
                </a:lnTo>
                <a:close/>
              </a:path>
              <a:path w="534670" h="508000">
                <a:moveTo>
                  <a:pt x="490042" y="52070"/>
                </a:moveTo>
                <a:lnTo>
                  <a:pt x="435024" y="52070"/>
                </a:lnTo>
                <a:lnTo>
                  <a:pt x="429936" y="57150"/>
                </a:lnTo>
                <a:lnTo>
                  <a:pt x="484962" y="57150"/>
                </a:lnTo>
                <a:lnTo>
                  <a:pt x="490042" y="52070"/>
                </a:lnTo>
                <a:close/>
              </a:path>
              <a:path w="534670" h="508000">
                <a:moveTo>
                  <a:pt x="496392" y="45720"/>
                </a:moveTo>
                <a:lnTo>
                  <a:pt x="441384" y="45720"/>
                </a:lnTo>
                <a:lnTo>
                  <a:pt x="436296" y="50800"/>
                </a:lnTo>
                <a:lnTo>
                  <a:pt x="491312" y="50800"/>
                </a:lnTo>
                <a:lnTo>
                  <a:pt x="496392" y="45720"/>
                </a:lnTo>
                <a:close/>
              </a:path>
              <a:path w="534670" h="508000">
                <a:moveTo>
                  <a:pt x="502742" y="39370"/>
                </a:moveTo>
                <a:lnTo>
                  <a:pt x="447744" y="39370"/>
                </a:lnTo>
                <a:lnTo>
                  <a:pt x="442656" y="44450"/>
                </a:lnTo>
                <a:lnTo>
                  <a:pt x="497662" y="44450"/>
                </a:lnTo>
                <a:lnTo>
                  <a:pt x="502742" y="39370"/>
                </a:lnTo>
                <a:close/>
              </a:path>
              <a:path w="534670" h="508000">
                <a:moveTo>
                  <a:pt x="509092" y="33020"/>
                </a:moveTo>
                <a:lnTo>
                  <a:pt x="454104" y="33020"/>
                </a:lnTo>
                <a:lnTo>
                  <a:pt x="449016" y="38100"/>
                </a:lnTo>
                <a:lnTo>
                  <a:pt x="504012" y="38100"/>
                </a:lnTo>
                <a:lnTo>
                  <a:pt x="509092" y="33020"/>
                </a:lnTo>
                <a:close/>
              </a:path>
              <a:path w="534670" h="508000">
                <a:moveTo>
                  <a:pt x="515442" y="26670"/>
                </a:moveTo>
                <a:lnTo>
                  <a:pt x="460464" y="26670"/>
                </a:lnTo>
                <a:lnTo>
                  <a:pt x="455376" y="31750"/>
                </a:lnTo>
                <a:lnTo>
                  <a:pt x="510362" y="31750"/>
                </a:lnTo>
                <a:lnTo>
                  <a:pt x="515442" y="26670"/>
                </a:lnTo>
                <a:close/>
              </a:path>
              <a:path w="534670" h="508000">
                <a:moveTo>
                  <a:pt x="521792" y="20320"/>
                </a:moveTo>
                <a:lnTo>
                  <a:pt x="466824" y="20320"/>
                </a:lnTo>
                <a:lnTo>
                  <a:pt x="461736" y="25400"/>
                </a:lnTo>
                <a:lnTo>
                  <a:pt x="516712" y="25400"/>
                </a:lnTo>
                <a:lnTo>
                  <a:pt x="521792" y="20320"/>
                </a:lnTo>
                <a:close/>
              </a:path>
              <a:path w="534670" h="508000">
                <a:moveTo>
                  <a:pt x="528142" y="13970"/>
                </a:moveTo>
                <a:lnTo>
                  <a:pt x="473184" y="13970"/>
                </a:lnTo>
                <a:lnTo>
                  <a:pt x="468096" y="19050"/>
                </a:lnTo>
                <a:lnTo>
                  <a:pt x="523062" y="19050"/>
                </a:lnTo>
                <a:lnTo>
                  <a:pt x="528142" y="13970"/>
                </a:lnTo>
                <a:close/>
              </a:path>
              <a:path w="534670" h="508000">
                <a:moveTo>
                  <a:pt x="534492" y="7620"/>
                </a:moveTo>
                <a:lnTo>
                  <a:pt x="479544" y="7620"/>
                </a:lnTo>
                <a:lnTo>
                  <a:pt x="474456" y="12700"/>
                </a:lnTo>
                <a:lnTo>
                  <a:pt x="529412" y="12700"/>
                </a:lnTo>
                <a:lnTo>
                  <a:pt x="534492" y="7620"/>
                </a:lnTo>
                <a:close/>
              </a:path>
              <a:path w="534670" h="508000">
                <a:moveTo>
                  <a:pt x="528142" y="6350"/>
                </a:moveTo>
                <a:lnTo>
                  <a:pt x="520522" y="6350"/>
                </a:lnTo>
                <a:lnTo>
                  <a:pt x="520522" y="7620"/>
                </a:lnTo>
                <a:lnTo>
                  <a:pt x="528142" y="7620"/>
                </a:lnTo>
                <a:lnTo>
                  <a:pt x="528142" y="6350"/>
                </a:lnTo>
                <a:close/>
              </a:path>
              <a:path w="534670" h="508000">
                <a:moveTo>
                  <a:pt x="491312" y="0"/>
                </a:moveTo>
                <a:lnTo>
                  <a:pt x="487176" y="0"/>
                </a:lnTo>
                <a:lnTo>
                  <a:pt x="480816" y="6350"/>
                </a:lnTo>
                <a:lnTo>
                  <a:pt x="511632" y="6350"/>
                </a:lnTo>
                <a:lnTo>
                  <a:pt x="511632" y="3810"/>
                </a:lnTo>
                <a:lnTo>
                  <a:pt x="504012" y="3810"/>
                </a:lnTo>
                <a:lnTo>
                  <a:pt x="504012" y="2540"/>
                </a:lnTo>
                <a:lnTo>
                  <a:pt x="496392" y="2540"/>
                </a:lnTo>
                <a:lnTo>
                  <a:pt x="496392" y="1270"/>
                </a:lnTo>
                <a:lnTo>
                  <a:pt x="491312" y="1270"/>
                </a:lnTo>
                <a:lnTo>
                  <a:pt x="491312" y="0"/>
                </a:lnTo>
                <a:close/>
              </a:path>
              <a:path w="534670" h="508000">
                <a:moveTo>
                  <a:pt x="291922" y="250190"/>
                </a:moveTo>
                <a:lnTo>
                  <a:pt x="236591" y="250190"/>
                </a:lnTo>
                <a:lnTo>
                  <a:pt x="172992" y="313690"/>
                </a:lnTo>
                <a:lnTo>
                  <a:pt x="228422" y="313690"/>
                </a:lnTo>
                <a:lnTo>
                  <a:pt x="291922" y="250190"/>
                </a:lnTo>
                <a:close/>
              </a:path>
              <a:path w="534670" h="508000">
                <a:moveTo>
                  <a:pt x="228422" y="313690"/>
                </a:moveTo>
                <a:lnTo>
                  <a:pt x="172992" y="313690"/>
                </a:lnTo>
                <a:lnTo>
                  <a:pt x="160272" y="326390"/>
                </a:lnTo>
                <a:lnTo>
                  <a:pt x="215722" y="326390"/>
                </a:lnTo>
                <a:lnTo>
                  <a:pt x="228422" y="313690"/>
                </a:lnTo>
                <a:close/>
              </a:path>
              <a:path w="534670" h="508000">
                <a:moveTo>
                  <a:pt x="215722" y="326390"/>
                </a:moveTo>
                <a:lnTo>
                  <a:pt x="160272" y="326390"/>
                </a:lnTo>
                <a:lnTo>
                  <a:pt x="141192" y="345440"/>
                </a:lnTo>
                <a:lnTo>
                  <a:pt x="196672" y="345440"/>
                </a:lnTo>
                <a:lnTo>
                  <a:pt x="215722" y="326390"/>
                </a:lnTo>
                <a:close/>
              </a:path>
              <a:path w="534670" h="508000">
                <a:moveTo>
                  <a:pt x="196672" y="345440"/>
                </a:moveTo>
                <a:lnTo>
                  <a:pt x="141192" y="345440"/>
                </a:lnTo>
                <a:lnTo>
                  <a:pt x="105576" y="381000"/>
                </a:lnTo>
                <a:lnTo>
                  <a:pt x="161112" y="381000"/>
                </a:lnTo>
                <a:lnTo>
                  <a:pt x="196672" y="345440"/>
                </a:lnTo>
                <a:close/>
              </a:path>
              <a:path w="534670" h="508000">
                <a:moveTo>
                  <a:pt x="161112" y="381000"/>
                </a:moveTo>
                <a:lnTo>
                  <a:pt x="105576" y="381000"/>
                </a:lnTo>
                <a:lnTo>
                  <a:pt x="103032" y="383540"/>
                </a:lnTo>
                <a:lnTo>
                  <a:pt x="158572" y="383540"/>
                </a:lnTo>
                <a:lnTo>
                  <a:pt x="161112" y="381000"/>
                </a:lnTo>
                <a:close/>
              </a:path>
              <a:path w="534670" h="508000">
                <a:moveTo>
                  <a:pt x="158572" y="383540"/>
                </a:moveTo>
                <a:lnTo>
                  <a:pt x="103031" y="383540"/>
                </a:lnTo>
                <a:lnTo>
                  <a:pt x="41976" y="444500"/>
                </a:lnTo>
                <a:lnTo>
                  <a:pt x="97612" y="444500"/>
                </a:lnTo>
                <a:lnTo>
                  <a:pt x="158572" y="383540"/>
                </a:lnTo>
                <a:close/>
              </a:path>
              <a:path w="534670" h="508000">
                <a:moveTo>
                  <a:pt x="97612" y="444500"/>
                </a:moveTo>
                <a:lnTo>
                  <a:pt x="41976" y="444500"/>
                </a:lnTo>
                <a:lnTo>
                  <a:pt x="0" y="486410"/>
                </a:lnTo>
                <a:lnTo>
                  <a:pt x="1092" y="486410"/>
                </a:lnTo>
                <a:lnTo>
                  <a:pt x="1092" y="487680"/>
                </a:lnTo>
                <a:lnTo>
                  <a:pt x="3632" y="487680"/>
                </a:lnTo>
                <a:lnTo>
                  <a:pt x="3632" y="488950"/>
                </a:lnTo>
                <a:lnTo>
                  <a:pt x="4901" y="488950"/>
                </a:lnTo>
                <a:lnTo>
                  <a:pt x="4902" y="490220"/>
                </a:lnTo>
                <a:lnTo>
                  <a:pt x="7442" y="490220"/>
                </a:lnTo>
                <a:lnTo>
                  <a:pt x="7442" y="491490"/>
                </a:lnTo>
                <a:lnTo>
                  <a:pt x="8712" y="491490"/>
                </a:lnTo>
                <a:lnTo>
                  <a:pt x="8712" y="492760"/>
                </a:lnTo>
                <a:lnTo>
                  <a:pt x="11252" y="492760"/>
                </a:lnTo>
                <a:lnTo>
                  <a:pt x="11252" y="494030"/>
                </a:lnTo>
                <a:lnTo>
                  <a:pt x="13792" y="494030"/>
                </a:lnTo>
                <a:lnTo>
                  <a:pt x="13792" y="495300"/>
                </a:lnTo>
                <a:lnTo>
                  <a:pt x="15062" y="495300"/>
                </a:lnTo>
                <a:lnTo>
                  <a:pt x="15062" y="496570"/>
                </a:lnTo>
                <a:lnTo>
                  <a:pt x="17602" y="496570"/>
                </a:lnTo>
                <a:lnTo>
                  <a:pt x="17602" y="497840"/>
                </a:lnTo>
                <a:lnTo>
                  <a:pt x="18872" y="497840"/>
                </a:lnTo>
                <a:lnTo>
                  <a:pt x="18872" y="499110"/>
                </a:lnTo>
                <a:lnTo>
                  <a:pt x="21412" y="499110"/>
                </a:lnTo>
                <a:lnTo>
                  <a:pt x="21412" y="500380"/>
                </a:lnTo>
                <a:lnTo>
                  <a:pt x="22682" y="500380"/>
                </a:lnTo>
                <a:lnTo>
                  <a:pt x="22682" y="501650"/>
                </a:lnTo>
                <a:lnTo>
                  <a:pt x="25222" y="501650"/>
                </a:lnTo>
                <a:lnTo>
                  <a:pt x="25222" y="502920"/>
                </a:lnTo>
                <a:lnTo>
                  <a:pt x="26492" y="502920"/>
                </a:lnTo>
                <a:lnTo>
                  <a:pt x="26492" y="504190"/>
                </a:lnTo>
                <a:lnTo>
                  <a:pt x="29032" y="504190"/>
                </a:lnTo>
                <a:lnTo>
                  <a:pt x="29032" y="505460"/>
                </a:lnTo>
                <a:lnTo>
                  <a:pt x="30302" y="505460"/>
                </a:lnTo>
                <a:lnTo>
                  <a:pt x="30302" y="506730"/>
                </a:lnTo>
                <a:lnTo>
                  <a:pt x="32842" y="506730"/>
                </a:lnTo>
                <a:lnTo>
                  <a:pt x="32842" y="508000"/>
                </a:lnTo>
                <a:lnTo>
                  <a:pt x="34112" y="508000"/>
                </a:lnTo>
                <a:lnTo>
                  <a:pt x="97612" y="444500"/>
                </a:lnTo>
                <a:close/>
              </a:path>
            </a:pathLst>
          </a:custGeom>
          <a:solidFill>
            <a:srgbClr val="007E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bk object 1148"/>
          <p:cNvSpPr/>
          <p:nvPr/>
        </p:nvSpPr>
        <p:spPr>
          <a:xfrm>
            <a:off x="3688079" y="6247129"/>
            <a:ext cx="518159" cy="490220"/>
          </a:xfrm>
          <a:custGeom>
            <a:avLst/>
            <a:gdLst/>
            <a:ahLst/>
            <a:cxnLst/>
            <a:rect l="l" t="t" r="r" b="b"/>
            <a:pathLst>
              <a:path w="518160" h="490220">
                <a:moveTo>
                  <a:pt x="269794" y="251460"/>
                </a:moveTo>
                <a:lnTo>
                  <a:pt x="214630" y="251460"/>
                </a:lnTo>
                <a:lnTo>
                  <a:pt x="97790" y="368300"/>
                </a:lnTo>
                <a:lnTo>
                  <a:pt x="152770" y="368300"/>
                </a:lnTo>
                <a:lnTo>
                  <a:pt x="269794" y="251460"/>
                </a:lnTo>
                <a:close/>
              </a:path>
              <a:path w="518160" h="490220">
                <a:moveTo>
                  <a:pt x="319402" y="201930"/>
                </a:moveTo>
                <a:lnTo>
                  <a:pt x="264160" y="201930"/>
                </a:lnTo>
                <a:lnTo>
                  <a:pt x="215900" y="250190"/>
                </a:lnTo>
                <a:lnTo>
                  <a:pt x="271066" y="250190"/>
                </a:lnTo>
                <a:lnTo>
                  <a:pt x="319402" y="201930"/>
                </a:lnTo>
                <a:close/>
              </a:path>
              <a:path w="518160" h="490220">
                <a:moveTo>
                  <a:pt x="325762" y="195580"/>
                </a:moveTo>
                <a:lnTo>
                  <a:pt x="270510" y="195580"/>
                </a:lnTo>
                <a:lnTo>
                  <a:pt x="265430" y="200660"/>
                </a:lnTo>
                <a:lnTo>
                  <a:pt x="320674" y="200660"/>
                </a:lnTo>
                <a:lnTo>
                  <a:pt x="325762" y="195580"/>
                </a:lnTo>
                <a:close/>
              </a:path>
              <a:path w="518160" h="490220">
                <a:moveTo>
                  <a:pt x="332122" y="189230"/>
                </a:moveTo>
                <a:lnTo>
                  <a:pt x="276860" y="189230"/>
                </a:lnTo>
                <a:lnTo>
                  <a:pt x="271780" y="194310"/>
                </a:lnTo>
                <a:lnTo>
                  <a:pt x="327033" y="194310"/>
                </a:lnTo>
                <a:lnTo>
                  <a:pt x="332122" y="189230"/>
                </a:lnTo>
                <a:close/>
              </a:path>
              <a:path w="518160" h="490220">
                <a:moveTo>
                  <a:pt x="338482" y="182880"/>
                </a:moveTo>
                <a:lnTo>
                  <a:pt x="283210" y="182880"/>
                </a:lnTo>
                <a:lnTo>
                  <a:pt x="278130" y="187960"/>
                </a:lnTo>
                <a:lnTo>
                  <a:pt x="333394" y="187960"/>
                </a:lnTo>
                <a:lnTo>
                  <a:pt x="338482" y="182880"/>
                </a:lnTo>
                <a:close/>
              </a:path>
              <a:path w="518160" h="490220">
                <a:moveTo>
                  <a:pt x="344841" y="176530"/>
                </a:moveTo>
                <a:lnTo>
                  <a:pt x="289560" y="176530"/>
                </a:lnTo>
                <a:lnTo>
                  <a:pt x="284480" y="181610"/>
                </a:lnTo>
                <a:lnTo>
                  <a:pt x="339754" y="181610"/>
                </a:lnTo>
                <a:lnTo>
                  <a:pt x="344841" y="176530"/>
                </a:lnTo>
                <a:close/>
              </a:path>
              <a:path w="518160" h="490220">
                <a:moveTo>
                  <a:pt x="351202" y="170180"/>
                </a:moveTo>
                <a:lnTo>
                  <a:pt x="295910" y="170180"/>
                </a:lnTo>
                <a:lnTo>
                  <a:pt x="290830" y="175260"/>
                </a:lnTo>
                <a:lnTo>
                  <a:pt x="346114" y="175260"/>
                </a:lnTo>
                <a:lnTo>
                  <a:pt x="351202" y="170180"/>
                </a:lnTo>
                <a:close/>
              </a:path>
              <a:path w="518160" h="490220">
                <a:moveTo>
                  <a:pt x="357562" y="163830"/>
                </a:moveTo>
                <a:lnTo>
                  <a:pt x="302260" y="163830"/>
                </a:lnTo>
                <a:lnTo>
                  <a:pt x="297180" y="168910"/>
                </a:lnTo>
                <a:lnTo>
                  <a:pt x="352474" y="168910"/>
                </a:lnTo>
                <a:lnTo>
                  <a:pt x="357562" y="163830"/>
                </a:lnTo>
                <a:close/>
              </a:path>
              <a:path w="518160" h="490220">
                <a:moveTo>
                  <a:pt x="363922" y="157480"/>
                </a:moveTo>
                <a:lnTo>
                  <a:pt x="308610" y="157480"/>
                </a:lnTo>
                <a:lnTo>
                  <a:pt x="303530" y="162560"/>
                </a:lnTo>
                <a:lnTo>
                  <a:pt x="358833" y="162560"/>
                </a:lnTo>
                <a:lnTo>
                  <a:pt x="363922" y="157480"/>
                </a:lnTo>
                <a:close/>
              </a:path>
              <a:path w="518160" h="490220">
                <a:moveTo>
                  <a:pt x="370282" y="151130"/>
                </a:moveTo>
                <a:lnTo>
                  <a:pt x="314960" y="151130"/>
                </a:lnTo>
                <a:lnTo>
                  <a:pt x="309880" y="156210"/>
                </a:lnTo>
                <a:lnTo>
                  <a:pt x="365194" y="156210"/>
                </a:lnTo>
                <a:lnTo>
                  <a:pt x="370282" y="151130"/>
                </a:lnTo>
                <a:close/>
              </a:path>
              <a:path w="518160" h="490220">
                <a:moveTo>
                  <a:pt x="376641" y="144780"/>
                </a:moveTo>
                <a:lnTo>
                  <a:pt x="321310" y="144780"/>
                </a:lnTo>
                <a:lnTo>
                  <a:pt x="316230" y="149860"/>
                </a:lnTo>
                <a:lnTo>
                  <a:pt x="371553" y="149860"/>
                </a:lnTo>
                <a:lnTo>
                  <a:pt x="376641" y="144780"/>
                </a:lnTo>
                <a:close/>
              </a:path>
              <a:path w="518160" h="490220">
                <a:moveTo>
                  <a:pt x="383002" y="138430"/>
                </a:moveTo>
                <a:lnTo>
                  <a:pt x="327660" y="138430"/>
                </a:lnTo>
                <a:lnTo>
                  <a:pt x="322580" y="143510"/>
                </a:lnTo>
                <a:lnTo>
                  <a:pt x="377914" y="143510"/>
                </a:lnTo>
                <a:lnTo>
                  <a:pt x="383002" y="138430"/>
                </a:lnTo>
                <a:close/>
              </a:path>
              <a:path w="518160" h="490220">
                <a:moveTo>
                  <a:pt x="389362" y="132080"/>
                </a:moveTo>
                <a:lnTo>
                  <a:pt x="334010" y="132080"/>
                </a:lnTo>
                <a:lnTo>
                  <a:pt x="328930" y="137160"/>
                </a:lnTo>
                <a:lnTo>
                  <a:pt x="384274" y="137160"/>
                </a:lnTo>
                <a:lnTo>
                  <a:pt x="389362" y="132080"/>
                </a:lnTo>
                <a:close/>
              </a:path>
              <a:path w="518160" h="490220">
                <a:moveTo>
                  <a:pt x="395722" y="125730"/>
                </a:moveTo>
                <a:lnTo>
                  <a:pt x="340360" y="125730"/>
                </a:lnTo>
                <a:lnTo>
                  <a:pt x="335280" y="130810"/>
                </a:lnTo>
                <a:lnTo>
                  <a:pt x="390633" y="130810"/>
                </a:lnTo>
                <a:lnTo>
                  <a:pt x="395722" y="125730"/>
                </a:lnTo>
                <a:close/>
              </a:path>
              <a:path w="518160" h="490220">
                <a:moveTo>
                  <a:pt x="402082" y="119380"/>
                </a:moveTo>
                <a:lnTo>
                  <a:pt x="346710" y="119380"/>
                </a:lnTo>
                <a:lnTo>
                  <a:pt x="341630" y="124460"/>
                </a:lnTo>
                <a:lnTo>
                  <a:pt x="396994" y="124460"/>
                </a:lnTo>
                <a:lnTo>
                  <a:pt x="402082" y="119380"/>
                </a:lnTo>
                <a:close/>
              </a:path>
              <a:path w="518160" h="490220">
                <a:moveTo>
                  <a:pt x="408442" y="113030"/>
                </a:moveTo>
                <a:lnTo>
                  <a:pt x="353060" y="113030"/>
                </a:lnTo>
                <a:lnTo>
                  <a:pt x="347980" y="118110"/>
                </a:lnTo>
                <a:lnTo>
                  <a:pt x="403354" y="118110"/>
                </a:lnTo>
                <a:lnTo>
                  <a:pt x="408442" y="113030"/>
                </a:lnTo>
                <a:close/>
              </a:path>
              <a:path w="518160" h="490220">
                <a:moveTo>
                  <a:pt x="414802" y="106680"/>
                </a:moveTo>
                <a:lnTo>
                  <a:pt x="359410" y="106680"/>
                </a:lnTo>
                <a:lnTo>
                  <a:pt x="354330" y="111760"/>
                </a:lnTo>
                <a:lnTo>
                  <a:pt x="409714" y="111760"/>
                </a:lnTo>
                <a:lnTo>
                  <a:pt x="414802" y="106680"/>
                </a:lnTo>
                <a:close/>
              </a:path>
              <a:path w="518160" h="490220">
                <a:moveTo>
                  <a:pt x="421162" y="100330"/>
                </a:moveTo>
                <a:lnTo>
                  <a:pt x="365760" y="100330"/>
                </a:lnTo>
                <a:lnTo>
                  <a:pt x="360680" y="105410"/>
                </a:lnTo>
                <a:lnTo>
                  <a:pt x="416074" y="105410"/>
                </a:lnTo>
                <a:lnTo>
                  <a:pt x="421162" y="100330"/>
                </a:lnTo>
                <a:close/>
              </a:path>
              <a:path w="518160" h="490220">
                <a:moveTo>
                  <a:pt x="427522" y="93980"/>
                </a:moveTo>
                <a:lnTo>
                  <a:pt x="372110" y="93980"/>
                </a:lnTo>
                <a:lnTo>
                  <a:pt x="367030" y="99060"/>
                </a:lnTo>
                <a:lnTo>
                  <a:pt x="422433" y="99060"/>
                </a:lnTo>
                <a:lnTo>
                  <a:pt x="427522" y="93980"/>
                </a:lnTo>
                <a:close/>
              </a:path>
              <a:path w="518160" h="490220">
                <a:moveTo>
                  <a:pt x="433882" y="87630"/>
                </a:moveTo>
                <a:lnTo>
                  <a:pt x="378460" y="87630"/>
                </a:lnTo>
                <a:lnTo>
                  <a:pt x="373380" y="92710"/>
                </a:lnTo>
                <a:lnTo>
                  <a:pt x="428794" y="92710"/>
                </a:lnTo>
                <a:lnTo>
                  <a:pt x="433882" y="87630"/>
                </a:lnTo>
                <a:close/>
              </a:path>
              <a:path w="518160" h="490220">
                <a:moveTo>
                  <a:pt x="440241" y="81280"/>
                </a:moveTo>
                <a:lnTo>
                  <a:pt x="384810" y="81280"/>
                </a:lnTo>
                <a:lnTo>
                  <a:pt x="379730" y="86360"/>
                </a:lnTo>
                <a:lnTo>
                  <a:pt x="435154" y="86360"/>
                </a:lnTo>
                <a:lnTo>
                  <a:pt x="440241" y="81280"/>
                </a:lnTo>
                <a:close/>
              </a:path>
              <a:path w="518160" h="490220">
                <a:moveTo>
                  <a:pt x="446602" y="74930"/>
                </a:moveTo>
                <a:lnTo>
                  <a:pt x="391160" y="74930"/>
                </a:lnTo>
                <a:lnTo>
                  <a:pt x="386080" y="80010"/>
                </a:lnTo>
                <a:lnTo>
                  <a:pt x="441514" y="80010"/>
                </a:lnTo>
                <a:lnTo>
                  <a:pt x="446602" y="74930"/>
                </a:lnTo>
                <a:close/>
              </a:path>
              <a:path w="518160" h="490220">
                <a:moveTo>
                  <a:pt x="452962" y="68580"/>
                </a:moveTo>
                <a:lnTo>
                  <a:pt x="397510" y="68580"/>
                </a:lnTo>
                <a:lnTo>
                  <a:pt x="392430" y="73660"/>
                </a:lnTo>
                <a:lnTo>
                  <a:pt x="447874" y="73660"/>
                </a:lnTo>
                <a:lnTo>
                  <a:pt x="452962" y="68580"/>
                </a:lnTo>
                <a:close/>
              </a:path>
              <a:path w="518160" h="490220">
                <a:moveTo>
                  <a:pt x="459322" y="62230"/>
                </a:moveTo>
                <a:lnTo>
                  <a:pt x="403860" y="62230"/>
                </a:lnTo>
                <a:lnTo>
                  <a:pt x="398780" y="67310"/>
                </a:lnTo>
                <a:lnTo>
                  <a:pt x="454233" y="67310"/>
                </a:lnTo>
                <a:lnTo>
                  <a:pt x="459322" y="62230"/>
                </a:lnTo>
                <a:close/>
              </a:path>
              <a:path w="518160" h="490220">
                <a:moveTo>
                  <a:pt x="465682" y="55880"/>
                </a:moveTo>
                <a:lnTo>
                  <a:pt x="410210" y="55880"/>
                </a:lnTo>
                <a:lnTo>
                  <a:pt x="405130" y="60960"/>
                </a:lnTo>
                <a:lnTo>
                  <a:pt x="460594" y="60960"/>
                </a:lnTo>
                <a:lnTo>
                  <a:pt x="465682" y="55880"/>
                </a:lnTo>
                <a:close/>
              </a:path>
              <a:path w="518160" h="490220">
                <a:moveTo>
                  <a:pt x="472042" y="49530"/>
                </a:moveTo>
                <a:lnTo>
                  <a:pt x="416560" y="49530"/>
                </a:lnTo>
                <a:lnTo>
                  <a:pt x="411480" y="54610"/>
                </a:lnTo>
                <a:lnTo>
                  <a:pt x="466954" y="54610"/>
                </a:lnTo>
                <a:lnTo>
                  <a:pt x="472042" y="49530"/>
                </a:lnTo>
                <a:close/>
              </a:path>
              <a:path w="518160" h="490220">
                <a:moveTo>
                  <a:pt x="478402" y="43180"/>
                </a:moveTo>
                <a:lnTo>
                  <a:pt x="422910" y="43180"/>
                </a:lnTo>
                <a:lnTo>
                  <a:pt x="417830" y="48260"/>
                </a:lnTo>
                <a:lnTo>
                  <a:pt x="473314" y="48260"/>
                </a:lnTo>
                <a:lnTo>
                  <a:pt x="478402" y="43180"/>
                </a:lnTo>
                <a:close/>
              </a:path>
              <a:path w="518160" h="490220">
                <a:moveTo>
                  <a:pt x="484762" y="36830"/>
                </a:moveTo>
                <a:lnTo>
                  <a:pt x="429260" y="36830"/>
                </a:lnTo>
                <a:lnTo>
                  <a:pt x="424180" y="41910"/>
                </a:lnTo>
                <a:lnTo>
                  <a:pt x="479674" y="41910"/>
                </a:lnTo>
                <a:lnTo>
                  <a:pt x="484762" y="36830"/>
                </a:lnTo>
                <a:close/>
              </a:path>
              <a:path w="518160" h="490220">
                <a:moveTo>
                  <a:pt x="491122" y="30480"/>
                </a:moveTo>
                <a:lnTo>
                  <a:pt x="435610" y="30480"/>
                </a:lnTo>
                <a:lnTo>
                  <a:pt x="430530" y="35560"/>
                </a:lnTo>
                <a:lnTo>
                  <a:pt x="486033" y="35560"/>
                </a:lnTo>
                <a:lnTo>
                  <a:pt x="491122" y="30480"/>
                </a:lnTo>
                <a:close/>
              </a:path>
              <a:path w="518160" h="490220">
                <a:moveTo>
                  <a:pt x="497482" y="24130"/>
                </a:moveTo>
                <a:lnTo>
                  <a:pt x="441960" y="24130"/>
                </a:lnTo>
                <a:lnTo>
                  <a:pt x="436880" y="29210"/>
                </a:lnTo>
                <a:lnTo>
                  <a:pt x="492394" y="29210"/>
                </a:lnTo>
                <a:lnTo>
                  <a:pt x="497482" y="24130"/>
                </a:lnTo>
                <a:close/>
              </a:path>
              <a:path w="518160" h="490220">
                <a:moveTo>
                  <a:pt x="503842" y="17780"/>
                </a:moveTo>
                <a:lnTo>
                  <a:pt x="448310" y="17780"/>
                </a:lnTo>
                <a:lnTo>
                  <a:pt x="443230" y="22860"/>
                </a:lnTo>
                <a:lnTo>
                  <a:pt x="498754" y="22860"/>
                </a:lnTo>
                <a:lnTo>
                  <a:pt x="503842" y="17780"/>
                </a:lnTo>
                <a:close/>
              </a:path>
              <a:path w="518160" h="490220">
                <a:moveTo>
                  <a:pt x="510202" y="11430"/>
                </a:moveTo>
                <a:lnTo>
                  <a:pt x="454660" y="11430"/>
                </a:lnTo>
                <a:lnTo>
                  <a:pt x="449580" y="16510"/>
                </a:lnTo>
                <a:lnTo>
                  <a:pt x="505114" y="16510"/>
                </a:lnTo>
                <a:lnTo>
                  <a:pt x="510202" y="11430"/>
                </a:lnTo>
                <a:close/>
              </a:path>
              <a:path w="518160" h="490220">
                <a:moveTo>
                  <a:pt x="517833" y="3810"/>
                </a:moveTo>
                <a:lnTo>
                  <a:pt x="497840" y="3810"/>
                </a:lnTo>
                <a:lnTo>
                  <a:pt x="497840" y="5080"/>
                </a:lnTo>
                <a:lnTo>
                  <a:pt x="461010" y="5080"/>
                </a:lnTo>
                <a:lnTo>
                  <a:pt x="455930" y="10160"/>
                </a:lnTo>
                <a:lnTo>
                  <a:pt x="511474" y="10160"/>
                </a:lnTo>
                <a:lnTo>
                  <a:pt x="517833" y="3810"/>
                </a:lnTo>
                <a:close/>
              </a:path>
              <a:path w="518160" h="490220">
                <a:moveTo>
                  <a:pt x="472440" y="0"/>
                </a:moveTo>
                <a:lnTo>
                  <a:pt x="466090" y="0"/>
                </a:lnTo>
                <a:lnTo>
                  <a:pt x="462280" y="3810"/>
                </a:lnTo>
                <a:lnTo>
                  <a:pt x="481330" y="3810"/>
                </a:lnTo>
                <a:lnTo>
                  <a:pt x="481330" y="1270"/>
                </a:lnTo>
                <a:lnTo>
                  <a:pt x="472440" y="1270"/>
                </a:lnTo>
                <a:lnTo>
                  <a:pt x="472440" y="0"/>
                </a:lnTo>
                <a:close/>
              </a:path>
              <a:path w="518160" h="490220">
                <a:moveTo>
                  <a:pt x="152769" y="368300"/>
                </a:moveTo>
                <a:lnTo>
                  <a:pt x="97789" y="368300"/>
                </a:lnTo>
                <a:lnTo>
                  <a:pt x="72390" y="393700"/>
                </a:lnTo>
                <a:lnTo>
                  <a:pt x="127330" y="393700"/>
                </a:lnTo>
                <a:lnTo>
                  <a:pt x="152769" y="368300"/>
                </a:lnTo>
                <a:close/>
              </a:path>
              <a:path w="518160" h="490220">
                <a:moveTo>
                  <a:pt x="127330" y="393700"/>
                </a:moveTo>
                <a:lnTo>
                  <a:pt x="72390" y="393700"/>
                </a:lnTo>
                <a:lnTo>
                  <a:pt x="43180" y="422910"/>
                </a:lnTo>
                <a:lnTo>
                  <a:pt x="98073" y="422910"/>
                </a:lnTo>
                <a:lnTo>
                  <a:pt x="127330" y="393700"/>
                </a:lnTo>
                <a:close/>
              </a:path>
              <a:path w="518160" h="490220">
                <a:moveTo>
                  <a:pt x="98073" y="422910"/>
                </a:moveTo>
                <a:lnTo>
                  <a:pt x="43180" y="422910"/>
                </a:lnTo>
                <a:lnTo>
                  <a:pt x="0" y="466090"/>
                </a:lnTo>
                <a:lnTo>
                  <a:pt x="0" y="467360"/>
                </a:lnTo>
                <a:lnTo>
                  <a:pt x="2540" y="467360"/>
                </a:lnTo>
                <a:lnTo>
                  <a:pt x="2540" y="468630"/>
                </a:lnTo>
                <a:lnTo>
                  <a:pt x="3810" y="468630"/>
                </a:lnTo>
                <a:lnTo>
                  <a:pt x="3810" y="469900"/>
                </a:lnTo>
                <a:lnTo>
                  <a:pt x="5080" y="469900"/>
                </a:lnTo>
                <a:lnTo>
                  <a:pt x="5080" y="471170"/>
                </a:lnTo>
                <a:lnTo>
                  <a:pt x="7620" y="471170"/>
                </a:lnTo>
                <a:lnTo>
                  <a:pt x="7620" y="472440"/>
                </a:lnTo>
                <a:lnTo>
                  <a:pt x="8890" y="472440"/>
                </a:lnTo>
                <a:lnTo>
                  <a:pt x="8890" y="473710"/>
                </a:lnTo>
                <a:lnTo>
                  <a:pt x="10160" y="473710"/>
                </a:lnTo>
                <a:lnTo>
                  <a:pt x="10160" y="474980"/>
                </a:lnTo>
                <a:lnTo>
                  <a:pt x="11430" y="474980"/>
                </a:lnTo>
                <a:lnTo>
                  <a:pt x="11430" y="476250"/>
                </a:lnTo>
                <a:lnTo>
                  <a:pt x="13970" y="476250"/>
                </a:lnTo>
                <a:lnTo>
                  <a:pt x="13970" y="477520"/>
                </a:lnTo>
                <a:lnTo>
                  <a:pt x="15240" y="477520"/>
                </a:lnTo>
                <a:lnTo>
                  <a:pt x="15240" y="478790"/>
                </a:lnTo>
                <a:lnTo>
                  <a:pt x="16510" y="478790"/>
                </a:lnTo>
                <a:lnTo>
                  <a:pt x="16510" y="480060"/>
                </a:lnTo>
                <a:lnTo>
                  <a:pt x="17780" y="480060"/>
                </a:lnTo>
                <a:lnTo>
                  <a:pt x="17780" y="481330"/>
                </a:lnTo>
                <a:lnTo>
                  <a:pt x="20320" y="481330"/>
                </a:lnTo>
                <a:lnTo>
                  <a:pt x="20320" y="482600"/>
                </a:lnTo>
                <a:lnTo>
                  <a:pt x="21590" y="482600"/>
                </a:lnTo>
                <a:lnTo>
                  <a:pt x="21590" y="483870"/>
                </a:lnTo>
                <a:lnTo>
                  <a:pt x="22860" y="483870"/>
                </a:lnTo>
                <a:lnTo>
                  <a:pt x="22860" y="485140"/>
                </a:lnTo>
                <a:lnTo>
                  <a:pt x="25400" y="485140"/>
                </a:lnTo>
                <a:lnTo>
                  <a:pt x="25400" y="486410"/>
                </a:lnTo>
                <a:lnTo>
                  <a:pt x="26670" y="486410"/>
                </a:lnTo>
                <a:lnTo>
                  <a:pt x="26670" y="487680"/>
                </a:lnTo>
                <a:lnTo>
                  <a:pt x="27940" y="487680"/>
                </a:lnTo>
                <a:lnTo>
                  <a:pt x="27940" y="488950"/>
                </a:lnTo>
                <a:lnTo>
                  <a:pt x="30480" y="488950"/>
                </a:lnTo>
                <a:lnTo>
                  <a:pt x="30480" y="490220"/>
                </a:lnTo>
                <a:lnTo>
                  <a:pt x="30657" y="490220"/>
                </a:lnTo>
                <a:lnTo>
                  <a:pt x="98073" y="42291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bk object 1149"/>
          <p:cNvSpPr/>
          <p:nvPr/>
        </p:nvSpPr>
        <p:spPr>
          <a:xfrm>
            <a:off x="3659042" y="6245859"/>
            <a:ext cx="495300" cy="467359"/>
          </a:xfrm>
          <a:custGeom>
            <a:avLst/>
            <a:gdLst/>
            <a:ahLst/>
            <a:cxnLst/>
            <a:rect l="l" t="t" r="r" b="b"/>
            <a:pathLst>
              <a:path w="495300" h="467359">
                <a:moveTo>
                  <a:pt x="243668" y="252729"/>
                </a:moveTo>
                <a:lnTo>
                  <a:pt x="186984" y="252729"/>
                </a:lnTo>
                <a:lnTo>
                  <a:pt x="184440" y="255269"/>
                </a:lnTo>
                <a:lnTo>
                  <a:pt x="241128" y="255269"/>
                </a:lnTo>
                <a:lnTo>
                  <a:pt x="243668" y="252729"/>
                </a:lnTo>
                <a:close/>
              </a:path>
              <a:path w="495300" h="467359">
                <a:moveTo>
                  <a:pt x="293197" y="203199"/>
                </a:moveTo>
                <a:lnTo>
                  <a:pt x="236591" y="203199"/>
                </a:lnTo>
                <a:lnTo>
                  <a:pt x="188256" y="251459"/>
                </a:lnTo>
                <a:lnTo>
                  <a:pt x="244937" y="251459"/>
                </a:lnTo>
                <a:lnTo>
                  <a:pt x="293197" y="203199"/>
                </a:lnTo>
                <a:close/>
              </a:path>
              <a:path w="495300" h="467359">
                <a:moveTo>
                  <a:pt x="299547" y="196849"/>
                </a:moveTo>
                <a:lnTo>
                  <a:pt x="242952" y="196849"/>
                </a:lnTo>
                <a:lnTo>
                  <a:pt x="237864" y="201929"/>
                </a:lnTo>
                <a:lnTo>
                  <a:pt x="294468" y="201929"/>
                </a:lnTo>
                <a:lnTo>
                  <a:pt x="299547" y="196849"/>
                </a:lnTo>
                <a:close/>
              </a:path>
              <a:path w="495300" h="467359">
                <a:moveTo>
                  <a:pt x="305897" y="190499"/>
                </a:moveTo>
                <a:lnTo>
                  <a:pt x="249312" y="190499"/>
                </a:lnTo>
                <a:lnTo>
                  <a:pt x="244224" y="195579"/>
                </a:lnTo>
                <a:lnTo>
                  <a:pt x="300818" y="195579"/>
                </a:lnTo>
                <a:lnTo>
                  <a:pt x="305897" y="190499"/>
                </a:lnTo>
                <a:close/>
              </a:path>
              <a:path w="495300" h="467359">
                <a:moveTo>
                  <a:pt x="312247" y="184149"/>
                </a:moveTo>
                <a:lnTo>
                  <a:pt x="255672" y="184149"/>
                </a:lnTo>
                <a:lnTo>
                  <a:pt x="250584" y="189229"/>
                </a:lnTo>
                <a:lnTo>
                  <a:pt x="307168" y="189229"/>
                </a:lnTo>
                <a:lnTo>
                  <a:pt x="312247" y="184149"/>
                </a:lnTo>
                <a:close/>
              </a:path>
              <a:path w="495300" h="467359">
                <a:moveTo>
                  <a:pt x="318597" y="177799"/>
                </a:moveTo>
                <a:lnTo>
                  <a:pt x="262032" y="177799"/>
                </a:lnTo>
                <a:lnTo>
                  <a:pt x="256944" y="182879"/>
                </a:lnTo>
                <a:lnTo>
                  <a:pt x="313518" y="182879"/>
                </a:lnTo>
                <a:lnTo>
                  <a:pt x="318597" y="177799"/>
                </a:lnTo>
                <a:close/>
              </a:path>
              <a:path w="495300" h="467359">
                <a:moveTo>
                  <a:pt x="324947" y="171449"/>
                </a:moveTo>
                <a:lnTo>
                  <a:pt x="268391" y="171449"/>
                </a:lnTo>
                <a:lnTo>
                  <a:pt x="263303" y="176529"/>
                </a:lnTo>
                <a:lnTo>
                  <a:pt x="319868" y="176529"/>
                </a:lnTo>
                <a:lnTo>
                  <a:pt x="324947" y="171449"/>
                </a:lnTo>
                <a:close/>
              </a:path>
              <a:path w="495300" h="467359">
                <a:moveTo>
                  <a:pt x="331297" y="165099"/>
                </a:moveTo>
                <a:lnTo>
                  <a:pt x="274752" y="165099"/>
                </a:lnTo>
                <a:lnTo>
                  <a:pt x="269664" y="170179"/>
                </a:lnTo>
                <a:lnTo>
                  <a:pt x="326218" y="170179"/>
                </a:lnTo>
                <a:lnTo>
                  <a:pt x="331297" y="165099"/>
                </a:lnTo>
                <a:close/>
              </a:path>
              <a:path w="495300" h="467359">
                <a:moveTo>
                  <a:pt x="333837" y="162559"/>
                </a:moveTo>
                <a:lnTo>
                  <a:pt x="277295" y="162559"/>
                </a:lnTo>
                <a:lnTo>
                  <a:pt x="276024" y="163829"/>
                </a:lnTo>
                <a:lnTo>
                  <a:pt x="332568" y="163829"/>
                </a:lnTo>
                <a:lnTo>
                  <a:pt x="333837" y="162559"/>
                </a:lnTo>
                <a:close/>
              </a:path>
              <a:path w="495300" h="467359">
                <a:moveTo>
                  <a:pt x="337647" y="158749"/>
                </a:moveTo>
                <a:lnTo>
                  <a:pt x="281112" y="158749"/>
                </a:lnTo>
                <a:lnTo>
                  <a:pt x="277295" y="162559"/>
                </a:lnTo>
                <a:lnTo>
                  <a:pt x="333837" y="162559"/>
                </a:lnTo>
                <a:lnTo>
                  <a:pt x="337647" y="158749"/>
                </a:lnTo>
                <a:close/>
              </a:path>
              <a:path w="495300" h="467359">
                <a:moveTo>
                  <a:pt x="343997" y="152399"/>
                </a:moveTo>
                <a:lnTo>
                  <a:pt x="287472" y="152399"/>
                </a:lnTo>
                <a:lnTo>
                  <a:pt x="282384" y="157479"/>
                </a:lnTo>
                <a:lnTo>
                  <a:pt x="338918" y="157479"/>
                </a:lnTo>
                <a:lnTo>
                  <a:pt x="343997" y="152399"/>
                </a:lnTo>
                <a:close/>
              </a:path>
              <a:path w="495300" h="467359">
                <a:moveTo>
                  <a:pt x="350347" y="146049"/>
                </a:moveTo>
                <a:lnTo>
                  <a:pt x="293832" y="146049"/>
                </a:lnTo>
                <a:lnTo>
                  <a:pt x="288744" y="151129"/>
                </a:lnTo>
                <a:lnTo>
                  <a:pt x="345268" y="151129"/>
                </a:lnTo>
                <a:lnTo>
                  <a:pt x="350347" y="146049"/>
                </a:lnTo>
                <a:close/>
              </a:path>
              <a:path w="495300" h="467359">
                <a:moveTo>
                  <a:pt x="355428" y="140969"/>
                </a:moveTo>
                <a:lnTo>
                  <a:pt x="298920" y="140969"/>
                </a:lnTo>
                <a:lnTo>
                  <a:pt x="295103" y="144779"/>
                </a:lnTo>
                <a:lnTo>
                  <a:pt x="351618" y="144779"/>
                </a:lnTo>
                <a:lnTo>
                  <a:pt x="355428" y="140969"/>
                </a:lnTo>
                <a:close/>
              </a:path>
              <a:path w="495300" h="467359">
                <a:moveTo>
                  <a:pt x="356697" y="139699"/>
                </a:moveTo>
                <a:lnTo>
                  <a:pt x="300191" y="139699"/>
                </a:lnTo>
                <a:lnTo>
                  <a:pt x="298920" y="140969"/>
                </a:lnTo>
                <a:lnTo>
                  <a:pt x="355428" y="140969"/>
                </a:lnTo>
                <a:lnTo>
                  <a:pt x="356697" y="139699"/>
                </a:lnTo>
                <a:close/>
              </a:path>
              <a:path w="495300" h="467359">
                <a:moveTo>
                  <a:pt x="363047" y="133349"/>
                </a:moveTo>
                <a:lnTo>
                  <a:pt x="306552" y="133349"/>
                </a:lnTo>
                <a:lnTo>
                  <a:pt x="301464" y="138429"/>
                </a:lnTo>
                <a:lnTo>
                  <a:pt x="357968" y="138429"/>
                </a:lnTo>
                <a:lnTo>
                  <a:pt x="363047" y="133349"/>
                </a:lnTo>
                <a:close/>
              </a:path>
              <a:path w="495300" h="467359">
                <a:moveTo>
                  <a:pt x="369397" y="126999"/>
                </a:moveTo>
                <a:lnTo>
                  <a:pt x="312912" y="126999"/>
                </a:lnTo>
                <a:lnTo>
                  <a:pt x="307823" y="132079"/>
                </a:lnTo>
                <a:lnTo>
                  <a:pt x="364318" y="132079"/>
                </a:lnTo>
                <a:lnTo>
                  <a:pt x="369397" y="126999"/>
                </a:lnTo>
                <a:close/>
              </a:path>
              <a:path w="495300" h="467359">
                <a:moveTo>
                  <a:pt x="375747" y="120649"/>
                </a:moveTo>
                <a:lnTo>
                  <a:pt x="319272" y="120649"/>
                </a:lnTo>
                <a:lnTo>
                  <a:pt x="314184" y="125729"/>
                </a:lnTo>
                <a:lnTo>
                  <a:pt x="370668" y="125729"/>
                </a:lnTo>
                <a:lnTo>
                  <a:pt x="375747" y="120649"/>
                </a:lnTo>
                <a:close/>
              </a:path>
              <a:path w="495300" h="467359">
                <a:moveTo>
                  <a:pt x="382097" y="114299"/>
                </a:moveTo>
                <a:lnTo>
                  <a:pt x="325632" y="114299"/>
                </a:lnTo>
                <a:lnTo>
                  <a:pt x="320544" y="119379"/>
                </a:lnTo>
                <a:lnTo>
                  <a:pt x="377018" y="119379"/>
                </a:lnTo>
                <a:lnTo>
                  <a:pt x="382097" y="114299"/>
                </a:lnTo>
                <a:close/>
              </a:path>
              <a:path w="495300" h="467359">
                <a:moveTo>
                  <a:pt x="388447" y="107949"/>
                </a:moveTo>
                <a:lnTo>
                  <a:pt x="331991" y="107949"/>
                </a:lnTo>
                <a:lnTo>
                  <a:pt x="326903" y="113029"/>
                </a:lnTo>
                <a:lnTo>
                  <a:pt x="383368" y="113029"/>
                </a:lnTo>
                <a:lnTo>
                  <a:pt x="388447" y="107949"/>
                </a:lnTo>
                <a:close/>
              </a:path>
              <a:path w="495300" h="467359">
                <a:moveTo>
                  <a:pt x="394797" y="101599"/>
                </a:moveTo>
                <a:lnTo>
                  <a:pt x="338352" y="101599"/>
                </a:lnTo>
                <a:lnTo>
                  <a:pt x="333264" y="106679"/>
                </a:lnTo>
                <a:lnTo>
                  <a:pt x="389718" y="106679"/>
                </a:lnTo>
                <a:lnTo>
                  <a:pt x="394797" y="101599"/>
                </a:lnTo>
                <a:close/>
              </a:path>
              <a:path w="495300" h="467359">
                <a:moveTo>
                  <a:pt x="401147" y="95249"/>
                </a:moveTo>
                <a:lnTo>
                  <a:pt x="344712" y="95249"/>
                </a:lnTo>
                <a:lnTo>
                  <a:pt x="339623" y="100329"/>
                </a:lnTo>
                <a:lnTo>
                  <a:pt x="396068" y="100329"/>
                </a:lnTo>
                <a:lnTo>
                  <a:pt x="401147" y="95249"/>
                </a:lnTo>
                <a:close/>
              </a:path>
              <a:path w="495300" h="467359">
                <a:moveTo>
                  <a:pt x="407497" y="88899"/>
                </a:moveTo>
                <a:lnTo>
                  <a:pt x="351072" y="88899"/>
                </a:lnTo>
                <a:lnTo>
                  <a:pt x="345984" y="93979"/>
                </a:lnTo>
                <a:lnTo>
                  <a:pt x="402418" y="93979"/>
                </a:lnTo>
                <a:lnTo>
                  <a:pt x="407497" y="88899"/>
                </a:lnTo>
                <a:close/>
              </a:path>
              <a:path w="495300" h="467359">
                <a:moveTo>
                  <a:pt x="413847" y="82549"/>
                </a:moveTo>
                <a:lnTo>
                  <a:pt x="357432" y="82549"/>
                </a:lnTo>
                <a:lnTo>
                  <a:pt x="352344" y="87629"/>
                </a:lnTo>
                <a:lnTo>
                  <a:pt x="408768" y="87629"/>
                </a:lnTo>
                <a:lnTo>
                  <a:pt x="413847" y="82549"/>
                </a:lnTo>
                <a:close/>
              </a:path>
              <a:path w="495300" h="467359">
                <a:moveTo>
                  <a:pt x="420197" y="76199"/>
                </a:moveTo>
                <a:lnTo>
                  <a:pt x="363791" y="76199"/>
                </a:lnTo>
                <a:lnTo>
                  <a:pt x="358703" y="81279"/>
                </a:lnTo>
                <a:lnTo>
                  <a:pt x="415118" y="81279"/>
                </a:lnTo>
                <a:lnTo>
                  <a:pt x="420197" y="76199"/>
                </a:lnTo>
                <a:close/>
              </a:path>
              <a:path w="495300" h="467359">
                <a:moveTo>
                  <a:pt x="426547" y="69849"/>
                </a:moveTo>
                <a:lnTo>
                  <a:pt x="370152" y="69849"/>
                </a:lnTo>
                <a:lnTo>
                  <a:pt x="365064" y="74929"/>
                </a:lnTo>
                <a:lnTo>
                  <a:pt x="421468" y="74929"/>
                </a:lnTo>
                <a:lnTo>
                  <a:pt x="426547" y="69849"/>
                </a:lnTo>
                <a:close/>
              </a:path>
              <a:path w="495300" h="467359">
                <a:moveTo>
                  <a:pt x="432897" y="63499"/>
                </a:moveTo>
                <a:lnTo>
                  <a:pt x="376512" y="63499"/>
                </a:lnTo>
                <a:lnTo>
                  <a:pt x="371424" y="68579"/>
                </a:lnTo>
                <a:lnTo>
                  <a:pt x="427818" y="68579"/>
                </a:lnTo>
                <a:lnTo>
                  <a:pt x="432897" y="63499"/>
                </a:lnTo>
                <a:close/>
              </a:path>
              <a:path w="495300" h="467359">
                <a:moveTo>
                  <a:pt x="439247" y="57149"/>
                </a:moveTo>
                <a:lnTo>
                  <a:pt x="382872" y="57149"/>
                </a:lnTo>
                <a:lnTo>
                  <a:pt x="377784" y="62229"/>
                </a:lnTo>
                <a:lnTo>
                  <a:pt x="434168" y="62229"/>
                </a:lnTo>
                <a:lnTo>
                  <a:pt x="439247" y="57149"/>
                </a:lnTo>
                <a:close/>
              </a:path>
              <a:path w="495300" h="467359">
                <a:moveTo>
                  <a:pt x="445597" y="50799"/>
                </a:moveTo>
                <a:lnTo>
                  <a:pt x="389232" y="50799"/>
                </a:lnTo>
                <a:lnTo>
                  <a:pt x="384144" y="55879"/>
                </a:lnTo>
                <a:lnTo>
                  <a:pt x="440518" y="55879"/>
                </a:lnTo>
                <a:lnTo>
                  <a:pt x="445597" y="50799"/>
                </a:lnTo>
                <a:close/>
              </a:path>
              <a:path w="495300" h="467359">
                <a:moveTo>
                  <a:pt x="451947" y="44449"/>
                </a:moveTo>
                <a:lnTo>
                  <a:pt x="395591" y="44449"/>
                </a:lnTo>
                <a:lnTo>
                  <a:pt x="390504" y="49529"/>
                </a:lnTo>
                <a:lnTo>
                  <a:pt x="446868" y="49529"/>
                </a:lnTo>
                <a:lnTo>
                  <a:pt x="451947" y="44449"/>
                </a:lnTo>
                <a:close/>
              </a:path>
              <a:path w="495300" h="467359">
                <a:moveTo>
                  <a:pt x="458297" y="38099"/>
                </a:moveTo>
                <a:lnTo>
                  <a:pt x="401952" y="38099"/>
                </a:lnTo>
                <a:lnTo>
                  <a:pt x="396864" y="43179"/>
                </a:lnTo>
                <a:lnTo>
                  <a:pt x="453218" y="43179"/>
                </a:lnTo>
                <a:lnTo>
                  <a:pt x="458297" y="38099"/>
                </a:lnTo>
                <a:close/>
              </a:path>
              <a:path w="495300" h="467359">
                <a:moveTo>
                  <a:pt x="464647" y="31749"/>
                </a:moveTo>
                <a:lnTo>
                  <a:pt x="408312" y="31749"/>
                </a:lnTo>
                <a:lnTo>
                  <a:pt x="403223" y="36829"/>
                </a:lnTo>
                <a:lnTo>
                  <a:pt x="459568" y="36829"/>
                </a:lnTo>
                <a:lnTo>
                  <a:pt x="464647" y="31749"/>
                </a:lnTo>
                <a:close/>
              </a:path>
              <a:path w="495300" h="467359">
                <a:moveTo>
                  <a:pt x="470997" y="25399"/>
                </a:moveTo>
                <a:lnTo>
                  <a:pt x="414672" y="25399"/>
                </a:lnTo>
                <a:lnTo>
                  <a:pt x="409583" y="30479"/>
                </a:lnTo>
                <a:lnTo>
                  <a:pt x="465918" y="30479"/>
                </a:lnTo>
                <a:lnTo>
                  <a:pt x="470997" y="25399"/>
                </a:lnTo>
                <a:close/>
              </a:path>
              <a:path w="495300" h="467359">
                <a:moveTo>
                  <a:pt x="477347" y="19049"/>
                </a:moveTo>
                <a:lnTo>
                  <a:pt x="421032" y="19049"/>
                </a:lnTo>
                <a:lnTo>
                  <a:pt x="415944" y="24129"/>
                </a:lnTo>
                <a:lnTo>
                  <a:pt x="472268" y="24129"/>
                </a:lnTo>
                <a:lnTo>
                  <a:pt x="477347" y="19049"/>
                </a:lnTo>
                <a:close/>
              </a:path>
              <a:path w="495300" h="467359">
                <a:moveTo>
                  <a:pt x="483697" y="12699"/>
                </a:moveTo>
                <a:lnTo>
                  <a:pt x="427391" y="12699"/>
                </a:lnTo>
                <a:lnTo>
                  <a:pt x="422303" y="17779"/>
                </a:lnTo>
                <a:lnTo>
                  <a:pt x="478618" y="17779"/>
                </a:lnTo>
                <a:lnTo>
                  <a:pt x="483697" y="12699"/>
                </a:lnTo>
                <a:close/>
              </a:path>
              <a:path w="495300" h="467359">
                <a:moveTo>
                  <a:pt x="490047" y="6349"/>
                </a:moveTo>
                <a:lnTo>
                  <a:pt x="433752" y="6349"/>
                </a:lnTo>
                <a:lnTo>
                  <a:pt x="428664" y="11429"/>
                </a:lnTo>
                <a:lnTo>
                  <a:pt x="484968" y="11429"/>
                </a:lnTo>
                <a:lnTo>
                  <a:pt x="490047" y="6349"/>
                </a:lnTo>
                <a:close/>
              </a:path>
              <a:path w="495300" h="467359">
                <a:moveTo>
                  <a:pt x="495128" y="1269"/>
                </a:moveTo>
                <a:lnTo>
                  <a:pt x="438840" y="1269"/>
                </a:lnTo>
                <a:lnTo>
                  <a:pt x="435024" y="5079"/>
                </a:lnTo>
                <a:lnTo>
                  <a:pt x="491318" y="5079"/>
                </a:lnTo>
                <a:lnTo>
                  <a:pt x="495128" y="1269"/>
                </a:lnTo>
                <a:close/>
              </a:path>
              <a:path w="495300" h="467359">
                <a:moveTo>
                  <a:pt x="449408" y="0"/>
                </a:moveTo>
                <a:lnTo>
                  <a:pt x="448137" y="0"/>
                </a:lnTo>
                <a:lnTo>
                  <a:pt x="448137" y="1269"/>
                </a:lnTo>
                <a:lnTo>
                  <a:pt x="449408" y="1269"/>
                </a:lnTo>
                <a:lnTo>
                  <a:pt x="449408" y="0"/>
                </a:lnTo>
                <a:close/>
              </a:path>
              <a:path w="495300" h="467359">
                <a:moveTo>
                  <a:pt x="241128" y="255269"/>
                </a:moveTo>
                <a:lnTo>
                  <a:pt x="184440" y="255269"/>
                </a:lnTo>
                <a:lnTo>
                  <a:pt x="108119" y="331469"/>
                </a:lnTo>
                <a:lnTo>
                  <a:pt x="164928" y="331469"/>
                </a:lnTo>
                <a:lnTo>
                  <a:pt x="241128" y="255269"/>
                </a:lnTo>
                <a:close/>
              </a:path>
              <a:path w="495300" h="467359">
                <a:moveTo>
                  <a:pt x="164928" y="331469"/>
                </a:moveTo>
                <a:lnTo>
                  <a:pt x="108119" y="331469"/>
                </a:lnTo>
                <a:lnTo>
                  <a:pt x="89039" y="350519"/>
                </a:lnTo>
                <a:lnTo>
                  <a:pt x="145878" y="350519"/>
                </a:lnTo>
                <a:lnTo>
                  <a:pt x="164928" y="331469"/>
                </a:lnTo>
                <a:close/>
              </a:path>
              <a:path w="495300" h="467359">
                <a:moveTo>
                  <a:pt x="145877" y="350519"/>
                </a:moveTo>
                <a:lnTo>
                  <a:pt x="89039" y="350519"/>
                </a:lnTo>
                <a:lnTo>
                  <a:pt x="76319" y="363219"/>
                </a:lnTo>
                <a:lnTo>
                  <a:pt x="133178" y="363219"/>
                </a:lnTo>
                <a:lnTo>
                  <a:pt x="145877" y="350519"/>
                </a:lnTo>
                <a:close/>
              </a:path>
              <a:path w="495300" h="467359">
                <a:moveTo>
                  <a:pt x="133177" y="363219"/>
                </a:moveTo>
                <a:lnTo>
                  <a:pt x="76319" y="363219"/>
                </a:lnTo>
                <a:lnTo>
                  <a:pt x="50880" y="388619"/>
                </a:lnTo>
                <a:lnTo>
                  <a:pt x="107778" y="388619"/>
                </a:lnTo>
                <a:lnTo>
                  <a:pt x="133177" y="363219"/>
                </a:lnTo>
                <a:close/>
              </a:path>
              <a:path w="495300" h="467359">
                <a:moveTo>
                  <a:pt x="107777" y="388620"/>
                </a:moveTo>
                <a:lnTo>
                  <a:pt x="50880" y="388620"/>
                </a:lnTo>
                <a:lnTo>
                  <a:pt x="44519" y="394969"/>
                </a:lnTo>
                <a:lnTo>
                  <a:pt x="101427" y="394969"/>
                </a:lnTo>
                <a:lnTo>
                  <a:pt x="107777" y="388620"/>
                </a:lnTo>
                <a:close/>
              </a:path>
              <a:path w="495300" h="467359">
                <a:moveTo>
                  <a:pt x="101427" y="394969"/>
                </a:moveTo>
                <a:lnTo>
                  <a:pt x="44519" y="394969"/>
                </a:lnTo>
                <a:lnTo>
                  <a:pt x="27984" y="411479"/>
                </a:lnTo>
                <a:lnTo>
                  <a:pt x="84918" y="411479"/>
                </a:lnTo>
                <a:lnTo>
                  <a:pt x="101427" y="394969"/>
                </a:lnTo>
                <a:close/>
              </a:path>
              <a:path w="495300" h="467359">
                <a:moveTo>
                  <a:pt x="84918" y="411479"/>
                </a:moveTo>
                <a:lnTo>
                  <a:pt x="27984" y="411479"/>
                </a:lnTo>
                <a:lnTo>
                  <a:pt x="20352" y="419099"/>
                </a:lnTo>
                <a:lnTo>
                  <a:pt x="77297" y="419099"/>
                </a:lnTo>
                <a:lnTo>
                  <a:pt x="84918" y="411479"/>
                </a:lnTo>
                <a:close/>
              </a:path>
              <a:path w="495300" h="467359">
                <a:moveTo>
                  <a:pt x="77297" y="419099"/>
                </a:moveTo>
                <a:lnTo>
                  <a:pt x="20352" y="419099"/>
                </a:lnTo>
                <a:lnTo>
                  <a:pt x="0" y="439419"/>
                </a:lnTo>
                <a:lnTo>
                  <a:pt x="1097" y="439419"/>
                </a:lnTo>
                <a:lnTo>
                  <a:pt x="1097" y="440689"/>
                </a:lnTo>
                <a:lnTo>
                  <a:pt x="2368" y="440689"/>
                </a:lnTo>
                <a:lnTo>
                  <a:pt x="2368" y="441959"/>
                </a:lnTo>
                <a:lnTo>
                  <a:pt x="3637" y="441959"/>
                </a:lnTo>
                <a:lnTo>
                  <a:pt x="3637" y="443229"/>
                </a:lnTo>
                <a:lnTo>
                  <a:pt x="4907" y="443229"/>
                </a:lnTo>
                <a:lnTo>
                  <a:pt x="4907" y="444499"/>
                </a:lnTo>
                <a:lnTo>
                  <a:pt x="6178" y="444499"/>
                </a:lnTo>
                <a:lnTo>
                  <a:pt x="6178" y="445769"/>
                </a:lnTo>
                <a:lnTo>
                  <a:pt x="7447" y="445769"/>
                </a:lnTo>
                <a:lnTo>
                  <a:pt x="7447" y="447039"/>
                </a:lnTo>
                <a:lnTo>
                  <a:pt x="8718" y="447039"/>
                </a:lnTo>
                <a:lnTo>
                  <a:pt x="8718" y="448309"/>
                </a:lnTo>
                <a:lnTo>
                  <a:pt x="9987" y="448309"/>
                </a:lnTo>
                <a:lnTo>
                  <a:pt x="9987" y="449579"/>
                </a:lnTo>
                <a:lnTo>
                  <a:pt x="11257" y="449579"/>
                </a:lnTo>
                <a:lnTo>
                  <a:pt x="11257" y="450849"/>
                </a:lnTo>
                <a:lnTo>
                  <a:pt x="12528" y="450849"/>
                </a:lnTo>
                <a:lnTo>
                  <a:pt x="12528" y="452119"/>
                </a:lnTo>
                <a:lnTo>
                  <a:pt x="13797" y="452119"/>
                </a:lnTo>
                <a:lnTo>
                  <a:pt x="13797" y="453389"/>
                </a:lnTo>
                <a:lnTo>
                  <a:pt x="15068" y="453389"/>
                </a:lnTo>
                <a:lnTo>
                  <a:pt x="15068" y="454659"/>
                </a:lnTo>
                <a:lnTo>
                  <a:pt x="16337" y="454659"/>
                </a:lnTo>
                <a:lnTo>
                  <a:pt x="16337" y="455930"/>
                </a:lnTo>
                <a:lnTo>
                  <a:pt x="17607" y="455930"/>
                </a:lnTo>
                <a:lnTo>
                  <a:pt x="17607" y="457199"/>
                </a:lnTo>
                <a:lnTo>
                  <a:pt x="18878" y="457199"/>
                </a:lnTo>
                <a:lnTo>
                  <a:pt x="18878" y="458469"/>
                </a:lnTo>
                <a:lnTo>
                  <a:pt x="20147" y="458469"/>
                </a:lnTo>
                <a:lnTo>
                  <a:pt x="20147" y="459739"/>
                </a:lnTo>
                <a:lnTo>
                  <a:pt x="21418" y="459739"/>
                </a:lnTo>
                <a:lnTo>
                  <a:pt x="21418" y="461009"/>
                </a:lnTo>
                <a:lnTo>
                  <a:pt x="22687" y="461009"/>
                </a:lnTo>
                <a:lnTo>
                  <a:pt x="22687" y="462279"/>
                </a:lnTo>
                <a:lnTo>
                  <a:pt x="34118" y="462279"/>
                </a:lnTo>
                <a:lnTo>
                  <a:pt x="77297" y="419099"/>
                </a:lnTo>
                <a:close/>
              </a:path>
              <a:path w="495300" h="467359">
                <a:moveTo>
                  <a:pt x="34117" y="462279"/>
                </a:moveTo>
                <a:lnTo>
                  <a:pt x="23957" y="462279"/>
                </a:lnTo>
                <a:lnTo>
                  <a:pt x="23957" y="463549"/>
                </a:lnTo>
                <a:lnTo>
                  <a:pt x="25228" y="463549"/>
                </a:lnTo>
                <a:lnTo>
                  <a:pt x="25228" y="464819"/>
                </a:lnTo>
                <a:lnTo>
                  <a:pt x="26497" y="464819"/>
                </a:lnTo>
                <a:lnTo>
                  <a:pt x="26497" y="466089"/>
                </a:lnTo>
                <a:lnTo>
                  <a:pt x="27768" y="466089"/>
                </a:lnTo>
                <a:lnTo>
                  <a:pt x="27768" y="467359"/>
                </a:lnTo>
                <a:lnTo>
                  <a:pt x="29037" y="467359"/>
                </a:lnTo>
                <a:lnTo>
                  <a:pt x="34117" y="462279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bk object 1150"/>
          <p:cNvSpPr/>
          <p:nvPr/>
        </p:nvSpPr>
        <p:spPr>
          <a:xfrm>
            <a:off x="3634740" y="6247129"/>
            <a:ext cx="463550" cy="438150"/>
          </a:xfrm>
          <a:custGeom>
            <a:avLst/>
            <a:gdLst/>
            <a:ahLst/>
            <a:cxnLst/>
            <a:rect l="l" t="t" r="r" b="b"/>
            <a:pathLst>
              <a:path w="463550" h="438150">
                <a:moveTo>
                  <a:pt x="211286" y="251460"/>
                </a:moveTo>
                <a:lnTo>
                  <a:pt x="156210" y="251460"/>
                </a:lnTo>
                <a:lnTo>
                  <a:pt x="90170" y="317500"/>
                </a:lnTo>
                <a:lnTo>
                  <a:pt x="145142" y="317500"/>
                </a:lnTo>
                <a:lnTo>
                  <a:pt x="211286" y="251460"/>
                </a:lnTo>
                <a:close/>
              </a:path>
              <a:path w="463550" h="438150">
                <a:moveTo>
                  <a:pt x="260894" y="201930"/>
                </a:moveTo>
                <a:lnTo>
                  <a:pt x="205739" y="201930"/>
                </a:lnTo>
                <a:lnTo>
                  <a:pt x="157480" y="250190"/>
                </a:lnTo>
                <a:lnTo>
                  <a:pt x="212558" y="250190"/>
                </a:lnTo>
                <a:lnTo>
                  <a:pt x="260894" y="201930"/>
                </a:lnTo>
                <a:close/>
              </a:path>
              <a:path w="463550" h="438150">
                <a:moveTo>
                  <a:pt x="267254" y="195580"/>
                </a:moveTo>
                <a:lnTo>
                  <a:pt x="212089" y="195580"/>
                </a:lnTo>
                <a:lnTo>
                  <a:pt x="207010" y="200660"/>
                </a:lnTo>
                <a:lnTo>
                  <a:pt x="262166" y="200660"/>
                </a:lnTo>
                <a:lnTo>
                  <a:pt x="267254" y="195580"/>
                </a:lnTo>
                <a:close/>
              </a:path>
              <a:path w="463550" h="438150">
                <a:moveTo>
                  <a:pt x="273614" y="189230"/>
                </a:moveTo>
                <a:lnTo>
                  <a:pt x="218439" y="189230"/>
                </a:lnTo>
                <a:lnTo>
                  <a:pt x="213360" y="194310"/>
                </a:lnTo>
                <a:lnTo>
                  <a:pt x="268525" y="194310"/>
                </a:lnTo>
                <a:lnTo>
                  <a:pt x="273614" y="189230"/>
                </a:lnTo>
                <a:close/>
              </a:path>
              <a:path w="463550" h="438150">
                <a:moveTo>
                  <a:pt x="279974" y="182880"/>
                </a:moveTo>
                <a:lnTo>
                  <a:pt x="224789" y="182880"/>
                </a:lnTo>
                <a:lnTo>
                  <a:pt x="219710" y="187960"/>
                </a:lnTo>
                <a:lnTo>
                  <a:pt x="274886" y="187960"/>
                </a:lnTo>
                <a:lnTo>
                  <a:pt x="279974" y="182880"/>
                </a:lnTo>
                <a:close/>
              </a:path>
              <a:path w="463550" h="438150">
                <a:moveTo>
                  <a:pt x="286334" y="176530"/>
                </a:moveTo>
                <a:lnTo>
                  <a:pt x="231139" y="176530"/>
                </a:lnTo>
                <a:lnTo>
                  <a:pt x="226060" y="181610"/>
                </a:lnTo>
                <a:lnTo>
                  <a:pt x="281246" y="181610"/>
                </a:lnTo>
                <a:lnTo>
                  <a:pt x="286334" y="176530"/>
                </a:lnTo>
                <a:close/>
              </a:path>
              <a:path w="463550" h="438150">
                <a:moveTo>
                  <a:pt x="292694" y="170180"/>
                </a:moveTo>
                <a:lnTo>
                  <a:pt x="237489" y="170180"/>
                </a:lnTo>
                <a:lnTo>
                  <a:pt x="232410" y="175260"/>
                </a:lnTo>
                <a:lnTo>
                  <a:pt x="287606" y="175260"/>
                </a:lnTo>
                <a:lnTo>
                  <a:pt x="292694" y="170180"/>
                </a:lnTo>
                <a:close/>
              </a:path>
              <a:path w="463550" h="438150">
                <a:moveTo>
                  <a:pt x="299054" y="163830"/>
                </a:moveTo>
                <a:lnTo>
                  <a:pt x="243839" y="163830"/>
                </a:lnTo>
                <a:lnTo>
                  <a:pt x="238760" y="168910"/>
                </a:lnTo>
                <a:lnTo>
                  <a:pt x="293966" y="168910"/>
                </a:lnTo>
                <a:lnTo>
                  <a:pt x="299054" y="163830"/>
                </a:lnTo>
                <a:close/>
              </a:path>
              <a:path w="463550" h="438150">
                <a:moveTo>
                  <a:pt x="305414" y="157480"/>
                </a:moveTo>
                <a:lnTo>
                  <a:pt x="250189" y="157480"/>
                </a:lnTo>
                <a:lnTo>
                  <a:pt x="245110" y="162560"/>
                </a:lnTo>
                <a:lnTo>
                  <a:pt x="300326" y="162560"/>
                </a:lnTo>
                <a:lnTo>
                  <a:pt x="305414" y="157480"/>
                </a:lnTo>
                <a:close/>
              </a:path>
              <a:path w="463550" h="438150">
                <a:moveTo>
                  <a:pt x="311774" y="151130"/>
                </a:moveTo>
                <a:lnTo>
                  <a:pt x="256539" y="151130"/>
                </a:lnTo>
                <a:lnTo>
                  <a:pt x="251460" y="156210"/>
                </a:lnTo>
                <a:lnTo>
                  <a:pt x="306686" y="156210"/>
                </a:lnTo>
                <a:lnTo>
                  <a:pt x="311774" y="151130"/>
                </a:lnTo>
                <a:close/>
              </a:path>
              <a:path w="463550" h="438150">
                <a:moveTo>
                  <a:pt x="318134" y="144780"/>
                </a:moveTo>
                <a:lnTo>
                  <a:pt x="262889" y="144780"/>
                </a:lnTo>
                <a:lnTo>
                  <a:pt x="257810" y="149860"/>
                </a:lnTo>
                <a:lnTo>
                  <a:pt x="313046" y="149860"/>
                </a:lnTo>
                <a:lnTo>
                  <a:pt x="318134" y="144780"/>
                </a:lnTo>
                <a:close/>
              </a:path>
              <a:path w="463550" h="438150">
                <a:moveTo>
                  <a:pt x="324494" y="138430"/>
                </a:moveTo>
                <a:lnTo>
                  <a:pt x="269239" y="138430"/>
                </a:lnTo>
                <a:lnTo>
                  <a:pt x="264160" y="143510"/>
                </a:lnTo>
                <a:lnTo>
                  <a:pt x="319406" y="143510"/>
                </a:lnTo>
                <a:lnTo>
                  <a:pt x="324494" y="138430"/>
                </a:lnTo>
                <a:close/>
              </a:path>
              <a:path w="463550" h="438150">
                <a:moveTo>
                  <a:pt x="330854" y="132080"/>
                </a:moveTo>
                <a:lnTo>
                  <a:pt x="275589" y="132080"/>
                </a:lnTo>
                <a:lnTo>
                  <a:pt x="270510" y="137160"/>
                </a:lnTo>
                <a:lnTo>
                  <a:pt x="325766" y="137160"/>
                </a:lnTo>
                <a:lnTo>
                  <a:pt x="330854" y="132080"/>
                </a:lnTo>
                <a:close/>
              </a:path>
              <a:path w="463550" h="438150">
                <a:moveTo>
                  <a:pt x="337214" y="125730"/>
                </a:moveTo>
                <a:lnTo>
                  <a:pt x="281939" y="125730"/>
                </a:lnTo>
                <a:lnTo>
                  <a:pt x="276860" y="130810"/>
                </a:lnTo>
                <a:lnTo>
                  <a:pt x="332125" y="130810"/>
                </a:lnTo>
                <a:lnTo>
                  <a:pt x="337214" y="125730"/>
                </a:lnTo>
                <a:close/>
              </a:path>
              <a:path w="463550" h="438150">
                <a:moveTo>
                  <a:pt x="343574" y="119380"/>
                </a:moveTo>
                <a:lnTo>
                  <a:pt x="288289" y="119380"/>
                </a:lnTo>
                <a:lnTo>
                  <a:pt x="283210" y="124460"/>
                </a:lnTo>
                <a:lnTo>
                  <a:pt x="338486" y="124460"/>
                </a:lnTo>
                <a:lnTo>
                  <a:pt x="343574" y="119380"/>
                </a:lnTo>
                <a:close/>
              </a:path>
              <a:path w="463550" h="438150">
                <a:moveTo>
                  <a:pt x="349934" y="113030"/>
                </a:moveTo>
                <a:lnTo>
                  <a:pt x="294639" y="113030"/>
                </a:lnTo>
                <a:lnTo>
                  <a:pt x="289560" y="118110"/>
                </a:lnTo>
                <a:lnTo>
                  <a:pt x="344846" y="118110"/>
                </a:lnTo>
                <a:lnTo>
                  <a:pt x="349934" y="113030"/>
                </a:lnTo>
                <a:close/>
              </a:path>
              <a:path w="463550" h="438150">
                <a:moveTo>
                  <a:pt x="356294" y="106680"/>
                </a:moveTo>
                <a:lnTo>
                  <a:pt x="300989" y="106680"/>
                </a:lnTo>
                <a:lnTo>
                  <a:pt x="295910" y="111760"/>
                </a:lnTo>
                <a:lnTo>
                  <a:pt x="351206" y="111760"/>
                </a:lnTo>
                <a:lnTo>
                  <a:pt x="356294" y="106680"/>
                </a:lnTo>
                <a:close/>
              </a:path>
              <a:path w="463550" h="438150">
                <a:moveTo>
                  <a:pt x="362654" y="100330"/>
                </a:moveTo>
                <a:lnTo>
                  <a:pt x="307339" y="100330"/>
                </a:lnTo>
                <a:lnTo>
                  <a:pt x="302260" y="105410"/>
                </a:lnTo>
                <a:lnTo>
                  <a:pt x="357566" y="105410"/>
                </a:lnTo>
                <a:lnTo>
                  <a:pt x="362654" y="100330"/>
                </a:lnTo>
                <a:close/>
              </a:path>
              <a:path w="463550" h="438150">
                <a:moveTo>
                  <a:pt x="369014" y="93980"/>
                </a:moveTo>
                <a:lnTo>
                  <a:pt x="313689" y="93980"/>
                </a:lnTo>
                <a:lnTo>
                  <a:pt x="308610" y="99060"/>
                </a:lnTo>
                <a:lnTo>
                  <a:pt x="363926" y="99060"/>
                </a:lnTo>
                <a:lnTo>
                  <a:pt x="369014" y="93980"/>
                </a:lnTo>
                <a:close/>
              </a:path>
              <a:path w="463550" h="438150">
                <a:moveTo>
                  <a:pt x="375374" y="87630"/>
                </a:moveTo>
                <a:lnTo>
                  <a:pt x="320039" y="87630"/>
                </a:lnTo>
                <a:lnTo>
                  <a:pt x="314960" y="92710"/>
                </a:lnTo>
                <a:lnTo>
                  <a:pt x="370286" y="92710"/>
                </a:lnTo>
                <a:lnTo>
                  <a:pt x="375374" y="87630"/>
                </a:lnTo>
                <a:close/>
              </a:path>
              <a:path w="463550" h="438150">
                <a:moveTo>
                  <a:pt x="381734" y="81280"/>
                </a:moveTo>
                <a:lnTo>
                  <a:pt x="326389" y="81280"/>
                </a:lnTo>
                <a:lnTo>
                  <a:pt x="321310" y="86360"/>
                </a:lnTo>
                <a:lnTo>
                  <a:pt x="376646" y="86360"/>
                </a:lnTo>
                <a:lnTo>
                  <a:pt x="381734" y="81280"/>
                </a:lnTo>
                <a:close/>
              </a:path>
              <a:path w="463550" h="438150">
                <a:moveTo>
                  <a:pt x="388094" y="74930"/>
                </a:moveTo>
                <a:lnTo>
                  <a:pt x="332739" y="74930"/>
                </a:lnTo>
                <a:lnTo>
                  <a:pt x="327660" y="80010"/>
                </a:lnTo>
                <a:lnTo>
                  <a:pt x="383006" y="80010"/>
                </a:lnTo>
                <a:lnTo>
                  <a:pt x="388094" y="74930"/>
                </a:lnTo>
                <a:close/>
              </a:path>
              <a:path w="463550" h="438150">
                <a:moveTo>
                  <a:pt x="394454" y="68580"/>
                </a:moveTo>
                <a:lnTo>
                  <a:pt x="339089" y="68580"/>
                </a:lnTo>
                <a:lnTo>
                  <a:pt x="334010" y="73660"/>
                </a:lnTo>
                <a:lnTo>
                  <a:pt x="389366" y="73660"/>
                </a:lnTo>
                <a:lnTo>
                  <a:pt x="394454" y="68580"/>
                </a:lnTo>
                <a:close/>
              </a:path>
              <a:path w="463550" h="438150">
                <a:moveTo>
                  <a:pt x="400814" y="62230"/>
                </a:moveTo>
                <a:lnTo>
                  <a:pt x="345439" y="62230"/>
                </a:lnTo>
                <a:lnTo>
                  <a:pt x="340360" y="67310"/>
                </a:lnTo>
                <a:lnTo>
                  <a:pt x="395726" y="67310"/>
                </a:lnTo>
                <a:lnTo>
                  <a:pt x="400814" y="62230"/>
                </a:lnTo>
                <a:close/>
              </a:path>
              <a:path w="463550" h="438150">
                <a:moveTo>
                  <a:pt x="407174" y="55880"/>
                </a:moveTo>
                <a:lnTo>
                  <a:pt x="351789" y="55880"/>
                </a:lnTo>
                <a:lnTo>
                  <a:pt x="346710" y="60960"/>
                </a:lnTo>
                <a:lnTo>
                  <a:pt x="402086" y="60960"/>
                </a:lnTo>
                <a:lnTo>
                  <a:pt x="407174" y="55880"/>
                </a:lnTo>
                <a:close/>
              </a:path>
              <a:path w="463550" h="438150">
                <a:moveTo>
                  <a:pt x="413534" y="49530"/>
                </a:moveTo>
                <a:lnTo>
                  <a:pt x="358139" y="49530"/>
                </a:lnTo>
                <a:lnTo>
                  <a:pt x="353060" y="54610"/>
                </a:lnTo>
                <a:lnTo>
                  <a:pt x="408446" y="54610"/>
                </a:lnTo>
                <a:lnTo>
                  <a:pt x="413534" y="49530"/>
                </a:lnTo>
                <a:close/>
              </a:path>
              <a:path w="463550" h="438150">
                <a:moveTo>
                  <a:pt x="419894" y="43180"/>
                </a:moveTo>
                <a:lnTo>
                  <a:pt x="364489" y="43180"/>
                </a:lnTo>
                <a:lnTo>
                  <a:pt x="359410" y="48260"/>
                </a:lnTo>
                <a:lnTo>
                  <a:pt x="414806" y="48260"/>
                </a:lnTo>
                <a:lnTo>
                  <a:pt x="419894" y="43180"/>
                </a:lnTo>
                <a:close/>
              </a:path>
              <a:path w="463550" h="438150">
                <a:moveTo>
                  <a:pt x="426254" y="36830"/>
                </a:moveTo>
                <a:lnTo>
                  <a:pt x="370839" y="36830"/>
                </a:lnTo>
                <a:lnTo>
                  <a:pt x="365760" y="41910"/>
                </a:lnTo>
                <a:lnTo>
                  <a:pt x="421166" y="41910"/>
                </a:lnTo>
                <a:lnTo>
                  <a:pt x="426254" y="36830"/>
                </a:lnTo>
                <a:close/>
              </a:path>
              <a:path w="463550" h="438150">
                <a:moveTo>
                  <a:pt x="432614" y="30480"/>
                </a:moveTo>
                <a:lnTo>
                  <a:pt x="377189" y="30480"/>
                </a:lnTo>
                <a:lnTo>
                  <a:pt x="372110" y="35560"/>
                </a:lnTo>
                <a:lnTo>
                  <a:pt x="427526" y="35560"/>
                </a:lnTo>
                <a:lnTo>
                  <a:pt x="432614" y="30480"/>
                </a:lnTo>
                <a:close/>
              </a:path>
              <a:path w="463550" h="438150">
                <a:moveTo>
                  <a:pt x="438974" y="24130"/>
                </a:moveTo>
                <a:lnTo>
                  <a:pt x="383539" y="24130"/>
                </a:lnTo>
                <a:lnTo>
                  <a:pt x="378460" y="29210"/>
                </a:lnTo>
                <a:lnTo>
                  <a:pt x="433886" y="29210"/>
                </a:lnTo>
                <a:lnTo>
                  <a:pt x="438974" y="24130"/>
                </a:lnTo>
                <a:close/>
              </a:path>
              <a:path w="463550" h="438150">
                <a:moveTo>
                  <a:pt x="445334" y="17780"/>
                </a:moveTo>
                <a:lnTo>
                  <a:pt x="389889" y="17780"/>
                </a:lnTo>
                <a:lnTo>
                  <a:pt x="384810" y="22860"/>
                </a:lnTo>
                <a:lnTo>
                  <a:pt x="440246" y="22860"/>
                </a:lnTo>
                <a:lnTo>
                  <a:pt x="445334" y="17780"/>
                </a:lnTo>
                <a:close/>
              </a:path>
              <a:path w="463550" h="438150">
                <a:moveTo>
                  <a:pt x="451694" y="11430"/>
                </a:moveTo>
                <a:lnTo>
                  <a:pt x="396239" y="11430"/>
                </a:lnTo>
                <a:lnTo>
                  <a:pt x="391160" y="16510"/>
                </a:lnTo>
                <a:lnTo>
                  <a:pt x="446606" y="16510"/>
                </a:lnTo>
                <a:lnTo>
                  <a:pt x="451694" y="11430"/>
                </a:lnTo>
                <a:close/>
              </a:path>
              <a:path w="463550" h="438150">
                <a:moveTo>
                  <a:pt x="458054" y="5080"/>
                </a:moveTo>
                <a:lnTo>
                  <a:pt x="402589" y="5080"/>
                </a:lnTo>
                <a:lnTo>
                  <a:pt x="397510" y="10160"/>
                </a:lnTo>
                <a:lnTo>
                  <a:pt x="452966" y="10160"/>
                </a:lnTo>
                <a:lnTo>
                  <a:pt x="458054" y="5080"/>
                </a:lnTo>
                <a:close/>
              </a:path>
              <a:path w="463550" h="438150">
                <a:moveTo>
                  <a:pt x="463142" y="0"/>
                </a:moveTo>
                <a:lnTo>
                  <a:pt x="420370" y="0"/>
                </a:lnTo>
                <a:lnTo>
                  <a:pt x="420370" y="1270"/>
                </a:lnTo>
                <a:lnTo>
                  <a:pt x="406400" y="1270"/>
                </a:lnTo>
                <a:lnTo>
                  <a:pt x="403860" y="3810"/>
                </a:lnTo>
                <a:lnTo>
                  <a:pt x="459326" y="3810"/>
                </a:lnTo>
                <a:lnTo>
                  <a:pt x="463142" y="0"/>
                </a:lnTo>
                <a:close/>
              </a:path>
              <a:path w="463550" h="438150">
                <a:moveTo>
                  <a:pt x="145141" y="317500"/>
                </a:moveTo>
                <a:lnTo>
                  <a:pt x="90170" y="317500"/>
                </a:lnTo>
                <a:lnTo>
                  <a:pt x="58420" y="349250"/>
                </a:lnTo>
                <a:lnTo>
                  <a:pt x="113342" y="349250"/>
                </a:lnTo>
                <a:lnTo>
                  <a:pt x="145141" y="317500"/>
                </a:lnTo>
                <a:close/>
              </a:path>
              <a:path w="463550" h="438150">
                <a:moveTo>
                  <a:pt x="113341" y="349250"/>
                </a:moveTo>
                <a:lnTo>
                  <a:pt x="58420" y="349250"/>
                </a:lnTo>
                <a:lnTo>
                  <a:pt x="20320" y="387350"/>
                </a:lnTo>
                <a:lnTo>
                  <a:pt x="75182" y="387350"/>
                </a:lnTo>
                <a:lnTo>
                  <a:pt x="113341" y="349250"/>
                </a:lnTo>
                <a:close/>
              </a:path>
              <a:path w="463550" h="438150">
                <a:moveTo>
                  <a:pt x="75182" y="387350"/>
                </a:moveTo>
                <a:lnTo>
                  <a:pt x="20320" y="387350"/>
                </a:lnTo>
                <a:lnTo>
                  <a:pt x="13970" y="393700"/>
                </a:lnTo>
                <a:lnTo>
                  <a:pt x="68822" y="393700"/>
                </a:lnTo>
                <a:lnTo>
                  <a:pt x="75182" y="387350"/>
                </a:lnTo>
                <a:close/>
              </a:path>
              <a:path w="463550" h="438150">
                <a:moveTo>
                  <a:pt x="68822" y="393700"/>
                </a:moveTo>
                <a:lnTo>
                  <a:pt x="13970" y="393700"/>
                </a:lnTo>
                <a:lnTo>
                  <a:pt x="0" y="407670"/>
                </a:lnTo>
                <a:lnTo>
                  <a:pt x="1270" y="407670"/>
                </a:lnTo>
                <a:lnTo>
                  <a:pt x="1270" y="408940"/>
                </a:lnTo>
                <a:lnTo>
                  <a:pt x="2539" y="408940"/>
                </a:lnTo>
                <a:lnTo>
                  <a:pt x="2539" y="411480"/>
                </a:lnTo>
                <a:lnTo>
                  <a:pt x="3810" y="411480"/>
                </a:lnTo>
                <a:lnTo>
                  <a:pt x="3810" y="414020"/>
                </a:lnTo>
                <a:lnTo>
                  <a:pt x="5080" y="414020"/>
                </a:lnTo>
                <a:lnTo>
                  <a:pt x="5080" y="415290"/>
                </a:lnTo>
                <a:lnTo>
                  <a:pt x="6350" y="415290"/>
                </a:lnTo>
                <a:lnTo>
                  <a:pt x="6350" y="416560"/>
                </a:lnTo>
                <a:lnTo>
                  <a:pt x="7620" y="416560"/>
                </a:lnTo>
                <a:lnTo>
                  <a:pt x="7620" y="417830"/>
                </a:lnTo>
                <a:lnTo>
                  <a:pt x="8889" y="417830"/>
                </a:lnTo>
                <a:lnTo>
                  <a:pt x="8889" y="420370"/>
                </a:lnTo>
                <a:lnTo>
                  <a:pt x="10160" y="420370"/>
                </a:lnTo>
                <a:lnTo>
                  <a:pt x="10160" y="421640"/>
                </a:lnTo>
                <a:lnTo>
                  <a:pt x="11430" y="421640"/>
                </a:lnTo>
                <a:lnTo>
                  <a:pt x="11430" y="422910"/>
                </a:lnTo>
                <a:lnTo>
                  <a:pt x="12700" y="422910"/>
                </a:lnTo>
                <a:lnTo>
                  <a:pt x="12700" y="424180"/>
                </a:lnTo>
                <a:lnTo>
                  <a:pt x="13970" y="424180"/>
                </a:lnTo>
                <a:lnTo>
                  <a:pt x="13970" y="425450"/>
                </a:lnTo>
                <a:lnTo>
                  <a:pt x="15239" y="425450"/>
                </a:lnTo>
                <a:lnTo>
                  <a:pt x="15239" y="427990"/>
                </a:lnTo>
                <a:lnTo>
                  <a:pt x="16510" y="427990"/>
                </a:lnTo>
                <a:lnTo>
                  <a:pt x="16510" y="429260"/>
                </a:lnTo>
                <a:lnTo>
                  <a:pt x="17780" y="429260"/>
                </a:lnTo>
                <a:lnTo>
                  <a:pt x="17780" y="430530"/>
                </a:lnTo>
                <a:lnTo>
                  <a:pt x="19050" y="430530"/>
                </a:lnTo>
                <a:lnTo>
                  <a:pt x="19050" y="431800"/>
                </a:lnTo>
                <a:lnTo>
                  <a:pt x="20320" y="431800"/>
                </a:lnTo>
                <a:lnTo>
                  <a:pt x="20320" y="433070"/>
                </a:lnTo>
                <a:lnTo>
                  <a:pt x="21589" y="433070"/>
                </a:lnTo>
                <a:lnTo>
                  <a:pt x="21589" y="434340"/>
                </a:lnTo>
                <a:lnTo>
                  <a:pt x="22860" y="434340"/>
                </a:lnTo>
                <a:lnTo>
                  <a:pt x="22860" y="436880"/>
                </a:lnTo>
                <a:lnTo>
                  <a:pt x="24130" y="436880"/>
                </a:lnTo>
                <a:lnTo>
                  <a:pt x="24130" y="438150"/>
                </a:lnTo>
                <a:lnTo>
                  <a:pt x="24302" y="438150"/>
                </a:lnTo>
                <a:lnTo>
                  <a:pt x="68822" y="39370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bk object 1151"/>
          <p:cNvSpPr/>
          <p:nvPr/>
        </p:nvSpPr>
        <p:spPr>
          <a:xfrm>
            <a:off x="3615690" y="6248400"/>
            <a:ext cx="425450" cy="406400"/>
          </a:xfrm>
          <a:custGeom>
            <a:avLst/>
            <a:gdLst/>
            <a:ahLst/>
            <a:cxnLst/>
            <a:rect l="l" t="t" r="r" b="b"/>
            <a:pathLst>
              <a:path w="425450" h="406400">
                <a:moveTo>
                  <a:pt x="175260" y="250190"/>
                </a:moveTo>
                <a:lnTo>
                  <a:pt x="118488" y="250190"/>
                </a:lnTo>
                <a:lnTo>
                  <a:pt x="115944" y="252729"/>
                </a:lnTo>
                <a:lnTo>
                  <a:pt x="172720" y="252729"/>
                </a:lnTo>
                <a:lnTo>
                  <a:pt x="175260" y="250190"/>
                </a:lnTo>
                <a:close/>
              </a:path>
              <a:path w="425450" h="406400">
                <a:moveTo>
                  <a:pt x="224789" y="200659"/>
                </a:moveTo>
                <a:lnTo>
                  <a:pt x="168096" y="200659"/>
                </a:lnTo>
                <a:lnTo>
                  <a:pt x="119760" y="248920"/>
                </a:lnTo>
                <a:lnTo>
                  <a:pt x="176530" y="248920"/>
                </a:lnTo>
                <a:lnTo>
                  <a:pt x="224789" y="200659"/>
                </a:lnTo>
                <a:close/>
              </a:path>
              <a:path w="425450" h="406400">
                <a:moveTo>
                  <a:pt x="231139" y="194309"/>
                </a:moveTo>
                <a:lnTo>
                  <a:pt x="174456" y="194309"/>
                </a:lnTo>
                <a:lnTo>
                  <a:pt x="169368" y="199389"/>
                </a:lnTo>
                <a:lnTo>
                  <a:pt x="226060" y="199389"/>
                </a:lnTo>
                <a:lnTo>
                  <a:pt x="231139" y="194309"/>
                </a:lnTo>
                <a:close/>
              </a:path>
              <a:path w="425450" h="406400">
                <a:moveTo>
                  <a:pt x="237489" y="187959"/>
                </a:moveTo>
                <a:lnTo>
                  <a:pt x="180816" y="187959"/>
                </a:lnTo>
                <a:lnTo>
                  <a:pt x="175727" y="193039"/>
                </a:lnTo>
                <a:lnTo>
                  <a:pt x="232410" y="193039"/>
                </a:lnTo>
                <a:lnTo>
                  <a:pt x="237489" y="187959"/>
                </a:lnTo>
                <a:close/>
              </a:path>
              <a:path w="425450" h="406400">
                <a:moveTo>
                  <a:pt x="243839" y="181609"/>
                </a:moveTo>
                <a:lnTo>
                  <a:pt x="187176" y="181609"/>
                </a:lnTo>
                <a:lnTo>
                  <a:pt x="182088" y="186689"/>
                </a:lnTo>
                <a:lnTo>
                  <a:pt x="238760" y="186689"/>
                </a:lnTo>
                <a:lnTo>
                  <a:pt x="243839" y="181609"/>
                </a:lnTo>
                <a:close/>
              </a:path>
              <a:path w="425450" h="406400">
                <a:moveTo>
                  <a:pt x="250189" y="175259"/>
                </a:moveTo>
                <a:lnTo>
                  <a:pt x="193535" y="175259"/>
                </a:lnTo>
                <a:lnTo>
                  <a:pt x="188448" y="180339"/>
                </a:lnTo>
                <a:lnTo>
                  <a:pt x="245110" y="180339"/>
                </a:lnTo>
                <a:lnTo>
                  <a:pt x="250189" y="175259"/>
                </a:lnTo>
                <a:close/>
              </a:path>
              <a:path w="425450" h="406400">
                <a:moveTo>
                  <a:pt x="256539" y="168910"/>
                </a:moveTo>
                <a:lnTo>
                  <a:pt x="199896" y="168910"/>
                </a:lnTo>
                <a:lnTo>
                  <a:pt x="194808" y="173989"/>
                </a:lnTo>
                <a:lnTo>
                  <a:pt x="251460" y="173989"/>
                </a:lnTo>
                <a:lnTo>
                  <a:pt x="256539" y="168910"/>
                </a:lnTo>
                <a:close/>
              </a:path>
              <a:path w="425450" h="406400">
                <a:moveTo>
                  <a:pt x="262889" y="162559"/>
                </a:moveTo>
                <a:lnTo>
                  <a:pt x="206256" y="162559"/>
                </a:lnTo>
                <a:lnTo>
                  <a:pt x="201168" y="167639"/>
                </a:lnTo>
                <a:lnTo>
                  <a:pt x="257810" y="167639"/>
                </a:lnTo>
                <a:lnTo>
                  <a:pt x="262889" y="162559"/>
                </a:lnTo>
                <a:close/>
              </a:path>
              <a:path w="425450" h="406400">
                <a:moveTo>
                  <a:pt x="269239" y="156209"/>
                </a:moveTo>
                <a:lnTo>
                  <a:pt x="212616" y="156209"/>
                </a:lnTo>
                <a:lnTo>
                  <a:pt x="207527" y="161289"/>
                </a:lnTo>
                <a:lnTo>
                  <a:pt x="264160" y="161289"/>
                </a:lnTo>
                <a:lnTo>
                  <a:pt x="269239" y="156209"/>
                </a:lnTo>
                <a:close/>
              </a:path>
              <a:path w="425450" h="406400">
                <a:moveTo>
                  <a:pt x="275589" y="149860"/>
                </a:moveTo>
                <a:lnTo>
                  <a:pt x="218976" y="149860"/>
                </a:lnTo>
                <a:lnTo>
                  <a:pt x="213888" y="154940"/>
                </a:lnTo>
                <a:lnTo>
                  <a:pt x="270510" y="154940"/>
                </a:lnTo>
                <a:lnTo>
                  <a:pt x="275589" y="149860"/>
                </a:lnTo>
                <a:close/>
              </a:path>
              <a:path w="425450" h="406400">
                <a:moveTo>
                  <a:pt x="281939" y="143509"/>
                </a:moveTo>
                <a:lnTo>
                  <a:pt x="225335" y="143509"/>
                </a:lnTo>
                <a:lnTo>
                  <a:pt x="220247" y="148590"/>
                </a:lnTo>
                <a:lnTo>
                  <a:pt x="276860" y="148590"/>
                </a:lnTo>
                <a:lnTo>
                  <a:pt x="281939" y="143509"/>
                </a:lnTo>
                <a:close/>
              </a:path>
              <a:path w="425450" h="406400">
                <a:moveTo>
                  <a:pt x="288289" y="137160"/>
                </a:moveTo>
                <a:lnTo>
                  <a:pt x="231696" y="137160"/>
                </a:lnTo>
                <a:lnTo>
                  <a:pt x="226608" y="142240"/>
                </a:lnTo>
                <a:lnTo>
                  <a:pt x="283210" y="142240"/>
                </a:lnTo>
                <a:lnTo>
                  <a:pt x="288289" y="137160"/>
                </a:lnTo>
                <a:close/>
              </a:path>
              <a:path w="425450" h="406400">
                <a:moveTo>
                  <a:pt x="294639" y="130809"/>
                </a:moveTo>
                <a:lnTo>
                  <a:pt x="238056" y="130809"/>
                </a:lnTo>
                <a:lnTo>
                  <a:pt x="232968" y="135890"/>
                </a:lnTo>
                <a:lnTo>
                  <a:pt x="289560" y="135890"/>
                </a:lnTo>
                <a:lnTo>
                  <a:pt x="294639" y="130809"/>
                </a:lnTo>
                <a:close/>
              </a:path>
              <a:path w="425450" h="406400">
                <a:moveTo>
                  <a:pt x="300989" y="124459"/>
                </a:moveTo>
                <a:lnTo>
                  <a:pt x="244416" y="124459"/>
                </a:lnTo>
                <a:lnTo>
                  <a:pt x="239327" y="129540"/>
                </a:lnTo>
                <a:lnTo>
                  <a:pt x="295910" y="129540"/>
                </a:lnTo>
                <a:lnTo>
                  <a:pt x="300989" y="124459"/>
                </a:lnTo>
                <a:close/>
              </a:path>
              <a:path w="425450" h="406400">
                <a:moveTo>
                  <a:pt x="307339" y="118109"/>
                </a:moveTo>
                <a:lnTo>
                  <a:pt x="250776" y="118109"/>
                </a:lnTo>
                <a:lnTo>
                  <a:pt x="245688" y="123190"/>
                </a:lnTo>
                <a:lnTo>
                  <a:pt x="302260" y="123190"/>
                </a:lnTo>
                <a:lnTo>
                  <a:pt x="307339" y="118109"/>
                </a:lnTo>
                <a:close/>
              </a:path>
              <a:path w="425450" h="406400">
                <a:moveTo>
                  <a:pt x="313689" y="111759"/>
                </a:moveTo>
                <a:lnTo>
                  <a:pt x="257135" y="111759"/>
                </a:lnTo>
                <a:lnTo>
                  <a:pt x="252048" y="116840"/>
                </a:lnTo>
                <a:lnTo>
                  <a:pt x="308610" y="116840"/>
                </a:lnTo>
                <a:lnTo>
                  <a:pt x="313689" y="111759"/>
                </a:lnTo>
                <a:close/>
              </a:path>
              <a:path w="425450" h="406400">
                <a:moveTo>
                  <a:pt x="320039" y="105409"/>
                </a:moveTo>
                <a:lnTo>
                  <a:pt x="263496" y="105409"/>
                </a:lnTo>
                <a:lnTo>
                  <a:pt x="258408" y="110490"/>
                </a:lnTo>
                <a:lnTo>
                  <a:pt x="314960" y="110490"/>
                </a:lnTo>
                <a:lnTo>
                  <a:pt x="320039" y="105409"/>
                </a:lnTo>
                <a:close/>
              </a:path>
              <a:path w="425450" h="406400">
                <a:moveTo>
                  <a:pt x="326389" y="99059"/>
                </a:moveTo>
                <a:lnTo>
                  <a:pt x="269856" y="99059"/>
                </a:lnTo>
                <a:lnTo>
                  <a:pt x="264768" y="104140"/>
                </a:lnTo>
                <a:lnTo>
                  <a:pt x="321310" y="104140"/>
                </a:lnTo>
                <a:lnTo>
                  <a:pt x="326389" y="99059"/>
                </a:lnTo>
                <a:close/>
              </a:path>
              <a:path w="425450" h="406400">
                <a:moveTo>
                  <a:pt x="332739" y="92709"/>
                </a:moveTo>
                <a:lnTo>
                  <a:pt x="276216" y="92709"/>
                </a:lnTo>
                <a:lnTo>
                  <a:pt x="271127" y="97790"/>
                </a:lnTo>
                <a:lnTo>
                  <a:pt x="327660" y="97790"/>
                </a:lnTo>
                <a:lnTo>
                  <a:pt x="332739" y="92709"/>
                </a:lnTo>
                <a:close/>
              </a:path>
              <a:path w="425450" h="406400">
                <a:moveTo>
                  <a:pt x="339089" y="86359"/>
                </a:moveTo>
                <a:lnTo>
                  <a:pt x="282576" y="86359"/>
                </a:lnTo>
                <a:lnTo>
                  <a:pt x="277488" y="91440"/>
                </a:lnTo>
                <a:lnTo>
                  <a:pt x="334010" y="91440"/>
                </a:lnTo>
                <a:lnTo>
                  <a:pt x="339089" y="86359"/>
                </a:lnTo>
                <a:close/>
              </a:path>
              <a:path w="425450" h="406400">
                <a:moveTo>
                  <a:pt x="345439" y="80009"/>
                </a:moveTo>
                <a:lnTo>
                  <a:pt x="288935" y="80009"/>
                </a:lnTo>
                <a:lnTo>
                  <a:pt x="283847" y="85090"/>
                </a:lnTo>
                <a:lnTo>
                  <a:pt x="340360" y="85090"/>
                </a:lnTo>
                <a:lnTo>
                  <a:pt x="345439" y="80009"/>
                </a:lnTo>
                <a:close/>
              </a:path>
              <a:path w="425450" h="406400">
                <a:moveTo>
                  <a:pt x="351789" y="73659"/>
                </a:moveTo>
                <a:lnTo>
                  <a:pt x="295296" y="73659"/>
                </a:lnTo>
                <a:lnTo>
                  <a:pt x="290208" y="78740"/>
                </a:lnTo>
                <a:lnTo>
                  <a:pt x="346710" y="78740"/>
                </a:lnTo>
                <a:lnTo>
                  <a:pt x="351789" y="73659"/>
                </a:lnTo>
                <a:close/>
              </a:path>
              <a:path w="425450" h="406400">
                <a:moveTo>
                  <a:pt x="358139" y="67309"/>
                </a:moveTo>
                <a:lnTo>
                  <a:pt x="301656" y="67309"/>
                </a:lnTo>
                <a:lnTo>
                  <a:pt x="296568" y="72390"/>
                </a:lnTo>
                <a:lnTo>
                  <a:pt x="353060" y="72390"/>
                </a:lnTo>
                <a:lnTo>
                  <a:pt x="358139" y="67309"/>
                </a:lnTo>
                <a:close/>
              </a:path>
              <a:path w="425450" h="406400">
                <a:moveTo>
                  <a:pt x="364489" y="60959"/>
                </a:moveTo>
                <a:lnTo>
                  <a:pt x="308016" y="60959"/>
                </a:lnTo>
                <a:lnTo>
                  <a:pt x="302927" y="66040"/>
                </a:lnTo>
                <a:lnTo>
                  <a:pt x="359410" y="66040"/>
                </a:lnTo>
                <a:lnTo>
                  <a:pt x="364489" y="60959"/>
                </a:lnTo>
                <a:close/>
              </a:path>
              <a:path w="425450" h="406400">
                <a:moveTo>
                  <a:pt x="370839" y="54609"/>
                </a:moveTo>
                <a:lnTo>
                  <a:pt x="314376" y="54609"/>
                </a:lnTo>
                <a:lnTo>
                  <a:pt x="309288" y="59690"/>
                </a:lnTo>
                <a:lnTo>
                  <a:pt x="365760" y="59690"/>
                </a:lnTo>
                <a:lnTo>
                  <a:pt x="370839" y="54609"/>
                </a:lnTo>
                <a:close/>
              </a:path>
              <a:path w="425450" h="406400">
                <a:moveTo>
                  <a:pt x="377189" y="48260"/>
                </a:moveTo>
                <a:lnTo>
                  <a:pt x="320735" y="48260"/>
                </a:lnTo>
                <a:lnTo>
                  <a:pt x="315648" y="53340"/>
                </a:lnTo>
                <a:lnTo>
                  <a:pt x="372110" y="53340"/>
                </a:lnTo>
                <a:lnTo>
                  <a:pt x="377189" y="48260"/>
                </a:lnTo>
                <a:close/>
              </a:path>
              <a:path w="425450" h="406400">
                <a:moveTo>
                  <a:pt x="382270" y="43179"/>
                </a:moveTo>
                <a:lnTo>
                  <a:pt x="325823" y="43179"/>
                </a:lnTo>
                <a:lnTo>
                  <a:pt x="322008" y="46990"/>
                </a:lnTo>
                <a:lnTo>
                  <a:pt x="378460" y="46990"/>
                </a:lnTo>
                <a:lnTo>
                  <a:pt x="382270" y="43179"/>
                </a:lnTo>
                <a:close/>
              </a:path>
              <a:path w="425450" h="406400">
                <a:moveTo>
                  <a:pt x="383539" y="41909"/>
                </a:moveTo>
                <a:lnTo>
                  <a:pt x="327096" y="41909"/>
                </a:lnTo>
                <a:lnTo>
                  <a:pt x="325824" y="43179"/>
                </a:lnTo>
                <a:lnTo>
                  <a:pt x="382270" y="43179"/>
                </a:lnTo>
                <a:lnTo>
                  <a:pt x="383539" y="41909"/>
                </a:lnTo>
                <a:close/>
              </a:path>
              <a:path w="425450" h="406400">
                <a:moveTo>
                  <a:pt x="389889" y="35559"/>
                </a:moveTo>
                <a:lnTo>
                  <a:pt x="333456" y="35559"/>
                </a:lnTo>
                <a:lnTo>
                  <a:pt x="328368" y="40640"/>
                </a:lnTo>
                <a:lnTo>
                  <a:pt x="384810" y="40640"/>
                </a:lnTo>
                <a:lnTo>
                  <a:pt x="389889" y="35559"/>
                </a:lnTo>
                <a:close/>
              </a:path>
              <a:path w="425450" h="406400">
                <a:moveTo>
                  <a:pt x="396239" y="29209"/>
                </a:moveTo>
                <a:lnTo>
                  <a:pt x="339816" y="29209"/>
                </a:lnTo>
                <a:lnTo>
                  <a:pt x="334727" y="34290"/>
                </a:lnTo>
                <a:lnTo>
                  <a:pt x="391160" y="34290"/>
                </a:lnTo>
                <a:lnTo>
                  <a:pt x="396239" y="29209"/>
                </a:lnTo>
                <a:close/>
              </a:path>
              <a:path w="425450" h="406400">
                <a:moveTo>
                  <a:pt x="402589" y="22859"/>
                </a:moveTo>
                <a:lnTo>
                  <a:pt x="346176" y="22859"/>
                </a:lnTo>
                <a:lnTo>
                  <a:pt x="341088" y="27940"/>
                </a:lnTo>
                <a:lnTo>
                  <a:pt x="397510" y="27940"/>
                </a:lnTo>
                <a:lnTo>
                  <a:pt x="402589" y="22859"/>
                </a:lnTo>
                <a:close/>
              </a:path>
              <a:path w="425450" h="406400">
                <a:moveTo>
                  <a:pt x="408939" y="16509"/>
                </a:moveTo>
                <a:lnTo>
                  <a:pt x="352535" y="16509"/>
                </a:lnTo>
                <a:lnTo>
                  <a:pt x="347448" y="21590"/>
                </a:lnTo>
                <a:lnTo>
                  <a:pt x="403860" y="21590"/>
                </a:lnTo>
                <a:lnTo>
                  <a:pt x="408939" y="16509"/>
                </a:lnTo>
                <a:close/>
              </a:path>
              <a:path w="425450" h="406400">
                <a:moveTo>
                  <a:pt x="415289" y="10159"/>
                </a:moveTo>
                <a:lnTo>
                  <a:pt x="358896" y="10159"/>
                </a:lnTo>
                <a:lnTo>
                  <a:pt x="353808" y="15240"/>
                </a:lnTo>
                <a:lnTo>
                  <a:pt x="410210" y="15240"/>
                </a:lnTo>
                <a:lnTo>
                  <a:pt x="415289" y="10159"/>
                </a:lnTo>
                <a:close/>
              </a:path>
              <a:path w="425450" h="406400">
                <a:moveTo>
                  <a:pt x="421639" y="3809"/>
                </a:moveTo>
                <a:lnTo>
                  <a:pt x="377189" y="3809"/>
                </a:lnTo>
                <a:lnTo>
                  <a:pt x="377189" y="5080"/>
                </a:lnTo>
                <a:lnTo>
                  <a:pt x="369570" y="5080"/>
                </a:lnTo>
                <a:lnTo>
                  <a:pt x="369570" y="6350"/>
                </a:lnTo>
                <a:lnTo>
                  <a:pt x="362712" y="6350"/>
                </a:lnTo>
                <a:lnTo>
                  <a:pt x="360680" y="8378"/>
                </a:lnTo>
                <a:lnTo>
                  <a:pt x="360680" y="8890"/>
                </a:lnTo>
                <a:lnTo>
                  <a:pt x="416560" y="8890"/>
                </a:lnTo>
                <a:lnTo>
                  <a:pt x="421639" y="3809"/>
                </a:lnTo>
                <a:close/>
              </a:path>
              <a:path w="425450" h="406400">
                <a:moveTo>
                  <a:pt x="397510" y="2540"/>
                </a:moveTo>
                <a:lnTo>
                  <a:pt x="388620" y="2540"/>
                </a:lnTo>
                <a:lnTo>
                  <a:pt x="388620" y="3809"/>
                </a:lnTo>
                <a:lnTo>
                  <a:pt x="397510" y="3809"/>
                </a:lnTo>
                <a:lnTo>
                  <a:pt x="397510" y="2540"/>
                </a:lnTo>
                <a:close/>
              </a:path>
              <a:path w="425450" h="406400">
                <a:moveTo>
                  <a:pt x="425450" y="0"/>
                </a:moveTo>
                <a:lnTo>
                  <a:pt x="414020" y="0"/>
                </a:lnTo>
                <a:lnTo>
                  <a:pt x="414020" y="2540"/>
                </a:lnTo>
                <a:lnTo>
                  <a:pt x="422910" y="2540"/>
                </a:lnTo>
                <a:lnTo>
                  <a:pt x="425450" y="0"/>
                </a:lnTo>
                <a:close/>
              </a:path>
              <a:path w="425450" h="406400">
                <a:moveTo>
                  <a:pt x="172720" y="252730"/>
                </a:moveTo>
                <a:lnTo>
                  <a:pt x="115943" y="252730"/>
                </a:lnTo>
                <a:lnTo>
                  <a:pt x="52344" y="316230"/>
                </a:lnTo>
                <a:lnTo>
                  <a:pt x="109220" y="316230"/>
                </a:lnTo>
                <a:lnTo>
                  <a:pt x="172720" y="252730"/>
                </a:lnTo>
                <a:close/>
              </a:path>
              <a:path w="425450" h="406400">
                <a:moveTo>
                  <a:pt x="109220" y="316230"/>
                </a:moveTo>
                <a:lnTo>
                  <a:pt x="52344" y="316230"/>
                </a:lnTo>
                <a:lnTo>
                  <a:pt x="20544" y="347980"/>
                </a:lnTo>
                <a:lnTo>
                  <a:pt x="77470" y="347980"/>
                </a:lnTo>
                <a:lnTo>
                  <a:pt x="109220" y="316230"/>
                </a:lnTo>
                <a:close/>
              </a:path>
              <a:path w="425450" h="406400">
                <a:moveTo>
                  <a:pt x="77470" y="347980"/>
                </a:moveTo>
                <a:lnTo>
                  <a:pt x="20544" y="347980"/>
                </a:lnTo>
                <a:lnTo>
                  <a:pt x="7824" y="360680"/>
                </a:lnTo>
                <a:lnTo>
                  <a:pt x="64770" y="360680"/>
                </a:lnTo>
                <a:lnTo>
                  <a:pt x="77470" y="347980"/>
                </a:lnTo>
                <a:close/>
              </a:path>
              <a:path w="425450" h="406400">
                <a:moveTo>
                  <a:pt x="64770" y="360680"/>
                </a:moveTo>
                <a:lnTo>
                  <a:pt x="7824" y="360680"/>
                </a:lnTo>
                <a:lnTo>
                  <a:pt x="1464" y="367030"/>
                </a:lnTo>
                <a:lnTo>
                  <a:pt x="58420" y="367030"/>
                </a:lnTo>
                <a:lnTo>
                  <a:pt x="64770" y="360680"/>
                </a:lnTo>
                <a:close/>
              </a:path>
              <a:path w="425450" h="406400">
                <a:moveTo>
                  <a:pt x="58420" y="367030"/>
                </a:moveTo>
                <a:lnTo>
                  <a:pt x="1464" y="367030"/>
                </a:lnTo>
                <a:lnTo>
                  <a:pt x="0" y="368491"/>
                </a:lnTo>
                <a:lnTo>
                  <a:pt x="0" y="369570"/>
                </a:lnTo>
                <a:lnTo>
                  <a:pt x="1270" y="369570"/>
                </a:lnTo>
                <a:lnTo>
                  <a:pt x="1270" y="372110"/>
                </a:lnTo>
                <a:lnTo>
                  <a:pt x="2539" y="372110"/>
                </a:lnTo>
                <a:lnTo>
                  <a:pt x="2539" y="374650"/>
                </a:lnTo>
                <a:lnTo>
                  <a:pt x="3810" y="374650"/>
                </a:lnTo>
                <a:lnTo>
                  <a:pt x="3810" y="378460"/>
                </a:lnTo>
                <a:lnTo>
                  <a:pt x="5080" y="378460"/>
                </a:lnTo>
                <a:lnTo>
                  <a:pt x="5080" y="381000"/>
                </a:lnTo>
                <a:lnTo>
                  <a:pt x="6350" y="381000"/>
                </a:lnTo>
                <a:lnTo>
                  <a:pt x="6350" y="383540"/>
                </a:lnTo>
                <a:lnTo>
                  <a:pt x="7620" y="383540"/>
                </a:lnTo>
                <a:lnTo>
                  <a:pt x="7620" y="386080"/>
                </a:lnTo>
                <a:lnTo>
                  <a:pt x="8890" y="386080"/>
                </a:lnTo>
                <a:lnTo>
                  <a:pt x="8889" y="388620"/>
                </a:lnTo>
                <a:lnTo>
                  <a:pt x="10160" y="388620"/>
                </a:lnTo>
                <a:lnTo>
                  <a:pt x="10160" y="391160"/>
                </a:lnTo>
                <a:lnTo>
                  <a:pt x="11430" y="391160"/>
                </a:lnTo>
                <a:lnTo>
                  <a:pt x="11430" y="392430"/>
                </a:lnTo>
                <a:lnTo>
                  <a:pt x="33020" y="392430"/>
                </a:lnTo>
                <a:lnTo>
                  <a:pt x="58420" y="367030"/>
                </a:lnTo>
                <a:close/>
              </a:path>
              <a:path w="425450" h="406400">
                <a:moveTo>
                  <a:pt x="33020" y="392430"/>
                </a:moveTo>
                <a:lnTo>
                  <a:pt x="12700" y="392430"/>
                </a:lnTo>
                <a:lnTo>
                  <a:pt x="12700" y="394970"/>
                </a:lnTo>
                <a:lnTo>
                  <a:pt x="13970" y="394970"/>
                </a:lnTo>
                <a:lnTo>
                  <a:pt x="13970" y="397510"/>
                </a:lnTo>
                <a:lnTo>
                  <a:pt x="15239" y="397510"/>
                </a:lnTo>
                <a:lnTo>
                  <a:pt x="15239" y="400050"/>
                </a:lnTo>
                <a:lnTo>
                  <a:pt x="16510" y="400050"/>
                </a:lnTo>
                <a:lnTo>
                  <a:pt x="16510" y="401320"/>
                </a:lnTo>
                <a:lnTo>
                  <a:pt x="17780" y="401320"/>
                </a:lnTo>
                <a:lnTo>
                  <a:pt x="17780" y="403860"/>
                </a:lnTo>
                <a:lnTo>
                  <a:pt x="19050" y="403860"/>
                </a:lnTo>
                <a:lnTo>
                  <a:pt x="19050" y="406400"/>
                </a:lnTo>
                <a:lnTo>
                  <a:pt x="33020" y="392430"/>
                </a:lnTo>
                <a:close/>
              </a:path>
            </a:pathLst>
          </a:custGeom>
          <a:solidFill>
            <a:srgbClr val="007C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bk object 1152"/>
          <p:cNvSpPr/>
          <p:nvPr/>
        </p:nvSpPr>
        <p:spPr>
          <a:xfrm>
            <a:off x="3602990" y="6254750"/>
            <a:ext cx="375920" cy="362585"/>
          </a:xfrm>
          <a:custGeom>
            <a:avLst/>
            <a:gdLst/>
            <a:ahLst/>
            <a:cxnLst/>
            <a:rect l="l" t="t" r="r" b="b"/>
            <a:pathLst>
              <a:path w="375920" h="362584">
                <a:moveTo>
                  <a:pt x="131188" y="243840"/>
                </a:moveTo>
                <a:lnTo>
                  <a:pt x="76200" y="243840"/>
                </a:lnTo>
                <a:lnTo>
                  <a:pt x="73660" y="246379"/>
                </a:lnTo>
                <a:lnTo>
                  <a:pt x="128644" y="246379"/>
                </a:lnTo>
                <a:lnTo>
                  <a:pt x="131188" y="243840"/>
                </a:lnTo>
                <a:close/>
              </a:path>
              <a:path w="375920" h="362584">
                <a:moveTo>
                  <a:pt x="180796" y="194309"/>
                </a:moveTo>
                <a:lnTo>
                  <a:pt x="125729" y="194309"/>
                </a:lnTo>
                <a:lnTo>
                  <a:pt x="77470" y="242569"/>
                </a:lnTo>
                <a:lnTo>
                  <a:pt x="132460" y="242569"/>
                </a:lnTo>
                <a:lnTo>
                  <a:pt x="180796" y="194309"/>
                </a:lnTo>
                <a:close/>
              </a:path>
              <a:path w="375920" h="362584">
                <a:moveTo>
                  <a:pt x="187156" y="187959"/>
                </a:moveTo>
                <a:lnTo>
                  <a:pt x="132079" y="187959"/>
                </a:lnTo>
                <a:lnTo>
                  <a:pt x="127000" y="193040"/>
                </a:lnTo>
                <a:lnTo>
                  <a:pt x="182068" y="193040"/>
                </a:lnTo>
                <a:lnTo>
                  <a:pt x="187156" y="187959"/>
                </a:lnTo>
                <a:close/>
              </a:path>
              <a:path w="375920" h="362584">
                <a:moveTo>
                  <a:pt x="193516" y="181610"/>
                </a:moveTo>
                <a:lnTo>
                  <a:pt x="138429" y="181610"/>
                </a:lnTo>
                <a:lnTo>
                  <a:pt x="133350" y="186690"/>
                </a:lnTo>
                <a:lnTo>
                  <a:pt x="188427" y="186690"/>
                </a:lnTo>
                <a:lnTo>
                  <a:pt x="193516" y="181610"/>
                </a:lnTo>
                <a:close/>
              </a:path>
              <a:path w="375920" h="362584">
                <a:moveTo>
                  <a:pt x="199876" y="175259"/>
                </a:moveTo>
                <a:lnTo>
                  <a:pt x="144779" y="175259"/>
                </a:lnTo>
                <a:lnTo>
                  <a:pt x="139700" y="180339"/>
                </a:lnTo>
                <a:lnTo>
                  <a:pt x="194788" y="180339"/>
                </a:lnTo>
                <a:lnTo>
                  <a:pt x="199876" y="175259"/>
                </a:lnTo>
                <a:close/>
              </a:path>
              <a:path w="375920" h="362584">
                <a:moveTo>
                  <a:pt x="206235" y="168909"/>
                </a:moveTo>
                <a:lnTo>
                  <a:pt x="151129" y="168909"/>
                </a:lnTo>
                <a:lnTo>
                  <a:pt x="146050" y="173989"/>
                </a:lnTo>
                <a:lnTo>
                  <a:pt x="201148" y="173989"/>
                </a:lnTo>
                <a:lnTo>
                  <a:pt x="206235" y="168909"/>
                </a:lnTo>
                <a:close/>
              </a:path>
              <a:path w="375920" h="362584">
                <a:moveTo>
                  <a:pt x="212596" y="162559"/>
                </a:moveTo>
                <a:lnTo>
                  <a:pt x="157479" y="162559"/>
                </a:lnTo>
                <a:lnTo>
                  <a:pt x="152400" y="167639"/>
                </a:lnTo>
                <a:lnTo>
                  <a:pt x="207508" y="167639"/>
                </a:lnTo>
                <a:lnTo>
                  <a:pt x="212596" y="162559"/>
                </a:lnTo>
                <a:close/>
              </a:path>
              <a:path w="375920" h="362584">
                <a:moveTo>
                  <a:pt x="218956" y="156209"/>
                </a:moveTo>
                <a:lnTo>
                  <a:pt x="163829" y="156209"/>
                </a:lnTo>
                <a:lnTo>
                  <a:pt x="158750" y="161289"/>
                </a:lnTo>
                <a:lnTo>
                  <a:pt x="213868" y="161289"/>
                </a:lnTo>
                <a:lnTo>
                  <a:pt x="218956" y="156209"/>
                </a:lnTo>
                <a:close/>
              </a:path>
              <a:path w="375920" h="362584">
                <a:moveTo>
                  <a:pt x="225316" y="149859"/>
                </a:moveTo>
                <a:lnTo>
                  <a:pt x="170179" y="149859"/>
                </a:lnTo>
                <a:lnTo>
                  <a:pt x="165100" y="154939"/>
                </a:lnTo>
                <a:lnTo>
                  <a:pt x="220227" y="154939"/>
                </a:lnTo>
                <a:lnTo>
                  <a:pt x="225316" y="149859"/>
                </a:lnTo>
                <a:close/>
              </a:path>
              <a:path w="375920" h="362584">
                <a:moveTo>
                  <a:pt x="231676" y="143509"/>
                </a:moveTo>
                <a:lnTo>
                  <a:pt x="176529" y="143509"/>
                </a:lnTo>
                <a:lnTo>
                  <a:pt x="171450" y="148590"/>
                </a:lnTo>
                <a:lnTo>
                  <a:pt x="226588" y="148590"/>
                </a:lnTo>
                <a:lnTo>
                  <a:pt x="231676" y="143509"/>
                </a:lnTo>
                <a:close/>
              </a:path>
              <a:path w="375920" h="362584">
                <a:moveTo>
                  <a:pt x="238035" y="137159"/>
                </a:moveTo>
                <a:lnTo>
                  <a:pt x="182879" y="137159"/>
                </a:lnTo>
                <a:lnTo>
                  <a:pt x="177800" y="142240"/>
                </a:lnTo>
                <a:lnTo>
                  <a:pt x="232948" y="142240"/>
                </a:lnTo>
                <a:lnTo>
                  <a:pt x="238035" y="137159"/>
                </a:lnTo>
                <a:close/>
              </a:path>
              <a:path w="375920" h="362584">
                <a:moveTo>
                  <a:pt x="244396" y="130809"/>
                </a:moveTo>
                <a:lnTo>
                  <a:pt x="189229" y="130809"/>
                </a:lnTo>
                <a:lnTo>
                  <a:pt x="184150" y="135890"/>
                </a:lnTo>
                <a:lnTo>
                  <a:pt x="239308" y="135890"/>
                </a:lnTo>
                <a:lnTo>
                  <a:pt x="244396" y="130809"/>
                </a:lnTo>
                <a:close/>
              </a:path>
              <a:path w="375920" h="362584">
                <a:moveTo>
                  <a:pt x="249484" y="125730"/>
                </a:moveTo>
                <a:lnTo>
                  <a:pt x="194310" y="125730"/>
                </a:lnTo>
                <a:lnTo>
                  <a:pt x="190500" y="129540"/>
                </a:lnTo>
                <a:lnTo>
                  <a:pt x="245668" y="129540"/>
                </a:lnTo>
                <a:lnTo>
                  <a:pt x="249484" y="125730"/>
                </a:lnTo>
                <a:close/>
              </a:path>
              <a:path w="375920" h="362584">
                <a:moveTo>
                  <a:pt x="250756" y="124459"/>
                </a:moveTo>
                <a:lnTo>
                  <a:pt x="195579" y="124459"/>
                </a:lnTo>
                <a:lnTo>
                  <a:pt x="194310" y="125729"/>
                </a:lnTo>
                <a:lnTo>
                  <a:pt x="249484" y="125729"/>
                </a:lnTo>
                <a:lnTo>
                  <a:pt x="250756" y="124459"/>
                </a:lnTo>
                <a:close/>
              </a:path>
              <a:path w="375920" h="362584">
                <a:moveTo>
                  <a:pt x="255843" y="119379"/>
                </a:moveTo>
                <a:lnTo>
                  <a:pt x="200660" y="119379"/>
                </a:lnTo>
                <a:lnTo>
                  <a:pt x="196850" y="123190"/>
                </a:lnTo>
                <a:lnTo>
                  <a:pt x="252027" y="123190"/>
                </a:lnTo>
                <a:lnTo>
                  <a:pt x="255843" y="119379"/>
                </a:lnTo>
                <a:close/>
              </a:path>
              <a:path w="375920" h="362584">
                <a:moveTo>
                  <a:pt x="257116" y="118109"/>
                </a:moveTo>
                <a:lnTo>
                  <a:pt x="201930" y="118109"/>
                </a:lnTo>
                <a:lnTo>
                  <a:pt x="200660" y="119379"/>
                </a:lnTo>
                <a:lnTo>
                  <a:pt x="255844" y="119379"/>
                </a:lnTo>
                <a:lnTo>
                  <a:pt x="257116" y="118109"/>
                </a:lnTo>
                <a:close/>
              </a:path>
              <a:path w="375920" h="362584">
                <a:moveTo>
                  <a:pt x="263476" y="111759"/>
                </a:moveTo>
                <a:lnTo>
                  <a:pt x="208279" y="111759"/>
                </a:lnTo>
                <a:lnTo>
                  <a:pt x="203200" y="116840"/>
                </a:lnTo>
                <a:lnTo>
                  <a:pt x="258388" y="116840"/>
                </a:lnTo>
                <a:lnTo>
                  <a:pt x="263476" y="111759"/>
                </a:lnTo>
                <a:close/>
              </a:path>
              <a:path w="375920" h="362584">
                <a:moveTo>
                  <a:pt x="268564" y="106680"/>
                </a:moveTo>
                <a:lnTo>
                  <a:pt x="213360" y="106680"/>
                </a:lnTo>
                <a:lnTo>
                  <a:pt x="209550" y="110490"/>
                </a:lnTo>
                <a:lnTo>
                  <a:pt x="264748" y="110490"/>
                </a:lnTo>
                <a:lnTo>
                  <a:pt x="268564" y="106680"/>
                </a:lnTo>
                <a:close/>
              </a:path>
              <a:path w="375920" h="362584">
                <a:moveTo>
                  <a:pt x="269835" y="105409"/>
                </a:moveTo>
                <a:lnTo>
                  <a:pt x="214629" y="105409"/>
                </a:lnTo>
                <a:lnTo>
                  <a:pt x="213360" y="106679"/>
                </a:lnTo>
                <a:lnTo>
                  <a:pt x="268564" y="106679"/>
                </a:lnTo>
                <a:lnTo>
                  <a:pt x="269835" y="105409"/>
                </a:lnTo>
                <a:close/>
              </a:path>
              <a:path w="375920" h="362584">
                <a:moveTo>
                  <a:pt x="276196" y="99059"/>
                </a:moveTo>
                <a:lnTo>
                  <a:pt x="220979" y="99059"/>
                </a:lnTo>
                <a:lnTo>
                  <a:pt x="215900" y="104140"/>
                </a:lnTo>
                <a:lnTo>
                  <a:pt x="271108" y="104140"/>
                </a:lnTo>
                <a:lnTo>
                  <a:pt x="276196" y="99059"/>
                </a:lnTo>
                <a:close/>
              </a:path>
              <a:path w="375920" h="362584">
                <a:moveTo>
                  <a:pt x="282556" y="92709"/>
                </a:moveTo>
                <a:lnTo>
                  <a:pt x="227329" y="92709"/>
                </a:lnTo>
                <a:lnTo>
                  <a:pt x="222250" y="97790"/>
                </a:lnTo>
                <a:lnTo>
                  <a:pt x="277468" y="97790"/>
                </a:lnTo>
                <a:lnTo>
                  <a:pt x="282556" y="92709"/>
                </a:lnTo>
                <a:close/>
              </a:path>
              <a:path w="375920" h="362584">
                <a:moveTo>
                  <a:pt x="288916" y="86360"/>
                </a:moveTo>
                <a:lnTo>
                  <a:pt x="233680" y="86360"/>
                </a:lnTo>
                <a:lnTo>
                  <a:pt x="228600" y="91440"/>
                </a:lnTo>
                <a:lnTo>
                  <a:pt x="283827" y="91440"/>
                </a:lnTo>
                <a:lnTo>
                  <a:pt x="288916" y="86360"/>
                </a:lnTo>
                <a:close/>
              </a:path>
              <a:path w="375920" h="362584">
                <a:moveTo>
                  <a:pt x="295276" y="80009"/>
                </a:moveTo>
                <a:lnTo>
                  <a:pt x="240029" y="80009"/>
                </a:lnTo>
                <a:lnTo>
                  <a:pt x="234950" y="85090"/>
                </a:lnTo>
                <a:lnTo>
                  <a:pt x="290188" y="85090"/>
                </a:lnTo>
                <a:lnTo>
                  <a:pt x="295276" y="80009"/>
                </a:lnTo>
                <a:close/>
              </a:path>
              <a:path w="375920" h="362584">
                <a:moveTo>
                  <a:pt x="301635" y="73659"/>
                </a:moveTo>
                <a:lnTo>
                  <a:pt x="246379" y="73659"/>
                </a:lnTo>
                <a:lnTo>
                  <a:pt x="241300" y="78740"/>
                </a:lnTo>
                <a:lnTo>
                  <a:pt x="296548" y="78740"/>
                </a:lnTo>
                <a:lnTo>
                  <a:pt x="301635" y="73659"/>
                </a:lnTo>
                <a:close/>
              </a:path>
              <a:path w="375920" h="362584">
                <a:moveTo>
                  <a:pt x="307996" y="67310"/>
                </a:moveTo>
                <a:lnTo>
                  <a:pt x="252729" y="67310"/>
                </a:lnTo>
                <a:lnTo>
                  <a:pt x="247650" y="72390"/>
                </a:lnTo>
                <a:lnTo>
                  <a:pt x="302908" y="72390"/>
                </a:lnTo>
                <a:lnTo>
                  <a:pt x="307996" y="67310"/>
                </a:lnTo>
                <a:close/>
              </a:path>
              <a:path w="375920" h="362584">
                <a:moveTo>
                  <a:pt x="314356" y="60959"/>
                </a:moveTo>
                <a:lnTo>
                  <a:pt x="259080" y="60959"/>
                </a:lnTo>
                <a:lnTo>
                  <a:pt x="254000" y="66040"/>
                </a:lnTo>
                <a:lnTo>
                  <a:pt x="309268" y="66040"/>
                </a:lnTo>
                <a:lnTo>
                  <a:pt x="314356" y="60959"/>
                </a:lnTo>
                <a:close/>
              </a:path>
              <a:path w="375920" h="362584">
                <a:moveTo>
                  <a:pt x="320716" y="54609"/>
                </a:moveTo>
                <a:lnTo>
                  <a:pt x="265429" y="54609"/>
                </a:lnTo>
                <a:lnTo>
                  <a:pt x="260350" y="59690"/>
                </a:lnTo>
                <a:lnTo>
                  <a:pt x="315627" y="59690"/>
                </a:lnTo>
                <a:lnTo>
                  <a:pt x="320716" y="54609"/>
                </a:lnTo>
                <a:close/>
              </a:path>
              <a:path w="375920" h="362584">
                <a:moveTo>
                  <a:pt x="327076" y="48260"/>
                </a:moveTo>
                <a:lnTo>
                  <a:pt x="271779" y="48260"/>
                </a:lnTo>
                <a:lnTo>
                  <a:pt x="266700" y="53340"/>
                </a:lnTo>
                <a:lnTo>
                  <a:pt x="321988" y="53340"/>
                </a:lnTo>
                <a:lnTo>
                  <a:pt x="327076" y="48260"/>
                </a:lnTo>
                <a:close/>
              </a:path>
              <a:path w="375920" h="362584">
                <a:moveTo>
                  <a:pt x="333435" y="41909"/>
                </a:moveTo>
                <a:lnTo>
                  <a:pt x="278130" y="41909"/>
                </a:lnTo>
                <a:lnTo>
                  <a:pt x="273050" y="46990"/>
                </a:lnTo>
                <a:lnTo>
                  <a:pt x="328348" y="46990"/>
                </a:lnTo>
                <a:lnTo>
                  <a:pt x="333435" y="41909"/>
                </a:lnTo>
                <a:close/>
              </a:path>
              <a:path w="375920" h="362584">
                <a:moveTo>
                  <a:pt x="339796" y="35559"/>
                </a:moveTo>
                <a:lnTo>
                  <a:pt x="284480" y="35559"/>
                </a:lnTo>
                <a:lnTo>
                  <a:pt x="279400" y="40640"/>
                </a:lnTo>
                <a:lnTo>
                  <a:pt x="334708" y="40640"/>
                </a:lnTo>
                <a:lnTo>
                  <a:pt x="339796" y="35559"/>
                </a:lnTo>
                <a:close/>
              </a:path>
              <a:path w="375920" h="362584">
                <a:moveTo>
                  <a:pt x="344884" y="30480"/>
                </a:moveTo>
                <a:lnTo>
                  <a:pt x="289560" y="30480"/>
                </a:lnTo>
                <a:lnTo>
                  <a:pt x="285750" y="34290"/>
                </a:lnTo>
                <a:lnTo>
                  <a:pt x="341068" y="34290"/>
                </a:lnTo>
                <a:lnTo>
                  <a:pt x="344884" y="30480"/>
                </a:lnTo>
                <a:close/>
              </a:path>
              <a:path w="375920" h="362584">
                <a:moveTo>
                  <a:pt x="346156" y="29209"/>
                </a:moveTo>
                <a:lnTo>
                  <a:pt x="290830" y="29209"/>
                </a:lnTo>
                <a:lnTo>
                  <a:pt x="289560" y="30479"/>
                </a:lnTo>
                <a:lnTo>
                  <a:pt x="344884" y="30479"/>
                </a:lnTo>
                <a:lnTo>
                  <a:pt x="346156" y="29209"/>
                </a:lnTo>
                <a:close/>
              </a:path>
              <a:path w="375920" h="362584">
                <a:moveTo>
                  <a:pt x="352516" y="22860"/>
                </a:moveTo>
                <a:lnTo>
                  <a:pt x="297179" y="22860"/>
                </a:lnTo>
                <a:lnTo>
                  <a:pt x="292100" y="27940"/>
                </a:lnTo>
                <a:lnTo>
                  <a:pt x="347427" y="27940"/>
                </a:lnTo>
                <a:lnTo>
                  <a:pt x="352516" y="22860"/>
                </a:lnTo>
                <a:close/>
              </a:path>
              <a:path w="375920" h="362584">
                <a:moveTo>
                  <a:pt x="357604" y="17780"/>
                </a:moveTo>
                <a:lnTo>
                  <a:pt x="302260" y="17780"/>
                </a:lnTo>
                <a:lnTo>
                  <a:pt x="298450" y="21590"/>
                </a:lnTo>
                <a:lnTo>
                  <a:pt x="353788" y="21590"/>
                </a:lnTo>
                <a:lnTo>
                  <a:pt x="357604" y="17780"/>
                </a:lnTo>
                <a:close/>
              </a:path>
              <a:path w="375920" h="362584">
                <a:moveTo>
                  <a:pt x="306070" y="15240"/>
                </a:moveTo>
                <a:lnTo>
                  <a:pt x="304800" y="15240"/>
                </a:lnTo>
                <a:lnTo>
                  <a:pt x="302260" y="17779"/>
                </a:lnTo>
                <a:lnTo>
                  <a:pt x="357604" y="17779"/>
                </a:lnTo>
                <a:lnTo>
                  <a:pt x="358876" y="16509"/>
                </a:lnTo>
                <a:lnTo>
                  <a:pt x="306070" y="16509"/>
                </a:lnTo>
                <a:lnTo>
                  <a:pt x="306070" y="15240"/>
                </a:lnTo>
                <a:close/>
              </a:path>
              <a:path w="375920" h="362584">
                <a:moveTo>
                  <a:pt x="365235" y="10159"/>
                </a:moveTo>
                <a:lnTo>
                  <a:pt x="321310" y="10159"/>
                </a:lnTo>
                <a:lnTo>
                  <a:pt x="321310" y="11430"/>
                </a:lnTo>
                <a:lnTo>
                  <a:pt x="314960" y="11430"/>
                </a:lnTo>
                <a:lnTo>
                  <a:pt x="314960" y="12700"/>
                </a:lnTo>
                <a:lnTo>
                  <a:pt x="309880" y="12700"/>
                </a:lnTo>
                <a:lnTo>
                  <a:pt x="309880" y="15240"/>
                </a:lnTo>
                <a:lnTo>
                  <a:pt x="360147" y="15240"/>
                </a:lnTo>
                <a:lnTo>
                  <a:pt x="365235" y="10159"/>
                </a:lnTo>
                <a:close/>
              </a:path>
              <a:path w="375920" h="362584">
                <a:moveTo>
                  <a:pt x="332739" y="8890"/>
                </a:moveTo>
                <a:lnTo>
                  <a:pt x="327660" y="8890"/>
                </a:lnTo>
                <a:lnTo>
                  <a:pt x="327660" y="10159"/>
                </a:lnTo>
                <a:lnTo>
                  <a:pt x="332739" y="10159"/>
                </a:lnTo>
                <a:lnTo>
                  <a:pt x="332739" y="8890"/>
                </a:lnTo>
                <a:close/>
              </a:path>
              <a:path w="375920" h="362584">
                <a:moveTo>
                  <a:pt x="371596" y="3809"/>
                </a:moveTo>
                <a:lnTo>
                  <a:pt x="353060" y="3809"/>
                </a:lnTo>
                <a:lnTo>
                  <a:pt x="353060" y="5079"/>
                </a:lnTo>
                <a:lnTo>
                  <a:pt x="345439" y="5079"/>
                </a:lnTo>
                <a:lnTo>
                  <a:pt x="345439" y="6350"/>
                </a:lnTo>
                <a:lnTo>
                  <a:pt x="339089" y="6350"/>
                </a:lnTo>
                <a:lnTo>
                  <a:pt x="339089" y="8890"/>
                </a:lnTo>
                <a:lnTo>
                  <a:pt x="366508" y="8890"/>
                </a:lnTo>
                <a:lnTo>
                  <a:pt x="371596" y="3809"/>
                </a:lnTo>
                <a:close/>
              </a:path>
              <a:path w="375920" h="362584">
                <a:moveTo>
                  <a:pt x="365760" y="2540"/>
                </a:moveTo>
                <a:lnTo>
                  <a:pt x="358139" y="2540"/>
                </a:lnTo>
                <a:lnTo>
                  <a:pt x="358139" y="3809"/>
                </a:lnTo>
                <a:lnTo>
                  <a:pt x="365760" y="3809"/>
                </a:lnTo>
                <a:lnTo>
                  <a:pt x="365760" y="2540"/>
                </a:lnTo>
                <a:close/>
              </a:path>
              <a:path w="375920" h="362584">
                <a:moveTo>
                  <a:pt x="375412" y="0"/>
                </a:moveTo>
                <a:lnTo>
                  <a:pt x="373380" y="0"/>
                </a:lnTo>
                <a:lnTo>
                  <a:pt x="373380" y="2028"/>
                </a:lnTo>
                <a:lnTo>
                  <a:pt x="375412" y="0"/>
                </a:lnTo>
                <a:close/>
              </a:path>
              <a:path w="375920" h="362584">
                <a:moveTo>
                  <a:pt x="128643" y="246380"/>
                </a:moveTo>
                <a:lnTo>
                  <a:pt x="73660" y="246380"/>
                </a:lnTo>
                <a:lnTo>
                  <a:pt x="10160" y="309880"/>
                </a:lnTo>
                <a:lnTo>
                  <a:pt x="65044" y="309880"/>
                </a:lnTo>
                <a:lnTo>
                  <a:pt x="128643" y="246380"/>
                </a:lnTo>
                <a:close/>
              </a:path>
              <a:path w="375920" h="362584">
                <a:moveTo>
                  <a:pt x="65043" y="309880"/>
                </a:moveTo>
                <a:lnTo>
                  <a:pt x="10160" y="309880"/>
                </a:lnTo>
                <a:lnTo>
                  <a:pt x="0" y="320039"/>
                </a:lnTo>
                <a:lnTo>
                  <a:pt x="0" y="322580"/>
                </a:lnTo>
                <a:lnTo>
                  <a:pt x="52324" y="322580"/>
                </a:lnTo>
                <a:lnTo>
                  <a:pt x="65043" y="309880"/>
                </a:lnTo>
                <a:close/>
              </a:path>
              <a:path w="375920" h="362584">
                <a:moveTo>
                  <a:pt x="52324" y="322580"/>
                </a:moveTo>
                <a:lnTo>
                  <a:pt x="0" y="322580"/>
                </a:lnTo>
                <a:lnTo>
                  <a:pt x="0" y="325120"/>
                </a:lnTo>
                <a:lnTo>
                  <a:pt x="1270" y="325120"/>
                </a:lnTo>
                <a:lnTo>
                  <a:pt x="1270" y="332740"/>
                </a:lnTo>
                <a:lnTo>
                  <a:pt x="2539" y="332740"/>
                </a:lnTo>
                <a:lnTo>
                  <a:pt x="2539" y="337820"/>
                </a:lnTo>
                <a:lnTo>
                  <a:pt x="3810" y="337820"/>
                </a:lnTo>
                <a:lnTo>
                  <a:pt x="3810" y="341630"/>
                </a:lnTo>
                <a:lnTo>
                  <a:pt x="33244" y="341630"/>
                </a:lnTo>
                <a:lnTo>
                  <a:pt x="52324" y="322580"/>
                </a:lnTo>
                <a:close/>
              </a:path>
              <a:path w="375920" h="362584">
                <a:moveTo>
                  <a:pt x="33243" y="341630"/>
                </a:moveTo>
                <a:lnTo>
                  <a:pt x="5080" y="341630"/>
                </a:lnTo>
                <a:lnTo>
                  <a:pt x="5080" y="344170"/>
                </a:lnTo>
                <a:lnTo>
                  <a:pt x="6350" y="344170"/>
                </a:lnTo>
                <a:lnTo>
                  <a:pt x="6350" y="347980"/>
                </a:lnTo>
                <a:lnTo>
                  <a:pt x="7620" y="347980"/>
                </a:lnTo>
                <a:lnTo>
                  <a:pt x="7620" y="351790"/>
                </a:lnTo>
                <a:lnTo>
                  <a:pt x="8889" y="351790"/>
                </a:lnTo>
                <a:lnTo>
                  <a:pt x="8889" y="354330"/>
                </a:lnTo>
                <a:lnTo>
                  <a:pt x="20524" y="354330"/>
                </a:lnTo>
                <a:lnTo>
                  <a:pt x="33243" y="341630"/>
                </a:lnTo>
                <a:close/>
              </a:path>
              <a:path w="375920" h="362584">
                <a:moveTo>
                  <a:pt x="20524" y="354330"/>
                </a:moveTo>
                <a:lnTo>
                  <a:pt x="10160" y="354330"/>
                </a:lnTo>
                <a:lnTo>
                  <a:pt x="10160" y="356870"/>
                </a:lnTo>
                <a:lnTo>
                  <a:pt x="11430" y="356870"/>
                </a:lnTo>
                <a:lnTo>
                  <a:pt x="11430" y="360680"/>
                </a:lnTo>
                <a:lnTo>
                  <a:pt x="14164" y="360680"/>
                </a:lnTo>
                <a:lnTo>
                  <a:pt x="20524" y="354330"/>
                </a:lnTo>
                <a:close/>
              </a:path>
              <a:path w="375920" h="362584">
                <a:moveTo>
                  <a:pt x="14164" y="360680"/>
                </a:moveTo>
                <a:lnTo>
                  <a:pt x="12700" y="360680"/>
                </a:lnTo>
                <a:lnTo>
                  <a:pt x="12700" y="362141"/>
                </a:lnTo>
                <a:lnTo>
                  <a:pt x="14164" y="36068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bk object 1153"/>
          <p:cNvSpPr/>
          <p:nvPr/>
        </p:nvSpPr>
        <p:spPr>
          <a:xfrm>
            <a:off x="3600450" y="6269990"/>
            <a:ext cx="307340" cy="304800"/>
          </a:xfrm>
          <a:custGeom>
            <a:avLst/>
            <a:gdLst/>
            <a:ahLst/>
            <a:cxnLst/>
            <a:rect l="l" t="t" r="r" b="b"/>
            <a:pathLst>
              <a:path w="307339" h="304800">
                <a:moveTo>
                  <a:pt x="78739" y="228600"/>
                </a:moveTo>
                <a:lnTo>
                  <a:pt x="23838" y="228600"/>
                </a:lnTo>
                <a:lnTo>
                  <a:pt x="21302" y="231140"/>
                </a:lnTo>
                <a:lnTo>
                  <a:pt x="76200" y="231140"/>
                </a:lnTo>
                <a:lnTo>
                  <a:pt x="78739" y="228600"/>
                </a:lnTo>
                <a:close/>
              </a:path>
              <a:path w="307339" h="304800">
                <a:moveTo>
                  <a:pt x="128269" y="179070"/>
                </a:moveTo>
                <a:lnTo>
                  <a:pt x="73290" y="179070"/>
                </a:lnTo>
                <a:lnTo>
                  <a:pt x="25106" y="227330"/>
                </a:lnTo>
                <a:lnTo>
                  <a:pt x="80010" y="227330"/>
                </a:lnTo>
                <a:lnTo>
                  <a:pt x="128269" y="179070"/>
                </a:lnTo>
                <a:close/>
              </a:path>
              <a:path w="307339" h="304800">
                <a:moveTo>
                  <a:pt x="134620" y="172720"/>
                </a:moveTo>
                <a:lnTo>
                  <a:pt x="79630" y="172720"/>
                </a:lnTo>
                <a:lnTo>
                  <a:pt x="74558" y="177800"/>
                </a:lnTo>
                <a:lnTo>
                  <a:pt x="129539" y="177800"/>
                </a:lnTo>
                <a:lnTo>
                  <a:pt x="134620" y="172720"/>
                </a:lnTo>
                <a:close/>
              </a:path>
              <a:path w="307339" h="304800">
                <a:moveTo>
                  <a:pt x="140970" y="166370"/>
                </a:moveTo>
                <a:lnTo>
                  <a:pt x="85970" y="166370"/>
                </a:lnTo>
                <a:lnTo>
                  <a:pt x="80898" y="171450"/>
                </a:lnTo>
                <a:lnTo>
                  <a:pt x="135889" y="171450"/>
                </a:lnTo>
                <a:lnTo>
                  <a:pt x="140970" y="166370"/>
                </a:lnTo>
                <a:close/>
              </a:path>
              <a:path w="307339" h="304800">
                <a:moveTo>
                  <a:pt x="147320" y="160020"/>
                </a:moveTo>
                <a:lnTo>
                  <a:pt x="92310" y="160020"/>
                </a:lnTo>
                <a:lnTo>
                  <a:pt x="87238" y="165100"/>
                </a:lnTo>
                <a:lnTo>
                  <a:pt x="142239" y="165100"/>
                </a:lnTo>
                <a:lnTo>
                  <a:pt x="147320" y="160020"/>
                </a:lnTo>
                <a:close/>
              </a:path>
              <a:path w="307339" h="304800">
                <a:moveTo>
                  <a:pt x="153670" y="153670"/>
                </a:moveTo>
                <a:lnTo>
                  <a:pt x="98650" y="153670"/>
                </a:lnTo>
                <a:lnTo>
                  <a:pt x="93578" y="158750"/>
                </a:lnTo>
                <a:lnTo>
                  <a:pt x="148589" y="158750"/>
                </a:lnTo>
                <a:lnTo>
                  <a:pt x="153670" y="153670"/>
                </a:lnTo>
                <a:close/>
              </a:path>
              <a:path w="307339" h="304800">
                <a:moveTo>
                  <a:pt x="160020" y="147320"/>
                </a:moveTo>
                <a:lnTo>
                  <a:pt x="104990" y="147320"/>
                </a:lnTo>
                <a:lnTo>
                  <a:pt x="99918" y="152400"/>
                </a:lnTo>
                <a:lnTo>
                  <a:pt x="154939" y="152400"/>
                </a:lnTo>
                <a:lnTo>
                  <a:pt x="160020" y="147320"/>
                </a:lnTo>
                <a:close/>
              </a:path>
              <a:path w="307339" h="304800">
                <a:moveTo>
                  <a:pt x="166370" y="140970"/>
                </a:moveTo>
                <a:lnTo>
                  <a:pt x="111330" y="140970"/>
                </a:lnTo>
                <a:lnTo>
                  <a:pt x="106258" y="146050"/>
                </a:lnTo>
                <a:lnTo>
                  <a:pt x="161289" y="146050"/>
                </a:lnTo>
                <a:lnTo>
                  <a:pt x="166370" y="140970"/>
                </a:lnTo>
                <a:close/>
              </a:path>
              <a:path w="307339" h="304800">
                <a:moveTo>
                  <a:pt x="172719" y="134620"/>
                </a:moveTo>
                <a:lnTo>
                  <a:pt x="117670" y="134620"/>
                </a:lnTo>
                <a:lnTo>
                  <a:pt x="112598" y="139700"/>
                </a:lnTo>
                <a:lnTo>
                  <a:pt x="167639" y="139700"/>
                </a:lnTo>
                <a:lnTo>
                  <a:pt x="172719" y="134620"/>
                </a:lnTo>
                <a:close/>
              </a:path>
              <a:path w="307339" h="304800">
                <a:moveTo>
                  <a:pt x="179070" y="128270"/>
                </a:moveTo>
                <a:lnTo>
                  <a:pt x="124010" y="128270"/>
                </a:lnTo>
                <a:lnTo>
                  <a:pt x="118938" y="133350"/>
                </a:lnTo>
                <a:lnTo>
                  <a:pt x="173989" y="133350"/>
                </a:lnTo>
                <a:lnTo>
                  <a:pt x="179070" y="128270"/>
                </a:lnTo>
                <a:close/>
              </a:path>
              <a:path w="307339" h="304800">
                <a:moveTo>
                  <a:pt x="185419" y="121920"/>
                </a:moveTo>
                <a:lnTo>
                  <a:pt x="130350" y="121920"/>
                </a:lnTo>
                <a:lnTo>
                  <a:pt x="125278" y="127000"/>
                </a:lnTo>
                <a:lnTo>
                  <a:pt x="180339" y="127000"/>
                </a:lnTo>
                <a:lnTo>
                  <a:pt x="185419" y="121920"/>
                </a:lnTo>
                <a:close/>
              </a:path>
              <a:path w="307339" h="304800">
                <a:moveTo>
                  <a:pt x="191770" y="115570"/>
                </a:moveTo>
                <a:lnTo>
                  <a:pt x="136690" y="115570"/>
                </a:lnTo>
                <a:lnTo>
                  <a:pt x="131618" y="120650"/>
                </a:lnTo>
                <a:lnTo>
                  <a:pt x="186689" y="120650"/>
                </a:lnTo>
                <a:lnTo>
                  <a:pt x="191770" y="115570"/>
                </a:lnTo>
                <a:close/>
              </a:path>
              <a:path w="307339" h="304800">
                <a:moveTo>
                  <a:pt x="198120" y="109220"/>
                </a:moveTo>
                <a:lnTo>
                  <a:pt x="143030" y="109220"/>
                </a:lnTo>
                <a:lnTo>
                  <a:pt x="137958" y="114300"/>
                </a:lnTo>
                <a:lnTo>
                  <a:pt x="193039" y="114300"/>
                </a:lnTo>
                <a:lnTo>
                  <a:pt x="198120" y="109220"/>
                </a:lnTo>
                <a:close/>
              </a:path>
              <a:path w="307339" h="304800">
                <a:moveTo>
                  <a:pt x="204470" y="102870"/>
                </a:moveTo>
                <a:lnTo>
                  <a:pt x="149370" y="102870"/>
                </a:lnTo>
                <a:lnTo>
                  <a:pt x="144298" y="107950"/>
                </a:lnTo>
                <a:lnTo>
                  <a:pt x="199389" y="107950"/>
                </a:lnTo>
                <a:lnTo>
                  <a:pt x="204470" y="102870"/>
                </a:lnTo>
                <a:close/>
              </a:path>
              <a:path w="307339" h="304800">
                <a:moveTo>
                  <a:pt x="210819" y="96520"/>
                </a:moveTo>
                <a:lnTo>
                  <a:pt x="155710" y="96520"/>
                </a:lnTo>
                <a:lnTo>
                  <a:pt x="150638" y="101600"/>
                </a:lnTo>
                <a:lnTo>
                  <a:pt x="205739" y="101600"/>
                </a:lnTo>
                <a:lnTo>
                  <a:pt x="210819" y="96520"/>
                </a:lnTo>
                <a:close/>
              </a:path>
              <a:path w="307339" h="304800">
                <a:moveTo>
                  <a:pt x="217170" y="90170"/>
                </a:moveTo>
                <a:lnTo>
                  <a:pt x="162050" y="90170"/>
                </a:lnTo>
                <a:lnTo>
                  <a:pt x="156978" y="95250"/>
                </a:lnTo>
                <a:lnTo>
                  <a:pt x="212089" y="95250"/>
                </a:lnTo>
                <a:lnTo>
                  <a:pt x="217170" y="90170"/>
                </a:lnTo>
                <a:close/>
              </a:path>
              <a:path w="307339" h="304800">
                <a:moveTo>
                  <a:pt x="223520" y="83820"/>
                </a:moveTo>
                <a:lnTo>
                  <a:pt x="168390" y="83820"/>
                </a:lnTo>
                <a:lnTo>
                  <a:pt x="163318" y="88900"/>
                </a:lnTo>
                <a:lnTo>
                  <a:pt x="218439" y="88900"/>
                </a:lnTo>
                <a:lnTo>
                  <a:pt x="223520" y="83820"/>
                </a:lnTo>
                <a:close/>
              </a:path>
              <a:path w="307339" h="304800">
                <a:moveTo>
                  <a:pt x="229870" y="77470"/>
                </a:moveTo>
                <a:lnTo>
                  <a:pt x="174730" y="77470"/>
                </a:lnTo>
                <a:lnTo>
                  <a:pt x="169658" y="82550"/>
                </a:lnTo>
                <a:lnTo>
                  <a:pt x="224789" y="82550"/>
                </a:lnTo>
                <a:lnTo>
                  <a:pt x="229870" y="77470"/>
                </a:lnTo>
                <a:close/>
              </a:path>
              <a:path w="307339" h="304800">
                <a:moveTo>
                  <a:pt x="236219" y="71120"/>
                </a:moveTo>
                <a:lnTo>
                  <a:pt x="181070" y="71120"/>
                </a:lnTo>
                <a:lnTo>
                  <a:pt x="175998" y="76200"/>
                </a:lnTo>
                <a:lnTo>
                  <a:pt x="231139" y="76200"/>
                </a:lnTo>
                <a:lnTo>
                  <a:pt x="236219" y="71120"/>
                </a:lnTo>
                <a:close/>
              </a:path>
              <a:path w="307339" h="304800">
                <a:moveTo>
                  <a:pt x="242570" y="64770"/>
                </a:moveTo>
                <a:lnTo>
                  <a:pt x="187410" y="64770"/>
                </a:lnTo>
                <a:lnTo>
                  <a:pt x="182338" y="69850"/>
                </a:lnTo>
                <a:lnTo>
                  <a:pt x="237489" y="69850"/>
                </a:lnTo>
                <a:lnTo>
                  <a:pt x="242570" y="64770"/>
                </a:lnTo>
                <a:close/>
              </a:path>
              <a:path w="307339" h="304800">
                <a:moveTo>
                  <a:pt x="248920" y="58420"/>
                </a:moveTo>
                <a:lnTo>
                  <a:pt x="193750" y="58420"/>
                </a:lnTo>
                <a:lnTo>
                  <a:pt x="188678" y="63500"/>
                </a:lnTo>
                <a:lnTo>
                  <a:pt x="243839" y="63500"/>
                </a:lnTo>
                <a:lnTo>
                  <a:pt x="248920" y="58420"/>
                </a:lnTo>
                <a:close/>
              </a:path>
              <a:path w="307339" h="304800">
                <a:moveTo>
                  <a:pt x="255270" y="52070"/>
                </a:moveTo>
                <a:lnTo>
                  <a:pt x="200090" y="52070"/>
                </a:lnTo>
                <a:lnTo>
                  <a:pt x="195018" y="57150"/>
                </a:lnTo>
                <a:lnTo>
                  <a:pt x="250189" y="57150"/>
                </a:lnTo>
                <a:lnTo>
                  <a:pt x="255270" y="52070"/>
                </a:lnTo>
                <a:close/>
              </a:path>
              <a:path w="307339" h="304800">
                <a:moveTo>
                  <a:pt x="261620" y="45720"/>
                </a:moveTo>
                <a:lnTo>
                  <a:pt x="206430" y="45720"/>
                </a:lnTo>
                <a:lnTo>
                  <a:pt x="201358" y="50800"/>
                </a:lnTo>
                <a:lnTo>
                  <a:pt x="256539" y="50800"/>
                </a:lnTo>
                <a:lnTo>
                  <a:pt x="261620" y="45720"/>
                </a:lnTo>
                <a:close/>
              </a:path>
              <a:path w="307339" h="304800">
                <a:moveTo>
                  <a:pt x="267970" y="39370"/>
                </a:moveTo>
                <a:lnTo>
                  <a:pt x="212770" y="39370"/>
                </a:lnTo>
                <a:lnTo>
                  <a:pt x="207698" y="44450"/>
                </a:lnTo>
                <a:lnTo>
                  <a:pt x="262889" y="44450"/>
                </a:lnTo>
                <a:lnTo>
                  <a:pt x="267970" y="39370"/>
                </a:lnTo>
                <a:close/>
              </a:path>
              <a:path w="307339" h="304800">
                <a:moveTo>
                  <a:pt x="274320" y="33020"/>
                </a:moveTo>
                <a:lnTo>
                  <a:pt x="219110" y="33020"/>
                </a:lnTo>
                <a:lnTo>
                  <a:pt x="214038" y="38100"/>
                </a:lnTo>
                <a:lnTo>
                  <a:pt x="269239" y="38100"/>
                </a:lnTo>
                <a:lnTo>
                  <a:pt x="274320" y="33020"/>
                </a:lnTo>
                <a:close/>
              </a:path>
              <a:path w="307339" h="304800">
                <a:moveTo>
                  <a:pt x="280670" y="26670"/>
                </a:moveTo>
                <a:lnTo>
                  <a:pt x="225450" y="26670"/>
                </a:lnTo>
                <a:lnTo>
                  <a:pt x="220378" y="31750"/>
                </a:lnTo>
                <a:lnTo>
                  <a:pt x="275589" y="31750"/>
                </a:lnTo>
                <a:lnTo>
                  <a:pt x="280670" y="26670"/>
                </a:lnTo>
                <a:close/>
              </a:path>
              <a:path w="307339" h="304800">
                <a:moveTo>
                  <a:pt x="229870" y="25400"/>
                </a:moveTo>
                <a:lnTo>
                  <a:pt x="226718" y="25400"/>
                </a:lnTo>
                <a:lnTo>
                  <a:pt x="226060" y="26060"/>
                </a:lnTo>
                <a:lnTo>
                  <a:pt x="226060" y="26670"/>
                </a:lnTo>
                <a:lnTo>
                  <a:pt x="229870" y="26670"/>
                </a:lnTo>
                <a:lnTo>
                  <a:pt x="229870" y="25400"/>
                </a:lnTo>
                <a:close/>
              </a:path>
              <a:path w="307339" h="304800">
                <a:moveTo>
                  <a:pt x="287020" y="20320"/>
                </a:moveTo>
                <a:lnTo>
                  <a:pt x="240029" y="20320"/>
                </a:lnTo>
                <a:lnTo>
                  <a:pt x="240029" y="21590"/>
                </a:lnTo>
                <a:lnTo>
                  <a:pt x="236220" y="21590"/>
                </a:lnTo>
                <a:lnTo>
                  <a:pt x="236220" y="22860"/>
                </a:lnTo>
                <a:lnTo>
                  <a:pt x="232410" y="22860"/>
                </a:lnTo>
                <a:lnTo>
                  <a:pt x="232410" y="25400"/>
                </a:lnTo>
                <a:lnTo>
                  <a:pt x="281939" y="25400"/>
                </a:lnTo>
                <a:lnTo>
                  <a:pt x="287020" y="20320"/>
                </a:lnTo>
                <a:close/>
              </a:path>
              <a:path w="307339" h="304800">
                <a:moveTo>
                  <a:pt x="246379" y="19050"/>
                </a:moveTo>
                <a:lnTo>
                  <a:pt x="243839" y="19050"/>
                </a:lnTo>
                <a:lnTo>
                  <a:pt x="243839" y="20320"/>
                </a:lnTo>
                <a:lnTo>
                  <a:pt x="246379" y="20320"/>
                </a:lnTo>
                <a:lnTo>
                  <a:pt x="246379" y="19050"/>
                </a:lnTo>
                <a:close/>
              </a:path>
              <a:path w="307339" h="304800">
                <a:moveTo>
                  <a:pt x="293370" y="13970"/>
                </a:moveTo>
                <a:lnTo>
                  <a:pt x="257810" y="13970"/>
                </a:lnTo>
                <a:lnTo>
                  <a:pt x="257810" y="15240"/>
                </a:lnTo>
                <a:lnTo>
                  <a:pt x="254000" y="15240"/>
                </a:lnTo>
                <a:lnTo>
                  <a:pt x="254000" y="16510"/>
                </a:lnTo>
                <a:lnTo>
                  <a:pt x="250189" y="16510"/>
                </a:lnTo>
                <a:lnTo>
                  <a:pt x="250189" y="19050"/>
                </a:lnTo>
                <a:lnTo>
                  <a:pt x="288289" y="19050"/>
                </a:lnTo>
                <a:lnTo>
                  <a:pt x="293370" y="13970"/>
                </a:lnTo>
                <a:close/>
              </a:path>
              <a:path w="307339" h="304800">
                <a:moveTo>
                  <a:pt x="265429" y="12700"/>
                </a:moveTo>
                <a:lnTo>
                  <a:pt x="260350" y="12700"/>
                </a:lnTo>
                <a:lnTo>
                  <a:pt x="260350" y="13970"/>
                </a:lnTo>
                <a:lnTo>
                  <a:pt x="265429" y="13970"/>
                </a:lnTo>
                <a:lnTo>
                  <a:pt x="265429" y="12700"/>
                </a:lnTo>
                <a:close/>
              </a:path>
              <a:path w="307339" h="304800">
                <a:moveTo>
                  <a:pt x="299720" y="7620"/>
                </a:moveTo>
                <a:lnTo>
                  <a:pt x="276860" y="7620"/>
                </a:lnTo>
                <a:lnTo>
                  <a:pt x="276860" y="8890"/>
                </a:lnTo>
                <a:lnTo>
                  <a:pt x="273050" y="8890"/>
                </a:lnTo>
                <a:lnTo>
                  <a:pt x="273050" y="10160"/>
                </a:lnTo>
                <a:lnTo>
                  <a:pt x="267970" y="10160"/>
                </a:lnTo>
                <a:lnTo>
                  <a:pt x="267970" y="12700"/>
                </a:lnTo>
                <a:lnTo>
                  <a:pt x="294639" y="12700"/>
                </a:lnTo>
                <a:lnTo>
                  <a:pt x="299720" y="7620"/>
                </a:lnTo>
                <a:close/>
              </a:path>
              <a:path w="307339" h="304800">
                <a:moveTo>
                  <a:pt x="285750" y="6350"/>
                </a:moveTo>
                <a:lnTo>
                  <a:pt x="280670" y="6350"/>
                </a:lnTo>
                <a:lnTo>
                  <a:pt x="280670" y="7620"/>
                </a:lnTo>
                <a:lnTo>
                  <a:pt x="285750" y="7620"/>
                </a:lnTo>
                <a:lnTo>
                  <a:pt x="285750" y="6350"/>
                </a:lnTo>
                <a:close/>
              </a:path>
              <a:path w="307339" h="304800">
                <a:moveTo>
                  <a:pt x="307339" y="0"/>
                </a:moveTo>
                <a:lnTo>
                  <a:pt x="302260" y="0"/>
                </a:lnTo>
                <a:lnTo>
                  <a:pt x="302260" y="1270"/>
                </a:lnTo>
                <a:lnTo>
                  <a:pt x="298450" y="1270"/>
                </a:lnTo>
                <a:lnTo>
                  <a:pt x="298450" y="2540"/>
                </a:lnTo>
                <a:lnTo>
                  <a:pt x="294639" y="2540"/>
                </a:lnTo>
                <a:lnTo>
                  <a:pt x="294639" y="3810"/>
                </a:lnTo>
                <a:lnTo>
                  <a:pt x="289560" y="3810"/>
                </a:lnTo>
                <a:lnTo>
                  <a:pt x="289560" y="6350"/>
                </a:lnTo>
                <a:lnTo>
                  <a:pt x="300989" y="6350"/>
                </a:lnTo>
                <a:lnTo>
                  <a:pt x="307339" y="0"/>
                </a:lnTo>
                <a:close/>
              </a:path>
              <a:path w="307339" h="304800">
                <a:moveTo>
                  <a:pt x="76200" y="231140"/>
                </a:moveTo>
                <a:lnTo>
                  <a:pt x="21302" y="231140"/>
                </a:lnTo>
                <a:lnTo>
                  <a:pt x="1270" y="251204"/>
                </a:lnTo>
                <a:lnTo>
                  <a:pt x="1270" y="256540"/>
                </a:lnTo>
                <a:lnTo>
                  <a:pt x="0" y="256540"/>
                </a:lnTo>
                <a:lnTo>
                  <a:pt x="0" y="294640"/>
                </a:lnTo>
                <a:lnTo>
                  <a:pt x="12700" y="294640"/>
                </a:lnTo>
                <a:lnTo>
                  <a:pt x="76200" y="231140"/>
                </a:lnTo>
                <a:close/>
              </a:path>
              <a:path w="307339" h="304800">
                <a:moveTo>
                  <a:pt x="12700" y="294640"/>
                </a:moveTo>
                <a:lnTo>
                  <a:pt x="1270" y="294640"/>
                </a:lnTo>
                <a:lnTo>
                  <a:pt x="1270" y="302260"/>
                </a:lnTo>
                <a:lnTo>
                  <a:pt x="2539" y="302260"/>
                </a:lnTo>
                <a:lnTo>
                  <a:pt x="2539" y="304800"/>
                </a:lnTo>
                <a:lnTo>
                  <a:pt x="12700" y="29464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bk object 1154"/>
          <p:cNvSpPr/>
          <p:nvPr/>
        </p:nvSpPr>
        <p:spPr>
          <a:xfrm>
            <a:off x="3601720" y="6295390"/>
            <a:ext cx="225448" cy="22580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bk object 1155"/>
          <p:cNvSpPr/>
          <p:nvPr/>
        </p:nvSpPr>
        <p:spPr>
          <a:xfrm>
            <a:off x="4338320" y="6573519"/>
            <a:ext cx="195580" cy="19558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bk object 1156"/>
          <p:cNvSpPr/>
          <p:nvPr/>
        </p:nvSpPr>
        <p:spPr>
          <a:xfrm>
            <a:off x="4267200" y="6523990"/>
            <a:ext cx="269240" cy="267970"/>
          </a:xfrm>
          <a:custGeom>
            <a:avLst/>
            <a:gdLst/>
            <a:ahLst/>
            <a:cxnLst/>
            <a:rect l="l" t="t" r="r" b="b"/>
            <a:pathLst>
              <a:path w="269239" h="267970">
                <a:moveTo>
                  <a:pt x="267969" y="0"/>
                </a:moveTo>
                <a:lnTo>
                  <a:pt x="214630" y="53339"/>
                </a:lnTo>
                <a:lnTo>
                  <a:pt x="262889" y="53339"/>
                </a:lnTo>
                <a:lnTo>
                  <a:pt x="266700" y="49529"/>
                </a:lnTo>
                <a:lnTo>
                  <a:pt x="266700" y="46989"/>
                </a:lnTo>
                <a:lnTo>
                  <a:pt x="267969" y="46989"/>
                </a:lnTo>
                <a:lnTo>
                  <a:pt x="267970" y="40639"/>
                </a:lnTo>
                <a:lnTo>
                  <a:pt x="269240" y="40639"/>
                </a:lnTo>
                <a:lnTo>
                  <a:pt x="269240" y="6349"/>
                </a:lnTo>
                <a:lnTo>
                  <a:pt x="267970" y="6349"/>
                </a:lnTo>
                <a:lnTo>
                  <a:pt x="267969" y="0"/>
                </a:lnTo>
                <a:close/>
              </a:path>
              <a:path w="269239" h="267970">
                <a:moveTo>
                  <a:pt x="257810" y="58419"/>
                </a:moveTo>
                <a:lnTo>
                  <a:pt x="209550" y="58419"/>
                </a:lnTo>
                <a:lnTo>
                  <a:pt x="182880" y="85089"/>
                </a:lnTo>
                <a:lnTo>
                  <a:pt x="231139" y="85089"/>
                </a:lnTo>
                <a:lnTo>
                  <a:pt x="257810" y="58419"/>
                </a:lnTo>
                <a:close/>
              </a:path>
              <a:path w="269239" h="267970">
                <a:moveTo>
                  <a:pt x="262889" y="53339"/>
                </a:moveTo>
                <a:lnTo>
                  <a:pt x="214630" y="53339"/>
                </a:lnTo>
                <a:lnTo>
                  <a:pt x="209550" y="58419"/>
                </a:lnTo>
                <a:lnTo>
                  <a:pt x="257810" y="58419"/>
                </a:lnTo>
                <a:lnTo>
                  <a:pt x="262889" y="53339"/>
                </a:lnTo>
                <a:close/>
              </a:path>
              <a:path w="269239" h="267970">
                <a:moveTo>
                  <a:pt x="231139" y="85089"/>
                </a:moveTo>
                <a:lnTo>
                  <a:pt x="182880" y="85089"/>
                </a:lnTo>
                <a:lnTo>
                  <a:pt x="151130" y="116839"/>
                </a:lnTo>
                <a:lnTo>
                  <a:pt x="199389" y="116839"/>
                </a:lnTo>
                <a:lnTo>
                  <a:pt x="231139" y="85089"/>
                </a:lnTo>
                <a:close/>
              </a:path>
              <a:path w="269239" h="267970">
                <a:moveTo>
                  <a:pt x="199389" y="116839"/>
                </a:moveTo>
                <a:lnTo>
                  <a:pt x="151130" y="116839"/>
                </a:lnTo>
                <a:lnTo>
                  <a:pt x="144780" y="123189"/>
                </a:lnTo>
                <a:lnTo>
                  <a:pt x="193039" y="123189"/>
                </a:lnTo>
                <a:lnTo>
                  <a:pt x="199389" y="116839"/>
                </a:lnTo>
                <a:close/>
              </a:path>
              <a:path w="269239" h="267970">
                <a:moveTo>
                  <a:pt x="193039" y="123189"/>
                </a:moveTo>
                <a:lnTo>
                  <a:pt x="144780" y="123189"/>
                </a:lnTo>
                <a:lnTo>
                  <a:pt x="83820" y="184149"/>
                </a:lnTo>
                <a:lnTo>
                  <a:pt x="132079" y="184149"/>
                </a:lnTo>
                <a:lnTo>
                  <a:pt x="193039" y="123189"/>
                </a:lnTo>
                <a:close/>
              </a:path>
              <a:path w="269239" h="267970">
                <a:moveTo>
                  <a:pt x="132079" y="184149"/>
                </a:moveTo>
                <a:lnTo>
                  <a:pt x="83820" y="184149"/>
                </a:lnTo>
                <a:lnTo>
                  <a:pt x="58420" y="209549"/>
                </a:lnTo>
                <a:lnTo>
                  <a:pt x="106679" y="209549"/>
                </a:lnTo>
                <a:lnTo>
                  <a:pt x="132079" y="184149"/>
                </a:lnTo>
                <a:close/>
              </a:path>
              <a:path w="269239" h="267970">
                <a:moveTo>
                  <a:pt x="106679" y="209549"/>
                </a:moveTo>
                <a:lnTo>
                  <a:pt x="58420" y="209549"/>
                </a:lnTo>
                <a:lnTo>
                  <a:pt x="12700" y="255269"/>
                </a:lnTo>
                <a:lnTo>
                  <a:pt x="48260" y="255269"/>
                </a:lnTo>
                <a:lnTo>
                  <a:pt x="48260" y="253999"/>
                </a:lnTo>
                <a:lnTo>
                  <a:pt x="52070" y="253999"/>
                </a:lnTo>
                <a:lnTo>
                  <a:pt x="52070" y="252729"/>
                </a:lnTo>
                <a:lnTo>
                  <a:pt x="54610" y="252729"/>
                </a:lnTo>
                <a:lnTo>
                  <a:pt x="54610" y="251459"/>
                </a:lnTo>
                <a:lnTo>
                  <a:pt x="58420" y="251459"/>
                </a:lnTo>
                <a:lnTo>
                  <a:pt x="58420" y="250189"/>
                </a:lnTo>
                <a:lnTo>
                  <a:pt x="60960" y="250189"/>
                </a:lnTo>
                <a:lnTo>
                  <a:pt x="60960" y="248919"/>
                </a:lnTo>
                <a:lnTo>
                  <a:pt x="63500" y="248919"/>
                </a:lnTo>
                <a:lnTo>
                  <a:pt x="63500" y="247649"/>
                </a:lnTo>
                <a:lnTo>
                  <a:pt x="67310" y="247649"/>
                </a:lnTo>
                <a:lnTo>
                  <a:pt x="67310" y="246379"/>
                </a:lnTo>
                <a:lnTo>
                  <a:pt x="69850" y="246379"/>
                </a:lnTo>
                <a:lnTo>
                  <a:pt x="69850" y="245109"/>
                </a:lnTo>
                <a:lnTo>
                  <a:pt x="71120" y="245109"/>
                </a:lnTo>
                <a:lnTo>
                  <a:pt x="106679" y="209549"/>
                </a:lnTo>
                <a:close/>
              </a:path>
              <a:path w="269239" h="267970">
                <a:moveTo>
                  <a:pt x="44450" y="255269"/>
                </a:moveTo>
                <a:lnTo>
                  <a:pt x="12700" y="255269"/>
                </a:lnTo>
                <a:lnTo>
                  <a:pt x="0" y="267969"/>
                </a:lnTo>
                <a:lnTo>
                  <a:pt x="2540" y="267969"/>
                </a:lnTo>
                <a:lnTo>
                  <a:pt x="2540" y="266699"/>
                </a:lnTo>
                <a:lnTo>
                  <a:pt x="6350" y="266699"/>
                </a:lnTo>
                <a:lnTo>
                  <a:pt x="6350" y="265429"/>
                </a:lnTo>
                <a:lnTo>
                  <a:pt x="12700" y="265429"/>
                </a:lnTo>
                <a:lnTo>
                  <a:pt x="12700" y="264159"/>
                </a:lnTo>
                <a:lnTo>
                  <a:pt x="17779" y="264159"/>
                </a:lnTo>
                <a:lnTo>
                  <a:pt x="17779" y="262889"/>
                </a:lnTo>
                <a:lnTo>
                  <a:pt x="22860" y="262889"/>
                </a:lnTo>
                <a:lnTo>
                  <a:pt x="22860" y="261619"/>
                </a:lnTo>
                <a:lnTo>
                  <a:pt x="26670" y="261619"/>
                </a:lnTo>
                <a:lnTo>
                  <a:pt x="26670" y="260349"/>
                </a:lnTo>
                <a:lnTo>
                  <a:pt x="31750" y="260349"/>
                </a:lnTo>
                <a:lnTo>
                  <a:pt x="31750" y="259079"/>
                </a:lnTo>
                <a:lnTo>
                  <a:pt x="36829" y="259079"/>
                </a:lnTo>
                <a:lnTo>
                  <a:pt x="36829" y="257809"/>
                </a:lnTo>
                <a:lnTo>
                  <a:pt x="41910" y="257809"/>
                </a:lnTo>
                <a:lnTo>
                  <a:pt x="41910" y="256539"/>
                </a:lnTo>
                <a:lnTo>
                  <a:pt x="44450" y="256539"/>
                </a:lnTo>
                <a:lnTo>
                  <a:pt x="44450" y="255269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bk object 1157"/>
          <p:cNvSpPr/>
          <p:nvPr/>
        </p:nvSpPr>
        <p:spPr>
          <a:xfrm>
            <a:off x="4207509" y="6485890"/>
            <a:ext cx="327660" cy="317500"/>
          </a:xfrm>
          <a:custGeom>
            <a:avLst/>
            <a:gdLst/>
            <a:ahLst/>
            <a:cxnLst/>
            <a:rect l="l" t="t" r="r" b="b"/>
            <a:pathLst>
              <a:path w="327660" h="317500">
                <a:moveTo>
                  <a:pt x="317500" y="0"/>
                </a:moveTo>
                <a:lnTo>
                  <a:pt x="311150" y="6350"/>
                </a:lnTo>
                <a:lnTo>
                  <a:pt x="318770" y="6350"/>
                </a:lnTo>
                <a:lnTo>
                  <a:pt x="318770" y="5080"/>
                </a:lnTo>
                <a:lnTo>
                  <a:pt x="317500" y="5080"/>
                </a:lnTo>
                <a:lnTo>
                  <a:pt x="317500" y="0"/>
                </a:lnTo>
                <a:close/>
              </a:path>
              <a:path w="327660" h="317500">
                <a:moveTo>
                  <a:pt x="320040" y="6350"/>
                </a:moveTo>
                <a:lnTo>
                  <a:pt x="311150" y="6350"/>
                </a:lnTo>
                <a:lnTo>
                  <a:pt x="146050" y="171450"/>
                </a:lnTo>
                <a:lnTo>
                  <a:pt x="194310" y="171450"/>
                </a:lnTo>
                <a:lnTo>
                  <a:pt x="327660" y="38100"/>
                </a:lnTo>
                <a:lnTo>
                  <a:pt x="326390" y="38100"/>
                </a:lnTo>
                <a:lnTo>
                  <a:pt x="326390" y="31750"/>
                </a:lnTo>
                <a:lnTo>
                  <a:pt x="325120" y="31750"/>
                </a:lnTo>
                <a:lnTo>
                  <a:pt x="325120" y="26670"/>
                </a:lnTo>
                <a:lnTo>
                  <a:pt x="323850" y="26670"/>
                </a:lnTo>
                <a:lnTo>
                  <a:pt x="323850" y="21590"/>
                </a:lnTo>
                <a:lnTo>
                  <a:pt x="322580" y="21590"/>
                </a:lnTo>
                <a:lnTo>
                  <a:pt x="322580" y="16510"/>
                </a:lnTo>
                <a:lnTo>
                  <a:pt x="321310" y="16510"/>
                </a:lnTo>
                <a:lnTo>
                  <a:pt x="321310" y="11430"/>
                </a:lnTo>
                <a:lnTo>
                  <a:pt x="320040" y="11430"/>
                </a:lnTo>
                <a:lnTo>
                  <a:pt x="320040" y="6350"/>
                </a:lnTo>
                <a:close/>
              </a:path>
              <a:path w="327660" h="317500">
                <a:moveTo>
                  <a:pt x="194310" y="171450"/>
                </a:moveTo>
                <a:lnTo>
                  <a:pt x="146050" y="171450"/>
                </a:lnTo>
                <a:lnTo>
                  <a:pt x="139700" y="177800"/>
                </a:lnTo>
                <a:lnTo>
                  <a:pt x="187960" y="177800"/>
                </a:lnTo>
                <a:lnTo>
                  <a:pt x="194310" y="171450"/>
                </a:lnTo>
                <a:close/>
              </a:path>
              <a:path w="327660" h="317500">
                <a:moveTo>
                  <a:pt x="187960" y="177800"/>
                </a:moveTo>
                <a:lnTo>
                  <a:pt x="139700" y="177800"/>
                </a:lnTo>
                <a:lnTo>
                  <a:pt x="127000" y="190500"/>
                </a:lnTo>
                <a:lnTo>
                  <a:pt x="175260" y="190500"/>
                </a:lnTo>
                <a:lnTo>
                  <a:pt x="187960" y="177800"/>
                </a:lnTo>
                <a:close/>
              </a:path>
              <a:path w="327660" h="317500">
                <a:moveTo>
                  <a:pt x="175260" y="190500"/>
                </a:moveTo>
                <a:lnTo>
                  <a:pt x="127000" y="190500"/>
                </a:lnTo>
                <a:lnTo>
                  <a:pt x="120650" y="196850"/>
                </a:lnTo>
                <a:lnTo>
                  <a:pt x="168910" y="196850"/>
                </a:lnTo>
                <a:lnTo>
                  <a:pt x="175260" y="190500"/>
                </a:lnTo>
                <a:close/>
              </a:path>
              <a:path w="327660" h="317500">
                <a:moveTo>
                  <a:pt x="168910" y="196850"/>
                </a:moveTo>
                <a:lnTo>
                  <a:pt x="120650" y="196850"/>
                </a:lnTo>
                <a:lnTo>
                  <a:pt x="105410" y="212090"/>
                </a:lnTo>
                <a:lnTo>
                  <a:pt x="153670" y="212090"/>
                </a:lnTo>
                <a:lnTo>
                  <a:pt x="168910" y="196850"/>
                </a:lnTo>
                <a:close/>
              </a:path>
              <a:path w="327660" h="317500">
                <a:moveTo>
                  <a:pt x="153670" y="212090"/>
                </a:moveTo>
                <a:lnTo>
                  <a:pt x="105410" y="212090"/>
                </a:lnTo>
                <a:lnTo>
                  <a:pt x="95250" y="222250"/>
                </a:lnTo>
                <a:lnTo>
                  <a:pt x="143510" y="222250"/>
                </a:lnTo>
                <a:lnTo>
                  <a:pt x="153670" y="212090"/>
                </a:lnTo>
                <a:close/>
              </a:path>
              <a:path w="327660" h="317500">
                <a:moveTo>
                  <a:pt x="143510" y="222250"/>
                </a:moveTo>
                <a:lnTo>
                  <a:pt x="95250" y="222250"/>
                </a:lnTo>
                <a:lnTo>
                  <a:pt x="82550" y="234950"/>
                </a:lnTo>
                <a:lnTo>
                  <a:pt x="130810" y="234950"/>
                </a:lnTo>
                <a:lnTo>
                  <a:pt x="143510" y="222250"/>
                </a:lnTo>
                <a:close/>
              </a:path>
              <a:path w="327660" h="317500">
                <a:moveTo>
                  <a:pt x="130810" y="234950"/>
                </a:moveTo>
                <a:lnTo>
                  <a:pt x="82550" y="234950"/>
                </a:lnTo>
                <a:lnTo>
                  <a:pt x="69850" y="247650"/>
                </a:lnTo>
                <a:lnTo>
                  <a:pt x="118110" y="247650"/>
                </a:lnTo>
                <a:lnTo>
                  <a:pt x="130810" y="234950"/>
                </a:lnTo>
                <a:close/>
              </a:path>
              <a:path w="327660" h="317500">
                <a:moveTo>
                  <a:pt x="5080" y="316357"/>
                </a:moveTo>
                <a:lnTo>
                  <a:pt x="1270" y="316357"/>
                </a:lnTo>
                <a:lnTo>
                  <a:pt x="0" y="317500"/>
                </a:lnTo>
                <a:lnTo>
                  <a:pt x="5080" y="317500"/>
                </a:lnTo>
                <a:lnTo>
                  <a:pt x="5080" y="316357"/>
                </a:lnTo>
                <a:close/>
              </a:path>
              <a:path w="327660" h="317500">
                <a:moveTo>
                  <a:pt x="13970" y="314960"/>
                </a:moveTo>
                <a:lnTo>
                  <a:pt x="2540" y="315087"/>
                </a:lnTo>
                <a:lnTo>
                  <a:pt x="1270" y="316357"/>
                </a:lnTo>
                <a:lnTo>
                  <a:pt x="13970" y="316230"/>
                </a:lnTo>
                <a:lnTo>
                  <a:pt x="13970" y="314960"/>
                </a:lnTo>
                <a:close/>
              </a:path>
              <a:path w="327660" h="317500">
                <a:moveTo>
                  <a:pt x="3810" y="313690"/>
                </a:moveTo>
                <a:lnTo>
                  <a:pt x="2540" y="314960"/>
                </a:lnTo>
                <a:lnTo>
                  <a:pt x="21590" y="314960"/>
                </a:lnTo>
                <a:lnTo>
                  <a:pt x="21590" y="313817"/>
                </a:lnTo>
                <a:lnTo>
                  <a:pt x="3810" y="313690"/>
                </a:lnTo>
                <a:close/>
              </a:path>
              <a:path w="327660" h="317500">
                <a:moveTo>
                  <a:pt x="26670" y="312547"/>
                </a:moveTo>
                <a:lnTo>
                  <a:pt x="5080" y="312547"/>
                </a:lnTo>
                <a:lnTo>
                  <a:pt x="3810" y="313690"/>
                </a:lnTo>
                <a:lnTo>
                  <a:pt x="26670" y="313817"/>
                </a:lnTo>
                <a:lnTo>
                  <a:pt x="26670" y="312547"/>
                </a:lnTo>
                <a:close/>
              </a:path>
              <a:path w="327660" h="317500">
                <a:moveTo>
                  <a:pt x="25309" y="309948"/>
                </a:moveTo>
                <a:lnTo>
                  <a:pt x="7620" y="310007"/>
                </a:lnTo>
                <a:lnTo>
                  <a:pt x="6350" y="311150"/>
                </a:lnTo>
                <a:lnTo>
                  <a:pt x="5080" y="312547"/>
                </a:lnTo>
                <a:lnTo>
                  <a:pt x="34290" y="312420"/>
                </a:lnTo>
                <a:lnTo>
                  <a:pt x="34290" y="311150"/>
                </a:lnTo>
                <a:lnTo>
                  <a:pt x="40640" y="311150"/>
                </a:lnTo>
                <a:lnTo>
                  <a:pt x="40640" y="310007"/>
                </a:lnTo>
                <a:lnTo>
                  <a:pt x="25309" y="309948"/>
                </a:lnTo>
                <a:close/>
              </a:path>
              <a:path w="327660" h="317500">
                <a:moveTo>
                  <a:pt x="7620" y="309880"/>
                </a:moveTo>
                <a:close/>
              </a:path>
              <a:path w="327660" h="317500">
                <a:moveTo>
                  <a:pt x="10160" y="307340"/>
                </a:moveTo>
                <a:lnTo>
                  <a:pt x="8890" y="308610"/>
                </a:lnTo>
                <a:lnTo>
                  <a:pt x="7735" y="309880"/>
                </a:lnTo>
                <a:lnTo>
                  <a:pt x="25309" y="309948"/>
                </a:lnTo>
                <a:lnTo>
                  <a:pt x="45720" y="309880"/>
                </a:lnTo>
                <a:lnTo>
                  <a:pt x="45720" y="308610"/>
                </a:lnTo>
                <a:lnTo>
                  <a:pt x="50800" y="308610"/>
                </a:lnTo>
                <a:lnTo>
                  <a:pt x="50800" y="307467"/>
                </a:lnTo>
                <a:lnTo>
                  <a:pt x="10160" y="307340"/>
                </a:lnTo>
                <a:close/>
              </a:path>
              <a:path w="327660" h="317500">
                <a:moveTo>
                  <a:pt x="57150" y="306197"/>
                </a:moveTo>
                <a:lnTo>
                  <a:pt x="11430" y="306197"/>
                </a:lnTo>
                <a:lnTo>
                  <a:pt x="10160" y="307340"/>
                </a:lnTo>
                <a:lnTo>
                  <a:pt x="57150" y="307467"/>
                </a:lnTo>
                <a:lnTo>
                  <a:pt x="57150" y="306197"/>
                </a:lnTo>
                <a:close/>
              </a:path>
              <a:path w="327660" h="317500">
                <a:moveTo>
                  <a:pt x="15240" y="302260"/>
                </a:moveTo>
                <a:lnTo>
                  <a:pt x="13970" y="303657"/>
                </a:lnTo>
                <a:lnTo>
                  <a:pt x="12700" y="304800"/>
                </a:lnTo>
                <a:lnTo>
                  <a:pt x="11430" y="306070"/>
                </a:lnTo>
                <a:lnTo>
                  <a:pt x="59690" y="306197"/>
                </a:lnTo>
                <a:lnTo>
                  <a:pt x="60960" y="304800"/>
                </a:lnTo>
                <a:lnTo>
                  <a:pt x="62230" y="303657"/>
                </a:lnTo>
                <a:lnTo>
                  <a:pt x="63500" y="302387"/>
                </a:lnTo>
                <a:lnTo>
                  <a:pt x="15240" y="302260"/>
                </a:lnTo>
                <a:close/>
              </a:path>
              <a:path w="327660" h="317500">
                <a:moveTo>
                  <a:pt x="66040" y="299847"/>
                </a:moveTo>
                <a:lnTo>
                  <a:pt x="17653" y="299847"/>
                </a:lnTo>
                <a:lnTo>
                  <a:pt x="15240" y="302260"/>
                </a:lnTo>
                <a:lnTo>
                  <a:pt x="63500" y="302260"/>
                </a:lnTo>
                <a:lnTo>
                  <a:pt x="64770" y="300990"/>
                </a:lnTo>
                <a:lnTo>
                  <a:pt x="66040" y="299847"/>
                </a:lnTo>
                <a:close/>
              </a:path>
              <a:path w="327660" h="317500">
                <a:moveTo>
                  <a:pt x="17780" y="299720"/>
                </a:moveTo>
                <a:lnTo>
                  <a:pt x="17653" y="299847"/>
                </a:lnTo>
                <a:lnTo>
                  <a:pt x="17780" y="299720"/>
                </a:lnTo>
                <a:close/>
              </a:path>
              <a:path w="327660" h="317500">
                <a:moveTo>
                  <a:pt x="19050" y="298450"/>
                </a:moveTo>
                <a:lnTo>
                  <a:pt x="17895" y="299720"/>
                </a:lnTo>
                <a:lnTo>
                  <a:pt x="66040" y="299847"/>
                </a:lnTo>
                <a:lnTo>
                  <a:pt x="67310" y="298577"/>
                </a:lnTo>
                <a:lnTo>
                  <a:pt x="19050" y="298450"/>
                </a:lnTo>
                <a:close/>
              </a:path>
              <a:path w="327660" h="317500">
                <a:moveTo>
                  <a:pt x="68453" y="297307"/>
                </a:moveTo>
                <a:lnTo>
                  <a:pt x="20320" y="297307"/>
                </a:lnTo>
                <a:lnTo>
                  <a:pt x="19050" y="298450"/>
                </a:lnTo>
                <a:lnTo>
                  <a:pt x="67310" y="298450"/>
                </a:lnTo>
                <a:lnTo>
                  <a:pt x="68453" y="297307"/>
                </a:lnTo>
                <a:close/>
              </a:path>
              <a:path w="327660" h="317500">
                <a:moveTo>
                  <a:pt x="69850" y="295910"/>
                </a:moveTo>
                <a:lnTo>
                  <a:pt x="21590" y="296037"/>
                </a:lnTo>
                <a:lnTo>
                  <a:pt x="20320" y="297307"/>
                </a:lnTo>
                <a:lnTo>
                  <a:pt x="68580" y="297180"/>
                </a:lnTo>
                <a:lnTo>
                  <a:pt x="69850" y="295910"/>
                </a:lnTo>
                <a:close/>
              </a:path>
              <a:path w="327660" h="317500">
                <a:moveTo>
                  <a:pt x="68695" y="297180"/>
                </a:moveTo>
                <a:lnTo>
                  <a:pt x="68453" y="297307"/>
                </a:lnTo>
                <a:lnTo>
                  <a:pt x="68695" y="297180"/>
                </a:lnTo>
                <a:close/>
              </a:path>
              <a:path w="327660" h="317500">
                <a:moveTo>
                  <a:pt x="71120" y="294640"/>
                </a:moveTo>
                <a:lnTo>
                  <a:pt x="22860" y="294767"/>
                </a:lnTo>
                <a:lnTo>
                  <a:pt x="21590" y="296037"/>
                </a:lnTo>
                <a:lnTo>
                  <a:pt x="69850" y="295910"/>
                </a:lnTo>
                <a:lnTo>
                  <a:pt x="71120" y="294640"/>
                </a:lnTo>
                <a:close/>
              </a:path>
              <a:path w="327660" h="317500">
                <a:moveTo>
                  <a:pt x="72263" y="293497"/>
                </a:moveTo>
                <a:lnTo>
                  <a:pt x="24130" y="293497"/>
                </a:lnTo>
                <a:lnTo>
                  <a:pt x="22860" y="294767"/>
                </a:lnTo>
                <a:lnTo>
                  <a:pt x="71120" y="294640"/>
                </a:lnTo>
                <a:lnTo>
                  <a:pt x="72263" y="293497"/>
                </a:lnTo>
                <a:close/>
              </a:path>
              <a:path w="327660" h="317500">
                <a:moveTo>
                  <a:pt x="74930" y="290830"/>
                </a:moveTo>
                <a:lnTo>
                  <a:pt x="26670" y="290957"/>
                </a:lnTo>
                <a:lnTo>
                  <a:pt x="25400" y="292100"/>
                </a:lnTo>
                <a:lnTo>
                  <a:pt x="24130" y="293497"/>
                </a:lnTo>
                <a:lnTo>
                  <a:pt x="72390" y="293370"/>
                </a:lnTo>
                <a:lnTo>
                  <a:pt x="73660" y="292100"/>
                </a:lnTo>
                <a:lnTo>
                  <a:pt x="74930" y="290830"/>
                </a:lnTo>
                <a:close/>
              </a:path>
              <a:path w="327660" h="317500">
                <a:moveTo>
                  <a:pt x="72505" y="293370"/>
                </a:moveTo>
                <a:lnTo>
                  <a:pt x="72263" y="293497"/>
                </a:lnTo>
                <a:lnTo>
                  <a:pt x="72505" y="293370"/>
                </a:lnTo>
                <a:close/>
              </a:path>
              <a:path w="327660" h="317500">
                <a:moveTo>
                  <a:pt x="78740" y="287020"/>
                </a:moveTo>
                <a:lnTo>
                  <a:pt x="30480" y="287147"/>
                </a:lnTo>
                <a:lnTo>
                  <a:pt x="29210" y="288290"/>
                </a:lnTo>
                <a:lnTo>
                  <a:pt x="26670" y="290830"/>
                </a:lnTo>
                <a:lnTo>
                  <a:pt x="74930" y="290830"/>
                </a:lnTo>
                <a:lnTo>
                  <a:pt x="78740" y="287020"/>
                </a:lnTo>
                <a:close/>
              </a:path>
              <a:path w="327660" h="317500">
                <a:moveTo>
                  <a:pt x="34290" y="283210"/>
                </a:moveTo>
                <a:lnTo>
                  <a:pt x="33020" y="284607"/>
                </a:lnTo>
                <a:lnTo>
                  <a:pt x="31750" y="285750"/>
                </a:lnTo>
                <a:lnTo>
                  <a:pt x="30480" y="287147"/>
                </a:lnTo>
                <a:lnTo>
                  <a:pt x="78740" y="287020"/>
                </a:lnTo>
                <a:lnTo>
                  <a:pt x="80010" y="285750"/>
                </a:lnTo>
                <a:lnTo>
                  <a:pt x="81280" y="284607"/>
                </a:lnTo>
                <a:lnTo>
                  <a:pt x="82434" y="283336"/>
                </a:lnTo>
                <a:lnTo>
                  <a:pt x="34290" y="283210"/>
                </a:lnTo>
                <a:close/>
              </a:path>
              <a:path w="327660" h="317500">
                <a:moveTo>
                  <a:pt x="38100" y="279400"/>
                </a:moveTo>
                <a:lnTo>
                  <a:pt x="36830" y="280797"/>
                </a:lnTo>
                <a:lnTo>
                  <a:pt x="35560" y="281940"/>
                </a:lnTo>
                <a:lnTo>
                  <a:pt x="34290" y="283210"/>
                </a:lnTo>
                <a:lnTo>
                  <a:pt x="82550" y="283210"/>
                </a:lnTo>
                <a:lnTo>
                  <a:pt x="83820" y="281940"/>
                </a:lnTo>
                <a:lnTo>
                  <a:pt x="85090" y="280797"/>
                </a:lnTo>
                <a:lnTo>
                  <a:pt x="86244" y="279526"/>
                </a:lnTo>
                <a:lnTo>
                  <a:pt x="38100" y="279400"/>
                </a:lnTo>
                <a:close/>
              </a:path>
              <a:path w="327660" h="317500">
                <a:moveTo>
                  <a:pt x="40640" y="276860"/>
                </a:moveTo>
                <a:lnTo>
                  <a:pt x="39370" y="278257"/>
                </a:lnTo>
                <a:lnTo>
                  <a:pt x="38100" y="279400"/>
                </a:lnTo>
                <a:lnTo>
                  <a:pt x="86360" y="279400"/>
                </a:lnTo>
                <a:lnTo>
                  <a:pt x="86360" y="279527"/>
                </a:lnTo>
                <a:lnTo>
                  <a:pt x="88900" y="276987"/>
                </a:lnTo>
                <a:lnTo>
                  <a:pt x="40640" y="276860"/>
                </a:lnTo>
                <a:close/>
              </a:path>
              <a:path w="327660" h="317500">
                <a:moveTo>
                  <a:pt x="41910" y="275590"/>
                </a:moveTo>
                <a:lnTo>
                  <a:pt x="40640" y="276860"/>
                </a:lnTo>
                <a:lnTo>
                  <a:pt x="88900" y="276987"/>
                </a:lnTo>
                <a:lnTo>
                  <a:pt x="90170" y="275717"/>
                </a:lnTo>
                <a:lnTo>
                  <a:pt x="41910" y="275590"/>
                </a:lnTo>
                <a:close/>
              </a:path>
              <a:path w="327660" h="317500">
                <a:moveTo>
                  <a:pt x="93980" y="271780"/>
                </a:moveTo>
                <a:lnTo>
                  <a:pt x="45720" y="271907"/>
                </a:lnTo>
                <a:lnTo>
                  <a:pt x="44450" y="273050"/>
                </a:lnTo>
                <a:lnTo>
                  <a:pt x="43180" y="274447"/>
                </a:lnTo>
                <a:lnTo>
                  <a:pt x="41910" y="275590"/>
                </a:lnTo>
                <a:lnTo>
                  <a:pt x="90170" y="275590"/>
                </a:lnTo>
                <a:lnTo>
                  <a:pt x="91440" y="274447"/>
                </a:lnTo>
                <a:lnTo>
                  <a:pt x="92710" y="273050"/>
                </a:lnTo>
                <a:lnTo>
                  <a:pt x="93980" y="271780"/>
                </a:lnTo>
                <a:close/>
              </a:path>
              <a:path w="327660" h="317500">
                <a:moveTo>
                  <a:pt x="48260" y="269240"/>
                </a:moveTo>
                <a:lnTo>
                  <a:pt x="46990" y="270510"/>
                </a:lnTo>
                <a:lnTo>
                  <a:pt x="45720" y="271907"/>
                </a:lnTo>
                <a:lnTo>
                  <a:pt x="93980" y="271780"/>
                </a:lnTo>
                <a:lnTo>
                  <a:pt x="96393" y="269366"/>
                </a:lnTo>
                <a:lnTo>
                  <a:pt x="48260" y="269240"/>
                </a:lnTo>
                <a:close/>
              </a:path>
              <a:path w="327660" h="317500">
                <a:moveTo>
                  <a:pt x="99060" y="266700"/>
                </a:moveTo>
                <a:lnTo>
                  <a:pt x="50800" y="266827"/>
                </a:lnTo>
                <a:lnTo>
                  <a:pt x="49530" y="268097"/>
                </a:lnTo>
                <a:lnTo>
                  <a:pt x="48260" y="269240"/>
                </a:lnTo>
                <a:lnTo>
                  <a:pt x="96520" y="269240"/>
                </a:lnTo>
                <a:lnTo>
                  <a:pt x="96520" y="269367"/>
                </a:lnTo>
                <a:lnTo>
                  <a:pt x="97790" y="268097"/>
                </a:lnTo>
                <a:lnTo>
                  <a:pt x="99060" y="266700"/>
                </a:lnTo>
                <a:close/>
              </a:path>
              <a:path w="327660" h="317500">
                <a:moveTo>
                  <a:pt x="53340" y="264160"/>
                </a:moveTo>
                <a:lnTo>
                  <a:pt x="52070" y="265557"/>
                </a:lnTo>
                <a:lnTo>
                  <a:pt x="50800" y="266827"/>
                </a:lnTo>
                <a:lnTo>
                  <a:pt x="99060" y="266700"/>
                </a:lnTo>
                <a:lnTo>
                  <a:pt x="100330" y="265557"/>
                </a:lnTo>
                <a:lnTo>
                  <a:pt x="101600" y="264287"/>
                </a:lnTo>
                <a:lnTo>
                  <a:pt x="53340" y="264160"/>
                </a:lnTo>
                <a:close/>
              </a:path>
              <a:path w="327660" h="317500">
                <a:moveTo>
                  <a:pt x="54610" y="262890"/>
                </a:moveTo>
                <a:lnTo>
                  <a:pt x="53340" y="264160"/>
                </a:lnTo>
                <a:lnTo>
                  <a:pt x="101600" y="264287"/>
                </a:lnTo>
                <a:lnTo>
                  <a:pt x="102870" y="263017"/>
                </a:lnTo>
                <a:lnTo>
                  <a:pt x="54610" y="262890"/>
                </a:lnTo>
                <a:close/>
              </a:path>
              <a:path w="327660" h="317500">
                <a:moveTo>
                  <a:pt x="105410" y="260477"/>
                </a:moveTo>
                <a:lnTo>
                  <a:pt x="57150" y="260477"/>
                </a:lnTo>
                <a:lnTo>
                  <a:pt x="55880" y="261747"/>
                </a:lnTo>
                <a:lnTo>
                  <a:pt x="54610" y="262890"/>
                </a:lnTo>
                <a:lnTo>
                  <a:pt x="102870" y="263017"/>
                </a:lnTo>
                <a:lnTo>
                  <a:pt x="105410" y="260477"/>
                </a:lnTo>
                <a:close/>
              </a:path>
              <a:path w="327660" h="317500">
                <a:moveTo>
                  <a:pt x="106680" y="259207"/>
                </a:moveTo>
                <a:lnTo>
                  <a:pt x="58293" y="259207"/>
                </a:lnTo>
                <a:lnTo>
                  <a:pt x="57150" y="260350"/>
                </a:lnTo>
                <a:lnTo>
                  <a:pt x="105410" y="260477"/>
                </a:lnTo>
                <a:lnTo>
                  <a:pt x="106680" y="259207"/>
                </a:lnTo>
                <a:close/>
              </a:path>
              <a:path w="327660" h="317500">
                <a:moveTo>
                  <a:pt x="58420" y="259080"/>
                </a:moveTo>
                <a:close/>
              </a:path>
              <a:path w="327660" h="317500">
                <a:moveTo>
                  <a:pt x="107950" y="257937"/>
                </a:moveTo>
                <a:lnTo>
                  <a:pt x="59690" y="257937"/>
                </a:lnTo>
                <a:lnTo>
                  <a:pt x="58546" y="259080"/>
                </a:lnTo>
                <a:lnTo>
                  <a:pt x="106680" y="259207"/>
                </a:lnTo>
                <a:lnTo>
                  <a:pt x="107950" y="257937"/>
                </a:lnTo>
                <a:close/>
              </a:path>
              <a:path w="327660" h="317500">
                <a:moveTo>
                  <a:pt x="110490" y="255397"/>
                </a:moveTo>
                <a:lnTo>
                  <a:pt x="62103" y="255397"/>
                </a:lnTo>
                <a:lnTo>
                  <a:pt x="60960" y="256540"/>
                </a:lnTo>
                <a:lnTo>
                  <a:pt x="59690" y="257937"/>
                </a:lnTo>
                <a:lnTo>
                  <a:pt x="107950" y="257810"/>
                </a:lnTo>
                <a:lnTo>
                  <a:pt x="109220" y="256540"/>
                </a:lnTo>
                <a:lnTo>
                  <a:pt x="110490" y="255397"/>
                </a:lnTo>
                <a:close/>
              </a:path>
              <a:path w="327660" h="317500">
                <a:moveTo>
                  <a:pt x="62230" y="255270"/>
                </a:moveTo>
                <a:lnTo>
                  <a:pt x="62103" y="255397"/>
                </a:lnTo>
                <a:lnTo>
                  <a:pt x="62230" y="255270"/>
                </a:lnTo>
                <a:close/>
              </a:path>
              <a:path w="327660" h="317500">
                <a:moveTo>
                  <a:pt x="111760" y="254127"/>
                </a:moveTo>
                <a:lnTo>
                  <a:pt x="63500" y="254127"/>
                </a:lnTo>
                <a:lnTo>
                  <a:pt x="62356" y="255270"/>
                </a:lnTo>
                <a:lnTo>
                  <a:pt x="110490" y="255397"/>
                </a:lnTo>
                <a:lnTo>
                  <a:pt x="111760" y="254127"/>
                </a:lnTo>
                <a:close/>
              </a:path>
              <a:path w="327660" h="317500">
                <a:moveTo>
                  <a:pt x="118110" y="247777"/>
                </a:moveTo>
                <a:lnTo>
                  <a:pt x="69850" y="247777"/>
                </a:lnTo>
                <a:lnTo>
                  <a:pt x="68580" y="248920"/>
                </a:lnTo>
                <a:lnTo>
                  <a:pt x="66040" y="251460"/>
                </a:lnTo>
                <a:lnTo>
                  <a:pt x="64770" y="252857"/>
                </a:lnTo>
                <a:lnTo>
                  <a:pt x="63500" y="254127"/>
                </a:lnTo>
                <a:lnTo>
                  <a:pt x="111760" y="254000"/>
                </a:lnTo>
                <a:lnTo>
                  <a:pt x="113030" y="252857"/>
                </a:lnTo>
                <a:lnTo>
                  <a:pt x="114300" y="251460"/>
                </a:lnTo>
                <a:lnTo>
                  <a:pt x="116840" y="248920"/>
                </a:lnTo>
                <a:lnTo>
                  <a:pt x="118110" y="247777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bk object 1158"/>
          <p:cNvSpPr/>
          <p:nvPr/>
        </p:nvSpPr>
        <p:spPr>
          <a:xfrm>
            <a:off x="4154170" y="6455409"/>
            <a:ext cx="370840" cy="353060"/>
          </a:xfrm>
          <a:custGeom>
            <a:avLst/>
            <a:gdLst/>
            <a:ahLst/>
            <a:cxnLst/>
            <a:rect l="l" t="t" r="r" b="b"/>
            <a:pathLst>
              <a:path w="370839" h="353059">
                <a:moveTo>
                  <a:pt x="146050" y="207009"/>
                </a:moveTo>
                <a:lnTo>
                  <a:pt x="144779" y="208279"/>
                </a:lnTo>
                <a:lnTo>
                  <a:pt x="194309" y="208279"/>
                </a:lnTo>
                <a:lnTo>
                  <a:pt x="146050" y="207009"/>
                </a:lnTo>
                <a:close/>
              </a:path>
              <a:path w="370839" h="353059">
                <a:moveTo>
                  <a:pt x="196849" y="205739"/>
                </a:moveTo>
                <a:lnTo>
                  <a:pt x="148589" y="205739"/>
                </a:lnTo>
                <a:lnTo>
                  <a:pt x="147319" y="207009"/>
                </a:lnTo>
                <a:lnTo>
                  <a:pt x="146050" y="207009"/>
                </a:lnTo>
                <a:lnTo>
                  <a:pt x="194309" y="208279"/>
                </a:lnTo>
                <a:lnTo>
                  <a:pt x="196849" y="205739"/>
                </a:lnTo>
                <a:close/>
              </a:path>
              <a:path w="370839" h="353059">
                <a:moveTo>
                  <a:pt x="152400" y="200659"/>
                </a:moveTo>
                <a:lnTo>
                  <a:pt x="151129" y="201929"/>
                </a:lnTo>
                <a:lnTo>
                  <a:pt x="148589" y="205739"/>
                </a:lnTo>
                <a:lnTo>
                  <a:pt x="196849" y="204469"/>
                </a:lnTo>
                <a:lnTo>
                  <a:pt x="199389" y="201929"/>
                </a:lnTo>
                <a:lnTo>
                  <a:pt x="152400" y="201929"/>
                </a:lnTo>
                <a:lnTo>
                  <a:pt x="153637" y="200692"/>
                </a:lnTo>
                <a:lnTo>
                  <a:pt x="152400" y="200659"/>
                </a:lnTo>
                <a:close/>
              </a:path>
              <a:path w="370839" h="353059">
                <a:moveTo>
                  <a:pt x="177800" y="200024"/>
                </a:moveTo>
                <a:lnTo>
                  <a:pt x="153669" y="200659"/>
                </a:lnTo>
                <a:lnTo>
                  <a:pt x="200659" y="201929"/>
                </a:lnTo>
                <a:lnTo>
                  <a:pt x="201303" y="200643"/>
                </a:lnTo>
                <a:lnTo>
                  <a:pt x="177800" y="200024"/>
                </a:lnTo>
                <a:close/>
              </a:path>
              <a:path w="370839" h="353059">
                <a:moveTo>
                  <a:pt x="203199" y="199389"/>
                </a:moveTo>
                <a:lnTo>
                  <a:pt x="201929" y="199389"/>
                </a:lnTo>
                <a:lnTo>
                  <a:pt x="201303" y="200643"/>
                </a:lnTo>
                <a:lnTo>
                  <a:pt x="201929" y="200659"/>
                </a:lnTo>
                <a:lnTo>
                  <a:pt x="203199" y="199389"/>
                </a:lnTo>
                <a:close/>
              </a:path>
              <a:path w="370839" h="353059">
                <a:moveTo>
                  <a:pt x="204469" y="198119"/>
                </a:moveTo>
                <a:lnTo>
                  <a:pt x="156210" y="198119"/>
                </a:lnTo>
                <a:lnTo>
                  <a:pt x="153669" y="199389"/>
                </a:lnTo>
                <a:lnTo>
                  <a:pt x="177800" y="200024"/>
                </a:lnTo>
                <a:lnTo>
                  <a:pt x="201929" y="199389"/>
                </a:lnTo>
                <a:lnTo>
                  <a:pt x="203199" y="199389"/>
                </a:lnTo>
                <a:lnTo>
                  <a:pt x="204469" y="198119"/>
                </a:lnTo>
                <a:close/>
              </a:path>
              <a:path w="370839" h="353059">
                <a:moveTo>
                  <a:pt x="205739" y="195579"/>
                </a:moveTo>
                <a:lnTo>
                  <a:pt x="157479" y="196849"/>
                </a:lnTo>
                <a:lnTo>
                  <a:pt x="156210" y="198119"/>
                </a:lnTo>
                <a:lnTo>
                  <a:pt x="204469" y="196849"/>
                </a:lnTo>
                <a:lnTo>
                  <a:pt x="205739" y="195579"/>
                </a:lnTo>
                <a:close/>
              </a:path>
              <a:path w="370839" h="353059">
                <a:moveTo>
                  <a:pt x="161289" y="191769"/>
                </a:moveTo>
                <a:lnTo>
                  <a:pt x="158750" y="195579"/>
                </a:lnTo>
                <a:lnTo>
                  <a:pt x="207009" y="195579"/>
                </a:lnTo>
                <a:lnTo>
                  <a:pt x="209549" y="193039"/>
                </a:lnTo>
                <a:lnTo>
                  <a:pt x="161289" y="191769"/>
                </a:lnTo>
                <a:close/>
              </a:path>
              <a:path w="370839" h="353059">
                <a:moveTo>
                  <a:pt x="215899" y="186689"/>
                </a:moveTo>
                <a:lnTo>
                  <a:pt x="167639" y="186689"/>
                </a:lnTo>
                <a:lnTo>
                  <a:pt x="162559" y="191769"/>
                </a:lnTo>
                <a:lnTo>
                  <a:pt x="161289" y="191769"/>
                </a:lnTo>
                <a:lnTo>
                  <a:pt x="209549" y="193039"/>
                </a:lnTo>
                <a:lnTo>
                  <a:pt x="215899" y="186689"/>
                </a:lnTo>
                <a:close/>
              </a:path>
              <a:path w="370839" h="353059">
                <a:moveTo>
                  <a:pt x="171450" y="181609"/>
                </a:moveTo>
                <a:lnTo>
                  <a:pt x="168910" y="185419"/>
                </a:lnTo>
                <a:lnTo>
                  <a:pt x="167639" y="186689"/>
                </a:lnTo>
                <a:lnTo>
                  <a:pt x="215899" y="185419"/>
                </a:lnTo>
                <a:lnTo>
                  <a:pt x="217169" y="185419"/>
                </a:lnTo>
                <a:lnTo>
                  <a:pt x="219709" y="182879"/>
                </a:lnTo>
                <a:lnTo>
                  <a:pt x="171450" y="182879"/>
                </a:lnTo>
                <a:lnTo>
                  <a:pt x="172076" y="181626"/>
                </a:lnTo>
                <a:lnTo>
                  <a:pt x="171450" y="181609"/>
                </a:lnTo>
                <a:close/>
              </a:path>
              <a:path w="370839" h="353059">
                <a:moveTo>
                  <a:pt x="172719" y="180339"/>
                </a:moveTo>
                <a:lnTo>
                  <a:pt x="172076" y="181626"/>
                </a:lnTo>
                <a:lnTo>
                  <a:pt x="219709" y="182879"/>
                </a:lnTo>
                <a:lnTo>
                  <a:pt x="220979" y="181609"/>
                </a:lnTo>
                <a:lnTo>
                  <a:pt x="172719" y="181609"/>
                </a:lnTo>
                <a:lnTo>
                  <a:pt x="173957" y="180372"/>
                </a:lnTo>
                <a:lnTo>
                  <a:pt x="172719" y="180339"/>
                </a:lnTo>
                <a:close/>
              </a:path>
              <a:path w="370839" h="353059">
                <a:moveTo>
                  <a:pt x="222673" y="179069"/>
                </a:moveTo>
                <a:lnTo>
                  <a:pt x="175259" y="179069"/>
                </a:lnTo>
                <a:lnTo>
                  <a:pt x="173957" y="180372"/>
                </a:lnTo>
                <a:lnTo>
                  <a:pt x="220979" y="181609"/>
                </a:lnTo>
                <a:lnTo>
                  <a:pt x="222673" y="179069"/>
                </a:lnTo>
                <a:close/>
              </a:path>
              <a:path w="370839" h="353059">
                <a:moveTo>
                  <a:pt x="179070" y="173990"/>
                </a:moveTo>
                <a:lnTo>
                  <a:pt x="177800" y="176529"/>
                </a:lnTo>
                <a:lnTo>
                  <a:pt x="175259" y="179069"/>
                </a:lnTo>
                <a:lnTo>
                  <a:pt x="223519" y="177799"/>
                </a:lnTo>
                <a:lnTo>
                  <a:pt x="224789" y="177799"/>
                </a:lnTo>
                <a:lnTo>
                  <a:pt x="226059" y="176529"/>
                </a:lnTo>
                <a:lnTo>
                  <a:pt x="226703" y="175243"/>
                </a:lnTo>
                <a:lnTo>
                  <a:pt x="179070" y="173990"/>
                </a:lnTo>
                <a:close/>
              </a:path>
              <a:path w="370839" h="353059">
                <a:moveTo>
                  <a:pt x="224789" y="177799"/>
                </a:moveTo>
                <a:lnTo>
                  <a:pt x="223519" y="177799"/>
                </a:lnTo>
                <a:lnTo>
                  <a:pt x="222673" y="179069"/>
                </a:lnTo>
                <a:lnTo>
                  <a:pt x="223519" y="179069"/>
                </a:lnTo>
                <a:lnTo>
                  <a:pt x="224789" y="177799"/>
                </a:lnTo>
                <a:close/>
              </a:path>
              <a:path w="370839" h="353059">
                <a:moveTo>
                  <a:pt x="234949" y="167639"/>
                </a:moveTo>
                <a:lnTo>
                  <a:pt x="186689" y="167639"/>
                </a:lnTo>
                <a:lnTo>
                  <a:pt x="181609" y="172719"/>
                </a:lnTo>
                <a:lnTo>
                  <a:pt x="179070" y="173990"/>
                </a:lnTo>
                <a:lnTo>
                  <a:pt x="227329" y="173990"/>
                </a:lnTo>
                <a:lnTo>
                  <a:pt x="226703" y="175243"/>
                </a:lnTo>
                <a:lnTo>
                  <a:pt x="227329" y="175259"/>
                </a:lnTo>
                <a:lnTo>
                  <a:pt x="234949" y="167639"/>
                </a:lnTo>
                <a:close/>
              </a:path>
              <a:path w="370839" h="353059">
                <a:moveTo>
                  <a:pt x="241299" y="161289"/>
                </a:moveTo>
                <a:lnTo>
                  <a:pt x="193039" y="161289"/>
                </a:lnTo>
                <a:lnTo>
                  <a:pt x="186689" y="167639"/>
                </a:lnTo>
                <a:lnTo>
                  <a:pt x="234949" y="166369"/>
                </a:lnTo>
                <a:lnTo>
                  <a:pt x="238759" y="163829"/>
                </a:lnTo>
                <a:lnTo>
                  <a:pt x="241299" y="161289"/>
                </a:lnTo>
                <a:close/>
              </a:path>
              <a:path w="370839" h="353059">
                <a:moveTo>
                  <a:pt x="245109" y="157479"/>
                </a:moveTo>
                <a:lnTo>
                  <a:pt x="196850" y="157479"/>
                </a:lnTo>
                <a:lnTo>
                  <a:pt x="193039" y="161289"/>
                </a:lnTo>
                <a:lnTo>
                  <a:pt x="241299" y="160019"/>
                </a:lnTo>
                <a:lnTo>
                  <a:pt x="245109" y="157479"/>
                </a:lnTo>
                <a:close/>
              </a:path>
              <a:path w="370839" h="353059">
                <a:moveTo>
                  <a:pt x="247649" y="154939"/>
                </a:moveTo>
                <a:lnTo>
                  <a:pt x="199389" y="154939"/>
                </a:lnTo>
                <a:lnTo>
                  <a:pt x="196850" y="157479"/>
                </a:lnTo>
                <a:lnTo>
                  <a:pt x="245109" y="156209"/>
                </a:lnTo>
                <a:lnTo>
                  <a:pt x="247649" y="154939"/>
                </a:lnTo>
                <a:close/>
              </a:path>
              <a:path w="370839" h="353059">
                <a:moveTo>
                  <a:pt x="251459" y="151129"/>
                </a:moveTo>
                <a:lnTo>
                  <a:pt x="203200" y="151129"/>
                </a:lnTo>
                <a:lnTo>
                  <a:pt x="199389" y="154939"/>
                </a:lnTo>
                <a:lnTo>
                  <a:pt x="247649" y="153669"/>
                </a:lnTo>
                <a:lnTo>
                  <a:pt x="251459" y="151129"/>
                </a:lnTo>
                <a:close/>
              </a:path>
              <a:path w="370839" h="353059">
                <a:moveTo>
                  <a:pt x="205739" y="147319"/>
                </a:moveTo>
                <a:lnTo>
                  <a:pt x="203200" y="149859"/>
                </a:lnTo>
                <a:lnTo>
                  <a:pt x="251459" y="151129"/>
                </a:lnTo>
                <a:lnTo>
                  <a:pt x="253999" y="148589"/>
                </a:lnTo>
                <a:lnTo>
                  <a:pt x="205739" y="148589"/>
                </a:lnTo>
                <a:lnTo>
                  <a:pt x="206977" y="147352"/>
                </a:lnTo>
                <a:lnTo>
                  <a:pt x="205739" y="147319"/>
                </a:lnTo>
                <a:close/>
              </a:path>
              <a:path w="370839" h="353059">
                <a:moveTo>
                  <a:pt x="229869" y="147954"/>
                </a:moveTo>
                <a:lnTo>
                  <a:pt x="205739" y="148589"/>
                </a:lnTo>
                <a:lnTo>
                  <a:pt x="253999" y="148589"/>
                </a:lnTo>
                <a:lnTo>
                  <a:pt x="229869" y="147954"/>
                </a:lnTo>
                <a:close/>
              </a:path>
              <a:path w="370839" h="353059">
                <a:moveTo>
                  <a:pt x="259079" y="143509"/>
                </a:moveTo>
                <a:lnTo>
                  <a:pt x="210819" y="143509"/>
                </a:lnTo>
                <a:lnTo>
                  <a:pt x="206977" y="147352"/>
                </a:lnTo>
                <a:lnTo>
                  <a:pt x="229869" y="147954"/>
                </a:lnTo>
                <a:lnTo>
                  <a:pt x="253999" y="147319"/>
                </a:lnTo>
                <a:lnTo>
                  <a:pt x="259079" y="143509"/>
                </a:lnTo>
                <a:close/>
              </a:path>
              <a:path w="370839" h="353059">
                <a:moveTo>
                  <a:pt x="220979" y="132079"/>
                </a:moveTo>
                <a:lnTo>
                  <a:pt x="215900" y="138429"/>
                </a:lnTo>
                <a:lnTo>
                  <a:pt x="210820" y="142239"/>
                </a:lnTo>
                <a:lnTo>
                  <a:pt x="259079" y="143509"/>
                </a:lnTo>
                <a:lnTo>
                  <a:pt x="269239" y="133349"/>
                </a:lnTo>
                <a:lnTo>
                  <a:pt x="220979" y="132079"/>
                </a:lnTo>
                <a:close/>
              </a:path>
              <a:path w="370839" h="353059">
                <a:moveTo>
                  <a:pt x="279399" y="123189"/>
                </a:moveTo>
                <a:lnTo>
                  <a:pt x="231139" y="123189"/>
                </a:lnTo>
                <a:lnTo>
                  <a:pt x="226060" y="128269"/>
                </a:lnTo>
                <a:lnTo>
                  <a:pt x="220979" y="132079"/>
                </a:lnTo>
                <a:lnTo>
                  <a:pt x="269239" y="132079"/>
                </a:lnTo>
                <a:lnTo>
                  <a:pt x="274319" y="128269"/>
                </a:lnTo>
                <a:lnTo>
                  <a:pt x="279399" y="123189"/>
                </a:lnTo>
                <a:close/>
              </a:path>
              <a:path w="370839" h="353059">
                <a:moveTo>
                  <a:pt x="339089" y="62229"/>
                </a:moveTo>
                <a:lnTo>
                  <a:pt x="290829" y="63499"/>
                </a:lnTo>
                <a:lnTo>
                  <a:pt x="231139" y="123189"/>
                </a:lnTo>
                <a:lnTo>
                  <a:pt x="279399" y="121919"/>
                </a:lnTo>
                <a:lnTo>
                  <a:pt x="339089" y="62229"/>
                </a:lnTo>
                <a:close/>
              </a:path>
              <a:path w="370839" h="353059">
                <a:moveTo>
                  <a:pt x="349249" y="53339"/>
                </a:moveTo>
                <a:lnTo>
                  <a:pt x="300989" y="53339"/>
                </a:lnTo>
                <a:lnTo>
                  <a:pt x="295909" y="58419"/>
                </a:lnTo>
                <a:lnTo>
                  <a:pt x="290829" y="62229"/>
                </a:lnTo>
                <a:lnTo>
                  <a:pt x="339089" y="62229"/>
                </a:lnTo>
                <a:lnTo>
                  <a:pt x="344169" y="58419"/>
                </a:lnTo>
                <a:lnTo>
                  <a:pt x="349249" y="53339"/>
                </a:lnTo>
                <a:close/>
              </a:path>
              <a:path w="370839" h="353059">
                <a:moveTo>
                  <a:pt x="316229" y="36829"/>
                </a:moveTo>
                <a:lnTo>
                  <a:pt x="311150" y="43179"/>
                </a:lnTo>
                <a:lnTo>
                  <a:pt x="306069" y="46989"/>
                </a:lnTo>
                <a:lnTo>
                  <a:pt x="300989" y="53339"/>
                </a:lnTo>
                <a:lnTo>
                  <a:pt x="349249" y="52069"/>
                </a:lnTo>
                <a:lnTo>
                  <a:pt x="354329" y="46989"/>
                </a:lnTo>
                <a:lnTo>
                  <a:pt x="359409" y="43179"/>
                </a:lnTo>
                <a:lnTo>
                  <a:pt x="364489" y="38099"/>
                </a:lnTo>
                <a:lnTo>
                  <a:pt x="316229" y="36829"/>
                </a:lnTo>
                <a:close/>
              </a:path>
              <a:path w="370839" h="353059">
                <a:moveTo>
                  <a:pt x="365759" y="35559"/>
                </a:moveTo>
                <a:lnTo>
                  <a:pt x="317500" y="36829"/>
                </a:lnTo>
                <a:lnTo>
                  <a:pt x="364489" y="36829"/>
                </a:lnTo>
                <a:lnTo>
                  <a:pt x="365759" y="35559"/>
                </a:lnTo>
                <a:close/>
              </a:path>
              <a:path w="370839" h="353059">
                <a:moveTo>
                  <a:pt x="368300" y="24129"/>
                </a:moveTo>
                <a:lnTo>
                  <a:pt x="328929" y="25399"/>
                </a:lnTo>
                <a:lnTo>
                  <a:pt x="323850" y="29209"/>
                </a:lnTo>
                <a:lnTo>
                  <a:pt x="317500" y="35559"/>
                </a:lnTo>
                <a:lnTo>
                  <a:pt x="365759" y="35559"/>
                </a:lnTo>
                <a:lnTo>
                  <a:pt x="370839" y="30479"/>
                </a:lnTo>
                <a:lnTo>
                  <a:pt x="369569" y="30479"/>
                </a:lnTo>
                <a:lnTo>
                  <a:pt x="369569" y="29209"/>
                </a:lnTo>
                <a:lnTo>
                  <a:pt x="368300" y="29209"/>
                </a:lnTo>
                <a:lnTo>
                  <a:pt x="368300" y="24129"/>
                </a:lnTo>
                <a:close/>
              </a:path>
              <a:path w="370839" h="353059">
                <a:moveTo>
                  <a:pt x="337819" y="16509"/>
                </a:moveTo>
                <a:lnTo>
                  <a:pt x="336550" y="16509"/>
                </a:lnTo>
                <a:lnTo>
                  <a:pt x="328929" y="24129"/>
                </a:lnTo>
                <a:lnTo>
                  <a:pt x="367029" y="24129"/>
                </a:lnTo>
                <a:lnTo>
                  <a:pt x="367029" y="22859"/>
                </a:lnTo>
                <a:lnTo>
                  <a:pt x="365759" y="22859"/>
                </a:lnTo>
                <a:lnTo>
                  <a:pt x="365759" y="17779"/>
                </a:lnTo>
                <a:lnTo>
                  <a:pt x="336550" y="17779"/>
                </a:lnTo>
                <a:lnTo>
                  <a:pt x="337819" y="16509"/>
                </a:lnTo>
                <a:close/>
              </a:path>
              <a:path w="370839" h="353059">
                <a:moveTo>
                  <a:pt x="364489" y="16509"/>
                </a:moveTo>
                <a:lnTo>
                  <a:pt x="363219" y="16509"/>
                </a:lnTo>
                <a:lnTo>
                  <a:pt x="336550" y="17779"/>
                </a:lnTo>
                <a:lnTo>
                  <a:pt x="364489" y="17779"/>
                </a:lnTo>
                <a:lnTo>
                  <a:pt x="364489" y="16509"/>
                </a:lnTo>
                <a:close/>
              </a:path>
              <a:path w="370839" h="353059">
                <a:moveTo>
                  <a:pt x="363219" y="13969"/>
                </a:moveTo>
                <a:lnTo>
                  <a:pt x="339089" y="15239"/>
                </a:lnTo>
                <a:lnTo>
                  <a:pt x="337819" y="16509"/>
                </a:lnTo>
                <a:lnTo>
                  <a:pt x="363219" y="16509"/>
                </a:lnTo>
                <a:lnTo>
                  <a:pt x="363219" y="13969"/>
                </a:lnTo>
                <a:close/>
              </a:path>
              <a:path w="370839" h="353059">
                <a:moveTo>
                  <a:pt x="359409" y="7619"/>
                </a:moveTo>
                <a:lnTo>
                  <a:pt x="345439" y="8889"/>
                </a:lnTo>
                <a:lnTo>
                  <a:pt x="342900" y="10159"/>
                </a:lnTo>
                <a:lnTo>
                  <a:pt x="341629" y="11429"/>
                </a:lnTo>
                <a:lnTo>
                  <a:pt x="339089" y="15239"/>
                </a:lnTo>
                <a:lnTo>
                  <a:pt x="361950" y="13969"/>
                </a:lnTo>
                <a:lnTo>
                  <a:pt x="361950" y="11429"/>
                </a:lnTo>
                <a:lnTo>
                  <a:pt x="360679" y="11429"/>
                </a:lnTo>
                <a:lnTo>
                  <a:pt x="360679" y="10159"/>
                </a:lnTo>
                <a:lnTo>
                  <a:pt x="359409" y="10159"/>
                </a:lnTo>
                <a:lnTo>
                  <a:pt x="359409" y="7619"/>
                </a:lnTo>
                <a:close/>
              </a:path>
              <a:path w="370839" h="353059">
                <a:moveTo>
                  <a:pt x="358139" y="5079"/>
                </a:moveTo>
                <a:lnTo>
                  <a:pt x="347979" y="6349"/>
                </a:lnTo>
                <a:lnTo>
                  <a:pt x="345439" y="8889"/>
                </a:lnTo>
                <a:lnTo>
                  <a:pt x="358139" y="7619"/>
                </a:lnTo>
                <a:lnTo>
                  <a:pt x="358139" y="5079"/>
                </a:lnTo>
                <a:close/>
              </a:path>
              <a:path w="370839" h="353059">
                <a:moveTo>
                  <a:pt x="355600" y="1269"/>
                </a:moveTo>
                <a:lnTo>
                  <a:pt x="351789" y="2539"/>
                </a:lnTo>
                <a:lnTo>
                  <a:pt x="349250" y="3809"/>
                </a:lnTo>
                <a:lnTo>
                  <a:pt x="347979" y="5079"/>
                </a:lnTo>
                <a:lnTo>
                  <a:pt x="356869" y="5079"/>
                </a:lnTo>
                <a:lnTo>
                  <a:pt x="356869" y="3809"/>
                </a:lnTo>
                <a:lnTo>
                  <a:pt x="355600" y="3809"/>
                </a:lnTo>
                <a:lnTo>
                  <a:pt x="355600" y="1269"/>
                </a:lnTo>
                <a:close/>
              </a:path>
              <a:path w="370839" h="353059">
                <a:moveTo>
                  <a:pt x="354329" y="0"/>
                </a:moveTo>
                <a:lnTo>
                  <a:pt x="351789" y="2539"/>
                </a:lnTo>
                <a:lnTo>
                  <a:pt x="354329" y="1269"/>
                </a:lnTo>
                <a:lnTo>
                  <a:pt x="354329" y="0"/>
                </a:lnTo>
                <a:close/>
              </a:path>
              <a:path w="370839" h="353059">
                <a:moveTo>
                  <a:pt x="193039" y="208279"/>
                </a:moveTo>
                <a:lnTo>
                  <a:pt x="144779" y="208279"/>
                </a:lnTo>
                <a:lnTo>
                  <a:pt x="139700" y="213359"/>
                </a:lnTo>
                <a:lnTo>
                  <a:pt x="187959" y="213359"/>
                </a:lnTo>
                <a:lnTo>
                  <a:pt x="193039" y="208279"/>
                </a:lnTo>
                <a:close/>
              </a:path>
              <a:path w="370839" h="353059">
                <a:moveTo>
                  <a:pt x="182879" y="218439"/>
                </a:moveTo>
                <a:lnTo>
                  <a:pt x="134619" y="218439"/>
                </a:lnTo>
                <a:lnTo>
                  <a:pt x="93979" y="259079"/>
                </a:lnTo>
                <a:lnTo>
                  <a:pt x="142239" y="259079"/>
                </a:lnTo>
                <a:lnTo>
                  <a:pt x="182879" y="218439"/>
                </a:lnTo>
                <a:close/>
              </a:path>
              <a:path w="370839" h="353059">
                <a:moveTo>
                  <a:pt x="187959" y="213359"/>
                </a:moveTo>
                <a:lnTo>
                  <a:pt x="139700" y="213359"/>
                </a:lnTo>
                <a:lnTo>
                  <a:pt x="134619" y="218439"/>
                </a:lnTo>
                <a:lnTo>
                  <a:pt x="182879" y="218439"/>
                </a:lnTo>
                <a:lnTo>
                  <a:pt x="187959" y="213359"/>
                </a:lnTo>
                <a:close/>
              </a:path>
              <a:path w="370839" h="353059">
                <a:moveTo>
                  <a:pt x="142239" y="259079"/>
                </a:moveTo>
                <a:lnTo>
                  <a:pt x="93979" y="259079"/>
                </a:lnTo>
                <a:lnTo>
                  <a:pt x="38100" y="314959"/>
                </a:lnTo>
                <a:lnTo>
                  <a:pt x="86359" y="314959"/>
                </a:lnTo>
                <a:lnTo>
                  <a:pt x="142239" y="259079"/>
                </a:lnTo>
                <a:close/>
              </a:path>
              <a:path w="370839" h="353059">
                <a:moveTo>
                  <a:pt x="86359" y="314959"/>
                </a:moveTo>
                <a:lnTo>
                  <a:pt x="38100" y="314959"/>
                </a:lnTo>
                <a:lnTo>
                  <a:pt x="0" y="353059"/>
                </a:lnTo>
                <a:lnTo>
                  <a:pt x="16510" y="353059"/>
                </a:lnTo>
                <a:lnTo>
                  <a:pt x="16510" y="351790"/>
                </a:lnTo>
                <a:lnTo>
                  <a:pt x="30479" y="351790"/>
                </a:lnTo>
                <a:lnTo>
                  <a:pt x="30479" y="350519"/>
                </a:lnTo>
                <a:lnTo>
                  <a:pt x="38100" y="350519"/>
                </a:lnTo>
                <a:lnTo>
                  <a:pt x="38100" y="349249"/>
                </a:lnTo>
                <a:lnTo>
                  <a:pt x="49529" y="349249"/>
                </a:lnTo>
                <a:lnTo>
                  <a:pt x="49529" y="347979"/>
                </a:lnTo>
                <a:lnTo>
                  <a:pt x="53339" y="347979"/>
                </a:lnTo>
                <a:lnTo>
                  <a:pt x="86359" y="314959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bk object 1159"/>
          <p:cNvSpPr/>
          <p:nvPr/>
        </p:nvSpPr>
        <p:spPr>
          <a:xfrm>
            <a:off x="4103763" y="6427470"/>
            <a:ext cx="405130" cy="384810"/>
          </a:xfrm>
          <a:custGeom>
            <a:avLst/>
            <a:gdLst/>
            <a:ahLst/>
            <a:cxnLst/>
            <a:rect l="l" t="t" r="r" b="b"/>
            <a:pathLst>
              <a:path w="405129" h="384809">
                <a:moveTo>
                  <a:pt x="402196" y="21589"/>
                </a:moveTo>
                <a:lnTo>
                  <a:pt x="362610" y="21589"/>
                </a:lnTo>
                <a:lnTo>
                  <a:pt x="319351" y="64769"/>
                </a:lnTo>
                <a:lnTo>
                  <a:pt x="366636" y="64769"/>
                </a:lnTo>
                <a:lnTo>
                  <a:pt x="404736" y="26669"/>
                </a:lnTo>
                <a:lnTo>
                  <a:pt x="403466" y="26669"/>
                </a:lnTo>
                <a:lnTo>
                  <a:pt x="403466" y="25399"/>
                </a:lnTo>
                <a:lnTo>
                  <a:pt x="402196" y="25399"/>
                </a:lnTo>
                <a:lnTo>
                  <a:pt x="402196" y="21589"/>
                </a:lnTo>
                <a:close/>
              </a:path>
              <a:path w="405129" h="384809">
                <a:moveTo>
                  <a:pt x="400926" y="20319"/>
                </a:moveTo>
                <a:lnTo>
                  <a:pt x="399656" y="20319"/>
                </a:lnTo>
                <a:lnTo>
                  <a:pt x="399656" y="21589"/>
                </a:lnTo>
                <a:lnTo>
                  <a:pt x="400926" y="21589"/>
                </a:lnTo>
                <a:lnTo>
                  <a:pt x="400926" y="20319"/>
                </a:lnTo>
                <a:close/>
              </a:path>
              <a:path w="405129" h="384809">
                <a:moveTo>
                  <a:pt x="395846" y="12699"/>
                </a:moveTo>
                <a:lnTo>
                  <a:pt x="394576" y="12699"/>
                </a:lnTo>
                <a:lnTo>
                  <a:pt x="394576" y="13969"/>
                </a:lnTo>
                <a:lnTo>
                  <a:pt x="370244" y="13969"/>
                </a:lnTo>
                <a:lnTo>
                  <a:pt x="363882" y="20319"/>
                </a:lnTo>
                <a:lnTo>
                  <a:pt x="399656" y="20319"/>
                </a:lnTo>
                <a:lnTo>
                  <a:pt x="399656" y="19049"/>
                </a:lnTo>
                <a:lnTo>
                  <a:pt x="398386" y="19049"/>
                </a:lnTo>
                <a:lnTo>
                  <a:pt x="398386" y="16509"/>
                </a:lnTo>
                <a:lnTo>
                  <a:pt x="397116" y="16509"/>
                </a:lnTo>
                <a:lnTo>
                  <a:pt x="397116" y="15239"/>
                </a:lnTo>
                <a:lnTo>
                  <a:pt x="395846" y="15239"/>
                </a:lnTo>
                <a:lnTo>
                  <a:pt x="395846" y="12699"/>
                </a:lnTo>
                <a:close/>
              </a:path>
              <a:path w="405129" h="384809">
                <a:moveTo>
                  <a:pt x="392036" y="7619"/>
                </a:moveTo>
                <a:lnTo>
                  <a:pt x="390766" y="7619"/>
                </a:lnTo>
                <a:lnTo>
                  <a:pt x="390766" y="8889"/>
                </a:lnTo>
                <a:lnTo>
                  <a:pt x="375333" y="8889"/>
                </a:lnTo>
                <a:lnTo>
                  <a:pt x="371516" y="12699"/>
                </a:lnTo>
                <a:lnTo>
                  <a:pt x="393306" y="12699"/>
                </a:lnTo>
                <a:lnTo>
                  <a:pt x="393306" y="10159"/>
                </a:lnTo>
                <a:lnTo>
                  <a:pt x="392036" y="10159"/>
                </a:lnTo>
                <a:lnTo>
                  <a:pt x="392036" y="7619"/>
                </a:lnTo>
                <a:close/>
              </a:path>
              <a:path w="405129" h="384809">
                <a:moveTo>
                  <a:pt x="386956" y="1269"/>
                </a:moveTo>
                <a:lnTo>
                  <a:pt x="385686" y="1269"/>
                </a:lnTo>
                <a:lnTo>
                  <a:pt x="385686" y="2539"/>
                </a:lnTo>
                <a:lnTo>
                  <a:pt x="381695" y="2539"/>
                </a:lnTo>
                <a:lnTo>
                  <a:pt x="376605" y="7619"/>
                </a:lnTo>
                <a:lnTo>
                  <a:pt x="389496" y="7619"/>
                </a:lnTo>
                <a:lnTo>
                  <a:pt x="389496" y="6349"/>
                </a:lnTo>
                <a:lnTo>
                  <a:pt x="388226" y="6349"/>
                </a:lnTo>
                <a:lnTo>
                  <a:pt x="388226" y="3809"/>
                </a:lnTo>
                <a:lnTo>
                  <a:pt x="386956" y="3809"/>
                </a:lnTo>
                <a:lnTo>
                  <a:pt x="386956" y="1269"/>
                </a:lnTo>
                <a:close/>
              </a:path>
              <a:path w="405129" h="384809">
                <a:moveTo>
                  <a:pt x="384416" y="0"/>
                </a:moveTo>
                <a:lnTo>
                  <a:pt x="384239" y="0"/>
                </a:lnTo>
                <a:lnTo>
                  <a:pt x="382967" y="1269"/>
                </a:lnTo>
                <a:lnTo>
                  <a:pt x="384416" y="1269"/>
                </a:lnTo>
                <a:lnTo>
                  <a:pt x="384416" y="0"/>
                </a:lnTo>
                <a:close/>
              </a:path>
              <a:path w="405129" h="384809">
                <a:moveTo>
                  <a:pt x="366636" y="64769"/>
                </a:moveTo>
                <a:lnTo>
                  <a:pt x="319351" y="64769"/>
                </a:lnTo>
                <a:lnTo>
                  <a:pt x="234106" y="149859"/>
                </a:lnTo>
                <a:lnTo>
                  <a:pt x="281546" y="149859"/>
                </a:lnTo>
                <a:lnTo>
                  <a:pt x="366636" y="64769"/>
                </a:lnTo>
                <a:close/>
              </a:path>
              <a:path w="405129" h="384809">
                <a:moveTo>
                  <a:pt x="281546" y="149859"/>
                </a:moveTo>
                <a:lnTo>
                  <a:pt x="234106" y="149859"/>
                </a:lnTo>
                <a:lnTo>
                  <a:pt x="223927" y="160019"/>
                </a:lnTo>
                <a:lnTo>
                  <a:pt x="271386" y="160019"/>
                </a:lnTo>
                <a:lnTo>
                  <a:pt x="281546" y="149859"/>
                </a:lnTo>
                <a:close/>
              </a:path>
              <a:path w="405129" h="384809">
                <a:moveTo>
                  <a:pt x="271386" y="160019"/>
                </a:moveTo>
                <a:lnTo>
                  <a:pt x="223927" y="160019"/>
                </a:lnTo>
                <a:lnTo>
                  <a:pt x="202298" y="181609"/>
                </a:lnTo>
                <a:lnTo>
                  <a:pt x="249796" y="181609"/>
                </a:lnTo>
                <a:lnTo>
                  <a:pt x="271386" y="160019"/>
                </a:lnTo>
                <a:close/>
              </a:path>
              <a:path w="405129" h="384809">
                <a:moveTo>
                  <a:pt x="249796" y="181609"/>
                </a:moveTo>
                <a:lnTo>
                  <a:pt x="202298" y="181609"/>
                </a:lnTo>
                <a:lnTo>
                  <a:pt x="147588" y="236219"/>
                </a:lnTo>
                <a:lnTo>
                  <a:pt x="195186" y="236219"/>
                </a:lnTo>
                <a:lnTo>
                  <a:pt x="249796" y="181609"/>
                </a:lnTo>
                <a:close/>
              </a:path>
              <a:path w="405129" h="384809">
                <a:moveTo>
                  <a:pt x="102349" y="329056"/>
                </a:moveTo>
                <a:lnTo>
                  <a:pt x="54709" y="329056"/>
                </a:lnTo>
                <a:lnTo>
                  <a:pt x="53437" y="330199"/>
                </a:lnTo>
                <a:lnTo>
                  <a:pt x="101206" y="330199"/>
                </a:lnTo>
                <a:lnTo>
                  <a:pt x="102349" y="329056"/>
                </a:lnTo>
                <a:close/>
              </a:path>
              <a:path w="405129" h="384809">
                <a:moveTo>
                  <a:pt x="103746" y="327659"/>
                </a:moveTo>
                <a:lnTo>
                  <a:pt x="55981" y="327786"/>
                </a:lnTo>
                <a:lnTo>
                  <a:pt x="54709" y="329056"/>
                </a:lnTo>
                <a:lnTo>
                  <a:pt x="102476" y="328929"/>
                </a:lnTo>
                <a:lnTo>
                  <a:pt x="103746" y="327659"/>
                </a:lnTo>
                <a:close/>
              </a:path>
              <a:path w="405129" h="384809">
                <a:moveTo>
                  <a:pt x="102591" y="328929"/>
                </a:moveTo>
                <a:lnTo>
                  <a:pt x="102349" y="329056"/>
                </a:lnTo>
                <a:lnTo>
                  <a:pt x="102591" y="328929"/>
                </a:lnTo>
                <a:close/>
              </a:path>
              <a:path w="405129" h="384809">
                <a:moveTo>
                  <a:pt x="59798" y="323849"/>
                </a:moveTo>
                <a:lnTo>
                  <a:pt x="58526" y="325246"/>
                </a:lnTo>
                <a:lnTo>
                  <a:pt x="55981" y="327786"/>
                </a:lnTo>
                <a:lnTo>
                  <a:pt x="103746" y="327659"/>
                </a:lnTo>
                <a:lnTo>
                  <a:pt x="105016" y="326516"/>
                </a:lnTo>
                <a:lnTo>
                  <a:pt x="107556" y="323976"/>
                </a:lnTo>
                <a:lnTo>
                  <a:pt x="59798" y="323849"/>
                </a:lnTo>
                <a:close/>
              </a:path>
              <a:path w="405129" h="384809">
                <a:moveTo>
                  <a:pt x="108826" y="322706"/>
                </a:moveTo>
                <a:lnTo>
                  <a:pt x="61071" y="322706"/>
                </a:lnTo>
                <a:lnTo>
                  <a:pt x="59798" y="323849"/>
                </a:lnTo>
                <a:lnTo>
                  <a:pt x="107556" y="323976"/>
                </a:lnTo>
                <a:lnTo>
                  <a:pt x="108826" y="322706"/>
                </a:lnTo>
                <a:close/>
              </a:path>
              <a:path w="405129" h="384809">
                <a:moveTo>
                  <a:pt x="63615" y="320039"/>
                </a:moveTo>
                <a:lnTo>
                  <a:pt x="62343" y="321436"/>
                </a:lnTo>
                <a:lnTo>
                  <a:pt x="61071" y="322579"/>
                </a:lnTo>
                <a:lnTo>
                  <a:pt x="108826" y="322706"/>
                </a:lnTo>
                <a:lnTo>
                  <a:pt x="111366" y="320166"/>
                </a:lnTo>
                <a:lnTo>
                  <a:pt x="63615" y="320039"/>
                </a:lnTo>
                <a:close/>
              </a:path>
              <a:path w="405129" h="384809">
                <a:moveTo>
                  <a:pt x="64888" y="318769"/>
                </a:moveTo>
                <a:lnTo>
                  <a:pt x="63615" y="320039"/>
                </a:lnTo>
                <a:lnTo>
                  <a:pt x="111366" y="320166"/>
                </a:lnTo>
                <a:lnTo>
                  <a:pt x="112636" y="318896"/>
                </a:lnTo>
                <a:lnTo>
                  <a:pt x="64888" y="318769"/>
                </a:lnTo>
                <a:close/>
              </a:path>
              <a:path w="405129" h="384809">
                <a:moveTo>
                  <a:pt x="66160" y="317499"/>
                </a:moveTo>
                <a:lnTo>
                  <a:pt x="64888" y="318769"/>
                </a:lnTo>
                <a:lnTo>
                  <a:pt x="112636" y="318896"/>
                </a:lnTo>
                <a:lnTo>
                  <a:pt x="113906" y="317626"/>
                </a:lnTo>
                <a:lnTo>
                  <a:pt x="66160" y="317499"/>
                </a:lnTo>
                <a:close/>
              </a:path>
              <a:path w="405129" h="384809">
                <a:moveTo>
                  <a:pt x="67432" y="316229"/>
                </a:moveTo>
                <a:lnTo>
                  <a:pt x="66160" y="317499"/>
                </a:lnTo>
                <a:lnTo>
                  <a:pt x="113906" y="317626"/>
                </a:lnTo>
                <a:lnTo>
                  <a:pt x="115176" y="316356"/>
                </a:lnTo>
                <a:lnTo>
                  <a:pt x="67432" y="316356"/>
                </a:lnTo>
                <a:close/>
              </a:path>
              <a:path w="405129" h="384809">
                <a:moveTo>
                  <a:pt x="91304" y="316293"/>
                </a:moveTo>
                <a:lnTo>
                  <a:pt x="67432" y="316356"/>
                </a:lnTo>
                <a:lnTo>
                  <a:pt x="115176" y="316356"/>
                </a:lnTo>
                <a:lnTo>
                  <a:pt x="91304" y="316293"/>
                </a:lnTo>
                <a:close/>
              </a:path>
              <a:path w="405129" h="384809">
                <a:moveTo>
                  <a:pt x="116446" y="314959"/>
                </a:moveTo>
                <a:lnTo>
                  <a:pt x="68705" y="315086"/>
                </a:lnTo>
                <a:lnTo>
                  <a:pt x="67559" y="316230"/>
                </a:lnTo>
                <a:lnTo>
                  <a:pt x="91304" y="316293"/>
                </a:lnTo>
                <a:lnTo>
                  <a:pt x="115176" y="316229"/>
                </a:lnTo>
                <a:lnTo>
                  <a:pt x="116446" y="314959"/>
                </a:lnTo>
                <a:close/>
              </a:path>
              <a:path w="405129" h="384809">
                <a:moveTo>
                  <a:pt x="117589" y="313816"/>
                </a:moveTo>
                <a:lnTo>
                  <a:pt x="69977" y="313816"/>
                </a:lnTo>
                <a:lnTo>
                  <a:pt x="68705" y="315086"/>
                </a:lnTo>
                <a:lnTo>
                  <a:pt x="116446" y="314959"/>
                </a:lnTo>
                <a:lnTo>
                  <a:pt x="117589" y="313816"/>
                </a:lnTo>
                <a:close/>
              </a:path>
              <a:path w="405129" h="384809">
                <a:moveTo>
                  <a:pt x="120256" y="311276"/>
                </a:moveTo>
                <a:lnTo>
                  <a:pt x="72522" y="311276"/>
                </a:lnTo>
                <a:lnTo>
                  <a:pt x="69977" y="313816"/>
                </a:lnTo>
                <a:lnTo>
                  <a:pt x="117716" y="313689"/>
                </a:lnTo>
                <a:lnTo>
                  <a:pt x="120256" y="311276"/>
                </a:lnTo>
                <a:close/>
              </a:path>
              <a:path w="405129" h="384809">
                <a:moveTo>
                  <a:pt x="117843" y="313689"/>
                </a:moveTo>
                <a:lnTo>
                  <a:pt x="117589" y="313816"/>
                </a:lnTo>
                <a:lnTo>
                  <a:pt x="117843" y="313689"/>
                </a:lnTo>
                <a:close/>
              </a:path>
              <a:path w="405129" h="384809">
                <a:moveTo>
                  <a:pt x="124066" y="307339"/>
                </a:moveTo>
                <a:lnTo>
                  <a:pt x="76339" y="307466"/>
                </a:lnTo>
                <a:lnTo>
                  <a:pt x="73794" y="310006"/>
                </a:lnTo>
                <a:lnTo>
                  <a:pt x="72522" y="311149"/>
                </a:lnTo>
                <a:lnTo>
                  <a:pt x="120256" y="311276"/>
                </a:lnTo>
                <a:lnTo>
                  <a:pt x="122796" y="308736"/>
                </a:lnTo>
                <a:lnTo>
                  <a:pt x="124066" y="307339"/>
                </a:lnTo>
                <a:close/>
              </a:path>
              <a:path w="405129" h="384809">
                <a:moveTo>
                  <a:pt x="125336" y="306196"/>
                </a:moveTo>
                <a:lnTo>
                  <a:pt x="77611" y="306196"/>
                </a:lnTo>
                <a:lnTo>
                  <a:pt x="76339" y="307339"/>
                </a:lnTo>
                <a:lnTo>
                  <a:pt x="124066" y="307339"/>
                </a:lnTo>
                <a:lnTo>
                  <a:pt x="125336" y="306196"/>
                </a:lnTo>
                <a:close/>
              </a:path>
              <a:path w="405129" h="384809">
                <a:moveTo>
                  <a:pt x="126606" y="304926"/>
                </a:moveTo>
                <a:lnTo>
                  <a:pt x="78883" y="304926"/>
                </a:lnTo>
                <a:lnTo>
                  <a:pt x="77611" y="306196"/>
                </a:lnTo>
                <a:lnTo>
                  <a:pt x="125336" y="306069"/>
                </a:lnTo>
                <a:lnTo>
                  <a:pt x="126606" y="304926"/>
                </a:lnTo>
                <a:close/>
              </a:path>
              <a:path w="405129" h="384809">
                <a:moveTo>
                  <a:pt x="127760" y="303656"/>
                </a:moveTo>
                <a:lnTo>
                  <a:pt x="80156" y="303656"/>
                </a:lnTo>
                <a:lnTo>
                  <a:pt x="78883" y="304799"/>
                </a:lnTo>
                <a:lnTo>
                  <a:pt x="126606" y="304926"/>
                </a:lnTo>
                <a:lnTo>
                  <a:pt x="127760" y="303656"/>
                </a:lnTo>
                <a:close/>
              </a:path>
              <a:path w="405129" h="384809">
                <a:moveTo>
                  <a:pt x="130416" y="301116"/>
                </a:moveTo>
                <a:lnTo>
                  <a:pt x="82700" y="301116"/>
                </a:lnTo>
                <a:lnTo>
                  <a:pt x="80156" y="303656"/>
                </a:lnTo>
                <a:lnTo>
                  <a:pt x="127876" y="303529"/>
                </a:lnTo>
                <a:lnTo>
                  <a:pt x="130416" y="301116"/>
                </a:lnTo>
                <a:close/>
              </a:path>
              <a:path w="405129" h="384809">
                <a:moveTo>
                  <a:pt x="128003" y="303529"/>
                </a:moveTo>
                <a:lnTo>
                  <a:pt x="127760" y="303656"/>
                </a:lnTo>
                <a:lnTo>
                  <a:pt x="128003" y="303529"/>
                </a:lnTo>
                <a:close/>
              </a:path>
              <a:path w="405129" h="384809">
                <a:moveTo>
                  <a:pt x="131686" y="299846"/>
                </a:moveTo>
                <a:lnTo>
                  <a:pt x="83972" y="299846"/>
                </a:lnTo>
                <a:lnTo>
                  <a:pt x="82700" y="301116"/>
                </a:lnTo>
                <a:lnTo>
                  <a:pt x="130416" y="300989"/>
                </a:lnTo>
                <a:lnTo>
                  <a:pt x="131686" y="299846"/>
                </a:lnTo>
                <a:close/>
              </a:path>
              <a:path w="405129" h="384809">
                <a:moveTo>
                  <a:pt x="85245" y="298449"/>
                </a:moveTo>
                <a:lnTo>
                  <a:pt x="83972" y="299719"/>
                </a:lnTo>
                <a:lnTo>
                  <a:pt x="131686" y="299846"/>
                </a:lnTo>
                <a:lnTo>
                  <a:pt x="132956" y="298576"/>
                </a:lnTo>
                <a:lnTo>
                  <a:pt x="85245" y="298449"/>
                </a:lnTo>
                <a:close/>
              </a:path>
              <a:path w="405129" h="384809">
                <a:moveTo>
                  <a:pt x="138036" y="293496"/>
                </a:moveTo>
                <a:lnTo>
                  <a:pt x="90218" y="293496"/>
                </a:lnTo>
                <a:lnTo>
                  <a:pt x="89062" y="294766"/>
                </a:lnTo>
                <a:lnTo>
                  <a:pt x="86517" y="297306"/>
                </a:lnTo>
                <a:lnTo>
                  <a:pt x="85245" y="298449"/>
                </a:lnTo>
                <a:lnTo>
                  <a:pt x="132956" y="298576"/>
                </a:lnTo>
                <a:lnTo>
                  <a:pt x="138036" y="293496"/>
                </a:lnTo>
                <a:close/>
              </a:path>
              <a:path w="405129" h="384809">
                <a:moveTo>
                  <a:pt x="90334" y="293369"/>
                </a:moveTo>
                <a:lnTo>
                  <a:pt x="90218" y="293496"/>
                </a:lnTo>
                <a:lnTo>
                  <a:pt x="90334" y="293369"/>
                </a:lnTo>
                <a:close/>
              </a:path>
              <a:path w="405129" h="384809">
                <a:moveTo>
                  <a:pt x="91606" y="292099"/>
                </a:moveTo>
                <a:lnTo>
                  <a:pt x="90449" y="293370"/>
                </a:lnTo>
                <a:lnTo>
                  <a:pt x="138036" y="293496"/>
                </a:lnTo>
                <a:lnTo>
                  <a:pt x="139306" y="292226"/>
                </a:lnTo>
                <a:lnTo>
                  <a:pt x="91606" y="292099"/>
                </a:lnTo>
                <a:close/>
              </a:path>
              <a:path w="405129" h="384809">
                <a:moveTo>
                  <a:pt x="140460" y="290956"/>
                </a:moveTo>
                <a:lnTo>
                  <a:pt x="92879" y="290956"/>
                </a:lnTo>
                <a:lnTo>
                  <a:pt x="91606" y="292099"/>
                </a:lnTo>
                <a:lnTo>
                  <a:pt x="139306" y="292226"/>
                </a:lnTo>
                <a:lnTo>
                  <a:pt x="140460" y="290956"/>
                </a:lnTo>
                <a:close/>
              </a:path>
              <a:path w="405129" h="384809">
                <a:moveTo>
                  <a:pt x="143116" y="288416"/>
                </a:moveTo>
                <a:lnTo>
                  <a:pt x="95423" y="288416"/>
                </a:lnTo>
                <a:lnTo>
                  <a:pt x="92879" y="290956"/>
                </a:lnTo>
                <a:lnTo>
                  <a:pt x="140576" y="290829"/>
                </a:lnTo>
                <a:lnTo>
                  <a:pt x="143116" y="288416"/>
                </a:lnTo>
                <a:close/>
              </a:path>
              <a:path w="405129" h="384809">
                <a:moveTo>
                  <a:pt x="140703" y="290829"/>
                </a:moveTo>
                <a:lnTo>
                  <a:pt x="140460" y="290956"/>
                </a:lnTo>
                <a:lnTo>
                  <a:pt x="140703" y="290829"/>
                </a:lnTo>
                <a:close/>
              </a:path>
              <a:path w="405129" h="384809">
                <a:moveTo>
                  <a:pt x="97968" y="285749"/>
                </a:moveTo>
                <a:lnTo>
                  <a:pt x="96696" y="287146"/>
                </a:lnTo>
                <a:lnTo>
                  <a:pt x="95423" y="288416"/>
                </a:lnTo>
                <a:lnTo>
                  <a:pt x="143116" y="288289"/>
                </a:lnTo>
                <a:lnTo>
                  <a:pt x="144386" y="287146"/>
                </a:lnTo>
                <a:lnTo>
                  <a:pt x="145656" y="285876"/>
                </a:lnTo>
                <a:lnTo>
                  <a:pt x="97968" y="285749"/>
                </a:lnTo>
                <a:close/>
              </a:path>
              <a:path w="405129" h="384809">
                <a:moveTo>
                  <a:pt x="146926" y="284479"/>
                </a:moveTo>
                <a:lnTo>
                  <a:pt x="99240" y="284606"/>
                </a:lnTo>
                <a:lnTo>
                  <a:pt x="97968" y="285749"/>
                </a:lnTo>
                <a:lnTo>
                  <a:pt x="145656" y="285876"/>
                </a:lnTo>
                <a:lnTo>
                  <a:pt x="146926" y="284479"/>
                </a:lnTo>
                <a:close/>
              </a:path>
              <a:path w="405129" h="384809">
                <a:moveTo>
                  <a:pt x="104330" y="279399"/>
                </a:moveTo>
                <a:lnTo>
                  <a:pt x="103057" y="280796"/>
                </a:lnTo>
                <a:lnTo>
                  <a:pt x="99240" y="284606"/>
                </a:lnTo>
                <a:lnTo>
                  <a:pt x="146926" y="284479"/>
                </a:lnTo>
                <a:lnTo>
                  <a:pt x="148196" y="283336"/>
                </a:lnTo>
                <a:lnTo>
                  <a:pt x="152006" y="279526"/>
                </a:lnTo>
                <a:lnTo>
                  <a:pt x="104330" y="279399"/>
                </a:lnTo>
                <a:close/>
              </a:path>
              <a:path w="405129" h="384809">
                <a:moveTo>
                  <a:pt x="153276" y="278256"/>
                </a:moveTo>
                <a:lnTo>
                  <a:pt x="105602" y="278256"/>
                </a:lnTo>
                <a:lnTo>
                  <a:pt x="104330" y="279399"/>
                </a:lnTo>
                <a:lnTo>
                  <a:pt x="152006" y="279399"/>
                </a:lnTo>
                <a:lnTo>
                  <a:pt x="153276" y="278256"/>
                </a:lnTo>
                <a:close/>
              </a:path>
              <a:path w="405129" h="384809">
                <a:moveTo>
                  <a:pt x="154430" y="276986"/>
                </a:moveTo>
                <a:lnTo>
                  <a:pt x="106874" y="276986"/>
                </a:lnTo>
                <a:lnTo>
                  <a:pt x="105602" y="278129"/>
                </a:lnTo>
                <a:lnTo>
                  <a:pt x="153276" y="278256"/>
                </a:lnTo>
                <a:lnTo>
                  <a:pt x="154430" y="276986"/>
                </a:lnTo>
                <a:close/>
              </a:path>
              <a:path w="405129" h="384809">
                <a:moveTo>
                  <a:pt x="155816" y="275716"/>
                </a:moveTo>
                <a:lnTo>
                  <a:pt x="108031" y="275716"/>
                </a:lnTo>
                <a:lnTo>
                  <a:pt x="106874" y="276986"/>
                </a:lnTo>
                <a:lnTo>
                  <a:pt x="154546" y="276859"/>
                </a:lnTo>
                <a:lnTo>
                  <a:pt x="155816" y="275716"/>
                </a:lnTo>
                <a:close/>
              </a:path>
              <a:path w="405129" h="384809">
                <a:moveTo>
                  <a:pt x="154673" y="276859"/>
                </a:moveTo>
                <a:lnTo>
                  <a:pt x="154430" y="276986"/>
                </a:lnTo>
                <a:lnTo>
                  <a:pt x="154673" y="276859"/>
                </a:lnTo>
                <a:close/>
              </a:path>
              <a:path w="405129" h="384809">
                <a:moveTo>
                  <a:pt x="108146" y="275589"/>
                </a:moveTo>
                <a:lnTo>
                  <a:pt x="108031" y="275716"/>
                </a:lnTo>
                <a:lnTo>
                  <a:pt x="108146" y="275589"/>
                </a:lnTo>
                <a:close/>
              </a:path>
              <a:path w="405129" h="384809">
                <a:moveTo>
                  <a:pt x="109419" y="274319"/>
                </a:moveTo>
                <a:lnTo>
                  <a:pt x="108262" y="275590"/>
                </a:lnTo>
                <a:lnTo>
                  <a:pt x="155816" y="275716"/>
                </a:lnTo>
                <a:lnTo>
                  <a:pt x="157086" y="274446"/>
                </a:lnTo>
                <a:lnTo>
                  <a:pt x="109419" y="274319"/>
                </a:lnTo>
                <a:close/>
              </a:path>
              <a:path w="405129" h="384809">
                <a:moveTo>
                  <a:pt x="110691" y="273049"/>
                </a:moveTo>
                <a:lnTo>
                  <a:pt x="109419" y="274319"/>
                </a:lnTo>
                <a:lnTo>
                  <a:pt x="157086" y="274446"/>
                </a:lnTo>
                <a:lnTo>
                  <a:pt x="158356" y="273176"/>
                </a:lnTo>
                <a:lnTo>
                  <a:pt x="110691" y="273049"/>
                </a:lnTo>
                <a:close/>
              </a:path>
              <a:path w="405129" h="384809">
                <a:moveTo>
                  <a:pt x="160896" y="270636"/>
                </a:moveTo>
                <a:lnTo>
                  <a:pt x="113236" y="270636"/>
                </a:lnTo>
                <a:lnTo>
                  <a:pt x="111963" y="271906"/>
                </a:lnTo>
                <a:lnTo>
                  <a:pt x="110691" y="273049"/>
                </a:lnTo>
                <a:lnTo>
                  <a:pt x="158356" y="273049"/>
                </a:lnTo>
                <a:lnTo>
                  <a:pt x="159626" y="271906"/>
                </a:lnTo>
                <a:lnTo>
                  <a:pt x="160896" y="270636"/>
                </a:lnTo>
                <a:close/>
              </a:path>
              <a:path w="405129" h="384809">
                <a:moveTo>
                  <a:pt x="117053" y="266699"/>
                </a:moveTo>
                <a:lnTo>
                  <a:pt x="115780" y="268096"/>
                </a:lnTo>
                <a:lnTo>
                  <a:pt x="113236" y="270636"/>
                </a:lnTo>
                <a:lnTo>
                  <a:pt x="160896" y="270509"/>
                </a:lnTo>
                <a:lnTo>
                  <a:pt x="162166" y="269366"/>
                </a:lnTo>
                <a:lnTo>
                  <a:pt x="164706" y="266826"/>
                </a:lnTo>
                <a:lnTo>
                  <a:pt x="117053" y="266699"/>
                </a:lnTo>
                <a:close/>
              </a:path>
              <a:path w="405129" h="384809">
                <a:moveTo>
                  <a:pt x="165849" y="265556"/>
                </a:moveTo>
                <a:lnTo>
                  <a:pt x="118325" y="265556"/>
                </a:lnTo>
                <a:lnTo>
                  <a:pt x="117053" y="266699"/>
                </a:lnTo>
                <a:lnTo>
                  <a:pt x="164706" y="266699"/>
                </a:lnTo>
                <a:lnTo>
                  <a:pt x="165849" y="265556"/>
                </a:lnTo>
                <a:close/>
              </a:path>
              <a:path w="405129" h="384809">
                <a:moveTo>
                  <a:pt x="167246" y="264286"/>
                </a:moveTo>
                <a:lnTo>
                  <a:pt x="119597" y="264286"/>
                </a:lnTo>
                <a:lnTo>
                  <a:pt x="118325" y="265556"/>
                </a:lnTo>
                <a:lnTo>
                  <a:pt x="165976" y="265429"/>
                </a:lnTo>
                <a:lnTo>
                  <a:pt x="167246" y="264286"/>
                </a:lnTo>
                <a:close/>
              </a:path>
              <a:path w="405129" h="384809">
                <a:moveTo>
                  <a:pt x="166103" y="265429"/>
                </a:moveTo>
                <a:lnTo>
                  <a:pt x="165849" y="265556"/>
                </a:lnTo>
                <a:lnTo>
                  <a:pt x="166103" y="265429"/>
                </a:lnTo>
                <a:close/>
              </a:path>
              <a:path w="405129" h="384809">
                <a:moveTo>
                  <a:pt x="171056" y="260476"/>
                </a:moveTo>
                <a:lnTo>
                  <a:pt x="123414" y="260476"/>
                </a:lnTo>
                <a:lnTo>
                  <a:pt x="119597" y="264286"/>
                </a:lnTo>
                <a:lnTo>
                  <a:pt x="167246" y="264159"/>
                </a:lnTo>
                <a:lnTo>
                  <a:pt x="168516" y="263016"/>
                </a:lnTo>
                <a:lnTo>
                  <a:pt x="171056" y="260476"/>
                </a:lnTo>
                <a:close/>
              </a:path>
              <a:path w="405129" h="384809">
                <a:moveTo>
                  <a:pt x="173480" y="257936"/>
                </a:moveTo>
                <a:lnTo>
                  <a:pt x="125959" y="257936"/>
                </a:lnTo>
                <a:lnTo>
                  <a:pt x="124687" y="259206"/>
                </a:lnTo>
                <a:lnTo>
                  <a:pt x="123414" y="260349"/>
                </a:lnTo>
                <a:lnTo>
                  <a:pt x="171056" y="260476"/>
                </a:lnTo>
                <a:lnTo>
                  <a:pt x="172326" y="259206"/>
                </a:lnTo>
                <a:lnTo>
                  <a:pt x="173480" y="257936"/>
                </a:lnTo>
                <a:close/>
              </a:path>
              <a:path w="405129" h="384809">
                <a:moveTo>
                  <a:pt x="174866" y="256666"/>
                </a:moveTo>
                <a:lnTo>
                  <a:pt x="127116" y="256666"/>
                </a:lnTo>
                <a:lnTo>
                  <a:pt x="125959" y="257936"/>
                </a:lnTo>
                <a:lnTo>
                  <a:pt x="173596" y="257809"/>
                </a:lnTo>
                <a:lnTo>
                  <a:pt x="174866" y="256666"/>
                </a:lnTo>
                <a:close/>
              </a:path>
              <a:path w="405129" h="384809">
                <a:moveTo>
                  <a:pt x="173723" y="257809"/>
                </a:moveTo>
                <a:lnTo>
                  <a:pt x="173480" y="257936"/>
                </a:lnTo>
                <a:lnTo>
                  <a:pt x="173723" y="257809"/>
                </a:lnTo>
                <a:close/>
              </a:path>
              <a:path w="405129" h="384809">
                <a:moveTo>
                  <a:pt x="127231" y="256539"/>
                </a:moveTo>
                <a:lnTo>
                  <a:pt x="127116" y="256666"/>
                </a:lnTo>
                <a:lnTo>
                  <a:pt x="127231" y="256539"/>
                </a:lnTo>
                <a:close/>
              </a:path>
              <a:path w="405129" h="384809">
                <a:moveTo>
                  <a:pt x="176136" y="255396"/>
                </a:moveTo>
                <a:lnTo>
                  <a:pt x="128504" y="255396"/>
                </a:lnTo>
                <a:lnTo>
                  <a:pt x="127358" y="256540"/>
                </a:lnTo>
                <a:lnTo>
                  <a:pt x="174866" y="256666"/>
                </a:lnTo>
                <a:lnTo>
                  <a:pt x="176136" y="255396"/>
                </a:lnTo>
                <a:close/>
              </a:path>
              <a:path w="405129" h="384809">
                <a:moveTo>
                  <a:pt x="129776" y="253999"/>
                </a:moveTo>
                <a:lnTo>
                  <a:pt x="128504" y="255396"/>
                </a:lnTo>
                <a:lnTo>
                  <a:pt x="176136" y="255269"/>
                </a:lnTo>
                <a:lnTo>
                  <a:pt x="177406" y="254126"/>
                </a:lnTo>
                <a:lnTo>
                  <a:pt x="129776" y="253999"/>
                </a:lnTo>
                <a:close/>
              </a:path>
              <a:path w="405129" h="384809">
                <a:moveTo>
                  <a:pt x="178676" y="252856"/>
                </a:moveTo>
                <a:lnTo>
                  <a:pt x="131048" y="252856"/>
                </a:lnTo>
                <a:lnTo>
                  <a:pt x="129776" y="253999"/>
                </a:lnTo>
                <a:lnTo>
                  <a:pt x="177406" y="254126"/>
                </a:lnTo>
                <a:lnTo>
                  <a:pt x="178676" y="252856"/>
                </a:lnTo>
                <a:close/>
              </a:path>
              <a:path w="405129" h="384809">
                <a:moveTo>
                  <a:pt x="181216" y="250316"/>
                </a:moveTo>
                <a:lnTo>
                  <a:pt x="133477" y="250316"/>
                </a:lnTo>
                <a:lnTo>
                  <a:pt x="132321" y="251586"/>
                </a:lnTo>
                <a:lnTo>
                  <a:pt x="131048" y="252729"/>
                </a:lnTo>
                <a:lnTo>
                  <a:pt x="178676" y="252856"/>
                </a:lnTo>
                <a:lnTo>
                  <a:pt x="181216" y="250316"/>
                </a:lnTo>
                <a:close/>
              </a:path>
              <a:path w="405129" h="384809">
                <a:moveTo>
                  <a:pt x="133593" y="250189"/>
                </a:moveTo>
                <a:lnTo>
                  <a:pt x="133477" y="250316"/>
                </a:lnTo>
                <a:lnTo>
                  <a:pt x="133593" y="250189"/>
                </a:lnTo>
                <a:close/>
              </a:path>
              <a:path w="405129" h="384809">
                <a:moveTo>
                  <a:pt x="190106" y="241426"/>
                </a:moveTo>
                <a:lnTo>
                  <a:pt x="142499" y="241426"/>
                </a:lnTo>
                <a:lnTo>
                  <a:pt x="133720" y="250190"/>
                </a:lnTo>
                <a:lnTo>
                  <a:pt x="181216" y="250316"/>
                </a:lnTo>
                <a:lnTo>
                  <a:pt x="190106" y="241426"/>
                </a:lnTo>
                <a:close/>
              </a:path>
              <a:path w="405129" h="384809">
                <a:moveTo>
                  <a:pt x="191260" y="240156"/>
                </a:moveTo>
                <a:lnTo>
                  <a:pt x="143771" y="240156"/>
                </a:lnTo>
                <a:lnTo>
                  <a:pt x="142499" y="241299"/>
                </a:lnTo>
                <a:lnTo>
                  <a:pt x="190106" y="241426"/>
                </a:lnTo>
                <a:lnTo>
                  <a:pt x="191260" y="240156"/>
                </a:lnTo>
                <a:close/>
              </a:path>
              <a:path w="405129" h="384809">
                <a:moveTo>
                  <a:pt x="195186" y="236346"/>
                </a:moveTo>
                <a:lnTo>
                  <a:pt x="147588" y="236346"/>
                </a:lnTo>
                <a:lnTo>
                  <a:pt x="143771" y="240156"/>
                </a:lnTo>
                <a:lnTo>
                  <a:pt x="191376" y="240029"/>
                </a:lnTo>
                <a:lnTo>
                  <a:pt x="195186" y="236346"/>
                </a:lnTo>
                <a:close/>
              </a:path>
              <a:path w="405129" h="384809">
                <a:moveTo>
                  <a:pt x="191503" y="240029"/>
                </a:moveTo>
                <a:lnTo>
                  <a:pt x="191260" y="240156"/>
                </a:lnTo>
                <a:lnTo>
                  <a:pt x="191503" y="240029"/>
                </a:lnTo>
                <a:close/>
              </a:path>
              <a:path w="405129" h="384809">
                <a:moveTo>
                  <a:pt x="101206" y="330199"/>
                </a:moveTo>
                <a:lnTo>
                  <a:pt x="53437" y="330199"/>
                </a:lnTo>
                <a:lnTo>
                  <a:pt x="8906" y="374649"/>
                </a:lnTo>
                <a:lnTo>
                  <a:pt x="56756" y="374649"/>
                </a:lnTo>
                <a:lnTo>
                  <a:pt x="101206" y="330199"/>
                </a:lnTo>
                <a:close/>
              </a:path>
              <a:path w="405129" h="384809">
                <a:moveTo>
                  <a:pt x="2146" y="383539"/>
                </a:moveTo>
                <a:lnTo>
                  <a:pt x="876" y="383539"/>
                </a:lnTo>
                <a:lnTo>
                  <a:pt x="876" y="384809"/>
                </a:lnTo>
                <a:lnTo>
                  <a:pt x="2146" y="384809"/>
                </a:lnTo>
                <a:lnTo>
                  <a:pt x="2146" y="383539"/>
                </a:lnTo>
                <a:close/>
              </a:path>
              <a:path w="405129" h="384809">
                <a:moveTo>
                  <a:pt x="56756" y="374649"/>
                </a:moveTo>
                <a:lnTo>
                  <a:pt x="8906" y="374649"/>
                </a:lnTo>
                <a:lnTo>
                  <a:pt x="0" y="383539"/>
                </a:lnTo>
                <a:lnTo>
                  <a:pt x="33896" y="383539"/>
                </a:lnTo>
                <a:lnTo>
                  <a:pt x="33896" y="382269"/>
                </a:lnTo>
                <a:lnTo>
                  <a:pt x="45326" y="382269"/>
                </a:lnTo>
                <a:lnTo>
                  <a:pt x="45326" y="380999"/>
                </a:lnTo>
                <a:lnTo>
                  <a:pt x="50406" y="380999"/>
                </a:lnTo>
                <a:lnTo>
                  <a:pt x="56756" y="37464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bk object 1160"/>
          <p:cNvSpPr/>
          <p:nvPr/>
        </p:nvSpPr>
        <p:spPr>
          <a:xfrm>
            <a:off x="4057650" y="6402070"/>
            <a:ext cx="430530" cy="408940"/>
          </a:xfrm>
          <a:custGeom>
            <a:avLst/>
            <a:gdLst/>
            <a:ahLst/>
            <a:cxnLst/>
            <a:rect l="l" t="t" r="r" b="b"/>
            <a:pathLst>
              <a:path w="430529" h="408940">
                <a:moveTo>
                  <a:pt x="379461" y="76199"/>
                </a:moveTo>
                <a:lnTo>
                  <a:pt x="330200" y="76199"/>
                </a:lnTo>
                <a:lnTo>
                  <a:pt x="316229" y="90169"/>
                </a:lnTo>
                <a:lnTo>
                  <a:pt x="365465" y="90169"/>
                </a:lnTo>
                <a:lnTo>
                  <a:pt x="379461" y="76199"/>
                </a:lnTo>
                <a:close/>
              </a:path>
              <a:path w="430529" h="408940">
                <a:moveTo>
                  <a:pt x="408724" y="46989"/>
                </a:moveTo>
                <a:lnTo>
                  <a:pt x="359410" y="46989"/>
                </a:lnTo>
                <a:lnTo>
                  <a:pt x="330200" y="76199"/>
                </a:lnTo>
                <a:lnTo>
                  <a:pt x="379461" y="76199"/>
                </a:lnTo>
                <a:lnTo>
                  <a:pt x="408724" y="46989"/>
                </a:lnTo>
                <a:close/>
              </a:path>
              <a:path w="430529" h="408940">
                <a:moveTo>
                  <a:pt x="416358" y="39369"/>
                </a:moveTo>
                <a:lnTo>
                  <a:pt x="367029" y="39369"/>
                </a:lnTo>
                <a:lnTo>
                  <a:pt x="360679" y="45719"/>
                </a:lnTo>
                <a:lnTo>
                  <a:pt x="409996" y="45719"/>
                </a:lnTo>
                <a:lnTo>
                  <a:pt x="416358" y="39369"/>
                </a:lnTo>
                <a:close/>
              </a:path>
              <a:path w="430529" h="408940">
                <a:moveTo>
                  <a:pt x="421447" y="34289"/>
                </a:moveTo>
                <a:lnTo>
                  <a:pt x="372110" y="34289"/>
                </a:lnTo>
                <a:lnTo>
                  <a:pt x="368300" y="38099"/>
                </a:lnTo>
                <a:lnTo>
                  <a:pt x="417630" y="38099"/>
                </a:lnTo>
                <a:lnTo>
                  <a:pt x="421447" y="34289"/>
                </a:lnTo>
                <a:close/>
              </a:path>
              <a:path w="430529" h="408940">
                <a:moveTo>
                  <a:pt x="427809" y="27939"/>
                </a:moveTo>
                <a:lnTo>
                  <a:pt x="378460" y="27939"/>
                </a:lnTo>
                <a:lnTo>
                  <a:pt x="373379" y="33019"/>
                </a:lnTo>
                <a:lnTo>
                  <a:pt x="422719" y="33019"/>
                </a:lnTo>
                <a:lnTo>
                  <a:pt x="427809" y="27939"/>
                </a:lnTo>
                <a:close/>
              </a:path>
              <a:path w="430529" h="408940">
                <a:moveTo>
                  <a:pt x="429260" y="21589"/>
                </a:moveTo>
                <a:lnTo>
                  <a:pt x="384810" y="21589"/>
                </a:lnTo>
                <a:lnTo>
                  <a:pt x="379729" y="26669"/>
                </a:lnTo>
                <a:lnTo>
                  <a:pt x="429081" y="26669"/>
                </a:lnTo>
                <a:lnTo>
                  <a:pt x="430353" y="25399"/>
                </a:lnTo>
                <a:lnTo>
                  <a:pt x="429260" y="25399"/>
                </a:lnTo>
                <a:lnTo>
                  <a:pt x="429260" y="21589"/>
                </a:lnTo>
                <a:close/>
              </a:path>
              <a:path w="430529" h="408940">
                <a:moveTo>
                  <a:pt x="427989" y="20319"/>
                </a:moveTo>
                <a:lnTo>
                  <a:pt x="426720" y="20319"/>
                </a:lnTo>
                <a:lnTo>
                  <a:pt x="426720" y="21589"/>
                </a:lnTo>
                <a:lnTo>
                  <a:pt x="427989" y="21589"/>
                </a:lnTo>
                <a:lnTo>
                  <a:pt x="427989" y="20319"/>
                </a:lnTo>
                <a:close/>
              </a:path>
              <a:path w="430529" h="408940">
                <a:moveTo>
                  <a:pt x="422910" y="15239"/>
                </a:moveTo>
                <a:lnTo>
                  <a:pt x="391160" y="15239"/>
                </a:lnTo>
                <a:lnTo>
                  <a:pt x="386079" y="20319"/>
                </a:lnTo>
                <a:lnTo>
                  <a:pt x="425450" y="20319"/>
                </a:lnTo>
                <a:lnTo>
                  <a:pt x="425450" y="19049"/>
                </a:lnTo>
                <a:lnTo>
                  <a:pt x="424179" y="19049"/>
                </a:lnTo>
                <a:lnTo>
                  <a:pt x="424179" y="16509"/>
                </a:lnTo>
                <a:lnTo>
                  <a:pt x="422910" y="16509"/>
                </a:lnTo>
                <a:lnTo>
                  <a:pt x="422910" y="15239"/>
                </a:lnTo>
                <a:close/>
              </a:path>
              <a:path w="430529" h="408940">
                <a:moveTo>
                  <a:pt x="421639" y="13969"/>
                </a:moveTo>
                <a:lnTo>
                  <a:pt x="420370" y="13969"/>
                </a:lnTo>
                <a:lnTo>
                  <a:pt x="420370" y="15239"/>
                </a:lnTo>
                <a:lnTo>
                  <a:pt x="421639" y="15239"/>
                </a:lnTo>
                <a:lnTo>
                  <a:pt x="421639" y="13969"/>
                </a:lnTo>
                <a:close/>
              </a:path>
              <a:path w="430529" h="408940">
                <a:moveTo>
                  <a:pt x="416560" y="8889"/>
                </a:moveTo>
                <a:lnTo>
                  <a:pt x="397510" y="8889"/>
                </a:lnTo>
                <a:lnTo>
                  <a:pt x="392429" y="13969"/>
                </a:lnTo>
                <a:lnTo>
                  <a:pt x="419100" y="13969"/>
                </a:lnTo>
                <a:lnTo>
                  <a:pt x="419100" y="12699"/>
                </a:lnTo>
                <a:lnTo>
                  <a:pt x="417829" y="12699"/>
                </a:lnTo>
                <a:lnTo>
                  <a:pt x="417829" y="10159"/>
                </a:lnTo>
                <a:lnTo>
                  <a:pt x="416560" y="10159"/>
                </a:lnTo>
                <a:lnTo>
                  <a:pt x="416560" y="8889"/>
                </a:lnTo>
                <a:close/>
              </a:path>
              <a:path w="430529" h="408940">
                <a:moveTo>
                  <a:pt x="415289" y="7619"/>
                </a:moveTo>
                <a:lnTo>
                  <a:pt x="414020" y="7619"/>
                </a:lnTo>
                <a:lnTo>
                  <a:pt x="414020" y="8889"/>
                </a:lnTo>
                <a:lnTo>
                  <a:pt x="415289" y="8889"/>
                </a:lnTo>
                <a:lnTo>
                  <a:pt x="415289" y="7619"/>
                </a:lnTo>
                <a:close/>
              </a:path>
              <a:path w="430529" h="408940">
                <a:moveTo>
                  <a:pt x="410210" y="2539"/>
                </a:moveTo>
                <a:lnTo>
                  <a:pt x="403860" y="2539"/>
                </a:lnTo>
                <a:lnTo>
                  <a:pt x="398779" y="7619"/>
                </a:lnTo>
                <a:lnTo>
                  <a:pt x="412750" y="7619"/>
                </a:lnTo>
                <a:lnTo>
                  <a:pt x="412750" y="5079"/>
                </a:lnTo>
                <a:lnTo>
                  <a:pt x="411479" y="5079"/>
                </a:lnTo>
                <a:lnTo>
                  <a:pt x="411479" y="3809"/>
                </a:lnTo>
                <a:lnTo>
                  <a:pt x="410210" y="3809"/>
                </a:lnTo>
                <a:lnTo>
                  <a:pt x="410210" y="2539"/>
                </a:lnTo>
                <a:close/>
              </a:path>
              <a:path w="430529" h="408940">
                <a:moveTo>
                  <a:pt x="408939" y="1269"/>
                </a:moveTo>
                <a:lnTo>
                  <a:pt x="407670" y="1269"/>
                </a:lnTo>
                <a:lnTo>
                  <a:pt x="407670" y="2539"/>
                </a:lnTo>
                <a:lnTo>
                  <a:pt x="408939" y="2539"/>
                </a:lnTo>
                <a:lnTo>
                  <a:pt x="408939" y="1269"/>
                </a:lnTo>
                <a:close/>
              </a:path>
              <a:path w="430529" h="408940">
                <a:moveTo>
                  <a:pt x="406400" y="0"/>
                </a:moveTo>
                <a:lnTo>
                  <a:pt x="405129" y="1269"/>
                </a:lnTo>
                <a:lnTo>
                  <a:pt x="406400" y="1269"/>
                </a:lnTo>
                <a:lnTo>
                  <a:pt x="406400" y="0"/>
                </a:lnTo>
                <a:close/>
              </a:path>
              <a:path w="430529" h="408940">
                <a:moveTo>
                  <a:pt x="365465" y="90169"/>
                </a:moveTo>
                <a:lnTo>
                  <a:pt x="316229" y="90169"/>
                </a:lnTo>
                <a:lnTo>
                  <a:pt x="179070" y="227329"/>
                </a:lnTo>
                <a:lnTo>
                  <a:pt x="228055" y="227329"/>
                </a:lnTo>
                <a:lnTo>
                  <a:pt x="365465" y="90169"/>
                </a:lnTo>
                <a:close/>
              </a:path>
              <a:path w="430529" h="408940">
                <a:moveTo>
                  <a:pt x="228055" y="227329"/>
                </a:moveTo>
                <a:lnTo>
                  <a:pt x="179069" y="227329"/>
                </a:lnTo>
                <a:lnTo>
                  <a:pt x="151129" y="255269"/>
                </a:lnTo>
                <a:lnTo>
                  <a:pt x="200064" y="255269"/>
                </a:lnTo>
                <a:lnTo>
                  <a:pt x="228055" y="227329"/>
                </a:lnTo>
                <a:close/>
              </a:path>
              <a:path w="430529" h="408940">
                <a:moveTo>
                  <a:pt x="200064" y="255269"/>
                </a:moveTo>
                <a:lnTo>
                  <a:pt x="151129" y="255269"/>
                </a:lnTo>
                <a:lnTo>
                  <a:pt x="144779" y="261619"/>
                </a:lnTo>
                <a:lnTo>
                  <a:pt x="193702" y="261619"/>
                </a:lnTo>
                <a:lnTo>
                  <a:pt x="200064" y="255269"/>
                </a:lnTo>
                <a:close/>
              </a:path>
              <a:path w="430529" h="408940">
                <a:moveTo>
                  <a:pt x="193702" y="261619"/>
                </a:moveTo>
                <a:lnTo>
                  <a:pt x="144779" y="261619"/>
                </a:lnTo>
                <a:lnTo>
                  <a:pt x="125729" y="280669"/>
                </a:lnTo>
                <a:lnTo>
                  <a:pt x="174618" y="280669"/>
                </a:lnTo>
                <a:lnTo>
                  <a:pt x="193702" y="261619"/>
                </a:lnTo>
                <a:close/>
              </a:path>
              <a:path w="430529" h="408940">
                <a:moveTo>
                  <a:pt x="174618" y="280669"/>
                </a:moveTo>
                <a:lnTo>
                  <a:pt x="125729" y="280669"/>
                </a:lnTo>
                <a:lnTo>
                  <a:pt x="100329" y="306069"/>
                </a:lnTo>
                <a:lnTo>
                  <a:pt x="149171" y="306069"/>
                </a:lnTo>
                <a:lnTo>
                  <a:pt x="174618" y="280669"/>
                </a:lnTo>
                <a:close/>
              </a:path>
              <a:path w="430529" h="408940">
                <a:moveTo>
                  <a:pt x="149171" y="306069"/>
                </a:moveTo>
                <a:lnTo>
                  <a:pt x="100329" y="306069"/>
                </a:lnTo>
                <a:lnTo>
                  <a:pt x="83820" y="322579"/>
                </a:lnTo>
                <a:lnTo>
                  <a:pt x="132631" y="322579"/>
                </a:lnTo>
                <a:lnTo>
                  <a:pt x="149171" y="306069"/>
                </a:lnTo>
                <a:close/>
              </a:path>
              <a:path w="430529" h="408940">
                <a:moveTo>
                  <a:pt x="132631" y="322579"/>
                </a:moveTo>
                <a:lnTo>
                  <a:pt x="83819" y="322579"/>
                </a:lnTo>
                <a:lnTo>
                  <a:pt x="81279" y="325119"/>
                </a:lnTo>
                <a:lnTo>
                  <a:pt x="130086" y="325119"/>
                </a:lnTo>
                <a:lnTo>
                  <a:pt x="132631" y="322579"/>
                </a:lnTo>
                <a:close/>
              </a:path>
              <a:path w="430529" h="408940">
                <a:moveTo>
                  <a:pt x="130086" y="325119"/>
                </a:moveTo>
                <a:lnTo>
                  <a:pt x="81279" y="325119"/>
                </a:lnTo>
                <a:lnTo>
                  <a:pt x="74929" y="331469"/>
                </a:lnTo>
                <a:lnTo>
                  <a:pt x="123725" y="331469"/>
                </a:lnTo>
                <a:lnTo>
                  <a:pt x="130086" y="325119"/>
                </a:lnTo>
                <a:close/>
              </a:path>
              <a:path w="430529" h="408940">
                <a:moveTo>
                  <a:pt x="123725" y="331469"/>
                </a:moveTo>
                <a:lnTo>
                  <a:pt x="74929" y="331469"/>
                </a:lnTo>
                <a:lnTo>
                  <a:pt x="45720" y="360679"/>
                </a:lnTo>
                <a:lnTo>
                  <a:pt x="94462" y="360679"/>
                </a:lnTo>
                <a:lnTo>
                  <a:pt x="123725" y="331469"/>
                </a:lnTo>
                <a:close/>
              </a:path>
              <a:path w="430529" h="408940">
                <a:moveTo>
                  <a:pt x="94462" y="360679"/>
                </a:moveTo>
                <a:lnTo>
                  <a:pt x="45719" y="360679"/>
                </a:lnTo>
                <a:lnTo>
                  <a:pt x="0" y="406399"/>
                </a:lnTo>
                <a:lnTo>
                  <a:pt x="2539" y="406399"/>
                </a:lnTo>
                <a:lnTo>
                  <a:pt x="2539" y="407669"/>
                </a:lnTo>
                <a:lnTo>
                  <a:pt x="35560" y="407669"/>
                </a:lnTo>
                <a:lnTo>
                  <a:pt x="35560" y="408939"/>
                </a:lnTo>
                <a:lnTo>
                  <a:pt x="46113" y="408939"/>
                </a:lnTo>
                <a:lnTo>
                  <a:pt x="94462" y="360679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bk object 1161"/>
          <p:cNvSpPr/>
          <p:nvPr/>
        </p:nvSpPr>
        <p:spPr>
          <a:xfrm>
            <a:off x="4014470" y="6380479"/>
            <a:ext cx="449580" cy="427990"/>
          </a:xfrm>
          <a:custGeom>
            <a:avLst/>
            <a:gdLst/>
            <a:ahLst/>
            <a:cxnLst/>
            <a:rect l="l" t="t" r="r" b="b"/>
            <a:pathLst>
              <a:path w="449579" h="427990">
                <a:moveTo>
                  <a:pt x="373379" y="97790"/>
                </a:moveTo>
                <a:lnTo>
                  <a:pt x="326389" y="97790"/>
                </a:lnTo>
                <a:lnTo>
                  <a:pt x="297179" y="127000"/>
                </a:lnTo>
                <a:lnTo>
                  <a:pt x="344169" y="127000"/>
                </a:lnTo>
                <a:lnTo>
                  <a:pt x="373379" y="97790"/>
                </a:lnTo>
                <a:close/>
              </a:path>
              <a:path w="449579" h="427990">
                <a:moveTo>
                  <a:pt x="402589" y="68580"/>
                </a:moveTo>
                <a:lnTo>
                  <a:pt x="355600" y="68580"/>
                </a:lnTo>
                <a:lnTo>
                  <a:pt x="326389" y="97790"/>
                </a:lnTo>
                <a:lnTo>
                  <a:pt x="373379" y="97790"/>
                </a:lnTo>
                <a:lnTo>
                  <a:pt x="402589" y="68580"/>
                </a:lnTo>
                <a:close/>
              </a:path>
              <a:path w="449579" h="427990">
                <a:moveTo>
                  <a:pt x="410209" y="60960"/>
                </a:moveTo>
                <a:lnTo>
                  <a:pt x="363219" y="60960"/>
                </a:lnTo>
                <a:lnTo>
                  <a:pt x="356869" y="67310"/>
                </a:lnTo>
                <a:lnTo>
                  <a:pt x="403859" y="67310"/>
                </a:lnTo>
                <a:lnTo>
                  <a:pt x="410209" y="60960"/>
                </a:lnTo>
                <a:close/>
              </a:path>
              <a:path w="449579" h="427990">
                <a:moveTo>
                  <a:pt x="415289" y="55880"/>
                </a:moveTo>
                <a:lnTo>
                  <a:pt x="368300" y="55880"/>
                </a:lnTo>
                <a:lnTo>
                  <a:pt x="364489" y="59690"/>
                </a:lnTo>
                <a:lnTo>
                  <a:pt x="411479" y="59690"/>
                </a:lnTo>
                <a:lnTo>
                  <a:pt x="415289" y="55880"/>
                </a:lnTo>
                <a:close/>
              </a:path>
              <a:path w="449579" h="427990">
                <a:moveTo>
                  <a:pt x="421639" y="49530"/>
                </a:moveTo>
                <a:lnTo>
                  <a:pt x="374650" y="49530"/>
                </a:lnTo>
                <a:lnTo>
                  <a:pt x="369569" y="54610"/>
                </a:lnTo>
                <a:lnTo>
                  <a:pt x="416559" y="54610"/>
                </a:lnTo>
                <a:lnTo>
                  <a:pt x="421639" y="49530"/>
                </a:lnTo>
                <a:close/>
              </a:path>
              <a:path w="449579" h="427990">
                <a:moveTo>
                  <a:pt x="427989" y="43180"/>
                </a:moveTo>
                <a:lnTo>
                  <a:pt x="381000" y="43180"/>
                </a:lnTo>
                <a:lnTo>
                  <a:pt x="375919" y="48260"/>
                </a:lnTo>
                <a:lnTo>
                  <a:pt x="422909" y="48260"/>
                </a:lnTo>
                <a:lnTo>
                  <a:pt x="427989" y="43180"/>
                </a:lnTo>
                <a:close/>
              </a:path>
              <a:path w="449579" h="427990">
                <a:moveTo>
                  <a:pt x="434339" y="36830"/>
                </a:moveTo>
                <a:lnTo>
                  <a:pt x="387350" y="36830"/>
                </a:lnTo>
                <a:lnTo>
                  <a:pt x="382269" y="41910"/>
                </a:lnTo>
                <a:lnTo>
                  <a:pt x="429259" y="41910"/>
                </a:lnTo>
                <a:lnTo>
                  <a:pt x="434339" y="36830"/>
                </a:lnTo>
                <a:close/>
              </a:path>
              <a:path w="449579" h="427990">
                <a:moveTo>
                  <a:pt x="440689" y="30480"/>
                </a:moveTo>
                <a:lnTo>
                  <a:pt x="393700" y="30480"/>
                </a:lnTo>
                <a:lnTo>
                  <a:pt x="388619" y="35560"/>
                </a:lnTo>
                <a:lnTo>
                  <a:pt x="435609" y="35560"/>
                </a:lnTo>
                <a:lnTo>
                  <a:pt x="440689" y="30480"/>
                </a:lnTo>
                <a:close/>
              </a:path>
              <a:path w="449579" h="427990">
                <a:moveTo>
                  <a:pt x="447039" y="24130"/>
                </a:moveTo>
                <a:lnTo>
                  <a:pt x="400050" y="24130"/>
                </a:lnTo>
                <a:lnTo>
                  <a:pt x="394969" y="29210"/>
                </a:lnTo>
                <a:lnTo>
                  <a:pt x="441959" y="29210"/>
                </a:lnTo>
                <a:lnTo>
                  <a:pt x="447039" y="24130"/>
                </a:lnTo>
                <a:close/>
              </a:path>
              <a:path w="449579" h="427990">
                <a:moveTo>
                  <a:pt x="447039" y="17780"/>
                </a:moveTo>
                <a:lnTo>
                  <a:pt x="406400" y="17780"/>
                </a:lnTo>
                <a:lnTo>
                  <a:pt x="401319" y="22860"/>
                </a:lnTo>
                <a:lnTo>
                  <a:pt x="448309" y="22860"/>
                </a:lnTo>
                <a:lnTo>
                  <a:pt x="449579" y="21590"/>
                </a:lnTo>
                <a:lnTo>
                  <a:pt x="449579" y="20320"/>
                </a:lnTo>
                <a:lnTo>
                  <a:pt x="448309" y="20320"/>
                </a:lnTo>
                <a:lnTo>
                  <a:pt x="448309" y="19050"/>
                </a:lnTo>
                <a:lnTo>
                  <a:pt x="447039" y="19050"/>
                </a:lnTo>
                <a:lnTo>
                  <a:pt x="447039" y="17780"/>
                </a:lnTo>
                <a:close/>
              </a:path>
              <a:path w="449579" h="427990">
                <a:moveTo>
                  <a:pt x="445769" y="16510"/>
                </a:moveTo>
                <a:lnTo>
                  <a:pt x="443229" y="16510"/>
                </a:lnTo>
                <a:lnTo>
                  <a:pt x="443229" y="17780"/>
                </a:lnTo>
                <a:lnTo>
                  <a:pt x="445769" y="17780"/>
                </a:lnTo>
                <a:lnTo>
                  <a:pt x="445769" y="16510"/>
                </a:lnTo>
                <a:close/>
              </a:path>
              <a:path w="449579" h="427990">
                <a:moveTo>
                  <a:pt x="439419" y="11430"/>
                </a:moveTo>
                <a:lnTo>
                  <a:pt x="412750" y="11430"/>
                </a:lnTo>
                <a:lnTo>
                  <a:pt x="407669" y="16510"/>
                </a:lnTo>
                <a:lnTo>
                  <a:pt x="441959" y="16510"/>
                </a:lnTo>
                <a:lnTo>
                  <a:pt x="441959" y="13970"/>
                </a:lnTo>
                <a:lnTo>
                  <a:pt x="440689" y="13970"/>
                </a:lnTo>
                <a:lnTo>
                  <a:pt x="440689" y="12700"/>
                </a:lnTo>
                <a:lnTo>
                  <a:pt x="439419" y="12700"/>
                </a:lnTo>
                <a:lnTo>
                  <a:pt x="439419" y="11430"/>
                </a:lnTo>
                <a:close/>
              </a:path>
              <a:path w="449579" h="427990">
                <a:moveTo>
                  <a:pt x="438149" y="10160"/>
                </a:moveTo>
                <a:lnTo>
                  <a:pt x="435609" y="10160"/>
                </a:lnTo>
                <a:lnTo>
                  <a:pt x="435609" y="11430"/>
                </a:lnTo>
                <a:lnTo>
                  <a:pt x="438149" y="11430"/>
                </a:lnTo>
                <a:lnTo>
                  <a:pt x="438149" y="10160"/>
                </a:lnTo>
                <a:close/>
              </a:path>
              <a:path w="449579" h="427990">
                <a:moveTo>
                  <a:pt x="431799" y="5080"/>
                </a:moveTo>
                <a:lnTo>
                  <a:pt x="419100" y="5080"/>
                </a:lnTo>
                <a:lnTo>
                  <a:pt x="414019" y="10160"/>
                </a:lnTo>
                <a:lnTo>
                  <a:pt x="434339" y="10160"/>
                </a:lnTo>
                <a:lnTo>
                  <a:pt x="434339" y="7620"/>
                </a:lnTo>
                <a:lnTo>
                  <a:pt x="433069" y="7620"/>
                </a:lnTo>
                <a:lnTo>
                  <a:pt x="433069" y="6350"/>
                </a:lnTo>
                <a:lnTo>
                  <a:pt x="431799" y="6350"/>
                </a:lnTo>
                <a:lnTo>
                  <a:pt x="431799" y="5080"/>
                </a:lnTo>
                <a:close/>
              </a:path>
              <a:path w="449579" h="427990">
                <a:moveTo>
                  <a:pt x="430529" y="3810"/>
                </a:moveTo>
                <a:lnTo>
                  <a:pt x="427989" y="3810"/>
                </a:lnTo>
                <a:lnTo>
                  <a:pt x="427989" y="5080"/>
                </a:lnTo>
                <a:lnTo>
                  <a:pt x="430529" y="5080"/>
                </a:lnTo>
                <a:lnTo>
                  <a:pt x="430529" y="3810"/>
                </a:lnTo>
                <a:close/>
              </a:path>
              <a:path w="449579" h="427990">
                <a:moveTo>
                  <a:pt x="425449" y="0"/>
                </a:moveTo>
                <a:lnTo>
                  <a:pt x="424179" y="0"/>
                </a:lnTo>
                <a:lnTo>
                  <a:pt x="420369" y="3810"/>
                </a:lnTo>
                <a:lnTo>
                  <a:pt x="426719" y="3810"/>
                </a:lnTo>
                <a:lnTo>
                  <a:pt x="426719" y="1270"/>
                </a:lnTo>
                <a:lnTo>
                  <a:pt x="425449" y="1270"/>
                </a:lnTo>
                <a:lnTo>
                  <a:pt x="425449" y="0"/>
                </a:lnTo>
                <a:close/>
              </a:path>
              <a:path w="449579" h="427990">
                <a:moveTo>
                  <a:pt x="344169" y="127000"/>
                </a:moveTo>
                <a:lnTo>
                  <a:pt x="297179" y="127000"/>
                </a:lnTo>
                <a:lnTo>
                  <a:pt x="227329" y="196850"/>
                </a:lnTo>
                <a:lnTo>
                  <a:pt x="274319" y="196850"/>
                </a:lnTo>
                <a:lnTo>
                  <a:pt x="344169" y="127000"/>
                </a:lnTo>
                <a:close/>
              </a:path>
              <a:path w="449579" h="427990">
                <a:moveTo>
                  <a:pt x="274319" y="196850"/>
                </a:moveTo>
                <a:lnTo>
                  <a:pt x="227329" y="196850"/>
                </a:lnTo>
                <a:lnTo>
                  <a:pt x="201929" y="222250"/>
                </a:lnTo>
                <a:lnTo>
                  <a:pt x="248919" y="222250"/>
                </a:lnTo>
                <a:lnTo>
                  <a:pt x="274319" y="196850"/>
                </a:lnTo>
                <a:close/>
              </a:path>
              <a:path w="449579" h="427990">
                <a:moveTo>
                  <a:pt x="248919" y="222250"/>
                </a:moveTo>
                <a:lnTo>
                  <a:pt x="201929" y="222250"/>
                </a:lnTo>
                <a:lnTo>
                  <a:pt x="195579" y="228600"/>
                </a:lnTo>
                <a:lnTo>
                  <a:pt x="242569" y="228600"/>
                </a:lnTo>
                <a:lnTo>
                  <a:pt x="248919" y="222250"/>
                </a:lnTo>
                <a:close/>
              </a:path>
              <a:path w="449579" h="427990">
                <a:moveTo>
                  <a:pt x="242569" y="228600"/>
                </a:moveTo>
                <a:lnTo>
                  <a:pt x="195579" y="228600"/>
                </a:lnTo>
                <a:lnTo>
                  <a:pt x="189229" y="234950"/>
                </a:lnTo>
                <a:lnTo>
                  <a:pt x="236219" y="234950"/>
                </a:lnTo>
                <a:lnTo>
                  <a:pt x="242569" y="228600"/>
                </a:lnTo>
                <a:close/>
              </a:path>
              <a:path w="449579" h="427990">
                <a:moveTo>
                  <a:pt x="236219" y="234950"/>
                </a:moveTo>
                <a:lnTo>
                  <a:pt x="189229" y="234950"/>
                </a:lnTo>
                <a:lnTo>
                  <a:pt x="161289" y="262890"/>
                </a:lnTo>
                <a:lnTo>
                  <a:pt x="208279" y="262890"/>
                </a:lnTo>
                <a:lnTo>
                  <a:pt x="236219" y="234950"/>
                </a:lnTo>
                <a:close/>
              </a:path>
              <a:path w="449579" h="427990">
                <a:moveTo>
                  <a:pt x="208279" y="262890"/>
                </a:moveTo>
                <a:lnTo>
                  <a:pt x="161289" y="262890"/>
                </a:lnTo>
                <a:lnTo>
                  <a:pt x="121919" y="302260"/>
                </a:lnTo>
                <a:lnTo>
                  <a:pt x="168909" y="302260"/>
                </a:lnTo>
                <a:lnTo>
                  <a:pt x="208279" y="262890"/>
                </a:lnTo>
                <a:close/>
              </a:path>
              <a:path w="449579" h="427990">
                <a:moveTo>
                  <a:pt x="168909" y="302260"/>
                </a:moveTo>
                <a:lnTo>
                  <a:pt x="121919" y="302260"/>
                </a:lnTo>
                <a:lnTo>
                  <a:pt x="83819" y="340360"/>
                </a:lnTo>
                <a:lnTo>
                  <a:pt x="130809" y="340360"/>
                </a:lnTo>
                <a:lnTo>
                  <a:pt x="168909" y="302260"/>
                </a:lnTo>
                <a:close/>
              </a:path>
              <a:path w="449579" h="427990">
                <a:moveTo>
                  <a:pt x="130809" y="340360"/>
                </a:moveTo>
                <a:lnTo>
                  <a:pt x="83819" y="340360"/>
                </a:lnTo>
                <a:lnTo>
                  <a:pt x="44450" y="379730"/>
                </a:lnTo>
                <a:lnTo>
                  <a:pt x="91439" y="379730"/>
                </a:lnTo>
                <a:lnTo>
                  <a:pt x="130809" y="340360"/>
                </a:lnTo>
                <a:close/>
              </a:path>
              <a:path w="449579" h="427990">
                <a:moveTo>
                  <a:pt x="91439" y="379730"/>
                </a:moveTo>
                <a:lnTo>
                  <a:pt x="44450" y="379730"/>
                </a:lnTo>
                <a:lnTo>
                  <a:pt x="38100" y="386080"/>
                </a:lnTo>
                <a:lnTo>
                  <a:pt x="85089" y="386080"/>
                </a:lnTo>
                <a:lnTo>
                  <a:pt x="91439" y="379730"/>
                </a:lnTo>
                <a:close/>
              </a:path>
              <a:path w="449579" h="427990">
                <a:moveTo>
                  <a:pt x="85089" y="386080"/>
                </a:moveTo>
                <a:lnTo>
                  <a:pt x="38100" y="386080"/>
                </a:lnTo>
                <a:lnTo>
                  <a:pt x="19050" y="405130"/>
                </a:lnTo>
                <a:lnTo>
                  <a:pt x="66039" y="405130"/>
                </a:lnTo>
                <a:lnTo>
                  <a:pt x="85089" y="386080"/>
                </a:lnTo>
                <a:close/>
              </a:path>
              <a:path w="449579" h="427990">
                <a:moveTo>
                  <a:pt x="66039" y="405130"/>
                </a:moveTo>
                <a:lnTo>
                  <a:pt x="19050" y="405130"/>
                </a:lnTo>
                <a:lnTo>
                  <a:pt x="0" y="424180"/>
                </a:lnTo>
                <a:lnTo>
                  <a:pt x="2539" y="424180"/>
                </a:lnTo>
                <a:lnTo>
                  <a:pt x="2539" y="425450"/>
                </a:lnTo>
                <a:lnTo>
                  <a:pt x="24129" y="425450"/>
                </a:lnTo>
                <a:lnTo>
                  <a:pt x="24129" y="426720"/>
                </a:lnTo>
                <a:lnTo>
                  <a:pt x="38100" y="426720"/>
                </a:lnTo>
                <a:lnTo>
                  <a:pt x="38100" y="427990"/>
                </a:lnTo>
                <a:lnTo>
                  <a:pt x="43179" y="427990"/>
                </a:lnTo>
                <a:lnTo>
                  <a:pt x="66039" y="40513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bk object 1162"/>
          <p:cNvSpPr/>
          <p:nvPr/>
        </p:nvSpPr>
        <p:spPr>
          <a:xfrm>
            <a:off x="3973543" y="6361429"/>
            <a:ext cx="465455" cy="443230"/>
          </a:xfrm>
          <a:custGeom>
            <a:avLst/>
            <a:gdLst/>
            <a:ahLst/>
            <a:cxnLst/>
            <a:rect l="l" t="t" r="r" b="b"/>
            <a:pathLst>
              <a:path w="465454" h="443229">
                <a:moveTo>
                  <a:pt x="372396" y="111760"/>
                </a:moveTo>
                <a:lnTo>
                  <a:pt x="324527" y="111760"/>
                </a:lnTo>
                <a:lnTo>
                  <a:pt x="290300" y="146050"/>
                </a:lnTo>
                <a:lnTo>
                  <a:pt x="338106" y="146050"/>
                </a:lnTo>
                <a:lnTo>
                  <a:pt x="372396" y="111760"/>
                </a:lnTo>
                <a:close/>
              </a:path>
              <a:path w="465454" h="443229">
                <a:moveTo>
                  <a:pt x="396526" y="87630"/>
                </a:moveTo>
                <a:lnTo>
                  <a:pt x="348613" y="87630"/>
                </a:lnTo>
                <a:lnTo>
                  <a:pt x="324527" y="111760"/>
                </a:lnTo>
                <a:lnTo>
                  <a:pt x="372396" y="111760"/>
                </a:lnTo>
                <a:lnTo>
                  <a:pt x="396526" y="87630"/>
                </a:lnTo>
                <a:close/>
              </a:path>
              <a:path w="465454" h="443229">
                <a:moveTo>
                  <a:pt x="404146" y="80010"/>
                </a:moveTo>
                <a:lnTo>
                  <a:pt x="356219" y="80010"/>
                </a:lnTo>
                <a:lnTo>
                  <a:pt x="349881" y="86360"/>
                </a:lnTo>
                <a:lnTo>
                  <a:pt x="397796" y="86360"/>
                </a:lnTo>
                <a:lnTo>
                  <a:pt x="404146" y="80010"/>
                </a:lnTo>
                <a:close/>
              </a:path>
              <a:path w="465454" h="443229">
                <a:moveTo>
                  <a:pt x="409226" y="74930"/>
                </a:moveTo>
                <a:lnTo>
                  <a:pt x="361290" y="74930"/>
                </a:lnTo>
                <a:lnTo>
                  <a:pt x="357487" y="78740"/>
                </a:lnTo>
                <a:lnTo>
                  <a:pt x="405416" y="78740"/>
                </a:lnTo>
                <a:lnTo>
                  <a:pt x="409226" y="74930"/>
                </a:lnTo>
                <a:close/>
              </a:path>
              <a:path w="465454" h="443229">
                <a:moveTo>
                  <a:pt x="415576" y="68580"/>
                </a:moveTo>
                <a:lnTo>
                  <a:pt x="367629" y="68580"/>
                </a:lnTo>
                <a:lnTo>
                  <a:pt x="362558" y="73660"/>
                </a:lnTo>
                <a:lnTo>
                  <a:pt x="410496" y="73660"/>
                </a:lnTo>
                <a:lnTo>
                  <a:pt x="415576" y="68580"/>
                </a:lnTo>
                <a:close/>
              </a:path>
              <a:path w="465454" h="443229">
                <a:moveTo>
                  <a:pt x="421926" y="62230"/>
                </a:moveTo>
                <a:lnTo>
                  <a:pt x="373967" y="62230"/>
                </a:lnTo>
                <a:lnTo>
                  <a:pt x="368896" y="67310"/>
                </a:lnTo>
                <a:lnTo>
                  <a:pt x="416846" y="67310"/>
                </a:lnTo>
                <a:lnTo>
                  <a:pt x="421926" y="62230"/>
                </a:lnTo>
                <a:close/>
              </a:path>
              <a:path w="465454" h="443229">
                <a:moveTo>
                  <a:pt x="428276" y="55880"/>
                </a:moveTo>
                <a:lnTo>
                  <a:pt x="380306" y="55880"/>
                </a:lnTo>
                <a:lnTo>
                  <a:pt x="375235" y="60960"/>
                </a:lnTo>
                <a:lnTo>
                  <a:pt x="423196" y="60960"/>
                </a:lnTo>
                <a:lnTo>
                  <a:pt x="428276" y="55880"/>
                </a:lnTo>
                <a:close/>
              </a:path>
              <a:path w="465454" h="443229">
                <a:moveTo>
                  <a:pt x="434626" y="49530"/>
                </a:moveTo>
                <a:lnTo>
                  <a:pt x="386644" y="49530"/>
                </a:lnTo>
                <a:lnTo>
                  <a:pt x="381573" y="54610"/>
                </a:lnTo>
                <a:lnTo>
                  <a:pt x="429546" y="54610"/>
                </a:lnTo>
                <a:lnTo>
                  <a:pt x="434626" y="49530"/>
                </a:lnTo>
                <a:close/>
              </a:path>
              <a:path w="465454" h="443229">
                <a:moveTo>
                  <a:pt x="440976" y="43180"/>
                </a:moveTo>
                <a:lnTo>
                  <a:pt x="392982" y="43180"/>
                </a:lnTo>
                <a:lnTo>
                  <a:pt x="387912" y="48260"/>
                </a:lnTo>
                <a:lnTo>
                  <a:pt x="435896" y="48260"/>
                </a:lnTo>
                <a:lnTo>
                  <a:pt x="440976" y="43180"/>
                </a:lnTo>
                <a:close/>
              </a:path>
              <a:path w="465454" h="443229">
                <a:moveTo>
                  <a:pt x="447326" y="36830"/>
                </a:moveTo>
                <a:lnTo>
                  <a:pt x="399321" y="36830"/>
                </a:lnTo>
                <a:lnTo>
                  <a:pt x="394250" y="41910"/>
                </a:lnTo>
                <a:lnTo>
                  <a:pt x="442246" y="41910"/>
                </a:lnTo>
                <a:lnTo>
                  <a:pt x="447326" y="36830"/>
                </a:lnTo>
                <a:close/>
              </a:path>
              <a:path w="465454" h="443229">
                <a:moveTo>
                  <a:pt x="453676" y="30480"/>
                </a:moveTo>
                <a:lnTo>
                  <a:pt x="405659" y="30480"/>
                </a:lnTo>
                <a:lnTo>
                  <a:pt x="400588" y="35560"/>
                </a:lnTo>
                <a:lnTo>
                  <a:pt x="448596" y="35560"/>
                </a:lnTo>
                <a:lnTo>
                  <a:pt x="453676" y="30480"/>
                </a:lnTo>
                <a:close/>
              </a:path>
              <a:path w="465454" h="443229">
                <a:moveTo>
                  <a:pt x="460026" y="24130"/>
                </a:moveTo>
                <a:lnTo>
                  <a:pt x="411998" y="24130"/>
                </a:lnTo>
                <a:lnTo>
                  <a:pt x="406927" y="29210"/>
                </a:lnTo>
                <a:lnTo>
                  <a:pt x="454946" y="29210"/>
                </a:lnTo>
                <a:lnTo>
                  <a:pt x="460026" y="24130"/>
                </a:lnTo>
                <a:close/>
              </a:path>
              <a:path w="465454" h="443229">
                <a:moveTo>
                  <a:pt x="465106" y="17780"/>
                </a:moveTo>
                <a:lnTo>
                  <a:pt x="418336" y="17780"/>
                </a:lnTo>
                <a:lnTo>
                  <a:pt x="413265" y="22860"/>
                </a:lnTo>
                <a:lnTo>
                  <a:pt x="461296" y="22860"/>
                </a:lnTo>
                <a:lnTo>
                  <a:pt x="465106" y="19050"/>
                </a:lnTo>
                <a:lnTo>
                  <a:pt x="465106" y="17780"/>
                </a:lnTo>
                <a:close/>
              </a:path>
              <a:path w="465454" h="443229">
                <a:moveTo>
                  <a:pt x="462566" y="16510"/>
                </a:moveTo>
                <a:lnTo>
                  <a:pt x="461296" y="16510"/>
                </a:lnTo>
                <a:lnTo>
                  <a:pt x="461296" y="17780"/>
                </a:lnTo>
                <a:lnTo>
                  <a:pt x="462566" y="17780"/>
                </a:lnTo>
                <a:lnTo>
                  <a:pt x="462566" y="16510"/>
                </a:lnTo>
                <a:close/>
              </a:path>
              <a:path w="465454" h="443229">
                <a:moveTo>
                  <a:pt x="454946" y="11430"/>
                </a:moveTo>
                <a:lnTo>
                  <a:pt x="424675" y="11430"/>
                </a:lnTo>
                <a:lnTo>
                  <a:pt x="419604" y="16510"/>
                </a:lnTo>
                <a:lnTo>
                  <a:pt x="458756" y="16510"/>
                </a:lnTo>
                <a:lnTo>
                  <a:pt x="458756" y="13970"/>
                </a:lnTo>
                <a:lnTo>
                  <a:pt x="456216" y="13970"/>
                </a:lnTo>
                <a:lnTo>
                  <a:pt x="456216" y="12700"/>
                </a:lnTo>
                <a:lnTo>
                  <a:pt x="454946" y="12700"/>
                </a:lnTo>
                <a:lnTo>
                  <a:pt x="454946" y="11430"/>
                </a:lnTo>
                <a:close/>
              </a:path>
              <a:path w="465454" h="443229">
                <a:moveTo>
                  <a:pt x="452406" y="10160"/>
                </a:moveTo>
                <a:lnTo>
                  <a:pt x="451136" y="10160"/>
                </a:lnTo>
                <a:lnTo>
                  <a:pt x="451136" y="11430"/>
                </a:lnTo>
                <a:lnTo>
                  <a:pt x="452406" y="11430"/>
                </a:lnTo>
                <a:lnTo>
                  <a:pt x="452406" y="10160"/>
                </a:lnTo>
                <a:close/>
              </a:path>
              <a:path w="465454" h="443229">
                <a:moveTo>
                  <a:pt x="444786" y="5080"/>
                </a:moveTo>
                <a:lnTo>
                  <a:pt x="431013" y="5080"/>
                </a:lnTo>
                <a:lnTo>
                  <a:pt x="425942" y="10160"/>
                </a:lnTo>
                <a:lnTo>
                  <a:pt x="448596" y="10160"/>
                </a:lnTo>
                <a:lnTo>
                  <a:pt x="448596" y="7620"/>
                </a:lnTo>
                <a:lnTo>
                  <a:pt x="447326" y="7620"/>
                </a:lnTo>
                <a:lnTo>
                  <a:pt x="447326" y="6350"/>
                </a:lnTo>
                <a:lnTo>
                  <a:pt x="444786" y="6350"/>
                </a:lnTo>
                <a:lnTo>
                  <a:pt x="444786" y="5080"/>
                </a:lnTo>
                <a:close/>
              </a:path>
              <a:path w="465454" h="443229">
                <a:moveTo>
                  <a:pt x="442246" y="3810"/>
                </a:moveTo>
                <a:lnTo>
                  <a:pt x="440976" y="3810"/>
                </a:lnTo>
                <a:lnTo>
                  <a:pt x="440976" y="5080"/>
                </a:lnTo>
                <a:lnTo>
                  <a:pt x="442246" y="5080"/>
                </a:lnTo>
                <a:lnTo>
                  <a:pt x="442246" y="3810"/>
                </a:lnTo>
                <a:close/>
              </a:path>
              <a:path w="465454" h="443229">
                <a:moveTo>
                  <a:pt x="437166" y="0"/>
                </a:moveTo>
                <a:lnTo>
                  <a:pt x="436084" y="0"/>
                </a:lnTo>
                <a:lnTo>
                  <a:pt x="432281" y="3810"/>
                </a:lnTo>
                <a:lnTo>
                  <a:pt x="438436" y="3810"/>
                </a:lnTo>
                <a:lnTo>
                  <a:pt x="438436" y="1270"/>
                </a:lnTo>
                <a:lnTo>
                  <a:pt x="437166" y="1270"/>
                </a:lnTo>
                <a:lnTo>
                  <a:pt x="437166" y="0"/>
                </a:lnTo>
                <a:close/>
              </a:path>
              <a:path w="465454" h="443229">
                <a:moveTo>
                  <a:pt x="338106" y="146050"/>
                </a:moveTo>
                <a:lnTo>
                  <a:pt x="290300" y="146050"/>
                </a:lnTo>
                <a:lnTo>
                  <a:pt x="210435" y="226060"/>
                </a:lnTo>
                <a:lnTo>
                  <a:pt x="258096" y="226060"/>
                </a:lnTo>
                <a:lnTo>
                  <a:pt x="338106" y="146050"/>
                </a:lnTo>
                <a:close/>
              </a:path>
              <a:path w="465454" h="443229">
                <a:moveTo>
                  <a:pt x="258096" y="226060"/>
                </a:moveTo>
                <a:lnTo>
                  <a:pt x="210435" y="226060"/>
                </a:lnTo>
                <a:lnTo>
                  <a:pt x="182546" y="254000"/>
                </a:lnTo>
                <a:lnTo>
                  <a:pt x="230156" y="254000"/>
                </a:lnTo>
                <a:lnTo>
                  <a:pt x="258096" y="226060"/>
                </a:lnTo>
                <a:close/>
              </a:path>
              <a:path w="465454" h="443229">
                <a:moveTo>
                  <a:pt x="230156" y="254000"/>
                </a:moveTo>
                <a:lnTo>
                  <a:pt x="182546" y="254000"/>
                </a:lnTo>
                <a:lnTo>
                  <a:pt x="157193" y="279400"/>
                </a:lnTo>
                <a:lnTo>
                  <a:pt x="204756" y="279400"/>
                </a:lnTo>
                <a:lnTo>
                  <a:pt x="230156" y="254000"/>
                </a:lnTo>
                <a:close/>
              </a:path>
              <a:path w="465454" h="443229">
                <a:moveTo>
                  <a:pt x="55778" y="381000"/>
                </a:moveTo>
                <a:lnTo>
                  <a:pt x="54510" y="382270"/>
                </a:lnTo>
                <a:lnTo>
                  <a:pt x="101886" y="382270"/>
                </a:lnTo>
                <a:lnTo>
                  <a:pt x="103156" y="381127"/>
                </a:lnTo>
                <a:lnTo>
                  <a:pt x="55778" y="381000"/>
                </a:lnTo>
                <a:close/>
              </a:path>
              <a:path w="465454" h="443229">
                <a:moveTo>
                  <a:pt x="104426" y="379730"/>
                </a:moveTo>
                <a:lnTo>
                  <a:pt x="57045" y="379857"/>
                </a:lnTo>
                <a:lnTo>
                  <a:pt x="55778" y="381000"/>
                </a:lnTo>
                <a:lnTo>
                  <a:pt x="103156" y="381000"/>
                </a:lnTo>
                <a:lnTo>
                  <a:pt x="104426" y="379730"/>
                </a:lnTo>
                <a:close/>
              </a:path>
              <a:path w="465454" h="443229">
                <a:moveTo>
                  <a:pt x="58313" y="378460"/>
                </a:moveTo>
                <a:lnTo>
                  <a:pt x="57045" y="379857"/>
                </a:lnTo>
                <a:lnTo>
                  <a:pt x="104426" y="379730"/>
                </a:lnTo>
                <a:lnTo>
                  <a:pt x="105696" y="378587"/>
                </a:lnTo>
                <a:lnTo>
                  <a:pt x="58313" y="378460"/>
                </a:lnTo>
                <a:close/>
              </a:path>
              <a:path w="465454" h="443229">
                <a:moveTo>
                  <a:pt x="59581" y="377190"/>
                </a:moveTo>
                <a:lnTo>
                  <a:pt x="58313" y="378460"/>
                </a:lnTo>
                <a:lnTo>
                  <a:pt x="105696" y="378587"/>
                </a:lnTo>
                <a:lnTo>
                  <a:pt x="106966" y="377317"/>
                </a:lnTo>
                <a:lnTo>
                  <a:pt x="59581" y="377190"/>
                </a:lnTo>
                <a:close/>
              </a:path>
              <a:path w="465454" h="443229">
                <a:moveTo>
                  <a:pt x="110649" y="373507"/>
                </a:moveTo>
                <a:lnTo>
                  <a:pt x="63384" y="373507"/>
                </a:lnTo>
                <a:lnTo>
                  <a:pt x="62116" y="374650"/>
                </a:lnTo>
                <a:lnTo>
                  <a:pt x="59581" y="377190"/>
                </a:lnTo>
                <a:lnTo>
                  <a:pt x="106966" y="377317"/>
                </a:lnTo>
                <a:lnTo>
                  <a:pt x="108236" y="375920"/>
                </a:lnTo>
                <a:lnTo>
                  <a:pt x="110649" y="373507"/>
                </a:lnTo>
                <a:close/>
              </a:path>
              <a:path w="465454" h="443229">
                <a:moveTo>
                  <a:pt x="64652" y="372110"/>
                </a:moveTo>
                <a:lnTo>
                  <a:pt x="63384" y="373507"/>
                </a:lnTo>
                <a:lnTo>
                  <a:pt x="110776" y="373380"/>
                </a:lnTo>
                <a:lnTo>
                  <a:pt x="112046" y="372237"/>
                </a:lnTo>
                <a:lnTo>
                  <a:pt x="64652" y="372110"/>
                </a:lnTo>
                <a:close/>
              </a:path>
              <a:path w="465454" h="443229">
                <a:moveTo>
                  <a:pt x="110903" y="373380"/>
                </a:moveTo>
                <a:lnTo>
                  <a:pt x="110649" y="373507"/>
                </a:lnTo>
                <a:lnTo>
                  <a:pt x="110903" y="373380"/>
                </a:lnTo>
                <a:close/>
              </a:path>
              <a:path w="465454" h="443229">
                <a:moveTo>
                  <a:pt x="65919" y="370840"/>
                </a:moveTo>
                <a:lnTo>
                  <a:pt x="64652" y="372110"/>
                </a:lnTo>
                <a:lnTo>
                  <a:pt x="112046" y="372237"/>
                </a:lnTo>
                <a:lnTo>
                  <a:pt x="113316" y="370967"/>
                </a:lnTo>
                <a:lnTo>
                  <a:pt x="65919" y="370840"/>
                </a:lnTo>
                <a:close/>
              </a:path>
              <a:path w="465454" h="443229">
                <a:moveTo>
                  <a:pt x="114586" y="369570"/>
                </a:moveTo>
                <a:lnTo>
                  <a:pt x="67187" y="369697"/>
                </a:lnTo>
                <a:lnTo>
                  <a:pt x="65919" y="370840"/>
                </a:lnTo>
                <a:lnTo>
                  <a:pt x="113316" y="370967"/>
                </a:lnTo>
                <a:lnTo>
                  <a:pt x="114586" y="369570"/>
                </a:lnTo>
                <a:close/>
              </a:path>
              <a:path w="465454" h="443229">
                <a:moveTo>
                  <a:pt x="67302" y="369570"/>
                </a:moveTo>
                <a:lnTo>
                  <a:pt x="67060" y="369697"/>
                </a:lnTo>
                <a:lnTo>
                  <a:pt x="67302" y="369570"/>
                </a:lnTo>
                <a:close/>
              </a:path>
              <a:path w="465454" h="443229">
                <a:moveTo>
                  <a:pt x="117126" y="367030"/>
                </a:moveTo>
                <a:lnTo>
                  <a:pt x="69722" y="367157"/>
                </a:lnTo>
                <a:lnTo>
                  <a:pt x="68455" y="368300"/>
                </a:lnTo>
                <a:lnTo>
                  <a:pt x="67302" y="369570"/>
                </a:lnTo>
                <a:lnTo>
                  <a:pt x="114586" y="369570"/>
                </a:lnTo>
                <a:lnTo>
                  <a:pt x="117126" y="367030"/>
                </a:lnTo>
                <a:close/>
              </a:path>
              <a:path w="465454" h="443229">
                <a:moveTo>
                  <a:pt x="70990" y="365760"/>
                </a:moveTo>
                <a:lnTo>
                  <a:pt x="69722" y="367030"/>
                </a:lnTo>
                <a:lnTo>
                  <a:pt x="117126" y="367030"/>
                </a:lnTo>
                <a:lnTo>
                  <a:pt x="118396" y="365887"/>
                </a:lnTo>
                <a:lnTo>
                  <a:pt x="70990" y="365760"/>
                </a:lnTo>
                <a:close/>
              </a:path>
              <a:path w="465454" h="443229">
                <a:moveTo>
                  <a:pt x="72258" y="364490"/>
                </a:moveTo>
                <a:lnTo>
                  <a:pt x="70990" y="365760"/>
                </a:lnTo>
                <a:lnTo>
                  <a:pt x="118396" y="365760"/>
                </a:lnTo>
                <a:lnTo>
                  <a:pt x="119666" y="364617"/>
                </a:lnTo>
                <a:lnTo>
                  <a:pt x="72258" y="364490"/>
                </a:lnTo>
                <a:close/>
              </a:path>
              <a:path w="465454" h="443229">
                <a:moveTo>
                  <a:pt x="73525" y="363220"/>
                </a:moveTo>
                <a:lnTo>
                  <a:pt x="72258" y="364490"/>
                </a:lnTo>
                <a:lnTo>
                  <a:pt x="119666" y="364617"/>
                </a:lnTo>
                <a:lnTo>
                  <a:pt x="120821" y="363346"/>
                </a:lnTo>
                <a:lnTo>
                  <a:pt x="73525" y="363220"/>
                </a:lnTo>
                <a:close/>
              </a:path>
              <a:path w="465454" h="443229">
                <a:moveTo>
                  <a:pt x="123476" y="360680"/>
                </a:moveTo>
                <a:lnTo>
                  <a:pt x="76061" y="360807"/>
                </a:lnTo>
                <a:lnTo>
                  <a:pt x="74793" y="361950"/>
                </a:lnTo>
                <a:lnTo>
                  <a:pt x="73525" y="363220"/>
                </a:lnTo>
                <a:lnTo>
                  <a:pt x="120936" y="363220"/>
                </a:lnTo>
                <a:lnTo>
                  <a:pt x="122206" y="361950"/>
                </a:lnTo>
                <a:lnTo>
                  <a:pt x="123476" y="360680"/>
                </a:lnTo>
                <a:close/>
              </a:path>
              <a:path w="465454" h="443229">
                <a:moveTo>
                  <a:pt x="77328" y="359410"/>
                </a:moveTo>
                <a:lnTo>
                  <a:pt x="76061" y="360807"/>
                </a:lnTo>
                <a:lnTo>
                  <a:pt x="123476" y="360680"/>
                </a:lnTo>
                <a:lnTo>
                  <a:pt x="124746" y="359537"/>
                </a:lnTo>
                <a:lnTo>
                  <a:pt x="77328" y="359410"/>
                </a:lnTo>
                <a:close/>
              </a:path>
              <a:path w="465454" h="443229">
                <a:moveTo>
                  <a:pt x="78596" y="358140"/>
                </a:moveTo>
                <a:lnTo>
                  <a:pt x="77328" y="359410"/>
                </a:lnTo>
                <a:lnTo>
                  <a:pt x="124746" y="359537"/>
                </a:lnTo>
                <a:lnTo>
                  <a:pt x="126016" y="358267"/>
                </a:lnTo>
                <a:lnTo>
                  <a:pt x="78596" y="358140"/>
                </a:lnTo>
                <a:close/>
              </a:path>
              <a:path w="465454" h="443229">
                <a:moveTo>
                  <a:pt x="79864" y="356870"/>
                </a:moveTo>
                <a:lnTo>
                  <a:pt x="78596" y="358140"/>
                </a:lnTo>
                <a:lnTo>
                  <a:pt x="126016" y="358267"/>
                </a:lnTo>
                <a:lnTo>
                  <a:pt x="127171" y="356996"/>
                </a:lnTo>
                <a:lnTo>
                  <a:pt x="79864" y="356870"/>
                </a:lnTo>
                <a:close/>
              </a:path>
              <a:path w="465454" h="443229">
                <a:moveTo>
                  <a:pt x="81131" y="355600"/>
                </a:moveTo>
                <a:lnTo>
                  <a:pt x="79864" y="356870"/>
                </a:lnTo>
                <a:lnTo>
                  <a:pt x="127286" y="356870"/>
                </a:lnTo>
                <a:lnTo>
                  <a:pt x="128556" y="355727"/>
                </a:lnTo>
                <a:lnTo>
                  <a:pt x="81131" y="355600"/>
                </a:lnTo>
                <a:close/>
              </a:path>
              <a:path w="465454" h="443229">
                <a:moveTo>
                  <a:pt x="129826" y="354330"/>
                </a:moveTo>
                <a:lnTo>
                  <a:pt x="82399" y="354457"/>
                </a:lnTo>
                <a:lnTo>
                  <a:pt x="81131" y="355600"/>
                </a:lnTo>
                <a:lnTo>
                  <a:pt x="128556" y="355600"/>
                </a:lnTo>
                <a:lnTo>
                  <a:pt x="129826" y="354330"/>
                </a:lnTo>
                <a:close/>
              </a:path>
              <a:path w="465454" h="443229">
                <a:moveTo>
                  <a:pt x="107382" y="353123"/>
                </a:moveTo>
                <a:lnTo>
                  <a:pt x="83667" y="353187"/>
                </a:lnTo>
                <a:lnTo>
                  <a:pt x="82399" y="354457"/>
                </a:lnTo>
                <a:lnTo>
                  <a:pt x="129826" y="354330"/>
                </a:lnTo>
                <a:lnTo>
                  <a:pt x="130970" y="353186"/>
                </a:lnTo>
                <a:lnTo>
                  <a:pt x="107382" y="353123"/>
                </a:lnTo>
                <a:close/>
              </a:path>
              <a:path w="465454" h="443229">
                <a:moveTo>
                  <a:pt x="131223" y="353060"/>
                </a:moveTo>
                <a:lnTo>
                  <a:pt x="131096" y="353187"/>
                </a:lnTo>
                <a:lnTo>
                  <a:pt x="131223" y="353060"/>
                </a:lnTo>
                <a:close/>
              </a:path>
              <a:path w="465454" h="443229">
                <a:moveTo>
                  <a:pt x="84935" y="351790"/>
                </a:moveTo>
                <a:lnTo>
                  <a:pt x="83667" y="353060"/>
                </a:lnTo>
                <a:lnTo>
                  <a:pt x="107382" y="353123"/>
                </a:lnTo>
                <a:lnTo>
                  <a:pt x="131096" y="353060"/>
                </a:lnTo>
                <a:lnTo>
                  <a:pt x="132366" y="351917"/>
                </a:lnTo>
                <a:lnTo>
                  <a:pt x="84935" y="351790"/>
                </a:lnTo>
                <a:close/>
              </a:path>
              <a:path w="465454" h="443229">
                <a:moveTo>
                  <a:pt x="136176" y="347980"/>
                </a:moveTo>
                <a:lnTo>
                  <a:pt x="88738" y="348107"/>
                </a:lnTo>
                <a:lnTo>
                  <a:pt x="87470" y="349250"/>
                </a:lnTo>
                <a:lnTo>
                  <a:pt x="84935" y="351790"/>
                </a:lnTo>
                <a:lnTo>
                  <a:pt x="132366" y="351917"/>
                </a:lnTo>
                <a:lnTo>
                  <a:pt x="133636" y="350520"/>
                </a:lnTo>
                <a:lnTo>
                  <a:pt x="136176" y="347980"/>
                </a:lnTo>
                <a:close/>
              </a:path>
              <a:path w="465454" h="443229">
                <a:moveTo>
                  <a:pt x="90005" y="346710"/>
                </a:moveTo>
                <a:lnTo>
                  <a:pt x="88738" y="348107"/>
                </a:lnTo>
                <a:lnTo>
                  <a:pt x="136176" y="347980"/>
                </a:lnTo>
                <a:lnTo>
                  <a:pt x="137446" y="346837"/>
                </a:lnTo>
                <a:lnTo>
                  <a:pt x="90005" y="346710"/>
                </a:lnTo>
                <a:close/>
              </a:path>
              <a:path w="465454" h="443229">
                <a:moveTo>
                  <a:pt x="138716" y="345567"/>
                </a:moveTo>
                <a:lnTo>
                  <a:pt x="91273" y="345567"/>
                </a:lnTo>
                <a:lnTo>
                  <a:pt x="90005" y="346710"/>
                </a:lnTo>
                <a:lnTo>
                  <a:pt x="137446" y="346837"/>
                </a:lnTo>
                <a:lnTo>
                  <a:pt x="138716" y="345567"/>
                </a:lnTo>
                <a:close/>
              </a:path>
              <a:path w="465454" h="443229">
                <a:moveTo>
                  <a:pt x="139986" y="344170"/>
                </a:moveTo>
                <a:lnTo>
                  <a:pt x="92541" y="344297"/>
                </a:lnTo>
                <a:lnTo>
                  <a:pt x="91273" y="345440"/>
                </a:lnTo>
                <a:lnTo>
                  <a:pt x="138716" y="345567"/>
                </a:lnTo>
                <a:lnTo>
                  <a:pt x="139986" y="344170"/>
                </a:lnTo>
                <a:close/>
              </a:path>
              <a:path w="465454" h="443229">
                <a:moveTo>
                  <a:pt x="92656" y="344170"/>
                </a:moveTo>
                <a:lnTo>
                  <a:pt x="92414" y="344297"/>
                </a:lnTo>
                <a:lnTo>
                  <a:pt x="92656" y="344170"/>
                </a:lnTo>
                <a:close/>
              </a:path>
              <a:path w="465454" h="443229">
                <a:moveTo>
                  <a:pt x="142526" y="341630"/>
                </a:moveTo>
                <a:lnTo>
                  <a:pt x="95076" y="341757"/>
                </a:lnTo>
                <a:lnTo>
                  <a:pt x="93808" y="342900"/>
                </a:lnTo>
                <a:lnTo>
                  <a:pt x="92656" y="344170"/>
                </a:lnTo>
                <a:lnTo>
                  <a:pt x="139986" y="344170"/>
                </a:lnTo>
                <a:lnTo>
                  <a:pt x="142526" y="341630"/>
                </a:lnTo>
                <a:close/>
              </a:path>
              <a:path w="465454" h="443229">
                <a:moveTo>
                  <a:pt x="96344" y="340360"/>
                </a:moveTo>
                <a:lnTo>
                  <a:pt x="95076" y="341630"/>
                </a:lnTo>
                <a:lnTo>
                  <a:pt x="142526" y="341630"/>
                </a:lnTo>
                <a:lnTo>
                  <a:pt x="143796" y="340487"/>
                </a:lnTo>
                <a:lnTo>
                  <a:pt x="96344" y="340360"/>
                </a:lnTo>
                <a:close/>
              </a:path>
              <a:path w="465454" h="443229">
                <a:moveTo>
                  <a:pt x="97611" y="339090"/>
                </a:moveTo>
                <a:lnTo>
                  <a:pt x="96344" y="340360"/>
                </a:lnTo>
                <a:lnTo>
                  <a:pt x="143796" y="340487"/>
                </a:lnTo>
                <a:lnTo>
                  <a:pt x="145066" y="339217"/>
                </a:lnTo>
                <a:lnTo>
                  <a:pt x="97611" y="339090"/>
                </a:lnTo>
                <a:close/>
              </a:path>
              <a:path w="465454" h="443229">
                <a:moveTo>
                  <a:pt x="146336" y="337947"/>
                </a:moveTo>
                <a:lnTo>
                  <a:pt x="98752" y="337947"/>
                </a:lnTo>
                <a:lnTo>
                  <a:pt x="97611" y="339090"/>
                </a:lnTo>
                <a:lnTo>
                  <a:pt x="145066" y="339217"/>
                </a:lnTo>
                <a:lnTo>
                  <a:pt x="146336" y="337947"/>
                </a:lnTo>
                <a:close/>
              </a:path>
              <a:path w="465454" h="443229">
                <a:moveTo>
                  <a:pt x="98879" y="337820"/>
                </a:moveTo>
                <a:close/>
              </a:path>
              <a:path w="465454" h="443229">
                <a:moveTo>
                  <a:pt x="102682" y="334010"/>
                </a:moveTo>
                <a:lnTo>
                  <a:pt x="100147" y="336550"/>
                </a:lnTo>
                <a:lnTo>
                  <a:pt x="98994" y="337820"/>
                </a:lnTo>
                <a:lnTo>
                  <a:pt x="146336" y="337947"/>
                </a:lnTo>
                <a:lnTo>
                  <a:pt x="147606" y="336550"/>
                </a:lnTo>
                <a:lnTo>
                  <a:pt x="148876" y="335280"/>
                </a:lnTo>
                <a:lnTo>
                  <a:pt x="150146" y="334137"/>
                </a:lnTo>
                <a:lnTo>
                  <a:pt x="102682" y="334010"/>
                </a:lnTo>
                <a:close/>
              </a:path>
              <a:path w="465454" h="443229">
                <a:moveTo>
                  <a:pt x="103950" y="332740"/>
                </a:moveTo>
                <a:lnTo>
                  <a:pt x="102682" y="334010"/>
                </a:lnTo>
                <a:lnTo>
                  <a:pt x="150146" y="334137"/>
                </a:lnTo>
                <a:lnTo>
                  <a:pt x="151416" y="332867"/>
                </a:lnTo>
                <a:lnTo>
                  <a:pt x="103950" y="332740"/>
                </a:lnTo>
                <a:close/>
              </a:path>
              <a:path w="465454" h="443229">
                <a:moveTo>
                  <a:pt x="106485" y="330200"/>
                </a:moveTo>
                <a:lnTo>
                  <a:pt x="103950" y="332740"/>
                </a:lnTo>
                <a:lnTo>
                  <a:pt x="151416" y="332867"/>
                </a:lnTo>
                <a:lnTo>
                  <a:pt x="152686" y="331470"/>
                </a:lnTo>
                <a:lnTo>
                  <a:pt x="153830" y="330326"/>
                </a:lnTo>
                <a:lnTo>
                  <a:pt x="106485" y="330200"/>
                </a:lnTo>
                <a:close/>
              </a:path>
              <a:path w="465454" h="443229">
                <a:moveTo>
                  <a:pt x="155226" y="328930"/>
                </a:moveTo>
                <a:lnTo>
                  <a:pt x="107753" y="329057"/>
                </a:lnTo>
                <a:lnTo>
                  <a:pt x="106485" y="330200"/>
                </a:lnTo>
                <a:lnTo>
                  <a:pt x="153956" y="330200"/>
                </a:lnTo>
                <a:lnTo>
                  <a:pt x="153956" y="330327"/>
                </a:lnTo>
                <a:lnTo>
                  <a:pt x="155226" y="328930"/>
                </a:lnTo>
                <a:close/>
              </a:path>
              <a:path w="465454" h="443229">
                <a:moveTo>
                  <a:pt x="109021" y="327660"/>
                </a:moveTo>
                <a:lnTo>
                  <a:pt x="107753" y="329057"/>
                </a:lnTo>
                <a:lnTo>
                  <a:pt x="155226" y="328930"/>
                </a:lnTo>
                <a:lnTo>
                  <a:pt x="156496" y="327787"/>
                </a:lnTo>
                <a:lnTo>
                  <a:pt x="109021" y="327660"/>
                </a:lnTo>
                <a:close/>
              </a:path>
              <a:path w="465454" h="443229">
                <a:moveTo>
                  <a:pt x="110288" y="326390"/>
                </a:moveTo>
                <a:lnTo>
                  <a:pt x="109021" y="327660"/>
                </a:lnTo>
                <a:lnTo>
                  <a:pt x="156496" y="327660"/>
                </a:lnTo>
                <a:lnTo>
                  <a:pt x="157766" y="326517"/>
                </a:lnTo>
                <a:lnTo>
                  <a:pt x="110288" y="326390"/>
                </a:lnTo>
                <a:close/>
              </a:path>
              <a:path w="465454" h="443229">
                <a:moveTo>
                  <a:pt x="159036" y="325120"/>
                </a:moveTo>
                <a:lnTo>
                  <a:pt x="111556" y="325247"/>
                </a:lnTo>
                <a:lnTo>
                  <a:pt x="110288" y="326390"/>
                </a:lnTo>
                <a:lnTo>
                  <a:pt x="157766" y="326517"/>
                </a:lnTo>
                <a:lnTo>
                  <a:pt x="159036" y="325120"/>
                </a:lnTo>
                <a:close/>
              </a:path>
              <a:path w="465454" h="443229">
                <a:moveTo>
                  <a:pt x="161576" y="322707"/>
                </a:moveTo>
                <a:lnTo>
                  <a:pt x="114091" y="322707"/>
                </a:lnTo>
                <a:lnTo>
                  <a:pt x="112824" y="323850"/>
                </a:lnTo>
                <a:lnTo>
                  <a:pt x="111556" y="325247"/>
                </a:lnTo>
                <a:lnTo>
                  <a:pt x="159036" y="325120"/>
                </a:lnTo>
                <a:lnTo>
                  <a:pt x="160306" y="323850"/>
                </a:lnTo>
                <a:lnTo>
                  <a:pt x="161576" y="322707"/>
                </a:lnTo>
                <a:close/>
              </a:path>
              <a:path w="465454" h="443229">
                <a:moveTo>
                  <a:pt x="116627" y="320040"/>
                </a:moveTo>
                <a:lnTo>
                  <a:pt x="115359" y="321310"/>
                </a:lnTo>
                <a:lnTo>
                  <a:pt x="114091" y="322707"/>
                </a:lnTo>
                <a:lnTo>
                  <a:pt x="161576" y="322580"/>
                </a:lnTo>
                <a:lnTo>
                  <a:pt x="162846" y="321310"/>
                </a:lnTo>
                <a:lnTo>
                  <a:pt x="164116" y="320167"/>
                </a:lnTo>
                <a:lnTo>
                  <a:pt x="116627" y="320040"/>
                </a:lnTo>
                <a:close/>
              </a:path>
              <a:path w="465454" h="443229">
                <a:moveTo>
                  <a:pt x="117894" y="318770"/>
                </a:moveTo>
                <a:lnTo>
                  <a:pt x="116627" y="320040"/>
                </a:lnTo>
                <a:lnTo>
                  <a:pt x="164116" y="320040"/>
                </a:lnTo>
                <a:lnTo>
                  <a:pt x="165260" y="318896"/>
                </a:lnTo>
                <a:lnTo>
                  <a:pt x="117894" y="318770"/>
                </a:lnTo>
                <a:close/>
              </a:path>
              <a:path w="465454" h="443229">
                <a:moveTo>
                  <a:pt x="167926" y="316230"/>
                </a:moveTo>
                <a:lnTo>
                  <a:pt x="120430" y="316357"/>
                </a:lnTo>
                <a:lnTo>
                  <a:pt x="119162" y="317500"/>
                </a:lnTo>
                <a:lnTo>
                  <a:pt x="117894" y="318770"/>
                </a:lnTo>
                <a:lnTo>
                  <a:pt x="165386" y="318770"/>
                </a:lnTo>
                <a:lnTo>
                  <a:pt x="166656" y="317500"/>
                </a:lnTo>
                <a:lnTo>
                  <a:pt x="167926" y="316230"/>
                </a:lnTo>
                <a:close/>
              </a:path>
              <a:path w="465454" h="443229">
                <a:moveTo>
                  <a:pt x="169196" y="315087"/>
                </a:moveTo>
                <a:lnTo>
                  <a:pt x="121697" y="315087"/>
                </a:lnTo>
                <a:lnTo>
                  <a:pt x="120430" y="316357"/>
                </a:lnTo>
                <a:lnTo>
                  <a:pt x="167926" y="316230"/>
                </a:lnTo>
                <a:lnTo>
                  <a:pt x="169196" y="315087"/>
                </a:lnTo>
                <a:close/>
              </a:path>
              <a:path w="465454" h="443229">
                <a:moveTo>
                  <a:pt x="122965" y="313690"/>
                </a:moveTo>
                <a:lnTo>
                  <a:pt x="121697" y="314960"/>
                </a:lnTo>
                <a:lnTo>
                  <a:pt x="169196" y="315087"/>
                </a:lnTo>
                <a:lnTo>
                  <a:pt x="170466" y="313817"/>
                </a:lnTo>
                <a:lnTo>
                  <a:pt x="122965" y="313690"/>
                </a:lnTo>
                <a:close/>
              </a:path>
              <a:path w="465454" h="443229">
                <a:moveTo>
                  <a:pt x="173006" y="311277"/>
                </a:moveTo>
                <a:lnTo>
                  <a:pt x="125500" y="311277"/>
                </a:lnTo>
                <a:lnTo>
                  <a:pt x="124233" y="312420"/>
                </a:lnTo>
                <a:lnTo>
                  <a:pt x="122965" y="313690"/>
                </a:lnTo>
                <a:lnTo>
                  <a:pt x="170466" y="313817"/>
                </a:lnTo>
                <a:lnTo>
                  <a:pt x="171736" y="312420"/>
                </a:lnTo>
                <a:lnTo>
                  <a:pt x="173006" y="311277"/>
                </a:lnTo>
                <a:close/>
              </a:path>
              <a:path w="465454" h="443229">
                <a:moveTo>
                  <a:pt x="134374" y="302260"/>
                </a:moveTo>
                <a:lnTo>
                  <a:pt x="130571" y="306070"/>
                </a:lnTo>
                <a:lnTo>
                  <a:pt x="129304" y="307467"/>
                </a:lnTo>
                <a:lnTo>
                  <a:pt x="125500" y="311277"/>
                </a:lnTo>
                <a:lnTo>
                  <a:pt x="173006" y="311150"/>
                </a:lnTo>
                <a:lnTo>
                  <a:pt x="174276" y="310007"/>
                </a:lnTo>
                <a:lnTo>
                  <a:pt x="176816" y="307467"/>
                </a:lnTo>
                <a:lnTo>
                  <a:pt x="178086" y="306070"/>
                </a:lnTo>
                <a:lnTo>
                  <a:pt x="179356" y="304800"/>
                </a:lnTo>
                <a:lnTo>
                  <a:pt x="181896" y="302387"/>
                </a:lnTo>
                <a:lnTo>
                  <a:pt x="134374" y="302260"/>
                </a:lnTo>
                <a:close/>
              </a:path>
              <a:path w="465454" h="443229">
                <a:moveTo>
                  <a:pt x="135642" y="300990"/>
                </a:moveTo>
                <a:lnTo>
                  <a:pt x="134374" y="302260"/>
                </a:lnTo>
                <a:lnTo>
                  <a:pt x="181896" y="302260"/>
                </a:lnTo>
                <a:lnTo>
                  <a:pt x="183040" y="301116"/>
                </a:lnTo>
                <a:lnTo>
                  <a:pt x="135642" y="300990"/>
                </a:lnTo>
                <a:close/>
              </a:path>
              <a:path w="465454" h="443229">
                <a:moveTo>
                  <a:pt x="184436" y="299720"/>
                </a:moveTo>
                <a:lnTo>
                  <a:pt x="136910" y="299847"/>
                </a:lnTo>
                <a:lnTo>
                  <a:pt x="135642" y="300990"/>
                </a:lnTo>
                <a:lnTo>
                  <a:pt x="183166" y="300990"/>
                </a:lnTo>
                <a:lnTo>
                  <a:pt x="184436" y="299720"/>
                </a:lnTo>
                <a:close/>
              </a:path>
              <a:path w="465454" h="443229">
                <a:moveTo>
                  <a:pt x="137036" y="299720"/>
                </a:moveTo>
                <a:lnTo>
                  <a:pt x="136783" y="299847"/>
                </a:lnTo>
                <a:lnTo>
                  <a:pt x="137036" y="299720"/>
                </a:lnTo>
                <a:close/>
              </a:path>
              <a:path w="465454" h="443229">
                <a:moveTo>
                  <a:pt x="185706" y="298450"/>
                </a:moveTo>
                <a:lnTo>
                  <a:pt x="138177" y="298577"/>
                </a:lnTo>
                <a:lnTo>
                  <a:pt x="137036" y="299720"/>
                </a:lnTo>
                <a:lnTo>
                  <a:pt x="184436" y="299720"/>
                </a:lnTo>
                <a:lnTo>
                  <a:pt x="185706" y="298450"/>
                </a:lnTo>
                <a:close/>
              </a:path>
              <a:path w="465454" h="443229">
                <a:moveTo>
                  <a:pt x="164480" y="295973"/>
                </a:moveTo>
                <a:lnTo>
                  <a:pt x="140713" y="296037"/>
                </a:lnTo>
                <a:lnTo>
                  <a:pt x="138177" y="298450"/>
                </a:lnTo>
                <a:lnTo>
                  <a:pt x="185706" y="298450"/>
                </a:lnTo>
                <a:lnTo>
                  <a:pt x="188246" y="296037"/>
                </a:lnTo>
                <a:lnTo>
                  <a:pt x="164480" y="295973"/>
                </a:lnTo>
                <a:close/>
              </a:path>
              <a:path w="465454" h="443229">
                <a:moveTo>
                  <a:pt x="140713" y="295910"/>
                </a:moveTo>
                <a:lnTo>
                  <a:pt x="140586" y="296037"/>
                </a:lnTo>
                <a:lnTo>
                  <a:pt x="140713" y="295910"/>
                </a:lnTo>
                <a:close/>
              </a:path>
              <a:path w="465454" h="443229">
                <a:moveTo>
                  <a:pt x="189516" y="294767"/>
                </a:moveTo>
                <a:lnTo>
                  <a:pt x="141980" y="294767"/>
                </a:lnTo>
                <a:lnTo>
                  <a:pt x="140839" y="295910"/>
                </a:lnTo>
                <a:lnTo>
                  <a:pt x="164480" y="295973"/>
                </a:lnTo>
                <a:lnTo>
                  <a:pt x="188246" y="295910"/>
                </a:lnTo>
                <a:lnTo>
                  <a:pt x="189516" y="294767"/>
                </a:lnTo>
                <a:close/>
              </a:path>
              <a:path w="465454" h="443229">
                <a:moveTo>
                  <a:pt x="143248" y="293370"/>
                </a:moveTo>
                <a:lnTo>
                  <a:pt x="141980" y="294640"/>
                </a:lnTo>
                <a:lnTo>
                  <a:pt x="189516" y="294767"/>
                </a:lnTo>
                <a:lnTo>
                  <a:pt x="190786" y="293497"/>
                </a:lnTo>
                <a:lnTo>
                  <a:pt x="143248" y="293370"/>
                </a:lnTo>
                <a:close/>
              </a:path>
              <a:path w="465454" h="443229">
                <a:moveTo>
                  <a:pt x="193326" y="290830"/>
                </a:moveTo>
                <a:lnTo>
                  <a:pt x="145783" y="290957"/>
                </a:lnTo>
                <a:lnTo>
                  <a:pt x="143248" y="293370"/>
                </a:lnTo>
                <a:lnTo>
                  <a:pt x="190786" y="293497"/>
                </a:lnTo>
                <a:lnTo>
                  <a:pt x="193326" y="290830"/>
                </a:lnTo>
                <a:close/>
              </a:path>
              <a:path w="465454" h="443229">
                <a:moveTo>
                  <a:pt x="147051" y="289560"/>
                </a:moveTo>
                <a:lnTo>
                  <a:pt x="145783" y="290957"/>
                </a:lnTo>
                <a:lnTo>
                  <a:pt x="193326" y="290830"/>
                </a:lnTo>
                <a:lnTo>
                  <a:pt x="194596" y="289687"/>
                </a:lnTo>
                <a:lnTo>
                  <a:pt x="147051" y="289560"/>
                </a:lnTo>
                <a:close/>
              </a:path>
              <a:path w="465454" h="443229">
                <a:moveTo>
                  <a:pt x="195866" y="288290"/>
                </a:moveTo>
                <a:lnTo>
                  <a:pt x="148319" y="288417"/>
                </a:lnTo>
                <a:lnTo>
                  <a:pt x="147051" y="289560"/>
                </a:lnTo>
                <a:lnTo>
                  <a:pt x="194596" y="289687"/>
                </a:lnTo>
                <a:lnTo>
                  <a:pt x="195866" y="288290"/>
                </a:lnTo>
                <a:close/>
              </a:path>
              <a:path w="465454" h="443229">
                <a:moveTo>
                  <a:pt x="198406" y="285877"/>
                </a:moveTo>
                <a:lnTo>
                  <a:pt x="150854" y="285877"/>
                </a:lnTo>
                <a:lnTo>
                  <a:pt x="148319" y="288417"/>
                </a:lnTo>
                <a:lnTo>
                  <a:pt x="195866" y="288290"/>
                </a:lnTo>
                <a:lnTo>
                  <a:pt x="198406" y="285877"/>
                </a:lnTo>
                <a:close/>
              </a:path>
              <a:path w="465454" h="443229">
                <a:moveTo>
                  <a:pt x="204756" y="279527"/>
                </a:moveTo>
                <a:lnTo>
                  <a:pt x="157193" y="279527"/>
                </a:lnTo>
                <a:lnTo>
                  <a:pt x="152122" y="284607"/>
                </a:lnTo>
                <a:lnTo>
                  <a:pt x="150854" y="285750"/>
                </a:lnTo>
                <a:lnTo>
                  <a:pt x="198406" y="285877"/>
                </a:lnTo>
                <a:lnTo>
                  <a:pt x="204756" y="279527"/>
                </a:lnTo>
                <a:close/>
              </a:path>
              <a:path w="465454" h="443229">
                <a:moveTo>
                  <a:pt x="101886" y="382270"/>
                </a:moveTo>
                <a:lnTo>
                  <a:pt x="54510" y="382270"/>
                </a:lnTo>
                <a:lnTo>
                  <a:pt x="2535" y="434340"/>
                </a:lnTo>
                <a:lnTo>
                  <a:pt x="49816" y="434340"/>
                </a:lnTo>
                <a:lnTo>
                  <a:pt x="101886" y="382270"/>
                </a:lnTo>
                <a:close/>
              </a:path>
              <a:path w="465454" h="443229">
                <a:moveTo>
                  <a:pt x="49816" y="434340"/>
                </a:moveTo>
                <a:lnTo>
                  <a:pt x="2535" y="434340"/>
                </a:lnTo>
                <a:lnTo>
                  <a:pt x="0" y="436880"/>
                </a:lnTo>
                <a:lnTo>
                  <a:pt x="2826" y="436880"/>
                </a:lnTo>
                <a:lnTo>
                  <a:pt x="2826" y="438150"/>
                </a:lnTo>
                <a:lnTo>
                  <a:pt x="14256" y="438150"/>
                </a:lnTo>
                <a:lnTo>
                  <a:pt x="14256" y="439420"/>
                </a:lnTo>
                <a:lnTo>
                  <a:pt x="23146" y="439420"/>
                </a:lnTo>
                <a:lnTo>
                  <a:pt x="23146" y="440690"/>
                </a:lnTo>
                <a:lnTo>
                  <a:pt x="30766" y="440690"/>
                </a:lnTo>
                <a:lnTo>
                  <a:pt x="30766" y="441960"/>
                </a:lnTo>
                <a:lnTo>
                  <a:pt x="38386" y="441960"/>
                </a:lnTo>
                <a:lnTo>
                  <a:pt x="38386" y="443230"/>
                </a:lnTo>
                <a:lnTo>
                  <a:pt x="40926" y="443230"/>
                </a:lnTo>
                <a:lnTo>
                  <a:pt x="49816" y="43434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bk object 1163"/>
          <p:cNvSpPr/>
          <p:nvPr/>
        </p:nvSpPr>
        <p:spPr>
          <a:xfrm>
            <a:off x="3934459" y="6343650"/>
            <a:ext cx="475615" cy="454659"/>
          </a:xfrm>
          <a:custGeom>
            <a:avLst/>
            <a:gdLst/>
            <a:ahLst/>
            <a:cxnLst/>
            <a:rect l="l" t="t" r="r" b="b"/>
            <a:pathLst>
              <a:path w="475614" h="454659">
                <a:moveTo>
                  <a:pt x="387696" y="105409"/>
                </a:moveTo>
                <a:lnTo>
                  <a:pt x="339089" y="105409"/>
                </a:lnTo>
                <a:lnTo>
                  <a:pt x="210819" y="233679"/>
                </a:lnTo>
                <a:lnTo>
                  <a:pt x="259660" y="233679"/>
                </a:lnTo>
                <a:lnTo>
                  <a:pt x="387696" y="105409"/>
                </a:lnTo>
                <a:close/>
              </a:path>
              <a:path w="475614" h="454659">
                <a:moveTo>
                  <a:pt x="395303" y="97790"/>
                </a:moveTo>
                <a:lnTo>
                  <a:pt x="346709" y="97790"/>
                </a:lnTo>
                <a:lnTo>
                  <a:pt x="340359" y="104140"/>
                </a:lnTo>
                <a:lnTo>
                  <a:pt x="388964" y="104140"/>
                </a:lnTo>
                <a:lnTo>
                  <a:pt x="395303" y="97790"/>
                </a:lnTo>
                <a:close/>
              </a:path>
              <a:path w="475614" h="454659">
                <a:moveTo>
                  <a:pt x="400373" y="92709"/>
                </a:moveTo>
                <a:lnTo>
                  <a:pt x="351789" y="92709"/>
                </a:lnTo>
                <a:lnTo>
                  <a:pt x="347979" y="96520"/>
                </a:lnTo>
                <a:lnTo>
                  <a:pt x="396570" y="96520"/>
                </a:lnTo>
                <a:lnTo>
                  <a:pt x="400373" y="92709"/>
                </a:lnTo>
                <a:close/>
              </a:path>
              <a:path w="475614" h="454659">
                <a:moveTo>
                  <a:pt x="406712" y="86359"/>
                </a:moveTo>
                <a:lnTo>
                  <a:pt x="358139" y="86359"/>
                </a:lnTo>
                <a:lnTo>
                  <a:pt x="353059" y="91440"/>
                </a:lnTo>
                <a:lnTo>
                  <a:pt x="401641" y="91440"/>
                </a:lnTo>
                <a:lnTo>
                  <a:pt x="406712" y="86359"/>
                </a:lnTo>
                <a:close/>
              </a:path>
              <a:path w="475614" h="454659">
                <a:moveTo>
                  <a:pt x="413050" y="80009"/>
                </a:moveTo>
                <a:lnTo>
                  <a:pt x="364489" y="80009"/>
                </a:lnTo>
                <a:lnTo>
                  <a:pt x="359409" y="85090"/>
                </a:lnTo>
                <a:lnTo>
                  <a:pt x="407979" y="85090"/>
                </a:lnTo>
                <a:lnTo>
                  <a:pt x="413050" y="80009"/>
                </a:lnTo>
                <a:close/>
              </a:path>
              <a:path w="475614" h="454659">
                <a:moveTo>
                  <a:pt x="419389" y="73660"/>
                </a:moveTo>
                <a:lnTo>
                  <a:pt x="370839" y="73660"/>
                </a:lnTo>
                <a:lnTo>
                  <a:pt x="365759" y="78740"/>
                </a:lnTo>
                <a:lnTo>
                  <a:pt x="414318" y="78740"/>
                </a:lnTo>
                <a:lnTo>
                  <a:pt x="419389" y="73660"/>
                </a:lnTo>
                <a:close/>
              </a:path>
              <a:path w="475614" h="454659">
                <a:moveTo>
                  <a:pt x="425727" y="67310"/>
                </a:moveTo>
                <a:lnTo>
                  <a:pt x="377189" y="67310"/>
                </a:lnTo>
                <a:lnTo>
                  <a:pt x="372109" y="72390"/>
                </a:lnTo>
                <a:lnTo>
                  <a:pt x="420656" y="72390"/>
                </a:lnTo>
                <a:lnTo>
                  <a:pt x="425727" y="67310"/>
                </a:lnTo>
                <a:close/>
              </a:path>
              <a:path w="475614" h="454659">
                <a:moveTo>
                  <a:pt x="432066" y="60959"/>
                </a:moveTo>
                <a:lnTo>
                  <a:pt x="383539" y="60959"/>
                </a:lnTo>
                <a:lnTo>
                  <a:pt x="378459" y="66040"/>
                </a:lnTo>
                <a:lnTo>
                  <a:pt x="426995" y="66040"/>
                </a:lnTo>
                <a:lnTo>
                  <a:pt x="432066" y="60959"/>
                </a:lnTo>
                <a:close/>
              </a:path>
              <a:path w="475614" h="454659">
                <a:moveTo>
                  <a:pt x="438404" y="54609"/>
                </a:moveTo>
                <a:lnTo>
                  <a:pt x="389889" y="54609"/>
                </a:lnTo>
                <a:lnTo>
                  <a:pt x="384809" y="59690"/>
                </a:lnTo>
                <a:lnTo>
                  <a:pt x="433333" y="59690"/>
                </a:lnTo>
                <a:lnTo>
                  <a:pt x="438404" y="54609"/>
                </a:lnTo>
                <a:close/>
              </a:path>
              <a:path w="475614" h="454659">
                <a:moveTo>
                  <a:pt x="444742" y="48259"/>
                </a:moveTo>
                <a:lnTo>
                  <a:pt x="396239" y="48259"/>
                </a:lnTo>
                <a:lnTo>
                  <a:pt x="391159" y="53340"/>
                </a:lnTo>
                <a:lnTo>
                  <a:pt x="439672" y="53340"/>
                </a:lnTo>
                <a:lnTo>
                  <a:pt x="444742" y="48259"/>
                </a:lnTo>
                <a:close/>
              </a:path>
              <a:path w="475614" h="454659">
                <a:moveTo>
                  <a:pt x="451081" y="41909"/>
                </a:moveTo>
                <a:lnTo>
                  <a:pt x="402589" y="41909"/>
                </a:lnTo>
                <a:lnTo>
                  <a:pt x="397509" y="46990"/>
                </a:lnTo>
                <a:lnTo>
                  <a:pt x="446010" y="46990"/>
                </a:lnTo>
                <a:lnTo>
                  <a:pt x="451081" y="41909"/>
                </a:lnTo>
                <a:close/>
              </a:path>
              <a:path w="475614" h="454659">
                <a:moveTo>
                  <a:pt x="457419" y="35559"/>
                </a:moveTo>
                <a:lnTo>
                  <a:pt x="408939" y="35559"/>
                </a:lnTo>
                <a:lnTo>
                  <a:pt x="403859" y="40640"/>
                </a:lnTo>
                <a:lnTo>
                  <a:pt x="452349" y="40640"/>
                </a:lnTo>
                <a:lnTo>
                  <a:pt x="457419" y="35559"/>
                </a:lnTo>
                <a:close/>
              </a:path>
              <a:path w="475614" h="454659">
                <a:moveTo>
                  <a:pt x="463758" y="29209"/>
                </a:moveTo>
                <a:lnTo>
                  <a:pt x="415289" y="29209"/>
                </a:lnTo>
                <a:lnTo>
                  <a:pt x="410209" y="34290"/>
                </a:lnTo>
                <a:lnTo>
                  <a:pt x="458687" y="34290"/>
                </a:lnTo>
                <a:lnTo>
                  <a:pt x="463758" y="29209"/>
                </a:lnTo>
                <a:close/>
              </a:path>
              <a:path w="475614" h="454659">
                <a:moveTo>
                  <a:pt x="470096" y="22860"/>
                </a:moveTo>
                <a:lnTo>
                  <a:pt x="421639" y="22860"/>
                </a:lnTo>
                <a:lnTo>
                  <a:pt x="416559" y="27940"/>
                </a:lnTo>
                <a:lnTo>
                  <a:pt x="465025" y="27940"/>
                </a:lnTo>
                <a:lnTo>
                  <a:pt x="470096" y="22860"/>
                </a:lnTo>
                <a:close/>
              </a:path>
              <a:path w="475614" h="454659">
                <a:moveTo>
                  <a:pt x="473710" y="16510"/>
                </a:moveTo>
                <a:lnTo>
                  <a:pt x="427989" y="16510"/>
                </a:lnTo>
                <a:lnTo>
                  <a:pt x="422909" y="21590"/>
                </a:lnTo>
                <a:lnTo>
                  <a:pt x="471364" y="21590"/>
                </a:lnTo>
                <a:lnTo>
                  <a:pt x="475167" y="17780"/>
                </a:lnTo>
                <a:lnTo>
                  <a:pt x="473710" y="17780"/>
                </a:lnTo>
                <a:lnTo>
                  <a:pt x="473710" y="16510"/>
                </a:lnTo>
                <a:close/>
              </a:path>
              <a:path w="475614" h="454659">
                <a:moveTo>
                  <a:pt x="471169" y="15240"/>
                </a:moveTo>
                <a:lnTo>
                  <a:pt x="468629" y="15240"/>
                </a:lnTo>
                <a:lnTo>
                  <a:pt x="468629" y="16510"/>
                </a:lnTo>
                <a:lnTo>
                  <a:pt x="471169" y="16510"/>
                </a:lnTo>
                <a:lnTo>
                  <a:pt x="471169" y="15240"/>
                </a:lnTo>
                <a:close/>
              </a:path>
              <a:path w="475614" h="454659">
                <a:moveTo>
                  <a:pt x="462279" y="10159"/>
                </a:moveTo>
                <a:lnTo>
                  <a:pt x="434339" y="10159"/>
                </a:lnTo>
                <a:lnTo>
                  <a:pt x="429259" y="15240"/>
                </a:lnTo>
                <a:lnTo>
                  <a:pt x="467360" y="15240"/>
                </a:lnTo>
                <a:lnTo>
                  <a:pt x="467360" y="12700"/>
                </a:lnTo>
                <a:lnTo>
                  <a:pt x="464819" y="12700"/>
                </a:lnTo>
                <a:lnTo>
                  <a:pt x="464819" y="11429"/>
                </a:lnTo>
                <a:lnTo>
                  <a:pt x="462279" y="11429"/>
                </a:lnTo>
                <a:lnTo>
                  <a:pt x="462279" y="10159"/>
                </a:lnTo>
                <a:close/>
              </a:path>
              <a:path w="475614" h="454659">
                <a:moveTo>
                  <a:pt x="461009" y="8890"/>
                </a:moveTo>
                <a:lnTo>
                  <a:pt x="458469" y="8890"/>
                </a:lnTo>
                <a:lnTo>
                  <a:pt x="458469" y="10159"/>
                </a:lnTo>
                <a:lnTo>
                  <a:pt x="461009" y="10159"/>
                </a:lnTo>
                <a:lnTo>
                  <a:pt x="461009" y="8890"/>
                </a:lnTo>
                <a:close/>
              </a:path>
              <a:path w="475614" h="454659">
                <a:moveTo>
                  <a:pt x="452119" y="3809"/>
                </a:moveTo>
                <a:lnTo>
                  <a:pt x="440689" y="3809"/>
                </a:lnTo>
                <a:lnTo>
                  <a:pt x="435609" y="8890"/>
                </a:lnTo>
                <a:lnTo>
                  <a:pt x="455929" y="8890"/>
                </a:lnTo>
                <a:lnTo>
                  <a:pt x="455929" y="6350"/>
                </a:lnTo>
                <a:lnTo>
                  <a:pt x="453389" y="6350"/>
                </a:lnTo>
                <a:lnTo>
                  <a:pt x="453389" y="5080"/>
                </a:lnTo>
                <a:lnTo>
                  <a:pt x="452119" y="5080"/>
                </a:lnTo>
                <a:lnTo>
                  <a:pt x="452119" y="3809"/>
                </a:lnTo>
                <a:close/>
              </a:path>
              <a:path w="475614" h="454659">
                <a:moveTo>
                  <a:pt x="449579" y="2540"/>
                </a:moveTo>
                <a:lnTo>
                  <a:pt x="447039" y="2540"/>
                </a:lnTo>
                <a:lnTo>
                  <a:pt x="447039" y="3809"/>
                </a:lnTo>
                <a:lnTo>
                  <a:pt x="449579" y="3809"/>
                </a:lnTo>
                <a:lnTo>
                  <a:pt x="449579" y="2540"/>
                </a:lnTo>
                <a:close/>
              </a:path>
              <a:path w="475614" h="454659">
                <a:moveTo>
                  <a:pt x="445770" y="0"/>
                </a:moveTo>
                <a:lnTo>
                  <a:pt x="444499" y="0"/>
                </a:lnTo>
                <a:lnTo>
                  <a:pt x="441959" y="2540"/>
                </a:lnTo>
                <a:lnTo>
                  <a:pt x="445770" y="2540"/>
                </a:lnTo>
                <a:lnTo>
                  <a:pt x="445770" y="0"/>
                </a:lnTo>
                <a:close/>
              </a:path>
              <a:path w="475614" h="454659">
                <a:moveTo>
                  <a:pt x="259660" y="233680"/>
                </a:moveTo>
                <a:lnTo>
                  <a:pt x="210819" y="233680"/>
                </a:lnTo>
                <a:lnTo>
                  <a:pt x="200660" y="243839"/>
                </a:lnTo>
                <a:lnTo>
                  <a:pt x="249519" y="243839"/>
                </a:lnTo>
                <a:lnTo>
                  <a:pt x="259660" y="233680"/>
                </a:lnTo>
                <a:close/>
              </a:path>
              <a:path w="475614" h="454659">
                <a:moveTo>
                  <a:pt x="249519" y="243840"/>
                </a:moveTo>
                <a:lnTo>
                  <a:pt x="200659" y="243840"/>
                </a:lnTo>
                <a:lnTo>
                  <a:pt x="185419" y="259080"/>
                </a:lnTo>
                <a:lnTo>
                  <a:pt x="234306" y="259080"/>
                </a:lnTo>
                <a:lnTo>
                  <a:pt x="249519" y="243840"/>
                </a:lnTo>
                <a:close/>
              </a:path>
              <a:path w="475614" h="454659">
                <a:moveTo>
                  <a:pt x="234306" y="259080"/>
                </a:moveTo>
                <a:lnTo>
                  <a:pt x="185419" y="259080"/>
                </a:lnTo>
                <a:lnTo>
                  <a:pt x="172719" y="271780"/>
                </a:lnTo>
                <a:lnTo>
                  <a:pt x="221630" y="271780"/>
                </a:lnTo>
                <a:lnTo>
                  <a:pt x="234306" y="259080"/>
                </a:lnTo>
                <a:close/>
              </a:path>
              <a:path w="475614" h="454659">
                <a:moveTo>
                  <a:pt x="221630" y="271780"/>
                </a:moveTo>
                <a:lnTo>
                  <a:pt x="172719" y="271780"/>
                </a:lnTo>
                <a:lnTo>
                  <a:pt x="147319" y="297180"/>
                </a:lnTo>
                <a:lnTo>
                  <a:pt x="196276" y="297180"/>
                </a:lnTo>
                <a:lnTo>
                  <a:pt x="221630" y="271780"/>
                </a:lnTo>
                <a:close/>
              </a:path>
              <a:path w="475614" h="454659">
                <a:moveTo>
                  <a:pt x="196276" y="297180"/>
                </a:moveTo>
                <a:lnTo>
                  <a:pt x="147319" y="297180"/>
                </a:lnTo>
                <a:lnTo>
                  <a:pt x="130810" y="313690"/>
                </a:lnTo>
                <a:lnTo>
                  <a:pt x="179796" y="313690"/>
                </a:lnTo>
                <a:lnTo>
                  <a:pt x="196276" y="297180"/>
                </a:lnTo>
                <a:close/>
              </a:path>
              <a:path w="475614" h="454659">
                <a:moveTo>
                  <a:pt x="179796" y="313690"/>
                </a:moveTo>
                <a:lnTo>
                  <a:pt x="130809" y="313690"/>
                </a:lnTo>
                <a:lnTo>
                  <a:pt x="124459" y="320040"/>
                </a:lnTo>
                <a:lnTo>
                  <a:pt x="173457" y="320040"/>
                </a:lnTo>
                <a:lnTo>
                  <a:pt x="179796" y="313690"/>
                </a:lnTo>
                <a:close/>
              </a:path>
              <a:path w="475614" h="454659">
                <a:moveTo>
                  <a:pt x="38100" y="454270"/>
                </a:moveTo>
                <a:lnTo>
                  <a:pt x="38100" y="454660"/>
                </a:lnTo>
                <a:lnTo>
                  <a:pt x="40350" y="454660"/>
                </a:lnTo>
                <a:lnTo>
                  <a:pt x="38100" y="454270"/>
                </a:lnTo>
                <a:close/>
              </a:path>
              <a:path w="475614" h="454659">
                <a:moveTo>
                  <a:pt x="41618" y="453390"/>
                </a:moveTo>
                <a:lnTo>
                  <a:pt x="38100" y="453390"/>
                </a:lnTo>
                <a:lnTo>
                  <a:pt x="40350" y="454660"/>
                </a:lnTo>
                <a:lnTo>
                  <a:pt x="41618" y="453390"/>
                </a:lnTo>
                <a:close/>
              </a:path>
              <a:path w="475614" h="454659">
                <a:moveTo>
                  <a:pt x="33019" y="452659"/>
                </a:moveTo>
                <a:lnTo>
                  <a:pt x="33019" y="453390"/>
                </a:lnTo>
                <a:lnTo>
                  <a:pt x="38100" y="454270"/>
                </a:lnTo>
                <a:lnTo>
                  <a:pt x="38100" y="453390"/>
                </a:lnTo>
                <a:lnTo>
                  <a:pt x="41618" y="453390"/>
                </a:lnTo>
                <a:lnTo>
                  <a:pt x="33019" y="452659"/>
                </a:lnTo>
                <a:close/>
              </a:path>
              <a:path w="475614" h="454659">
                <a:moveTo>
                  <a:pt x="42886" y="452120"/>
                </a:moveTo>
                <a:lnTo>
                  <a:pt x="33019" y="452120"/>
                </a:lnTo>
                <a:lnTo>
                  <a:pt x="41618" y="453390"/>
                </a:lnTo>
                <a:lnTo>
                  <a:pt x="42886" y="452120"/>
                </a:lnTo>
                <a:close/>
              </a:path>
              <a:path w="475614" h="454659">
                <a:moveTo>
                  <a:pt x="26669" y="450850"/>
                </a:moveTo>
                <a:lnTo>
                  <a:pt x="26669" y="452120"/>
                </a:lnTo>
                <a:lnTo>
                  <a:pt x="33019" y="452659"/>
                </a:lnTo>
                <a:lnTo>
                  <a:pt x="33019" y="452120"/>
                </a:lnTo>
                <a:lnTo>
                  <a:pt x="42886" y="452120"/>
                </a:lnTo>
                <a:lnTo>
                  <a:pt x="26669" y="450850"/>
                </a:lnTo>
                <a:close/>
              </a:path>
              <a:path w="475614" h="454659">
                <a:moveTo>
                  <a:pt x="1269" y="443230"/>
                </a:moveTo>
                <a:lnTo>
                  <a:pt x="31" y="444468"/>
                </a:lnTo>
                <a:lnTo>
                  <a:pt x="0" y="445770"/>
                </a:lnTo>
                <a:lnTo>
                  <a:pt x="2539" y="445770"/>
                </a:lnTo>
                <a:lnTo>
                  <a:pt x="2539" y="447040"/>
                </a:lnTo>
                <a:lnTo>
                  <a:pt x="10160" y="447040"/>
                </a:lnTo>
                <a:lnTo>
                  <a:pt x="10160" y="448310"/>
                </a:lnTo>
                <a:lnTo>
                  <a:pt x="16510" y="448310"/>
                </a:lnTo>
                <a:lnTo>
                  <a:pt x="16510" y="449580"/>
                </a:lnTo>
                <a:lnTo>
                  <a:pt x="21589" y="449580"/>
                </a:lnTo>
                <a:lnTo>
                  <a:pt x="21589" y="450850"/>
                </a:lnTo>
                <a:lnTo>
                  <a:pt x="42886" y="450850"/>
                </a:lnTo>
                <a:lnTo>
                  <a:pt x="49256" y="444468"/>
                </a:lnTo>
                <a:lnTo>
                  <a:pt x="1269" y="443230"/>
                </a:lnTo>
                <a:close/>
              </a:path>
              <a:path w="475614" h="454659">
                <a:moveTo>
                  <a:pt x="17779" y="426720"/>
                </a:moveTo>
                <a:lnTo>
                  <a:pt x="1269" y="443230"/>
                </a:lnTo>
                <a:lnTo>
                  <a:pt x="50492" y="443230"/>
                </a:lnTo>
                <a:lnTo>
                  <a:pt x="49256" y="444468"/>
                </a:lnTo>
                <a:lnTo>
                  <a:pt x="50492" y="444500"/>
                </a:lnTo>
                <a:lnTo>
                  <a:pt x="51760" y="441960"/>
                </a:lnTo>
                <a:lnTo>
                  <a:pt x="65704" y="427990"/>
                </a:lnTo>
                <a:lnTo>
                  <a:pt x="66972" y="427990"/>
                </a:lnTo>
                <a:lnTo>
                  <a:pt x="17779" y="426720"/>
                </a:lnTo>
                <a:close/>
              </a:path>
              <a:path w="475614" h="454659">
                <a:moveTo>
                  <a:pt x="22859" y="421640"/>
                </a:moveTo>
                <a:lnTo>
                  <a:pt x="17779" y="426720"/>
                </a:lnTo>
                <a:lnTo>
                  <a:pt x="66972" y="426720"/>
                </a:lnTo>
                <a:lnTo>
                  <a:pt x="70807" y="422878"/>
                </a:lnTo>
                <a:lnTo>
                  <a:pt x="22859" y="421640"/>
                </a:lnTo>
                <a:close/>
              </a:path>
              <a:path w="475614" h="454659">
                <a:moveTo>
                  <a:pt x="24129" y="420370"/>
                </a:moveTo>
                <a:lnTo>
                  <a:pt x="22859" y="421640"/>
                </a:lnTo>
                <a:lnTo>
                  <a:pt x="72043" y="421640"/>
                </a:lnTo>
                <a:lnTo>
                  <a:pt x="70807" y="422878"/>
                </a:lnTo>
                <a:lnTo>
                  <a:pt x="72043" y="422910"/>
                </a:lnTo>
                <a:lnTo>
                  <a:pt x="73310" y="421640"/>
                </a:lnTo>
                <a:lnTo>
                  <a:pt x="24129" y="420370"/>
                </a:lnTo>
                <a:close/>
              </a:path>
              <a:path w="475614" h="454659">
                <a:moveTo>
                  <a:pt x="25400" y="419100"/>
                </a:moveTo>
                <a:lnTo>
                  <a:pt x="24129" y="420370"/>
                </a:lnTo>
                <a:lnTo>
                  <a:pt x="73310" y="421640"/>
                </a:lnTo>
                <a:lnTo>
                  <a:pt x="74578" y="420370"/>
                </a:lnTo>
                <a:lnTo>
                  <a:pt x="25400" y="419100"/>
                </a:lnTo>
                <a:close/>
              </a:path>
              <a:path w="475614" h="454659">
                <a:moveTo>
                  <a:pt x="39369" y="405130"/>
                </a:moveTo>
                <a:lnTo>
                  <a:pt x="25400" y="419100"/>
                </a:lnTo>
                <a:lnTo>
                  <a:pt x="74578" y="419100"/>
                </a:lnTo>
                <a:lnTo>
                  <a:pt x="87255" y="406400"/>
                </a:lnTo>
                <a:lnTo>
                  <a:pt x="88522" y="406400"/>
                </a:lnTo>
                <a:lnTo>
                  <a:pt x="39369" y="405130"/>
                </a:lnTo>
                <a:close/>
              </a:path>
              <a:path w="475614" h="454659">
                <a:moveTo>
                  <a:pt x="49529" y="394970"/>
                </a:moveTo>
                <a:lnTo>
                  <a:pt x="39369" y="405130"/>
                </a:lnTo>
                <a:lnTo>
                  <a:pt x="88522" y="405130"/>
                </a:lnTo>
                <a:lnTo>
                  <a:pt x="97396" y="396240"/>
                </a:lnTo>
                <a:lnTo>
                  <a:pt x="98664" y="396240"/>
                </a:lnTo>
                <a:lnTo>
                  <a:pt x="49529" y="394970"/>
                </a:lnTo>
                <a:close/>
              </a:path>
              <a:path w="475614" h="454659">
                <a:moveTo>
                  <a:pt x="50800" y="393700"/>
                </a:moveTo>
                <a:lnTo>
                  <a:pt x="49529" y="394970"/>
                </a:lnTo>
                <a:lnTo>
                  <a:pt x="98664" y="394970"/>
                </a:lnTo>
                <a:lnTo>
                  <a:pt x="50800" y="393700"/>
                </a:lnTo>
                <a:close/>
              </a:path>
              <a:path w="475614" h="454659">
                <a:moveTo>
                  <a:pt x="52069" y="392430"/>
                </a:moveTo>
                <a:lnTo>
                  <a:pt x="50800" y="393700"/>
                </a:lnTo>
                <a:lnTo>
                  <a:pt x="99932" y="393700"/>
                </a:lnTo>
                <a:lnTo>
                  <a:pt x="98696" y="394938"/>
                </a:lnTo>
                <a:lnTo>
                  <a:pt x="99932" y="394970"/>
                </a:lnTo>
                <a:lnTo>
                  <a:pt x="100574" y="393683"/>
                </a:lnTo>
                <a:lnTo>
                  <a:pt x="52069" y="392430"/>
                </a:lnTo>
                <a:close/>
              </a:path>
              <a:path w="475614" h="454659">
                <a:moveTo>
                  <a:pt x="111341" y="382270"/>
                </a:moveTo>
                <a:lnTo>
                  <a:pt x="62229" y="383540"/>
                </a:lnTo>
                <a:lnTo>
                  <a:pt x="60959" y="383540"/>
                </a:lnTo>
                <a:lnTo>
                  <a:pt x="52069" y="392430"/>
                </a:lnTo>
                <a:lnTo>
                  <a:pt x="101199" y="392430"/>
                </a:lnTo>
                <a:lnTo>
                  <a:pt x="100574" y="393683"/>
                </a:lnTo>
                <a:lnTo>
                  <a:pt x="101199" y="393700"/>
                </a:lnTo>
                <a:lnTo>
                  <a:pt x="102467" y="391160"/>
                </a:lnTo>
                <a:lnTo>
                  <a:pt x="111341" y="382270"/>
                </a:lnTo>
                <a:close/>
              </a:path>
              <a:path w="475614" h="454659">
                <a:moveTo>
                  <a:pt x="67310" y="377190"/>
                </a:moveTo>
                <a:lnTo>
                  <a:pt x="62229" y="382270"/>
                </a:lnTo>
                <a:lnTo>
                  <a:pt x="111341" y="382270"/>
                </a:lnTo>
                <a:lnTo>
                  <a:pt x="115144" y="378460"/>
                </a:lnTo>
                <a:lnTo>
                  <a:pt x="116412" y="378460"/>
                </a:lnTo>
                <a:lnTo>
                  <a:pt x="67310" y="377190"/>
                </a:lnTo>
                <a:close/>
              </a:path>
              <a:path w="475614" h="454659">
                <a:moveTo>
                  <a:pt x="74929" y="369570"/>
                </a:moveTo>
                <a:lnTo>
                  <a:pt x="67309" y="377190"/>
                </a:lnTo>
                <a:lnTo>
                  <a:pt x="116412" y="377190"/>
                </a:lnTo>
                <a:lnTo>
                  <a:pt x="122750" y="370840"/>
                </a:lnTo>
                <a:lnTo>
                  <a:pt x="124018" y="370840"/>
                </a:lnTo>
                <a:lnTo>
                  <a:pt x="74929" y="369570"/>
                </a:lnTo>
                <a:close/>
              </a:path>
              <a:path w="475614" h="454659">
                <a:moveTo>
                  <a:pt x="92710" y="351790"/>
                </a:moveTo>
                <a:lnTo>
                  <a:pt x="74929" y="369570"/>
                </a:lnTo>
                <a:lnTo>
                  <a:pt x="124018" y="369570"/>
                </a:lnTo>
                <a:lnTo>
                  <a:pt x="140498" y="353060"/>
                </a:lnTo>
                <a:lnTo>
                  <a:pt x="141765" y="353060"/>
                </a:lnTo>
                <a:lnTo>
                  <a:pt x="92710" y="351790"/>
                </a:lnTo>
                <a:close/>
              </a:path>
              <a:path w="475614" h="454659">
                <a:moveTo>
                  <a:pt x="100329" y="344170"/>
                </a:moveTo>
                <a:lnTo>
                  <a:pt x="92709" y="351790"/>
                </a:lnTo>
                <a:lnTo>
                  <a:pt x="141765" y="351790"/>
                </a:lnTo>
                <a:lnTo>
                  <a:pt x="148104" y="345440"/>
                </a:lnTo>
                <a:lnTo>
                  <a:pt x="149371" y="345440"/>
                </a:lnTo>
                <a:lnTo>
                  <a:pt x="100329" y="344170"/>
                </a:lnTo>
                <a:close/>
              </a:path>
              <a:path w="475614" h="454659">
                <a:moveTo>
                  <a:pt x="154442" y="339090"/>
                </a:moveTo>
                <a:lnTo>
                  <a:pt x="105409" y="340360"/>
                </a:lnTo>
                <a:lnTo>
                  <a:pt x="104139" y="340360"/>
                </a:lnTo>
                <a:lnTo>
                  <a:pt x="100329" y="344170"/>
                </a:lnTo>
                <a:lnTo>
                  <a:pt x="149371" y="344170"/>
                </a:lnTo>
                <a:lnTo>
                  <a:pt x="154442" y="339090"/>
                </a:lnTo>
                <a:close/>
              </a:path>
              <a:path w="475614" h="454659">
                <a:moveTo>
                  <a:pt x="106679" y="337820"/>
                </a:moveTo>
                <a:lnTo>
                  <a:pt x="105410" y="339090"/>
                </a:lnTo>
                <a:lnTo>
                  <a:pt x="155710" y="339090"/>
                </a:lnTo>
                <a:lnTo>
                  <a:pt x="106679" y="337820"/>
                </a:lnTo>
                <a:close/>
              </a:path>
              <a:path w="475614" h="454659">
                <a:moveTo>
                  <a:pt x="173457" y="320040"/>
                </a:moveTo>
                <a:lnTo>
                  <a:pt x="124459" y="320040"/>
                </a:lnTo>
                <a:lnTo>
                  <a:pt x="106679" y="337820"/>
                </a:lnTo>
                <a:lnTo>
                  <a:pt x="155710" y="337820"/>
                </a:lnTo>
                <a:lnTo>
                  <a:pt x="173457" y="32004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bk object 1164"/>
          <p:cNvSpPr/>
          <p:nvPr/>
        </p:nvSpPr>
        <p:spPr>
          <a:xfrm>
            <a:off x="3896359" y="6328409"/>
            <a:ext cx="482600" cy="459740"/>
          </a:xfrm>
          <a:custGeom>
            <a:avLst/>
            <a:gdLst/>
            <a:ahLst/>
            <a:cxnLst/>
            <a:rect l="l" t="t" r="r" b="b"/>
            <a:pathLst>
              <a:path w="482600" h="459740">
                <a:moveTo>
                  <a:pt x="377189" y="120650"/>
                </a:moveTo>
                <a:lnTo>
                  <a:pt x="330200" y="120650"/>
                </a:lnTo>
                <a:lnTo>
                  <a:pt x="287019" y="163830"/>
                </a:lnTo>
                <a:lnTo>
                  <a:pt x="334009" y="163830"/>
                </a:lnTo>
                <a:lnTo>
                  <a:pt x="377189" y="120650"/>
                </a:lnTo>
                <a:close/>
              </a:path>
              <a:path w="482600" h="459740">
                <a:moveTo>
                  <a:pt x="384809" y="113030"/>
                </a:moveTo>
                <a:lnTo>
                  <a:pt x="337819" y="113030"/>
                </a:lnTo>
                <a:lnTo>
                  <a:pt x="331469" y="119380"/>
                </a:lnTo>
                <a:lnTo>
                  <a:pt x="378459" y="119380"/>
                </a:lnTo>
                <a:lnTo>
                  <a:pt x="384809" y="113030"/>
                </a:lnTo>
                <a:close/>
              </a:path>
              <a:path w="482600" h="459740">
                <a:moveTo>
                  <a:pt x="389889" y="107950"/>
                </a:moveTo>
                <a:lnTo>
                  <a:pt x="342900" y="107950"/>
                </a:lnTo>
                <a:lnTo>
                  <a:pt x="339089" y="111760"/>
                </a:lnTo>
                <a:lnTo>
                  <a:pt x="386079" y="111760"/>
                </a:lnTo>
                <a:lnTo>
                  <a:pt x="389889" y="107950"/>
                </a:lnTo>
                <a:close/>
              </a:path>
              <a:path w="482600" h="459740">
                <a:moveTo>
                  <a:pt x="396239" y="101600"/>
                </a:moveTo>
                <a:lnTo>
                  <a:pt x="349250" y="101600"/>
                </a:lnTo>
                <a:lnTo>
                  <a:pt x="344169" y="106680"/>
                </a:lnTo>
                <a:lnTo>
                  <a:pt x="391159" y="106680"/>
                </a:lnTo>
                <a:lnTo>
                  <a:pt x="396239" y="101600"/>
                </a:lnTo>
                <a:close/>
              </a:path>
              <a:path w="482600" h="459740">
                <a:moveTo>
                  <a:pt x="402589" y="95250"/>
                </a:moveTo>
                <a:lnTo>
                  <a:pt x="355600" y="95250"/>
                </a:lnTo>
                <a:lnTo>
                  <a:pt x="350519" y="100330"/>
                </a:lnTo>
                <a:lnTo>
                  <a:pt x="397509" y="100330"/>
                </a:lnTo>
                <a:lnTo>
                  <a:pt x="402589" y="95250"/>
                </a:lnTo>
                <a:close/>
              </a:path>
              <a:path w="482600" h="459740">
                <a:moveTo>
                  <a:pt x="408939" y="88900"/>
                </a:moveTo>
                <a:lnTo>
                  <a:pt x="361950" y="88900"/>
                </a:lnTo>
                <a:lnTo>
                  <a:pt x="356869" y="93980"/>
                </a:lnTo>
                <a:lnTo>
                  <a:pt x="403859" y="93980"/>
                </a:lnTo>
                <a:lnTo>
                  <a:pt x="408939" y="88900"/>
                </a:lnTo>
                <a:close/>
              </a:path>
              <a:path w="482600" h="459740">
                <a:moveTo>
                  <a:pt x="415289" y="82550"/>
                </a:moveTo>
                <a:lnTo>
                  <a:pt x="368300" y="82550"/>
                </a:lnTo>
                <a:lnTo>
                  <a:pt x="363219" y="87630"/>
                </a:lnTo>
                <a:lnTo>
                  <a:pt x="410209" y="87630"/>
                </a:lnTo>
                <a:lnTo>
                  <a:pt x="415289" y="82550"/>
                </a:lnTo>
                <a:close/>
              </a:path>
              <a:path w="482600" h="459740">
                <a:moveTo>
                  <a:pt x="421639" y="76200"/>
                </a:moveTo>
                <a:lnTo>
                  <a:pt x="374650" y="76200"/>
                </a:lnTo>
                <a:lnTo>
                  <a:pt x="369569" y="81280"/>
                </a:lnTo>
                <a:lnTo>
                  <a:pt x="416559" y="81280"/>
                </a:lnTo>
                <a:lnTo>
                  <a:pt x="421639" y="76200"/>
                </a:lnTo>
                <a:close/>
              </a:path>
              <a:path w="482600" h="459740">
                <a:moveTo>
                  <a:pt x="427989" y="69850"/>
                </a:moveTo>
                <a:lnTo>
                  <a:pt x="381000" y="69850"/>
                </a:lnTo>
                <a:lnTo>
                  <a:pt x="375919" y="74930"/>
                </a:lnTo>
                <a:lnTo>
                  <a:pt x="422909" y="74930"/>
                </a:lnTo>
                <a:lnTo>
                  <a:pt x="427989" y="69850"/>
                </a:lnTo>
                <a:close/>
              </a:path>
              <a:path w="482600" h="459740">
                <a:moveTo>
                  <a:pt x="434339" y="63500"/>
                </a:moveTo>
                <a:lnTo>
                  <a:pt x="387350" y="63500"/>
                </a:lnTo>
                <a:lnTo>
                  <a:pt x="382269" y="68580"/>
                </a:lnTo>
                <a:lnTo>
                  <a:pt x="429259" y="68580"/>
                </a:lnTo>
                <a:lnTo>
                  <a:pt x="434339" y="63500"/>
                </a:lnTo>
                <a:close/>
              </a:path>
              <a:path w="482600" h="459740">
                <a:moveTo>
                  <a:pt x="440689" y="57150"/>
                </a:moveTo>
                <a:lnTo>
                  <a:pt x="393700" y="57150"/>
                </a:lnTo>
                <a:lnTo>
                  <a:pt x="388619" y="62230"/>
                </a:lnTo>
                <a:lnTo>
                  <a:pt x="435609" y="62230"/>
                </a:lnTo>
                <a:lnTo>
                  <a:pt x="440689" y="57150"/>
                </a:lnTo>
                <a:close/>
              </a:path>
              <a:path w="482600" h="459740">
                <a:moveTo>
                  <a:pt x="447039" y="50800"/>
                </a:moveTo>
                <a:lnTo>
                  <a:pt x="400050" y="50800"/>
                </a:lnTo>
                <a:lnTo>
                  <a:pt x="394969" y="55880"/>
                </a:lnTo>
                <a:lnTo>
                  <a:pt x="441959" y="55880"/>
                </a:lnTo>
                <a:lnTo>
                  <a:pt x="447039" y="50800"/>
                </a:lnTo>
                <a:close/>
              </a:path>
              <a:path w="482600" h="459740">
                <a:moveTo>
                  <a:pt x="453389" y="44450"/>
                </a:moveTo>
                <a:lnTo>
                  <a:pt x="406400" y="44450"/>
                </a:lnTo>
                <a:lnTo>
                  <a:pt x="401319" y="49530"/>
                </a:lnTo>
                <a:lnTo>
                  <a:pt x="448309" y="49530"/>
                </a:lnTo>
                <a:lnTo>
                  <a:pt x="453389" y="44450"/>
                </a:lnTo>
                <a:close/>
              </a:path>
              <a:path w="482600" h="459740">
                <a:moveTo>
                  <a:pt x="459739" y="38100"/>
                </a:moveTo>
                <a:lnTo>
                  <a:pt x="412750" y="38100"/>
                </a:lnTo>
                <a:lnTo>
                  <a:pt x="407669" y="43180"/>
                </a:lnTo>
                <a:lnTo>
                  <a:pt x="454659" y="43180"/>
                </a:lnTo>
                <a:lnTo>
                  <a:pt x="459739" y="38100"/>
                </a:lnTo>
                <a:close/>
              </a:path>
              <a:path w="482600" h="459740">
                <a:moveTo>
                  <a:pt x="466089" y="31750"/>
                </a:moveTo>
                <a:lnTo>
                  <a:pt x="419100" y="31750"/>
                </a:lnTo>
                <a:lnTo>
                  <a:pt x="414019" y="36830"/>
                </a:lnTo>
                <a:lnTo>
                  <a:pt x="461009" y="36830"/>
                </a:lnTo>
                <a:lnTo>
                  <a:pt x="466089" y="31750"/>
                </a:lnTo>
                <a:close/>
              </a:path>
              <a:path w="482600" h="459740">
                <a:moveTo>
                  <a:pt x="472439" y="25400"/>
                </a:moveTo>
                <a:lnTo>
                  <a:pt x="425450" y="25400"/>
                </a:lnTo>
                <a:lnTo>
                  <a:pt x="420369" y="30480"/>
                </a:lnTo>
                <a:lnTo>
                  <a:pt x="467359" y="30480"/>
                </a:lnTo>
                <a:lnTo>
                  <a:pt x="472439" y="25400"/>
                </a:lnTo>
                <a:close/>
              </a:path>
              <a:path w="482600" h="459740">
                <a:moveTo>
                  <a:pt x="478789" y="19050"/>
                </a:moveTo>
                <a:lnTo>
                  <a:pt x="431800" y="19050"/>
                </a:lnTo>
                <a:lnTo>
                  <a:pt x="426719" y="24130"/>
                </a:lnTo>
                <a:lnTo>
                  <a:pt x="473709" y="24130"/>
                </a:lnTo>
                <a:lnTo>
                  <a:pt x="478789" y="19050"/>
                </a:lnTo>
                <a:close/>
              </a:path>
              <a:path w="482600" h="459740">
                <a:moveTo>
                  <a:pt x="477519" y="12700"/>
                </a:moveTo>
                <a:lnTo>
                  <a:pt x="438150" y="12700"/>
                </a:lnTo>
                <a:lnTo>
                  <a:pt x="433069" y="17780"/>
                </a:lnTo>
                <a:lnTo>
                  <a:pt x="480059" y="17780"/>
                </a:lnTo>
                <a:lnTo>
                  <a:pt x="482599" y="15240"/>
                </a:lnTo>
                <a:lnTo>
                  <a:pt x="480060" y="15240"/>
                </a:lnTo>
                <a:lnTo>
                  <a:pt x="480060" y="13970"/>
                </a:lnTo>
                <a:lnTo>
                  <a:pt x="477519" y="13970"/>
                </a:lnTo>
                <a:lnTo>
                  <a:pt x="477519" y="12700"/>
                </a:lnTo>
                <a:close/>
              </a:path>
              <a:path w="482600" h="459740">
                <a:moveTo>
                  <a:pt x="474979" y="11430"/>
                </a:moveTo>
                <a:lnTo>
                  <a:pt x="472439" y="11430"/>
                </a:lnTo>
                <a:lnTo>
                  <a:pt x="472439" y="12700"/>
                </a:lnTo>
                <a:lnTo>
                  <a:pt x="474979" y="12700"/>
                </a:lnTo>
                <a:lnTo>
                  <a:pt x="474979" y="11430"/>
                </a:lnTo>
                <a:close/>
              </a:path>
              <a:path w="482600" h="459740">
                <a:moveTo>
                  <a:pt x="463550" y="6350"/>
                </a:moveTo>
                <a:lnTo>
                  <a:pt x="444500" y="6350"/>
                </a:lnTo>
                <a:lnTo>
                  <a:pt x="439419" y="11430"/>
                </a:lnTo>
                <a:lnTo>
                  <a:pt x="469900" y="11430"/>
                </a:lnTo>
                <a:lnTo>
                  <a:pt x="469900" y="8890"/>
                </a:lnTo>
                <a:lnTo>
                  <a:pt x="466089" y="8890"/>
                </a:lnTo>
                <a:lnTo>
                  <a:pt x="466089" y="7620"/>
                </a:lnTo>
                <a:lnTo>
                  <a:pt x="463550" y="7620"/>
                </a:lnTo>
                <a:lnTo>
                  <a:pt x="463550" y="6350"/>
                </a:lnTo>
                <a:close/>
              </a:path>
              <a:path w="482600" h="459740">
                <a:moveTo>
                  <a:pt x="461010" y="5080"/>
                </a:moveTo>
                <a:lnTo>
                  <a:pt x="458469" y="5080"/>
                </a:lnTo>
                <a:lnTo>
                  <a:pt x="458469" y="6350"/>
                </a:lnTo>
                <a:lnTo>
                  <a:pt x="461010" y="6350"/>
                </a:lnTo>
                <a:lnTo>
                  <a:pt x="461010" y="5080"/>
                </a:lnTo>
                <a:close/>
              </a:path>
              <a:path w="482600" h="459740">
                <a:moveTo>
                  <a:pt x="450850" y="0"/>
                </a:moveTo>
                <a:lnTo>
                  <a:pt x="445769" y="5080"/>
                </a:lnTo>
                <a:lnTo>
                  <a:pt x="455929" y="5080"/>
                </a:lnTo>
                <a:lnTo>
                  <a:pt x="455929" y="2540"/>
                </a:lnTo>
                <a:lnTo>
                  <a:pt x="453389" y="2540"/>
                </a:lnTo>
                <a:lnTo>
                  <a:pt x="453389" y="1270"/>
                </a:lnTo>
                <a:lnTo>
                  <a:pt x="450850" y="1270"/>
                </a:lnTo>
                <a:lnTo>
                  <a:pt x="450850" y="0"/>
                </a:lnTo>
                <a:close/>
              </a:path>
              <a:path w="482600" h="459740">
                <a:moveTo>
                  <a:pt x="334009" y="163830"/>
                </a:moveTo>
                <a:lnTo>
                  <a:pt x="287019" y="163830"/>
                </a:lnTo>
                <a:lnTo>
                  <a:pt x="191769" y="259080"/>
                </a:lnTo>
                <a:lnTo>
                  <a:pt x="238759" y="259080"/>
                </a:lnTo>
                <a:lnTo>
                  <a:pt x="334009" y="163830"/>
                </a:lnTo>
                <a:close/>
              </a:path>
              <a:path w="482600" h="459740">
                <a:moveTo>
                  <a:pt x="238759" y="259080"/>
                </a:moveTo>
                <a:lnTo>
                  <a:pt x="191769" y="259080"/>
                </a:lnTo>
                <a:lnTo>
                  <a:pt x="176529" y="274320"/>
                </a:lnTo>
                <a:lnTo>
                  <a:pt x="223519" y="274320"/>
                </a:lnTo>
                <a:lnTo>
                  <a:pt x="238759" y="259080"/>
                </a:lnTo>
                <a:close/>
              </a:path>
              <a:path w="482600" h="459740">
                <a:moveTo>
                  <a:pt x="223519" y="274320"/>
                </a:moveTo>
                <a:lnTo>
                  <a:pt x="176529" y="274320"/>
                </a:lnTo>
                <a:lnTo>
                  <a:pt x="170179" y="280670"/>
                </a:lnTo>
                <a:lnTo>
                  <a:pt x="217169" y="280670"/>
                </a:lnTo>
                <a:lnTo>
                  <a:pt x="223519" y="274320"/>
                </a:lnTo>
                <a:close/>
              </a:path>
              <a:path w="482600" h="459740">
                <a:moveTo>
                  <a:pt x="217169" y="280670"/>
                </a:moveTo>
                <a:lnTo>
                  <a:pt x="170179" y="280670"/>
                </a:lnTo>
                <a:lnTo>
                  <a:pt x="157479" y="293370"/>
                </a:lnTo>
                <a:lnTo>
                  <a:pt x="204469" y="293370"/>
                </a:lnTo>
                <a:lnTo>
                  <a:pt x="217169" y="280670"/>
                </a:lnTo>
                <a:close/>
              </a:path>
              <a:path w="482600" h="459740">
                <a:moveTo>
                  <a:pt x="204469" y="293370"/>
                </a:moveTo>
                <a:lnTo>
                  <a:pt x="157479" y="293370"/>
                </a:lnTo>
                <a:lnTo>
                  <a:pt x="124460" y="326390"/>
                </a:lnTo>
                <a:lnTo>
                  <a:pt x="171450" y="326390"/>
                </a:lnTo>
                <a:lnTo>
                  <a:pt x="204469" y="293370"/>
                </a:lnTo>
                <a:close/>
              </a:path>
              <a:path w="482600" h="459740">
                <a:moveTo>
                  <a:pt x="171449" y="326390"/>
                </a:moveTo>
                <a:lnTo>
                  <a:pt x="124459" y="326390"/>
                </a:lnTo>
                <a:lnTo>
                  <a:pt x="96519" y="354330"/>
                </a:lnTo>
                <a:lnTo>
                  <a:pt x="143510" y="354330"/>
                </a:lnTo>
                <a:lnTo>
                  <a:pt x="171449" y="326390"/>
                </a:lnTo>
                <a:close/>
              </a:path>
              <a:path w="482600" h="459740">
                <a:moveTo>
                  <a:pt x="143509" y="354330"/>
                </a:moveTo>
                <a:lnTo>
                  <a:pt x="96519" y="354330"/>
                </a:lnTo>
                <a:lnTo>
                  <a:pt x="71119" y="379730"/>
                </a:lnTo>
                <a:lnTo>
                  <a:pt x="118110" y="379730"/>
                </a:lnTo>
                <a:lnTo>
                  <a:pt x="143509" y="354330"/>
                </a:lnTo>
                <a:close/>
              </a:path>
              <a:path w="482600" h="459740">
                <a:moveTo>
                  <a:pt x="118109" y="379730"/>
                </a:moveTo>
                <a:lnTo>
                  <a:pt x="71119" y="379730"/>
                </a:lnTo>
                <a:lnTo>
                  <a:pt x="64769" y="386080"/>
                </a:lnTo>
                <a:lnTo>
                  <a:pt x="111760" y="386080"/>
                </a:lnTo>
                <a:lnTo>
                  <a:pt x="118109" y="379730"/>
                </a:lnTo>
                <a:close/>
              </a:path>
              <a:path w="482600" h="459740">
                <a:moveTo>
                  <a:pt x="111759" y="386080"/>
                </a:moveTo>
                <a:lnTo>
                  <a:pt x="64769" y="386080"/>
                </a:lnTo>
                <a:lnTo>
                  <a:pt x="58419" y="392430"/>
                </a:lnTo>
                <a:lnTo>
                  <a:pt x="105410" y="392430"/>
                </a:lnTo>
                <a:lnTo>
                  <a:pt x="111759" y="386080"/>
                </a:lnTo>
                <a:close/>
              </a:path>
              <a:path w="482600" h="459740">
                <a:moveTo>
                  <a:pt x="105409" y="392430"/>
                </a:moveTo>
                <a:lnTo>
                  <a:pt x="58419" y="392430"/>
                </a:lnTo>
                <a:lnTo>
                  <a:pt x="52069" y="398780"/>
                </a:lnTo>
                <a:lnTo>
                  <a:pt x="99060" y="398780"/>
                </a:lnTo>
                <a:lnTo>
                  <a:pt x="105409" y="392430"/>
                </a:lnTo>
                <a:close/>
              </a:path>
              <a:path w="482600" h="459740">
                <a:moveTo>
                  <a:pt x="99060" y="398780"/>
                </a:moveTo>
                <a:lnTo>
                  <a:pt x="52069" y="398780"/>
                </a:lnTo>
                <a:lnTo>
                  <a:pt x="33019" y="417830"/>
                </a:lnTo>
                <a:lnTo>
                  <a:pt x="80010" y="417830"/>
                </a:lnTo>
                <a:lnTo>
                  <a:pt x="99060" y="398780"/>
                </a:lnTo>
                <a:close/>
              </a:path>
              <a:path w="482600" h="459740">
                <a:moveTo>
                  <a:pt x="80009" y="417830"/>
                </a:moveTo>
                <a:lnTo>
                  <a:pt x="33019" y="417830"/>
                </a:lnTo>
                <a:lnTo>
                  <a:pt x="0" y="450850"/>
                </a:lnTo>
                <a:lnTo>
                  <a:pt x="46989" y="450850"/>
                </a:lnTo>
                <a:lnTo>
                  <a:pt x="80009" y="417830"/>
                </a:lnTo>
                <a:close/>
              </a:path>
              <a:path w="482600" h="459740">
                <a:moveTo>
                  <a:pt x="46989" y="450850"/>
                </a:moveTo>
                <a:lnTo>
                  <a:pt x="2539" y="450850"/>
                </a:lnTo>
                <a:lnTo>
                  <a:pt x="2539" y="452120"/>
                </a:lnTo>
                <a:lnTo>
                  <a:pt x="8889" y="452120"/>
                </a:lnTo>
                <a:lnTo>
                  <a:pt x="8889" y="453390"/>
                </a:lnTo>
                <a:lnTo>
                  <a:pt x="13969" y="453390"/>
                </a:lnTo>
                <a:lnTo>
                  <a:pt x="13969" y="454660"/>
                </a:lnTo>
                <a:lnTo>
                  <a:pt x="19050" y="454660"/>
                </a:lnTo>
                <a:lnTo>
                  <a:pt x="19050" y="455930"/>
                </a:lnTo>
                <a:lnTo>
                  <a:pt x="22860" y="455930"/>
                </a:lnTo>
                <a:lnTo>
                  <a:pt x="22860" y="457200"/>
                </a:lnTo>
                <a:lnTo>
                  <a:pt x="40639" y="457200"/>
                </a:lnTo>
                <a:lnTo>
                  <a:pt x="46989" y="450850"/>
                </a:lnTo>
                <a:close/>
              </a:path>
              <a:path w="482600" h="459740">
                <a:moveTo>
                  <a:pt x="40639" y="457200"/>
                </a:moveTo>
                <a:lnTo>
                  <a:pt x="27939" y="457200"/>
                </a:lnTo>
                <a:lnTo>
                  <a:pt x="27939" y="458470"/>
                </a:lnTo>
                <a:lnTo>
                  <a:pt x="33019" y="458470"/>
                </a:lnTo>
                <a:lnTo>
                  <a:pt x="33019" y="459740"/>
                </a:lnTo>
                <a:lnTo>
                  <a:pt x="38100" y="459740"/>
                </a:lnTo>
                <a:lnTo>
                  <a:pt x="40639" y="45720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bk object 1165"/>
          <p:cNvSpPr/>
          <p:nvPr/>
        </p:nvSpPr>
        <p:spPr>
          <a:xfrm>
            <a:off x="3862070" y="6315709"/>
            <a:ext cx="485140" cy="463550"/>
          </a:xfrm>
          <a:custGeom>
            <a:avLst/>
            <a:gdLst/>
            <a:ahLst/>
            <a:cxnLst/>
            <a:rect l="l" t="t" r="r" b="b"/>
            <a:pathLst>
              <a:path w="485139" h="463550">
                <a:moveTo>
                  <a:pt x="364489" y="133349"/>
                </a:moveTo>
                <a:lnTo>
                  <a:pt x="316229" y="133349"/>
                </a:lnTo>
                <a:lnTo>
                  <a:pt x="273050" y="176529"/>
                </a:lnTo>
                <a:lnTo>
                  <a:pt x="321309" y="176529"/>
                </a:lnTo>
                <a:lnTo>
                  <a:pt x="364489" y="133349"/>
                </a:lnTo>
                <a:close/>
              </a:path>
              <a:path w="485139" h="463550">
                <a:moveTo>
                  <a:pt x="372109" y="125729"/>
                </a:moveTo>
                <a:lnTo>
                  <a:pt x="323850" y="125729"/>
                </a:lnTo>
                <a:lnTo>
                  <a:pt x="317500" y="132079"/>
                </a:lnTo>
                <a:lnTo>
                  <a:pt x="365759" y="132079"/>
                </a:lnTo>
                <a:lnTo>
                  <a:pt x="372109" y="125729"/>
                </a:lnTo>
                <a:close/>
              </a:path>
              <a:path w="485139" h="463550">
                <a:moveTo>
                  <a:pt x="377189" y="120649"/>
                </a:moveTo>
                <a:lnTo>
                  <a:pt x="328929" y="120649"/>
                </a:lnTo>
                <a:lnTo>
                  <a:pt x="325120" y="124459"/>
                </a:lnTo>
                <a:lnTo>
                  <a:pt x="373379" y="124459"/>
                </a:lnTo>
                <a:lnTo>
                  <a:pt x="377189" y="120649"/>
                </a:lnTo>
                <a:close/>
              </a:path>
              <a:path w="485139" h="463550">
                <a:moveTo>
                  <a:pt x="383539" y="114299"/>
                </a:moveTo>
                <a:lnTo>
                  <a:pt x="335279" y="114299"/>
                </a:lnTo>
                <a:lnTo>
                  <a:pt x="330200" y="119379"/>
                </a:lnTo>
                <a:lnTo>
                  <a:pt x="378459" y="119379"/>
                </a:lnTo>
                <a:lnTo>
                  <a:pt x="383539" y="114299"/>
                </a:lnTo>
                <a:close/>
              </a:path>
              <a:path w="485139" h="463550">
                <a:moveTo>
                  <a:pt x="389889" y="107949"/>
                </a:moveTo>
                <a:lnTo>
                  <a:pt x="341629" y="107949"/>
                </a:lnTo>
                <a:lnTo>
                  <a:pt x="336550" y="113029"/>
                </a:lnTo>
                <a:lnTo>
                  <a:pt x="384809" y="113029"/>
                </a:lnTo>
                <a:lnTo>
                  <a:pt x="389889" y="107949"/>
                </a:lnTo>
                <a:close/>
              </a:path>
              <a:path w="485139" h="463550">
                <a:moveTo>
                  <a:pt x="396239" y="101599"/>
                </a:moveTo>
                <a:lnTo>
                  <a:pt x="347979" y="101599"/>
                </a:lnTo>
                <a:lnTo>
                  <a:pt x="342900" y="106679"/>
                </a:lnTo>
                <a:lnTo>
                  <a:pt x="391159" y="106679"/>
                </a:lnTo>
                <a:lnTo>
                  <a:pt x="396239" y="101599"/>
                </a:lnTo>
                <a:close/>
              </a:path>
              <a:path w="485139" h="463550">
                <a:moveTo>
                  <a:pt x="402589" y="95249"/>
                </a:moveTo>
                <a:lnTo>
                  <a:pt x="354329" y="95249"/>
                </a:lnTo>
                <a:lnTo>
                  <a:pt x="349250" y="100329"/>
                </a:lnTo>
                <a:lnTo>
                  <a:pt x="397509" y="100329"/>
                </a:lnTo>
                <a:lnTo>
                  <a:pt x="402589" y="95249"/>
                </a:lnTo>
                <a:close/>
              </a:path>
              <a:path w="485139" h="463550">
                <a:moveTo>
                  <a:pt x="408939" y="88899"/>
                </a:moveTo>
                <a:lnTo>
                  <a:pt x="360679" y="88899"/>
                </a:lnTo>
                <a:lnTo>
                  <a:pt x="355600" y="93979"/>
                </a:lnTo>
                <a:lnTo>
                  <a:pt x="403859" y="93979"/>
                </a:lnTo>
                <a:lnTo>
                  <a:pt x="408939" y="88899"/>
                </a:lnTo>
                <a:close/>
              </a:path>
              <a:path w="485139" h="463550">
                <a:moveTo>
                  <a:pt x="415289" y="82549"/>
                </a:moveTo>
                <a:lnTo>
                  <a:pt x="367029" y="82549"/>
                </a:lnTo>
                <a:lnTo>
                  <a:pt x="361950" y="87629"/>
                </a:lnTo>
                <a:lnTo>
                  <a:pt x="410209" y="87629"/>
                </a:lnTo>
                <a:lnTo>
                  <a:pt x="415289" y="82549"/>
                </a:lnTo>
                <a:close/>
              </a:path>
              <a:path w="485139" h="463550">
                <a:moveTo>
                  <a:pt x="421639" y="76199"/>
                </a:moveTo>
                <a:lnTo>
                  <a:pt x="373379" y="76199"/>
                </a:lnTo>
                <a:lnTo>
                  <a:pt x="368300" y="81279"/>
                </a:lnTo>
                <a:lnTo>
                  <a:pt x="416559" y="81279"/>
                </a:lnTo>
                <a:lnTo>
                  <a:pt x="421639" y="76199"/>
                </a:lnTo>
                <a:close/>
              </a:path>
              <a:path w="485139" h="463550">
                <a:moveTo>
                  <a:pt x="427989" y="69849"/>
                </a:moveTo>
                <a:lnTo>
                  <a:pt x="379729" y="69849"/>
                </a:lnTo>
                <a:lnTo>
                  <a:pt x="374650" y="74929"/>
                </a:lnTo>
                <a:lnTo>
                  <a:pt x="422909" y="74929"/>
                </a:lnTo>
                <a:lnTo>
                  <a:pt x="427989" y="69849"/>
                </a:lnTo>
                <a:close/>
              </a:path>
              <a:path w="485139" h="463550">
                <a:moveTo>
                  <a:pt x="434339" y="63499"/>
                </a:moveTo>
                <a:lnTo>
                  <a:pt x="386079" y="63499"/>
                </a:lnTo>
                <a:lnTo>
                  <a:pt x="381000" y="68579"/>
                </a:lnTo>
                <a:lnTo>
                  <a:pt x="429259" y="68579"/>
                </a:lnTo>
                <a:lnTo>
                  <a:pt x="434339" y="63499"/>
                </a:lnTo>
                <a:close/>
              </a:path>
              <a:path w="485139" h="463550">
                <a:moveTo>
                  <a:pt x="440689" y="57149"/>
                </a:moveTo>
                <a:lnTo>
                  <a:pt x="392429" y="57149"/>
                </a:lnTo>
                <a:lnTo>
                  <a:pt x="387350" y="62229"/>
                </a:lnTo>
                <a:lnTo>
                  <a:pt x="435609" y="62229"/>
                </a:lnTo>
                <a:lnTo>
                  <a:pt x="440689" y="57149"/>
                </a:lnTo>
                <a:close/>
              </a:path>
              <a:path w="485139" h="463550">
                <a:moveTo>
                  <a:pt x="447039" y="50799"/>
                </a:moveTo>
                <a:lnTo>
                  <a:pt x="398779" y="50799"/>
                </a:lnTo>
                <a:lnTo>
                  <a:pt x="393700" y="55879"/>
                </a:lnTo>
                <a:lnTo>
                  <a:pt x="441959" y="55879"/>
                </a:lnTo>
                <a:lnTo>
                  <a:pt x="447039" y="50799"/>
                </a:lnTo>
                <a:close/>
              </a:path>
              <a:path w="485139" h="463550">
                <a:moveTo>
                  <a:pt x="453389" y="44449"/>
                </a:moveTo>
                <a:lnTo>
                  <a:pt x="405129" y="44449"/>
                </a:lnTo>
                <a:lnTo>
                  <a:pt x="400050" y="49529"/>
                </a:lnTo>
                <a:lnTo>
                  <a:pt x="448309" y="49529"/>
                </a:lnTo>
                <a:lnTo>
                  <a:pt x="453389" y="44449"/>
                </a:lnTo>
                <a:close/>
              </a:path>
              <a:path w="485139" h="463550">
                <a:moveTo>
                  <a:pt x="459739" y="38099"/>
                </a:moveTo>
                <a:lnTo>
                  <a:pt x="411479" y="38099"/>
                </a:lnTo>
                <a:lnTo>
                  <a:pt x="406400" y="43179"/>
                </a:lnTo>
                <a:lnTo>
                  <a:pt x="454659" y="43179"/>
                </a:lnTo>
                <a:lnTo>
                  <a:pt x="459739" y="38099"/>
                </a:lnTo>
                <a:close/>
              </a:path>
              <a:path w="485139" h="463550">
                <a:moveTo>
                  <a:pt x="466089" y="31749"/>
                </a:moveTo>
                <a:lnTo>
                  <a:pt x="417829" y="31749"/>
                </a:lnTo>
                <a:lnTo>
                  <a:pt x="412750" y="36829"/>
                </a:lnTo>
                <a:lnTo>
                  <a:pt x="461009" y="36829"/>
                </a:lnTo>
                <a:lnTo>
                  <a:pt x="466089" y="31749"/>
                </a:lnTo>
                <a:close/>
              </a:path>
              <a:path w="485139" h="463550">
                <a:moveTo>
                  <a:pt x="472439" y="25399"/>
                </a:moveTo>
                <a:lnTo>
                  <a:pt x="424179" y="25399"/>
                </a:lnTo>
                <a:lnTo>
                  <a:pt x="419100" y="30479"/>
                </a:lnTo>
                <a:lnTo>
                  <a:pt x="467359" y="30479"/>
                </a:lnTo>
                <a:lnTo>
                  <a:pt x="472439" y="25399"/>
                </a:lnTo>
                <a:close/>
              </a:path>
              <a:path w="485139" h="463550">
                <a:moveTo>
                  <a:pt x="478789" y="19049"/>
                </a:moveTo>
                <a:lnTo>
                  <a:pt x="430529" y="19049"/>
                </a:lnTo>
                <a:lnTo>
                  <a:pt x="425450" y="24129"/>
                </a:lnTo>
                <a:lnTo>
                  <a:pt x="473709" y="24129"/>
                </a:lnTo>
                <a:lnTo>
                  <a:pt x="478789" y="19049"/>
                </a:lnTo>
                <a:close/>
              </a:path>
              <a:path w="485139" h="463550">
                <a:moveTo>
                  <a:pt x="485139" y="12699"/>
                </a:moveTo>
                <a:lnTo>
                  <a:pt x="436880" y="12699"/>
                </a:lnTo>
                <a:lnTo>
                  <a:pt x="431800" y="17779"/>
                </a:lnTo>
                <a:lnTo>
                  <a:pt x="480059" y="17779"/>
                </a:lnTo>
                <a:lnTo>
                  <a:pt x="485139" y="12699"/>
                </a:lnTo>
                <a:close/>
              </a:path>
              <a:path w="485139" h="463550">
                <a:moveTo>
                  <a:pt x="480059" y="11429"/>
                </a:moveTo>
                <a:lnTo>
                  <a:pt x="476249" y="11429"/>
                </a:lnTo>
                <a:lnTo>
                  <a:pt x="476249" y="12699"/>
                </a:lnTo>
                <a:lnTo>
                  <a:pt x="480059" y="12699"/>
                </a:lnTo>
                <a:lnTo>
                  <a:pt x="480059" y="11429"/>
                </a:lnTo>
                <a:close/>
              </a:path>
              <a:path w="485139" h="463550">
                <a:moveTo>
                  <a:pt x="466089" y="6349"/>
                </a:moveTo>
                <a:lnTo>
                  <a:pt x="443229" y="6349"/>
                </a:lnTo>
                <a:lnTo>
                  <a:pt x="438150" y="11429"/>
                </a:lnTo>
                <a:lnTo>
                  <a:pt x="473709" y="11429"/>
                </a:lnTo>
                <a:lnTo>
                  <a:pt x="473709" y="8889"/>
                </a:lnTo>
                <a:lnTo>
                  <a:pt x="469899" y="8889"/>
                </a:lnTo>
                <a:lnTo>
                  <a:pt x="469899" y="7619"/>
                </a:lnTo>
                <a:lnTo>
                  <a:pt x="466089" y="7619"/>
                </a:lnTo>
                <a:lnTo>
                  <a:pt x="466089" y="6349"/>
                </a:lnTo>
                <a:close/>
              </a:path>
              <a:path w="485139" h="463550">
                <a:moveTo>
                  <a:pt x="462279" y="5079"/>
                </a:moveTo>
                <a:lnTo>
                  <a:pt x="458470" y="5079"/>
                </a:lnTo>
                <a:lnTo>
                  <a:pt x="458470" y="6349"/>
                </a:lnTo>
                <a:lnTo>
                  <a:pt x="462279" y="6349"/>
                </a:lnTo>
                <a:lnTo>
                  <a:pt x="462279" y="5079"/>
                </a:lnTo>
                <a:close/>
              </a:path>
              <a:path w="485139" h="463550">
                <a:moveTo>
                  <a:pt x="449579" y="0"/>
                </a:moveTo>
                <a:lnTo>
                  <a:pt x="444500" y="5079"/>
                </a:lnTo>
                <a:lnTo>
                  <a:pt x="455929" y="5079"/>
                </a:lnTo>
                <a:lnTo>
                  <a:pt x="455929" y="2539"/>
                </a:lnTo>
                <a:lnTo>
                  <a:pt x="452120" y="2539"/>
                </a:lnTo>
                <a:lnTo>
                  <a:pt x="452120" y="1269"/>
                </a:lnTo>
                <a:lnTo>
                  <a:pt x="449579" y="1269"/>
                </a:lnTo>
                <a:lnTo>
                  <a:pt x="449579" y="0"/>
                </a:lnTo>
                <a:close/>
              </a:path>
              <a:path w="485139" h="463550">
                <a:moveTo>
                  <a:pt x="321309" y="176529"/>
                </a:moveTo>
                <a:lnTo>
                  <a:pt x="273050" y="176529"/>
                </a:lnTo>
                <a:lnTo>
                  <a:pt x="162560" y="287019"/>
                </a:lnTo>
                <a:lnTo>
                  <a:pt x="210819" y="287019"/>
                </a:lnTo>
                <a:lnTo>
                  <a:pt x="321309" y="176529"/>
                </a:lnTo>
                <a:close/>
              </a:path>
              <a:path w="485139" h="463550">
                <a:moveTo>
                  <a:pt x="210819" y="287019"/>
                </a:moveTo>
                <a:lnTo>
                  <a:pt x="162560" y="287019"/>
                </a:lnTo>
                <a:lnTo>
                  <a:pt x="107950" y="341629"/>
                </a:lnTo>
                <a:lnTo>
                  <a:pt x="156209" y="341629"/>
                </a:lnTo>
                <a:lnTo>
                  <a:pt x="210819" y="287019"/>
                </a:lnTo>
                <a:close/>
              </a:path>
              <a:path w="485139" h="463550">
                <a:moveTo>
                  <a:pt x="156209" y="341629"/>
                </a:moveTo>
                <a:lnTo>
                  <a:pt x="107950" y="341629"/>
                </a:lnTo>
                <a:lnTo>
                  <a:pt x="82550" y="367029"/>
                </a:lnTo>
                <a:lnTo>
                  <a:pt x="130809" y="367029"/>
                </a:lnTo>
                <a:lnTo>
                  <a:pt x="156209" y="341629"/>
                </a:lnTo>
                <a:close/>
              </a:path>
              <a:path w="485139" h="463550">
                <a:moveTo>
                  <a:pt x="130809" y="367029"/>
                </a:moveTo>
                <a:lnTo>
                  <a:pt x="82550" y="367029"/>
                </a:lnTo>
                <a:lnTo>
                  <a:pt x="63500" y="386079"/>
                </a:lnTo>
                <a:lnTo>
                  <a:pt x="111759" y="386079"/>
                </a:lnTo>
                <a:lnTo>
                  <a:pt x="130809" y="367029"/>
                </a:lnTo>
                <a:close/>
              </a:path>
              <a:path w="485139" h="463550">
                <a:moveTo>
                  <a:pt x="111759" y="386079"/>
                </a:moveTo>
                <a:lnTo>
                  <a:pt x="63500" y="386079"/>
                </a:lnTo>
                <a:lnTo>
                  <a:pt x="50800" y="398779"/>
                </a:lnTo>
                <a:lnTo>
                  <a:pt x="99059" y="398779"/>
                </a:lnTo>
                <a:lnTo>
                  <a:pt x="111759" y="386079"/>
                </a:lnTo>
                <a:close/>
              </a:path>
              <a:path w="485139" h="463550">
                <a:moveTo>
                  <a:pt x="99059" y="398779"/>
                </a:moveTo>
                <a:lnTo>
                  <a:pt x="50800" y="398779"/>
                </a:lnTo>
                <a:lnTo>
                  <a:pt x="12700" y="436879"/>
                </a:lnTo>
                <a:lnTo>
                  <a:pt x="60959" y="436879"/>
                </a:lnTo>
                <a:lnTo>
                  <a:pt x="99059" y="398779"/>
                </a:lnTo>
                <a:close/>
              </a:path>
              <a:path w="485139" h="463550">
                <a:moveTo>
                  <a:pt x="60959" y="436879"/>
                </a:moveTo>
                <a:lnTo>
                  <a:pt x="12700" y="436879"/>
                </a:lnTo>
                <a:lnTo>
                  <a:pt x="0" y="449579"/>
                </a:lnTo>
                <a:lnTo>
                  <a:pt x="1269" y="449579"/>
                </a:lnTo>
                <a:lnTo>
                  <a:pt x="1269" y="450849"/>
                </a:lnTo>
                <a:lnTo>
                  <a:pt x="5079" y="450849"/>
                </a:lnTo>
                <a:lnTo>
                  <a:pt x="5079" y="452119"/>
                </a:lnTo>
                <a:lnTo>
                  <a:pt x="8889" y="452119"/>
                </a:lnTo>
                <a:lnTo>
                  <a:pt x="8889" y="453389"/>
                </a:lnTo>
                <a:lnTo>
                  <a:pt x="11429" y="453389"/>
                </a:lnTo>
                <a:lnTo>
                  <a:pt x="11429" y="454659"/>
                </a:lnTo>
                <a:lnTo>
                  <a:pt x="15239" y="454659"/>
                </a:lnTo>
                <a:lnTo>
                  <a:pt x="15239" y="455929"/>
                </a:lnTo>
                <a:lnTo>
                  <a:pt x="19050" y="455929"/>
                </a:lnTo>
                <a:lnTo>
                  <a:pt x="19050" y="457199"/>
                </a:lnTo>
                <a:lnTo>
                  <a:pt x="21589" y="457199"/>
                </a:lnTo>
                <a:lnTo>
                  <a:pt x="21589" y="458469"/>
                </a:lnTo>
                <a:lnTo>
                  <a:pt x="25400" y="458469"/>
                </a:lnTo>
                <a:lnTo>
                  <a:pt x="25400" y="459739"/>
                </a:lnTo>
                <a:lnTo>
                  <a:pt x="27939" y="459739"/>
                </a:lnTo>
                <a:lnTo>
                  <a:pt x="27939" y="461009"/>
                </a:lnTo>
                <a:lnTo>
                  <a:pt x="31750" y="461009"/>
                </a:lnTo>
                <a:lnTo>
                  <a:pt x="31750" y="462279"/>
                </a:lnTo>
                <a:lnTo>
                  <a:pt x="34289" y="462279"/>
                </a:lnTo>
                <a:lnTo>
                  <a:pt x="34289" y="463549"/>
                </a:lnTo>
                <a:lnTo>
                  <a:pt x="60959" y="436879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bk object 1166"/>
          <p:cNvSpPr/>
          <p:nvPr/>
        </p:nvSpPr>
        <p:spPr>
          <a:xfrm>
            <a:off x="3829050" y="6305550"/>
            <a:ext cx="482600" cy="459740"/>
          </a:xfrm>
          <a:custGeom>
            <a:avLst/>
            <a:gdLst/>
            <a:ahLst/>
            <a:cxnLst/>
            <a:rect l="l" t="t" r="r" b="b"/>
            <a:pathLst>
              <a:path w="482600" h="459740">
                <a:moveTo>
                  <a:pt x="349250" y="143509"/>
                </a:moveTo>
                <a:lnTo>
                  <a:pt x="300989" y="143509"/>
                </a:lnTo>
                <a:lnTo>
                  <a:pt x="257809" y="186690"/>
                </a:lnTo>
                <a:lnTo>
                  <a:pt x="306070" y="186690"/>
                </a:lnTo>
                <a:lnTo>
                  <a:pt x="349250" y="143509"/>
                </a:lnTo>
                <a:close/>
              </a:path>
              <a:path w="482600" h="459740">
                <a:moveTo>
                  <a:pt x="356870" y="135890"/>
                </a:moveTo>
                <a:lnTo>
                  <a:pt x="308609" y="135890"/>
                </a:lnTo>
                <a:lnTo>
                  <a:pt x="302259" y="142240"/>
                </a:lnTo>
                <a:lnTo>
                  <a:pt x="350520" y="142240"/>
                </a:lnTo>
                <a:lnTo>
                  <a:pt x="356870" y="135890"/>
                </a:lnTo>
                <a:close/>
              </a:path>
              <a:path w="482600" h="459740">
                <a:moveTo>
                  <a:pt x="361950" y="130809"/>
                </a:moveTo>
                <a:lnTo>
                  <a:pt x="313689" y="130809"/>
                </a:lnTo>
                <a:lnTo>
                  <a:pt x="309879" y="134620"/>
                </a:lnTo>
                <a:lnTo>
                  <a:pt x="358140" y="134620"/>
                </a:lnTo>
                <a:lnTo>
                  <a:pt x="361950" y="130809"/>
                </a:lnTo>
                <a:close/>
              </a:path>
              <a:path w="482600" h="459740">
                <a:moveTo>
                  <a:pt x="368300" y="124459"/>
                </a:moveTo>
                <a:lnTo>
                  <a:pt x="320039" y="124459"/>
                </a:lnTo>
                <a:lnTo>
                  <a:pt x="314959" y="129540"/>
                </a:lnTo>
                <a:lnTo>
                  <a:pt x="363220" y="129540"/>
                </a:lnTo>
                <a:lnTo>
                  <a:pt x="368300" y="124459"/>
                </a:lnTo>
                <a:close/>
              </a:path>
              <a:path w="482600" h="459740">
                <a:moveTo>
                  <a:pt x="374650" y="118110"/>
                </a:moveTo>
                <a:lnTo>
                  <a:pt x="326389" y="118110"/>
                </a:lnTo>
                <a:lnTo>
                  <a:pt x="321309" y="123190"/>
                </a:lnTo>
                <a:lnTo>
                  <a:pt x="369570" y="123190"/>
                </a:lnTo>
                <a:lnTo>
                  <a:pt x="374650" y="118110"/>
                </a:lnTo>
                <a:close/>
              </a:path>
              <a:path w="482600" h="459740">
                <a:moveTo>
                  <a:pt x="381000" y="111759"/>
                </a:moveTo>
                <a:lnTo>
                  <a:pt x="332739" y="111759"/>
                </a:lnTo>
                <a:lnTo>
                  <a:pt x="327659" y="116840"/>
                </a:lnTo>
                <a:lnTo>
                  <a:pt x="375920" y="116840"/>
                </a:lnTo>
                <a:lnTo>
                  <a:pt x="381000" y="111759"/>
                </a:lnTo>
                <a:close/>
              </a:path>
              <a:path w="482600" h="459740">
                <a:moveTo>
                  <a:pt x="387350" y="105409"/>
                </a:moveTo>
                <a:lnTo>
                  <a:pt x="339089" y="105409"/>
                </a:lnTo>
                <a:lnTo>
                  <a:pt x="334009" y="110490"/>
                </a:lnTo>
                <a:lnTo>
                  <a:pt x="382270" y="110490"/>
                </a:lnTo>
                <a:lnTo>
                  <a:pt x="387350" y="105409"/>
                </a:lnTo>
                <a:close/>
              </a:path>
              <a:path w="482600" h="459740">
                <a:moveTo>
                  <a:pt x="393700" y="99059"/>
                </a:moveTo>
                <a:lnTo>
                  <a:pt x="345439" y="99059"/>
                </a:lnTo>
                <a:lnTo>
                  <a:pt x="340359" y="104140"/>
                </a:lnTo>
                <a:lnTo>
                  <a:pt x="388620" y="104140"/>
                </a:lnTo>
                <a:lnTo>
                  <a:pt x="393700" y="99059"/>
                </a:lnTo>
                <a:close/>
              </a:path>
              <a:path w="482600" h="459740">
                <a:moveTo>
                  <a:pt x="400050" y="92709"/>
                </a:moveTo>
                <a:lnTo>
                  <a:pt x="351789" y="92709"/>
                </a:lnTo>
                <a:lnTo>
                  <a:pt x="346709" y="97790"/>
                </a:lnTo>
                <a:lnTo>
                  <a:pt x="394970" y="97790"/>
                </a:lnTo>
                <a:lnTo>
                  <a:pt x="400050" y="92709"/>
                </a:lnTo>
                <a:close/>
              </a:path>
              <a:path w="482600" h="459740">
                <a:moveTo>
                  <a:pt x="406400" y="86360"/>
                </a:moveTo>
                <a:lnTo>
                  <a:pt x="358139" y="86360"/>
                </a:lnTo>
                <a:lnTo>
                  <a:pt x="353059" y="91440"/>
                </a:lnTo>
                <a:lnTo>
                  <a:pt x="401320" y="91440"/>
                </a:lnTo>
                <a:lnTo>
                  <a:pt x="406400" y="86360"/>
                </a:lnTo>
                <a:close/>
              </a:path>
              <a:path w="482600" h="459740">
                <a:moveTo>
                  <a:pt x="412750" y="80009"/>
                </a:moveTo>
                <a:lnTo>
                  <a:pt x="364489" y="80009"/>
                </a:lnTo>
                <a:lnTo>
                  <a:pt x="359410" y="85090"/>
                </a:lnTo>
                <a:lnTo>
                  <a:pt x="407670" y="85090"/>
                </a:lnTo>
                <a:lnTo>
                  <a:pt x="412750" y="80009"/>
                </a:lnTo>
                <a:close/>
              </a:path>
              <a:path w="482600" h="459740">
                <a:moveTo>
                  <a:pt x="419100" y="73659"/>
                </a:moveTo>
                <a:lnTo>
                  <a:pt x="370839" y="73659"/>
                </a:lnTo>
                <a:lnTo>
                  <a:pt x="365759" y="78740"/>
                </a:lnTo>
                <a:lnTo>
                  <a:pt x="414020" y="78740"/>
                </a:lnTo>
                <a:lnTo>
                  <a:pt x="419100" y="73659"/>
                </a:lnTo>
                <a:close/>
              </a:path>
              <a:path w="482600" h="459740">
                <a:moveTo>
                  <a:pt x="425450" y="67309"/>
                </a:moveTo>
                <a:lnTo>
                  <a:pt x="377189" y="67309"/>
                </a:lnTo>
                <a:lnTo>
                  <a:pt x="372109" y="72390"/>
                </a:lnTo>
                <a:lnTo>
                  <a:pt x="420370" y="72390"/>
                </a:lnTo>
                <a:lnTo>
                  <a:pt x="425450" y="67309"/>
                </a:lnTo>
                <a:close/>
              </a:path>
              <a:path w="482600" h="459740">
                <a:moveTo>
                  <a:pt x="431800" y="60959"/>
                </a:moveTo>
                <a:lnTo>
                  <a:pt x="383539" y="60959"/>
                </a:lnTo>
                <a:lnTo>
                  <a:pt x="378460" y="66040"/>
                </a:lnTo>
                <a:lnTo>
                  <a:pt x="426720" y="66040"/>
                </a:lnTo>
                <a:lnTo>
                  <a:pt x="431800" y="60959"/>
                </a:lnTo>
                <a:close/>
              </a:path>
              <a:path w="482600" h="459740">
                <a:moveTo>
                  <a:pt x="438150" y="54609"/>
                </a:moveTo>
                <a:lnTo>
                  <a:pt x="389889" y="54609"/>
                </a:lnTo>
                <a:lnTo>
                  <a:pt x="384809" y="59690"/>
                </a:lnTo>
                <a:lnTo>
                  <a:pt x="433070" y="59690"/>
                </a:lnTo>
                <a:lnTo>
                  <a:pt x="438150" y="54609"/>
                </a:lnTo>
                <a:close/>
              </a:path>
              <a:path w="482600" h="459740">
                <a:moveTo>
                  <a:pt x="444500" y="48259"/>
                </a:moveTo>
                <a:lnTo>
                  <a:pt x="396239" y="48259"/>
                </a:lnTo>
                <a:lnTo>
                  <a:pt x="391159" y="53340"/>
                </a:lnTo>
                <a:lnTo>
                  <a:pt x="439420" y="53340"/>
                </a:lnTo>
                <a:lnTo>
                  <a:pt x="444500" y="48259"/>
                </a:lnTo>
                <a:close/>
              </a:path>
              <a:path w="482600" h="459740">
                <a:moveTo>
                  <a:pt x="450850" y="41909"/>
                </a:moveTo>
                <a:lnTo>
                  <a:pt x="402589" y="41909"/>
                </a:lnTo>
                <a:lnTo>
                  <a:pt x="397510" y="46990"/>
                </a:lnTo>
                <a:lnTo>
                  <a:pt x="445770" y="46990"/>
                </a:lnTo>
                <a:lnTo>
                  <a:pt x="450850" y="41909"/>
                </a:lnTo>
                <a:close/>
              </a:path>
              <a:path w="482600" h="459740">
                <a:moveTo>
                  <a:pt x="457200" y="35559"/>
                </a:moveTo>
                <a:lnTo>
                  <a:pt x="408939" y="35559"/>
                </a:lnTo>
                <a:lnTo>
                  <a:pt x="403859" y="40640"/>
                </a:lnTo>
                <a:lnTo>
                  <a:pt x="452120" y="40640"/>
                </a:lnTo>
                <a:lnTo>
                  <a:pt x="457200" y="35559"/>
                </a:lnTo>
                <a:close/>
              </a:path>
              <a:path w="482600" h="459740">
                <a:moveTo>
                  <a:pt x="463550" y="29209"/>
                </a:moveTo>
                <a:lnTo>
                  <a:pt x="415289" y="29209"/>
                </a:lnTo>
                <a:lnTo>
                  <a:pt x="410209" y="34290"/>
                </a:lnTo>
                <a:lnTo>
                  <a:pt x="458470" y="34290"/>
                </a:lnTo>
                <a:lnTo>
                  <a:pt x="463550" y="29209"/>
                </a:lnTo>
                <a:close/>
              </a:path>
              <a:path w="482600" h="459740">
                <a:moveTo>
                  <a:pt x="469900" y="22859"/>
                </a:moveTo>
                <a:lnTo>
                  <a:pt x="421639" y="22859"/>
                </a:lnTo>
                <a:lnTo>
                  <a:pt x="416559" y="27940"/>
                </a:lnTo>
                <a:lnTo>
                  <a:pt x="464820" y="27940"/>
                </a:lnTo>
                <a:lnTo>
                  <a:pt x="469900" y="22859"/>
                </a:lnTo>
                <a:close/>
              </a:path>
              <a:path w="482600" h="459740">
                <a:moveTo>
                  <a:pt x="476250" y="16509"/>
                </a:moveTo>
                <a:lnTo>
                  <a:pt x="427989" y="16509"/>
                </a:lnTo>
                <a:lnTo>
                  <a:pt x="422909" y="21590"/>
                </a:lnTo>
                <a:lnTo>
                  <a:pt x="471170" y="21590"/>
                </a:lnTo>
                <a:lnTo>
                  <a:pt x="476250" y="16509"/>
                </a:lnTo>
                <a:close/>
              </a:path>
              <a:path w="482600" h="459740">
                <a:moveTo>
                  <a:pt x="482600" y="10159"/>
                </a:moveTo>
                <a:lnTo>
                  <a:pt x="434339" y="10159"/>
                </a:lnTo>
                <a:lnTo>
                  <a:pt x="429259" y="15240"/>
                </a:lnTo>
                <a:lnTo>
                  <a:pt x="477520" y="15240"/>
                </a:lnTo>
                <a:lnTo>
                  <a:pt x="482600" y="10159"/>
                </a:lnTo>
                <a:close/>
              </a:path>
              <a:path w="482600" h="459740">
                <a:moveTo>
                  <a:pt x="476250" y="8890"/>
                </a:moveTo>
                <a:lnTo>
                  <a:pt x="472439" y="8890"/>
                </a:lnTo>
                <a:lnTo>
                  <a:pt x="472439" y="10159"/>
                </a:lnTo>
                <a:lnTo>
                  <a:pt x="476250" y="10159"/>
                </a:lnTo>
                <a:lnTo>
                  <a:pt x="476250" y="8890"/>
                </a:lnTo>
                <a:close/>
              </a:path>
              <a:path w="482600" h="459740">
                <a:moveTo>
                  <a:pt x="459739" y="3809"/>
                </a:moveTo>
                <a:lnTo>
                  <a:pt x="440689" y="3809"/>
                </a:lnTo>
                <a:lnTo>
                  <a:pt x="435610" y="8890"/>
                </a:lnTo>
                <a:lnTo>
                  <a:pt x="468629" y="8890"/>
                </a:lnTo>
                <a:lnTo>
                  <a:pt x="468629" y="6350"/>
                </a:lnTo>
                <a:lnTo>
                  <a:pt x="463550" y="6350"/>
                </a:lnTo>
                <a:lnTo>
                  <a:pt x="463550" y="5079"/>
                </a:lnTo>
                <a:lnTo>
                  <a:pt x="459739" y="5079"/>
                </a:lnTo>
                <a:lnTo>
                  <a:pt x="459739" y="3809"/>
                </a:lnTo>
                <a:close/>
              </a:path>
              <a:path w="482600" h="459740">
                <a:moveTo>
                  <a:pt x="455929" y="2540"/>
                </a:moveTo>
                <a:lnTo>
                  <a:pt x="450850" y="2540"/>
                </a:lnTo>
                <a:lnTo>
                  <a:pt x="450850" y="3809"/>
                </a:lnTo>
                <a:lnTo>
                  <a:pt x="455929" y="3809"/>
                </a:lnTo>
                <a:lnTo>
                  <a:pt x="455929" y="2540"/>
                </a:lnTo>
                <a:close/>
              </a:path>
              <a:path w="482600" h="459740">
                <a:moveTo>
                  <a:pt x="447039" y="0"/>
                </a:moveTo>
                <a:lnTo>
                  <a:pt x="444500" y="0"/>
                </a:lnTo>
                <a:lnTo>
                  <a:pt x="441959" y="2540"/>
                </a:lnTo>
                <a:lnTo>
                  <a:pt x="447039" y="2540"/>
                </a:lnTo>
                <a:lnTo>
                  <a:pt x="447039" y="0"/>
                </a:lnTo>
                <a:close/>
              </a:path>
              <a:path w="482600" h="459740">
                <a:moveTo>
                  <a:pt x="306070" y="186690"/>
                </a:moveTo>
                <a:lnTo>
                  <a:pt x="257809" y="186690"/>
                </a:lnTo>
                <a:lnTo>
                  <a:pt x="242569" y="201929"/>
                </a:lnTo>
                <a:lnTo>
                  <a:pt x="290830" y="201929"/>
                </a:lnTo>
                <a:lnTo>
                  <a:pt x="306070" y="186690"/>
                </a:lnTo>
                <a:close/>
              </a:path>
              <a:path w="482600" h="459740">
                <a:moveTo>
                  <a:pt x="290830" y="201930"/>
                </a:moveTo>
                <a:lnTo>
                  <a:pt x="242569" y="201930"/>
                </a:lnTo>
                <a:lnTo>
                  <a:pt x="134619" y="309880"/>
                </a:lnTo>
                <a:lnTo>
                  <a:pt x="182880" y="309880"/>
                </a:lnTo>
                <a:lnTo>
                  <a:pt x="290830" y="201930"/>
                </a:lnTo>
                <a:close/>
              </a:path>
              <a:path w="482600" h="459740">
                <a:moveTo>
                  <a:pt x="182880" y="309880"/>
                </a:moveTo>
                <a:lnTo>
                  <a:pt x="134619" y="309880"/>
                </a:lnTo>
                <a:lnTo>
                  <a:pt x="67309" y="377190"/>
                </a:lnTo>
                <a:lnTo>
                  <a:pt x="115570" y="377190"/>
                </a:lnTo>
                <a:lnTo>
                  <a:pt x="182880" y="309880"/>
                </a:lnTo>
                <a:close/>
              </a:path>
              <a:path w="482600" h="459740">
                <a:moveTo>
                  <a:pt x="115570" y="377190"/>
                </a:moveTo>
                <a:lnTo>
                  <a:pt x="67309" y="377190"/>
                </a:lnTo>
                <a:lnTo>
                  <a:pt x="0" y="444500"/>
                </a:lnTo>
                <a:lnTo>
                  <a:pt x="1270" y="444500"/>
                </a:lnTo>
                <a:lnTo>
                  <a:pt x="1270" y="445770"/>
                </a:lnTo>
                <a:lnTo>
                  <a:pt x="5079" y="445770"/>
                </a:lnTo>
                <a:lnTo>
                  <a:pt x="5079" y="447040"/>
                </a:lnTo>
                <a:lnTo>
                  <a:pt x="7620" y="447040"/>
                </a:lnTo>
                <a:lnTo>
                  <a:pt x="7620" y="448310"/>
                </a:lnTo>
                <a:lnTo>
                  <a:pt x="10160" y="448310"/>
                </a:lnTo>
                <a:lnTo>
                  <a:pt x="10160" y="449580"/>
                </a:lnTo>
                <a:lnTo>
                  <a:pt x="12700" y="449580"/>
                </a:lnTo>
                <a:lnTo>
                  <a:pt x="12700" y="450850"/>
                </a:lnTo>
                <a:lnTo>
                  <a:pt x="15239" y="450850"/>
                </a:lnTo>
                <a:lnTo>
                  <a:pt x="15239" y="452120"/>
                </a:lnTo>
                <a:lnTo>
                  <a:pt x="19050" y="452120"/>
                </a:lnTo>
                <a:lnTo>
                  <a:pt x="19050" y="453390"/>
                </a:lnTo>
                <a:lnTo>
                  <a:pt x="21589" y="453390"/>
                </a:lnTo>
                <a:lnTo>
                  <a:pt x="21589" y="454660"/>
                </a:lnTo>
                <a:lnTo>
                  <a:pt x="24129" y="454660"/>
                </a:lnTo>
                <a:lnTo>
                  <a:pt x="24129" y="455930"/>
                </a:lnTo>
                <a:lnTo>
                  <a:pt x="26670" y="455930"/>
                </a:lnTo>
                <a:lnTo>
                  <a:pt x="26670" y="457200"/>
                </a:lnTo>
                <a:lnTo>
                  <a:pt x="29210" y="457200"/>
                </a:lnTo>
                <a:lnTo>
                  <a:pt x="29210" y="458470"/>
                </a:lnTo>
                <a:lnTo>
                  <a:pt x="31750" y="458470"/>
                </a:lnTo>
                <a:lnTo>
                  <a:pt x="31750" y="459740"/>
                </a:lnTo>
                <a:lnTo>
                  <a:pt x="33020" y="459740"/>
                </a:lnTo>
                <a:lnTo>
                  <a:pt x="115570" y="37719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bk object 1167"/>
          <p:cNvSpPr/>
          <p:nvPr/>
        </p:nvSpPr>
        <p:spPr>
          <a:xfrm>
            <a:off x="3798570" y="6296659"/>
            <a:ext cx="474980" cy="453390"/>
          </a:xfrm>
          <a:custGeom>
            <a:avLst/>
            <a:gdLst/>
            <a:ahLst/>
            <a:cxnLst/>
            <a:rect l="l" t="t" r="r" b="b"/>
            <a:pathLst>
              <a:path w="474979" h="453390">
                <a:moveTo>
                  <a:pt x="331469" y="152399"/>
                </a:moveTo>
                <a:lnTo>
                  <a:pt x="283209" y="152399"/>
                </a:lnTo>
                <a:lnTo>
                  <a:pt x="240029" y="195579"/>
                </a:lnTo>
                <a:lnTo>
                  <a:pt x="288289" y="195579"/>
                </a:lnTo>
                <a:lnTo>
                  <a:pt x="331469" y="152399"/>
                </a:lnTo>
                <a:close/>
              </a:path>
              <a:path w="474979" h="453390">
                <a:moveTo>
                  <a:pt x="339089" y="144779"/>
                </a:moveTo>
                <a:lnTo>
                  <a:pt x="290829" y="144779"/>
                </a:lnTo>
                <a:lnTo>
                  <a:pt x="284479" y="151129"/>
                </a:lnTo>
                <a:lnTo>
                  <a:pt x="332739" y="151129"/>
                </a:lnTo>
                <a:lnTo>
                  <a:pt x="339089" y="144779"/>
                </a:lnTo>
                <a:close/>
              </a:path>
              <a:path w="474979" h="453390">
                <a:moveTo>
                  <a:pt x="344169" y="139699"/>
                </a:moveTo>
                <a:lnTo>
                  <a:pt x="295910" y="139699"/>
                </a:lnTo>
                <a:lnTo>
                  <a:pt x="292100" y="143509"/>
                </a:lnTo>
                <a:lnTo>
                  <a:pt x="340359" y="143509"/>
                </a:lnTo>
                <a:lnTo>
                  <a:pt x="344169" y="139699"/>
                </a:lnTo>
                <a:close/>
              </a:path>
              <a:path w="474979" h="453390">
                <a:moveTo>
                  <a:pt x="350519" y="133349"/>
                </a:moveTo>
                <a:lnTo>
                  <a:pt x="302259" y="133349"/>
                </a:lnTo>
                <a:lnTo>
                  <a:pt x="297179" y="138429"/>
                </a:lnTo>
                <a:lnTo>
                  <a:pt x="345439" y="138429"/>
                </a:lnTo>
                <a:lnTo>
                  <a:pt x="350519" y="133349"/>
                </a:lnTo>
                <a:close/>
              </a:path>
              <a:path w="474979" h="453390">
                <a:moveTo>
                  <a:pt x="356869" y="126999"/>
                </a:moveTo>
                <a:lnTo>
                  <a:pt x="308610" y="126999"/>
                </a:lnTo>
                <a:lnTo>
                  <a:pt x="303529" y="132079"/>
                </a:lnTo>
                <a:lnTo>
                  <a:pt x="351789" y="132079"/>
                </a:lnTo>
                <a:lnTo>
                  <a:pt x="356869" y="126999"/>
                </a:lnTo>
                <a:close/>
              </a:path>
              <a:path w="474979" h="453390">
                <a:moveTo>
                  <a:pt x="363219" y="120649"/>
                </a:moveTo>
                <a:lnTo>
                  <a:pt x="314959" y="120649"/>
                </a:lnTo>
                <a:lnTo>
                  <a:pt x="309879" y="125729"/>
                </a:lnTo>
                <a:lnTo>
                  <a:pt x="358139" y="125729"/>
                </a:lnTo>
                <a:lnTo>
                  <a:pt x="363219" y="120649"/>
                </a:lnTo>
                <a:close/>
              </a:path>
              <a:path w="474979" h="453390">
                <a:moveTo>
                  <a:pt x="369569" y="114299"/>
                </a:moveTo>
                <a:lnTo>
                  <a:pt x="321309" y="114299"/>
                </a:lnTo>
                <a:lnTo>
                  <a:pt x="316229" y="119379"/>
                </a:lnTo>
                <a:lnTo>
                  <a:pt x="364489" y="119379"/>
                </a:lnTo>
                <a:lnTo>
                  <a:pt x="369569" y="114299"/>
                </a:lnTo>
                <a:close/>
              </a:path>
              <a:path w="474979" h="453390">
                <a:moveTo>
                  <a:pt x="375919" y="107949"/>
                </a:moveTo>
                <a:lnTo>
                  <a:pt x="327660" y="107949"/>
                </a:lnTo>
                <a:lnTo>
                  <a:pt x="322579" y="113029"/>
                </a:lnTo>
                <a:lnTo>
                  <a:pt x="370839" y="113029"/>
                </a:lnTo>
                <a:lnTo>
                  <a:pt x="375919" y="107949"/>
                </a:lnTo>
                <a:close/>
              </a:path>
              <a:path w="474979" h="453390">
                <a:moveTo>
                  <a:pt x="382269" y="101599"/>
                </a:moveTo>
                <a:lnTo>
                  <a:pt x="334009" y="101599"/>
                </a:lnTo>
                <a:lnTo>
                  <a:pt x="328929" y="106679"/>
                </a:lnTo>
                <a:lnTo>
                  <a:pt x="377189" y="106679"/>
                </a:lnTo>
                <a:lnTo>
                  <a:pt x="382269" y="101599"/>
                </a:lnTo>
                <a:close/>
              </a:path>
              <a:path w="474979" h="453390">
                <a:moveTo>
                  <a:pt x="388619" y="95249"/>
                </a:moveTo>
                <a:lnTo>
                  <a:pt x="340359" y="95249"/>
                </a:lnTo>
                <a:lnTo>
                  <a:pt x="335279" y="100329"/>
                </a:lnTo>
                <a:lnTo>
                  <a:pt x="383539" y="100329"/>
                </a:lnTo>
                <a:lnTo>
                  <a:pt x="388619" y="95249"/>
                </a:lnTo>
                <a:close/>
              </a:path>
              <a:path w="474979" h="453390">
                <a:moveTo>
                  <a:pt x="394969" y="88899"/>
                </a:moveTo>
                <a:lnTo>
                  <a:pt x="346709" y="88899"/>
                </a:lnTo>
                <a:lnTo>
                  <a:pt x="341629" y="93979"/>
                </a:lnTo>
                <a:lnTo>
                  <a:pt x="389889" y="93979"/>
                </a:lnTo>
                <a:lnTo>
                  <a:pt x="394969" y="88899"/>
                </a:lnTo>
                <a:close/>
              </a:path>
              <a:path w="474979" h="453390">
                <a:moveTo>
                  <a:pt x="401319" y="82549"/>
                </a:moveTo>
                <a:lnTo>
                  <a:pt x="353060" y="82549"/>
                </a:lnTo>
                <a:lnTo>
                  <a:pt x="347979" y="87629"/>
                </a:lnTo>
                <a:lnTo>
                  <a:pt x="396239" y="87629"/>
                </a:lnTo>
                <a:lnTo>
                  <a:pt x="401319" y="82549"/>
                </a:lnTo>
                <a:close/>
              </a:path>
              <a:path w="474979" h="453390">
                <a:moveTo>
                  <a:pt x="407669" y="76199"/>
                </a:moveTo>
                <a:lnTo>
                  <a:pt x="359410" y="76199"/>
                </a:lnTo>
                <a:lnTo>
                  <a:pt x="354329" y="81279"/>
                </a:lnTo>
                <a:lnTo>
                  <a:pt x="402589" y="81279"/>
                </a:lnTo>
                <a:lnTo>
                  <a:pt x="407669" y="76199"/>
                </a:lnTo>
                <a:close/>
              </a:path>
              <a:path w="474979" h="453390">
                <a:moveTo>
                  <a:pt x="414019" y="69849"/>
                </a:moveTo>
                <a:lnTo>
                  <a:pt x="365760" y="69849"/>
                </a:lnTo>
                <a:lnTo>
                  <a:pt x="360679" y="74929"/>
                </a:lnTo>
                <a:lnTo>
                  <a:pt x="408939" y="74929"/>
                </a:lnTo>
                <a:lnTo>
                  <a:pt x="414019" y="69849"/>
                </a:lnTo>
                <a:close/>
              </a:path>
              <a:path w="474979" h="453390">
                <a:moveTo>
                  <a:pt x="420369" y="63499"/>
                </a:moveTo>
                <a:lnTo>
                  <a:pt x="372109" y="63499"/>
                </a:lnTo>
                <a:lnTo>
                  <a:pt x="367029" y="68579"/>
                </a:lnTo>
                <a:lnTo>
                  <a:pt x="415289" y="68579"/>
                </a:lnTo>
                <a:lnTo>
                  <a:pt x="420369" y="63499"/>
                </a:lnTo>
                <a:close/>
              </a:path>
              <a:path w="474979" h="453390">
                <a:moveTo>
                  <a:pt x="426719" y="57149"/>
                </a:moveTo>
                <a:lnTo>
                  <a:pt x="378460" y="57149"/>
                </a:lnTo>
                <a:lnTo>
                  <a:pt x="373379" y="62229"/>
                </a:lnTo>
                <a:lnTo>
                  <a:pt x="421639" y="62229"/>
                </a:lnTo>
                <a:lnTo>
                  <a:pt x="426719" y="57149"/>
                </a:lnTo>
                <a:close/>
              </a:path>
              <a:path w="474979" h="453390">
                <a:moveTo>
                  <a:pt x="433069" y="50799"/>
                </a:moveTo>
                <a:lnTo>
                  <a:pt x="384810" y="50799"/>
                </a:lnTo>
                <a:lnTo>
                  <a:pt x="379729" y="55879"/>
                </a:lnTo>
                <a:lnTo>
                  <a:pt x="427989" y="55879"/>
                </a:lnTo>
                <a:lnTo>
                  <a:pt x="433069" y="50799"/>
                </a:lnTo>
                <a:close/>
              </a:path>
              <a:path w="474979" h="453390">
                <a:moveTo>
                  <a:pt x="439419" y="44449"/>
                </a:moveTo>
                <a:lnTo>
                  <a:pt x="391159" y="44449"/>
                </a:lnTo>
                <a:lnTo>
                  <a:pt x="386079" y="49529"/>
                </a:lnTo>
                <a:lnTo>
                  <a:pt x="434339" y="49529"/>
                </a:lnTo>
                <a:lnTo>
                  <a:pt x="439419" y="44449"/>
                </a:lnTo>
                <a:close/>
              </a:path>
              <a:path w="474979" h="453390">
                <a:moveTo>
                  <a:pt x="445769" y="38099"/>
                </a:moveTo>
                <a:lnTo>
                  <a:pt x="397510" y="38099"/>
                </a:lnTo>
                <a:lnTo>
                  <a:pt x="392429" y="43179"/>
                </a:lnTo>
                <a:lnTo>
                  <a:pt x="440689" y="43179"/>
                </a:lnTo>
                <a:lnTo>
                  <a:pt x="445769" y="38099"/>
                </a:lnTo>
                <a:close/>
              </a:path>
              <a:path w="474979" h="453390">
                <a:moveTo>
                  <a:pt x="452119" y="31749"/>
                </a:moveTo>
                <a:lnTo>
                  <a:pt x="403860" y="31749"/>
                </a:lnTo>
                <a:lnTo>
                  <a:pt x="398779" y="36829"/>
                </a:lnTo>
                <a:lnTo>
                  <a:pt x="447039" y="36829"/>
                </a:lnTo>
                <a:lnTo>
                  <a:pt x="452119" y="31749"/>
                </a:lnTo>
                <a:close/>
              </a:path>
              <a:path w="474979" h="453390">
                <a:moveTo>
                  <a:pt x="458469" y="25399"/>
                </a:moveTo>
                <a:lnTo>
                  <a:pt x="410209" y="25399"/>
                </a:lnTo>
                <a:lnTo>
                  <a:pt x="405129" y="30479"/>
                </a:lnTo>
                <a:lnTo>
                  <a:pt x="453389" y="30479"/>
                </a:lnTo>
                <a:lnTo>
                  <a:pt x="458469" y="25399"/>
                </a:lnTo>
                <a:close/>
              </a:path>
              <a:path w="474979" h="453390">
                <a:moveTo>
                  <a:pt x="464819" y="19049"/>
                </a:moveTo>
                <a:lnTo>
                  <a:pt x="416560" y="19049"/>
                </a:lnTo>
                <a:lnTo>
                  <a:pt x="411479" y="24129"/>
                </a:lnTo>
                <a:lnTo>
                  <a:pt x="459739" y="24129"/>
                </a:lnTo>
                <a:lnTo>
                  <a:pt x="464819" y="19049"/>
                </a:lnTo>
                <a:close/>
              </a:path>
              <a:path w="474979" h="453390">
                <a:moveTo>
                  <a:pt x="471169" y="12699"/>
                </a:moveTo>
                <a:lnTo>
                  <a:pt x="422910" y="12699"/>
                </a:lnTo>
                <a:lnTo>
                  <a:pt x="417829" y="17779"/>
                </a:lnTo>
                <a:lnTo>
                  <a:pt x="466089" y="17779"/>
                </a:lnTo>
                <a:lnTo>
                  <a:pt x="471169" y="12699"/>
                </a:lnTo>
                <a:close/>
              </a:path>
              <a:path w="474979" h="453390">
                <a:moveTo>
                  <a:pt x="467360" y="6349"/>
                </a:moveTo>
                <a:lnTo>
                  <a:pt x="429260" y="6349"/>
                </a:lnTo>
                <a:lnTo>
                  <a:pt x="424179" y="11429"/>
                </a:lnTo>
                <a:lnTo>
                  <a:pt x="472439" y="11429"/>
                </a:lnTo>
                <a:lnTo>
                  <a:pt x="474979" y="8890"/>
                </a:lnTo>
                <a:lnTo>
                  <a:pt x="474979" y="7619"/>
                </a:lnTo>
                <a:lnTo>
                  <a:pt x="467360" y="7619"/>
                </a:lnTo>
                <a:lnTo>
                  <a:pt x="467360" y="6349"/>
                </a:lnTo>
                <a:close/>
              </a:path>
              <a:path w="474979" h="453390">
                <a:moveTo>
                  <a:pt x="461009" y="5079"/>
                </a:moveTo>
                <a:lnTo>
                  <a:pt x="455929" y="5079"/>
                </a:lnTo>
                <a:lnTo>
                  <a:pt x="455929" y="6349"/>
                </a:lnTo>
                <a:lnTo>
                  <a:pt x="461009" y="6349"/>
                </a:lnTo>
                <a:lnTo>
                  <a:pt x="461009" y="5079"/>
                </a:lnTo>
                <a:close/>
              </a:path>
              <a:path w="474979" h="453390">
                <a:moveTo>
                  <a:pt x="439419" y="0"/>
                </a:moveTo>
                <a:lnTo>
                  <a:pt x="435610" y="0"/>
                </a:lnTo>
                <a:lnTo>
                  <a:pt x="430529" y="5079"/>
                </a:lnTo>
                <a:lnTo>
                  <a:pt x="450850" y="5079"/>
                </a:lnTo>
                <a:lnTo>
                  <a:pt x="450850" y="2539"/>
                </a:lnTo>
                <a:lnTo>
                  <a:pt x="444500" y="2539"/>
                </a:lnTo>
                <a:lnTo>
                  <a:pt x="444500" y="1269"/>
                </a:lnTo>
                <a:lnTo>
                  <a:pt x="439419" y="1269"/>
                </a:lnTo>
                <a:lnTo>
                  <a:pt x="439419" y="0"/>
                </a:lnTo>
                <a:close/>
              </a:path>
              <a:path w="474979" h="453390">
                <a:moveTo>
                  <a:pt x="288289" y="195579"/>
                </a:moveTo>
                <a:lnTo>
                  <a:pt x="240029" y="195579"/>
                </a:lnTo>
                <a:lnTo>
                  <a:pt x="224789" y="210819"/>
                </a:lnTo>
                <a:lnTo>
                  <a:pt x="273049" y="210819"/>
                </a:lnTo>
                <a:lnTo>
                  <a:pt x="288289" y="195579"/>
                </a:lnTo>
                <a:close/>
              </a:path>
              <a:path w="474979" h="453390">
                <a:moveTo>
                  <a:pt x="262889" y="220979"/>
                </a:moveTo>
                <a:lnTo>
                  <a:pt x="214629" y="220979"/>
                </a:lnTo>
                <a:lnTo>
                  <a:pt x="154939" y="280669"/>
                </a:lnTo>
                <a:lnTo>
                  <a:pt x="203199" y="280669"/>
                </a:lnTo>
                <a:lnTo>
                  <a:pt x="262889" y="220979"/>
                </a:lnTo>
                <a:close/>
              </a:path>
              <a:path w="474979" h="453390">
                <a:moveTo>
                  <a:pt x="273049" y="210819"/>
                </a:moveTo>
                <a:lnTo>
                  <a:pt x="224789" y="210819"/>
                </a:lnTo>
                <a:lnTo>
                  <a:pt x="214629" y="220979"/>
                </a:lnTo>
                <a:lnTo>
                  <a:pt x="262889" y="220979"/>
                </a:lnTo>
                <a:lnTo>
                  <a:pt x="273049" y="210819"/>
                </a:lnTo>
                <a:close/>
              </a:path>
              <a:path w="474979" h="453390">
                <a:moveTo>
                  <a:pt x="203199" y="280669"/>
                </a:moveTo>
                <a:lnTo>
                  <a:pt x="154939" y="280669"/>
                </a:lnTo>
                <a:lnTo>
                  <a:pt x="116839" y="318769"/>
                </a:lnTo>
                <a:lnTo>
                  <a:pt x="165099" y="318769"/>
                </a:lnTo>
                <a:lnTo>
                  <a:pt x="203199" y="280669"/>
                </a:lnTo>
                <a:close/>
              </a:path>
              <a:path w="474979" h="453390">
                <a:moveTo>
                  <a:pt x="42544" y="441959"/>
                </a:moveTo>
                <a:lnTo>
                  <a:pt x="8889" y="441959"/>
                </a:lnTo>
                <a:lnTo>
                  <a:pt x="8889" y="443229"/>
                </a:lnTo>
                <a:lnTo>
                  <a:pt x="11429" y="443229"/>
                </a:lnTo>
                <a:lnTo>
                  <a:pt x="11429" y="444499"/>
                </a:lnTo>
                <a:lnTo>
                  <a:pt x="13969" y="444499"/>
                </a:lnTo>
                <a:lnTo>
                  <a:pt x="13969" y="445769"/>
                </a:lnTo>
                <a:lnTo>
                  <a:pt x="16509" y="445769"/>
                </a:lnTo>
                <a:lnTo>
                  <a:pt x="16509" y="447039"/>
                </a:lnTo>
                <a:lnTo>
                  <a:pt x="17779" y="447039"/>
                </a:lnTo>
                <a:lnTo>
                  <a:pt x="17779" y="448309"/>
                </a:lnTo>
                <a:lnTo>
                  <a:pt x="20319" y="448309"/>
                </a:lnTo>
                <a:lnTo>
                  <a:pt x="20319" y="449579"/>
                </a:lnTo>
                <a:lnTo>
                  <a:pt x="22859" y="449579"/>
                </a:lnTo>
                <a:lnTo>
                  <a:pt x="22859" y="450849"/>
                </a:lnTo>
                <a:lnTo>
                  <a:pt x="25400" y="450849"/>
                </a:lnTo>
                <a:lnTo>
                  <a:pt x="25400" y="452119"/>
                </a:lnTo>
                <a:lnTo>
                  <a:pt x="27939" y="452119"/>
                </a:lnTo>
                <a:lnTo>
                  <a:pt x="27939" y="453389"/>
                </a:lnTo>
                <a:lnTo>
                  <a:pt x="31749" y="453389"/>
                </a:lnTo>
                <a:lnTo>
                  <a:pt x="41909" y="443229"/>
                </a:lnTo>
                <a:lnTo>
                  <a:pt x="42544" y="441959"/>
                </a:lnTo>
                <a:close/>
              </a:path>
              <a:path w="474979" h="453390">
                <a:moveTo>
                  <a:pt x="43179" y="440689"/>
                </a:moveTo>
                <a:lnTo>
                  <a:pt x="6350" y="440689"/>
                </a:lnTo>
                <a:lnTo>
                  <a:pt x="6350" y="441959"/>
                </a:lnTo>
                <a:lnTo>
                  <a:pt x="8889" y="441959"/>
                </a:lnTo>
                <a:lnTo>
                  <a:pt x="43179" y="440689"/>
                </a:lnTo>
                <a:close/>
              </a:path>
              <a:path w="474979" h="453390">
                <a:moveTo>
                  <a:pt x="45084" y="439419"/>
                </a:moveTo>
                <a:lnTo>
                  <a:pt x="3809" y="439419"/>
                </a:lnTo>
                <a:lnTo>
                  <a:pt x="3809" y="440689"/>
                </a:lnTo>
                <a:lnTo>
                  <a:pt x="43179" y="440689"/>
                </a:lnTo>
                <a:lnTo>
                  <a:pt x="42544" y="441959"/>
                </a:lnTo>
                <a:lnTo>
                  <a:pt x="43179" y="441959"/>
                </a:lnTo>
                <a:lnTo>
                  <a:pt x="44449" y="440689"/>
                </a:lnTo>
                <a:lnTo>
                  <a:pt x="45084" y="439419"/>
                </a:lnTo>
                <a:close/>
              </a:path>
              <a:path w="474979" h="453390">
                <a:moveTo>
                  <a:pt x="45719" y="438149"/>
                </a:moveTo>
                <a:lnTo>
                  <a:pt x="1269" y="438149"/>
                </a:lnTo>
                <a:lnTo>
                  <a:pt x="1269" y="439419"/>
                </a:lnTo>
                <a:lnTo>
                  <a:pt x="3809" y="439419"/>
                </a:lnTo>
                <a:lnTo>
                  <a:pt x="45719" y="438149"/>
                </a:lnTo>
                <a:close/>
              </a:path>
              <a:path w="474979" h="453390">
                <a:moveTo>
                  <a:pt x="48894" y="435609"/>
                </a:moveTo>
                <a:lnTo>
                  <a:pt x="1269" y="435609"/>
                </a:lnTo>
                <a:lnTo>
                  <a:pt x="0" y="436879"/>
                </a:lnTo>
                <a:lnTo>
                  <a:pt x="0" y="438149"/>
                </a:lnTo>
                <a:lnTo>
                  <a:pt x="45719" y="438149"/>
                </a:lnTo>
                <a:lnTo>
                  <a:pt x="45084" y="439419"/>
                </a:lnTo>
                <a:lnTo>
                  <a:pt x="45719" y="439419"/>
                </a:lnTo>
                <a:lnTo>
                  <a:pt x="48259" y="436879"/>
                </a:lnTo>
                <a:lnTo>
                  <a:pt x="48894" y="435609"/>
                </a:lnTo>
                <a:close/>
              </a:path>
              <a:path w="474979" h="453390">
                <a:moveTo>
                  <a:pt x="51434" y="433069"/>
                </a:moveTo>
                <a:lnTo>
                  <a:pt x="3809" y="433069"/>
                </a:lnTo>
                <a:lnTo>
                  <a:pt x="1269" y="435609"/>
                </a:lnTo>
                <a:lnTo>
                  <a:pt x="49529" y="434339"/>
                </a:lnTo>
                <a:lnTo>
                  <a:pt x="50799" y="434339"/>
                </a:lnTo>
                <a:lnTo>
                  <a:pt x="51434" y="433069"/>
                </a:lnTo>
                <a:close/>
              </a:path>
              <a:path w="474979" h="453390">
                <a:moveTo>
                  <a:pt x="50799" y="434339"/>
                </a:moveTo>
                <a:lnTo>
                  <a:pt x="49529" y="434339"/>
                </a:lnTo>
                <a:lnTo>
                  <a:pt x="48894" y="435609"/>
                </a:lnTo>
                <a:lnTo>
                  <a:pt x="49529" y="435609"/>
                </a:lnTo>
                <a:lnTo>
                  <a:pt x="50799" y="434339"/>
                </a:lnTo>
                <a:close/>
              </a:path>
              <a:path w="474979" h="453390">
                <a:moveTo>
                  <a:pt x="55879" y="429259"/>
                </a:moveTo>
                <a:lnTo>
                  <a:pt x="7619" y="429259"/>
                </a:lnTo>
                <a:lnTo>
                  <a:pt x="3809" y="433069"/>
                </a:lnTo>
                <a:lnTo>
                  <a:pt x="52069" y="431799"/>
                </a:lnTo>
                <a:lnTo>
                  <a:pt x="53339" y="431799"/>
                </a:lnTo>
                <a:lnTo>
                  <a:pt x="55879" y="429259"/>
                </a:lnTo>
                <a:close/>
              </a:path>
              <a:path w="474979" h="453390">
                <a:moveTo>
                  <a:pt x="53339" y="431799"/>
                </a:moveTo>
                <a:lnTo>
                  <a:pt x="52069" y="431799"/>
                </a:lnTo>
                <a:lnTo>
                  <a:pt x="51434" y="433069"/>
                </a:lnTo>
                <a:lnTo>
                  <a:pt x="52069" y="433069"/>
                </a:lnTo>
                <a:lnTo>
                  <a:pt x="53339" y="431799"/>
                </a:lnTo>
                <a:close/>
              </a:path>
              <a:path w="474979" h="453390">
                <a:moveTo>
                  <a:pt x="57149" y="426719"/>
                </a:moveTo>
                <a:lnTo>
                  <a:pt x="8889" y="427989"/>
                </a:lnTo>
                <a:lnTo>
                  <a:pt x="7619" y="429259"/>
                </a:lnTo>
                <a:lnTo>
                  <a:pt x="55879" y="427989"/>
                </a:lnTo>
                <a:lnTo>
                  <a:pt x="57149" y="426719"/>
                </a:lnTo>
                <a:close/>
              </a:path>
              <a:path w="474979" h="453390">
                <a:moveTo>
                  <a:pt x="57149" y="426719"/>
                </a:moveTo>
                <a:lnTo>
                  <a:pt x="10159" y="426719"/>
                </a:lnTo>
                <a:lnTo>
                  <a:pt x="8889" y="427989"/>
                </a:lnTo>
                <a:lnTo>
                  <a:pt x="57149" y="426719"/>
                </a:lnTo>
                <a:close/>
              </a:path>
              <a:path w="474979" h="453390">
                <a:moveTo>
                  <a:pt x="61594" y="422909"/>
                </a:moveTo>
                <a:lnTo>
                  <a:pt x="13969" y="422909"/>
                </a:lnTo>
                <a:lnTo>
                  <a:pt x="10159" y="426719"/>
                </a:lnTo>
                <a:lnTo>
                  <a:pt x="58419" y="425449"/>
                </a:lnTo>
                <a:lnTo>
                  <a:pt x="59689" y="425449"/>
                </a:lnTo>
                <a:lnTo>
                  <a:pt x="60959" y="424179"/>
                </a:lnTo>
                <a:lnTo>
                  <a:pt x="61594" y="422909"/>
                </a:lnTo>
                <a:close/>
              </a:path>
              <a:path w="474979" h="453390">
                <a:moveTo>
                  <a:pt x="59689" y="425449"/>
                </a:moveTo>
                <a:lnTo>
                  <a:pt x="58419" y="425449"/>
                </a:lnTo>
                <a:lnTo>
                  <a:pt x="57149" y="426719"/>
                </a:lnTo>
                <a:lnTo>
                  <a:pt x="58419" y="426719"/>
                </a:lnTo>
                <a:lnTo>
                  <a:pt x="59689" y="425449"/>
                </a:lnTo>
                <a:close/>
              </a:path>
              <a:path w="474979" h="453390">
                <a:moveTo>
                  <a:pt x="69214" y="415289"/>
                </a:moveTo>
                <a:lnTo>
                  <a:pt x="21589" y="415289"/>
                </a:lnTo>
                <a:lnTo>
                  <a:pt x="13969" y="422909"/>
                </a:lnTo>
                <a:lnTo>
                  <a:pt x="62229" y="421639"/>
                </a:lnTo>
                <a:lnTo>
                  <a:pt x="63499" y="421639"/>
                </a:lnTo>
                <a:lnTo>
                  <a:pt x="68579" y="416559"/>
                </a:lnTo>
                <a:lnTo>
                  <a:pt x="69214" y="415289"/>
                </a:lnTo>
                <a:close/>
              </a:path>
              <a:path w="474979" h="453390">
                <a:moveTo>
                  <a:pt x="63499" y="421639"/>
                </a:moveTo>
                <a:lnTo>
                  <a:pt x="62229" y="421639"/>
                </a:lnTo>
                <a:lnTo>
                  <a:pt x="61594" y="422909"/>
                </a:lnTo>
                <a:lnTo>
                  <a:pt x="62229" y="422909"/>
                </a:lnTo>
                <a:lnTo>
                  <a:pt x="63499" y="421639"/>
                </a:lnTo>
                <a:close/>
              </a:path>
              <a:path w="474979" h="453390">
                <a:moveTo>
                  <a:pt x="81279" y="403859"/>
                </a:moveTo>
                <a:lnTo>
                  <a:pt x="33019" y="403859"/>
                </a:lnTo>
                <a:lnTo>
                  <a:pt x="21589" y="415289"/>
                </a:lnTo>
                <a:lnTo>
                  <a:pt x="69849" y="414019"/>
                </a:lnTo>
                <a:lnTo>
                  <a:pt x="71119" y="414019"/>
                </a:lnTo>
                <a:lnTo>
                  <a:pt x="81279" y="403859"/>
                </a:lnTo>
                <a:close/>
              </a:path>
              <a:path w="474979" h="453390">
                <a:moveTo>
                  <a:pt x="71119" y="414019"/>
                </a:moveTo>
                <a:lnTo>
                  <a:pt x="69849" y="414019"/>
                </a:lnTo>
                <a:lnTo>
                  <a:pt x="69214" y="415289"/>
                </a:lnTo>
                <a:lnTo>
                  <a:pt x="69849" y="415289"/>
                </a:lnTo>
                <a:lnTo>
                  <a:pt x="71119" y="414019"/>
                </a:lnTo>
                <a:close/>
              </a:path>
              <a:path w="474979" h="453390">
                <a:moveTo>
                  <a:pt x="94614" y="389889"/>
                </a:moveTo>
                <a:lnTo>
                  <a:pt x="46989" y="389889"/>
                </a:lnTo>
                <a:lnTo>
                  <a:pt x="33019" y="403859"/>
                </a:lnTo>
                <a:lnTo>
                  <a:pt x="81279" y="402589"/>
                </a:lnTo>
                <a:lnTo>
                  <a:pt x="82549" y="402589"/>
                </a:lnTo>
                <a:lnTo>
                  <a:pt x="93979" y="391159"/>
                </a:lnTo>
                <a:lnTo>
                  <a:pt x="94614" y="389889"/>
                </a:lnTo>
                <a:close/>
              </a:path>
              <a:path w="474979" h="453390">
                <a:moveTo>
                  <a:pt x="99694" y="384809"/>
                </a:moveTo>
                <a:lnTo>
                  <a:pt x="52069" y="384809"/>
                </a:lnTo>
                <a:lnTo>
                  <a:pt x="46989" y="389889"/>
                </a:lnTo>
                <a:lnTo>
                  <a:pt x="95249" y="388619"/>
                </a:lnTo>
                <a:lnTo>
                  <a:pt x="96519" y="388619"/>
                </a:lnTo>
                <a:lnTo>
                  <a:pt x="99059" y="386079"/>
                </a:lnTo>
                <a:lnTo>
                  <a:pt x="99694" y="384809"/>
                </a:lnTo>
                <a:close/>
              </a:path>
              <a:path w="474979" h="453390">
                <a:moveTo>
                  <a:pt x="96519" y="388619"/>
                </a:moveTo>
                <a:lnTo>
                  <a:pt x="95249" y="388619"/>
                </a:lnTo>
                <a:lnTo>
                  <a:pt x="94614" y="389889"/>
                </a:lnTo>
                <a:lnTo>
                  <a:pt x="95249" y="389889"/>
                </a:lnTo>
                <a:lnTo>
                  <a:pt x="96519" y="388619"/>
                </a:lnTo>
                <a:close/>
              </a:path>
              <a:path w="474979" h="453390">
                <a:moveTo>
                  <a:pt x="102869" y="382269"/>
                </a:moveTo>
                <a:lnTo>
                  <a:pt x="54609" y="382269"/>
                </a:lnTo>
                <a:lnTo>
                  <a:pt x="52069" y="384809"/>
                </a:lnTo>
                <a:lnTo>
                  <a:pt x="100329" y="383539"/>
                </a:lnTo>
                <a:lnTo>
                  <a:pt x="101599" y="383539"/>
                </a:lnTo>
                <a:lnTo>
                  <a:pt x="102869" y="382269"/>
                </a:lnTo>
                <a:close/>
              </a:path>
              <a:path w="474979" h="453390">
                <a:moveTo>
                  <a:pt x="101599" y="383539"/>
                </a:moveTo>
                <a:lnTo>
                  <a:pt x="100329" y="383539"/>
                </a:lnTo>
                <a:lnTo>
                  <a:pt x="99694" y="384809"/>
                </a:lnTo>
                <a:lnTo>
                  <a:pt x="100329" y="384809"/>
                </a:lnTo>
                <a:lnTo>
                  <a:pt x="101599" y="383539"/>
                </a:lnTo>
                <a:close/>
              </a:path>
              <a:path w="474979" h="453390">
                <a:moveTo>
                  <a:pt x="107949" y="377189"/>
                </a:moveTo>
                <a:lnTo>
                  <a:pt x="59689" y="377189"/>
                </a:lnTo>
                <a:lnTo>
                  <a:pt x="54609" y="382269"/>
                </a:lnTo>
                <a:lnTo>
                  <a:pt x="102869" y="380999"/>
                </a:lnTo>
                <a:lnTo>
                  <a:pt x="104139" y="380999"/>
                </a:lnTo>
                <a:lnTo>
                  <a:pt x="107949" y="377189"/>
                </a:lnTo>
                <a:close/>
              </a:path>
              <a:path w="474979" h="453390">
                <a:moveTo>
                  <a:pt x="118744" y="365759"/>
                </a:moveTo>
                <a:lnTo>
                  <a:pt x="71119" y="365759"/>
                </a:lnTo>
                <a:lnTo>
                  <a:pt x="59689" y="377189"/>
                </a:lnTo>
                <a:lnTo>
                  <a:pt x="107949" y="375919"/>
                </a:lnTo>
                <a:lnTo>
                  <a:pt x="109219" y="375919"/>
                </a:lnTo>
                <a:lnTo>
                  <a:pt x="118109" y="367029"/>
                </a:lnTo>
                <a:lnTo>
                  <a:pt x="118744" y="365759"/>
                </a:lnTo>
                <a:close/>
              </a:path>
              <a:path w="474979" h="453390">
                <a:moveTo>
                  <a:pt x="165099" y="320039"/>
                </a:moveTo>
                <a:lnTo>
                  <a:pt x="116839" y="320039"/>
                </a:lnTo>
                <a:lnTo>
                  <a:pt x="71119" y="365759"/>
                </a:lnTo>
                <a:lnTo>
                  <a:pt x="119379" y="364489"/>
                </a:lnTo>
                <a:lnTo>
                  <a:pt x="120649" y="364489"/>
                </a:lnTo>
                <a:lnTo>
                  <a:pt x="165099" y="320039"/>
                </a:lnTo>
                <a:close/>
              </a:path>
              <a:path w="474979" h="453390">
                <a:moveTo>
                  <a:pt x="120649" y="364489"/>
                </a:moveTo>
                <a:lnTo>
                  <a:pt x="119379" y="364489"/>
                </a:lnTo>
                <a:lnTo>
                  <a:pt x="118744" y="365759"/>
                </a:lnTo>
                <a:lnTo>
                  <a:pt x="119379" y="365759"/>
                </a:lnTo>
                <a:lnTo>
                  <a:pt x="120649" y="364489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bk object 1168"/>
          <p:cNvSpPr/>
          <p:nvPr/>
        </p:nvSpPr>
        <p:spPr>
          <a:xfrm>
            <a:off x="3769359" y="6290309"/>
            <a:ext cx="464820" cy="441959"/>
          </a:xfrm>
          <a:custGeom>
            <a:avLst/>
            <a:gdLst/>
            <a:ahLst/>
            <a:cxnLst/>
            <a:rect l="l" t="t" r="r" b="b"/>
            <a:pathLst>
              <a:path w="464820" h="441959">
                <a:moveTo>
                  <a:pt x="312420" y="158749"/>
                </a:moveTo>
                <a:lnTo>
                  <a:pt x="264160" y="158749"/>
                </a:lnTo>
                <a:lnTo>
                  <a:pt x="125729" y="297179"/>
                </a:lnTo>
                <a:lnTo>
                  <a:pt x="173989" y="297179"/>
                </a:lnTo>
                <a:lnTo>
                  <a:pt x="312420" y="158749"/>
                </a:lnTo>
                <a:close/>
              </a:path>
              <a:path w="464820" h="441959">
                <a:moveTo>
                  <a:pt x="320039" y="151129"/>
                </a:moveTo>
                <a:lnTo>
                  <a:pt x="271779" y="151129"/>
                </a:lnTo>
                <a:lnTo>
                  <a:pt x="265429" y="157479"/>
                </a:lnTo>
                <a:lnTo>
                  <a:pt x="313689" y="157479"/>
                </a:lnTo>
                <a:lnTo>
                  <a:pt x="320039" y="151129"/>
                </a:lnTo>
                <a:close/>
              </a:path>
              <a:path w="464820" h="441959">
                <a:moveTo>
                  <a:pt x="325120" y="146049"/>
                </a:moveTo>
                <a:lnTo>
                  <a:pt x="276860" y="146049"/>
                </a:lnTo>
                <a:lnTo>
                  <a:pt x="273050" y="149859"/>
                </a:lnTo>
                <a:lnTo>
                  <a:pt x="321310" y="149859"/>
                </a:lnTo>
                <a:lnTo>
                  <a:pt x="325120" y="146049"/>
                </a:lnTo>
                <a:close/>
              </a:path>
              <a:path w="464820" h="441959">
                <a:moveTo>
                  <a:pt x="331470" y="139699"/>
                </a:moveTo>
                <a:lnTo>
                  <a:pt x="283210" y="139699"/>
                </a:lnTo>
                <a:lnTo>
                  <a:pt x="278129" y="144779"/>
                </a:lnTo>
                <a:lnTo>
                  <a:pt x="326389" y="144779"/>
                </a:lnTo>
                <a:lnTo>
                  <a:pt x="331470" y="139699"/>
                </a:lnTo>
                <a:close/>
              </a:path>
              <a:path w="464820" h="441959">
                <a:moveTo>
                  <a:pt x="337820" y="133349"/>
                </a:moveTo>
                <a:lnTo>
                  <a:pt x="289560" y="133349"/>
                </a:lnTo>
                <a:lnTo>
                  <a:pt x="284479" y="138429"/>
                </a:lnTo>
                <a:lnTo>
                  <a:pt x="332739" y="138429"/>
                </a:lnTo>
                <a:lnTo>
                  <a:pt x="337820" y="133349"/>
                </a:lnTo>
                <a:close/>
              </a:path>
              <a:path w="464820" h="441959">
                <a:moveTo>
                  <a:pt x="344170" y="126999"/>
                </a:moveTo>
                <a:lnTo>
                  <a:pt x="295910" y="126999"/>
                </a:lnTo>
                <a:lnTo>
                  <a:pt x="290829" y="132079"/>
                </a:lnTo>
                <a:lnTo>
                  <a:pt x="339089" y="132079"/>
                </a:lnTo>
                <a:lnTo>
                  <a:pt x="344170" y="126999"/>
                </a:lnTo>
                <a:close/>
              </a:path>
              <a:path w="464820" h="441959">
                <a:moveTo>
                  <a:pt x="350520" y="120649"/>
                </a:moveTo>
                <a:lnTo>
                  <a:pt x="302260" y="120649"/>
                </a:lnTo>
                <a:lnTo>
                  <a:pt x="297179" y="125729"/>
                </a:lnTo>
                <a:lnTo>
                  <a:pt x="345439" y="125729"/>
                </a:lnTo>
                <a:lnTo>
                  <a:pt x="350520" y="120649"/>
                </a:lnTo>
                <a:close/>
              </a:path>
              <a:path w="464820" h="441959">
                <a:moveTo>
                  <a:pt x="356869" y="114299"/>
                </a:moveTo>
                <a:lnTo>
                  <a:pt x="308610" y="114299"/>
                </a:lnTo>
                <a:lnTo>
                  <a:pt x="303529" y="119379"/>
                </a:lnTo>
                <a:lnTo>
                  <a:pt x="351789" y="119379"/>
                </a:lnTo>
                <a:lnTo>
                  <a:pt x="356869" y="114299"/>
                </a:lnTo>
                <a:close/>
              </a:path>
              <a:path w="464820" h="441959">
                <a:moveTo>
                  <a:pt x="363220" y="107949"/>
                </a:moveTo>
                <a:lnTo>
                  <a:pt x="314960" y="107949"/>
                </a:lnTo>
                <a:lnTo>
                  <a:pt x="309879" y="113029"/>
                </a:lnTo>
                <a:lnTo>
                  <a:pt x="358139" y="113029"/>
                </a:lnTo>
                <a:lnTo>
                  <a:pt x="363220" y="107949"/>
                </a:lnTo>
                <a:close/>
              </a:path>
              <a:path w="464820" h="441959">
                <a:moveTo>
                  <a:pt x="369570" y="101599"/>
                </a:moveTo>
                <a:lnTo>
                  <a:pt x="321310" y="101599"/>
                </a:lnTo>
                <a:lnTo>
                  <a:pt x="316229" y="106679"/>
                </a:lnTo>
                <a:lnTo>
                  <a:pt x="364489" y="106679"/>
                </a:lnTo>
                <a:lnTo>
                  <a:pt x="369570" y="101599"/>
                </a:lnTo>
                <a:close/>
              </a:path>
              <a:path w="464820" h="441959">
                <a:moveTo>
                  <a:pt x="375920" y="95249"/>
                </a:moveTo>
                <a:lnTo>
                  <a:pt x="327660" y="95249"/>
                </a:lnTo>
                <a:lnTo>
                  <a:pt x="322579" y="100329"/>
                </a:lnTo>
                <a:lnTo>
                  <a:pt x="370839" y="100329"/>
                </a:lnTo>
                <a:lnTo>
                  <a:pt x="375920" y="95249"/>
                </a:lnTo>
                <a:close/>
              </a:path>
              <a:path w="464820" h="441959">
                <a:moveTo>
                  <a:pt x="382270" y="88899"/>
                </a:moveTo>
                <a:lnTo>
                  <a:pt x="334010" y="88899"/>
                </a:lnTo>
                <a:lnTo>
                  <a:pt x="328929" y="93979"/>
                </a:lnTo>
                <a:lnTo>
                  <a:pt x="377189" y="93979"/>
                </a:lnTo>
                <a:lnTo>
                  <a:pt x="382270" y="88899"/>
                </a:lnTo>
                <a:close/>
              </a:path>
              <a:path w="464820" h="441959">
                <a:moveTo>
                  <a:pt x="388620" y="82549"/>
                </a:moveTo>
                <a:lnTo>
                  <a:pt x="340360" y="82549"/>
                </a:lnTo>
                <a:lnTo>
                  <a:pt x="335279" y="87629"/>
                </a:lnTo>
                <a:lnTo>
                  <a:pt x="383539" y="87629"/>
                </a:lnTo>
                <a:lnTo>
                  <a:pt x="388620" y="82549"/>
                </a:lnTo>
                <a:close/>
              </a:path>
              <a:path w="464820" h="441959">
                <a:moveTo>
                  <a:pt x="394970" y="76199"/>
                </a:moveTo>
                <a:lnTo>
                  <a:pt x="346710" y="76199"/>
                </a:lnTo>
                <a:lnTo>
                  <a:pt x="341629" y="81279"/>
                </a:lnTo>
                <a:lnTo>
                  <a:pt x="389889" y="81279"/>
                </a:lnTo>
                <a:lnTo>
                  <a:pt x="394970" y="76199"/>
                </a:lnTo>
                <a:close/>
              </a:path>
              <a:path w="464820" h="441959">
                <a:moveTo>
                  <a:pt x="401320" y="69849"/>
                </a:moveTo>
                <a:lnTo>
                  <a:pt x="353060" y="69849"/>
                </a:lnTo>
                <a:lnTo>
                  <a:pt x="347979" y="74929"/>
                </a:lnTo>
                <a:lnTo>
                  <a:pt x="396239" y="74929"/>
                </a:lnTo>
                <a:lnTo>
                  <a:pt x="401320" y="69849"/>
                </a:lnTo>
                <a:close/>
              </a:path>
              <a:path w="464820" h="441959">
                <a:moveTo>
                  <a:pt x="407670" y="63499"/>
                </a:moveTo>
                <a:lnTo>
                  <a:pt x="359410" y="63499"/>
                </a:lnTo>
                <a:lnTo>
                  <a:pt x="354329" y="68579"/>
                </a:lnTo>
                <a:lnTo>
                  <a:pt x="402589" y="68579"/>
                </a:lnTo>
                <a:lnTo>
                  <a:pt x="407670" y="63499"/>
                </a:lnTo>
                <a:close/>
              </a:path>
              <a:path w="464820" h="441959">
                <a:moveTo>
                  <a:pt x="414020" y="57149"/>
                </a:moveTo>
                <a:lnTo>
                  <a:pt x="365760" y="57149"/>
                </a:lnTo>
                <a:lnTo>
                  <a:pt x="360679" y="62229"/>
                </a:lnTo>
                <a:lnTo>
                  <a:pt x="408939" y="62229"/>
                </a:lnTo>
                <a:lnTo>
                  <a:pt x="414020" y="57149"/>
                </a:lnTo>
                <a:close/>
              </a:path>
              <a:path w="464820" h="441959">
                <a:moveTo>
                  <a:pt x="420370" y="50799"/>
                </a:moveTo>
                <a:lnTo>
                  <a:pt x="372110" y="50799"/>
                </a:lnTo>
                <a:lnTo>
                  <a:pt x="367029" y="55879"/>
                </a:lnTo>
                <a:lnTo>
                  <a:pt x="415289" y="55879"/>
                </a:lnTo>
                <a:lnTo>
                  <a:pt x="420370" y="50799"/>
                </a:lnTo>
                <a:close/>
              </a:path>
              <a:path w="464820" h="441959">
                <a:moveTo>
                  <a:pt x="426720" y="44449"/>
                </a:moveTo>
                <a:lnTo>
                  <a:pt x="378460" y="44449"/>
                </a:lnTo>
                <a:lnTo>
                  <a:pt x="373379" y="49529"/>
                </a:lnTo>
                <a:lnTo>
                  <a:pt x="421639" y="49529"/>
                </a:lnTo>
                <a:lnTo>
                  <a:pt x="426720" y="44449"/>
                </a:lnTo>
                <a:close/>
              </a:path>
              <a:path w="464820" h="441959">
                <a:moveTo>
                  <a:pt x="433070" y="38099"/>
                </a:moveTo>
                <a:lnTo>
                  <a:pt x="384810" y="38099"/>
                </a:lnTo>
                <a:lnTo>
                  <a:pt x="379729" y="43179"/>
                </a:lnTo>
                <a:lnTo>
                  <a:pt x="427989" y="43179"/>
                </a:lnTo>
                <a:lnTo>
                  <a:pt x="433070" y="38099"/>
                </a:lnTo>
                <a:close/>
              </a:path>
              <a:path w="464820" h="441959">
                <a:moveTo>
                  <a:pt x="439420" y="31749"/>
                </a:moveTo>
                <a:lnTo>
                  <a:pt x="391160" y="31749"/>
                </a:lnTo>
                <a:lnTo>
                  <a:pt x="386079" y="36829"/>
                </a:lnTo>
                <a:lnTo>
                  <a:pt x="434339" y="36829"/>
                </a:lnTo>
                <a:lnTo>
                  <a:pt x="439420" y="31749"/>
                </a:lnTo>
                <a:close/>
              </a:path>
              <a:path w="464820" h="441959">
                <a:moveTo>
                  <a:pt x="445770" y="25399"/>
                </a:moveTo>
                <a:lnTo>
                  <a:pt x="397509" y="25399"/>
                </a:lnTo>
                <a:lnTo>
                  <a:pt x="392429" y="30479"/>
                </a:lnTo>
                <a:lnTo>
                  <a:pt x="440689" y="30479"/>
                </a:lnTo>
                <a:lnTo>
                  <a:pt x="445770" y="25399"/>
                </a:lnTo>
                <a:close/>
              </a:path>
              <a:path w="464820" h="441959">
                <a:moveTo>
                  <a:pt x="452120" y="19049"/>
                </a:moveTo>
                <a:lnTo>
                  <a:pt x="403860" y="19049"/>
                </a:lnTo>
                <a:lnTo>
                  <a:pt x="398779" y="24129"/>
                </a:lnTo>
                <a:lnTo>
                  <a:pt x="447039" y="24129"/>
                </a:lnTo>
                <a:lnTo>
                  <a:pt x="452120" y="19049"/>
                </a:lnTo>
                <a:close/>
              </a:path>
              <a:path w="464820" h="441959">
                <a:moveTo>
                  <a:pt x="458470" y="12699"/>
                </a:moveTo>
                <a:lnTo>
                  <a:pt x="410209" y="12699"/>
                </a:lnTo>
                <a:lnTo>
                  <a:pt x="405129" y="17779"/>
                </a:lnTo>
                <a:lnTo>
                  <a:pt x="453389" y="17779"/>
                </a:lnTo>
                <a:lnTo>
                  <a:pt x="458470" y="12699"/>
                </a:lnTo>
                <a:close/>
              </a:path>
              <a:path w="464820" h="441959">
                <a:moveTo>
                  <a:pt x="464820" y="5079"/>
                </a:moveTo>
                <a:lnTo>
                  <a:pt x="453389" y="5079"/>
                </a:lnTo>
                <a:lnTo>
                  <a:pt x="453389" y="6349"/>
                </a:lnTo>
                <a:lnTo>
                  <a:pt x="416560" y="6349"/>
                </a:lnTo>
                <a:lnTo>
                  <a:pt x="411479" y="11429"/>
                </a:lnTo>
                <a:lnTo>
                  <a:pt x="459739" y="11429"/>
                </a:lnTo>
                <a:lnTo>
                  <a:pt x="464820" y="6349"/>
                </a:lnTo>
                <a:lnTo>
                  <a:pt x="464820" y="5079"/>
                </a:lnTo>
                <a:close/>
              </a:path>
              <a:path w="464820" h="441959">
                <a:moveTo>
                  <a:pt x="427989" y="0"/>
                </a:moveTo>
                <a:lnTo>
                  <a:pt x="422909" y="0"/>
                </a:lnTo>
                <a:lnTo>
                  <a:pt x="417829" y="5079"/>
                </a:lnTo>
                <a:lnTo>
                  <a:pt x="444500" y="5079"/>
                </a:lnTo>
                <a:lnTo>
                  <a:pt x="444500" y="2539"/>
                </a:lnTo>
                <a:lnTo>
                  <a:pt x="435609" y="2539"/>
                </a:lnTo>
                <a:lnTo>
                  <a:pt x="435609" y="1269"/>
                </a:lnTo>
                <a:lnTo>
                  <a:pt x="427989" y="1269"/>
                </a:lnTo>
                <a:lnTo>
                  <a:pt x="427989" y="0"/>
                </a:lnTo>
                <a:close/>
              </a:path>
              <a:path w="464820" h="441959">
                <a:moveTo>
                  <a:pt x="173989" y="297179"/>
                </a:moveTo>
                <a:lnTo>
                  <a:pt x="125729" y="297179"/>
                </a:lnTo>
                <a:lnTo>
                  <a:pt x="72389" y="350519"/>
                </a:lnTo>
                <a:lnTo>
                  <a:pt x="120650" y="350519"/>
                </a:lnTo>
                <a:lnTo>
                  <a:pt x="173989" y="297179"/>
                </a:lnTo>
                <a:close/>
              </a:path>
              <a:path w="464820" h="441959">
                <a:moveTo>
                  <a:pt x="120650" y="350519"/>
                </a:moveTo>
                <a:lnTo>
                  <a:pt x="72389" y="350519"/>
                </a:lnTo>
                <a:lnTo>
                  <a:pt x="49529" y="373379"/>
                </a:lnTo>
                <a:lnTo>
                  <a:pt x="97789" y="373379"/>
                </a:lnTo>
                <a:lnTo>
                  <a:pt x="120650" y="350519"/>
                </a:lnTo>
                <a:close/>
              </a:path>
              <a:path w="464820" h="441959">
                <a:moveTo>
                  <a:pt x="97789" y="373379"/>
                </a:moveTo>
                <a:lnTo>
                  <a:pt x="49529" y="373379"/>
                </a:lnTo>
                <a:lnTo>
                  <a:pt x="24130" y="398779"/>
                </a:lnTo>
                <a:lnTo>
                  <a:pt x="72389" y="398779"/>
                </a:lnTo>
                <a:lnTo>
                  <a:pt x="97789" y="373379"/>
                </a:lnTo>
                <a:close/>
              </a:path>
              <a:path w="464820" h="441959">
                <a:moveTo>
                  <a:pt x="72389" y="398779"/>
                </a:moveTo>
                <a:lnTo>
                  <a:pt x="24129" y="398779"/>
                </a:lnTo>
                <a:lnTo>
                  <a:pt x="17780" y="405129"/>
                </a:lnTo>
                <a:lnTo>
                  <a:pt x="66039" y="405129"/>
                </a:lnTo>
                <a:lnTo>
                  <a:pt x="72389" y="398779"/>
                </a:lnTo>
                <a:close/>
              </a:path>
              <a:path w="464820" h="441959">
                <a:moveTo>
                  <a:pt x="66039" y="405129"/>
                </a:moveTo>
                <a:lnTo>
                  <a:pt x="17779" y="405129"/>
                </a:lnTo>
                <a:lnTo>
                  <a:pt x="11430" y="411479"/>
                </a:lnTo>
                <a:lnTo>
                  <a:pt x="59689" y="411479"/>
                </a:lnTo>
                <a:lnTo>
                  <a:pt x="66039" y="405129"/>
                </a:lnTo>
                <a:close/>
              </a:path>
              <a:path w="464820" h="441959">
                <a:moveTo>
                  <a:pt x="59689" y="411479"/>
                </a:moveTo>
                <a:lnTo>
                  <a:pt x="11429" y="411479"/>
                </a:lnTo>
                <a:lnTo>
                  <a:pt x="5080" y="417829"/>
                </a:lnTo>
                <a:lnTo>
                  <a:pt x="53339" y="417829"/>
                </a:lnTo>
                <a:lnTo>
                  <a:pt x="59689" y="411479"/>
                </a:lnTo>
                <a:close/>
              </a:path>
              <a:path w="464820" h="441959">
                <a:moveTo>
                  <a:pt x="53339" y="417829"/>
                </a:moveTo>
                <a:lnTo>
                  <a:pt x="5079" y="417829"/>
                </a:lnTo>
                <a:lnTo>
                  <a:pt x="0" y="422909"/>
                </a:lnTo>
                <a:lnTo>
                  <a:pt x="1269" y="422909"/>
                </a:lnTo>
                <a:lnTo>
                  <a:pt x="1269" y="424179"/>
                </a:lnTo>
                <a:lnTo>
                  <a:pt x="2539" y="424179"/>
                </a:lnTo>
                <a:lnTo>
                  <a:pt x="2539" y="425450"/>
                </a:lnTo>
                <a:lnTo>
                  <a:pt x="5079" y="425450"/>
                </a:lnTo>
                <a:lnTo>
                  <a:pt x="5079" y="426719"/>
                </a:lnTo>
                <a:lnTo>
                  <a:pt x="6350" y="426719"/>
                </a:lnTo>
                <a:lnTo>
                  <a:pt x="6350" y="427989"/>
                </a:lnTo>
                <a:lnTo>
                  <a:pt x="8889" y="427989"/>
                </a:lnTo>
                <a:lnTo>
                  <a:pt x="8889" y="429259"/>
                </a:lnTo>
                <a:lnTo>
                  <a:pt x="10160" y="429259"/>
                </a:lnTo>
                <a:lnTo>
                  <a:pt x="10160" y="430529"/>
                </a:lnTo>
                <a:lnTo>
                  <a:pt x="40639" y="430529"/>
                </a:lnTo>
                <a:lnTo>
                  <a:pt x="53339" y="417829"/>
                </a:lnTo>
                <a:close/>
              </a:path>
              <a:path w="464820" h="441959">
                <a:moveTo>
                  <a:pt x="40639" y="430529"/>
                </a:moveTo>
                <a:lnTo>
                  <a:pt x="12700" y="430529"/>
                </a:lnTo>
                <a:lnTo>
                  <a:pt x="12700" y="431799"/>
                </a:lnTo>
                <a:lnTo>
                  <a:pt x="13969" y="431799"/>
                </a:lnTo>
                <a:lnTo>
                  <a:pt x="13969" y="433069"/>
                </a:lnTo>
                <a:lnTo>
                  <a:pt x="16510" y="433069"/>
                </a:lnTo>
                <a:lnTo>
                  <a:pt x="16510" y="434339"/>
                </a:lnTo>
                <a:lnTo>
                  <a:pt x="17779" y="434339"/>
                </a:lnTo>
                <a:lnTo>
                  <a:pt x="17779" y="435609"/>
                </a:lnTo>
                <a:lnTo>
                  <a:pt x="19050" y="435609"/>
                </a:lnTo>
                <a:lnTo>
                  <a:pt x="19050" y="436879"/>
                </a:lnTo>
                <a:lnTo>
                  <a:pt x="34289" y="436879"/>
                </a:lnTo>
                <a:lnTo>
                  <a:pt x="40639" y="430529"/>
                </a:lnTo>
                <a:close/>
              </a:path>
              <a:path w="464820" h="441959">
                <a:moveTo>
                  <a:pt x="34289" y="436880"/>
                </a:moveTo>
                <a:lnTo>
                  <a:pt x="21589" y="436880"/>
                </a:lnTo>
                <a:lnTo>
                  <a:pt x="21589" y="438149"/>
                </a:lnTo>
                <a:lnTo>
                  <a:pt x="22860" y="438149"/>
                </a:lnTo>
                <a:lnTo>
                  <a:pt x="22860" y="439419"/>
                </a:lnTo>
                <a:lnTo>
                  <a:pt x="25400" y="439419"/>
                </a:lnTo>
                <a:lnTo>
                  <a:pt x="25400" y="440689"/>
                </a:lnTo>
                <a:lnTo>
                  <a:pt x="26669" y="440689"/>
                </a:lnTo>
                <a:lnTo>
                  <a:pt x="26669" y="441959"/>
                </a:lnTo>
                <a:lnTo>
                  <a:pt x="29210" y="441959"/>
                </a:lnTo>
                <a:lnTo>
                  <a:pt x="34289" y="43688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bk object 1169"/>
          <p:cNvSpPr/>
          <p:nvPr/>
        </p:nvSpPr>
        <p:spPr>
          <a:xfrm>
            <a:off x="3742863" y="6285229"/>
            <a:ext cx="449580" cy="427990"/>
          </a:xfrm>
          <a:custGeom>
            <a:avLst/>
            <a:gdLst/>
            <a:ahLst/>
            <a:cxnLst/>
            <a:rect l="l" t="t" r="r" b="b"/>
            <a:pathLst>
              <a:path w="449579" h="427990">
                <a:moveTo>
                  <a:pt x="290656" y="163830"/>
                </a:moveTo>
                <a:lnTo>
                  <a:pt x="243012" y="163830"/>
                </a:lnTo>
                <a:lnTo>
                  <a:pt x="89062" y="317500"/>
                </a:lnTo>
                <a:lnTo>
                  <a:pt x="136986" y="317500"/>
                </a:lnTo>
                <a:lnTo>
                  <a:pt x="290656" y="163830"/>
                </a:lnTo>
                <a:close/>
              </a:path>
              <a:path w="449579" h="427990">
                <a:moveTo>
                  <a:pt x="298276" y="156210"/>
                </a:moveTo>
                <a:lnTo>
                  <a:pt x="250646" y="156210"/>
                </a:lnTo>
                <a:lnTo>
                  <a:pt x="244284" y="162560"/>
                </a:lnTo>
                <a:lnTo>
                  <a:pt x="291926" y="162560"/>
                </a:lnTo>
                <a:lnTo>
                  <a:pt x="298276" y="156210"/>
                </a:lnTo>
                <a:close/>
              </a:path>
              <a:path w="449579" h="427990">
                <a:moveTo>
                  <a:pt x="303356" y="151130"/>
                </a:moveTo>
                <a:lnTo>
                  <a:pt x="255735" y="151130"/>
                </a:lnTo>
                <a:lnTo>
                  <a:pt x="251918" y="154940"/>
                </a:lnTo>
                <a:lnTo>
                  <a:pt x="299546" y="154940"/>
                </a:lnTo>
                <a:lnTo>
                  <a:pt x="303356" y="151130"/>
                </a:lnTo>
                <a:close/>
              </a:path>
              <a:path w="449579" h="427990">
                <a:moveTo>
                  <a:pt x="309706" y="144780"/>
                </a:moveTo>
                <a:lnTo>
                  <a:pt x="262097" y="144780"/>
                </a:lnTo>
                <a:lnTo>
                  <a:pt x="257008" y="149860"/>
                </a:lnTo>
                <a:lnTo>
                  <a:pt x="304626" y="149860"/>
                </a:lnTo>
                <a:lnTo>
                  <a:pt x="309706" y="144780"/>
                </a:lnTo>
                <a:close/>
              </a:path>
              <a:path w="449579" h="427990">
                <a:moveTo>
                  <a:pt x="316056" y="138430"/>
                </a:moveTo>
                <a:lnTo>
                  <a:pt x="268458" y="138430"/>
                </a:lnTo>
                <a:lnTo>
                  <a:pt x="263369" y="143510"/>
                </a:lnTo>
                <a:lnTo>
                  <a:pt x="310976" y="143510"/>
                </a:lnTo>
                <a:lnTo>
                  <a:pt x="316056" y="138430"/>
                </a:lnTo>
                <a:close/>
              </a:path>
              <a:path w="449579" h="427990">
                <a:moveTo>
                  <a:pt x="322406" y="132080"/>
                </a:moveTo>
                <a:lnTo>
                  <a:pt x="274820" y="132080"/>
                </a:lnTo>
                <a:lnTo>
                  <a:pt x="269731" y="137160"/>
                </a:lnTo>
                <a:lnTo>
                  <a:pt x="317326" y="137160"/>
                </a:lnTo>
                <a:lnTo>
                  <a:pt x="322406" y="132080"/>
                </a:lnTo>
                <a:close/>
              </a:path>
              <a:path w="449579" h="427990">
                <a:moveTo>
                  <a:pt x="328756" y="125730"/>
                </a:moveTo>
                <a:lnTo>
                  <a:pt x="281182" y="125730"/>
                </a:lnTo>
                <a:lnTo>
                  <a:pt x="276092" y="130810"/>
                </a:lnTo>
                <a:lnTo>
                  <a:pt x="323676" y="130810"/>
                </a:lnTo>
                <a:lnTo>
                  <a:pt x="328756" y="125730"/>
                </a:lnTo>
                <a:close/>
              </a:path>
              <a:path w="449579" h="427990">
                <a:moveTo>
                  <a:pt x="335106" y="119380"/>
                </a:moveTo>
                <a:lnTo>
                  <a:pt x="287543" y="119380"/>
                </a:lnTo>
                <a:lnTo>
                  <a:pt x="282454" y="124460"/>
                </a:lnTo>
                <a:lnTo>
                  <a:pt x="330026" y="124460"/>
                </a:lnTo>
                <a:lnTo>
                  <a:pt x="335106" y="119380"/>
                </a:lnTo>
                <a:close/>
              </a:path>
              <a:path w="449579" h="427990">
                <a:moveTo>
                  <a:pt x="341456" y="113030"/>
                </a:moveTo>
                <a:lnTo>
                  <a:pt x="293905" y="113030"/>
                </a:lnTo>
                <a:lnTo>
                  <a:pt x="288816" y="118110"/>
                </a:lnTo>
                <a:lnTo>
                  <a:pt x="336376" y="118110"/>
                </a:lnTo>
                <a:lnTo>
                  <a:pt x="341456" y="113030"/>
                </a:lnTo>
                <a:close/>
              </a:path>
              <a:path w="449579" h="427990">
                <a:moveTo>
                  <a:pt x="347806" y="106680"/>
                </a:moveTo>
                <a:lnTo>
                  <a:pt x="300266" y="106680"/>
                </a:lnTo>
                <a:lnTo>
                  <a:pt x="295177" y="111760"/>
                </a:lnTo>
                <a:lnTo>
                  <a:pt x="342726" y="111760"/>
                </a:lnTo>
                <a:lnTo>
                  <a:pt x="347806" y="106680"/>
                </a:lnTo>
                <a:close/>
              </a:path>
              <a:path w="449579" h="427990">
                <a:moveTo>
                  <a:pt x="354156" y="100330"/>
                </a:moveTo>
                <a:lnTo>
                  <a:pt x="306628" y="100330"/>
                </a:lnTo>
                <a:lnTo>
                  <a:pt x="301539" y="105410"/>
                </a:lnTo>
                <a:lnTo>
                  <a:pt x="349076" y="105410"/>
                </a:lnTo>
                <a:lnTo>
                  <a:pt x="354156" y="100330"/>
                </a:lnTo>
                <a:close/>
              </a:path>
              <a:path w="449579" h="427990">
                <a:moveTo>
                  <a:pt x="360506" y="93980"/>
                </a:moveTo>
                <a:lnTo>
                  <a:pt x="312990" y="93980"/>
                </a:lnTo>
                <a:lnTo>
                  <a:pt x="307900" y="99060"/>
                </a:lnTo>
                <a:lnTo>
                  <a:pt x="355426" y="99060"/>
                </a:lnTo>
                <a:lnTo>
                  <a:pt x="360506" y="93980"/>
                </a:lnTo>
                <a:close/>
              </a:path>
              <a:path w="449579" h="427990">
                <a:moveTo>
                  <a:pt x="366856" y="87630"/>
                </a:moveTo>
                <a:lnTo>
                  <a:pt x="319351" y="87630"/>
                </a:lnTo>
                <a:lnTo>
                  <a:pt x="314262" y="92710"/>
                </a:lnTo>
                <a:lnTo>
                  <a:pt x="361776" y="92710"/>
                </a:lnTo>
                <a:lnTo>
                  <a:pt x="366856" y="87630"/>
                </a:lnTo>
                <a:close/>
              </a:path>
              <a:path w="449579" h="427990">
                <a:moveTo>
                  <a:pt x="373206" y="81280"/>
                </a:moveTo>
                <a:lnTo>
                  <a:pt x="325713" y="81280"/>
                </a:lnTo>
                <a:lnTo>
                  <a:pt x="320624" y="86360"/>
                </a:lnTo>
                <a:lnTo>
                  <a:pt x="368126" y="86360"/>
                </a:lnTo>
                <a:lnTo>
                  <a:pt x="373206" y="81280"/>
                </a:lnTo>
                <a:close/>
              </a:path>
              <a:path w="449579" h="427990">
                <a:moveTo>
                  <a:pt x="379556" y="74930"/>
                </a:moveTo>
                <a:lnTo>
                  <a:pt x="332074" y="74930"/>
                </a:lnTo>
                <a:lnTo>
                  <a:pt x="326985" y="80010"/>
                </a:lnTo>
                <a:lnTo>
                  <a:pt x="374476" y="80010"/>
                </a:lnTo>
                <a:lnTo>
                  <a:pt x="379556" y="74930"/>
                </a:lnTo>
                <a:close/>
              </a:path>
              <a:path w="449579" h="427990">
                <a:moveTo>
                  <a:pt x="385906" y="68580"/>
                </a:moveTo>
                <a:lnTo>
                  <a:pt x="338436" y="68580"/>
                </a:lnTo>
                <a:lnTo>
                  <a:pt x="333347" y="73660"/>
                </a:lnTo>
                <a:lnTo>
                  <a:pt x="380826" y="73660"/>
                </a:lnTo>
                <a:lnTo>
                  <a:pt x="385906" y="68580"/>
                </a:lnTo>
                <a:close/>
              </a:path>
              <a:path w="449579" h="427990">
                <a:moveTo>
                  <a:pt x="392256" y="62230"/>
                </a:moveTo>
                <a:lnTo>
                  <a:pt x="344798" y="62230"/>
                </a:lnTo>
                <a:lnTo>
                  <a:pt x="339708" y="67310"/>
                </a:lnTo>
                <a:lnTo>
                  <a:pt x="387176" y="67310"/>
                </a:lnTo>
                <a:lnTo>
                  <a:pt x="392256" y="62230"/>
                </a:lnTo>
                <a:close/>
              </a:path>
              <a:path w="449579" h="427990">
                <a:moveTo>
                  <a:pt x="398606" y="55880"/>
                </a:moveTo>
                <a:lnTo>
                  <a:pt x="351159" y="55880"/>
                </a:lnTo>
                <a:lnTo>
                  <a:pt x="346070" y="60960"/>
                </a:lnTo>
                <a:lnTo>
                  <a:pt x="393526" y="60960"/>
                </a:lnTo>
                <a:lnTo>
                  <a:pt x="398606" y="55880"/>
                </a:lnTo>
                <a:close/>
              </a:path>
              <a:path w="449579" h="427990">
                <a:moveTo>
                  <a:pt x="404956" y="49530"/>
                </a:moveTo>
                <a:lnTo>
                  <a:pt x="357521" y="49530"/>
                </a:lnTo>
                <a:lnTo>
                  <a:pt x="352431" y="54610"/>
                </a:lnTo>
                <a:lnTo>
                  <a:pt x="399876" y="54610"/>
                </a:lnTo>
                <a:lnTo>
                  <a:pt x="404956" y="49530"/>
                </a:lnTo>
                <a:close/>
              </a:path>
              <a:path w="449579" h="427990">
                <a:moveTo>
                  <a:pt x="411306" y="43180"/>
                </a:moveTo>
                <a:lnTo>
                  <a:pt x="363882" y="43180"/>
                </a:lnTo>
                <a:lnTo>
                  <a:pt x="358793" y="48260"/>
                </a:lnTo>
                <a:lnTo>
                  <a:pt x="406226" y="48260"/>
                </a:lnTo>
                <a:lnTo>
                  <a:pt x="411306" y="43180"/>
                </a:lnTo>
                <a:close/>
              </a:path>
              <a:path w="449579" h="427990">
                <a:moveTo>
                  <a:pt x="417656" y="36830"/>
                </a:moveTo>
                <a:lnTo>
                  <a:pt x="370244" y="36830"/>
                </a:lnTo>
                <a:lnTo>
                  <a:pt x="365155" y="41910"/>
                </a:lnTo>
                <a:lnTo>
                  <a:pt x="412576" y="41910"/>
                </a:lnTo>
                <a:lnTo>
                  <a:pt x="417656" y="36830"/>
                </a:lnTo>
                <a:close/>
              </a:path>
              <a:path w="449579" h="427990">
                <a:moveTo>
                  <a:pt x="424006" y="30480"/>
                </a:moveTo>
                <a:lnTo>
                  <a:pt x="376605" y="30480"/>
                </a:lnTo>
                <a:lnTo>
                  <a:pt x="371516" y="35560"/>
                </a:lnTo>
                <a:lnTo>
                  <a:pt x="418926" y="35560"/>
                </a:lnTo>
                <a:lnTo>
                  <a:pt x="424006" y="30480"/>
                </a:lnTo>
                <a:close/>
              </a:path>
              <a:path w="449579" h="427990">
                <a:moveTo>
                  <a:pt x="430356" y="24130"/>
                </a:moveTo>
                <a:lnTo>
                  <a:pt x="382967" y="24130"/>
                </a:lnTo>
                <a:lnTo>
                  <a:pt x="377878" y="29210"/>
                </a:lnTo>
                <a:lnTo>
                  <a:pt x="425276" y="29210"/>
                </a:lnTo>
                <a:lnTo>
                  <a:pt x="430356" y="24130"/>
                </a:lnTo>
                <a:close/>
              </a:path>
              <a:path w="449579" h="427990">
                <a:moveTo>
                  <a:pt x="436706" y="17780"/>
                </a:moveTo>
                <a:lnTo>
                  <a:pt x="389329" y="17780"/>
                </a:lnTo>
                <a:lnTo>
                  <a:pt x="384239" y="22860"/>
                </a:lnTo>
                <a:lnTo>
                  <a:pt x="431626" y="22860"/>
                </a:lnTo>
                <a:lnTo>
                  <a:pt x="436706" y="17780"/>
                </a:lnTo>
                <a:close/>
              </a:path>
              <a:path w="449579" h="427990">
                <a:moveTo>
                  <a:pt x="443056" y="11430"/>
                </a:moveTo>
                <a:lnTo>
                  <a:pt x="395690" y="11430"/>
                </a:lnTo>
                <a:lnTo>
                  <a:pt x="390601" y="16510"/>
                </a:lnTo>
                <a:lnTo>
                  <a:pt x="437976" y="16510"/>
                </a:lnTo>
                <a:lnTo>
                  <a:pt x="443056" y="11430"/>
                </a:lnTo>
                <a:close/>
              </a:path>
              <a:path w="449579" h="427990">
                <a:moveTo>
                  <a:pt x="449406" y="3810"/>
                </a:moveTo>
                <a:lnTo>
                  <a:pt x="429086" y="3810"/>
                </a:lnTo>
                <a:lnTo>
                  <a:pt x="429086" y="5080"/>
                </a:lnTo>
                <a:lnTo>
                  <a:pt x="402052" y="5080"/>
                </a:lnTo>
                <a:lnTo>
                  <a:pt x="396963" y="10160"/>
                </a:lnTo>
                <a:lnTo>
                  <a:pt x="444326" y="10160"/>
                </a:lnTo>
                <a:lnTo>
                  <a:pt x="449406" y="5080"/>
                </a:lnTo>
                <a:lnTo>
                  <a:pt x="449406" y="3810"/>
                </a:lnTo>
                <a:close/>
              </a:path>
              <a:path w="449579" h="427990">
                <a:moveTo>
                  <a:pt x="407496" y="0"/>
                </a:moveTo>
                <a:lnTo>
                  <a:pt x="407141" y="0"/>
                </a:lnTo>
                <a:lnTo>
                  <a:pt x="403324" y="3810"/>
                </a:lnTo>
                <a:lnTo>
                  <a:pt x="415116" y="3810"/>
                </a:lnTo>
                <a:lnTo>
                  <a:pt x="415116" y="1270"/>
                </a:lnTo>
                <a:lnTo>
                  <a:pt x="407496" y="1270"/>
                </a:lnTo>
                <a:lnTo>
                  <a:pt x="407496" y="0"/>
                </a:lnTo>
                <a:close/>
              </a:path>
              <a:path w="449579" h="427990">
                <a:moveTo>
                  <a:pt x="136986" y="317500"/>
                </a:moveTo>
                <a:lnTo>
                  <a:pt x="89062" y="317500"/>
                </a:lnTo>
                <a:lnTo>
                  <a:pt x="82700" y="323850"/>
                </a:lnTo>
                <a:lnTo>
                  <a:pt x="130636" y="323850"/>
                </a:lnTo>
                <a:lnTo>
                  <a:pt x="136986" y="317500"/>
                </a:lnTo>
                <a:close/>
              </a:path>
              <a:path w="449579" h="427990">
                <a:moveTo>
                  <a:pt x="130636" y="323850"/>
                </a:moveTo>
                <a:lnTo>
                  <a:pt x="82700" y="323850"/>
                </a:lnTo>
                <a:lnTo>
                  <a:pt x="76339" y="330200"/>
                </a:lnTo>
                <a:lnTo>
                  <a:pt x="124286" y="330200"/>
                </a:lnTo>
                <a:lnTo>
                  <a:pt x="130636" y="323850"/>
                </a:lnTo>
                <a:close/>
              </a:path>
              <a:path w="449579" h="427990">
                <a:moveTo>
                  <a:pt x="124286" y="330200"/>
                </a:moveTo>
                <a:lnTo>
                  <a:pt x="76339" y="330200"/>
                </a:lnTo>
                <a:lnTo>
                  <a:pt x="69977" y="336550"/>
                </a:lnTo>
                <a:lnTo>
                  <a:pt x="117936" y="336550"/>
                </a:lnTo>
                <a:lnTo>
                  <a:pt x="124286" y="330200"/>
                </a:lnTo>
                <a:close/>
              </a:path>
              <a:path w="449579" h="427990">
                <a:moveTo>
                  <a:pt x="117936" y="336550"/>
                </a:moveTo>
                <a:lnTo>
                  <a:pt x="69977" y="336550"/>
                </a:lnTo>
                <a:lnTo>
                  <a:pt x="44531" y="361950"/>
                </a:lnTo>
                <a:lnTo>
                  <a:pt x="92536" y="361950"/>
                </a:lnTo>
                <a:lnTo>
                  <a:pt x="117936" y="336550"/>
                </a:lnTo>
                <a:close/>
              </a:path>
              <a:path w="449579" h="427990">
                <a:moveTo>
                  <a:pt x="92536" y="361950"/>
                </a:moveTo>
                <a:lnTo>
                  <a:pt x="44531" y="361950"/>
                </a:lnTo>
                <a:lnTo>
                  <a:pt x="0" y="406400"/>
                </a:lnTo>
                <a:lnTo>
                  <a:pt x="1096" y="406400"/>
                </a:lnTo>
                <a:lnTo>
                  <a:pt x="1096" y="407670"/>
                </a:lnTo>
                <a:lnTo>
                  <a:pt x="2366" y="407670"/>
                </a:lnTo>
                <a:lnTo>
                  <a:pt x="2366" y="408940"/>
                </a:lnTo>
                <a:lnTo>
                  <a:pt x="3636" y="408940"/>
                </a:lnTo>
                <a:lnTo>
                  <a:pt x="3636" y="410210"/>
                </a:lnTo>
                <a:lnTo>
                  <a:pt x="4906" y="410210"/>
                </a:lnTo>
                <a:lnTo>
                  <a:pt x="4906" y="411480"/>
                </a:lnTo>
                <a:lnTo>
                  <a:pt x="7446" y="411480"/>
                </a:lnTo>
                <a:lnTo>
                  <a:pt x="7446" y="412750"/>
                </a:lnTo>
                <a:lnTo>
                  <a:pt x="8716" y="412750"/>
                </a:lnTo>
                <a:lnTo>
                  <a:pt x="8716" y="414020"/>
                </a:lnTo>
                <a:lnTo>
                  <a:pt x="9986" y="414020"/>
                </a:lnTo>
                <a:lnTo>
                  <a:pt x="9986" y="415290"/>
                </a:lnTo>
                <a:lnTo>
                  <a:pt x="11256" y="415290"/>
                </a:lnTo>
                <a:lnTo>
                  <a:pt x="11256" y="416560"/>
                </a:lnTo>
                <a:lnTo>
                  <a:pt x="13796" y="416560"/>
                </a:lnTo>
                <a:lnTo>
                  <a:pt x="13796" y="417830"/>
                </a:lnTo>
                <a:lnTo>
                  <a:pt x="15066" y="417830"/>
                </a:lnTo>
                <a:lnTo>
                  <a:pt x="15066" y="419100"/>
                </a:lnTo>
                <a:lnTo>
                  <a:pt x="16336" y="419100"/>
                </a:lnTo>
                <a:lnTo>
                  <a:pt x="16336" y="420370"/>
                </a:lnTo>
                <a:lnTo>
                  <a:pt x="17606" y="420370"/>
                </a:lnTo>
                <a:lnTo>
                  <a:pt x="17606" y="421640"/>
                </a:lnTo>
                <a:lnTo>
                  <a:pt x="20146" y="421640"/>
                </a:lnTo>
                <a:lnTo>
                  <a:pt x="20146" y="422910"/>
                </a:lnTo>
                <a:lnTo>
                  <a:pt x="21416" y="422910"/>
                </a:lnTo>
                <a:lnTo>
                  <a:pt x="21416" y="424180"/>
                </a:lnTo>
                <a:lnTo>
                  <a:pt x="22686" y="424180"/>
                </a:lnTo>
                <a:lnTo>
                  <a:pt x="22686" y="425450"/>
                </a:lnTo>
                <a:lnTo>
                  <a:pt x="23956" y="425450"/>
                </a:lnTo>
                <a:lnTo>
                  <a:pt x="23956" y="426720"/>
                </a:lnTo>
                <a:lnTo>
                  <a:pt x="26496" y="426720"/>
                </a:lnTo>
                <a:lnTo>
                  <a:pt x="26496" y="427990"/>
                </a:lnTo>
                <a:lnTo>
                  <a:pt x="92536" y="36195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bk object 1170"/>
          <p:cNvSpPr/>
          <p:nvPr/>
        </p:nvSpPr>
        <p:spPr>
          <a:xfrm>
            <a:off x="3719829" y="6283959"/>
            <a:ext cx="430530" cy="407670"/>
          </a:xfrm>
          <a:custGeom>
            <a:avLst/>
            <a:gdLst/>
            <a:ahLst/>
            <a:cxnLst/>
            <a:rect l="l" t="t" r="r" b="b"/>
            <a:pathLst>
              <a:path w="430529" h="407670">
                <a:moveTo>
                  <a:pt x="266046" y="165099"/>
                </a:moveTo>
                <a:lnTo>
                  <a:pt x="217742" y="165099"/>
                </a:lnTo>
                <a:lnTo>
                  <a:pt x="159215" y="223519"/>
                </a:lnTo>
                <a:lnTo>
                  <a:pt x="207519" y="223519"/>
                </a:lnTo>
                <a:lnTo>
                  <a:pt x="266046" y="165099"/>
                </a:lnTo>
                <a:close/>
              </a:path>
              <a:path w="430529" h="407670">
                <a:moveTo>
                  <a:pt x="273680" y="157479"/>
                </a:moveTo>
                <a:lnTo>
                  <a:pt x="225376" y="157479"/>
                </a:lnTo>
                <a:lnTo>
                  <a:pt x="219014" y="163829"/>
                </a:lnTo>
                <a:lnTo>
                  <a:pt x="267318" y="163829"/>
                </a:lnTo>
                <a:lnTo>
                  <a:pt x="273680" y="157479"/>
                </a:lnTo>
                <a:close/>
              </a:path>
              <a:path w="430529" h="407670">
                <a:moveTo>
                  <a:pt x="278769" y="152399"/>
                </a:moveTo>
                <a:lnTo>
                  <a:pt x="230465" y="152399"/>
                </a:lnTo>
                <a:lnTo>
                  <a:pt x="226648" y="156209"/>
                </a:lnTo>
                <a:lnTo>
                  <a:pt x="274952" y="156209"/>
                </a:lnTo>
                <a:lnTo>
                  <a:pt x="278769" y="152399"/>
                </a:lnTo>
                <a:close/>
              </a:path>
              <a:path w="430529" h="407670">
                <a:moveTo>
                  <a:pt x="285131" y="146049"/>
                </a:moveTo>
                <a:lnTo>
                  <a:pt x="236827" y="146049"/>
                </a:lnTo>
                <a:lnTo>
                  <a:pt x="231737" y="151129"/>
                </a:lnTo>
                <a:lnTo>
                  <a:pt x="280041" y="151129"/>
                </a:lnTo>
                <a:lnTo>
                  <a:pt x="285131" y="146049"/>
                </a:lnTo>
                <a:close/>
              </a:path>
              <a:path w="430529" h="407670">
                <a:moveTo>
                  <a:pt x="291492" y="139699"/>
                </a:moveTo>
                <a:lnTo>
                  <a:pt x="243188" y="139699"/>
                </a:lnTo>
                <a:lnTo>
                  <a:pt x="238099" y="144779"/>
                </a:lnTo>
                <a:lnTo>
                  <a:pt x="286403" y="144779"/>
                </a:lnTo>
                <a:lnTo>
                  <a:pt x="291492" y="139699"/>
                </a:lnTo>
                <a:close/>
              </a:path>
              <a:path w="430529" h="407670">
                <a:moveTo>
                  <a:pt x="297854" y="133349"/>
                </a:moveTo>
                <a:lnTo>
                  <a:pt x="249550" y="133349"/>
                </a:lnTo>
                <a:lnTo>
                  <a:pt x="244461" y="138429"/>
                </a:lnTo>
                <a:lnTo>
                  <a:pt x="292765" y="138429"/>
                </a:lnTo>
                <a:lnTo>
                  <a:pt x="297854" y="133349"/>
                </a:lnTo>
                <a:close/>
              </a:path>
              <a:path w="430529" h="407670">
                <a:moveTo>
                  <a:pt x="304215" y="126999"/>
                </a:moveTo>
                <a:lnTo>
                  <a:pt x="255911" y="126999"/>
                </a:lnTo>
                <a:lnTo>
                  <a:pt x="250822" y="132079"/>
                </a:lnTo>
                <a:lnTo>
                  <a:pt x="299126" y="132079"/>
                </a:lnTo>
                <a:lnTo>
                  <a:pt x="304215" y="126999"/>
                </a:lnTo>
                <a:close/>
              </a:path>
              <a:path w="430529" h="407670">
                <a:moveTo>
                  <a:pt x="310577" y="120649"/>
                </a:moveTo>
                <a:lnTo>
                  <a:pt x="262273" y="120649"/>
                </a:lnTo>
                <a:lnTo>
                  <a:pt x="257184" y="125729"/>
                </a:lnTo>
                <a:lnTo>
                  <a:pt x="305488" y="125729"/>
                </a:lnTo>
                <a:lnTo>
                  <a:pt x="310577" y="120649"/>
                </a:lnTo>
                <a:close/>
              </a:path>
              <a:path w="430529" h="407670">
                <a:moveTo>
                  <a:pt x="316939" y="114299"/>
                </a:moveTo>
                <a:lnTo>
                  <a:pt x="268635" y="114299"/>
                </a:lnTo>
                <a:lnTo>
                  <a:pt x="263545" y="119379"/>
                </a:lnTo>
                <a:lnTo>
                  <a:pt x="311849" y="119379"/>
                </a:lnTo>
                <a:lnTo>
                  <a:pt x="316939" y="114299"/>
                </a:lnTo>
                <a:close/>
              </a:path>
              <a:path w="430529" h="407670">
                <a:moveTo>
                  <a:pt x="323300" y="107949"/>
                </a:moveTo>
                <a:lnTo>
                  <a:pt x="274996" y="107949"/>
                </a:lnTo>
                <a:lnTo>
                  <a:pt x="269907" y="113029"/>
                </a:lnTo>
                <a:lnTo>
                  <a:pt x="318211" y="113029"/>
                </a:lnTo>
                <a:lnTo>
                  <a:pt x="323300" y="107949"/>
                </a:lnTo>
                <a:close/>
              </a:path>
              <a:path w="430529" h="407670">
                <a:moveTo>
                  <a:pt x="329662" y="101599"/>
                </a:moveTo>
                <a:lnTo>
                  <a:pt x="281358" y="101599"/>
                </a:lnTo>
                <a:lnTo>
                  <a:pt x="276269" y="106679"/>
                </a:lnTo>
                <a:lnTo>
                  <a:pt x="324573" y="106679"/>
                </a:lnTo>
                <a:lnTo>
                  <a:pt x="329662" y="101599"/>
                </a:lnTo>
                <a:close/>
              </a:path>
              <a:path w="430529" h="407670">
                <a:moveTo>
                  <a:pt x="336023" y="95249"/>
                </a:moveTo>
                <a:lnTo>
                  <a:pt x="287719" y="95249"/>
                </a:lnTo>
                <a:lnTo>
                  <a:pt x="282630" y="100329"/>
                </a:lnTo>
                <a:lnTo>
                  <a:pt x="330934" y="100329"/>
                </a:lnTo>
                <a:lnTo>
                  <a:pt x="336023" y="95249"/>
                </a:lnTo>
                <a:close/>
              </a:path>
              <a:path w="430529" h="407670">
                <a:moveTo>
                  <a:pt x="342385" y="88899"/>
                </a:moveTo>
                <a:lnTo>
                  <a:pt x="294081" y="88899"/>
                </a:lnTo>
                <a:lnTo>
                  <a:pt x="288992" y="93979"/>
                </a:lnTo>
                <a:lnTo>
                  <a:pt x="337296" y="93979"/>
                </a:lnTo>
                <a:lnTo>
                  <a:pt x="342385" y="88899"/>
                </a:lnTo>
                <a:close/>
              </a:path>
              <a:path w="430529" h="407670">
                <a:moveTo>
                  <a:pt x="348747" y="82549"/>
                </a:moveTo>
                <a:lnTo>
                  <a:pt x="300443" y="82549"/>
                </a:lnTo>
                <a:lnTo>
                  <a:pt x="295353" y="87629"/>
                </a:lnTo>
                <a:lnTo>
                  <a:pt x="343657" y="87629"/>
                </a:lnTo>
                <a:lnTo>
                  <a:pt x="348747" y="82549"/>
                </a:lnTo>
                <a:close/>
              </a:path>
              <a:path w="430529" h="407670">
                <a:moveTo>
                  <a:pt x="355108" y="76199"/>
                </a:moveTo>
                <a:lnTo>
                  <a:pt x="306804" y="76199"/>
                </a:lnTo>
                <a:lnTo>
                  <a:pt x="301715" y="81279"/>
                </a:lnTo>
                <a:lnTo>
                  <a:pt x="350019" y="81279"/>
                </a:lnTo>
                <a:lnTo>
                  <a:pt x="355108" y="76199"/>
                </a:lnTo>
                <a:close/>
              </a:path>
              <a:path w="430529" h="407670">
                <a:moveTo>
                  <a:pt x="361470" y="69849"/>
                </a:moveTo>
                <a:lnTo>
                  <a:pt x="313166" y="69849"/>
                </a:lnTo>
                <a:lnTo>
                  <a:pt x="308076" y="74929"/>
                </a:lnTo>
                <a:lnTo>
                  <a:pt x="356381" y="74929"/>
                </a:lnTo>
                <a:lnTo>
                  <a:pt x="361470" y="69849"/>
                </a:lnTo>
                <a:close/>
              </a:path>
              <a:path w="430529" h="407670">
                <a:moveTo>
                  <a:pt x="367831" y="63499"/>
                </a:moveTo>
                <a:lnTo>
                  <a:pt x="319527" y="63499"/>
                </a:lnTo>
                <a:lnTo>
                  <a:pt x="314438" y="68579"/>
                </a:lnTo>
                <a:lnTo>
                  <a:pt x="362742" y="68579"/>
                </a:lnTo>
                <a:lnTo>
                  <a:pt x="367831" y="63499"/>
                </a:lnTo>
                <a:close/>
              </a:path>
              <a:path w="430529" h="407670">
                <a:moveTo>
                  <a:pt x="374193" y="57149"/>
                </a:moveTo>
                <a:lnTo>
                  <a:pt x="325889" y="57149"/>
                </a:lnTo>
                <a:lnTo>
                  <a:pt x="320800" y="62229"/>
                </a:lnTo>
                <a:lnTo>
                  <a:pt x="369104" y="62229"/>
                </a:lnTo>
                <a:lnTo>
                  <a:pt x="374193" y="57149"/>
                </a:lnTo>
                <a:close/>
              </a:path>
              <a:path w="430529" h="407670">
                <a:moveTo>
                  <a:pt x="380555" y="50799"/>
                </a:moveTo>
                <a:lnTo>
                  <a:pt x="332251" y="50799"/>
                </a:lnTo>
                <a:lnTo>
                  <a:pt x="327161" y="55879"/>
                </a:lnTo>
                <a:lnTo>
                  <a:pt x="375465" y="55879"/>
                </a:lnTo>
                <a:lnTo>
                  <a:pt x="380555" y="50799"/>
                </a:lnTo>
                <a:close/>
              </a:path>
              <a:path w="430529" h="407670">
                <a:moveTo>
                  <a:pt x="386916" y="44449"/>
                </a:moveTo>
                <a:lnTo>
                  <a:pt x="338612" y="44449"/>
                </a:lnTo>
                <a:lnTo>
                  <a:pt x="333523" y="49529"/>
                </a:lnTo>
                <a:lnTo>
                  <a:pt x="381827" y="49529"/>
                </a:lnTo>
                <a:lnTo>
                  <a:pt x="386916" y="44449"/>
                </a:lnTo>
                <a:close/>
              </a:path>
              <a:path w="430529" h="407670">
                <a:moveTo>
                  <a:pt x="393278" y="38099"/>
                </a:moveTo>
                <a:lnTo>
                  <a:pt x="344974" y="38099"/>
                </a:lnTo>
                <a:lnTo>
                  <a:pt x="339884" y="43179"/>
                </a:lnTo>
                <a:lnTo>
                  <a:pt x="388188" y="43179"/>
                </a:lnTo>
                <a:lnTo>
                  <a:pt x="393278" y="38099"/>
                </a:lnTo>
                <a:close/>
              </a:path>
              <a:path w="430529" h="407670">
                <a:moveTo>
                  <a:pt x="399639" y="31749"/>
                </a:moveTo>
                <a:lnTo>
                  <a:pt x="351335" y="31749"/>
                </a:lnTo>
                <a:lnTo>
                  <a:pt x="346246" y="36829"/>
                </a:lnTo>
                <a:lnTo>
                  <a:pt x="394550" y="36829"/>
                </a:lnTo>
                <a:lnTo>
                  <a:pt x="399639" y="31749"/>
                </a:lnTo>
                <a:close/>
              </a:path>
              <a:path w="430529" h="407670">
                <a:moveTo>
                  <a:pt x="406001" y="25399"/>
                </a:moveTo>
                <a:lnTo>
                  <a:pt x="357697" y="25399"/>
                </a:lnTo>
                <a:lnTo>
                  <a:pt x="352608" y="30479"/>
                </a:lnTo>
                <a:lnTo>
                  <a:pt x="400912" y="30479"/>
                </a:lnTo>
                <a:lnTo>
                  <a:pt x="406001" y="25399"/>
                </a:lnTo>
                <a:close/>
              </a:path>
              <a:path w="430529" h="407670">
                <a:moveTo>
                  <a:pt x="412362" y="19049"/>
                </a:moveTo>
                <a:lnTo>
                  <a:pt x="364058" y="19049"/>
                </a:lnTo>
                <a:lnTo>
                  <a:pt x="358969" y="24129"/>
                </a:lnTo>
                <a:lnTo>
                  <a:pt x="407273" y="24129"/>
                </a:lnTo>
                <a:lnTo>
                  <a:pt x="412362" y="19049"/>
                </a:lnTo>
                <a:close/>
              </a:path>
              <a:path w="430529" h="407670">
                <a:moveTo>
                  <a:pt x="418724" y="12699"/>
                </a:moveTo>
                <a:lnTo>
                  <a:pt x="370420" y="12699"/>
                </a:lnTo>
                <a:lnTo>
                  <a:pt x="365331" y="17779"/>
                </a:lnTo>
                <a:lnTo>
                  <a:pt x="413635" y="17779"/>
                </a:lnTo>
                <a:lnTo>
                  <a:pt x="418724" y="12699"/>
                </a:lnTo>
                <a:close/>
              </a:path>
              <a:path w="430529" h="407670">
                <a:moveTo>
                  <a:pt x="425086" y="6349"/>
                </a:moveTo>
                <a:lnTo>
                  <a:pt x="376782" y="6349"/>
                </a:lnTo>
                <a:lnTo>
                  <a:pt x="371692" y="11429"/>
                </a:lnTo>
                <a:lnTo>
                  <a:pt x="419996" y="11429"/>
                </a:lnTo>
                <a:lnTo>
                  <a:pt x="425086" y="6349"/>
                </a:lnTo>
                <a:close/>
              </a:path>
              <a:path w="430529" h="407670">
                <a:moveTo>
                  <a:pt x="430175" y="1269"/>
                </a:moveTo>
                <a:lnTo>
                  <a:pt x="381871" y="1269"/>
                </a:lnTo>
                <a:lnTo>
                  <a:pt x="378054" y="5079"/>
                </a:lnTo>
                <a:lnTo>
                  <a:pt x="426358" y="5079"/>
                </a:lnTo>
                <a:lnTo>
                  <a:pt x="430175" y="1269"/>
                </a:lnTo>
                <a:close/>
              </a:path>
              <a:path w="430529" h="407670">
                <a:moveTo>
                  <a:pt x="386080" y="0"/>
                </a:moveTo>
                <a:lnTo>
                  <a:pt x="384810" y="0"/>
                </a:lnTo>
                <a:lnTo>
                  <a:pt x="384810" y="1269"/>
                </a:lnTo>
                <a:lnTo>
                  <a:pt x="386080" y="1269"/>
                </a:lnTo>
                <a:lnTo>
                  <a:pt x="386080" y="0"/>
                </a:lnTo>
                <a:close/>
              </a:path>
              <a:path w="430529" h="407670">
                <a:moveTo>
                  <a:pt x="207519" y="223519"/>
                </a:moveTo>
                <a:lnTo>
                  <a:pt x="159215" y="223519"/>
                </a:lnTo>
                <a:lnTo>
                  <a:pt x="79059" y="303529"/>
                </a:lnTo>
                <a:lnTo>
                  <a:pt x="127363" y="303529"/>
                </a:lnTo>
                <a:lnTo>
                  <a:pt x="207519" y="223519"/>
                </a:lnTo>
                <a:close/>
              </a:path>
              <a:path w="430529" h="407670">
                <a:moveTo>
                  <a:pt x="127363" y="303529"/>
                </a:moveTo>
                <a:lnTo>
                  <a:pt x="79059" y="303529"/>
                </a:lnTo>
                <a:lnTo>
                  <a:pt x="9082" y="373379"/>
                </a:lnTo>
                <a:lnTo>
                  <a:pt x="57386" y="373379"/>
                </a:lnTo>
                <a:lnTo>
                  <a:pt x="127363" y="303529"/>
                </a:lnTo>
                <a:close/>
              </a:path>
              <a:path w="430529" h="407670">
                <a:moveTo>
                  <a:pt x="57386" y="373379"/>
                </a:moveTo>
                <a:lnTo>
                  <a:pt x="9082" y="373379"/>
                </a:lnTo>
                <a:lnTo>
                  <a:pt x="2720" y="379729"/>
                </a:lnTo>
                <a:lnTo>
                  <a:pt x="51024" y="379729"/>
                </a:lnTo>
                <a:lnTo>
                  <a:pt x="57386" y="373379"/>
                </a:lnTo>
                <a:close/>
              </a:path>
              <a:path w="430529" h="407670">
                <a:moveTo>
                  <a:pt x="51024" y="379729"/>
                </a:moveTo>
                <a:lnTo>
                  <a:pt x="2720" y="379729"/>
                </a:lnTo>
                <a:lnTo>
                  <a:pt x="0" y="382445"/>
                </a:lnTo>
                <a:lnTo>
                  <a:pt x="0" y="383539"/>
                </a:lnTo>
                <a:lnTo>
                  <a:pt x="1270" y="383539"/>
                </a:lnTo>
                <a:lnTo>
                  <a:pt x="1270" y="384809"/>
                </a:lnTo>
                <a:lnTo>
                  <a:pt x="2539" y="384809"/>
                </a:lnTo>
                <a:lnTo>
                  <a:pt x="2540" y="387350"/>
                </a:lnTo>
                <a:lnTo>
                  <a:pt x="3810" y="387350"/>
                </a:lnTo>
                <a:lnTo>
                  <a:pt x="3810" y="388619"/>
                </a:lnTo>
                <a:lnTo>
                  <a:pt x="5080" y="388619"/>
                </a:lnTo>
                <a:lnTo>
                  <a:pt x="5080" y="389889"/>
                </a:lnTo>
                <a:lnTo>
                  <a:pt x="6350" y="389889"/>
                </a:lnTo>
                <a:lnTo>
                  <a:pt x="6350" y="391160"/>
                </a:lnTo>
                <a:lnTo>
                  <a:pt x="7620" y="391160"/>
                </a:lnTo>
                <a:lnTo>
                  <a:pt x="7620" y="392429"/>
                </a:lnTo>
                <a:lnTo>
                  <a:pt x="8890" y="392429"/>
                </a:lnTo>
                <a:lnTo>
                  <a:pt x="8890" y="393699"/>
                </a:lnTo>
                <a:lnTo>
                  <a:pt x="10160" y="393699"/>
                </a:lnTo>
                <a:lnTo>
                  <a:pt x="10160" y="394969"/>
                </a:lnTo>
                <a:lnTo>
                  <a:pt x="11430" y="394969"/>
                </a:lnTo>
                <a:lnTo>
                  <a:pt x="11430" y="396239"/>
                </a:lnTo>
                <a:lnTo>
                  <a:pt x="12700" y="396239"/>
                </a:lnTo>
                <a:lnTo>
                  <a:pt x="12700" y="397509"/>
                </a:lnTo>
                <a:lnTo>
                  <a:pt x="13970" y="397509"/>
                </a:lnTo>
                <a:lnTo>
                  <a:pt x="13970" y="398779"/>
                </a:lnTo>
                <a:lnTo>
                  <a:pt x="31940" y="398779"/>
                </a:lnTo>
                <a:lnTo>
                  <a:pt x="51024" y="379729"/>
                </a:lnTo>
                <a:close/>
              </a:path>
              <a:path w="430529" h="407670">
                <a:moveTo>
                  <a:pt x="31940" y="398779"/>
                </a:moveTo>
                <a:lnTo>
                  <a:pt x="15240" y="398779"/>
                </a:lnTo>
                <a:lnTo>
                  <a:pt x="15240" y="400050"/>
                </a:lnTo>
                <a:lnTo>
                  <a:pt x="16510" y="400050"/>
                </a:lnTo>
                <a:lnTo>
                  <a:pt x="16510" y="401319"/>
                </a:lnTo>
                <a:lnTo>
                  <a:pt x="17780" y="401319"/>
                </a:lnTo>
                <a:lnTo>
                  <a:pt x="17780" y="402589"/>
                </a:lnTo>
                <a:lnTo>
                  <a:pt x="19050" y="402589"/>
                </a:lnTo>
                <a:lnTo>
                  <a:pt x="19050" y="403859"/>
                </a:lnTo>
                <a:lnTo>
                  <a:pt x="20320" y="403859"/>
                </a:lnTo>
                <a:lnTo>
                  <a:pt x="20320" y="405129"/>
                </a:lnTo>
                <a:lnTo>
                  <a:pt x="25578" y="405129"/>
                </a:lnTo>
                <a:lnTo>
                  <a:pt x="31940" y="398779"/>
                </a:lnTo>
                <a:close/>
              </a:path>
              <a:path w="430529" h="407670">
                <a:moveTo>
                  <a:pt x="25578" y="405129"/>
                </a:moveTo>
                <a:lnTo>
                  <a:pt x="21590" y="405129"/>
                </a:lnTo>
                <a:lnTo>
                  <a:pt x="21590" y="406400"/>
                </a:lnTo>
                <a:lnTo>
                  <a:pt x="22860" y="406400"/>
                </a:lnTo>
                <a:lnTo>
                  <a:pt x="22860" y="407669"/>
                </a:lnTo>
                <a:lnTo>
                  <a:pt x="23033" y="407669"/>
                </a:lnTo>
                <a:lnTo>
                  <a:pt x="25578" y="405129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bk object 1171"/>
          <p:cNvSpPr/>
          <p:nvPr/>
        </p:nvSpPr>
        <p:spPr>
          <a:xfrm>
            <a:off x="3699509" y="6285229"/>
            <a:ext cx="402590" cy="381635"/>
          </a:xfrm>
          <a:custGeom>
            <a:avLst/>
            <a:gdLst/>
            <a:ahLst/>
            <a:cxnLst/>
            <a:rect l="l" t="t" r="r" b="b"/>
            <a:pathLst>
              <a:path w="402589" h="381634">
                <a:moveTo>
                  <a:pt x="230428" y="171450"/>
                </a:moveTo>
                <a:lnTo>
                  <a:pt x="182124" y="171450"/>
                </a:lnTo>
                <a:lnTo>
                  <a:pt x="131231" y="222250"/>
                </a:lnTo>
                <a:lnTo>
                  <a:pt x="179535" y="222250"/>
                </a:lnTo>
                <a:lnTo>
                  <a:pt x="230428" y="171450"/>
                </a:lnTo>
                <a:close/>
              </a:path>
              <a:path w="402589" h="381634">
                <a:moveTo>
                  <a:pt x="238062" y="163830"/>
                </a:moveTo>
                <a:lnTo>
                  <a:pt x="189758" y="163830"/>
                </a:lnTo>
                <a:lnTo>
                  <a:pt x="182124" y="171450"/>
                </a:lnTo>
                <a:lnTo>
                  <a:pt x="230428" y="171450"/>
                </a:lnTo>
                <a:lnTo>
                  <a:pt x="238062" y="163830"/>
                </a:lnTo>
                <a:close/>
              </a:path>
              <a:path w="402589" h="381634">
                <a:moveTo>
                  <a:pt x="245696" y="156210"/>
                </a:moveTo>
                <a:lnTo>
                  <a:pt x="197392" y="156210"/>
                </a:lnTo>
                <a:lnTo>
                  <a:pt x="191030" y="162560"/>
                </a:lnTo>
                <a:lnTo>
                  <a:pt x="239334" y="162560"/>
                </a:lnTo>
                <a:lnTo>
                  <a:pt x="245696" y="156210"/>
                </a:lnTo>
                <a:close/>
              </a:path>
              <a:path w="402589" h="381634">
                <a:moveTo>
                  <a:pt x="250785" y="151130"/>
                </a:moveTo>
                <a:lnTo>
                  <a:pt x="202481" y="151130"/>
                </a:lnTo>
                <a:lnTo>
                  <a:pt x="198664" y="154940"/>
                </a:lnTo>
                <a:lnTo>
                  <a:pt x="246968" y="154940"/>
                </a:lnTo>
                <a:lnTo>
                  <a:pt x="250785" y="151130"/>
                </a:lnTo>
                <a:close/>
              </a:path>
              <a:path w="402589" h="381634">
                <a:moveTo>
                  <a:pt x="257147" y="144780"/>
                </a:moveTo>
                <a:lnTo>
                  <a:pt x="208843" y="144780"/>
                </a:lnTo>
                <a:lnTo>
                  <a:pt x="203753" y="149860"/>
                </a:lnTo>
                <a:lnTo>
                  <a:pt x="252057" y="149860"/>
                </a:lnTo>
                <a:lnTo>
                  <a:pt x="257147" y="144780"/>
                </a:lnTo>
                <a:close/>
              </a:path>
              <a:path w="402589" h="381634">
                <a:moveTo>
                  <a:pt x="263508" y="138430"/>
                </a:moveTo>
                <a:lnTo>
                  <a:pt x="215204" y="138430"/>
                </a:lnTo>
                <a:lnTo>
                  <a:pt x="210115" y="143510"/>
                </a:lnTo>
                <a:lnTo>
                  <a:pt x="258419" y="143510"/>
                </a:lnTo>
                <a:lnTo>
                  <a:pt x="263508" y="138430"/>
                </a:lnTo>
                <a:close/>
              </a:path>
              <a:path w="402589" h="381634">
                <a:moveTo>
                  <a:pt x="269870" y="132080"/>
                </a:moveTo>
                <a:lnTo>
                  <a:pt x="221566" y="132080"/>
                </a:lnTo>
                <a:lnTo>
                  <a:pt x="216477" y="137160"/>
                </a:lnTo>
                <a:lnTo>
                  <a:pt x="264781" y="137160"/>
                </a:lnTo>
                <a:lnTo>
                  <a:pt x="269870" y="132080"/>
                </a:lnTo>
                <a:close/>
              </a:path>
              <a:path w="402589" h="381634">
                <a:moveTo>
                  <a:pt x="276231" y="125730"/>
                </a:moveTo>
                <a:lnTo>
                  <a:pt x="227927" y="125730"/>
                </a:lnTo>
                <a:lnTo>
                  <a:pt x="222838" y="130810"/>
                </a:lnTo>
                <a:lnTo>
                  <a:pt x="271142" y="130810"/>
                </a:lnTo>
                <a:lnTo>
                  <a:pt x="276231" y="125730"/>
                </a:lnTo>
                <a:close/>
              </a:path>
              <a:path w="402589" h="381634">
                <a:moveTo>
                  <a:pt x="282593" y="119380"/>
                </a:moveTo>
                <a:lnTo>
                  <a:pt x="234289" y="119380"/>
                </a:lnTo>
                <a:lnTo>
                  <a:pt x="229200" y="124460"/>
                </a:lnTo>
                <a:lnTo>
                  <a:pt x="277504" y="124460"/>
                </a:lnTo>
                <a:lnTo>
                  <a:pt x="282593" y="119380"/>
                </a:lnTo>
                <a:close/>
              </a:path>
              <a:path w="402589" h="381634">
                <a:moveTo>
                  <a:pt x="288955" y="113030"/>
                </a:moveTo>
                <a:lnTo>
                  <a:pt x="240651" y="113030"/>
                </a:lnTo>
                <a:lnTo>
                  <a:pt x="235561" y="118110"/>
                </a:lnTo>
                <a:lnTo>
                  <a:pt x="283865" y="118110"/>
                </a:lnTo>
                <a:lnTo>
                  <a:pt x="288955" y="113030"/>
                </a:lnTo>
                <a:close/>
              </a:path>
              <a:path w="402589" h="381634">
                <a:moveTo>
                  <a:pt x="295316" y="106680"/>
                </a:moveTo>
                <a:lnTo>
                  <a:pt x="247012" y="106680"/>
                </a:lnTo>
                <a:lnTo>
                  <a:pt x="241923" y="111760"/>
                </a:lnTo>
                <a:lnTo>
                  <a:pt x="290227" y="111760"/>
                </a:lnTo>
                <a:lnTo>
                  <a:pt x="295316" y="106680"/>
                </a:lnTo>
                <a:close/>
              </a:path>
              <a:path w="402589" h="381634">
                <a:moveTo>
                  <a:pt x="301678" y="100330"/>
                </a:moveTo>
                <a:lnTo>
                  <a:pt x="253374" y="100330"/>
                </a:lnTo>
                <a:lnTo>
                  <a:pt x="248285" y="105410"/>
                </a:lnTo>
                <a:lnTo>
                  <a:pt x="296589" y="105410"/>
                </a:lnTo>
                <a:lnTo>
                  <a:pt x="301678" y="100330"/>
                </a:lnTo>
                <a:close/>
              </a:path>
              <a:path w="402589" h="381634">
                <a:moveTo>
                  <a:pt x="308039" y="93980"/>
                </a:moveTo>
                <a:lnTo>
                  <a:pt x="259735" y="93980"/>
                </a:lnTo>
                <a:lnTo>
                  <a:pt x="254646" y="99060"/>
                </a:lnTo>
                <a:lnTo>
                  <a:pt x="302950" y="99060"/>
                </a:lnTo>
                <a:lnTo>
                  <a:pt x="308039" y="93980"/>
                </a:lnTo>
                <a:close/>
              </a:path>
              <a:path w="402589" h="381634">
                <a:moveTo>
                  <a:pt x="314401" y="87630"/>
                </a:moveTo>
                <a:lnTo>
                  <a:pt x="266097" y="87630"/>
                </a:lnTo>
                <a:lnTo>
                  <a:pt x="261008" y="92710"/>
                </a:lnTo>
                <a:lnTo>
                  <a:pt x="309312" y="92710"/>
                </a:lnTo>
                <a:lnTo>
                  <a:pt x="314401" y="87630"/>
                </a:lnTo>
                <a:close/>
              </a:path>
              <a:path w="402589" h="381634">
                <a:moveTo>
                  <a:pt x="320763" y="81280"/>
                </a:moveTo>
                <a:lnTo>
                  <a:pt x="272459" y="81280"/>
                </a:lnTo>
                <a:lnTo>
                  <a:pt x="267369" y="86360"/>
                </a:lnTo>
                <a:lnTo>
                  <a:pt x="315673" y="86360"/>
                </a:lnTo>
                <a:lnTo>
                  <a:pt x="320763" y="81280"/>
                </a:lnTo>
                <a:close/>
              </a:path>
              <a:path w="402589" h="381634">
                <a:moveTo>
                  <a:pt x="327124" y="74930"/>
                </a:moveTo>
                <a:lnTo>
                  <a:pt x="278820" y="74930"/>
                </a:lnTo>
                <a:lnTo>
                  <a:pt x="273731" y="80010"/>
                </a:lnTo>
                <a:lnTo>
                  <a:pt x="322035" y="80010"/>
                </a:lnTo>
                <a:lnTo>
                  <a:pt x="327124" y="74930"/>
                </a:lnTo>
                <a:close/>
              </a:path>
              <a:path w="402589" h="381634">
                <a:moveTo>
                  <a:pt x="333486" y="68580"/>
                </a:moveTo>
                <a:lnTo>
                  <a:pt x="285182" y="68580"/>
                </a:lnTo>
                <a:lnTo>
                  <a:pt x="280092" y="73660"/>
                </a:lnTo>
                <a:lnTo>
                  <a:pt x="328396" y="73660"/>
                </a:lnTo>
                <a:lnTo>
                  <a:pt x="333486" y="68580"/>
                </a:lnTo>
                <a:close/>
              </a:path>
              <a:path w="402589" h="381634">
                <a:moveTo>
                  <a:pt x="339847" y="62230"/>
                </a:moveTo>
                <a:lnTo>
                  <a:pt x="291543" y="62230"/>
                </a:lnTo>
                <a:lnTo>
                  <a:pt x="286454" y="67310"/>
                </a:lnTo>
                <a:lnTo>
                  <a:pt x="334758" y="67310"/>
                </a:lnTo>
                <a:lnTo>
                  <a:pt x="339847" y="62230"/>
                </a:lnTo>
                <a:close/>
              </a:path>
              <a:path w="402589" h="381634">
                <a:moveTo>
                  <a:pt x="346209" y="55880"/>
                </a:moveTo>
                <a:lnTo>
                  <a:pt x="297905" y="55880"/>
                </a:lnTo>
                <a:lnTo>
                  <a:pt x="292816" y="60960"/>
                </a:lnTo>
                <a:lnTo>
                  <a:pt x="341120" y="60960"/>
                </a:lnTo>
                <a:lnTo>
                  <a:pt x="346209" y="55880"/>
                </a:lnTo>
                <a:close/>
              </a:path>
              <a:path w="402589" h="381634">
                <a:moveTo>
                  <a:pt x="352571" y="49530"/>
                </a:moveTo>
                <a:lnTo>
                  <a:pt x="304266" y="49530"/>
                </a:lnTo>
                <a:lnTo>
                  <a:pt x="299177" y="54610"/>
                </a:lnTo>
                <a:lnTo>
                  <a:pt x="347481" y="54610"/>
                </a:lnTo>
                <a:lnTo>
                  <a:pt x="352571" y="49530"/>
                </a:lnTo>
                <a:close/>
              </a:path>
              <a:path w="402589" h="381634">
                <a:moveTo>
                  <a:pt x="358932" y="43180"/>
                </a:moveTo>
                <a:lnTo>
                  <a:pt x="310628" y="43180"/>
                </a:lnTo>
                <a:lnTo>
                  <a:pt x="305539" y="48260"/>
                </a:lnTo>
                <a:lnTo>
                  <a:pt x="353843" y="48260"/>
                </a:lnTo>
                <a:lnTo>
                  <a:pt x="358932" y="43180"/>
                </a:lnTo>
                <a:close/>
              </a:path>
              <a:path w="402589" h="381634">
                <a:moveTo>
                  <a:pt x="365294" y="36830"/>
                </a:moveTo>
                <a:lnTo>
                  <a:pt x="316990" y="36830"/>
                </a:lnTo>
                <a:lnTo>
                  <a:pt x="311900" y="41910"/>
                </a:lnTo>
                <a:lnTo>
                  <a:pt x="360204" y="41910"/>
                </a:lnTo>
                <a:lnTo>
                  <a:pt x="365294" y="36830"/>
                </a:lnTo>
                <a:close/>
              </a:path>
              <a:path w="402589" h="381634">
                <a:moveTo>
                  <a:pt x="371655" y="30480"/>
                </a:moveTo>
                <a:lnTo>
                  <a:pt x="323351" y="30480"/>
                </a:lnTo>
                <a:lnTo>
                  <a:pt x="318262" y="35560"/>
                </a:lnTo>
                <a:lnTo>
                  <a:pt x="366566" y="35560"/>
                </a:lnTo>
                <a:lnTo>
                  <a:pt x="371655" y="30480"/>
                </a:lnTo>
                <a:close/>
              </a:path>
              <a:path w="402589" h="381634">
                <a:moveTo>
                  <a:pt x="378017" y="24130"/>
                </a:moveTo>
                <a:lnTo>
                  <a:pt x="329713" y="24130"/>
                </a:lnTo>
                <a:lnTo>
                  <a:pt x="324624" y="29210"/>
                </a:lnTo>
                <a:lnTo>
                  <a:pt x="372928" y="29210"/>
                </a:lnTo>
                <a:lnTo>
                  <a:pt x="378017" y="24130"/>
                </a:lnTo>
                <a:close/>
              </a:path>
              <a:path w="402589" h="381634">
                <a:moveTo>
                  <a:pt x="384378" y="17780"/>
                </a:moveTo>
                <a:lnTo>
                  <a:pt x="336074" y="17780"/>
                </a:lnTo>
                <a:lnTo>
                  <a:pt x="330985" y="22860"/>
                </a:lnTo>
                <a:lnTo>
                  <a:pt x="379289" y="22860"/>
                </a:lnTo>
                <a:lnTo>
                  <a:pt x="384378" y="17780"/>
                </a:lnTo>
                <a:close/>
              </a:path>
              <a:path w="402589" h="381634">
                <a:moveTo>
                  <a:pt x="390740" y="11430"/>
                </a:moveTo>
                <a:lnTo>
                  <a:pt x="342436" y="11430"/>
                </a:lnTo>
                <a:lnTo>
                  <a:pt x="337347" y="16510"/>
                </a:lnTo>
                <a:lnTo>
                  <a:pt x="385651" y="16510"/>
                </a:lnTo>
                <a:lnTo>
                  <a:pt x="390740" y="11430"/>
                </a:lnTo>
                <a:close/>
              </a:path>
              <a:path w="402589" h="381634">
                <a:moveTo>
                  <a:pt x="397102" y="5080"/>
                </a:moveTo>
                <a:lnTo>
                  <a:pt x="348798" y="5080"/>
                </a:lnTo>
                <a:lnTo>
                  <a:pt x="343708" y="10160"/>
                </a:lnTo>
                <a:lnTo>
                  <a:pt x="392012" y="10160"/>
                </a:lnTo>
                <a:lnTo>
                  <a:pt x="397102" y="5080"/>
                </a:lnTo>
                <a:close/>
              </a:path>
              <a:path w="402589" h="381634">
                <a:moveTo>
                  <a:pt x="402191" y="0"/>
                </a:moveTo>
                <a:lnTo>
                  <a:pt x="360679" y="0"/>
                </a:lnTo>
                <a:lnTo>
                  <a:pt x="360679" y="1270"/>
                </a:lnTo>
                <a:lnTo>
                  <a:pt x="352615" y="1270"/>
                </a:lnTo>
                <a:lnTo>
                  <a:pt x="350070" y="3810"/>
                </a:lnTo>
                <a:lnTo>
                  <a:pt x="398374" y="3810"/>
                </a:lnTo>
                <a:lnTo>
                  <a:pt x="402191" y="0"/>
                </a:lnTo>
                <a:close/>
              </a:path>
              <a:path w="402589" h="381634">
                <a:moveTo>
                  <a:pt x="179535" y="222250"/>
                </a:moveTo>
                <a:lnTo>
                  <a:pt x="131231" y="222250"/>
                </a:lnTo>
                <a:lnTo>
                  <a:pt x="61254" y="292100"/>
                </a:lnTo>
                <a:lnTo>
                  <a:pt x="109558" y="292100"/>
                </a:lnTo>
                <a:lnTo>
                  <a:pt x="179535" y="222250"/>
                </a:lnTo>
                <a:close/>
              </a:path>
              <a:path w="402589" h="381634">
                <a:moveTo>
                  <a:pt x="109558" y="292100"/>
                </a:moveTo>
                <a:lnTo>
                  <a:pt x="61254" y="292100"/>
                </a:lnTo>
                <a:lnTo>
                  <a:pt x="35807" y="317500"/>
                </a:lnTo>
                <a:lnTo>
                  <a:pt x="84112" y="317500"/>
                </a:lnTo>
                <a:lnTo>
                  <a:pt x="109558" y="292100"/>
                </a:lnTo>
                <a:close/>
              </a:path>
              <a:path w="402589" h="381634">
                <a:moveTo>
                  <a:pt x="84112" y="317500"/>
                </a:moveTo>
                <a:lnTo>
                  <a:pt x="35807" y="317500"/>
                </a:lnTo>
                <a:lnTo>
                  <a:pt x="29446" y="323850"/>
                </a:lnTo>
                <a:lnTo>
                  <a:pt x="77750" y="323850"/>
                </a:lnTo>
                <a:lnTo>
                  <a:pt x="84112" y="317500"/>
                </a:lnTo>
                <a:close/>
              </a:path>
              <a:path w="402589" h="381634">
                <a:moveTo>
                  <a:pt x="77750" y="323850"/>
                </a:moveTo>
                <a:lnTo>
                  <a:pt x="29446" y="323850"/>
                </a:lnTo>
                <a:lnTo>
                  <a:pt x="23084" y="330200"/>
                </a:lnTo>
                <a:lnTo>
                  <a:pt x="71388" y="330200"/>
                </a:lnTo>
                <a:lnTo>
                  <a:pt x="77750" y="323850"/>
                </a:lnTo>
                <a:close/>
              </a:path>
              <a:path w="402589" h="381634">
                <a:moveTo>
                  <a:pt x="71388" y="330200"/>
                </a:moveTo>
                <a:lnTo>
                  <a:pt x="23084" y="330200"/>
                </a:lnTo>
                <a:lnTo>
                  <a:pt x="16723" y="336550"/>
                </a:lnTo>
                <a:lnTo>
                  <a:pt x="65027" y="336550"/>
                </a:lnTo>
                <a:lnTo>
                  <a:pt x="71388" y="330200"/>
                </a:lnTo>
                <a:close/>
              </a:path>
              <a:path w="402589" h="381634">
                <a:moveTo>
                  <a:pt x="65027" y="336550"/>
                </a:moveTo>
                <a:lnTo>
                  <a:pt x="16723" y="336550"/>
                </a:lnTo>
                <a:lnTo>
                  <a:pt x="0" y="353242"/>
                </a:lnTo>
                <a:lnTo>
                  <a:pt x="0" y="354330"/>
                </a:lnTo>
                <a:lnTo>
                  <a:pt x="1269" y="354330"/>
                </a:lnTo>
                <a:lnTo>
                  <a:pt x="1269" y="355600"/>
                </a:lnTo>
                <a:lnTo>
                  <a:pt x="2539" y="355600"/>
                </a:lnTo>
                <a:lnTo>
                  <a:pt x="2539" y="358140"/>
                </a:lnTo>
                <a:lnTo>
                  <a:pt x="3810" y="358140"/>
                </a:lnTo>
                <a:lnTo>
                  <a:pt x="3810" y="360680"/>
                </a:lnTo>
                <a:lnTo>
                  <a:pt x="5079" y="360680"/>
                </a:lnTo>
                <a:lnTo>
                  <a:pt x="5079" y="361950"/>
                </a:lnTo>
                <a:lnTo>
                  <a:pt x="6350" y="361950"/>
                </a:lnTo>
                <a:lnTo>
                  <a:pt x="6350" y="364490"/>
                </a:lnTo>
                <a:lnTo>
                  <a:pt x="7619" y="364490"/>
                </a:lnTo>
                <a:lnTo>
                  <a:pt x="7619" y="365760"/>
                </a:lnTo>
                <a:lnTo>
                  <a:pt x="8889" y="365760"/>
                </a:lnTo>
                <a:lnTo>
                  <a:pt x="8889" y="367030"/>
                </a:lnTo>
                <a:lnTo>
                  <a:pt x="10160" y="367030"/>
                </a:lnTo>
                <a:lnTo>
                  <a:pt x="10160" y="369570"/>
                </a:lnTo>
                <a:lnTo>
                  <a:pt x="11429" y="369570"/>
                </a:lnTo>
                <a:lnTo>
                  <a:pt x="11429" y="370840"/>
                </a:lnTo>
                <a:lnTo>
                  <a:pt x="12700" y="370840"/>
                </a:lnTo>
                <a:lnTo>
                  <a:pt x="12700" y="372110"/>
                </a:lnTo>
                <a:lnTo>
                  <a:pt x="13969" y="372110"/>
                </a:lnTo>
                <a:lnTo>
                  <a:pt x="13969" y="374650"/>
                </a:lnTo>
                <a:lnTo>
                  <a:pt x="15239" y="374650"/>
                </a:lnTo>
                <a:lnTo>
                  <a:pt x="15239" y="375920"/>
                </a:lnTo>
                <a:lnTo>
                  <a:pt x="16510" y="375920"/>
                </a:lnTo>
                <a:lnTo>
                  <a:pt x="16510" y="377190"/>
                </a:lnTo>
                <a:lnTo>
                  <a:pt x="17779" y="377190"/>
                </a:lnTo>
                <a:lnTo>
                  <a:pt x="17779" y="378460"/>
                </a:lnTo>
                <a:lnTo>
                  <a:pt x="19050" y="378460"/>
                </a:lnTo>
                <a:lnTo>
                  <a:pt x="19050" y="381000"/>
                </a:lnTo>
                <a:lnTo>
                  <a:pt x="20320" y="381000"/>
                </a:lnTo>
                <a:lnTo>
                  <a:pt x="20319" y="381175"/>
                </a:lnTo>
                <a:lnTo>
                  <a:pt x="65027" y="33655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bk object 1172"/>
          <p:cNvSpPr/>
          <p:nvPr/>
        </p:nvSpPr>
        <p:spPr>
          <a:xfrm>
            <a:off x="3684270" y="6286500"/>
            <a:ext cx="368300" cy="352425"/>
          </a:xfrm>
          <a:custGeom>
            <a:avLst/>
            <a:gdLst/>
            <a:ahLst/>
            <a:cxnLst/>
            <a:rect l="l" t="t" r="r" b="b"/>
            <a:pathLst>
              <a:path w="368300" h="352425">
                <a:moveTo>
                  <a:pt x="201181" y="166370"/>
                </a:moveTo>
                <a:lnTo>
                  <a:pt x="153669" y="166370"/>
                </a:lnTo>
                <a:lnTo>
                  <a:pt x="3810" y="316230"/>
                </a:lnTo>
                <a:lnTo>
                  <a:pt x="51047" y="316230"/>
                </a:lnTo>
                <a:lnTo>
                  <a:pt x="201181" y="166370"/>
                </a:lnTo>
                <a:close/>
              </a:path>
              <a:path w="368300" h="352425">
                <a:moveTo>
                  <a:pt x="204998" y="162559"/>
                </a:moveTo>
                <a:lnTo>
                  <a:pt x="157479" y="162559"/>
                </a:lnTo>
                <a:lnTo>
                  <a:pt x="153669" y="166369"/>
                </a:lnTo>
                <a:lnTo>
                  <a:pt x="201181" y="166369"/>
                </a:lnTo>
                <a:lnTo>
                  <a:pt x="204998" y="162559"/>
                </a:lnTo>
                <a:close/>
              </a:path>
              <a:path w="368300" h="352425">
                <a:moveTo>
                  <a:pt x="212632" y="154940"/>
                </a:moveTo>
                <a:lnTo>
                  <a:pt x="165100" y="154940"/>
                </a:lnTo>
                <a:lnTo>
                  <a:pt x="158750" y="161290"/>
                </a:lnTo>
                <a:lnTo>
                  <a:pt x="206270" y="161290"/>
                </a:lnTo>
                <a:lnTo>
                  <a:pt x="212632" y="154940"/>
                </a:lnTo>
                <a:close/>
              </a:path>
              <a:path w="368300" h="352425">
                <a:moveTo>
                  <a:pt x="217721" y="149859"/>
                </a:moveTo>
                <a:lnTo>
                  <a:pt x="170179" y="149859"/>
                </a:lnTo>
                <a:lnTo>
                  <a:pt x="166369" y="153670"/>
                </a:lnTo>
                <a:lnTo>
                  <a:pt x="213904" y="153670"/>
                </a:lnTo>
                <a:lnTo>
                  <a:pt x="217721" y="149859"/>
                </a:lnTo>
                <a:close/>
              </a:path>
              <a:path w="368300" h="352425">
                <a:moveTo>
                  <a:pt x="224083" y="143509"/>
                </a:moveTo>
                <a:lnTo>
                  <a:pt x="176529" y="143509"/>
                </a:lnTo>
                <a:lnTo>
                  <a:pt x="171450" y="148590"/>
                </a:lnTo>
                <a:lnTo>
                  <a:pt x="218993" y="148590"/>
                </a:lnTo>
                <a:lnTo>
                  <a:pt x="224083" y="143509"/>
                </a:lnTo>
                <a:close/>
              </a:path>
              <a:path w="368300" h="352425">
                <a:moveTo>
                  <a:pt x="230444" y="137159"/>
                </a:moveTo>
                <a:lnTo>
                  <a:pt x="182879" y="137159"/>
                </a:lnTo>
                <a:lnTo>
                  <a:pt x="177800" y="142240"/>
                </a:lnTo>
                <a:lnTo>
                  <a:pt x="225355" y="142240"/>
                </a:lnTo>
                <a:lnTo>
                  <a:pt x="230444" y="137159"/>
                </a:lnTo>
                <a:close/>
              </a:path>
              <a:path w="368300" h="352425">
                <a:moveTo>
                  <a:pt x="236806" y="130809"/>
                </a:moveTo>
                <a:lnTo>
                  <a:pt x="189229" y="130809"/>
                </a:lnTo>
                <a:lnTo>
                  <a:pt x="184150" y="135890"/>
                </a:lnTo>
                <a:lnTo>
                  <a:pt x="231717" y="135890"/>
                </a:lnTo>
                <a:lnTo>
                  <a:pt x="236806" y="130809"/>
                </a:lnTo>
                <a:close/>
              </a:path>
              <a:path w="368300" h="352425">
                <a:moveTo>
                  <a:pt x="241895" y="125730"/>
                </a:moveTo>
                <a:lnTo>
                  <a:pt x="194309" y="125730"/>
                </a:lnTo>
                <a:lnTo>
                  <a:pt x="190500" y="129540"/>
                </a:lnTo>
                <a:lnTo>
                  <a:pt x="238078" y="129540"/>
                </a:lnTo>
                <a:lnTo>
                  <a:pt x="241895" y="125730"/>
                </a:lnTo>
                <a:close/>
              </a:path>
              <a:path w="368300" h="352425">
                <a:moveTo>
                  <a:pt x="243167" y="124459"/>
                </a:moveTo>
                <a:lnTo>
                  <a:pt x="195579" y="124459"/>
                </a:lnTo>
                <a:lnTo>
                  <a:pt x="194309" y="125729"/>
                </a:lnTo>
                <a:lnTo>
                  <a:pt x="241895" y="125729"/>
                </a:lnTo>
                <a:lnTo>
                  <a:pt x="243167" y="124459"/>
                </a:lnTo>
                <a:close/>
              </a:path>
              <a:path w="368300" h="352425">
                <a:moveTo>
                  <a:pt x="249529" y="118109"/>
                </a:moveTo>
                <a:lnTo>
                  <a:pt x="201929" y="118109"/>
                </a:lnTo>
                <a:lnTo>
                  <a:pt x="196850" y="123190"/>
                </a:lnTo>
                <a:lnTo>
                  <a:pt x="244440" y="123190"/>
                </a:lnTo>
                <a:lnTo>
                  <a:pt x="249529" y="118109"/>
                </a:lnTo>
                <a:close/>
              </a:path>
              <a:path w="368300" h="352425">
                <a:moveTo>
                  <a:pt x="255891" y="111759"/>
                </a:moveTo>
                <a:lnTo>
                  <a:pt x="208279" y="111759"/>
                </a:lnTo>
                <a:lnTo>
                  <a:pt x="203200" y="116840"/>
                </a:lnTo>
                <a:lnTo>
                  <a:pt x="250801" y="116840"/>
                </a:lnTo>
                <a:lnTo>
                  <a:pt x="255891" y="111759"/>
                </a:lnTo>
                <a:close/>
              </a:path>
              <a:path w="368300" h="352425">
                <a:moveTo>
                  <a:pt x="262252" y="105409"/>
                </a:moveTo>
                <a:lnTo>
                  <a:pt x="214629" y="105409"/>
                </a:lnTo>
                <a:lnTo>
                  <a:pt x="209550" y="110490"/>
                </a:lnTo>
                <a:lnTo>
                  <a:pt x="257163" y="110490"/>
                </a:lnTo>
                <a:lnTo>
                  <a:pt x="262252" y="105409"/>
                </a:lnTo>
                <a:close/>
              </a:path>
              <a:path w="368300" h="352425">
                <a:moveTo>
                  <a:pt x="268614" y="99059"/>
                </a:moveTo>
                <a:lnTo>
                  <a:pt x="220979" y="99059"/>
                </a:lnTo>
                <a:lnTo>
                  <a:pt x="215900" y="104140"/>
                </a:lnTo>
                <a:lnTo>
                  <a:pt x="263524" y="104140"/>
                </a:lnTo>
                <a:lnTo>
                  <a:pt x="268614" y="99059"/>
                </a:lnTo>
                <a:close/>
              </a:path>
              <a:path w="368300" h="352425">
                <a:moveTo>
                  <a:pt x="274975" y="92709"/>
                </a:moveTo>
                <a:lnTo>
                  <a:pt x="227329" y="92709"/>
                </a:lnTo>
                <a:lnTo>
                  <a:pt x="222250" y="97790"/>
                </a:lnTo>
                <a:lnTo>
                  <a:pt x="269886" y="97790"/>
                </a:lnTo>
                <a:lnTo>
                  <a:pt x="274975" y="92709"/>
                </a:lnTo>
                <a:close/>
              </a:path>
              <a:path w="368300" h="352425">
                <a:moveTo>
                  <a:pt x="281337" y="86359"/>
                </a:moveTo>
                <a:lnTo>
                  <a:pt x="233679" y="86359"/>
                </a:lnTo>
                <a:lnTo>
                  <a:pt x="228600" y="91440"/>
                </a:lnTo>
                <a:lnTo>
                  <a:pt x="276248" y="91440"/>
                </a:lnTo>
                <a:lnTo>
                  <a:pt x="281337" y="86359"/>
                </a:lnTo>
                <a:close/>
              </a:path>
              <a:path w="368300" h="352425">
                <a:moveTo>
                  <a:pt x="287699" y="80009"/>
                </a:moveTo>
                <a:lnTo>
                  <a:pt x="240029" y="80009"/>
                </a:lnTo>
                <a:lnTo>
                  <a:pt x="234950" y="85090"/>
                </a:lnTo>
                <a:lnTo>
                  <a:pt x="282609" y="85090"/>
                </a:lnTo>
                <a:lnTo>
                  <a:pt x="287699" y="80009"/>
                </a:lnTo>
                <a:close/>
              </a:path>
              <a:path w="368300" h="352425">
                <a:moveTo>
                  <a:pt x="294060" y="73659"/>
                </a:moveTo>
                <a:lnTo>
                  <a:pt x="246379" y="73659"/>
                </a:lnTo>
                <a:lnTo>
                  <a:pt x="241299" y="78740"/>
                </a:lnTo>
                <a:lnTo>
                  <a:pt x="288971" y="78740"/>
                </a:lnTo>
                <a:lnTo>
                  <a:pt x="294060" y="73659"/>
                </a:lnTo>
                <a:close/>
              </a:path>
              <a:path w="368300" h="352425">
                <a:moveTo>
                  <a:pt x="300422" y="67309"/>
                </a:moveTo>
                <a:lnTo>
                  <a:pt x="252729" y="67309"/>
                </a:lnTo>
                <a:lnTo>
                  <a:pt x="247650" y="72390"/>
                </a:lnTo>
                <a:lnTo>
                  <a:pt x="295332" y="72390"/>
                </a:lnTo>
                <a:lnTo>
                  <a:pt x="300422" y="67309"/>
                </a:lnTo>
                <a:close/>
              </a:path>
              <a:path w="368300" h="352425">
                <a:moveTo>
                  <a:pt x="306783" y="60959"/>
                </a:moveTo>
                <a:lnTo>
                  <a:pt x="259079" y="60959"/>
                </a:lnTo>
                <a:lnTo>
                  <a:pt x="254000" y="66040"/>
                </a:lnTo>
                <a:lnTo>
                  <a:pt x="301694" y="66040"/>
                </a:lnTo>
                <a:lnTo>
                  <a:pt x="306783" y="60959"/>
                </a:lnTo>
                <a:close/>
              </a:path>
              <a:path w="368300" h="352425">
                <a:moveTo>
                  <a:pt x="313145" y="54609"/>
                </a:moveTo>
                <a:lnTo>
                  <a:pt x="265429" y="54609"/>
                </a:lnTo>
                <a:lnTo>
                  <a:pt x="260350" y="59690"/>
                </a:lnTo>
                <a:lnTo>
                  <a:pt x="308056" y="59690"/>
                </a:lnTo>
                <a:lnTo>
                  <a:pt x="313145" y="54609"/>
                </a:lnTo>
                <a:close/>
              </a:path>
              <a:path w="368300" h="352425">
                <a:moveTo>
                  <a:pt x="319506" y="48259"/>
                </a:moveTo>
                <a:lnTo>
                  <a:pt x="271779" y="48259"/>
                </a:lnTo>
                <a:lnTo>
                  <a:pt x="266700" y="53340"/>
                </a:lnTo>
                <a:lnTo>
                  <a:pt x="314417" y="53340"/>
                </a:lnTo>
                <a:lnTo>
                  <a:pt x="319506" y="48259"/>
                </a:lnTo>
                <a:close/>
              </a:path>
              <a:path w="368300" h="352425">
                <a:moveTo>
                  <a:pt x="324596" y="43179"/>
                </a:moveTo>
                <a:lnTo>
                  <a:pt x="276859" y="43179"/>
                </a:lnTo>
                <a:lnTo>
                  <a:pt x="273049" y="46990"/>
                </a:lnTo>
                <a:lnTo>
                  <a:pt x="320779" y="46990"/>
                </a:lnTo>
                <a:lnTo>
                  <a:pt x="324596" y="43179"/>
                </a:lnTo>
                <a:close/>
              </a:path>
              <a:path w="368300" h="352425">
                <a:moveTo>
                  <a:pt x="325868" y="41909"/>
                </a:moveTo>
                <a:lnTo>
                  <a:pt x="278129" y="41909"/>
                </a:lnTo>
                <a:lnTo>
                  <a:pt x="276859" y="43179"/>
                </a:lnTo>
                <a:lnTo>
                  <a:pt x="324596" y="43179"/>
                </a:lnTo>
                <a:lnTo>
                  <a:pt x="325868" y="41909"/>
                </a:lnTo>
                <a:close/>
              </a:path>
              <a:path w="368300" h="352425">
                <a:moveTo>
                  <a:pt x="332230" y="35559"/>
                </a:moveTo>
                <a:lnTo>
                  <a:pt x="284479" y="35559"/>
                </a:lnTo>
                <a:lnTo>
                  <a:pt x="279400" y="40640"/>
                </a:lnTo>
                <a:lnTo>
                  <a:pt x="327140" y="40640"/>
                </a:lnTo>
                <a:lnTo>
                  <a:pt x="332230" y="35559"/>
                </a:lnTo>
                <a:close/>
              </a:path>
              <a:path w="368300" h="352425">
                <a:moveTo>
                  <a:pt x="338591" y="29209"/>
                </a:moveTo>
                <a:lnTo>
                  <a:pt x="290829" y="29209"/>
                </a:lnTo>
                <a:lnTo>
                  <a:pt x="285750" y="34290"/>
                </a:lnTo>
                <a:lnTo>
                  <a:pt x="333502" y="34290"/>
                </a:lnTo>
                <a:lnTo>
                  <a:pt x="338591" y="29209"/>
                </a:lnTo>
                <a:close/>
              </a:path>
              <a:path w="368300" h="352425">
                <a:moveTo>
                  <a:pt x="344953" y="22859"/>
                </a:moveTo>
                <a:lnTo>
                  <a:pt x="297179" y="22859"/>
                </a:lnTo>
                <a:lnTo>
                  <a:pt x="292100" y="27940"/>
                </a:lnTo>
                <a:lnTo>
                  <a:pt x="339864" y="27940"/>
                </a:lnTo>
                <a:lnTo>
                  <a:pt x="344953" y="22859"/>
                </a:lnTo>
                <a:close/>
              </a:path>
              <a:path w="368300" h="352425">
                <a:moveTo>
                  <a:pt x="351314" y="16509"/>
                </a:moveTo>
                <a:lnTo>
                  <a:pt x="303529" y="16509"/>
                </a:lnTo>
                <a:lnTo>
                  <a:pt x="298450" y="21590"/>
                </a:lnTo>
                <a:lnTo>
                  <a:pt x="346225" y="21590"/>
                </a:lnTo>
                <a:lnTo>
                  <a:pt x="351314" y="16509"/>
                </a:lnTo>
                <a:close/>
              </a:path>
              <a:path w="368300" h="352425">
                <a:moveTo>
                  <a:pt x="357676" y="10159"/>
                </a:moveTo>
                <a:lnTo>
                  <a:pt x="309879" y="10159"/>
                </a:lnTo>
                <a:lnTo>
                  <a:pt x="304800" y="15240"/>
                </a:lnTo>
                <a:lnTo>
                  <a:pt x="352587" y="15240"/>
                </a:lnTo>
                <a:lnTo>
                  <a:pt x="357676" y="10159"/>
                </a:lnTo>
                <a:close/>
              </a:path>
              <a:path w="368300" h="352425">
                <a:moveTo>
                  <a:pt x="364038" y="3809"/>
                </a:moveTo>
                <a:lnTo>
                  <a:pt x="321309" y="3809"/>
                </a:lnTo>
                <a:lnTo>
                  <a:pt x="321309" y="5080"/>
                </a:lnTo>
                <a:lnTo>
                  <a:pt x="314959" y="5080"/>
                </a:lnTo>
                <a:lnTo>
                  <a:pt x="311150" y="8890"/>
                </a:lnTo>
                <a:lnTo>
                  <a:pt x="358948" y="8890"/>
                </a:lnTo>
                <a:lnTo>
                  <a:pt x="364038" y="3809"/>
                </a:lnTo>
                <a:close/>
              </a:path>
              <a:path w="368300" h="352425">
                <a:moveTo>
                  <a:pt x="340359" y="2540"/>
                </a:moveTo>
                <a:lnTo>
                  <a:pt x="332739" y="2540"/>
                </a:lnTo>
                <a:lnTo>
                  <a:pt x="332739" y="3809"/>
                </a:lnTo>
                <a:lnTo>
                  <a:pt x="340359" y="3809"/>
                </a:lnTo>
                <a:lnTo>
                  <a:pt x="340359" y="2540"/>
                </a:lnTo>
                <a:close/>
              </a:path>
              <a:path w="368300" h="352425">
                <a:moveTo>
                  <a:pt x="367855" y="0"/>
                </a:moveTo>
                <a:lnTo>
                  <a:pt x="354329" y="0"/>
                </a:lnTo>
                <a:lnTo>
                  <a:pt x="354329" y="2540"/>
                </a:lnTo>
                <a:lnTo>
                  <a:pt x="365310" y="2540"/>
                </a:lnTo>
                <a:lnTo>
                  <a:pt x="367855" y="0"/>
                </a:lnTo>
                <a:close/>
              </a:path>
              <a:path w="368300" h="352425">
                <a:moveTo>
                  <a:pt x="51047" y="316230"/>
                </a:moveTo>
                <a:lnTo>
                  <a:pt x="3810" y="316230"/>
                </a:lnTo>
                <a:lnTo>
                  <a:pt x="0" y="320039"/>
                </a:lnTo>
                <a:lnTo>
                  <a:pt x="0" y="322580"/>
                </a:lnTo>
                <a:lnTo>
                  <a:pt x="44686" y="322580"/>
                </a:lnTo>
                <a:lnTo>
                  <a:pt x="51047" y="316230"/>
                </a:lnTo>
                <a:close/>
              </a:path>
              <a:path w="368300" h="352425">
                <a:moveTo>
                  <a:pt x="44686" y="322580"/>
                </a:moveTo>
                <a:lnTo>
                  <a:pt x="1269" y="322580"/>
                </a:lnTo>
                <a:lnTo>
                  <a:pt x="1269" y="325120"/>
                </a:lnTo>
                <a:lnTo>
                  <a:pt x="2539" y="325120"/>
                </a:lnTo>
                <a:lnTo>
                  <a:pt x="2539" y="328930"/>
                </a:lnTo>
                <a:lnTo>
                  <a:pt x="38324" y="328930"/>
                </a:lnTo>
                <a:lnTo>
                  <a:pt x="44686" y="322580"/>
                </a:lnTo>
                <a:close/>
              </a:path>
              <a:path w="368300" h="352425">
                <a:moveTo>
                  <a:pt x="38324" y="328930"/>
                </a:moveTo>
                <a:lnTo>
                  <a:pt x="3809" y="328930"/>
                </a:lnTo>
                <a:lnTo>
                  <a:pt x="3809" y="331470"/>
                </a:lnTo>
                <a:lnTo>
                  <a:pt x="5079" y="331470"/>
                </a:lnTo>
                <a:lnTo>
                  <a:pt x="5079" y="335280"/>
                </a:lnTo>
                <a:lnTo>
                  <a:pt x="31963" y="335280"/>
                </a:lnTo>
                <a:lnTo>
                  <a:pt x="38324" y="328930"/>
                </a:lnTo>
                <a:close/>
              </a:path>
              <a:path w="368300" h="352425">
                <a:moveTo>
                  <a:pt x="31963" y="335280"/>
                </a:moveTo>
                <a:lnTo>
                  <a:pt x="6350" y="335280"/>
                </a:lnTo>
                <a:lnTo>
                  <a:pt x="6350" y="337820"/>
                </a:lnTo>
                <a:lnTo>
                  <a:pt x="7619" y="337820"/>
                </a:lnTo>
                <a:lnTo>
                  <a:pt x="7619" y="340360"/>
                </a:lnTo>
                <a:lnTo>
                  <a:pt x="8889" y="340360"/>
                </a:lnTo>
                <a:lnTo>
                  <a:pt x="8889" y="342900"/>
                </a:lnTo>
                <a:lnTo>
                  <a:pt x="10159" y="342900"/>
                </a:lnTo>
                <a:lnTo>
                  <a:pt x="10159" y="344170"/>
                </a:lnTo>
                <a:lnTo>
                  <a:pt x="11429" y="344170"/>
                </a:lnTo>
                <a:lnTo>
                  <a:pt x="11429" y="346710"/>
                </a:lnTo>
                <a:lnTo>
                  <a:pt x="12700" y="346710"/>
                </a:lnTo>
                <a:lnTo>
                  <a:pt x="12700" y="349250"/>
                </a:lnTo>
                <a:lnTo>
                  <a:pt x="13969" y="349250"/>
                </a:lnTo>
                <a:lnTo>
                  <a:pt x="13969" y="350520"/>
                </a:lnTo>
                <a:lnTo>
                  <a:pt x="15239" y="350520"/>
                </a:lnTo>
                <a:lnTo>
                  <a:pt x="15239" y="351972"/>
                </a:lnTo>
                <a:lnTo>
                  <a:pt x="31963" y="33528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bk object 1173"/>
          <p:cNvSpPr/>
          <p:nvPr/>
        </p:nvSpPr>
        <p:spPr>
          <a:xfrm>
            <a:off x="3674109" y="6291579"/>
            <a:ext cx="325120" cy="314960"/>
          </a:xfrm>
          <a:custGeom>
            <a:avLst/>
            <a:gdLst/>
            <a:ahLst/>
            <a:cxnLst/>
            <a:rect l="l" t="t" r="r" b="b"/>
            <a:pathLst>
              <a:path w="325120" h="314959">
                <a:moveTo>
                  <a:pt x="167639" y="157480"/>
                </a:moveTo>
                <a:lnTo>
                  <a:pt x="119379" y="157480"/>
                </a:lnTo>
                <a:lnTo>
                  <a:pt x="0" y="276860"/>
                </a:lnTo>
                <a:lnTo>
                  <a:pt x="1269" y="276860"/>
                </a:lnTo>
                <a:lnTo>
                  <a:pt x="1269" y="285750"/>
                </a:lnTo>
                <a:lnTo>
                  <a:pt x="39370" y="285750"/>
                </a:lnTo>
                <a:lnTo>
                  <a:pt x="167639" y="157480"/>
                </a:lnTo>
                <a:close/>
              </a:path>
              <a:path w="325120" h="314959">
                <a:moveTo>
                  <a:pt x="175260" y="149860"/>
                </a:moveTo>
                <a:lnTo>
                  <a:pt x="127000" y="149860"/>
                </a:lnTo>
                <a:lnTo>
                  <a:pt x="120650" y="156210"/>
                </a:lnTo>
                <a:lnTo>
                  <a:pt x="168910" y="156210"/>
                </a:lnTo>
                <a:lnTo>
                  <a:pt x="175260" y="149860"/>
                </a:lnTo>
                <a:close/>
              </a:path>
              <a:path w="325120" h="314959">
                <a:moveTo>
                  <a:pt x="180339" y="144780"/>
                </a:moveTo>
                <a:lnTo>
                  <a:pt x="132079" y="144780"/>
                </a:lnTo>
                <a:lnTo>
                  <a:pt x="128269" y="148590"/>
                </a:lnTo>
                <a:lnTo>
                  <a:pt x="176529" y="148590"/>
                </a:lnTo>
                <a:lnTo>
                  <a:pt x="180339" y="144780"/>
                </a:lnTo>
                <a:close/>
              </a:path>
              <a:path w="325120" h="314959">
                <a:moveTo>
                  <a:pt x="186689" y="138430"/>
                </a:moveTo>
                <a:lnTo>
                  <a:pt x="138429" y="138430"/>
                </a:lnTo>
                <a:lnTo>
                  <a:pt x="133350" y="143510"/>
                </a:lnTo>
                <a:lnTo>
                  <a:pt x="181610" y="143510"/>
                </a:lnTo>
                <a:lnTo>
                  <a:pt x="186689" y="138430"/>
                </a:lnTo>
                <a:close/>
              </a:path>
              <a:path w="325120" h="314959">
                <a:moveTo>
                  <a:pt x="193039" y="132080"/>
                </a:moveTo>
                <a:lnTo>
                  <a:pt x="144779" y="132080"/>
                </a:lnTo>
                <a:lnTo>
                  <a:pt x="139700" y="137160"/>
                </a:lnTo>
                <a:lnTo>
                  <a:pt x="187960" y="137160"/>
                </a:lnTo>
                <a:lnTo>
                  <a:pt x="193039" y="132080"/>
                </a:lnTo>
                <a:close/>
              </a:path>
              <a:path w="325120" h="314959">
                <a:moveTo>
                  <a:pt x="199389" y="125730"/>
                </a:moveTo>
                <a:lnTo>
                  <a:pt x="151129" y="125730"/>
                </a:lnTo>
                <a:lnTo>
                  <a:pt x="146050" y="130810"/>
                </a:lnTo>
                <a:lnTo>
                  <a:pt x="194310" y="130810"/>
                </a:lnTo>
                <a:lnTo>
                  <a:pt x="199389" y="125730"/>
                </a:lnTo>
                <a:close/>
              </a:path>
              <a:path w="325120" h="314959">
                <a:moveTo>
                  <a:pt x="205739" y="119380"/>
                </a:moveTo>
                <a:lnTo>
                  <a:pt x="157479" y="119380"/>
                </a:lnTo>
                <a:lnTo>
                  <a:pt x="152400" y="124460"/>
                </a:lnTo>
                <a:lnTo>
                  <a:pt x="200660" y="124460"/>
                </a:lnTo>
                <a:lnTo>
                  <a:pt x="205739" y="119380"/>
                </a:lnTo>
                <a:close/>
              </a:path>
              <a:path w="325120" h="314959">
                <a:moveTo>
                  <a:pt x="212089" y="113030"/>
                </a:moveTo>
                <a:lnTo>
                  <a:pt x="163829" y="113030"/>
                </a:lnTo>
                <a:lnTo>
                  <a:pt x="158750" y="118110"/>
                </a:lnTo>
                <a:lnTo>
                  <a:pt x="207010" y="118110"/>
                </a:lnTo>
                <a:lnTo>
                  <a:pt x="212089" y="113030"/>
                </a:lnTo>
                <a:close/>
              </a:path>
              <a:path w="325120" h="314959">
                <a:moveTo>
                  <a:pt x="218439" y="106680"/>
                </a:moveTo>
                <a:lnTo>
                  <a:pt x="170179" y="106680"/>
                </a:lnTo>
                <a:lnTo>
                  <a:pt x="165100" y="111760"/>
                </a:lnTo>
                <a:lnTo>
                  <a:pt x="213360" y="111760"/>
                </a:lnTo>
                <a:lnTo>
                  <a:pt x="218439" y="106680"/>
                </a:lnTo>
                <a:close/>
              </a:path>
              <a:path w="325120" h="314959">
                <a:moveTo>
                  <a:pt x="224789" y="100330"/>
                </a:moveTo>
                <a:lnTo>
                  <a:pt x="176529" y="100330"/>
                </a:lnTo>
                <a:lnTo>
                  <a:pt x="171450" y="105410"/>
                </a:lnTo>
                <a:lnTo>
                  <a:pt x="219710" y="105410"/>
                </a:lnTo>
                <a:lnTo>
                  <a:pt x="224789" y="100330"/>
                </a:lnTo>
                <a:close/>
              </a:path>
              <a:path w="325120" h="314959">
                <a:moveTo>
                  <a:pt x="231139" y="93980"/>
                </a:moveTo>
                <a:lnTo>
                  <a:pt x="182879" y="93980"/>
                </a:lnTo>
                <a:lnTo>
                  <a:pt x="177800" y="99060"/>
                </a:lnTo>
                <a:lnTo>
                  <a:pt x="226060" y="99060"/>
                </a:lnTo>
                <a:lnTo>
                  <a:pt x="231139" y="93980"/>
                </a:lnTo>
                <a:close/>
              </a:path>
              <a:path w="325120" h="314959">
                <a:moveTo>
                  <a:pt x="237489" y="87630"/>
                </a:moveTo>
                <a:lnTo>
                  <a:pt x="189229" y="87630"/>
                </a:lnTo>
                <a:lnTo>
                  <a:pt x="184150" y="92710"/>
                </a:lnTo>
                <a:lnTo>
                  <a:pt x="232410" y="92710"/>
                </a:lnTo>
                <a:lnTo>
                  <a:pt x="237489" y="87630"/>
                </a:lnTo>
                <a:close/>
              </a:path>
              <a:path w="325120" h="314959">
                <a:moveTo>
                  <a:pt x="243839" y="81280"/>
                </a:moveTo>
                <a:lnTo>
                  <a:pt x="195579" y="81280"/>
                </a:lnTo>
                <a:lnTo>
                  <a:pt x="190500" y="86360"/>
                </a:lnTo>
                <a:lnTo>
                  <a:pt x="238760" y="86360"/>
                </a:lnTo>
                <a:lnTo>
                  <a:pt x="243839" y="81280"/>
                </a:lnTo>
                <a:close/>
              </a:path>
              <a:path w="325120" h="314959">
                <a:moveTo>
                  <a:pt x="250189" y="74930"/>
                </a:moveTo>
                <a:lnTo>
                  <a:pt x="201929" y="74930"/>
                </a:lnTo>
                <a:lnTo>
                  <a:pt x="196850" y="80010"/>
                </a:lnTo>
                <a:lnTo>
                  <a:pt x="245110" y="80010"/>
                </a:lnTo>
                <a:lnTo>
                  <a:pt x="250189" y="74930"/>
                </a:lnTo>
                <a:close/>
              </a:path>
              <a:path w="325120" h="314959">
                <a:moveTo>
                  <a:pt x="256539" y="68580"/>
                </a:moveTo>
                <a:lnTo>
                  <a:pt x="208279" y="68580"/>
                </a:lnTo>
                <a:lnTo>
                  <a:pt x="203200" y="73660"/>
                </a:lnTo>
                <a:lnTo>
                  <a:pt x="251460" y="73660"/>
                </a:lnTo>
                <a:lnTo>
                  <a:pt x="256539" y="68580"/>
                </a:lnTo>
                <a:close/>
              </a:path>
              <a:path w="325120" h="314959">
                <a:moveTo>
                  <a:pt x="262889" y="62230"/>
                </a:moveTo>
                <a:lnTo>
                  <a:pt x="214629" y="62230"/>
                </a:lnTo>
                <a:lnTo>
                  <a:pt x="209550" y="67310"/>
                </a:lnTo>
                <a:lnTo>
                  <a:pt x="257810" y="67310"/>
                </a:lnTo>
                <a:lnTo>
                  <a:pt x="262889" y="62230"/>
                </a:lnTo>
                <a:close/>
              </a:path>
              <a:path w="325120" h="314959">
                <a:moveTo>
                  <a:pt x="269239" y="55880"/>
                </a:moveTo>
                <a:lnTo>
                  <a:pt x="220979" y="55880"/>
                </a:lnTo>
                <a:lnTo>
                  <a:pt x="215900" y="60960"/>
                </a:lnTo>
                <a:lnTo>
                  <a:pt x="264160" y="60960"/>
                </a:lnTo>
                <a:lnTo>
                  <a:pt x="269239" y="55880"/>
                </a:lnTo>
                <a:close/>
              </a:path>
              <a:path w="325120" h="314959">
                <a:moveTo>
                  <a:pt x="275589" y="49530"/>
                </a:moveTo>
                <a:lnTo>
                  <a:pt x="227329" y="49530"/>
                </a:lnTo>
                <a:lnTo>
                  <a:pt x="222250" y="54610"/>
                </a:lnTo>
                <a:lnTo>
                  <a:pt x="270510" y="54610"/>
                </a:lnTo>
                <a:lnTo>
                  <a:pt x="275589" y="49530"/>
                </a:lnTo>
                <a:close/>
              </a:path>
              <a:path w="325120" h="314959">
                <a:moveTo>
                  <a:pt x="281939" y="43180"/>
                </a:moveTo>
                <a:lnTo>
                  <a:pt x="233679" y="43180"/>
                </a:lnTo>
                <a:lnTo>
                  <a:pt x="228600" y="48260"/>
                </a:lnTo>
                <a:lnTo>
                  <a:pt x="276860" y="48260"/>
                </a:lnTo>
                <a:lnTo>
                  <a:pt x="281939" y="43180"/>
                </a:lnTo>
                <a:close/>
              </a:path>
              <a:path w="325120" h="314959">
                <a:moveTo>
                  <a:pt x="288289" y="36830"/>
                </a:moveTo>
                <a:lnTo>
                  <a:pt x="240029" y="36830"/>
                </a:lnTo>
                <a:lnTo>
                  <a:pt x="234950" y="41910"/>
                </a:lnTo>
                <a:lnTo>
                  <a:pt x="283210" y="41910"/>
                </a:lnTo>
                <a:lnTo>
                  <a:pt x="288289" y="36830"/>
                </a:lnTo>
                <a:close/>
              </a:path>
              <a:path w="325120" h="314959">
                <a:moveTo>
                  <a:pt x="294639" y="30480"/>
                </a:moveTo>
                <a:lnTo>
                  <a:pt x="246379" y="30480"/>
                </a:lnTo>
                <a:lnTo>
                  <a:pt x="241300" y="35560"/>
                </a:lnTo>
                <a:lnTo>
                  <a:pt x="289560" y="35560"/>
                </a:lnTo>
                <a:lnTo>
                  <a:pt x="294639" y="30480"/>
                </a:lnTo>
                <a:close/>
              </a:path>
              <a:path w="325120" h="314959">
                <a:moveTo>
                  <a:pt x="300989" y="24130"/>
                </a:moveTo>
                <a:lnTo>
                  <a:pt x="252729" y="24130"/>
                </a:lnTo>
                <a:lnTo>
                  <a:pt x="247650" y="29210"/>
                </a:lnTo>
                <a:lnTo>
                  <a:pt x="295910" y="29210"/>
                </a:lnTo>
                <a:lnTo>
                  <a:pt x="300989" y="24130"/>
                </a:lnTo>
                <a:close/>
              </a:path>
              <a:path w="325120" h="314959">
                <a:moveTo>
                  <a:pt x="307339" y="17780"/>
                </a:moveTo>
                <a:lnTo>
                  <a:pt x="259079" y="17780"/>
                </a:lnTo>
                <a:lnTo>
                  <a:pt x="254000" y="22860"/>
                </a:lnTo>
                <a:lnTo>
                  <a:pt x="302260" y="22860"/>
                </a:lnTo>
                <a:lnTo>
                  <a:pt x="307339" y="17780"/>
                </a:lnTo>
                <a:close/>
              </a:path>
              <a:path w="325120" h="314959">
                <a:moveTo>
                  <a:pt x="313689" y="11430"/>
                </a:moveTo>
                <a:lnTo>
                  <a:pt x="266700" y="11430"/>
                </a:lnTo>
                <a:lnTo>
                  <a:pt x="266700" y="12700"/>
                </a:lnTo>
                <a:lnTo>
                  <a:pt x="264160" y="12700"/>
                </a:lnTo>
                <a:lnTo>
                  <a:pt x="260350" y="16510"/>
                </a:lnTo>
                <a:lnTo>
                  <a:pt x="308610" y="16510"/>
                </a:lnTo>
                <a:lnTo>
                  <a:pt x="313689" y="11430"/>
                </a:lnTo>
                <a:close/>
              </a:path>
              <a:path w="325120" h="314959">
                <a:moveTo>
                  <a:pt x="278129" y="10160"/>
                </a:moveTo>
                <a:lnTo>
                  <a:pt x="271779" y="10160"/>
                </a:lnTo>
                <a:lnTo>
                  <a:pt x="271779" y="11430"/>
                </a:lnTo>
                <a:lnTo>
                  <a:pt x="278129" y="11430"/>
                </a:lnTo>
                <a:lnTo>
                  <a:pt x="278129" y="10160"/>
                </a:lnTo>
                <a:close/>
              </a:path>
              <a:path w="325120" h="314959">
                <a:moveTo>
                  <a:pt x="320039" y="5080"/>
                </a:moveTo>
                <a:lnTo>
                  <a:pt x="294639" y="5080"/>
                </a:lnTo>
                <a:lnTo>
                  <a:pt x="294639" y="6350"/>
                </a:lnTo>
                <a:lnTo>
                  <a:pt x="288289" y="6350"/>
                </a:lnTo>
                <a:lnTo>
                  <a:pt x="288289" y="7620"/>
                </a:lnTo>
                <a:lnTo>
                  <a:pt x="283210" y="7620"/>
                </a:lnTo>
                <a:lnTo>
                  <a:pt x="283210" y="10160"/>
                </a:lnTo>
                <a:lnTo>
                  <a:pt x="314960" y="10160"/>
                </a:lnTo>
                <a:lnTo>
                  <a:pt x="320039" y="5080"/>
                </a:lnTo>
                <a:close/>
              </a:path>
              <a:path w="325120" h="314959">
                <a:moveTo>
                  <a:pt x="307339" y="3810"/>
                </a:moveTo>
                <a:lnTo>
                  <a:pt x="302260" y="3810"/>
                </a:lnTo>
                <a:lnTo>
                  <a:pt x="302260" y="5080"/>
                </a:lnTo>
                <a:lnTo>
                  <a:pt x="307339" y="5080"/>
                </a:lnTo>
                <a:lnTo>
                  <a:pt x="307339" y="3810"/>
                </a:lnTo>
                <a:close/>
              </a:path>
              <a:path w="325120" h="314959">
                <a:moveTo>
                  <a:pt x="325119" y="0"/>
                </a:moveTo>
                <a:lnTo>
                  <a:pt x="322579" y="0"/>
                </a:lnTo>
                <a:lnTo>
                  <a:pt x="322579" y="1270"/>
                </a:lnTo>
                <a:lnTo>
                  <a:pt x="314960" y="1270"/>
                </a:lnTo>
                <a:lnTo>
                  <a:pt x="314960" y="3810"/>
                </a:lnTo>
                <a:lnTo>
                  <a:pt x="321310" y="3810"/>
                </a:lnTo>
                <a:lnTo>
                  <a:pt x="325119" y="0"/>
                </a:lnTo>
                <a:close/>
              </a:path>
              <a:path w="325120" h="314959">
                <a:moveTo>
                  <a:pt x="39370" y="285750"/>
                </a:moveTo>
                <a:lnTo>
                  <a:pt x="2539" y="285750"/>
                </a:lnTo>
                <a:lnTo>
                  <a:pt x="2539" y="290830"/>
                </a:lnTo>
                <a:lnTo>
                  <a:pt x="3810" y="290830"/>
                </a:lnTo>
                <a:lnTo>
                  <a:pt x="3810" y="295910"/>
                </a:lnTo>
                <a:lnTo>
                  <a:pt x="5079" y="295910"/>
                </a:lnTo>
                <a:lnTo>
                  <a:pt x="5079" y="300990"/>
                </a:lnTo>
                <a:lnTo>
                  <a:pt x="6350" y="300990"/>
                </a:lnTo>
                <a:lnTo>
                  <a:pt x="6350" y="306070"/>
                </a:lnTo>
                <a:lnTo>
                  <a:pt x="7619" y="306070"/>
                </a:lnTo>
                <a:lnTo>
                  <a:pt x="7619" y="311150"/>
                </a:lnTo>
                <a:lnTo>
                  <a:pt x="8889" y="311150"/>
                </a:lnTo>
                <a:lnTo>
                  <a:pt x="8889" y="313690"/>
                </a:lnTo>
                <a:lnTo>
                  <a:pt x="10160" y="313690"/>
                </a:lnTo>
                <a:lnTo>
                  <a:pt x="10160" y="314960"/>
                </a:lnTo>
                <a:lnTo>
                  <a:pt x="39370" y="28575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bk object 1174"/>
          <p:cNvSpPr/>
          <p:nvPr/>
        </p:nvSpPr>
        <p:spPr>
          <a:xfrm>
            <a:off x="3672840" y="6304279"/>
            <a:ext cx="265430" cy="264160"/>
          </a:xfrm>
          <a:custGeom>
            <a:avLst/>
            <a:gdLst/>
            <a:ahLst/>
            <a:cxnLst/>
            <a:rect l="l" t="t" r="r" b="b"/>
            <a:pathLst>
              <a:path w="265429" h="264159">
                <a:moveTo>
                  <a:pt x="120650" y="144780"/>
                </a:moveTo>
                <a:lnTo>
                  <a:pt x="73660" y="144780"/>
                </a:lnTo>
                <a:lnTo>
                  <a:pt x="15240" y="203200"/>
                </a:lnTo>
                <a:lnTo>
                  <a:pt x="62230" y="203200"/>
                </a:lnTo>
                <a:lnTo>
                  <a:pt x="120650" y="144780"/>
                </a:lnTo>
                <a:close/>
              </a:path>
              <a:path w="265429" h="264159">
                <a:moveTo>
                  <a:pt x="128270" y="137160"/>
                </a:moveTo>
                <a:lnTo>
                  <a:pt x="81280" y="137160"/>
                </a:lnTo>
                <a:lnTo>
                  <a:pt x="74930" y="143510"/>
                </a:lnTo>
                <a:lnTo>
                  <a:pt x="121920" y="143510"/>
                </a:lnTo>
                <a:lnTo>
                  <a:pt x="128270" y="137160"/>
                </a:lnTo>
                <a:close/>
              </a:path>
              <a:path w="265429" h="264159">
                <a:moveTo>
                  <a:pt x="133350" y="132080"/>
                </a:moveTo>
                <a:lnTo>
                  <a:pt x="86360" y="132080"/>
                </a:lnTo>
                <a:lnTo>
                  <a:pt x="82550" y="135890"/>
                </a:lnTo>
                <a:lnTo>
                  <a:pt x="129539" y="135890"/>
                </a:lnTo>
                <a:lnTo>
                  <a:pt x="133350" y="132080"/>
                </a:lnTo>
                <a:close/>
              </a:path>
              <a:path w="265429" h="264159">
                <a:moveTo>
                  <a:pt x="139700" y="125730"/>
                </a:moveTo>
                <a:lnTo>
                  <a:pt x="92710" y="125730"/>
                </a:lnTo>
                <a:lnTo>
                  <a:pt x="87630" y="130810"/>
                </a:lnTo>
                <a:lnTo>
                  <a:pt x="134619" y="130810"/>
                </a:lnTo>
                <a:lnTo>
                  <a:pt x="139700" y="125730"/>
                </a:lnTo>
                <a:close/>
              </a:path>
              <a:path w="265429" h="264159">
                <a:moveTo>
                  <a:pt x="146050" y="119380"/>
                </a:moveTo>
                <a:lnTo>
                  <a:pt x="99060" y="119380"/>
                </a:lnTo>
                <a:lnTo>
                  <a:pt x="93980" y="124460"/>
                </a:lnTo>
                <a:lnTo>
                  <a:pt x="140970" y="124460"/>
                </a:lnTo>
                <a:lnTo>
                  <a:pt x="146050" y="119380"/>
                </a:lnTo>
                <a:close/>
              </a:path>
              <a:path w="265429" h="264159">
                <a:moveTo>
                  <a:pt x="152400" y="113030"/>
                </a:moveTo>
                <a:lnTo>
                  <a:pt x="105410" y="113030"/>
                </a:lnTo>
                <a:lnTo>
                  <a:pt x="100330" y="118110"/>
                </a:lnTo>
                <a:lnTo>
                  <a:pt x="147320" y="118110"/>
                </a:lnTo>
                <a:lnTo>
                  <a:pt x="152400" y="113030"/>
                </a:lnTo>
                <a:close/>
              </a:path>
              <a:path w="265429" h="264159">
                <a:moveTo>
                  <a:pt x="158750" y="106680"/>
                </a:moveTo>
                <a:lnTo>
                  <a:pt x="111760" y="106680"/>
                </a:lnTo>
                <a:lnTo>
                  <a:pt x="106680" y="111760"/>
                </a:lnTo>
                <a:lnTo>
                  <a:pt x="153670" y="111760"/>
                </a:lnTo>
                <a:lnTo>
                  <a:pt x="158750" y="106680"/>
                </a:lnTo>
                <a:close/>
              </a:path>
              <a:path w="265429" h="264159">
                <a:moveTo>
                  <a:pt x="165100" y="100330"/>
                </a:moveTo>
                <a:lnTo>
                  <a:pt x="118110" y="100330"/>
                </a:lnTo>
                <a:lnTo>
                  <a:pt x="113030" y="105410"/>
                </a:lnTo>
                <a:lnTo>
                  <a:pt x="160020" y="105410"/>
                </a:lnTo>
                <a:lnTo>
                  <a:pt x="165100" y="100330"/>
                </a:lnTo>
                <a:close/>
              </a:path>
              <a:path w="265429" h="264159">
                <a:moveTo>
                  <a:pt x="171450" y="93980"/>
                </a:moveTo>
                <a:lnTo>
                  <a:pt x="124460" y="93980"/>
                </a:lnTo>
                <a:lnTo>
                  <a:pt x="119380" y="99060"/>
                </a:lnTo>
                <a:lnTo>
                  <a:pt x="166370" y="99060"/>
                </a:lnTo>
                <a:lnTo>
                  <a:pt x="171450" y="93980"/>
                </a:lnTo>
                <a:close/>
              </a:path>
              <a:path w="265429" h="264159">
                <a:moveTo>
                  <a:pt x="177800" y="87630"/>
                </a:moveTo>
                <a:lnTo>
                  <a:pt x="130810" y="87630"/>
                </a:lnTo>
                <a:lnTo>
                  <a:pt x="125730" y="92710"/>
                </a:lnTo>
                <a:lnTo>
                  <a:pt x="172720" y="92710"/>
                </a:lnTo>
                <a:lnTo>
                  <a:pt x="177800" y="87630"/>
                </a:lnTo>
                <a:close/>
              </a:path>
              <a:path w="265429" h="264159">
                <a:moveTo>
                  <a:pt x="184150" y="81280"/>
                </a:moveTo>
                <a:lnTo>
                  <a:pt x="137160" y="81280"/>
                </a:lnTo>
                <a:lnTo>
                  <a:pt x="132080" y="86360"/>
                </a:lnTo>
                <a:lnTo>
                  <a:pt x="179070" y="86360"/>
                </a:lnTo>
                <a:lnTo>
                  <a:pt x="184150" y="81280"/>
                </a:lnTo>
                <a:close/>
              </a:path>
              <a:path w="265429" h="264159">
                <a:moveTo>
                  <a:pt x="190500" y="74930"/>
                </a:moveTo>
                <a:lnTo>
                  <a:pt x="143510" y="74930"/>
                </a:lnTo>
                <a:lnTo>
                  <a:pt x="138430" y="80010"/>
                </a:lnTo>
                <a:lnTo>
                  <a:pt x="185420" y="80010"/>
                </a:lnTo>
                <a:lnTo>
                  <a:pt x="190500" y="74930"/>
                </a:lnTo>
                <a:close/>
              </a:path>
              <a:path w="265429" h="264159">
                <a:moveTo>
                  <a:pt x="196850" y="68580"/>
                </a:moveTo>
                <a:lnTo>
                  <a:pt x="149860" y="68580"/>
                </a:lnTo>
                <a:lnTo>
                  <a:pt x="144780" y="73660"/>
                </a:lnTo>
                <a:lnTo>
                  <a:pt x="191770" y="73660"/>
                </a:lnTo>
                <a:lnTo>
                  <a:pt x="196850" y="68580"/>
                </a:lnTo>
                <a:close/>
              </a:path>
              <a:path w="265429" h="264159">
                <a:moveTo>
                  <a:pt x="203200" y="62230"/>
                </a:moveTo>
                <a:lnTo>
                  <a:pt x="156210" y="62230"/>
                </a:lnTo>
                <a:lnTo>
                  <a:pt x="151130" y="67310"/>
                </a:lnTo>
                <a:lnTo>
                  <a:pt x="198120" y="67310"/>
                </a:lnTo>
                <a:lnTo>
                  <a:pt x="203200" y="62230"/>
                </a:lnTo>
                <a:close/>
              </a:path>
              <a:path w="265429" h="264159">
                <a:moveTo>
                  <a:pt x="209550" y="55880"/>
                </a:moveTo>
                <a:lnTo>
                  <a:pt x="162560" y="55880"/>
                </a:lnTo>
                <a:lnTo>
                  <a:pt x="157480" y="60960"/>
                </a:lnTo>
                <a:lnTo>
                  <a:pt x="204470" y="60960"/>
                </a:lnTo>
                <a:lnTo>
                  <a:pt x="209550" y="55880"/>
                </a:lnTo>
                <a:close/>
              </a:path>
              <a:path w="265429" h="264159">
                <a:moveTo>
                  <a:pt x="215900" y="49530"/>
                </a:moveTo>
                <a:lnTo>
                  <a:pt x="168910" y="49530"/>
                </a:lnTo>
                <a:lnTo>
                  <a:pt x="163830" y="54610"/>
                </a:lnTo>
                <a:lnTo>
                  <a:pt x="210820" y="54610"/>
                </a:lnTo>
                <a:lnTo>
                  <a:pt x="215900" y="49530"/>
                </a:lnTo>
                <a:close/>
              </a:path>
              <a:path w="265429" h="264159">
                <a:moveTo>
                  <a:pt x="222250" y="43180"/>
                </a:moveTo>
                <a:lnTo>
                  <a:pt x="175260" y="43180"/>
                </a:lnTo>
                <a:lnTo>
                  <a:pt x="170180" y="48260"/>
                </a:lnTo>
                <a:lnTo>
                  <a:pt x="217170" y="48260"/>
                </a:lnTo>
                <a:lnTo>
                  <a:pt x="222250" y="43180"/>
                </a:lnTo>
                <a:close/>
              </a:path>
              <a:path w="265429" h="264159">
                <a:moveTo>
                  <a:pt x="228600" y="36830"/>
                </a:moveTo>
                <a:lnTo>
                  <a:pt x="181610" y="36830"/>
                </a:lnTo>
                <a:lnTo>
                  <a:pt x="176530" y="41910"/>
                </a:lnTo>
                <a:lnTo>
                  <a:pt x="223520" y="41910"/>
                </a:lnTo>
                <a:lnTo>
                  <a:pt x="228600" y="36830"/>
                </a:lnTo>
                <a:close/>
              </a:path>
              <a:path w="265429" h="264159">
                <a:moveTo>
                  <a:pt x="234950" y="30480"/>
                </a:moveTo>
                <a:lnTo>
                  <a:pt x="187960" y="30480"/>
                </a:lnTo>
                <a:lnTo>
                  <a:pt x="182880" y="35560"/>
                </a:lnTo>
                <a:lnTo>
                  <a:pt x="229870" y="35560"/>
                </a:lnTo>
                <a:lnTo>
                  <a:pt x="234950" y="30480"/>
                </a:lnTo>
                <a:close/>
              </a:path>
              <a:path w="265429" h="264159">
                <a:moveTo>
                  <a:pt x="196850" y="22860"/>
                </a:moveTo>
                <a:lnTo>
                  <a:pt x="195580" y="22860"/>
                </a:lnTo>
                <a:lnTo>
                  <a:pt x="189230" y="29210"/>
                </a:lnTo>
                <a:lnTo>
                  <a:pt x="236220" y="29210"/>
                </a:lnTo>
                <a:lnTo>
                  <a:pt x="241300" y="24130"/>
                </a:lnTo>
                <a:lnTo>
                  <a:pt x="196850" y="24130"/>
                </a:lnTo>
                <a:lnTo>
                  <a:pt x="196850" y="22860"/>
                </a:lnTo>
                <a:close/>
              </a:path>
              <a:path w="265429" h="264159">
                <a:moveTo>
                  <a:pt x="247650" y="17780"/>
                </a:moveTo>
                <a:lnTo>
                  <a:pt x="207010" y="17780"/>
                </a:lnTo>
                <a:lnTo>
                  <a:pt x="207010" y="19050"/>
                </a:lnTo>
                <a:lnTo>
                  <a:pt x="203200" y="19050"/>
                </a:lnTo>
                <a:lnTo>
                  <a:pt x="203200" y="20320"/>
                </a:lnTo>
                <a:lnTo>
                  <a:pt x="199389" y="20320"/>
                </a:lnTo>
                <a:lnTo>
                  <a:pt x="199389" y="22860"/>
                </a:lnTo>
                <a:lnTo>
                  <a:pt x="242570" y="22860"/>
                </a:lnTo>
                <a:lnTo>
                  <a:pt x="247650" y="17780"/>
                </a:lnTo>
                <a:close/>
              </a:path>
              <a:path w="265429" h="264159">
                <a:moveTo>
                  <a:pt x="214630" y="16510"/>
                </a:moveTo>
                <a:lnTo>
                  <a:pt x="210820" y="16510"/>
                </a:lnTo>
                <a:lnTo>
                  <a:pt x="210820" y="17780"/>
                </a:lnTo>
                <a:lnTo>
                  <a:pt x="214630" y="17780"/>
                </a:lnTo>
                <a:lnTo>
                  <a:pt x="214630" y="16510"/>
                </a:lnTo>
                <a:close/>
              </a:path>
              <a:path w="265429" h="264159">
                <a:moveTo>
                  <a:pt x="254000" y="11430"/>
                </a:moveTo>
                <a:lnTo>
                  <a:pt x="226060" y="11430"/>
                </a:lnTo>
                <a:lnTo>
                  <a:pt x="226060" y="12700"/>
                </a:lnTo>
                <a:lnTo>
                  <a:pt x="220980" y="12700"/>
                </a:lnTo>
                <a:lnTo>
                  <a:pt x="220980" y="13970"/>
                </a:lnTo>
                <a:lnTo>
                  <a:pt x="217170" y="13970"/>
                </a:lnTo>
                <a:lnTo>
                  <a:pt x="217170" y="16510"/>
                </a:lnTo>
                <a:lnTo>
                  <a:pt x="248920" y="16510"/>
                </a:lnTo>
                <a:lnTo>
                  <a:pt x="254000" y="11430"/>
                </a:lnTo>
                <a:close/>
              </a:path>
              <a:path w="265429" h="264159">
                <a:moveTo>
                  <a:pt x="232410" y="10160"/>
                </a:moveTo>
                <a:lnTo>
                  <a:pt x="228600" y="10160"/>
                </a:lnTo>
                <a:lnTo>
                  <a:pt x="228600" y="11430"/>
                </a:lnTo>
                <a:lnTo>
                  <a:pt x="232410" y="11430"/>
                </a:lnTo>
                <a:lnTo>
                  <a:pt x="232410" y="10160"/>
                </a:lnTo>
                <a:close/>
              </a:path>
              <a:path w="265429" h="264159">
                <a:moveTo>
                  <a:pt x="260350" y="5080"/>
                </a:moveTo>
                <a:lnTo>
                  <a:pt x="245110" y="5080"/>
                </a:lnTo>
                <a:lnTo>
                  <a:pt x="245110" y="6350"/>
                </a:lnTo>
                <a:lnTo>
                  <a:pt x="241300" y="6350"/>
                </a:lnTo>
                <a:lnTo>
                  <a:pt x="241300" y="7620"/>
                </a:lnTo>
                <a:lnTo>
                  <a:pt x="237489" y="7620"/>
                </a:lnTo>
                <a:lnTo>
                  <a:pt x="237489" y="10160"/>
                </a:lnTo>
                <a:lnTo>
                  <a:pt x="255270" y="10160"/>
                </a:lnTo>
                <a:lnTo>
                  <a:pt x="260350" y="5080"/>
                </a:lnTo>
                <a:close/>
              </a:path>
              <a:path w="265429" h="264159">
                <a:moveTo>
                  <a:pt x="254000" y="3810"/>
                </a:moveTo>
                <a:lnTo>
                  <a:pt x="250189" y="3810"/>
                </a:lnTo>
                <a:lnTo>
                  <a:pt x="250189" y="5080"/>
                </a:lnTo>
                <a:lnTo>
                  <a:pt x="254000" y="5080"/>
                </a:lnTo>
                <a:lnTo>
                  <a:pt x="254000" y="3810"/>
                </a:lnTo>
                <a:close/>
              </a:path>
              <a:path w="265429" h="264159">
                <a:moveTo>
                  <a:pt x="264160" y="1270"/>
                </a:moveTo>
                <a:lnTo>
                  <a:pt x="257810" y="1270"/>
                </a:lnTo>
                <a:lnTo>
                  <a:pt x="257810" y="3810"/>
                </a:lnTo>
                <a:lnTo>
                  <a:pt x="261620" y="3810"/>
                </a:lnTo>
                <a:lnTo>
                  <a:pt x="264160" y="1270"/>
                </a:lnTo>
                <a:close/>
              </a:path>
              <a:path w="265429" h="264159">
                <a:moveTo>
                  <a:pt x="265430" y="0"/>
                </a:moveTo>
                <a:lnTo>
                  <a:pt x="264160" y="0"/>
                </a:lnTo>
                <a:lnTo>
                  <a:pt x="264160" y="1270"/>
                </a:lnTo>
                <a:lnTo>
                  <a:pt x="265430" y="0"/>
                </a:lnTo>
                <a:close/>
              </a:path>
              <a:path w="265429" h="264159">
                <a:moveTo>
                  <a:pt x="62229" y="203200"/>
                </a:moveTo>
                <a:lnTo>
                  <a:pt x="15240" y="203200"/>
                </a:lnTo>
                <a:lnTo>
                  <a:pt x="2539" y="215900"/>
                </a:lnTo>
                <a:lnTo>
                  <a:pt x="2539" y="223520"/>
                </a:lnTo>
                <a:lnTo>
                  <a:pt x="1270" y="223520"/>
                </a:lnTo>
                <a:lnTo>
                  <a:pt x="1270" y="236220"/>
                </a:lnTo>
                <a:lnTo>
                  <a:pt x="0" y="236220"/>
                </a:lnTo>
                <a:lnTo>
                  <a:pt x="0" y="250190"/>
                </a:lnTo>
                <a:lnTo>
                  <a:pt x="1270" y="250190"/>
                </a:lnTo>
                <a:lnTo>
                  <a:pt x="1270" y="264160"/>
                </a:lnTo>
                <a:lnTo>
                  <a:pt x="62229" y="20320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bk object 1175"/>
          <p:cNvSpPr/>
          <p:nvPr/>
        </p:nvSpPr>
        <p:spPr>
          <a:xfrm>
            <a:off x="3675379" y="6327140"/>
            <a:ext cx="193040" cy="1930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bk object 1176"/>
          <p:cNvSpPr/>
          <p:nvPr/>
        </p:nvSpPr>
        <p:spPr>
          <a:xfrm>
            <a:off x="4310379" y="6559550"/>
            <a:ext cx="201930" cy="20193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bk object 1177"/>
          <p:cNvSpPr/>
          <p:nvPr/>
        </p:nvSpPr>
        <p:spPr>
          <a:xfrm>
            <a:off x="4232383" y="6508949"/>
            <a:ext cx="280035" cy="273050"/>
          </a:xfrm>
          <a:custGeom>
            <a:avLst/>
            <a:gdLst/>
            <a:ahLst/>
            <a:cxnLst/>
            <a:rect l="l" t="t" r="r" b="b"/>
            <a:pathLst>
              <a:path w="280035" h="273050">
                <a:moveTo>
                  <a:pt x="272306" y="0"/>
                </a:moveTo>
                <a:lnTo>
                  <a:pt x="242086" y="30279"/>
                </a:lnTo>
                <a:lnTo>
                  <a:pt x="278656" y="30279"/>
                </a:lnTo>
                <a:lnTo>
                  <a:pt x="278656" y="23929"/>
                </a:lnTo>
                <a:lnTo>
                  <a:pt x="277386" y="23929"/>
                </a:lnTo>
                <a:lnTo>
                  <a:pt x="277386" y="17579"/>
                </a:lnTo>
                <a:lnTo>
                  <a:pt x="276116" y="17579"/>
                </a:lnTo>
                <a:lnTo>
                  <a:pt x="276116" y="12499"/>
                </a:lnTo>
                <a:lnTo>
                  <a:pt x="274846" y="12499"/>
                </a:lnTo>
                <a:lnTo>
                  <a:pt x="274846" y="6149"/>
                </a:lnTo>
                <a:lnTo>
                  <a:pt x="273576" y="6149"/>
                </a:lnTo>
                <a:lnTo>
                  <a:pt x="273576" y="1069"/>
                </a:lnTo>
                <a:lnTo>
                  <a:pt x="272306" y="1069"/>
                </a:lnTo>
                <a:lnTo>
                  <a:pt x="272306" y="0"/>
                </a:lnTo>
                <a:close/>
              </a:path>
              <a:path w="280035" h="273050">
                <a:moveTo>
                  <a:pt x="279926" y="30279"/>
                </a:moveTo>
                <a:lnTo>
                  <a:pt x="242086" y="30279"/>
                </a:lnTo>
                <a:lnTo>
                  <a:pt x="187585" y="84889"/>
                </a:lnTo>
                <a:lnTo>
                  <a:pt x="245636" y="84889"/>
                </a:lnTo>
                <a:lnTo>
                  <a:pt x="279926" y="50599"/>
                </a:lnTo>
                <a:lnTo>
                  <a:pt x="279926" y="30279"/>
                </a:lnTo>
                <a:close/>
              </a:path>
              <a:path w="280035" h="273050">
                <a:moveTo>
                  <a:pt x="245636" y="84889"/>
                </a:moveTo>
                <a:lnTo>
                  <a:pt x="187585" y="84889"/>
                </a:lnTo>
                <a:lnTo>
                  <a:pt x="172375" y="100129"/>
                </a:lnTo>
                <a:lnTo>
                  <a:pt x="230396" y="100129"/>
                </a:lnTo>
                <a:lnTo>
                  <a:pt x="245636" y="84889"/>
                </a:lnTo>
                <a:close/>
              </a:path>
              <a:path w="280035" h="273050">
                <a:moveTo>
                  <a:pt x="230396" y="100129"/>
                </a:moveTo>
                <a:lnTo>
                  <a:pt x="172375" y="100129"/>
                </a:lnTo>
                <a:lnTo>
                  <a:pt x="166038" y="106479"/>
                </a:lnTo>
                <a:lnTo>
                  <a:pt x="224046" y="106479"/>
                </a:lnTo>
                <a:lnTo>
                  <a:pt x="230396" y="100129"/>
                </a:lnTo>
                <a:close/>
              </a:path>
              <a:path w="280035" h="273050">
                <a:moveTo>
                  <a:pt x="187216" y="143309"/>
                </a:moveTo>
                <a:lnTo>
                  <a:pt x="129281" y="143309"/>
                </a:lnTo>
                <a:lnTo>
                  <a:pt x="78583" y="194109"/>
                </a:lnTo>
                <a:lnTo>
                  <a:pt x="136416" y="194109"/>
                </a:lnTo>
                <a:lnTo>
                  <a:pt x="187216" y="143309"/>
                </a:lnTo>
                <a:close/>
              </a:path>
              <a:path w="280035" h="273050">
                <a:moveTo>
                  <a:pt x="196106" y="134419"/>
                </a:moveTo>
                <a:lnTo>
                  <a:pt x="138154" y="134419"/>
                </a:lnTo>
                <a:lnTo>
                  <a:pt x="129281" y="143309"/>
                </a:lnTo>
                <a:lnTo>
                  <a:pt x="187216" y="143309"/>
                </a:lnTo>
                <a:lnTo>
                  <a:pt x="196106" y="134419"/>
                </a:lnTo>
                <a:close/>
              </a:path>
              <a:path w="280035" h="273050">
                <a:moveTo>
                  <a:pt x="207536" y="122989"/>
                </a:moveTo>
                <a:lnTo>
                  <a:pt x="149561" y="122989"/>
                </a:lnTo>
                <a:lnTo>
                  <a:pt x="138154" y="134419"/>
                </a:lnTo>
                <a:lnTo>
                  <a:pt x="196106" y="134419"/>
                </a:lnTo>
                <a:lnTo>
                  <a:pt x="207536" y="122989"/>
                </a:lnTo>
                <a:close/>
              </a:path>
              <a:path w="280035" h="273050">
                <a:moveTo>
                  <a:pt x="224046" y="106479"/>
                </a:moveTo>
                <a:lnTo>
                  <a:pt x="166038" y="106479"/>
                </a:lnTo>
                <a:lnTo>
                  <a:pt x="149561" y="122989"/>
                </a:lnTo>
                <a:lnTo>
                  <a:pt x="207536" y="122989"/>
                </a:lnTo>
                <a:lnTo>
                  <a:pt x="224046" y="106479"/>
                </a:lnTo>
                <a:close/>
              </a:path>
              <a:path w="280035" h="273050">
                <a:moveTo>
                  <a:pt x="136416" y="194109"/>
                </a:moveTo>
                <a:lnTo>
                  <a:pt x="78583" y="194109"/>
                </a:lnTo>
                <a:lnTo>
                  <a:pt x="48163" y="224589"/>
                </a:lnTo>
                <a:lnTo>
                  <a:pt x="105936" y="224589"/>
                </a:lnTo>
                <a:lnTo>
                  <a:pt x="136416" y="194109"/>
                </a:lnTo>
                <a:close/>
              </a:path>
              <a:path w="280035" h="273050">
                <a:moveTo>
                  <a:pt x="105936" y="224589"/>
                </a:moveTo>
                <a:lnTo>
                  <a:pt x="48163" y="224589"/>
                </a:lnTo>
                <a:lnTo>
                  <a:pt x="20279" y="252529"/>
                </a:lnTo>
                <a:lnTo>
                  <a:pt x="77996" y="252529"/>
                </a:lnTo>
                <a:lnTo>
                  <a:pt x="105936" y="224589"/>
                </a:lnTo>
                <a:close/>
              </a:path>
              <a:path w="280035" h="273050">
                <a:moveTo>
                  <a:pt x="76726" y="252529"/>
                </a:moveTo>
                <a:lnTo>
                  <a:pt x="20279" y="252529"/>
                </a:lnTo>
                <a:lnTo>
                  <a:pt x="17744" y="255069"/>
                </a:lnTo>
                <a:lnTo>
                  <a:pt x="71646" y="255069"/>
                </a:lnTo>
                <a:lnTo>
                  <a:pt x="71646" y="253799"/>
                </a:lnTo>
                <a:lnTo>
                  <a:pt x="76726" y="253799"/>
                </a:lnTo>
                <a:lnTo>
                  <a:pt x="76726" y="252529"/>
                </a:lnTo>
                <a:close/>
              </a:path>
              <a:path w="280035" h="273050">
                <a:moveTo>
                  <a:pt x="69106" y="255069"/>
                </a:moveTo>
                <a:lnTo>
                  <a:pt x="17744" y="255069"/>
                </a:lnTo>
                <a:lnTo>
                  <a:pt x="5069" y="267769"/>
                </a:lnTo>
                <a:lnTo>
                  <a:pt x="27196" y="267769"/>
                </a:lnTo>
                <a:lnTo>
                  <a:pt x="27196" y="266499"/>
                </a:lnTo>
                <a:lnTo>
                  <a:pt x="33546" y="266499"/>
                </a:lnTo>
                <a:lnTo>
                  <a:pt x="33546" y="265229"/>
                </a:lnTo>
                <a:lnTo>
                  <a:pt x="37356" y="265229"/>
                </a:lnTo>
                <a:lnTo>
                  <a:pt x="37356" y="263959"/>
                </a:lnTo>
                <a:lnTo>
                  <a:pt x="43706" y="263959"/>
                </a:lnTo>
                <a:lnTo>
                  <a:pt x="43706" y="262689"/>
                </a:lnTo>
                <a:lnTo>
                  <a:pt x="47516" y="262689"/>
                </a:lnTo>
                <a:lnTo>
                  <a:pt x="47516" y="261419"/>
                </a:lnTo>
                <a:lnTo>
                  <a:pt x="51326" y="261419"/>
                </a:lnTo>
                <a:lnTo>
                  <a:pt x="51326" y="260149"/>
                </a:lnTo>
                <a:lnTo>
                  <a:pt x="56406" y="260149"/>
                </a:lnTo>
                <a:lnTo>
                  <a:pt x="56406" y="258879"/>
                </a:lnTo>
                <a:lnTo>
                  <a:pt x="60216" y="258879"/>
                </a:lnTo>
                <a:lnTo>
                  <a:pt x="60216" y="257609"/>
                </a:lnTo>
                <a:lnTo>
                  <a:pt x="64026" y="257609"/>
                </a:lnTo>
                <a:lnTo>
                  <a:pt x="64026" y="256339"/>
                </a:lnTo>
                <a:lnTo>
                  <a:pt x="69106" y="256339"/>
                </a:lnTo>
                <a:lnTo>
                  <a:pt x="69106" y="255069"/>
                </a:lnTo>
                <a:close/>
              </a:path>
              <a:path w="280035" h="273050">
                <a:moveTo>
                  <a:pt x="20846" y="267769"/>
                </a:moveTo>
                <a:lnTo>
                  <a:pt x="5069" y="267769"/>
                </a:lnTo>
                <a:lnTo>
                  <a:pt x="2534" y="270309"/>
                </a:lnTo>
                <a:lnTo>
                  <a:pt x="15766" y="270309"/>
                </a:lnTo>
                <a:lnTo>
                  <a:pt x="15766" y="269039"/>
                </a:lnTo>
                <a:lnTo>
                  <a:pt x="20846" y="269039"/>
                </a:lnTo>
                <a:lnTo>
                  <a:pt x="20846" y="267769"/>
                </a:lnTo>
                <a:close/>
              </a:path>
              <a:path w="280035" h="273050">
                <a:moveTo>
                  <a:pt x="526" y="272322"/>
                </a:moveTo>
                <a:lnTo>
                  <a:pt x="0" y="272849"/>
                </a:lnTo>
                <a:lnTo>
                  <a:pt x="526" y="272849"/>
                </a:lnTo>
                <a:lnTo>
                  <a:pt x="526" y="272322"/>
                </a:lnTo>
                <a:close/>
              </a:path>
              <a:path w="280035" h="273050">
                <a:moveTo>
                  <a:pt x="9416" y="270309"/>
                </a:moveTo>
                <a:lnTo>
                  <a:pt x="2534" y="270309"/>
                </a:lnTo>
                <a:lnTo>
                  <a:pt x="1267" y="271579"/>
                </a:lnTo>
                <a:lnTo>
                  <a:pt x="9416" y="271579"/>
                </a:lnTo>
                <a:lnTo>
                  <a:pt x="9416" y="270309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bk object 1178"/>
          <p:cNvSpPr/>
          <p:nvPr/>
        </p:nvSpPr>
        <p:spPr>
          <a:xfrm>
            <a:off x="4166870" y="6470650"/>
            <a:ext cx="337820" cy="318770"/>
          </a:xfrm>
          <a:custGeom>
            <a:avLst/>
            <a:gdLst/>
            <a:ahLst/>
            <a:cxnLst/>
            <a:rect l="l" t="t" r="r" b="b"/>
            <a:pathLst>
              <a:path w="337820" h="318770">
                <a:moveTo>
                  <a:pt x="320039" y="0"/>
                </a:moveTo>
                <a:lnTo>
                  <a:pt x="318769" y="0"/>
                </a:lnTo>
                <a:lnTo>
                  <a:pt x="300989" y="17779"/>
                </a:lnTo>
                <a:lnTo>
                  <a:pt x="328929" y="17779"/>
                </a:lnTo>
                <a:lnTo>
                  <a:pt x="328929" y="15240"/>
                </a:lnTo>
                <a:lnTo>
                  <a:pt x="327659" y="15240"/>
                </a:lnTo>
                <a:lnTo>
                  <a:pt x="327659" y="12700"/>
                </a:lnTo>
                <a:lnTo>
                  <a:pt x="326389" y="12700"/>
                </a:lnTo>
                <a:lnTo>
                  <a:pt x="326389" y="10160"/>
                </a:lnTo>
                <a:lnTo>
                  <a:pt x="325119" y="10160"/>
                </a:lnTo>
                <a:lnTo>
                  <a:pt x="325119" y="8890"/>
                </a:lnTo>
                <a:lnTo>
                  <a:pt x="323850" y="8890"/>
                </a:lnTo>
                <a:lnTo>
                  <a:pt x="323850" y="6350"/>
                </a:lnTo>
                <a:lnTo>
                  <a:pt x="322579" y="6350"/>
                </a:lnTo>
                <a:lnTo>
                  <a:pt x="322579" y="5080"/>
                </a:lnTo>
                <a:lnTo>
                  <a:pt x="321309" y="5080"/>
                </a:lnTo>
                <a:lnTo>
                  <a:pt x="321309" y="2540"/>
                </a:lnTo>
                <a:lnTo>
                  <a:pt x="320039" y="2540"/>
                </a:lnTo>
                <a:lnTo>
                  <a:pt x="320039" y="0"/>
                </a:lnTo>
                <a:close/>
              </a:path>
              <a:path w="337820" h="318770">
                <a:moveTo>
                  <a:pt x="330200" y="17780"/>
                </a:moveTo>
                <a:lnTo>
                  <a:pt x="300989" y="17780"/>
                </a:lnTo>
                <a:lnTo>
                  <a:pt x="250189" y="68579"/>
                </a:lnTo>
                <a:lnTo>
                  <a:pt x="307600" y="68579"/>
                </a:lnTo>
                <a:lnTo>
                  <a:pt x="337819" y="38300"/>
                </a:lnTo>
                <a:lnTo>
                  <a:pt x="337819" y="34290"/>
                </a:lnTo>
                <a:lnTo>
                  <a:pt x="336550" y="34290"/>
                </a:lnTo>
                <a:lnTo>
                  <a:pt x="336550" y="31750"/>
                </a:lnTo>
                <a:lnTo>
                  <a:pt x="335279" y="31750"/>
                </a:lnTo>
                <a:lnTo>
                  <a:pt x="335279" y="29210"/>
                </a:lnTo>
                <a:lnTo>
                  <a:pt x="334009" y="29210"/>
                </a:lnTo>
                <a:lnTo>
                  <a:pt x="334009" y="26670"/>
                </a:lnTo>
                <a:lnTo>
                  <a:pt x="332739" y="26670"/>
                </a:lnTo>
                <a:lnTo>
                  <a:pt x="332739" y="22860"/>
                </a:lnTo>
                <a:lnTo>
                  <a:pt x="331469" y="22860"/>
                </a:lnTo>
                <a:lnTo>
                  <a:pt x="331469" y="20320"/>
                </a:lnTo>
                <a:lnTo>
                  <a:pt x="330200" y="20320"/>
                </a:lnTo>
                <a:lnTo>
                  <a:pt x="330200" y="17780"/>
                </a:lnTo>
                <a:close/>
              </a:path>
              <a:path w="337820" h="318770">
                <a:moveTo>
                  <a:pt x="307600" y="68580"/>
                </a:moveTo>
                <a:lnTo>
                  <a:pt x="250189" y="68580"/>
                </a:lnTo>
                <a:lnTo>
                  <a:pt x="138429" y="180339"/>
                </a:lnTo>
                <a:lnTo>
                  <a:pt x="196063" y="180339"/>
                </a:lnTo>
                <a:lnTo>
                  <a:pt x="307600" y="68580"/>
                </a:lnTo>
                <a:close/>
              </a:path>
              <a:path w="337820" h="318770">
                <a:moveTo>
                  <a:pt x="196063" y="180340"/>
                </a:moveTo>
                <a:lnTo>
                  <a:pt x="138429" y="180340"/>
                </a:lnTo>
                <a:lnTo>
                  <a:pt x="132079" y="186690"/>
                </a:lnTo>
                <a:lnTo>
                  <a:pt x="189725" y="186690"/>
                </a:lnTo>
                <a:lnTo>
                  <a:pt x="196063" y="180340"/>
                </a:lnTo>
                <a:close/>
              </a:path>
              <a:path w="337820" h="318770">
                <a:moveTo>
                  <a:pt x="189725" y="186690"/>
                </a:moveTo>
                <a:lnTo>
                  <a:pt x="132079" y="186690"/>
                </a:lnTo>
                <a:lnTo>
                  <a:pt x="113029" y="205740"/>
                </a:lnTo>
                <a:lnTo>
                  <a:pt x="170713" y="205740"/>
                </a:lnTo>
                <a:lnTo>
                  <a:pt x="189725" y="186690"/>
                </a:lnTo>
                <a:close/>
              </a:path>
              <a:path w="337820" h="318770">
                <a:moveTo>
                  <a:pt x="170713" y="205740"/>
                </a:moveTo>
                <a:lnTo>
                  <a:pt x="113029" y="205740"/>
                </a:lnTo>
                <a:lnTo>
                  <a:pt x="106679" y="212090"/>
                </a:lnTo>
                <a:lnTo>
                  <a:pt x="164376" y="212090"/>
                </a:lnTo>
                <a:lnTo>
                  <a:pt x="170713" y="205740"/>
                </a:lnTo>
                <a:close/>
              </a:path>
              <a:path w="337820" h="318770">
                <a:moveTo>
                  <a:pt x="164376" y="212090"/>
                </a:moveTo>
                <a:lnTo>
                  <a:pt x="106679" y="212090"/>
                </a:lnTo>
                <a:lnTo>
                  <a:pt x="55879" y="262890"/>
                </a:lnTo>
                <a:lnTo>
                  <a:pt x="113677" y="262890"/>
                </a:lnTo>
                <a:lnTo>
                  <a:pt x="164376" y="212090"/>
                </a:lnTo>
                <a:close/>
              </a:path>
              <a:path w="337820" h="318770">
                <a:moveTo>
                  <a:pt x="113677" y="262890"/>
                </a:moveTo>
                <a:lnTo>
                  <a:pt x="55879" y="262890"/>
                </a:lnTo>
                <a:lnTo>
                  <a:pt x="49529" y="269240"/>
                </a:lnTo>
                <a:lnTo>
                  <a:pt x="107340" y="269240"/>
                </a:lnTo>
                <a:lnTo>
                  <a:pt x="113677" y="262890"/>
                </a:lnTo>
                <a:close/>
              </a:path>
              <a:path w="337820" h="318770">
                <a:moveTo>
                  <a:pt x="107340" y="269240"/>
                </a:moveTo>
                <a:lnTo>
                  <a:pt x="49529" y="269240"/>
                </a:lnTo>
                <a:lnTo>
                  <a:pt x="0" y="318770"/>
                </a:lnTo>
                <a:lnTo>
                  <a:pt x="17779" y="318770"/>
                </a:lnTo>
                <a:lnTo>
                  <a:pt x="17779" y="317500"/>
                </a:lnTo>
                <a:lnTo>
                  <a:pt x="27939" y="317500"/>
                </a:lnTo>
                <a:lnTo>
                  <a:pt x="27939" y="316230"/>
                </a:lnTo>
                <a:lnTo>
                  <a:pt x="39369" y="316230"/>
                </a:lnTo>
                <a:lnTo>
                  <a:pt x="39370" y="314960"/>
                </a:lnTo>
                <a:lnTo>
                  <a:pt x="46989" y="314960"/>
                </a:lnTo>
                <a:lnTo>
                  <a:pt x="46989" y="313690"/>
                </a:lnTo>
                <a:lnTo>
                  <a:pt x="54610" y="313690"/>
                </a:lnTo>
                <a:lnTo>
                  <a:pt x="54610" y="312420"/>
                </a:lnTo>
                <a:lnTo>
                  <a:pt x="62229" y="312420"/>
                </a:lnTo>
                <a:lnTo>
                  <a:pt x="62229" y="311150"/>
                </a:lnTo>
                <a:lnTo>
                  <a:pt x="65513" y="311150"/>
                </a:lnTo>
                <a:lnTo>
                  <a:pt x="66039" y="310622"/>
                </a:lnTo>
                <a:lnTo>
                  <a:pt x="66039" y="309880"/>
                </a:lnTo>
                <a:lnTo>
                  <a:pt x="66781" y="309880"/>
                </a:lnTo>
                <a:lnTo>
                  <a:pt x="107340" y="26924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bk object 1179"/>
          <p:cNvSpPr/>
          <p:nvPr/>
        </p:nvSpPr>
        <p:spPr>
          <a:xfrm>
            <a:off x="4107179" y="6437629"/>
            <a:ext cx="378460" cy="354330"/>
          </a:xfrm>
          <a:custGeom>
            <a:avLst/>
            <a:gdLst/>
            <a:ahLst/>
            <a:cxnLst/>
            <a:rect l="l" t="t" r="r" b="b"/>
            <a:pathLst>
              <a:path w="378460" h="354329">
                <a:moveTo>
                  <a:pt x="128270" y="224790"/>
                </a:moveTo>
                <a:lnTo>
                  <a:pt x="127000" y="226060"/>
                </a:lnTo>
                <a:lnTo>
                  <a:pt x="185420" y="226060"/>
                </a:lnTo>
                <a:lnTo>
                  <a:pt x="128270" y="224790"/>
                </a:lnTo>
                <a:close/>
              </a:path>
              <a:path w="378460" h="354329">
                <a:moveTo>
                  <a:pt x="187960" y="224790"/>
                </a:moveTo>
                <a:lnTo>
                  <a:pt x="186690" y="224790"/>
                </a:lnTo>
                <a:lnTo>
                  <a:pt x="185447" y="226032"/>
                </a:lnTo>
                <a:lnTo>
                  <a:pt x="186690" y="226060"/>
                </a:lnTo>
                <a:lnTo>
                  <a:pt x="187960" y="224790"/>
                </a:lnTo>
                <a:close/>
              </a:path>
              <a:path w="378460" h="354329">
                <a:moveTo>
                  <a:pt x="190500" y="222250"/>
                </a:moveTo>
                <a:lnTo>
                  <a:pt x="132080" y="222250"/>
                </a:lnTo>
                <a:lnTo>
                  <a:pt x="129540" y="223520"/>
                </a:lnTo>
                <a:lnTo>
                  <a:pt x="187960" y="224790"/>
                </a:lnTo>
                <a:lnTo>
                  <a:pt x="190500" y="222250"/>
                </a:lnTo>
                <a:close/>
              </a:path>
              <a:path w="378460" h="354329">
                <a:moveTo>
                  <a:pt x="133350" y="219710"/>
                </a:moveTo>
                <a:lnTo>
                  <a:pt x="132080" y="220980"/>
                </a:lnTo>
                <a:lnTo>
                  <a:pt x="190500" y="222250"/>
                </a:lnTo>
                <a:lnTo>
                  <a:pt x="191770" y="220980"/>
                </a:lnTo>
                <a:lnTo>
                  <a:pt x="133350" y="219710"/>
                </a:lnTo>
                <a:close/>
              </a:path>
              <a:path w="378460" h="354329">
                <a:moveTo>
                  <a:pt x="138430" y="215900"/>
                </a:moveTo>
                <a:lnTo>
                  <a:pt x="137160" y="215900"/>
                </a:lnTo>
                <a:lnTo>
                  <a:pt x="133350" y="219710"/>
                </a:lnTo>
                <a:lnTo>
                  <a:pt x="191770" y="219710"/>
                </a:lnTo>
                <a:lnTo>
                  <a:pt x="194310" y="217170"/>
                </a:lnTo>
                <a:lnTo>
                  <a:pt x="137160" y="217170"/>
                </a:lnTo>
                <a:lnTo>
                  <a:pt x="138430" y="215900"/>
                </a:lnTo>
                <a:close/>
              </a:path>
              <a:path w="378460" h="354329">
                <a:moveTo>
                  <a:pt x="195580" y="215900"/>
                </a:moveTo>
                <a:lnTo>
                  <a:pt x="137160" y="217170"/>
                </a:lnTo>
                <a:lnTo>
                  <a:pt x="194310" y="217170"/>
                </a:lnTo>
                <a:lnTo>
                  <a:pt x="195580" y="215900"/>
                </a:lnTo>
                <a:close/>
              </a:path>
              <a:path w="378460" h="354329">
                <a:moveTo>
                  <a:pt x="198120" y="213360"/>
                </a:moveTo>
                <a:lnTo>
                  <a:pt x="139700" y="214630"/>
                </a:lnTo>
                <a:lnTo>
                  <a:pt x="138430" y="215900"/>
                </a:lnTo>
                <a:lnTo>
                  <a:pt x="196850" y="214630"/>
                </a:lnTo>
                <a:lnTo>
                  <a:pt x="198120" y="213360"/>
                </a:lnTo>
                <a:close/>
              </a:path>
              <a:path w="378460" h="354329">
                <a:moveTo>
                  <a:pt x="142240" y="210820"/>
                </a:moveTo>
                <a:lnTo>
                  <a:pt x="139700" y="213360"/>
                </a:lnTo>
                <a:lnTo>
                  <a:pt x="198120" y="213360"/>
                </a:lnTo>
                <a:lnTo>
                  <a:pt x="200660" y="212090"/>
                </a:lnTo>
                <a:lnTo>
                  <a:pt x="142240" y="210820"/>
                </a:lnTo>
                <a:close/>
              </a:path>
              <a:path w="378460" h="354329">
                <a:moveTo>
                  <a:pt x="201295" y="210820"/>
                </a:moveTo>
                <a:lnTo>
                  <a:pt x="142240" y="210820"/>
                </a:lnTo>
                <a:lnTo>
                  <a:pt x="200660" y="212090"/>
                </a:lnTo>
                <a:lnTo>
                  <a:pt x="201295" y="210820"/>
                </a:lnTo>
                <a:close/>
              </a:path>
              <a:path w="378460" h="354329">
                <a:moveTo>
                  <a:pt x="144780" y="208280"/>
                </a:moveTo>
                <a:lnTo>
                  <a:pt x="143510" y="210820"/>
                </a:lnTo>
                <a:lnTo>
                  <a:pt x="201930" y="209550"/>
                </a:lnTo>
                <a:lnTo>
                  <a:pt x="144780" y="209550"/>
                </a:lnTo>
                <a:lnTo>
                  <a:pt x="146022" y="208307"/>
                </a:lnTo>
                <a:lnTo>
                  <a:pt x="144780" y="208280"/>
                </a:lnTo>
                <a:close/>
              </a:path>
              <a:path w="378460" h="354329">
                <a:moveTo>
                  <a:pt x="203200" y="209550"/>
                </a:moveTo>
                <a:lnTo>
                  <a:pt x="201930" y="209550"/>
                </a:lnTo>
                <a:lnTo>
                  <a:pt x="201295" y="210820"/>
                </a:lnTo>
                <a:lnTo>
                  <a:pt x="201930" y="210820"/>
                </a:lnTo>
                <a:lnTo>
                  <a:pt x="203200" y="209550"/>
                </a:lnTo>
                <a:close/>
              </a:path>
              <a:path w="378460" h="354329">
                <a:moveTo>
                  <a:pt x="205740" y="207010"/>
                </a:moveTo>
                <a:lnTo>
                  <a:pt x="147320" y="207010"/>
                </a:lnTo>
                <a:lnTo>
                  <a:pt x="146022" y="208307"/>
                </a:lnTo>
                <a:lnTo>
                  <a:pt x="203200" y="209550"/>
                </a:lnTo>
                <a:lnTo>
                  <a:pt x="205740" y="207010"/>
                </a:lnTo>
                <a:close/>
              </a:path>
              <a:path w="378460" h="354329">
                <a:moveTo>
                  <a:pt x="208703" y="203200"/>
                </a:moveTo>
                <a:lnTo>
                  <a:pt x="151130" y="203200"/>
                </a:lnTo>
                <a:lnTo>
                  <a:pt x="147320" y="207010"/>
                </a:lnTo>
                <a:lnTo>
                  <a:pt x="205740" y="205740"/>
                </a:lnTo>
                <a:lnTo>
                  <a:pt x="207010" y="205740"/>
                </a:lnTo>
                <a:lnTo>
                  <a:pt x="208703" y="203200"/>
                </a:lnTo>
                <a:close/>
              </a:path>
              <a:path w="378460" h="354329">
                <a:moveTo>
                  <a:pt x="152400" y="200660"/>
                </a:moveTo>
                <a:lnTo>
                  <a:pt x="151130" y="203200"/>
                </a:lnTo>
                <a:lnTo>
                  <a:pt x="209550" y="201930"/>
                </a:lnTo>
                <a:lnTo>
                  <a:pt x="210185" y="201930"/>
                </a:lnTo>
                <a:lnTo>
                  <a:pt x="152400" y="200660"/>
                </a:lnTo>
                <a:close/>
              </a:path>
              <a:path w="378460" h="354329">
                <a:moveTo>
                  <a:pt x="210185" y="201930"/>
                </a:moveTo>
                <a:lnTo>
                  <a:pt x="209550" y="201930"/>
                </a:lnTo>
                <a:lnTo>
                  <a:pt x="208703" y="203200"/>
                </a:lnTo>
                <a:lnTo>
                  <a:pt x="209550" y="203200"/>
                </a:lnTo>
                <a:lnTo>
                  <a:pt x="210185" y="201930"/>
                </a:lnTo>
                <a:close/>
              </a:path>
              <a:path w="378460" h="354329">
                <a:moveTo>
                  <a:pt x="160020" y="194310"/>
                </a:moveTo>
                <a:lnTo>
                  <a:pt x="158750" y="194310"/>
                </a:lnTo>
                <a:lnTo>
                  <a:pt x="157480" y="196850"/>
                </a:lnTo>
                <a:lnTo>
                  <a:pt x="154940" y="199390"/>
                </a:lnTo>
                <a:lnTo>
                  <a:pt x="152400" y="200660"/>
                </a:lnTo>
                <a:lnTo>
                  <a:pt x="210820" y="200660"/>
                </a:lnTo>
                <a:lnTo>
                  <a:pt x="210191" y="201916"/>
                </a:lnTo>
                <a:lnTo>
                  <a:pt x="210820" y="201930"/>
                </a:lnTo>
                <a:lnTo>
                  <a:pt x="215900" y="196850"/>
                </a:lnTo>
                <a:lnTo>
                  <a:pt x="216535" y="195580"/>
                </a:lnTo>
                <a:lnTo>
                  <a:pt x="158750" y="195580"/>
                </a:lnTo>
                <a:lnTo>
                  <a:pt x="160020" y="194310"/>
                </a:lnTo>
                <a:close/>
              </a:path>
              <a:path w="378460" h="354329">
                <a:moveTo>
                  <a:pt x="217170" y="194310"/>
                </a:moveTo>
                <a:lnTo>
                  <a:pt x="158750" y="195580"/>
                </a:lnTo>
                <a:lnTo>
                  <a:pt x="216535" y="195580"/>
                </a:lnTo>
                <a:lnTo>
                  <a:pt x="217170" y="194310"/>
                </a:lnTo>
                <a:close/>
              </a:path>
              <a:path w="378460" h="354329">
                <a:moveTo>
                  <a:pt x="219710" y="191770"/>
                </a:moveTo>
                <a:lnTo>
                  <a:pt x="161289" y="193040"/>
                </a:lnTo>
                <a:lnTo>
                  <a:pt x="160020" y="194310"/>
                </a:lnTo>
                <a:lnTo>
                  <a:pt x="217170" y="194310"/>
                </a:lnTo>
                <a:lnTo>
                  <a:pt x="219710" y="191770"/>
                </a:lnTo>
                <a:close/>
              </a:path>
              <a:path w="378460" h="354329">
                <a:moveTo>
                  <a:pt x="233680" y="179070"/>
                </a:moveTo>
                <a:lnTo>
                  <a:pt x="175260" y="179070"/>
                </a:lnTo>
                <a:lnTo>
                  <a:pt x="167639" y="186690"/>
                </a:lnTo>
                <a:lnTo>
                  <a:pt x="165100" y="187960"/>
                </a:lnTo>
                <a:lnTo>
                  <a:pt x="162560" y="190500"/>
                </a:lnTo>
                <a:lnTo>
                  <a:pt x="161289" y="193040"/>
                </a:lnTo>
                <a:lnTo>
                  <a:pt x="219710" y="191770"/>
                </a:lnTo>
                <a:lnTo>
                  <a:pt x="223520" y="187960"/>
                </a:lnTo>
                <a:lnTo>
                  <a:pt x="226060" y="186690"/>
                </a:lnTo>
                <a:lnTo>
                  <a:pt x="233680" y="179070"/>
                </a:lnTo>
                <a:close/>
              </a:path>
              <a:path w="378460" h="354329">
                <a:moveTo>
                  <a:pt x="237490" y="175260"/>
                </a:moveTo>
                <a:lnTo>
                  <a:pt x="179070" y="175260"/>
                </a:lnTo>
                <a:lnTo>
                  <a:pt x="175260" y="179070"/>
                </a:lnTo>
                <a:lnTo>
                  <a:pt x="233680" y="177800"/>
                </a:lnTo>
                <a:lnTo>
                  <a:pt x="237490" y="175260"/>
                </a:lnTo>
                <a:close/>
              </a:path>
              <a:path w="378460" h="354329">
                <a:moveTo>
                  <a:pt x="181610" y="171450"/>
                </a:moveTo>
                <a:lnTo>
                  <a:pt x="179070" y="173990"/>
                </a:lnTo>
                <a:lnTo>
                  <a:pt x="237490" y="175260"/>
                </a:lnTo>
                <a:lnTo>
                  <a:pt x="240030" y="172720"/>
                </a:lnTo>
                <a:lnTo>
                  <a:pt x="181610" y="171450"/>
                </a:lnTo>
                <a:close/>
              </a:path>
              <a:path w="378460" h="354329">
                <a:moveTo>
                  <a:pt x="184150" y="168910"/>
                </a:moveTo>
                <a:lnTo>
                  <a:pt x="181610" y="171450"/>
                </a:lnTo>
                <a:lnTo>
                  <a:pt x="240030" y="171450"/>
                </a:lnTo>
                <a:lnTo>
                  <a:pt x="241327" y="170152"/>
                </a:lnTo>
                <a:lnTo>
                  <a:pt x="184150" y="168910"/>
                </a:lnTo>
                <a:close/>
              </a:path>
              <a:path w="378460" h="354329">
                <a:moveTo>
                  <a:pt x="255270" y="157480"/>
                </a:moveTo>
                <a:lnTo>
                  <a:pt x="196850" y="157480"/>
                </a:lnTo>
                <a:lnTo>
                  <a:pt x="186690" y="167640"/>
                </a:lnTo>
                <a:lnTo>
                  <a:pt x="184150" y="168910"/>
                </a:lnTo>
                <a:lnTo>
                  <a:pt x="242570" y="168910"/>
                </a:lnTo>
                <a:lnTo>
                  <a:pt x="241327" y="170152"/>
                </a:lnTo>
                <a:lnTo>
                  <a:pt x="242570" y="170180"/>
                </a:lnTo>
                <a:lnTo>
                  <a:pt x="255270" y="157480"/>
                </a:lnTo>
                <a:close/>
              </a:path>
              <a:path w="378460" h="354329">
                <a:moveTo>
                  <a:pt x="220980" y="132080"/>
                </a:moveTo>
                <a:lnTo>
                  <a:pt x="203200" y="149860"/>
                </a:lnTo>
                <a:lnTo>
                  <a:pt x="196850" y="157480"/>
                </a:lnTo>
                <a:lnTo>
                  <a:pt x="255270" y="156210"/>
                </a:lnTo>
                <a:lnTo>
                  <a:pt x="261620" y="149860"/>
                </a:lnTo>
                <a:lnTo>
                  <a:pt x="279400" y="133350"/>
                </a:lnTo>
                <a:lnTo>
                  <a:pt x="220980" y="133350"/>
                </a:lnTo>
                <a:lnTo>
                  <a:pt x="222222" y="132107"/>
                </a:lnTo>
                <a:lnTo>
                  <a:pt x="220980" y="132080"/>
                </a:lnTo>
                <a:close/>
              </a:path>
              <a:path w="378460" h="354329">
                <a:moveTo>
                  <a:pt x="309880" y="102870"/>
                </a:moveTo>
                <a:lnTo>
                  <a:pt x="251460" y="102870"/>
                </a:lnTo>
                <a:lnTo>
                  <a:pt x="222222" y="132107"/>
                </a:lnTo>
                <a:lnTo>
                  <a:pt x="279400" y="133350"/>
                </a:lnTo>
                <a:lnTo>
                  <a:pt x="309880" y="102870"/>
                </a:lnTo>
                <a:close/>
              </a:path>
              <a:path w="378460" h="354329">
                <a:moveTo>
                  <a:pt x="259080" y="95250"/>
                </a:moveTo>
                <a:lnTo>
                  <a:pt x="257810" y="95250"/>
                </a:lnTo>
                <a:lnTo>
                  <a:pt x="251460" y="102870"/>
                </a:lnTo>
                <a:lnTo>
                  <a:pt x="309880" y="101600"/>
                </a:lnTo>
                <a:lnTo>
                  <a:pt x="314960" y="96520"/>
                </a:lnTo>
                <a:lnTo>
                  <a:pt x="257810" y="96520"/>
                </a:lnTo>
                <a:lnTo>
                  <a:pt x="259080" y="95250"/>
                </a:lnTo>
                <a:close/>
              </a:path>
              <a:path w="378460" h="354329">
                <a:moveTo>
                  <a:pt x="316230" y="95250"/>
                </a:moveTo>
                <a:lnTo>
                  <a:pt x="257810" y="96520"/>
                </a:lnTo>
                <a:lnTo>
                  <a:pt x="314960" y="96520"/>
                </a:lnTo>
                <a:lnTo>
                  <a:pt x="316230" y="95250"/>
                </a:lnTo>
                <a:close/>
              </a:path>
              <a:path w="378460" h="354329">
                <a:moveTo>
                  <a:pt x="322580" y="88900"/>
                </a:moveTo>
                <a:lnTo>
                  <a:pt x="264160" y="90170"/>
                </a:lnTo>
                <a:lnTo>
                  <a:pt x="259080" y="95250"/>
                </a:lnTo>
                <a:lnTo>
                  <a:pt x="316230" y="95250"/>
                </a:lnTo>
                <a:lnTo>
                  <a:pt x="322580" y="88900"/>
                </a:lnTo>
                <a:close/>
              </a:path>
              <a:path w="378460" h="354329">
                <a:moveTo>
                  <a:pt x="285750" y="67310"/>
                </a:moveTo>
                <a:lnTo>
                  <a:pt x="280670" y="73660"/>
                </a:lnTo>
                <a:lnTo>
                  <a:pt x="275590" y="77470"/>
                </a:lnTo>
                <a:lnTo>
                  <a:pt x="269240" y="83820"/>
                </a:lnTo>
                <a:lnTo>
                  <a:pt x="264160" y="90170"/>
                </a:lnTo>
                <a:lnTo>
                  <a:pt x="322580" y="88900"/>
                </a:lnTo>
                <a:lnTo>
                  <a:pt x="334010" y="77470"/>
                </a:lnTo>
                <a:lnTo>
                  <a:pt x="339090" y="73660"/>
                </a:lnTo>
                <a:lnTo>
                  <a:pt x="344170" y="68580"/>
                </a:lnTo>
                <a:lnTo>
                  <a:pt x="285750" y="67310"/>
                </a:lnTo>
                <a:close/>
              </a:path>
              <a:path w="378460" h="354329">
                <a:moveTo>
                  <a:pt x="298450" y="55880"/>
                </a:moveTo>
                <a:lnTo>
                  <a:pt x="297180" y="55880"/>
                </a:lnTo>
                <a:lnTo>
                  <a:pt x="293370" y="60960"/>
                </a:lnTo>
                <a:lnTo>
                  <a:pt x="290830" y="62230"/>
                </a:lnTo>
                <a:lnTo>
                  <a:pt x="285750" y="67310"/>
                </a:lnTo>
                <a:lnTo>
                  <a:pt x="344170" y="67310"/>
                </a:lnTo>
                <a:lnTo>
                  <a:pt x="349250" y="62230"/>
                </a:lnTo>
                <a:lnTo>
                  <a:pt x="351790" y="60960"/>
                </a:lnTo>
                <a:lnTo>
                  <a:pt x="354647" y="57150"/>
                </a:lnTo>
                <a:lnTo>
                  <a:pt x="297180" y="57150"/>
                </a:lnTo>
                <a:lnTo>
                  <a:pt x="298450" y="55880"/>
                </a:lnTo>
                <a:close/>
              </a:path>
              <a:path w="378460" h="354329">
                <a:moveTo>
                  <a:pt x="355600" y="55880"/>
                </a:moveTo>
                <a:lnTo>
                  <a:pt x="297180" y="57150"/>
                </a:lnTo>
                <a:lnTo>
                  <a:pt x="354647" y="57150"/>
                </a:lnTo>
                <a:lnTo>
                  <a:pt x="355600" y="55880"/>
                </a:lnTo>
                <a:close/>
              </a:path>
              <a:path w="378460" h="354329">
                <a:moveTo>
                  <a:pt x="360680" y="52070"/>
                </a:moveTo>
                <a:lnTo>
                  <a:pt x="302260" y="52070"/>
                </a:lnTo>
                <a:lnTo>
                  <a:pt x="298450" y="55880"/>
                </a:lnTo>
                <a:lnTo>
                  <a:pt x="355600" y="55880"/>
                </a:lnTo>
                <a:lnTo>
                  <a:pt x="358140" y="54610"/>
                </a:lnTo>
                <a:lnTo>
                  <a:pt x="360680" y="52070"/>
                </a:lnTo>
                <a:close/>
              </a:path>
              <a:path w="378460" h="354329">
                <a:moveTo>
                  <a:pt x="311150" y="43180"/>
                </a:moveTo>
                <a:lnTo>
                  <a:pt x="309880" y="43180"/>
                </a:lnTo>
                <a:lnTo>
                  <a:pt x="304800" y="48260"/>
                </a:lnTo>
                <a:lnTo>
                  <a:pt x="302260" y="52070"/>
                </a:lnTo>
                <a:lnTo>
                  <a:pt x="360680" y="50800"/>
                </a:lnTo>
                <a:lnTo>
                  <a:pt x="367030" y="44450"/>
                </a:lnTo>
                <a:lnTo>
                  <a:pt x="309880" y="44450"/>
                </a:lnTo>
                <a:lnTo>
                  <a:pt x="311150" y="43180"/>
                </a:lnTo>
                <a:close/>
              </a:path>
              <a:path w="378460" h="354329">
                <a:moveTo>
                  <a:pt x="368300" y="43180"/>
                </a:moveTo>
                <a:lnTo>
                  <a:pt x="309880" y="44450"/>
                </a:lnTo>
                <a:lnTo>
                  <a:pt x="367030" y="44450"/>
                </a:lnTo>
                <a:lnTo>
                  <a:pt x="368300" y="43180"/>
                </a:lnTo>
                <a:close/>
              </a:path>
              <a:path w="378460" h="354329">
                <a:moveTo>
                  <a:pt x="369570" y="41910"/>
                </a:moveTo>
                <a:lnTo>
                  <a:pt x="311150" y="43180"/>
                </a:lnTo>
                <a:lnTo>
                  <a:pt x="368300" y="43180"/>
                </a:lnTo>
                <a:lnTo>
                  <a:pt x="369570" y="41910"/>
                </a:lnTo>
                <a:close/>
              </a:path>
              <a:path w="378460" h="354329">
                <a:moveTo>
                  <a:pt x="315806" y="38100"/>
                </a:moveTo>
                <a:lnTo>
                  <a:pt x="314960" y="38100"/>
                </a:lnTo>
                <a:lnTo>
                  <a:pt x="311150" y="41910"/>
                </a:lnTo>
                <a:lnTo>
                  <a:pt x="369570" y="41910"/>
                </a:lnTo>
                <a:lnTo>
                  <a:pt x="372110" y="39370"/>
                </a:lnTo>
                <a:lnTo>
                  <a:pt x="314960" y="39370"/>
                </a:lnTo>
                <a:lnTo>
                  <a:pt x="315806" y="38100"/>
                </a:lnTo>
                <a:close/>
              </a:path>
              <a:path w="378460" h="354329">
                <a:moveTo>
                  <a:pt x="373380" y="38100"/>
                </a:moveTo>
                <a:lnTo>
                  <a:pt x="314960" y="39370"/>
                </a:lnTo>
                <a:lnTo>
                  <a:pt x="372110" y="39370"/>
                </a:lnTo>
                <a:lnTo>
                  <a:pt x="373380" y="38100"/>
                </a:lnTo>
                <a:close/>
              </a:path>
              <a:path w="378460" h="354329">
                <a:moveTo>
                  <a:pt x="321310" y="33020"/>
                </a:moveTo>
                <a:lnTo>
                  <a:pt x="320040" y="33020"/>
                </a:lnTo>
                <a:lnTo>
                  <a:pt x="317500" y="35560"/>
                </a:lnTo>
                <a:lnTo>
                  <a:pt x="315806" y="38100"/>
                </a:lnTo>
                <a:lnTo>
                  <a:pt x="373380" y="38100"/>
                </a:lnTo>
                <a:lnTo>
                  <a:pt x="377189" y="34290"/>
                </a:lnTo>
                <a:lnTo>
                  <a:pt x="320039" y="34290"/>
                </a:lnTo>
                <a:lnTo>
                  <a:pt x="321310" y="33020"/>
                </a:lnTo>
                <a:close/>
              </a:path>
              <a:path w="378460" h="354329">
                <a:moveTo>
                  <a:pt x="378460" y="33020"/>
                </a:moveTo>
                <a:lnTo>
                  <a:pt x="320039" y="34290"/>
                </a:lnTo>
                <a:lnTo>
                  <a:pt x="377189" y="34290"/>
                </a:lnTo>
                <a:lnTo>
                  <a:pt x="378460" y="33020"/>
                </a:lnTo>
                <a:close/>
              </a:path>
              <a:path w="378460" h="354329">
                <a:moveTo>
                  <a:pt x="377190" y="29210"/>
                </a:moveTo>
                <a:lnTo>
                  <a:pt x="323850" y="29210"/>
                </a:lnTo>
                <a:lnTo>
                  <a:pt x="321310" y="33020"/>
                </a:lnTo>
                <a:lnTo>
                  <a:pt x="377190" y="31750"/>
                </a:lnTo>
                <a:lnTo>
                  <a:pt x="377190" y="29210"/>
                </a:lnTo>
                <a:close/>
              </a:path>
              <a:path w="378460" h="354329">
                <a:moveTo>
                  <a:pt x="378460" y="31750"/>
                </a:moveTo>
                <a:lnTo>
                  <a:pt x="321310" y="33020"/>
                </a:lnTo>
                <a:lnTo>
                  <a:pt x="378460" y="33020"/>
                </a:lnTo>
                <a:lnTo>
                  <a:pt x="378460" y="31750"/>
                </a:lnTo>
                <a:close/>
              </a:path>
              <a:path w="378460" h="354329">
                <a:moveTo>
                  <a:pt x="327660" y="25400"/>
                </a:moveTo>
                <a:lnTo>
                  <a:pt x="325120" y="29210"/>
                </a:lnTo>
                <a:lnTo>
                  <a:pt x="374650" y="29210"/>
                </a:lnTo>
                <a:lnTo>
                  <a:pt x="374650" y="26670"/>
                </a:lnTo>
                <a:lnTo>
                  <a:pt x="327660" y="25400"/>
                </a:lnTo>
                <a:close/>
              </a:path>
              <a:path w="378460" h="354329">
                <a:moveTo>
                  <a:pt x="373380" y="24130"/>
                </a:moveTo>
                <a:lnTo>
                  <a:pt x="372110" y="24130"/>
                </a:lnTo>
                <a:lnTo>
                  <a:pt x="372110" y="25400"/>
                </a:lnTo>
                <a:lnTo>
                  <a:pt x="373380" y="25400"/>
                </a:lnTo>
                <a:lnTo>
                  <a:pt x="373380" y="24130"/>
                </a:lnTo>
                <a:close/>
              </a:path>
              <a:path w="378460" h="354329">
                <a:moveTo>
                  <a:pt x="369570" y="19050"/>
                </a:moveTo>
                <a:lnTo>
                  <a:pt x="334010" y="20320"/>
                </a:lnTo>
                <a:lnTo>
                  <a:pt x="331470" y="21590"/>
                </a:lnTo>
                <a:lnTo>
                  <a:pt x="328930" y="24130"/>
                </a:lnTo>
                <a:lnTo>
                  <a:pt x="370840" y="24130"/>
                </a:lnTo>
                <a:lnTo>
                  <a:pt x="370840" y="21590"/>
                </a:lnTo>
                <a:lnTo>
                  <a:pt x="369570" y="21590"/>
                </a:lnTo>
                <a:lnTo>
                  <a:pt x="369570" y="19050"/>
                </a:lnTo>
                <a:close/>
              </a:path>
              <a:path w="378460" h="354329">
                <a:moveTo>
                  <a:pt x="368300" y="17780"/>
                </a:moveTo>
                <a:lnTo>
                  <a:pt x="367030" y="17780"/>
                </a:lnTo>
                <a:lnTo>
                  <a:pt x="367030" y="19050"/>
                </a:lnTo>
                <a:lnTo>
                  <a:pt x="368300" y="19050"/>
                </a:lnTo>
                <a:lnTo>
                  <a:pt x="368300" y="17780"/>
                </a:lnTo>
                <a:close/>
              </a:path>
              <a:path w="378460" h="354329">
                <a:moveTo>
                  <a:pt x="364490" y="12700"/>
                </a:moveTo>
                <a:lnTo>
                  <a:pt x="340360" y="13970"/>
                </a:lnTo>
                <a:lnTo>
                  <a:pt x="337820" y="15240"/>
                </a:lnTo>
                <a:lnTo>
                  <a:pt x="335280" y="17780"/>
                </a:lnTo>
                <a:lnTo>
                  <a:pt x="367030" y="17780"/>
                </a:lnTo>
                <a:lnTo>
                  <a:pt x="367030" y="16510"/>
                </a:lnTo>
                <a:lnTo>
                  <a:pt x="365760" y="16510"/>
                </a:lnTo>
                <a:lnTo>
                  <a:pt x="365760" y="15240"/>
                </a:lnTo>
                <a:lnTo>
                  <a:pt x="364490" y="15240"/>
                </a:lnTo>
                <a:lnTo>
                  <a:pt x="364490" y="12700"/>
                </a:lnTo>
                <a:close/>
              </a:path>
              <a:path w="378460" h="354329">
                <a:moveTo>
                  <a:pt x="363220" y="10160"/>
                </a:moveTo>
                <a:lnTo>
                  <a:pt x="361950" y="10160"/>
                </a:lnTo>
                <a:lnTo>
                  <a:pt x="361950" y="11430"/>
                </a:lnTo>
                <a:lnTo>
                  <a:pt x="341630" y="11430"/>
                </a:lnTo>
                <a:lnTo>
                  <a:pt x="340360" y="13970"/>
                </a:lnTo>
                <a:lnTo>
                  <a:pt x="363220" y="12700"/>
                </a:lnTo>
                <a:lnTo>
                  <a:pt x="363220" y="10160"/>
                </a:lnTo>
                <a:close/>
              </a:path>
              <a:path w="378460" h="354329">
                <a:moveTo>
                  <a:pt x="359410" y="5080"/>
                </a:moveTo>
                <a:lnTo>
                  <a:pt x="347980" y="5080"/>
                </a:lnTo>
                <a:lnTo>
                  <a:pt x="344170" y="10160"/>
                </a:lnTo>
                <a:lnTo>
                  <a:pt x="342900" y="11430"/>
                </a:lnTo>
                <a:lnTo>
                  <a:pt x="360680" y="10160"/>
                </a:lnTo>
                <a:lnTo>
                  <a:pt x="359410" y="10160"/>
                </a:lnTo>
                <a:lnTo>
                  <a:pt x="359410" y="5080"/>
                </a:lnTo>
                <a:close/>
              </a:path>
              <a:path w="378460" h="354329">
                <a:moveTo>
                  <a:pt x="354330" y="0"/>
                </a:moveTo>
                <a:lnTo>
                  <a:pt x="349250" y="5080"/>
                </a:lnTo>
                <a:lnTo>
                  <a:pt x="355600" y="3810"/>
                </a:lnTo>
                <a:lnTo>
                  <a:pt x="354330" y="3810"/>
                </a:lnTo>
                <a:lnTo>
                  <a:pt x="354330" y="0"/>
                </a:lnTo>
                <a:close/>
              </a:path>
              <a:path w="378460" h="354329">
                <a:moveTo>
                  <a:pt x="358140" y="3810"/>
                </a:moveTo>
                <a:lnTo>
                  <a:pt x="356870" y="3810"/>
                </a:lnTo>
                <a:lnTo>
                  <a:pt x="356870" y="5080"/>
                </a:lnTo>
                <a:lnTo>
                  <a:pt x="358140" y="5080"/>
                </a:lnTo>
                <a:lnTo>
                  <a:pt x="358140" y="3810"/>
                </a:lnTo>
                <a:close/>
              </a:path>
              <a:path w="378460" h="354329">
                <a:moveTo>
                  <a:pt x="185420" y="226060"/>
                </a:moveTo>
                <a:lnTo>
                  <a:pt x="127000" y="226060"/>
                </a:lnTo>
                <a:lnTo>
                  <a:pt x="116840" y="236220"/>
                </a:lnTo>
                <a:lnTo>
                  <a:pt x="175260" y="236220"/>
                </a:lnTo>
                <a:lnTo>
                  <a:pt x="185420" y="226060"/>
                </a:lnTo>
                <a:close/>
              </a:path>
              <a:path w="378460" h="354329">
                <a:moveTo>
                  <a:pt x="175260" y="236220"/>
                </a:moveTo>
                <a:lnTo>
                  <a:pt x="116839" y="236220"/>
                </a:lnTo>
                <a:lnTo>
                  <a:pt x="114300" y="238760"/>
                </a:lnTo>
                <a:lnTo>
                  <a:pt x="172720" y="238760"/>
                </a:lnTo>
                <a:lnTo>
                  <a:pt x="175260" y="236220"/>
                </a:lnTo>
                <a:close/>
              </a:path>
              <a:path w="378460" h="354329">
                <a:moveTo>
                  <a:pt x="172720" y="238760"/>
                </a:moveTo>
                <a:lnTo>
                  <a:pt x="114300" y="238760"/>
                </a:lnTo>
                <a:lnTo>
                  <a:pt x="99060" y="254000"/>
                </a:lnTo>
                <a:lnTo>
                  <a:pt x="157480" y="254000"/>
                </a:lnTo>
                <a:lnTo>
                  <a:pt x="172720" y="238760"/>
                </a:lnTo>
                <a:close/>
              </a:path>
              <a:path w="378460" h="354329">
                <a:moveTo>
                  <a:pt x="157480" y="254000"/>
                </a:moveTo>
                <a:lnTo>
                  <a:pt x="99060" y="254000"/>
                </a:lnTo>
                <a:lnTo>
                  <a:pt x="81280" y="271780"/>
                </a:lnTo>
                <a:lnTo>
                  <a:pt x="139700" y="271780"/>
                </a:lnTo>
                <a:lnTo>
                  <a:pt x="157480" y="254000"/>
                </a:lnTo>
                <a:close/>
              </a:path>
              <a:path w="378460" h="354329">
                <a:moveTo>
                  <a:pt x="139700" y="271780"/>
                </a:moveTo>
                <a:lnTo>
                  <a:pt x="81279" y="271780"/>
                </a:lnTo>
                <a:lnTo>
                  <a:pt x="66039" y="287020"/>
                </a:lnTo>
                <a:lnTo>
                  <a:pt x="124460" y="287020"/>
                </a:lnTo>
                <a:lnTo>
                  <a:pt x="139700" y="271780"/>
                </a:lnTo>
                <a:close/>
              </a:path>
              <a:path w="378460" h="354329">
                <a:moveTo>
                  <a:pt x="124460" y="287020"/>
                </a:moveTo>
                <a:lnTo>
                  <a:pt x="66039" y="287020"/>
                </a:lnTo>
                <a:lnTo>
                  <a:pt x="57150" y="295910"/>
                </a:lnTo>
                <a:lnTo>
                  <a:pt x="115570" y="295910"/>
                </a:lnTo>
                <a:lnTo>
                  <a:pt x="124460" y="287020"/>
                </a:lnTo>
                <a:close/>
              </a:path>
              <a:path w="378460" h="354329">
                <a:moveTo>
                  <a:pt x="115570" y="295910"/>
                </a:moveTo>
                <a:lnTo>
                  <a:pt x="57150" y="295910"/>
                </a:lnTo>
                <a:lnTo>
                  <a:pt x="7620" y="345440"/>
                </a:lnTo>
                <a:lnTo>
                  <a:pt x="66040" y="345440"/>
                </a:lnTo>
                <a:lnTo>
                  <a:pt x="115570" y="295910"/>
                </a:lnTo>
                <a:close/>
              </a:path>
              <a:path w="378460" h="354329">
                <a:moveTo>
                  <a:pt x="7620" y="353060"/>
                </a:moveTo>
                <a:lnTo>
                  <a:pt x="6350" y="353060"/>
                </a:lnTo>
                <a:lnTo>
                  <a:pt x="6350" y="354330"/>
                </a:lnTo>
                <a:lnTo>
                  <a:pt x="7620" y="354330"/>
                </a:lnTo>
                <a:lnTo>
                  <a:pt x="7620" y="353060"/>
                </a:lnTo>
                <a:close/>
              </a:path>
              <a:path w="378460" h="354329">
                <a:moveTo>
                  <a:pt x="66040" y="345440"/>
                </a:moveTo>
                <a:lnTo>
                  <a:pt x="7620" y="345440"/>
                </a:lnTo>
                <a:lnTo>
                  <a:pt x="0" y="353060"/>
                </a:lnTo>
                <a:lnTo>
                  <a:pt x="48260" y="353060"/>
                </a:lnTo>
                <a:lnTo>
                  <a:pt x="48260" y="351790"/>
                </a:lnTo>
                <a:lnTo>
                  <a:pt x="59690" y="351790"/>
                </a:lnTo>
                <a:lnTo>
                  <a:pt x="66040" y="34544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bk object 1180"/>
          <p:cNvSpPr/>
          <p:nvPr/>
        </p:nvSpPr>
        <p:spPr>
          <a:xfrm>
            <a:off x="4052570" y="6409690"/>
            <a:ext cx="407670" cy="381000"/>
          </a:xfrm>
          <a:custGeom>
            <a:avLst/>
            <a:gdLst/>
            <a:ahLst/>
            <a:cxnLst/>
            <a:rect l="l" t="t" r="r" b="b"/>
            <a:pathLst>
              <a:path w="407670" h="381000">
                <a:moveTo>
                  <a:pt x="388619" y="46989"/>
                </a:moveTo>
                <a:lnTo>
                  <a:pt x="331469" y="46989"/>
                </a:lnTo>
                <a:lnTo>
                  <a:pt x="326389" y="52069"/>
                </a:lnTo>
                <a:lnTo>
                  <a:pt x="383539" y="52069"/>
                </a:lnTo>
                <a:lnTo>
                  <a:pt x="388619" y="46989"/>
                </a:lnTo>
                <a:close/>
              </a:path>
              <a:path w="407670" h="381000">
                <a:moveTo>
                  <a:pt x="396239" y="39369"/>
                </a:moveTo>
                <a:lnTo>
                  <a:pt x="339089" y="39369"/>
                </a:lnTo>
                <a:lnTo>
                  <a:pt x="332739" y="45719"/>
                </a:lnTo>
                <a:lnTo>
                  <a:pt x="389889" y="45719"/>
                </a:lnTo>
                <a:lnTo>
                  <a:pt x="396239" y="39369"/>
                </a:lnTo>
                <a:close/>
              </a:path>
              <a:path w="407670" h="381000">
                <a:moveTo>
                  <a:pt x="402589" y="33019"/>
                </a:moveTo>
                <a:lnTo>
                  <a:pt x="345439" y="33019"/>
                </a:lnTo>
                <a:lnTo>
                  <a:pt x="340359" y="38099"/>
                </a:lnTo>
                <a:lnTo>
                  <a:pt x="397509" y="38099"/>
                </a:lnTo>
                <a:lnTo>
                  <a:pt x="402589" y="33019"/>
                </a:lnTo>
                <a:close/>
              </a:path>
              <a:path w="407670" h="381000">
                <a:moveTo>
                  <a:pt x="407669" y="26669"/>
                </a:moveTo>
                <a:lnTo>
                  <a:pt x="351789" y="26669"/>
                </a:lnTo>
                <a:lnTo>
                  <a:pt x="346710" y="31749"/>
                </a:lnTo>
                <a:lnTo>
                  <a:pt x="403859" y="31749"/>
                </a:lnTo>
                <a:lnTo>
                  <a:pt x="407669" y="27939"/>
                </a:lnTo>
                <a:lnTo>
                  <a:pt x="407669" y="26669"/>
                </a:lnTo>
                <a:close/>
              </a:path>
              <a:path w="407670" h="381000">
                <a:moveTo>
                  <a:pt x="406400" y="25399"/>
                </a:moveTo>
                <a:lnTo>
                  <a:pt x="405129" y="25399"/>
                </a:lnTo>
                <a:lnTo>
                  <a:pt x="405129" y="26669"/>
                </a:lnTo>
                <a:lnTo>
                  <a:pt x="406400" y="26669"/>
                </a:lnTo>
                <a:lnTo>
                  <a:pt x="406400" y="25399"/>
                </a:lnTo>
                <a:close/>
              </a:path>
              <a:path w="407670" h="381000">
                <a:moveTo>
                  <a:pt x="401319" y="20319"/>
                </a:moveTo>
                <a:lnTo>
                  <a:pt x="358139" y="20319"/>
                </a:lnTo>
                <a:lnTo>
                  <a:pt x="353060" y="25399"/>
                </a:lnTo>
                <a:lnTo>
                  <a:pt x="403859" y="25399"/>
                </a:lnTo>
                <a:lnTo>
                  <a:pt x="403859" y="24129"/>
                </a:lnTo>
                <a:lnTo>
                  <a:pt x="402589" y="24129"/>
                </a:lnTo>
                <a:lnTo>
                  <a:pt x="402589" y="21589"/>
                </a:lnTo>
                <a:lnTo>
                  <a:pt x="401319" y="21589"/>
                </a:lnTo>
                <a:lnTo>
                  <a:pt x="401319" y="20319"/>
                </a:lnTo>
                <a:close/>
              </a:path>
              <a:path w="407670" h="381000">
                <a:moveTo>
                  <a:pt x="400050" y="19049"/>
                </a:moveTo>
                <a:lnTo>
                  <a:pt x="398779" y="19049"/>
                </a:lnTo>
                <a:lnTo>
                  <a:pt x="398779" y="20319"/>
                </a:lnTo>
                <a:lnTo>
                  <a:pt x="400050" y="20319"/>
                </a:lnTo>
                <a:lnTo>
                  <a:pt x="400050" y="19049"/>
                </a:lnTo>
                <a:close/>
              </a:path>
              <a:path w="407670" h="381000">
                <a:moveTo>
                  <a:pt x="394969" y="13969"/>
                </a:moveTo>
                <a:lnTo>
                  <a:pt x="364489" y="13969"/>
                </a:lnTo>
                <a:lnTo>
                  <a:pt x="359409" y="19049"/>
                </a:lnTo>
                <a:lnTo>
                  <a:pt x="397509" y="19049"/>
                </a:lnTo>
                <a:lnTo>
                  <a:pt x="397509" y="17779"/>
                </a:lnTo>
                <a:lnTo>
                  <a:pt x="396239" y="17779"/>
                </a:lnTo>
                <a:lnTo>
                  <a:pt x="396239" y="15239"/>
                </a:lnTo>
                <a:lnTo>
                  <a:pt x="394969" y="15239"/>
                </a:lnTo>
                <a:lnTo>
                  <a:pt x="394969" y="13969"/>
                </a:lnTo>
                <a:close/>
              </a:path>
              <a:path w="407670" h="381000">
                <a:moveTo>
                  <a:pt x="393700" y="12699"/>
                </a:moveTo>
                <a:lnTo>
                  <a:pt x="392429" y="12699"/>
                </a:lnTo>
                <a:lnTo>
                  <a:pt x="392429" y="13969"/>
                </a:lnTo>
                <a:lnTo>
                  <a:pt x="393700" y="13969"/>
                </a:lnTo>
                <a:lnTo>
                  <a:pt x="393700" y="12699"/>
                </a:lnTo>
                <a:close/>
              </a:path>
              <a:path w="407670" h="381000">
                <a:moveTo>
                  <a:pt x="387349" y="7619"/>
                </a:moveTo>
                <a:lnTo>
                  <a:pt x="370839" y="7619"/>
                </a:lnTo>
                <a:lnTo>
                  <a:pt x="365760" y="12699"/>
                </a:lnTo>
                <a:lnTo>
                  <a:pt x="391159" y="12699"/>
                </a:lnTo>
                <a:lnTo>
                  <a:pt x="391159" y="11429"/>
                </a:lnTo>
                <a:lnTo>
                  <a:pt x="388620" y="11429"/>
                </a:lnTo>
                <a:lnTo>
                  <a:pt x="388620" y="8889"/>
                </a:lnTo>
                <a:lnTo>
                  <a:pt x="387349" y="8889"/>
                </a:lnTo>
                <a:lnTo>
                  <a:pt x="387349" y="7619"/>
                </a:lnTo>
                <a:close/>
              </a:path>
              <a:path w="407670" h="381000">
                <a:moveTo>
                  <a:pt x="386079" y="6349"/>
                </a:moveTo>
                <a:lnTo>
                  <a:pt x="384809" y="6349"/>
                </a:lnTo>
                <a:lnTo>
                  <a:pt x="384809" y="7619"/>
                </a:lnTo>
                <a:lnTo>
                  <a:pt x="386079" y="7619"/>
                </a:lnTo>
                <a:lnTo>
                  <a:pt x="386079" y="6349"/>
                </a:lnTo>
                <a:close/>
              </a:path>
              <a:path w="407670" h="381000">
                <a:moveTo>
                  <a:pt x="378459" y="0"/>
                </a:moveTo>
                <a:lnTo>
                  <a:pt x="372110" y="6349"/>
                </a:lnTo>
                <a:lnTo>
                  <a:pt x="383539" y="6349"/>
                </a:lnTo>
                <a:lnTo>
                  <a:pt x="383539" y="5079"/>
                </a:lnTo>
                <a:lnTo>
                  <a:pt x="380999" y="5079"/>
                </a:lnTo>
                <a:lnTo>
                  <a:pt x="380999" y="2539"/>
                </a:lnTo>
                <a:lnTo>
                  <a:pt x="379729" y="2539"/>
                </a:lnTo>
                <a:lnTo>
                  <a:pt x="379729" y="1269"/>
                </a:lnTo>
                <a:lnTo>
                  <a:pt x="378459" y="1269"/>
                </a:lnTo>
                <a:lnTo>
                  <a:pt x="378459" y="0"/>
                </a:lnTo>
                <a:close/>
              </a:path>
              <a:path w="407670" h="381000">
                <a:moveTo>
                  <a:pt x="382269" y="53339"/>
                </a:moveTo>
                <a:lnTo>
                  <a:pt x="325119" y="53339"/>
                </a:lnTo>
                <a:lnTo>
                  <a:pt x="283209" y="95249"/>
                </a:lnTo>
                <a:lnTo>
                  <a:pt x="340359" y="95249"/>
                </a:lnTo>
                <a:lnTo>
                  <a:pt x="382269" y="53339"/>
                </a:lnTo>
                <a:close/>
              </a:path>
              <a:path w="407670" h="381000">
                <a:moveTo>
                  <a:pt x="340359" y="95249"/>
                </a:moveTo>
                <a:lnTo>
                  <a:pt x="283209" y="95249"/>
                </a:lnTo>
                <a:lnTo>
                  <a:pt x="130809" y="247649"/>
                </a:lnTo>
                <a:lnTo>
                  <a:pt x="187959" y="247649"/>
                </a:lnTo>
                <a:lnTo>
                  <a:pt x="340359" y="95249"/>
                </a:lnTo>
                <a:close/>
              </a:path>
              <a:path w="407670" h="381000">
                <a:moveTo>
                  <a:pt x="187959" y="247649"/>
                </a:moveTo>
                <a:lnTo>
                  <a:pt x="130809" y="247649"/>
                </a:lnTo>
                <a:lnTo>
                  <a:pt x="124459" y="253999"/>
                </a:lnTo>
                <a:lnTo>
                  <a:pt x="181609" y="253999"/>
                </a:lnTo>
                <a:lnTo>
                  <a:pt x="187959" y="247649"/>
                </a:lnTo>
                <a:close/>
              </a:path>
              <a:path w="407670" h="381000">
                <a:moveTo>
                  <a:pt x="181609" y="253999"/>
                </a:moveTo>
                <a:lnTo>
                  <a:pt x="124459" y="253999"/>
                </a:lnTo>
                <a:lnTo>
                  <a:pt x="118109" y="260349"/>
                </a:lnTo>
                <a:lnTo>
                  <a:pt x="175259" y="260349"/>
                </a:lnTo>
                <a:lnTo>
                  <a:pt x="181609" y="253999"/>
                </a:lnTo>
                <a:close/>
              </a:path>
              <a:path w="407670" h="381000">
                <a:moveTo>
                  <a:pt x="175259" y="260349"/>
                </a:moveTo>
                <a:lnTo>
                  <a:pt x="118109" y="260349"/>
                </a:lnTo>
                <a:lnTo>
                  <a:pt x="105409" y="273049"/>
                </a:lnTo>
                <a:lnTo>
                  <a:pt x="162559" y="273049"/>
                </a:lnTo>
                <a:lnTo>
                  <a:pt x="175259" y="260349"/>
                </a:lnTo>
                <a:close/>
              </a:path>
              <a:path w="407670" h="381000">
                <a:moveTo>
                  <a:pt x="162559" y="273049"/>
                </a:moveTo>
                <a:lnTo>
                  <a:pt x="105409" y="273049"/>
                </a:lnTo>
                <a:lnTo>
                  <a:pt x="60959" y="317499"/>
                </a:lnTo>
                <a:lnTo>
                  <a:pt x="118109" y="317499"/>
                </a:lnTo>
                <a:lnTo>
                  <a:pt x="162559" y="273049"/>
                </a:lnTo>
                <a:close/>
              </a:path>
              <a:path w="407670" h="381000">
                <a:moveTo>
                  <a:pt x="118109" y="317499"/>
                </a:moveTo>
                <a:lnTo>
                  <a:pt x="60959" y="317499"/>
                </a:lnTo>
                <a:lnTo>
                  <a:pt x="54609" y="323849"/>
                </a:lnTo>
                <a:lnTo>
                  <a:pt x="111759" y="323849"/>
                </a:lnTo>
                <a:lnTo>
                  <a:pt x="118109" y="317499"/>
                </a:lnTo>
                <a:close/>
              </a:path>
              <a:path w="407670" h="381000">
                <a:moveTo>
                  <a:pt x="111759" y="323849"/>
                </a:moveTo>
                <a:lnTo>
                  <a:pt x="54609" y="323849"/>
                </a:lnTo>
                <a:lnTo>
                  <a:pt x="48259" y="330199"/>
                </a:lnTo>
                <a:lnTo>
                  <a:pt x="105409" y="330199"/>
                </a:lnTo>
                <a:lnTo>
                  <a:pt x="111759" y="323849"/>
                </a:lnTo>
                <a:close/>
              </a:path>
              <a:path w="407670" h="381000">
                <a:moveTo>
                  <a:pt x="105409" y="330199"/>
                </a:moveTo>
                <a:lnTo>
                  <a:pt x="48259" y="330199"/>
                </a:lnTo>
                <a:lnTo>
                  <a:pt x="35559" y="342899"/>
                </a:lnTo>
                <a:lnTo>
                  <a:pt x="92709" y="342899"/>
                </a:lnTo>
                <a:lnTo>
                  <a:pt x="105409" y="330199"/>
                </a:lnTo>
                <a:close/>
              </a:path>
              <a:path w="407670" h="381000">
                <a:moveTo>
                  <a:pt x="92709" y="342899"/>
                </a:moveTo>
                <a:lnTo>
                  <a:pt x="35559" y="342899"/>
                </a:lnTo>
                <a:lnTo>
                  <a:pt x="27939" y="350519"/>
                </a:lnTo>
                <a:lnTo>
                  <a:pt x="85089" y="350519"/>
                </a:lnTo>
                <a:lnTo>
                  <a:pt x="92709" y="342899"/>
                </a:lnTo>
                <a:close/>
              </a:path>
              <a:path w="407670" h="381000">
                <a:moveTo>
                  <a:pt x="85089" y="350519"/>
                </a:moveTo>
                <a:lnTo>
                  <a:pt x="27939" y="350519"/>
                </a:lnTo>
                <a:lnTo>
                  <a:pt x="0" y="378459"/>
                </a:lnTo>
                <a:lnTo>
                  <a:pt x="10159" y="378459"/>
                </a:lnTo>
                <a:lnTo>
                  <a:pt x="10159" y="379729"/>
                </a:lnTo>
                <a:lnTo>
                  <a:pt x="20319" y="379729"/>
                </a:lnTo>
                <a:lnTo>
                  <a:pt x="20319" y="380999"/>
                </a:lnTo>
                <a:lnTo>
                  <a:pt x="54609" y="380999"/>
                </a:lnTo>
                <a:lnTo>
                  <a:pt x="85089" y="35051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bk object 1181"/>
          <p:cNvSpPr/>
          <p:nvPr/>
        </p:nvSpPr>
        <p:spPr>
          <a:xfrm>
            <a:off x="4000500" y="6385559"/>
            <a:ext cx="430530" cy="402590"/>
          </a:xfrm>
          <a:custGeom>
            <a:avLst/>
            <a:gdLst/>
            <a:ahLst/>
            <a:cxnLst/>
            <a:rect l="l" t="t" r="r" b="b"/>
            <a:pathLst>
              <a:path w="430529" h="402590">
                <a:moveTo>
                  <a:pt x="383539" y="71119"/>
                </a:moveTo>
                <a:lnTo>
                  <a:pt x="325120" y="71119"/>
                </a:lnTo>
                <a:lnTo>
                  <a:pt x="320039" y="76199"/>
                </a:lnTo>
                <a:lnTo>
                  <a:pt x="378460" y="76199"/>
                </a:lnTo>
                <a:lnTo>
                  <a:pt x="383539" y="71119"/>
                </a:lnTo>
                <a:close/>
              </a:path>
              <a:path w="430529" h="402590">
                <a:moveTo>
                  <a:pt x="391160" y="63499"/>
                </a:moveTo>
                <a:lnTo>
                  <a:pt x="332739" y="63499"/>
                </a:lnTo>
                <a:lnTo>
                  <a:pt x="326389" y="69849"/>
                </a:lnTo>
                <a:lnTo>
                  <a:pt x="384810" y="69849"/>
                </a:lnTo>
                <a:lnTo>
                  <a:pt x="391160" y="63499"/>
                </a:lnTo>
                <a:close/>
              </a:path>
              <a:path w="430529" h="402590">
                <a:moveTo>
                  <a:pt x="397510" y="57149"/>
                </a:moveTo>
                <a:lnTo>
                  <a:pt x="339089" y="57149"/>
                </a:lnTo>
                <a:lnTo>
                  <a:pt x="334010" y="62229"/>
                </a:lnTo>
                <a:lnTo>
                  <a:pt x="392430" y="62229"/>
                </a:lnTo>
                <a:lnTo>
                  <a:pt x="397510" y="57149"/>
                </a:lnTo>
                <a:close/>
              </a:path>
              <a:path w="430529" h="402590">
                <a:moveTo>
                  <a:pt x="403860" y="50799"/>
                </a:moveTo>
                <a:lnTo>
                  <a:pt x="345439" y="50799"/>
                </a:lnTo>
                <a:lnTo>
                  <a:pt x="340360" y="55879"/>
                </a:lnTo>
                <a:lnTo>
                  <a:pt x="398780" y="55879"/>
                </a:lnTo>
                <a:lnTo>
                  <a:pt x="403860" y="50799"/>
                </a:lnTo>
                <a:close/>
              </a:path>
              <a:path w="430529" h="402590">
                <a:moveTo>
                  <a:pt x="410210" y="44449"/>
                </a:moveTo>
                <a:lnTo>
                  <a:pt x="351789" y="44449"/>
                </a:lnTo>
                <a:lnTo>
                  <a:pt x="346710" y="49529"/>
                </a:lnTo>
                <a:lnTo>
                  <a:pt x="405130" y="49529"/>
                </a:lnTo>
                <a:lnTo>
                  <a:pt x="410210" y="44449"/>
                </a:lnTo>
                <a:close/>
              </a:path>
              <a:path w="430529" h="402590">
                <a:moveTo>
                  <a:pt x="416560" y="38099"/>
                </a:moveTo>
                <a:lnTo>
                  <a:pt x="358139" y="38099"/>
                </a:lnTo>
                <a:lnTo>
                  <a:pt x="353060" y="43179"/>
                </a:lnTo>
                <a:lnTo>
                  <a:pt x="411480" y="43179"/>
                </a:lnTo>
                <a:lnTo>
                  <a:pt x="416560" y="38099"/>
                </a:lnTo>
                <a:close/>
              </a:path>
              <a:path w="430529" h="402590">
                <a:moveTo>
                  <a:pt x="422910" y="31749"/>
                </a:moveTo>
                <a:lnTo>
                  <a:pt x="364489" y="31749"/>
                </a:lnTo>
                <a:lnTo>
                  <a:pt x="359410" y="36829"/>
                </a:lnTo>
                <a:lnTo>
                  <a:pt x="417830" y="36829"/>
                </a:lnTo>
                <a:lnTo>
                  <a:pt x="422910" y="31749"/>
                </a:lnTo>
                <a:close/>
              </a:path>
              <a:path w="430529" h="402590">
                <a:moveTo>
                  <a:pt x="429260" y="25399"/>
                </a:moveTo>
                <a:lnTo>
                  <a:pt x="370839" y="25399"/>
                </a:lnTo>
                <a:lnTo>
                  <a:pt x="365760" y="30479"/>
                </a:lnTo>
                <a:lnTo>
                  <a:pt x="424180" y="30479"/>
                </a:lnTo>
                <a:lnTo>
                  <a:pt x="429260" y="25399"/>
                </a:lnTo>
                <a:close/>
              </a:path>
              <a:path w="430529" h="402590">
                <a:moveTo>
                  <a:pt x="430529" y="24130"/>
                </a:moveTo>
                <a:lnTo>
                  <a:pt x="429260" y="24130"/>
                </a:lnTo>
                <a:lnTo>
                  <a:pt x="429260" y="25399"/>
                </a:lnTo>
                <a:lnTo>
                  <a:pt x="430529" y="24130"/>
                </a:lnTo>
                <a:close/>
              </a:path>
              <a:path w="430529" h="402590">
                <a:moveTo>
                  <a:pt x="424179" y="19049"/>
                </a:moveTo>
                <a:lnTo>
                  <a:pt x="377189" y="19049"/>
                </a:lnTo>
                <a:lnTo>
                  <a:pt x="372109" y="24130"/>
                </a:lnTo>
                <a:lnTo>
                  <a:pt x="427989" y="24130"/>
                </a:lnTo>
                <a:lnTo>
                  <a:pt x="427989" y="22859"/>
                </a:lnTo>
                <a:lnTo>
                  <a:pt x="425450" y="22859"/>
                </a:lnTo>
                <a:lnTo>
                  <a:pt x="425450" y="20319"/>
                </a:lnTo>
                <a:lnTo>
                  <a:pt x="424179" y="20319"/>
                </a:lnTo>
                <a:lnTo>
                  <a:pt x="424179" y="19049"/>
                </a:lnTo>
                <a:close/>
              </a:path>
              <a:path w="430529" h="402590">
                <a:moveTo>
                  <a:pt x="422910" y="17779"/>
                </a:moveTo>
                <a:lnTo>
                  <a:pt x="421639" y="17779"/>
                </a:lnTo>
                <a:lnTo>
                  <a:pt x="421639" y="19049"/>
                </a:lnTo>
                <a:lnTo>
                  <a:pt x="422910" y="19049"/>
                </a:lnTo>
                <a:lnTo>
                  <a:pt x="422910" y="17779"/>
                </a:lnTo>
                <a:close/>
              </a:path>
              <a:path w="430529" h="402590">
                <a:moveTo>
                  <a:pt x="415289" y="12699"/>
                </a:moveTo>
                <a:lnTo>
                  <a:pt x="383539" y="12699"/>
                </a:lnTo>
                <a:lnTo>
                  <a:pt x="378460" y="17779"/>
                </a:lnTo>
                <a:lnTo>
                  <a:pt x="419100" y="17779"/>
                </a:lnTo>
                <a:lnTo>
                  <a:pt x="419100" y="16509"/>
                </a:lnTo>
                <a:lnTo>
                  <a:pt x="417829" y="16509"/>
                </a:lnTo>
                <a:lnTo>
                  <a:pt x="417829" y="13969"/>
                </a:lnTo>
                <a:lnTo>
                  <a:pt x="415289" y="13969"/>
                </a:lnTo>
                <a:lnTo>
                  <a:pt x="415289" y="12699"/>
                </a:lnTo>
                <a:close/>
              </a:path>
              <a:path w="430529" h="402590">
                <a:moveTo>
                  <a:pt x="414020" y="11429"/>
                </a:moveTo>
                <a:lnTo>
                  <a:pt x="411479" y="11429"/>
                </a:lnTo>
                <a:lnTo>
                  <a:pt x="411479" y="12699"/>
                </a:lnTo>
                <a:lnTo>
                  <a:pt x="414020" y="12699"/>
                </a:lnTo>
                <a:lnTo>
                  <a:pt x="414020" y="11429"/>
                </a:lnTo>
                <a:close/>
              </a:path>
              <a:path w="430529" h="402590">
                <a:moveTo>
                  <a:pt x="405129" y="6349"/>
                </a:moveTo>
                <a:lnTo>
                  <a:pt x="389889" y="6349"/>
                </a:lnTo>
                <a:lnTo>
                  <a:pt x="384810" y="11429"/>
                </a:lnTo>
                <a:lnTo>
                  <a:pt x="408940" y="11429"/>
                </a:lnTo>
                <a:lnTo>
                  <a:pt x="408940" y="10159"/>
                </a:lnTo>
                <a:lnTo>
                  <a:pt x="407670" y="10159"/>
                </a:lnTo>
                <a:lnTo>
                  <a:pt x="407670" y="7619"/>
                </a:lnTo>
                <a:lnTo>
                  <a:pt x="405129" y="7619"/>
                </a:lnTo>
                <a:lnTo>
                  <a:pt x="405129" y="6349"/>
                </a:lnTo>
                <a:close/>
              </a:path>
              <a:path w="430529" h="402590">
                <a:moveTo>
                  <a:pt x="403860" y="5079"/>
                </a:moveTo>
                <a:lnTo>
                  <a:pt x="401320" y="5079"/>
                </a:lnTo>
                <a:lnTo>
                  <a:pt x="401320" y="6349"/>
                </a:lnTo>
                <a:lnTo>
                  <a:pt x="403860" y="6349"/>
                </a:lnTo>
                <a:lnTo>
                  <a:pt x="403860" y="5079"/>
                </a:lnTo>
                <a:close/>
              </a:path>
              <a:path w="430529" h="402590">
                <a:moveTo>
                  <a:pt x="396239" y="0"/>
                </a:moveTo>
                <a:lnTo>
                  <a:pt x="391160" y="5079"/>
                </a:lnTo>
                <a:lnTo>
                  <a:pt x="400050" y="5079"/>
                </a:lnTo>
                <a:lnTo>
                  <a:pt x="400050" y="3809"/>
                </a:lnTo>
                <a:lnTo>
                  <a:pt x="397510" y="3809"/>
                </a:lnTo>
                <a:lnTo>
                  <a:pt x="397510" y="1269"/>
                </a:lnTo>
                <a:lnTo>
                  <a:pt x="396239" y="1269"/>
                </a:lnTo>
                <a:lnTo>
                  <a:pt x="396239" y="0"/>
                </a:lnTo>
                <a:close/>
              </a:path>
              <a:path w="430529" h="402590">
                <a:moveTo>
                  <a:pt x="377189" y="77470"/>
                </a:moveTo>
                <a:lnTo>
                  <a:pt x="318769" y="77470"/>
                </a:lnTo>
                <a:lnTo>
                  <a:pt x="242570" y="153669"/>
                </a:lnTo>
                <a:lnTo>
                  <a:pt x="300989" y="153669"/>
                </a:lnTo>
                <a:lnTo>
                  <a:pt x="377189" y="77470"/>
                </a:lnTo>
                <a:close/>
              </a:path>
              <a:path w="430529" h="402590">
                <a:moveTo>
                  <a:pt x="300989" y="153669"/>
                </a:moveTo>
                <a:lnTo>
                  <a:pt x="242569" y="153669"/>
                </a:lnTo>
                <a:lnTo>
                  <a:pt x="166369" y="229869"/>
                </a:lnTo>
                <a:lnTo>
                  <a:pt x="224789" y="229869"/>
                </a:lnTo>
                <a:lnTo>
                  <a:pt x="300989" y="153669"/>
                </a:lnTo>
                <a:close/>
              </a:path>
              <a:path w="430529" h="402590">
                <a:moveTo>
                  <a:pt x="224789" y="229869"/>
                </a:moveTo>
                <a:lnTo>
                  <a:pt x="166369" y="229869"/>
                </a:lnTo>
                <a:lnTo>
                  <a:pt x="118110" y="278129"/>
                </a:lnTo>
                <a:lnTo>
                  <a:pt x="176529" y="278129"/>
                </a:lnTo>
                <a:lnTo>
                  <a:pt x="224789" y="229869"/>
                </a:lnTo>
                <a:close/>
              </a:path>
              <a:path w="430529" h="402590">
                <a:moveTo>
                  <a:pt x="173989" y="280669"/>
                </a:moveTo>
                <a:lnTo>
                  <a:pt x="115569" y="280669"/>
                </a:lnTo>
                <a:lnTo>
                  <a:pt x="54610" y="341629"/>
                </a:lnTo>
                <a:lnTo>
                  <a:pt x="113029" y="341629"/>
                </a:lnTo>
                <a:lnTo>
                  <a:pt x="173989" y="280669"/>
                </a:lnTo>
                <a:close/>
              </a:path>
              <a:path w="430529" h="402590">
                <a:moveTo>
                  <a:pt x="176529" y="278129"/>
                </a:moveTo>
                <a:lnTo>
                  <a:pt x="118109" y="278129"/>
                </a:lnTo>
                <a:lnTo>
                  <a:pt x="115569" y="280669"/>
                </a:lnTo>
                <a:lnTo>
                  <a:pt x="173989" y="280669"/>
                </a:lnTo>
                <a:lnTo>
                  <a:pt x="176529" y="278129"/>
                </a:lnTo>
                <a:close/>
              </a:path>
              <a:path w="430529" h="402590">
                <a:moveTo>
                  <a:pt x="113029" y="341629"/>
                </a:moveTo>
                <a:lnTo>
                  <a:pt x="54609" y="341629"/>
                </a:lnTo>
                <a:lnTo>
                  <a:pt x="29209" y="367029"/>
                </a:lnTo>
                <a:lnTo>
                  <a:pt x="87629" y="367029"/>
                </a:lnTo>
                <a:lnTo>
                  <a:pt x="113029" y="341629"/>
                </a:lnTo>
                <a:close/>
              </a:path>
              <a:path w="430529" h="402590">
                <a:moveTo>
                  <a:pt x="87629" y="367030"/>
                </a:moveTo>
                <a:lnTo>
                  <a:pt x="29209" y="367030"/>
                </a:lnTo>
                <a:lnTo>
                  <a:pt x="0" y="396239"/>
                </a:lnTo>
                <a:lnTo>
                  <a:pt x="6350" y="396239"/>
                </a:lnTo>
                <a:lnTo>
                  <a:pt x="6350" y="397509"/>
                </a:lnTo>
                <a:lnTo>
                  <a:pt x="13970" y="397509"/>
                </a:lnTo>
                <a:lnTo>
                  <a:pt x="13970" y="398779"/>
                </a:lnTo>
                <a:lnTo>
                  <a:pt x="21589" y="398779"/>
                </a:lnTo>
                <a:lnTo>
                  <a:pt x="21589" y="400049"/>
                </a:lnTo>
                <a:lnTo>
                  <a:pt x="29210" y="400049"/>
                </a:lnTo>
                <a:lnTo>
                  <a:pt x="29210" y="401319"/>
                </a:lnTo>
                <a:lnTo>
                  <a:pt x="33020" y="401319"/>
                </a:lnTo>
                <a:lnTo>
                  <a:pt x="33020" y="402589"/>
                </a:lnTo>
                <a:lnTo>
                  <a:pt x="52069" y="402589"/>
                </a:lnTo>
                <a:lnTo>
                  <a:pt x="87629" y="36703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bk object 1182"/>
          <p:cNvSpPr/>
          <p:nvPr/>
        </p:nvSpPr>
        <p:spPr>
          <a:xfrm>
            <a:off x="3952240" y="6366509"/>
            <a:ext cx="444500" cy="415290"/>
          </a:xfrm>
          <a:custGeom>
            <a:avLst/>
            <a:gdLst/>
            <a:ahLst/>
            <a:cxnLst/>
            <a:rect l="l" t="t" r="r" b="b"/>
            <a:pathLst>
              <a:path w="444500" h="415290">
                <a:moveTo>
                  <a:pt x="373380" y="90169"/>
                </a:moveTo>
                <a:lnTo>
                  <a:pt x="314960" y="90169"/>
                </a:lnTo>
                <a:lnTo>
                  <a:pt x="309880" y="95249"/>
                </a:lnTo>
                <a:lnTo>
                  <a:pt x="368300" y="95249"/>
                </a:lnTo>
                <a:lnTo>
                  <a:pt x="373380" y="90169"/>
                </a:lnTo>
                <a:close/>
              </a:path>
              <a:path w="444500" h="415290">
                <a:moveTo>
                  <a:pt x="381000" y="82549"/>
                </a:moveTo>
                <a:lnTo>
                  <a:pt x="322580" y="82549"/>
                </a:lnTo>
                <a:lnTo>
                  <a:pt x="316230" y="88899"/>
                </a:lnTo>
                <a:lnTo>
                  <a:pt x="374650" y="88899"/>
                </a:lnTo>
                <a:lnTo>
                  <a:pt x="381000" y="82549"/>
                </a:lnTo>
                <a:close/>
              </a:path>
              <a:path w="444500" h="415290">
                <a:moveTo>
                  <a:pt x="387350" y="76199"/>
                </a:moveTo>
                <a:lnTo>
                  <a:pt x="328930" y="76199"/>
                </a:lnTo>
                <a:lnTo>
                  <a:pt x="323850" y="81279"/>
                </a:lnTo>
                <a:lnTo>
                  <a:pt x="382270" y="81279"/>
                </a:lnTo>
                <a:lnTo>
                  <a:pt x="387350" y="76199"/>
                </a:lnTo>
                <a:close/>
              </a:path>
              <a:path w="444500" h="415290">
                <a:moveTo>
                  <a:pt x="393700" y="69849"/>
                </a:moveTo>
                <a:lnTo>
                  <a:pt x="335280" y="69849"/>
                </a:lnTo>
                <a:lnTo>
                  <a:pt x="330200" y="74929"/>
                </a:lnTo>
                <a:lnTo>
                  <a:pt x="388620" y="74929"/>
                </a:lnTo>
                <a:lnTo>
                  <a:pt x="393700" y="69849"/>
                </a:lnTo>
                <a:close/>
              </a:path>
              <a:path w="444500" h="415290">
                <a:moveTo>
                  <a:pt x="400050" y="63499"/>
                </a:moveTo>
                <a:lnTo>
                  <a:pt x="341630" y="63499"/>
                </a:lnTo>
                <a:lnTo>
                  <a:pt x="336550" y="68579"/>
                </a:lnTo>
                <a:lnTo>
                  <a:pt x="394970" y="68579"/>
                </a:lnTo>
                <a:lnTo>
                  <a:pt x="400050" y="63499"/>
                </a:lnTo>
                <a:close/>
              </a:path>
              <a:path w="444500" h="415290">
                <a:moveTo>
                  <a:pt x="406400" y="57149"/>
                </a:moveTo>
                <a:lnTo>
                  <a:pt x="347980" y="57149"/>
                </a:lnTo>
                <a:lnTo>
                  <a:pt x="342900" y="62229"/>
                </a:lnTo>
                <a:lnTo>
                  <a:pt x="401320" y="62229"/>
                </a:lnTo>
                <a:lnTo>
                  <a:pt x="406400" y="57149"/>
                </a:lnTo>
                <a:close/>
              </a:path>
              <a:path w="444500" h="415290">
                <a:moveTo>
                  <a:pt x="412750" y="50799"/>
                </a:moveTo>
                <a:lnTo>
                  <a:pt x="354330" y="50799"/>
                </a:lnTo>
                <a:lnTo>
                  <a:pt x="349250" y="55879"/>
                </a:lnTo>
                <a:lnTo>
                  <a:pt x="407670" y="55879"/>
                </a:lnTo>
                <a:lnTo>
                  <a:pt x="412750" y="50799"/>
                </a:lnTo>
                <a:close/>
              </a:path>
              <a:path w="444500" h="415290">
                <a:moveTo>
                  <a:pt x="419100" y="44449"/>
                </a:moveTo>
                <a:lnTo>
                  <a:pt x="360680" y="44449"/>
                </a:lnTo>
                <a:lnTo>
                  <a:pt x="355600" y="49529"/>
                </a:lnTo>
                <a:lnTo>
                  <a:pt x="414020" y="49529"/>
                </a:lnTo>
                <a:lnTo>
                  <a:pt x="419100" y="44449"/>
                </a:lnTo>
                <a:close/>
              </a:path>
              <a:path w="444500" h="415290">
                <a:moveTo>
                  <a:pt x="425450" y="38099"/>
                </a:moveTo>
                <a:lnTo>
                  <a:pt x="367030" y="38099"/>
                </a:lnTo>
                <a:lnTo>
                  <a:pt x="361950" y="43179"/>
                </a:lnTo>
                <a:lnTo>
                  <a:pt x="420370" y="43179"/>
                </a:lnTo>
                <a:lnTo>
                  <a:pt x="425450" y="38099"/>
                </a:lnTo>
                <a:close/>
              </a:path>
              <a:path w="444500" h="415290">
                <a:moveTo>
                  <a:pt x="431800" y="31749"/>
                </a:moveTo>
                <a:lnTo>
                  <a:pt x="373380" y="31749"/>
                </a:lnTo>
                <a:lnTo>
                  <a:pt x="368300" y="36829"/>
                </a:lnTo>
                <a:lnTo>
                  <a:pt x="426720" y="36829"/>
                </a:lnTo>
                <a:lnTo>
                  <a:pt x="431800" y="31749"/>
                </a:lnTo>
                <a:close/>
              </a:path>
              <a:path w="444500" h="415290">
                <a:moveTo>
                  <a:pt x="438150" y="25399"/>
                </a:moveTo>
                <a:lnTo>
                  <a:pt x="379730" y="25399"/>
                </a:lnTo>
                <a:lnTo>
                  <a:pt x="374650" y="30479"/>
                </a:lnTo>
                <a:lnTo>
                  <a:pt x="433070" y="30479"/>
                </a:lnTo>
                <a:lnTo>
                  <a:pt x="438150" y="25399"/>
                </a:lnTo>
                <a:close/>
              </a:path>
              <a:path w="444500" h="415290">
                <a:moveTo>
                  <a:pt x="444500" y="19049"/>
                </a:moveTo>
                <a:lnTo>
                  <a:pt x="386080" y="19049"/>
                </a:lnTo>
                <a:lnTo>
                  <a:pt x="381000" y="24129"/>
                </a:lnTo>
                <a:lnTo>
                  <a:pt x="439420" y="24129"/>
                </a:lnTo>
                <a:lnTo>
                  <a:pt x="444500" y="19049"/>
                </a:lnTo>
                <a:close/>
              </a:path>
              <a:path w="444500" h="415290">
                <a:moveTo>
                  <a:pt x="441960" y="17779"/>
                </a:moveTo>
                <a:lnTo>
                  <a:pt x="439420" y="17779"/>
                </a:lnTo>
                <a:lnTo>
                  <a:pt x="439420" y="19049"/>
                </a:lnTo>
                <a:lnTo>
                  <a:pt x="441960" y="19049"/>
                </a:lnTo>
                <a:lnTo>
                  <a:pt x="441960" y="17779"/>
                </a:lnTo>
                <a:close/>
              </a:path>
              <a:path w="444500" h="415290">
                <a:moveTo>
                  <a:pt x="431800" y="12699"/>
                </a:moveTo>
                <a:lnTo>
                  <a:pt x="392430" y="12699"/>
                </a:lnTo>
                <a:lnTo>
                  <a:pt x="387350" y="17779"/>
                </a:lnTo>
                <a:lnTo>
                  <a:pt x="436880" y="17779"/>
                </a:lnTo>
                <a:lnTo>
                  <a:pt x="436880" y="16509"/>
                </a:lnTo>
                <a:lnTo>
                  <a:pt x="434339" y="16509"/>
                </a:lnTo>
                <a:lnTo>
                  <a:pt x="434339" y="13969"/>
                </a:lnTo>
                <a:lnTo>
                  <a:pt x="431800" y="13969"/>
                </a:lnTo>
                <a:lnTo>
                  <a:pt x="431800" y="12699"/>
                </a:lnTo>
                <a:close/>
              </a:path>
              <a:path w="444500" h="415290">
                <a:moveTo>
                  <a:pt x="429260" y="11429"/>
                </a:moveTo>
                <a:lnTo>
                  <a:pt x="426720" y="11429"/>
                </a:lnTo>
                <a:lnTo>
                  <a:pt x="426720" y="12699"/>
                </a:lnTo>
                <a:lnTo>
                  <a:pt x="429260" y="12699"/>
                </a:lnTo>
                <a:lnTo>
                  <a:pt x="429260" y="11429"/>
                </a:lnTo>
                <a:close/>
              </a:path>
              <a:path w="444500" h="415290">
                <a:moveTo>
                  <a:pt x="419100" y="6349"/>
                </a:moveTo>
                <a:lnTo>
                  <a:pt x="398780" y="6349"/>
                </a:lnTo>
                <a:lnTo>
                  <a:pt x="393700" y="11429"/>
                </a:lnTo>
                <a:lnTo>
                  <a:pt x="424179" y="11429"/>
                </a:lnTo>
                <a:lnTo>
                  <a:pt x="424179" y="10159"/>
                </a:lnTo>
                <a:lnTo>
                  <a:pt x="421639" y="10159"/>
                </a:lnTo>
                <a:lnTo>
                  <a:pt x="421639" y="7619"/>
                </a:lnTo>
                <a:lnTo>
                  <a:pt x="419100" y="7619"/>
                </a:lnTo>
                <a:lnTo>
                  <a:pt x="419100" y="6349"/>
                </a:lnTo>
                <a:close/>
              </a:path>
              <a:path w="444500" h="415290">
                <a:moveTo>
                  <a:pt x="416560" y="5079"/>
                </a:moveTo>
                <a:lnTo>
                  <a:pt x="415289" y="5079"/>
                </a:lnTo>
                <a:lnTo>
                  <a:pt x="415289" y="6349"/>
                </a:lnTo>
                <a:lnTo>
                  <a:pt x="416560" y="6349"/>
                </a:lnTo>
                <a:lnTo>
                  <a:pt x="416560" y="5079"/>
                </a:lnTo>
                <a:close/>
              </a:path>
              <a:path w="444500" h="415290">
                <a:moveTo>
                  <a:pt x="406400" y="0"/>
                </a:moveTo>
                <a:lnTo>
                  <a:pt x="405130" y="0"/>
                </a:lnTo>
                <a:lnTo>
                  <a:pt x="400050" y="5079"/>
                </a:lnTo>
                <a:lnTo>
                  <a:pt x="411479" y="5079"/>
                </a:lnTo>
                <a:lnTo>
                  <a:pt x="411479" y="3809"/>
                </a:lnTo>
                <a:lnTo>
                  <a:pt x="408939" y="3809"/>
                </a:lnTo>
                <a:lnTo>
                  <a:pt x="408939" y="1269"/>
                </a:lnTo>
                <a:lnTo>
                  <a:pt x="406400" y="1269"/>
                </a:lnTo>
                <a:lnTo>
                  <a:pt x="406400" y="0"/>
                </a:lnTo>
                <a:close/>
              </a:path>
              <a:path w="444500" h="415290">
                <a:moveTo>
                  <a:pt x="367029" y="96519"/>
                </a:moveTo>
                <a:lnTo>
                  <a:pt x="308610" y="96519"/>
                </a:lnTo>
                <a:lnTo>
                  <a:pt x="177800" y="227329"/>
                </a:lnTo>
                <a:lnTo>
                  <a:pt x="236220" y="227329"/>
                </a:lnTo>
                <a:lnTo>
                  <a:pt x="367029" y="96519"/>
                </a:lnTo>
                <a:close/>
              </a:path>
              <a:path w="444500" h="415290">
                <a:moveTo>
                  <a:pt x="223520" y="240029"/>
                </a:moveTo>
                <a:lnTo>
                  <a:pt x="165100" y="240029"/>
                </a:lnTo>
                <a:lnTo>
                  <a:pt x="151130" y="253999"/>
                </a:lnTo>
                <a:lnTo>
                  <a:pt x="209550" y="253999"/>
                </a:lnTo>
                <a:lnTo>
                  <a:pt x="223520" y="240029"/>
                </a:lnTo>
                <a:close/>
              </a:path>
              <a:path w="444500" h="415290">
                <a:moveTo>
                  <a:pt x="236220" y="227329"/>
                </a:moveTo>
                <a:lnTo>
                  <a:pt x="177800" y="227329"/>
                </a:lnTo>
                <a:lnTo>
                  <a:pt x="165100" y="240029"/>
                </a:lnTo>
                <a:lnTo>
                  <a:pt x="223520" y="240029"/>
                </a:lnTo>
                <a:lnTo>
                  <a:pt x="236220" y="227329"/>
                </a:lnTo>
                <a:close/>
              </a:path>
              <a:path w="444500" h="415290">
                <a:moveTo>
                  <a:pt x="209550" y="253999"/>
                </a:moveTo>
                <a:lnTo>
                  <a:pt x="151130" y="253999"/>
                </a:lnTo>
                <a:lnTo>
                  <a:pt x="114300" y="290829"/>
                </a:lnTo>
                <a:lnTo>
                  <a:pt x="172720" y="290829"/>
                </a:lnTo>
                <a:lnTo>
                  <a:pt x="209550" y="253999"/>
                </a:lnTo>
                <a:close/>
              </a:path>
              <a:path w="444500" h="415290">
                <a:moveTo>
                  <a:pt x="172720" y="290829"/>
                </a:moveTo>
                <a:lnTo>
                  <a:pt x="114300" y="290829"/>
                </a:lnTo>
                <a:lnTo>
                  <a:pt x="95250" y="309879"/>
                </a:lnTo>
                <a:lnTo>
                  <a:pt x="153670" y="309879"/>
                </a:lnTo>
                <a:lnTo>
                  <a:pt x="172720" y="290829"/>
                </a:lnTo>
                <a:close/>
              </a:path>
              <a:path w="444500" h="415290">
                <a:moveTo>
                  <a:pt x="153669" y="309879"/>
                </a:moveTo>
                <a:lnTo>
                  <a:pt x="95250" y="309879"/>
                </a:lnTo>
                <a:lnTo>
                  <a:pt x="88900" y="316229"/>
                </a:lnTo>
                <a:lnTo>
                  <a:pt x="147320" y="316229"/>
                </a:lnTo>
                <a:lnTo>
                  <a:pt x="153669" y="309879"/>
                </a:lnTo>
                <a:close/>
              </a:path>
              <a:path w="444500" h="415290">
                <a:moveTo>
                  <a:pt x="147319" y="316229"/>
                </a:moveTo>
                <a:lnTo>
                  <a:pt x="88900" y="316229"/>
                </a:lnTo>
                <a:lnTo>
                  <a:pt x="80010" y="325119"/>
                </a:lnTo>
                <a:lnTo>
                  <a:pt x="138429" y="325119"/>
                </a:lnTo>
                <a:lnTo>
                  <a:pt x="147319" y="316229"/>
                </a:lnTo>
                <a:close/>
              </a:path>
              <a:path w="444500" h="415290">
                <a:moveTo>
                  <a:pt x="138429" y="325119"/>
                </a:moveTo>
                <a:lnTo>
                  <a:pt x="80010" y="325119"/>
                </a:lnTo>
                <a:lnTo>
                  <a:pt x="76200" y="328929"/>
                </a:lnTo>
                <a:lnTo>
                  <a:pt x="134620" y="328929"/>
                </a:lnTo>
                <a:lnTo>
                  <a:pt x="138429" y="325119"/>
                </a:lnTo>
                <a:close/>
              </a:path>
              <a:path w="444500" h="415290">
                <a:moveTo>
                  <a:pt x="52069" y="411606"/>
                </a:moveTo>
                <a:lnTo>
                  <a:pt x="33020" y="411606"/>
                </a:lnTo>
                <a:lnTo>
                  <a:pt x="33020" y="412749"/>
                </a:lnTo>
                <a:lnTo>
                  <a:pt x="50800" y="412749"/>
                </a:lnTo>
                <a:lnTo>
                  <a:pt x="52069" y="411606"/>
                </a:lnTo>
                <a:close/>
              </a:path>
              <a:path w="444500" h="415290">
                <a:moveTo>
                  <a:pt x="53339" y="410336"/>
                </a:moveTo>
                <a:lnTo>
                  <a:pt x="26670" y="410336"/>
                </a:lnTo>
                <a:lnTo>
                  <a:pt x="26670" y="411606"/>
                </a:lnTo>
                <a:lnTo>
                  <a:pt x="52069" y="411479"/>
                </a:lnTo>
                <a:lnTo>
                  <a:pt x="53339" y="410336"/>
                </a:lnTo>
                <a:close/>
              </a:path>
              <a:path w="444500" h="415290">
                <a:moveTo>
                  <a:pt x="55879" y="407669"/>
                </a:moveTo>
                <a:lnTo>
                  <a:pt x="15239" y="407796"/>
                </a:lnTo>
                <a:lnTo>
                  <a:pt x="15239" y="409066"/>
                </a:lnTo>
                <a:lnTo>
                  <a:pt x="21589" y="409066"/>
                </a:lnTo>
                <a:lnTo>
                  <a:pt x="21589" y="410209"/>
                </a:lnTo>
                <a:lnTo>
                  <a:pt x="53339" y="410336"/>
                </a:lnTo>
                <a:lnTo>
                  <a:pt x="54610" y="409066"/>
                </a:lnTo>
                <a:lnTo>
                  <a:pt x="55879" y="407669"/>
                </a:lnTo>
                <a:close/>
              </a:path>
              <a:path w="444500" h="415290">
                <a:moveTo>
                  <a:pt x="57150" y="406399"/>
                </a:moveTo>
                <a:lnTo>
                  <a:pt x="6350" y="406526"/>
                </a:lnTo>
                <a:lnTo>
                  <a:pt x="6350" y="407796"/>
                </a:lnTo>
                <a:lnTo>
                  <a:pt x="55879" y="407669"/>
                </a:lnTo>
                <a:lnTo>
                  <a:pt x="57150" y="406399"/>
                </a:lnTo>
                <a:close/>
              </a:path>
              <a:path w="444500" h="415290">
                <a:moveTo>
                  <a:pt x="62229" y="401319"/>
                </a:moveTo>
                <a:lnTo>
                  <a:pt x="3810" y="401446"/>
                </a:lnTo>
                <a:lnTo>
                  <a:pt x="2540" y="402589"/>
                </a:lnTo>
                <a:lnTo>
                  <a:pt x="1270" y="403986"/>
                </a:lnTo>
                <a:lnTo>
                  <a:pt x="0" y="405256"/>
                </a:lnTo>
                <a:lnTo>
                  <a:pt x="3810" y="405256"/>
                </a:lnTo>
                <a:lnTo>
                  <a:pt x="3810" y="406399"/>
                </a:lnTo>
                <a:lnTo>
                  <a:pt x="57150" y="406399"/>
                </a:lnTo>
                <a:lnTo>
                  <a:pt x="58419" y="405256"/>
                </a:lnTo>
                <a:lnTo>
                  <a:pt x="59689" y="403986"/>
                </a:lnTo>
                <a:lnTo>
                  <a:pt x="60960" y="402589"/>
                </a:lnTo>
                <a:lnTo>
                  <a:pt x="62229" y="401319"/>
                </a:lnTo>
                <a:close/>
              </a:path>
              <a:path w="444500" h="415290">
                <a:moveTo>
                  <a:pt x="5080" y="400049"/>
                </a:moveTo>
                <a:lnTo>
                  <a:pt x="3810" y="401319"/>
                </a:lnTo>
                <a:lnTo>
                  <a:pt x="62229" y="401319"/>
                </a:lnTo>
                <a:lnTo>
                  <a:pt x="63500" y="400176"/>
                </a:lnTo>
                <a:lnTo>
                  <a:pt x="5080" y="400049"/>
                </a:lnTo>
                <a:close/>
              </a:path>
              <a:path w="444500" h="415290">
                <a:moveTo>
                  <a:pt x="64769" y="398906"/>
                </a:moveTo>
                <a:lnTo>
                  <a:pt x="6350" y="398906"/>
                </a:lnTo>
                <a:lnTo>
                  <a:pt x="5080" y="400049"/>
                </a:lnTo>
                <a:lnTo>
                  <a:pt x="63500" y="400049"/>
                </a:lnTo>
                <a:lnTo>
                  <a:pt x="64769" y="398906"/>
                </a:lnTo>
                <a:close/>
              </a:path>
              <a:path w="444500" h="415290">
                <a:moveTo>
                  <a:pt x="66039" y="397636"/>
                </a:moveTo>
                <a:lnTo>
                  <a:pt x="7493" y="397636"/>
                </a:lnTo>
                <a:lnTo>
                  <a:pt x="6350" y="398779"/>
                </a:lnTo>
                <a:lnTo>
                  <a:pt x="64769" y="398906"/>
                </a:lnTo>
                <a:lnTo>
                  <a:pt x="66039" y="397636"/>
                </a:lnTo>
                <a:close/>
              </a:path>
              <a:path w="444500" h="415290">
                <a:moveTo>
                  <a:pt x="7620" y="397509"/>
                </a:moveTo>
                <a:close/>
              </a:path>
              <a:path w="444500" h="415290">
                <a:moveTo>
                  <a:pt x="8890" y="396239"/>
                </a:moveTo>
                <a:lnTo>
                  <a:pt x="7735" y="397510"/>
                </a:lnTo>
                <a:lnTo>
                  <a:pt x="66039" y="397636"/>
                </a:lnTo>
                <a:lnTo>
                  <a:pt x="67310" y="396366"/>
                </a:lnTo>
                <a:lnTo>
                  <a:pt x="8890" y="396239"/>
                </a:lnTo>
                <a:close/>
              </a:path>
              <a:path w="444500" h="415290">
                <a:moveTo>
                  <a:pt x="68579" y="395096"/>
                </a:moveTo>
                <a:lnTo>
                  <a:pt x="10160" y="395096"/>
                </a:lnTo>
                <a:lnTo>
                  <a:pt x="8890" y="396239"/>
                </a:lnTo>
                <a:lnTo>
                  <a:pt x="67310" y="396366"/>
                </a:lnTo>
                <a:lnTo>
                  <a:pt x="68579" y="395096"/>
                </a:lnTo>
                <a:close/>
              </a:path>
              <a:path w="444500" h="415290">
                <a:moveTo>
                  <a:pt x="69850" y="393699"/>
                </a:moveTo>
                <a:lnTo>
                  <a:pt x="11430" y="393826"/>
                </a:lnTo>
                <a:lnTo>
                  <a:pt x="10160" y="395096"/>
                </a:lnTo>
                <a:lnTo>
                  <a:pt x="68580" y="394969"/>
                </a:lnTo>
                <a:lnTo>
                  <a:pt x="69850" y="393699"/>
                </a:lnTo>
                <a:close/>
              </a:path>
              <a:path w="444500" h="415290">
                <a:moveTo>
                  <a:pt x="72274" y="391286"/>
                </a:moveTo>
                <a:lnTo>
                  <a:pt x="13970" y="391286"/>
                </a:lnTo>
                <a:lnTo>
                  <a:pt x="12700" y="392556"/>
                </a:lnTo>
                <a:lnTo>
                  <a:pt x="11430" y="393699"/>
                </a:lnTo>
                <a:lnTo>
                  <a:pt x="69850" y="393699"/>
                </a:lnTo>
                <a:lnTo>
                  <a:pt x="71119" y="392556"/>
                </a:lnTo>
                <a:lnTo>
                  <a:pt x="72274" y="391286"/>
                </a:lnTo>
                <a:close/>
              </a:path>
              <a:path w="444500" h="415290">
                <a:moveTo>
                  <a:pt x="76073" y="387476"/>
                </a:moveTo>
                <a:lnTo>
                  <a:pt x="17780" y="387476"/>
                </a:lnTo>
                <a:lnTo>
                  <a:pt x="16510" y="388619"/>
                </a:lnTo>
                <a:lnTo>
                  <a:pt x="15240" y="390016"/>
                </a:lnTo>
                <a:lnTo>
                  <a:pt x="13970" y="391286"/>
                </a:lnTo>
                <a:lnTo>
                  <a:pt x="72389" y="391159"/>
                </a:lnTo>
                <a:lnTo>
                  <a:pt x="73660" y="390016"/>
                </a:lnTo>
                <a:lnTo>
                  <a:pt x="74929" y="388619"/>
                </a:lnTo>
                <a:lnTo>
                  <a:pt x="76073" y="387476"/>
                </a:lnTo>
                <a:close/>
              </a:path>
              <a:path w="444500" h="415290">
                <a:moveTo>
                  <a:pt x="72516" y="391159"/>
                </a:moveTo>
                <a:lnTo>
                  <a:pt x="72274" y="391286"/>
                </a:lnTo>
                <a:lnTo>
                  <a:pt x="72516" y="391159"/>
                </a:lnTo>
                <a:close/>
              </a:path>
              <a:path w="444500" h="415290">
                <a:moveTo>
                  <a:pt x="77469" y="386206"/>
                </a:moveTo>
                <a:lnTo>
                  <a:pt x="19050" y="386206"/>
                </a:lnTo>
                <a:lnTo>
                  <a:pt x="17780" y="387476"/>
                </a:lnTo>
                <a:lnTo>
                  <a:pt x="76200" y="387349"/>
                </a:lnTo>
                <a:lnTo>
                  <a:pt x="77469" y="386206"/>
                </a:lnTo>
                <a:close/>
              </a:path>
              <a:path w="444500" h="415290">
                <a:moveTo>
                  <a:pt x="76326" y="387349"/>
                </a:moveTo>
                <a:lnTo>
                  <a:pt x="76073" y="387476"/>
                </a:lnTo>
                <a:lnTo>
                  <a:pt x="76326" y="387349"/>
                </a:lnTo>
                <a:close/>
              </a:path>
              <a:path w="444500" h="415290">
                <a:moveTo>
                  <a:pt x="78739" y="384936"/>
                </a:moveTo>
                <a:lnTo>
                  <a:pt x="20320" y="384936"/>
                </a:lnTo>
                <a:lnTo>
                  <a:pt x="19050" y="386079"/>
                </a:lnTo>
                <a:lnTo>
                  <a:pt x="77469" y="386206"/>
                </a:lnTo>
                <a:lnTo>
                  <a:pt x="78739" y="384936"/>
                </a:lnTo>
                <a:close/>
              </a:path>
              <a:path w="444500" h="415290">
                <a:moveTo>
                  <a:pt x="81279" y="382269"/>
                </a:moveTo>
                <a:lnTo>
                  <a:pt x="22860" y="382396"/>
                </a:lnTo>
                <a:lnTo>
                  <a:pt x="21590" y="383666"/>
                </a:lnTo>
                <a:lnTo>
                  <a:pt x="20320" y="384809"/>
                </a:lnTo>
                <a:lnTo>
                  <a:pt x="78739" y="384936"/>
                </a:lnTo>
                <a:lnTo>
                  <a:pt x="80010" y="383666"/>
                </a:lnTo>
                <a:lnTo>
                  <a:pt x="81279" y="382269"/>
                </a:lnTo>
                <a:close/>
              </a:path>
              <a:path w="444500" h="415290">
                <a:moveTo>
                  <a:pt x="82550" y="381126"/>
                </a:moveTo>
                <a:lnTo>
                  <a:pt x="24130" y="381126"/>
                </a:lnTo>
                <a:lnTo>
                  <a:pt x="22860" y="382396"/>
                </a:lnTo>
                <a:lnTo>
                  <a:pt x="81279" y="382269"/>
                </a:lnTo>
                <a:lnTo>
                  <a:pt x="82550" y="381126"/>
                </a:lnTo>
                <a:close/>
              </a:path>
              <a:path w="444500" h="415290">
                <a:moveTo>
                  <a:pt x="83819" y="379856"/>
                </a:moveTo>
                <a:lnTo>
                  <a:pt x="25400" y="379856"/>
                </a:lnTo>
                <a:lnTo>
                  <a:pt x="24130" y="381126"/>
                </a:lnTo>
                <a:lnTo>
                  <a:pt x="82550" y="380999"/>
                </a:lnTo>
                <a:lnTo>
                  <a:pt x="83819" y="379856"/>
                </a:lnTo>
                <a:close/>
              </a:path>
              <a:path w="444500" h="415290">
                <a:moveTo>
                  <a:pt x="85089" y="378586"/>
                </a:moveTo>
                <a:lnTo>
                  <a:pt x="26543" y="378586"/>
                </a:lnTo>
                <a:lnTo>
                  <a:pt x="25400" y="379729"/>
                </a:lnTo>
                <a:lnTo>
                  <a:pt x="83819" y="379856"/>
                </a:lnTo>
                <a:lnTo>
                  <a:pt x="85089" y="378586"/>
                </a:lnTo>
                <a:close/>
              </a:path>
              <a:path w="444500" h="415290">
                <a:moveTo>
                  <a:pt x="26670" y="378459"/>
                </a:moveTo>
                <a:close/>
              </a:path>
              <a:path w="444500" h="415290">
                <a:moveTo>
                  <a:pt x="27940" y="377189"/>
                </a:moveTo>
                <a:lnTo>
                  <a:pt x="26785" y="378460"/>
                </a:lnTo>
                <a:lnTo>
                  <a:pt x="85089" y="378586"/>
                </a:lnTo>
                <a:lnTo>
                  <a:pt x="86360" y="377316"/>
                </a:lnTo>
                <a:lnTo>
                  <a:pt x="27940" y="377189"/>
                </a:lnTo>
                <a:close/>
              </a:path>
              <a:path w="444500" h="415290">
                <a:moveTo>
                  <a:pt x="87629" y="375919"/>
                </a:moveTo>
                <a:lnTo>
                  <a:pt x="29210" y="376046"/>
                </a:lnTo>
                <a:lnTo>
                  <a:pt x="27940" y="377189"/>
                </a:lnTo>
                <a:lnTo>
                  <a:pt x="86360" y="377316"/>
                </a:lnTo>
                <a:lnTo>
                  <a:pt x="87629" y="375919"/>
                </a:lnTo>
                <a:close/>
              </a:path>
              <a:path w="444500" h="415290">
                <a:moveTo>
                  <a:pt x="88900" y="374649"/>
                </a:moveTo>
                <a:lnTo>
                  <a:pt x="30480" y="374776"/>
                </a:lnTo>
                <a:lnTo>
                  <a:pt x="29210" y="376046"/>
                </a:lnTo>
                <a:lnTo>
                  <a:pt x="87629" y="375919"/>
                </a:lnTo>
                <a:lnTo>
                  <a:pt x="88900" y="374649"/>
                </a:lnTo>
                <a:close/>
              </a:path>
              <a:path w="444500" h="415290">
                <a:moveTo>
                  <a:pt x="90169" y="373506"/>
                </a:moveTo>
                <a:lnTo>
                  <a:pt x="31750" y="373506"/>
                </a:lnTo>
                <a:lnTo>
                  <a:pt x="30480" y="374776"/>
                </a:lnTo>
                <a:lnTo>
                  <a:pt x="88900" y="374649"/>
                </a:lnTo>
                <a:lnTo>
                  <a:pt x="90169" y="373506"/>
                </a:lnTo>
                <a:close/>
              </a:path>
              <a:path w="444500" h="415290">
                <a:moveTo>
                  <a:pt x="33020" y="372109"/>
                </a:moveTo>
                <a:lnTo>
                  <a:pt x="31750" y="373379"/>
                </a:lnTo>
                <a:lnTo>
                  <a:pt x="90169" y="373506"/>
                </a:lnTo>
                <a:lnTo>
                  <a:pt x="91439" y="372236"/>
                </a:lnTo>
                <a:lnTo>
                  <a:pt x="33020" y="372109"/>
                </a:lnTo>
                <a:close/>
              </a:path>
              <a:path w="444500" h="415290">
                <a:moveTo>
                  <a:pt x="92710" y="370839"/>
                </a:moveTo>
                <a:lnTo>
                  <a:pt x="34290" y="370966"/>
                </a:lnTo>
                <a:lnTo>
                  <a:pt x="33020" y="372109"/>
                </a:lnTo>
                <a:lnTo>
                  <a:pt x="91439" y="372236"/>
                </a:lnTo>
                <a:lnTo>
                  <a:pt x="92710" y="370839"/>
                </a:lnTo>
                <a:close/>
              </a:path>
              <a:path w="444500" h="415290">
                <a:moveTo>
                  <a:pt x="34417" y="370839"/>
                </a:moveTo>
                <a:lnTo>
                  <a:pt x="34163" y="370966"/>
                </a:lnTo>
                <a:lnTo>
                  <a:pt x="34417" y="370839"/>
                </a:lnTo>
                <a:close/>
              </a:path>
              <a:path w="444500" h="415290">
                <a:moveTo>
                  <a:pt x="93853" y="369696"/>
                </a:moveTo>
                <a:lnTo>
                  <a:pt x="35560" y="369696"/>
                </a:lnTo>
                <a:lnTo>
                  <a:pt x="34417" y="370839"/>
                </a:lnTo>
                <a:lnTo>
                  <a:pt x="92710" y="370839"/>
                </a:lnTo>
                <a:lnTo>
                  <a:pt x="93853" y="369696"/>
                </a:lnTo>
                <a:close/>
              </a:path>
              <a:path w="444500" h="415290">
                <a:moveTo>
                  <a:pt x="93980" y="369569"/>
                </a:moveTo>
                <a:lnTo>
                  <a:pt x="93853" y="369696"/>
                </a:lnTo>
                <a:lnTo>
                  <a:pt x="35560" y="369696"/>
                </a:lnTo>
                <a:lnTo>
                  <a:pt x="93980" y="369569"/>
                </a:lnTo>
                <a:close/>
              </a:path>
              <a:path w="444500" h="415290">
                <a:moveTo>
                  <a:pt x="95123" y="368426"/>
                </a:moveTo>
                <a:lnTo>
                  <a:pt x="36830" y="368426"/>
                </a:lnTo>
                <a:lnTo>
                  <a:pt x="35560" y="369569"/>
                </a:lnTo>
                <a:lnTo>
                  <a:pt x="93980" y="369569"/>
                </a:lnTo>
                <a:lnTo>
                  <a:pt x="95123" y="368426"/>
                </a:lnTo>
                <a:close/>
              </a:path>
              <a:path w="444500" h="415290">
                <a:moveTo>
                  <a:pt x="96519" y="367156"/>
                </a:moveTo>
                <a:lnTo>
                  <a:pt x="38100" y="367156"/>
                </a:lnTo>
                <a:lnTo>
                  <a:pt x="36830" y="368426"/>
                </a:lnTo>
                <a:lnTo>
                  <a:pt x="95250" y="368299"/>
                </a:lnTo>
                <a:lnTo>
                  <a:pt x="96519" y="367156"/>
                </a:lnTo>
                <a:close/>
              </a:path>
              <a:path w="444500" h="415290">
                <a:moveTo>
                  <a:pt x="95376" y="368299"/>
                </a:moveTo>
                <a:lnTo>
                  <a:pt x="95123" y="368426"/>
                </a:lnTo>
                <a:lnTo>
                  <a:pt x="95376" y="368299"/>
                </a:lnTo>
                <a:close/>
              </a:path>
              <a:path w="444500" h="415290">
                <a:moveTo>
                  <a:pt x="97789" y="365886"/>
                </a:moveTo>
                <a:lnTo>
                  <a:pt x="39370" y="365886"/>
                </a:lnTo>
                <a:lnTo>
                  <a:pt x="38100" y="367029"/>
                </a:lnTo>
                <a:lnTo>
                  <a:pt x="96519" y="367156"/>
                </a:lnTo>
                <a:lnTo>
                  <a:pt x="97789" y="365886"/>
                </a:lnTo>
                <a:close/>
              </a:path>
              <a:path w="444500" h="415290">
                <a:moveTo>
                  <a:pt x="100203" y="363346"/>
                </a:moveTo>
                <a:lnTo>
                  <a:pt x="41910" y="363346"/>
                </a:lnTo>
                <a:lnTo>
                  <a:pt x="40640" y="364489"/>
                </a:lnTo>
                <a:lnTo>
                  <a:pt x="39370" y="365886"/>
                </a:lnTo>
                <a:lnTo>
                  <a:pt x="97789" y="365759"/>
                </a:lnTo>
                <a:lnTo>
                  <a:pt x="100203" y="363346"/>
                </a:lnTo>
                <a:close/>
              </a:path>
              <a:path w="444500" h="415290">
                <a:moveTo>
                  <a:pt x="101600" y="361949"/>
                </a:moveTo>
                <a:lnTo>
                  <a:pt x="43180" y="362076"/>
                </a:lnTo>
                <a:lnTo>
                  <a:pt x="41910" y="363346"/>
                </a:lnTo>
                <a:lnTo>
                  <a:pt x="100330" y="363219"/>
                </a:lnTo>
                <a:lnTo>
                  <a:pt x="101600" y="361949"/>
                </a:lnTo>
                <a:close/>
              </a:path>
              <a:path w="444500" h="415290">
                <a:moveTo>
                  <a:pt x="100445" y="363219"/>
                </a:moveTo>
                <a:lnTo>
                  <a:pt x="100203" y="363346"/>
                </a:lnTo>
                <a:lnTo>
                  <a:pt x="100445" y="363219"/>
                </a:lnTo>
                <a:close/>
              </a:path>
              <a:path w="444500" h="415290">
                <a:moveTo>
                  <a:pt x="44450" y="360679"/>
                </a:moveTo>
                <a:lnTo>
                  <a:pt x="43180" y="361949"/>
                </a:lnTo>
                <a:lnTo>
                  <a:pt x="101600" y="361949"/>
                </a:lnTo>
                <a:lnTo>
                  <a:pt x="102869" y="360806"/>
                </a:lnTo>
                <a:lnTo>
                  <a:pt x="44450" y="360679"/>
                </a:lnTo>
                <a:close/>
              </a:path>
              <a:path w="444500" h="415290">
                <a:moveTo>
                  <a:pt x="104024" y="359536"/>
                </a:moveTo>
                <a:lnTo>
                  <a:pt x="45720" y="359536"/>
                </a:lnTo>
                <a:lnTo>
                  <a:pt x="44450" y="360679"/>
                </a:lnTo>
                <a:lnTo>
                  <a:pt x="102869" y="360806"/>
                </a:lnTo>
                <a:lnTo>
                  <a:pt x="104024" y="359536"/>
                </a:lnTo>
                <a:close/>
              </a:path>
              <a:path w="444500" h="415290">
                <a:moveTo>
                  <a:pt x="46990" y="358139"/>
                </a:moveTo>
                <a:lnTo>
                  <a:pt x="45720" y="359536"/>
                </a:lnTo>
                <a:lnTo>
                  <a:pt x="104139" y="359409"/>
                </a:lnTo>
                <a:lnTo>
                  <a:pt x="105410" y="358266"/>
                </a:lnTo>
                <a:lnTo>
                  <a:pt x="46990" y="358139"/>
                </a:lnTo>
                <a:close/>
              </a:path>
              <a:path w="444500" h="415290">
                <a:moveTo>
                  <a:pt x="104266" y="359409"/>
                </a:moveTo>
                <a:lnTo>
                  <a:pt x="104024" y="359536"/>
                </a:lnTo>
                <a:lnTo>
                  <a:pt x="104266" y="359409"/>
                </a:lnTo>
                <a:close/>
              </a:path>
              <a:path w="444500" h="415290">
                <a:moveTo>
                  <a:pt x="106679" y="356869"/>
                </a:moveTo>
                <a:lnTo>
                  <a:pt x="48260" y="356996"/>
                </a:lnTo>
                <a:lnTo>
                  <a:pt x="46990" y="358139"/>
                </a:lnTo>
                <a:lnTo>
                  <a:pt x="105410" y="358139"/>
                </a:lnTo>
                <a:lnTo>
                  <a:pt x="106679" y="356869"/>
                </a:lnTo>
                <a:close/>
              </a:path>
              <a:path w="444500" h="415290">
                <a:moveTo>
                  <a:pt x="107950" y="355599"/>
                </a:moveTo>
                <a:lnTo>
                  <a:pt x="49530" y="355726"/>
                </a:lnTo>
                <a:lnTo>
                  <a:pt x="48260" y="356996"/>
                </a:lnTo>
                <a:lnTo>
                  <a:pt x="106679" y="356869"/>
                </a:lnTo>
                <a:lnTo>
                  <a:pt x="107950" y="355599"/>
                </a:lnTo>
                <a:close/>
              </a:path>
              <a:path w="444500" h="415290">
                <a:moveTo>
                  <a:pt x="49657" y="355599"/>
                </a:moveTo>
                <a:lnTo>
                  <a:pt x="49414" y="355726"/>
                </a:lnTo>
                <a:lnTo>
                  <a:pt x="49657" y="355599"/>
                </a:lnTo>
                <a:close/>
              </a:path>
              <a:path w="444500" h="415290">
                <a:moveTo>
                  <a:pt x="109219" y="354456"/>
                </a:moveTo>
                <a:lnTo>
                  <a:pt x="50800" y="354456"/>
                </a:lnTo>
                <a:lnTo>
                  <a:pt x="49657" y="355599"/>
                </a:lnTo>
                <a:lnTo>
                  <a:pt x="107950" y="355599"/>
                </a:lnTo>
                <a:lnTo>
                  <a:pt x="109219" y="354456"/>
                </a:lnTo>
                <a:close/>
              </a:path>
              <a:path w="444500" h="415290">
                <a:moveTo>
                  <a:pt x="52070" y="353059"/>
                </a:moveTo>
                <a:lnTo>
                  <a:pt x="50800" y="354329"/>
                </a:lnTo>
                <a:lnTo>
                  <a:pt x="109219" y="354456"/>
                </a:lnTo>
                <a:lnTo>
                  <a:pt x="110489" y="353186"/>
                </a:lnTo>
                <a:lnTo>
                  <a:pt x="52070" y="353059"/>
                </a:lnTo>
                <a:close/>
              </a:path>
              <a:path w="444500" h="415290">
                <a:moveTo>
                  <a:pt x="113030" y="350519"/>
                </a:moveTo>
                <a:lnTo>
                  <a:pt x="54610" y="350646"/>
                </a:lnTo>
                <a:lnTo>
                  <a:pt x="53340" y="351789"/>
                </a:lnTo>
                <a:lnTo>
                  <a:pt x="52070" y="353059"/>
                </a:lnTo>
                <a:lnTo>
                  <a:pt x="110489" y="353186"/>
                </a:lnTo>
                <a:lnTo>
                  <a:pt x="111760" y="351789"/>
                </a:lnTo>
                <a:lnTo>
                  <a:pt x="113030" y="350519"/>
                </a:lnTo>
                <a:close/>
              </a:path>
              <a:path w="444500" h="415290">
                <a:moveTo>
                  <a:pt x="114300" y="349249"/>
                </a:moveTo>
                <a:lnTo>
                  <a:pt x="55880" y="349376"/>
                </a:lnTo>
                <a:lnTo>
                  <a:pt x="54610" y="350646"/>
                </a:lnTo>
                <a:lnTo>
                  <a:pt x="113030" y="350519"/>
                </a:lnTo>
                <a:lnTo>
                  <a:pt x="114300" y="349249"/>
                </a:lnTo>
                <a:close/>
              </a:path>
              <a:path w="444500" h="415290">
                <a:moveTo>
                  <a:pt x="115569" y="348106"/>
                </a:moveTo>
                <a:lnTo>
                  <a:pt x="57150" y="348106"/>
                </a:lnTo>
                <a:lnTo>
                  <a:pt x="55880" y="349376"/>
                </a:lnTo>
                <a:lnTo>
                  <a:pt x="114300" y="349249"/>
                </a:lnTo>
                <a:lnTo>
                  <a:pt x="115569" y="348106"/>
                </a:lnTo>
                <a:close/>
              </a:path>
              <a:path w="444500" h="415290">
                <a:moveTo>
                  <a:pt x="58420" y="346709"/>
                </a:moveTo>
                <a:lnTo>
                  <a:pt x="57150" y="347979"/>
                </a:lnTo>
                <a:lnTo>
                  <a:pt x="115569" y="348106"/>
                </a:lnTo>
                <a:lnTo>
                  <a:pt x="116839" y="346836"/>
                </a:lnTo>
                <a:lnTo>
                  <a:pt x="58420" y="346709"/>
                </a:lnTo>
                <a:close/>
              </a:path>
              <a:path w="444500" h="415290">
                <a:moveTo>
                  <a:pt x="119253" y="344296"/>
                </a:moveTo>
                <a:lnTo>
                  <a:pt x="60833" y="344296"/>
                </a:lnTo>
                <a:lnTo>
                  <a:pt x="58420" y="346709"/>
                </a:lnTo>
                <a:lnTo>
                  <a:pt x="116839" y="346836"/>
                </a:lnTo>
                <a:lnTo>
                  <a:pt x="118110" y="345439"/>
                </a:lnTo>
                <a:lnTo>
                  <a:pt x="119253" y="344296"/>
                </a:lnTo>
                <a:close/>
              </a:path>
              <a:path w="444500" h="415290">
                <a:moveTo>
                  <a:pt x="61087" y="344169"/>
                </a:moveTo>
                <a:lnTo>
                  <a:pt x="60833" y="344296"/>
                </a:lnTo>
                <a:lnTo>
                  <a:pt x="61087" y="344169"/>
                </a:lnTo>
                <a:close/>
              </a:path>
              <a:path w="444500" h="415290">
                <a:moveTo>
                  <a:pt x="120650" y="342899"/>
                </a:moveTo>
                <a:lnTo>
                  <a:pt x="62230" y="343026"/>
                </a:lnTo>
                <a:lnTo>
                  <a:pt x="61087" y="344169"/>
                </a:lnTo>
                <a:lnTo>
                  <a:pt x="119380" y="344169"/>
                </a:lnTo>
                <a:lnTo>
                  <a:pt x="119253" y="344296"/>
                </a:lnTo>
                <a:lnTo>
                  <a:pt x="120650" y="342899"/>
                </a:lnTo>
                <a:close/>
              </a:path>
              <a:path w="444500" h="415290">
                <a:moveTo>
                  <a:pt x="63500" y="341629"/>
                </a:moveTo>
                <a:lnTo>
                  <a:pt x="62230" y="342899"/>
                </a:lnTo>
                <a:lnTo>
                  <a:pt x="120650" y="342899"/>
                </a:lnTo>
                <a:lnTo>
                  <a:pt x="121919" y="341756"/>
                </a:lnTo>
                <a:lnTo>
                  <a:pt x="63500" y="341629"/>
                </a:lnTo>
                <a:close/>
              </a:path>
              <a:path w="444500" h="415290">
                <a:moveTo>
                  <a:pt x="125729" y="337819"/>
                </a:moveTo>
                <a:lnTo>
                  <a:pt x="67310" y="337946"/>
                </a:lnTo>
                <a:lnTo>
                  <a:pt x="66040" y="339089"/>
                </a:lnTo>
                <a:lnTo>
                  <a:pt x="64770" y="340486"/>
                </a:lnTo>
                <a:lnTo>
                  <a:pt x="63500" y="341629"/>
                </a:lnTo>
                <a:lnTo>
                  <a:pt x="121919" y="341756"/>
                </a:lnTo>
                <a:lnTo>
                  <a:pt x="123189" y="340486"/>
                </a:lnTo>
                <a:lnTo>
                  <a:pt x="124460" y="339089"/>
                </a:lnTo>
                <a:lnTo>
                  <a:pt x="125729" y="337819"/>
                </a:lnTo>
                <a:close/>
              </a:path>
              <a:path w="444500" h="415290">
                <a:moveTo>
                  <a:pt x="69850" y="335279"/>
                </a:moveTo>
                <a:lnTo>
                  <a:pt x="68580" y="336549"/>
                </a:lnTo>
                <a:lnTo>
                  <a:pt x="67310" y="337946"/>
                </a:lnTo>
                <a:lnTo>
                  <a:pt x="125729" y="337819"/>
                </a:lnTo>
                <a:lnTo>
                  <a:pt x="127000" y="336549"/>
                </a:lnTo>
                <a:lnTo>
                  <a:pt x="128269" y="335406"/>
                </a:lnTo>
                <a:lnTo>
                  <a:pt x="69850" y="335279"/>
                </a:lnTo>
                <a:close/>
              </a:path>
              <a:path w="444500" h="415290">
                <a:moveTo>
                  <a:pt x="134619" y="329056"/>
                </a:moveTo>
                <a:lnTo>
                  <a:pt x="76200" y="329056"/>
                </a:lnTo>
                <a:lnTo>
                  <a:pt x="73660" y="331596"/>
                </a:lnTo>
                <a:lnTo>
                  <a:pt x="72390" y="332739"/>
                </a:lnTo>
                <a:lnTo>
                  <a:pt x="71120" y="334136"/>
                </a:lnTo>
                <a:lnTo>
                  <a:pt x="69850" y="335279"/>
                </a:lnTo>
                <a:lnTo>
                  <a:pt x="128269" y="335406"/>
                </a:lnTo>
                <a:lnTo>
                  <a:pt x="129539" y="334136"/>
                </a:lnTo>
                <a:lnTo>
                  <a:pt x="130810" y="332739"/>
                </a:lnTo>
                <a:lnTo>
                  <a:pt x="132079" y="331596"/>
                </a:lnTo>
                <a:lnTo>
                  <a:pt x="134619" y="329056"/>
                </a:lnTo>
                <a:close/>
              </a:path>
              <a:path w="444500" h="415290">
                <a:moveTo>
                  <a:pt x="50800" y="412749"/>
                </a:moveTo>
                <a:lnTo>
                  <a:pt x="39370" y="412749"/>
                </a:lnTo>
                <a:lnTo>
                  <a:pt x="39370" y="414019"/>
                </a:lnTo>
                <a:lnTo>
                  <a:pt x="43180" y="414019"/>
                </a:lnTo>
                <a:lnTo>
                  <a:pt x="43180" y="415289"/>
                </a:lnTo>
                <a:lnTo>
                  <a:pt x="48260" y="415289"/>
                </a:lnTo>
                <a:lnTo>
                  <a:pt x="50800" y="41274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bk object 1183"/>
          <p:cNvSpPr/>
          <p:nvPr/>
        </p:nvSpPr>
        <p:spPr>
          <a:xfrm>
            <a:off x="3909059" y="6351270"/>
            <a:ext cx="448309" cy="420370"/>
          </a:xfrm>
          <a:custGeom>
            <a:avLst/>
            <a:gdLst/>
            <a:ahLst/>
            <a:cxnLst/>
            <a:rect l="l" t="t" r="r" b="b"/>
            <a:pathLst>
              <a:path w="448310" h="420370">
                <a:moveTo>
                  <a:pt x="358139" y="105409"/>
                </a:moveTo>
                <a:lnTo>
                  <a:pt x="300989" y="105409"/>
                </a:lnTo>
                <a:lnTo>
                  <a:pt x="295910" y="110489"/>
                </a:lnTo>
                <a:lnTo>
                  <a:pt x="353060" y="110489"/>
                </a:lnTo>
                <a:lnTo>
                  <a:pt x="358139" y="105409"/>
                </a:lnTo>
                <a:close/>
              </a:path>
              <a:path w="448310" h="420370">
                <a:moveTo>
                  <a:pt x="365760" y="97789"/>
                </a:moveTo>
                <a:lnTo>
                  <a:pt x="308610" y="97789"/>
                </a:lnTo>
                <a:lnTo>
                  <a:pt x="302259" y="104139"/>
                </a:lnTo>
                <a:lnTo>
                  <a:pt x="359410" y="104139"/>
                </a:lnTo>
                <a:lnTo>
                  <a:pt x="365760" y="97789"/>
                </a:lnTo>
                <a:close/>
              </a:path>
              <a:path w="448310" h="420370">
                <a:moveTo>
                  <a:pt x="372110" y="91439"/>
                </a:moveTo>
                <a:lnTo>
                  <a:pt x="314960" y="91439"/>
                </a:lnTo>
                <a:lnTo>
                  <a:pt x="309879" y="96519"/>
                </a:lnTo>
                <a:lnTo>
                  <a:pt x="367029" y="96519"/>
                </a:lnTo>
                <a:lnTo>
                  <a:pt x="372110" y="91439"/>
                </a:lnTo>
                <a:close/>
              </a:path>
              <a:path w="448310" h="420370">
                <a:moveTo>
                  <a:pt x="378460" y="85089"/>
                </a:moveTo>
                <a:lnTo>
                  <a:pt x="321309" y="85089"/>
                </a:lnTo>
                <a:lnTo>
                  <a:pt x="316229" y="90169"/>
                </a:lnTo>
                <a:lnTo>
                  <a:pt x="373379" y="90169"/>
                </a:lnTo>
                <a:lnTo>
                  <a:pt x="378460" y="85089"/>
                </a:lnTo>
                <a:close/>
              </a:path>
              <a:path w="448310" h="420370">
                <a:moveTo>
                  <a:pt x="384810" y="78739"/>
                </a:moveTo>
                <a:lnTo>
                  <a:pt x="327660" y="78739"/>
                </a:lnTo>
                <a:lnTo>
                  <a:pt x="322579" y="83819"/>
                </a:lnTo>
                <a:lnTo>
                  <a:pt x="379729" y="83819"/>
                </a:lnTo>
                <a:lnTo>
                  <a:pt x="384810" y="78739"/>
                </a:lnTo>
                <a:close/>
              </a:path>
              <a:path w="448310" h="420370">
                <a:moveTo>
                  <a:pt x="391160" y="72389"/>
                </a:moveTo>
                <a:lnTo>
                  <a:pt x="334010" y="72389"/>
                </a:lnTo>
                <a:lnTo>
                  <a:pt x="328929" y="77469"/>
                </a:lnTo>
                <a:lnTo>
                  <a:pt x="386079" y="77469"/>
                </a:lnTo>
                <a:lnTo>
                  <a:pt x="391160" y="72389"/>
                </a:lnTo>
                <a:close/>
              </a:path>
              <a:path w="448310" h="420370">
                <a:moveTo>
                  <a:pt x="397510" y="66039"/>
                </a:moveTo>
                <a:lnTo>
                  <a:pt x="340360" y="66039"/>
                </a:lnTo>
                <a:lnTo>
                  <a:pt x="335279" y="71119"/>
                </a:lnTo>
                <a:lnTo>
                  <a:pt x="392429" y="71119"/>
                </a:lnTo>
                <a:lnTo>
                  <a:pt x="397510" y="66039"/>
                </a:lnTo>
                <a:close/>
              </a:path>
              <a:path w="448310" h="420370">
                <a:moveTo>
                  <a:pt x="403860" y="59689"/>
                </a:moveTo>
                <a:lnTo>
                  <a:pt x="346709" y="59689"/>
                </a:lnTo>
                <a:lnTo>
                  <a:pt x="341629" y="64769"/>
                </a:lnTo>
                <a:lnTo>
                  <a:pt x="398779" y="64769"/>
                </a:lnTo>
                <a:lnTo>
                  <a:pt x="403860" y="59689"/>
                </a:lnTo>
                <a:close/>
              </a:path>
              <a:path w="448310" h="420370">
                <a:moveTo>
                  <a:pt x="410210" y="53339"/>
                </a:moveTo>
                <a:lnTo>
                  <a:pt x="353060" y="53339"/>
                </a:lnTo>
                <a:lnTo>
                  <a:pt x="347979" y="58419"/>
                </a:lnTo>
                <a:lnTo>
                  <a:pt x="405129" y="58419"/>
                </a:lnTo>
                <a:lnTo>
                  <a:pt x="410210" y="53339"/>
                </a:lnTo>
                <a:close/>
              </a:path>
              <a:path w="448310" h="420370">
                <a:moveTo>
                  <a:pt x="416560" y="46989"/>
                </a:moveTo>
                <a:lnTo>
                  <a:pt x="359410" y="46989"/>
                </a:lnTo>
                <a:lnTo>
                  <a:pt x="354329" y="52069"/>
                </a:lnTo>
                <a:lnTo>
                  <a:pt x="411479" y="52069"/>
                </a:lnTo>
                <a:lnTo>
                  <a:pt x="416560" y="46989"/>
                </a:lnTo>
                <a:close/>
              </a:path>
              <a:path w="448310" h="420370">
                <a:moveTo>
                  <a:pt x="422910" y="40639"/>
                </a:moveTo>
                <a:lnTo>
                  <a:pt x="365759" y="40639"/>
                </a:lnTo>
                <a:lnTo>
                  <a:pt x="360679" y="45719"/>
                </a:lnTo>
                <a:lnTo>
                  <a:pt x="417829" y="45719"/>
                </a:lnTo>
                <a:lnTo>
                  <a:pt x="422910" y="40639"/>
                </a:lnTo>
                <a:close/>
              </a:path>
              <a:path w="448310" h="420370">
                <a:moveTo>
                  <a:pt x="429260" y="34289"/>
                </a:moveTo>
                <a:lnTo>
                  <a:pt x="372109" y="34289"/>
                </a:lnTo>
                <a:lnTo>
                  <a:pt x="367029" y="39369"/>
                </a:lnTo>
                <a:lnTo>
                  <a:pt x="424179" y="39369"/>
                </a:lnTo>
                <a:lnTo>
                  <a:pt x="429260" y="34289"/>
                </a:lnTo>
                <a:close/>
              </a:path>
              <a:path w="448310" h="420370">
                <a:moveTo>
                  <a:pt x="435610" y="27939"/>
                </a:moveTo>
                <a:lnTo>
                  <a:pt x="378460" y="27939"/>
                </a:lnTo>
                <a:lnTo>
                  <a:pt x="373379" y="33019"/>
                </a:lnTo>
                <a:lnTo>
                  <a:pt x="430529" y="33019"/>
                </a:lnTo>
                <a:lnTo>
                  <a:pt x="435610" y="27939"/>
                </a:lnTo>
                <a:close/>
              </a:path>
              <a:path w="448310" h="420370">
                <a:moveTo>
                  <a:pt x="441960" y="21589"/>
                </a:moveTo>
                <a:lnTo>
                  <a:pt x="384809" y="21589"/>
                </a:lnTo>
                <a:lnTo>
                  <a:pt x="379729" y="26669"/>
                </a:lnTo>
                <a:lnTo>
                  <a:pt x="436879" y="26669"/>
                </a:lnTo>
                <a:lnTo>
                  <a:pt x="441960" y="21589"/>
                </a:lnTo>
                <a:close/>
              </a:path>
              <a:path w="448310" h="420370">
                <a:moveTo>
                  <a:pt x="448310" y="15239"/>
                </a:moveTo>
                <a:lnTo>
                  <a:pt x="391159" y="15239"/>
                </a:lnTo>
                <a:lnTo>
                  <a:pt x="386079" y="20319"/>
                </a:lnTo>
                <a:lnTo>
                  <a:pt x="443229" y="20319"/>
                </a:lnTo>
                <a:lnTo>
                  <a:pt x="448310" y="15239"/>
                </a:lnTo>
                <a:close/>
              </a:path>
              <a:path w="448310" h="420370">
                <a:moveTo>
                  <a:pt x="447039" y="13969"/>
                </a:moveTo>
                <a:lnTo>
                  <a:pt x="443229" y="13969"/>
                </a:lnTo>
                <a:lnTo>
                  <a:pt x="443229" y="15239"/>
                </a:lnTo>
                <a:lnTo>
                  <a:pt x="447039" y="15239"/>
                </a:lnTo>
                <a:lnTo>
                  <a:pt x="447039" y="13969"/>
                </a:lnTo>
                <a:close/>
              </a:path>
              <a:path w="448310" h="420370">
                <a:moveTo>
                  <a:pt x="435609" y="8889"/>
                </a:moveTo>
                <a:lnTo>
                  <a:pt x="397509" y="8889"/>
                </a:lnTo>
                <a:lnTo>
                  <a:pt x="392429" y="13969"/>
                </a:lnTo>
                <a:lnTo>
                  <a:pt x="440689" y="13969"/>
                </a:lnTo>
                <a:lnTo>
                  <a:pt x="440689" y="12699"/>
                </a:lnTo>
                <a:lnTo>
                  <a:pt x="438150" y="12699"/>
                </a:lnTo>
                <a:lnTo>
                  <a:pt x="438150" y="10159"/>
                </a:lnTo>
                <a:lnTo>
                  <a:pt x="435609" y="10159"/>
                </a:lnTo>
                <a:lnTo>
                  <a:pt x="435609" y="8889"/>
                </a:lnTo>
                <a:close/>
              </a:path>
              <a:path w="448310" h="420370">
                <a:moveTo>
                  <a:pt x="433069" y="7619"/>
                </a:moveTo>
                <a:lnTo>
                  <a:pt x="430530" y="7619"/>
                </a:lnTo>
                <a:lnTo>
                  <a:pt x="430530" y="8889"/>
                </a:lnTo>
                <a:lnTo>
                  <a:pt x="433069" y="8889"/>
                </a:lnTo>
                <a:lnTo>
                  <a:pt x="433069" y="7619"/>
                </a:lnTo>
                <a:close/>
              </a:path>
              <a:path w="448310" h="420370">
                <a:moveTo>
                  <a:pt x="419099" y="2539"/>
                </a:moveTo>
                <a:lnTo>
                  <a:pt x="403859" y="2539"/>
                </a:lnTo>
                <a:lnTo>
                  <a:pt x="398779" y="7619"/>
                </a:lnTo>
                <a:lnTo>
                  <a:pt x="427989" y="7619"/>
                </a:lnTo>
                <a:lnTo>
                  <a:pt x="427989" y="6349"/>
                </a:lnTo>
                <a:lnTo>
                  <a:pt x="422910" y="6349"/>
                </a:lnTo>
                <a:lnTo>
                  <a:pt x="422910" y="3809"/>
                </a:lnTo>
                <a:lnTo>
                  <a:pt x="419099" y="3809"/>
                </a:lnTo>
                <a:lnTo>
                  <a:pt x="419099" y="2539"/>
                </a:lnTo>
                <a:close/>
              </a:path>
              <a:path w="448310" h="420370">
                <a:moveTo>
                  <a:pt x="415289" y="1269"/>
                </a:moveTo>
                <a:lnTo>
                  <a:pt x="411479" y="1269"/>
                </a:lnTo>
                <a:lnTo>
                  <a:pt x="411479" y="2539"/>
                </a:lnTo>
                <a:lnTo>
                  <a:pt x="415289" y="2539"/>
                </a:lnTo>
                <a:lnTo>
                  <a:pt x="415289" y="1269"/>
                </a:lnTo>
                <a:close/>
              </a:path>
              <a:path w="448310" h="420370">
                <a:moveTo>
                  <a:pt x="408939" y="0"/>
                </a:moveTo>
                <a:lnTo>
                  <a:pt x="406400" y="0"/>
                </a:lnTo>
                <a:lnTo>
                  <a:pt x="405129" y="1269"/>
                </a:lnTo>
                <a:lnTo>
                  <a:pt x="408939" y="1269"/>
                </a:lnTo>
                <a:lnTo>
                  <a:pt x="408939" y="0"/>
                </a:lnTo>
                <a:close/>
              </a:path>
              <a:path w="448310" h="420370">
                <a:moveTo>
                  <a:pt x="351789" y="111759"/>
                </a:moveTo>
                <a:lnTo>
                  <a:pt x="294639" y="111759"/>
                </a:lnTo>
                <a:lnTo>
                  <a:pt x="163829" y="242569"/>
                </a:lnTo>
                <a:lnTo>
                  <a:pt x="220979" y="242569"/>
                </a:lnTo>
                <a:lnTo>
                  <a:pt x="351789" y="111759"/>
                </a:lnTo>
                <a:close/>
              </a:path>
              <a:path w="448310" h="420370">
                <a:moveTo>
                  <a:pt x="220979" y="242569"/>
                </a:moveTo>
                <a:lnTo>
                  <a:pt x="163829" y="242569"/>
                </a:lnTo>
                <a:lnTo>
                  <a:pt x="125729" y="280669"/>
                </a:lnTo>
                <a:lnTo>
                  <a:pt x="182879" y="280669"/>
                </a:lnTo>
                <a:lnTo>
                  <a:pt x="220979" y="242569"/>
                </a:lnTo>
                <a:close/>
              </a:path>
              <a:path w="448310" h="420370">
                <a:moveTo>
                  <a:pt x="182879" y="280669"/>
                </a:moveTo>
                <a:lnTo>
                  <a:pt x="125729" y="280669"/>
                </a:lnTo>
                <a:lnTo>
                  <a:pt x="100329" y="306069"/>
                </a:lnTo>
                <a:lnTo>
                  <a:pt x="157479" y="306069"/>
                </a:lnTo>
                <a:lnTo>
                  <a:pt x="182879" y="280669"/>
                </a:lnTo>
                <a:close/>
              </a:path>
              <a:path w="448310" h="420370">
                <a:moveTo>
                  <a:pt x="157479" y="306069"/>
                </a:moveTo>
                <a:lnTo>
                  <a:pt x="100329" y="306069"/>
                </a:lnTo>
                <a:lnTo>
                  <a:pt x="93979" y="312419"/>
                </a:lnTo>
                <a:lnTo>
                  <a:pt x="151129" y="312419"/>
                </a:lnTo>
                <a:lnTo>
                  <a:pt x="157479" y="306069"/>
                </a:lnTo>
                <a:close/>
              </a:path>
              <a:path w="448310" h="420370">
                <a:moveTo>
                  <a:pt x="50800" y="412876"/>
                </a:moveTo>
                <a:lnTo>
                  <a:pt x="21589" y="412876"/>
                </a:lnTo>
                <a:lnTo>
                  <a:pt x="21589" y="414146"/>
                </a:lnTo>
                <a:lnTo>
                  <a:pt x="25400" y="414146"/>
                </a:lnTo>
                <a:lnTo>
                  <a:pt x="25400" y="415289"/>
                </a:lnTo>
                <a:lnTo>
                  <a:pt x="48260" y="415289"/>
                </a:lnTo>
                <a:lnTo>
                  <a:pt x="49529" y="414146"/>
                </a:lnTo>
                <a:lnTo>
                  <a:pt x="50800" y="412876"/>
                </a:lnTo>
                <a:close/>
              </a:path>
              <a:path w="448310" h="420370">
                <a:moveTo>
                  <a:pt x="53339" y="410336"/>
                </a:moveTo>
                <a:lnTo>
                  <a:pt x="12700" y="410336"/>
                </a:lnTo>
                <a:lnTo>
                  <a:pt x="12700" y="411606"/>
                </a:lnTo>
                <a:lnTo>
                  <a:pt x="15239" y="411606"/>
                </a:lnTo>
                <a:lnTo>
                  <a:pt x="15239" y="412749"/>
                </a:lnTo>
                <a:lnTo>
                  <a:pt x="50800" y="412876"/>
                </a:lnTo>
                <a:lnTo>
                  <a:pt x="53339" y="410336"/>
                </a:lnTo>
                <a:close/>
              </a:path>
              <a:path w="448310" h="420370">
                <a:moveTo>
                  <a:pt x="54610" y="408939"/>
                </a:moveTo>
                <a:lnTo>
                  <a:pt x="10160" y="409066"/>
                </a:lnTo>
                <a:lnTo>
                  <a:pt x="10160" y="410336"/>
                </a:lnTo>
                <a:lnTo>
                  <a:pt x="53339" y="410209"/>
                </a:lnTo>
                <a:lnTo>
                  <a:pt x="54610" y="408939"/>
                </a:lnTo>
                <a:close/>
              </a:path>
              <a:path w="448310" h="420370">
                <a:moveTo>
                  <a:pt x="29224" y="406464"/>
                </a:moveTo>
                <a:lnTo>
                  <a:pt x="2650" y="406526"/>
                </a:lnTo>
                <a:lnTo>
                  <a:pt x="2539" y="407796"/>
                </a:lnTo>
                <a:lnTo>
                  <a:pt x="6350" y="407796"/>
                </a:lnTo>
                <a:lnTo>
                  <a:pt x="6350" y="408939"/>
                </a:lnTo>
                <a:lnTo>
                  <a:pt x="54610" y="408939"/>
                </a:lnTo>
                <a:lnTo>
                  <a:pt x="55880" y="407796"/>
                </a:lnTo>
                <a:lnTo>
                  <a:pt x="57034" y="406526"/>
                </a:lnTo>
                <a:lnTo>
                  <a:pt x="29224" y="406464"/>
                </a:lnTo>
                <a:close/>
              </a:path>
              <a:path w="448310" h="420370">
                <a:moveTo>
                  <a:pt x="57276" y="406399"/>
                </a:moveTo>
                <a:close/>
              </a:path>
              <a:path w="448310" h="420370">
                <a:moveTo>
                  <a:pt x="59689" y="403859"/>
                </a:moveTo>
                <a:lnTo>
                  <a:pt x="2539" y="403986"/>
                </a:lnTo>
                <a:lnTo>
                  <a:pt x="1269" y="405256"/>
                </a:lnTo>
                <a:lnTo>
                  <a:pt x="0" y="406399"/>
                </a:lnTo>
                <a:lnTo>
                  <a:pt x="29224" y="406464"/>
                </a:lnTo>
                <a:lnTo>
                  <a:pt x="57150" y="406399"/>
                </a:lnTo>
                <a:lnTo>
                  <a:pt x="58420" y="405256"/>
                </a:lnTo>
                <a:lnTo>
                  <a:pt x="59689" y="403859"/>
                </a:lnTo>
                <a:close/>
              </a:path>
              <a:path w="448310" h="420370">
                <a:moveTo>
                  <a:pt x="60960" y="402589"/>
                </a:moveTo>
                <a:lnTo>
                  <a:pt x="3810" y="402716"/>
                </a:lnTo>
                <a:lnTo>
                  <a:pt x="2539" y="403986"/>
                </a:lnTo>
                <a:lnTo>
                  <a:pt x="59689" y="403859"/>
                </a:lnTo>
                <a:lnTo>
                  <a:pt x="60960" y="402589"/>
                </a:lnTo>
                <a:close/>
              </a:path>
              <a:path w="448310" h="420370">
                <a:moveTo>
                  <a:pt x="5079" y="401319"/>
                </a:moveTo>
                <a:lnTo>
                  <a:pt x="3810" y="402589"/>
                </a:lnTo>
                <a:lnTo>
                  <a:pt x="60960" y="402589"/>
                </a:lnTo>
                <a:lnTo>
                  <a:pt x="62229" y="401446"/>
                </a:lnTo>
                <a:lnTo>
                  <a:pt x="5079" y="401319"/>
                </a:lnTo>
                <a:close/>
              </a:path>
              <a:path w="448310" h="420370">
                <a:moveTo>
                  <a:pt x="6350" y="400049"/>
                </a:moveTo>
                <a:lnTo>
                  <a:pt x="5079" y="401319"/>
                </a:lnTo>
                <a:lnTo>
                  <a:pt x="62230" y="401319"/>
                </a:lnTo>
                <a:lnTo>
                  <a:pt x="63500" y="400176"/>
                </a:lnTo>
                <a:lnTo>
                  <a:pt x="6350" y="400049"/>
                </a:lnTo>
                <a:close/>
              </a:path>
              <a:path w="448310" h="420370">
                <a:moveTo>
                  <a:pt x="64770" y="398906"/>
                </a:moveTo>
                <a:lnTo>
                  <a:pt x="7619" y="398906"/>
                </a:lnTo>
                <a:lnTo>
                  <a:pt x="6350" y="400049"/>
                </a:lnTo>
                <a:lnTo>
                  <a:pt x="63500" y="400176"/>
                </a:lnTo>
                <a:lnTo>
                  <a:pt x="64770" y="398906"/>
                </a:lnTo>
                <a:close/>
              </a:path>
              <a:path w="448310" h="420370">
                <a:moveTo>
                  <a:pt x="66039" y="397509"/>
                </a:moveTo>
                <a:lnTo>
                  <a:pt x="8889" y="397636"/>
                </a:lnTo>
                <a:lnTo>
                  <a:pt x="7619" y="398779"/>
                </a:lnTo>
                <a:lnTo>
                  <a:pt x="64770" y="398906"/>
                </a:lnTo>
                <a:lnTo>
                  <a:pt x="66039" y="397509"/>
                </a:lnTo>
                <a:close/>
              </a:path>
              <a:path w="448310" h="420370">
                <a:moveTo>
                  <a:pt x="67310" y="396239"/>
                </a:moveTo>
                <a:lnTo>
                  <a:pt x="10160" y="396366"/>
                </a:lnTo>
                <a:lnTo>
                  <a:pt x="8889" y="397636"/>
                </a:lnTo>
                <a:lnTo>
                  <a:pt x="66039" y="397509"/>
                </a:lnTo>
                <a:lnTo>
                  <a:pt x="67310" y="396239"/>
                </a:lnTo>
                <a:close/>
              </a:path>
              <a:path w="448310" h="420370">
                <a:moveTo>
                  <a:pt x="10287" y="396239"/>
                </a:moveTo>
                <a:lnTo>
                  <a:pt x="10044" y="396366"/>
                </a:lnTo>
                <a:lnTo>
                  <a:pt x="10287" y="396239"/>
                </a:lnTo>
                <a:close/>
              </a:path>
              <a:path w="448310" h="420370">
                <a:moveTo>
                  <a:pt x="68579" y="395096"/>
                </a:moveTo>
                <a:lnTo>
                  <a:pt x="11429" y="395096"/>
                </a:lnTo>
                <a:lnTo>
                  <a:pt x="10287" y="396239"/>
                </a:lnTo>
                <a:lnTo>
                  <a:pt x="67310" y="396239"/>
                </a:lnTo>
                <a:lnTo>
                  <a:pt x="68579" y="395096"/>
                </a:lnTo>
                <a:close/>
              </a:path>
              <a:path w="448310" h="420370">
                <a:moveTo>
                  <a:pt x="69850" y="393826"/>
                </a:moveTo>
                <a:lnTo>
                  <a:pt x="12700" y="393826"/>
                </a:lnTo>
                <a:lnTo>
                  <a:pt x="11429" y="394969"/>
                </a:lnTo>
                <a:lnTo>
                  <a:pt x="68579" y="395096"/>
                </a:lnTo>
                <a:lnTo>
                  <a:pt x="69850" y="393826"/>
                </a:lnTo>
                <a:close/>
              </a:path>
              <a:path w="448310" h="420370">
                <a:moveTo>
                  <a:pt x="71004" y="392556"/>
                </a:moveTo>
                <a:lnTo>
                  <a:pt x="13969" y="392556"/>
                </a:lnTo>
                <a:lnTo>
                  <a:pt x="12700" y="393699"/>
                </a:lnTo>
                <a:lnTo>
                  <a:pt x="69850" y="393826"/>
                </a:lnTo>
                <a:lnTo>
                  <a:pt x="71004" y="392556"/>
                </a:lnTo>
                <a:close/>
              </a:path>
              <a:path w="448310" h="420370">
                <a:moveTo>
                  <a:pt x="72389" y="391286"/>
                </a:moveTo>
                <a:lnTo>
                  <a:pt x="15239" y="391286"/>
                </a:lnTo>
                <a:lnTo>
                  <a:pt x="13969" y="392556"/>
                </a:lnTo>
                <a:lnTo>
                  <a:pt x="71120" y="392429"/>
                </a:lnTo>
                <a:lnTo>
                  <a:pt x="72389" y="391286"/>
                </a:lnTo>
                <a:close/>
              </a:path>
              <a:path w="448310" h="420370">
                <a:moveTo>
                  <a:pt x="71247" y="392429"/>
                </a:moveTo>
                <a:lnTo>
                  <a:pt x="71004" y="392556"/>
                </a:lnTo>
                <a:lnTo>
                  <a:pt x="71247" y="392429"/>
                </a:lnTo>
                <a:close/>
              </a:path>
              <a:path w="448310" h="420370">
                <a:moveTo>
                  <a:pt x="73660" y="389889"/>
                </a:moveTo>
                <a:lnTo>
                  <a:pt x="16510" y="390016"/>
                </a:lnTo>
                <a:lnTo>
                  <a:pt x="15239" y="391286"/>
                </a:lnTo>
                <a:lnTo>
                  <a:pt x="72389" y="391159"/>
                </a:lnTo>
                <a:lnTo>
                  <a:pt x="73660" y="389889"/>
                </a:lnTo>
                <a:close/>
              </a:path>
              <a:path w="448310" h="420370">
                <a:moveTo>
                  <a:pt x="74929" y="388746"/>
                </a:moveTo>
                <a:lnTo>
                  <a:pt x="17779" y="388746"/>
                </a:lnTo>
                <a:lnTo>
                  <a:pt x="16510" y="390016"/>
                </a:lnTo>
                <a:lnTo>
                  <a:pt x="73660" y="389889"/>
                </a:lnTo>
                <a:lnTo>
                  <a:pt x="74929" y="388746"/>
                </a:lnTo>
                <a:close/>
              </a:path>
              <a:path w="448310" h="420370">
                <a:moveTo>
                  <a:pt x="19050" y="387349"/>
                </a:moveTo>
                <a:lnTo>
                  <a:pt x="17779" y="388619"/>
                </a:lnTo>
                <a:lnTo>
                  <a:pt x="74929" y="388746"/>
                </a:lnTo>
                <a:lnTo>
                  <a:pt x="76084" y="387476"/>
                </a:lnTo>
                <a:lnTo>
                  <a:pt x="19050" y="387349"/>
                </a:lnTo>
                <a:close/>
              </a:path>
              <a:path w="448310" h="420370">
                <a:moveTo>
                  <a:pt x="48894" y="386143"/>
                </a:moveTo>
                <a:lnTo>
                  <a:pt x="20319" y="386206"/>
                </a:lnTo>
                <a:lnTo>
                  <a:pt x="19050" y="387349"/>
                </a:lnTo>
                <a:lnTo>
                  <a:pt x="76200" y="387349"/>
                </a:lnTo>
                <a:lnTo>
                  <a:pt x="77470" y="386206"/>
                </a:lnTo>
                <a:lnTo>
                  <a:pt x="48894" y="386143"/>
                </a:lnTo>
                <a:close/>
              </a:path>
              <a:path w="448310" h="420370">
                <a:moveTo>
                  <a:pt x="20319" y="386079"/>
                </a:moveTo>
                <a:close/>
              </a:path>
              <a:path w="448310" h="420370">
                <a:moveTo>
                  <a:pt x="78739" y="384809"/>
                </a:moveTo>
                <a:lnTo>
                  <a:pt x="21589" y="384936"/>
                </a:lnTo>
                <a:lnTo>
                  <a:pt x="20446" y="386080"/>
                </a:lnTo>
                <a:lnTo>
                  <a:pt x="48894" y="386143"/>
                </a:lnTo>
                <a:lnTo>
                  <a:pt x="77470" y="386079"/>
                </a:lnTo>
                <a:lnTo>
                  <a:pt x="78739" y="384809"/>
                </a:lnTo>
                <a:close/>
              </a:path>
              <a:path w="448310" h="420370">
                <a:moveTo>
                  <a:pt x="80010" y="383539"/>
                </a:moveTo>
                <a:lnTo>
                  <a:pt x="22860" y="383666"/>
                </a:lnTo>
                <a:lnTo>
                  <a:pt x="21589" y="384936"/>
                </a:lnTo>
                <a:lnTo>
                  <a:pt x="78739" y="384809"/>
                </a:lnTo>
                <a:lnTo>
                  <a:pt x="80010" y="383539"/>
                </a:lnTo>
                <a:close/>
              </a:path>
              <a:path w="448310" h="420370">
                <a:moveTo>
                  <a:pt x="81279" y="382396"/>
                </a:moveTo>
                <a:lnTo>
                  <a:pt x="24129" y="382396"/>
                </a:lnTo>
                <a:lnTo>
                  <a:pt x="22860" y="383666"/>
                </a:lnTo>
                <a:lnTo>
                  <a:pt x="80010" y="383539"/>
                </a:lnTo>
                <a:lnTo>
                  <a:pt x="81279" y="382396"/>
                </a:lnTo>
                <a:close/>
              </a:path>
              <a:path w="448310" h="420370">
                <a:moveTo>
                  <a:pt x="82550" y="381126"/>
                </a:moveTo>
                <a:lnTo>
                  <a:pt x="25273" y="381126"/>
                </a:lnTo>
                <a:lnTo>
                  <a:pt x="24129" y="382269"/>
                </a:lnTo>
                <a:lnTo>
                  <a:pt x="81279" y="382396"/>
                </a:lnTo>
                <a:lnTo>
                  <a:pt x="82550" y="381126"/>
                </a:lnTo>
                <a:close/>
              </a:path>
              <a:path w="448310" h="420370">
                <a:moveTo>
                  <a:pt x="25400" y="380999"/>
                </a:moveTo>
                <a:close/>
              </a:path>
              <a:path w="448310" h="420370">
                <a:moveTo>
                  <a:pt x="85089" y="378459"/>
                </a:moveTo>
                <a:lnTo>
                  <a:pt x="27939" y="378586"/>
                </a:lnTo>
                <a:lnTo>
                  <a:pt x="26669" y="379729"/>
                </a:lnTo>
                <a:lnTo>
                  <a:pt x="25515" y="381000"/>
                </a:lnTo>
                <a:lnTo>
                  <a:pt x="82550" y="381126"/>
                </a:lnTo>
                <a:lnTo>
                  <a:pt x="83820" y="379729"/>
                </a:lnTo>
                <a:lnTo>
                  <a:pt x="85089" y="378459"/>
                </a:lnTo>
                <a:close/>
              </a:path>
              <a:path w="448310" h="420370">
                <a:moveTo>
                  <a:pt x="86360" y="377316"/>
                </a:moveTo>
                <a:lnTo>
                  <a:pt x="29094" y="377316"/>
                </a:lnTo>
                <a:lnTo>
                  <a:pt x="27939" y="378586"/>
                </a:lnTo>
                <a:lnTo>
                  <a:pt x="85089" y="378459"/>
                </a:lnTo>
                <a:lnTo>
                  <a:pt x="86360" y="377316"/>
                </a:lnTo>
                <a:close/>
              </a:path>
              <a:path w="448310" h="420370">
                <a:moveTo>
                  <a:pt x="29210" y="377189"/>
                </a:moveTo>
                <a:close/>
              </a:path>
              <a:path w="448310" h="420370">
                <a:moveTo>
                  <a:pt x="87629" y="376046"/>
                </a:moveTo>
                <a:lnTo>
                  <a:pt x="30479" y="376046"/>
                </a:lnTo>
                <a:lnTo>
                  <a:pt x="29336" y="377190"/>
                </a:lnTo>
                <a:lnTo>
                  <a:pt x="86360" y="377316"/>
                </a:lnTo>
                <a:lnTo>
                  <a:pt x="87629" y="376046"/>
                </a:lnTo>
                <a:close/>
              </a:path>
              <a:path w="448310" h="420370">
                <a:moveTo>
                  <a:pt x="88900" y="374776"/>
                </a:moveTo>
                <a:lnTo>
                  <a:pt x="31750" y="374776"/>
                </a:lnTo>
                <a:lnTo>
                  <a:pt x="30479" y="375919"/>
                </a:lnTo>
                <a:lnTo>
                  <a:pt x="87629" y="376046"/>
                </a:lnTo>
                <a:lnTo>
                  <a:pt x="88900" y="374776"/>
                </a:lnTo>
                <a:close/>
              </a:path>
              <a:path w="448310" h="420370">
                <a:moveTo>
                  <a:pt x="91439" y="372109"/>
                </a:moveTo>
                <a:lnTo>
                  <a:pt x="34289" y="372236"/>
                </a:lnTo>
                <a:lnTo>
                  <a:pt x="33019" y="373379"/>
                </a:lnTo>
                <a:lnTo>
                  <a:pt x="31750" y="374649"/>
                </a:lnTo>
                <a:lnTo>
                  <a:pt x="88900" y="374776"/>
                </a:lnTo>
                <a:lnTo>
                  <a:pt x="90170" y="373379"/>
                </a:lnTo>
                <a:lnTo>
                  <a:pt x="91439" y="372109"/>
                </a:lnTo>
                <a:close/>
              </a:path>
              <a:path w="448310" h="420370">
                <a:moveTo>
                  <a:pt x="92710" y="370966"/>
                </a:moveTo>
                <a:lnTo>
                  <a:pt x="35560" y="370966"/>
                </a:lnTo>
                <a:lnTo>
                  <a:pt x="34289" y="372236"/>
                </a:lnTo>
                <a:lnTo>
                  <a:pt x="91439" y="372109"/>
                </a:lnTo>
                <a:lnTo>
                  <a:pt x="92710" y="370966"/>
                </a:lnTo>
                <a:close/>
              </a:path>
              <a:path w="448310" h="420370">
                <a:moveTo>
                  <a:pt x="93979" y="369696"/>
                </a:moveTo>
                <a:lnTo>
                  <a:pt x="36829" y="369696"/>
                </a:lnTo>
                <a:lnTo>
                  <a:pt x="35560" y="370966"/>
                </a:lnTo>
                <a:lnTo>
                  <a:pt x="92710" y="370839"/>
                </a:lnTo>
                <a:lnTo>
                  <a:pt x="93979" y="369696"/>
                </a:lnTo>
                <a:close/>
              </a:path>
              <a:path w="448310" h="420370">
                <a:moveTo>
                  <a:pt x="38100" y="368299"/>
                </a:moveTo>
                <a:lnTo>
                  <a:pt x="36829" y="369569"/>
                </a:lnTo>
                <a:lnTo>
                  <a:pt x="93979" y="369696"/>
                </a:lnTo>
                <a:lnTo>
                  <a:pt x="95250" y="368426"/>
                </a:lnTo>
                <a:lnTo>
                  <a:pt x="38100" y="368299"/>
                </a:lnTo>
                <a:close/>
              </a:path>
              <a:path w="448310" h="420370">
                <a:moveTo>
                  <a:pt x="97789" y="365759"/>
                </a:moveTo>
                <a:lnTo>
                  <a:pt x="40639" y="365886"/>
                </a:lnTo>
                <a:lnTo>
                  <a:pt x="39369" y="367029"/>
                </a:lnTo>
                <a:lnTo>
                  <a:pt x="38100" y="368299"/>
                </a:lnTo>
                <a:lnTo>
                  <a:pt x="95250" y="368426"/>
                </a:lnTo>
                <a:lnTo>
                  <a:pt x="96520" y="367029"/>
                </a:lnTo>
                <a:lnTo>
                  <a:pt x="97789" y="365759"/>
                </a:lnTo>
                <a:close/>
              </a:path>
              <a:path w="448310" h="420370">
                <a:moveTo>
                  <a:pt x="99060" y="364489"/>
                </a:moveTo>
                <a:lnTo>
                  <a:pt x="41910" y="364616"/>
                </a:lnTo>
                <a:lnTo>
                  <a:pt x="40639" y="365886"/>
                </a:lnTo>
                <a:lnTo>
                  <a:pt x="97789" y="365759"/>
                </a:lnTo>
                <a:lnTo>
                  <a:pt x="99060" y="364489"/>
                </a:lnTo>
                <a:close/>
              </a:path>
              <a:path w="448310" h="420370">
                <a:moveTo>
                  <a:pt x="43179" y="363219"/>
                </a:moveTo>
                <a:lnTo>
                  <a:pt x="41910" y="364616"/>
                </a:lnTo>
                <a:lnTo>
                  <a:pt x="99060" y="364489"/>
                </a:lnTo>
                <a:lnTo>
                  <a:pt x="100329" y="363346"/>
                </a:lnTo>
                <a:lnTo>
                  <a:pt x="43179" y="363219"/>
                </a:lnTo>
                <a:close/>
              </a:path>
              <a:path w="448310" h="420370">
                <a:moveTo>
                  <a:pt x="44450" y="361949"/>
                </a:moveTo>
                <a:lnTo>
                  <a:pt x="43179" y="363219"/>
                </a:lnTo>
                <a:lnTo>
                  <a:pt x="100329" y="363346"/>
                </a:lnTo>
                <a:lnTo>
                  <a:pt x="101600" y="362076"/>
                </a:lnTo>
                <a:lnTo>
                  <a:pt x="44450" y="361949"/>
                </a:lnTo>
                <a:close/>
              </a:path>
              <a:path w="448310" h="420370">
                <a:moveTo>
                  <a:pt x="104139" y="359409"/>
                </a:moveTo>
                <a:lnTo>
                  <a:pt x="46989" y="359536"/>
                </a:lnTo>
                <a:lnTo>
                  <a:pt x="45719" y="360679"/>
                </a:lnTo>
                <a:lnTo>
                  <a:pt x="44450" y="361949"/>
                </a:lnTo>
                <a:lnTo>
                  <a:pt x="101600" y="362076"/>
                </a:lnTo>
                <a:lnTo>
                  <a:pt x="102870" y="360679"/>
                </a:lnTo>
                <a:lnTo>
                  <a:pt x="104139" y="359409"/>
                </a:lnTo>
                <a:close/>
              </a:path>
              <a:path w="448310" h="420370">
                <a:moveTo>
                  <a:pt x="105410" y="358139"/>
                </a:moveTo>
                <a:lnTo>
                  <a:pt x="48260" y="358266"/>
                </a:lnTo>
                <a:lnTo>
                  <a:pt x="46989" y="359409"/>
                </a:lnTo>
                <a:lnTo>
                  <a:pt x="104139" y="359409"/>
                </a:lnTo>
                <a:lnTo>
                  <a:pt x="105410" y="358139"/>
                </a:lnTo>
                <a:close/>
              </a:path>
              <a:path w="448310" h="420370">
                <a:moveTo>
                  <a:pt x="107834" y="355726"/>
                </a:moveTo>
                <a:lnTo>
                  <a:pt x="50800" y="355726"/>
                </a:lnTo>
                <a:lnTo>
                  <a:pt x="48260" y="358266"/>
                </a:lnTo>
                <a:lnTo>
                  <a:pt x="105410" y="358139"/>
                </a:lnTo>
                <a:lnTo>
                  <a:pt x="106679" y="356996"/>
                </a:lnTo>
                <a:lnTo>
                  <a:pt x="107834" y="355726"/>
                </a:lnTo>
                <a:close/>
              </a:path>
              <a:path w="448310" h="420370">
                <a:moveTo>
                  <a:pt x="110489" y="353059"/>
                </a:moveTo>
                <a:lnTo>
                  <a:pt x="53339" y="353186"/>
                </a:lnTo>
                <a:lnTo>
                  <a:pt x="52069" y="354329"/>
                </a:lnTo>
                <a:lnTo>
                  <a:pt x="50800" y="355726"/>
                </a:lnTo>
                <a:lnTo>
                  <a:pt x="107950" y="355599"/>
                </a:lnTo>
                <a:lnTo>
                  <a:pt x="109220" y="354329"/>
                </a:lnTo>
                <a:lnTo>
                  <a:pt x="110489" y="353059"/>
                </a:lnTo>
                <a:close/>
              </a:path>
              <a:path w="448310" h="420370">
                <a:moveTo>
                  <a:pt x="108065" y="355599"/>
                </a:moveTo>
                <a:lnTo>
                  <a:pt x="107834" y="355726"/>
                </a:lnTo>
                <a:lnTo>
                  <a:pt x="108065" y="355599"/>
                </a:lnTo>
                <a:close/>
              </a:path>
              <a:path w="448310" h="420370">
                <a:moveTo>
                  <a:pt x="111633" y="351916"/>
                </a:moveTo>
                <a:lnTo>
                  <a:pt x="54610" y="351916"/>
                </a:lnTo>
                <a:lnTo>
                  <a:pt x="53339" y="353186"/>
                </a:lnTo>
                <a:lnTo>
                  <a:pt x="110489" y="353059"/>
                </a:lnTo>
                <a:lnTo>
                  <a:pt x="111633" y="351916"/>
                </a:lnTo>
                <a:close/>
              </a:path>
              <a:path w="448310" h="420370">
                <a:moveTo>
                  <a:pt x="114300" y="349376"/>
                </a:moveTo>
                <a:lnTo>
                  <a:pt x="57034" y="349376"/>
                </a:lnTo>
                <a:lnTo>
                  <a:pt x="55879" y="350646"/>
                </a:lnTo>
                <a:lnTo>
                  <a:pt x="54610" y="351916"/>
                </a:lnTo>
                <a:lnTo>
                  <a:pt x="111760" y="351789"/>
                </a:lnTo>
                <a:lnTo>
                  <a:pt x="114300" y="349376"/>
                </a:lnTo>
                <a:close/>
              </a:path>
              <a:path w="448310" h="420370">
                <a:moveTo>
                  <a:pt x="111887" y="351789"/>
                </a:moveTo>
                <a:lnTo>
                  <a:pt x="111633" y="351916"/>
                </a:lnTo>
                <a:lnTo>
                  <a:pt x="111887" y="351789"/>
                </a:lnTo>
                <a:close/>
              </a:path>
              <a:path w="448310" h="420370">
                <a:moveTo>
                  <a:pt x="57150" y="349249"/>
                </a:moveTo>
                <a:close/>
              </a:path>
              <a:path w="448310" h="420370">
                <a:moveTo>
                  <a:pt x="115570" y="347979"/>
                </a:moveTo>
                <a:lnTo>
                  <a:pt x="58419" y="348106"/>
                </a:lnTo>
                <a:lnTo>
                  <a:pt x="57276" y="349250"/>
                </a:lnTo>
                <a:lnTo>
                  <a:pt x="114300" y="349376"/>
                </a:lnTo>
                <a:lnTo>
                  <a:pt x="115570" y="347979"/>
                </a:lnTo>
                <a:close/>
              </a:path>
              <a:path w="448310" h="420370">
                <a:moveTo>
                  <a:pt x="116839" y="346709"/>
                </a:moveTo>
                <a:lnTo>
                  <a:pt x="59689" y="346836"/>
                </a:lnTo>
                <a:lnTo>
                  <a:pt x="58419" y="348106"/>
                </a:lnTo>
                <a:lnTo>
                  <a:pt x="115570" y="347979"/>
                </a:lnTo>
                <a:lnTo>
                  <a:pt x="116839" y="346709"/>
                </a:lnTo>
                <a:close/>
              </a:path>
              <a:path w="448310" h="420370">
                <a:moveTo>
                  <a:pt x="59816" y="346709"/>
                </a:moveTo>
                <a:lnTo>
                  <a:pt x="59574" y="346836"/>
                </a:lnTo>
                <a:lnTo>
                  <a:pt x="59816" y="346709"/>
                </a:lnTo>
                <a:close/>
              </a:path>
              <a:path w="448310" h="420370">
                <a:moveTo>
                  <a:pt x="118110" y="345439"/>
                </a:moveTo>
                <a:lnTo>
                  <a:pt x="60960" y="345566"/>
                </a:lnTo>
                <a:lnTo>
                  <a:pt x="59816" y="346709"/>
                </a:lnTo>
                <a:lnTo>
                  <a:pt x="116839" y="346709"/>
                </a:lnTo>
                <a:lnTo>
                  <a:pt x="118110" y="345439"/>
                </a:lnTo>
                <a:close/>
              </a:path>
              <a:path w="448310" h="420370">
                <a:moveTo>
                  <a:pt x="119379" y="344296"/>
                </a:moveTo>
                <a:lnTo>
                  <a:pt x="62229" y="344296"/>
                </a:lnTo>
                <a:lnTo>
                  <a:pt x="60960" y="345566"/>
                </a:lnTo>
                <a:lnTo>
                  <a:pt x="118110" y="345439"/>
                </a:lnTo>
                <a:lnTo>
                  <a:pt x="119379" y="344296"/>
                </a:lnTo>
                <a:close/>
              </a:path>
              <a:path w="448310" h="420370">
                <a:moveTo>
                  <a:pt x="120650" y="343026"/>
                </a:moveTo>
                <a:lnTo>
                  <a:pt x="63373" y="343026"/>
                </a:lnTo>
                <a:lnTo>
                  <a:pt x="62229" y="344169"/>
                </a:lnTo>
                <a:lnTo>
                  <a:pt x="119379" y="344296"/>
                </a:lnTo>
                <a:lnTo>
                  <a:pt x="120650" y="343026"/>
                </a:lnTo>
                <a:close/>
              </a:path>
              <a:path w="448310" h="420370">
                <a:moveTo>
                  <a:pt x="63500" y="342899"/>
                </a:moveTo>
                <a:close/>
              </a:path>
              <a:path w="448310" h="420370">
                <a:moveTo>
                  <a:pt x="121920" y="341629"/>
                </a:moveTo>
                <a:lnTo>
                  <a:pt x="64769" y="341756"/>
                </a:lnTo>
                <a:lnTo>
                  <a:pt x="63626" y="342900"/>
                </a:lnTo>
                <a:lnTo>
                  <a:pt x="120650" y="343026"/>
                </a:lnTo>
                <a:lnTo>
                  <a:pt x="121920" y="341629"/>
                </a:lnTo>
                <a:close/>
              </a:path>
              <a:path w="448310" h="420370">
                <a:moveTo>
                  <a:pt x="95885" y="339153"/>
                </a:moveTo>
                <a:lnTo>
                  <a:pt x="67310" y="339216"/>
                </a:lnTo>
                <a:lnTo>
                  <a:pt x="64769" y="341629"/>
                </a:lnTo>
                <a:lnTo>
                  <a:pt x="121920" y="341629"/>
                </a:lnTo>
                <a:lnTo>
                  <a:pt x="123189" y="340359"/>
                </a:lnTo>
                <a:lnTo>
                  <a:pt x="124460" y="339216"/>
                </a:lnTo>
                <a:lnTo>
                  <a:pt x="95885" y="339153"/>
                </a:lnTo>
                <a:close/>
              </a:path>
              <a:path w="448310" h="420370">
                <a:moveTo>
                  <a:pt x="67310" y="339089"/>
                </a:moveTo>
                <a:close/>
              </a:path>
              <a:path w="448310" h="420370">
                <a:moveTo>
                  <a:pt x="68579" y="337819"/>
                </a:moveTo>
                <a:lnTo>
                  <a:pt x="67425" y="339090"/>
                </a:lnTo>
                <a:lnTo>
                  <a:pt x="95885" y="339153"/>
                </a:lnTo>
                <a:lnTo>
                  <a:pt x="124460" y="339089"/>
                </a:lnTo>
                <a:lnTo>
                  <a:pt x="125729" y="337946"/>
                </a:lnTo>
                <a:lnTo>
                  <a:pt x="68579" y="337819"/>
                </a:lnTo>
                <a:close/>
              </a:path>
              <a:path w="448310" h="420370">
                <a:moveTo>
                  <a:pt x="127000" y="336676"/>
                </a:moveTo>
                <a:lnTo>
                  <a:pt x="69723" y="336676"/>
                </a:lnTo>
                <a:lnTo>
                  <a:pt x="68579" y="337819"/>
                </a:lnTo>
                <a:lnTo>
                  <a:pt x="125729" y="337946"/>
                </a:lnTo>
                <a:lnTo>
                  <a:pt x="127000" y="336676"/>
                </a:lnTo>
                <a:close/>
              </a:path>
              <a:path w="448310" h="420370">
                <a:moveTo>
                  <a:pt x="69850" y="336549"/>
                </a:moveTo>
                <a:close/>
              </a:path>
              <a:path w="448310" h="420370">
                <a:moveTo>
                  <a:pt x="72389" y="334009"/>
                </a:moveTo>
                <a:lnTo>
                  <a:pt x="71119" y="335279"/>
                </a:lnTo>
                <a:lnTo>
                  <a:pt x="69965" y="336550"/>
                </a:lnTo>
                <a:lnTo>
                  <a:pt x="127000" y="336676"/>
                </a:lnTo>
                <a:lnTo>
                  <a:pt x="128270" y="335279"/>
                </a:lnTo>
                <a:lnTo>
                  <a:pt x="129413" y="334136"/>
                </a:lnTo>
                <a:lnTo>
                  <a:pt x="72389" y="334009"/>
                </a:lnTo>
                <a:close/>
              </a:path>
              <a:path w="448310" h="420370">
                <a:moveTo>
                  <a:pt x="130810" y="332739"/>
                </a:moveTo>
                <a:lnTo>
                  <a:pt x="73660" y="332866"/>
                </a:lnTo>
                <a:lnTo>
                  <a:pt x="72389" y="334009"/>
                </a:lnTo>
                <a:lnTo>
                  <a:pt x="129539" y="334009"/>
                </a:lnTo>
                <a:lnTo>
                  <a:pt x="129539" y="334136"/>
                </a:lnTo>
                <a:lnTo>
                  <a:pt x="130810" y="332739"/>
                </a:lnTo>
                <a:close/>
              </a:path>
              <a:path w="448310" h="420370">
                <a:moveTo>
                  <a:pt x="135889" y="327659"/>
                </a:moveTo>
                <a:lnTo>
                  <a:pt x="78739" y="327786"/>
                </a:lnTo>
                <a:lnTo>
                  <a:pt x="77469" y="328929"/>
                </a:lnTo>
                <a:lnTo>
                  <a:pt x="76200" y="330326"/>
                </a:lnTo>
                <a:lnTo>
                  <a:pt x="73660" y="332866"/>
                </a:lnTo>
                <a:lnTo>
                  <a:pt x="130810" y="332739"/>
                </a:lnTo>
                <a:lnTo>
                  <a:pt x="132079" y="331596"/>
                </a:lnTo>
                <a:lnTo>
                  <a:pt x="133350" y="330326"/>
                </a:lnTo>
                <a:lnTo>
                  <a:pt x="134620" y="328929"/>
                </a:lnTo>
                <a:lnTo>
                  <a:pt x="135889" y="327659"/>
                </a:lnTo>
                <a:close/>
              </a:path>
              <a:path w="448310" h="420370">
                <a:moveTo>
                  <a:pt x="137160" y="326389"/>
                </a:moveTo>
                <a:lnTo>
                  <a:pt x="80010" y="326516"/>
                </a:lnTo>
                <a:lnTo>
                  <a:pt x="78739" y="327659"/>
                </a:lnTo>
                <a:lnTo>
                  <a:pt x="135889" y="327659"/>
                </a:lnTo>
                <a:lnTo>
                  <a:pt x="137160" y="326389"/>
                </a:lnTo>
                <a:close/>
              </a:path>
              <a:path w="448310" h="420370">
                <a:moveTo>
                  <a:pt x="80137" y="326389"/>
                </a:moveTo>
                <a:lnTo>
                  <a:pt x="79883" y="326516"/>
                </a:lnTo>
                <a:lnTo>
                  <a:pt x="80137" y="326389"/>
                </a:lnTo>
                <a:close/>
              </a:path>
              <a:path w="448310" h="420370">
                <a:moveTo>
                  <a:pt x="138429" y="325246"/>
                </a:moveTo>
                <a:lnTo>
                  <a:pt x="81279" y="325246"/>
                </a:lnTo>
                <a:lnTo>
                  <a:pt x="80137" y="326389"/>
                </a:lnTo>
                <a:lnTo>
                  <a:pt x="137160" y="326389"/>
                </a:lnTo>
                <a:lnTo>
                  <a:pt x="138429" y="325246"/>
                </a:lnTo>
                <a:close/>
              </a:path>
              <a:path w="448310" h="420370">
                <a:moveTo>
                  <a:pt x="82550" y="323849"/>
                </a:moveTo>
                <a:lnTo>
                  <a:pt x="81279" y="325119"/>
                </a:lnTo>
                <a:lnTo>
                  <a:pt x="138429" y="325246"/>
                </a:lnTo>
                <a:lnTo>
                  <a:pt x="139700" y="323976"/>
                </a:lnTo>
                <a:lnTo>
                  <a:pt x="82550" y="323849"/>
                </a:lnTo>
                <a:close/>
              </a:path>
              <a:path w="448310" h="420370">
                <a:moveTo>
                  <a:pt x="140970" y="322579"/>
                </a:moveTo>
                <a:lnTo>
                  <a:pt x="83819" y="322706"/>
                </a:lnTo>
                <a:lnTo>
                  <a:pt x="82550" y="323849"/>
                </a:lnTo>
                <a:lnTo>
                  <a:pt x="139700" y="323976"/>
                </a:lnTo>
                <a:lnTo>
                  <a:pt x="140970" y="322579"/>
                </a:lnTo>
                <a:close/>
              </a:path>
              <a:path w="448310" h="420370">
                <a:moveTo>
                  <a:pt x="142239" y="321309"/>
                </a:moveTo>
                <a:lnTo>
                  <a:pt x="85089" y="321436"/>
                </a:lnTo>
                <a:lnTo>
                  <a:pt x="83819" y="322706"/>
                </a:lnTo>
                <a:lnTo>
                  <a:pt x="140969" y="322579"/>
                </a:lnTo>
                <a:lnTo>
                  <a:pt x="142239" y="321309"/>
                </a:lnTo>
                <a:close/>
              </a:path>
              <a:path w="448310" h="420370">
                <a:moveTo>
                  <a:pt x="143510" y="320039"/>
                </a:moveTo>
                <a:lnTo>
                  <a:pt x="86360" y="320166"/>
                </a:lnTo>
                <a:lnTo>
                  <a:pt x="85089" y="321436"/>
                </a:lnTo>
                <a:lnTo>
                  <a:pt x="142239" y="321309"/>
                </a:lnTo>
                <a:lnTo>
                  <a:pt x="143510" y="320039"/>
                </a:lnTo>
                <a:close/>
              </a:path>
              <a:path w="448310" h="420370">
                <a:moveTo>
                  <a:pt x="144653" y="318896"/>
                </a:moveTo>
                <a:lnTo>
                  <a:pt x="87629" y="318896"/>
                </a:lnTo>
                <a:lnTo>
                  <a:pt x="86360" y="320166"/>
                </a:lnTo>
                <a:lnTo>
                  <a:pt x="143510" y="320039"/>
                </a:lnTo>
                <a:lnTo>
                  <a:pt x="144653" y="318896"/>
                </a:lnTo>
                <a:close/>
              </a:path>
              <a:path w="448310" h="420370">
                <a:moveTo>
                  <a:pt x="144780" y="318769"/>
                </a:moveTo>
                <a:lnTo>
                  <a:pt x="144653" y="318896"/>
                </a:lnTo>
                <a:lnTo>
                  <a:pt x="87629" y="318896"/>
                </a:lnTo>
                <a:lnTo>
                  <a:pt x="144780" y="318769"/>
                </a:lnTo>
                <a:close/>
              </a:path>
              <a:path w="448310" h="420370">
                <a:moveTo>
                  <a:pt x="88900" y="317499"/>
                </a:moveTo>
                <a:lnTo>
                  <a:pt x="87629" y="318769"/>
                </a:lnTo>
                <a:lnTo>
                  <a:pt x="144780" y="318769"/>
                </a:lnTo>
                <a:lnTo>
                  <a:pt x="146050" y="317626"/>
                </a:lnTo>
                <a:lnTo>
                  <a:pt x="88900" y="317499"/>
                </a:lnTo>
                <a:close/>
              </a:path>
              <a:path w="448310" h="420370">
                <a:moveTo>
                  <a:pt x="148589" y="315086"/>
                </a:moveTo>
                <a:lnTo>
                  <a:pt x="91312" y="315086"/>
                </a:lnTo>
                <a:lnTo>
                  <a:pt x="88900" y="317499"/>
                </a:lnTo>
                <a:lnTo>
                  <a:pt x="146050" y="317626"/>
                </a:lnTo>
                <a:lnTo>
                  <a:pt x="147320" y="316229"/>
                </a:lnTo>
                <a:lnTo>
                  <a:pt x="148589" y="315086"/>
                </a:lnTo>
                <a:close/>
              </a:path>
              <a:path w="448310" h="420370">
                <a:moveTo>
                  <a:pt x="91439" y="314959"/>
                </a:moveTo>
                <a:lnTo>
                  <a:pt x="91312" y="315086"/>
                </a:lnTo>
                <a:lnTo>
                  <a:pt x="91439" y="314959"/>
                </a:lnTo>
                <a:close/>
              </a:path>
              <a:path w="448310" h="420370">
                <a:moveTo>
                  <a:pt x="151129" y="312546"/>
                </a:moveTo>
                <a:lnTo>
                  <a:pt x="93979" y="312546"/>
                </a:lnTo>
                <a:lnTo>
                  <a:pt x="91566" y="314960"/>
                </a:lnTo>
                <a:lnTo>
                  <a:pt x="148589" y="315086"/>
                </a:lnTo>
                <a:lnTo>
                  <a:pt x="151129" y="312546"/>
                </a:lnTo>
                <a:close/>
              </a:path>
              <a:path w="448310" h="420370">
                <a:moveTo>
                  <a:pt x="48260" y="415289"/>
                </a:moveTo>
                <a:lnTo>
                  <a:pt x="29210" y="415289"/>
                </a:lnTo>
                <a:lnTo>
                  <a:pt x="29210" y="416559"/>
                </a:lnTo>
                <a:lnTo>
                  <a:pt x="34289" y="416559"/>
                </a:lnTo>
                <a:lnTo>
                  <a:pt x="34289" y="417829"/>
                </a:lnTo>
                <a:lnTo>
                  <a:pt x="38100" y="417829"/>
                </a:lnTo>
                <a:lnTo>
                  <a:pt x="38100" y="419099"/>
                </a:lnTo>
                <a:lnTo>
                  <a:pt x="41910" y="419099"/>
                </a:lnTo>
                <a:lnTo>
                  <a:pt x="41910" y="420369"/>
                </a:lnTo>
                <a:lnTo>
                  <a:pt x="43180" y="420369"/>
                </a:lnTo>
                <a:lnTo>
                  <a:pt x="48260" y="415289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bk object 1184"/>
          <p:cNvSpPr/>
          <p:nvPr/>
        </p:nvSpPr>
        <p:spPr>
          <a:xfrm>
            <a:off x="3868420" y="6336029"/>
            <a:ext cx="447040" cy="421640"/>
          </a:xfrm>
          <a:custGeom>
            <a:avLst/>
            <a:gdLst/>
            <a:ahLst/>
            <a:cxnLst/>
            <a:rect l="l" t="t" r="r" b="b"/>
            <a:pathLst>
              <a:path w="447039" h="421640">
                <a:moveTo>
                  <a:pt x="341629" y="120649"/>
                </a:moveTo>
                <a:lnTo>
                  <a:pt x="283210" y="120649"/>
                </a:lnTo>
                <a:lnTo>
                  <a:pt x="278129" y="125729"/>
                </a:lnTo>
                <a:lnTo>
                  <a:pt x="336549" y="125729"/>
                </a:lnTo>
                <a:lnTo>
                  <a:pt x="341629" y="120649"/>
                </a:lnTo>
                <a:close/>
              </a:path>
              <a:path w="447039" h="421640">
                <a:moveTo>
                  <a:pt x="349249" y="113029"/>
                </a:moveTo>
                <a:lnTo>
                  <a:pt x="290829" y="113029"/>
                </a:lnTo>
                <a:lnTo>
                  <a:pt x="284479" y="119379"/>
                </a:lnTo>
                <a:lnTo>
                  <a:pt x="342900" y="119379"/>
                </a:lnTo>
                <a:lnTo>
                  <a:pt x="349249" y="113029"/>
                </a:lnTo>
                <a:close/>
              </a:path>
              <a:path w="447039" h="421640">
                <a:moveTo>
                  <a:pt x="355599" y="106679"/>
                </a:moveTo>
                <a:lnTo>
                  <a:pt x="297179" y="106679"/>
                </a:lnTo>
                <a:lnTo>
                  <a:pt x="292100" y="111759"/>
                </a:lnTo>
                <a:lnTo>
                  <a:pt x="350519" y="111759"/>
                </a:lnTo>
                <a:lnTo>
                  <a:pt x="355599" y="106679"/>
                </a:lnTo>
                <a:close/>
              </a:path>
              <a:path w="447039" h="421640">
                <a:moveTo>
                  <a:pt x="361949" y="100329"/>
                </a:moveTo>
                <a:lnTo>
                  <a:pt x="303529" y="100329"/>
                </a:lnTo>
                <a:lnTo>
                  <a:pt x="298450" y="105409"/>
                </a:lnTo>
                <a:lnTo>
                  <a:pt x="356869" y="105409"/>
                </a:lnTo>
                <a:lnTo>
                  <a:pt x="361949" y="100329"/>
                </a:lnTo>
                <a:close/>
              </a:path>
              <a:path w="447039" h="421640">
                <a:moveTo>
                  <a:pt x="368299" y="93979"/>
                </a:moveTo>
                <a:lnTo>
                  <a:pt x="309879" y="93979"/>
                </a:lnTo>
                <a:lnTo>
                  <a:pt x="304800" y="99059"/>
                </a:lnTo>
                <a:lnTo>
                  <a:pt x="363219" y="99059"/>
                </a:lnTo>
                <a:lnTo>
                  <a:pt x="368299" y="93979"/>
                </a:lnTo>
                <a:close/>
              </a:path>
              <a:path w="447039" h="421640">
                <a:moveTo>
                  <a:pt x="374649" y="87629"/>
                </a:moveTo>
                <a:lnTo>
                  <a:pt x="316229" y="87629"/>
                </a:lnTo>
                <a:lnTo>
                  <a:pt x="311150" y="92709"/>
                </a:lnTo>
                <a:lnTo>
                  <a:pt x="369569" y="92709"/>
                </a:lnTo>
                <a:lnTo>
                  <a:pt x="374649" y="87629"/>
                </a:lnTo>
                <a:close/>
              </a:path>
              <a:path w="447039" h="421640">
                <a:moveTo>
                  <a:pt x="380999" y="81279"/>
                </a:moveTo>
                <a:lnTo>
                  <a:pt x="322579" y="81279"/>
                </a:lnTo>
                <a:lnTo>
                  <a:pt x="317500" y="86359"/>
                </a:lnTo>
                <a:lnTo>
                  <a:pt x="375919" y="86359"/>
                </a:lnTo>
                <a:lnTo>
                  <a:pt x="380999" y="81279"/>
                </a:lnTo>
                <a:close/>
              </a:path>
              <a:path w="447039" h="421640">
                <a:moveTo>
                  <a:pt x="387349" y="74929"/>
                </a:moveTo>
                <a:lnTo>
                  <a:pt x="328929" y="74929"/>
                </a:lnTo>
                <a:lnTo>
                  <a:pt x="323850" y="80009"/>
                </a:lnTo>
                <a:lnTo>
                  <a:pt x="382269" y="80009"/>
                </a:lnTo>
                <a:lnTo>
                  <a:pt x="387349" y="74929"/>
                </a:lnTo>
                <a:close/>
              </a:path>
              <a:path w="447039" h="421640">
                <a:moveTo>
                  <a:pt x="393699" y="68579"/>
                </a:moveTo>
                <a:lnTo>
                  <a:pt x="335279" y="68579"/>
                </a:lnTo>
                <a:lnTo>
                  <a:pt x="330200" y="73659"/>
                </a:lnTo>
                <a:lnTo>
                  <a:pt x="388619" y="73659"/>
                </a:lnTo>
                <a:lnTo>
                  <a:pt x="393699" y="68579"/>
                </a:lnTo>
                <a:close/>
              </a:path>
              <a:path w="447039" h="421640">
                <a:moveTo>
                  <a:pt x="400049" y="62229"/>
                </a:moveTo>
                <a:lnTo>
                  <a:pt x="341629" y="62229"/>
                </a:lnTo>
                <a:lnTo>
                  <a:pt x="336550" y="67309"/>
                </a:lnTo>
                <a:lnTo>
                  <a:pt x="394969" y="67309"/>
                </a:lnTo>
                <a:lnTo>
                  <a:pt x="400049" y="62229"/>
                </a:lnTo>
                <a:close/>
              </a:path>
              <a:path w="447039" h="421640">
                <a:moveTo>
                  <a:pt x="406399" y="55879"/>
                </a:moveTo>
                <a:lnTo>
                  <a:pt x="347979" y="55879"/>
                </a:lnTo>
                <a:lnTo>
                  <a:pt x="342900" y="60959"/>
                </a:lnTo>
                <a:lnTo>
                  <a:pt x="401319" y="60959"/>
                </a:lnTo>
                <a:lnTo>
                  <a:pt x="406399" y="55879"/>
                </a:lnTo>
                <a:close/>
              </a:path>
              <a:path w="447039" h="421640">
                <a:moveTo>
                  <a:pt x="412749" y="49529"/>
                </a:moveTo>
                <a:lnTo>
                  <a:pt x="354329" y="49529"/>
                </a:lnTo>
                <a:lnTo>
                  <a:pt x="349250" y="54609"/>
                </a:lnTo>
                <a:lnTo>
                  <a:pt x="407669" y="54609"/>
                </a:lnTo>
                <a:lnTo>
                  <a:pt x="412749" y="49529"/>
                </a:lnTo>
                <a:close/>
              </a:path>
              <a:path w="447039" h="421640">
                <a:moveTo>
                  <a:pt x="419099" y="43179"/>
                </a:moveTo>
                <a:lnTo>
                  <a:pt x="360679" y="43179"/>
                </a:lnTo>
                <a:lnTo>
                  <a:pt x="355600" y="48259"/>
                </a:lnTo>
                <a:lnTo>
                  <a:pt x="414019" y="48259"/>
                </a:lnTo>
                <a:lnTo>
                  <a:pt x="419099" y="43179"/>
                </a:lnTo>
                <a:close/>
              </a:path>
              <a:path w="447039" h="421640">
                <a:moveTo>
                  <a:pt x="425449" y="36829"/>
                </a:moveTo>
                <a:lnTo>
                  <a:pt x="367029" y="36829"/>
                </a:lnTo>
                <a:lnTo>
                  <a:pt x="361950" y="41909"/>
                </a:lnTo>
                <a:lnTo>
                  <a:pt x="420369" y="41909"/>
                </a:lnTo>
                <a:lnTo>
                  <a:pt x="425449" y="36829"/>
                </a:lnTo>
                <a:close/>
              </a:path>
              <a:path w="447039" h="421640">
                <a:moveTo>
                  <a:pt x="431799" y="30479"/>
                </a:moveTo>
                <a:lnTo>
                  <a:pt x="373379" y="30479"/>
                </a:lnTo>
                <a:lnTo>
                  <a:pt x="368300" y="35559"/>
                </a:lnTo>
                <a:lnTo>
                  <a:pt x="426719" y="35559"/>
                </a:lnTo>
                <a:lnTo>
                  <a:pt x="431799" y="30479"/>
                </a:lnTo>
                <a:close/>
              </a:path>
              <a:path w="447039" h="421640">
                <a:moveTo>
                  <a:pt x="438149" y="24129"/>
                </a:moveTo>
                <a:lnTo>
                  <a:pt x="379729" y="24129"/>
                </a:lnTo>
                <a:lnTo>
                  <a:pt x="374650" y="29209"/>
                </a:lnTo>
                <a:lnTo>
                  <a:pt x="433069" y="29209"/>
                </a:lnTo>
                <a:lnTo>
                  <a:pt x="438149" y="24129"/>
                </a:lnTo>
                <a:close/>
              </a:path>
              <a:path w="447039" h="421640">
                <a:moveTo>
                  <a:pt x="444499" y="17779"/>
                </a:moveTo>
                <a:lnTo>
                  <a:pt x="386079" y="17779"/>
                </a:lnTo>
                <a:lnTo>
                  <a:pt x="381000" y="22859"/>
                </a:lnTo>
                <a:lnTo>
                  <a:pt x="439419" y="22859"/>
                </a:lnTo>
                <a:lnTo>
                  <a:pt x="444499" y="17779"/>
                </a:lnTo>
                <a:close/>
              </a:path>
              <a:path w="447039" h="421640">
                <a:moveTo>
                  <a:pt x="441960" y="11429"/>
                </a:moveTo>
                <a:lnTo>
                  <a:pt x="392429" y="11429"/>
                </a:lnTo>
                <a:lnTo>
                  <a:pt x="387350" y="16509"/>
                </a:lnTo>
                <a:lnTo>
                  <a:pt x="445769" y="16509"/>
                </a:lnTo>
                <a:lnTo>
                  <a:pt x="447039" y="15239"/>
                </a:lnTo>
                <a:lnTo>
                  <a:pt x="445769" y="15239"/>
                </a:lnTo>
                <a:lnTo>
                  <a:pt x="445769" y="12699"/>
                </a:lnTo>
                <a:lnTo>
                  <a:pt x="441960" y="12699"/>
                </a:lnTo>
                <a:lnTo>
                  <a:pt x="441960" y="11429"/>
                </a:lnTo>
                <a:close/>
              </a:path>
              <a:path w="447039" h="421640">
                <a:moveTo>
                  <a:pt x="438150" y="10159"/>
                </a:moveTo>
                <a:lnTo>
                  <a:pt x="435609" y="10159"/>
                </a:lnTo>
                <a:lnTo>
                  <a:pt x="435609" y="11429"/>
                </a:lnTo>
                <a:lnTo>
                  <a:pt x="438150" y="11429"/>
                </a:lnTo>
                <a:lnTo>
                  <a:pt x="438150" y="10159"/>
                </a:lnTo>
                <a:close/>
              </a:path>
              <a:path w="447039" h="421640">
                <a:moveTo>
                  <a:pt x="421639" y="5079"/>
                </a:moveTo>
                <a:lnTo>
                  <a:pt x="398779" y="5079"/>
                </a:lnTo>
                <a:lnTo>
                  <a:pt x="393700" y="10159"/>
                </a:lnTo>
                <a:lnTo>
                  <a:pt x="429259" y="10159"/>
                </a:lnTo>
                <a:lnTo>
                  <a:pt x="429259" y="8889"/>
                </a:lnTo>
                <a:lnTo>
                  <a:pt x="425450" y="8889"/>
                </a:lnTo>
                <a:lnTo>
                  <a:pt x="425450" y="6349"/>
                </a:lnTo>
                <a:lnTo>
                  <a:pt x="421639" y="6349"/>
                </a:lnTo>
                <a:lnTo>
                  <a:pt x="421639" y="5079"/>
                </a:lnTo>
                <a:close/>
              </a:path>
              <a:path w="447039" h="421640">
                <a:moveTo>
                  <a:pt x="416559" y="3809"/>
                </a:moveTo>
                <a:lnTo>
                  <a:pt x="412750" y="3809"/>
                </a:lnTo>
                <a:lnTo>
                  <a:pt x="412750" y="5079"/>
                </a:lnTo>
                <a:lnTo>
                  <a:pt x="416559" y="5079"/>
                </a:lnTo>
                <a:lnTo>
                  <a:pt x="416559" y="3809"/>
                </a:lnTo>
                <a:close/>
              </a:path>
              <a:path w="447039" h="421640">
                <a:moveTo>
                  <a:pt x="403859" y="0"/>
                </a:moveTo>
                <a:lnTo>
                  <a:pt x="400050" y="3809"/>
                </a:lnTo>
                <a:lnTo>
                  <a:pt x="408939" y="3809"/>
                </a:lnTo>
                <a:lnTo>
                  <a:pt x="408939" y="2539"/>
                </a:lnTo>
                <a:lnTo>
                  <a:pt x="403859" y="2539"/>
                </a:lnTo>
                <a:lnTo>
                  <a:pt x="403859" y="0"/>
                </a:lnTo>
                <a:close/>
              </a:path>
              <a:path w="447039" h="421640">
                <a:moveTo>
                  <a:pt x="335279" y="126999"/>
                </a:moveTo>
                <a:lnTo>
                  <a:pt x="276860" y="126999"/>
                </a:lnTo>
                <a:lnTo>
                  <a:pt x="234950" y="168909"/>
                </a:lnTo>
                <a:lnTo>
                  <a:pt x="293369" y="168909"/>
                </a:lnTo>
                <a:lnTo>
                  <a:pt x="335279" y="126999"/>
                </a:lnTo>
                <a:close/>
              </a:path>
              <a:path w="447039" h="421640">
                <a:moveTo>
                  <a:pt x="293369" y="168909"/>
                </a:moveTo>
                <a:lnTo>
                  <a:pt x="234950" y="168909"/>
                </a:lnTo>
                <a:lnTo>
                  <a:pt x="130810" y="273049"/>
                </a:lnTo>
                <a:lnTo>
                  <a:pt x="189229" y="273049"/>
                </a:lnTo>
                <a:lnTo>
                  <a:pt x="293369" y="168909"/>
                </a:lnTo>
                <a:close/>
              </a:path>
              <a:path w="447039" h="421640">
                <a:moveTo>
                  <a:pt x="189229" y="273049"/>
                </a:moveTo>
                <a:lnTo>
                  <a:pt x="130810" y="273049"/>
                </a:lnTo>
                <a:lnTo>
                  <a:pt x="124460" y="279399"/>
                </a:lnTo>
                <a:lnTo>
                  <a:pt x="182879" y="279399"/>
                </a:lnTo>
                <a:lnTo>
                  <a:pt x="189229" y="273049"/>
                </a:lnTo>
                <a:close/>
              </a:path>
              <a:path w="447039" h="421640">
                <a:moveTo>
                  <a:pt x="182879" y="279399"/>
                </a:moveTo>
                <a:lnTo>
                  <a:pt x="124459" y="279399"/>
                </a:lnTo>
                <a:lnTo>
                  <a:pt x="62229" y="341629"/>
                </a:lnTo>
                <a:lnTo>
                  <a:pt x="120650" y="341629"/>
                </a:lnTo>
                <a:lnTo>
                  <a:pt x="182879" y="279399"/>
                </a:lnTo>
                <a:close/>
              </a:path>
              <a:path w="447039" h="421640">
                <a:moveTo>
                  <a:pt x="120650" y="341629"/>
                </a:moveTo>
                <a:lnTo>
                  <a:pt x="62229" y="341629"/>
                </a:lnTo>
                <a:lnTo>
                  <a:pt x="50800" y="353059"/>
                </a:lnTo>
                <a:lnTo>
                  <a:pt x="109219" y="353059"/>
                </a:lnTo>
                <a:lnTo>
                  <a:pt x="120650" y="341629"/>
                </a:lnTo>
                <a:close/>
              </a:path>
              <a:path w="447039" h="421640">
                <a:moveTo>
                  <a:pt x="109219" y="353059"/>
                </a:moveTo>
                <a:lnTo>
                  <a:pt x="50800" y="353059"/>
                </a:lnTo>
                <a:lnTo>
                  <a:pt x="0" y="403859"/>
                </a:lnTo>
                <a:lnTo>
                  <a:pt x="58419" y="403859"/>
                </a:lnTo>
                <a:lnTo>
                  <a:pt x="109219" y="353059"/>
                </a:lnTo>
                <a:close/>
              </a:path>
              <a:path w="447039" h="421640">
                <a:moveTo>
                  <a:pt x="58419" y="403859"/>
                </a:moveTo>
                <a:lnTo>
                  <a:pt x="0" y="403859"/>
                </a:lnTo>
                <a:lnTo>
                  <a:pt x="0" y="405129"/>
                </a:lnTo>
                <a:lnTo>
                  <a:pt x="2539" y="405129"/>
                </a:lnTo>
                <a:lnTo>
                  <a:pt x="2539" y="406399"/>
                </a:lnTo>
                <a:lnTo>
                  <a:pt x="5079" y="406399"/>
                </a:lnTo>
                <a:lnTo>
                  <a:pt x="5079" y="407669"/>
                </a:lnTo>
                <a:lnTo>
                  <a:pt x="8889" y="407669"/>
                </a:lnTo>
                <a:lnTo>
                  <a:pt x="8889" y="408939"/>
                </a:lnTo>
                <a:lnTo>
                  <a:pt x="11429" y="408939"/>
                </a:lnTo>
                <a:lnTo>
                  <a:pt x="11429" y="410209"/>
                </a:lnTo>
                <a:lnTo>
                  <a:pt x="15239" y="410209"/>
                </a:lnTo>
                <a:lnTo>
                  <a:pt x="15239" y="411479"/>
                </a:lnTo>
                <a:lnTo>
                  <a:pt x="17779" y="411479"/>
                </a:lnTo>
                <a:lnTo>
                  <a:pt x="17779" y="412749"/>
                </a:lnTo>
                <a:lnTo>
                  <a:pt x="20319" y="412749"/>
                </a:lnTo>
                <a:lnTo>
                  <a:pt x="20319" y="414019"/>
                </a:lnTo>
                <a:lnTo>
                  <a:pt x="22859" y="414019"/>
                </a:lnTo>
                <a:lnTo>
                  <a:pt x="22859" y="415289"/>
                </a:lnTo>
                <a:lnTo>
                  <a:pt x="26669" y="415289"/>
                </a:lnTo>
                <a:lnTo>
                  <a:pt x="26669" y="416559"/>
                </a:lnTo>
                <a:lnTo>
                  <a:pt x="30479" y="416559"/>
                </a:lnTo>
                <a:lnTo>
                  <a:pt x="30479" y="417829"/>
                </a:lnTo>
                <a:lnTo>
                  <a:pt x="34290" y="417829"/>
                </a:lnTo>
                <a:lnTo>
                  <a:pt x="34289" y="419099"/>
                </a:lnTo>
                <a:lnTo>
                  <a:pt x="36829" y="419099"/>
                </a:lnTo>
                <a:lnTo>
                  <a:pt x="36829" y="420369"/>
                </a:lnTo>
                <a:lnTo>
                  <a:pt x="40639" y="420369"/>
                </a:lnTo>
                <a:lnTo>
                  <a:pt x="40639" y="421639"/>
                </a:lnTo>
                <a:lnTo>
                  <a:pt x="58419" y="403859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bk object 1185"/>
          <p:cNvSpPr/>
          <p:nvPr/>
        </p:nvSpPr>
        <p:spPr>
          <a:xfrm>
            <a:off x="3829234" y="6327140"/>
            <a:ext cx="443230" cy="412750"/>
          </a:xfrm>
          <a:custGeom>
            <a:avLst/>
            <a:gdLst/>
            <a:ahLst/>
            <a:cxnLst/>
            <a:rect l="l" t="t" r="r" b="b"/>
            <a:pathLst>
              <a:path w="443229" h="412750">
                <a:moveTo>
                  <a:pt x="322394" y="129540"/>
                </a:moveTo>
                <a:lnTo>
                  <a:pt x="264687" y="129540"/>
                </a:lnTo>
                <a:lnTo>
                  <a:pt x="259597" y="134620"/>
                </a:lnTo>
                <a:lnTo>
                  <a:pt x="317314" y="134620"/>
                </a:lnTo>
                <a:lnTo>
                  <a:pt x="322394" y="129540"/>
                </a:lnTo>
                <a:close/>
              </a:path>
              <a:path w="443229" h="412750">
                <a:moveTo>
                  <a:pt x="330014" y="121920"/>
                </a:moveTo>
                <a:lnTo>
                  <a:pt x="272322" y="121920"/>
                </a:lnTo>
                <a:lnTo>
                  <a:pt x="265959" y="128270"/>
                </a:lnTo>
                <a:lnTo>
                  <a:pt x="323664" y="128270"/>
                </a:lnTo>
                <a:lnTo>
                  <a:pt x="330014" y="121920"/>
                </a:lnTo>
                <a:close/>
              </a:path>
              <a:path w="443229" h="412750">
                <a:moveTo>
                  <a:pt x="336364" y="115570"/>
                </a:moveTo>
                <a:lnTo>
                  <a:pt x="278685" y="115570"/>
                </a:lnTo>
                <a:lnTo>
                  <a:pt x="273595" y="120650"/>
                </a:lnTo>
                <a:lnTo>
                  <a:pt x="331284" y="120650"/>
                </a:lnTo>
                <a:lnTo>
                  <a:pt x="336364" y="115570"/>
                </a:lnTo>
                <a:close/>
              </a:path>
              <a:path w="443229" h="412750">
                <a:moveTo>
                  <a:pt x="342714" y="109220"/>
                </a:moveTo>
                <a:lnTo>
                  <a:pt x="285047" y="109220"/>
                </a:lnTo>
                <a:lnTo>
                  <a:pt x="279957" y="114300"/>
                </a:lnTo>
                <a:lnTo>
                  <a:pt x="337634" y="114300"/>
                </a:lnTo>
                <a:lnTo>
                  <a:pt x="342714" y="109220"/>
                </a:lnTo>
                <a:close/>
              </a:path>
              <a:path w="443229" h="412750">
                <a:moveTo>
                  <a:pt x="349064" y="102870"/>
                </a:moveTo>
                <a:lnTo>
                  <a:pt x="291410" y="102870"/>
                </a:lnTo>
                <a:lnTo>
                  <a:pt x="286320" y="107950"/>
                </a:lnTo>
                <a:lnTo>
                  <a:pt x="343984" y="107950"/>
                </a:lnTo>
                <a:lnTo>
                  <a:pt x="349064" y="102870"/>
                </a:lnTo>
                <a:close/>
              </a:path>
              <a:path w="443229" h="412750">
                <a:moveTo>
                  <a:pt x="355414" y="96520"/>
                </a:moveTo>
                <a:lnTo>
                  <a:pt x="297773" y="96520"/>
                </a:lnTo>
                <a:lnTo>
                  <a:pt x="292683" y="101600"/>
                </a:lnTo>
                <a:lnTo>
                  <a:pt x="350334" y="101600"/>
                </a:lnTo>
                <a:lnTo>
                  <a:pt x="355414" y="96520"/>
                </a:lnTo>
                <a:close/>
              </a:path>
              <a:path w="443229" h="412750">
                <a:moveTo>
                  <a:pt x="361764" y="90170"/>
                </a:moveTo>
                <a:lnTo>
                  <a:pt x="304135" y="90170"/>
                </a:lnTo>
                <a:lnTo>
                  <a:pt x="299045" y="95250"/>
                </a:lnTo>
                <a:lnTo>
                  <a:pt x="356684" y="95250"/>
                </a:lnTo>
                <a:lnTo>
                  <a:pt x="361764" y="90170"/>
                </a:lnTo>
                <a:close/>
              </a:path>
              <a:path w="443229" h="412750">
                <a:moveTo>
                  <a:pt x="368114" y="83820"/>
                </a:moveTo>
                <a:lnTo>
                  <a:pt x="310498" y="83820"/>
                </a:lnTo>
                <a:lnTo>
                  <a:pt x="305408" y="88900"/>
                </a:lnTo>
                <a:lnTo>
                  <a:pt x="363034" y="88900"/>
                </a:lnTo>
                <a:lnTo>
                  <a:pt x="368114" y="83820"/>
                </a:lnTo>
                <a:close/>
              </a:path>
              <a:path w="443229" h="412750">
                <a:moveTo>
                  <a:pt x="374464" y="77470"/>
                </a:moveTo>
                <a:lnTo>
                  <a:pt x="316861" y="77470"/>
                </a:lnTo>
                <a:lnTo>
                  <a:pt x="311771" y="82550"/>
                </a:lnTo>
                <a:lnTo>
                  <a:pt x="369384" y="82550"/>
                </a:lnTo>
                <a:lnTo>
                  <a:pt x="374464" y="77470"/>
                </a:lnTo>
                <a:close/>
              </a:path>
              <a:path w="443229" h="412750">
                <a:moveTo>
                  <a:pt x="380814" y="71120"/>
                </a:moveTo>
                <a:lnTo>
                  <a:pt x="323223" y="71120"/>
                </a:lnTo>
                <a:lnTo>
                  <a:pt x="318133" y="76200"/>
                </a:lnTo>
                <a:lnTo>
                  <a:pt x="375734" y="76200"/>
                </a:lnTo>
                <a:lnTo>
                  <a:pt x="380814" y="71120"/>
                </a:lnTo>
                <a:close/>
              </a:path>
              <a:path w="443229" h="412750">
                <a:moveTo>
                  <a:pt x="387164" y="64770"/>
                </a:moveTo>
                <a:lnTo>
                  <a:pt x="329586" y="64770"/>
                </a:lnTo>
                <a:lnTo>
                  <a:pt x="324496" y="69850"/>
                </a:lnTo>
                <a:lnTo>
                  <a:pt x="382084" y="69850"/>
                </a:lnTo>
                <a:lnTo>
                  <a:pt x="387164" y="64770"/>
                </a:lnTo>
                <a:close/>
              </a:path>
              <a:path w="443229" h="412750">
                <a:moveTo>
                  <a:pt x="393514" y="58420"/>
                </a:moveTo>
                <a:lnTo>
                  <a:pt x="335949" y="58420"/>
                </a:lnTo>
                <a:lnTo>
                  <a:pt x="330859" y="63500"/>
                </a:lnTo>
                <a:lnTo>
                  <a:pt x="388434" y="63500"/>
                </a:lnTo>
                <a:lnTo>
                  <a:pt x="393514" y="58420"/>
                </a:lnTo>
                <a:close/>
              </a:path>
              <a:path w="443229" h="412750">
                <a:moveTo>
                  <a:pt x="399864" y="52070"/>
                </a:moveTo>
                <a:lnTo>
                  <a:pt x="342311" y="52070"/>
                </a:lnTo>
                <a:lnTo>
                  <a:pt x="337221" y="57150"/>
                </a:lnTo>
                <a:lnTo>
                  <a:pt x="394784" y="57150"/>
                </a:lnTo>
                <a:lnTo>
                  <a:pt x="399864" y="52070"/>
                </a:lnTo>
                <a:close/>
              </a:path>
              <a:path w="443229" h="412750">
                <a:moveTo>
                  <a:pt x="406214" y="45720"/>
                </a:moveTo>
                <a:lnTo>
                  <a:pt x="348674" y="45720"/>
                </a:lnTo>
                <a:lnTo>
                  <a:pt x="343584" y="50800"/>
                </a:lnTo>
                <a:lnTo>
                  <a:pt x="401134" y="50800"/>
                </a:lnTo>
                <a:lnTo>
                  <a:pt x="406214" y="45720"/>
                </a:lnTo>
                <a:close/>
              </a:path>
              <a:path w="443229" h="412750">
                <a:moveTo>
                  <a:pt x="412564" y="39370"/>
                </a:moveTo>
                <a:lnTo>
                  <a:pt x="355037" y="39370"/>
                </a:lnTo>
                <a:lnTo>
                  <a:pt x="349947" y="44450"/>
                </a:lnTo>
                <a:lnTo>
                  <a:pt x="407484" y="44450"/>
                </a:lnTo>
                <a:lnTo>
                  <a:pt x="412564" y="39370"/>
                </a:lnTo>
                <a:close/>
              </a:path>
              <a:path w="443229" h="412750">
                <a:moveTo>
                  <a:pt x="418914" y="33020"/>
                </a:moveTo>
                <a:lnTo>
                  <a:pt x="361399" y="33020"/>
                </a:lnTo>
                <a:lnTo>
                  <a:pt x="356309" y="38100"/>
                </a:lnTo>
                <a:lnTo>
                  <a:pt x="413834" y="38100"/>
                </a:lnTo>
                <a:lnTo>
                  <a:pt x="418914" y="33020"/>
                </a:lnTo>
                <a:close/>
              </a:path>
              <a:path w="443229" h="412750">
                <a:moveTo>
                  <a:pt x="425264" y="26670"/>
                </a:moveTo>
                <a:lnTo>
                  <a:pt x="367762" y="26670"/>
                </a:lnTo>
                <a:lnTo>
                  <a:pt x="362672" y="31750"/>
                </a:lnTo>
                <a:lnTo>
                  <a:pt x="420184" y="31750"/>
                </a:lnTo>
                <a:lnTo>
                  <a:pt x="425264" y="26670"/>
                </a:lnTo>
                <a:close/>
              </a:path>
              <a:path w="443229" h="412750">
                <a:moveTo>
                  <a:pt x="431614" y="20320"/>
                </a:moveTo>
                <a:lnTo>
                  <a:pt x="374125" y="20320"/>
                </a:lnTo>
                <a:lnTo>
                  <a:pt x="369035" y="25400"/>
                </a:lnTo>
                <a:lnTo>
                  <a:pt x="426534" y="25400"/>
                </a:lnTo>
                <a:lnTo>
                  <a:pt x="431614" y="20320"/>
                </a:lnTo>
                <a:close/>
              </a:path>
              <a:path w="443229" h="412750">
                <a:moveTo>
                  <a:pt x="437964" y="13970"/>
                </a:moveTo>
                <a:lnTo>
                  <a:pt x="380487" y="13970"/>
                </a:lnTo>
                <a:lnTo>
                  <a:pt x="375397" y="19050"/>
                </a:lnTo>
                <a:lnTo>
                  <a:pt x="432884" y="19050"/>
                </a:lnTo>
                <a:lnTo>
                  <a:pt x="437964" y="13970"/>
                </a:lnTo>
                <a:close/>
              </a:path>
              <a:path w="443229" h="412750">
                <a:moveTo>
                  <a:pt x="443044" y="8890"/>
                </a:moveTo>
                <a:lnTo>
                  <a:pt x="385578" y="8890"/>
                </a:lnTo>
                <a:lnTo>
                  <a:pt x="381760" y="12700"/>
                </a:lnTo>
                <a:lnTo>
                  <a:pt x="439234" y="12700"/>
                </a:lnTo>
                <a:lnTo>
                  <a:pt x="443044" y="8890"/>
                </a:lnTo>
                <a:close/>
              </a:path>
              <a:path w="443229" h="412750">
                <a:moveTo>
                  <a:pt x="440504" y="7620"/>
                </a:moveTo>
                <a:lnTo>
                  <a:pt x="386850" y="7620"/>
                </a:lnTo>
                <a:lnTo>
                  <a:pt x="385578" y="8890"/>
                </a:lnTo>
                <a:lnTo>
                  <a:pt x="440504" y="8890"/>
                </a:lnTo>
                <a:lnTo>
                  <a:pt x="440504" y="7620"/>
                </a:lnTo>
                <a:close/>
              </a:path>
              <a:path w="443229" h="412750">
                <a:moveTo>
                  <a:pt x="431614" y="6350"/>
                </a:moveTo>
                <a:lnTo>
                  <a:pt x="425264" y="6350"/>
                </a:lnTo>
                <a:lnTo>
                  <a:pt x="425264" y="7620"/>
                </a:lnTo>
                <a:lnTo>
                  <a:pt x="431614" y="7620"/>
                </a:lnTo>
                <a:lnTo>
                  <a:pt x="431614" y="6350"/>
                </a:lnTo>
                <a:close/>
              </a:path>
              <a:path w="443229" h="412750">
                <a:moveTo>
                  <a:pt x="403674" y="0"/>
                </a:moveTo>
                <a:lnTo>
                  <a:pt x="394485" y="0"/>
                </a:lnTo>
                <a:lnTo>
                  <a:pt x="388123" y="6350"/>
                </a:lnTo>
                <a:lnTo>
                  <a:pt x="420184" y="6350"/>
                </a:lnTo>
                <a:lnTo>
                  <a:pt x="420184" y="5080"/>
                </a:lnTo>
                <a:lnTo>
                  <a:pt x="413834" y="5080"/>
                </a:lnTo>
                <a:lnTo>
                  <a:pt x="413834" y="2540"/>
                </a:lnTo>
                <a:lnTo>
                  <a:pt x="407484" y="2540"/>
                </a:lnTo>
                <a:lnTo>
                  <a:pt x="407484" y="1270"/>
                </a:lnTo>
                <a:lnTo>
                  <a:pt x="403674" y="1270"/>
                </a:lnTo>
                <a:lnTo>
                  <a:pt x="403674" y="0"/>
                </a:lnTo>
                <a:close/>
              </a:path>
              <a:path w="443229" h="412750">
                <a:moveTo>
                  <a:pt x="316044" y="135890"/>
                </a:moveTo>
                <a:lnTo>
                  <a:pt x="258324" y="135890"/>
                </a:lnTo>
                <a:lnTo>
                  <a:pt x="232873" y="161290"/>
                </a:lnTo>
                <a:lnTo>
                  <a:pt x="290644" y="161290"/>
                </a:lnTo>
                <a:lnTo>
                  <a:pt x="316044" y="135890"/>
                </a:lnTo>
                <a:close/>
              </a:path>
              <a:path w="443229" h="412750">
                <a:moveTo>
                  <a:pt x="290644" y="161290"/>
                </a:moveTo>
                <a:lnTo>
                  <a:pt x="232873" y="161290"/>
                </a:lnTo>
                <a:lnTo>
                  <a:pt x="216330" y="177800"/>
                </a:lnTo>
                <a:lnTo>
                  <a:pt x="274134" y="177800"/>
                </a:lnTo>
                <a:lnTo>
                  <a:pt x="290644" y="161290"/>
                </a:lnTo>
                <a:close/>
              </a:path>
              <a:path w="443229" h="412750">
                <a:moveTo>
                  <a:pt x="274134" y="177800"/>
                </a:moveTo>
                <a:lnTo>
                  <a:pt x="216330" y="177800"/>
                </a:lnTo>
                <a:lnTo>
                  <a:pt x="105620" y="288290"/>
                </a:lnTo>
                <a:lnTo>
                  <a:pt x="163644" y="288290"/>
                </a:lnTo>
                <a:lnTo>
                  <a:pt x="274134" y="177800"/>
                </a:lnTo>
                <a:close/>
              </a:path>
              <a:path w="443229" h="412750">
                <a:moveTo>
                  <a:pt x="17594" y="402594"/>
                </a:moveTo>
                <a:lnTo>
                  <a:pt x="17594" y="403860"/>
                </a:lnTo>
                <a:lnTo>
                  <a:pt x="20134" y="403860"/>
                </a:lnTo>
                <a:lnTo>
                  <a:pt x="20134" y="405130"/>
                </a:lnTo>
                <a:lnTo>
                  <a:pt x="22674" y="405130"/>
                </a:lnTo>
                <a:lnTo>
                  <a:pt x="22674" y="406400"/>
                </a:lnTo>
                <a:lnTo>
                  <a:pt x="25214" y="406400"/>
                </a:lnTo>
                <a:lnTo>
                  <a:pt x="25214" y="407670"/>
                </a:lnTo>
                <a:lnTo>
                  <a:pt x="27754" y="407670"/>
                </a:lnTo>
                <a:lnTo>
                  <a:pt x="27754" y="408940"/>
                </a:lnTo>
                <a:lnTo>
                  <a:pt x="30294" y="408940"/>
                </a:lnTo>
                <a:lnTo>
                  <a:pt x="30294" y="410210"/>
                </a:lnTo>
                <a:lnTo>
                  <a:pt x="31564" y="410210"/>
                </a:lnTo>
                <a:lnTo>
                  <a:pt x="31564" y="411480"/>
                </a:lnTo>
                <a:lnTo>
                  <a:pt x="35374" y="411480"/>
                </a:lnTo>
                <a:lnTo>
                  <a:pt x="35374" y="412750"/>
                </a:lnTo>
                <a:lnTo>
                  <a:pt x="39184" y="412750"/>
                </a:lnTo>
                <a:lnTo>
                  <a:pt x="49218" y="402716"/>
                </a:lnTo>
                <a:lnTo>
                  <a:pt x="17594" y="402594"/>
                </a:lnTo>
                <a:close/>
              </a:path>
              <a:path w="443229" h="412750">
                <a:moveTo>
                  <a:pt x="49460" y="402590"/>
                </a:moveTo>
                <a:lnTo>
                  <a:pt x="49344" y="402717"/>
                </a:lnTo>
                <a:lnTo>
                  <a:pt x="49460" y="402590"/>
                </a:lnTo>
                <a:close/>
              </a:path>
              <a:path w="443229" h="412750">
                <a:moveTo>
                  <a:pt x="1272" y="392430"/>
                </a:moveTo>
                <a:lnTo>
                  <a:pt x="0" y="393700"/>
                </a:lnTo>
                <a:lnTo>
                  <a:pt x="2354" y="393700"/>
                </a:lnTo>
                <a:lnTo>
                  <a:pt x="2354" y="394970"/>
                </a:lnTo>
                <a:lnTo>
                  <a:pt x="3624" y="394970"/>
                </a:lnTo>
                <a:lnTo>
                  <a:pt x="3624" y="396240"/>
                </a:lnTo>
                <a:lnTo>
                  <a:pt x="6164" y="396240"/>
                </a:lnTo>
                <a:lnTo>
                  <a:pt x="6164" y="397510"/>
                </a:lnTo>
                <a:lnTo>
                  <a:pt x="8704" y="397510"/>
                </a:lnTo>
                <a:lnTo>
                  <a:pt x="8704" y="398780"/>
                </a:lnTo>
                <a:lnTo>
                  <a:pt x="11244" y="398780"/>
                </a:lnTo>
                <a:lnTo>
                  <a:pt x="11244" y="400050"/>
                </a:lnTo>
                <a:lnTo>
                  <a:pt x="13784" y="400050"/>
                </a:lnTo>
                <a:lnTo>
                  <a:pt x="13784" y="401320"/>
                </a:lnTo>
                <a:lnTo>
                  <a:pt x="16324" y="401320"/>
                </a:lnTo>
                <a:lnTo>
                  <a:pt x="16324" y="402590"/>
                </a:lnTo>
                <a:lnTo>
                  <a:pt x="17594" y="402594"/>
                </a:lnTo>
                <a:lnTo>
                  <a:pt x="49460" y="402590"/>
                </a:lnTo>
                <a:lnTo>
                  <a:pt x="50614" y="401320"/>
                </a:lnTo>
                <a:lnTo>
                  <a:pt x="58234" y="393700"/>
                </a:lnTo>
                <a:lnTo>
                  <a:pt x="59504" y="392557"/>
                </a:lnTo>
                <a:lnTo>
                  <a:pt x="1272" y="392430"/>
                </a:lnTo>
                <a:close/>
              </a:path>
              <a:path w="443229" h="412750">
                <a:moveTo>
                  <a:pt x="3817" y="389890"/>
                </a:moveTo>
                <a:lnTo>
                  <a:pt x="1272" y="392430"/>
                </a:lnTo>
                <a:lnTo>
                  <a:pt x="59504" y="392430"/>
                </a:lnTo>
                <a:lnTo>
                  <a:pt x="60774" y="391160"/>
                </a:lnTo>
                <a:lnTo>
                  <a:pt x="62044" y="390017"/>
                </a:lnTo>
                <a:lnTo>
                  <a:pt x="3817" y="389890"/>
                </a:lnTo>
                <a:close/>
              </a:path>
              <a:path w="443229" h="412750">
                <a:moveTo>
                  <a:pt x="11452" y="382270"/>
                </a:moveTo>
                <a:lnTo>
                  <a:pt x="3817" y="389890"/>
                </a:lnTo>
                <a:lnTo>
                  <a:pt x="62044" y="389890"/>
                </a:lnTo>
                <a:lnTo>
                  <a:pt x="69538" y="382396"/>
                </a:lnTo>
                <a:lnTo>
                  <a:pt x="11452" y="382270"/>
                </a:lnTo>
                <a:close/>
              </a:path>
              <a:path w="443229" h="412750">
                <a:moveTo>
                  <a:pt x="12725" y="381000"/>
                </a:moveTo>
                <a:lnTo>
                  <a:pt x="11452" y="382270"/>
                </a:lnTo>
                <a:lnTo>
                  <a:pt x="69664" y="382270"/>
                </a:lnTo>
                <a:lnTo>
                  <a:pt x="70934" y="381127"/>
                </a:lnTo>
                <a:lnTo>
                  <a:pt x="12725" y="381000"/>
                </a:lnTo>
                <a:close/>
              </a:path>
              <a:path w="443229" h="412750">
                <a:moveTo>
                  <a:pt x="17815" y="375920"/>
                </a:moveTo>
                <a:lnTo>
                  <a:pt x="12725" y="381000"/>
                </a:lnTo>
                <a:lnTo>
                  <a:pt x="70934" y="381000"/>
                </a:lnTo>
                <a:lnTo>
                  <a:pt x="74744" y="377190"/>
                </a:lnTo>
                <a:lnTo>
                  <a:pt x="76014" y="376047"/>
                </a:lnTo>
                <a:lnTo>
                  <a:pt x="17815" y="375920"/>
                </a:lnTo>
                <a:close/>
              </a:path>
              <a:path w="443229" h="412750">
                <a:moveTo>
                  <a:pt x="31813" y="361950"/>
                </a:moveTo>
                <a:lnTo>
                  <a:pt x="17815" y="375920"/>
                </a:lnTo>
                <a:lnTo>
                  <a:pt x="76014" y="375920"/>
                </a:lnTo>
                <a:lnTo>
                  <a:pt x="89858" y="362076"/>
                </a:lnTo>
                <a:lnTo>
                  <a:pt x="31813" y="361950"/>
                </a:lnTo>
                <a:close/>
              </a:path>
              <a:path w="443229" h="412750">
                <a:moveTo>
                  <a:pt x="36903" y="356870"/>
                </a:moveTo>
                <a:lnTo>
                  <a:pt x="31813" y="361950"/>
                </a:lnTo>
                <a:lnTo>
                  <a:pt x="89984" y="361950"/>
                </a:lnTo>
                <a:lnTo>
                  <a:pt x="91254" y="360680"/>
                </a:lnTo>
                <a:lnTo>
                  <a:pt x="93794" y="358140"/>
                </a:lnTo>
                <a:lnTo>
                  <a:pt x="95064" y="356997"/>
                </a:lnTo>
                <a:lnTo>
                  <a:pt x="36903" y="356870"/>
                </a:lnTo>
                <a:close/>
              </a:path>
              <a:path w="443229" h="412750">
                <a:moveTo>
                  <a:pt x="44538" y="349250"/>
                </a:moveTo>
                <a:lnTo>
                  <a:pt x="36903" y="356870"/>
                </a:lnTo>
                <a:lnTo>
                  <a:pt x="95064" y="356870"/>
                </a:lnTo>
                <a:lnTo>
                  <a:pt x="101414" y="350520"/>
                </a:lnTo>
                <a:lnTo>
                  <a:pt x="102684" y="349377"/>
                </a:lnTo>
                <a:lnTo>
                  <a:pt x="44538" y="349250"/>
                </a:lnTo>
                <a:close/>
              </a:path>
              <a:path w="443229" h="412750">
                <a:moveTo>
                  <a:pt x="75079" y="318770"/>
                </a:moveTo>
                <a:lnTo>
                  <a:pt x="44538" y="349250"/>
                </a:lnTo>
                <a:lnTo>
                  <a:pt x="102684" y="349250"/>
                </a:lnTo>
                <a:lnTo>
                  <a:pt x="131894" y="320040"/>
                </a:lnTo>
                <a:lnTo>
                  <a:pt x="133164" y="318897"/>
                </a:lnTo>
                <a:lnTo>
                  <a:pt x="75079" y="318770"/>
                </a:lnTo>
                <a:close/>
              </a:path>
              <a:path w="443229" h="412750">
                <a:moveTo>
                  <a:pt x="139514" y="312420"/>
                </a:moveTo>
                <a:lnTo>
                  <a:pt x="81442" y="312547"/>
                </a:lnTo>
                <a:lnTo>
                  <a:pt x="78897" y="314960"/>
                </a:lnTo>
                <a:lnTo>
                  <a:pt x="75079" y="318770"/>
                </a:lnTo>
                <a:lnTo>
                  <a:pt x="133164" y="318770"/>
                </a:lnTo>
                <a:lnTo>
                  <a:pt x="139514" y="312420"/>
                </a:lnTo>
                <a:close/>
              </a:path>
              <a:path w="443229" h="412750">
                <a:moveTo>
                  <a:pt x="82714" y="311150"/>
                </a:moveTo>
                <a:lnTo>
                  <a:pt x="81442" y="312420"/>
                </a:lnTo>
                <a:lnTo>
                  <a:pt x="139514" y="312420"/>
                </a:lnTo>
                <a:lnTo>
                  <a:pt x="140784" y="311277"/>
                </a:lnTo>
                <a:lnTo>
                  <a:pt x="82714" y="311150"/>
                </a:lnTo>
                <a:close/>
              </a:path>
              <a:path w="443229" h="412750">
                <a:moveTo>
                  <a:pt x="97985" y="295910"/>
                </a:moveTo>
                <a:lnTo>
                  <a:pt x="82714" y="311150"/>
                </a:lnTo>
                <a:lnTo>
                  <a:pt x="140784" y="311277"/>
                </a:lnTo>
                <a:lnTo>
                  <a:pt x="143324" y="308610"/>
                </a:lnTo>
                <a:lnTo>
                  <a:pt x="153484" y="298450"/>
                </a:lnTo>
                <a:lnTo>
                  <a:pt x="156024" y="296037"/>
                </a:lnTo>
                <a:lnTo>
                  <a:pt x="97985" y="295910"/>
                </a:lnTo>
                <a:close/>
              </a:path>
              <a:path w="443229" h="412750">
                <a:moveTo>
                  <a:pt x="105620" y="288290"/>
                </a:moveTo>
                <a:lnTo>
                  <a:pt x="97985" y="295910"/>
                </a:lnTo>
                <a:lnTo>
                  <a:pt x="156024" y="296037"/>
                </a:lnTo>
                <a:lnTo>
                  <a:pt x="158564" y="293370"/>
                </a:lnTo>
                <a:lnTo>
                  <a:pt x="161104" y="290830"/>
                </a:lnTo>
                <a:lnTo>
                  <a:pt x="163644" y="288417"/>
                </a:lnTo>
                <a:lnTo>
                  <a:pt x="105620" y="28829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bk object 1186"/>
          <p:cNvSpPr/>
          <p:nvPr/>
        </p:nvSpPr>
        <p:spPr>
          <a:xfrm>
            <a:off x="3796029" y="6320790"/>
            <a:ext cx="427990" cy="400050"/>
          </a:xfrm>
          <a:custGeom>
            <a:avLst/>
            <a:gdLst/>
            <a:ahLst/>
            <a:cxnLst/>
            <a:rect l="l" t="t" r="r" b="b"/>
            <a:pathLst>
              <a:path w="427989" h="400050">
                <a:moveTo>
                  <a:pt x="297892" y="135890"/>
                </a:moveTo>
                <a:lnTo>
                  <a:pt x="240030" y="135890"/>
                </a:lnTo>
                <a:lnTo>
                  <a:pt x="234950" y="140970"/>
                </a:lnTo>
                <a:lnTo>
                  <a:pt x="292802" y="140970"/>
                </a:lnTo>
                <a:lnTo>
                  <a:pt x="297892" y="135890"/>
                </a:lnTo>
                <a:close/>
              </a:path>
              <a:path w="427989" h="400050">
                <a:moveTo>
                  <a:pt x="305527" y="128270"/>
                </a:moveTo>
                <a:lnTo>
                  <a:pt x="247650" y="128270"/>
                </a:lnTo>
                <a:lnTo>
                  <a:pt x="241300" y="134620"/>
                </a:lnTo>
                <a:lnTo>
                  <a:pt x="299164" y="134620"/>
                </a:lnTo>
                <a:lnTo>
                  <a:pt x="305527" y="128270"/>
                </a:lnTo>
                <a:close/>
              </a:path>
              <a:path w="427989" h="400050">
                <a:moveTo>
                  <a:pt x="311890" y="121920"/>
                </a:moveTo>
                <a:lnTo>
                  <a:pt x="254000" y="121920"/>
                </a:lnTo>
                <a:lnTo>
                  <a:pt x="248920" y="127000"/>
                </a:lnTo>
                <a:lnTo>
                  <a:pt x="306800" y="127000"/>
                </a:lnTo>
                <a:lnTo>
                  <a:pt x="311890" y="121920"/>
                </a:lnTo>
                <a:close/>
              </a:path>
              <a:path w="427989" h="400050">
                <a:moveTo>
                  <a:pt x="318252" y="115570"/>
                </a:moveTo>
                <a:lnTo>
                  <a:pt x="260350" y="115570"/>
                </a:lnTo>
                <a:lnTo>
                  <a:pt x="255270" y="120650"/>
                </a:lnTo>
                <a:lnTo>
                  <a:pt x="313162" y="120650"/>
                </a:lnTo>
                <a:lnTo>
                  <a:pt x="318252" y="115570"/>
                </a:lnTo>
                <a:close/>
              </a:path>
              <a:path w="427989" h="400050">
                <a:moveTo>
                  <a:pt x="324615" y="109220"/>
                </a:moveTo>
                <a:lnTo>
                  <a:pt x="266700" y="109220"/>
                </a:lnTo>
                <a:lnTo>
                  <a:pt x="261620" y="114300"/>
                </a:lnTo>
                <a:lnTo>
                  <a:pt x="319525" y="114300"/>
                </a:lnTo>
                <a:lnTo>
                  <a:pt x="324615" y="109220"/>
                </a:lnTo>
                <a:close/>
              </a:path>
              <a:path w="427989" h="400050">
                <a:moveTo>
                  <a:pt x="330978" y="102870"/>
                </a:moveTo>
                <a:lnTo>
                  <a:pt x="273050" y="102870"/>
                </a:lnTo>
                <a:lnTo>
                  <a:pt x="267970" y="107950"/>
                </a:lnTo>
                <a:lnTo>
                  <a:pt x="325888" y="107950"/>
                </a:lnTo>
                <a:lnTo>
                  <a:pt x="330978" y="102870"/>
                </a:lnTo>
                <a:close/>
              </a:path>
              <a:path w="427989" h="400050">
                <a:moveTo>
                  <a:pt x="337340" y="96520"/>
                </a:moveTo>
                <a:lnTo>
                  <a:pt x="279400" y="96520"/>
                </a:lnTo>
                <a:lnTo>
                  <a:pt x="274320" y="101600"/>
                </a:lnTo>
                <a:lnTo>
                  <a:pt x="332250" y="101600"/>
                </a:lnTo>
                <a:lnTo>
                  <a:pt x="337340" y="96520"/>
                </a:lnTo>
                <a:close/>
              </a:path>
              <a:path w="427989" h="400050">
                <a:moveTo>
                  <a:pt x="343703" y="90170"/>
                </a:moveTo>
                <a:lnTo>
                  <a:pt x="285750" y="90170"/>
                </a:lnTo>
                <a:lnTo>
                  <a:pt x="280670" y="95250"/>
                </a:lnTo>
                <a:lnTo>
                  <a:pt x="338613" y="95250"/>
                </a:lnTo>
                <a:lnTo>
                  <a:pt x="343703" y="90170"/>
                </a:lnTo>
                <a:close/>
              </a:path>
              <a:path w="427989" h="400050">
                <a:moveTo>
                  <a:pt x="350066" y="83820"/>
                </a:moveTo>
                <a:lnTo>
                  <a:pt x="292100" y="83820"/>
                </a:lnTo>
                <a:lnTo>
                  <a:pt x="287020" y="88900"/>
                </a:lnTo>
                <a:lnTo>
                  <a:pt x="344976" y="88900"/>
                </a:lnTo>
                <a:lnTo>
                  <a:pt x="350066" y="83820"/>
                </a:lnTo>
                <a:close/>
              </a:path>
              <a:path w="427989" h="400050">
                <a:moveTo>
                  <a:pt x="356428" y="77470"/>
                </a:moveTo>
                <a:lnTo>
                  <a:pt x="298450" y="77470"/>
                </a:lnTo>
                <a:lnTo>
                  <a:pt x="293370" y="82550"/>
                </a:lnTo>
                <a:lnTo>
                  <a:pt x="351338" y="82550"/>
                </a:lnTo>
                <a:lnTo>
                  <a:pt x="356428" y="77470"/>
                </a:lnTo>
                <a:close/>
              </a:path>
              <a:path w="427989" h="400050">
                <a:moveTo>
                  <a:pt x="362791" y="71120"/>
                </a:moveTo>
                <a:lnTo>
                  <a:pt x="304800" y="71120"/>
                </a:lnTo>
                <a:lnTo>
                  <a:pt x="299720" y="76200"/>
                </a:lnTo>
                <a:lnTo>
                  <a:pt x="357701" y="76200"/>
                </a:lnTo>
                <a:lnTo>
                  <a:pt x="362791" y="71120"/>
                </a:lnTo>
                <a:close/>
              </a:path>
              <a:path w="427989" h="400050">
                <a:moveTo>
                  <a:pt x="369154" y="64770"/>
                </a:moveTo>
                <a:lnTo>
                  <a:pt x="311150" y="64770"/>
                </a:lnTo>
                <a:lnTo>
                  <a:pt x="306070" y="69850"/>
                </a:lnTo>
                <a:lnTo>
                  <a:pt x="364064" y="69850"/>
                </a:lnTo>
                <a:lnTo>
                  <a:pt x="369154" y="64770"/>
                </a:lnTo>
                <a:close/>
              </a:path>
              <a:path w="427989" h="400050">
                <a:moveTo>
                  <a:pt x="375516" y="58420"/>
                </a:moveTo>
                <a:lnTo>
                  <a:pt x="317500" y="58420"/>
                </a:lnTo>
                <a:lnTo>
                  <a:pt x="312420" y="63500"/>
                </a:lnTo>
                <a:lnTo>
                  <a:pt x="370426" y="63500"/>
                </a:lnTo>
                <a:lnTo>
                  <a:pt x="375516" y="58420"/>
                </a:lnTo>
                <a:close/>
              </a:path>
              <a:path w="427989" h="400050">
                <a:moveTo>
                  <a:pt x="381879" y="52070"/>
                </a:moveTo>
                <a:lnTo>
                  <a:pt x="323850" y="52070"/>
                </a:lnTo>
                <a:lnTo>
                  <a:pt x="318770" y="57150"/>
                </a:lnTo>
                <a:lnTo>
                  <a:pt x="376789" y="57150"/>
                </a:lnTo>
                <a:lnTo>
                  <a:pt x="381879" y="52070"/>
                </a:lnTo>
                <a:close/>
              </a:path>
              <a:path w="427989" h="400050">
                <a:moveTo>
                  <a:pt x="388242" y="45720"/>
                </a:moveTo>
                <a:lnTo>
                  <a:pt x="330200" y="45720"/>
                </a:lnTo>
                <a:lnTo>
                  <a:pt x="325120" y="50800"/>
                </a:lnTo>
                <a:lnTo>
                  <a:pt x="383152" y="50800"/>
                </a:lnTo>
                <a:lnTo>
                  <a:pt x="388242" y="45720"/>
                </a:lnTo>
                <a:close/>
              </a:path>
              <a:path w="427989" h="400050">
                <a:moveTo>
                  <a:pt x="394604" y="39370"/>
                </a:moveTo>
                <a:lnTo>
                  <a:pt x="336550" y="39370"/>
                </a:lnTo>
                <a:lnTo>
                  <a:pt x="331470" y="44450"/>
                </a:lnTo>
                <a:lnTo>
                  <a:pt x="389514" y="44450"/>
                </a:lnTo>
                <a:lnTo>
                  <a:pt x="394604" y="39370"/>
                </a:lnTo>
                <a:close/>
              </a:path>
              <a:path w="427989" h="400050">
                <a:moveTo>
                  <a:pt x="400967" y="33020"/>
                </a:moveTo>
                <a:lnTo>
                  <a:pt x="342900" y="33020"/>
                </a:lnTo>
                <a:lnTo>
                  <a:pt x="337820" y="38100"/>
                </a:lnTo>
                <a:lnTo>
                  <a:pt x="395877" y="38100"/>
                </a:lnTo>
                <a:lnTo>
                  <a:pt x="400967" y="33020"/>
                </a:lnTo>
                <a:close/>
              </a:path>
              <a:path w="427989" h="400050">
                <a:moveTo>
                  <a:pt x="407330" y="26670"/>
                </a:moveTo>
                <a:lnTo>
                  <a:pt x="349250" y="26670"/>
                </a:lnTo>
                <a:lnTo>
                  <a:pt x="344170" y="31750"/>
                </a:lnTo>
                <a:lnTo>
                  <a:pt x="402240" y="31750"/>
                </a:lnTo>
                <a:lnTo>
                  <a:pt x="407330" y="26670"/>
                </a:lnTo>
                <a:close/>
              </a:path>
              <a:path w="427989" h="400050">
                <a:moveTo>
                  <a:pt x="413692" y="20320"/>
                </a:moveTo>
                <a:lnTo>
                  <a:pt x="355600" y="20320"/>
                </a:lnTo>
                <a:lnTo>
                  <a:pt x="350520" y="25400"/>
                </a:lnTo>
                <a:lnTo>
                  <a:pt x="408602" y="25400"/>
                </a:lnTo>
                <a:lnTo>
                  <a:pt x="413692" y="20320"/>
                </a:lnTo>
                <a:close/>
              </a:path>
              <a:path w="427989" h="400050">
                <a:moveTo>
                  <a:pt x="420055" y="13970"/>
                </a:moveTo>
                <a:lnTo>
                  <a:pt x="361950" y="13970"/>
                </a:lnTo>
                <a:lnTo>
                  <a:pt x="356870" y="19050"/>
                </a:lnTo>
                <a:lnTo>
                  <a:pt x="414965" y="19050"/>
                </a:lnTo>
                <a:lnTo>
                  <a:pt x="420055" y="13970"/>
                </a:lnTo>
                <a:close/>
              </a:path>
              <a:path w="427989" h="400050">
                <a:moveTo>
                  <a:pt x="427690" y="6350"/>
                </a:moveTo>
                <a:lnTo>
                  <a:pt x="425450" y="6350"/>
                </a:lnTo>
                <a:lnTo>
                  <a:pt x="425450" y="7620"/>
                </a:lnTo>
                <a:lnTo>
                  <a:pt x="368300" y="7620"/>
                </a:lnTo>
                <a:lnTo>
                  <a:pt x="363220" y="12700"/>
                </a:lnTo>
                <a:lnTo>
                  <a:pt x="421328" y="12700"/>
                </a:lnTo>
                <a:lnTo>
                  <a:pt x="427690" y="6350"/>
                </a:lnTo>
                <a:close/>
              </a:path>
              <a:path w="427989" h="400050">
                <a:moveTo>
                  <a:pt x="402589" y="1270"/>
                </a:moveTo>
                <a:lnTo>
                  <a:pt x="374650" y="1270"/>
                </a:lnTo>
                <a:lnTo>
                  <a:pt x="369570" y="6350"/>
                </a:lnTo>
                <a:lnTo>
                  <a:pt x="417830" y="6350"/>
                </a:lnTo>
                <a:lnTo>
                  <a:pt x="417830" y="5080"/>
                </a:lnTo>
                <a:lnTo>
                  <a:pt x="410210" y="5080"/>
                </a:lnTo>
                <a:lnTo>
                  <a:pt x="410210" y="2540"/>
                </a:lnTo>
                <a:lnTo>
                  <a:pt x="402589" y="2540"/>
                </a:lnTo>
                <a:lnTo>
                  <a:pt x="402589" y="1270"/>
                </a:lnTo>
                <a:close/>
              </a:path>
              <a:path w="427989" h="400050">
                <a:moveTo>
                  <a:pt x="398780" y="0"/>
                </a:moveTo>
                <a:lnTo>
                  <a:pt x="379730" y="0"/>
                </a:lnTo>
                <a:lnTo>
                  <a:pt x="379730" y="1270"/>
                </a:lnTo>
                <a:lnTo>
                  <a:pt x="398780" y="1270"/>
                </a:lnTo>
                <a:lnTo>
                  <a:pt x="398780" y="0"/>
                </a:lnTo>
                <a:close/>
              </a:path>
              <a:path w="427989" h="400050">
                <a:moveTo>
                  <a:pt x="291529" y="142240"/>
                </a:moveTo>
                <a:lnTo>
                  <a:pt x="233680" y="142240"/>
                </a:lnTo>
                <a:lnTo>
                  <a:pt x="208280" y="167640"/>
                </a:lnTo>
                <a:lnTo>
                  <a:pt x="266078" y="167640"/>
                </a:lnTo>
                <a:lnTo>
                  <a:pt x="291529" y="142240"/>
                </a:lnTo>
                <a:close/>
              </a:path>
              <a:path w="427989" h="400050">
                <a:moveTo>
                  <a:pt x="266078" y="167640"/>
                </a:moveTo>
                <a:lnTo>
                  <a:pt x="208280" y="167640"/>
                </a:lnTo>
                <a:lnTo>
                  <a:pt x="87630" y="288290"/>
                </a:lnTo>
                <a:lnTo>
                  <a:pt x="145188" y="288290"/>
                </a:lnTo>
                <a:lnTo>
                  <a:pt x="266078" y="167640"/>
                </a:lnTo>
                <a:close/>
              </a:path>
              <a:path w="427989" h="400050">
                <a:moveTo>
                  <a:pt x="145188" y="288290"/>
                </a:moveTo>
                <a:lnTo>
                  <a:pt x="87630" y="288290"/>
                </a:lnTo>
                <a:lnTo>
                  <a:pt x="1270" y="374650"/>
                </a:lnTo>
                <a:lnTo>
                  <a:pt x="58655" y="374650"/>
                </a:lnTo>
                <a:lnTo>
                  <a:pt x="145188" y="288290"/>
                </a:lnTo>
                <a:close/>
              </a:path>
              <a:path w="427989" h="400050">
                <a:moveTo>
                  <a:pt x="58655" y="374650"/>
                </a:moveTo>
                <a:lnTo>
                  <a:pt x="1270" y="374650"/>
                </a:lnTo>
                <a:lnTo>
                  <a:pt x="0" y="375920"/>
                </a:lnTo>
                <a:lnTo>
                  <a:pt x="1270" y="375920"/>
                </a:lnTo>
                <a:lnTo>
                  <a:pt x="1270" y="377190"/>
                </a:lnTo>
                <a:lnTo>
                  <a:pt x="2540" y="377190"/>
                </a:lnTo>
                <a:lnTo>
                  <a:pt x="2540" y="378460"/>
                </a:lnTo>
                <a:lnTo>
                  <a:pt x="5080" y="378460"/>
                </a:lnTo>
                <a:lnTo>
                  <a:pt x="5080" y="379730"/>
                </a:lnTo>
                <a:lnTo>
                  <a:pt x="6350" y="379730"/>
                </a:lnTo>
                <a:lnTo>
                  <a:pt x="6350" y="381000"/>
                </a:lnTo>
                <a:lnTo>
                  <a:pt x="52293" y="381000"/>
                </a:lnTo>
                <a:lnTo>
                  <a:pt x="58655" y="374650"/>
                </a:lnTo>
                <a:close/>
              </a:path>
              <a:path w="427989" h="400050">
                <a:moveTo>
                  <a:pt x="52293" y="381000"/>
                </a:moveTo>
                <a:lnTo>
                  <a:pt x="7620" y="381000"/>
                </a:lnTo>
                <a:lnTo>
                  <a:pt x="7620" y="382270"/>
                </a:lnTo>
                <a:lnTo>
                  <a:pt x="10160" y="382270"/>
                </a:lnTo>
                <a:lnTo>
                  <a:pt x="10160" y="383540"/>
                </a:lnTo>
                <a:lnTo>
                  <a:pt x="11430" y="383540"/>
                </a:lnTo>
                <a:lnTo>
                  <a:pt x="11430" y="384810"/>
                </a:lnTo>
                <a:lnTo>
                  <a:pt x="13970" y="384810"/>
                </a:lnTo>
                <a:lnTo>
                  <a:pt x="13970" y="386080"/>
                </a:lnTo>
                <a:lnTo>
                  <a:pt x="15240" y="386080"/>
                </a:lnTo>
                <a:lnTo>
                  <a:pt x="15240" y="387350"/>
                </a:lnTo>
                <a:lnTo>
                  <a:pt x="45930" y="387350"/>
                </a:lnTo>
                <a:lnTo>
                  <a:pt x="52293" y="381000"/>
                </a:lnTo>
                <a:close/>
              </a:path>
              <a:path w="427989" h="400050">
                <a:moveTo>
                  <a:pt x="45930" y="387350"/>
                </a:moveTo>
                <a:lnTo>
                  <a:pt x="17780" y="387350"/>
                </a:lnTo>
                <a:lnTo>
                  <a:pt x="17780" y="388620"/>
                </a:lnTo>
                <a:lnTo>
                  <a:pt x="19050" y="388620"/>
                </a:lnTo>
                <a:lnTo>
                  <a:pt x="19050" y="389890"/>
                </a:lnTo>
                <a:lnTo>
                  <a:pt x="20320" y="389890"/>
                </a:lnTo>
                <a:lnTo>
                  <a:pt x="20320" y="391160"/>
                </a:lnTo>
                <a:lnTo>
                  <a:pt x="22860" y="391160"/>
                </a:lnTo>
                <a:lnTo>
                  <a:pt x="22860" y="392430"/>
                </a:lnTo>
                <a:lnTo>
                  <a:pt x="24130" y="392430"/>
                </a:lnTo>
                <a:lnTo>
                  <a:pt x="24130" y="393700"/>
                </a:lnTo>
                <a:lnTo>
                  <a:pt x="39567" y="393700"/>
                </a:lnTo>
                <a:lnTo>
                  <a:pt x="45930" y="387350"/>
                </a:lnTo>
                <a:close/>
              </a:path>
              <a:path w="427989" h="400050">
                <a:moveTo>
                  <a:pt x="39567" y="393700"/>
                </a:moveTo>
                <a:lnTo>
                  <a:pt x="26670" y="393700"/>
                </a:lnTo>
                <a:lnTo>
                  <a:pt x="26670" y="394970"/>
                </a:lnTo>
                <a:lnTo>
                  <a:pt x="27940" y="394970"/>
                </a:lnTo>
                <a:lnTo>
                  <a:pt x="27940" y="396240"/>
                </a:lnTo>
                <a:lnTo>
                  <a:pt x="30480" y="396240"/>
                </a:lnTo>
                <a:lnTo>
                  <a:pt x="30480" y="397510"/>
                </a:lnTo>
                <a:lnTo>
                  <a:pt x="31750" y="397510"/>
                </a:lnTo>
                <a:lnTo>
                  <a:pt x="31750" y="398780"/>
                </a:lnTo>
                <a:lnTo>
                  <a:pt x="33020" y="398780"/>
                </a:lnTo>
                <a:lnTo>
                  <a:pt x="33020" y="400050"/>
                </a:lnTo>
                <a:lnTo>
                  <a:pt x="33205" y="400050"/>
                </a:lnTo>
                <a:lnTo>
                  <a:pt x="39567" y="39370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bk object 1187"/>
          <p:cNvSpPr/>
          <p:nvPr/>
        </p:nvSpPr>
        <p:spPr>
          <a:xfrm>
            <a:off x="3766645" y="6316979"/>
            <a:ext cx="404495" cy="379730"/>
          </a:xfrm>
          <a:custGeom>
            <a:avLst/>
            <a:gdLst/>
            <a:ahLst/>
            <a:cxnLst/>
            <a:rect l="l" t="t" r="r" b="b"/>
            <a:pathLst>
              <a:path w="404495" h="379729">
                <a:moveTo>
                  <a:pt x="269414" y="139700"/>
                </a:moveTo>
                <a:lnTo>
                  <a:pt x="211667" y="139700"/>
                </a:lnTo>
                <a:lnTo>
                  <a:pt x="206597" y="144780"/>
                </a:lnTo>
                <a:lnTo>
                  <a:pt x="264334" y="144780"/>
                </a:lnTo>
                <a:lnTo>
                  <a:pt x="269414" y="139700"/>
                </a:lnTo>
                <a:close/>
              </a:path>
              <a:path w="404495" h="379729">
                <a:moveTo>
                  <a:pt x="277034" y="132080"/>
                </a:moveTo>
                <a:lnTo>
                  <a:pt x="219272" y="132080"/>
                </a:lnTo>
                <a:lnTo>
                  <a:pt x="212934" y="138430"/>
                </a:lnTo>
                <a:lnTo>
                  <a:pt x="270684" y="138430"/>
                </a:lnTo>
                <a:lnTo>
                  <a:pt x="277034" y="132080"/>
                </a:lnTo>
                <a:close/>
              </a:path>
              <a:path w="404495" h="379729">
                <a:moveTo>
                  <a:pt x="283384" y="125730"/>
                </a:moveTo>
                <a:lnTo>
                  <a:pt x="225609" y="125730"/>
                </a:lnTo>
                <a:lnTo>
                  <a:pt x="220539" y="130810"/>
                </a:lnTo>
                <a:lnTo>
                  <a:pt x="278304" y="130810"/>
                </a:lnTo>
                <a:lnTo>
                  <a:pt x="283384" y="125730"/>
                </a:lnTo>
                <a:close/>
              </a:path>
              <a:path w="404495" h="379729">
                <a:moveTo>
                  <a:pt x="289734" y="119380"/>
                </a:moveTo>
                <a:lnTo>
                  <a:pt x="231947" y="119380"/>
                </a:lnTo>
                <a:lnTo>
                  <a:pt x="226877" y="124460"/>
                </a:lnTo>
                <a:lnTo>
                  <a:pt x="284654" y="124460"/>
                </a:lnTo>
                <a:lnTo>
                  <a:pt x="289734" y="119380"/>
                </a:lnTo>
                <a:close/>
              </a:path>
              <a:path w="404495" h="379729">
                <a:moveTo>
                  <a:pt x="296084" y="113030"/>
                </a:moveTo>
                <a:lnTo>
                  <a:pt x="238284" y="113030"/>
                </a:lnTo>
                <a:lnTo>
                  <a:pt x="233214" y="118110"/>
                </a:lnTo>
                <a:lnTo>
                  <a:pt x="291004" y="118110"/>
                </a:lnTo>
                <a:lnTo>
                  <a:pt x="296084" y="113030"/>
                </a:lnTo>
                <a:close/>
              </a:path>
              <a:path w="404495" h="379729">
                <a:moveTo>
                  <a:pt x="302434" y="106680"/>
                </a:moveTo>
                <a:lnTo>
                  <a:pt x="244621" y="106680"/>
                </a:lnTo>
                <a:lnTo>
                  <a:pt x="239551" y="111760"/>
                </a:lnTo>
                <a:lnTo>
                  <a:pt x="297354" y="111760"/>
                </a:lnTo>
                <a:lnTo>
                  <a:pt x="302434" y="106680"/>
                </a:lnTo>
                <a:close/>
              </a:path>
              <a:path w="404495" h="379729">
                <a:moveTo>
                  <a:pt x="308784" y="100330"/>
                </a:moveTo>
                <a:lnTo>
                  <a:pt x="250959" y="100330"/>
                </a:lnTo>
                <a:lnTo>
                  <a:pt x="245889" y="105410"/>
                </a:lnTo>
                <a:lnTo>
                  <a:pt x="303704" y="105410"/>
                </a:lnTo>
                <a:lnTo>
                  <a:pt x="308784" y="100330"/>
                </a:lnTo>
                <a:close/>
              </a:path>
              <a:path w="404495" h="379729">
                <a:moveTo>
                  <a:pt x="315134" y="93980"/>
                </a:moveTo>
                <a:lnTo>
                  <a:pt x="257296" y="93980"/>
                </a:lnTo>
                <a:lnTo>
                  <a:pt x="252226" y="99060"/>
                </a:lnTo>
                <a:lnTo>
                  <a:pt x="310054" y="99060"/>
                </a:lnTo>
                <a:lnTo>
                  <a:pt x="315134" y="93980"/>
                </a:lnTo>
                <a:close/>
              </a:path>
              <a:path w="404495" h="379729">
                <a:moveTo>
                  <a:pt x="321484" y="87630"/>
                </a:moveTo>
                <a:lnTo>
                  <a:pt x="263633" y="87630"/>
                </a:lnTo>
                <a:lnTo>
                  <a:pt x="258563" y="92710"/>
                </a:lnTo>
                <a:lnTo>
                  <a:pt x="316404" y="92710"/>
                </a:lnTo>
                <a:lnTo>
                  <a:pt x="321484" y="87630"/>
                </a:lnTo>
                <a:close/>
              </a:path>
              <a:path w="404495" h="379729">
                <a:moveTo>
                  <a:pt x="327834" y="81280"/>
                </a:moveTo>
                <a:lnTo>
                  <a:pt x="269971" y="81280"/>
                </a:lnTo>
                <a:lnTo>
                  <a:pt x="264901" y="86360"/>
                </a:lnTo>
                <a:lnTo>
                  <a:pt x="322754" y="86360"/>
                </a:lnTo>
                <a:lnTo>
                  <a:pt x="327834" y="81280"/>
                </a:lnTo>
                <a:close/>
              </a:path>
              <a:path w="404495" h="379729">
                <a:moveTo>
                  <a:pt x="334184" y="74930"/>
                </a:moveTo>
                <a:lnTo>
                  <a:pt x="276308" y="74930"/>
                </a:lnTo>
                <a:lnTo>
                  <a:pt x="271238" y="80010"/>
                </a:lnTo>
                <a:lnTo>
                  <a:pt x="329104" y="80010"/>
                </a:lnTo>
                <a:lnTo>
                  <a:pt x="334184" y="74930"/>
                </a:lnTo>
                <a:close/>
              </a:path>
              <a:path w="404495" h="379729">
                <a:moveTo>
                  <a:pt x="340534" y="68580"/>
                </a:moveTo>
                <a:lnTo>
                  <a:pt x="282645" y="68580"/>
                </a:lnTo>
                <a:lnTo>
                  <a:pt x="277575" y="73660"/>
                </a:lnTo>
                <a:lnTo>
                  <a:pt x="335454" y="73660"/>
                </a:lnTo>
                <a:lnTo>
                  <a:pt x="340534" y="68580"/>
                </a:lnTo>
                <a:close/>
              </a:path>
              <a:path w="404495" h="379729">
                <a:moveTo>
                  <a:pt x="346884" y="62230"/>
                </a:moveTo>
                <a:lnTo>
                  <a:pt x="288983" y="62230"/>
                </a:lnTo>
                <a:lnTo>
                  <a:pt x="283913" y="67310"/>
                </a:lnTo>
                <a:lnTo>
                  <a:pt x="341804" y="67310"/>
                </a:lnTo>
                <a:lnTo>
                  <a:pt x="346884" y="62230"/>
                </a:lnTo>
                <a:close/>
              </a:path>
              <a:path w="404495" h="379729">
                <a:moveTo>
                  <a:pt x="353234" y="55880"/>
                </a:moveTo>
                <a:lnTo>
                  <a:pt x="295320" y="55880"/>
                </a:lnTo>
                <a:lnTo>
                  <a:pt x="290250" y="60960"/>
                </a:lnTo>
                <a:lnTo>
                  <a:pt x="348154" y="60960"/>
                </a:lnTo>
                <a:lnTo>
                  <a:pt x="353234" y="55880"/>
                </a:lnTo>
                <a:close/>
              </a:path>
              <a:path w="404495" h="379729">
                <a:moveTo>
                  <a:pt x="359584" y="49530"/>
                </a:moveTo>
                <a:lnTo>
                  <a:pt x="301657" y="49530"/>
                </a:lnTo>
                <a:lnTo>
                  <a:pt x="296588" y="54610"/>
                </a:lnTo>
                <a:lnTo>
                  <a:pt x="354504" y="54610"/>
                </a:lnTo>
                <a:lnTo>
                  <a:pt x="359584" y="49530"/>
                </a:lnTo>
                <a:close/>
              </a:path>
              <a:path w="404495" h="379729">
                <a:moveTo>
                  <a:pt x="365934" y="43180"/>
                </a:moveTo>
                <a:lnTo>
                  <a:pt x="307995" y="43180"/>
                </a:lnTo>
                <a:lnTo>
                  <a:pt x="302925" y="48260"/>
                </a:lnTo>
                <a:lnTo>
                  <a:pt x="360854" y="48260"/>
                </a:lnTo>
                <a:lnTo>
                  <a:pt x="365934" y="43180"/>
                </a:lnTo>
                <a:close/>
              </a:path>
              <a:path w="404495" h="379729">
                <a:moveTo>
                  <a:pt x="372284" y="36830"/>
                </a:moveTo>
                <a:lnTo>
                  <a:pt x="314332" y="36830"/>
                </a:lnTo>
                <a:lnTo>
                  <a:pt x="309262" y="41910"/>
                </a:lnTo>
                <a:lnTo>
                  <a:pt x="367204" y="41910"/>
                </a:lnTo>
                <a:lnTo>
                  <a:pt x="372284" y="36830"/>
                </a:lnTo>
                <a:close/>
              </a:path>
              <a:path w="404495" h="379729">
                <a:moveTo>
                  <a:pt x="378634" y="30480"/>
                </a:moveTo>
                <a:lnTo>
                  <a:pt x="320669" y="30480"/>
                </a:lnTo>
                <a:lnTo>
                  <a:pt x="315600" y="35560"/>
                </a:lnTo>
                <a:lnTo>
                  <a:pt x="373554" y="35560"/>
                </a:lnTo>
                <a:lnTo>
                  <a:pt x="378634" y="30480"/>
                </a:lnTo>
                <a:close/>
              </a:path>
              <a:path w="404495" h="379729">
                <a:moveTo>
                  <a:pt x="384984" y="24130"/>
                </a:moveTo>
                <a:lnTo>
                  <a:pt x="327007" y="24130"/>
                </a:lnTo>
                <a:lnTo>
                  <a:pt x="321937" y="29210"/>
                </a:lnTo>
                <a:lnTo>
                  <a:pt x="379904" y="29210"/>
                </a:lnTo>
                <a:lnTo>
                  <a:pt x="384984" y="24130"/>
                </a:lnTo>
                <a:close/>
              </a:path>
              <a:path w="404495" h="379729">
                <a:moveTo>
                  <a:pt x="391334" y="17780"/>
                </a:moveTo>
                <a:lnTo>
                  <a:pt x="333344" y="17780"/>
                </a:lnTo>
                <a:lnTo>
                  <a:pt x="328274" y="22860"/>
                </a:lnTo>
                <a:lnTo>
                  <a:pt x="386254" y="22860"/>
                </a:lnTo>
                <a:lnTo>
                  <a:pt x="391334" y="17780"/>
                </a:lnTo>
                <a:close/>
              </a:path>
              <a:path w="404495" h="379729">
                <a:moveTo>
                  <a:pt x="397684" y="11430"/>
                </a:moveTo>
                <a:lnTo>
                  <a:pt x="339681" y="11430"/>
                </a:lnTo>
                <a:lnTo>
                  <a:pt x="334612" y="16510"/>
                </a:lnTo>
                <a:lnTo>
                  <a:pt x="392604" y="16510"/>
                </a:lnTo>
                <a:lnTo>
                  <a:pt x="397684" y="11430"/>
                </a:lnTo>
                <a:close/>
              </a:path>
              <a:path w="404495" h="379729">
                <a:moveTo>
                  <a:pt x="404034" y="5080"/>
                </a:moveTo>
                <a:lnTo>
                  <a:pt x="346019" y="5080"/>
                </a:lnTo>
                <a:lnTo>
                  <a:pt x="340949" y="10160"/>
                </a:lnTo>
                <a:lnTo>
                  <a:pt x="398954" y="10160"/>
                </a:lnTo>
                <a:lnTo>
                  <a:pt x="404034" y="5080"/>
                </a:lnTo>
                <a:close/>
              </a:path>
              <a:path w="404495" h="379729">
                <a:moveTo>
                  <a:pt x="388794" y="0"/>
                </a:moveTo>
                <a:lnTo>
                  <a:pt x="351089" y="0"/>
                </a:lnTo>
                <a:lnTo>
                  <a:pt x="347286" y="3810"/>
                </a:lnTo>
                <a:lnTo>
                  <a:pt x="396414" y="3810"/>
                </a:lnTo>
                <a:lnTo>
                  <a:pt x="396414" y="2540"/>
                </a:lnTo>
                <a:lnTo>
                  <a:pt x="388794" y="2540"/>
                </a:lnTo>
                <a:lnTo>
                  <a:pt x="388794" y="0"/>
                </a:lnTo>
                <a:close/>
              </a:path>
              <a:path w="404495" h="379729">
                <a:moveTo>
                  <a:pt x="263064" y="146050"/>
                </a:moveTo>
                <a:lnTo>
                  <a:pt x="205330" y="146050"/>
                </a:lnTo>
                <a:lnTo>
                  <a:pt x="179980" y="171450"/>
                </a:lnTo>
                <a:lnTo>
                  <a:pt x="237664" y="171450"/>
                </a:lnTo>
                <a:lnTo>
                  <a:pt x="263064" y="146050"/>
                </a:lnTo>
                <a:close/>
              </a:path>
              <a:path w="404495" h="379729">
                <a:moveTo>
                  <a:pt x="237664" y="171450"/>
                </a:moveTo>
                <a:lnTo>
                  <a:pt x="179980" y="171450"/>
                </a:lnTo>
                <a:lnTo>
                  <a:pt x="163503" y="187960"/>
                </a:lnTo>
                <a:lnTo>
                  <a:pt x="221154" y="187960"/>
                </a:lnTo>
                <a:lnTo>
                  <a:pt x="237664" y="171450"/>
                </a:lnTo>
                <a:close/>
              </a:path>
              <a:path w="404495" h="379729">
                <a:moveTo>
                  <a:pt x="221154" y="187960"/>
                </a:moveTo>
                <a:lnTo>
                  <a:pt x="163503" y="187960"/>
                </a:lnTo>
                <a:lnTo>
                  <a:pt x="74780" y="276860"/>
                </a:lnTo>
                <a:lnTo>
                  <a:pt x="132254" y="276860"/>
                </a:lnTo>
                <a:lnTo>
                  <a:pt x="221154" y="187960"/>
                </a:lnTo>
                <a:close/>
              </a:path>
              <a:path w="404495" h="379729">
                <a:moveTo>
                  <a:pt x="132254" y="276860"/>
                </a:moveTo>
                <a:lnTo>
                  <a:pt x="74780" y="276860"/>
                </a:lnTo>
                <a:lnTo>
                  <a:pt x="11407" y="340360"/>
                </a:lnTo>
                <a:lnTo>
                  <a:pt x="68754" y="340360"/>
                </a:lnTo>
                <a:lnTo>
                  <a:pt x="132254" y="276860"/>
                </a:lnTo>
                <a:close/>
              </a:path>
              <a:path w="404495" h="379729">
                <a:moveTo>
                  <a:pt x="68754" y="340360"/>
                </a:moveTo>
                <a:lnTo>
                  <a:pt x="11407" y="340360"/>
                </a:lnTo>
                <a:lnTo>
                  <a:pt x="5069" y="346710"/>
                </a:lnTo>
                <a:lnTo>
                  <a:pt x="62404" y="346710"/>
                </a:lnTo>
                <a:lnTo>
                  <a:pt x="68754" y="340360"/>
                </a:lnTo>
                <a:close/>
              </a:path>
              <a:path w="404495" h="379729">
                <a:moveTo>
                  <a:pt x="62404" y="346710"/>
                </a:moveTo>
                <a:lnTo>
                  <a:pt x="5069" y="346710"/>
                </a:lnTo>
                <a:lnTo>
                  <a:pt x="0" y="351790"/>
                </a:lnTo>
                <a:lnTo>
                  <a:pt x="174" y="351790"/>
                </a:lnTo>
                <a:lnTo>
                  <a:pt x="174" y="353060"/>
                </a:lnTo>
                <a:lnTo>
                  <a:pt x="1444" y="353060"/>
                </a:lnTo>
                <a:lnTo>
                  <a:pt x="1444" y="354330"/>
                </a:lnTo>
                <a:lnTo>
                  <a:pt x="2714" y="354330"/>
                </a:lnTo>
                <a:lnTo>
                  <a:pt x="2714" y="355600"/>
                </a:lnTo>
                <a:lnTo>
                  <a:pt x="3984" y="355600"/>
                </a:lnTo>
                <a:lnTo>
                  <a:pt x="3984" y="356870"/>
                </a:lnTo>
                <a:lnTo>
                  <a:pt x="5254" y="356870"/>
                </a:lnTo>
                <a:lnTo>
                  <a:pt x="5254" y="358140"/>
                </a:lnTo>
                <a:lnTo>
                  <a:pt x="6524" y="358140"/>
                </a:lnTo>
                <a:lnTo>
                  <a:pt x="6524" y="360680"/>
                </a:lnTo>
                <a:lnTo>
                  <a:pt x="7794" y="360680"/>
                </a:lnTo>
                <a:lnTo>
                  <a:pt x="7794" y="361950"/>
                </a:lnTo>
                <a:lnTo>
                  <a:pt x="9064" y="361950"/>
                </a:lnTo>
                <a:lnTo>
                  <a:pt x="9064" y="363220"/>
                </a:lnTo>
                <a:lnTo>
                  <a:pt x="10334" y="363220"/>
                </a:lnTo>
                <a:lnTo>
                  <a:pt x="10334" y="364490"/>
                </a:lnTo>
                <a:lnTo>
                  <a:pt x="11604" y="364490"/>
                </a:lnTo>
                <a:lnTo>
                  <a:pt x="11604" y="365760"/>
                </a:lnTo>
                <a:lnTo>
                  <a:pt x="43354" y="365760"/>
                </a:lnTo>
                <a:lnTo>
                  <a:pt x="62404" y="346710"/>
                </a:lnTo>
                <a:close/>
              </a:path>
              <a:path w="404495" h="379729">
                <a:moveTo>
                  <a:pt x="43354" y="365760"/>
                </a:moveTo>
                <a:lnTo>
                  <a:pt x="12874" y="365760"/>
                </a:lnTo>
                <a:lnTo>
                  <a:pt x="12874" y="367030"/>
                </a:lnTo>
                <a:lnTo>
                  <a:pt x="14144" y="367030"/>
                </a:lnTo>
                <a:lnTo>
                  <a:pt x="14144" y="368300"/>
                </a:lnTo>
                <a:lnTo>
                  <a:pt x="15414" y="368300"/>
                </a:lnTo>
                <a:lnTo>
                  <a:pt x="15414" y="369570"/>
                </a:lnTo>
                <a:lnTo>
                  <a:pt x="16684" y="369570"/>
                </a:lnTo>
                <a:lnTo>
                  <a:pt x="16684" y="370840"/>
                </a:lnTo>
                <a:lnTo>
                  <a:pt x="19224" y="370840"/>
                </a:lnTo>
                <a:lnTo>
                  <a:pt x="19224" y="372110"/>
                </a:lnTo>
                <a:lnTo>
                  <a:pt x="37004" y="372110"/>
                </a:lnTo>
                <a:lnTo>
                  <a:pt x="43354" y="365760"/>
                </a:lnTo>
                <a:close/>
              </a:path>
              <a:path w="404495" h="379729">
                <a:moveTo>
                  <a:pt x="37004" y="372110"/>
                </a:moveTo>
                <a:lnTo>
                  <a:pt x="20494" y="372110"/>
                </a:lnTo>
                <a:lnTo>
                  <a:pt x="20494" y="373380"/>
                </a:lnTo>
                <a:lnTo>
                  <a:pt x="21764" y="373380"/>
                </a:lnTo>
                <a:lnTo>
                  <a:pt x="21764" y="374650"/>
                </a:lnTo>
                <a:lnTo>
                  <a:pt x="24304" y="374650"/>
                </a:lnTo>
                <a:lnTo>
                  <a:pt x="24304" y="375920"/>
                </a:lnTo>
                <a:lnTo>
                  <a:pt x="25574" y="375920"/>
                </a:lnTo>
                <a:lnTo>
                  <a:pt x="25574" y="377190"/>
                </a:lnTo>
                <a:lnTo>
                  <a:pt x="26844" y="377190"/>
                </a:lnTo>
                <a:lnTo>
                  <a:pt x="26844" y="378460"/>
                </a:lnTo>
                <a:lnTo>
                  <a:pt x="30654" y="378460"/>
                </a:lnTo>
                <a:lnTo>
                  <a:pt x="37004" y="372110"/>
                </a:lnTo>
                <a:close/>
              </a:path>
              <a:path w="404495" h="379729">
                <a:moveTo>
                  <a:pt x="30654" y="378460"/>
                </a:moveTo>
                <a:lnTo>
                  <a:pt x="29384" y="378460"/>
                </a:lnTo>
                <a:lnTo>
                  <a:pt x="29384" y="379730"/>
                </a:lnTo>
                <a:lnTo>
                  <a:pt x="30654" y="37846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bk object 1188"/>
          <p:cNvSpPr/>
          <p:nvPr/>
        </p:nvSpPr>
        <p:spPr>
          <a:xfrm>
            <a:off x="3741420" y="6315709"/>
            <a:ext cx="376555" cy="353060"/>
          </a:xfrm>
          <a:custGeom>
            <a:avLst/>
            <a:gdLst/>
            <a:ahLst/>
            <a:cxnLst/>
            <a:rect l="l" t="t" r="r" b="b"/>
            <a:pathLst>
              <a:path w="376554" h="353059">
                <a:moveTo>
                  <a:pt x="236892" y="140969"/>
                </a:moveTo>
                <a:lnTo>
                  <a:pt x="179070" y="140969"/>
                </a:lnTo>
                <a:lnTo>
                  <a:pt x="173990" y="146049"/>
                </a:lnTo>
                <a:lnTo>
                  <a:pt x="231823" y="146049"/>
                </a:lnTo>
                <a:lnTo>
                  <a:pt x="236892" y="140969"/>
                </a:lnTo>
                <a:close/>
              </a:path>
              <a:path w="376554" h="353059">
                <a:moveTo>
                  <a:pt x="244497" y="133349"/>
                </a:moveTo>
                <a:lnTo>
                  <a:pt x="186690" y="133349"/>
                </a:lnTo>
                <a:lnTo>
                  <a:pt x="180340" y="139699"/>
                </a:lnTo>
                <a:lnTo>
                  <a:pt x="238160" y="139699"/>
                </a:lnTo>
                <a:lnTo>
                  <a:pt x="244497" y="133349"/>
                </a:lnTo>
                <a:close/>
              </a:path>
              <a:path w="376554" h="353059">
                <a:moveTo>
                  <a:pt x="250835" y="126999"/>
                </a:moveTo>
                <a:lnTo>
                  <a:pt x="193040" y="126999"/>
                </a:lnTo>
                <a:lnTo>
                  <a:pt x="187960" y="132079"/>
                </a:lnTo>
                <a:lnTo>
                  <a:pt x="245765" y="132079"/>
                </a:lnTo>
                <a:lnTo>
                  <a:pt x="250835" y="126999"/>
                </a:lnTo>
                <a:close/>
              </a:path>
              <a:path w="376554" h="353059">
                <a:moveTo>
                  <a:pt x="257172" y="120649"/>
                </a:moveTo>
                <a:lnTo>
                  <a:pt x="199390" y="120649"/>
                </a:lnTo>
                <a:lnTo>
                  <a:pt x="194310" y="125729"/>
                </a:lnTo>
                <a:lnTo>
                  <a:pt x="252102" y="125729"/>
                </a:lnTo>
                <a:lnTo>
                  <a:pt x="257172" y="120649"/>
                </a:lnTo>
                <a:close/>
              </a:path>
              <a:path w="376554" h="353059">
                <a:moveTo>
                  <a:pt x="263509" y="114299"/>
                </a:moveTo>
                <a:lnTo>
                  <a:pt x="205740" y="114299"/>
                </a:lnTo>
                <a:lnTo>
                  <a:pt x="200660" y="119379"/>
                </a:lnTo>
                <a:lnTo>
                  <a:pt x="258439" y="119379"/>
                </a:lnTo>
                <a:lnTo>
                  <a:pt x="263509" y="114299"/>
                </a:lnTo>
                <a:close/>
              </a:path>
              <a:path w="376554" h="353059">
                <a:moveTo>
                  <a:pt x="269847" y="107949"/>
                </a:moveTo>
                <a:lnTo>
                  <a:pt x="212090" y="107949"/>
                </a:lnTo>
                <a:lnTo>
                  <a:pt x="207010" y="113029"/>
                </a:lnTo>
                <a:lnTo>
                  <a:pt x="264777" y="113029"/>
                </a:lnTo>
                <a:lnTo>
                  <a:pt x="269847" y="107949"/>
                </a:lnTo>
                <a:close/>
              </a:path>
              <a:path w="376554" h="353059">
                <a:moveTo>
                  <a:pt x="276184" y="101599"/>
                </a:moveTo>
                <a:lnTo>
                  <a:pt x="218440" y="101599"/>
                </a:lnTo>
                <a:lnTo>
                  <a:pt x="213360" y="106679"/>
                </a:lnTo>
                <a:lnTo>
                  <a:pt x="271114" y="106679"/>
                </a:lnTo>
                <a:lnTo>
                  <a:pt x="276184" y="101599"/>
                </a:lnTo>
                <a:close/>
              </a:path>
              <a:path w="376554" h="353059">
                <a:moveTo>
                  <a:pt x="282521" y="95249"/>
                </a:moveTo>
                <a:lnTo>
                  <a:pt x="224790" y="95249"/>
                </a:lnTo>
                <a:lnTo>
                  <a:pt x="219710" y="100329"/>
                </a:lnTo>
                <a:lnTo>
                  <a:pt x="277451" y="100329"/>
                </a:lnTo>
                <a:lnTo>
                  <a:pt x="282521" y="95249"/>
                </a:lnTo>
                <a:close/>
              </a:path>
              <a:path w="376554" h="353059">
                <a:moveTo>
                  <a:pt x="288859" y="88899"/>
                </a:moveTo>
                <a:lnTo>
                  <a:pt x="231140" y="88899"/>
                </a:lnTo>
                <a:lnTo>
                  <a:pt x="226060" y="93979"/>
                </a:lnTo>
                <a:lnTo>
                  <a:pt x="283789" y="93979"/>
                </a:lnTo>
                <a:lnTo>
                  <a:pt x="288859" y="88899"/>
                </a:lnTo>
                <a:close/>
              </a:path>
              <a:path w="376554" h="353059">
                <a:moveTo>
                  <a:pt x="295196" y="82549"/>
                </a:moveTo>
                <a:lnTo>
                  <a:pt x="237490" y="82549"/>
                </a:lnTo>
                <a:lnTo>
                  <a:pt x="232410" y="87629"/>
                </a:lnTo>
                <a:lnTo>
                  <a:pt x="290126" y="87629"/>
                </a:lnTo>
                <a:lnTo>
                  <a:pt x="295196" y="82549"/>
                </a:lnTo>
                <a:close/>
              </a:path>
              <a:path w="376554" h="353059">
                <a:moveTo>
                  <a:pt x="301533" y="76199"/>
                </a:moveTo>
                <a:lnTo>
                  <a:pt x="243840" y="76199"/>
                </a:lnTo>
                <a:lnTo>
                  <a:pt x="238760" y="81279"/>
                </a:lnTo>
                <a:lnTo>
                  <a:pt x="296464" y="81279"/>
                </a:lnTo>
                <a:lnTo>
                  <a:pt x="301533" y="76199"/>
                </a:lnTo>
                <a:close/>
              </a:path>
              <a:path w="376554" h="353059">
                <a:moveTo>
                  <a:pt x="307871" y="69849"/>
                </a:moveTo>
                <a:lnTo>
                  <a:pt x="250190" y="69849"/>
                </a:lnTo>
                <a:lnTo>
                  <a:pt x="245110" y="74929"/>
                </a:lnTo>
                <a:lnTo>
                  <a:pt x="302801" y="74929"/>
                </a:lnTo>
                <a:lnTo>
                  <a:pt x="307871" y="69849"/>
                </a:lnTo>
                <a:close/>
              </a:path>
              <a:path w="376554" h="353059">
                <a:moveTo>
                  <a:pt x="314208" y="63499"/>
                </a:moveTo>
                <a:lnTo>
                  <a:pt x="256540" y="63499"/>
                </a:lnTo>
                <a:lnTo>
                  <a:pt x="251460" y="68579"/>
                </a:lnTo>
                <a:lnTo>
                  <a:pt x="309138" y="68579"/>
                </a:lnTo>
                <a:lnTo>
                  <a:pt x="314208" y="63499"/>
                </a:lnTo>
                <a:close/>
              </a:path>
              <a:path w="376554" h="353059">
                <a:moveTo>
                  <a:pt x="320545" y="57149"/>
                </a:moveTo>
                <a:lnTo>
                  <a:pt x="262890" y="57149"/>
                </a:lnTo>
                <a:lnTo>
                  <a:pt x="257810" y="62229"/>
                </a:lnTo>
                <a:lnTo>
                  <a:pt x="315476" y="62229"/>
                </a:lnTo>
                <a:lnTo>
                  <a:pt x="320545" y="57149"/>
                </a:lnTo>
                <a:close/>
              </a:path>
              <a:path w="376554" h="353059">
                <a:moveTo>
                  <a:pt x="326883" y="50799"/>
                </a:moveTo>
                <a:lnTo>
                  <a:pt x="269240" y="50799"/>
                </a:lnTo>
                <a:lnTo>
                  <a:pt x="264160" y="55879"/>
                </a:lnTo>
                <a:lnTo>
                  <a:pt x="321813" y="55879"/>
                </a:lnTo>
                <a:lnTo>
                  <a:pt x="326883" y="50799"/>
                </a:lnTo>
                <a:close/>
              </a:path>
              <a:path w="376554" h="353059">
                <a:moveTo>
                  <a:pt x="333220" y="44449"/>
                </a:moveTo>
                <a:lnTo>
                  <a:pt x="275590" y="44449"/>
                </a:lnTo>
                <a:lnTo>
                  <a:pt x="270510" y="49529"/>
                </a:lnTo>
                <a:lnTo>
                  <a:pt x="328150" y="49529"/>
                </a:lnTo>
                <a:lnTo>
                  <a:pt x="333220" y="44449"/>
                </a:lnTo>
                <a:close/>
              </a:path>
              <a:path w="376554" h="353059">
                <a:moveTo>
                  <a:pt x="339558" y="38099"/>
                </a:moveTo>
                <a:lnTo>
                  <a:pt x="281940" y="38099"/>
                </a:lnTo>
                <a:lnTo>
                  <a:pt x="276860" y="43179"/>
                </a:lnTo>
                <a:lnTo>
                  <a:pt x="334488" y="43179"/>
                </a:lnTo>
                <a:lnTo>
                  <a:pt x="339558" y="38099"/>
                </a:lnTo>
                <a:close/>
              </a:path>
              <a:path w="376554" h="353059">
                <a:moveTo>
                  <a:pt x="345895" y="31749"/>
                </a:moveTo>
                <a:lnTo>
                  <a:pt x="288290" y="31749"/>
                </a:lnTo>
                <a:lnTo>
                  <a:pt x="283210" y="36829"/>
                </a:lnTo>
                <a:lnTo>
                  <a:pt x="340825" y="36829"/>
                </a:lnTo>
                <a:lnTo>
                  <a:pt x="345895" y="31749"/>
                </a:lnTo>
                <a:close/>
              </a:path>
              <a:path w="376554" h="353059">
                <a:moveTo>
                  <a:pt x="352232" y="25399"/>
                </a:moveTo>
                <a:lnTo>
                  <a:pt x="294640" y="25399"/>
                </a:lnTo>
                <a:lnTo>
                  <a:pt x="289560" y="30479"/>
                </a:lnTo>
                <a:lnTo>
                  <a:pt x="347162" y="30479"/>
                </a:lnTo>
                <a:lnTo>
                  <a:pt x="352232" y="25399"/>
                </a:lnTo>
                <a:close/>
              </a:path>
              <a:path w="376554" h="353059">
                <a:moveTo>
                  <a:pt x="358570" y="19049"/>
                </a:moveTo>
                <a:lnTo>
                  <a:pt x="300990" y="19049"/>
                </a:lnTo>
                <a:lnTo>
                  <a:pt x="295910" y="24129"/>
                </a:lnTo>
                <a:lnTo>
                  <a:pt x="353500" y="24129"/>
                </a:lnTo>
                <a:lnTo>
                  <a:pt x="358570" y="19049"/>
                </a:lnTo>
                <a:close/>
              </a:path>
              <a:path w="376554" h="353059">
                <a:moveTo>
                  <a:pt x="364907" y="12699"/>
                </a:moveTo>
                <a:lnTo>
                  <a:pt x="307340" y="12699"/>
                </a:lnTo>
                <a:lnTo>
                  <a:pt x="302260" y="17779"/>
                </a:lnTo>
                <a:lnTo>
                  <a:pt x="359837" y="17779"/>
                </a:lnTo>
                <a:lnTo>
                  <a:pt x="364907" y="12699"/>
                </a:lnTo>
                <a:close/>
              </a:path>
              <a:path w="376554" h="353059">
                <a:moveTo>
                  <a:pt x="371244" y="6349"/>
                </a:moveTo>
                <a:lnTo>
                  <a:pt x="313690" y="6349"/>
                </a:lnTo>
                <a:lnTo>
                  <a:pt x="308610" y="11429"/>
                </a:lnTo>
                <a:lnTo>
                  <a:pt x="366174" y="11429"/>
                </a:lnTo>
                <a:lnTo>
                  <a:pt x="371244" y="6349"/>
                </a:lnTo>
                <a:close/>
              </a:path>
              <a:path w="376554" h="353059">
                <a:moveTo>
                  <a:pt x="376314" y="1269"/>
                </a:moveTo>
                <a:lnTo>
                  <a:pt x="331470" y="1269"/>
                </a:lnTo>
                <a:lnTo>
                  <a:pt x="331470" y="3809"/>
                </a:lnTo>
                <a:lnTo>
                  <a:pt x="316230" y="3809"/>
                </a:lnTo>
                <a:lnTo>
                  <a:pt x="314960" y="5079"/>
                </a:lnTo>
                <a:lnTo>
                  <a:pt x="372512" y="5079"/>
                </a:lnTo>
                <a:lnTo>
                  <a:pt x="376314" y="1269"/>
                </a:lnTo>
                <a:close/>
              </a:path>
              <a:path w="376554" h="353059">
                <a:moveTo>
                  <a:pt x="373380" y="0"/>
                </a:moveTo>
                <a:lnTo>
                  <a:pt x="372110" y="0"/>
                </a:lnTo>
                <a:lnTo>
                  <a:pt x="372110" y="1269"/>
                </a:lnTo>
                <a:lnTo>
                  <a:pt x="373380" y="1269"/>
                </a:lnTo>
                <a:lnTo>
                  <a:pt x="373380" y="0"/>
                </a:lnTo>
                <a:close/>
              </a:path>
              <a:path w="376554" h="353059">
                <a:moveTo>
                  <a:pt x="230555" y="147319"/>
                </a:moveTo>
                <a:lnTo>
                  <a:pt x="172720" y="147319"/>
                </a:lnTo>
                <a:lnTo>
                  <a:pt x="130810" y="189229"/>
                </a:lnTo>
                <a:lnTo>
                  <a:pt x="188729" y="189229"/>
                </a:lnTo>
                <a:lnTo>
                  <a:pt x="230555" y="147319"/>
                </a:lnTo>
                <a:close/>
              </a:path>
              <a:path w="376554" h="353059">
                <a:moveTo>
                  <a:pt x="188729" y="189229"/>
                </a:moveTo>
                <a:lnTo>
                  <a:pt x="130810" y="189229"/>
                </a:lnTo>
                <a:lnTo>
                  <a:pt x="96520" y="223519"/>
                </a:lnTo>
                <a:lnTo>
                  <a:pt x="154507" y="223519"/>
                </a:lnTo>
                <a:lnTo>
                  <a:pt x="188729" y="189229"/>
                </a:lnTo>
                <a:close/>
              </a:path>
              <a:path w="376554" h="353059">
                <a:moveTo>
                  <a:pt x="154507" y="223519"/>
                </a:moveTo>
                <a:lnTo>
                  <a:pt x="96520" y="223519"/>
                </a:lnTo>
                <a:lnTo>
                  <a:pt x="20320" y="299719"/>
                </a:lnTo>
                <a:lnTo>
                  <a:pt x="78459" y="299719"/>
                </a:lnTo>
                <a:lnTo>
                  <a:pt x="154507" y="223519"/>
                </a:lnTo>
                <a:close/>
              </a:path>
              <a:path w="376554" h="353059">
                <a:moveTo>
                  <a:pt x="78459" y="299719"/>
                </a:moveTo>
                <a:lnTo>
                  <a:pt x="20320" y="299719"/>
                </a:lnTo>
                <a:lnTo>
                  <a:pt x="0" y="320039"/>
                </a:lnTo>
                <a:lnTo>
                  <a:pt x="0" y="322580"/>
                </a:lnTo>
                <a:lnTo>
                  <a:pt x="1270" y="322580"/>
                </a:lnTo>
                <a:lnTo>
                  <a:pt x="1270" y="323849"/>
                </a:lnTo>
                <a:lnTo>
                  <a:pt x="2540" y="323849"/>
                </a:lnTo>
                <a:lnTo>
                  <a:pt x="2540" y="326389"/>
                </a:lnTo>
                <a:lnTo>
                  <a:pt x="3810" y="326389"/>
                </a:lnTo>
                <a:lnTo>
                  <a:pt x="3810" y="327660"/>
                </a:lnTo>
                <a:lnTo>
                  <a:pt x="5080" y="327660"/>
                </a:lnTo>
                <a:lnTo>
                  <a:pt x="5080" y="330199"/>
                </a:lnTo>
                <a:lnTo>
                  <a:pt x="6350" y="330199"/>
                </a:lnTo>
                <a:lnTo>
                  <a:pt x="6350" y="331469"/>
                </a:lnTo>
                <a:lnTo>
                  <a:pt x="7620" y="331469"/>
                </a:lnTo>
                <a:lnTo>
                  <a:pt x="7620" y="332739"/>
                </a:lnTo>
                <a:lnTo>
                  <a:pt x="8890" y="332739"/>
                </a:lnTo>
                <a:lnTo>
                  <a:pt x="8890" y="335279"/>
                </a:lnTo>
                <a:lnTo>
                  <a:pt x="10160" y="335279"/>
                </a:lnTo>
                <a:lnTo>
                  <a:pt x="10160" y="336549"/>
                </a:lnTo>
                <a:lnTo>
                  <a:pt x="11429" y="336549"/>
                </a:lnTo>
                <a:lnTo>
                  <a:pt x="11430" y="337819"/>
                </a:lnTo>
                <a:lnTo>
                  <a:pt x="12700" y="337819"/>
                </a:lnTo>
                <a:lnTo>
                  <a:pt x="12700" y="339089"/>
                </a:lnTo>
                <a:lnTo>
                  <a:pt x="13970" y="339089"/>
                </a:lnTo>
                <a:lnTo>
                  <a:pt x="13970" y="341629"/>
                </a:lnTo>
                <a:lnTo>
                  <a:pt x="15240" y="341629"/>
                </a:lnTo>
                <a:lnTo>
                  <a:pt x="15240" y="342899"/>
                </a:lnTo>
                <a:lnTo>
                  <a:pt x="16510" y="342899"/>
                </a:lnTo>
                <a:lnTo>
                  <a:pt x="16510" y="344169"/>
                </a:lnTo>
                <a:lnTo>
                  <a:pt x="17780" y="344169"/>
                </a:lnTo>
                <a:lnTo>
                  <a:pt x="17780" y="345439"/>
                </a:lnTo>
                <a:lnTo>
                  <a:pt x="19050" y="345439"/>
                </a:lnTo>
                <a:lnTo>
                  <a:pt x="19050" y="346709"/>
                </a:lnTo>
                <a:lnTo>
                  <a:pt x="20320" y="346709"/>
                </a:lnTo>
                <a:lnTo>
                  <a:pt x="20320" y="349249"/>
                </a:lnTo>
                <a:lnTo>
                  <a:pt x="21590" y="349249"/>
                </a:lnTo>
                <a:lnTo>
                  <a:pt x="21590" y="350519"/>
                </a:lnTo>
                <a:lnTo>
                  <a:pt x="22860" y="350519"/>
                </a:lnTo>
                <a:lnTo>
                  <a:pt x="22860" y="351789"/>
                </a:lnTo>
                <a:lnTo>
                  <a:pt x="24130" y="351789"/>
                </a:lnTo>
                <a:lnTo>
                  <a:pt x="24130" y="353059"/>
                </a:lnTo>
                <a:lnTo>
                  <a:pt x="25225" y="353059"/>
                </a:lnTo>
                <a:lnTo>
                  <a:pt x="78459" y="299719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bk object 1189"/>
          <p:cNvSpPr/>
          <p:nvPr/>
        </p:nvSpPr>
        <p:spPr>
          <a:xfrm>
            <a:off x="3722370" y="6319520"/>
            <a:ext cx="335280" cy="316230"/>
          </a:xfrm>
          <a:custGeom>
            <a:avLst/>
            <a:gdLst/>
            <a:ahLst/>
            <a:cxnLst/>
            <a:rect l="l" t="t" r="r" b="b"/>
            <a:pathLst>
              <a:path w="335279" h="316229">
                <a:moveTo>
                  <a:pt x="198119" y="137159"/>
                </a:moveTo>
                <a:lnTo>
                  <a:pt x="140181" y="137159"/>
                </a:lnTo>
                <a:lnTo>
                  <a:pt x="135091" y="142239"/>
                </a:lnTo>
                <a:lnTo>
                  <a:pt x="193039" y="142239"/>
                </a:lnTo>
                <a:lnTo>
                  <a:pt x="198119" y="137159"/>
                </a:lnTo>
                <a:close/>
              </a:path>
              <a:path w="335279" h="316229">
                <a:moveTo>
                  <a:pt x="205739" y="129539"/>
                </a:moveTo>
                <a:lnTo>
                  <a:pt x="147816" y="129539"/>
                </a:lnTo>
                <a:lnTo>
                  <a:pt x="141454" y="135889"/>
                </a:lnTo>
                <a:lnTo>
                  <a:pt x="199389" y="135889"/>
                </a:lnTo>
                <a:lnTo>
                  <a:pt x="205739" y="129539"/>
                </a:lnTo>
                <a:close/>
              </a:path>
              <a:path w="335279" h="316229">
                <a:moveTo>
                  <a:pt x="212089" y="123189"/>
                </a:moveTo>
                <a:lnTo>
                  <a:pt x="154179" y="123189"/>
                </a:lnTo>
                <a:lnTo>
                  <a:pt x="149089" y="128269"/>
                </a:lnTo>
                <a:lnTo>
                  <a:pt x="207009" y="128269"/>
                </a:lnTo>
                <a:lnTo>
                  <a:pt x="212089" y="123189"/>
                </a:lnTo>
                <a:close/>
              </a:path>
              <a:path w="335279" h="316229">
                <a:moveTo>
                  <a:pt x="218439" y="116839"/>
                </a:moveTo>
                <a:lnTo>
                  <a:pt x="160542" y="116839"/>
                </a:lnTo>
                <a:lnTo>
                  <a:pt x="155452" y="121919"/>
                </a:lnTo>
                <a:lnTo>
                  <a:pt x="213359" y="121919"/>
                </a:lnTo>
                <a:lnTo>
                  <a:pt x="218439" y="116839"/>
                </a:lnTo>
                <a:close/>
              </a:path>
              <a:path w="335279" h="316229">
                <a:moveTo>
                  <a:pt x="224789" y="110489"/>
                </a:moveTo>
                <a:lnTo>
                  <a:pt x="166904" y="110489"/>
                </a:lnTo>
                <a:lnTo>
                  <a:pt x="161814" y="115569"/>
                </a:lnTo>
                <a:lnTo>
                  <a:pt x="219709" y="115569"/>
                </a:lnTo>
                <a:lnTo>
                  <a:pt x="224789" y="110489"/>
                </a:lnTo>
                <a:close/>
              </a:path>
              <a:path w="335279" h="316229">
                <a:moveTo>
                  <a:pt x="231139" y="104139"/>
                </a:moveTo>
                <a:lnTo>
                  <a:pt x="173267" y="104139"/>
                </a:lnTo>
                <a:lnTo>
                  <a:pt x="168177" y="109219"/>
                </a:lnTo>
                <a:lnTo>
                  <a:pt x="226059" y="109219"/>
                </a:lnTo>
                <a:lnTo>
                  <a:pt x="231139" y="104139"/>
                </a:lnTo>
                <a:close/>
              </a:path>
              <a:path w="335279" h="316229">
                <a:moveTo>
                  <a:pt x="237489" y="97789"/>
                </a:moveTo>
                <a:lnTo>
                  <a:pt x="179630" y="97789"/>
                </a:lnTo>
                <a:lnTo>
                  <a:pt x="174540" y="102869"/>
                </a:lnTo>
                <a:lnTo>
                  <a:pt x="232409" y="102869"/>
                </a:lnTo>
                <a:lnTo>
                  <a:pt x="237489" y="97789"/>
                </a:lnTo>
                <a:close/>
              </a:path>
              <a:path w="335279" h="316229">
                <a:moveTo>
                  <a:pt x="243839" y="91439"/>
                </a:moveTo>
                <a:lnTo>
                  <a:pt x="185992" y="91439"/>
                </a:lnTo>
                <a:lnTo>
                  <a:pt x="180902" y="96519"/>
                </a:lnTo>
                <a:lnTo>
                  <a:pt x="238759" y="96519"/>
                </a:lnTo>
                <a:lnTo>
                  <a:pt x="243839" y="91439"/>
                </a:lnTo>
                <a:close/>
              </a:path>
              <a:path w="335279" h="316229">
                <a:moveTo>
                  <a:pt x="250189" y="85089"/>
                </a:moveTo>
                <a:lnTo>
                  <a:pt x="192355" y="85089"/>
                </a:lnTo>
                <a:lnTo>
                  <a:pt x="187265" y="90169"/>
                </a:lnTo>
                <a:lnTo>
                  <a:pt x="245109" y="90169"/>
                </a:lnTo>
                <a:lnTo>
                  <a:pt x="250189" y="85089"/>
                </a:lnTo>
                <a:close/>
              </a:path>
              <a:path w="335279" h="316229">
                <a:moveTo>
                  <a:pt x="256539" y="78739"/>
                </a:moveTo>
                <a:lnTo>
                  <a:pt x="198718" y="78739"/>
                </a:lnTo>
                <a:lnTo>
                  <a:pt x="193628" y="83819"/>
                </a:lnTo>
                <a:lnTo>
                  <a:pt x="251459" y="83819"/>
                </a:lnTo>
                <a:lnTo>
                  <a:pt x="256539" y="78739"/>
                </a:lnTo>
                <a:close/>
              </a:path>
              <a:path w="335279" h="316229">
                <a:moveTo>
                  <a:pt x="262889" y="72389"/>
                </a:moveTo>
                <a:lnTo>
                  <a:pt x="205080" y="72389"/>
                </a:lnTo>
                <a:lnTo>
                  <a:pt x="199990" y="77469"/>
                </a:lnTo>
                <a:lnTo>
                  <a:pt x="257809" y="77469"/>
                </a:lnTo>
                <a:lnTo>
                  <a:pt x="262889" y="72389"/>
                </a:lnTo>
                <a:close/>
              </a:path>
              <a:path w="335279" h="316229">
                <a:moveTo>
                  <a:pt x="269239" y="66039"/>
                </a:moveTo>
                <a:lnTo>
                  <a:pt x="211443" y="66039"/>
                </a:lnTo>
                <a:lnTo>
                  <a:pt x="206353" y="71119"/>
                </a:lnTo>
                <a:lnTo>
                  <a:pt x="264159" y="71119"/>
                </a:lnTo>
                <a:lnTo>
                  <a:pt x="269239" y="66039"/>
                </a:lnTo>
                <a:close/>
              </a:path>
              <a:path w="335279" h="316229">
                <a:moveTo>
                  <a:pt x="275589" y="59689"/>
                </a:moveTo>
                <a:lnTo>
                  <a:pt x="217806" y="59689"/>
                </a:lnTo>
                <a:lnTo>
                  <a:pt x="212716" y="64769"/>
                </a:lnTo>
                <a:lnTo>
                  <a:pt x="270509" y="64769"/>
                </a:lnTo>
                <a:lnTo>
                  <a:pt x="275589" y="59689"/>
                </a:lnTo>
                <a:close/>
              </a:path>
              <a:path w="335279" h="316229">
                <a:moveTo>
                  <a:pt x="281939" y="53339"/>
                </a:moveTo>
                <a:lnTo>
                  <a:pt x="224168" y="53339"/>
                </a:lnTo>
                <a:lnTo>
                  <a:pt x="219078" y="58419"/>
                </a:lnTo>
                <a:lnTo>
                  <a:pt x="276859" y="58419"/>
                </a:lnTo>
                <a:lnTo>
                  <a:pt x="281939" y="53339"/>
                </a:lnTo>
                <a:close/>
              </a:path>
              <a:path w="335279" h="316229">
                <a:moveTo>
                  <a:pt x="288289" y="46989"/>
                </a:moveTo>
                <a:lnTo>
                  <a:pt x="230531" y="46989"/>
                </a:lnTo>
                <a:lnTo>
                  <a:pt x="225441" y="52069"/>
                </a:lnTo>
                <a:lnTo>
                  <a:pt x="283209" y="52069"/>
                </a:lnTo>
                <a:lnTo>
                  <a:pt x="288289" y="46989"/>
                </a:lnTo>
                <a:close/>
              </a:path>
              <a:path w="335279" h="316229">
                <a:moveTo>
                  <a:pt x="294639" y="40639"/>
                </a:moveTo>
                <a:lnTo>
                  <a:pt x="236894" y="40639"/>
                </a:lnTo>
                <a:lnTo>
                  <a:pt x="231804" y="45719"/>
                </a:lnTo>
                <a:lnTo>
                  <a:pt x="289559" y="45719"/>
                </a:lnTo>
                <a:lnTo>
                  <a:pt x="294639" y="40639"/>
                </a:lnTo>
                <a:close/>
              </a:path>
              <a:path w="335279" h="316229">
                <a:moveTo>
                  <a:pt x="300989" y="34289"/>
                </a:moveTo>
                <a:lnTo>
                  <a:pt x="243256" y="34289"/>
                </a:lnTo>
                <a:lnTo>
                  <a:pt x="238166" y="39369"/>
                </a:lnTo>
                <a:lnTo>
                  <a:pt x="295909" y="39369"/>
                </a:lnTo>
                <a:lnTo>
                  <a:pt x="300989" y="34289"/>
                </a:lnTo>
                <a:close/>
              </a:path>
              <a:path w="335279" h="316229">
                <a:moveTo>
                  <a:pt x="307339" y="27939"/>
                </a:moveTo>
                <a:lnTo>
                  <a:pt x="249619" y="27939"/>
                </a:lnTo>
                <a:lnTo>
                  <a:pt x="244529" y="33019"/>
                </a:lnTo>
                <a:lnTo>
                  <a:pt x="302259" y="33019"/>
                </a:lnTo>
                <a:lnTo>
                  <a:pt x="307339" y="27939"/>
                </a:lnTo>
                <a:close/>
              </a:path>
              <a:path w="335279" h="316229">
                <a:moveTo>
                  <a:pt x="313689" y="21589"/>
                </a:moveTo>
                <a:lnTo>
                  <a:pt x="255982" y="21589"/>
                </a:lnTo>
                <a:lnTo>
                  <a:pt x="250892" y="26669"/>
                </a:lnTo>
                <a:lnTo>
                  <a:pt x="308609" y="26669"/>
                </a:lnTo>
                <a:lnTo>
                  <a:pt x="313689" y="21589"/>
                </a:lnTo>
                <a:close/>
              </a:path>
              <a:path w="335279" h="316229">
                <a:moveTo>
                  <a:pt x="320039" y="15239"/>
                </a:moveTo>
                <a:lnTo>
                  <a:pt x="262344" y="15239"/>
                </a:lnTo>
                <a:lnTo>
                  <a:pt x="257254" y="20319"/>
                </a:lnTo>
                <a:lnTo>
                  <a:pt x="314959" y="20319"/>
                </a:lnTo>
                <a:lnTo>
                  <a:pt x="320039" y="15239"/>
                </a:lnTo>
                <a:close/>
              </a:path>
              <a:path w="335279" h="316229">
                <a:moveTo>
                  <a:pt x="326389" y="8889"/>
                </a:moveTo>
                <a:lnTo>
                  <a:pt x="268707" y="8889"/>
                </a:lnTo>
                <a:lnTo>
                  <a:pt x="263617" y="13969"/>
                </a:lnTo>
                <a:lnTo>
                  <a:pt x="321309" y="13969"/>
                </a:lnTo>
                <a:lnTo>
                  <a:pt x="326389" y="8889"/>
                </a:lnTo>
                <a:close/>
              </a:path>
              <a:path w="335279" h="316229">
                <a:moveTo>
                  <a:pt x="276859" y="7619"/>
                </a:moveTo>
                <a:lnTo>
                  <a:pt x="273050" y="7619"/>
                </a:lnTo>
                <a:lnTo>
                  <a:pt x="273050" y="8889"/>
                </a:lnTo>
                <a:lnTo>
                  <a:pt x="276859" y="8889"/>
                </a:lnTo>
                <a:lnTo>
                  <a:pt x="276859" y="7619"/>
                </a:lnTo>
                <a:close/>
              </a:path>
              <a:path w="335279" h="316229">
                <a:moveTo>
                  <a:pt x="332739" y="2539"/>
                </a:moveTo>
                <a:lnTo>
                  <a:pt x="299719" y="2539"/>
                </a:lnTo>
                <a:lnTo>
                  <a:pt x="299719" y="3809"/>
                </a:lnTo>
                <a:lnTo>
                  <a:pt x="292100" y="3809"/>
                </a:lnTo>
                <a:lnTo>
                  <a:pt x="292100" y="6349"/>
                </a:lnTo>
                <a:lnTo>
                  <a:pt x="284479" y="6349"/>
                </a:lnTo>
                <a:lnTo>
                  <a:pt x="284479" y="7619"/>
                </a:lnTo>
                <a:lnTo>
                  <a:pt x="327659" y="7619"/>
                </a:lnTo>
                <a:lnTo>
                  <a:pt x="332739" y="2539"/>
                </a:lnTo>
                <a:close/>
              </a:path>
              <a:path w="335279" h="316229">
                <a:moveTo>
                  <a:pt x="318769" y="1269"/>
                </a:moveTo>
                <a:lnTo>
                  <a:pt x="311150" y="1269"/>
                </a:lnTo>
                <a:lnTo>
                  <a:pt x="311150" y="2539"/>
                </a:lnTo>
                <a:lnTo>
                  <a:pt x="318769" y="2539"/>
                </a:lnTo>
                <a:lnTo>
                  <a:pt x="318769" y="1269"/>
                </a:lnTo>
                <a:close/>
              </a:path>
              <a:path w="335279" h="316229">
                <a:moveTo>
                  <a:pt x="335279" y="0"/>
                </a:moveTo>
                <a:lnTo>
                  <a:pt x="331469" y="0"/>
                </a:lnTo>
                <a:lnTo>
                  <a:pt x="331469" y="1269"/>
                </a:lnTo>
                <a:lnTo>
                  <a:pt x="334009" y="1269"/>
                </a:lnTo>
                <a:lnTo>
                  <a:pt x="335279" y="0"/>
                </a:lnTo>
                <a:close/>
              </a:path>
              <a:path w="335279" h="316229">
                <a:moveTo>
                  <a:pt x="191769" y="143509"/>
                </a:moveTo>
                <a:lnTo>
                  <a:pt x="133818" y="143509"/>
                </a:lnTo>
                <a:lnTo>
                  <a:pt x="91825" y="185419"/>
                </a:lnTo>
                <a:lnTo>
                  <a:pt x="149859" y="185419"/>
                </a:lnTo>
                <a:lnTo>
                  <a:pt x="191769" y="143509"/>
                </a:lnTo>
                <a:close/>
              </a:path>
              <a:path w="335279" h="316229">
                <a:moveTo>
                  <a:pt x="149859" y="185419"/>
                </a:moveTo>
                <a:lnTo>
                  <a:pt x="91825" y="185419"/>
                </a:lnTo>
                <a:lnTo>
                  <a:pt x="0" y="277062"/>
                </a:lnTo>
                <a:lnTo>
                  <a:pt x="0" y="279399"/>
                </a:lnTo>
                <a:lnTo>
                  <a:pt x="1269" y="279399"/>
                </a:lnTo>
                <a:lnTo>
                  <a:pt x="1269" y="284479"/>
                </a:lnTo>
                <a:lnTo>
                  <a:pt x="2539" y="284479"/>
                </a:lnTo>
                <a:lnTo>
                  <a:pt x="2539" y="287019"/>
                </a:lnTo>
                <a:lnTo>
                  <a:pt x="3809" y="287019"/>
                </a:lnTo>
                <a:lnTo>
                  <a:pt x="3809" y="289559"/>
                </a:lnTo>
                <a:lnTo>
                  <a:pt x="5079" y="289559"/>
                </a:lnTo>
                <a:lnTo>
                  <a:pt x="5079" y="292099"/>
                </a:lnTo>
                <a:lnTo>
                  <a:pt x="6350" y="292099"/>
                </a:lnTo>
                <a:lnTo>
                  <a:pt x="6350" y="295909"/>
                </a:lnTo>
                <a:lnTo>
                  <a:pt x="7619" y="295909"/>
                </a:lnTo>
                <a:lnTo>
                  <a:pt x="7619" y="298449"/>
                </a:lnTo>
                <a:lnTo>
                  <a:pt x="8889" y="298449"/>
                </a:lnTo>
                <a:lnTo>
                  <a:pt x="8889" y="300989"/>
                </a:lnTo>
                <a:lnTo>
                  <a:pt x="10159" y="300989"/>
                </a:lnTo>
                <a:lnTo>
                  <a:pt x="10159" y="303529"/>
                </a:lnTo>
                <a:lnTo>
                  <a:pt x="11429" y="303529"/>
                </a:lnTo>
                <a:lnTo>
                  <a:pt x="11429" y="306069"/>
                </a:lnTo>
                <a:lnTo>
                  <a:pt x="12700" y="306069"/>
                </a:lnTo>
                <a:lnTo>
                  <a:pt x="12700" y="308609"/>
                </a:lnTo>
                <a:lnTo>
                  <a:pt x="13969" y="308609"/>
                </a:lnTo>
                <a:lnTo>
                  <a:pt x="13969" y="309879"/>
                </a:lnTo>
                <a:lnTo>
                  <a:pt x="15239" y="309879"/>
                </a:lnTo>
                <a:lnTo>
                  <a:pt x="15239" y="312419"/>
                </a:lnTo>
                <a:lnTo>
                  <a:pt x="16509" y="312419"/>
                </a:lnTo>
                <a:lnTo>
                  <a:pt x="16509" y="313689"/>
                </a:lnTo>
                <a:lnTo>
                  <a:pt x="17779" y="313689"/>
                </a:lnTo>
                <a:lnTo>
                  <a:pt x="17779" y="316229"/>
                </a:lnTo>
                <a:lnTo>
                  <a:pt x="19049" y="316229"/>
                </a:lnTo>
                <a:lnTo>
                  <a:pt x="149859" y="18541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bk object 1190"/>
          <p:cNvSpPr/>
          <p:nvPr/>
        </p:nvSpPr>
        <p:spPr>
          <a:xfrm>
            <a:off x="3716020" y="6328409"/>
            <a:ext cx="275590" cy="268605"/>
          </a:xfrm>
          <a:custGeom>
            <a:avLst/>
            <a:gdLst/>
            <a:ahLst/>
            <a:cxnLst/>
            <a:rect l="l" t="t" r="r" b="b"/>
            <a:pathLst>
              <a:path w="275589" h="268604">
                <a:moveTo>
                  <a:pt x="146531" y="128269"/>
                </a:moveTo>
                <a:lnTo>
                  <a:pt x="88053" y="128269"/>
                </a:lnTo>
                <a:lnTo>
                  <a:pt x="82963" y="133349"/>
                </a:lnTo>
                <a:lnTo>
                  <a:pt x="141441" y="133349"/>
                </a:lnTo>
                <a:lnTo>
                  <a:pt x="146531" y="128269"/>
                </a:lnTo>
                <a:close/>
              </a:path>
              <a:path w="275589" h="268604">
                <a:moveTo>
                  <a:pt x="154166" y="120649"/>
                </a:moveTo>
                <a:lnTo>
                  <a:pt x="95688" y="120649"/>
                </a:lnTo>
                <a:lnTo>
                  <a:pt x="89325" y="126999"/>
                </a:lnTo>
                <a:lnTo>
                  <a:pt x="147804" y="126999"/>
                </a:lnTo>
                <a:lnTo>
                  <a:pt x="154166" y="120649"/>
                </a:lnTo>
                <a:close/>
              </a:path>
              <a:path w="275589" h="268604">
                <a:moveTo>
                  <a:pt x="160529" y="114299"/>
                </a:moveTo>
                <a:lnTo>
                  <a:pt x="102051" y="114299"/>
                </a:lnTo>
                <a:lnTo>
                  <a:pt x="96961" y="119379"/>
                </a:lnTo>
                <a:lnTo>
                  <a:pt x="155439" y="119379"/>
                </a:lnTo>
                <a:lnTo>
                  <a:pt x="160529" y="114299"/>
                </a:lnTo>
                <a:close/>
              </a:path>
              <a:path w="275589" h="268604">
                <a:moveTo>
                  <a:pt x="166892" y="107949"/>
                </a:moveTo>
                <a:lnTo>
                  <a:pt x="108413" y="107949"/>
                </a:lnTo>
                <a:lnTo>
                  <a:pt x="103323" y="113029"/>
                </a:lnTo>
                <a:lnTo>
                  <a:pt x="161802" y="113029"/>
                </a:lnTo>
                <a:lnTo>
                  <a:pt x="166892" y="107949"/>
                </a:lnTo>
                <a:close/>
              </a:path>
              <a:path w="275589" h="268604">
                <a:moveTo>
                  <a:pt x="173254" y="101599"/>
                </a:moveTo>
                <a:lnTo>
                  <a:pt x="114776" y="101599"/>
                </a:lnTo>
                <a:lnTo>
                  <a:pt x="109686" y="106679"/>
                </a:lnTo>
                <a:lnTo>
                  <a:pt x="168164" y="106679"/>
                </a:lnTo>
                <a:lnTo>
                  <a:pt x="173254" y="101599"/>
                </a:lnTo>
                <a:close/>
              </a:path>
              <a:path w="275589" h="268604">
                <a:moveTo>
                  <a:pt x="179617" y="95249"/>
                </a:moveTo>
                <a:lnTo>
                  <a:pt x="121139" y="95249"/>
                </a:lnTo>
                <a:lnTo>
                  <a:pt x="116049" y="100329"/>
                </a:lnTo>
                <a:lnTo>
                  <a:pt x="174527" y="100329"/>
                </a:lnTo>
                <a:lnTo>
                  <a:pt x="179617" y="95249"/>
                </a:lnTo>
                <a:close/>
              </a:path>
              <a:path w="275589" h="268604">
                <a:moveTo>
                  <a:pt x="185980" y="88899"/>
                </a:moveTo>
                <a:lnTo>
                  <a:pt x="127501" y="88899"/>
                </a:lnTo>
                <a:lnTo>
                  <a:pt x="122411" y="93979"/>
                </a:lnTo>
                <a:lnTo>
                  <a:pt x="180890" y="93979"/>
                </a:lnTo>
                <a:lnTo>
                  <a:pt x="185980" y="88899"/>
                </a:lnTo>
                <a:close/>
              </a:path>
              <a:path w="275589" h="268604">
                <a:moveTo>
                  <a:pt x="192342" y="82549"/>
                </a:moveTo>
                <a:lnTo>
                  <a:pt x="133864" y="82549"/>
                </a:lnTo>
                <a:lnTo>
                  <a:pt x="128774" y="87629"/>
                </a:lnTo>
                <a:lnTo>
                  <a:pt x="187252" y="87629"/>
                </a:lnTo>
                <a:lnTo>
                  <a:pt x="192342" y="82549"/>
                </a:lnTo>
                <a:close/>
              </a:path>
              <a:path w="275589" h="268604">
                <a:moveTo>
                  <a:pt x="198705" y="76199"/>
                </a:moveTo>
                <a:lnTo>
                  <a:pt x="140227" y="76199"/>
                </a:lnTo>
                <a:lnTo>
                  <a:pt x="135137" y="81279"/>
                </a:lnTo>
                <a:lnTo>
                  <a:pt x="193615" y="81279"/>
                </a:lnTo>
                <a:lnTo>
                  <a:pt x="198705" y="76199"/>
                </a:lnTo>
                <a:close/>
              </a:path>
              <a:path w="275589" h="268604">
                <a:moveTo>
                  <a:pt x="205068" y="69849"/>
                </a:moveTo>
                <a:lnTo>
                  <a:pt x="146589" y="69849"/>
                </a:lnTo>
                <a:lnTo>
                  <a:pt x="141499" y="74929"/>
                </a:lnTo>
                <a:lnTo>
                  <a:pt x="199978" y="74929"/>
                </a:lnTo>
                <a:lnTo>
                  <a:pt x="205068" y="69849"/>
                </a:lnTo>
                <a:close/>
              </a:path>
              <a:path w="275589" h="268604">
                <a:moveTo>
                  <a:pt x="211430" y="63499"/>
                </a:moveTo>
                <a:lnTo>
                  <a:pt x="152952" y="63499"/>
                </a:lnTo>
                <a:lnTo>
                  <a:pt x="147862" y="68579"/>
                </a:lnTo>
                <a:lnTo>
                  <a:pt x="206340" y="68579"/>
                </a:lnTo>
                <a:lnTo>
                  <a:pt x="211430" y="63499"/>
                </a:lnTo>
                <a:close/>
              </a:path>
              <a:path w="275589" h="268604">
                <a:moveTo>
                  <a:pt x="217793" y="57149"/>
                </a:moveTo>
                <a:lnTo>
                  <a:pt x="159315" y="57149"/>
                </a:lnTo>
                <a:lnTo>
                  <a:pt x="154225" y="62229"/>
                </a:lnTo>
                <a:lnTo>
                  <a:pt x="212703" y="62229"/>
                </a:lnTo>
                <a:lnTo>
                  <a:pt x="217793" y="57149"/>
                </a:lnTo>
                <a:close/>
              </a:path>
              <a:path w="275589" h="268604">
                <a:moveTo>
                  <a:pt x="224156" y="50799"/>
                </a:moveTo>
                <a:lnTo>
                  <a:pt x="165677" y="50799"/>
                </a:lnTo>
                <a:lnTo>
                  <a:pt x="160587" y="55879"/>
                </a:lnTo>
                <a:lnTo>
                  <a:pt x="219066" y="55879"/>
                </a:lnTo>
                <a:lnTo>
                  <a:pt x="224156" y="50799"/>
                </a:lnTo>
                <a:close/>
              </a:path>
              <a:path w="275589" h="268604">
                <a:moveTo>
                  <a:pt x="230518" y="44449"/>
                </a:moveTo>
                <a:lnTo>
                  <a:pt x="172040" y="44449"/>
                </a:lnTo>
                <a:lnTo>
                  <a:pt x="166950" y="49529"/>
                </a:lnTo>
                <a:lnTo>
                  <a:pt x="225428" y="49529"/>
                </a:lnTo>
                <a:lnTo>
                  <a:pt x="230518" y="44449"/>
                </a:lnTo>
                <a:close/>
              </a:path>
              <a:path w="275589" h="268604">
                <a:moveTo>
                  <a:pt x="236881" y="38099"/>
                </a:moveTo>
                <a:lnTo>
                  <a:pt x="178403" y="38099"/>
                </a:lnTo>
                <a:lnTo>
                  <a:pt x="173313" y="43179"/>
                </a:lnTo>
                <a:lnTo>
                  <a:pt x="231791" y="43179"/>
                </a:lnTo>
                <a:lnTo>
                  <a:pt x="236881" y="38099"/>
                </a:lnTo>
                <a:close/>
              </a:path>
              <a:path w="275589" h="268604">
                <a:moveTo>
                  <a:pt x="243244" y="31749"/>
                </a:moveTo>
                <a:lnTo>
                  <a:pt x="184765" y="31749"/>
                </a:lnTo>
                <a:lnTo>
                  <a:pt x="179675" y="36829"/>
                </a:lnTo>
                <a:lnTo>
                  <a:pt x="238154" y="36829"/>
                </a:lnTo>
                <a:lnTo>
                  <a:pt x="243244" y="31749"/>
                </a:lnTo>
                <a:close/>
              </a:path>
              <a:path w="275589" h="268604">
                <a:moveTo>
                  <a:pt x="249606" y="25399"/>
                </a:moveTo>
                <a:lnTo>
                  <a:pt x="191128" y="25399"/>
                </a:lnTo>
                <a:lnTo>
                  <a:pt x="186038" y="30479"/>
                </a:lnTo>
                <a:lnTo>
                  <a:pt x="244516" y="30479"/>
                </a:lnTo>
                <a:lnTo>
                  <a:pt x="249606" y="25399"/>
                </a:lnTo>
                <a:close/>
              </a:path>
              <a:path w="275589" h="268604">
                <a:moveTo>
                  <a:pt x="255969" y="19049"/>
                </a:moveTo>
                <a:lnTo>
                  <a:pt x="199389" y="19049"/>
                </a:lnTo>
                <a:lnTo>
                  <a:pt x="199389" y="20319"/>
                </a:lnTo>
                <a:lnTo>
                  <a:pt x="196218" y="20319"/>
                </a:lnTo>
                <a:lnTo>
                  <a:pt x="195579" y="20957"/>
                </a:lnTo>
                <a:lnTo>
                  <a:pt x="195579" y="22859"/>
                </a:lnTo>
                <a:lnTo>
                  <a:pt x="193673" y="22859"/>
                </a:lnTo>
                <a:lnTo>
                  <a:pt x="192401" y="24129"/>
                </a:lnTo>
                <a:lnTo>
                  <a:pt x="250879" y="24129"/>
                </a:lnTo>
                <a:lnTo>
                  <a:pt x="255969" y="19049"/>
                </a:lnTo>
                <a:close/>
              </a:path>
              <a:path w="275589" h="268604">
                <a:moveTo>
                  <a:pt x="208279" y="17779"/>
                </a:moveTo>
                <a:lnTo>
                  <a:pt x="203200" y="17779"/>
                </a:lnTo>
                <a:lnTo>
                  <a:pt x="203200" y="19049"/>
                </a:lnTo>
                <a:lnTo>
                  <a:pt x="208279" y="19049"/>
                </a:lnTo>
                <a:lnTo>
                  <a:pt x="208279" y="17779"/>
                </a:lnTo>
                <a:close/>
              </a:path>
              <a:path w="275589" h="268604">
                <a:moveTo>
                  <a:pt x="262332" y="12699"/>
                </a:moveTo>
                <a:lnTo>
                  <a:pt x="219709" y="12699"/>
                </a:lnTo>
                <a:lnTo>
                  <a:pt x="219709" y="13969"/>
                </a:lnTo>
                <a:lnTo>
                  <a:pt x="215900" y="13969"/>
                </a:lnTo>
                <a:lnTo>
                  <a:pt x="215900" y="16509"/>
                </a:lnTo>
                <a:lnTo>
                  <a:pt x="210819" y="16509"/>
                </a:lnTo>
                <a:lnTo>
                  <a:pt x="210819" y="17779"/>
                </a:lnTo>
                <a:lnTo>
                  <a:pt x="257242" y="17779"/>
                </a:lnTo>
                <a:lnTo>
                  <a:pt x="262332" y="12699"/>
                </a:lnTo>
                <a:close/>
              </a:path>
              <a:path w="275589" h="268604">
                <a:moveTo>
                  <a:pt x="228600" y="11429"/>
                </a:moveTo>
                <a:lnTo>
                  <a:pt x="223519" y="11429"/>
                </a:lnTo>
                <a:lnTo>
                  <a:pt x="223519" y="12699"/>
                </a:lnTo>
                <a:lnTo>
                  <a:pt x="228600" y="12699"/>
                </a:lnTo>
                <a:lnTo>
                  <a:pt x="228600" y="11429"/>
                </a:lnTo>
                <a:close/>
              </a:path>
              <a:path w="275589" h="268604">
                <a:moveTo>
                  <a:pt x="268694" y="6349"/>
                </a:moveTo>
                <a:lnTo>
                  <a:pt x="242569" y="6349"/>
                </a:lnTo>
                <a:lnTo>
                  <a:pt x="242569" y="7619"/>
                </a:lnTo>
                <a:lnTo>
                  <a:pt x="236219" y="7619"/>
                </a:lnTo>
                <a:lnTo>
                  <a:pt x="236219" y="10159"/>
                </a:lnTo>
                <a:lnTo>
                  <a:pt x="232409" y="10159"/>
                </a:lnTo>
                <a:lnTo>
                  <a:pt x="232409" y="11429"/>
                </a:lnTo>
                <a:lnTo>
                  <a:pt x="263604" y="11429"/>
                </a:lnTo>
                <a:lnTo>
                  <a:pt x="268694" y="6349"/>
                </a:lnTo>
                <a:close/>
              </a:path>
              <a:path w="275589" h="268604">
                <a:moveTo>
                  <a:pt x="252729" y="5079"/>
                </a:moveTo>
                <a:lnTo>
                  <a:pt x="246379" y="5079"/>
                </a:lnTo>
                <a:lnTo>
                  <a:pt x="246379" y="6349"/>
                </a:lnTo>
                <a:lnTo>
                  <a:pt x="252729" y="6349"/>
                </a:lnTo>
                <a:lnTo>
                  <a:pt x="252729" y="5079"/>
                </a:lnTo>
                <a:close/>
              </a:path>
              <a:path w="275589" h="268604">
                <a:moveTo>
                  <a:pt x="275057" y="0"/>
                </a:moveTo>
                <a:lnTo>
                  <a:pt x="270509" y="0"/>
                </a:lnTo>
                <a:lnTo>
                  <a:pt x="270509" y="1269"/>
                </a:lnTo>
                <a:lnTo>
                  <a:pt x="264159" y="1269"/>
                </a:lnTo>
                <a:lnTo>
                  <a:pt x="264159" y="3809"/>
                </a:lnTo>
                <a:lnTo>
                  <a:pt x="259079" y="3809"/>
                </a:lnTo>
                <a:lnTo>
                  <a:pt x="259079" y="5079"/>
                </a:lnTo>
                <a:lnTo>
                  <a:pt x="269967" y="5079"/>
                </a:lnTo>
                <a:lnTo>
                  <a:pt x="275057" y="0"/>
                </a:lnTo>
                <a:close/>
              </a:path>
              <a:path w="275589" h="268604">
                <a:moveTo>
                  <a:pt x="140168" y="134619"/>
                </a:moveTo>
                <a:lnTo>
                  <a:pt x="81690" y="134619"/>
                </a:lnTo>
                <a:lnTo>
                  <a:pt x="56239" y="160019"/>
                </a:lnTo>
                <a:lnTo>
                  <a:pt x="114718" y="160019"/>
                </a:lnTo>
                <a:lnTo>
                  <a:pt x="140168" y="134619"/>
                </a:lnTo>
                <a:close/>
              </a:path>
              <a:path w="275589" h="268604">
                <a:moveTo>
                  <a:pt x="114718" y="160019"/>
                </a:moveTo>
                <a:lnTo>
                  <a:pt x="56239" y="160019"/>
                </a:lnTo>
                <a:lnTo>
                  <a:pt x="0" y="216147"/>
                </a:lnTo>
                <a:lnTo>
                  <a:pt x="0" y="241299"/>
                </a:lnTo>
                <a:lnTo>
                  <a:pt x="1269" y="241299"/>
                </a:lnTo>
                <a:lnTo>
                  <a:pt x="1269" y="246379"/>
                </a:lnTo>
                <a:lnTo>
                  <a:pt x="2539" y="246379"/>
                </a:lnTo>
                <a:lnTo>
                  <a:pt x="2539" y="252729"/>
                </a:lnTo>
                <a:lnTo>
                  <a:pt x="3809" y="252729"/>
                </a:lnTo>
                <a:lnTo>
                  <a:pt x="3809" y="259079"/>
                </a:lnTo>
                <a:lnTo>
                  <a:pt x="5079" y="259079"/>
                </a:lnTo>
                <a:lnTo>
                  <a:pt x="5079" y="265429"/>
                </a:lnTo>
                <a:lnTo>
                  <a:pt x="9097" y="265429"/>
                </a:lnTo>
                <a:lnTo>
                  <a:pt x="114718" y="160019"/>
                </a:lnTo>
                <a:close/>
              </a:path>
              <a:path w="275589" h="268604">
                <a:moveTo>
                  <a:pt x="9097" y="265429"/>
                </a:moveTo>
                <a:lnTo>
                  <a:pt x="6350" y="265429"/>
                </a:lnTo>
                <a:lnTo>
                  <a:pt x="6350" y="268172"/>
                </a:lnTo>
                <a:lnTo>
                  <a:pt x="9097" y="265429"/>
                </a:lnTo>
                <a:close/>
              </a:path>
            </a:pathLst>
          </a:custGeom>
          <a:solidFill>
            <a:srgbClr val="007E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bk object 1191"/>
          <p:cNvSpPr/>
          <p:nvPr/>
        </p:nvSpPr>
        <p:spPr>
          <a:xfrm>
            <a:off x="3716020" y="6348729"/>
            <a:ext cx="196218" cy="19582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bk object 1192"/>
          <p:cNvSpPr/>
          <p:nvPr/>
        </p:nvSpPr>
        <p:spPr>
          <a:xfrm>
            <a:off x="3994150" y="635825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bk object 1193"/>
          <p:cNvSpPr/>
          <p:nvPr/>
        </p:nvSpPr>
        <p:spPr>
          <a:xfrm>
            <a:off x="3999229" y="6356350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bk object 1194"/>
          <p:cNvSpPr/>
          <p:nvPr/>
        </p:nvSpPr>
        <p:spPr>
          <a:xfrm>
            <a:off x="4006850" y="635444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bk object 1195"/>
          <p:cNvSpPr/>
          <p:nvPr/>
        </p:nvSpPr>
        <p:spPr>
          <a:xfrm>
            <a:off x="4011929" y="635254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bk object 1196"/>
          <p:cNvSpPr/>
          <p:nvPr/>
        </p:nvSpPr>
        <p:spPr>
          <a:xfrm>
            <a:off x="4197350" y="63525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bk object 1197"/>
          <p:cNvSpPr/>
          <p:nvPr/>
        </p:nvSpPr>
        <p:spPr>
          <a:xfrm>
            <a:off x="4028440" y="635190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bk object 1198"/>
          <p:cNvSpPr/>
          <p:nvPr/>
        </p:nvSpPr>
        <p:spPr>
          <a:xfrm>
            <a:off x="4041140" y="6350000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bk object 1199"/>
          <p:cNvSpPr/>
          <p:nvPr/>
        </p:nvSpPr>
        <p:spPr>
          <a:xfrm>
            <a:off x="4050029" y="63480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bk object 1200"/>
          <p:cNvSpPr/>
          <p:nvPr/>
        </p:nvSpPr>
        <p:spPr>
          <a:xfrm>
            <a:off x="4075429" y="634619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35560" y="0"/>
                </a:moveTo>
                <a:lnTo>
                  <a:pt x="0" y="0"/>
                </a:lnTo>
                <a:lnTo>
                  <a:pt x="0" y="1270"/>
                </a:lnTo>
                <a:lnTo>
                  <a:pt x="35560" y="1270"/>
                </a:lnTo>
                <a:lnTo>
                  <a:pt x="3556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bk object 1201"/>
          <p:cNvSpPr/>
          <p:nvPr/>
        </p:nvSpPr>
        <p:spPr>
          <a:xfrm>
            <a:off x="4112259" y="634619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829" y="0"/>
                </a:moveTo>
                <a:lnTo>
                  <a:pt x="0" y="0"/>
                </a:lnTo>
                <a:lnTo>
                  <a:pt x="0" y="1270"/>
                </a:lnTo>
                <a:lnTo>
                  <a:pt x="36829" y="1270"/>
                </a:lnTo>
                <a:lnTo>
                  <a:pt x="3682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bk object 1202"/>
          <p:cNvSpPr/>
          <p:nvPr/>
        </p:nvSpPr>
        <p:spPr>
          <a:xfrm>
            <a:off x="3938270" y="63715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bk object 1203"/>
          <p:cNvSpPr/>
          <p:nvPr/>
        </p:nvSpPr>
        <p:spPr>
          <a:xfrm>
            <a:off x="4281170" y="63715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bk object 1204"/>
          <p:cNvSpPr/>
          <p:nvPr/>
        </p:nvSpPr>
        <p:spPr>
          <a:xfrm>
            <a:off x="3945890" y="637095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bk object 1205"/>
          <p:cNvSpPr/>
          <p:nvPr/>
        </p:nvSpPr>
        <p:spPr>
          <a:xfrm>
            <a:off x="3950970" y="6369050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bk object 1206"/>
          <p:cNvSpPr/>
          <p:nvPr/>
        </p:nvSpPr>
        <p:spPr>
          <a:xfrm>
            <a:off x="3954779" y="636714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bk object 1207"/>
          <p:cNvSpPr/>
          <p:nvPr/>
        </p:nvSpPr>
        <p:spPr>
          <a:xfrm>
            <a:off x="395859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bk object 1208"/>
          <p:cNvSpPr/>
          <p:nvPr/>
        </p:nvSpPr>
        <p:spPr>
          <a:xfrm>
            <a:off x="425704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bk object 1209"/>
          <p:cNvSpPr/>
          <p:nvPr/>
        </p:nvSpPr>
        <p:spPr>
          <a:xfrm>
            <a:off x="3967479" y="6364604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bk object 1210"/>
          <p:cNvSpPr/>
          <p:nvPr/>
        </p:nvSpPr>
        <p:spPr>
          <a:xfrm>
            <a:off x="3973829" y="6362700"/>
            <a:ext cx="275590" cy="0"/>
          </a:xfrm>
          <a:custGeom>
            <a:avLst/>
            <a:gdLst/>
            <a:ahLst/>
            <a:cxnLst/>
            <a:rect l="l" t="t" r="r" b="b"/>
            <a:pathLst>
              <a:path w="275589">
                <a:moveTo>
                  <a:pt x="0" y="0"/>
                </a:moveTo>
                <a:lnTo>
                  <a:pt x="27558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bk object 1211"/>
          <p:cNvSpPr/>
          <p:nvPr/>
        </p:nvSpPr>
        <p:spPr>
          <a:xfrm>
            <a:off x="3977640" y="636079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bk object 1212"/>
          <p:cNvSpPr/>
          <p:nvPr/>
        </p:nvSpPr>
        <p:spPr>
          <a:xfrm>
            <a:off x="3982720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bk object 1213"/>
          <p:cNvSpPr/>
          <p:nvPr/>
        </p:nvSpPr>
        <p:spPr>
          <a:xfrm>
            <a:off x="4231640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bk object 1214"/>
          <p:cNvSpPr/>
          <p:nvPr/>
        </p:nvSpPr>
        <p:spPr>
          <a:xfrm>
            <a:off x="3901440" y="6386195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>
                <a:moveTo>
                  <a:pt x="0" y="0"/>
                </a:moveTo>
                <a:lnTo>
                  <a:pt x="420370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bk object 1215"/>
          <p:cNvSpPr/>
          <p:nvPr/>
        </p:nvSpPr>
        <p:spPr>
          <a:xfrm>
            <a:off x="3903979" y="6384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bk object 1216"/>
          <p:cNvSpPr/>
          <p:nvPr/>
        </p:nvSpPr>
        <p:spPr>
          <a:xfrm>
            <a:off x="431545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bk object 1217"/>
          <p:cNvSpPr/>
          <p:nvPr/>
        </p:nvSpPr>
        <p:spPr>
          <a:xfrm>
            <a:off x="3910329" y="6383654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bk object 1218"/>
          <p:cNvSpPr/>
          <p:nvPr/>
        </p:nvSpPr>
        <p:spPr>
          <a:xfrm>
            <a:off x="3914140" y="6381750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bk object 1219"/>
          <p:cNvSpPr/>
          <p:nvPr/>
        </p:nvSpPr>
        <p:spPr>
          <a:xfrm>
            <a:off x="3916679" y="6379845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bk object 1220"/>
          <p:cNvSpPr/>
          <p:nvPr/>
        </p:nvSpPr>
        <p:spPr>
          <a:xfrm>
            <a:off x="392049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bk object 1221"/>
          <p:cNvSpPr/>
          <p:nvPr/>
        </p:nvSpPr>
        <p:spPr>
          <a:xfrm>
            <a:off x="4297679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bk object 1222"/>
          <p:cNvSpPr/>
          <p:nvPr/>
        </p:nvSpPr>
        <p:spPr>
          <a:xfrm>
            <a:off x="3928109" y="637730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bk object 1223"/>
          <p:cNvSpPr/>
          <p:nvPr/>
        </p:nvSpPr>
        <p:spPr>
          <a:xfrm>
            <a:off x="3930650" y="637540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bk object 1224"/>
          <p:cNvSpPr/>
          <p:nvPr/>
        </p:nvSpPr>
        <p:spPr>
          <a:xfrm>
            <a:off x="3934459" y="637349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bk object 1225"/>
          <p:cNvSpPr/>
          <p:nvPr/>
        </p:nvSpPr>
        <p:spPr>
          <a:xfrm>
            <a:off x="3870959" y="6400165"/>
            <a:ext cx="480059" cy="0"/>
          </a:xfrm>
          <a:custGeom>
            <a:avLst/>
            <a:gdLst/>
            <a:ahLst/>
            <a:cxnLst/>
            <a:rect l="l" t="t" r="r" b="b"/>
            <a:pathLst>
              <a:path w="480060">
                <a:moveTo>
                  <a:pt x="0" y="0"/>
                </a:moveTo>
                <a:lnTo>
                  <a:pt x="48006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bk object 1226"/>
          <p:cNvSpPr/>
          <p:nvPr/>
        </p:nvSpPr>
        <p:spPr>
          <a:xfrm>
            <a:off x="3873500" y="639889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bk object 1227"/>
          <p:cNvSpPr/>
          <p:nvPr/>
        </p:nvSpPr>
        <p:spPr>
          <a:xfrm>
            <a:off x="387604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bk object 1228"/>
          <p:cNvSpPr/>
          <p:nvPr/>
        </p:nvSpPr>
        <p:spPr>
          <a:xfrm>
            <a:off x="43434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bk object 1229"/>
          <p:cNvSpPr/>
          <p:nvPr/>
        </p:nvSpPr>
        <p:spPr>
          <a:xfrm>
            <a:off x="3881120" y="639635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bk object 1230"/>
          <p:cNvSpPr/>
          <p:nvPr/>
        </p:nvSpPr>
        <p:spPr>
          <a:xfrm>
            <a:off x="3883659" y="639445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bk object 1231"/>
          <p:cNvSpPr/>
          <p:nvPr/>
        </p:nvSpPr>
        <p:spPr>
          <a:xfrm>
            <a:off x="3887470" y="6392545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79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bk object 1232"/>
          <p:cNvSpPr/>
          <p:nvPr/>
        </p:nvSpPr>
        <p:spPr>
          <a:xfrm>
            <a:off x="3890009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bk object 1233"/>
          <p:cNvSpPr/>
          <p:nvPr/>
        </p:nvSpPr>
        <p:spPr>
          <a:xfrm>
            <a:off x="433070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bk object 1234"/>
          <p:cNvSpPr/>
          <p:nvPr/>
        </p:nvSpPr>
        <p:spPr>
          <a:xfrm>
            <a:off x="3895090" y="6390004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bk object 1235"/>
          <p:cNvSpPr/>
          <p:nvPr/>
        </p:nvSpPr>
        <p:spPr>
          <a:xfrm>
            <a:off x="3898900" y="6388100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bk object 1236"/>
          <p:cNvSpPr/>
          <p:nvPr/>
        </p:nvSpPr>
        <p:spPr>
          <a:xfrm>
            <a:off x="3850640" y="6413500"/>
            <a:ext cx="523240" cy="0"/>
          </a:xfrm>
          <a:custGeom>
            <a:avLst/>
            <a:gdLst/>
            <a:ahLst/>
            <a:cxnLst/>
            <a:rect l="l" t="t" r="r" b="b"/>
            <a:pathLst>
              <a:path w="523239">
                <a:moveTo>
                  <a:pt x="0" y="0"/>
                </a:moveTo>
                <a:lnTo>
                  <a:pt x="52323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bk object 1237"/>
          <p:cNvSpPr/>
          <p:nvPr/>
        </p:nvSpPr>
        <p:spPr>
          <a:xfrm>
            <a:off x="3851909" y="6411595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2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bk object 1238"/>
          <p:cNvSpPr/>
          <p:nvPr/>
        </p:nvSpPr>
        <p:spPr>
          <a:xfrm>
            <a:off x="385445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bk object 1239"/>
          <p:cNvSpPr/>
          <p:nvPr/>
        </p:nvSpPr>
        <p:spPr>
          <a:xfrm>
            <a:off x="4367529" y="6409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bk object 1240"/>
          <p:cNvSpPr/>
          <p:nvPr/>
        </p:nvSpPr>
        <p:spPr>
          <a:xfrm>
            <a:off x="3858259" y="6409054"/>
            <a:ext cx="508000" cy="0"/>
          </a:xfrm>
          <a:custGeom>
            <a:avLst/>
            <a:gdLst/>
            <a:ahLst/>
            <a:cxnLst/>
            <a:rect l="l" t="t" r="r" b="b"/>
            <a:pathLst>
              <a:path w="508000">
                <a:moveTo>
                  <a:pt x="0" y="0"/>
                </a:moveTo>
                <a:lnTo>
                  <a:pt x="50800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bk object 1241"/>
          <p:cNvSpPr/>
          <p:nvPr/>
        </p:nvSpPr>
        <p:spPr>
          <a:xfrm>
            <a:off x="3859529" y="6407150"/>
            <a:ext cx="504190" cy="0"/>
          </a:xfrm>
          <a:custGeom>
            <a:avLst/>
            <a:gdLst/>
            <a:ahLst/>
            <a:cxnLst/>
            <a:rect l="l" t="t" r="r" b="b"/>
            <a:pathLst>
              <a:path w="504189">
                <a:moveTo>
                  <a:pt x="0" y="0"/>
                </a:moveTo>
                <a:lnTo>
                  <a:pt x="50418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bk object 1242"/>
          <p:cNvSpPr/>
          <p:nvPr/>
        </p:nvSpPr>
        <p:spPr>
          <a:xfrm>
            <a:off x="3862070" y="64052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bk object 1243"/>
          <p:cNvSpPr/>
          <p:nvPr/>
        </p:nvSpPr>
        <p:spPr>
          <a:xfrm>
            <a:off x="3863340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bk object 1244"/>
          <p:cNvSpPr/>
          <p:nvPr/>
        </p:nvSpPr>
        <p:spPr>
          <a:xfrm>
            <a:off x="4356100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bk object 1245"/>
          <p:cNvSpPr/>
          <p:nvPr/>
        </p:nvSpPr>
        <p:spPr>
          <a:xfrm>
            <a:off x="3868420" y="6402704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bk object 1246"/>
          <p:cNvSpPr/>
          <p:nvPr/>
        </p:nvSpPr>
        <p:spPr>
          <a:xfrm>
            <a:off x="3870959" y="6401434"/>
            <a:ext cx="480059" cy="0"/>
          </a:xfrm>
          <a:custGeom>
            <a:avLst/>
            <a:gdLst/>
            <a:ahLst/>
            <a:cxnLst/>
            <a:rect l="l" t="t" r="r" b="b"/>
            <a:pathLst>
              <a:path w="480060">
                <a:moveTo>
                  <a:pt x="0" y="0"/>
                </a:moveTo>
                <a:lnTo>
                  <a:pt x="48006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bk object 1247"/>
          <p:cNvSpPr/>
          <p:nvPr/>
        </p:nvSpPr>
        <p:spPr>
          <a:xfrm>
            <a:off x="3830320" y="6428104"/>
            <a:ext cx="562610" cy="0"/>
          </a:xfrm>
          <a:custGeom>
            <a:avLst/>
            <a:gdLst/>
            <a:ahLst/>
            <a:cxnLst/>
            <a:rect l="l" t="t" r="r" b="b"/>
            <a:pathLst>
              <a:path w="562610">
                <a:moveTo>
                  <a:pt x="0" y="0"/>
                </a:moveTo>
                <a:lnTo>
                  <a:pt x="56261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bk object 1248"/>
          <p:cNvSpPr/>
          <p:nvPr/>
        </p:nvSpPr>
        <p:spPr>
          <a:xfrm>
            <a:off x="3831590" y="6426200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bk object 1249"/>
          <p:cNvSpPr/>
          <p:nvPr/>
        </p:nvSpPr>
        <p:spPr>
          <a:xfrm>
            <a:off x="3834129" y="6424295"/>
            <a:ext cx="556260" cy="0"/>
          </a:xfrm>
          <a:custGeom>
            <a:avLst/>
            <a:gdLst/>
            <a:ahLst/>
            <a:cxnLst/>
            <a:rect l="l" t="t" r="r" b="b"/>
            <a:pathLst>
              <a:path w="556260">
                <a:moveTo>
                  <a:pt x="0" y="0"/>
                </a:moveTo>
                <a:lnTo>
                  <a:pt x="55626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bk object 1250"/>
          <p:cNvSpPr/>
          <p:nvPr/>
        </p:nvSpPr>
        <p:spPr>
          <a:xfrm>
            <a:off x="3835400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bk object 1251"/>
          <p:cNvSpPr/>
          <p:nvPr/>
        </p:nvSpPr>
        <p:spPr>
          <a:xfrm>
            <a:off x="438657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bk object 1252"/>
          <p:cNvSpPr/>
          <p:nvPr/>
        </p:nvSpPr>
        <p:spPr>
          <a:xfrm>
            <a:off x="3839209" y="6421754"/>
            <a:ext cx="546100" cy="0"/>
          </a:xfrm>
          <a:custGeom>
            <a:avLst/>
            <a:gdLst/>
            <a:ahLst/>
            <a:cxnLst/>
            <a:rect l="l" t="t" r="r" b="b"/>
            <a:pathLst>
              <a:path w="546100">
                <a:moveTo>
                  <a:pt x="0" y="0"/>
                </a:moveTo>
                <a:lnTo>
                  <a:pt x="54610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bk object 1253"/>
          <p:cNvSpPr/>
          <p:nvPr/>
        </p:nvSpPr>
        <p:spPr>
          <a:xfrm>
            <a:off x="3840479" y="6419850"/>
            <a:ext cx="542290" cy="0"/>
          </a:xfrm>
          <a:custGeom>
            <a:avLst/>
            <a:gdLst/>
            <a:ahLst/>
            <a:cxnLst/>
            <a:rect l="l" t="t" r="r" b="b"/>
            <a:pathLst>
              <a:path w="542289">
                <a:moveTo>
                  <a:pt x="0" y="0"/>
                </a:moveTo>
                <a:lnTo>
                  <a:pt x="542289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bk object 1254"/>
          <p:cNvSpPr/>
          <p:nvPr/>
        </p:nvSpPr>
        <p:spPr>
          <a:xfrm>
            <a:off x="3843020" y="641794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bk object 1255"/>
          <p:cNvSpPr/>
          <p:nvPr/>
        </p:nvSpPr>
        <p:spPr>
          <a:xfrm>
            <a:off x="384429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bk object 1256"/>
          <p:cNvSpPr/>
          <p:nvPr/>
        </p:nvSpPr>
        <p:spPr>
          <a:xfrm>
            <a:off x="437769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bk object 1257"/>
          <p:cNvSpPr/>
          <p:nvPr/>
        </p:nvSpPr>
        <p:spPr>
          <a:xfrm>
            <a:off x="3848100" y="6415404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bk object 1258"/>
          <p:cNvSpPr/>
          <p:nvPr/>
        </p:nvSpPr>
        <p:spPr>
          <a:xfrm>
            <a:off x="38125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bk object 1259"/>
          <p:cNvSpPr/>
          <p:nvPr/>
        </p:nvSpPr>
        <p:spPr>
          <a:xfrm>
            <a:off x="441070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bk object 1260"/>
          <p:cNvSpPr/>
          <p:nvPr/>
        </p:nvSpPr>
        <p:spPr>
          <a:xfrm>
            <a:off x="3815079" y="6440804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bk object 1261"/>
          <p:cNvSpPr/>
          <p:nvPr/>
        </p:nvSpPr>
        <p:spPr>
          <a:xfrm>
            <a:off x="3816350" y="6438900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bk object 1262"/>
          <p:cNvSpPr/>
          <p:nvPr/>
        </p:nvSpPr>
        <p:spPr>
          <a:xfrm>
            <a:off x="3817620" y="6436995"/>
            <a:ext cx="589280" cy="0"/>
          </a:xfrm>
          <a:custGeom>
            <a:avLst/>
            <a:gdLst/>
            <a:ahLst/>
            <a:cxnLst/>
            <a:rect l="l" t="t" r="r" b="b"/>
            <a:pathLst>
              <a:path w="589279">
                <a:moveTo>
                  <a:pt x="0" y="0"/>
                </a:moveTo>
                <a:lnTo>
                  <a:pt x="58927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bk object 1263"/>
          <p:cNvSpPr/>
          <p:nvPr/>
        </p:nvSpPr>
        <p:spPr>
          <a:xfrm>
            <a:off x="381889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bk object 1264"/>
          <p:cNvSpPr/>
          <p:nvPr/>
        </p:nvSpPr>
        <p:spPr>
          <a:xfrm>
            <a:off x="4403090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bk object 1265"/>
          <p:cNvSpPr/>
          <p:nvPr/>
        </p:nvSpPr>
        <p:spPr>
          <a:xfrm>
            <a:off x="3821429" y="6434454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bk object 1266"/>
          <p:cNvSpPr/>
          <p:nvPr/>
        </p:nvSpPr>
        <p:spPr>
          <a:xfrm>
            <a:off x="3823970" y="6432550"/>
            <a:ext cx="576580" cy="0"/>
          </a:xfrm>
          <a:custGeom>
            <a:avLst/>
            <a:gdLst/>
            <a:ahLst/>
            <a:cxnLst/>
            <a:rect l="l" t="t" r="r" b="b"/>
            <a:pathLst>
              <a:path w="576579">
                <a:moveTo>
                  <a:pt x="0" y="0"/>
                </a:moveTo>
                <a:lnTo>
                  <a:pt x="57657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bk object 1267"/>
          <p:cNvSpPr/>
          <p:nvPr/>
        </p:nvSpPr>
        <p:spPr>
          <a:xfrm>
            <a:off x="3825240" y="6430645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bk object 1268"/>
          <p:cNvSpPr/>
          <p:nvPr/>
        </p:nvSpPr>
        <p:spPr>
          <a:xfrm>
            <a:off x="3826509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bk object 1269"/>
          <p:cNvSpPr/>
          <p:nvPr/>
        </p:nvSpPr>
        <p:spPr>
          <a:xfrm>
            <a:off x="4395470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bk object 1270"/>
          <p:cNvSpPr/>
          <p:nvPr/>
        </p:nvSpPr>
        <p:spPr>
          <a:xfrm>
            <a:off x="3798570" y="6457315"/>
            <a:ext cx="627380" cy="0"/>
          </a:xfrm>
          <a:custGeom>
            <a:avLst/>
            <a:gdLst/>
            <a:ahLst/>
            <a:cxnLst/>
            <a:rect l="l" t="t" r="r" b="b"/>
            <a:pathLst>
              <a:path w="627379">
                <a:moveTo>
                  <a:pt x="0" y="0"/>
                </a:moveTo>
                <a:lnTo>
                  <a:pt x="62737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bk object 1271"/>
          <p:cNvSpPr/>
          <p:nvPr/>
        </p:nvSpPr>
        <p:spPr>
          <a:xfrm>
            <a:off x="3799840" y="6456045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3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bk object 1272"/>
          <p:cNvSpPr/>
          <p:nvPr/>
        </p:nvSpPr>
        <p:spPr>
          <a:xfrm>
            <a:off x="3801109" y="6454775"/>
            <a:ext cx="622300" cy="0"/>
          </a:xfrm>
          <a:custGeom>
            <a:avLst/>
            <a:gdLst/>
            <a:ahLst/>
            <a:cxnLst/>
            <a:rect l="l" t="t" r="r" b="b"/>
            <a:pathLst>
              <a:path w="622300">
                <a:moveTo>
                  <a:pt x="0" y="0"/>
                </a:moveTo>
                <a:lnTo>
                  <a:pt x="62230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bk object 1273"/>
          <p:cNvSpPr/>
          <p:nvPr/>
        </p:nvSpPr>
        <p:spPr>
          <a:xfrm>
            <a:off x="3801109" y="64528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bk object 1274"/>
          <p:cNvSpPr/>
          <p:nvPr/>
        </p:nvSpPr>
        <p:spPr>
          <a:xfrm>
            <a:off x="4422140" y="64528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bk object 1275"/>
          <p:cNvSpPr/>
          <p:nvPr/>
        </p:nvSpPr>
        <p:spPr>
          <a:xfrm>
            <a:off x="3803650" y="6451600"/>
            <a:ext cx="617220" cy="0"/>
          </a:xfrm>
          <a:custGeom>
            <a:avLst/>
            <a:gdLst/>
            <a:ahLst/>
            <a:cxnLst/>
            <a:rect l="l" t="t" r="r" b="b"/>
            <a:pathLst>
              <a:path w="617220">
                <a:moveTo>
                  <a:pt x="0" y="0"/>
                </a:moveTo>
                <a:lnTo>
                  <a:pt x="61722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bk object 1276"/>
          <p:cNvSpPr/>
          <p:nvPr/>
        </p:nvSpPr>
        <p:spPr>
          <a:xfrm>
            <a:off x="3804920" y="6449695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7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bk object 1277"/>
          <p:cNvSpPr/>
          <p:nvPr/>
        </p:nvSpPr>
        <p:spPr>
          <a:xfrm>
            <a:off x="380619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bk object 1278"/>
          <p:cNvSpPr/>
          <p:nvPr/>
        </p:nvSpPr>
        <p:spPr>
          <a:xfrm>
            <a:off x="4417059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bk object 1279"/>
          <p:cNvSpPr/>
          <p:nvPr/>
        </p:nvSpPr>
        <p:spPr>
          <a:xfrm>
            <a:off x="3808729" y="6447154"/>
            <a:ext cx="607060" cy="0"/>
          </a:xfrm>
          <a:custGeom>
            <a:avLst/>
            <a:gdLst/>
            <a:ahLst/>
            <a:cxnLst/>
            <a:rect l="l" t="t" r="r" b="b"/>
            <a:pathLst>
              <a:path w="607060">
                <a:moveTo>
                  <a:pt x="0" y="0"/>
                </a:moveTo>
                <a:lnTo>
                  <a:pt x="60706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bk object 1280"/>
          <p:cNvSpPr/>
          <p:nvPr/>
        </p:nvSpPr>
        <p:spPr>
          <a:xfrm>
            <a:off x="3810000" y="644525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bk object 1281"/>
          <p:cNvSpPr/>
          <p:nvPr/>
        </p:nvSpPr>
        <p:spPr>
          <a:xfrm>
            <a:off x="3811270" y="6443345"/>
            <a:ext cx="601980" cy="0"/>
          </a:xfrm>
          <a:custGeom>
            <a:avLst/>
            <a:gdLst/>
            <a:ahLst/>
            <a:cxnLst/>
            <a:rect l="l" t="t" r="r" b="b"/>
            <a:pathLst>
              <a:path w="601979">
                <a:moveTo>
                  <a:pt x="0" y="0"/>
                </a:moveTo>
                <a:lnTo>
                  <a:pt x="60197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bk object 1282"/>
          <p:cNvSpPr/>
          <p:nvPr/>
        </p:nvSpPr>
        <p:spPr>
          <a:xfrm>
            <a:off x="3788409" y="6470650"/>
            <a:ext cx="647700" cy="0"/>
          </a:xfrm>
          <a:custGeom>
            <a:avLst/>
            <a:gdLst/>
            <a:ahLst/>
            <a:cxnLst/>
            <a:rect l="l" t="t" r="r" b="b"/>
            <a:pathLst>
              <a:path w="647700">
                <a:moveTo>
                  <a:pt x="0" y="0"/>
                </a:moveTo>
                <a:lnTo>
                  <a:pt x="64770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bk object 1283"/>
          <p:cNvSpPr/>
          <p:nvPr/>
        </p:nvSpPr>
        <p:spPr>
          <a:xfrm>
            <a:off x="3789679" y="6468745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516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bk object 1284"/>
          <p:cNvSpPr/>
          <p:nvPr/>
        </p:nvSpPr>
        <p:spPr>
          <a:xfrm>
            <a:off x="3790950" y="646747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2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bk object 1285"/>
          <p:cNvSpPr/>
          <p:nvPr/>
        </p:nvSpPr>
        <p:spPr>
          <a:xfrm>
            <a:off x="3790950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bk object 1286"/>
          <p:cNvSpPr/>
          <p:nvPr/>
        </p:nvSpPr>
        <p:spPr>
          <a:xfrm>
            <a:off x="4432300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bk object 1287"/>
          <p:cNvSpPr/>
          <p:nvPr/>
        </p:nvSpPr>
        <p:spPr>
          <a:xfrm>
            <a:off x="3793490" y="6464300"/>
            <a:ext cx="637540" cy="0"/>
          </a:xfrm>
          <a:custGeom>
            <a:avLst/>
            <a:gdLst/>
            <a:ahLst/>
            <a:cxnLst/>
            <a:rect l="l" t="t" r="r" b="b"/>
            <a:pathLst>
              <a:path w="637539">
                <a:moveTo>
                  <a:pt x="0" y="0"/>
                </a:moveTo>
                <a:lnTo>
                  <a:pt x="63753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bk object 1288"/>
          <p:cNvSpPr/>
          <p:nvPr/>
        </p:nvSpPr>
        <p:spPr>
          <a:xfrm>
            <a:off x="4429759" y="6461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bk object 1289"/>
          <p:cNvSpPr/>
          <p:nvPr/>
        </p:nvSpPr>
        <p:spPr>
          <a:xfrm>
            <a:off x="3796029" y="6461125"/>
            <a:ext cx="632460" cy="0"/>
          </a:xfrm>
          <a:custGeom>
            <a:avLst/>
            <a:gdLst/>
            <a:ahLst/>
            <a:cxnLst/>
            <a:rect l="l" t="t" r="r" b="b"/>
            <a:pathLst>
              <a:path w="632460">
                <a:moveTo>
                  <a:pt x="0" y="0"/>
                </a:moveTo>
                <a:lnTo>
                  <a:pt x="63246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bk object 1290"/>
          <p:cNvSpPr/>
          <p:nvPr/>
        </p:nvSpPr>
        <p:spPr>
          <a:xfrm>
            <a:off x="3796029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bk object 1291"/>
          <p:cNvSpPr/>
          <p:nvPr/>
        </p:nvSpPr>
        <p:spPr>
          <a:xfrm>
            <a:off x="442722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bk object 1292"/>
          <p:cNvSpPr/>
          <p:nvPr/>
        </p:nvSpPr>
        <p:spPr>
          <a:xfrm>
            <a:off x="3798570" y="6458584"/>
            <a:ext cx="627380" cy="0"/>
          </a:xfrm>
          <a:custGeom>
            <a:avLst/>
            <a:gdLst/>
            <a:ahLst/>
            <a:cxnLst/>
            <a:rect l="l" t="t" r="r" b="b"/>
            <a:pathLst>
              <a:path w="627379">
                <a:moveTo>
                  <a:pt x="0" y="0"/>
                </a:moveTo>
                <a:lnTo>
                  <a:pt x="62737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bk object 1293"/>
          <p:cNvSpPr/>
          <p:nvPr/>
        </p:nvSpPr>
        <p:spPr>
          <a:xfrm>
            <a:off x="3776979" y="64846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bk object 1294"/>
          <p:cNvSpPr/>
          <p:nvPr/>
        </p:nvSpPr>
        <p:spPr>
          <a:xfrm>
            <a:off x="4445000" y="64846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bk object 1295"/>
          <p:cNvSpPr/>
          <p:nvPr/>
        </p:nvSpPr>
        <p:spPr>
          <a:xfrm>
            <a:off x="3779520" y="6483350"/>
            <a:ext cx="665480" cy="0"/>
          </a:xfrm>
          <a:custGeom>
            <a:avLst/>
            <a:gdLst/>
            <a:ahLst/>
            <a:cxnLst/>
            <a:rect l="l" t="t" r="r" b="b"/>
            <a:pathLst>
              <a:path w="665479">
                <a:moveTo>
                  <a:pt x="0" y="0"/>
                </a:moveTo>
                <a:lnTo>
                  <a:pt x="66547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bk object 1296"/>
          <p:cNvSpPr/>
          <p:nvPr/>
        </p:nvSpPr>
        <p:spPr>
          <a:xfrm>
            <a:off x="3779520" y="6480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bk object 1297"/>
          <p:cNvSpPr/>
          <p:nvPr/>
        </p:nvSpPr>
        <p:spPr>
          <a:xfrm>
            <a:off x="3782059" y="648017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40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bk object 1298"/>
          <p:cNvSpPr/>
          <p:nvPr/>
        </p:nvSpPr>
        <p:spPr>
          <a:xfrm>
            <a:off x="4441190" y="64782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bk object 1299"/>
          <p:cNvSpPr/>
          <p:nvPr/>
        </p:nvSpPr>
        <p:spPr>
          <a:xfrm>
            <a:off x="3783329" y="6477000"/>
            <a:ext cx="657860" cy="0"/>
          </a:xfrm>
          <a:custGeom>
            <a:avLst/>
            <a:gdLst/>
            <a:ahLst/>
            <a:cxnLst/>
            <a:rect l="l" t="t" r="r" b="b"/>
            <a:pathLst>
              <a:path w="657860">
                <a:moveTo>
                  <a:pt x="0" y="0"/>
                </a:moveTo>
                <a:lnTo>
                  <a:pt x="65786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bk object 1300"/>
          <p:cNvSpPr/>
          <p:nvPr/>
        </p:nvSpPr>
        <p:spPr>
          <a:xfrm>
            <a:off x="3784600" y="6474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bk object 1301"/>
          <p:cNvSpPr/>
          <p:nvPr/>
        </p:nvSpPr>
        <p:spPr>
          <a:xfrm>
            <a:off x="4438650" y="6474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bk object 1302"/>
          <p:cNvSpPr/>
          <p:nvPr/>
        </p:nvSpPr>
        <p:spPr>
          <a:xfrm>
            <a:off x="3785870" y="647382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77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bk object 1303"/>
          <p:cNvSpPr/>
          <p:nvPr/>
        </p:nvSpPr>
        <p:spPr>
          <a:xfrm>
            <a:off x="3787140" y="6472554"/>
            <a:ext cx="650240" cy="0"/>
          </a:xfrm>
          <a:custGeom>
            <a:avLst/>
            <a:gdLst/>
            <a:ahLst/>
            <a:cxnLst/>
            <a:rect l="l" t="t" r="r" b="b"/>
            <a:pathLst>
              <a:path w="650239">
                <a:moveTo>
                  <a:pt x="0" y="0"/>
                </a:moveTo>
                <a:lnTo>
                  <a:pt x="65023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bk object 1304"/>
          <p:cNvSpPr/>
          <p:nvPr/>
        </p:nvSpPr>
        <p:spPr>
          <a:xfrm>
            <a:off x="3775709" y="6487795"/>
            <a:ext cx="671830" cy="0"/>
          </a:xfrm>
          <a:custGeom>
            <a:avLst/>
            <a:gdLst/>
            <a:ahLst/>
            <a:cxnLst/>
            <a:rect l="l" t="t" r="r" b="b"/>
            <a:pathLst>
              <a:path w="671829">
                <a:moveTo>
                  <a:pt x="0" y="0"/>
                </a:moveTo>
                <a:lnTo>
                  <a:pt x="67182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bk object 1305"/>
          <p:cNvSpPr/>
          <p:nvPr/>
        </p:nvSpPr>
        <p:spPr>
          <a:xfrm>
            <a:off x="3776979" y="648652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bk object 1306"/>
          <p:cNvSpPr/>
          <p:nvPr/>
        </p:nvSpPr>
        <p:spPr>
          <a:xfrm>
            <a:off x="3770629" y="649922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bk object 1307"/>
          <p:cNvSpPr/>
          <p:nvPr/>
        </p:nvSpPr>
        <p:spPr>
          <a:xfrm>
            <a:off x="3770629" y="6497954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bk object 1308"/>
          <p:cNvSpPr/>
          <p:nvPr/>
        </p:nvSpPr>
        <p:spPr>
          <a:xfrm>
            <a:off x="3771900" y="6496684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2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bk object 1309"/>
          <p:cNvSpPr/>
          <p:nvPr/>
        </p:nvSpPr>
        <p:spPr>
          <a:xfrm>
            <a:off x="3771900" y="6495415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45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bk object 1310"/>
          <p:cNvSpPr/>
          <p:nvPr/>
        </p:nvSpPr>
        <p:spPr>
          <a:xfrm>
            <a:off x="3773170" y="6494145"/>
            <a:ext cx="678180" cy="0"/>
          </a:xfrm>
          <a:custGeom>
            <a:avLst/>
            <a:gdLst/>
            <a:ahLst/>
            <a:cxnLst/>
            <a:rect l="l" t="t" r="r" b="b"/>
            <a:pathLst>
              <a:path w="678179">
                <a:moveTo>
                  <a:pt x="0" y="0"/>
                </a:moveTo>
                <a:lnTo>
                  <a:pt x="67817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bk object 1311"/>
          <p:cNvSpPr/>
          <p:nvPr/>
        </p:nvSpPr>
        <p:spPr>
          <a:xfrm>
            <a:off x="3773170" y="6492240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bk object 1312"/>
          <p:cNvSpPr/>
          <p:nvPr/>
        </p:nvSpPr>
        <p:spPr>
          <a:xfrm>
            <a:off x="3774440" y="6489700"/>
            <a:ext cx="674370" cy="0"/>
          </a:xfrm>
          <a:custGeom>
            <a:avLst/>
            <a:gdLst/>
            <a:ahLst/>
            <a:cxnLst/>
            <a:rect l="l" t="t" r="r" b="b"/>
            <a:pathLst>
              <a:path w="674370">
                <a:moveTo>
                  <a:pt x="0" y="0"/>
                </a:moveTo>
                <a:lnTo>
                  <a:pt x="67437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bk object 1313"/>
          <p:cNvSpPr/>
          <p:nvPr/>
        </p:nvSpPr>
        <p:spPr>
          <a:xfrm>
            <a:off x="3765550" y="6512559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>
                <a:moveTo>
                  <a:pt x="0" y="0"/>
                </a:moveTo>
                <a:lnTo>
                  <a:pt x="69342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bk object 1314"/>
          <p:cNvSpPr/>
          <p:nvPr/>
        </p:nvSpPr>
        <p:spPr>
          <a:xfrm>
            <a:off x="3766820" y="6509384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810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bk object 1315"/>
          <p:cNvSpPr/>
          <p:nvPr/>
        </p:nvSpPr>
        <p:spPr>
          <a:xfrm>
            <a:off x="3768090" y="6506209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bk object 1316"/>
          <p:cNvSpPr/>
          <p:nvPr/>
        </p:nvSpPr>
        <p:spPr>
          <a:xfrm>
            <a:off x="3769359" y="6503669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bk object 1317"/>
          <p:cNvSpPr/>
          <p:nvPr/>
        </p:nvSpPr>
        <p:spPr>
          <a:xfrm>
            <a:off x="3769359" y="6501765"/>
            <a:ext cx="684530" cy="0"/>
          </a:xfrm>
          <a:custGeom>
            <a:avLst/>
            <a:gdLst/>
            <a:ahLst/>
            <a:cxnLst/>
            <a:rect l="l" t="t" r="r" b="b"/>
            <a:pathLst>
              <a:path w="684529">
                <a:moveTo>
                  <a:pt x="0" y="0"/>
                </a:moveTo>
                <a:lnTo>
                  <a:pt x="68452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bk object 1318"/>
          <p:cNvSpPr/>
          <p:nvPr/>
        </p:nvSpPr>
        <p:spPr>
          <a:xfrm>
            <a:off x="3770629" y="650049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bk object 1319"/>
          <p:cNvSpPr/>
          <p:nvPr/>
        </p:nvSpPr>
        <p:spPr>
          <a:xfrm>
            <a:off x="3761740" y="652716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bk object 1320"/>
          <p:cNvSpPr/>
          <p:nvPr/>
        </p:nvSpPr>
        <p:spPr>
          <a:xfrm>
            <a:off x="3761740" y="652462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810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bk object 1321"/>
          <p:cNvSpPr/>
          <p:nvPr/>
        </p:nvSpPr>
        <p:spPr>
          <a:xfrm>
            <a:off x="3763009" y="6522084"/>
            <a:ext cx="699770" cy="0"/>
          </a:xfrm>
          <a:custGeom>
            <a:avLst/>
            <a:gdLst/>
            <a:ahLst/>
            <a:cxnLst/>
            <a:rect l="l" t="t" r="r" b="b"/>
            <a:pathLst>
              <a:path w="699770">
                <a:moveTo>
                  <a:pt x="0" y="0"/>
                </a:moveTo>
                <a:lnTo>
                  <a:pt x="69977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bk object 1322"/>
          <p:cNvSpPr/>
          <p:nvPr/>
        </p:nvSpPr>
        <p:spPr>
          <a:xfrm>
            <a:off x="3763009" y="651954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810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bk object 1323"/>
          <p:cNvSpPr/>
          <p:nvPr/>
        </p:nvSpPr>
        <p:spPr>
          <a:xfrm>
            <a:off x="3764279" y="6516369"/>
            <a:ext cx="695960" cy="0"/>
          </a:xfrm>
          <a:custGeom>
            <a:avLst/>
            <a:gdLst/>
            <a:ahLst/>
            <a:cxnLst/>
            <a:rect l="l" t="t" r="r" b="b"/>
            <a:pathLst>
              <a:path w="695960">
                <a:moveTo>
                  <a:pt x="0" y="0"/>
                </a:moveTo>
                <a:lnTo>
                  <a:pt x="69596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bk object 1324"/>
          <p:cNvSpPr/>
          <p:nvPr/>
        </p:nvSpPr>
        <p:spPr>
          <a:xfrm>
            <a:off x="3765550" y="6514465"/>
            <a:ext cx="694690" cy="0"/>
          </a:xfrm>
          <a:custGeom>
            <a:avLst/>
            <a:gdLst/>
            <a:ahLst/>
            <a:cxnLst/>
            <a:rect l="l" t="t" r="r" b="b"/>
            <a:pathLst>
              <a:path w="694689">
                <a:moveTo>
                  <a:pt x="0" y="0"/>
                </a:moveTo>
                <a:lnTo>
                  <a:pt x="69468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bk object 1325"/>
          <p:cNvSpPr/>
          <p:nvPr/>
        </p:nvSpPr>
        <p:spPr>
          <a:xfrm>
            <a:off x="3759200" y="6539230"/>
            <a:ext cx="706120" cy="0"/>
          </a:xfrm>
          <a:custGeom>
            <a:avLst/>
            <a:gdLst/>
            <a:ahLst/>
            <a:cxnLst/>
            <a:rect l="l" t="t" r="r" b="b"/>
            <a:pathLst>
              <a:path w="706120">
                <a:moveTo>
                  <a:pt x="0" y="0"/>
                </a:moveTo>
                <a:lnTo>
                  <a:pt x="706120" y="0"/>
                </a:lnTo>
              </a:path>
            </a:pathLst>
          </a:custGeom>
          <a:ln w="7620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bk object 1326"/>
          <p:cNvSpPr/>
          <p:nvPr/>
        </p:nvSpPr>
        <p:spPr>
          <a:xfrm>
            <a:off x="3760470" y="6534784"/>
            <a:ext cx="704850" cy="0"/>
          </a:xfrm>
          <a:custGeom>
            <a:avLst/>
            <a:gdLst/>
            <a:ahLst/>
            <a:cxnLst/>
            <a:rect l="l" t="t" r="r" b="b"/>
            <a:pathLst>
              <a:path w="704850">
                <a:moveTo>
                  <a:pt x="0" y="0"/>
                </a:moveTo>
                <a:lnTo>
                  <a:pt x="70485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bk object 1327"/>
          <p:cNvSpPr/>
          <p:nvPr/>
        </p:nvSpPr>
        <p:spPr>
          <a:xfrm>
            <a:off x="3760470" y="653097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6350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bk object 1328"/>
          <p:cNvSpPr/>
          <p:nvPr/>
        </p:nvSpPr>
        <p:spPr>
          <a:xfrm>
            <a:off x="3759200" y="6550025"/>
            <a:ext cx="706120" cy="0"/>
          </a:xfrm>
          <a:custGeom>
            <a:avLst/>
            <a:gdLst/>
            <a:ahLst/>
            <a:cxnLst/>
            <a:rect l="l" t="t" r="r" b="b"/>
            <a:pathLst>
              <a:path w="706120">
                <a:moveTo>
                  <a:pt x="0" y="0"/>
                </a:moveTo>
                <a:lnTo>
                  <a:pt x="706120" y="0"/>
                </a:lnTo>
              </a:path>
            </a:pathLst>
          </a:custGeom>
          <a:ln w="13970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bk object 1329"/>
          <p:cNvSpPr/>
          <p:nvPr/>
        </p:nvSpPr>
        <p:spPr>
          <a:xfrm>
            <a:off x="3760470" y="656907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810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bk object 1330"/>
          <p:cNvSpPr/>
          <p:nvPr/>
        </p:nvSpPr>
        <p:spPr>
          <a:xfrm>
            <a:off x="3759200" y="6566534"/>
            <a:ext cx="704850" cy="0"/>
          </a:xfrm>
          <a:custGeom>
            <a:avLst/>
            <a:gdLst/>
            <a:ahLst/>
            <a:cxnLst/>
            <a:rect l="l" t="t" r="r" b="b"/>
            <a:pathLst>
              <a:path w="704850">
                <a:moveTo>
                  <a:pt x="0" y="0"/>
                </a:moveTo>
                <a:lnTo>
                  <a:pt x="7048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bk object 1331"/>
          <p:cNvSpPr/>
          <p:nvPr/>
        </p:nvSpPr>
        <p:spPr>
          <a:xfrm>
            <a:off x="3759200" y="6561455"/>
            <a:ext cx="706120" cy="0"/>
          </a:xfrm>
          <a:custGeom>
            <a:avLst/>
            <a:gdLst/>
            <a:ahLst/>
            <a:cxnLst/>
            <a:rect l="l" t="t" r="r" b="b"/>
            <a:pathLst>
              <a:path w="706120">
                <a:moveTo>
                  <a:pt x="0" y="0"/>
                </a:moveTo>
                <a:lnTo>
                  <a:pt x="706120" y="0"/>
                </a:lnTo>
              </a:path>
            </a:pathLst>
          </a:custGeom>
          <a:ln w="8890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bk object 1332"/>
          <p:cNvSpPr/>
          <p:nvPr/>
        </p:nvSpPr>
        <p:spPr>
          <a:xfrm>
            <a:off x="3760470" y="6570980"/>
            <a:ext cx="703580" cy="13970"/>
          </a:xfrm>
          <a:custGeom>
            <a:avLst/>
            <a:gdLst/>
            <a:ahLst/>
            <a:cxnLst/>
            <a:rect l="l" t="t" r="r" b="b"/>
            <a:pathLst>
              <a:path w="703579" h="13970">
                <a:moveTo>
                  <a:pt x="703579" y="0"/>
                </a:moveTo>
                <a:lnTo>
                  <a:pt x="0" y="0"/>
                </a:lnTo>
                <a:lnTo>
                  <a:pt x="0" y="3810"/>
                </a:lnTo>
                <a:lnTo>
                  <a:pt x="1269" y="3810"/>
                </a:lnTo>
                <a:lnTo>
                  <a:pt x="1269" y="8890"/>
                </a:lnTo>
                <a:lnTo>
                  <a:pt x="2539" y="8890"/>
                </a:lnTo>
                <a:lnTo>
                  <a:pt x="2539" y="12700"/>
                </a:lnTo>
                <a:lnTo>
                  <a:pt x="701039" y="12700"/>
                </a:lnTo>
                <a:lnTo>
                  <a:pt x="701039" y="7620"/>
                </a:lnTo>
                <a:lnTo>
                  <a:pt x="702309" y="7620"/>
                </a:lnTo>
                <a:lnTo>
                  <a:pt x="702310" y="2540"/>
                </a:lnTo>
                <a:lnTo>
                  <a:pt x="703579" y="2540"/>
                </a:lnTo>
                <a:lnTo>
                  <a:pt x="703579" y="0"/>
                </a:lnTo>
                <a:close/>
              </a:path>
              <a:path w="703579" h="13970">
                <a:moveTo>
                  <a:pt x="699769" y="12700"/>
                </a:moveTo>
                <a:lnTo>
                  <a:pt x="3809" y="12700"/>
                </a:lnTo>
                <a:lnTo>
                  <a:pt x="3809" y="13970"/>
                </a:lnTo>
                <a:lnTo>
                  <a:pt x="699769" y="13970"/>
                </a:lnTo>
                <a:lnTo>
                  <a:pt x="699769" y="1270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bk object 1333"/>
          <p:cNvSpPr/>
          <p:nvPr/>
        </p:nvSpPr>
        <p:spPr>
          <a:xfrm>
            <a:off x="3768090" y="6595109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bk object 1334"/>
          <p:cNvSpPr/>
          <p:nvPr/>
        </p:nvSpPr>
        <p:spPr>
          <a:xfrm>
            <a:off x="3766820" y="6591934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810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bk object 1335"/>
          <p:cNvSpPr/>
          <p:nvPr/>
        </p:nvSpPr>
        <p:spPr>
          <a:xfrm>
            <a:off x="3765550" y="6588759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>
                <a:moveTo>
                  <a:pt x="0" y="0"/>
                </a:moveTo>
                <a:lnTo>
                  <a:pt x="69342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bk object 1336"/>
          <p:cNvSpPr/>
          <p:nvPr/>
        </p:nvSpPr>
        <p:spPr>
          <a:xfrm>
            <a:off x="3764279" y="6586855"/>
            <a:ext cx="694690" cy="0"/>
          </a:xfrm>
          <a:custGeom>
            <a:avLst/>
            <a:gdLst/>
            <a:ahLst/>
            <a:cxnLst/>
            <a:rect l="l" t="t" r="r" b="b"/>
            <a:pathLst>
              <a:path w="694689">
                <a:moveTo>
                  <a:pt x="0" y="0"/>
                </a:moveTo>
                <a:lnTo>
                  <a:pt x="69468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bk object 1337"/>
          <p:cNvSpPr/>
          <p:nvPr/>
        </p:nvSpPr>
        <p:spPr>
          <a:xfrm>
            <a:off x="3764279" y="6585584"/>
            <a:ext cx="695960" cy="0"/>
          </a:xfrm>
          <a:custGeom>
            <a:avLst/>
            <a:gdLst/>
            <a:ahLst/>
            <a:cxnLst/>
            <a:rect l="l" t="t" r="r" b="b"/>
            <a:pathLst>
              <a:path w="695960">
                <a:moveTo>
                  <a:pt x="0" y="0"/>
                </a:moveTo>
                <a:lnTo>
                  <a:pt x="69596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bk object 1338"/>
          <p:cNvSpPr/>
          <p:nvPr/>
        </p:nvSpPr>
        <p:spPr>
          <a:xfrm>
            <a:off x="3769359" y="6597650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bk object 1339"/>
          <p:cNvSpPr/>
          <p:nvPr/>
        </p:nvSpPr>
        <p:spPr>
          <a:xfrm>
            <a:off x="3773170" y="6607809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bk object 1340"/>
          <p:cNvSpPr/>
          <p:nvPr/>
        </p:nvSpPr>
        <p:spPr>
          <a:xfrm>
            <a:off x="3771900" y="6605269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4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bk object 1341"/>
          <p:cNvSpPr/>
          <p:nvPr/>
        </p:nvSpPr>
        <p:spPr>
          <a:xfrm>
            <a:off x="3771900" y="660336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bk object 1342"/>
          <p:cNvSpPr/>
          <p:nvPr/>
        </p:nvSpPr>
        <p:spPr>
          <a:xfrm>
            <a:off x="3770629" y="6602094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bk object 1343"/>
          <p:cNvSpPr/>
          <p:nvPr/>
        </p:nvSpPr>
        <p:spPr>
          <a:xfrm>
            <a:off x="3770629" y="660082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bk object 1344"/>
          <p:cNvSpPr/>
          <p:nvPr/>
        </p:nvSpPr>
        <p:spPr>
          <a:xfrm>
            <a:off x="3769359" y="6599555"/>
            <a:ext cx="684530" cy="0"/>
          </a:xfrm>
          <a:custGeom>
            <a:avLst/>
            <a:gdLst/>
            <a:ahLst/>
            <a:cxnLst/>
            <a:rect l="l" t="t" r="r" b="b"/>
            <a:pathLst>
              <a:path w="684529">
                <a:moveTo>
                  <a:pt x="0" y="0"/>
                </a:moveTo>
                <a:lnTo>
                  <a:pt x="6845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bk object 1345"/>
          <p:cNvSpPr/>
          <p:nvPr/>
        </p:nvSpPr>
        <p:spPr>
          <a:xfrm>
            <a:off x="3775709" y="6612890"/>
            <a:ext cx="671830" cy="0"/>
          </a:xfrm>
          <a:custGeom>
            <a:avLst/>
            <a:gdLst/>
            <a:ahLst/>
            <a:cxnLst/>
            <a:rect l="l" t="t" r="r" b="b"/>
            <a:pathLst>
              <a:path w="671829">
                <a:moveTo>
                  <a:pt x="0" y="0"/>
                </a:moveTo>
                <a:lnTo>
                  <a:pt x="6718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bk object 1346"/>
          <p:cNvSpPr/>
          <p:nvPr/>
        </p:nvSpPr>
        <p:spPr>
          <a:xfrm>
            <a:off x="3774440" y="6610350"/>
            <a:ext cx="674370" cy="0"/>
          </a:xfrm>
          <a:custGeom>
            <a:avLst/>
            <a:gdLst/>
            <a:ahLst/>
            <a:cxnLst/>
            <a:rect l="l" t="t" r="r" b="b"/>
            <a:pathLst>
              <a:path w="674370">
                <a:moveTo>
                  <a:pt x="0" y="0"/>
                </a:moveTo>
                <a:lnTo>
                  <a:pt x="6743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bk object 1347"/>
          <p:cNvSpPr/>
          <p:nvPr/>
        </p:nvSpPr>
        <p:spPr>
          <a:xfrm>
            <a:off x="3776979" y="6614159"/>
            <a:ext cx="669290" cy="13970"/>
          </a:xfrm>
          <a:custGeom>
            <a:avLst/>
            <a:gdLst/>
            <a:ahLst/>
            <a:cxnLst/>
            <a:rect l="l" t="t" r="r" b="b"/>
            <a:pathLst>
              <a:path w="669289" h="13970">
                <a:moveTo>
                  <a:pt x="661670" y="12700"/>
                </a:moveTo>
                <a:lnTo>
                  <a:pt x="8890" y="12700"/>
                </a:lnTo>
                <a:lnTo>
                  <a:pt x="8890" y="13970"/>
                </a:lnTo>
                <a:lnTo>
                  <a:pt x="661670" y="13970"/>
                </a:lnTo>
                <a:lnTo>
                  <a:pt x="661670" y="12700"/>
                </a:lnTo>
                <a:close/>
              </a:path>
              <a:path w="669289" h="13970">
                <a:moveTo>
                  <a:pt x="664210" y="8890"/>
                </a:moveTo>
                <a:lnTo>
                  <a:pt x="6350" y="8890"/>
                </a:lnTo>
                <a:lnTo>
                  <a:pt x="6350" y="11430"/>
                </a:lnTo>
                <a:lnTo>
                  <a:pt x="7620" y="11430"/>
                </a:lnTo>
                <a:lnTo>
                  <a:pt x="7620" y="12700"/>
                </a:lnTo>
                <a:lnTo>
                  <a:pt x="662940" y="12700"/>
                </a:lnTo>
                <a:lnTo>
                  <a:pt x="662939" y="10160"/>
                </a:lnTo>
                <a:lnTo>
                  <a:pt x="664210" y="10160"/>
                </a:lnTo>
                <a:lnTo>
                  <a:pt x="664210" y="8890"/>
                </a:lnTo>
                <a:close/>
              </a:path>
              <a:path w="669289" h="13970">
                <a:moveTo>
                  <a:pt x="666750" y="3810"/>
                </a:moveTo>
                <a:lnTo>
                  <a:pt x="2540" y="3810"/>
                </a:lnTo>
                <a:lnTo>
                  <a:pt x="2540" y="5080"/>
                </a:lnTo>
                <a:lnTo>
                  <a:pt x="3810" y="5080"/>
                </a:lnTo>
                <a:lnTo>
                  <a:pt x="3810" y="7620"/>
                </a:lnTo>
                <a:lnTo>
                  <a:pt x="5080" y="7620"/>
                </a:lnTo>
                <a:lnTo>
                  <a:pt x="5080" y="8890"/>
                </a:lnTo>
                <a:lnTo>
                  <a:pt x="665480" y="8890"/>
                </a:lnTo>
                <a:lnTo>
                  <a:pt x="665480" y="6350"/>
                </a:lnTo>
                <a:lnTo>
                  <a:pt x="666750" y="6350"/>
                </a:lnTo>
                <a:lnTo>
                  <a:pt x="666750" y="3810"/>
                </a:lnTo>
                <a:close/>
              </a:path>
              <a:path w="669289" h="13970">
                <a:moveTo>
                  <a:pt x="669289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3810"/>
                </a:lnTo>
                <a:lnTo>
                  <a:pt x="668020" y="3810"/>
                </a:lnTo>
                <a:lnTo>
                  <a:pt x="668020" y="2540"/>
                </a:lnTo>
                <a:lnTo>
                  <a:pt x="669290" y="2540"/>
                </a:lnTo>
                <a:lnTo>
                  <a:pt x="669289" y="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bk object 1348"/>
          <p:cNvSpPr/>
          <p:nvPr/>
        </p:nvSpPr>
        <p:spPr>
          <a:xfrm>
            <a:off x="3796029" y="6641465"/>
            <a:ext cx="632460" cy="0"/>
          </a:xfrm>
          <a:custGeom>
            <a:avLst/>
            <a:gdLst/>
            <a:ahLst/>
            <a:cxnLst/>
            <a:rect l="l" t="t" r="r" b="b"/>
            <a:pathLst>
              <a:path w="632460">
                <a:moveTo>
                  <a:pt x="0" y="0"/>
                </a:moveTo>
                <a:lnTo>
                  <a:pt x="63246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bk object 1349"/>
          <p:cNvSpPr/>
          <p:nvPr/>
        </p:nvSpPr>
        <p:spPr>
          <a:xfrm>
            <a:off x="3794759" y="6640194"/>
            <a:ext cx="635000" cy="0"/>
          </a:xfrm>
          <a:custGeom>
            <a:avLst/>
            <a:gdLst/>
            <a:ahLst/>
            <a:cxnLst/>
            <a:rect l="l" t="t" r="r" b="b"/>
            <a:pathLst>
              <a:path w="635000">
                <a:moveTo>
                  <a:pt x="0" y="0"/>
                </a:moveTo>
                <a:lnTo>
                  <a:pt x="6350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bk object 1350"/>
          <p:cNvSpPr/>
          <p:nvPr/>
        </p:nvSpPr>
        <p:spPr>
          <a:xfrm>
            <a:off x="3793490" y="6638925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bk object 1351"/>
          <p:cNvSpPr/>
          <p:nvPr/>
        </p:nvSpPr>
        <p:spPr>
          <a:xfrm>
            <a:off x="3793490" y="6637655"/>
            <a:ext cx="637540" cy="0"/>
          </a:xfrm>
          <a:custGeom>
            <a:avLst/>
            <a:gdLst/>
            <a:ahLst/>
            <a:cxnLst/>
            <a:rect l="l" t="t" r="r" b="b"/>
            <a:pathLst>
              <a:path w="637539">
                <a:moveTo>
                  <a:pt x="0" y="0"/>
                </a:moveTo>
                <a:lnTo>
                  <a:pt x="63753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bk object 1352"/>
          <p:cNvSpPr/>
          <p:nvPr/>
        </p:nvSpPr>
        <p:spPr>
          <a:xfrm>
            <a:off x="3792220" y="6636384"/>
            <a:ext cx="640080" cy="0"/>
          </a:xfrm>
          <a:custGeom>
            <a:avLst/>
            <a:gdLst/>
            <a:ahLst/>
            <a:cxnLst/>
            <a:rect l="l" t="t" r="r" b="b"/>
            <a:pathLst>
              <a:path w="640079">
                <a:moveTo>
                  <a:pt x="0" y="0"/>
                </a:moveTo>
                <a:lnTo>
                  <a:pt x="6400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bk object 1353"/>
          <p:cNvSpPr/>
          <p:nvPr/>
        </p:nvSpPr>
        <p:spPr>
          <a:xfrm>
            <a:off x="3790950" y="66351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bk object 1354"/>
          <p:cNvSpPr/>
          <p:nvPr/>
        </p:nvSpPr>
        <p:spPr>
          <a:xfrm>
            <a:off x="3789679" y="6633209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516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bk object 1355"/>
          <p:cNvSpPr/>
          <p:nvPr/>
        </p:nvSpPr>
        <p:spPr>
          <a:xfrm>
            <a:off x="3788409" y="6631305"/>
            <a:ext cx="647700" cy="0"/>
          </a:xfrm>
          <a:custGeom>
            <a:avLst/>
            <a:gdLst/>
            <a:ahLst/>
            <a:cxnLst/>
            <a:rect l="l" t="t" r="r" b="b"/>
            <a:pathLst>
              <a:path w="647700">
                <a:moveTo>
                  <a:pt x="0" y="0"/>
                </a:moveTo>
                <a:lnTo>
                  <a:pt x="6477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bk object 1356"/>
          <p:cNvSpPr/>
          <p:nvPr/>
        </p:nvSpPr>
        <p:spPr>
          <a:xfrm>
            <a:off x="3787140" y="6630034"/>
            <a:ext cx="650240" cy="0"/>
          </a:xfrm>
          <a:custGeom>
            <a:avLst/>
            <a:gdLst/>
            <a:ahLst/>
            <a:cxnLst/>
            <a:rect l="l" t="t" r="r" b="b"/>
            <a:pathLst>
              <a:path w="650239">
                <a:moveTo>
                  <a:pt x="0" y="0"/>
                </a:moveTo>
                <a:lnTo>
                  <a:pt x="65023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bk object 1357"/>
          <p:cNvSpPr/>
          <p:nvPr/>
        </p:nvSpPr>
        <p:spPr>
          <a:xfrm>
            <a:off x="3785870" y="662876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7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bk object 1358"/>
          <p:cNvSpPr/>
          <p:nvPr/>
        </p:nvSpPr>
        <p:spPr>
          <a:xfrm>
            <a:off x="3810000" y="6655434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bk object 1359"/>
          <p:cNvSpPr/>
          <p:nvPr/>
        </p:nvSpPr>
        <p:spPr>
          <a:xfrm>
            <a:off x="3807459" y="6654165"/>
            <a:ext cx="609600" cy="0"/>
          </a:xfrm>
          <a:custGeom>
            <a:avLst/>
            <a:gdLst/>
            <a:ahLst/>
            <a:cxnLst/>
            <a:rect l="l" t="t" r="r" b="b"/>
            <a:pathLst>
              <a:path w="609600">
                <a:moveTo>
                  <a:pt x="0" y="0"/>
                </a:moveTo>
                <a:lnTo>
                  <a:pt x="60960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bk object 1360"/>
          <p:cNvSpPr/>
          <p:nvPr/>
        </p:nvSpPr>
        <p:spPr>
          <a:xfrm>
            <a:off x="3806190" y="6652894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bk object 1361"/>
          <p:cNvSpPr/>
          <p:nvPr/>
        </p:nvSpPr>
        <p:spPr>
          <a:xfrm>
            <a:off x="3804920" y="6651625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7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bk object 1362"/>
          <p:cNvSpPr/>
          <p:nvPr/>
        </p:nvSpPr>
        <p:spPr>
          <a:xfrm>
            <a:off x="3803650" y="6650355"/>
            <a:ext cx="617220" cy="0"/>
          </a:xfrm>
          <a:custGeom>
            <a:avLst/>
            <a:gdLst/>
            <a:ahLst/>
            <a:cxnLst/>
            <a:rect l="l" t="t" r="r" b="b"/>
            <a:pathLst>
              <a:path w="617220">
                <a:moveTo>
                  <a:pt x="0" y="0"/>
                </a:moveTo>
                <a:lnTo>
                  <a:pt x="61722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bk object 1363"/>
          <p:cNvSpPr/>
          <p:nvPr/>
        </p:nvSpPr>
        <p:spPr>
          <a:xfrm>
            <a:off x="3802379" y="6649084"/>
            <a:ext cx="619760" cy="0"/>
          </a:xfrm>
          <a:custGeom>
            <a:avLst/>
            <a:gdLst/>
            <a:ahLst/>
            <a:cxnLst/>
            <a:rect l="l" t="t" r="r" b="b"/>
            <a:pathLst>
              <a:path w="619760">
                <a:moveTo>
                  <a:pt x="0" y="0"/>
                </a:moveTo>
                <a:lnTo>
                  <a:pt x="61976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bk object 1364"/>
          <p:cNvSpPr/>
          <p:nvPr/>
        </p:nvSpPr>
        <p:spPr>
          <a:xfrm>
            <a:off x="3801109" y="6647815"/>
            <a:ext cx="622300" cy="0"/>
          </a:xfrm>
          <a:custGeom>
            <a:avLst/>
            <a:gdLst/>
            <a:ahLst/>
            <a:cxnLst/>
            <a:rect l="l" t="t" r="r" b="b"/>
            <a:pathLst>
              <a:path w="622300">
                <a:moveTo>
                  <a:pt x="0" y="0"/>
                </a:moveTo>
                <a:lnTo>
                  <a:pt x="62230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bk object 1365"/>
          <p:cNvSpPr/>
          <p:nvPr/>
        </p:nvSpPr>
        <p:spPr>
          <a:xfrm>
            <a:off x="3799840" y="6646544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3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bk object 1366"/>
          <p:cNvSpPr/>
          <p:nvPr/>
        </p:nvSpPr>
        <p:spPr>
          <a:xfrm>
            <a:off x="3798570" y="6644640"/>
            <a:ext cx="627380" cy="0"/>
          </a:xfrm>
          <a:custGeom>
            <a:avLst/>
            <a:gdLst/>
            <a:ahLst/>
            <a:cxnLst/>
            <a:rect l="l" t="t" r="r" b="b"/>
            <a:pathLst>
              <a:path w="627379">
                <a:moveTo>
                  <a:pt x="0" y="0"/>
                </a:moveTo>
                <a:lnTo>
                  <a:pt x="62737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bk object 1367"/>
          <p:cNvSpPr/>
          <p:nvPr/>
        </p:nvSpPr>
        <p:spPr>
          <a:xfrm>
            <a:off x="3797300" y="6642734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bk object 1368"/>
          <p:cNvSpPr/>
          <p:nvPr/>
        </p:nvSpPr>
        <p:spPr>
          <a:xfrm>
            <a:off x="3811270" y="6656705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bk object 1369"/>
          <p:cNvSpPr/>
          <p:nvPr/>
        </p:nvSpPr>
        <p:spPr>
          <a:xfrm>
            <a:off x="3817620" y="6663055"/>
            <a:ext cx="589280" cy="0"/>
          </a:xfrm>
          <a:custGeom>
            <a:avLst/>
            <a:gdLst/>
            <a:ahLst/>
            <a:cxnLst/>
            <a:rect l="l" t="t" r="r" b="b"/>
            <a:pathLst>
              <a:path w="589279">
                <a:moveTo>
                  <a:pt x="0" y="0"/>
                </a:moveTo>
                <a:lnTo>
                  <a:pt x="58927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bk object 1370"/>
          <p:cNvSpPr/>
          <p:nvPr/>
        </p:nvSpPr>
        <p:spPr>
          <a:xfrm>
            <a:off x="3816350" y="6661784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bk object 1371"/>
          <p:cNvSpPr/>
          <p:nvPr/>
        </p:nvSpPr>
        <p:spPr>
          <a:xfrm>
            <a:off x="3815079" y="6660515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bk object 1372"/>
          <p:cNvSpPr/>
          <p:nvPr/>
        </p:nvSpPr>
        <p:spPr>
          <a:xfrm>
            <a:off x="3813809" y="6659244"/>
            <a:ext cx="596900" cy="0"/>
          </a:xfrm>
          <a:custGeom>
            <a:avLst/>
            <a:gdLst/>
            <a:ahLst/>
            <a:cxnLst/>
            <a:rect l="l" t="t" r="r" b="b"/>
            <a:pathLst>
              <a:path w="596900">
                <a:moveTo>
                  <a:pt x="0" y="0"/>
                </a:moveTo>
                <a:lnTo>
                  <a:pt x="5969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bk object 1373"/>
          <p:cNvSpPr/>
          <p:nvPr/>
        </p:nvSpPr>
        <p:spPr>
          <a:xfrm>
            <a:off x="3812540" y="6657975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bk object 1374"/>
          <p:cNvSpPr/>
          <p:nvPr/>
        </p:nvSpPr>
        <p:spPr>
          <a:xfrm>
            <a:off x="3825240" y="666940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3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bk object 1375"/>
          <p:cNvSpPr/>
          <p:nvPr/>
        </p:nvSpPr>
        <p:spPr>
          <a:xfrm>
            <a:off x="3823970" y="6668134"/>
            <a:ext cx="576580" cy="0"/>
          </a:xfrm>
          <a:custGeom>
            <a:avLst/>
            <a:gdLst/>
            <a:ahLst/>
            <a:cxnLst/>
            <a:rect l="l" t="t" r="r" b="b"/>
            <a:pathLst>
              <a:path w="576579">
                <a:moveTo>
                  <a:pt x="0" y="0"/>
                </a:moveTo>
                <a:lnTo>
                  <a:pt x="57657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bk object 1376"/>
          <p:cNvSpPr/>
          <p:nvPr/>
        </p:nvSpPr>
        <p:spPr>
          <a:xfrm>
            <a:off x="3822700" y="666686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bk object 1377"/>
          <p:cNvSpPr/>
          <p:nvPr/>
        </p:nvSpPr>
        <p:spPr>
          <a:xfrm>
            <a:off x="3820159" y="666559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bk object 1378"/>
          <p:cNvSpPr/>
          <p:nvPr/>
        </p:nvSpPr>
        <p:spPr>
          <a:xfrm>
            <a:off x="3818890" y="6664325"/>
            <a:ext cx="586740" cy="0"/>
          </a:xfrm>
          <a:custGeom>
            <a:avLst/>
            <a:gdLst/>
            <a:ahLst/>
            <a:cxnLst/>
            <a:rect l="l" t="t" r="r" b="b"/>
            <a:pathLst>
              <a:path w="586739">
                <a:moveTo>
                  <a:pt x="0" y="0"/>
                </a:moveTo>
                <a:lnTo>
                  <a:pt x="58673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bk object 1379"/>
          <p:cNvSpPr/>
          <p:nvPr/>
        </p:nvSpPr>
        <p:spPr>
          <a:xfrm>
            <a:off x="3832859" y="667575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bk object 1380"/>
          <p:cNvSpPr/>
          <p:nvPr/>
        </p:nvSpPr>
        <p:spPr>
          <a:xfrm>
            <a:off x="3831590" y="6674484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bk object 1381"/>
          <p:cNvSpPr/>
          <p:nvPr/>
        </p:nvSpPr>
        <p:spPr>
          <a:xfrm>
            <a:off x="3830320" y="6673215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bk object 1382"/>
          <p:cNvSpPr/>
          <p:nvPr/>
        </p:nvSpPr>
        <p:spPr>
          <a:xfrm>
            <a:off x="3829050" y="6671944"/>
            <a:ext cx="567690" cy="0"/>
          </a:xfrm>
          <a:custGeom>
            <a:avLst/>
            <a:gdLst/>
            <a:ahLst/>
            <a:cxnLst/>
            <a:rect l="l" t="t" r="r" b="b"/>
            <a:pathLst>
              <a:path w="567689">
                <a:moveTo>
                  <a:pt x="0" y="0"/>
                </a:moveTo>
                <a:lnTo>
                  <a:pt x="5676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bk object 1383"/>
          <p:cNvSpPr/>
          <p:nvPr/>
        </p:nvSpPr>
        <p:spPr>
          <a:xfrm>
            <a:off x="3826509" y="6670675"/>
            <a:ext cx="571500" cy="0"/>
          </a:xfrm>
          <a:custGeom>
            <a:avLst/>
            <a:gdLst/>
            <a:ahLst/>
            <a:cxnLst/>
            <a:rect l="l" t="t" r="r" b="b"/>
            <a:pathLst>
              <a:path w="571500">
                <a:moveTo>
                  <a:pt x="0" y="0"/>
                </a:moveTo>
                <a:lnTo>
                  <a:pt x="5715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bk object 1384"/>
          <p:cNvSpPr/>
          <p:nvPr/>
        </p:nvSpPr>
        <p:spPr>
          <a:xfrm>
            <a:off x="3841750" y="6682105"/>
            <a:ext cx="542290" cy="0"/>
          </a:xfrm>
          <a:custGeom>
            <a:avLst/>
            <a:gdLst/>
            <a:ahLst/>
            <a:cxnLst/>
            <a:rect l="l" t="t" r="r" b="b"/>
            <a:pathLst>
              <a:path w="542289">
                <a:moveTo>
                  <a:pt x="0" y="0"/>
                </a:moveTo>
                <a:lnTo>
                  <a:pt x="5422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bk object 1385"/>
          <p:cNvSpPr/>
          <p:nvPr/>
        </p:nvSpPr>
        <p:spPr>
          <a:xfrm>
            <a:off x="3839209" y="6680834"/>
            <a:ext cx="546100" cy="0"/>
          </a:xfrm>
          <a:custGeom>
            <a:avLst/>
            <a:gdLst/>
            <a:ahLst/>
            <a:cxnLst/>
            <a:rect l="l" t="t" r="r" b="b"/>
            <a:pathLst>
              <a:path w="546100">
                <a:moveTo>
                  <a:pt x="0" y="0"/>
                </a:moveTo>
                <a:lnTo>
                  <a:pt x="5461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bk object 1386"/>
          <p:cNvSpPr/>
          <p:nvPr/>
        </p:nvSpPr>
        <p:spPr>
          <a:xfrm>
            <a:off x="3837940" y="667956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3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bk object 1387"/>
          <p:cNvSpPr/>
          <p:nvPr/>
        </p:nvSpPr>
        <p:spPr>
          <a:xfrm>
            <a:off x="3836670" y="6678294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bk object 1388"/>
          <p:cNvSpPr/>
          <p:nvPr/>
        </p:nvSpPr>
        <p:spPr>
          <a:xfrm>
            <a:off x="3834129" y="6677025"/>
            <a:ext cx="556260" cy="0"/>
          </a:xfrm>
          <a:custGeom>
            <a:avLst/>
            <a:gdLst/>
            <a:ahLst/>
            <a:cxnLst/>
            <a:rect l="l" t="t" r="r" b="b"/>
            <a:pathLst>
              <a:path w="556260">
                <a:moveTo>
                  <a:pt x="0" y="0"/>
                </a:moveTo>
                <a:lnTo>
                  <a:pt x="55626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bk object 1389"/>
          <p:cNvSpPr/>
          <p:nvPr/>
        </p:nvSpPr>
        <p:spPr>
          <a:xfrm>
            <a:off x="3844290" y="668337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bk object 1390"/>
          <p:cNvSpPr/>
          <p:nvPr/>
        </p:nvSpPr>
        <p:spPr>
          <a:xfrm>
            <a:off x="3851909" y="668845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70">
                <a:moveTo>
                  <a:pt x="0" y="0"/>
                </a:moveTo>
                <a:lnTo>
                  <a:pt x="5219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bk object 1391"/>
          <p:cNvSpPr/>
          <p:nvPr/>
        </p:nvSpPr>
        <p:spPr>
          <a:xfrm>
            <a:off x="3850640" y="6687184"/>
            <a:ext cx="524510" cy="0"/>
          </a:xfrm>
          <a:custGeom>
            <a:avLst/>
            <a:gdLst/>
            <a:ahLst/>
            <a:cxnLst/>
            <a:rect l="l" t="t" r="r" b="b"/>
            <a:pathLst>
              <a:path w="524510">
                <a:moveTo>
                  <a:pt x="0" y="0"/>
                </a:moveTo>
                <a:lnTo>
                  <a:pt x="52451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bk object 1392"/>
          <p:cNvSpPr/>
          <p:nvPr/>
        </p:nvSpPr>
        <p:spPr>
          <a:xfrm>
            <a:off x="3848100" y="6685915"/>
            <a:ext cx="529590" cy="0"/>
          </a:xfrm>
          <a:custGeom>
            <a:avLst/>
            <a:gdLst/>
            <a:ahLst/>
            <a:cxnLst/>
            <a:rect l="l" t="t" r="r" b="b"/>
            <a:pathLst>
              <a:path w="529589">
                <a:moveTo>
                  <a:pt x="0" y="0"/>
                </a:moveTo>
                <a:lnTo>
                  <a:pt x="5295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bk object 1393"/>
          <p:cNvSpPr/>
          <p:nvPr/>
        </p:nvSpPr>
        <p:spPr>
          <a:xfrm>
            <a:off x="3845559" y="6684644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bk object 1394"/>
          <p:cNvSpPr/>
          <p:nvPr/>
        </p:nvSpPr>
        <p:spPr>
          <a:xfrm>
            <a:off x="3862070" y="669480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bk object 1395"/>
          <p:cNvSpPr/>
          <p:nvPr/>
        </p:nvSpPr>
        <p:spPr>
          <a:xfrm>
            <a:off x="3860800" y="6693534"/>
            <a:ext cx="504190" cy="0"/>
          </a:xfrm>
          <a:custGeom>
            <a:avLst/>
            <a:gdLst/>
            <a:ahLst/>
            <a:cxnLst/>
            <a:rect l="l" t="t" r="r" b="b"/>
            <a:pathLst>
              <a:path w="504189">
                <a:moveTo>
                  <a:pt x="0" y="0"/>
                </a:moveTo>
                <a:lnTo>
                  <a:pt x="5041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bk object 1396"/>
          <p:cNvSpPr/>
          <p:nvPr/>
        </p:nvSpPr>
        <p:spPr>
          <a:xfrm>
            <a:off x="3858259" y="6692265"/>
            <a:ext cx="509270" cy="0"/>
          </a:xfrm>
          <a:custGeom>
            <a:avLst/>
            <a:gdLst/>
            <a:ahLst/>
            <a:cxnLst/>
            <a:rect l="l" t="t" r="r" b="b"/>
            <a:pathLst>
              <a:path w="509270">
                <a:moveTo>
                  <a:pt x="0" y="0"/>
                </a:moveTo>
                <a:lnTo>
                  <a:pt x="5092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bk object 1397"/>
          <p:cNvSpPr/>
          <p:nvPr/>
        </p:nvSpPr>
        <p:spPr>
          <a:xfrm>
            <a:off x="3855720" y="6690994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bk object 1398"/>
          <p:cNvSpPr/>
          <p:nvPr/>
        </p:nvSpPr>
        <p:spPr>
          <a:xfrm>
            <a:off x="3854450" y="668972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8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bk object 1399"/>
          <p:cNvSpPr/>
          <p:nvPr/>
        </p:nvSpPr>
        <p:spPr>
          <a:xfrm>
            <a:off x="3867150" y="6697344"/>
            <a:ext cx="491490" cy="0"/>
          </a:xfrm>
          <a:custGeom>
            <a:avLst/>
            <a:gdLst/>
            <a:ahLst/>
            <a:cxnLst/>
            <a:rect l="l" t="t" r="r" b="b"/>
            <a:pathLst>
              <a:path w="491489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bk object 1400"/>
          <p:cNvSpPr/>
          <p:nvPr/>
        </p:nvSpPr>
        <p:spPr>
          <a:xfrm>
            <a:off x="3864609" y="66960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bk object 1401"/>
          <p:cNvSpPr/>
          <p:nvPr/>
        </p:nvSpPr>
        <p:spPr>
          <a:xfrm>
            <a:off x="3874770" y="6701155"/>
            <a:ext cx="476250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bk object 1402"/>
          <p:cNvSpPr/>
          <p:nvPr/>
        </p:nvSpPr>
        <p:spPr>
          <a:xfrm>
            <a:off x="3872229" y="6699884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bk object 1403"/>
          <p:cNvSpPr/>
          <p:nvPr/>
        </p:nvSpPr>
        <p:spPr>
          <a:xfrm>
            <a:off x="3869690" y="669861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bk object 1404"/>
          <p:cNvSpPr/>
          <p:nvPr/>
        </p:nvSpPr>
        <p:spPr>
          <a:xfrm>
            <a:off x="3886200" y="670750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89">
                <a:moveTo>
                  <a:pt x="0" y="0"/>
                </a:moveTo>
                <a:lnTo>
                  <a:pt x="45338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bk object 1405"/>
          <p:cNvSpPr/>
          <p:nvPr/>
        </p:nvSpPr>
        <p:spPr>
          <a:xfrm>
            <a:off x="3883659" y="6706234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bk object 1406"/>
          <p:cNvSpPr/>
          <p:nvPr/>
        </p:nvSpPr>
        <p:spPr>
          <a:xfrm>
            <a:off x="3881120" y="670496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bk object 1407"/>
          <p:cNvSpPr/>
          <p:nvPr/>
        </p:nvSpPr>
        <p:spPr>
          <a:xfrm>
            <a:off x="3878579" y="6703694"/>
            <a:ext cx="468630" cy="0"/>
          </a:xfrm>
          <a:custGeom>
            <a:avLst/>
            <a:gdLst/>
            <a:ahLst/>
            <a:cxnLst/>
            <a:rect l="l" t="t" r="r" b="b"/>
            <a:pathLst>
              <a:path w="468629">
                <a:moveTo>
                  <a:pt x="0" y="0"/>
                </a:moveTo>
                <a:lnTo>
                  <a:pt x="4686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bk object 1408"/>
          <p:cNvSpPr/>
          <p:nvPr/>
        </p:nvSpPr>
        <p:spPr>
          <a:xfrm>
            <a:off x="3876040" y="6702425"/>
            <a:ext cx="473709" cy="0"/>
          </a:xfrm>
          <a:custGeom>
            <a:avLst/>
            <a:gdLst/>
            <a:ahLst/>
            <a:cxnLst/>
            <a:rect l="l" t="t" r="r" b="b"/>
            <a:pathLst>
              <a:path w="473710">
                <a:moveTo>
                  <a:pt x="0" y="0"/>
                </a:moveTo>
                <a:lnTo>
                  <a:pt x="47371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bk object 1409"/>
          <p:cNvSpPr/>
          <p:nvPr/>
        </p:nvSpPr>
        <p:spPr>
          <a:xfrm>
            <a:off x="3893820" y="6711315"/>
            <a:ext cx="438150" cy="0"/>
          </a:xfrm>
          <a:custGeom>
            <a:avLst/>
            <a:gdLst/>
            <a:ahLst/>
            <a:cxnLst/>
            <a:rect l="l" t="t" r="r" b="b"/>
            <a:pathLst>
              <a:path w="438150">
                <a:moveTo>
                  <a:pt x="0" y="0"/>
                </a:moveTo>
                <a:lnTo>
                  <a:pt x="4381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bk object 1410"/>
          <p:cNvSpPr/>
          <p:nvPr/>
        </p:nvSpPr>
        <p:spPr>
          <a:xfrm>
            <a:off x="3891279" y="6710044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32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bk object 1411"/>
          <p:cNvSpPr/>
          <p:nvPr/>
        </p:nvSpPr>
        <p:spPr>
          <a:xfrm>
            <a:off x="3887470" y="6708775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7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bk object 1412"/>
          <p:cNvSpPr/>
          <p:nvPr/>
        </p:nvSpPr>
        <p:spPr>
          <a:xfrm>
            <a:off x="3900170" y="6713855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bk object 1413"/>
          <p:cNvSpPr/>
          <p:nvPr/>
        </p:nvSpPr>
        <p:spPr>
          <a:xfrm>
            <a:off x="3897629" y="6712584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bk object 1414"/>
          <p:cNvSpPr/>
          <p:nvPr/>
        </p:nvSpPr>
        <p:spPr>
          <a:xfrm>
            <a:off x="3914140" y="672020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bk object 1415"/>
          <p:cNvSpPr/>
          <p:nvPr/>
        </p:nvSpPr>
        <p:spPr>
          <a:xfrm>
            <a:off x="3911600" y="6718934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bk object 1416"/>
          <p:cNvSpPr/>
          <p:nvPr/>
        </p:nvSpPr>
        <p:spPr>
          <a:xfrm>
            <a:off x="3909059" y="671766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70">
                <a:moveTo>
                  <a:pt x="0" y="0"/>
                </a:moveTo>
                <a:lnTo>
                  <a:pt x="4076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bk object 1417"/>
          <p:cNvSpPr/>
          <p:nvPr/>
        </p:nvSpPr>
        <p:spPr>
          <a:xfrm>
            <a:off x="3906520" y="6716394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bk object 1418"/>
          <p:cNvSpPr/>
          <p:nvPr/>
        </p:nvSpPr>
        <p:spPr>
          <a:xfrm>
            <a:off x="3902709" y="6715125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>
                <a:moveTo>
                  <a:pt x="0" y="0"/>
                </a:moveTo>
                <a:lnTo>
                  <a:pt x="4203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bk object 1419"/>
          <p:cNvSpPr/>
          <p:nvPr/>
        </p:nvSpPr>
        <p:spPr>
          <a:xfrm>
            <a:off x="3933190" y="6726555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bk object 1420"/>
          <p:cNvSpPr/>
          <p:nvPr/>
        </p:nvSpPr>
        <p:spPr>
          <a:xfrm>
            <a:off x="3929379" y="672528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bk object 1421"/>
          <p:cNvSpPr/>
          <p:nvPr/>
        </p:nvSpPr>
        <p:spPr>
          <a:xfrm>
            <a:off x="3926840" y="672401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bk object 1422"/>
          <p:cNvSpPr/>
          <p:nvPr/>
        </p:nvSpPr>
        <p:spPr>
          <a:xfrm>
            <a:off x="3923029" y="6722744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bk object 1423"/>
          <p:cNvSpPr/>
          <p:nvPr/>
        </p:nvSpPr>
        <p:spPr>
          <a:xfrm>
            <a:off x="3919220" y="6721475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bk object 1424"/>
          <p:cNvSpPr/>
          <p:nvPr/>
        </p:nvSpPr>
        <p:spPr>
          <a:xfrm>
            <a:off x="3953509" y="673290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bk object 1425"/>
          <p:cNvSpPr/>
          <p:nvPr/>
        </p:nvSpPr>
        <p:spPr>
          <a:xfrm>
            <a:off x="3949700" y="67316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bk object 1426"/>
          <p:cNvSpPr/>
          <p:nvPr/>
        </p:nvSpPr>
        <p:spPr>
          <a:xfrm>
            <a:off x="3943350" y="6730365"/>
            <a:ext cx="337820" cy="0"/>
          </a:xfrm>
          <a:custGeom>
            <a:avLst/>
            <a:gdLst/>
            <a:ahLst/>
            <a:cxnLst/>
            <a:rect l="l" t="t" r="r" b="b"/>
            <a:pathLst>
              <a:path w="337820">
                <a:moveTo>
                  <a:pt x="0" y="0"/>
                </a:moveTo>
                <a:lnTo>
                  <a:pt x="3378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bk object 1427"/>
          <p:cNvSpPr/>
          <p:nvPr/>
        </p:nvSpPr>
        <p:spPr>
          <a:xfrm>
            <a:off x="3940809" y="6729094"/>
            <a:ext cx="345440" cy="0"/>
          </a:xfrm>
          <a:custGeom>
            <a:avLst/>
            <a:gdLst/>
            <a:ahLst/>
            <a:cxnLst/>
            <a:rect l="l" t="t" r="r" b="b"/>
            <a:pathLst>
              <a:path w="345439">
                <a:moveTo>
                  <a:pt x="0" y="0"/>
                </a:moveTo>
                <a:lnTo>
                  <a:pt x="3454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bk object 1428"/>
          <p:cNvSpPr/>
          <p:nvPr/>
        </p:nvSpPr>
        <p:spPr>
          <a:xfrm>
            <a:off x="3937000" y="672782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bk object 1429"/>
          <p:cNvSpPr/>
          <p:nvPr/>
        </p:nvSpPr>
        <p:spPr>
          <a:xfrm>
            <a:off x="3973829" y="6739255"/>
            <a:ext cx="275590" cy="0"/>
          </a:xfrm>
          <a:custGeom>
            <a:avLst/>
            <a:gdLst/>
            <a:ahLst/>
            <a:cxnLst/>
            <a:rect l="l" t="t" r="r" b="b"/>
            <a:pathLst>
              <a:path w="275589">
                <a:moveTo>
                  <a:pt x="0" y="0"/>
                </a:moveTo>
                <a:lnTo>
                  <a:pt x="2755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bk object 1430"/>
          <p:cNvSpPr/>
          <p:nvPr/>
        </p:nvSpPr>
        <p:spPr>
          <a:xfrm>
            <a:off x="3971290" y="6737984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bk object 1431"/>
          <p:cNvSpPr/>
          <p:nvPr/>
        </p:nvSpPr>
        <p:spPr>
          <a:xfrm>
            <a:off x="3966209" y="673671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bk object 1432"/>
          <p:cNvSpPr/>
          <p:nvPr/>
        </p:nvSpPr>
        <p:spPr>
          <a:xfrm>
            <a:off x="3962400" y="6735444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226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bk object 1433"/>
          <p:cNvSpPr/>
          <p:nvPr/>
        </p:nvSpPr>
        <p:spPr>
          <a:xfrm>
            <a:off x="3958590" y="673417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bk object 1434"/>
          <p:cNvSpPr/>
          <p:nvPr/>
        </p:nvSpPr>
        <p:spPr>
          <a:xfrm>
            <a:off x="3982720" y="67405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bk object 1435"/>
          <p:cNvSpPr/>
          <p:nvPr/>
        </p:nvSpPr>
        <p:spPr>
          <a:xfrm>
            <a:off x="4006850" y="674560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bk object 1436"/>
          <p:cNvSpPr/>
          <p:nvPr/>
        </p:nvSpPr>
        <p:spPr>
          <a:xfrm>
            <a:off x="4003040" y="6744334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bk object 1437"/>
          <p:cNvSpPr/>
          <p:nvPr/>
        </p:nvSpPr>
        <p:spPr>
          <a:xfrm>
            <a:off x="3996690" y="6743065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>
                <a:moveTo>
                  <a:pt x="0" y="0"/>
                </a:moveTo>
                <a:lnTo>
                  <a:pt x="2362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bk object 1438"/>
          <p:cNvSpPr/>
          <p:nvPr/>
        </p:nvSpPr>
        <p:spPr>
          <a:xfrm>
            <a:off x="3990340" y="674179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bk object 1439"/>
          <p:cNvSpPr/>
          <p:nvPr/>
        </p:nvSpPr>
        <p:spPr>
          <a:xfrm>
            <a:off x="4057650" y="675195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bk object 1440"/>
          <p:cNvSpPr/>
          <p:nvPr/>
        </p:nvSpPr>
        <p:spPr>
          <a:xfrm>
            <a:off x="4041140" y="675068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bk object 1441"/>
          <p:cNvSpPr/>
          <p:nvPr/>
        </p:nvSpPr>
        <p:spPr>
          <a:xfrm>
            <a:off x="4036059" y="674941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bk object 1442"/>
          <p:cNvSpPr/>
          <p:nvPr/>
        </p:nvSpPr>
        <p:spPr>
          <a:xfrm>
            <a:off x="4027170" y="6748144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bk object 1443"/>
          <p:cNvSpPr/>
          <p:nvPr/>
        </p:nvSpPr>
        <p:spPr>
          <a:xfrm>
            <a:off x="4019550" y="674687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bk object 1444"/>
          <p:cNvSpPr/>
          <p:nvPr/>
        </p:nvSpPr>
        <p:spPr>
          <a:xfrm>
            <a:off x="4075429" y="6753859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70"/>
                </a:lnTo>
                <a:lnTo>
                  <a:pt x="73660" y="1270"/>
                </a:lnTo>
                <a:lnTo>
                  <a:pt x="7366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bk object 1445"/>
          <p:cNvSpPr/>
          <p:nvPr/>
        </p:nvSpPr>
        <p:spPr>
          <a:xfrm>
            <a:off x="4069079" y="675322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bk object 1446"/>
          <p:cNvSpPr/>
          <p:nvPr/>
        </p:nvSpPr>
        <p:spPr>
          <a:xfrm>
            <a:off x="3953509" y="6382448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bk object 1447"/>
          <p:cNvSpPr/>
          <p:nvPr/>
        </p:nvSpPr>
        <p:spPr>
          <a:xfrm>
            <a:off x="3957320" y="6381178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bk object 1448"/>
          <p:cNvSpPr/>
          <p:nvPr/>
        </p:nvSpPr>
        <p:spPr>
          <a:xfrm>
            <a:off x="3959859" y="637984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bk object 1449"/>
          <p:cNvSpPr/>
          <p:nvPr/>
        </p:nvSpPr>
        <p:spPr>
          <a:xfrm>
            <a:off x="3964940" y="637857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bk object 1450"/>
          <p:cNvSpPr/>
          <p:nvPr/>
        </p:nvSpPr>
        <p:spPr>
          <a:xfrm>
            <a:off x="4254500" y="637794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79" y="0"/>
                </a:moveTo>
                <a:lnTo>
                  <a:pt x="0" y="0"/>
                </a:lnTo>
                <a:lnTo>
                  <a:pt x="0" y="127"/>
                </a:lnTo>
                <a:lnTo>
                  <a:pt x="5079" y="127"/>
                </a:lnTo>
                <a:lnTo>
                  <a:pt x="507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bk object 1451"/>
          <p:cNvSpPr/>
          <p:nvPr/>
        </p:nvSpPr>
        <p:spPr>
          <a:xfrm>
            <a:off x="3970020" y="6377368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bk object 1452"/>
          <p:cNvSpPr/>
          <p:nvPr/>
        </p:nvSpPr>
        <p:spPr>
          <a:xfrm>
            <a:off x="3975100" y="6376161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bk object 1453"/>
          <p:cNvSpPr/>
          <p:nvPr/>
        </p:nvSpPr>
        <p:spPr>
          <a:xfrm>
            <a:off x="3980179" y="6374828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bk object 1454"/>
          <p:cNvSpPr/>
          <p:nvPr/>
        </p:nvSpPr>
        <p:spPr>
          <a:xfrm>
            <a:off x="3986529" y="63734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bk object 1455"/>
          <p:cNvSpPr/>
          <p:nvPr/>
        </p:nvSpPr>
        <p:spPr>
          <a:xfrm>
            <a:off x="3990340" y="637222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bk object 1456"/>
          <p:cNvSpPr/>
          <p:nvPr/>
        </p:nvSpPr>
        <p:spPr>
          <a:xfrm>
            <a:off x="4227829" y="637159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6349" y="0"/>
                </a:moveTo>
                <a:lnTo>
                  <a:pt x="0" y="0"/>
                </a:lnTo>
                <a:lnTo>
                  <a:pt x="0" y="127"/>
                </a:lnTo>
                <a:lnTo>
                  <a:pt x="6349" y="127"/>
                </a:lnTo>
                <a:lnTo>
                  <a:pt x="634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bk object 1457"/>
          <p:cNvSpPr/>
          <p:nvPr/>
        </p:nvSpPr>
        <p:spPr>
          <a:xfrm>
            <a:off x="3995420" y="6371018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bk object 1458"/>
          <p:cNvSpPr/>
          <p:nvPr/>
        </p:nvSpPr>
        <p:spPr>
          <a:xfrm>
            <a:off x="4001770" y="636981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bk object 1459"/>
          <p:cNvSpPr/>
          <p:nvPr/>
        </p:nvSpPr>
        <p:spPr>
          <a:xfrm>
            <a:off x="4008120" y="6368478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bk object 1460"/>
          <p:cNvSpPr/>
          <p:nvPr/>
        </p:nvSpPr>
        <p:spPr>
          <a:xfrm>
            <a:off x="4015740" y="636714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bk object 1461"/>
          <p:cNvSpPr/>
          <p:nvPr/>
        </p:nvSpPr>
        <p:spPr>
          <a:xfrm>
            <a:off x="4020820" y="63658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bk object 1462"/>
          <p:cNvSpPr/>
          <p:nvPr/>
        </p:nvSpPr>
        <p:spPr>
          <a:xfrm>
            <a:off x="4193540" y="6365240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620" y="0"/>
                </a:moveTo>
                <a:lnTo>
                  <a:pt x="0" y="0"/>
                </a:lnTo>
                <a:lnTo>
                  <a:pt x="7620" y="127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bk object 1463"/>
          <p:cNvSpPr/>
          <p:nvPr/>
        </p:nvSpPr>
        <p:spPr>
          <a:xfrm>
            <a:off x="4028440" y="6364668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bk object 1464"/>
          <p:cNvSpPr/>
          <p:nvPr/>
        </p:nvSpPr>
        <p:spPr>
          <a:xfrm>
            <a:off x="4036059" y="6363461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bk object 1465"/>
          <p:cNvSpPr/>
          <p:nvPr/>
        </p:nvSpPr>
        <p:spPr>
          <a:xfrm>
            <a:off x="4047490" y="63621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bk object 1466"/>
          <p:cNvSpPr/>
          <p:nvPr/>
        </p:nvSpPr>
        <p:spPr>
          <a:xfrm>
            <a:off x="4056379" y="636079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bk object 1467"/>
          <p:cNvSpPr/>
          <p:nvPr/>
        </p:nvSpPr>
        <p:spPr>
          <a:xfrm>
            <a:off x="4080509" y="63588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0" y="1270"/>
                </a:moveTo>
                <a:lnTo>
                  <a:pt x="68579" y="1270"/>
                </a:lnTo>
                <a:lnTo>
                  <a:pt x="685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bk object 1468"/>
          <p:cNvSpPr/>
          <p:nvPr/>
        </p:nvSpPr>
        <p:spPr>
          <a:xfrm>
            <a:off x="4114800" y="6358890"/>
            <a:ext cx="34290" cy="635"/>
          </a:xfrm>
          <a:custGeom>
            <a:avLst/>
            <a:gdLst/>
            <a:ahLst/>
            <a:cxnLst/>
            <a:rect l="l" t="t" r="r" b="b"/>
            <a:pathLst>
              <a:path w="34289" h="635">
                <a:moveTo>
                  <a:pt x="34289" y="0"/>
                </a:moveTo>
                <a:lnTo>
                  <a:pt x="0" y="0"/>
                </a:lnTo>
                <a:lnTo>
                  <a:pt x="34289" y="127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bk object 1469"/>
          <p:cNvSpPr/>
          <p:nvPr/>
        </p:nvSpPr>
        <p:spPr>
          <a:xfrm>
            <a:off x="4113529" y="635774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142"/>
                </a:lnTo>
                <a:lnTo>
                  <a:pt x="1270" y="1142"/>
                </a:lnTo>
                <a:lnTo>
                  <a:pt x="127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bk object 1470"/>
          <p:cNvSpPr/>
          <p:nvPr/>
        </p:nvSpPr>
        <p:spPr>
          <a:xfrm>
            <a:off x="3893820" y="6407848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bk object 1471"/>
          <p:cNvSpPr/>
          <p:nvPr/>
        </p:nvSpPr>
        <p:spPr>
          <a:xfrm>
            <a:off x="3896359" y="6406578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bk object 1472"/>
          <p:cNvSpPr/>
          <p:nvPr/>
        </p:nvSpPr>
        <p:spPr>
          <a:xfrm>
            <a:off x="3898900" y="64052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bk object 1473"/>
          <p:cNvSpPr/>
          <p:nvPr/>
        </p:nvSpPr>
        <p:spPr>
          <a:xfrm>
            <a:off x="3901440" y="6403975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bk object 1474"/>
          <p:cNvSpPr/>
          <p:nvPr/>
        </p:nvSpPr>
        <p:spPr>
          <a:xfrm>
            <a:off x="4323079" y="64033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bk object 1475"/>
          <p:cNvSpPr/>
          <p:nvPr/>
        </p:nvSpPr>
        <p:spPr>
          <a:xfrm>
            <a:off x="3905250" y="6402768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bk object 1476"/>
          <p:cNvSpPr/>
          <p:nvPr/>
        </p:nvSpPr>
        <p:spPr>
          <a:xfrm>
            <a:off x="3907790" y="6401561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bk object 1477"/>
          <p:cNvSpPr/>
          <p:nvPr/>
        </p:nvSpPr>
        <p:spPr>
          <a:xfrm>
            <a:off x="3910329" y="6400228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>
                <a:moveTo>
                  <a:pt x="0" y="0"/>
                </a:moveTo>
                <a:lnTo>
                  <a:pt x="4064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bk object 1478"/>
          <p:cNvSpPr/>
          <p:nvPr/>
        </p:nvSpPr>
        <p:spPr>
          <a:xfrm>
            <a:off x="3912870" y="639889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bk object 1479"/>
          <p:cNvSpPr/>
          <p:nvPr/>
        </p:nvSpPr>
        <p:spPr>
          <a:xfrm>
            <a:off x="3915409" y="6397625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bk object 1480"/>
          <p:cNvSpPr/>
          <p:nvPr/>
        </p:nvSpPr>
        <p:spPr>
          <a:xfrm>
            <a:off x="4307840" y="63969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bk object 1481"/>
          <p:cNvSpPr/>
          <p:nvPr/>
        </p:nvSpPr>
        <p:spPr>
          <a:xfrm>
            <a:off x="3917950" y="6396418"/>
            <a:ext cx="389890" cy="0"/>
          </a:xfrm>
          <a:custGeom>
            <a:avLst/>
            <a:gdLst/>
            <a:ahLst/>
            <a:cxnLst/>
            <a:rect l="l" t="t" r="r" b="b"/>
            <a:pathLst>
              <a:path w="389889">
                <a:moveTo>
                  <a:pt x="0" y="0"/>
                </a:moveTo>
                <a:lnTo>
                  <a:pt x="38988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bk object 1482"/>
          <p:cNvSpPr/>
          <p:nvPr/>
        </p:nvSpPr>
        <p:spPr>
          <a:xfrm>
            <a:off x="3921759" y="6395211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bk object 1483"/>
          <p:cNvSpPr/>
          <p:nvPr/>
        </p:nvSpPr>
        <p:spPr>
          <a:xfrm>
            <a:off x="3924300" y="6393878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bk object 1484"/>
          <p:cNvSpPr/>
          <p:nvPr/>
        </p:nvSpPr>
        <p:spPr>
          <a:xfrm>
            <a:off x="3926840" y="639254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bk object 1485"/>
          <p:cNvSpPr/>
          <p:nvPr/>
        </p:nvSpPr>
        <p:spPr>
          <a:xfrm>
            <a:off x="3930650" y="639127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bk object 1486"/>
          <p:cNvSpPr/>
          <p:nvPr/>
        </p:nvSpPr>
        <p:spPr>
          <a:xfrm>
            <a:off x="4293870" y="639064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10" y="0"/>
                </a:moveTo>
                <a:lnTo>
                  <a:pt x="0" y="0"/>
                </a:lnTo>
                <a:lnTo>
                  <a:pt x="0" y="127"/>
                </a:lnTo>
                <a:lnTo>
                  <a:pt x="3810" y="127"/>
                </a:lnTo>
                <a:lnTo>
                  <a:pt x="381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bk object 1487"/>
          <p:cNvSpPr/>
          <p:nvPr/>
        </p:nvSpPr>
        <p:spPr>
          <a:xfrm>
            <a:off x="3933190" y="6390068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bk object 1488"/>
          <p:cNvSpPr/>
          <p:nvPr/>
        </p:nvSpPr>
        <p:spPr>
          <a:xfrm>
            <a:off x="3935729" y="6388861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bk object 1489"/>
          <p:cNvSpPr/>
          <p:nvPr/>
        </p:nvSpPr>
        <p:spPr>
          <a:xfrm>
            <a:off x="3939540" y="6387528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1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bk object 1490"/>
          <p:cNvSpPr/>
          <p:nvPr/>
        </p:nvSpPr>
        <p:spPr>
          <a:xfrm>
            <a:off x="3943350" y="638619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bk object 1491"/>
          <p:cNvSpPr/>
          <p:nvPr/>
        </p:nvSpPr>
        <p:spPr>
          <a:xfrm>
            <a:off x="3945890" y="63849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bk object 1492"/>
          <p:cNvSpPr/>
          <p:nvPr/>
        </p:nvSpPr>
        <p:spPr>
          <a:xfrm>
            <a:off x="4276090" y="638429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10" y="0"/>
                </a:moveTo>
                <a:lnTo>
                  <a:pt x="0" y="0"/>
                </a:lnTo>
                <a:lnTo>
                  <a:pt x="0" y="127"/>
                </a:lnTo>
                <a:lnTo>
                  <a:pt x="3810" y="127"/>
                </a:lnTo>
                <a:lnTo>
                  <a:pt x="381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bk object 1493"/>
          <p:cNvSpPr/>
          <p:nvPr/>
        </p:nvSpPr>
        <p:spPr>
          <a:xfrm>
            <a:off x="3949700" y="6383718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bk object 1494"/>
          <p:cNvSpPr/>
          <p:nvPr/>
        </p:nvSpPr>
        <p:spPr>
          <a:xfrm>
            <a:off x="3953509" y="6383083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bk object 1495"/>
          <p:cNvSpPr/>
          <p:nvPr/>
        </p:nvSpPr>
        <p:spPr>
          <a:xfrm>
            <a:off x="3853179" y="6433248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bk object 1496"/>
          <p:cNvSpPr/>
          <p:nvPr/>
        </p:nvSpPr>
        <p:spPr>
          <a:xfrm>
            <a:off x="3855720" y="6431978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88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bk object 1497"/>
          <p:cNvSpPr/>
          <p:nvPr/>
        </p:nvSpPr>
        <p:spPr>
          <a:xfrm>
            <a:off x="3856990" y="643064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bk object 1498"/>
          <p:cNvSpPr/>
          <p:nvPr/>
        </p:nvSpPr>
        <p:spPr>
          <a:xfrm>
            <a:off x="3858259" y="642937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bk object 1499"/>
          <p:cNvSpPr/>
          <p:nvPr/>
        </p:nvSpPr>
        <p:spPr>
          <a:xfrm>
            <a:off x="4367529" y="64287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7"/>
                </a:lnTo>
                <a:lnTo>
                  <a:pt x="1270" y="127"/>
                </a:lnTo>
                <a:lnTo>
                  <a:pt x="1270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bk object 1500"/>
          <p:cNvSpPr/>
          <p:nvPr/>
        </p:nvSpPr>
        <p:spPr>
          <a:xfrm>
            <a:off x="3860800" y="6428168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bk object 1501"/>
          <p:cNvSpPr/>
          <p:nvPr/>
        </p:nvSpPr>
        <p:spPr>
          <a:xfrm>
            <a:off x="3862070" y="6426961"/>
            <a:ext cx="502920" cy="0"/>
          </a:xfrm>
          <a:custGeom>
            <a:avLst/>
            <a:gdLst/>
            <a:ahLst/>
            <a:cxnLst/>
            <a:rect l="l" t="t" r="r" b="b"/>
            <a:pathLst>
              <a:path w="502920">
                <a:moveTo>
                  <a:pt x="0" y="0"/>
                </a:moveTo>
                <a:lnTo>
                  <a:pt x="50292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bk object 1502"/>
          <p:cNvSpPr/>
          <p:nvPr/>
        </p:nvSpPr>
        <p:spPr>
          <a:xfrm>
            <a:off x="3864609" y="6425628"/>
            <a:ext cx="499109" cy="0"/>
          </a:xfrm>
          <a:custGeom>
            <a:avLst/>
            <a:gdLst/>
            <a:ahLst/>
            <a:cxnLst/>
            <a:rect l="l" t="t" r="r" b="b"/>
            <a:pathLst>
              <a:path w="499110">
                <a:moveTo>
                  <a:pt x="0" y="0"/>
                </a:moveTo>
                <a:lnTo>
                  <a:pt x="49911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bk object 1503"/>
          <p:cNvSpPr/>
          <p:nvPr/>
        </p:nvSpPr>
        <p:spPr>
          <a:xfrm>
            <a:off x="3865879" y="6424295"/>
            <a:ext cx="495300" cy="0"/>
          </a:xfrm>
          <a:custGeom>
            <a:avLst/>
            <a:gdLst/>
            <a:ahLst/>
            <a:cxnLst/>
            <a:rect l="l" t="t" r="r" b="b"/>
            <a:pathLst>
              <a:path w="495300">
                <a:moveTo>
                  <a:pt x="0" y="0"/>
                </a:moveTo>
                <a:lnTo>
                  <a:pt x="49530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bk object 1504"/>
          <p:cNvSpPr/>
          <p:nvPr/>
        </p:nvSpPr>
        <p:spPr>
          <a:xfrm>
            <a:off x="3868420" y="642302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89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bk object 1505"/>
          <p:cNvSpPr/>
          <p:nvPr/>
        </p:nvSpPr>
        <p:spPr>
          <a:xfrm>
            <a:off x="4357370" y="64223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bk object 1506"/>
          <p:cNvSpPr/>
          <p:nvPr/>
        </p:nvSpPr>
        <p:spPr>
          <a:xfrm>
            <a:off x="3869690" y="6421818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bk object 1507"/>
          <p:cNvSpPr/>
          <p:nvPr/>
        </p:nvSpPr>
        <p:spPr>
          <a:xfrm>
            <a:off x="3872229" y="6420611"/>
            <a:ext cx="483870" cy="0"/>
          </a:xfrm>
          <a:custGeom>
            <a:avLst/>
            <a:gdLst/>
            <a:ahLst/>
            <a:cxnLst/>
            <a:rect l="l" t="t" r="r" b="b"/>
            <a:pathLst>
              <a:path w="483870">
                <a:moveTo>
                  <a:pt x="0" y="0"/>
                </a:moveTo>
                <a:lnTo>
                  <a:pt x="48387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bk object 1508"/>
          <p:cNvSpPr/>
          <p:nvPr/>
        </p:nvSpPr>
        <p:spPr>
          <a:xfrm>
            <a:off x="3874770" y="6419278"/>
            <a:ext cx="480059" cy="0"/>
          </a:xfrm>
          <a:custGeom>
            <a:avLst/>
            <a:gdLst/>
            <a:ahLst/>
            <a:cxnLst/>
            <a:rect l="l" t="t" r="r" b="b"/>
            <a:pathLst>
              <a:path w="480060">
                <a:moveTo>
                  <a:pt x="0" y="0"/>
                </a:moveTo>
                <a:lnTo>
                  <a:pt x="48006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bk object 1509"/>
          <p:cNvSpPr/>
          <p:nvPr/>
        </p:nvSpPr>
        <p:spPr>
          <a:xfrm>
            <a:off x="3876040" y="6417945"/>
            <a:ext cx="476250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bk object 1510"/>
          <p:cNvSpPr/>
          <p:nvPr/>
        </p:nvSpPr>
        <p:spPr>
          <a:xfrm>
            <a:off x="3878579" y="64166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bk object 1511"/>
          <p:cNvSpPr/>
          <p:nvPr/>
        </p:nvSpPr>
        <p:spPr>
          <a:xfrm>
            <a:off x="4348479" y="64160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bk object 1512"/>
          <p:cNvSpPr/>
          <p:nvPr/>
        </p:nvSpPr>
        <p:spPr>
          <a:xfrm>
            <a:off x="3879850" y="6415468"/>
            <a:ext cx="468630" cy="0"/>
          </a:xfrm>
          <a:custGeom>
            <a:avLst/>
            <a:gdLst/>
            <a:ahLst/>
            <a:cxnLst/>
            <a:rect l="l" t="t" r="r" b="b"/>
            <a:pathLst>
              <a:path w="468629">
                <a:moveTo>
                  <a:pt x="0" y="0"/>
                </a:moveTo>
                <a:lnTo>
                  <a:pt x="46862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bk object 1513"/>
          <p:cNvSpPr/>
          <p:nvPr/>
        </p:nvSpPr>
        <p:spPr>
          <a:xfrm>
            <a:off x="3882390" y="6414261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bk object 1514"/>
          <p:cNvSpPr/>
          <p:nvPr/>
        </p:nvSpPr>
        <p:spPr>
          <a:xfrm>
            <a:off x="3883659" y="6412928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bk object 1515"/>
          <p:cNvSpPr/>
          <p:nvPr/>
        </p:nvSpPr>
        <p:spPr>
          <a:xfrm>
            <a:off x="3886200" y="64115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bk object 1516"/>
          <p:cNvSpPr/>
          <p:nvPr/>
        </p:nvSpPr>
        <p:spPr>
          <a:xfrm>
            <a:off x="3888740" y="6410325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7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bk object 1517"/>
          <p:cNvSpPr/>
          <p:nvPr/>
        </p:nvSpPr>
        <p:spPr>
          <a:xfrm>
            <a:off x="4335779" y="64096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bk object 1518"/>
          <p:cNvSpPr/>
          <p:nvPr/>
        </p:nvSpPr>
        <p:spPr>
          <a:xfrm>
            <a:off x="3891279" y="6409118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bk object 1519"/>
          <p:cNvSpPr/>
          <p:nvPr/>
        </p:nvSpPr>
        <p:spPr>
          <a:xfrm>
            <a:off x="3893820" y="6408483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bk object 1520"/>
          <p:cNvSpPr/>
          <p:nvPr/>
        </p:nvSpPr>
        <p:spPr>
          <a:xfrm>
            <a:off x="3825240" y="6458648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>
                <a:moveTo>
                  <a:pt x="0" y="0"/>
                </a:moveTo>
                <a:lnTo>
                  <a:pt x="57785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bk object 1521"/>
          <p:cNvSpPr/>
          <p:nvPr/>
        </p:nvSpPr>
        <p:spPr>
          <a:xfrm>
            <a:off x="3826509" y="6457378"/>
            <a:ext cx="575310" cy="0"/>
          </a:xfrm>
          <a:custGeom>
            <a:avLst/>
            <a:gdLst/>
            <a:ahLst/>
            <a:cxnLst/>
            <a:rect l="l" t="t" r="r" b="b"/>
            <a:pathLst>
              <a:path w="575310">
                <a:moveTo>
                  <a:pt x="0" y="0"/>
                </a:moveTo>
                <a:lnTo>
                  <a:pt x="5753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bk object 1522"/>
          <p:cNvSpPr/>
          <p:nvPr/>
        </p:nvSpPr>
        <p:spPr>
          <a:xfrm>
            <a:off x="3827779" y="6456045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bk object 1523"/>
          <p:cNvSpPr/>
          <p:nvPr/>
        </p:nvSpPr>
        <p:spPr>
          <a:xfrm>
            <a:off x="4399279" y="645540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bk object 1524"/>
          <p:cNvSpPr/>
          <p:nvPr/>
        </p:nvSpPr>
        <p:spPr>
          <a:xfrm>
            <a:off x="3829050" y="6454838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bk object 1525"/>
          <p:cNvSpPr/>
          <p:nvPr/>
        </p:nvSpPr>
        <p:spPr>
          <a:xfrm>
            <a:off x="3830320" y="6453504"/>
            <a:ext cx="567690" cy="0"/>
          </a:xfrm>
          <a:custGeom>
            <a:avLst/>
            <a:gdLst/>
            <a:ahLst/>
            <a:cxnLst/>
            <a:rect l="l" t="t" r="r" b="b"/>
            <a:pathLst>
              <a:path w="567689">
                <a:moveTo>
                  <a:pt x="0" y="0"/>
                </a:moveTo>
                <a:lnTo>
                  <a:pt x="56768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bk object 1526"/>
          <p:cNvSpPr/>
          <p:nvPr/>
        </p:nvSpPr>
        <p:spPr>
          <a:xfrm>
            <a:off x="4396740" y="645287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bk object 1527"/>
          <p:cNvSpPr/>
          <p:nvPr/>
        </p:nvSpPr>
        <p:spPr>
          <a:xfrm>
            <a:off x="3831590" y="6452298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bk object 1528"/>
          <p:cNvSpPr/>
          <p:nvPr/>
        </p:nvSpPr>
        <p:spPr>
          <a:xfrm>
            <a:off x="3832859" y="6451028"/>
            <a:ext cx="562610" cy="0"/>
          </a:xfrm>
          <a:custGeom>
            <a:avLst/>
            <a:gdLst/>
            <a:ahLst/>
            <a:cxnLst/>
            <a:rect l="l" t="t" r="r" b="b"/>
            <a:pathLst>
              <a:path w="562610">
                <a:moveTo>
                  <a:pt x="0" y="0"/>
                </a:moveTo>
                <a:lnTo>
                  <a:pt x="5626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bk object 1529"/>
          <p:cNvSpPr/>
          <p:nvPr/>
        </p:nvSpPr>
        <p:spPr>
          <a:xfrm>
            <a:off x="3834129" y="6449695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bk object 1530"/>
          <p:cNvSpPr/>
          <p:nvPr/>
        </p:nvSpPr>
        <p:spPr>
          <a:xfrm>
            <a:off x="3835400" y="644842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bk object 1531"/>
          <p:cNvSpPr/>
          <p:nvPr/>
        </p:nvSpPr>
        <p:spPr>
          <a:xfrm>
            <a:off x="4391659" y="64477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bk object 1532"/>
          <p:cNvSpPr/>
          <p:nvPr/>
        </p:nvSpPr>
        <p:spPr>
          <a:xfrm>
            <a:off x="3836670" y="6447218"/>
            <a:ext cx="554990" cy="0"/>
          </a:xfrm>
          <a:custGeom>
            <a:avLst/>
            <a:gdLst/>
            <a:ahLst/>
            <a:cxnLst/>
            <a:rect l="l" t="t" r="r" b="b"/>
            <a:pathLst>
              <a:path w="554989">
                <a:moveTo>
                  <a:pt x="0" y="0"/>
                </a:moveTo>
                <a:lnTo>
                  <a:pt x="55498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bk object 1533"/>
          <p:cNvSpPr/>
          <p:nvPr/>
        </p:nvSpPr>
        <p:spPr>
          <a:xfrm>
            <a:off x="3837940" y="6446011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bk object 1534"/>
          <p:cNvSpPr/>
          <p:nvPr/>
        </p:nvSpPr>
        <p:spPr>
          <a:xfrm>
            <a:off x="3839209" y="6444678"/>
            <a:ext cx="549910" cy="0"/>
          </a:xfrm>
          <a:custGeom>
            <a:avLst/>
            <a:gdLst/>
            <a:ahLst/>
            <a:cxnLst/>
            <a:rect l="l" t="t" r="r" b="b"/>
            <a:pathLst>
              <a:path w="549910">
                <a:moveTo>
                  <a:pt x="0" y="0"/>
                </a:moveTo>
                <a:lnTo>
                  <a:pt x="5499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bk object 1535"/>
          <p:cNvSpPr/>
          <p:nvPr/>
        </p:nvSpPr>
        <p:spPr>
          <a:xfrm>
            <a:off x="3840479" y="644334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37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bk object 1536"/>
          <p:cNvSpPr/>
          <p:nvPr/>
        </p:nvSpPr>
        <p:spPr>
          <a:xfrm>
            <a:off x="3841750" y="6442075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bk object 1537"/>
          <p:cNvSpPr/>
          <p:nvPr/>
        </p:nvSpPr>
        <p:spPr>
          <a:xfrm>
            <a:off x="4384040" y="64414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bk object 1538"/>
          <p:cNvSpPr/>
          <p:nvPr/>
        </p:nvSpPr>
        <p:spPr>
          <a:xfrm>
            <a:off x="3843020" y="6440868"/>
            <a:ext cx="541020" cy="0"/>
          </a:xfrm>
          <a:custGeom>
            <a:avLst/>
            <a:gdLst/>
            <a:ahLst/>
            <a:cxnLst/>
            <a:rect l="l" t="t" r="r" b="b"/>
            <a:pathLst>
              <a:path w="541020">
                <a:moveTo>
                  <a:pt x="0" y="0"/>
                </a:moveTo>
                <a:lnTo>
                  <a:pt x="54102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bk object 1539"/>
          <p:cNvSpPr/>
          <p:nvPr/>
        </p:nvSpPr>
        <p:spPr>
          <a:xfrm>
            <a:off x="3845559" y="6439661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bk object 1540"/>
          <p:cNvSpPr/>
          <p:nvPr/>
        </p:nvSpPr>
        <p:spPr>
          <a:xfrm>
            <a:off x="3846829" y="6438328"/>
            <a:ext cx="534670" cy="0"/>
          </a:xfrm>
          <a:custGeom>
            <a:avLst/>
            <a:gdLst/>
            <a:ahLst/>
            <a:cxnLst/>
            <a:rect l="l" t="t" r="r" b="b"/>
            <a:pathLst>
              <a:path w="534670">
                <a:moveTo>
                  <a:pt x="0" y="0"/>
                </a:moveTo>
                <a:lnTo>
                  <a:pt x="53467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bk object 1541"/>
          <p:cNvSpPr/>
          <p:nvPr/>
        </p:nvSpPr>
        <p:spPr>
          <a:xfrm>
            <a:off x="3848100" y="643699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6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bk object 1542"/>
          <p:cNvSpPr/>
          <p:nvPr/>
        </p:nvSpPr>
        <p:spPr>
          <a:xfrm>
            <a:off x="3850640" y="64357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bk object 1543"/>
          <p:cNvSpPr/>
          <p:nvPr/>
        </p:nvSpPr>
        <p:spPr>
          <a:xfrm>
            <a:off x="4376420" y="64350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bk object 1544"/>
          <p:cNvSpPr/>
          <p:nvPr/>
        </p:nvSpPr>
        <p:spPr>
          <a:xfrm>
            <a:off x="3851909" y="6434518"/>
            <a:ext cx="524510" cy="0"/>
          </a:xfrm>
          <a:custGeom>
            <a:avLst/>
            <a:gdLst/>
            <a:ahLst/>
            <a:cxnLst/>
            <a:rect l="l" t="t" r="r" b="b"/>
            <a:pathLst>
              <a:path w="524510">
                <a:moveTo>
                  <a:pt x="0" y="0"/>
                </a:moveTo>
                <a:lnTo>
                  <a:pt x="5245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bk object 1545"/>
          <p:cNvSpPr/>
          <p:nvPr/>
        </p:nvSpPr>
        <p:spPr>
          <a:xfrm>
            <a:off x="3853179" y="6433883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bk object 1546"/>
          <p:cNvSpPr/>
          <p:nvPr/>
        </p:nvSpPr>
        <p:spPr>
          <a:xfrm>
            <a:off x="3816350" y="64687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bk object 1547"/>
          <p:cNvSpPr/>
          <p:nvPr/>
        </p:nvSpPr>
        <p:spPr>
          <a:xfrm>
            <a:off x="4410709" y="646810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6"/>
                </a:lnTo>
                <a:lnTo>
                  <a:pt x="1269" y="126"/>
                </a:lnTo>
                <a:lnTo>
                  <a:pt x="126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bk object 1548"/>
          <p:cNvSpPr/>
          <p:nvPr/>
        </p:nvSpPr>
        <p:spPr>
          <a:xfrm>
            <a:off x="3817620" y="6467538"/>
            <a:ext cx="593090" cy="0"/>
          </a:xfrm>
          <a:custGeom>
            <a:avLst/>
            <a:gdLst/>
            <a:ahLst/>
            <a:cxnLst/>
            <a:rect l="l" t="t" r="r" b="b"/>
            <a:pathLst>
              <a:path w="593089">
                <a:moveTo>
                  <a:pt x="0" y="0"/>
                </a:moveTo>
                <a:lnTo>
                  <a:pt x="59308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bk object 1549"/>
          <p:cNvSpPr/>
          <p:nvPr/>
        </p:nvSpPr>
        <p:spPr>
          <a:xfrm>
            <a:off x="3818890" y="6466204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bk object 1550"/>
          <p:cNvSpPr/>
          <p:nvPr/>
        </p:nvSpPr>
        <p:spPr>
          <a:xfrm>
            <a:off x="4408170" y="646557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6"/>
                </a:lnTo>
                <a:lnTo>
                  <a:pt x="1269" y="126"/>
                </a:lnTo>
                <a:lnTo>
                  <a:pt x="126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bk object 1551"/>
          <p:cNvSpPr/>
          <p:nvPr/>
        </p:nvSpPr>
        <p:spPr>
          <a:xfrm>
            <a:off x="3820159" y="6464998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1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bk object 1552"/>
          <p:cNvSpPr/>
          <p:nvPr/>
        </p:nvSpPr>
        <p:spPr>
          <a:xfrm>
            <a:off x="3821429" y="6463157"/>
            <a:ext cx="585470" cy="0"/>
          </a:xfrm>
          <a:custGeom>
            <a:avLst/>
            <a:gdLst/>
            <a:ahLst/>
            <a:cxnLst/>
            <a:rect l="l" t="t" r="r" b="b"/>
            <a:pathLst>
              <a:path w="585470">
                <a:moveTo>
                  <a:pt x="0" y="0"/>
                </a:moveTo>
                <a:lnTo>
                  <a:pt x="5854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bk object 1553"/>
          <p:cNvSpPr/>
          <p:nvPr/>
        </p:nvSpPr>
        <p:spPr>
          <a:xfrm>
            <a:off x="3822700" y="6461252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bk object 1554"/>
          <p:cNvSpPr/>
          <p:nvPr/>
        </p:nvSpPr>
        <p:spPr>
          <a:xfrm>
            <a:off x="3823970" y="6459854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bk object 1555"/>
          <p:cNvSpPr/>
          <p:nvPr/>
        </p:nvSpPr>
        <p:spPr>
          <a:xfrm>
            <a:off x="4403090" y="64592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6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bk object 1556"/>
          <p:cNvSpPr/>
          <p:nvPr/>
        </p:nvSpPr>
        <p:spPr>
          <a:xfrm>
            <a:off x="3811270" y="647509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bk object 1557"/>
          <p:cNvSpPr/>
          <p:nvPr/>
        </p:nvSpPr>
        <p:spPr>
          <a:xfrm>
            <a:off x="3812540" y="6473825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bk object 1558"/>
          <p:cNvSpPr/>
          <p:nvPr/>
        </p:nvSpPr>
        <p:spPr>
          <a:xfrm>
            <a:off x="3813809" y="6472554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bk object 1559"/>
          <p:cNvSpPr/>
          <p:nvPr/>
        </p:nvSpPr>
        <p:spPr>
          <a:xfrm>
            <a:off x="3815079" y="6470650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bk object 1560"/>
          <p:cNvSpPr/>
          <p:nvPr/>
        </p:nvSpPr>
        <p:spPr>
          <a:xfrm>
            <a:off x="3806190" y="6483984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bk object 1561"/>
          <p:cNvSpPr/>
          <p:nvPr/>
        </p:nvSpPr>
        <p:spPr>
          <a:xfrm>
            <a:off x="3807459" y="6482079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bk object 1562"/>
          <p:cNvSpPr/>
          <p:nvPr/>
        </p:nvSpPr>
        <p:spPr>
          <a:xfrm>
            <a:off x="3808729" y="6479540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bk object 1563"/>
          <p:cNvSpPr/>
          <p:nvPr/>
        </p:nvSpPr>
        <p:spPr>
          <a:xfrm>
            <a:off x="3810000" y="6477000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3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bk object 1564"/>
          <p:cNvSpPr/>
          <p:nvPr/>
        </p:nvSpPr>
        <p:spPr>
          <a:xfrm>
            <a:off x="3793490" y="6484620"/>
            <a:ext cx="642620" cy="25400"/>
          </a:xfrm>
          <a:custGeom>
            <a:avLst/>
            <a:gdLst/>
            <a:ahLst/>
            <a:cxnLst/>
            <a:rect l="l" t="t" r="r" b="b"/>
            <a:pathLst>
              <a:path w="642620" h="25400">
                <a:moveTo>
                  <a:pt x="633730" y="7619"/>
                </a:moveTo>
                <a:lnTo>
                  <a:pt x="7620" y="7619"/>
                </a:lnTo>
                <a:lnTo>
                  <a:pt x="7620" y="10159"/>
                </a:lnTo>
                <a:lnTo>
                  <a:pt x="6350" y="10159"/>
                </a:lnTo>
                <a:lnTo>
                  <a:pt x="6350" y="12699"/>
                </a:lnTo>
                <a:lnTo>
                  <a:pt x="5080" y="12699"/>
                </a:lnTo>
                <a:lnTo>
                  <a:pt x="5080" y="15239"/>
                </a:lnTo>
                <a:lnTo>
                  <a:pt x="3810" y="15239"/>
                </a:lnTo>
                <a:lnTo>
                  <a:pt x="3810" y="17779"/>
                </a:lnTo>
                <a:lnTo>
                  <a:pt x="2539" y="17779"/>
                </a:lnTo>
                <a:lnTo>
                  <a:pt x="2539" y="20319"/>
                </a:lnTo>
                <a:lnTo>
                  <a:pt x="1270" y="20319"/>
                </a:lnTo>
                <a:lnTo>
                  <a:pt x="1270" y="22859"/>
                </a:lnTo>
                <a:lnTo>
                  <a:pt x="0" y="22859"/>
                </a:lnTo>
                <a:lnTo>
                  <a:pt x="0" y="25399"/>
                </a:lnTo>
                <a:lnTo>
                  <a:pt x="642620" y="25399"/>
                </a:lnTo>
                <a:lnTo>
                  <a:pt x="642620" y="24129"/>
                </a:lnTo>
                <a:lnTo>
                  <a:pt x="641350" y="24129"/>
                </a:lnTo>
                <a:lnTo>
                  <a:pt x="641350" y="21589"/>
                </a:lnTo>
                <a:lnTo>
                  <a:pt x="640080" y="21589"/>
                </a:lnTo>
                <a:lnTo>
                  <a:pt x="640079" y="19049"/>
                </a:lnTo>
                <a:lnTo>
                  <a:pt x="638810" y="19049"/>
                </a:lnTo>
                <a:lnTo>
                  <a:pt x="638810" y="16509"/>
                </a:lnTo>
                <a:lnTo>
                  <a:pt x="637539" y="16509"/>
                </a:lnTo>
                <a:lnTo>
                  <a:pt x="637540" y="13969"/>
                </a:lnTo>
                <a:lnTo>
                  <a:pt x="636270" y="13969"/>
                </a:lnTo>
                <a:lnTo>
                  <a:pt x="636270" y="11429"/>
                </a:lnTo>
                <a:lnTo>
                  <a:pt x="635000" y="11429"/>
                </a:lnTo>
                <a:lnTo>
                  <a:pt x="635000" y="8889"/>
                </a:lnTo>
                <a:lnTo>
                  <a:pt x="633730" y="8889"/>
                </a:lnTo>
                <a:lnTo>
                  <a:pt x="633730" y="7619"/>
                </a:lnTo>
                <a:close/>
              </a:path>
              <a:path w="642620" h="25400">
                <a:moveTo>
                  <a:pt x="632460" y="5079"/>
                </a:moveTo>
                <a:lnTo>
                  <a:pt x="8889" y="5079"/>
                </a:lnTo>
                <a:lnTo>
                  <a:pt x="8889" y="7619"/>
                </a:lnTo>
                <a:lnTo>
                  <a:pt x="632460" y="7619"/>
                </a:lnTo>
                <a:lnTo>
                  <a:pt x="632460" y="5079"/>
                </a:lnTo>
                <a:close/>
              </a:path>
              <a:path w="642620" h="25400">
                <a:moveTo>
                  <a:pt x="631189" y="2539"/>
                </a:moveTo>
                <a:lnTo>
                  <a:pt x="10160" y="2539"/>
                </a:lnTo>
                <a:lnTo>
                  <a:pt x="10160" y="5079"/>
                </a:lnTo>
                <a:lnTo>
                  <a:pt x="631189" y="5079"/>
                </a:lnTo>
                <a:lnTo>
                  <a:pt x="631189" y="2539"/>
                </a:lnTo>
                <a:close/>
              </a:path>
              <a:path w="642620" h="25400">
                <a:moveTo>
                  <a:pt x="629920" y="0"/>
                </a:moveTo>
                <a:lnTo>
                  <a:pt x="11430" y="0"/>
                </a:lnTo>
                <a:lnTo>
                  <a:pt x="11430" y="2539"/>
                </a:lnTo>
                <a:lnTo>
                  <a:pt x="629920" y="2539"/>
                </a:lnTo>
                <a:lnTo>
                  <a:pt x="629920" y="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bk object 1565"/>
          <p:cNvSpPr/>
          <p:nvPr/>
        </p:nvSpPr>
        <p:spPr>
          <a:xfrm>
            <a:off x="3787140" y="6510019"/>
            <a:ext cx="655320" cy="25400"/>
          </a:xfrm>
          <a:custGeom>
            <a:avLst/>
            <a:gdLst/>
            <a:ahLst/>
            <a:cxnLst/>
            <a:rect l="l" t="t" r="r" b="b"/>
            <a:pathLst>
              <a:path w="655320" h="25400">
                <a:moveTo>
                  <a:pt x="651510" y="7619"/>
                </a:moveTo>
                <a:lnTo>
                  <a:pt x="2539" y="7619"/>
                </a:lnTo>
                <a:lnTo>
                  <a:pt x="2539" y="12699"/>
                </a:lnTo>
                <a:lnTo>
                  <a:pt x="1270" y="12699"/>
                </a:lnTo>
                <a:lnTo>
                  <a:pt x="1270" y="17779"/>
                </a:lnTo>
                <a:lnTo>
                  <a:pt x="0" y="17779"/>
                </a:lnTo>
                <a:lnTo>
                  <a:pt x="0" y="25399"/>
                </a:lnTo>
                <a:lnTo>
                  <a:pt x="655320" y="25399"/>
                </a:lnTo>
                <a:lnTo>
                  <a:pt x="655320" y="24129"/>
                </a:lnTo>
                <a:lnTo>
                  <a:pt x="654050" y="24129"/>
                </a:lnTo>
                <a:lnTo>
                  <a:pt x="654050" y="16509"/>
                </a:lnTo>
                <a:lnTo>
                  <a:pt x="652780" y="16509"/>
                </a:lnTo>
                <a:lnTo>
                  <a:pt x="652779" y="11429"/>
                </a:lnTo>
                <a:lnTo>
                  <a:pt x="651510" y="11429"/>
                </a:lnTo>
                <a:lnTo>
                  <a:pt x="651510" y="7619"/>
                </a:lnTo>
                <a:close/>
              </a:path>
              <a:path w="655320" h="25400">
                <a:moveTo>
                  <a:pt x="650239" y="2539"/>
                </a:moveTo>
                <a:lnTo>
                  <a:pt x="3810" y="2539"/>
                </a:lnTo>
                <a:lnTo>
                  <a:pt x="3810" y="7619"/>
                </a:lnTo>
                <a:lnTo>
                  <a:pt x="650239" y="7619"/>
                </a:lnTo>
                <a:lnTo>
                  <a:pt x="650239" y="2539"/>
                </a:lnTo>
                <a:close/>
              </a:path>
              <a:path w="655320" h="25400">
                <a:moveTo>
                  <a:pt x="648970" y="0"/>
                </a:moveTo>
                <a:lnTo>
                  <a:pt x="5080" y="0"/>
                </a:lnTo>
                <a:lnTo>
                  <a:pt x="5080" y="2539"/>
                </a:lnTo>
                <a:lnTo>
                  <a:pt x="648970" y="2539"/>
                </a:lnTo>
                <a:lnTo>
                  <a:pt x="64897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bk object 1566"/>
          <p:cNvSpPr/>
          <p:nvPr/>
        </p:nvSpPr>
        <p:spPr>
          <a:xfrm>
            <a:off x="3785870" y="6548119"/>
            <a:ext cx="656590" cy="0"/>
          </a:xfrm>
          <a:custGeom>
            <a:avLst/>
            <a:gdLst/>
            <a:ahLst/>
            <a:cxnLst/>
            <a:rect l="l" t="t" r="r" b="b"/>
            <a:pathLst>
              <a:path w="656589">
                <a:moveTo>
                  <a:pt x="0" y="0"/>
                </a:moveTo>
                <a:lnTo>
                  <a:pt x="656589" y="0"/>
                </a:lnTo>
              </a:path>
            </a:pathLst>
          </a:custGeom>
          <a:ln w="25400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bk object 1567"/>
          <p:cNvSpPr/>
          <p:nvPr/>
        </p:nvSpPr>
        <p:spPr>
          <a:xfrm>
            <a:off x="3787140" y="6567805"/>
            <a:ext cx="654050" cy="0"/>
          </a:xfrm>
          <a:custGeom>
            <a:avLst/>
            <a:gdLst/>
            <a:ahLst/>
            <a:cxnLst/>
            <a:rect l="l" t="t" r="r" b="b"/>
            <a:pathLst>
              <a:path w="654050">
                <a:moveTo>
                  <a:pt x="0" y="0"/>
                </a:moveTo>
                <a:lnTo>
                  <a:pt x="654050" y="0"/>
                </a:lnTo>
              </a:path>
            </a:pathLst>
          </a:custGeom>
          <a:ln w="6350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bk object 1568"/>
          <p:cNvSpPr/>
          <p:nvPr/>
        </p:nvSpPr>
        <p:spPr>
          <a:xfrm>
            <a:off x="3785870" y="6563994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bk object 1569"/>
          <p:cNvSpPr/>
          <p:nvPr/>
        </p:nvSpPr>
        <p:spPr>
          <a:xfrm>
            <a:off x="3785870" y="6562090"/>
            <a:ext cx="656590" cy="0"/>
          </a:xfrm>
          <a:custGeom>
            <a:avLst/>
            <a:gdLst/>
            <a:ahLst/>
            <a:cxnLst/>
            <a:rect l="l" t="t" r="r" b="b"/>
            <a:pathLst>
              <a:path w="656589">
                <a:moveTo>
                  <a:pt x="0" y="0"/>
                </a:moveTo>
                <a:lnTo>
                  <a:pt x="65658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bk object 1570"/>
          <p:cNvSpPr/>
          <p:nvPr/>
        </p:nvSpPr>
        <p:spPr>
          <a:xfrm>
            <a:off x="3790950" y="6585584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516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bk object 1571"/>
          <p:cNvSpPr/>
          <p:nvPr/>
        </p:nvSpPr>
        <p:spPr>
          <a:xfrm>
            <a:off x="3790950" y="6583044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810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bk object 1572"/>
          <p:cNvSpPr/>
          <p:nvPr/>
        </p:nvSpPr>
        <p:spPr>
          <a:xfrm>
            <a:off x="3789679" y="6580505"/>
            <a:ext cx="647700" cy="0"/>
          </a:xfrm>
          <a:custGeom>
            <a:avLst/>
            <a:gdLst/>
            <a:ahLst/>
            <a:cxnLst/>
            <a:rect l="l" t="t" r="r" b="b"/>
            <a:pathLst>
              <a:path w="647700">
                <a:moveTo>
                  <a:pt x="0" y="0"/>
                </a:moveTo>
                <a:lnTo>
                  <a:pt x="6477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bk object 1573"/>
          <p:cNvSpPr/>
          <p:nvPr/>
        </p:nvSpPr>
        <p:spPr>
          <a:xfrm>
            <a:off x="3789679" y="6577965"/>
            <a:ext cx="648970" cy="0"/>
          </a:xfrm>
          <a:custGeom>
            <a:avLst/>
            <a:gdLst/>
            <a:ahLst/>
            <a:cxnLst/>
            <a:rect l="l" t="t" r="r" b="b"/>
            <a:pathLst>
              <a:path w="648970">
                <a:moveTo>
                  <a:pt x="0" y="0"/>
                </a:moveTo>
                <a:lnTo>
                  <a:pt x="648970" y="0"/>
                </a:lnTo>
              </a:path>
            </a:pathLst>
          </a:custGeom>
          <a:ln w="3810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bk object 1574"/>
          <p:cNvSpPr/>
          <p:nvPr/>
        </p:nvSpPr>
        <p:spPr>
          <a:xfrm>
            <a:off x="3788409" y="6573519"/>
            <a:ext cx="651510" cy="0"/>
          </a:xfrm>
          <a:custGeom>
            <a:avLst/>
            <a:gdLst/>
            <a:ahLst/>
            <a:cxnLst/>
            <a:rect l="l" t="t" r="r" b="b"/>
            <a:pathLst>
              <a:path w="651510">
                <a:moveTo>
                  <a:pt x="0" y="0"/>
                </a:moveTo>
                <a:lnTo>
                  <a:pt x="651510" y="0"/>
                </a:lnTo>
              </a:path>
            </a:pathLst>
          </a:custGeom>
          <a:ln w="507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bk object 1575"/>
          <p:cNvSpPr/>
          <p:nvPr/>
        </p:nvSpPr>
        <p:spPr>
          <a:xfrm>
            <a:off x="3802379" y="6607809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7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bk object 1576"/>
          <p:cNvSpPr/>
          <p:nvPr/>
        </p:nvSpPr>
        <p:spPr>
          <a:xfrm>
            <a:off x="3801109" y="6605905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bk object 1577"/>
          <p:cNvSpPr/>
          <p:nvPr/>
        </p:nvSpPr>
        <p:spPr>
          <a:xfrm>
            <a:off x="3799840" y="6604634"/>
            <a:ext cx="627380" cy="0"/>
          </a:xfrm>
          <a:custGeom>
            <a:avLst/>
            <a:gdLst/>
            <a:ahLst/>
            <a:cxnLst/>
            <a:rect l="l" t="t" r="r" b="b"/>
            <a:pathLst>
              <a:path w="627379">
                <a:moveTo>
                  <a:pt x="0" y="0"/>
                </a:moveTo>
                <a:lnTo>
                  <a:pt x="62737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bk object 1578"/>
          <p:cNvSpPr/>
          <p:nvPr/>
        </p:nvSpPr>
        <p:spPr>
          <a:xfrm>
            <a:off x="3799840" y="6603365"/>
            <a:ext cx="628650" cy="0"/>
          </a:xfrm>
          <a:custGeom>
            <a:avLst/>
            <a:gdLst/>
            <a:ahLst/>
            <a:cxnLst/>
            <a:rect l="l" t="t" r="r" b="b"/>
            <a:pathLst>
              <a:path w="628650">
                <a:moveTo>
                  <a:pt x="0" y="0"/>
                </a:moveTo>
                <a:lnTo>
                  <a:pt x="6286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bk object 1579"/>
          <p:cNvSpPr/>
          <p:nvPr/>
        </p:nvSpPr>
        <p:spPr>
          <a:xfrm>
            <a:off x="3798570" y="6602094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bk object 1580"/>
          <p:cNvSpPr/>
          <p:nvPr/>
        </p:nvSpPr>
        <p:spPr>
          <a:xfrm>
            <a:off x="3798570" y="6600825"/>
            <a:ext cx="631190" cy="0"/>
          </a:xfrm>
          <a:custGeom>
            <a:avLst/>
            <a:gdLst/>
            <a:ahLst/>
            <a:cxnLst/>
            <a:rect l="l" t="t" r="r" b="b"/>
            <a:pathLst>
              <a:path w="631189">
                <a:moveTo>
                  <a:pt x="0" y="0"/>
                </a:moveTo>
                <a:lnTo>
                  <a:pt x="6311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bk object 1581"/>
          <p:cNvSpPr/>
          <p:nvPr/>
        </p:nvSpPr>
        <p:spPr>
          <a:xfrm>
            <a:off x="3797300" y="6599555"/>
            <a:ext cx="632460" cy="0"/>
          </a:xfrm>
          <a:custGeom>
            <a:avLst/>
            <a:gdLst/>
            <a:ahLst/>
            <a:cxnLst/>
            <a:rect l="l" t="t" r="r" b="b"/>
            <a:pathLst>
              <a:path w="632460">
                <a:moveTo>
                  <a:pt x="0" y="0"/>
                </a:moveTo>
                <a:lnTo>
                  <a:pt x="63246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bk object 1582"/>
          <p:cNvSpPr/>
          <p:nvPr/>
        </p:nvSpPr>
        <p:spPr>
          <a:xfrm>
            <a:off x="3797300" y="6598284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bk object 1583"/>
          <p:cNvSpPr/>
          <p:nvPr/>
        </p:nvSpPr>
        <p:spPr>
          <a:xfrm>
            <a:off x="3796029" y="6597015"/>
            <a:ext cx="635000" cy="0"/>
          </a:xfrm>
          <a:custGeom>
            <a:avLst/>
            <a:gdLst/>
            <a:ahLst/>
            <a:cxnLst/>
            <a:rect l="l" t="t" r="r" b="b"/>
            <a:pathLst>
              <a:path w="635000">
                <a:moveTo>
                  <a:pt x="0" y="0"/>
                </a:moveTo>
                <a:lnTo>
                  <a:pt x="6350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bk object 1584"/>
          <p:cNvSpPr/>
          <p:nvPr/>
        </p:nvSpPr>
        <p:spPr>
          <a:xfrm>
            <a:off x="3796029" y="6595744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bk object 1585"/>
          <p:cNvSpPr/>
          <p:nvPr/>
        </p:nvSpPr>
        <p:spPr>
          <a:xfrm>
            <a:off x="3794759" y="6594475"/>
            <a:ext cx="637540" cy="0"/>
          </a:xfrm>
          <a:custGeom>
            <a:avLst/>
            <a:gdLst/>
            <a:ahLst/>
            <a:cxnLst/>
            <a:rect l="l" t="t" r="r" b="b"/>
            <a:pathLst>
              <a:path w="637539">
                <a:moveTo>
                  <a:pt x="0" y="0"/>
                </a:moveTo>
                <a:lnTo>
                  <a:pt x="63753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bk object 1586"/>
          <p:cNvSpPr/>
          <p:nvPr/>
        </p:nvSpPr>
        <p:spPr>
          <a:xfrm>
            <a:off x="3794759" y="659320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bk object 1587"/>
          <p:cNvSpPr/>
          <p:nvPr/>
        </p:nvSpPr>
        <p:spPr>
          <a:xfrm>
            <a:off x="3793490" y="6591934"/>
            <a:ext cx="640080" cy="0"/>
          </a:xfrm>
          <a:custGeom>
            <a:avLst/>
            <a:gdLst/>
            <a:ahLst/>
            <a:cxnLst/>
            <a:rect l="l" t="t" r="r" b="b"/>
            <a:pathLst>
              <a:path w="640079">
                <a:moveTo>
                  <a:pt x="0" y="0"/>
                </a:moveTo>
                <a:lnTo>
                  <a:pt x="64007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bk object 1588"/>
          <p:cNvSpPr/>
          <p:nvPr/>
        </p:nvSpPr>
        <p:spPr>
          <a:xfrm>
            <a:off x="3793490" y="659066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bk object 1589"/>
          <p:cNvSpPr/>
          <p:nvPr/>
        </p:nvSpPr>
        <p:spPr>
          <a:xfrm>
            <a:off x="3792220" y="6589394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bk object 1590"/>
          <p:cNvSpPr/>
          <p:nvPr/>
        </p:nvSpPr>
        <p:spPr>
          <a:xfrm>
            <a:off x="3792220" y="6587490"/>
            <a:ext cx="643890" cy="0"/>
          </a:xfrm>
          <a:custGeom>
            <a:avLst/>
            <a:gdLst/>
            <a:ahLst/>
            <a:cxnLst/>
            <a:rect l="l" t="t" r="r" b="b"/>
            <a:pathLst>
              <a:path w="643889">
                <a:moveTo>
                  <a:pt x="0" y="0"/>
                </a:moveTo>
                <a:lnTo>
                  <a:pt x="6438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bk object 1591"/>
          <p:cNvSpPr/>
          <p:nvPr/>
        </p:nvSpPr>
        <p:spPr>
          <a:xfrm>
            <a:off x="3803650" y="6610350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bk object 1592"/>
          <p:cNvSpPr/>
          <p:nvPr/>
        </p:nvSpPr>
        <p:spPr>
          <a:xfrm>
            <a:off x="3806190" y="6614794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bk object 1593"/>
          <p:cNvSpPr/>
          <p:nvPr/>
        </p:nvSpPr>
        <p:spPr>
          <a:xfrm>
            <a:off x="3804920" y="6612890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bk object 1594"/>
          <p:cNvSpPr/>
          <p:nvPr/>
        </p:nvSpPr>
        <p:spPr>
          <a:xfrm>
            <a:off x="3820159" y="6633844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1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bk object 1595"/>
          <p:cNvSpPr/>
          <p:nvPr/>
        </p:nvSpPr>
        <p:spPr>
          <a:xfrm>
            <a:off x="3818890" y="663257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bk object 1596"/>
          <p:cNvSpPr/>
          <p:nvPr/>
        </p:nvSpPr>
        <p:spPr>
          <a:xfrm>
            <a:off x="3817620" y="6631305"/>
            <a:ext cx="593090" cy="0"/>
          </a:xfrm>
          <a:custGeom>
            <a:avLst/>
            <a:gdLst/>
            <a:ahLst/>
            <a:cxnLst/>
            <a:rect l="l" t="t" r="r" b="b"/>
            <a:pathLst>
              <a:path w="593089">
                <a:moveTo>
                  <a:pt x="0" y="0"/>
                </a:moveTo>
                <a:lnTo>
                  <a:pt x="5930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bk object 1597"/>
          <p:cNvSpPr/>
          <p:nvPr/>
        </p:nvSpPr>
        <p:spPr>
          <a:xfrm>
            <a:off x="3816350" y="6630034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bk object 1598"/>
          <p:cNvSpPr/>
          <p:nvPr/>
        </p:nvSpPr>
        <p:spPr>
          <a:xfrm>
            <a:off x="3815079" y="6628130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bk object 1599"/>
          <p:cNvSpPr/>
          <p:nvPr/>
        </p:nvSpPr>
        <p:spPr>
          <a:xfrm>
            <a:off x="3813809" y="662622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bk object 1600"/>
          <p:cNvSpPr/>
          <p:nvPr/>
        </p:nvSpPr>
        <p:spPr>
          <a:xfrm>
            <a:off x="3812540" y="6624955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bk object 1601"/>
          <p:cNvSpPr/>
          <p:nvPr/>
        </p:nvSpPr>
        <p:spPr>
          <a:xfrm>
            <a:off x="3811270" y="6623684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bk object 1602"/>
          <p:cNvSpPr/>
          <p:nvPr/>
        </p:nvSpPr>
        <p:spPr>
          <a:xfrm>
            <a:off x="3810000" y="6621780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32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bk object 1603"/>
          <p:cNvSpPr/>
          <p:nvPr/>
        </p:nvSpPr>
        <p:spPr>
          <a:xfrm>
            <a:off x="3808729" y="6619240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bk object 1604"/>
          <p:cNvSpPr/>
          <p:nvPr/>
        </p:nvSpPr>
        <p:spPr>
          <a:xfrm>
            <a:off x="3807459" y="6616700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bk object 1605"/>
          <p:cNvSpPr/>
          <p:nvPr/>
        </p:nvSpPr>
        <p:spPr>
          <a:xfrm>
            <a:off x="3822700" y="663765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bk object 1606"/>
          <p:cNvSpPr/>
          <p:nvPr/>
        </p:nvSpPr>
        <p:spPr>
          <a:xfrm>
            <a:off x="3821429" y="6635750"/>
            <a:ext cx="585470" cy="0"/>
          </a:xfrm>
          <a:custGeom>
            <a:avLst/>
            <a:gdLst/>
            <a:ahLst/>
            <a:cxnLst/>
            <a:rect l="l" t="t" r="r" b="b"/>
            <a:pathLst>
              <a:path w="585470">
                <a:moveTo>
                  <a:pt x="0" y="0"/>
                </a:moveTo>
                <a:lnTo>
                  <a:pt x="5854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bk object 1607"/>
          <p:cNvSpPr/>
          <p:nvPr/>
        </p:nvSpPr>
        <p:spPr>
          <a:xfrm>
            <a:off x="3844290" y="6656705"/>
            <a:ext cx="541020" cy="0"/>
          </a:xfrm>
          <a:custGeom>
            <a:avLst/>
            <a:gdLst/>
            <a:ahLst/>
            <a:cxnLst/>
            <a:rect l="l" t="t" r="r" b="b"/>
            <a:pathLst>
              <a:path w="541020">
                <a:moveTo>
                  <a:pt x="0" y="0"/>
                </a:moveTo>
                <a:lnTo>
                  <a:pt x="54102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bk object 1608"/>
          <p:cNvSpPr/>
          <p:nvPr/>
        </p:nvSpPr>
        <p:spPr>
          <a:xfrm>
            <a:off x="3841750" y="6655434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bk object 1609"/>
          <p:cNvSpPr/>
          <p:nvPr/>
        </p:nvSpPr>
        <p:spPr>
          <a:xfrm>
            <a:off x="3840479" y="665416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3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bk object 1610"/>
          <p:cNvSpPr/>
          <p:nvPr/>
        </p:nvSpPr>
        <p:spPr>
          <a:xfrm>
            <a:off x="3839209" y="6652894"/>
            <a:ext cx="549910" cy="0"/>
          </a:xfrm>
          <a:custGeom>
            <a:avLst/>
            <a:gdLst/>
            <a:ahLst/>
            <a:cxnLst/>
            <a:rect l="l" t="t" r="r" b="b"/>
            <a:pathLst>
              <a:path w="549910">
                <a:moveTo>
                  <a:pt x="0" y="0"/>
                </a:moveTo>
                <a:lnTo>
                  <a:pt x="54991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bk object 1611"/>
          <p:cNvSpPr/>
          <p:nvPr/>
        </p:nvSpPr>
        <p:spPr>
          <a:xfrm>
            <a:off x="3837940" y="665162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bk object 1612"/>
          <p:cNvSpPr/>
          <p:nvPr/>
        </p:nvSpPr>
        <p:spPr>
          <a:xfrm>
            <a:off x="3836670" y="6650355"/>
            <a:ext cx="554990" cy="0"/>
          </a:xfrm>
          <a:custGeom>
            <a:avLst/>
            <a:gdLst/>
            <a:ahLst/>
            <a:cxnLst/>
            <a:rect l="l" t="t" r="r" b="b"/>
            <a:pathLst>
              <a:path w="554989">
                <a:moveTo>
                  <a:pt x="0" y="0"/>
                </a:moveTo>
                <a:lnTo>
                  <a:pt x="55498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bk object 1613"/>
          <p:cNvSpPr/>
          <p:nvPr/>
        </p:nvSpPr>
        <p:spPr>
          <a:xfrm>
            <a:off x="3835400" y="6649084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bk object 1614"/>
          <p:cNvSpPr/>
          <p:nvPr/>
        </p:nvSpPr>
        <p:spPr>
          <a:xfrm>
            <a:off x="3834129" y="664781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bk object 1615"/>
          <p:cNvSpPr/>
          <p:nvPr/>
        </p:nvSpPr>
        <p:spPr>
          <a:xfrm>
            <a:off x="3831590" y="664654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bk object 1616"/>
          <p:cNvSpPr/>
          <p:nvPr/>
        </p:nvSpPr>
        <p:spPr>
          <a:xfrm>
            <a:off x="3830320" y="6645275"/>
            <a:ext cx="567690" cy="0"/>
          </a:xfrm>
          <a:custGeom>
            <a:avLst/>
            <a:gdLst/>
            <a:ahLst/>
            <a:cxnLst/>
            <a:rect l="l" t="t" r="r" b="b"/>
            <a:pathLst>
              <a:path w="567689">
                <a:moveTo>
                  <a:pt x="0" y="0"/>
                </a:moveTo>
                <a:lnTo>
                  <a:pt x="56768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bk object 1617"/>
          <p:cNvSpPr/>
          <p:nvPr/>
        </p:nvSpPr>
        <p:spPr>
          <a:xfrm>
            <a:off x="3829050" y="6644005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bk object 1618"/>
          <p:cNvSpPr/>
          <p:nvPr/>
        </p:nvSpPr>
        <p:spPr>
          <a:xfrm>
            <a:off x="3827779" y="6642734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bk object 1619"/>
          <p:cNvSpPr/>
          <p:nvPr/>
        </p:nvSpPr>
        <p:spPr>
          <a:xfrm>
            <a:off x="3826509" y="6641465"/>
            <a:ext cx="575310" cy="0"/>
          </a:xfrm>
          <a:custGeom>
            <a:avLst/>
            <a:gdLst/>
            <a:ahLst/>
            <a:cxnLst/>
            <a:rect l="l" t="t" r="r" b="b"/>
            <a:pathLst>
              <a:path w="575310">
                <a:moveTo>
                  <a:pt x="0" y="0"/>
                </a:moveTo>
                <a:lnTo>
                  <a:pt x="57531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bk object 1620"/>
          <p:cNvSpPr/>
          <p:nvPr/>
        </p:nvSpPr>
        <p:spPr>
          <a:xfrm>
            <a:off x="3825240" y="6640194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>
                <a:moveTo>
                  <a:pt x="0" y="0"/>
                </a:moveTo>
                <a:lnTo>
                  <a:pt x="5778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bk object 1621"/>
          <p:cNvSpPr/>
          <p:nvPr/>
        </p:nvSpPr>
        <p:spPr>
          <a:xfrm>
            <a:off x="3823970" y="66389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bk object 1622"/>
          <p:cNvSpPr/>
          <p:nvPr/>
        </p:nvSpPr>
        <p:spPr>
          <a:xfrm>
            <a:off x="3851909" y="6663055"/>
            <a:ext cx="524510" cy="0"/>
          </a:xfrm>
          <a:custGeom>
            <a:avLst/>
            <a:gdLst/>
            <a:ahLst/>
            <a:cxnLst/>
            <a:rect l="l" t="t" r="r" b="b"/>
            <a:pathLst>
              <a:path w="524510">
                <a:moveTo>
                  <a:pt x="0" y="0"/>
                </a:moveTo>
                <a:lnTo>
                  <a:pt x="52451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bk object 1623"/>
          <p:cNvSpPr/>
          <p:nvPr/>
        </p:nvSpPr>
        <p:spPr>
          <a:xfrm>
            <a:off x="3850640" y="6661784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bk object 1624"/>
          <p:cNvSpPr/>
          <p:nvPr/>
        </p:nvSpPr>
        <p:spPr>
          <a:xfrm>
            <a:off x="3849370" y="66605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6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bk object 1625"/>
          <p:cNvSpPr/>
          <p:nvPr/>
        </p:nvSpPr>
        <p:spPr>
          <a:xfrm>
            <a:off x="3846829" y="6659244"/>
            <a:ext cx="534670" cy="0"/>
          </a:xfrm>
          <a:custGeom>
            <a:avLst/>
            <a:gdLst/>
            <a:ahLst/>
            <a:cxnLst/>
            <a:rect l="l" t="t" r="r" b="b"/>
            <a:pathLst>
              <a:path w="534670">
                <a:moveTo>
                  <a:pt x="0" y="0"/>
                </a:moveTo>
                <a:lnTo>
                  <a:pt x="5346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bk object 1626"/>
          <p:cNvSpPr/>
          <p:nvPr/>
        </p:nvSpPr>
        <p:spPr>
          <a:xfrm>
            <a:off x="3845559" y="665797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bk object 1627"/>
          <p:cNvSpPr/>
          <p:nvPr/>
        </p:nvSpPr>
        <p:spPr>
          <a:xfrm>
            <a:off x="3860800" y="666940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bk object 1628"/>
          <p:cNvSpPr/>
          <p:nvPr/>
        </p:nvSpPr>
        <p:spPr>
          <a:xfrm>
            <a:off x="3859529" y="6668134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bk object 1629"/>
          <p:cNvSpPr/>
          <p:nvPr/>
        </p:nvSpPr>
        <p:spPr>
          <a:xfrm>
            <a:off x="3856990" y="666686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bk object 1630"/>
          <p:cNvSpPr/>
          <p:nvPr/>
        </p:nvSpPr>
        <p:spPr>
          <a:xfrm>
            <a:off x="3855720" y="6665594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88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bk object 1631"/>
          <p:cNvSpPr/>
          <p:nvPr/>
        </p:nvSpPr>
        <p:spPr>
          <a:xfrm>
            <a:off x="3854450" y="6664325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bk object 1632"/>
          <p:cNvSpPr/>
          <p:nvPr/>
        </p:nvSpPr>
        <p:spPr>
          <a:xfrm>
            <a:off x="3870959" y="6675755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bk object 1633"/>
          <p:cNvSpPr/>
          <p:nvPr/>
        </p:nvSpPr>
        <p:spPr>
          <a:xfrm>
            <a:off x="3868420" y="6674484"/>
            <a:ext cx="491490" cy="0"/>
          </a:xfrm>
          <a:custGeom>
            <a:avLst/>
            <a:gdLst/>
            <a:ahLst/>
            <a:cxnLst/>
            <a:rect l="l" t="t" r="r" b="b"/>
            <a:pathLst>
              <a:path w="491489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bk object 1634"/>
          <p:cNvSpPr/>
          <p:nvPr/>
        </p:nvSpPr>
        <p:spPr>
          <a:xfrm>
            <a:off x="3867150" y="6673215"/>
            <a:ext cx="495300" cy="0"/>
          </a:xfrm>
          <a:custGeom>
            <a:avLst/>
            <a:gdLst/>
            <a:ahLst/>
            <a:cxnLst/>
            <a:rect l="l" t="t" r="r" b="b"/>
            <a:pathLst>
              <a:path w="495300">
                <a:moveTo>
                  <a:pt x="0" y="0"/>
                </a:moveTo>
                <a:lnTo>
                  <a:pt x="49530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bk object 1635"/>
          <p:cNvSpPr/>
          <p:nvPr/>
        </p:nvSpPr>
        <p:spPr>
          <a:xfrm>
            <a:off x="3864609" y="6671944"/>
            <a:ext cx="499109" cy="0"/>
          </a:xfrm>
          <a:custGeom>
            <a:avLst/>
            <a:gdLst/>
            <a:ahLst/>
            <a:cxnLst/>
            <a:rect l="l" t="t" r="r" b="b"/>
            <a:pathLst>
              <a:path w="499110">
                <a:moveTo>
                  <a:pt x="0" y="0"/>
                </a:moveTo>
                <a:lnTo>
                  <a:pt x="49911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bk object 1636"/>
          <p:cNvSpPr/>
          <p:nvPr/>
        </p:nvSpPr>
        <p:spPr>
          <a:xfrm>
            <a:off x="3863340" y="6670675"/>
            <a:ext cx="502920" cy="0"/>
          </a:xfrm>
          <a:custGeom>
            <a:avLst/>
            <a:gdLst/>
            <a:ahLst/>
            <a:cxnLst/>
            <a:rect l="l" t="t" r="r" b="b"/>
            <a:pathLst>
              <a:path w="502920">
                <a:moveTo>
                  <a:pt x="0" y="0"/>
                </a:moveTo>
                <a:lnTo>
                  <a:pt x="50292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bk object 1637"/>
          <p:cNvSpPr/>
          <p:nvPr/>
        </p:nvSpPr>
        <p:spPr>
          <a:xfrm>
            <a:off x="3881120" y="668210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bk object 1638"/>
          <p:cNvSpPr/>
          <p:nvPr/>
        </p:nvSpPr>
        <p:spPr>
          <a:xfrm>
            <a:off x="3878579" y="6680834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bk object 1639"/>
          <p:cNvSpPr/>
          <p:nvPr/>
        </p:nvSpPr>
        <p:spPr>
          <a:xfrm>
            <a:off x="3877309" y="667956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bk object 1640"/>
          <p:cNvSpPr/>
          <p:nvPr/>
        </p:nvSpPr>
        <p:spPr>
          <a:xfrm>
            <a:off x="3874770" y="6678294"/>
            <a:ext cx="478790" cy="0"/>
          </a:xfrm>
          <a:custGeom>
            <a:avLst/>
            <a:gdLst/>
            <a:ahLst/>
            <a:cxnLst/>
            <a:rect l="l" t="t" r="r" b="b"/>
            <a:pathLst>
              <a:path w="478789">
                <a:moveTo>
                  <a:pt x="0" y="0"/>
                </a:moveTo>
                <a:lnTo>
                  <a:pt x="47878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bk object 1641"/>
          <p:cNvSpPr/>
          <p:nvPr/>
        </p:nvSpPr>
        <p:spPr>
          <a:xfrm>
            <a:off x="3873500" y="667702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bk object 1642"/>
          <p:cNvSpPr/>
          <p:nvPr/>
        </p:nvSpPr>
        <p:spPr>
          <a:xfrm>
            <a:off x="3892550" y="668845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bk object 1643"/>
          <p:cNvSpPr/>
          <p:nvPr/>
        </p:nvSpPr>
        <p:spPr>
          <a:xfrm>
            <a:off x="3890009" y="6687184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bk object 1644"/>
          <p:cNvSpPr/>
          <p:nvPr/>
        </p:nvSpPr>
        <p:spPr>
          <a:xfrm>
            <a:off x="3887470" y="66859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bk object 1645"/>
          <p:cNvSpPr/>
          <p:nvPr/>
        </p:nvSpPr>
        <p:spPr>
          <a:xfrm>
            <a:off x="3884929" y="668464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bk object 1646"/>
          <p:cNvSpPr/>
          <p:nvPr/>
        </p:nvSpPr>
        <p:spPr>
          <a:xfrm>
            <a:off x="3882390" y="66833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5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bk object 1647"/>
          <p:cNvSpPr/>
          <p:nvPr/>
        </p:nvSpPr>
        <p:spPr>
          <a:xfrm>
            <a:off x="3903979" y="669480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bk object 1648"/>
          <p:cNvSpPr/>
          <p:nvPr/>
        </p:nvSpPr>
        <p:spPr>
          <a:xfrm>
            <a:off x="3901440" y="6693534"/>
            <a:ext cx="426720" cy="0"/>
          </a:xfrm>
          <a:custGeom>
            <a:avLst/>
            <a:gdLst/>
            <a:ahLst/>
            <a:cxnLst/>
            <a:rect l="l" t="t" r="r" b="b"/>
            <a:pathLst>
              <a:path w="426720">
                <a:moveTo>
                  <a:pt x="0" y="0"/>
                </a:moveTo>
                <a:lnTo>
                  <a:pt x="4267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bk object 1649"/>
          <p:cNvSpPr/>
          <p:nvPr/>
        </p:nvSpPr>
        <p:spPr>
          <a:xfrm>
            <a:off x="3898900" y="6692265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bk object 1650"/>
          <p:cNvSpPr/>
          <p:nvPr/>
        </p:nvSpPr>
        <p:spPr>
          <a:xfrm>
            <a:off x="3896359" y="6690994"/>
            <a:ext cx="436880" cy="0"/>
          </a:xfrm>
          <a:custGeom>
            <a:avLst/>
            <a:gdLst/>
            <a:ahLst/>
            <a:cxnLst/>
            <a:rect l="l" t="t" r="r" b="b"/>
            <a:pathLst>
              <a:path w="436879">
                <a:moveTo>
                  <a:pt x="0" y="0"/>
                </a:moveTo>
                <a:lnTo>
                  <a:pt x="4368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bk object 1651"/>
          <p:cNvSpPr/>
          <p:nvPr/>
        </p:nvSpPr>
        <p:spPr>
          <a:xfrm>
            <a:off x="3893820" y="6689725"/>
            <a:ext cx="440690" cy="0"/>
          </a:xfrm>
          <a:custGeom>
            <a:avLst/>
            <a:gdLst/>
            <a:ahLst/>
            <a:cxnLst/>
            <a:rect l="l" t="t" r="r" b="b"/>
            <a:pathLst>
              <a:path w="440689">
                <a:moveTo>
                  <a:pt x="0" y="0"/>
                </a:moveTo>
                <a:lnTo>
                  <a:pt x="4406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bk object 1652"/>
          <p:cNvSpPr/>
          <p:nvPr/>
        </p:nvSpPr>
        <p:spPr>
          <a:xfrm>
            <a:off x="3917950" y="6701155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bk object 1653"/>
          <p:cNvSpPr/>
          <p:nvPr/>
        </p:nvSpPr>
        <p:spPr>
          <a:xfrm>
            <a:off x="3914140" y="6699884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bk object 1654"/>
          <p:cNvSpPr/>
          <p:nvPr/>
        </p:nvSpPr>
        <p:spPr>
          <a:xfrm>
            <a:off x="3911600" y="6698615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>
                <a:moveTo>
                  <a:pt x="0" y="0"/>
                </a:moveTo>
                <a:lnTo>
                  <a:pt x="4064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bk object 1655"/>
          <p:cNvSpPr/>
          <p:nvPr/>
        </p:nvSpPr>
        <p:spPr>
          <a:xfrm>
            <a:off x="3909059" y="6697344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bk object 1656"/>
          <p:cNvSpPr/>
          <p:nvPr/>
        </p:nvSpPr>
        <p:spPr>
          <a:xfrm>
            <a:off x="3905250" y="669607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bk object 1657"/>
          <p:cNvSpPr/>
          <p:nvPr/>
        </p:nvSpPr>
        <p:spPr>
          <a:xfrm>
            <a:off x="3930650" y="670750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bk object 1658"/>
          <p:cNvSpPr/>
          <p:nvPr/>
        </p:nvSpPr>
        <p:spPr>
          <a:xfrm>
            <a:off x="3928109" y="6706234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bk object 1659"/>
          <p:cNvSpPr/>
          <p:nvPr/>
        </p:nvSpPr>
        <p:spPr>
          <a:xfrm>
            <a:off x="3925570" y="670496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bk object 1660"/>
          <p:cNvSpPr/>
          <p:nvPr/>
        </p:nvSpPr>
        <p:spPr>
          <a:xfrm>
            <a:off x="3923029" y="6703694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bk object 1661"/>
          <p:cNvSpPr/>
          <p:nvPr/>
        </p:nvSpPr>
        <p:spPr>
          <a:xfrm>
            <a:off x="3920490" y="6702425"/>
            <a:ext cx="389890" cy="0"/>
          </a:xfrm>
          <a:custGeom>
            <a:avLst/>
            <a:gdLst/>
            <a:ahLst/>
            <a:cxnLst/>
            <a:rect l="l" t="t" r="r" b="b"/>
            <a:pathLst>
              <a:path w="389889">
                <a:moveTo>
                  <a:pt x="0" y="0"/>
                </a:moveTo>
                <a:lnTo>
                  <a:pt x="3898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bk object 1662"/>
          <p:cNvSpPr/>
          <p:nvPr/>
        </p:nvSpPr>
        <p:spPr>
          <a:xfrm>
            <a:off x="3950970" y="6713855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bk object 1663"/>
          <p:cNvSpPr/>
          <p:nvPr/>
        </p:nvSpPr>
        <p:spPr>
          <a:xfrm>
            <a:off x="3947159" y="671258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bk object 1664"/>
          <p:cNvSpPr/>
          <p:nvPr/>
        </p:nvSpPr>
        <p:spPr>
          <a:xfrm>
            <a:off x="3943350" y="6711315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bk object 1665"/>
          <p:cNvSpPr/>
          <p:nvPr/>
        </p:nvSpPr>
        <p:spPr>
          <a:xfrm>
            <a:off x="3939540" y="6710044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bk object 1666"/>
          <p:cNvSpPr/>
          <p:nvPr/>
        </p:nvSpPr>
        <p:spPr>
          <a:xfrm>
            <a:off x="3935729" y="670877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bk object 1667"/>
          <p:cNvSpPr/>
          <p:nvPr/>
        </p:nvSpPr>
        <p:spPr>
          <a:xfrm>
            <a:off x="3973829" y="672020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bk object 1668"/>
          <p:cNvSpPr/>
          <p:nvPr/>
        </p:nvSpPr>
        <p:spPr>
          <a:xfrm>
            <a:off x="3968750" y="6718934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bk object 1669"/>
          <p:cNvSpPr/>
          <p:nvPr/>
        </p:nvSpPr>
        <p:spPr>
          <a:xfrm>
            <a:off x="3963670" y="671766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bk object 1670"/>
          <p:cNvSpPr/>
          <p:nvPr/>
        </p:nvSpPr>
        <p:spPr>
          <a:xfrm>
            <a:off x="3957320" y="6716394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bk object 1671"/>
          <p:cNvSpPr/>
          <p:nvPr/>
        </p:nvSpPr>
        <p:spPr>
          <a:xfrm>
            <a:off x="3954779" y="6715125"/>
            <a:ext cx="321310" cy="0"/>
          </a:xfrm>
          <a:custGeom>
            <a:avLst/>
            <a:gdLst/>
            <a:ahLst/>
            <a:cxnLst/>
            <a:rect l="l" t="t" r="r" b="b"/>
            <a:pathLst>
              <a:path w="321310">
                <a:moveTo>
                  <a:pt x="0" y="0"/>
                </a:moveTo>
                <a:lnTo>
                  <a:pt x="32131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bk object 1672"/>
          <p:cNvSpPr/>
          <p:nvPr/>
        </p:nvSpPr>
        <p:spPr>
          <a:xfrm>
            <a:off x="4001770" y="672655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39">
                <a:moveTo>
                  <a:pt x="0" y="0"/>
                </a:moveTo>
                <a:lnTo>
                  <a:pt x="23113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bk object 1673"/>
          <p:cNvSpPr/>
          <p:nvPr/>
        </p:nvSpPr>
        <p:spPr>
          <a:xfrm>
            <a:off x="3995420" y="6725284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bk object 1674"/>
          <p:cNvSpPr/>
          <p:nvPr/>
        </p:nvSpPr>
        <p:spPr>
          <a:xfrm>
            <a:off x="3986529" y="672401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bk object 1675"/>
          <p:cNvSpPr/>
          <p:nvPr/>
        </p:nvSpPr>
        <p:spPr>
          <a:xfrm>
            <a:off x="3983990" y="672274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bk object 1676"/>
          <p:cNvSpPr/>
          <p:nvPr/>
        </p:nvSpPr>
        <p:spPr>
          <a:xfrm>
            <a:off x="3978909" y="672147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bk object 1677"/>
          <p:cNvSpPr/>
          <p:nvPr/>
        </p:nvSpPr>
        <p:spPr>
          <a:xfrm>
            <a:off x="4036059" y="673290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bk object 1678"/>
          <p:cNvSpPr/>
          <p:nvPr/>
        </p:nvSpPr>
        <p:spPr>
          <a:xfrm>
            <a:off x="4028440" y="673163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bk object 1679"/>
          <p:cNvSpPr/>
          <p:nvPr/>
        </p:nvSpPr>
        <p:spPr>
          <a:xfrm>
            <a:off x="4017009" y="67303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bk object 1680"/>
          <p:cNvSpPr/>
          <p:nvPr/>
        </p:nvSpPr>
        <p:spPr>
          <a:xfrm>
            <a:off x="4013200" y="672909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bk object 1681"/>
          <p:cNvSpPr/>
          <p:nvPr/>
        </p:nvSpPr>
        <p:spPr>
          <a:xfrm>
            <a:off x="4006850" y="672782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bk object 1682"/>
          <p:cNvSpPr/>
          <p:nvPr/>
        </p:nvSpPr>
        <p:spPr>
          <a:xfrm>
            <a:off x="4113529" y="6738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bk object 1683"/>
          <p:cNvSpPr/>
          <p:nvPr/>
        </p:nvSpPr>
        <p:spPr>
          <a:xfrm>
            <a:off x="4080509" y="67373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bk object 1684"/>
          <p:cNvSpPr/>
          <p:nvPr/>
        </p:nvSpPr>
        <p:spPr>
          <a:xfrm>
            <a:off x="4071620" y="673671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bk object 1685"/>
          <p:cNvSpPr/>
          <p:nvPr/>
        </p:nvSpPr>
        <p:spPr>
          <a:xfrm>
            <a:off x="4047490" y="67354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bk object 1686"/>
          <p:cNvSpPr/>
          <p:nvPr/>
        </p:nvSpPr>
        <p:spPr>
          <a:xfrm>
            <a:off x="4043679" y="673417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bk object 1687"/>
          <p:cNvSpPr/>
          <p:nvPr/>
        </p:nvSpPr>
        <p:spPr>
          <a:xfrm>
            <a:off x="4030979" y="64001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bk object 1688"/>
          <p:cNvSpPr/>
          <p:nvPr/>
        </p:nvSpPr>
        <p:spPr>
          <a:xfrm>
            <a:off x="4038600" y="63988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bk object 1689"/>
          <p:cNvSpPr/>
          <p:nvPr/>
        </p:nvSpPr>
        <p:spPr>
          <a:xfrm>
            <a:off x="4043679" y="639762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bk object 1690"/>
          <p:cNvSpPr/>
          <p:nvPr/>
        </p:nvSpPr>
        <p:spPr>
          <a:xfrm>
            <a:off x="4165600" y="6396990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619" y="0"/>
                </a:moveTo>
                <a:lnTo>
                  <a:pt x="0" y="0"/>
                </a:lnTo>
                <a:lnTo>
                  <a:pt x="0" y="127"/>
                </a:lnTo>
                <a:lnTo>
                  <a:pt x="7619" y="127"/>
                </a:lnTo>
                <a:lnTo>
                  <a:pt x="761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bk object 1691"/>
          <p:cNvSpPr/>
          <p:nvPr/>
        </p:nvSpPr>
        <p:spPr>
          <a:xfrm>
            <a:off x="4051300" y="6396418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bk object 1692"/>
          <p:cNvSpPr/>
          <p:nvPr/>
        </p:nvSpPr>
        <p:spPr>
          <a:xfrm>
            <a:off x="4062729" y="6395211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bk object 1693"/>
          <p:cNvSpPr/>
          <p:nvPr/>
        </p:nvSpPr>
        <p:spPr>
          <a:xfrm>
            <a:off x="4069079" y="6393179"/>
            <a:ext cx="74930" cy="1905"/>
          </a:xfrm>
          <a:custGeom>
            <a:avLst/>
            <a:gdLst/>
            <a:ahLst/>
            <a:cxnLst/>
            <a:rect l="l" t="t" r="r" b="b"/>
            <a:pathLst>
              <a:path w="74929" h="1904">
                <a:moveTo>
                  <a:pt x="74929" y="0"/>
                </a:moveTo>
                <a:lnTo>
                  <a:pt x="0" y="0"/>
                </a:lnTo>
                <a:lnTo>
                  <a:pt x="0" y="1397"/>
                </a:lnTo>
                <a:lnTo>
                  <a:pt x="74929" y="1397"/>
                </a:lnTo>
                <a:lnTo>
                  <a:pt x="7492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bk object 1694"/>
          <p:cNvSpPr/>
          <p:nvPr/>
        </p:nvSpPr>
        <p:spPr>
          <a:xfrm>
            <a:off x="4086859" y="6391909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bk object 1695"/>
          <p:cNvSpPr/>
          <p:nvPr/>
        </p:nvSpPr>
        <p:spPr>
          <a:xfrm>
            <a:off x="3991609" y="641159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bk object 1696"/>
          <p:cNvSpPr/>
          <p:nvPr/>
        </p:nvSpPr>
        <p:spPr>
          <a:xfrm>
            <a:off x="3995420" y="641032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bk object 1697"/>
          <p:cNvSpPr/>
          <p:nvPr/>
        </p:nvSpPr>
        <p:spPr>
          <a:xfrm>
            <a:off x="4222750" y="640969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6350" y="0"/>
                </a:moveTo>
                <a:lnTo>
                  <a:pt x="0" y="0"/>
                </a:lnTo>
                <a:lnTo>
                  <a:pt x="0" y="127"/>
                </a:lnTo>
                <a:lnTo>
                  <a:pt x="6350" y="127"/>
                </a:lnTo>
                <a:lnTo>
                  <a:pt x="635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bk object 1698"/>
          <p:cNvSpPr/>
          <p:nvPr/>
        </p:nvSpPr>
        <p:spPr>
          <a:xfrm>
            <a:off x="3997959" y="6409118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bk object 1699"/>
          <p:cNvSpPr/>
          <p:nvPr/>
        </p:nvSpPr>
        <p:spPr>
          <a:xfrm>
            <a:off x="4003040" y="6407911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bk object 1700"/>
          <p:cNvSpPr/>
          <p:nvPr/>
        </p:nvSpPr>
        <p:spPr>
          <a:xfrm>
            <a:off x="4006850" y="6406578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bk object 1701"/>
          <p:cNvSpPr/>
          <p:nvPr/>
        </p:nvSpPr>
        <p:spPr>
          <a:xfrm>
            <a:off x="4010659" y="6405245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bk object 1702"/>
          <p:cNvSpPr/>
          <p:nvPr/>
        </p:nvSpPr>
        <p:spPr>
          <a:xfrm>
            <a:off x="4017009" y="640397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bk object 1703"/>
          <p:cNvSpPr/>
          <p:nvPr/>
        </p:nvSpPr>
        <p:spPr>
          <a:xfrm>
            <a:off x="4199890" y="6403340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619" y="0"/>
                </a:moveTo>
                <a:lnTo>
                  <a:pt x="0" y="0"/>
                </a:lnTo>
                <a:lnTo>
                  <a:pt x="0" y="127"/>
                </a:lnTo>
                <a:lnTo>
                  <a:pt x="7619" y="127"/>
                </a:lnTo>
                <a:lnTo>
                  <a:pt x="761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bk object 1704"/>
          <p:cNvSpPr/>
          <p:nvPr/>
        </p:nvSpPr>
        <p:spPr>
          <a:xfrm>
            <a:off x="4020820" y="6402768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bk object 1705"/>
          <p:cNvSpPr/>
          <p:nvPr/>
        </p:nvSpPr>
        <p:spPr>
          <a:xfrm>
            <a:off x="4025900" y="6401561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bk object 1706"/>
          <p:cNvSpPr/>
          <p:nvPr/>
        </p:nvSpPr>
        <p:spPr>
          <a:xfrm>
            <a:off x="4030979" y="6400863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bk object 1707"/>
          <p:cNvSpPr/>
          <p:nvPr/>
        </p:nvSpPr>
        <p:spPr>
          <a:xfrm>
            <a:off x="3967479" y="6421818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bk object 1708"/>
          <p:cNvSpPr/>
          <p:nvPr/>
        </p:nvSpPr>
        <p:spPr>
          <a:xfrm>
            <a:off x="3970020" y="6420611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bk object 1709"/>
          <p:cNvSpPr/>
          <p:nvPr/>
        </p:nvSpPr>
        <p:spPr>
          <a:xfrm>
            <a:off x="3972559" y="6419278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bk object 1710"/>
          <p:cNvSpPr/>
          <p:nvPr/>
        </p:nvSpPr>
        <p:spPr>
          <a:xfrm>
            <a:off x="3976370" y="641794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bk object 1711"/>
          <p:cNvSpPr/>
          <p:nvPr/>
        </p:nvSpPr>
        <p:spPr>
          <a:xfrm>
            <a:off x="3978909" y="641667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bk object 1712"/>
          <p:cNvSpPr/>
          <p:nvPr/>
        </p:nvSpPr>
        <p:spPr>
          <a:xfrm>
            <a:off x="4240529" y="641604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10" y="0"/>
                </a:moveTo>
                <a:lnTo>
                  <a:pt x="0" y="0"/>
                </a:lnTo>
                <a:lnTo>
                  <a:pt x="0" y="127"/>
                </a:lnTo>
                <a:lnTo>
                  <a:pt x="3810" y="127"/>
                </a:lnTo>
                <a:lnTo>
                  <a:pt x="3810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bk object 1713"/>
          <p:cNvSpPr/>
          <p:nvPr/>
        </p:nvSpPr>
        <p:spPr>
          <a:xfrm>
            <a:off x="3981450" y="6415468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bk object 1714"/>
          <p:cNvSpPr/>
          <p:nvPr/>
        </p:nvSpPr>
        <p:spPr>
          <a:xfrm>
            <a:off x="3985259" y="6414261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bk object 1715"/>
          <p:cNvSpPr/>
          <p:nvPr/>
        </p:nvSpPr>
        <p:spPr>
          <a:xfrm>
            <a:off x="3987800" y="6412928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bk object 1716"/>
          <p:cNvSpPr/>
          <p:nvPr/>
        </p:nvSpPr>
        <p:spPr>
          <a:xfrm>
            <a:off x="3948429" y="643191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bk object 1717"/>
          <p:cNvSpPr/>
          <p:nvPr/>
        </p:nvSpPr>
        <p:spPr>
          <a:xfrm>
            <a:off x="3949700" y="643064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bk object 1718"/>
          <p:cNvSpPr/>
          <p:nvPr/>
        </p:nvSpPr>
        <p:spPr>
          <a:xfrm>
            <a:off x="3952240" y="642937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bk object 1719"/>
          <p:cNvSpPr/>
          <p:nvPr/>
        </p:nvSpPr>
        <p:spPr>
          <a:xfrm>
            <a:off x="4268470" y="64287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bk object 1720"/>
          <p:cNvSpPr/>
          <p:nvPr/>
        </p:nvSpPr>
        <p:spPr>
          <a:xfrm>
            <a:off x="3954779" y="6428168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bk object 1721"/>
          <p:cNvSpPr/>
          <p:nvPr/>
        </p:nvSpPr>
        <p:spPr>
          <a:xfrm>
            <a:off x="3957320" y="6426961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bk object 1722"/>
          <p:cNvSpPr/>
          <p:nvPr/>
        </p:nvSpPr>
        <p:spPr>
          <a:xfrm>
            <a:off x="3959859" y="6425628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bk object 1723"/>
          <p:cNvSpPr/>
          <p:nvPr/>
        </p:nvSpPr>
        <p:spPr>
          <a:xfrm>
            <a:off x="3962400" y="6424295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bk object 1724"/>
          <p:cNvSpPr/>
          <p:nvPr/>
        </p:nvSpPr>
        <p:spPr>
          <a:xfrm>
            <a:off x="3964940" y="64230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bk object 1725"/>
          <p:cNvSpPr/>
          <p:nvPr/>
        </p:nvSpPr>
        <p:spPr>
          <a:xfrm>
            <a:off x="4255770" y="64223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2540" y="127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bk object 1726"/>
          <p:cNvSpPr/>
          <p:nvPr/>
        </p:nvSpPr>
        <p:spPr>
          <a:xfrm>
            <a:off x="3931920" y="6442075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bk object 1727"/>
          <p:cNvSpPr/>
          <p:nvPr/>
        </p:nvSpPr>
        <p:spPr>
          <a:xfrm>
            <a:off x="4290059" y="64414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bk object 1728"/>
          <p:cNvSpPr/>
          <p:nvPr/>
        </p:nvSpPr>
        <p:spPr>
          <a:xfrm>
            <a:off x="3933190" y="6440868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bk object 1729"/>
          <p:cNvSpPr/>
          <p:nvPr/>
        </p:nvSpPr>
        <p:spPr>
          <a:xfrm>
            <a:off x="3935729" y="6439661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bk object 1730"/>
          <p:cNvSpPr/>
          <p:nvPr/>
        </p:nvSpPr>
        <p:spPr>
          <a:xfrm>
            <a:off x="3937000" y="6438328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bk object 1731"/>
          <p:cNvSpPr/>
          <p:nvPr/>
        </p:nvSpPr>
        <p:spPr>
          <a:xfrm>
            <a:off x="3939540" y="6436995"/>
            <a:ext cx="345440" cy="0"/>
          </a:xfrm>
          <a:custGeom>
            <a:avLst/>
            <a:gdLst/>
            <a:ahLst/>
            <a:cxnLst/>
            <a:rect l="l" t="t" r="r" b="b"/>
            <a:pathLst>
              <a:path w="345439">
                <a:moveTo>
                  <a:pt x="0" y="0"/>
                </a:moveTo>
                <a:lnTo>
                  <a:pt x="34543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bk object 1732"/>
          <p:cNvSpPr/>
          <p:nvPr/>
        </p:nvSpPr>
        <p:spPr>
          <a:xfrm>
            <a:off x="3940809" y="6435725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bk object 1733"/>
          <p:cNvSpPr/>
          <p:nvPr/>
        </p:nvSpPr>
        <p:spPr>
          <a:xfrm>
            <a:off x="4279900" y="64350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bk object 1734"/>
          <p:cNvSpPr/>
          <p:nvPr/>
        </p:nvSpPr>
        <p:spPr>
          <a:xfrm>
            <a:off x="3943350" y="6434518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bk object 1735"/>
          <p:cNvSpPr/>
          <p:nvPr/>
        </p:nvSpPr>
        <p:spPr>
          <a:xfrm>
            <a:off x="3945890" y="6433311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bk object 1736"/>
          <p:cNvSpPr/>
          <p:nvPr/>
        </p:nvSpPr>
        <p:spPr>
          <a:xfrm>
            <a:off x="3948429" y="6432613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bk object 1737"/>
          <p:cNvSpPr/>
          <p:nvPr/>
        </p:nvSpPr>
        <p:spPr>
          <a:xfrm>
            <a:off x="3916679" y="6453504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bk object 1738"/>
          <p:cNvSpPr/>
          <p:nvPr/>
        </p:nvSpPr>
        <p:spPr>
          <a:xfrm>
            <a:off x="4306570" y="645287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6"/>
                </a:lnTo>
                <a:lnTo>
                  <a:pt x="1269" y="126"/>
                </a:lnTo>
                <a:lnTo>
                  <a:pt x="126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bk object 1739"/>
          <p:cNvSpPr/>
          <p:nvPr/>
        </p:nvSpPr>
        <p:spPr>
          <a:xfrm>
            <a:off x="3917950" y="6452298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bk object 1740"/>
          <p:cNvSpPr/>
          <p:nvPr/>
        </p:nvSpPr>
        <p:spPr>
          <a:xfrm>
            <a:off x="3919220" y="6451028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bk object 1741"/>
          <p:cNvSpPr/>
          <p:nvPr/>
        </p:nvSpPr>
        <p:spPr>
          <a:xfrm>
            <a:off x="3920490" y="644969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bk object 1742"/>
          <p:cNvSpPr/>
          <p:nvPr/>
        </p:nvSpPr>
        <p:spPr>
          <a:xfrm>
            <a:off x="3923029" y="644842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bk object 1743"/>
          <p:cNvSpPr/>
          <p:nvPr/>
        </p:nvSpPr>
        <p:spPr>
          <a:xfrm>
            <a:off x="4300220" y="64477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bk object 1744"/>
          <p:cNvSpPr/>
          <p:nvPr/>
        </p:nvSpPr>
        <p:spPr>
          <a:xfrm>
            <a:off x="3924300" y="6447218"/>
            <a:ext cx="375920" cy="0"/>
          </a:xfrm>
          <a:custGeom>
            <a:avLst/>
            <a:gdLst/>
            <a:ahLst/>
            <a:cxnLst/>
            <a:rect l="l" t="t" r="r" b="b"/>
            <a:pathLst>
              <a:path w="375920">
                <a:moveTo>
                  <a:pt x="0" y="0"/>
                </a:moveTo>
                <a:lnTo>
                  <a:pt x="37592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bk object 1745"/>
          <p:cNvSpPr/>
          <p:nvPr/>
        </p:nvSpPr>
        <p:spPr>
          <a:xfrm>
            <a:off x="3925570" y="6446011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bk object 1746"/>
          <p:cNvSpPr/>
          <p:nvPr/>
        </p:nvSpPr>
        <p:spPr>
          <a:xfrm>
            <a:off x="3928109" y="6444678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bk object 1747"/>
          <p:cNvSpPr/>
          <p:nvPr/>
        </p:nvSpPr>
        <p:spPr>
          <a:xfrm>
            <a:off x="3929379" y="6443345"/>
            <a:ext cx="364490" cy="0"/>
          </a:xfrm>
          <a:custGeom>
            <a:avLst/>
            <a:gdLst/>
            <a:ahLst/>
            <a:cxnLst/>
            <a:rect l="l" t="t" r="r" b="b"/>
            <a:pathLst>
              <a:path w="364489">
                <a:moveTo>
                  <a:pt x="0" y="0"/>
                </a:moveTo>
                <a:lnTo>
                  <a:pt x="364489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bk object 1748"/>
          <p:cNvSpPr/>
          <p:nvPr/>
        </p:nvSpPr>
        <p:spPr>
          <a:xfrm>
            <a:off x="3905250" y="6463665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bk object 1749"/>
          <p:cNvSpPr/>
          <p:nvPr/>
        </p:nvSpPr>
        <p:spPr>
          <a:xfrm>
            <a:off x="3906520" y="6462395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bk object 1750"/>
          <p:cNvSpPr/>
          <p:nvPr/>
        </p:nvSpPr>
        <p:spPr>
          <a:xfrm>
            <a:off x="4316729" y="646175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bk object 1751"/>
          <p:cNvSpPr/>
          <p:nvPr/>
        </p:nvSpPr>
        <p:spPr>
          <a:xfrm>
            <a:off x="3907790" y="6461188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bk object 1752"/>
          <p:cNvSpPr/>
          <p:nvPr/>
        </p:nvSpPr>
        <p:spPr>
          <a:xfrm>
            <a:off x="3909059" y="6459854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>
                <a:moveTo>
                  <a:pt x="0" y="0"/>
                </a:moveTo>
                <a:lnTo>
                  <a:pt x="40640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bk object 1753"/>
          <p:cNvSpPr/>
          <p:nvPr/>
        </p:nvSpPr>
        <p:spPr>
          <a:xfrm>
            <a:off x="4314190" y="64592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bk object 1754"/>
          <p:cNvSpPr/>
          <p:nvPr/>
        </p:nvSpPr>
        <p:spPr>
          <a:xfrm>
            <a:off x="3910329" y="6458648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bk object 1755"/>
          <p:cNvSpPr/>
          <p:nvPr/>
        </p:nvSpPr>
        <p:spPr>
          <a:xfrm>
            <a:off x="3911600" y="6457378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bk object 1756"/>
          <p:cNvSpPr/>
          <p:nvPr/>
        </p:nvSpPr>
        <p:spPr>
          <a:xfrm>
            <a:off x="3912870" y="645604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bk object 1757"/>
          <p:cNvSpPr/>
          <p:nvPr/>
        </p:nvSpPr>
        <p:spPr>
          <a:xfrm>
            <a:off x="4309109" y="645540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bk object 1758"/>
          <p:cNvSpPr/>
          <p:nvPr/>
        </p:nvSpPr>
        <p:spPr>
          <a:xfrm>
            <a:off x="3915409" y="6454838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bk object 1759"/>
          <p:cNvSpPr/>
          <p:nvPr/>
        </p:nvSpPr>
        <p:spPr>
          <a:xfrm>
            <a:off x="3916679" y="6454203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bk object 1760"/>
          <p:cNvSpPr/>
          <p:nvPr/>
        </p:nvSpPr>
        <p:spPr>
          <a:xfrm>
            <a:off x="3896359" y="6473253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bk object 1761"/>
          <p:cNvSpPr/>
          <p:nvPr/>
        </p:nvSpPr>
        <p:spPr>
          <a:xfrm>
            <a:off x="3897629" y="6471411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bk object 1762"/>
          <p:cNvSpPr/>
          <p:nvPr/>
        </p:nvSpPr>
        <p:spPr>
          <a:xfrm>
            <a:off x="3898900" y="6470078"/>
            <a:ext cx="426720" cy="0"/>
          </a:xfrm>
          <a:custGeom>
            <a:avLst/>
            <a:gdLst/>
            <a:ahLst/>
            <a:cxnLst/>
            <a:rect l="l" t="t" r="r" b="b"/>
            <a:pathLst>
              <a:path w="426720">
                <a:moveTo>
                  <a:pt x="0" y="0"/>
                </a:moveTo>
                <a:lnTo>
                  <a:pt x="42672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bk object 1763"/>
          <p:cNvSpPr/>
          <p:nvPr/>
        </p:nvSpPr>
        <p:spPr>
          <a:xfrm>
            <a:off x="3900170" y="6468745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bk object 1764"/>
          <p:cNvSpPr/>
          <p:nvPr/>
        </p:nvSpPr>
        <p:spPr>
          <a:xfrm>
            <a:off x="4323079" y="646810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bk object 1765"/>
          <p:cNvSpPr/>
          <p:nvPr/>
        </p:nvSpPr>
        <p:spPr>
          <a:xfrm>
            <a:off x="3901440" y="6467538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bk object 1766"/>
          <p:cNvSpPr/>
          <p:nvPr/>
        </p:nvSpPr>
        <p:spPr>
          <a:xfrm>
            <a:off x="3902709" y="6466204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bk object 1767"/>
          <p:cNvSpPr/>
          <p:nvPr/>
        </p:nvSpPr>
        <p:spPr>
          <a:xfrm>
            <a:off x="4320540" y="646557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bk object 1768"/>
          <p:cNvSpPr/>
          <p:nvPr/>
        </p:nvSpPr>
        <p:spPr>
          <a:xfrm>
            <a:off x="3903979" y="6464998"/>
            <a:ext cx="416559" cy="0"/>
          </a:xfrm>
          <a:custGeom>
            <a:avLst/>
            <a:gdLst/>
            <a:ahLst/>
            <a:cxnLst/>
            <a:rect l="l" t="t" r="r" b="b"/>
            <a:pathLst>
              <a:path w="416560">
                <a:moveTo>
                  <a:pt x="0" y="0"/>
                </a:moveTo>
                <a:lnTo>
                  <a:pt x="41656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bk object 1769"/>
          <p:cNvSpPr/>
          <p:nvPr/>
        </p:nvSpPr>
        <p:spPr>
          <a:xfrm>
            <a:off x="3905250" y="6464363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bk object 1770"/>
          <p:cNvSpPr/>
          <p:nvPr/>
        </p:nvSpPr>
        <p:spPr>
          <a:xfrm>
            <a:off x="3890009" y="648144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bk object 1771"/>
          <p:cNvSpPr/>
          <p:nvPr/>
        </p:nvSpPr>
        <p:spPr>
          <a:xfrm>
            <a:off x="4333240" y="648080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bk object 1772"/>
          <p:cNvSpPr/>
          <p:nvPr/>
        </p:nvSpPr>
        <p:spPr>
          <a:xfrm>
            <a:off x="3891279" y="6480238"/>
            <a:ext cx="441959" cy="0"/>
          </a:xfrm>
          <a:custGeom>
            <a:avLst/>
            <a:gdLst/>
            <a:ahLst/>
            <a:cxnLst/>
            <a:rect l="l" t="t" r="r" b="b"/>
            <a:pathLst>
              <a:path w="441960">
                <a:moveTo>
                  <a:pt x="0" y="0"/>
                </a:moveTo>
                <a:lnTo>
                  <a:pt x="44196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bk object 1773"/>
          <p:cNvSpPr/>
          <p:nvPr/>
        </p:nvSpPr>
        <p:spPr>
          <a:xfrm>
            <a:off x="3892550" y="6478396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bk object 1774"/>
          <p:cNvSpPr/>
          <p:nvPr/>
        </p:nvSpPr>
        <p:spPr>
          <a:xfrm>
            <a:off x="3893820" y="6476428"/>
            <a:ext cx="436880" cy="0"/>
          </a:xfrm>
          <a:custGeom>
            <a:avLst/>
            <a:gdLst/>
            <a:ahLst/>
            <a:cxnLst/>
            <a:rect l="l" t="t" r="r" b="b"/>
            <a:pathLst>
              <a:path w="436879">
                <a:moveTo>
                  <a:pt x="0" y="0"/>
                </a:moveTo>
                <a:lnTo>
                  <a:pt x="43687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bk object 1775"/>
          <p:cNvSpPr/>
          <p:nvPr/>
        </p:nvSpPr>
        <p:spPr>
          <a:xfrm>
            <a:off x="3895090" y="647509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bk object 1776"/>
          <p:cNvSpPr/>
          <p:nvPr/>
        </p:nvSpPr>
        <p:spPr>
          <a:xfrm>
            <a:off x="4328159" y="647445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6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bk object 1777"/>
          <p:cNvSpPr/>
          <p:nvPr/>
        </p:nvSpPr>
        <p:spPr>
          <a:xfrm>
            <a:off x="3887470" y="6485254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7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bk object 1778"/>
          <p:cNvSpPr/>
          <p:nvPr/>
        </p:nvSpPr>
        <p:spPr>
          <a:xfrm>
            <a:off x="3888740" y="6483350"/>
            <a:ext cx="447040" cy="0"/>
          </a:xfrm>
          <a:custGeom>
            <a:avLst/>
            <a:gdLst/>
            <a:ahLst/>
            <a:cxnLst/>
            <a:rect l="l" t="t" r="r" b="b"/>
            <a:pathLst>
              <a:path w="447039">
                <a:moveTo>
                  <a:pt x="0" y="0"/>
                </a:moveTo>
                <a:lnTo>
                  <a:pt x="44703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bk object 1779"/>
          <p:cNvSpPr/>
          <p:nvPr/>
        </p:nvSpPr>
        <p:spPr>
          <a:xfrm>
            <a:off x="3886200" y="6487159"/>
            <a:ext cx="452120" cy="0"/>
          </a:xfrm>
          <a:custGeom>
            <a:avLst/>
            <a:gdLst/>
            <a:ahLst/>
            <a:cxnLst/>
            <a:rect l="l" t="t" r="r" b="b"/>
            <a:pathLst>
              <a:path w="452120">
                <a:moveTo>
                  <a:pt x="0" y="0"/>
                </a:moveTo>
                <a:lnTo>
                  <a:pt x="45212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bk object 1780"/>
          <p:cNvSpPr/>
          <p:nvPr/>
        </p:nvSpPr>
        <p:spPr>
          <a:xfrm>
            <a:off x="3882390" y="6494779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bk object 1781"/>
          <p:cNvSpPr/>
          <p:nvPr/>
        </p:nvSpPr>
        <p:spPr>
          <a:xfrm>
            <a:off x="3883659" y="6492240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bk object 1782"/>
          <p:cNvSpPr/>
          <p:nvPr/>
        </p:nvSpPr>
        <p:spPr>
          <a:xfrm>
            <a:off x="3884929" y="648970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bk object 1783"/>
          <p:cNvSpPr/>
          <p:nvPr/>
        </p:nvSpPr>
        <p:spPr>
          <a:xfrm>
            <a:off x="3879850" y="6499859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bk object 1784"/>
          <p:cNvSpPr/>
          <p:nvPr/>
        </p:nvSpPr>
        <p:spPr>
          <a:xfrm>
            <a:off x="3881120" y="649732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7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bk object 1785"/>
          <p:cNvSpPr/>
          <p:nvPr/>
        </p:nvSpPr>
        <p:spPr>
          <a:xfrm>
            <a:off x="3877309" y="6504940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bk object 1786"/>
          <p:cNvSpPr/>
          <p:nvPr/>
        </p:nvSpPr>
        <p:spPr>
          <a:xfrm>
            <a:off x="3878579" y="6502400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bk object 1787"/>
          <p:cNvSpPr/>
          <p:nvPr/>
        </p:nvSpPr>
        <p:spPr>
          <a:xfrm>
            <a:off x="3872229" y="6517005"/>
            <a:ext cx="480059" cy="0"/>
          </a:xfrm>
          <a:custGeom>
            <a:avLst/>
            <a:gdLst/>
            <a:ahLst/>
            <a:cxnLst/>
            <a:rect l="l" t="t" r="r" b="b"/>
            <a:pathLst>
              <a:path w="480060">
                <a:moveTo>
                  <a:pt x="0" y="0"/>
                </a:moveTo>
                <a:lnTo>
                  <a:pt x="48006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bk object 1788"/>
          <p:cNvSpPr/>
          <p:nvPr/>
        </p:nvSpPr>
        <p:spPr>
          <a:xfrm>
            <a:off x="3873500" y="6515734"/>
            <a:ext cx="478790" cy="0"/>
          </a:xfrm>
          <a:custGeom>
            <a:avLst/>
            <a:gdLst/>
            <a:ahLst/>
            <a:cxnLst/>
            <a:rect l="l" t="t" r="r" b="b"/>
            <a:pathLst>
              <a:path w="478789">
                <a:moveTo>
                  <a:pt x="0" y="0"/>
                </a:moveTo>
                <a:lnTo>
                  <a:pt x="47878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bk object 1789"/>
          <p:cNvSpPr/>
          <p:nvPr/>
        </p:nvSpPr>
        <p:spPr>
          <a:xfrm>
            <a:off x="3873500" y="6513194"/>
            <a:ext cx="477520" cy="0"/>
          </a:xfrm>
          <a:custGeom>
            <a:avLst/>
            <a:gdLst/>
            <a:ahLst/>
            <a:cxnLst/>
            <a:rect l="l" t="t" r="r" b="b"/>
            <a:pathLst>
              <a:path w="477520">
                <a:moveTo>
                  <a:pt x="0" y="0"/>
                </a:moveTo>
                <a:lnTo>
                  <a:pt x="477520" y="0"/>
                </a:lnTo>
              </a:path>
            </a:pathLst>
          </a:custGeom>
          <a:ln w="3810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bk object 1790"/>
          <p:cNvSpPr/>
          <p:nvPr/>
        </p:nvSpPr>
        <p:spPr>
          <a:xfrm>
            <a:off x="3874770" y="6510019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bk object 1791"/>
          <p:cNvSpPr/>
          <p:nvPr/>
        </p:nvSpPr>
        <p:spPr>
          <a:xfrm>
            <a:off x="3876040" y="6507480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bk object 1792"/>
          <p:cNvSpPr/>
          <p:nvPr/>
        </p:nvSpPr>
        <p:spPr>
          <a:xfrm>
            <a:off x="3869690" y="6522719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40" y="0"/>
                </a:lnTo>
              </a:path>
            </a:pathLst>
          </a:custGeom>
          <a:ln w="10160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bk object 1793"/>
          <p:cNvSpPr/>
          <p:nvPr/>
        </p:nvSpPr>
        <p:spPr>
          <a:xfrm>
            <a:off x="3868420" y="653732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bk object 1794"/>
          <p:cNvSpPr/>
          <p:nvPr/>
        </p:nvSpPr>
        <p:spPr>
          <a:xfrm>
            <a:off x="3869690" y="6532244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40" y="0"/>
                </a:lnTo>
              </a:path>
            </a:pathLst>
          </a:custGeom>
          <a:ln w="8889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bk object 1795"/>
          <p:cNvSpPr/>
          <p:nvPr/>
        </p:nvSpPr>
        <p:spPr>
          <a:xfrm>
            <a:off x="3868420" y="654367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11429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bk object 1796"/>
          <p:cNvSpPr/>
          <p:nvPr/>
        </p:nvSpPr>
        <p:spPr>
          <a:xfrm>
            <a:off x="3869690" y="655637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6350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bk object 1797"/>
          <p:cNvSpPr/>
          <p:nvPr/>
        </p:nvSpPr>
        <p:spPr>
          <a:xfrm>
            <a:off x="3868420" y="6551294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810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bk object 1798"/>
          <p:cNvSpPr/>
          <p:nvPr/>
        </p:nvSpPr>
        <p:spPr>
          <a:xfrm>
            <a:off x="3872229" y="6569075"/>
            <a:ext cx="480059" cy="0"/>
          </a:xfrm>
          <a:custGeom>
            <a:avLst/>
            <a:gdLst/>
            <a:ahLst/>
            <a:cxnLst/>
            <a:rect l="l" t="t" r="r" b="b"/>
            <a:pathLst>
              <a:path w="480060">
                <a:moveTo>
                  <a:pt x="0" y="0"/>
                </a:moveTo>
                <a:lnTo>
                  <a:pt x="48006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bk object 1799"/>
          <p:cNvSpPr/>
          <p:nvPr/>
        </p:nvSpPr>
        <p:spPr>
          <a:xfrm>
            <a:off x="3870959" y="6567805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2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bk object 1800"/>
          <p:cNvSpPr/>
          <p:nvPr/>
        </p:nvSpPr>
        <p:spPr>
          <a:xfrm>
            <a:off x="3870959" y="656526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810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bk object 1801"/>
          <p:cNvSpPr/>
          <p:nvPr/>
        </p:nvSpPr>
        <p:spPr>
          <a:xfrm>
            <a:off x="3869690" y="6562725"/>
            <a:ext cx="483870" cy="0"/>
          </a:xfrm>
          <a:custGeom>
            <a:avLst/>
            <a:gdLst/>
            <a:ahLst/>
            <a:cxnLst/>
            <a:rect l="l" t="t" r="r" b="b"/>
            <a:pathLst>
              <a:path w="483870">
                <a:moveTo>
                  <a:pt x="0" y="0"/>
                </a:moveTo>
                <a:lnTo>
                  <a:pt x="48387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bk object 1802"/>
          <p:cNvSpPr/>
          <p:nvPr/>
        </p:nvSpPr>
        <p:spPr>
          <a:xfrm>
            <a:off x="3869690" y="6560819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bk object 1803"/>
          <p:cNvSpPr/>
          <p:nvPr/>
        </p:nvSpPr>
        <p:spPr>
          <a:xfrm>
            <a:off x="3873500" y="657542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20">
                <a:moveTo>
                  <a:pt x="0" y="0"/>
                </a:moveTo>
                <a:lnTo>
                  <a:pt x="477520" y="0"/>
                </a:lnTo>
              </a:path>
            </a:pathLst>
          </a:custGeom>
          <a:ln w="3810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bk object 1804"/>
          <p:cNvSpPr/>
          <p:nvPr/>
        </p:nvSpPr>
        <p:spPr>
          <a:xfrm>
            <a:off x="3872229" y="6572884"/>
            <a:ext cx="478790" cy="0"/>
          </a:xfrm>
          <a:custGeom>
            <a:avLst/>
            <a:gdLst/>
            <a:ahLst/>
            <a:cxnLst/>
            <a:rect l="l" t="t" r="r" b="b"/>
            <a:pathLst>
              <a:path w="478789">
                <a:moveTo>
                  <a:pt x="0" y="0"/>
                </a:moveTo>
                <a:lnTo>
                  <a:pt x="47878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bk object 1805"/>
          <p:cNvSpPr/>
          <p:nvPr/>
        </p:nvSpPr>
        <p:spPr>
          <a:xfrm>
            <a:off x="3872229" y="6570980"/>
            <a:ext cx="480059" cy="0"/>
          </a:xfrm>
          <a:custGeom>
            <a:avLst/>
            <a:gdLst/>
            <a:ahLst/>
            <a:cxnLst/>
            <a:rect l="l" t="t" r="r" b="b"/>
            <a:pathLst>
              <a:path w="480060">
                <a:moveTo>
                  <a:pt x="0" y="0"/>
                </a:moveTo>
                <a:lnTo>
                  <a:pt x="48006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bk object 1806"/>
          <p:cNvSpPr/>
          <p:nvPr/>
        </p:nvSpPr>
        <p:spPr>
          <a:xfrm>
            <a:off x="3876040" y="658050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bk object 1807"/>
          <p:cNvSpPr/>
          <p:nvPr/>
        </p:nvSpPr>
        <p:spPr>
          <a:xfrm>
            <a:off x="3874770" y="657860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bk object 1808"/>
          <p:cNvSpPr/>
          <p:nvPr/>
        </p:nvSpPr>
        <p:spPr>
          <a:xfrm>
            <a:off x="3879850" y="6588759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bk object 1809"/>
          <p:cNvSpPr/>
          <p:nvPr/>
        </p:nvSpPr>
        <p:spPr>
          <a:xfrm>
            <a:off x="3878579" y="6586219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bk object 1810"/>
          <p:cNvSpPr/>
          <p:nvPr/>
        </p:nvSpPr>
        <p:spPr>
          <a:xfrm>
            <a:off x="3877309" y="6583680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bk object 1811"/>
          <p:cNvSpPr/>
          <p:nvPr/>
        </p:nvSpPr>
        <p:spPr>
          <a:xfrm>
            <a:off x="3876040" y="65817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bk object 1812"/>
          <p:cNvSpPr/>
          <p:nvPr/>
        </p:nvSpPr>
        <p:spPr>
          <a:xfrm>
            <a:off x="3881120" y="6590665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bk object 1813"/>
          <p:cNvSpPr/>
          <p:nvPr/>
        </p:nvSpPr>
        <p:spPr>
          <a:xfrm>
            <a:off x="3886200" y="660082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20">
                <a:moveTo>
                  <a:pt x="0" y="0"/>
                </a:moveTo>
                <a:lnTo>
                  <a:pt x="45212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bk object 1814"/>
          <p:cNvSpPr/>
          <p:nvPr/>
        </p:nvSpPr>
        <p:spPr>
          <a:xfrm>
            <a:off x="3884929" y="6598919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bk object 1815"/>
          <p:cNvSpPr/>
          <p:nvPr/>
        </p:nvSpPr>
        <p:spPr>
          <a:xfrm>
            <a:off x="3883659" y="6596380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bk object 1816"/>
          <p:cNvSpPr/>
          <p:nvPr/>
        </p:nvSpPr>
        <p:spPr>
          <a:xfrm>
            <a:off x="3882390" y="6593840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bk object 1817"/>
          <p:cNvSpPr/>
          <p:nvPr/>
        </p:nvSpPr>
        <p:spPr>
          <a:xfrm>
            <a:off x="3881120" y="6591934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7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bk object 1818"/>
          <p:cNvSpPr/>
          <p:nvPr/>
        </p:nvSpPr>
        <p:spPr>
          <a:xfrm>
            <a:off x="3891279" y="6608444"/>
            <a:ext cx="441959" cy="0"/>
          </a:xfrm>
          <a:custGeom>
            <a:avLst/>
            <a:gdLst/>
            <a:ahLst/>
            <a:cxnLst/>
            <a:rect l="l" t="t" r="r" b="b"/>
            <a:pathLst>
              <a:path w="441960">
                <a:moveTo>
                  <a:pt x="0" y="0"/>
                </a:moveTo>
                <a:lnTo>
                  <a:pt x="44196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bk object 1819"/>
          <p:cNvSpPr/>
          <p:nvPr/>
        </p:nvSpPr>
        <p:spPr>
          <a:xfrm>
            <a:off x="3890009" y="660717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bk object 1820"/>
          <p:cNvSpPr/>
          <p:nvPr/>
        </p:nvSpPr>
        <p:spPr>
          <a:xfrm>
            <a:off x="3888740" y="6605269"/>
            <a:ext cx="447040" cy="0"/>
          </a:xfrm>
          <a:custGeom>
            <a:avLst/>
            <a:gdLst/>
            <a:ahLst/>
            <a:cxnLst/>
            <a:rect l="l" t="t" r="r" b="b"/>
            <a:pathLst>
              <a:path w="447039">
                <a:moveTo>
                  <a:pt x="0" y="0"/>
                </a:moveTo>
                <a:lnTo>
                  <a:pt x="44703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bk object 1821"/>
          <p:cNvSpPr/>
          <p:nvPr/>
        </p:nvSpPr>
        <p:spPr>
          <a:xfrm>
            <a:off x="3887470" y="6603365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bk object 1822"/>
          <p:cNvSpPr/>
          <p:nvPr/>
        </p:nvSpPr>
        <p:spPr>
          <a:xfrm>
            <a:off x="3886200" y="6602094"/>
            <a:ext cx="452120" cy="0"/>
          </a:xfrm>
          <a:custGeom>
            <a:avLst/>
            <a:gdLst/>
            <a:ahLst/>
            <a:cxnLst/>
            <a:rect l="l" t="t" r="r" b="b"/>
            <a:pathLst>
              <a:path w="452120">
                <a:moveTo>
                  <a:pt x="0" y="0"/>
                </a:moveTo>
                <a:lnTo>
                  <a:pt x="4521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bk object 1823"/>
          <p:cNvSpPr/>
          <p:nvPr/>
        </p:nvSpPr>
        <p:spPr>
          <a:xfrm>
            <a:off x="3893820" y="6612255"/>
            <a:ext cx="436880" cy="0"/>
          </a:xfrm>
          <a:custGeom>
            <a:avLst/>
            <a:gdLst/>
            <a:ahLst/>
            <a:cxnLst/>
            <a:rect l="l" t="t" r="r" b="b"/>
            <a:pathLst>
              <a:path w="436879">
                <a:moveTo>
                  <a:pt x="0" y="0"/>
                </a:moveTo>
                <a:lnTo>
                  <a:pt x="4368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bk object 1824"/>
          <p:cNvSpPr/>
          <p:nvPr/>
        </p:nvSpPr>
        <p:spPr>
          <a:xfrm>
            <a:off x="3892550" y="6610350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bk object 1825"/>
          <p:cNvSpPr/>
          <p:nvPr/>
        </p:nvSpPr>
        <p:spPr>
          <a:xfrm>
            <a:off x="3902709" y="662241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bk object 1826"/>
          <p:cNvSpPr/>
          <p:nvPr/>
        </p:nvSpPr>
        <p:spPr>
          <a:xfrm>
            <a:off x="3901440" y="6621144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bk object 1827"/>
          <p:cNvSpPr/>
          <p:nvPr/>
        </p:nvSpPr>
        <p:spPr>
          <a:xfrm>
            <a:off x="3900170" y="6619875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bk object 1828"/>
          <p:cNvSpPr/>
          <p:nvPr/>
        </p:nvSpPr>
        <p:spPr>
          <a:xfrm>
            <a:off x="3898900" y="661860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20">
                <a:moveTo>
                  <a:pt x="0" y="0"/>
                </a:moveTo>
                <a:lnTo>
                  <a:pt x="42672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bk object 1829"/>
          <p:cNvSpPr/>
          <p:nvPr/>
        </p:nvSpPr>
        <p:spPr>
          <a:xfrm>
            <a:off x="3897629" y="661733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bk object 1830"/>
          <p:cNvSpPr/>
          <p:nvPr/>
        </p:nvSpPr>
        <p:spPr>
          <a:xfrm>
            <a:off x="3896359" y="6615430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bk object 1831"/>
          <p:cNvSpPr/>
          <p:nvPr/>
        </p:nvSpPr>
        <p:spPr>
          <a:xfrm>
            <a:off x="3895090" y="661352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bk object 1832"/>
          <p:cNvSpPr/>
          <p:nvPr/>
        </p:nvSpPr>
        <p:spPr>
          <a:xfrm>
            <a:off x="3914140" y="663257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bk object 1833"/>
          <p:cNvSpPr/>
          <p:nvPr/>
        </p:nvSpPr>
        <p:spPr>
          <a:xfrm>
            <a:off x="3911600" y="663130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bk object 1834"/>
          <p:cNvSpPr/>
          <p:nvPr/>
        </p:nvSpPr>
        <p:spPr>
          <a:xfrm>
            <a:off x="3910329" y="6630034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bk object 1835"/>
          <p:cNvSpPr/>
          <p:nvPr/>
        </p:nvSpPr>
        <p:spPr>
          <a:xfrm>
            <a:off x="3909059" y="6628765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>
                <a:moveTo>
                  <a:pt x="0" y="0"/>
                </a:moveTo>
                <a:lnTo>
                  <a:pt x="4064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bk object 1836"/>
          <p:cNvSpPr/>
          <p:nvPr/>
        </p:nvSpPr>
        <p:spPr>
          <a:xfrm>
            <a:off x="3907790" y="6627494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bk object 1837"/>
          <p:cNvSpPr/>
          <p:nvPr/>
        </p:nvSpPr>
        <p:spPr>
          <a:xfrm>
            <a:off x="3906520" y="6626225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bk object 1838"/>
          <p:cNvSpPr/>
          <p:nvPr/>
        </p:nvSpPr>
        <p:spPr>
          <a:xfrm>
            <a:off x="3905250" y="6624955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bk object 1839"/>
          <p:cNvSpPr/>
          <p:nvPr/>
        </p:nvSpPr>
        <p:spPr>
          <a:xfrm>
            <a:off x="3903979" y="6623684"/>
            <a:ext cx="416559" cy="0"/>
          </a:xfrm>
          <a:custGeom>
            <a:avLst/>
            <a:gdLst/>
            <a:ahLst/>
            <a:cxnLst/>
            <a:rect l="l" t="t" r="r" b="b"/>
            <a:pathLst>
              <a:path w="416560">
                <a:moveTo>
                  <a:pt x="0" y="0"/>
                </a:moveTo>
                <a:lnTo>
                  <a:pt x="41656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bk object 1840"/>
          <p:cNvSpPr/>
          <p:nvPr/>
        </p:nvSpPr>
        <p:spPr>
          <a:xfrm>
            <a:off x="3928109" y="664400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bk object 1841"/>
          <p:cNvSpPr/>
          <p:nvPr/>
        </p:nvSpPr>
        <p:spPr>
          <a:xfrm>
            <a:off x="3926840" y="6642734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bk object 1842"/>
          <p:cNvSpPr/>
          <p:nvPr/>
        </p:nvSpPr>
        <p:spPr>
          <a:xfrm>
            <a:off x="3924300" y="6641465"/>
            <a:ext cx="375920" cy="0"/>
          </a:xfrm>
          <a:custGeom>
            <a:avLst/>
            <a:gdLst/>
            <a:ahLst/>
            <a:cxnLst/>
            <a:rect l="l" t="t" r="r" b="b"/>
            <a:pathLst>
              <a:path w="375920">
                <a:moveTo>
                  <a:pt x="0" y="0"/>
                </a:moveTo>
                <a:lnTo>
                  <a:pt x="3759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bk object 1843"/>
          <p:cNvSpPr/>
          <p:nvPr/>
        </p:nvSpPr>
        <p:spPr>
          <a:xfrm>
            <a:off x="3923029" y="6640194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bk object 1844"/>
          <p:cNvSpPr/>
          <p:nvPr/>
        </p:nvSpPr>
        <p:spPr>
          <a:xfrm>
            <a:off x="3921759" y="663892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bk object 1845"/>
          <p:cNvSpPr/>
          <p:nvPr/>
        </p:nvSpPr>
        <p:spPr>
          <a:xfrm>
            <a:off x="3919220" y="663765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bk object 1846"/>
          <p:cNvSpPr/>
          <p:nvPr/>
        </p:nvSpPr>
        <p:spPr>
          <a:xfrm>
            <a:off x="3917950" y="663638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bk object 1847"/>
          <p:cNvSpPr/>
          <p:nvPr/>
        </p:nvSpPr>
        <p:spPr>
          <a:xfrm>
            <a:off x="3916679" y="6635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bk object 1848"/>
          <p:cNvSpPr/>
          <p:nvPr/>
        </p:nvSpPr>
        <p:spPr>
          <a:xfrm>
            <a:off x="3915409" y="6633844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bk object 1849"/>
          <p:cNvSpPr/>
          <p:nvPr/>
        </p:nvSpPr>
        <p:spPr>
          <a:xfrm>
            <a:off x="3944620" y="66541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bk object 1850"/>
          <p:cNvSpPr/>
          <p:nvPr/>
        </p:nvSpPr>
        <p:spPr>
          <a:xfrm>
            <a:off x="3942079" y="665289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bk object 1851"/>
          <p:cNvSpPr/>
          <p:nvPr/>
        </p:nvSpPr>
        <p:spPr>
          <a:xfrm>
            <a:off x="3939540" y="6651625"/>
            <a:ext cx="345440" cy="0"/>
          </a:xfrm>
          <a:custGeom>
            <a:avLst/>
            <a:gdLst/>
            <a:ahLst/>
            <a:cxnLst/>
            <a:rect l="l" t="t" r="r" b="b"/>
            <a:pathLst>
              <a:path w="345439">
                <a:moveTo>
                  <a:pt x="0" y="0"/>
                </a:moveTo>
                <a:lnTo>
                  <a:pt x="34543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bk object 1852"/>
          <p:cNvSpPr/>
          <p:nvPr/>
        </p:nvSpPr>
        <p:spPr>
          <a:xfrm>
            <a:off x="3938270" y="6650355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bk object 1853"/>
          <p:cNvSpPr/>
          <p:nvPr/>
        </p:nvSpPr>
        <p:spPr>
          <a:xfrm>
            <a:off x="3935729" y="6649084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bk object 1854"/>
          <p:cNvSpPr/>
          <p:nvPr/>
        </p:nvSpPr>
        <p:spPr>
          <a:xfrm>
            <a:off x="3934459" y="66478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bk object 1855"/>
          <p:cNvSpPr/>
          <p:nvPr/>
        </p:nvSpPr>
        <p:spPr>
          <a:xfrm>
            <a:off x="3931920" y="6646544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bk object 1856"/>
          <p:cNvSpPr/>
          <p:nvPr/>
        </p:nvSpPr>
        <p:spPr>
          <a:xfrm>
            <a:off x="3930650" y="6645275"/>
            <a:ext cx="364490" cy="0"/>
          </a:xfrm>
          <a:custGeom>
            <a:avLst/>
            <a:gdLst/>
            <a:ahLst/>
            <a:cxnLst/>
            <a:rect l="l" t="t" r="r" b="b"/>
            <a:pathLst>
              <a:path w="364489">
                <a:moveTo>
                  <a:pt x="0" y="0"/>
                </a:moveTo>
                <a:lnTo>
                  <a:pt x="3644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bk object 1857"/>
          <p:cNvSpPr/>
          <p:nvPr/>
        </p:nvSpPr>
        <p:spPr>
          <a:xfrm>
            <a:off x="3948429" y="665670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bk object 1858"/>
          <p:cNvSpPr/>
          <p:nvPr/>
        </p:nvSpPr>
        <p:spPr>
          <a:xfrm>
            <a:off x="3947159" y="6655434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bk object 1859"/>
          <p:cNvSpPr/>
          <p:nvPr/>
        </p:nvSpPr>
        <p:spPr>
          <a:xfrm>
            <a:off x="3961129" y="666305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bk object 1860"/>
          <p:cNvSpPr/>
          <p:nvPr/>
        </p:nvSpPr>
        <p:spPr>
          <a:xfrm>
            <a:off x="3957320" y="666178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bk object 1861"/>
          <p:cNvSpPr/>
          <p:nvPr/>
        </p:nvSpPr>
        <p:spPr>
          <a:xfrm>
            <a:off x="3956050" y="66605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bk object 1862"/>
          <p:cNvSpPr/>
          <p:nvPr/>
        </p:nvSpPr>
        <p:spPr>
          <a:xfrm>
            <a:off x="3953509" y="6659244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bk object 1863"/>
          <p:cNvSpPr/>
          <p:nvPr/>
        </p:nvSpPr>
        <p:spPr>
          <a:xfrm>
            <a:off x="3950970" y="665797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bk object 1864"/>
          <p:cNvSpPr/>
          <p:nvPr/>
        </p:nvSpPr>
        <p:spPr>
          <a:xfrm>
            <a:off x="3963670" y="6664325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bk object 1865"/>
          <p:cNvSpPr/>
          <p:nvPr/>
        </p:nvSpPr>
        <p:spPr>
          <a:xfrm>
            <a:off x="3973829" y="666940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bk object 1866"/>
          <p:cNvSpPr/>
          <p:nvPr/>
        </p:nvSpPr>
        <p:spPr>
          <a:xfrm>
            <a:off x="3971290" y="6668134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bk object 1867"/>
          <p:cNvSpPr/>
          <p:nvPr/>
        </p:nvSpPr>
        <p:spPr>
          <a:xfrm>
            <a:off x="3968750" y="666686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bk object 1868"/>
          <p:cNvSpPr/>
          <p:nvPr/>
        </p:nvSpPr>
        <p:spPr>
          <a:xfrm>
            <a:off x="3966209" y="6665594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bk object 1869"/>
          <p:cNvSpPr/>
          <p:nvPr/>
        </p:nvSpPr>
        <p:spPr>
          <a:xfrm>
            <a:off x="3990340" y="667575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bk object 1870"/>
          <p:cNvSpPr/>
          <p:nvPr/>
        </p:nvSpPr>
        <p:spPr>
          <a:xfrm>
            <a:off x="3986529" y="6674484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bk object 1871"/>
          <p:cNvSpPr/>
          <p:nvPr/>
        </p:nvSpPr>
        <p:spPr>
          <a:xfrm>
            <a:off x="3983990" y="667321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bk object 1872"/>
          <p:cNvSpPr/>
          <p:nvPr/>
        </p:nvSpPr>
        <p:spPr>
          <a:xfrm>
            <a:off x="3980179" y="6671944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bk object 1873"/>
          <p:cNvSpPr/>
          <p:nvPr/>
        </p:nvSpPr>
        <p:spPr>
          <a:xfrm>
            <a:off x="3976370" y="667067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bk object 1874"/>
          <p:cNvSpPr/>
          <p:nvPr/>
        </p:nvSpPr>
        <p:spPr>
          <a:xfrm>
            <a:off x="4009390" y="668210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bk object 1875"/>
          <p:cNvSpPr/>
          <p:nvPr/>
        </p:nvSpPr>
        <p:spPr>
          <a:xfrm>
            <a:off x="4005579" y="6680834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bk object 1876"/>
          <p:cNvSpPr/>
          <p:nvPr/>
        </p:nvSpPr>
        <p:spPr>
          <a:xfrm>
            <a:off x="4001770" y="667956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bk object 1877"/>
          <p:cNvSpPr/>
          <p:nvPr/>
        </p:nvSpPr>
        <p:spPr>
          <a:xfrm>
            <a:off x="3995420" y="6678294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bk object 1878"/>
          <p:cNvSpPr/>
          <p:nvPr/>
        </p:nvSpPr>
        <p:spPr>
          <a:xfrm>
            <a:off x="3992879" y="667702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bk object 1879"/>
          <p:cNvSpPr/>
          <p:nvPr/>
        </p:nvSpPr>
        <p:spPr>
          <a:xfrm>
            <a:off x="4024629" y="66859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bk object 1880"/>
          <p:cNvSpPr/>
          <p:nvPr/>
        </p:nvSpPr>
        <p:spPr>
          <a:xfrm>
            <a:off x="4017009" y="668464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bk object 1881"/>
          <p:cNvSpPr/>
          <p:nvPr/>
        </p:nvSpPr>
        <p:spPr>
          <a:xfrm>
            <a:off x="4014470" y="6683375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bk object 1882"/>
          <p:cNvSpPr/>
          <p:nvPr/>
        </p:nvSpPr>
        <p:spPr>
          <a:xfrm>
            <a:off x="4034790" y="668845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bk object 1883"/>
          <p:cNvSpPr/>
          <p:nvPr/>
        </p:nvSpPr>
        <p:spPr>
          <a:xfrm>
            <a:off x="4029709" y="668718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bk object 1884"/>
          <p:cNvSpPr/>
          <p:nvPr/>
        </p:nvSpPr>
        <p:spPr>
          <a:xfrm>
            <a:off x="4080509" y="669416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bk object 1885"/>
          <p:cNvSpPr/>
          <p:nvPr/>
        </p:nvSpPr>
        <p:spPr>
          <a:xfrm>
            <a:off x="4062729" y="6693534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bk object 1886"/>
          <p:cNvSpPr/>
          <p:nvPr/>
        </p:nvSpPr>
        <p:spPr>
          <a:xfrm>
            <a:off x="4057650" y="669226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bk object 1887"/>
          <p:cNvSpPr/>
          <p:nvPr/>
        </p:nvSpPr>
        <p:spPr>
          <a:xfrm>
            <a:off x="4050029" y="669099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bk object 1888"/>
          <p:cNvSpPr/>
          <p:nvPr/>
        </p:nvSpPr>
        <p:spPr>
          <a:xfrm>
            <a:off x="4038600" y="668972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bk object 1889"/>
          <p:cNvSpPr/>
          <p:nvPr/>
        </p:nvSpPr>
        <p:spPr>
          <a:xfrm>
            <a:off x="4086859" y="66954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bk object 1890"/>
          <p:cNvSpPr/>
          <p:nvPr/>
        </p:nvSpPr>
        <p:spPr>
          <a:xfrm>
            <a:off x="4199763" y="6548119"/>
            <a:ext cx="91566" cy="9156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bk object 1891"/>
          <p:cNvSpPr/>
          <p:nvPr/>
        </p:nvSpPr>
        <p:spPr>
          <a:xfrm>
            <a:off x="4043679" y="6479540"/>
            <a:ext cx="302260" cy="302260"/>
          </a:xfrm>
          <a:custGeom>
            <a:avLst/>
            <a:gdLst/>
            <a:ahLst/>
            <a:cxnLst/>
            <a:rect l="l" t="t" r="r" b="b"/>
            <a:pathLst>
              <a:path w="302260" h="302259">
                <a:moveTo>
                  <a:pt x="119380" y="170180"/>
                </a:moveTo>
                <a:lnTo>
                  <a:pt x="0" y="289560"/>
                </a:lnTo>
                <a:lnTo>
                  <a:pt x="13970" y="302260"/>
                </a:lnTo>
                <a:lnTo>
                  <a:pt x="144780" y="171450"/>
                </a:lnTo>
                <a:lnTo>
                  <a:pt x="119252" y="171450"/>
                </a:lnTo>
                <a:lnTo>
                  <a:pt x="119380" y="170180"/>
                </a:lnTo>
                <a:close/>
              </a:path>
              <a:path w="302260" h="302259">
                <a:moveTo>
                  <a:pt x="154940" y="161290"/>
                </a:moveTo>
                <a:lnTo>
                  <a:pt x="151130" y="161290"/>
                </a:lnTo>
                <a:lnTo>
                  <a:pt x="151130" y="163830"/>
                </a:lnTo>
                <a:lnTo>
                  <a:pt x="147320" y="163830"/>
                </a:lnTo>
                <a:lnTo>
                  <a:pt x="147320" y="165100"/>
                </a:lnTo>
                <a:lnTo>
                  <a:pt x="143510" y="165100"/>
                </a:lnTo>
                <a:lnTo>
                  <a:pt x="143510" y="166370"/>
                </a:lnTo>
                <a:lnTo>
                  <a:pt x="138430" y="166370"/>
                </a:lnTo>
                <a:lnTo>
                  <a:pt x="138430" y="167640"/>
                </a:lnTo>
                <a:lnTo>
                  <a:pt x="129540" y="167640"/>
                </a:lnTo>
                <a:lnTo>
                  <a:pt x="129540" y="170180"/>
                </a:lnTo>
                <a:lnTo>
                  <a:pt x="121920" y="170180"/>
                </a:lnTo>
                <a:lnTo>
                  <a:pt x="121920" y="171450"/>
                </a:lnTo>
                <a:lnTo>
                  <a:pt x="144780" y="171450"/>
                </a:lnTo>
                <a:lnTo>
                  <a:pt x="154940" y="161290"/>
                </a:lnTo>
                <a:close/>
              </a:path>
              <a:path w="302260" h="302259">
                <a:moveTo>
                  <a:pt x="121920" y="167640"/>
                </a:moveTo>
                <a:lnTo>
                  <a:pt x="119379" y="170180"/>
                </a:lnTo>
                <a:lnTo>
                  <a:pt x="120523" y="170180"/>
                </a:lnTo>
                <a:lnTo>
                  <a:pt x="121920" y="167640"/>
                </a:lnTo>
                <a:close/>
              </a:path>
              <a:path w="302260" h="302259">
                <a:moveTo>
                  <a:pt x="128270" y="161290"/>
                </a:moveTo>
                <a:lnTo>
                  <a:pt x="121919" y="167640"/>
                </a:lnTo>
                <a:lnTo>
                  <a:pt x="134620" y="167640"/>
                </a:lnTo>
                <a:lnTo>
                  <a:pt x="134620" y="166370"/>
                </a:lnTo>
                <a:lnTo>
                  <a:pt x="124333" y="166370"/>
                </a:lnTo>
                <a:lnTo>
                  <a:pt x="125602" y="165100"/>
                </a:lnTo>
                <a:lnTo>
                  <a:pt x="143510" y="165100"/>
                </a:lnTo>
                <a:lnTo>
                  <a:pt x="143510" y="163830"/>
                </a:lnTo>
                <a:lnTo>
                  <a:pt x="126873" y="163830"/>
                </a:lnTo>
                <a:lnTo>
                  <a:pt x="128270" y="161290"/>
                </a:lnTo>
                <a:close/>
              </a:path>
              <a:path w="302260" h="302259">
                <a:moveTo>
                  <a:pt x="134620" y="154940"/>
                </a:moveTo>
                <a:lnTo>
                  <a:pt x="128269" y="161290"/>
                </a:lnTo>
                <a:lnTo>
                  <a:pt x="153670" y="161290"/>
                </a:lnTo>
                <a:lnTo>
                  <a:pt x="153670" y="160020"/>
                </a:lnTo>
                <a:lnTo>
                  <a:pt x="130683" y="160020"/>
                </a:lnTo>
                <a:lnTo>
                  <a:pt x="131952" y="158750"/>
                </a:lnTo>
                <a:lnTo>
                  <a:pt x="157480" y="158750"/>
                </a:lnTo>
                <a:lnTo>
                  <a:pt x="158750" y="157480"/>
                </a:lnTo>
                <a:lnTo>
                  <a:pt x="133223" y="157480"/>
                </a:lnTo>
                <a:lnTo>
                  <a:pt x="134620" y="154940"/>
                </a:lnTo>
                <a:close/>
              </a:path>
              <a:path w="302260" h="302259">
                <a:moveTo>
                  <a:pt x="156210" y="160020"/>
                </a:moveTo>
                <a:lnTo>
                  <a:pt x="154940" y="161290"/>
                </a:lnTo>
                <a:lnTo>
                  <a:pt x="156083" y="161290"/>
                </a:lnTo>
                <a:lnTo>
                  <a:pt x="156210" y="160020"/>
                </a:lnTo>
                <a:close/>
              </a:path>
              <a:path w="302260" h="302259">
                <a:moveTo>
                  <a:pt x="158623" y="158750"/>
                </a:moveTo>
                <a:lnTo>
                  <a:pt x="157480" y="158750"/>
                </a:lnTo>
                <a:lnTo>
                  <a:pt x="156210" y="160020"/>
                </a:lnTo>
                <a:lnTo>
                  <a:pt x="157353" y="160020"/>
                </a:lnTo>
                <a:lnTo>
                  <a:pt x="158623" y="158750"/>
                </a:lnTo>
                <a:close/>
              </a:path>
              <a:path w="302260" h="302259">
                <a:moveTo>
                  <a:pt x="161290" y="154940"/>
                </a:moveTo>
                <a:lnTo>
                  <a:pt x="158750" y="157480"/>
                </a:lnTo>
                <a:lnTo>
                  <a:pt x="159893" y="157480"/>
                </a:lnTo>
                <a:lnTo>
                  <a:pt x="161290" y="154940"/>
                </a:lnTo>
                <a:close/>
              </a:path>
              <a:path w="302260" h="302259">
                <a:moveTo>
                  <a:pt x="140970" y="148590"/>
                </a:moveTo>
                <a:lnTo>
                  <a:pt x="134619" y="154940"/>
                </a:lnTo>
                <a:lnTo>
                  <a:pt x="161290" y="154940"/>
                </a:lnTo>
                <a:lnTo>
                  <a:pt x="162560" y="153670"/>
                </a:lnTo>
                <a:lnTo>
                  <a:pt x="137033" y="153670"/>
                </a:lnTo>
                <a:lnTo>
                  <a:pt x="138302" y="152400"/>
                </a:lnTo>
                <a:lnTo>
                  <a:pt x="163830" y="152400"/>
                </a:lnTo>
                <a:lnTo>
                  <a:pt x="165100" y="151130"/>
                </a:lnTo>
                <a:lnTo>
                  <a:pt x="139573" y="151130"/>
                </a:lnTo>
                <a:lnTo>
                  <a:pt x="140970" y="148590"/>
                </a:lnTo>
                <a:close/>
              </a:path>
              <a:path w="302260" h="302259">
                <a:moveTo>
                  <a:pt x="164973" y="152400"/>
                </a:moveTo>
                <a:lnTo>
                  <a:pt x="163830" y="152400"/>
                </a:lnTo>
                <a:lnTo>
                  <a:pt x="162560" y="153670"/>
                </a:lnTo>
                <a:lnTo>
                  <a:pt x="163703" y="153670"/>
                </a:lnTo>
                <a:lnTo>
                  <a:pt x="164973" y="152400"/>
                </a:lnTo>
                <a:close/>
              </a:path>
              <a:path w="302260" h="302259">
                <a:moveTo>
                  <a:pt x="167640" y="148590"/>
                </a:moveTo>
                <a:lnTo>
                  <a:pt x="165100" y="151130"/>
                </a:lnTo>
                <a:lnTo>
                  <a:pt x="166243" y="151130"/>
                </a:lnTo>
                <a:lnTo>
                  <a:pt x="167640" y="148590"/>
                </a:lnTo>
                <a:close/>
              </a:path>
              <a:path w="302260" h="302259">
                <a:moveTo>
                  <a:pt x="147320" y="142240"/>
                </a:moveTo>
                <a:lnTo>
                  <a:pt x="140969" y="148590"/>
                </a:lnTo>
                <a:lnTo>
                  <a:pt x="167640" y="148590"/>
                </a:lnTo>
                <a:lnTo>
                  <a:pt x="168910" y="147320"/>
                </a:lnTo>
                <a:lnTo>
                  <a:pt x="143383" y="147320"/>
                </a:lnTo>
                <a:lnTo>
                  <a:pt x="144652" y="146050"/>
                </a:lnTo>
                <a:lnTo>
                  <a:pt x="170180" y="146050"/>
                </a:lnTo>
                <a:lnTo>
                  <a:pt x="171450" y="144780"/>
                </a:lnTo>
                <a:lnTo>
                  <a:pt x="145923" y="144780"/>
                </a:lnTo>
                <a:lnTo>
                  <a:pt x="147320" y="142240"/>
                </a:lnTo>
                <a:close/>
              </a:path>
              <a:path w="302260" h="302259">
                <a:moveTo>
                  <a:pt x="171323" y="146050"/>
                </a:moveTo>
                <a:lnTo>
                  <a:pt x="170180" y="146050"/>
                </a:lnTo>
                <a:lnTo>
                  <a:pt x="168910" y="147320"/>
                </a:lnTo>
                <a:lnTo>
                  <a:pt x="170053" y="147320"/>
                </a:lnTo>
                <a:lnTo>
                  <a:pt x="171323" y="146050"/>
                </a:lnTo>
                <a:close/>
              </a:path>
              <a:path w="302260" h="302259">
                <a:moveTo>
                  <a:pt x="173990" y="142240"/>
                </a:moveTo>
                <a:lnTo>
                  <a:pt x="171450" y="144780"/>
                </a:lnTo>
                <a:lnTo>
                  <a:pt x="172593" y="144780"/>
                </a:lnTo>
                <a:lnTo>
                  <a:pt x="173990" y="142240"/>
                </a:lnTo>
                <a:close/>
              </a:path>
              <a:path w="302260" h="302259">
                <a:moveTo>
                  <a:pt x="153670" y="135890"/>
                </a:moveTo>
                <a:lnTo>
                  <a:pt x="147319" y="142240"/>
                </a:lnTo>
                <a:lnTo>
                  <a:pt x="173990" y="142240"/>
                </a:lnTo>
                <a:lnTo>
                  <a:pt x="175260" y="140970"/>
                </a:lnTo>
                <a:lnTo>
                  <a:pt x="149733" y="140970"/>
                </a:lnTo>
                <a:lnTo>
                  <a:pt x="151002" y="139700"/>
                </a:lnTo>
                <a:lnTo>
                  <a:pt x="176530" y="139700"/>
                </a:lnTo>
                <a:lnTo>
                  <a:pt x="177800" y="138430"/>
                </a:lnTo>
                <a:lnTo>
                  <a:pt x="152273" y="138430"/>
                </a:lnTo>
                <a:lnTo>
                  <a:pt x="153670" y="135890"/>
                </a:lnTo>
                <a:close/>
              </a:path>
              <a:path w="302260" h="302259">
                <a:moveTo>
                  <a:pt x="177673" y="139700"/>
                </a:moveTo>
                <a:lnTo>
                  <a:pt x="176530" y="139700"/>
                </a:lnTo>
                <a:lnTo>
                  <a:pt x="175260" y="140970"/>
                </a:lnTo>
                <a:lnTo>
                  <a:pt x="176403" y="140970"/>
                </a:lnTo>
                <a:lnTo>
                  <a:pt x="177673" y="139700"/>
                </a:lnTo>
                <a:close/>
              </a:path>
              <a:path w="302260" h="302259">
                <a:moveTo>
                  <a:pt x="180340" y="135890"/>
                </a:moveTo>
                <a:lnTo>
                  <a:pt x="177800" y="138430"/>
                </a:lnTo>
                <a:lnTo>
                  <a:pt x="178943" y="138430"/>
                </a:lnTo>
                <a:lnTo>
                  <a:pt x="180340" y="135890"/>
                </a:lnTo>
                <a:close/>
              </a:path>
              <a:path w="302260" h="302259">
                <a:moveTo>
                  <a:pt x="160020" y="129540"/>
                </a:moveTo>
                <a:lnTo>
                  <a:pt x="153669" y="135890"/>
                </a:lnTo>
                <a:lnTo>
                  <a:pt x="180340" y="135890"/>
                </a:lnTo>
                <a:lnTo>
                  <a:pt x="181610" y="134620"/>
                </a:lnTo>
                <a:lnTo>
                  <a:pt x="156083" y="134620"/>
                </a:lnTo>
                <a:lnTo>
                  <a:pt x="157352" y="133350"/>
                </a:lnTo>
                <a:lnTo>
                  <a:pt x="182880" y="133350"/>
                </a:lnTo>
                <a:lnTo>
                  <a:pt x="184150" y="132080"/>
                </a:lnTo>
                <a:lnTo>
                  <a:pt x="158623" y="132080"/>
                </a:lnTo>
                <a:lnTo>
                  <a:pt x="160020" y="129540"/>
                </a:lnTo>
                <a:close/>
              </a:path>
              <a:path w="302260" h="302259">
                <a:moveTo>
                  <a:pt x="184023" y="133350"/>
                </a:moveTo>
                <a:lnTo>
                  <a:pt x="182880" y="133350"/>
                </a:lnTo>
                <a:lnTo>
                  <a:pt x="181610" y="134620"/>
                </a:lnTo>
                <a:lnTo>
                  <a:pt x="182753" y="134620"/>
                </a:lnTo>
                <a:lnTo>
                  <a:pt x="184023" y="133350"/>
                </a:lnTo>
                <a:close/>
              </a:path>
              <a:path w="302260" h="302259">
                <a:moveTo>
                  <a:pt x="186690" y="129540"/>
                </a:moveTo>
                <a:lnTo>
                  <a:pt x="184150" y="132080"/>
                </a:lnTo>
                <a:lnTo>
                  <a:pt x="185293" y="132080"/>
                </a:lnTo>
                <a:lnTo>
                  <a:pt x="186690" y="129540"/>
                </a:lnTo>
                <a:close/>
              </a:path>
              <a:path w="302260" h="302259">
                <a:moveTo>
                  <a:pt x="166370" y="123190"/>
                </a:moveTo>
                <a:lnTo>
                  <a:pt x="160019" y="129540"/>
                </a:lnTo>
                <a:lnTo>
                  <a:pt x="186690" y="129540"/>
                </a:lnTo>
                <a:lnTo>
                  <a:pt x="187960" y="128270"/>
                </a:lnTo>
                <a:lnTo>
                  <a:pt x="162433" y="128270"/>
                </a:lnTo>
                <a:lnTo>
                  <a:pt x="163702" y="127000"/>
                </a:lnTo>
                <a:lnTo>
                  <a:pt x="189230" y="127000"/>
                </a:lnTo>
                <a:lnTo>
                  <a:pt x="190500" y="125730"/>
                </a:lnTo>
                <a:lnTo>
                  <a:pt x="164973" y="125730"/>
                </a:lnTo>
                <a:lnTo>
                  <a:pt x="166370" y="123190"/>
                </a:lnTo>
                <a:close/>
              </a:path>
              <a:path w="302260" h="302259">
                <a:moveTo>
                  <a:pt x="190373" y="127000"/>
                </a:moveTo>
                <a:lnTo>
                  <a:pt x="189230" y="127000"/>
                </a:lnTo>
                <a:lnTo>
                  <a:pt x="187960" y="128270"/>
                </a:lnTo>
                <a:lnTo>
                  <a:pt x="189103" y="128270"/>
                </a:lnTo>
                <a:lnTo>
                  <a:pt x="190373" y="127000"/>
                </a:lnTo>
                <a:close/>
              </a:path>
              <a:path w="302260" h="302259">
                <a:moveTo>
                  <a:pt x="193040" y="123190"/>
                </a:moveTo>
                <a:lnTo>
                  <a:pt x="190500" y="125730"/>
                </a:lnTo>
                <a:lnTo>
                  <a:pt x="191643" y="125730"/>
                </a:lnTo>
                <a:lnTo>
                  <a:pt x="193040" y="123190"/>
                </a:lnTo>
                <a:close/>
              </a:path>
              <a:path w="302260" h="302259">
                <a:moveTo>
                  <a:pt x="172720" y="116840"/>
                </a:moveTo>
                <a:lnTo>
                  <a:pt x="166369" y="123190"/>
                </a:lnTo>
                <a:lnTo>
                  <a:pt x="193040" y="123190"/>
                </a:lnTo>
                <a:lnTo>
                  <a:pt x="194310" y="121920"/>
                </a:lnTo>
                <a:lnTo>
                  <a:pt x="168783" y="121920"/>
                </a:lnTo>
                <a:lnTo>
                  <a:pt x="170052" y="120650"/>
                </a:lnTo>
                <a:lnTo>
                  <a:pt x="195580" y="120650"/>
                </a:lnTo>
                <a:lnTo>
                  <a:pt x="196850" y="119380"/>
                </a:lnTo>
                <a:lnTo>
                  <a:pt x="171323" y="119380"/>
                </a:lnTo>
                <a:lnTo>
                  <a:pt x="172720" y="116840"/>
                </a:lnTo>
                <a:close/>
              </a:path>
              <a:path w="302260" h="302259">
                <a:moveTo>
                  <a:pt x="196723" y="120650"/>
                </a:moveTo>
                <a:lnTo>
                  <a:pt x="195580" y="120650"/>
                </a:lnTo>
                <a:lnTo>
                  <a:pt x="194310" y="121920"/>
                </a:lnTo>
                <a:lnTo>
                  <a:pt x="195453" y="121920"/>
                </a:lnTo>
                <a:lnTo>
                  <a:pt x="196723" y="120650"/>
                </a:lnTo>
                <a:close/>
              </a:path>
              <a:path w="302260" h="302259">
                <a:moveTo>
                  <a:pt x="199390" y="116840"/>
                </a:moveTo>
                <a:lnTo>
                  <a:pt x="196850" y="119380"/>
                </a:lnTo>
                <a:lnTo>
                  <a:pt x="197993" y="119380"/>
                </a:lnTo>
                <a:lnTo>
                  <a:pt x="199390" y="116840"/>
                </a:lnTo>
                <a:close/>
              </a:path>
              <a:path w="302260" h="302259">
                <a:moveTo>
                  <a:pt x="179069" y="110490"/>
                </a:moveTo>
                <a:lnTo>
                  <a:pt x="172719" y="116840"/>
                </a:lnTo>
                <a:lnTo>
                  <a:pt x="199390" y="116840"/>
                </a:lnTo>
                <a:lnTo>
                  <a:pt x="200660" y="115570"/>
                </a:lnTo>
                <a:lnTo>
                  <a:pt x="175133" y="115570"/>
                </a:lnTo>
                <a:lnTo>
                  <a:pt x="177673" y="113030"/>
                </a:lnTo>
                <a:lnTo>
                  <a:pt x="179069" y="110490"/>
                </a:lnTo>
                <a:close/>
              </a:path>
              <a:path w="302260" h="302259">
                <a:moveTo>
                  <a:pt x="205740" y="110490"/>
                </a:moveTo>
                <a:lnTo>
                  <a:pt x="200660" y="115570"/>
                </a:lnTo>
                <a:lnTo>
                  <a:pt x="201803" y="115570"/>
                </a:lnTo>
                <a:lnTo>
                  <a:pt x="204343" y="113030"/>
                </a:lnTo>
                <a:lnTo>
                  <a:pt x="205740" y="110490"/>
                </a:lnTo>
                <a:close/>
              </a:path>
              <a:path w="302260" h="302259">
                <a:moveTo>
                  <a:pt x="219710" y="96520"/>
                </a:moveTo>
                <a:lnTo>
                  <a:pt x="193039" y="96520"/>
                </a:lnTo>
                <a:lnTo>
                  <a:pt x="179069" y="110490"/>
                </a:lnTo>
                <a:lnTo>
                  <a:pt x="180212" y="110490"/>
                </a:lnTo>
                <a:lnTo>
                  <a:pt x="179070" y="111760"/>
                </a:lnTo>
                <a:lnTo>
                  <a:pt x="205739" y="110490"/>
                </a:lnTo>
                <a:lnTo>
                  <a:pt x="207010" y="109220"/>
                </a:lnTo>
                <a:lnTo>
                  <a:pt x="181483" y="109220"/>
                </a:lnTo>
                <a:lnTo>
                  <a:pt x="186562" y="104140"/>
                </a:lnTo>
                <a:lnTo>
                  <a:pt x="212089" y="104140"/>
                </a:lnTo>
                <a:lnTo>
                  <a:pt x="213360" y="102870"/>
                </a:lnTo>
                <a:lnTo>
                  <a:pt x="187833" y="102870"/>
                </a:lnTo>
                <a:lnTo>
                  <a:pt x="192912" y="97790"/>
                </a:lnTo>
                <a:lnTo>
                  <a:pt x="218439" y="97790"/>
                </a:lnTo>
                <a:lnTo>
                  <a:pt x="219710" y="96520"/>
                </a:lnTo>
                <a:close/>
              </a:path>
              <a:path w="302260" h="302259">
                <a:moveTo>
                  <a:pt x="213233" y="104140"/>
                </a:moveTo>
                <a:lnTo>
                  <a:pt x="212089" y="104140"/>
                </a:lnTo>
                <a:lnTo>
                  <a:pt x="207010" y="109220"/>
                </a:lnTo>
                <a:lnTo>
                  <a:pt x="208153" y="109220"/>
                </a:lnTo>
                <a:lnTo>
                  <a:pt x="213233" y="104140"/>
                </a:lnTo>
                <a:close/>
              </a:path>
              <a:path w="302260" h="302259">
                <a:moveTo>
                  <a:pt x="219583" y="97790"/>
                </a:moveTo>
                <a:lnTo>
                  <a:pt x="218439" y="97790"/>
                </a:lnTo>
                <a:lnTo>
                  <a:pt x="213360" y="102870"/>
                </a:lnTo>
                <a:lnTo>
                  <a:pt x="214503" y="102870"/>
                </a:lnTo>
                <a:lnTo>
                  <a:pt x="219583" y="97790"/>
                </a:lnTo>
                <a:close/>
              </a:path>
              <a:path w="302260" h="302259">
                <a:moveTo>
                  <a:pt x="267970" y="48260"/>
                </a:moveTo>
                <a:lnTo>
                  <a:pt x="246380" y="48260"/>
                </a:lnTo>
                <a:lnTo>
                  <a:pt x="246380" y="53340"/>
                </a:lnTo>
                <a:lnTo>
                  <a:pt x="236220" y="53340"/>
                </a:lnTo>
                <a:lnTo>
                  <a:pt x="193039" y="96520"/>
                </a:lnTo>
                <a:lnTo>
                  <a:pt x="196723" y="93980"/>
                </a:lnTo>
                <a:lnTo>
                  <a:pt x="236093" y="54610"/>
                </a:lnTo>
                <a:lnTo>
                  <a:pt x="261620" y="54610"/>
                </a:lnTo>
                <a:lnTo>
                  <a:pt x="267970" y="48260"/>
                </a:lnTo>
                <a:close/>
              </a:path>
              <a:path w="302260" h="302259">
                <a:moveTo>
                  <a:pt x="247650" y="68580"/>
                </a:moveTo>
                <a:lnTo>
                  <a:pt x="219710" y="96520"/>
                </a:lnTo>
                <a:lnTo>
                  <a:pt x="223393" y="93980"/>
                </a:lnTo>
                <a:lnTo>
                  <a:pt x="247650" y="69850"/>
                </a:lnTo>
                <a:lnTo>
                  <a:pt x="247650" y="68580"/>
                </a:lnTo>
                <a:close/>
              </a:path>
              <a:path w="302260" h="302259">
                <a:moveTo>
                  <a:pt x="261620" y="54610"/>
                </a:moveTo>
                <a:lnTo>
                  <a:pt x="246380" y="54610"/>
                </a:lnTo>
                <a:lnTo>
                  <a:pt x="246380" y="59690"/>
                </a:lnTo>
                <a:lnTo>
                  <a:pt x="247650" y="59690"/>
                </a:lnTo>
                <a:lnTo>
                  <a:pt x="247650" y="68580"/>
                </a:lnTo>
                <a:lnTo>
                  <a:pt x="261620" y="54610"/>
                </a:lnTo>
                <a:close/>
              </a:path>
              <a:path w="302260" h="302259">
                <a:moveTo>
                  <a:pt x="289560" y="0"/>
                </a:moveTo>
                <a:lnTo>
                  <a:pt x="236220" y="53340"/>
                </a:lnTo>
                <a:lnTo>
                  <a:pt x="241300" y="49530"/>
                </a:lnTo>
                <a:lnTo>
                  <a:pt x="246380" y="48260"/>
                </a:lnTo>
                <a:lnTo>
                  <a:pt x="267970" y="48260"/>
                </a:lnTo>
                <a:lnTo>
                  <a:pt x="302260" y="13970"/>
                </a:lnTo>
                <a:lnTo>
                  <a:pt x="289560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bk object 1892"/>
          <p:cNvSpPr/>
          <p:nvPr/>
        </p:nvSpPr>
        <p:spPr>
          <a:xfrm>
            <a:off x="3930650" y="6439027"/>
            <a:ext cx="356870" cy="21450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bk object 1893"/>
          <p:cNvSpPr/>
          <p:nvPr/>
        </p:nvSpPr>
        <p:spPr>
          <a:xfrm>
            <a:off x="4122420" y="6078854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bk object 1894"/>
          <p:cNvSpPr/>
          <p:nvPr/>
        </p:nvSpPr>
        <p:spPr>
          <a:xfrm>
            <a:off x="4103370" y="6077584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bk object 1895"/>
          <p:cNvSpPr/>
          <p:nvPr/>
        </p:nvSpPr>
        <p:spPr>
          <a:xfrm>
            <a:off x="4103370" y="607631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bk object 1896"/>
          <p:cNvSpPr/>
          <p:nvPr/>
        </p:nvSpPr>
        <p:spPr>
          <a:xfrm>
            <a:off x="4103370" y="607504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bk object 1897"/>
          <p:cNvSpPr/>
          <p:nvPr/>
        </p:nvSpPr>
        <p:spPr>
          <a:xfrm>
            <a:off x="4103370" y="607314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0" y="1270"/>
                </a:moveTo>
                <a:lnTo>
                  <a:pt x="83820" y="1270"/>
                </a:lnTo>
                <a:lnTo>
                  <a:pt x="838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bk object 1898"/>
          <p:cNvSpPr/>
          <p:nvPr/>
        </p:nvSpPr>
        <p:spPr>
          <a:xfrm>
            <a:off x="4103370" y="607187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bk object 1899"/>
          <p:cNvSpPr/>
          <p:nvPr/>
        </p:nvSpPr>
        <p:spPr>
          <a:xfrm>
            <a:off x="4103370" y="607060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0" y="1269"/>
                </a:moveTo>
                <a:lnTo>
                  <a:pt x="52070" y="1269"/>
                </a:lnTo>
                <a:lnTo>
                  <a:pt x="520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bk object 1900"/>
          <p:cNvSpPr/>
          <p:nvPr/>
        </p:nvSpPr>
        <p:spPr>
          <a:xfrm>
            <a:off x="4103370" y="606932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bk object 1901"/>
          <p:cNvSpPr/>
          <p:nvPr/>
        </p:nvSpPr>
        <p:spPr>
          <a:xfrm>
            <a:off x="4103370" y="60680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0" y="1269"/>
                </a:moveTo>
                <a:lnTo>
                  <a:pt x="11429" y="1269"/>
                </a:lnTo>
                <a:lnTo>
                  <a:pt x="114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bk object 1902"/>
          <p:cNvSpPr/>
          <p:nvPr/>
        </p:nvSpPr>
        <p:spPr>
          <a:xfrm>
            <a:off x="4292600" y="609219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bk object 1903"/>
          <p:cNvSpPr/>
          <p:nvPr/>
        </p:nvSpPr>
        <p:spPr>
          <a:xfrm>
            <a:off x="4278629" y="609092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69"/>
                </a:lnTo>
                <a:lnTo>
                  <a:pt x="73660" y="1269"/>
                </a:lnTo>
                <a:lnTo>
                  <a:pt x="7366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bk object 1904"/>
          <p:cNvSpPr/>
          <p:nvPr/>
        </p:nvSpPr>
        <p:spPr>
          <a:xfrm>
            <a:off x="4264659" y="608965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70"/>
                </a:lnTo>
                <a:lnTo>
                  <a:pt x="83820" y="1270"/>
                </a:lnTo>
                <a:lnTo>
                  <a:pt x="8382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bk object 1905"/>
          <p:cNvSpPr/>
          <p:nvPr/>
        </p:nvSpPr>
        <p:spPr>
          <a:xfrm>
            <a:off x="4249420" y="608901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bk object 1906"/>
          <p:cNvSpPr/>
          <p:nvPr/>
        </p:nvSpPr>
        <p:spPr>
          <a:xfrm>
            <a:off x="4235450" y="608774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bk object 1907"/>
          <p:cNvSpPr/>
          <p:nvPr/>
        </p:nvSpPr>
        <p:spPr>
          <a:xfrm>
            <a:off x="4227829" y="608647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bk object 1908"/>
          <p:cNvSpPr/>
          <p:nvPr/>
        </p:nvSpPr>
        <p:spPr>
          <a:xfrm>
            <a:off x="4203700" y="608520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bk object 1909"/>
          <p:cNvSpPr/>
          <p:nvPr/>
        </p:nvSpPr>
        <p:spPr>
          <a:xfrm>
            <a:off x="4187190" y="6083934"/>
            <a:ext cx="123189" cy="0"/>
          </a:xfrm>
          <a:custGeom>
            <a:avLst/>
            <a:gdLst/>
            <a:ahLst/>
            <a:cxnLst/>
            <a:rect l="l" t="t" r="r" b="b"/>
            <a:pathLst>
              <a:path w="123189">
                <a:moveTo>
                  <a:pt x="0" y="0"/>
                </a:moveTo>
                <a:lnTo>
                  <a:pt x="12318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bk object 1910"/>
          <p:cNvSpPr/>
          <p:nvPr/>
        </p:nvSpPr>
        <p:spPr>
          <a:xfrm>
            <a:off x="4170679" y="608266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bk object 1911"/>
          <p:cNvSpPr/>
          <p:nvPr/>
        </p:nvSpPr>
        <p:spPr>
          <a:xfrm>
            <a:off x="4155440" y="608139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bk object 1912"/>
          <p:cNvSpPr/>
          <p:nvPr/>
        </p:nvSpPr>
        <p:spPr>
          <a:xfrm>
            <a:off x="4138929" y="608012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bk object 1913"/>
          <p:cNvSpPr/>
          <p:nvPr/>
        </p:nvSpPr>
        <p:spPr>
          <a:xfrm>
            <a:off x="4377690" y="610615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bk object 1914"/>
          <p:cNvSpPr/>
          <p:nvPr/>
        </p:nvSpPr>
        <p:spPr>
          <a:xfrm>
            <a:off x="4373879" y="610489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bk object 1915"/>
          <p:cNvSpPr/>
          <p:nvPr/>
        </p:nvSpPr>
        <p:spPr>
          <a:xfrm>
            <a:off x="4368800" y="61036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bk object 1916"/>
          <p:cNvSpPr/>
          <p:nvPr/>
        </p:nvSpPr>
        <p:spPr>
          <a:xfrm>
            <a:off x="4363720" y="610235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70">
                <a:moveTo>
                  <a:pt x="29210" y="0"/>
                </a:moveTo>
                <a:lnTo>
                  <a:pt x="0" y="0"/>
                </a:lnTo>
                <a:lnTo>
                  <a:pt x="0" y="1270"/>
                </a:lnTo>
                <a:lnTo>
                  <a:pt x="29210" y="1270"/>
                </a:lnTo>
                <a:lnTo>
                  <a:pt x="2921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bk object 1917"/>
          <p:cNvSpPr/>
          <p:nvPr/>
        </p:nvSpPr>
        <p:spPr>
          <a:xfrm>
            <a:off x="4359909" y="61010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bk object 1918"/>
          <p:cNvSpPr/>
          <p:nvPr/>
        </p:nvSpPr>
        <p:spPr>
          <a:xfrm>
            <a:off x="4354829" y="609980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70">
                <a:moveTo>
                  <a:pt x="29210" y="0"/>
                </a:moveTo>
                <a:lnTo>
                  <a:pt x="0" y="0"/>
                </a:lnTo>
                <a:lnTo>
                  <a:pt x="0" y="1269"/>
                </a:lnTo>
                <a:lnTo>
                  <a:pt x="29210" y="1269"/>
                </a:lnTo>
                <a:lnTo>
                  <a:pt x="2921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bk object 1919"/>
          <p:cNvSpPr/>
          <p:nvPr/>
        </p:nvSpPr>
        <p:spPr>
          <a:xfrm>
            <a:off x="4349750" y="609854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70">
                <a:moveTo>
                  <a:pt x="29210" y="0"/>
                </a:moveTo>
                <a:lnTo>
                  <a:pt x="0" y="0"/>
                </a:lnTo>
                <a:lnTo>
                  <a:pt x="0" y="1270"/>
                </a:lnTo>
                <a:lnTo>
                  <a:pt x="29210" y="1270"/>
                </a:lnTo>
                <a:lnTo>
                  <a:pt x="2921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bk object 1920"/>
          <p:cNvSpPr/>
          <p:nvPr/>
        </p:nvSpPr>
        <p:spPr>
          <a:xfrm>
            <a:off x="4344670" y="609727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bk object 1921"/>
          <p:cNvSpPr/>
          <p:nvPr/>
        </p:nvSpPr>
        <p:spPr>
          <a:xfrm>
            <a:off x="4342129" y="609600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bk object 1922"/>
          <p:cNvSpPr/>
          <p:nvPr/>
        </p:nvSpPr>
        <p:spPr>
          <a:xfrm>
            <a:off x="4321809" y="60947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44450" y="0"/>
                </a:moveTo>
                <a:lnTo>
                  <a:pt x="0" y="0"/>
                </a:lnTo>
                <a:lnTo>
                  <a:pt x="0" y="1270"/>
                </a:lnTo>
                <a:lnTo>
                  <a:pt x="44450" y="1270"/>
                </a:lnTo>
                <a:lnTo>
                  <a:pt x="4445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bk object 1923"/>
          <p:cNvSpPr/>
          <p:nvPr/>
        </p:nvSpPr>
        <p:spPr>
          <a:xfrm>
            <a:off x="4306570" y="609345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bk object 1924"/>
          <p:cNvSpPr/>
          <p:nvPr/>
        </p:nvSpPr>
        <p:spPr>
          <a:xfrm>
            <a:off x="4382770" y="6107429"/>
            <a:ext cx="67310" cy="12700"/>
          </a:xfrm>
          <a:custGeom>
            <a:avLst/>
            <a:gdLst/>
            <a:ahLst/>
            <a:cxnLst/>
            <a:rect l="l" t="t" r="r" b="b"/>
            <a:pathLst>
              <a:path w="67310" h="12700">
                <a:moveTo>
                  <a:pt x="67309" y="11430"/>
                </a:moveTo>
                <a:lnTo>
                  <a:pt x="43179" y="11430"/>
                </a:lnTo>
                <a:lnTo>
                  <a:pt x="43179" y="12700"/>
                </a:lnTo>
                <a:lnTo>
                  <a:pt x="67309" y="12700"/>
                </a:lnTo>
                <a:lnTo>
                  <a:pt x="67309" y="11430"/>
                </a:lnTo>
                <a:close/>
              </a:path>
              <a:path w="67310" h="12700">
                <a:moveTo>
                  <a:pt x="62229" y="10160"/>
                </a:moveTo>
                <a:lnTo>
                  <a:pt x="38100" y="10160"/>
                </a:lnTo>
                <a:lnTo>
                  <a:pt x="38100" y="11430"/>
                </a:lnTo>
                <a:lnTo>
                  <a:pt x="62229" y="11430"/>
                </a:lnTo>
                <a:lnTo>
                  <a:pt x="62229" y="10160"/>
                </a:lnTo>
                <a:close/>
              </a:path>
              <a:path w="67310" h="12700">
                <a:moveTo>
                  <a:pt x="58419" y="8890"/>
                </a:moveTo>
                <a:lnTo>
                  <a:pt x="33019" y="8890"/>
                </a:lnTo>
                <a:lnTo>
                  <a:pt x="33019" y="10160"/>
                </a:lnTo>
                <a:lnTo>
                  <a:pt x="58419" y="10160"/>
                </a:lnTo>
                <a:lnTo>
                  <a:pt x="58419" y="8890"/>
                </a:lnTo>
                <a:close/>
              </a:path>
              <a:path w="67310" h="12700">
                <a:moveTo>
                  <a:pt x="53339" y="7620"/>
                </a:moveTo>
                <a:lnTo>
                  <a:pt x="29209" y="7620"/>
                </a:lnTo>
                <a:lnTo>
                  <a:pt x="29209" y="8890"/>
                </a:lnTo>
                <a:lnTo>
                  <a:pt x="53339" y="8890"/>
                </a:lnTo>
                <a:lnTo>
                  <a:pt x="53339" y="7620"/>
                </a:lnTo>
                <a:close/>
              </a:path>
              <a:path w="67310" h="12700">
                <a:moveTo>
                  <a:pt x="49529" y="6350"/>
                </a:moveTo>
                <a:lnTo>
                  <a:pt x="24129" y="6350"/>
                </a:lnTo>
                <a:lnTo>
                  <a:pt x="24129" y="7620"/>
                </a:lnTo>
                <a:lnTo>
                  <a:pt x="49529" y="7620"/>
                </a:lnTo>
                <a:lnTo>
                  <a:pt x="49529" y="6350"/>
                </a:lnTo>
                <a:close/>
              </a:path>
              <a:path w="67310" h="12700">
                <a:moveTo>
                  <a:pt x="45720" y="5080"/>
                </a:moveTo>
                <a:lnTo>
                  <a:pt x="19050" y="5080"/>
                </a:lnTo>
                <a:lnTo>
                  <a:pt x="19050" y="6350"/>
                </a:lnTo>
                <a:lnTo>
                  <a:pt x="45720" y="6350"/>
                </a:lnTo>
                <a:lnTo>
                  <a:pt x="45720" y="5080"/>
                </a:lnTo>
                <a:close/>
              </a:path>
              <a:path w="67310" h="12700">
                <a:moveTo>
                  <a:pt x="40639" y="3810"/>
                </a:moveTo>
                <a:lnTo>
                  <a:pt x="13969" y="3810"/>
                </a:lnTo>
                <a:lnTo>
                  <a:pt x="13969" y="5080"/>
                </a:lnTo>
                <a:lnTo>
                  <a:pt x="40639" y="5080"/>
                </a:lnTo>
                <a:lnTo>
                  <a:pt x="40639" y="3810"/>
                </a:lnTo>
                <a:close/>
              </a:path>
              <a:path w="67310" h="12700">
                <a:moveTo>
                  <a:pt x="36829" y="2540"/>
                </a:moveTo>
                <a:lnTo>
                  <a:pt x="10159" y="2540"/>
                </a:lnTo>
                <a:lnTo>
                  <a:pt x="10159" y="3810"/>
                </a:lnTo>
                <a:lnTo>
                  <a:pt x="36829" y="3810"/>
                </a:lnTo>
                <a:lnTo>
                  <a:pt x="36829" y="2540"/>
                </a:lnTo>
                <a:close/>
              </a:path>
              <a:path w="67310" h="12700">
                <a:moveTo>
                  <a:pt x="31750" y="1270"/>
                </a:moveTo>
                <a:lnTo>
                  <a:pt x="5079" y="1270"/>
                </a:lnTo>
                <a:lnTo>
                  <a:pt x="5079" y="2540"/>
                </a:lnTo>
                <a:lnTo>
                  <a:pt x="31750" y="2540"/>
                </a:lnTo>
                <a:lnTo>
                  <a:pt x="31750" y="1270"/>
                </a:lnTo>
                <a:close/>
              </a:path>
              <a:path w="67310" h="1270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bk object 1925"/>
          <p:cNvSpPr/>
          <p:nvPr/>
        </p:nvSpPr>
        <p:spPr>
          <a:xfrm>
            <a:off x="4429759" y="6120129"/>
            <a:ext cx="68580" cy="13970"/>
          </a:xfrm>
          <a:custGeom>
            <a:avLst/>
            <a:gdLst/>
            <a:ahLst/>
            <a:cxnLst/>
            <a:rect l="l" t="t" r="r" b="b"/>
            <a:pathLst>
              <a:path w="68579" h="13970">
                <a:moveTo>
                  <a:pt x="68579" y="12700"/>
                </a:moveTo>
                <a:lnTo>
                  <a:pt x="38100" y="12700"/>
                </a:lnTo>
                <a:lnTo>
                  <a:pt x="38100" y="13970"/>
                </a:lnTo>
                <a:lnTo>
                  <a:pt x="68579" y="13970"/>
                </a:lnTo>
                <a:lnTo>
                  <a:pt x="68579" y="12700"/>
                </a:lnTo>
                <a:close/>
              </a:path>
              <a:path w="68579" h="13970">
                <a:moveTo>
                  <a:pt x="64769" y="11430"/>
                </a:moveTo>
                <a:lnTo>
                  <a:pt x="34289" y="11430"/>
                </a:lnTo>
                <a:lnTo>
                  <a:pt x="34289" y="12700"/>
                </a:lnTo>
                <a:lnTo>
                  <a:pt x="64769" y="12700"/>
                </a:lnTo>
                <a:lnTo>
                  <a:pt x="64769" y="11430"/>
                </a:lnTo>
                <a:close/>
              </a:path>
              <a:path w="68579" h="13970">
                <a:moveTo>
                  <a:pt x="59689" y="10160"/>
                </a:moveTo>
                <a:lnTo>
                  <a:pt x="31750" y="10160"/>
                </a:lnTo>
                <a:lnTo>
                  <a:pt x="31750" y="11430"/>
                </a:lnTo>
                <a:lnTo>
                  <a:pt x="59689" y="11430"/>
                </a:lnTo>
                <a:lnTo>
                  <a:pt x="59689" y="10160"/>
                </a:lnTo>
                <a:close/>
              </a:path>
              <a:path w="68579" h="13970">
                <a:moveTo>
                  <a:pt x="55879" y="8890"/>
                </a:moveTo>
                <a:lnTo>
                  <a:pt x="27939" y="8890"/>
                </a:lnTo>
                <a:lnTo>
                  <a:pt x="27939" y="10160"/>
                </a:lnTo>
                <a:lnTo>
                  <a:pt x="55879" y="10160"/>
                </a:lnTo>
                <a:lnTo>
                  <a:pt x="55879" y="8890"/>
                </a:lnTo>
                <a:close/>
              </a:path>
              <a:path w="68579" h="13970">
                <a:moveTo>
                  <a:pt x="50800" y="7620"/>
                </a:moveTo>
                <a:lnTo>
                  <a:pt x="25400" y="7620"/>
                </a:lnTo>
                <a:lnTo>
                  <a:pt x="25400" y="8890"/>
                </a:lnTo>
                <a:lnTo>
                  <a:pt x="50800" y="8890"/>
                </a:lnTo>
                <a:lnTo>
                  <a:pt x="50800" y="7620"/>
                </a:lnTo>
                <a:close/>
              </a:path>
              <a:path w="68579" h="13970">
                <a:moveTo>
                  <a:pt x="46989" y="6350"/>
                </a:moveTo>
                <a:lnTo>
                  <a:pt x="21589" y="6350"/>
                </a:lnTo>
                <a:lnTo>
                  <a:pt x="21589" y="7620"/>
                </a:lnTo>
                <a:lnTo>
                  <a:pt x="46989" y="7620"/>
                </a:lnTo>
                <a:lnTo>
                  <a:pt x="46989" y="6350"/>
                </a:lnTo>
                <a:close/>
              </a:path>
              <a:path w="68579" h="13970">
                <a:moveTo>
                  <a:pt x="41910" y="5080"/>
                </a:moveTo>
                <a:lnTo>
                  <a:pt x="19050" y="5080"/>
                </a:lnTo>
                <a:lnTo>
                  <a:pt x="19050" y="6350"/>
                </a:lnTo>
                <a:lnTo>
                  <a:pt x="41910" y="6350"/>
                </a:lnTo>
                <a:lnTo>
                  <a:pt x="41910" y="5080"/>
                </a:lnTo>
                <a:close/>
              </a:path>
              <a:path w="68579" h="13970">
                <a:moveTo>
                  <a:pt x="38100" y="3810"/>
                </a:moveTo>
                <a:lnTo>
                  <a:pt x="16510" y="3810"/>
                </a:lnTo>
                <a:lnTo>
                  <a:pt x="16510" y="5080"/>
                </a:lnTo>
                <a:lnTo>
                  <a:pt x="38100" y="5080"/>
                </a:lnTo>
                <a:lnTo>
                  <a:pt x="38100" y="3810"/>
                </a:lnTo>
                <a:close/>
              </a:path>
              <a:path w="68579" h="13970">
                <a:moveTo>
                  <a:pt x="33020" y="2540"/>
                </a:moveTo>
                <a:lnTo>
                  <a:pt x="10160" y="2540"/>
                </a:lnTo>
                <a:lnTo>
                  <a:pt x="10160" y="3810"/>
                </a:lnTo>
                <a:lnTo>
                  <a:pt x="33020" y="3810"/>
                </a:lnTo>
                <a:lnTo>
                  <a:pt x="33020" y="2540"/>
                </a:lnTo>
                <a:close/>
              </a:path>
              <a:path w="68579" h="13970">
                <a:moveTo>
                  <a:pt x="29209" y="1270"/>
                </a:moveTo>
                <a:lnTo>
                  <a:pt x="5079" y="1270"/>
                </a:lnTo>
                <a:lnTo>
                  <a:pt x="5079" y="2540"/>
                </a:lnTo>
                <a:lnTo>
                  <a:pt x="29209" y="2540"/>
                </a:lnTo>
                <a:lnTo>
                  <a:pt x="29209" y="1270"/>
                </a:lnTo>
                <a:close/>
              </a:path>
              <a:path w="68579" h="13970">
                <a:moveTo>
                  <a:pt x="24129" y="0"/>
                </a:moveTo>
                <a:lnTo>
                  <a:pt x="0" y="0"/>
                </a:lnTo>
                <a:lnTo>
                  <a:pt x="0" y="1270"/>
                </a:lnTo>
                <a:lnTo>
                  <a:pt x="24129" y="1270"/>
                </a:lnTo>
                <a:lnTo>
                  <a:pt x="2412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bk object 1926"/>
          <p:cNvSpPr/>
          <p:nvPr/>
        </p:nvSpPr>
        <p:spPr>
          <a:xfrm>
            <a:off x="4470400" y="6134100"/>
            <a:ext cx="74930" cy="13970"/>
          </a:xfrm>
          <a:custGeom>
            <a:avLst/>
            <a:gdLst/>
            <a:ahLst/>
            <a:cxnLst/>
            <a:rect l="l" t="t" r="r" b="b"/>
            <a:pathLst>
              <a:path w="74929" h="13970">
                <a:moveTo>
                  <a:pt x="74929" y="12700"/>
                </a:moveTo>
                <a:lnTo>
                  <a:pt x="31750" y="12700"/>
                </a:lnTo>
                <a:lnTo>
                  <a:pt x="31750" y="13970"/>
                </a:lnTo>
                <a:lnTo>
                  <a:pt x="74929" y="13970"/>
                </a:lnTo>
                <a:lnTo>
                  <a:pt x="74929" y="12700"/>
                </a:lnTo>
                <a:close/>
              </a:path>
              <a:path w="74929" h="13970">
                <a:moveTo>
                  <a:pt x="71120" y="11430"/>
                </a:moveTo>
                <a:lnTo>
                  <a:pt x="29210" y="11430"/>
                </a:lnTo>
                <a:lnTo>
                  <a:pt x="29210" y="12700"/>
                </a:lnTo>
                <a:lnTo>
                  <a:pt x="71120" y="12700"/>
                </a:lnTo>
                <a:lnTo>
                  <a:pt x="71120" y="11430"/>
                </a:lnTo>
                <a:close/>
              </a:path>
              <a:path w="74929" h="13970">
                <a:moveTo>
                  <a:pt x="67310" y="10159"/>
                </a:moveTo>
                <a:lnTo>
                  <a:pt x="25400" y="10159"/>
                </a:lnTo>
                <a:lnTo>
                  <a:pt x="25400" y="11430"/>
                </a:lnTo>
                <a:lnTo>
                  <a:pt x="67310" y="11430"/>
                </a:lnTo>
                <a:lnTo>
                  <a:pt x="67310" y="10159"/>
                </a:lnTo>
                <a:close/>
              </a:path>
              <a:path w="74929" h="13970">
                <a:moveTo>
                  <a:pt x="62230" y="8890"/>
                </a:moveTo>
                <a:lnTo>
                  <a:pt x="22860" y="8890"/>
                </a:lnTo>
                <a:lnTo>
                  <a:pt x="22860" y="10159"/>
                </a:lnTo>
                <a:lnTo>
                  <a:pt x="62230" y="10159"/>
                </a:lnTo>
                <a:lnTo>
                  <a:pt x="62230" y="8890"/>
                </a:lnTo>
                <a:close/>
              </a:path>
              <a:path w="74929" h="13970">
                <a:moveTo>
                  <a:pt x="59689" y="7620"/>
                </a:moveTo>
                <a:lnTo>
                  <a:pt x="19050" y="7620"/>
                </a:lnTo>
                <a:lnTo>
                  <a:pt x="19050" y="8890"/>
                </a:lnTo>
                <a:lnTo>
                  <a:pt x="59689" y="8890"/>
                </a:lnTo>
                <a:lnTo>
                  <a:pt x="59689" y="7620"/>
                </a:lnTo>
                <a:close/>
              </a:path>
              <a:path w="74929" h="13970">
                <a:moveTo>
                  <a:pt x="54610" y="6350"/>
                </a:moveTo>
                <a:lnTo>
                  <a:pt x="16510" y="6350"/>
                </a:lnTo>
                <a:lnTo>
                  <a:pt x="16510" y="7620"/>
                </a:lnTo>
                <a:lnTo>
                  <a:pt x="54610" y="7620"/>
                </a:lnTo>
                <a:lnTo>
                  <a:pt x="54610" y="6350"/>
                </a:lnTo>
                <a:close/>
              </a:path>
              <a:path w="74929" h="13970">
                <a:moveTo>
                  <a:pt x="50800" y="5080"/>
                </a:moveTo>
                <a:lnTo>
                  <a:pt x="12700" y="5080"/>
                </a:lnTo>
                <a:lnTo>
                  <a:pt x="12700" y="6350"/>
                </a:lnTo>
                <a:lnTo>
                  <a:pt x="50800" y="6350"/>
                </a:lnTo>
                <a:lnTo>
                  <a:pt x="50800" y="5080"/>
                </a:lnTo>
                <a:close/>
              </a:path>
              <a:path w="74929" h="13970">
                <a:moveTo>
                  <a:pt x="45720" y="3809"/>
                </a:moveTo>
                <a:lnTo>
                  <a:pt x="10160" y="3809"/>
                </a:lnTo>
                <a:lnTo>
                  <a:pt x="10160" y="5080"/>
                </a:lnTo>
                <a:lnTo>
                  <a:pt x="45720" y="5080"/>
                </a:lnTo>
                <a:lnTo>
                  <a:pt x="45720" y="3809"/>
                </a:lnTo>
                <a:close/>
              </a:path>
              <a:path w="74929" h="13970">
                <a:moveTo>
                  <a:pt x="41910" y="2540"/>
                </a:moveTo>
                <a:lnTo>
                  <a:pt x="6350" y="2540"/>
                </a:lnTo>
                <a:lnTo>
                  <a:pt x="6350" y="3809"/>
                </a:lnTo>
                <a:lnTo>
                  <a:pt x="41910" y="3809"/>
                </a:lnTo>
                <a:lnTo>
                  <a:pt x="41910" y="2540"/>
                </a:lnTo>
                <a:close/>
              </a:path>
              <a:path w="74929" h="13970">
                <a:moveTo>
                  <a:pt x="36830" y="1270"/>
                </a:moveTo>
                <a:lnTo>
                  <a:pt x="3810" y="1270"/>
                </a:lnTo>
                <a:lnTo>
                  <a:pt x="3810" y="2540"/>
                </a:lnTo>
                <a:lnTo>
                  <a:pt x="36830" y="2540"/>
                </a:lnTo>
                <a:lnTo>
                  <a:pt x="36830" y="1270"/>
                </a:lnTo>
                <a:close/>
              </a:path>
              <a:path w="74929" h="139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bk object 1927"/>
          <p:cNvSpPr/>
          <p:nvPr/>
        </p:nvSpPr>
        <p:spPr>
          <a:xfrm>
            <a:off x="4505959" y="6148070"/>
            <a:ext cx="76200" cy="12700"/>
          </a:xfrm>
          <a:custGeom>
            <a:avLst/>
            <a:gdLst/>
            <a:ahLst/>
            <a:cxnLst/>
            <a:rect l="l" t="t" r="r" b="b"/>
            <a:pathLst>
              <a:path w="76200" h="12700">
                <a:moveTo>
                  <a:pt x="76200" y="11429"/>
                </a:moveTo>
                <a:lnTo>
                  <a:pt x="27939" y="11429"/>
                </a:lnTo>
                <a:lnTo>
                  <a:pt x="27939" y="12699"/>
                </a:lnTo>
                <a:lnTo>
                  <a:pt x="76200" y="12699"/>
                </a:lnTo>
                <a:lnTo>
                  <a:pt x="76200" y="11429"/>
                </a:lnTo>
                <a:close/>
              </a:path>
              <a:path w="76200" h="12700">
                <a:moveTo>
                  <a:pt x="72389" y="10159"/>
                </a:moveTo>
                <a:lnTo>
                  <a:pt x="25400" y="10159"/>
                </a:lnTo>
                <a:lnTo>
                  <a:pt x="25400" y="11429"/>
                </a:lnTo>
                <a:lnTo>
                  <a:pt x="72389" y="11429"/>
                </a:lnTo>
                <a:lnTo>
                  <a:pt x="72389" y="10159"/>
                </a:lnTo>
                <a:close/>
              </a:path>
              <a:path w="76200" h="12700">
                <a:moveTo>
                  <a:pt x="69850" y="8889"/>
                </a:moveTo>
                <a:lnTo>
                  <a:pt x="21589" y="8889"/>
                </a:lnTo>
                <a:lnTo>
                  <a:pt x="21589" y="10159"/>
                </a:lnTo>
                <a:lnTo>
                  <a:pt x="69850" y="10159"/>
                </a:lnTo>
                <a:lnTo>
                  <a:pt x="69850" y="8889"/>
                </a:lnTo>
                <a:close/>
              </a:path>
              <a:path w="76200" h="12700">
                <a:moveTo>
                  <a:pt x="66039" y="7619"/>
                </a:moveTo>
                <a:lnTo>
                  <a:pt x="19050" y="7619"/>
                </a:lnTo>
                <a:lnTo>
                  <a:pt x="19050" y="8889"/>
                </a:lnTo>
                <a:lnTo>
                  <a:pt x="66039" y="8889"/>
                </a:lnTo>
                <a:lnTo>
                  <a:pt x="66039" y="7619"/>
                </a:lnTo>
                <a:close/>
              </a:path>
              <a:path w="76200" h="12700">
                <a:moveTo>
                  <a:pt x="62229" y="6349"/>
                </a:moveTo>
                <a:lnTo>
                  <a:pt x="15239" y="6349"/>
                </a:lnTo>
                <a:lnTo>
                  <a:pt x="15239" y="7619"/>
                </a:lnTo>
                <a:lnTo>
                  <a:pt x="62229" y="7619"/>
                </a:lnTo>
                <a:lnTo>
                  <a:pt x="62229" y="6349"/>
                </a:lnTo>
                <a:close/>
              </a:path>
              <a:path w="76200" h="12700">
                <a:moveTo>
                  <a:pt x="58420" y="5079"/>
                </a:moveTo>
                <a:lnTo>
                  <a:pt x="12700" y="5079"/>
                </a:lnTo>
                <a:lnTo>
                  <a:pt x="12700" y="6349"/>
                </a:lnTo>
                <a:lnTo>
                  <a:pt x="58420" y="6349"/>
                </a:lnTo>
                <a:lnTo>
                  <a:pt x="58420" y="5079"/>
                </a:lnTo>
                <a:close/>
              </a:path>
              <a:path w="76200" h="12700">
                <a:moveTo>
                  <a:pt x="54610" y="3809"/>
                </a:moveTo>
                <a:lnTo>
                  <a:pt x="8889" y="3809"/>
                </a:lnTo>
                <a:lnTo>
                  <a:pt x="8889" y="5079"/>
                </a:lnTo>
                <a:lnTo>
                  <a:pt x="54610" y="5079"/>
                </a:lnTo>
                <a:lnTo>
                  <a:pt x="54610" y="3809"/>
                </a:lnTo>
                <a:close/>
              </a:path>
              <a:path w="76200" h="12700">
                <a:moveTo>
                  <a:pt x="50800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50800" y="3809"/>
                </a:lnTo>
                <a:lnTo>
                  <a:pt x="50800" y="2539"/>
                </a:lnTo>
                <a:close/>
              </a:path>
              <a:path w="76200" h="12700">
                <a:moveTo>
                  <a:pt x="46989" y="1269"/>
                </a:moveTo>
                <a:lnTo>
                  <a:pt x="2539" y="1269"/>
                </a:lnTo>
                <a:lnTo>
                  <a:pt x="2539" y="2539"/>
                </a:lnTo>
                <a:lnTo>
                  <a:pt x="46989" y="2539"/>
                </a:lnTo>
                <a:lnTo>
                  <a:pt x="46989" y="1269"/>
                </a:lnTo>
                <a:close/>
              </a:path>
              <a:path w="76200" h="12700">
                <a:moveTo>
                  <a:pt x="43179" y="0"/>
                </a:moveTo>
                <a:lnTo>
                  <a:pt x="0" y="0"/>
                </a:lnTo>
                <a:lnTo>
                  <a:pt x="0" y="1269"/>
                </a:lnTo>
                <a:lnTo>
                  <a:pt x="43179" y="1269"/>
                </a:lnTo>
                <a:lnTo>
                  <a:pt x="43179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bk object 1928"/>
          <p:cNvSpPr/>
          <p:nvPr/>
        </p:nvSpPr>
        <p:spPr>
          <a:xfrm>
            <a:off x="4537709" y="6160770"/>
            <a:ext cx="83820" cy="13970"/>
          </a:xfrm>
          <a:custGeom>
            <a:avLst/>
            <a:gdLst/>
            <a:ahLst/>
            <a:cxnLst/>
            <a:rect l="l" t="t" r="r" b="b"/>
            <a:pathLst>
              <a:path w="83820" h="13970">
                <a:moveTo>
                  <a:pt x="83819" y="12699"/>
                </a:moveTo>
                <a:lnTo>
                  <a:pt x="27939" y="12699"/>
                </a:lnTo>
                <a:lnTo>
                  <a:pt x="27939" y="13969"/>
                </a:lnTo>
                <a:lnTo>
                  <a:pt x="83819" y="13969"/>
                </a:lnTo>
                <a:lnTo>
                  <a:pt x="83819" y="12699"/>
                </a:lnTo>
                <a:close/>
              </a:path>
              <a:path w="83820" h="13970">
                <a:moveTo>
                  <a:pt x="81279" y="11429"/>
                </a:moveTo>
                <a:lnTo>
                  <a:pt x="25400" y="11429"/>
                </a:lnTo>
                <a:lnTo>
                  <a:pt x="25400" y="12699"/>
                </a:lnTo>
                <a:lnTo>
                  <a:pt x="81279" y="12699"/>
                </a:lnTo>
                <a:lnTo>
                  <a:pt x="81279" y="11429"/>
                </a:lnTo>
                <a:close/>
              </a:path>
              <a:path w="83820" h="13970">
                <a:moveTo>
                  <a:pt x="78739" y="10159"/>
                </a:moveTo>
                <a:lnTo>
                  <a:pt x="22860" y="10159"/>
                </a:lnTo>
                <a:lnTo>
                  <a:pt x="22860" y="11429"/>
                </a:lnTo>
                <a:lnTo>
                  <a:pt x="78739" y="11429"/>
                </a:lnTo>
                <a:lnTo>
                  <a:pt x="78739" y="10159"/>
                </a:lnTo>
                <a:close/>
              </a:path>
              <a:path w="83820" h="13970">
                <a:moveTo>
                  <a:pt x="74929" y="8889"/>
                </a:moveTo>
                <a:lnTo>
                  <a:pt x="20319" y="8889"/>
                </a:lnTo>
                <a:lnTo>
                  <a:pt x="20319" y="10159"/>
                </a:lnTo>
                <a:lnTo>
                  <a:pt x="74929" y="10159"/>
                </a:lnTo>
                <a:lnTo>
                  <a:pt x="74929" y="8889"/>
                </a:lnTo>
                <a:close/>
              </a:path>
              <a:path w="83820" h="13970">
                <a:moveTo>
                  <a:pt x="71119" y="7619"/>
                </a:moveTo>
                <a:lnTo>
                  <a:pt x="17779" y="7619"/>
                </a:lnTo>
                <a:lnTo>
                  <a:pt x="17779" y="8889"/>
                </a:lnTo>
                <a:lnTo>
                  <a:pt x="71119" y="8889"/>
                </a:lnTo>
                <a:lnTo>
                  <a:pt x="71119" y="7619"/>
                </a:lnTo>
                <a:close/>
              </a:path>
              <a:path w="83820" h="13970">
                <a:moveTo>
                  <a:pt x="67309" y="6349"/>
                </a:moveTo>
                <a:lnTo>
                  <a:pt x="13969" y="6349"/>
                </a:lnTo>
                <a:lnTo>
                  <a:pt x="13969" y="7619"/>
                </a:lnTo>
                <a:lnTo>
                  <a:pt x="67309" y="7619"/>
                </a:lnTo>
                <a:lnTo>
                  <a:pt x="67309" y="6349"/>
                </a:lnTo>
                <a:close/>
              </a:path>
              <a:path w="83820" h="13970">
                <a:moveTo>
                  <a:pt x="63500" y="5079"/>
                </a:moveTo>
                <a:lnTo>
                  <a:pt x="11429" y="5079"/>
                </a:lnTo>
                <a:lnTo>
                  <a:pt x="11429" y="6349"/>
                </a:lnTo>
                <a:lnTo>
                  <a:pt x="63500" y="6349"/>
                </a:lnTo>
                <a:lnTo>
                  <a:pt x="63500" y="5079"/>
                </a:lnTo>
                <a:close/>
              </a:path>
              <a:path w="83820" h="13970">
                <a:moveTo>
                  <a:pt x="59689" y="3809"/>
                </a:moveTo>
                <a:lnTo>
                  <a:pt x="8889" y="3809"/>
                </a:lnTo>
                <a:lnTo>
                  <a:pt x="8889" y="5079"/>
                </a:lnTo>
                <a:lnTo>
                  <a:pt x="59689" y="5079"/>
                </a:lnTo>
                <a:lnTo>
                  <a:pt x="59689" y="3809"/>
                </a:lnTo>
                <a:close/>
              </a:path>
              <a:path w="83820" h="13970">
                <a:moveTo>
                  <a:pt x="55879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55879" y="3809"/>
                </a:lnTo>
                <a:lnTo>
                  <a:pt x="55879" y="2539"/>
                </a:lnTo>
                <a:close/>
              </a:path>
              <a:path w="83820" h="13970">
                <a:moveTo>
                  <a:pt x="52070" y="1269"/>
                </a:moveTo>
                <a:lnTo>
                  <a:pt x="3810" y="1269"/>
                </a:lnTo>
                <a:lnTo>
                  <a:pt x="3810" y="2539"/>
                </a:lnTo>
                <a:lnTo>
                  <a:pt x="52070" y="2539"/>
                </a:lnTo>
                <a:lnTo>
                  <a:pt x="52070" y="1269"/>
                </a:lnTo>
                <a:close/>
              </a:path>
              <a:path w="83820" h="13970">
                <a:moveTo>
                  <a:pt x="48260" y="0"/>
                </a:moveTo>
                <a:lnTo>
                  <a:pt x="0" y="0"/>
                </a:lnTo>
                <a:lnTo>
                  <a:pt x="0" y="1269"/>
                </a:lnTo>
                <a:lnTo>
                  <a:pt x="48260" y="1269"/>
                </a:lnTo>
                <a:lnTo>
                  <a:pt x="48260" y="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bk object 1929"/>
          <p:cNvSpPr/>
          <p:nvPr/>
        </p:nvSpPr>
        <p:spPr>
          <a:xfrm>
            <a:off x="4569459" y="6174740"/>
            <a:ext cx="72390" cy="12700"/>
          </a:xfrm>
          <a:custGeom>
            <a:avLst/>
            <a:gdLst/>
            <a:ahLst/>
            <a:cxnLst/>
            <a:rect l="l" t="t" r="r" b="b"/>
            <a:pathLst>
              <a:path w="72389" h="12700">
                <a:moveTo>
                  <a:pt x="72389" y="11430"/>
                </a:moveTo>
                <a:lnTo>
                  <a:pt x="25400" y="11430"/>
                </a:lnTo>
                <a:lnTo>
                  <a:pt x="25400" y="12700"/>
                </a:lnTo>
                <a:lnTo>
                  <a:pt x="72389" y="12700"/>
                </a:lnTo>
                <a:lnTo>
                  <a:pt x="72389" y="11430"/>
                </a:lnTo>
                <a:close/>
              </a:path>
              <a:path w="72389" h="12700">
                <a:moveTo>
                  <a:pt x="71120" y="10160"/>
                </a:moveTo>
                <a:lnTo>
                  <a:pt x="22860" y="10160"/>
                </a:lnTo>
                <a:lnTo>
                  <a:pt x="22860" y="11430"/>
                </a:lnTo>
                <a:lnTo>
                  <a:pt x="71120" y="11430"/>
                </a:lnTo>
                <a:lnTo>
                  <a:pt x="71120" y="10160"/>
                </a:lnTo>
                <a:close/>
              </a:path>
              <a:path w="72389" h="12700">
                <a:moveTo>
                  <a:pt x="68579" y="8890"/>
                </a:moveTo>
                <a:lnTo>
                  <a:pt x="19050" y="8890"/>
                </a:lnTo>
                <a:lnTo>
                  <a:pt x="19050" y="10160"/>
                </a:lnTo>
                <a:lnTo>
                  <a:pt x="68579" y="10160"/>
                </a:lnTo>
                <a:lnTo>
                  <a:pt x="68579" y="8890"/>
                </a:lnTo>
                <a:close/>
              </a:path>
              <a:path w="72389" h="12700">
                <a:moveTo>
                  <a:pt x="66039" y="7620"/>
                </a:moveTo>
                <a:lnTo>
                  <a:pt x="16510" y="7620"/>
                </a:lnTo>
                <a:lnTo>
                  <a:pt x="16510" y="8890"/>
                </a:lnTo>
                <a:lnTo>
                  <a:pt x="66039" y="8890"/>
                </a:lnTo>
                <a:lnTo>
                  <a:pt x="66039" y="7620"/>
                </a:lnTo>
                <a:close/>
              </a:path>
              <a:path w="72389" h="12700">
                <a:moveTo>
                  <a:pt x="64769" y="6350"/>
                </a:moveTo>
                <a:lnTo>
                  <a:pt x="13969" y="6350"/>
                </a:lnTo>
                <a:lnTo>
                  <a:pt x="13969" y="7620"/>
                </a:lnTo>
                <a:lnTo>
                  <a:pt x="64769" y="7620"/>
                </a:lnTo>
                <a:lnTo>
                  <a:pt x="64769" y="6350"/>
                </a:lnTo>
                <a:close/>
              </a:path>
              <a:path w="72389" h="12700">
                <a:moveTo>
                  <a:pt x="62229" y="5080"/>
                </a:moveTo>
                <a:lnTo>
                  <a:pt x="11429" y="5080"/>
                </a:lnTo>
                <a:lnTo>
                  <a:pt x="11429" y="6350"/>
                </a:lnTo>
                <a:lnTo>
                  <a:pt x="62229" y="6350"/>
                </a:lnTo>
                <a:lnTo>
                  <a:pt x="62229" y="5080"/>
                </a:lnTo>
                <a:close/>
              </a:path>
              <a:path w="72389" h="12700">
                <a:moveTo>
                  <a:pt x="59689" y="3810"/>
                </a:moveTo>
                <a:lnTo>
                  <a:pt x="7619" y="3810"/>
                </a:lnTo>
                <a:lnTo>
                  <a:pt x="7619" y="5080"/>
                </a:lnTo>
                <a:lnTo>
                  <a:pt x="59689" y="5080"/>
                </a:lnTo>
                <a:lnTo>
                  <a:pt x="59689" y="3810"/>
                </a:lnTo>
                <a:close/>
              </a:path>
              <a:path w="72389" h="12700">
                <a:moveTo>
                  <a:pt x="58419" y="2540"/>
                </a:moveTo>
                <a:lnTo>
                  <a:pt x="5079" y="2540"/>
                </a:lnTo>
                <a:lnTo>
                  <a:pt x="5079" y="3810"/>
                </a:lnTo>
                <a:lnTo>
                  <a:pt x="58419" y="3810"/>
                </a:lnTo>
                <a:lnTo>
                  <a:pt x="58419" y="2540"/>
                </a:lnTo>
                <a:close/>
              </a:path>
              <a:path w="72389" h="12700">
                <a:moveTo>
                  <a:pt x="55879" y="1270"/>
                </a:moveTo>
                <a:lnTo>
                  <a:pt x="2539" y="1270"/>
                </a:lnTo>
                <a:lnTo>
                  <a:pt x="2539" y="2540"/>
                </a:lnTo>
                <a:lnTo>
                  <a:pt x="55879" y="2540"/>
                </a:lnTo>
                <a:lnTo>
                  <a:pt x="55879" y="1270"/>
                </a:lnTo>
                <a:close/>
              </a:path>
              <a:path w="72389" h="12700">
                <a:moveTo>
                  <a:pt x="54610" y="0"/>
                </a:moveTo>
                <a:lnTo>
                  <a:pt x="0" y="0"/>
                </a:lnTo>
                <a:lnTo>
                  <a:pt x="0" y="1270"/>
                </a:lnTo>
                <a:lnTo>
                  <a:pt x="54610" y="1270"/>
                </a:lnTo>
                <a:lnTo>
                  <a:pt x="5461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bk object 1930"/>
          <p:cNvSpPr/>
          <p:nvPr/>
        </p:nvSpPr>
        <p:spPr>
          <a:xfrm>
            <a:off x="4597400" y="6187440"/>
            <a:ext cx="67310" cy="13970"/>
          </a:xfrm>
          <a:custGeom>
            <a:avLst/>
            <a:gdLst/>
            <a:ahLst/>
            <a:cxnLst/>
            <a:rect l="l" t="t" r="r" b="b"/>
            <a:pathLst>
              <a:path w="67310" h="13970">
                <a:moveTo>
                  <a:pt x="67310" y="12700"/>
                </a:moveTo>
                <a:lnTo>
                  <a:pt x="29210" y="12700"/>
                </a:lnTo>
                <a:lnTo>
                  <a:pt x="29210" y="13970"/>
                </a:lnTo>
                <a:lnTo>
                  <a:pt x="67310" y="13970"/>
                </a:lnTo>
                <a:lnTo>
                  <a:pt x="67310" y="12700"/>
                </a:lnTo>
                <a:close/>
              </a:path>
              <a:path w="67310" h="13970">
                <a:moveTo>
                  <a:pt x="64770" y="11430"/>
                </a:moveTo>
                <a:lnTo>
                  <a:pt x="25400" y="11430"/>
                </a:lnTo>
                <a:lnTo>
                  <a:pt x="25400" y="12700"/>
                </a:lnTo>
                <a:lnTo>
                  <a:pt x="64770" y="12700"/>
                </a:lnTo>
                <a:lnTo>
                  <a:pt x="64770" y="11430"/>
                </a:lnTo>
                <a:close/>
              </a:path>
              <a:path w="67310" h="13970">
                <a:moveTo>
                  <a:pt x="63500" y="10160"/>
                </a:moveTo>
                <a:lnTo>
                  <a:pt x="22860" y="10160"/>
                </a:lnTo>
                <a:lnTo>
                  <a:pt x="22860" y="11430"/>
                </a:lnTo>
                <a:lnTo>
                  <a:pt x="63500" y="11430"/>
                </a:lnTo>
                <a:lnTo>
                  <a:pt x="63500" y="10160"/>
                </a:lnTo>
                <a:close/>
              </a:path>
              <a:path w="67310" h="13970">
                <a:moveTo>
                  <a:pt x="60960" y="8890"/>
                </a:moveTo>
                <a:lnTo>
                  <a:pt x="20320" y="8890"/>
                </a:lnTo>
                <a:lnTo>
                  <a:pt x="20320" y="10160"/>
                </a:lnTo>
                <a:lnTo>
                  <a:pt x="60960" y="10160"/>
                </a:lnTo>
                <a:lnTo>
                  <a:pt x="60960" y="8890"/>
                </a:lnTo>
                <a:close/>
              </a:path>
              <a:path w="67310" h="13970">
                <a:moveTo>
                  <a:pt x="59689" y="7620"/>
                </a:moveTo>
                <a:lnTo>
                  <a:pt x="16510" y="7620"/>
                </a:lnTo>
                <a:lnTo>
                  <a:pt x="16510" y="8890"/>
                </a:lnTo>
                <a:lnTo>
                  <a:pt x="59689" y="8890"/>
                </a:lnTo>
                <a:lnTo>
                  <a:pt x="59689" y="7620"/>
                </a:lnTo>
                <a:close/>
              </a:path>
              <a:path w="67310" h="13970">
                <a:moveTo>
                  <a:pt x="57150" y="6350"/>
                </a:moveTo>
                <a:lnTo>
                  <a:pt x="13970" y="6350"/>
                </a:lnTo>
                <a:lnTo>
                  <a:pt x="13970" y="7620"/>
                </a:lnTo>
                <a:lnTo>
                  <a:pt x="57150" y="7620"/>
                </a:lnTo>
                <a:lnTo>
                  <a:pt x="57150" y="6350"/>
                </a:lnTo>
                <a:close/>
              </a:path>
              <a:path w="67310" h="13970">
                <a:moveTo>
                  <a:pt x="54609" y="5080"/>
                </a:moveTo>
                <a:lnTo>
                  <a:pt x="11429" y="5080"/>
                </a:lnTo>
                <a:lnTo>
                  <a:pt x="11429" y="6350"/>
                </a:lnTo>
                <a:lnTo>
                  <a:pt x="54609" y="6350"/>
                </a:lnTo>
                <a:lnTo>
                  <a:pt x="54609" y="5080"/>
                </a:lnTo>
                <a:close/>
              </a:path>
              <a:path w="67310" h="13970">
                <a:moveTo>
                  <a:pt x="53339" y="3810"/>
                </a:moveTo>
                <a:lnTo>
                  <a:pt x="8889" y="3810"/>
                </a:lnTo>
                <a:lnTo>
                  <a:pt x="8889" y="5080"/>
                </a:lnTo>
                <a:lnTo>
                  <a:pt x="53339" y="5080"/>
                </a:lnTo>
                <a:lnTo>
                  <a:pt x="53339" y="3810"/>
                </a:lnTo>
                <a:close/>
              </a:path>
              <a:path w="67310" h="13970">
                <a:moveTo>
                  <a:pt x="50800" y="2540"/>
                </a:moveTo>
                <a:lnTo>
                  <a:pt x="6350" y="2540"/>
                </a:lnTo>
                <a:lnTo>
                  <a:pt x="6350" y="3810"/>
                </a:lnTo>
                <a:lnTo>
                  <a:pt x="50800" y="3810"/>
                </a:lnTo>
                <a:lnTo>
                  <a:pt x="50800" y="2540"/>
                </a:lnTo>
                <a:close/>
              </a:path>
              <a:path w="67310" h="13970">
                <a:moveTo>
                  <a:pt x="48260" y="1270"/>
                </a:moveTo>
                <a:lnTo>
                  <a:pt x="2539" y="1270"/>
                </a:lnTo>
                <a:lnTo>
                  <a:pt x="2539" y="2540"/>
                </a:lnTo>
                <a:lnTo>
                  <a:pt x="48260" y="2540"/>
                </a:lnTo>
                <a:lnTo>
                  <a:pt x="48260" y="1270"/>
                </a:lnTo>
                <a:close/>
              </a:path>
              <a:path w="67310" h="13970">
                <a:moveTo>
                  <a:pt x="46989" y="0"/>
                </a:moveTo>
                <a:lnTo>
                  <a:pt x="0" y="0"/>
                </a:lnTo>
                <a:lnTo>
                  <a:pt x="0" y="1270"/>
                </a:lnTo>
                <a:lnTo>
                  <a:pt x="46989" y="1270"/>
                </a:lnTo>
                <a:lnTo>
                  <a:pt x="4698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bk object 1931"/>
          <p:cNvSpPr/>
          <p:nvPr/>
        </p:nvSpPr>
        <p:spPr>
          <a:xfrm>
            <a:off x="4627879" y="6201409"/>
            <a:ext cx="59690" cy="13970"/>
          </a:xfrm>
          <a:custGeom>
            <a:avLst/>
            <a:gdLst/>
            <a:ahLst/>
            <a:cxnLst/>
            <a:rect l="l" t="t" r="r" b="b"/>
            <a:pathLst>
              <a:path w="59689" h="13970">
                <a:moveTo>
                  <a:pt x="59690" y="12699"/>
                </a:moveTo>
                <a:lnTo>
                  <a:pt x="20320" y="12699"/>
                </a:lnTo>
                <a:lnTo>
                  <a:pt x="20320" y="13969"/>
                </a:lnTo>
                <a:lnTo>
                  <a:pt x="59690" y="13969"/>
                </a:lnTo>
                <a:lnTo>
                  <a:pt x="59690" y="12699"/>
                </a:lnTo>
                <a:close/>
              </a:path>
              <a:path w="59689" h="13970">
                <a:moveTo>
                  <a:pt x="55880" y="10159"/>
                </a:moveTo>
                <a:lnTo>
                  <a:pt x="16510" y="10159"/>
                </a:lnTo>
                <a:lnTo>
                  <a:pt x="1651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55880" y="11429"/>
                </a:lnTo>
                <a:lnTo>
                  <a:pt x="55880" y="10159"/>
                </a:lnTo>
                <a:close/>
              </a:path>
              <a:path w="59689" h="13970">
                <a:moveTo>
                  <a:pt x="57150" y="11429"/>
                </a:moveTo>
                <a:lnTo>
                  <a:pt x="55880" y="11429"/>
                </a:lnTo>
                <a:lnTo>
                  <a:pt x="55880" y="12699"/>
                </a:lnTo>
                <a:lnTo>
                  <a:pt x="57150" y="12699"/>
                </a:lnTo>
                <a:lnTo>
                  <a:pt x="57150" y="11429"/>
                </a:lnTo>
                <a:close/>
              </a:path>
              <a:path w="59689" h="13970">
                <a:moveTo>
                  <a:pt x="53340" y="8889"/>
                </a:moveTo>
                <a:lnTo>
                  <a:pt x="15240" y="8889"/>
                </a:lnTo>
                <a:lnTo>
                  <a:pt x="15240" y="10159"/>
                </a:lnTo>
                <a:lnTo>
                  <a:pt x="53340" y="10159"/>
                </a:lnTo>
                <a:lnTo>
                  <a:pt x="53340" y="8889"/>
                </a:lnTo>
                <a:close/>
              </a:path>
              <a:path w="59689" h="13970">
                <a:moveTo>
                  <a:pt x="50800" y="7619"/>
                </a:moveTo>
                <a:lnTo>
                  <a:pt x="12700" y="7619"/>
                </a:lnTo>
                <a:lnTo>
                  <a:pt x="12700" y="8889"/>
                </a:lnTo>
                <a:lnTo>
                  <a:pt x="50800" y="8889"/>
                </a:lnTo>
                <a:lnTo>
                  <a:pt x="50800" y="7619"/>
                </a:lnTo>
                <a:close/>
              </a:path>
              <a:path w="59689" h="13970">
                <a:moveTo>
                  <a:pt x="49530" y="6349"/>
                </a:moveTo>
                <a:lnTo>
                  <a:pt x="10160" y="6349"/>
                </a:lnTo>
                <a:lnTo>
                  <a:pt x="10160" y="7619"/>
                </a:lnTo>
                <a:lnTo>
                  <a:pt x="49530" y="7619"/>
                </a:lnTo>
                <a:lnTo>
                  <a:pt x="49530" y="6349"/>
                </a:lnTo>
                <a:close/>
              </a:path>
              <a:path w="59689" h="13970">
                <a:moveTo>
                  <a:pt x="44450" y="3809"/>
                </a:moveTo>
                <a:lnTo>
                  <a:pt x="6350" y="3809"/>
                </a:lnTo>
                <a:lnTo>
                  <a:pt x="6350" y="6349"/>
                </a:lnTo>
                <a:lnTo>
                  <a:pt x="8890" y="6349"/>
                </a:lnTo>
                <a:lnTo>
                  <a:pt x="8890" y="5079"/>
                </a:lnTo>
                <a:lnTo>
                  <a:pt x="44450" y="5079"/>
                </a:lnTo>
                <a:lnTo>
                  <a:pt x="44450" y="3809"/>
                </a:lnTo>
                <a:close/>
              </a:path>
              <a:path w="59689" h="13970">
                <a:moveTo>
                  <a:pt x="46990" y="5079"/>
                </a:moveTo>
                <a:lnTo>
                  <a:pt x="44450" y="5079"/>
                </a:lnTo>
                <a:lnTo>
                  <a:pt x="44450" y="6349"/>
                </a:lnTo>
                <a:lnTo>
                  <a:pt x="46990" y="6349"/>
                </a:lnTo>
                <a:lnTo>
                  <a:pt x="46990" y="5079"/>
                </a:lnTo>
                <a:close/>
              </a:path>
              <a:path w="59689" h="13970">
                <a:moveTo>
                  <a:pt x="43180" y="2539"/>
                </a:moveTo>
                <a:lnTo>
                  <a:pt x="5080" y="2539"/>
                </a:lnTo>
                <a:lnTo>
                  <a:pt x="5080" y="3809"/>
                </a:lnTo>
                <a:lnTo>
                  <a:pt x="43180" y="3809"/>
                </a:lnTo>
                <a:lnTo>
                  <a:pt x="43180" y="2539"/>
                </a:lnTo>
                <a:close/>
              </a:path>
              <a:path w="59689" h="13970">
                <a:moveTo>
                  <a:pt x="40640" y="1269"/>
                </a:moveTo>
                <a:lnTo>
                  <a:pt x="2540" y="1269"/>
                </a:lnTo>
                <a:lnTo>
                  <a:pt x="2540" y="2539"/>
                </a:lnTo>
                <a:lnTo>
                  <a:pt x="40640" y="2539"/>
                </a:lnTo>
                <a:lnTo>
                  <a:pt x="40640" y="1269"/>
                </a:lnTo>
                <a:close/>
              </a:path>
              <a:path w="59689" h="13970">
                <a:moveTo>
                  <a:pt x="39370" y="0"/>
                </a:moveTo>
                <a:lnTo>
                  <a:pt x="0" y="0"/>
                </a:lnTo>
                <a:lnTo>
                  <a:pt x="0" y="1269"/>
                </a:lnTo>
                <a:lnTo>
                  <a:pt x="39370" y="1269"/>
                </a:lnTo>
                <a:lnTo>
                  <a:pt x="39370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bk object 1932"/>
          <p:cNvSpPr/>
          <p:nvPr/>
        </p:nvSpPr>
        <p:spPr>
          <a:xfrm>
            <a:off x="4650740" y="6215379"/>
            <a:ext cx="57150" cy="13970"/>
          </a:xfrm>
          <a:custGeom>
            <a:avLst/>
            <a:gdLst/>
            <a:ahLst/>
            <a:cxnLst/>
            <a:rect l="l" t="t" r="r" b="b"/>
            <a:pathLst>
              <a:path w="57150" h="13970">
                <a:moveTo>
                  <a:pt x="57150" y="12700"/>
                </a:moveTo>
                <a:lnTo>
                  <a:pt x="20320" y="12700"/>
                </a:lnTo>
                <a:lnTo>
                  <a:pt x="20320" y="13970"/>
                </a:lnTo>
                <a:lnTo>
                  <a:pt x="57150" y="13970"/>
                </a:lnTo>
                <a:lnTo>
                  <a:pt x="57150" y="12700"/>
                </a:lnTo>
                <a:close/>
              </a:path>
              <a:path w="57150" h="13970">
                <a:moveTo>
                  <a:pt x="55880" y="11430"/>
                </a:moveTo>
                <a:lnTo>
                  <a:pt x="17780" y="11430"/>
                </a:lnTo>
                <a:lnTo>
                  <a:pt x="17780" y="12700"/>
                </a:lnTo>
                <a:lnTo>
                  <a:pt x="55880" y="12700"/>
                </a:lnTo>
                <a:lnTo>
                  <a:pt x="55880" y="11430"/>
                </a:lnTo>
                <a:close/>
              </a:path>
              <a:path w="57150" h="13970">
                <a:moveTo>
                  <a:pt x="52070" y="8890"/>
                </a:moveTo>
                <a:lnTo>
                  <a:pt x="13970" y="8890"/>
                </a:lnTo>
                <a:lnTo>
                  <a:pt x="13970" y="11430"/>
                </a:lnTo>
                <a:lnTo>
                  <a:pt x="16510" y="11430"/>
                </a:lnTo>
                <a:lnTo>
                  <a:pt x="16510" y="10160"/>
                </a:lnTo>
                <a:lnTo>
                  <a:pt x="52070" y="10160"/>
                </a:lnTo>
                <a:lnTo>
                  <a:pt x="52070" y="8890"/>
                </a:lnTo>
                <a:close/>
              </a:path>
              <a:path w="57150" h="13970">
                <a:moveTo>
                  <a:pt x="53339" y="10160"/>
                </a:moveTo>
                <a:lnTo>
                  <a:pt x="52070" y="10160"/>
                </a:lnTo>
                <a:lnTo>
                  <a:pt x="52070" y="11430"/>
                </a:lnTo>
                <a:lnTo>
                  <a:pt x="53339" y="11430"/>
                </a:lnTo>
                <a:lnTo>
                  <a:pt x="53339" y="10160"/>
                </a:lnTo>
                <a:close/>
              </a:path>
              <a:path w="57150" h="13970">
                <a:moveTo>
                  <a:pt x="49529" y="7620"/>
                </a:moveTo>
                <a:lnTo>
                  <a:pt x="12700" y="7620"/>
                </a:lnTo>
                <a:lnTo>
                  <a:pt x="12700" y="8890"/>
                </a:lnTo>
                <a:lnTo>
                  <a:pt x="49529" y="8890"/>
                </a:lnTo>
                <a:lnTo>
                  <a:pt x="49529" y="7620"/>
                </a:lnTo>
                <a:close/>
              </a:path>
              <a:path w="57150" h="13970">
                <a:moveTo>
                  <a:pt x="48260" y="6350"/>
                </a:moveTo>
                <a:lnTo>
                  <a:pt x="10160" y="6350"/>
                </a:lnTo>
                <a:lnTo>
                  <a:pt x="10160" y="7620"/>
                </a:lnTo>
                <a:lnTo>
                  <a:pt x="48260" y="7620"/>
                </a:lnTo>
                <a:lnTo>
                  <a:pt x="48260" y="6350"/>
                </a:lnTo>
                <a:close/>
              </a:path>
              <a:path w="57150" h="13970">
                <a:moveTo>
                  <a:pt x="46990" y="5080"/>
                </a:moveTo>
                <a:lnTo>
                  <a:pt x="7620" y="5080"/>
                </a:lnTo>
                <a:lnTo>
                  <a:pt x="7620" y="6350"/>
                </a:lnTo>
                <a:lnTo>
                  <a:pt x="46990" y="6350"/>
                </a:lnTo>
                <a:lnTo>
                  <a:pt x="46990" y="5080"/>
                </a:lnTo>
                <a:close/>
              </a:path>
              <a:path w="57150" h="13970">
                <a:moveTo>
                  <a:pt x="43180" y="2540"/>
                </a:moveTo>
                <a:lnTo>
                  <a:pt x="3810" y="2540"/>
                </a:lnTo>
                <a:lnTo>
                  <a:pt x="3810" y="5080"/>
                </a:lnTo>
                <a:lnTo>
                  <a:pt x="6350" y="5080"/>
                </a:lnTo>
                <a:lnTo>
                  <a:pt x="6350" y="3810"/>
                </a:lnTo>
                <a:lnTo>
                  <a:pt x="43180" y="3810"/>
                </a:lnTo>
                <a:lnTo>
                  <a:pt x="43180" y="2540"/>
                </a:lnTo>
                <a:close/>
              </a:path>
              <a:path w="57150" h="13970">
                <a:moveTo>
                  <a:pt x="44450" y="3810"/>
                </a:moveTo>
                <a:lnTo>
                  <a:pt x="43180" y="3810"/>
                </a:lnTo>
                <a:lnTo>
                  <a:pt x="43180" y="5080"/>
                </a:lnTo>
                <a:lnTo>
                  <a:pt x="44450" y="5080"/>
                </a:lnTo>
                <a:lnTo>
                  <a:pt x="44450" y="3810"/>
                </a:lnTo>
                <a:close/>
              </a:path>
              <a:path w="57150" h="13970">
                <a:moveTo>
                  <a:pt x="40639" y="1270"/>
                </a:moveTo>
                <a:lnTo>
                  <a:pt x="2539" y="1270"/>
                </a:lnTo>
                <a:lnTo>
                  <a:pt x="2539" y="2540"/>
                </a:lnTo>
                <a:lnTo>
                  <a:pt x="40639" y="2540"/>
                </a:lnTo>
                <a:lnTo>
                  <a:pt x="40639" y="1270"/>
                </a:lnTo>
                <a:close/>
              </a:path>
              <a:path w="57150" h="13970">
                <a:moveTo>
                  <a:pt x="38100" y="0"/>
                </a:moveTo>
                <a:lnTo>
                  <a:pt x="0" y="0"/>
                </a:lnTo>
                <a:lnTo>
                  <a:pt x="0" y="1270"/>
                </a:lnTo>
                <a:lnTo>
                  <a:pt x="38100" y="1270"/>
                </a:lnTo>
                <a:lnTo>
                  <a:pt x="3810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bk object 1933"/>
          <p:cNvSpPr/>
          <p:nvPr/>
        </p:nvSpPr>
        <p:spPr>
          <a:xfrm>
            <a:off x="4673600" y="6229350"/>
            <a:ext cx="52069" cy="12700"/>
          </a:xfrm>
          <a:custGeom>
            <a:avLst/>
            <a:gdLst/>
            <a:ahLst/>
            <a:cxnLst/>
            <a:rect l="l" t="t" r="r" b="b"/>
            <a:pathLst>
              <a:path w="52070" h="12700">
                <a:moveTo>
                  <a:pt x="52069" y="11430"/>
                </a:moveTo>
                <a:lnTo>
                  <a:pt x="17779" y="11430"/>
                </a:lnTo>
                <a:lnTo>
                  <a:pt x="17779" y="12700"/>
                </a:lnTo>
                <a:lnTo>
                  <a:pt x="52069" y="12700"/>
                </a:lnTo>
                <a:lnTo>
                  <a:pt x="52069" y="11430"/>
                </a:lnTo>
                <a:close/>
              </a:path>
              <a:path w="52070" h="12700">
                <a:moveTo>
                  <a:pt x="50800" y="10159"/>
                </a:moveTo>
                <a:lnTo>
                  <a:pt x="15239" y="10159"/>
                </a:lnTo>
                <a:lnTo>
                  <a:pt x="15239" y="11430"/>
                </a:lnTo>
                <a:lnTo>
                  <a:pt x="50800" y="11430"/>
                </a:lnTo>
                <a:lnTo>
                  <a:pt x="50800" y="10159"/>
                </a:lnTo>
                <a:close/>
              </a:path>
              <a:path w="52070" h="12700">
                <a:moveTo>
                  <a:pt x="46989" y="7620"/>
                </a:moveTo>
                <a:lnTo>
                  <a:pt x="11429" y="7620"/>
                </a:lnTo>
                <a:lnTo>
                  <a:pt x="11429" y="10159"/>
                </a:lnTo>
                <a:lnTo>
                  <a:pt x="13970" y="10159"/>
                </a:lnTo>
                <a:lnTo>
                  <a:pt x="13970" y="8890"/>
                </a:lnTo>
                <a:lnTo>
                  <a:pt x="46989" y="8890"/>
                </a:lnTo>
                <a:lnTo>
                  <a:pt x="46989" y="7620"/>
                </a:lnTo>
                <a:close/>
              </a:path>
              <a:path w="52070" h="12700">
                <a:moveTo>
                  <a:pt x="48260" y="8890"/>
                </a:moveTo>
                <a:lnTo>
                  <a:pt x="46989" y="8890"/>
                </a:lnTo>
                <a:lnTo>
                  <a:pt x="46989" y="10159"/>
                </a:lnTo>
                <a:lnTo>
                  <a:pt x="48260" y="10159"/>
                </a:lnTo>
                <a:lnTo>
                  <a:pt x="48260" y="8890"/>
                </a:lnTo>
                <a:close/>
              </a:path>
              <a:path w="52070" h="12700">
                <a:moveTo>
                  <a:pt x="44450" y="6350"/>
                </a:moveTo>
                <a:lnTo>
                  <a:pt x="10160" y="6350"/>
                </a:lnTo>
                <a:lnTo>
                  <a:pt x="10160" y="7620"/>
                </a:lnTo>
                <a:lnTo>
                  <a:pt x="44450" y="7620"/>
                </a:lnTo>
                <a:lnTo>
                  <a:pt x="44450" y="6350"/>
                </a:lnTo>
                <a:close/>
              </a:path>
              <a:path w="52070" h="12700">
                <a:moveTo>
                  <a:pt x="43180" y="5080"/>
                </a:moveTo>
                <a:lnTo>
                  <a:pt x="7620" y="5080"/>
                </a:lnTo>
                <a:lnTo>
                  <a:pt x="7620" y="6350"/>
                </a:lnTo>
                <a:lnTo>
                  <a:pt x="43180" y="6350"/>
                </a:lnTo>
                <a:lnTo>
                  <a:pt x="43180" y="5080"/>
                </a:lnTo>
                <a:close/>
              </a:path>
              <a:path w="52070" h="12700">
                <a:moveTo>
                  <a:pt x="41909" y="3809"/>
                </a:moveTo>
                <a:lnTo>
                  <a:pt x="5079" y="3809"/>
                </a:lnTo>
                <a:lnTo>
                  <a:pt x="5079" y="5080"/>
                </a:lnTo>
                <a:lnTo>
                  <a:pt x="41909" y="5080"/>
                </a:lnTo>
                <a:lnTo>
                  <a:pt x="41909" y="3809"/>
                </a:lnTo>
                <a:close/>
              </a:path>
              <a:path w="52070" h="12700">
                <a:moveTo>
                  <a:pt x="38100" y="1270"/>
                </a:moveTo>
                <a:lnTo>
                  <a:pt x="1270" y="1270"/>
                </a:lnTo>
                <a:lnTo>
                  <a:pt x="1270" y="3809"/>
                </a:lnTo>
                <a:lnTo>
                  <a:pt x="3810" y="3809"/>
                </a:lnTo>
                <a:lnTo>
                  <a:pt x="3810" y="2540"/>
                </a:lnTo>
                <a:lnTo>
                  <a:pt x="38100" y="2540"/>
                </a:lnTo>
                <a:lnTo>
                  <a:pt x="38100" y="1270"/>
                </a:lnTo>
                <a:close/>
              </a:path>
              <a:path w="52070" h="12700">
                <a:moveTo>
                  <a:pt x="39370" y="2540"/>
                </a:moveTo>
                <a:lnTo>
                  <a:pt x="38100" y="2540"/>
                </a:lnTo>
                <a:lnTo>
                  <a:pt x="38100" y="3809"/>
                </a:lnTo>
                <a:lnTo>
                  <a:pt x="39370" y="3809"/>
                </a:lnTo>
                <a:lnTo>
                  <a:pt x="39370" y="2540"/>
                </a:lnTo>
                <a:close/>
              </a:path>
              <a:path w="52070" h="12700">
                <a:moveTo>
                  <a:pt x="35560" y="0"/>
                </a:moveTo>
                <a:lnTo>
                  <a:pt x="0" y="0"/>
                </a:lnTo>
                <a:lnTo>
                  <a:pt x="0" y="1270"/>
                </a:lnTo>
                <a:lnTo>
                  <a:pt x="35560" y="1270"/>
                </a:lnTo>
                <a:lnTo>
                  <a:pt x="35560" y="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bk object 1934"/>
          <p:cNvSpPr/>
          <p:nvPr/>
        </p:nvSpPr>
        <p:spPr>
          <a:xfrm>
            <a:off x="4693920" y="6242050"/>
            <a:ext cx="50800" cy="13970"/>
          </a:xfrm>
          <a:custGeom>
            <a:avLst/>
            <a:gdLst/>
            <a:ahLst/>
            <a:cxnLst/>
            <a:rect l="l" t="t" r="r" b="b"/>
            <a:pathLst>
              <a:path w="50800" h="13970">
                <a:moveTo>
                  <a:pt x="50800" y="12700"/>
                </a:moveTo>
                <a:lnTo>
                  <a:pt x="17779" y="12700"/>
                </a:lnTo>
                <a:lnTo>
                  <a:pt x="17779" y="13970"/>
                </a:lnTo>
                <a:lnTo>
                  <a:pt x="50800" y="13970"/>
                </a:lnTo>
                <a:lnTo>
                  <a:pt x="50800" y="12700"/>
                </a:lnTo>
                <a:close/>
              </a:path>
              <a:path w="50800" h="13970">
                <a:moveTo>
                  <a:pt x="49529" y="11430"/>
                </a:moveTo>
                <a:lnTo>
                  <a:pt x="16509" y="11430"/>
                </a:lnTo>
                <a:lnTo>
                  <a:pt x="16509" y="12700"/>
                </a:lnTo>
                <a:lnTo>
                  <a:pt x="49529" y="12700"/>
                </a:lnTo>
                <a:lnTo>
                  <a:pt x="49529" y="11430"/>
                </a:lnTo>
                <a:close/>
              </a:path>
              <a:path w="50800" h="13970">
                <a:moveTo>
                  <a:pt x="46989" y="10159"/>
                </a:moveTo>
                <a:lnTo>
                  <a:pt x="13969" y="10159"/>
                </a:lnTo>
                <a:lnTo>
                  <a:pt x="13969" y="11430"/>
                </a:lnTo>
                <a:lnTo>
                  <a:pt x="46989" y="11430"/>
                </a:lnTo>
                <a:lnTo>
                  <a:pt x="46989" y="10159"/>
                </a:lnTo>
                <a:close/>
              </a:path>
              <a:path w="50800" h="13970">
                <a:moveTo>
                  <a:pt x="44450" y="7620"/>
                </a:moveTo>
                <a:lnTo>
                  <a:pt x="11429" y="7620"/>
                </a:lnTo>
                <a:lnTo>
                  <a:pt x="11429" y="10159"/>
                </a:lnTo>
                <a:lnTo>
                  <a:pt x="12700" y="10159"/>
                </a:lnTo>
                <a:lnTo>
                  <a:pt x="12700" y="8890"/>
                </a:lnTo>
                <a:lnTo>
                  <a:pt x="44450" y="8890"/>
                </a:lnTo>
                <a:lnTo>
                  <a:pt x="44450" y="7620"/>
                </a:lnTo>
                <a:close/>
              </a:path>
              <a:path w="50800" h="13970">
                <a:moveTo>
                  <a:pt x="45720" y="8890"/>
                </a:moveTo>
                <a:lnTo>
                  <a:pt x="44450" y="8890"/>
                </a:lnTo>
                <a:lnTo>
                  <a:pt x="44450" y="10159"/>
                </a:lnTo>
                <a:lnTo>
                  <a:pt x="45720" y="10159"/>
                </a:lnTo>
                <a:lnTo>
                  <a:pt x="45720" y="8890"/>
                </a:lnTo>
                <a:close/>
              </a:path>
              <a:path w="50800" h="13970">
                <a:moveTo>
                  <a:pt x="41909" y="6350"/>
                </a:moveTo>
                <a:lnTo>
                  <a:pt x="10159" y="6350"/>
                </a:lnTo>
                <a:lnTo>
                  <a:pt x="10159" y="7620"/>
                </a:lnTo>
                <a:lnTo>
                  <a:pt x="41909" y="7620"/>
                </a:lnTo>
                <a:lnTo>
                  <a:pt x="41909" y="6350"/>
                </a:lnTo>
                <a:close/>
              </a:path>
              <a:path w="50800" h="13970">
                <a:moveTo>
                  <a:pt x="40639" y="5080"/>
                </a:moveTo>
                <a:lnTo>
                  <a:pt x="7619" y="5080"/>
                </a:lnTo>
                <a:lnTo>
                  <a:pt x="7619" y="6350"/>
                </a:lnTo>
                <a:lnTo>
                  <a:pt x="40639" y="6350"/>
                </a:lnTo>
                <a:lnTo>
                  <a:pt x="40639" y="5080"/>
                </a:lnTo>
                <a:close/>
              </a:path>
              <a:path w="50800" h="13970">
                <a:moveTo>
                  <a:pt x="38100" y="3809"/>
                </a:moveTo>
                <a:lnTo>
                  <a:pt x="5079" y="3809"/>
                </a:lnTo>
                <a:lnTo>
                  <a:pt x="5079" y="5080"/>
                </a:lnTo>
                <a:lnTo>
                  <a:pt x="38100" y="5080"/>
                </a:lnTo>
                <a:lnTo>
                  <a:pt x="38100" y="3809"/>
                </a:lnTo>
                <a:close/>
              </a:path>
              <a:path w="50800" h="13970">
                <a:moveTo>
                  <a:pt x="35559" y="1270"/>
                </a:moveTo>
                <a:lnTo>
                  <a:pt x="1269" y="1270"/>
                </a:lnTo>
                <a:lnTo>
                  <a:pt x="1269" y="3809"/>
                </a:lnTo>
                <a:lnTo>
                  <a:pt x="3809" y="3809"/>
                </a:lnTo>
                <a:lnTo>
                  <a:pt x="3809" y="2540"/>
                </a:lnTo>
                <a:lnTo>
                  <a:pt x="35559" y="2540"/>
                </a:lnTo>
                <a:lnTo>
                  <a:pt x="35559" y="1270"/>
                </a:lnTo>
                <a:close/>
              </a:path>
              <a:path w="50800" h="13970">
                <a:moveTo>
                  <a:pt x="36829" y="2540"/>
                </a:moveTo>
                <a:lnTo>
                  <a:pt x="35559" y="2540"/>
                </a:lnTo>
                <a:lnTo>
                  <a:pt x="35559" y="3809"/>
                </a:lnTo>
                <a:lnTo>
                  <a:pt x="36829" y="3809"/>
                </a:lnTo>
                <a:lnTo>
                  <a:pt x="36829" y="2540"/>
                </a:lnTo>
                <a:close/>
              </a:path>
              <a:path w="50800" h="139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bk object 1935"/>
          <p:cNvSpPr/>
          <p:nvPr/>
        </p:nvSpPr>
        <p:spPr>
          <a:xfrm>
            <a:off x="4712970" y="6256020"/>
            <a:ext cx="50800" cy="13970"/>
          </a:xfrm>
          <a:custGeom>
            <a:avLst/>
            <a:gdLst/>
            <a:ahLst/>
            <a:cxnLst/>
            <a:rect l="l" t="t" r="r" b="b"/>
            <a:pathLst>
              <a:path w="50800" h="13970">
                <a:moveTo>
                  <a:pt x="50799" y="12699"/>
                </a:moveTo>
                <a:lnTo>
                  <a:pt x="13969" y="12699"/>
                </a:lnTo>
                <a:lnTo>
                  <a:pt x="13969" y="13969"/>
                </a:lnTo>
                <a:lnTo>
                  <a:pt x="50799" y="13969"/>
                </a:lnTo>
                <a:lnTo>
                  <a:pt x="50799" y="12699"/>
                </a:lnTo>
                <a:close/>
              </a:path>
              <a:path w="50800" h="13970">
                <a:moveTo>
                  <a:pt x="49529" y="11429"/>
                </a:moveTo>
                <a:lnTo>
                  <a:pt x="12700" y="11429"/>
                </a:lnTo>
                <a:lnTo>
                  <a:pt x="12700" y="12699"/>
                </a:lnTo>
                <a:lnTo>
                  <a:pt x="49529" y="12699"/>
                </a:lnTo>
                <a:lnTo>
                  <a:pt x="49529" y="11429"/>
                </a:lnTo>
                <a:close/>
              </a:path>
              <a:path w="50800" h="13970">
                <a:moveTo>
                  <a:pt x="48259" y="10159"/>
                </a:moveTo>
                <a:lnTo>
                  <a:pt x="11429" y="10159"/>
                </a:lnTo>
                <a:lnTo>
                  <a:pt x="11429" y="11429"/>
                </a:lnTo>
                <a:lnTo>
                  <a:pt x="48259" y="11429"/>
                </a:lnTo>
                <a:lnTo>
                  <a:pt x="48259" y="10159"/>
                </a:lnTo>
                <a:close/>
              </a:path>
              <a:path w="50800" h="13970">
                <a:moveTo>
                  <a:pt x="45719" y="8889"/>
                </a:moveTo>
                <a:lnTo>
                  <a:pt x="10159" y="8889"/>
                </a:lnTo>
                <a:lnTo>
                  <a:pt x="10159" y="10159"/>
                </a:lnTo>
                <a:lnTo>
                  <a:pt x="45719" y="10159"/>
                </a:lnTo>
                <a:lnTo>
                  <a:pt x="45719" y="8889"/>
                </a:lnTo>
                <a:close/>
              </a:path>
              <a:path w="50800" h="13970">
                <a:moveTo>
                  <a:pt x="43179" y="6349"/>
                </a:moveTo>
                <a:lnTo>
                  <a:pt x="7619" y="6349"/>
                </a:lnTo>
                <a:lnTo>
                  <a:pt x="7619" y="8889"/>
                </a:lnTo>
                <a:lnTo>
                  <a:pt x="8889" y="8889"/>
                </a:lnTo>
                <a:lnTo>
                  <a:pt x="8889" y="7619"/>
                </a:lnTo>
                <a:lnTo>
                  <a:pt x="43179" y="7619"/>
                </a:lnTo>
                <a:lnTo>
                  <a:pt x="43179" y="6349"/>
                </a:lnTo>
                <a:close/>
              </a:path>
              <a:path w="50800" h="13970">
                <a:moveTo>
                  <a:pt x="44450" y="7619"/>
                </a:moveTo>
                <a:lnTo>
                  <a:pt x="43179" y="7619"/>
                </a:lnTo>
                <a:lnTo>
                  <a:pt x="43179" y="8889"/>
                </a:lnTo>
                <a:lnTo>
                  <a:pt x="44450" y="8889"/>
                </a:lnTo>
                <a:lnTo>
                  <a:pt x="44450" y="7619"/>
                </a:lnTo>
                <a:close/>
              </a:path>
              <a:path w="50800" h="13970">
                <a:moveTo>
                  <a:pt x="40639" y="5079"/>
                </a:moveTo>
                <a:lnTo>
                  <a:pt x="5079" y="5079"/>
                </a:lnTo>
                <a:lnTo>
                  <a:pt x="5079" y="6349"/>
                </a:lnTo>
                <a:lnTo>
                  <a:pt x="40639" y="6349"/>
                </a:lnTo>
                <a:lnTo>
                  <a:pt x="40639" y="5079"/>
                </a:lnTo>
                <a:close/>
              </a:path>
              <a:path w="50800" h="13970">
                <a:moveTo>
                  <a:pt x="3936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39369" y="5079"/>
                </a:lnTo>
                <a:lnTo>
                  <a:pt x="39369" y="3809"/>
                </a:lnTo>
                <a:close/>
              </a:path>
              <a:path w="50800" h="13970">
                <a:moveTo>
                  <a:pt x="3682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36829" y="3809"/>
                </a:lnTo>
                <a:lnTo>
                  <a:pt x="36829" y="2539"/>
                </a:lnTo>
                <a:close/>
              </a:path>
              <a:path w="50800" h="13970">
                <a:moveTo>
                  <a:pt x="34289" y="0"/>
                </a:moveTo>
                <a:lnTo>
                  <a:pt x="0" y="0"/>
                </a:lnTo>
                <a:lnTo>
                  <a:pt x="0" y="2539"/>
                </a:lnTo>
                <a:lnTo>
                  <a:pt x="1269" y="2539"/>
                </a:lnTo>
                <a:lnTo>
                  <a:pt x="1269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  <a:path w="50800" h="13970">
                <a:moveTo>
                  <a:pt x="35559" y="1269"/>
                </a:moveTo>
                <a:lnTo>
                  <a:pt x="34289" y="1269"/>
                </a:lnTo>
                <a:lnTo>
                  <a:pt x="34289" y="2539"/>
                </a:lnTo>
                <a:lnTo>
                  <a:pt x="35559" y="2539"/>
                </a:lnTo>
                <a:lnTo>
                  <a:pt x="35559" y="1269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bk object 1936"/>
          <p:cNvSpPr/>
          <p:nvPr/>
        </p:nvSpPr>
        <p:spPr>
          <a:xfrm>
            <a:off x="4726940" y="6269990"/>
            <a:ext cx="49530" cy="12700"/>
          </a:xfrm>
          <a:custGeom>
            <a:avLst/>
            <a:gdLst/>
            <a:ahLst/>
            <a:cxnLst/>
            <a:rect l="l" t="t" r="r" b="b"/>
            <a:pathLst>
              <a:path w="49529" h="12700">
                <a:moveTo>
                  <a:pt x="49529" y="11430"/>
                </a:moveTo>
                <a:lnTo>
                  <a:pt x="15239" y="11430"/>
                </a:lnTo>
                <a:lnTo>
                  <a:pt x="15239" y="12700"/>
                </a:lnTo>
                <a:lnTo>
                  <a:pt x="49529" y="12700"/>
                </a:lnTo>
                <a:lnTo>
                  <a:pt x="49529" y="11430"/>
                </a:lnTo>
                <a:close/>
              </a:path>
              <a:path w="49529" h="12700">
                <a:moveTo>
                  <a:pt x="48260" y="10160"/>
                </a:moveTo>
                <a:lnTo>
                  <a:pt x="13970" y="10160"/>
                </a:lnTo>
                <a:lnTo>
                  <a:pt x="13970" y="11430"/>
                </a:lnTo>
                <a:lnTo>
                  <a:pt x="48260" y="11430"/>
                </a:lnTo>
                <a:lnTo>
                  <a:pt x="48260" y="10160"/>
                </a:lnTo>
                <a:close/>
              </a:path>
              <a:path w="49529" h="12700">
                <a:moveTo>
                  <a:pt x="46989" y="8890"/>
                </a:moveTo>
                <a:lnTo>
                  <a:pt x="12700" y="8890"/>
                </a:lnTo>
                <a:lnTo>
                  <a:pt x="12700" y="10160"/>
                </a:lnTo>
                <a:lnTo>
                  <a:pt x="46989" y="10160"/>
                </a:lnTo>
                <a:lnTo>
                  <a:pt x="46989" y="8890"/>
                </a:lnTo>
                <a:close/>
              </a:path>
              <a:path w="49529" h="12700">
                <a:moveTo>
                  <a:pt x="45720" y="7620"/>
                </a:moveTo>
                <a:lnTo>
                  <a:pt x="10160" y="7620"/>
                </a:lnTo>
                <a:lnTo>
                  <a:pt x="10160" y="8890"/>
                </a:lnTo>
                <a:lnTo>
                  <a:pt x="45720" y="8890"/>
                </a:lnTo>
                <a:lnTo>
                  <a:pt x="45720" y="7620"/>
                </a:lnTo>
                <a:close/>
              </a:path>
              <a:path w="49529" h="12700">
                <a:moveTo>
                  <a:pt x="43180" y="5080"/>
                </a:moveTo>
                <a:lnTo>
                  <a:pt x="7620" y="5080"/>
                </a:lnTo>
                <a:lnTo>
                  <a:pt x="7620" y="7620"/>
                </a:lnTo>
                <a:lnTo>
                  <a:pt x="8889" y="7620"/>
                </a:lnTo>
                <a:lnTo>
                  <a:pt x="8889" y="6350"/>
                </a:lnTo>
                <a:lnTo>
                  <a:pt x="43180" y="6350"/>
                </a:lnTo>
                <a:lnTo>
                  <a:pt x="43180" y="5080"/>
                </a:lnTo>
                <a:close/>
              </a:path>
              <a:path w="49529" h="12700">
                <a:moveTo>
                  <a:pt x="44450" y="6350"/>
                </a:moveTo>
                <a:lnTo>
                  <a:pt x="43180" y="6350"/>
                </a:lnTo>
                <a:lnTo>
                  <a:pt x="43180" y="7620"/>
                </a:lnTo>
                <a:lnTo>
                  <a:pt x="44450" y="7620"/>
                </a:lnTo>
                <a:lnTo>
                  <a:pt x="44450" y="6350"/>
                </a:lnTo>
                <a:close/>
              </a:path>
              <a:path w="49529" h="12700">
                <a:moveTo>
                  <a:pt x="41910" y="3810"/>
                </a:moveTo>
                <a:lnTo>
                  <a:pt x="6350" y="3810"/>
                </a:lnTo>
                <a:lnTo>
                  <a:pt x="6350" y="5080"/>
                </a:lnTo>
                <a:lnTo>
                  <a:pt x="41910" y="5080"/>
                </a:lnTo>
                <a:lnTo>
                  <a:pt x="41910" y="3810"/>
                </a:lnTo>
                <a:close/>
              </a:path>
              <a:path w="49529" h="12700">
                <a:moveTo>
                  <a:pt x="40640" y="2540"/>
                </a:moveTo>
                <a:lnTo>
                  <a:pt x="5080" y="2540"/>
                </a:lnTo>
                <a:lnTo>
                  <a:pt x="5080" y="3810"/>
                </a:lnTo>
                <a:lnTo>
                  <a:pt x="40640" y="3810"/>
                </a:lnTo>
                <a:lnTo>
                  <a:pt x="40640" y="2540"/>
                </a:lnTo>
                <a:close/>
              </a:path>
              <a:path w="49529" h="12700">
                <a:moveTo>
                  <a:pt x="39370" y="1270"/>
                </a:moveTo>
                <a:lnTo>
                  <a:pt x="3810" y="1270"/>
                </a:lnTo>
                <a:lnTo>
                  <a:pt x="3810" y="2540"/>
                </a:lnTo>
                <a:lnTo>
                  <a:pt x="39370" y="2540"/>
                </a:lnTo>
                <a:lnTo>
                  <a:pt x="39370" y="1270"/>
                </a:lnTo>
                <a:close/>
              </a:path>
              <a:path w="49529" h="1270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  <a:path w="49529" h="12700">
                <a:moveTo>
                  <a:pt x="38100" y="0"/>
                </a:moveTo>
                <a:lnTo>
                  <a:pt x="36829" y="0"/>
                </a:lnTo>
                <a:lnTo>
                  <a:pt x="36829" y="1270"/>
                </a:lnTo>
                <a:lnTo>
                  <a:pt x="38100" y="1270"/>
                </a:lnTo>
                <a:lnTo>
                  <a:pt x="3810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bk object 1937"/>
          <p:cNvSpPr/>
          <p:nvPr/>
        </p:nvSpPr>
        <p:spPr>
          <a:xfrm>
            <a:off x="4742179" y="6282690"/>
            <a:ext cx="48260" cy="13970"/>
          </a:xfrm>
          <a:custGeom>
            <a:avLst/>
            <a:gdLst/>
            <a:ahLst/>
            <a:cxnLst/>
            <a:rect l="l" t="t" r="r" b="b"/>
            <a:pathLst>
              <a:path w="48260" h="13970">
                <a:moveTo>
                  <a:pt x="46990" y="11430"/>
                </a:moveTo>
                <a:lnTo>
                  <a:pt x="15240" y="11430"/>
                </a:lnTo>
                <a:lnTo>
                  <a:pt x="15240" y="13970"/>
                </a:lnTo>
                <a:lnTo>
                  <a:pt x="16510" y="13970"/>
                </a:lnTo>
                <a:lnTo>
                  <a:pt x="16510" y="12700"/>
                </a:lnTo>
                <a:lnTo>
                  <a:pt x="46990" y="12700"/>
                </a:lnTo>
                <a:lnTo>
                  <a:pt x="46990" y="11430"/>
                </a:lnTo>
                <a:close/>
              </a:path>
              <a:path w="48260" h="13970">
                <a:moveTo>
                  <a:pt x="48260" y="12700"/>
                </a:moveTo>
                <a:lnTo>
                  <a:pt x="46990" y="12700"/>
                </a:lnTo>
                <a:lnTo>
                  <a:pt x="46990" y="13970"/>
                </a:lnTo>
                <a:lnTo>
                  <a:pt x="48260" y="13970"/>
                </a:lnTo>
                <a:lnTo>
                  <a:pt x="48260" y="12700"/>
                </a:lnTo>
                <a:close/>
              </a:path>
              <a:path w="48260" h="13970">
                <a:moveTo>
                  <a:pt x="45720" y="10160"/>
                </a:moveTo>
                <a:lnTo>
                  <a:pt x="12700" y="10160"/>
                </a:lnTo>
                <a:lnTo>
                  <a:pt x="12700" y="11430"/>
                </a:lnTo>
                <a:lnTo>
                  <a:pt x="45720" y="11430"/>
                </a:lnTo>
                <a:lnTo>
                  <a:pt x="45720" y="10160"/>
                </a:lnTo>
                <a:close/>
              </a:path>
              <a:path w="48260" h="13970">
                <a:moveTo>
                  <a:pt x="44450" y="8890"/>
                </a:moveTo>
                <a:lnTo>
                  <a:pt x="11430" y="8890"/>
                </a:lnTo>
                <a:lnTo>
                  <a:pt x="11430" y="10160"/>
                </a:lnTo>
                <a:lnTo>
                  <a:pt x="44450" y="10160"/>
                </a:lnTo>
                <a:lnTo>
                  <a:pt x="44450" y="8890"/>
                </a:lnTo>
                <a:close/>
              </a:path>
              <a:path w="48260" h="13970">
                <a:moveTo>
                  <a:pt x="43180" y="7620"/>
                </a:moveTo>
                <a:lnTo>
                  <a:pt x="10160" y="7620"/>
                </a:lnTo>
                <a:lnTo>
                  <a:pt x="10160" y="8890"/>
                </a:lnTo>
                <a:lnTo>
                  <a:pt x="43180" y="8890"/>
                </a:lnTo>
                <a:lnTo>
                  <a:pt x="43180" y="7620"/>
                </a:lnTo>
                <a:close/>
              </a:path>
              <a:path w="48260" h="13970">
                <a:moveTo>
                  <a:pt x="40640" y="5080"/>
                </a:moveTo>
                <a:lnTo>
                  <a:pt x="7620" y="5080"/>
                </a:lnTo>
                <a:lnTo>
                  <a:pt x="7620" y="7620"/>
                </a:lnTo>
                <a:lnTo>
                  <a:pt x="8890" y="7620"/>
                </a:lnTo>
                <a:lnTo>
                  <a:pt x="8890" y="6350"/>
                </a:lnTo>
                <a:lnTo>
                  <a:pt x="40640" y="6350"/>
                </a:lnTo>
                <a:lnTo>
                  <a:pt x="40640" y="5080"/>
                </a:lnTo>
                <a:close/>
              </a:path>
              <a:path w="48260" h="13970">
                <a:moveTo>
                  <a:pt x="41910" y="6350"/>
                </a:moveTo>
                <a:lnTo>
                  <a:pt x="40640" y="6350"/>
                </a:lnTo>
                <a:lnTo>
                  <a:pt x="40640" y="7620"/>
                </a:lnTo>
                <a:lnTo>
                  <a:pt x="41910" y="7620"/>
                </a:lnTo>
                <a:lnTo>
                  <a:pt x="41910" y="6350"/>
                </a:lnTo>
                <a:close/>
              </a:path>
              <a:path w="48260" h="13970">
                <a:moveTo>
                  <a:pt x="39370" y="3810"/>
                </a:moveTo>
                <a:lnTo>
                  <a:pt x="6350" y="3810"/>
                </a:lnTo>
                <a:lnTo>
                  <a:pt x="6350" y="5080"/>
                </a:lnTo>
                <a:lnTo>
                  <a:pt x="39370" y="5080"/>
                </a:lnTo>
                <a:lnTo>
                  <a:pt x="39370" y="3810"/>
                </a:lnTo>
                <a:close/>
              </a:path>
              <a:path w="48260" h="13970">
                <a:moveTo>
                  <a:pt x="38100" y="2540"/>
                </a:moveTo>
                <a:lnTo>
                  <a:pt x="3810" y="2540"/>
                </a:lnTo>
                <a:lnTo>
                  <a:pt x="3810" y="3810"/>
                </a:lnTo>
                <a:lnTo>
                  <a:pt x="38100" y="3810"/>
                </a:lnTo>
                <a:lnTo>
                  <a:pt x="38100" y="2540"/>
                </a:lnTo>
                <a:close/>
              </a:path>
              <a:path w="48260" h="13970">
                <a:moveTo>
                  <a:pt x="36830" y="1270"/>
                </a:moveTo>
                <a:lnTo>
                  <a:pt x="2540" y="1270"/>
                </a:lnTo>
                <a:lnTo>
                  <a:pt x="2540" y="2540"/>
                </a:lnTo>
                <a:lnTo>
                  <a:pt x="36830" y="2540"/>
                </a:lnTo>
                <a:lnTo>
                  <a:pt x="36830" y="1270"/>
                </a:lnTo>
                <a:close/>
              </a:path>
              <a:path w="48260" h="139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48260" h="13970">
                <a:moveTo>
                  <a:pt x="35560" y="0"/>
                </a:moveTo>
                <a:lnTo>
                  <a:pt x="34289" y="0"/>
                </a:lnTo>
                <a:lnTo>
                  <a:pt x="34289" y="1270"/>
                </a:lnTo>
                <a:lnTo>
                  <a:pt x="35560" y="1270"/>
                </a:lnTo>
                <a:lnTo>
                  <a:pt x="3556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bk object 1938"/>
          <p:cNvSpPr/>
          <p:nvPr/>
        </p:nvSpPr>
        <p:spPr>
          <a:xfrm>
            <a:off x="4759959" y="6296659"/>
            <a:ext cx="41910" cy="12700"/>
          </a:xfrm>
          <a:custGeom>
            <a:avLst/>
            <a:gdLst/>
            <a:ahLst/>
            <a:cxnLst/>
            <a:rect l="l" t="t" r="r" b="b"/>
            <a:pathLst>
              <a:path w="41910" h="12700">
                <a:moveTo>
                  <a:pt x="40639" y="10159"/>
                </a:moveTo>
                <a:lnTo>
                  <a:pt x="11429" y="10159"/>
                </a:lnTo>
                <a:lnTo>
                  <a:pt x="11429" y="12699"/>
                </a:lnTo>
                <a:lnTo>
                  <a:pt x="12700" y="12699"/>
                </a:lnTo>
                <a:lnTo>
                  <a:pt x="12700" y="11429"/>
                </a:lnTo>
                <a:lnTo>
                  <a:pt x="40639" y="11429"/>
                </a:lnTo>
                <a:lnTo>
                  <a:pt x="40639" y="10159"/>
                </a:lnTo>
                <a:close/>
              </a:path>
              <a:path w="41910" h="12700">
                <a:moveTo>
                  <a:pt x="41910" y="11429"/>
                </a:moveTo>
                <a:lnTo>
                  <a:pt x="40639" y="11429"/>
                </a:lnTo>
                <a:lnTo>
                  <a:pt x="40639" y="12699"/>
                </a:lnTo>
                <a:lnTo>
                  <a:pt x="41910" y="12699"/>
                </a:lnTo>
                <a:lnTo>
                  <a:pt x="41910" y="11429"/>
                </a:lnTo>
                <a:close/>
              </a:path>
              <a:path w="41910" h="12700">
                <a:moveTo>
                  <a:pt x="39370" y="8889"/>
                </a:moveTo>
                <a:lnTo>
                  <a:pt x="10160" y="8889"/>
                </a:lnTo>
                <a:lnTo>
                  <a:pt x="10160" y="10159"/>
                </a:lnTo>
                <a:lnTo>
                  <a:pt x="39370" y="10159"/>
                </a:lnTo>
                <a:lnTo>
                  <a:pt x="39370" y="8889"/>
                </a:lnTo>
                <a:close/>
              </a:path>
              <a:path w="41910" h="12700">
                <a:moveTo>
                  <a:pt x="38100" y="7619"/>
                </a:moveTo>
                <a:lnTo>
                  <a:pt x="8889" y="7619"/>
                </a:lnTo>
                <a:lnTo>
                  <a:pt x="8889" y="8889"/>
                </a:lnTo>
                <a:lnTo>
                  <a:pt x="38100" y="8889"/>
                </a:lnTo>
                <a:lnTo>
                  <a:pt x="38100" y="7619"/>
                </a:lnTo>
                <a:close/>
              </a:path>
              <a:path w="41910" h="12700">
                <a:moveTo>
                  <a:pt x="36829" y="6349"/>
                </a:moveTo>
                <a:lnTo>
                  <a:pt x="7619" y="6349"/>
                </a:lnTo>
                <a:lnTo>
                  <a:pt x="7619" y="7619"/>
                </a:lnTo>
                <a:lnTo>
                  <a:pt x="36829" y="7619"/>
                </a:lnTo>
                <a:lnTo>
                  <a:pt x="36829" y="6349"/>
                </a:lnTo>
                <a:close/>
              </a:path>
              <a:path w="41910" h="12700">
                <a:moveTo>
                  <a:pt x="34289" y="3809"/>
                </a:moveTo>
                <a:lnTo>
                  <a:pt x="3810" y="3809"/>
                </a:lnTo>
                <a:lnTo>
                  <a:pt x="3810" y="6349"/>
                </a:lnTo>
                <a:lnTo>
                  <a:pt x="5079" y="6349"/>
                </a:lnTo>
                <a:lnTo>
                  <a:pt x="5079" y="5079"/>
                </a:lnTo>
                <a:lnTo>
                  <a:pt x="34289" y="5079"/>
                </a:lnTo>
                <a:lnTo>
                  <a:pt x="34289" y="3809"/>
                </a:lnTo>
                <a:close/>
              </a:path>
              <a:path w="41910" h="12700">
                <a:moveTo>
                  <a:pt x="35559" y="5079"/>
                </a:moveTo>
                <a:lnTo>
                  <a:pt x="34289" y="5079"/>
                </a:lnTo>
                <a:lnTo>
                  <a:pt x="34289" y="6349"/>
                </a:lnTo>
                <a:lnTo>
                  <a:pt x="35559" y="6349"/>
                </a:lnTo>
                <a:lnTo>
                  <a:pt x="35559" y="5079"/>
                </a:lnTo>
                <a:close/>
              </a:path>
              <a:path w="41910" h="12700">
                <a:moveTo>
                  <a:pt x="3301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33019" y="3809"/>
                </a:lnTo>
                <a:lnTo>
                  <a:pt x="33019" y="2539"/>
                </a:lnTo>
                <a:close/>
              </a:path>
              <a:path w="41910" h="12700">
                <a:moveTo>
                  <a:pt x="3174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31749" y="2539"/>
                </a:lnTo>
                <a:lnTo>
                  <a:pt x="31749" y="1269"/>
                </a:lnTo>
                <a:close/>
              </a:path>
              <a:path w="41910" h="1270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bk object 1939"/>
          <p:cNvSpPr/>
          <p:nvPr/>
        </p:nvSpPr>
        <p:spPr>
          <a:xfrm>
            <a:off x="4772659" y="6309359"/>
            <a:ext cx="43180" cy="13970"/>
          </a:xfrm>
          <a:custGeom>
            <a:avLst/>
            <a:gdLst/>
            <a:ahLst/>
            <a:cxnLst/>
            <a:rect l="l" t="t" r="r" b="b"/>
            <a:pathLst>
              <a:path w="43179" h="13970">
                <a:moveTo>
                  <a:pt x="43179" y="12699"/>
                </a:moveTo>
                <a:lnTo>
                  <a:pt x="11429" y="12699"/>
                </a:lnTo>
                <a:lnTo>
                  <a:pt x="11429" y="13969"/>
                </a:lnTo>
                <a:lnTo>
                  <a:pt x="43179" y="13969"/>
                </a:lnTo>
                <a:lnTo>
                  <a:pt x="43179" y="12699"/>
                </a:lnTo>
                <a:close/>
              </a:path>
              <a:path w="43179" h="13970">
                <a:moveTo>
                  <a:pt x="40639" y="10159"/>
                </a:moveTo>
                <a:lnTo>
                  <a:pt x="8889" y="10159"/>
                </a:lnTo>
                <a:lnTo>
                  <a:pt x="8889" y="12699"/>
                </a:lnTo>
                <a:lnTo>
                  <a:pt x="10160" y="12699"/>
                </a:lnTo>
                <a:lnTo>
                  <a:pt x="10160" y="11429"/>
                </a:lnTo>
                <a:lnTo>
                  <a:pt x="40639" y="11429"/>
                </a:lnTo>
                <a:lnTo>
                  <a:pt x="40639" y="10159"/>
                </a:lnTo>
                <a:close/>
              </a:path>
              <a:path w="43179" h="13970">
                <a:moveTo>
                  <a:pt x="41910" y="11429"/>
                </a:moveTo>
                <a:lnTo>
                  <a:pt x="40639" y="11429"/>
                </a:lnTo>
                <a:lnTo>
                  <a:pt x="40639" y="12699"/>
                </a:lnTo>
                <a:lnTo>
                  <a:pt x="41910" y="12699"/>
                </a:lnTo>
                <a:lnTo>
                  <a:pt x="41910" y="11429"/>
                </a:lnTo>
                <a:close/>
              </a:path>
              <a:path w="43179" h="13970">
                <a:moveTo>
                  <a:pt x="39369" y="8889"/>
                </a:moveTo>
                <a:lnTo>
                  <a:pt x="7619" y="8889"/>
                </a:lnTo>
                <a:lnTo>
                  <a:pt x="7619" y="10159"/>
                </a:lnTo>
                <a:lnTo>
                  <a:pt x="39369" y="10159"/>
                </a:lnTo>
                <a:lnTo>
                  <a:pt x="39369" y="8889"/>
                </a:lnTo>
                <a:close/>
              </a:path>
              <a:path w="43179" h="13970">
                <a:moveTo>
                  <a:pt x="36829" y="6349"/>
                </a:moveTo>
                <a:lnTo>
                  <a:pt x="6350" y="6349"/>
                </a:lnTo>
                <a:lnTo>
                  <a:pt x="6350" y="8889"/>
                </a:lnTo>
                <a:lnTo>
                  <a:pt x="38100" y="8889"/>
                </a:lnTo>
                <a:lnTo>
                  <a:pt x="38100" y="7619"/>
                </a:lnTo>
                <a:lnTo>
                  <a:pt x="36829" y="7619"/>
                </a:lnTo>
                <a:lnTo>
                  <a:pt x="36829" y="6349"/>
                </a:lnTo>
                <a:close/>
              </a:path>
              <a:path w="43179" h="13970">
                <a:moveTo>
                  <a:pt x="34289" y="3809"/>
                </a:moveTo>
                <a:lnTo>
                  <a:pt x="3810" y="3809"/>
                </a:lnTo>
                <a:lnTo>
                  <a:pt x="3810" y="6349"/>
                </a:lnTo>
                <a:lnTo>
                  <a:pt x="5079" y="6349"/>
                </a:lnTo>
                <a:lnTo>
                  <a:pt x="5079" y="5079"/>
                </a:lnTo>
                <a:lnTo>
                  <a:pt x="34289" y="5079"/>
                </a:lnTo>
                <a:lnTo>
                  <a:pt x="34289" y="3809"/>
                </a:lnTo>
                <a:close/>
              </a:path>
              <a:path w="43179" h="13970">
                <a:moveTo>
                  <a:pt x="35559" y="5079"/>
                </a:moveTo>
                <a:lnTo>
                  <a:pt x="34289" y="5079"/>
                </a:lnTo>
                <a:lnTo>
                  <a:pt x="34289" y="6349"/>
                </a:lnTo>
                <a:lnTo>
                  <a:pt x="35559" y="6349"/>
                </a:lnTo>
                <a:lnTo>
                  <a:pt x="35559" y="5079"/>
                </a:lnTo>
                <a:close/>
              </a:path>
              <a:path w="43179" h="13970">
                <a:moveTo>
                  <a:pt x="3301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33019" y="3809"/>
                </a:lnTo>
                <a:lnTo>
                  <a:pt x="33019" y="2539"/>
                </a:lnTo>
                <a:close/>
              </a:path>
              <a:path w="43179" h="13970">
                <a:moveTo>
                  <a:pt x="3174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31749" y="2539"/>
                </a:lnTo>
                <a:lnTo>
                  <a:pt x="31749" y="1269"/>
                </a:lnTo>
                <a:close/>
              </a:path>
              <a:path w="43179" h="139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bk object 1940"/>
          <p:cNvSpPr/>
          <p:nvPr/>
        </p:nvSpPr>
        <p:spPr>
          <a:xfrm>
            <a:off x="4785359" y="6323329"/>
            <a:ext cx="31750" cy="13970"/>
          </a:xfrm>
          <a:custGeom>
            <a:avLst/>
            <a:gdLst/>
            <a:ahLst/>
            <a:cxnLst/>
            <a:rect l="l" t="t" r="r" b="b"/>
            <a:pathLst>
              <a:path w="31750" h="13970">
                <a:moveTo>
                  <a:pt x="31750" y="11430"/>
                </a:moveTo>
                <a:lnTo>
                  <a:pt x="8889" y="11430"/>
                </a:lnTo>
                <a:lnTo>
                  <a:pt x="8889" y="12700"/>
                </a:lnTo>
                <a:lnTo>
                  <a:pt x="10160" y="12700"/>
                </a:lnTo>
                <a:lnTo>
                  <a:pt x="10160" y="13970"/>
                </a:lnTo>
                <a:lnTo>
                  <a:pt x="31750" y="13970"/>
                </a:lnTo>
                <a:lnTo>
                  <a:pt x="31750" y="11430"/>
                </a:lnTo>
                <a:close/>
              </a:path>
              <a:path w="31750" h="13970">
                <a:moveTo>
                  <a:pt x="31750" y="5080"/>
                </a:moveTo>
                <a:lnTo>
                  <a:pt x="3810" y="5080"/>
                </a:lnTo>
                <a:lnTo>
                  <a:pt x="3810" y="6350"/>
                </a:lnTo>
                <a:lnTo>
                  <a:pt x="5079" y="6350"/>
                </a:lnTo>
                <a:lnTo>
                  <a:pt x="5079" y="8890"/>
                </a:lnTo>
                <a:lnTo>
                  <a:pt x="6350" y="8890"/>
                </a:lnTo>
                <a:lnTo>
                  <a:pt x="6350" y="11430"/>
                </a:lnTo>
                <a:lnTo>
                  <a:pt x="7619" y="11430"/>
                </a:lnTo>
                <a:lnTo>
                  <a:pt x="7619" y="10160"/>
                </a:lnTo>
                <a:lnTo>
                  <a:pt x="31750" y="10160"/>
                </a:lnTo>
                <a:lnTo>
                  <a:pt x="31750" y="5080"/>
                </a:lnTo>
                <a:close/>
              </a:path>
              <a:path w="31750" h="13970">
                <a:moveTo>
                  <a:pt x="31750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5080"/>
                </a:lnTo>
                <a:lnTo>
                  <a:pt x="2539" y="5080"/>
                </a:lnTo>
                <a:lnTo>
                  <a:pt x="2539" y="3810"/>
                </a:lnTo>
                <a:lnTo>
                  <a:pt x="31750" y="3810"/>
                </a:lnTo>
                <a:lnTo>
                  <a:pt x="31750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bk object 1941"/>
          <p:cNvSpPr/>
          <p:nvPr/>
        </p:nvSpPr>
        <p:spPr>
          <a:xfrm>
            <a:off x="4796790" y="633730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20320" y="10160"/>
                </a:moveTo>
                <a:lnTo>
                  <a:pt x="7620" y="10160"/>
                </a:lnTo>
                <a:lnTo>
                  <a:pt x="7620" y="11429"/>
                </a:lnTo>
                <a:lnTo>
                  <a:pt x="8889" y="11429"/>
                </a:lnTo>
                <a:lnTo>
                  <a:pt x="8889" y="12700"/>
                </a:lnTo>
                <a:lnTo>
                  <a:pt x="20320" y="12700"/>
                </a:lnTo>
                <a:lnTo>
                  <a:pt x="20320" y="10160"/>
                </a:lnTo>
                <a:close/>
              </a:path>
              <a:path w="20320" h="12700">
                <a:moveTo>
                  <a:pt x="20320" y="3810"/>
                </a:moveTo>
                <a:lnTo>
                  <a:pt x="2539" y="3810"/>
                </a:lnTo>
                <a:lnTo>
                  <a:pt x="2539" y="5079"/>
                </a:lnTo>
                <a:lnTo>
                  <a:pt x="3810" y="5079"/>
                </a:lnTo>
                <a:lnTo>
                  <a:pt x="3810" y="6350"/>
                </a:lnTo>
                <a:lnTo>
                  <a:pt x="5080" y="6350"/>
                </a:lnTo>
                <a:lnTo>
                  <a:pt x="5080" y="10160"/>
                </a:lnTo>
                <a:lnTo>
                  <a:pt x="6350" y="10160"/>
                </a:lnTo>
                <a:lnTo>
                  <a:pt x="6350" y="8890"/>
                </a:lnTo>
                <a:lnTo>
                  <a:pt x="20320" y="8890"/>
                </a:lnTo>
                <a:lnTo>
                  <a:pt x="20320" y="3810"/>
                </a:lnTo>
                <a:close/>
              </a:path>
              <a:path w="20320" h="12700">
                <a:moveTo>
                  <a:pt x="20320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3810"/>
                </a:lnTo>
                <a:lnTo>
                  <a:pt x="1270" y="2540"/>
                </a:lnTo>
                <a:lnTo>
                  <a:pt x="20320" y="2540"/>
                </a:lnTo>
                <a:lnTo>
                  <a:pt x="2032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bk object 1942"/>
          <p:cNvSpPr/>
          <p:nvPr/>
        </p:nvSpPr>
        <p:spPr>
          <a:xfrm>
            <a:off x="4806950" y="635000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10160" y="10160"/>
                </a:moveTo>
                <a:lnTo>
                  <a:pt x="7620" y="10160"/>
                </a:lnTo>
                <a:lnTo>
                  <a:pt x="7620" y="11429"/>
                </a:lnTo>
                <a:lnTo>
                  <a:pt x="8889" y="11429"/>
                </a:lnTo>
                <a:lnTo>
                  <a:pt x="8889" y="12700"/>
                </a:lnTo>
                <a:lnTo>
                  <a:pt x="10160" y="12700"/>
                </a:lnTo>
                <a:lnTo>
                  <a:pt x="10160" y="10160"/>
                </a:lnTo>
                <a:close/>
              </a:path>
              <a:path w="10160" h="12700">
                <a:moveTo>
                  <a:pt x="1016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3810"/>
                </a:lnTo>
                <a:lnTo>
                  <a:pt x="2539" y="3810"/>
                </a:lnTo>
                <a:lnTo>
                  <a:pt x="2539" y="5079"/>
                </a:lnTo>
                <a:lnTo>
                  <a:pt x="3810" y="5079"/>
                </a:lnTo>
                <a:lnTo>
                  <a:pt x="3810" y="6350"/>
                </a:lnTo>
                <a:lnTo>
                  <a:pt x="5079" y="6350"/>
                </a:lnTo>
                <a:lnTo>
                  <a:pt x="5079" y="7620"/>
                </a:lnTo>
                <a:lnTo>
                  <a:pt x="6350" y="7620"/>
                </a:lnTo>
                <a:lnTo>
                  <a:pt x="6350" y="10160"/>
                </a:lnTo>
                <a:lnTo>
                  <a:pt x="7620" y="10160"/>
                </a:lnTo>
                <a:lnTo>
                  <a:pt x="7620" y="8890"/>
                </a:lnTo>
                <a:lnTo>
                  <a:pt x="10160" y="8890"/>
                </a:lnTo>
                <a:lnTo>
                  <a:pt x="1016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bk object 1943"/>
          <p:cNvSpPr/>
          <p:nvPr/>
        </p:nvSpPr>
        <p:spPr>
          <a:xfrm>
            <a:off x="4576386" y="6615729"/>
            <a:ext cx="234373" cy="23465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bk object 1944"/>
          <p:cNvSpPr/>
          <p:nvPr/>
        </p:nvSpPr>
        <p:spPr>
          <a:xfrm>
            <a:off x="4550409" y="6550659"/>
            <a:ext cx="266700" cy="299720"/>
          </a:xfrm>
          <a:custGeom>
            <a:avLst/>
            <a:gdLst/>
            <a:ahLst/>
            <a:cxnLst/>
            <a:rect l="l" t="t" r="r" b="b"/>
            <a:pathLst>
              <a:path w="266700" h="299720">
                <a:moveTo>
                  <a:pt x="260349" y="58419"/>
                </a:moveTo>
                <a:lnTo>
                  <a:pt x="217169" y="58419"/>
                </a:lnTo>
                <a:lnTo>
                  <a:pt x="217169" y="63499"/>
                </a:lnTo>
                <a:lnTo>
                  <a:pt x="215900" y="63499"/>
                </a:lnTo>
                <a:lnTo>
                  <a:pt x="215900" y="69849"/>
                </a:lnTo>
                <a:lnTo>
                  <a:pt x="214629" y="69849"/>
                </a:lnTo>
                <a:lnTo>
                  <a:pt x="214629" y="74929"/>
                </a:lnTo>
                <a:lnTo>
                  <a:pt x="213360" y="74929"/>
                </a:lnTo>
                <a:lnTo>
                  <a:pt x="213360" y="81279"/>
                </a:lnTo>
                <a:lnTo>
                  <a:pt x="212089" y="81279"/>
                </a:lnTo>
                <a:lnTo>
                  <a:pt x="212089" y="83819"/>
                </a:lnTo>
                <a:lnTo>
                  <a:pt x="241621" y="83819"/>
                </a:lnTo>
                <a:lnTo>
                  <a:pt x="260349" y="65069"/>
                </a:lnTo>
                <a:lnTo>
                  <a:pt x="260349" y="58419"/>
                </a:lnTo>
                <a:close/>
              </a:path>
              <a:path w="266700" h="299720">
                <a:moveTo>
                  <a:pt x="266699" y="0"/>
                </a:moveTo>
                <a:lnTo>
                  <a:pt x="219710" y="46989"/>
                </a:lnTo>
                <a:lnTo>
                  <a:pt x="219710" y="52069"/>
                </a:lnTo>
                <a:lnTo>
                  <a:pt x="218439" y="52069"/>
                </a:lnTo>
                <a:lnTo>
                  <a:pt x="218439" y="58419"/>
                </a:lnTo>
                <a:lnTo>
                  <a:pt x="261619" y="58419"/>
                </a:lnTo>
                <a:lnTo>
                  <a:pt x="261620" y="46989"/>
                </a:lnTo>
                <a:lnTo>
                  <a:pt x="262889" y="46989"/>
                </a:lnTo>
                <a:lnTo>
                  <a:pt x="262889" y="34289"/>
                </a:lnTo>
                <a:lnTo>
                  <a:pt x="264159" y="34289"/>
                </a:lnTo>
                <a:lnTo>
                  <a:pt x="264160" y="21589"/>
                </a:lnTo>
                <a:lnTo>
                  <a:pt x="265430" y="21589"/>
                </a:lnTo>
                <a:lnTo>
                  <a:pt x="265429" y="8889"/>
                </a:lnTo>
                <a:lnTo>
                  <a:pt x="266700" y="8889"/>
                </a:lnTo>
                <a:lnTo>
                  <a:pt x="266699" y="0"/>
                </a:lnTo>
                <a:close/>
              </a:path>
              <a:path w="266700" h="299720">
                <a:moveTo>
                  <a:pt x="241621" y="83819"/>
                </a:moveTo>
                <a:lnTo>
                  <a:pt x="212089" y="83819"/>
                </a:lnTo>
                <a:lnTo>
                  <a:pt x="212089" y="86359"/>
                </a:lnTo>
                <a:lnTo>
                  <a:pt x="210819" y="86359"/>
                </a:lnTo>
                <a:lnTo>
                  <a:pt x="210819" y="90169"/>
                </a:lnTo>
                <a:lnTo>
                  <a:pt x="209550" y="90169"/>
                </a:lnTo>
                <a:lnTo>
                  <a:pt x="209550" y="92709"/>
                </a:lnTo>
                <a:lnTo>
                  <a:pt x="208279" y="92709"/>
                </a:lnTo>
                <a:lnTo>
                  <a:pt x="208279" y="95249"/>
                </a:lnTo>
                <a:lnTo>
                  <a:pt x="207010" y="95249"/>
                </a:lnTo>
                <a:lnTo>
                  <a:pt x="207010" y="97789"/>
                </a:lnTo>
                <a:lnTo>
                  <a:pt x="205739" y="97789"/>
                </a:lnTo>
                <a:lnTo>
                  <a:pt x="205739" y="100329"/>
                </a:lnTo>
                <a:lnTo>
                  <a:pt x="204469" y="100329"/>
                </a:lnTo>
                <a:lnTo>
                  <a:pt x="204469" y="102869"/>
                </a:lnTo>
                <a:lnTo>
                  <a:pt x="203200" y="102869"/>
                </a:lnTo>
                <a:lnTo>
                  <a:pt x="203200" y="105409"/>
                </a:lnTo>
                <a:lnTo>
                  <a:pt x="201929" y="105409"/>
                </a:lnTo>
                <a:lnTo>
                  <a:pt x="201929" y="107949"/>
                </a:lnTo>
                <a:lnTo>
                  <a:pt x="200660" y="107949"/>
                </a:lnTo>
                <a:lnTo>
                  <a:pt x="200660" y="110489"/>
                </a:lnTo>
                <a:lnTo>
                  <a:pt x="199389" y="110489"/>
                </a:lnTo>
                <a:lnTo>
                  <a:pt x="199389" y="113029"/>
                </a:lnTo>
                <a:lnTo>
                  <a:pt x="212446" y="113029"/>
                </a:lnTo>
                <a:lnTo>
                  <a:pt x="241621" y="83819"/>
                </a:lnTo>
                <a:close/>
              </a:path>
              <a:path w="266700" h="299720">
                <a:moveTo>
                  <a:pt x="212446" y="113029"/>
                </a:moveTo>
                <a:lnTo>
                  <a:pt x="198119" y="113029"/>
                </a:lnTo>
                <a:lnTo>
                  <a:pt x="198119" y="115569"/>
                </a:lnTo>
                <a:lnTo>
                  <a:pt x="196850" y="115569"/>
                </a:lnTo>
                <a:lnTo>
                  <a:pt x="196850" y="118109"/>
                </a:lnTo>
                <a:lnTo>
                  <a:pt x="195579" y="118109"/>
                </a:lnTo>
                <a:lnTo>
                  <a:pt x="195579" y="120649"/>
                </a:lnTo>
                <a:lnTo>
                  <a:pt x="194310" y="120649"/>
                </a:lnTo>
                <a:lnTo>
                  <a:pt x="194310" y="123189"/>
                </a:lnTo>
                <a:lnTo>
                  <a:pt x="193039" y="123189"/>
                </a:lnTo>
                <a:lnTo>
                  <a:pt x="193039" y="125729"/>
                </a:lnTo>
                <a:lnTo>
                  <a:pt x="191769" y="125729"/>
                </a:lnTo>
                <a:lnTo>
                  <a:pt x="191769" y="126999"/>
                </a:lnTo>
                <a:lnTo>
                  <a:pt x="190500" y="126999"/>
                </a:lnTo>
                <a:lnTo>
                  <a:pt x="190500" y="129539"/>
                </a:lnTo>
                <a:lnTo>
                  <a:pt x="189229" y="129539"/>
                </a:lnTo>
                <a:lnTo>
                  <a:pt x="189229" y="132079"/>
                </a:lnTo>
                <a:lnTo>
                  <a:pt x="187960" y="132079"/>
                </a:lnTo>
                <a:lnTo>
                  <a:pt x="187960" y="134619"/>
                </a:lnTo>
                <a:lnTo>
                  <a:pt x="186689" y="134619"/>
                </a:lnTo>
                <a:lnTo>
                  <a:pt x="186689" y="137159"/>
                </a:lnTo>
                <a:lnTo>
                  <a:pt x="185419" y="137159"/>
                </a:lnTo>
                <a:lnTo>
                  <a:pt x="185419" y="139699"/>
                </a:lnTo>
                <a:lnTo>
                  <a:pt x="184150" y="139699"/>
                </a:lnTo>
                <a:lnTo>
                  <a:pt x="184150" y="141359"/>
                </a:lnTo>
                <a:lnTo>
                  <a:pt x="212446" y="113029"/>
                </a:lnTo>
                <a:close/>
              </a:path>
              <a:path w="266700" h="299720">
                <a:moveTo>
                  <a:pt x="183270" y="142239"/>
                </a:moveTo>
                <a:lnTo>
                  <a:pt x="182879" y="142239"/>
                </a:lnTo>
                <a:lnTo>
                  <a:pt x="182879" y="142631"/>
                </a:lnTo>
                <a:lnTo>
                  <a:pt x="183270" y="142239"/>
                </a:lnTo>
                <a:close/>
              </a:path>
              <a:path w="266700" h="299720">
                <a:moveTo>
                  <a:pt x="65300" y="260349"/>
                </a:moveTo>
                <a:lnTo>
                  <a:pt x="63500" y="260349"/>
                </a:lnTo>
                <a:lnTo>
                  <a:pt x="63500" y="261619"/>
                </a:lnTo>
                <a:lnTo>
                  <a:pt x="62229" y="261619"/>
                </a:lnTo>
                <a:lnTo>
                  <a:pt x="62229" y="262889"/>
                </a:lnTo>
                <a:lnTo>
                  <a:pt x="59689" y="262889"/>
                </a:lnTo>
                <a:lnTo>
                  <a:pt x="59689" y="264159"/>
                </a:lnTo>
                <a:lnTo>
                  <a:pt x="57150" y="264159"/>
                </a:lnTo>
                <a:lnTo>
                  <a:pt x="57150" y="265429"/>
                </a:lnTo>
                <a:lnTo>
                  <a:pt x="55879" y="265429"/>
                </a:lnTo>
                <a:lnTo>
                  <a:pt x="55879" y="266699"/>
                </a:lnTo>
                <a:lnTo>
                  <a:pt x="53339" y="266699"/>
                </a:lnTo>
                <a:lnTo>
                  <a:pt x="53339" y="267969"/>
                </a:lnTo>
                <a:lnTo>
                  <a:pt x="50800" y="267969"/>
                </a:lnTo>
                <a:lnTo>
                  <a:pt x="50800" y="269239"/>
                </a:lnTo>
                <a:lnTo>
                  <a:pt x="49529" y="269239"/>
                </a:lnTo>
                <a:lnTo>
                  <a:pt x="49529" y="270509"/>
                </a:lnTo>
                <a:lnTo>
                  <a:pt x="46989" y="270509"/>
                </a:lnTo>
                <a:lnTo>
                  <a:pt x="46989" y="271779"/>
                </a:lnTo>
                <a:lnTo>
                  <a:pt x="44450" y="271779"/>
                </a:lnTo>
                <a:lnTo>
                  <a:pt x="44450" y="273049"/>
                </a:lnTo>
                <a:lnTo>
                  <a:pt x="43179" y="273049"/>
                </a:lnTo>
                <a:lnTo>
                  <a:pt x="43179" y="274319"/>
                </a:lnTo>
                <a:lnTo>
                  <a:pt x="40639" y="274319"/>
                </a:lnTo>
                <a:lnTo>
                  <a:pt x="40639" y="275589"/>
                </a:lnTo>
                <a:lnTo>
                  <a:pt x="38100" y="275589"/>
                </a:lnTo>
                <a:lnTo>
                  <a:pt x="38099" y="276859"/>
                </a:lnTo>
                <a:lnTo>
                  <a:pt x="36829" y="276859"/>
                </a:lnTo>
                <a:lnTo>
                  <a:pt x="36829" y="278129"/>
                </a:lnTo>
                <a:lnTo>
                  <a:pt x="34289" y="278129"/>
                </a:lnTo>
                <a:lnTo>
                  <a:pt x="34289" y="279399"/>
                </a:lnTo>
                <a:lnTo>
                  <a:pt x="31750" y="279399"/>
                </a:lnTo>
                <a:lnTo>
                  <a:pt x="31750" y="280669"/>
                </a:lnTo>
                <a:lnTo>
                  <a:pt x="30479" y="280669"/>
                </a:lnTo>
                <a:lnTo>
                  <a:pt x="30479" y="281939"/>
                </a:lnTo>
                <a:lnTo>
                  <a:pt x="27939" y="281939"/>
                </a:lnTo>
                <a:lnTo>
                  <a:pt x="27939" y="283209"/>
                </a:lnTo>
                <a:lnTo>
                  <a:pt x="25400" y="283209"/>
                </a:lnTo>
                <a:lnTo>
                  <a:pt x="25400" y="284479"/>
                </a:lnTo>
                <a:lnTo>
                  <a:pt x="24129" y="284479"/>
                </a:lnTo>
                <a:lnTo>
                  <a:pt x="24129" y="285749"/>
                </a:lnTo>
                <a:lnTo>
                  <a:pt x="21589" y="285749"/>
                </a:lnTo>
                <a:lnTo>
                  <a:pt x="21589" y="287019"/>
                </a:lnTo>
                <a:lnTo>
                  <a:pt x="19050" y="287019"/>
                </a:lnTo>
                <a:lnTo>
                  <a:pt x="19050" y="288289"/>
                </a:lnTo>
                <a:lnTo>
                  <a:pt x="17779" y="288289"/>
                </a:lnTo>
                <a:lnTo>
                  <a:pt x="17779" y="289559"/>
                </a:lnTo>
                <a:lnTo>
                  <a:pt x="15239" y="289559"/>
                </a:lnTo>
                <a:lnTo>
                  <a:pt x="15239" y="290829"/>
                </a:lnTo>
                <a:lnTo>
                  <a:pt x="12700" y="290829"/>
                </a:lnTo>
                <a:lnTo>
                  <a:pt x="12700" y="292099"/>
                </a:lnTo>
                <a:lnTo>
                  <a:pt x="11429" y="292099"/>
                </a:lnTo>
                <a:lnTo>
                  <a:pt x="11429" y="293369"/>
                </a:lnTo>
                <a:lnTo>
                  <a:pt x="8889" y="293369"/>
                </a:lnTo>
                <a:lnTo>
                  <a:pt x="8889" y="294639"/>
                </a:lnTo>
                <a:lnTo>
                  <a:pt x="6350" y="294639"/>
                </a:lnTo>
                <a:lnTo>
                  <a:pt x="6350" y="295909"/>
                </a:lnTo>
                <a:lnTo>
                  <a:pt x="5079" y="295909"/>
                </a:lnTo>
                <a:lnTo>
                  <a:pt x="5079" y="297179"/>
                </a:lnTo>
                <a:lnTo>
                  <a:pt x="2539" y="297179"/>
                </a:lnTo>
                <a:lnTo>
                  <a:pt x="2539" y="298449"/>
                </a:lnTo>
                <a:lnTo>
                  <a:pt x="0" y="298449"/>
                </a:lnTo>
                <a:lnTo>
                  <a:pt x="0" y="299719"/>
                </a:lnTo>
                <a:lnTo>
                  <a:pt x="25976" y="299719"/>
                </a:lnTo>
                <a:lnTo>
                  <a:pt x="65300" y="260349"/>
                </a:lnTo>
                <a:close/>
              </a:path>
              <a:path w="266700" h="299720">
                <a:moveTo>
                  <a:pt x="66568" y="259079"/>
                </a:moveTo>
                <a:lnTo>
                  <a:pt x="66039" y="259079"/>
                </a:lnTo>
                <a:lnTo>
                  <a:pt x="66039" y="259609"/>
                </a:lnTo>
                <a:lnTo>
                  <a:pt x="66568" y="259079"/>
                </a:lnTo>
                <a:close/>
              </a:path>
            </a:pathLst>
          </a:custGeom>
          <a:solidFill>
            <a:srgbClr val="0073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bk object 1945"/>
          <p:cNvSpPr/>
          <p:nvPr/>
        </p:nvSpPr>
        <p:spPr>
          <a:xfrm>
            <a:off x="4357370" y="6150609"/>
            <a:ext cx="459739" cy="44703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bk object 1946"/>
          <p:cNvSpPr/>
          <p:nvPr/>
        </p:nvSpPr>
        <p:spPr>
          <a:xfrm>
            <a:off x="3620770" y="6140450"/>
            <a:ext cx="758190" cy="709930"/>
          </a:xfrm>
          <a:custGeom>
            <a:avLst/>
            <a:gdLst/>
            <a:ahLst/>
            <a:cxnLst/>
            <a:rect l="l" t="t" r="r" b="b"/>
            <a:pathLst>
              <a:path w="758189" h="709929">
                <a:moveTo>
                  <a:pt x="739140" y="29209"/>
                </a:moveTo>
                <a:lnTo>
                  <a:pt x="727710" y="29209"/>
                </a:lnTo>
                <a:lnTo>
                  <a:pt x="727710" y="30479"/>
                </a:lnTo>
                <a:lnTo>
                  <a:pt x="736600" y="30479"/>
                </a:lnTo>
                <a:lnTo>
                  <a:pt x="736600" y="31749"/>
                </a:lnTo>
                <a:lnTo>
                  <a:pt x="739140" y="29209"/>
                </a:lnTo>
                <a:close/>
              </a:path>
              <a:path w="758189" h="709929">
                <a:moveTo>
                  <a:pt x="745490" y="22860"/>
                </a:moveTo>
                <a:lnTo>
                  <a:pt x="687070" y="22860"/>
                </a:lnTo>
                <a:lnTo>
                  <a:pt x="687070" y="24129"/>
                </a:lnTo>
                <a:lnTo>
                  <a:pt x="695960" y="24129"/>
                </a:lnTo>
                <a:lnTo>
                  <a:pt x="695960" y="25400"/>
                </a:lnTo>
                <a:lnTo>
                  <a:pt x="703580" y="25400"/>
                </a:lnTo>
                <a:lnTo>
                  <a:pt x="703580" y="26669"/>
                </a:lnTo>
                <a:lnTo>
                  <a:pt x="712470" y="26669"/>
                </a:lnTo>
                <a:lnTo>
                  <a:pt x="712470" y="29209"/>
                </a:lnTo>
                <a:lnTo>
                  <a:pt x="720090" y="29209"/>
                </a:lnTo>
                <a:lnTo>
                  <a:pt x="720090" y="27940"/>
                </a:lnTo>
                <a:lnTo>
                  <a:pt x="740410" y="27940"/>
                </a:lnTo>
                <a:lnTo>
                  <a:pt x="745490" y="22860"/>
                </a:lnTo>
                <a:close/>
              </a:path>
              <a:path w="758189" h="709929">
                <a:moveTo>
                  <a:pt x="751840" y="16510"/>
                </a:moveTo>
                <a:lnTo>
                  <a:pt x="693420" y="16510"/>
                </a:lnTo>
                <a:lnTo>
                  <a:pt x="688339" y="21590"/>
                </a:lnTo>
                <a:lnTo>
                  <a:pt x="746760" y="21590"/>
                </a:lnTo>
                <a:lnTo>
                  <a:pt x="751840" y="16510"/>
                </a:lnTo>
                <a:close/>
              </a:path>
              <a:path w="758189" h="709929">
                <a:moveTo>
                  <a:pt x="758190" y="10160"/>
                </a:moveTo>
                <a:lnTo>
                  <a:pt x="699770" y="10160"/>
                </a:lnTo>
                <a:lnTo>
                  <a:pt x="694689" y="15240"/>
                </a:lnTo>
                <a:lnTo>
                  <a:pt x="753110" y="15240"/>
                </a:lnTo>
                <a:lnTo>
                  <a:pt x="758190" y="10160"/>
                </a:lnTo>
                <a:close/>
              </a:path>
              <a:path w="758189" h="709929">
                <a:moveTo>
                  <a:pt x="753110" y="8890"/>
                </a:moveTo>
                <a:lnTo>
                  <a:pt x="748030" y="8890"/>
                </a:lnTo>
                <a:lnTo>
                  <a:pt x="748030" y="10160"/>
                </a:lnTo>
                <a:lnTo>
                  <a:pt x="753110" y="10160"/>
                </a:lnTo>
                <a:lnTo>
                  <a:pt x="753110" y="8890"/>
                </a:lnTo>
                <a:close/>
              </a:path>
              <a:path w="758189" h="709929">
                <a:moveTo>
                  <a:pt x="730250" y="3810"/>
                </a:moveTo>
                <a:lnTo>
                  <a:pt x="706120" y="3810"/>
                </a:lnTo>
                <a:lnTo>
                  <a:pt x="701040" y="8890"/>
                </a:lnTo>
                <a:lnTo>
                  <a:pt x="748030" y="8890"/>
                </a:lnTo>
                <a:lnTo>
                  <a:pt x="748030" y="7620"/>
                </a:lnTo>
                <a:lnTo>
                  <a:pt x="741680" y="7620"/>
                </a:lnTo>
                <a:lnTo>
                  <a:pt x="741680" y="6350"/>
                </a:lnTo>
                <a:lnTo>
                  <a:pt x="736600" y="6350"/>
                </a:lnTo>
                <a:lnTo>
                  <a:pt x="736600" y="5079"/>
                </a:lnTo>
                <a:lnTo>
                  <a:pt x="730250" y="5079"/>
                </a:lnTo>
                <a:lnTo>
                  <a:pt x="730250" y="3810"/>
                </a:lnTo>
                <a:close/>
              </a:path>
              <a:path w="758189" h="709929">
                <a:moveTo>
                  <a:pt x="725170" y="2540"/>
                </a:moveTo>
                <a:lnTo>
                  <a:pt x="718820" y="2540"/>
                </a:lnTo>
                <a:lnTo>
                  <a:pt x="718819" y="3810"/>
                </a:lnTo>
                <a:lnTo>
                  <a:pt x="725170" y="3810"/>
                </a:lnTo>
                <a:lnTo>
                  <a:pt x="725170" y="2540"/>
                </a:lnTo>
                <a:close/>
              </a:path>
              <a:path w="758189" h="709929">
                <a:moveTo>
                  <a:pt x="713739" y="0"/>
                </a:moveTo>
                <a:lnTo>
                  <a:pt x="709930" y="0"/>
                </a:lnTo>
                <a:lnTo>
                  <a:pt x="707389" y="2540"/>
                </a:lnTo>
                <a:lnTo>
                  <a:pt x="718820" y="2540"/>
                </a:lnTo>
                <a:lnTo>
                  <a:pt x="718820" y="1270"/>
                </a:lnTo>
                <a:lnTo>
                  <a:pt x="713739" y="1270"/>
                </a:lnTo>
                <a:lnTo>
                  <a:pt x="713739" y="0"/>
                </a:lnTo>
                <a:close/>
              </a:path>
              <a:path w="758189" h="709929">
                <a:moveTo>
                  <a:pt x="19050" y="692150"/>
                </a:moveTo>
                <a:lnTo>
                  <a:pt x="17780" y="692150"/>
                </a:lnTo>
                <a:lnTo>
                  <a:pt x="0" y="709930"/>
                </a:lnTo>
                <a:lnTo>
                  <a:pt x="46989" y="709930"/>
                </a:lnTo>
                <a:lnTo>
                  <a:pt x="46989" y="708660"/>
                </a:lnTo>
                <a:lnTo>
                  <a:pt x="45720" y="708660"/>
                </a:lnTo>
                <a:lnTo>
                  <a:pt x="45720" y="707390"/>
                </a:lnTo>
                <a:lnTo>
                  <a:pt x="43180" y="707390"/>
                </a:lnTo>
                <a:lnTo>
                  <a:pt x="43180" y="706120"/>
                </a:lnTo>
                <a:lnTo>
                  <a:pt x="40639" y="706120"/>
                </a:lnTo>
                <a:lnTo>
                  <a:pt x="40639" y="704850"/>
                </a:lnTo>
                <a:lnTo>
                  <a:pt x="39370" y="704850"/>
                </a:lnTo>
                <a:lnTo>
                  <a:pt x="39370" y="703580"/>
                </a:lnTo>
                <a:lnTo>
                  <a:pt x="36830" y="703580"/>
                </a:lnTo>
                <a:lnTo>
                  <a:pt x="36830" y="702310"/>
                </a:lnTo>
                <a:lnTo>
                  <a:pt x="34290" y="702310"/>
                </a:lnTo>
                <a:lnTo>
                  <a:pt x="34290" y="701040"/>
                </a:lnTo>
                <a:lnTo>
                  <a:pt x="33020" y="701040"/>
                </a:lnTo>
                <a:lnTo>
                  <a:pt x="33020" y="699770"/>
                </a:lnTo>
                <a:lnTo>
                  <a:pt x="30480" y="699770"/>
                </a:lnTo>
                <a:lnTo>
                  <a:pt x="30480" y="698500"/>
                </a:lnTo>
                <a:lnTo>
                  <a:pt x="27940" y="698500"/>
                </a:lnTo>
                <a:lnTo>
                  <a:pt x="27940" y="697230"/>
                </a:lnTo>
                <a:lnTo>
                  <a:pt x="25400" y="697230"/>
                </a:lnTo>
                <a:lnTo>
                  <a:pt x="25400" y="695960"/>
                </a:lnTo>
                <a:lnTo>
                  <a:pt x="24130" y="695960"/>
                </a:lnTo>
                <a:lnTo>
                  <a:pt x="24130" y="694690"/>
                </a:lnTo>
                <a:lnTo>
                  <a:pt x="21590" y="694690"/>
                </a:lnTo>
                <a:lnTo>
                  <a:pt x="21590" y="693420"/>
                </a:lnTo>
                <a:lnTo>
                  <a:pt x="19050" y="693420"/>
                </a:lnTo>
                <a:lnTo>
                  <a:pt x="19050" y="69215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bk object 1947"/>
          <p:cNvSpPr/>
          <p:nvPr/>
        </p:nvSpPr>
        <p:spPr>
          <a:xfrm>
            <a:off x="3576320" y="6129020"/>
            <a:ext cx="754380" cy="721360"/>
          </a:xfrm>
          <a:custGeom>
            <a:avLst/>
            <a:gdLst/>
            <a:ahLst/>
            <a:cxnLst/>
            <a:rect l="l" t="t" r="r" b="b"/>
            <a:pathLst>
              <a:path w="754379" h="721359">
                <a:moveTo>
                  <a:pt x="737869" y="27939"/>
                </a:moveTo>
                <a:lnTo>
                  <a:pt x="690879" y="27939"/>
                </a:lnTo>
                <a:lnTo>
                  <a:pt x="690879" y="29209"/>
                </a:lnTo>
                <a:lnTo>
                  <a:pt x="699769" y="29209"/>
                </a:lnTo>
                <a:lnTo>
                  <a:pt x="699769" y="30479"/>
                </a:lnTo>
                <a:lnTo>
                  <a:pt x="707389" y="30479"/>
                </a:lnTo>
                <a:lnTo>
                  <a:pt x="707389" y="31749"/>
                </a:lnTo>
                <a:lnTo>
                  <a:pt x="716279" y="31749"/>
                </a:lnTo>
                <a:lnTo>
                  <a:pt x="716279" y="34289"/>
                </a:lnTo>
                <a:lnTo>
                  <a:pt x="723900" y="34289"/>
                </a:lnTo>
                <a:lnTo>
                  <a:pt x="723900" y="33019"/>
                </a:lnTo>
                <a:lnTo>
                  <a:pt x="732789" y="33019"/>
                </a:lnTo>
                <a:lnTo>
                  <a:pt x="737869" y="27939"/>
                </a:lnTo>
                <a:close/>
              </a:path>
              <a:path w="754379" h="721359">
                <a:moveTo>
                  <a:pt x="744219" y="21589"/>
                </a:moveTo>
                <a:lnTo>
                  <a:pt x="683260" y="21589"/>
                </a:lnTo>
                <a:lnTo>
                  <a:pt x="676910" y="27939"/>
                </a:lnTo>
                <a:lnTo>
                  <a:pt x="683259" y="27939"/>
                </a:lnTo>
                <a:lnTo>
                  <a:pt x="683259" y="26669"/>
                </a:lnTo>
                <a:lnTo>
                  <a:pt x="739139" y="26669"/>
                </a:lnTo>
                <a:lnTo>
                  <a:pt x="744219" y="21589"/>
                </a:lnTo>
                <a:close/>
              </a:path>
              <a:path w="754379" h="721359">
                <a:moveTo>
                  <a:pt x="750569" y="15239"/>
                </a:moveTo>
                <a:lnTo>
                  <a:pt x="689610" y="15239"/>
                </a:lnTo>
                <a:lnTo>
                  <a:pt x="684529" y="20319"/>
                </a:lnTo>
                <a:lnTo>
                  <a:pt x="745489" y="20319"/>
                </a:lnTo>
                <a:lnTo>
                  <a:pt x="750569" y="15239"/>
                </a:lnTo>
                <a:close/>
              </a:path>
              <a:path w="754379" h="721359">
                <a:moveTo>
                  <a:pt x="746760" y="8889"/>
                </a:moveTo>
                <a:lnTo>
                  <a:pt x="695960" y="8889"/>
                </a:lnTo>
                <a:lnTo>
                  <a:pt x="690879" y="13969"/>
                </a:lnTo>
                <a:lnTo>
                  <a:pt x="751839" y="13969"/>
                </a:lnTo>
                <a:lnTo>
                  <a:pt x="754379" y="11429"/>
                </a:lnTo>
                <a:lnTo>
                  <a:pt x="751839" y="11429"/>
                </a:lnTo>
                <a:lnTo>
                  <a:pt x="751839" y="10159"/>
                </a:lnTo>
                <a:lnTo>
                  <a:pt x="746760" y="10159"/>
                </a:lnTo>
                <a:lnTo>
                  <a:pt x="746760" y="8889"/>
                </a:lnTo>
                <a:close/>
              </a:path>
              <a:path w="754379" h="721359">
                <a:moveTo>
                  <a:pt x="740410" y="7619"/>
                </a:moveTo>
                <a:lnTo>
                  <a:pt x="734059" y="7619"/>
                </a:lnTo>
                <a:lnTo>
                  <a:pt x="734059" y="8889"/>
                </a:lnTo>
                <a:lnTo>
                  <a:pt x="740410" y="8889"/>
                </a:lnTo>
                <a:lnTo>
                  <a:pt x="740410" y="7619"/>
                </a:lnTo>
                <a:close/>
              </a:path>
              <a:path w="754379" h="721359">
                <a:moveTo>
                  <a:pt x="717550" y="2539"/>
                </a:moveTo>
                <a:lnTo>
                  <a:pt x="702310" y="2539"/>
                </a:lnTo>
                <a:lnTo>
                  <a:pt x="697229" y="7619"/>
                </a:lnTo>
                <a:lnTo>
                  <a:pt x="734059" y="7619"/>
                </a:lnTo>
                <a:lnTo>
                  <a:pt x="734059" y="6349"/>
                </a:lnTo>
                <a:lnTo>
                  <a:pt x="728979" y="6349"/>
                </a:lnTo>
                <a:lnTo>
                  <a:pt x="728979" y="5079"/>
                </a:lnTo>
                <a:lnTo>
                  <a:pt x="722629" y="5079"/>
                </a:lnTo>
                <a:lnTo>
                  <a:pt x="722629" y="3809"/>
                </a:lnTo>
                <a:lnTo>
                  <a:pt x="717550" y="3809"/>
                </a:lnTo>
                <a:lnTo>
                  <a:pt x="717550" y="2539"/>
                </a:lnTo>
                <a:close/>
              </a:path>
              <a:path w="754379" h="721359">
                <a:moveTo>
                  <a:pt x="711200" y="1269"/>
                </a:moveTo>
                <a:lnTo>
                  <a:pt x="706119" y="1269"/>
                </a:lnTo>
                <a:lnTo>
                  <a:pt x="706119" y="2539"/>
                </a:lnTo>
                <a:lnTo>
                  <a:pt x="711200" y="2539"/>
                </a:lnTo>
                <a:lnTo>
                  <a:pt x="711200" y="1269"/>
                </a:lnTo>
                <a:close/>
              </a:path>
              <a:path w="754379" h="721359">
                <a:moveTo>
                  <a:pt x="706119" y="0"/>
                </a:moveTo>
                <a:lnTo>
                  <a:pt x="704850" y="0"/>
                </a:lnTo>
                <a:lnTo>
                  <a:pt x="703579" y="1269"/>
                </a:lnTo>
                <a:lnTo>
                  <a:pt x="706119" y="1269"/>
                </a:lnTo>
                <a:lnTo>
                  <a:pt x="706119" y="0"/>
                </a:lnTo>
                <a:close/>
              </a:path>
              <a:path w="754379" h="721359">
                <a:moveTo>
                  <a:pt x="25399" y="680719"/>
                </a:moveTo>
                <a:lnTo>
                  <a:pt x="24129" y="680719"/>
                </a:lnTo>
                <a:lnTo>
                  <a:pt x="0" y="704849"/>
                </a:lnTo>
                <a:lnTo>
                  <a:pt x="0" y="706119"/>
                </a:lnTo>
                <a:lnTo>
                  <a:pt x="1269" y="706119"/>
                </a:lnTo>
                <a:lnTo>
                  <a:pt x="1269" y="707389"/>
                </a:lnTo>
                <a:lnTo>
                  <a:pt x="3809" y="707389"/>
                </a:lnTo>
                <a:lnTo>
                  <a:pt x="3809" y="708659"/>
                </a:lnTo>
                <a:lnTo>
                  <a:pt x="5079" y="708659"/>
                </a:lnTo>
                <a:lnTo>
                  <a:pt x="5079" y="709929"/>
                </a:lnTo>
                <a:lnTo>
                  <a:pt x="7619" y="709929"/>
                </a:lnTo>
                <a:lnTo>
                  <a:pt x="7619" y="711199"/>
                </a:lnTo>
                <a:lnTo>
                  <a:pt x="8889" y="711199"/>
                </a:lnTo>
                <a:lnTo>
                  <a:pt x="8889" y="712469"/>
                </a:lnTo>
                <a:lnTo>
                  <a:pt x="11429" y="712469"/>
                </a:lnTo>
                <a:lnTo>
                  <a:pt x="11429" y="713739"/>
                </a:lnTo>
                <a:lnTo>
                  <a:pt x="12700" y="713739"/>
                </a:lnTo>
                <a:lnTo>
                  <a:pt x="12700" y="715009"/>
                </a:lnTo>
                <a:lnTo>
                  <a:pt x="15239" y="715009"/>
                </a:lnTo>
                <a:lnTo>
                  <a:pt x="15239" y="716279"/>
                </a:lnTo>
                <a:lnTo>
                  <a:pt x="16509" y="716279"/>
                </a:lnTo>
                <a:lnTo>
                  <a:pt x="16509" y="717549"/>
                </a:lnTo>
                <a:lnTo>
                  <a:pt x="19050" y="717549"/>
                </a:lnTo>
                <a:lnTo>
                  <a:pt x="19050" y="718819"/>
                </a:lnTo>
                <a:lnTo>
                  <a:pt x="20319" y="718819"/>
                </a:lnTo>
                <a:lnTo>
                  <a:pt x="20319" y="720089"/>
                </a:lnTo>
                <a:lnTo>
                  <a:pt x="22859" y="720089"/>
                </a:lnTo>
                <a:lnTo>
                  <a:pt x="22859" y="721359"/>
                </a:lnTo>
                <a:lnTo>
                  <a:pt x="44449" y="721359"/>
                </a:lnTo>
                <a:lnTo>
                  <a:pt x="62229" y="703579"/>
                </a:lnTo>
                <a:lnTo>
                  <a:pt x="62229" y="702309"/>
                </a:lnTo>
                <a:lnTo>
                  <a:pt x="59689" y="702309"/>
                </a:lnTo>
                <a:lnTo>
                  <a:pt x="59689" y="701039"/>
                </a:lnTo>
                <a:lnTo>
                  <a:pt x="57150" y="701039"/>
                </a:lnTo>
                <a:lnTo>
                  <a:pt x="57150" y="699769"/>
                </a:lnTo>
                <a:lnTo>
                  <a:pt x="55879" y="699769"/>
                </a:lnTo>
                <a:lnTo>
                  <a:pt x="55879" y="698499"/>
                </a:lnTo>
                <a:lnTo>
                  <a:pt x="53339" y="698499"/>
                </a:lnTo>
                <a:lnTo>
                  <a:pt x="53339" y="697229"/>
                </a:lnTo>
                <a:lnTo>
                  <a:pt x="50800" y="697229"/>
                </a:lnTo>
                <a:lnTo>
                  <a:pt x="50800" y="695959"/>
                </a:lnTo>
                <a:lnTo>
                  <a:pt x="49529" y="695959"/>
                </a:lnTo>
                <a:lnTo>
                  <a:pt x="49529" y="694689"/>
                </a:lnTo>
                <a:lnTo>
                  <a:pt x="46989" y="694689"/>
                </a:lnTo>
                <a:lnTo>
                  <a:pt x="46989" y="693419"/>
                </a:lnTo>
                <a:lnTo>
                  <a:pt x="44450" y="693419"/>
                </a:lnTo>
                <a:lnTo>
                  <a:pt x="44450" y="692149"/>
                </a:lnTo>
                <a:lnTo>
                  <a:pt x="43179" y="692149"/>
                </a:lnTo>
                <a:lnTo>
                  <a:pt x="43179" y="690879"/>
                </a:lnTo>
                <a:lnTo>
                  <a:pt x="40639" y="690879"/>
                </a:lnTo>
                <a:lnTo>
                  <a:pt x="40639" y="689609"/>
                </a:lnTo>
                <a:lnTo>
                  <a:pt x="38100" y="689609"/>
                </a:lnTo>
                <a:lnTo>
                  <a:pt x="38100" y="688339"/>
                </a:lnTo>
                <a:lnTo>
                  <a:pt x="35559" y="688339"/>
                </a:lnTo>
                <a:lnTo>
                  <a:pt x="35559" y="687069"/>
                </a:lnTo>
                <a:lnTo>
                  <a:pt x="34289" y="687069"/>
                </a:lnTo>
                <a:lnTo>
                  <a:pt x="34289" y="685799"/>
                </a:lnTo>
                <a:lnTo>
                  <a:pt x="31750" y="685799"/>
                </a:lnTo>
                <a:lnTo>
                  <a:pt x="31750" y="684529"/>
                </a:lnTo>
                <a:lnTo>
                  <a:pt x="29209" y="684529"/>
                </a:lnTo>
                <a:lnTo>
                  <a:pt x="29209" y="683259"/>
                </a:lnTo>
                <a:lnTo>
                  <a:pt x="27939" y="683259"/>
                </a:lnTo>
                <a:lnTo>
                  <a:pt x="27939" y="681989"/>
                </a:lnTo>
                <a:lnTo>
                  <a:pt x="25399" y="681989"/>
                </a:lnTo>
                <a:lnTo>
                  <a:pt x="25399" y="680719"/>
                </a:lnTo>
                <a:close/>
              </a:path>
            </a:pathLst>
          </a:custGeom>
          <a:solidFill>
            <a:srgbClr val="007C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bk object 1948"/>
          <p:cNvSpPr/>
          <p:nvPr/>
        </p:nvSpPr>
        <p:spPr>
          <a:xfrm>
            <a:off x="3539490" y="6122670"/>
            <a:ext cx="741680" cy="711200"/>
          </a:xfrm>
          <a:custGeom>
            <a:avLst/>
            <a:gdLst/>
            <a:ahLst/>
            <a:cxnLst/>
            <a:rect l="l" t="t" r="r" b="b"/>
            <a:pathLst>
              <a:path w="741679" h="711200">
                <a:moveTo>
                  <a:pt x="720090" y="27939"/>
                </a:moveTo>
                <a:lnTo>
                  <a:pt x="666750" y="27939"/>
                </a:lnTo>
                <a:lnTo>
                  <a:pt x="666750" y="29209"/>
                </a:lnTo>
                <a:lnTo>
                  <a:pt x="683260" y="29209"/>
                </a:lnTo>
                <a:lnTo>
                  <a:pt x="683260" y="30479"/>
                </a:lnTo>
                <a:lnTo>
                  <a:pt x="707389" y="30479"/>
                </a:lnTo>
                <a:lnTo>
                  <a:pt x="707389" y="31749"/>
                </a:lnTo>
                <a:lnTo>
                  <a:pt x="712470" y="31749"/>
                </a:lnTo>
                <a:lnTo>
                  <a:pt x="712470" y="34289"/>
                </a:lnTo>
                <a:lnTo>
                  <a:pt x="713740" y="34289"/>
                </a:lnTo>
                <a:lnTo>
                  <a:pt x="720090" y="27939"/>
                </a:lnTo>
                <a:close/>
              </a:path>
              <a:path w="741679" h="711200">
                <a:moveTo>
                  <a:pt x="726440" y="21589"/>
                </a:moveTo>
                <a:lnTo>
                  <a:pt x="665480" y="21589"/>
                </a:lnTo>
                <a:lnTo>
                  <a:pt x="660400" y="26669"/>
                </a:lnTo>
                <a:lnTo>
                  <a:pt x="721360" y="26669"/>
                </a:lnTo>
                <a:lnTo>
                  <a:pt x="726440" y="21589"/>
                </a:lnTo>
                <a:close/>
              </a:path>
              <a:path w="741679" h="711200">
                <a:moveTo>
                  <a:pt x="732790" y="15239"/>
                </a:moveTo>
                <a:lnTo>
                  <a:pt x="671830" y="15239"/>
                </a:lnTo>
                <a:lnTo>
                  <a:pt x="666750" y="20319"/>
                </a:lnTo>
                <a:lnTo>
                  <a:pt x="727710" y="20319"/>
                </a:lnTo>
                <a:lnTo>
                  <a:pt x="732790" y="15239"/>
                </a:lnTo>
                <a:close/>
              </a:path>
              <a:path w="741679" h="711200">
                <a:moveTo>
                  <a:pt x="739140" y="8889"/>
                </a:moveTo>
                <a:lnTo>
                  <a:pt x="678179" y="8889"/>
                </a:lnTo>
                <a:lnTo>
                  <a:pt x="673100" y="13969"/>
                </a:lnTo>
                <a:lnTo>
                  <a:pt x="734060" y="13969"/>
                </a:lnTo>
                <a:lnTo>
                  <a:pt x="739140" y="8889"/>
                </a:lnTo>
                <a:close/>
              </a:path>
              <a:path w="741679" h="711200">
                <a:moveTo>
                  <a:pt x="725170" y="2539"/>
                </a:moveTo>
                <a:lnTo>
                  <a:pt x="684529" y="2539"/>
                </a:lnTo>
                <a:lnTo>
                  <a:pt x="679450" y="7619"/>
                </a:lnTo>
                <a:lnTo>
                  <a:pt x="740410" y="7619"/>
                </a:lnTo>
                <a:lnTo>
                  <a:pt x="741680" y="6349"/>
                </a:lnTo>
                <a:lnTo>
                  <a:pt x="736600" y="6349"/>
                </a:lnTo>
                <a:lnTo>
                  <a:pt x="736600" y="5079"/>
                </a:lnTo>
                <a:lnTo>
                  <a:pt x="731519" y="5079"/>
                </a:lnTo>
                <a:lnTo>
                  <a:pt x="731519" y="3809"/>
                </a:lnTo>
                <a:lnTo>
                  <a:pt x="725170" y="3809"/>
                </a:lnTo>
                <a:lnTo>
                  <a:pt x="725170" y="2539"/>
                </a:lnTo>
                <a:close/>
              </a:path>
              <a:path w="741679" h="711200">
                <a:moveTo>
                  <a:pt x="717550" y="1269"/>
                </a:moveTo>
                <a:lnTo>
                  <a:pt x="707389" y="1269"/>
                </a:lnTo>
                <a:lnTo>
                  <a:pt x="707390" y="2539"/>
                </a:lnTo>
                <a:lnTo>
                  <a:pt x="717550" y="2539"/>
                </a:lnTo>
                <a:lnTo>
                  <a:pt x="717550" y="1269"/>
                </a:lnTo>
                <a:close/>
              </a:path>
              <a:path w="741679" h="711200">
                <a:moveTo>
                  <a:pt x="707389" y="0"/>
                </a:moveTo>
                <a:lnTo>
                  <a:pt x="687070" y="0"/>
                </a:lnTo>
                <a:lnTo>
                  <a:pt x="685800" y="1269"/>
                </a:lnTo>
                <a:lnTo>
                  <a:pt x="707389" y="1269"/>
                </a:lnTo>
                <a:lnTo>
                  <a:pt x="707389" y="0"/>
                </a:lnTo>
                <a:close/>
              </a:path>
              <a:path w="741679" h="711200">
                <a:moveTo>
                  <a:pt x="25400" y="662939"/>
                </a:moveTo>
                <a:lnTo>
                  <a:pt x="24130" y="662939"/>
                </a:lnTo>
                <a:lnTo>
                  <a:pt x="11430" y="675639"/>
                </a:lnTo>
                <a:lnTo>
                  <a:pt x="40639" y="675639"/>
                </a:lnTo>
                <a:lnTo>
                  <a:pt x="40639" y="674369"/>
                </a:lnTo>
                <a:lnTo>
                  <a:pt x="38100" y="674369"/>
                </a:lnTo>
                <a:lnTo>
                  <a:pt x="38100" y="673099"/>
                </a:lnTo>
                <a:lnTo>
                  <a:pt x="36829" y="673099"/>
                </a:lnTo>
                <a:lnTo>
                  <a:pt x="36829" y="671829"/>
                </a:lnTo>
                <a:lnTo>
                  <a:pt x="34289" y="671829"/>
                </a:lnTo>
                <a:lnTo>
                  <a:pt x="34289" y="670559"/>
                </a:lnTo>
                <a:lnTo>
                  <a:pt x="31750" y="670559"/>
                </a:lnTo>
                <a:lnTo>
                  <a:pt x="31750" y="669289"/>
                </a:lnTo>
                <a:lnTo>
                  <a:pt x="30480" y="669289"/>
                </a:lnTo>
                <a:lnTo>
                  <a:pt x="30480" y="668019"/>
                </a:lnTo>
                <a:lnTo>
                  <a:pt x="29210" y="668019"/>
                </a:lnTo>
                <a:lnTo>
                  <a:pt x="29210" y="666749"/>
                </a:lnTo>
                <a:lnTo>
                  <a:pt x="27939" y="666749"/>
                </a:lnTo>
                <a:lnTo>
                  <a:pt x="27939" y="665479"/>
                </a:lnTo>
                <a:lnTo>
                  <a:pt x="26670" y="665479"/>
                </a:lnTo>
                <a:lnTo>
                  <a:pt x="26670" y="664209"/>
                </a:lnTo>
                <a:lnTo>
                  <a:pt x="25400" y="664209"/>
                </a:lnTo>
                <a:lnTo>
                  <a:pt x="25400" y="662939"/>
                </a:lnTo>
                <a:close/>
              </a:path>
              <a:path w="741679" h="711200">
                <a:moveTo>
                  <a:pt x="43180" y="675639"/>
                </a:moveTo>
                <a:lnTo>
                  <a:pt x="11430" y="675639"/>
                </a:lnTo>
                <a:lnTo>
                  <a:pt x="5080" y="681989"/>
                </a:lnTo>
                <a:lnTo>
                  <a:pt x="52069" y="681989"/>
                </a:lnTo>
                <a:lnTo>
                  <a:pt x="52069" y="680719"/>
                </a:lnTo>
                <a:lnTo>
                  <a:pt x="49530" y="680719"/>
                </a:lnTo>
                <a:lnTo>
                  <a:pt x="49530" y="679449"/>
                </a:lnTo>
                <a:lnTo>
                  <a:pt x="46990" y="679449"/>
                </a:lnTo>
                <a:lnTo>
                  <a:pt x="46990" y="678179"/>
                </a:lnTo>
                <a:lnTo>
                  <a:pt x="44450" y="678179"/>
                </a:lnTo>
                <a:lnTo>
                  <a:pt x="44450" y="676909"/>
                </a:lnTo>
                <a:lnTo>
                  <a:pt x="43180" y="676909"/>
                </a:lnTo>
                <a:lnTo>
                  <a:pt x="43180" y="675639"/>
                </a:lnTo>
                <a:close/>
              </a:path>
              <a:path w="741679" h="711200">
                <a:moveTo>
                  <a:pt x="53340" y="681989"/>
                </a:moveTo>
                <a:lnTo>
                  <a:pt x="5080" y="681989"/>
                </a:lnTo>
                <a:lnTo>
                  <a:pt x="0" y="687069"/>
                </a:lnTo>
                <a:lnTo>
                  <a:pt x="0" y="688339"/>
                </a:lnTo>
                <a:lnTo>
                  <a:pt x="1270" y="688339"/>
                </a:lnTo>
                <a:lnTo>
                  <a:pt x="1270" y="689609"/>
                </a:lnTo>
                <a:lnTo>
                  <a:pt x="3810" y="689609"/>
                </a:lnTo>
                <a:lnTo>
                  <a:pt x="3810" y="690879"/>
                </a:lnTo>
                <a:lnTo>
                  <a:pt x="5080" y="690879"/>
                </a:lnTo>
                <a:lnTo>
                  <a:pt x="5080" y="692149"/>
                </a:lnTo>
                <a:lnTo>
                  <a:pt x="7620" y="692149"/>
                </a:lnTo>
                <a:lnTo>
                  <a:pt x="7620" y="693419"/>
                </a:lnTo>
                <a:lnTo>
                  <a:pt x="8889" y="693419"/>
                </a:lnTo>
                <a:lnTo>
                  <a:pt x="8889" y="694689"/>
                </a:lnTo>
                <a:lnTo>
                  <a:pt x="11430" y="694689"/>
                </a:lnTo>
                <a:lnTo>
                  <a:pt x="11430" y="695959"/>
                </a:lnTo>
                <a:lnTo>
                  <a:pt x="12700" y="695959"/>
                </a:lnTo>
                <a:lnTo>
                  <a:pt x="12700" y="697229"/>
                </a:lnTo>
                <a:lnTo>
                  <a:pt x="15239" y="697229"/>
                </a:lnTo>
                <a:lnTo>
                  <a:pt x="15239" y="698499"/>
                </a:lnTo>
                <a:lnTo>
                  <a:pt x="16510" y="698499"/>
                </a:lnTo>
                <a:lnTo>
                  <a:pt x="16510" y="699769"/>
                </a:lnTo>
                <a:lnTo>
                  <a:pt x="19050" y="699769"/>
                </a:lnTo>
                <a:lnTo>
                  <a:pt x="19050" y="701039"/>
                </a:lnTo>
                <a:lnTo>
                  <a:pt x="21589" y="701039"/>
                </a:lnTo>
                <a:lnTo>
                  <a:pt x="21589" y="702309"/>
                </a:lnTo>
                <a:lnTo>
                  <a:pt x="22860" y="702309"/>
                </a:lnTo>
                <a:lnTo>
                  <a:pt x="22860" y="703579"/>
                </a:lnTo>
                <a:lnTo>
                  <a:pt x="25400" y="703579"/>
                </a:lnTo>
                <a:lnTo>
                  <a:pt x="25400" y="704849"/>
                </a:lnTo>
                <a:lnTo>
                  <a:pt x="26670" y="704849"/>
                </a:lnTo>
                <a:lnTo>
                  <a:pt x="26670" y="706119"/>
                </a:lnTo>
                <a:lnTo>
                  <a:pt x="29210" y="706119"/>
                </a:lnTo>
                <a:lnTo>
                  <a:pt x="29210" y="707389"/>
                </a:lnTo>
                <a:lnTo>
                  <a:pt x="30480" y="707389"/>
                </a:lnTo>
                <a:lnTo>
                  <a:pt x="30480" y="708659"/>
                </a:lnTo>
                <a:lnTo>
                  <a:pt x="33020" y="708659"/>
                </a:lnTo>
                <a:lnTo>
                  <a:pt x="33020" y="709929"/>
                </a:lnTo>
                <a:lnTo>
                  <a:pt x="34289" y="709929"/>
                </a:lnTo>
                <a:lnTo>
                  <a:pt x="34289" y="711199"/>
                </a:lnTo>
                <a:lnTo>
                  <a:pt x="36830" y="711199"/>
                </a:lnTo>
                <a:lnTo>
                  <a:pt x="60960" y="687069"/>
                </a:lnTo>
                <a:lnTo>
                  <a:pt x="59689" y="687069"/>
                </a:lnTo>
                <a:lnTo>
                  <a:pt x="59689" y="685799"/>
                </a:lnTo>
                <a:lnTo>
                  <a:pt x="58419" y="685799"/>
                </a:lnTo>
                <a:lnTo>
                  <a:pt x="58419" y="684529"/>
                </a:lnTo>
                <a:lnTo>
                  <a:pt x="55879" y="684529"/>
                </a:lnTo>
                <a:lnTo>
                  <a:pt x="55879" y="683259"/>
                </a:lnTo>
                <a:lnTo>
                  <a:pt x="53340" y="683259"/>
                </a:lnTo>
                <a:lnTo>
                  <a:pt x="53340" y="681989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bk object 1949"/>
          <p:cNvSpPr/>
          <p:nvPr/>
        </p:nvSpPr>
        <p:spPr>
          <a:xfrm>
            <a:off x="3506470" y="6118859"/>
            <a:ext cx="720090" cy="690880"/>
          </a:xfrm>
          <a:custGeom>
            <a:avLst/>
            <a:gdLst/>
            <a:ahLst/>
            <a:cxnLst/>
            <a:rect l="l" t="t" r="r" b="b"/>
            <a:pathLst>
              <a:path w="720089" h="690879">
                <a:moveTo>
                  <a:pt x="698499" y="25399"/>
                </a:moveTo>
                <a:lnTo>
                  <a:pt x="640079" y="25399"/>
                </a:lnTo>
                <a:lnTo>
                  <a:pt x="637539" y="27939"/>
                </a:lnTo>
                <a:lnTo>
                  <a:pt x="648969" y="27939"/>
                </a:lnTo>
                <a:lnTo>
                  <a:pt x="648969" y="29209"/>
                </a:lnTo>
                <a:lnTo>
                  <a:pt x="665479" y="29209"/>
                </a:lnTo>
                <a:lnTo>
                  <a:pt x="665479" y="31749"/>
                </a:lnTo>
                <a:lnTo>
                  <a:pt x="683259" y="31749"/>
                </a:lnTo>
                <a:lnTo>
                  <a:pt x="683259" y="30479"/>
                </a:lnTo>
                <a:lnTo>
                  <a:pt x="693419" y="30479"/>
                </a:lnTo>
                <a:lnTo>
                  <a:pt x="698499" y="25399"/>
                </a:lnTo>
                <a:close/>
              </a:path>
              <a:path w="720089" h="690879">
                <a:moveTo>
                  <a:pt x="704849" y="19049"/>
                </a:moveTo>
                <a:lnTo>
                  <a:pt x="646429" y="19049"/>
                </a:lnTo>
                <a:lnTo>
                  <a:pt x="641350" y="24129"/>
                </a:lnTo>
                <a:lnTo>
                  <a:pt x="699769" y="24129"/>
                </a:lnTo>
                <a:lnTo>
                  <a:pt x="704849" y="19049"/>
                </a:lnTo>
                <a:close/>
              </a:path>
              <a:path w="720089" h="690879">
                <a:moveTo>
                  <a:pt x="711200" y="12699"/>
                </a:moveTo>
                <a:lnTo>
                  <a:pt x="652779" y="12699"/>
                </a:lnTo>
                <a:lnTo>
                  <a:pt x="647700" y="17779"/>
                </a:lnTo>
                <a:lnTo>
                  <a:pt x="706119" y="17779"/>
                </a:lnTo>
                <a:lnTo>
                  <a:pt x="711200" y="12699"/>
                </a:lnTo>
                <a:close/>
              </a:path>
              <a:path w="720089" h="690879">
                <a:moveTo>
                  <a:pt x="717550" y="6349"/>
                </a:moveTo>
                <a:lnTo>
                  <a:pt x="659129" y="6349"/>
                </a:lnTo>
                <a:lnTo>
                  <a:pt x="654050" y="11429"/>
                </a:lnTo>
                <a:lnTo>
                  <a:pt x="712469" y="11429"/>
                </a:lnTo>
                <a:lnTo>
                  <a:pt x="717550" y="6349"/>
                </a:lnTo>
                <a:close/>
              </a:path>
              <a:path w="720089" h="690879">
                <a:moveTo>
                  <a:pt x="679450" y="0"/>
                </a:moveTo>
                <a:lnTo>
                  <a:pt x="665479" y="0"/>
                </a:lnTo>
                <a:lnTo>
                  <a:pt x="660400" y="5079"/>
                </a:lnTo>
                <a:lnTo>
                  <a:pt x="718819" y="5079"/>
                </a:lnTo>
                <a:lnTo>
                  <a:pt x="720089" y="3809"/>
                </a:lnTo>
                <a:lnTo>
                  <a:pt x="720089" y="2539"/>
                </a:lnTo>
                <a:lnTo>
                  <a:pt x="699769" y="2539"/>
                </a:lnTo>
                <a:lnTo>
                  <a:pt x="699769" y="1270"/>
                </a:lnTo>
                <a:lnTo>
                  <a:pt x="679450" y="1270"/>
                </a:lnTo>
                <a:lnTo>
                  <a:pt x="679450" y="0"/>
                </a:lnTo>
                <a:close/>
              </a:path>
              <a:path w="720089" h="690879">
                <a:moveTo>
                  <a:pt x="29209" y="637539"/>
                </a:moveTo>
                <a:lnTo>
                  <a:pt x="27939" y="637539"/>
                </a:lnTo>
                <a:lnTo>
                  <a:pt x="20319" y="645159"/>
                </a:lnTo>
                <a:lnTo>
                  <a:pt x="35559" y="645159"/>
                </a:lnTo>
                <a:lnTo>
                  <a:pt x="35559" y="643889"/>
                </a:lnTo>
                <a:lnTo>
                  <a:pt x="34289" y="643889"/>
                </a:lnTo>
                <a:lnTo>
                  <a:pt x="34289" y="642619"/>
                </a:lnTo>
                <a:lnTo>
                  <a:pt x="33019" y="642619"/>
                </a:lnTo>
                <a:lnTo>
                  <a:pt x="33019" y="641349"/>
                </a:lnTo>
                <a:lnTo>
                  <a:pt x="31749" y="641349"/>
                </a:lnTo>
                <a:lnTo>
                  <a:pt x="31749" y="640079"/>
                </a:lnTo>
                <a:lnTo>
                  <a:pt x="30479" y="640079"/>
                </a:lnTo>
                <a:lnTo>
                  <a:pt x="30479" y="638809"/>
                </a:lnTo>
                <a:lnTo>
                  <a:pt x="29209" y="638809"/>
                </a:lnTo>
                <a:lnTo>
                  <a:pt x="29209" y="637539"/>
                </a:lnTo>
                <a:close/>
              </a:path>
              <a:path w="720089" h="690879">
                <a:moveTo>
                  <a:pt x="36829" y="645159"/>
                </a:moveTo>
                <a:lnTo>
                  <a:pt x="20319" y="645159"/>
                </a:lnTo>
                <a:lnTo>
                  <a:pt x="7619" y="657859"/>
                </a:lnTo>
                <a:lnTo>
                  <a:pt x="48260" y="657859"/>
                </a:lnTo>
                <a:lnTo>
                  <a:pt x="48260" y="656589"/>
                </a:lnTo>
                <a:lnTo>
                  <a:pt x="46989" y="656589"/>
                </a:lnTo>
                <a:lnTo>
                  <a:pt x="46989" y="655319"/>
                </a:lnTo>
                <a:lnTo>
                  <a:pt x="45719" y="655319"/>
                </a:lnTo>
                <a:lnTo>
                  <a:pt x="45719" y="654049"/>
                </a:lnTo>
                <a:lnTo>
                  <a:pt x="44449" y="654049"/>
                </a:lnTo>
                <a:lnTo>
                  <a:pt x="44449" y="652779"/>
                </a:lnTo>
                <a:lnTo>
                  <a:pt x="43179" y="652779"/>
                </a:lnTo>
                <a:lnTo>
                  <a:pt x="43179" y="651509"/>
                </a:lnTo>
                <a:lnTo>
                  <a:pt x="41910" y="651509"/>
                </a:lnTo>
                <a:lnTo>
                  <a:pt x="41910" y="650239"/>
                </a:lnTo>
                <a:lnTo>
                  <a:pt x="40639" y="650239"/>
                </a:lnTo>
                <a:lnTo>
                  <a:pt x="40639" y="648969"/>
                </a:lnTo>
                <a:lnTo>
                  <a:pt x="39370" y="648969"/>
                </a:lnTo>
                <a:lnTo>
                  <a:pt x="39370" y="647699"/>
                </a:lnTo>
                <a:lnTo>
                  <a:pt x="38100" y="647699"/>
                </a:lnTo>
                <a:lnTo>
                  <a:pt x="38100" y="646429"/>
                </a:lnTo>
                <a:lnTo>
                  <a:pt x="36829" y="646429"/>
                </a:lnTo>
                <a:lnTo>
                  <a:pt x="36829" y="645159"/>
                </a:lnTo>
                <a:close/>
              </a:path>
              <a:path w="720089" h="690879">
                <a:moveTo>
                  <a:pt x="49529" y="657859"/>
                </a:moveTo>
                <a:lnTo>
                  <a:pt x="7619" y="657859"/>
                </a:lnTo>
                <a:lnTo>
                  <a:pt x="5079" y="660399"/>
                </a:lnTo>
                <a:lnTo>
                  <a:pt x="50800" y="660399"/>
                </a:lnTo>
                <a:lnTo>
                  <a:pt x="50800" y="659129"/>
                </a:lnTo>
                <a:lnTo>
                  <a:pt x="49529" y="659129"/>
                </a:lnTo>
                <a:lnTo>
                  <a:pt x="49529" y="657859"/>
                </a:lnTo>
                <a:close/>
              </a:path>
              <a:path w="720089" h="690879">
                <a:moveTo>
                  <a:pt x="57149" y="665479"/>
                </a:moveTo>
                <a:lnTo>
                  <a:pt x="1269" y="665479"/>
                </a:lnTo>
                <a:lnTo>
                  <a:pt x="1269" y="668019"/>
                </a:lnTo>
                <a:lnTo>
                  <a:pt x="2539" y="668019"/>
                </a:lnTo>
                <a:lnTo>
                  <a:pt x="2539" y="669290"/>
                </a:lnTo>
                <a:lnTo>
                  <a:pt x="3809" y="669290"/>
                </a:lnTo>
                <a:lnTo>
                  <a:pt x="3809" y="670560"/>
                </a:lnTo>
                <a:lnTo>
                  <a:pt x="5079" y="670560"/>
                </a:lnTo>
                <a:lnTo>
                  <a:pt x="5079" y="673099"/>
                </a:lnTo>
                <a:lnTo>
                  <a:pt x="6350" y="673099"/>
                </a:lnTo>
                <a:lnTo>
                  <a:pt x="6350" y="674369"/>
                </a:lnTo>
                <a:lnTo>
                  <a:pt x="7619" y="674369"/>
                </a:lnTo>
                <a:lnTo>
                  <a:pt x="7619" y="675639"/>
                </a:lnTo>
                <a:lnTo>
                  <a:pt x="10159" y="675639"/>
                </a:lnTo>
                <a:lnTo>
                  <a:pt x="10159" y="676909"/>
                </a:lnTo>
                <a:lnTo>
                  <a:pt x="11429" y="676909"/>
                </a:lnTo>
                <a:lnTo>
                  <a:pt x="11429" y="678179"/>
                </a:lnTo>
                <a:lnTo>
                  <a:pt x="13969" y="678179"/>
                </a:lnTo>
                <a:lnTo>
                  <a:pt x="13969" y="679449"/>
                </a:lnTo>
                <a:lnTo>
                  <a:pt x="15239" y="679449"/>
                </a:lnTo>
                <a:lnTo>
                  <a:pt x="15239" y="680720"/>
                </a:lnTo>
                <a:lnTo>
                  <a:pt x="17779" y="680720"/>
                </a:lnTo>
                <a:lnTo>
                  <a:pt x="17779" y="681989"/>
                </a:lnTo>
                <a:lnTo>
                  <a:pt x="19050" y="681989"/>
                </a:lnTo>
                <a:lnTo>
                  <a:pt x="19050" y="683259"/>
                </a:lnTo>
                <a:lnTo>
                  <a:pt x="21589" y="683259"/>
                </a:lnTo>
                <a:lnTo>
                  <a:pt x="21589" y="684530"/>
                </a:lnTo>
                <a:lnTo>
                  <a:pt x="22859" y="684530"/>
                </a:lnTo>
                <a:lnTo>
                  <a:pt x="22859" y="685799"/>
                </a:lnTo>
                <a:lnTo>
                  <a:pt x="25400" y="685799"/>
                </a:lnTo>
                <a:lnTo>
                  <a:pt x="25400" y="687070"/>
                </a:lnTo>
                <a:lnTo>
                  <a:pt x="26669" y="687070"/>
                </a:lnTo>
                <a:lnTo>
                  <a:pt x="26669" y="688339"/>
                </a:lnTo>
                <a:lnTo>
                  <a:pt x="29209" y="688339"/>
                </a:lnTo>
                <a:lnTo>
                  <a:pt x="29209" y="689609"/>
                </a:lnTo>
                <a:lnTo>
                  <a:pt x="30479" y="689609"/>
                </a:lnTo>
                <a:lnTo>
                  <a:pt x="30479" y="690879"/>
                </a:lnTo>
                <a:lnTo>
                  <a:pt x="33020" y="690879"/>
                </a:lnTo>
                <a:lnTo>
                  <a:pt x="57150" y="666749"/>
                </a:lnTo>
                <a:lnTo>
                  <a:pt x="57149" y="665479"/>
                </a:lnTo>
                <a:close/>
              </a:path>
              <a:path w="720089" h="690879">
                <a:moveTo>
                  <a:pt x="52069" y="660399"/>
                </a:moveTo>
                <a:lnTo>
                  <a:pt x="5079" y="660399"/>
                </a:lnTo>
                <a:lnTo>
                  <a:pt x="0" y="665479"/>
                </a:lnTo>
                <a:lnTo>
                  <a:pt x="55879" y="665479"/>
                </a:lnTo>
                <a:lnTo>
                  <a:pt x="55879" y="664209"/>
                </a:lnTo>
                <a:lnTo>
                  <a:pt x="54609" y="664209"/>
                </a:lnTo>
                <a:lnTo>
                  <a:pt x="54609" y="662939"/>
                </a:lnTo>
                <a:lnTo>
                  <a:pt x="53339" y="662939"/>
                </a:lnTo>
                <a:lnTo>
                  <a:pt x="53339" y="661669"/>
                </a:lnTo>
                <a:lnTo>
                  <a:pt x="52069" y="661669"/>
                </a:lnTo>
                <a:lnTo>
                  <a:pt x="52069" y="66039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bk object 1950"/>
          <p:cNvSpPr/>
          <p:nvPr/>
        </p:nvSpPr>
        <p:spPr>
          <a:xfrm>
            <a:off x="3481070" y="6115050"/>
            <a:ext cx="690880" cy="669290"/>
          </a:xfrm>
          <a:custGeom>
            <a:avLst/>
            <a:gdLst/>
            <a:ahLst/>
            <a:cxnLst/>
            <a:rect l="l" t="t" r="r" b="b"/>
            <a:pathLst>
              <a:path w="690879" h="669290">
                <a:moveTo>
                  <a:pt x="665480" y="29209"/>
                </a:moveTo>
                <a:lnTo>
                  <a:pt x="641350" y="29209"/>
                </a:lnTo>
                <a:lnTo>
                  <a:pt x="641350" y="30480"/>
                </a:lnTo>
                <a:lnTo>
                  <a:pt x="657860" y="30480"/>
                </a:lnTo>
                <a:lnTo>
                  <a:pt x="657860" y="31750"/>
                </a:lnTo>
                <a:lnTo>
                  <a:pt x="662940" y="31750"/>
                </a:lnTo>
                <a:lnTo>
                  <a:pt x="665480" y="29209"/>
                </a:lnTo>
                <a:close/>
              </a:path>
              <a:path w="690879" h="669290">
                <a:moveTo>
                  <a:pt x="609600" y="29210"/>
                </a:moveTo>
                <a:lnTo>
                  <a:pt x="604520" y="29210"/>
                </a:lnTo>
                <a:lnTo>
                  <a:pt x="603250" y="30479"/>
                </a:lnTo>
                <a:lnTo>
                  <a:pt x="609600" y="30479"/>
                </a:lnTo>
                <a:lnTo>
                  <a:pt x="609600" y="29210"/>
                </a:lnTo>
                <a:close/>
              </a:path>
              <a:path w="690879" h="669290">
                <a:moveTo>
                  <a:pt x="671830" y="22859"/>
                </a:moveTo>
                <a:lnTo>
                  <a:pt x="610870" y="22859"/>
                </a:lnTo>
                <a:lnTo>
                  <a:pt x="605789" y="27940"/>
                </a:lnTo>
                <a:lnTo>
                  <a:pt x="666750" y="27940"/>
                </a:lnTo>
                <a:lnTo>
                  <a:pt x="671830" y="22859"/>
                </a:lnTo>
                <a:close/>
              </a:path>
              <a:path w="690879" h="669290">
                <a:moveTo>
                  <a:pt x="678180" y="16509"/>
                </a:moveTo>
                <a:lnTo>
                  <a:pt x="617220" y="16509"/>
                </a:lnTo>
                <a:lnTo>
                  <a:pt x="612139" y="21590"/>
                </a:lnTo>
                <a:lnTo>
                  <a:pt x="673100" y="21590"/>
                </a:lnTo>
                <a:lnTo>
                  <a:pt x="678180" y="16509"/>
                </a:lnTo>
                <a:close/>
              </a:path>
              <a:path w="690879" h="669290">
                <a:moveTo>
                  <a:pt x="684530" y="10159"/>
                </a:moveTo>
                <a:lnTo>
                  <a:pt x="623570" y="10159"/>
                </a:lnTo>
                <a:lnTo>
                  <a:pt x="618489" y="15240"/>
                </a:lnTo>
                <a:lnTo>
                  <a:pt x="679450" y="15240"/>
                </a:lnTo>
                <a:lnTo>
                  <a:pt x="684530" y="10159"/>
                </a:lnTo>
                <a:close/>
              </a:path>
              <a:path w="690879" h="669290">
                <a:moveTo>
                  <a:pt x="690880" y="3810"/>
                </a:moveTo>
                <a:lnTo>
                  <a:pt x="629920" y="3810"/>
                </a:lnTo>
                <a:lnTo>
                  <a:pt x="624839" y="8890"/>
                </a:lnTo>
                <a:lnTo>
                  <a:pt x="685800" y="8890"/>
                </a:lnTo>
                <a:lnTo>
                  <a:pt x="690880" y="3810"/>
                </a:lnTo>
                <a:close/>
              </a:path>
              <a:path w="690879" h="669290">
                <a:moveTo>
                  <a:pt x="684530" y="2540"/>
                </a:moveTo>
                <a:lnTo>
                  <a:pt x="664210" y="2540"/>
                </a:lnTo>
                <a:lnTo>
                  <a:pt x="664210" y="3810"/>
                </a:lnTo>
                <a:lnTo>
                  <a:pt x="684530" y="3810"/>
                </a:lnTo>
                <a:lnTo>
                  <a:pt x="684530" y="2540"/>
                </a:lnTo>
                <a:close/>
              </a:path>
              <a:path w="690879" h="669290">
                <a:moveTo>
                  <a:pt x="633730" y="0"/>
                </a:moveTo>
                <a:lnTo>
                  <a:pt x="631190" y="2540"/>
                </a:lnTo>
                <a:lnTo>
                  <a:pt x="664210" y="2540"/>
                </a:lnTo>
                <a:lnTo>
                  <a:pt x="664210" y="1270"/>
                </a:lnTo>
                <a:lnTo>
                  <a:pt x="633730" y="1270"/>
                </a:lnTo>
                <a:lnTo>
                  <a:pt x="633730" y="0"/>
                </a:lnTo>
                <a:close/>
              </a:path>
              <a:path w="690879" h="669290">
                <a:moveTo>
                  <a:pt x="24130" y="610870"/>
                </a:moveTo>
                <a:lnTo>
                  <a:pt x="22860" y="610870"/>
                </a:lnTo>
                <a:lnTo>
                  <a:pt x="21589" y="612140"/>
                </a:lnTo>
                <a:lnTo>
                  <a:pt x="24130" y="612140"/>
                </a:lnTo>
                <a:lnTo>
                  <a:pt x="24130" y="610870"/>
                </a:lnTo>
                <a:close/>
              </a:path>
              <a:path w="690879" h="669290">
                <a:moveTo>
                  <a:pt x="25400" y="612140"/>
                </a:moveTo>
                <a:lnTo>
                  <a:pt x="21589" y="612140"/>
                </a:lnTo>
                <a:lnTo>
                  <a:pt x="15239" y="618490"/>
                </a:lnTo>
                <a:lnTo>
                  <a:pt x="30480" y="618490"/>
                </a:lnTo>
                <a:lnTo>
                  <a:pt x="30480" y="617220"/>
                </a:lnTo>
                <a:lnTo>
                  <a:pt x="29210" y="617220"/>
                </a:lnTo>
                <a:lnTo>
                  <a:pt x="29210" y="615950"/>
                </a:lnTo>
                <a:lnTo>
                  <a:pt x="27939" y="615950"/>
                </a:lnTo>
                <a:lnTo>
                  <a:pt x="27939" y="614680"/>
                </a:lnTo>
                <a:lnTo>
                  <a:pt x="26670" y="614680"/>
                </a:lnTo>
                <a:lnTo>
                  <a:pt x="26670" y="613410"/>
                </a:lnTo>
                <a:lnTo>
                  <a:pt x="25400" y="613410"/>
                </a:lnTo>
                <a:lnTo>
                  <a:pt x="25400" y="612140"/>
                </a:lnTo>
                <a:close/>
              </a:path>
              <a:path w="690879" h="669290">
                <a:moveTo>
                  <a:pt x="31750" y="618490"/>
                </a:moveTo>
                <a:lnTo>
                  <a:pt x="15239" y="618490"/>
                </a:lnTo>
                <a:lnTo>
                  <a:pt x="8889" y="624840"/>
                </a:lnTo>
                <a:lnTo>
                  <a:pt x="36830" y="624840"/>
                </a:lnTo>
                <a:lnTo>
                  <a:pt x="36830" y="623570"/>
                </a:lnTo>
                <a:lnTo>
                  <a:pt x="35560" y="623570"/>
                </a:lnTo>
                <a:lnTo>
                  <a:pt x="35560" y="622300"/>
                </a:lnTo>
                <a:lnTo>
                  <a:pt x="34290" y="622300"/>
                </a:lnTo>
                <a:lnTo>
                  <a:pt x="34290" y="621030"/>
                </a:lnTo>
                <a:lnTo>
                  <a:pt x="33020" y="621030"/>
                </a:lnTo>
                <a:lnTo>
                  <a:pt x="33020" y="619760"/>
                </a:lnTo>
                <a:lnTo>
                  <a:pt x="31750" y="619760"/>
                </a:lnTo>
                <a:lnTo>
                  <a:pt x="31750" y="618490"/>
                </a:lnTo>
                <a:close/>
              </a:path>
              <a:path w="690879" h="669290">
                <a:moveTo>
                  <a:pt x="38100" y="624840"/>
                </a:moveTo>
                <a:lnTo>
                  <a:pt x="8889" y="624840"/>
                </a:lnTo>
                <a:lnTo>
                  <a:pt x="2539" y="631190"/>
                </a:lnTo>
                <a:lnTo>
                  <a:pt x="43180" y="631190"/>
                </a:lnTo>
                <a:lnTo>
                  <a:pt x="43180" y="629920"/>
                </a:lnTo>
                <a:lnTo>
                  <a:pt x="41910" y="629920"/>
                </a:lnTo>
                <a:lnTo>
                  <a:pt x="41910" y="628650"/>
                </a:lnTo>
                <a:lnTo>
                  <a:pt x="40640" y="628650"/>
                </a:lnTo>
                <a:lnTo>
                  <a:pt x="40640" y="627380"/>
                </a:lnTo>
                <a:lnTo>
                  <a:pt x="39370" y="627380"/>
                </a:lnTo>
                <a:lnTo>
                  <a:pt x="39370" y="626110"/>
                </a:lnTo>
                <a:lnTo>
                  <a:pt x="38100" y="626110"/>
                </a:lnTo>
                <a:lnTo>
                  <a:pt x="38100" y="624840"/>
                </a:lnTo>
                <a:close/>
              </a:path>
              <a:path w="690879" h="669290">
                <a:moveTo>
                  <a:pt x="49530" y="636270"/>
                </a:moveTo>
                <a:lnTo>
                  <a:pt x="1270" y="636270"/>
                </a:lnTo>
                <a:lnTo>
                  <a:pt x="1270" y="637540"/>
                </a:lnTo>
                <a:lnTo>
                  <a:pt x="49530" y="637540"/>
                </a:lnTo>
                <a:lnTo>
                  <a:pt x="49530" y="636270"/>
                </a:lnTo>
                <a:close/>
              </a:path>
              <a:path w="690879" h="669290">
                <a:moveTo>
                  <a:pt x="44450" y="631190"/>
                </a:moveTo>
                <a:lnTo>
                  <a:pt x="2539" y="631190"/>
                </a:lnTo>
                <a:lnTo>
                  <a:pt x="0" y="633730"/>
                </a:lnTo>
                <a:lnTo>
                  <a:pt x="0" y="636270"/>
                </a:lnTo>
                <a:lnTo>
                  <a:pt x="48260" y="636270"/>
                </a:lnTo>
                <a:lnTo>
                  <a:pt x="48260" y="635000"/>
                </a:lnTo>
                <a:lnTo>
                  <a:pt x="46990" y="635000"/>
                </a:lnTo>
                <a:lnTo>
                  <a:pt x="46990" y="633730"/>
                </a:lnTo>
                <a:lnTo>
                  <a:pt x="45720" y="633730"/>
                </a:lnTo>
                <a:lnTo>
                  <a:pt x="45720" y="632460"/>
                </a:lnTo>
                <a:lnTo>
                  <a:pt x="44450" y="632460"/>
                </a:lnTo>
                <a:lnTo>
                  <a:pt x="44450" y="631190"/>
                </a:lnTo>
                <a:close/>
              </a:path>
              <a:path w="690879" h="669290">
                <a:moveTo>
                  <a:pt x="52070" y="638810"/>
                </a:moveTo>
                <a:lnTo>
                  <a:pt x="3810" y="638810"/>
                </a:lnTo>
                <a:lnTo>
                  <a:pt x="3810" y="641350"/>
                </a:lnTo>
                <a:lnTo>
                  <a:pt x="5080" y="641350"/>
                </a:lnTo>
                <a:lnTo>
                  <a:pt x="5080" y="642620"/>
                </a:lnTo>
                <a:lnTo>
                  <a:pt x="6350" y="642620"/>
                </a:lnTo>
                <a:lnTo>
                  <a:pt x="6350" y="643890"/>
                </a:lnTo>
                <a:lnTo>
                  <a:pt x="7620" y="643890"/>
                </a:lnTo>
                <a:lnTo>
                  <a:pt x="7620" y="646430"/>
                </a:lnTo>
                <a:lnTo>
                  <a:pt x="8890" y="646430"/>
                </a:lnTo>
                <a:lnTo>
                  <a:pt x="8890" y="647700"/>
                </a:lnTo>
                <a:lnTo>
                  <a:pt x="10160" y="647700"/>
                </a:lnTo>
                <a:lnTo>
                  <a:pt x="10160" y="648970"/>
                </a:lnTo>
                <a:lnTo>
                  <a:pt x="11430" y="648970"/>
                </a:lnTo>
                <a:lnTo>
                  <a:pt x="11430" y="651510"/>
                </a:lnTo>
                <a:lnTo>
                  <a:pt x="12700" y="651510"/>
                </a:lnTo>
                <a:lnTo>
                  <a:pt x="12700" y="652780"/>
                </a:lnTo>
                <a:lnTo>
                  <a:pt x="13970" y="652780"/>
                </a:lnTo>
                <a:lnTo>
                  <a:pt x="13970" y="654050"/>
                </a:lnTo>
                <a:lnTo>
                  <a:pt x="15240" y="654050"/>
                </a:lnTo>
                <a:lnTo>
                  <a:pt x="15240" y="655320"/>
                </a:lnTo>
                <a:lnTo>
                  <a:pt x="39370" y="655320"/>
                </a:lnTo>
                <a:lnTo>
                  <a:pt x="53340" y="641350"/>
                </a:lnTo>
                <a:lnTo>
                  <a:pt x="53339" y="640080"/>
                </a:lnTo>
                <a:lnTo>
                  <a:pt x="52070" y="640080"/>
                </a:lnTo>
                <a:lnTo>
                  <a:pt x="52070" y="638810"/>
                </a:lnTo>
                <a:close/>
              </a:path>
              <a:path w="690879" h="669290">
                <a:moveTo>
                  <a:pt x="50800" y="637540"/>
                </a:moveTo>
                <a:lnTo>
                  <a:pt x="2540" y="637540"/>
                </a:lnTo>
                <a:lnTo>
                  <a:pt x="2540" y="638810"/>
                </a:lnTo>
                <a:lnTo>
                  <a:pt x="50800" y="638810"/>
                </a:lnTo>
                <a:lnTo>
                  <a:pt x="50800" y="637540"/>
                </a:lnTo>
                <a:close/>
              </a:path>
              <a:path w="690879" h="669290">
                <a:moveTo>
                  <a:pt x="39370" y="655320"/>
                </a:moveTo>
                <a:lnTo>
                  <a:pt x="15240" y="655320"/>
                </a:lnTo>
                <a:lnTo>
                  <a:pt x="15240" y="656590"/>
                </a:lnTo>
                <a:lnTo>
                  <a:pt x="16510" y="656590"/>
                </a:lnTo>
                <a:lnTo>
                  <a:pt x="16510" y="657860"/>
                </a:lnTo>
                <a:lnTo>
                  <a:pt x="17780" y="657860"/>
                </a:lnTo>
                <a:lnTo>
                  <a:pt x="17780" y="659130"/>
                </a:lnTo>
                <a:lnTo>
                  <a:pt x="19050" y="659130"/>
                </a:lnTo>
                <a:lnTo>
                  <a:pt x="19050" y="661670"/>
                </a:lnTo>
                <a:lnTo>
                  <a:pt x="20320" y="661670"/>
                </a:lnTo>
                <a:lnTo>
                  <a:pt x="20320" y="662940"/>
                </a:lnTo>
                <a:lnTo>
                  <a:pt x="21590" y="662940"/>
                </a:lnTo>
                <a:lnTo>
                  <a:pt x="21590" y="664210"/>
                </a:lnTo>
                <a:lnTo>
                  <a:pt x="22860" y="664210"/>
                </a:lnTo>
                <a:lnTo>
                  <a:pt x="22860" y="666750"/>
                </a:lnTo>
                <a:lnTo>
                  <a:pt x="24130" y="666750"/>
                </a:lnTo>
                <a:lnTo>
                  <a:pt x="24130" y="668020"/>
                </a:lnTo>
                <a:lnTo>
                  <a:pt x="25400" y="668020"/>
                </a:lnTo>
                <a:lnTo>
                  <a:pt x="25400" y="669290"/>
                </a:lnTo>
                <a:lnTo>
                  <a:pt x="39370" y="655320"/>
                </a:lnTo>
                <a:close/>
              </a:path>
            </a:pathLst>
          </a:custGeom>
          <a:solidFill>
            <a:srgbClr val="007E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bk object 1951"/>
          <p:cNvSpPr/>
          <p:nvPr/>
        </p:nvSpPr>
        <p:spPr>
          <a:xfrm>
            <a:off x="3455670" y="6115050"/>
            <a:ext cx="659130" cy="633730"/>
          </a:xfrm>
          <a:custGeom>
            <a:avLst/>
            <a:gdLst/>
            <a:ahLst/>
            <a:cxnLst/>
            <a:rect l="l" t="t" r="r" b="b"/>
            <a:pathLst>
              <a:path w="659129" h="633729">
                <a:moveTo>
                  <a:pt x="629919" y="29209"/>
                </a:moveTo>
                <a:lnTo>
                  <a:pt x="571500" y="29209"/>
                </a:lnTo>
                <a:lnTo>
                  <a:pt x="566419" y="34290"/>
                </a:lnTo>
                <a:lnTo>
                  <a:pt x="567689" y="34290"/>
                </a:lnTo>
                <a:lnTo>
                  <a:pt x="567689" y="35559"/>
                </a:lnTo>
                <a:lnTo>
                  <a:pt x="584199" y="35559"/>
                </a:lnTo>
                <a:lnTo>
                  <a:pt x="584199" y="33019"/>
                </a:lnTo>
                <a:lnTo>
                  <a:pt x="600710" y="33019"/>
                </a:lnTo>
                <a:lnTo>
                  <a:pt x="600710" y="31750"/>
                </a:lnTo>
                <a:lnTo>
                  <a:pt x="617220" y="31750"/>
                </a:lnTo>
                <a:lnTo>
                  <a:pt x="617220" y="30479"/>
                </a:lnTo>
                <a:lnTo>
                  <a:pt x="628649" y="30479"/>
                </a:lnTo>
                <a:lnTo>
                  <a:pt x="629919" y="29209"/>
                </a:lnTo>
                <a:close/>
              </a:path>
              <a:path w="659129" h="633729">
                <a:moveTo>
                  <a:pt x="636269" y="22859"/>
                </a:moveTo>
                <a:lnTo>
                  <a:pt x="577850" y="22859"/>
                </a:lnTo>
                <a:lnTo>
                  <a:pt x="572769" y="27940"/>
                </a:lnTo>
                <a:lnTo>
                  <a:pt x="631189" y="27940"/>
                </a:lnTo>
                <a:lnTo>
                  <a:pt x="636269" y="22859"/>
                </a:lnTo>
                <a:close/>
              </a:path>
              <a:path w="659129" h="633729">
                <a:moveTo>
                  <a:pt x="642619" y="16509"/>
                </a:moveTo>
                <a:lnTo>
                  <a:pt x="584200" y="16509"/>
                </a:lnTo>
                <a:lnTo>
                  <a:pt x="579119" y="21590"/>
                </a:lnTo>
                <a:lnTo>
                  <a:pt x="637539" y="21590"/>
                </a:lnTo>
                <a:lnTo>
                  <a:pt x="642619" y="16509"/>
                </a:lnTo>
                <a:close/>
              </a:path>
              <a:path w="659129" h="633729">
                <a:moveTo>
                  <a:pt x="648969" y="10159"/>
                </a:moveTo>
                <a:lnTo>
                  <a:pt x="590550" y="10159"/>
                </a:lnTo>
                <a:lnTo>
                  <a:pt x="585469" y="15240"/>
                </a:lnTo>
                <a:lnTo>
                  <a:pt x="643889" y="15240"/>
                </a:lnTo>
                <a:lnTo>
                  <a:pt x="648969" y="10159"/>
                </a:lnTo>
                <a:close/>
              </a:path>
              <a:path w="659129" h="633729">
                <a:moveTo>
                  <a:pt x="655319" y="3809"/>
                </a:moveTo>
                <a:lnTo>
                  <a:pt x="605789" y="3809"/>
                </a:lnTo>
                <a:lnTo>
                  <a:pt x="605789" y="5079"/>
                </a:lnTo>
                <a:lnTo>
                  <a:pt x="595629" y="5079"/>
                </a:lnTo>
                <a:lnTo>
                  <a:pt x="591819" y="8890"/>
                </a:lnTo>
                <a:lnTo>
                  <a:pt x="650239" y="8890"/>
                </a:lnTo>
                <a:lnTo>
                  <a:pt x="655319" y="3809"/>
                </a:lnTo>
                <a:close/>
              </a:path>
              <a:path w="659129" h="633729">
                <a:moveTo>
                  <a:pt x="646429" y="2540"/>
                </a:moveTo>
                <a:lnTo>
                  <a:pt x="626109" y="2540"/>
                </a:lnTo>
                <a:lnTo>
                  <a:pt x="626109" y="3809"/>
                </a:lnTo>
                <a:lnTo>
                  <a:pt x="646429" y="3809"/>
                </a:lnTo>
                <a:lnTo>
                  <a:pt x="646429" y="2540"/>
                </a:lnTo>
                <a:close/>
              </a:path>
              <a:path w="659129" h="633729">
                <a:moveTo>
                  <a:pt x="657859" y="1270"/>
                </a:moveTo>
                <a:lnTo>
                  <a:pt x="646429" y="1270"/>
                </a:lnTo>
                <a:lnTo>
                  <a:pt x="646429" y="2540"/>
                </a:lnTo>
                <a:lnTo>
                  <a:pt x="656589" y="2540"/>
                </a:lnTo>
                <a:lnTo>
                  <a:pt x="657859" y="1270"/>
                </a:lnTo>
                <a:close/>
              </a:path>
              <a:path w="659129" h="633729">
                <a:moveTo>
                  <a:pt x="659129" y="0"/>
                </a:moveTo>
                <a:lnTo>
                  <a:pt x="657859" y="0"/>
                </a:lnTo>
                <a:lnTo>
                  <a:pt x="657859" y="1270"/>
                </a:lnTo>
                <a:lnTo>
                  <a:pt x="659129" y="0"/>
                </a:lnTo>
                <a:close/>
              </a:path>
              <a:path w="659129" h="633729">
                <a:moveTo>
                  <a:pt x="26669" y="575310"/>
                </a:moveTo>
                <a:lnTo>
                  <a:pt x="25400" y="575310"/>
                </a:lnTo>
                <a:lnTo>
                  <a:pt x="7620" y="593090"/>
                </a:lnTo>
                <a:lnTo>
                  <a:pt x="34289" y="593090"/>
                </a:lnTo>
                <a:lnTo>
                  <a:pt x="34289" y="590550"/>
                </a:lnTo>
                <a:lnTo>
                  <a:pt x="33020" y="590550"/>
                </a:lnTo>
                <a:lnTo>
                  <a:pt x="33019" y="588010"/>
                </a:lnTo>
                <a:lnTo>
                  <a:pt x="31749" y="588010"/>
                </a:lnTo>
                <a:lnTo>
                  <a:pt x="31749" y="585470"/>
                </a:lnTo>
                <a:lnTo>
                  <a:pt x="30479" y="585470"/>
                </a:lnTo>
                <a:lnTo>
                  <a:pt x="30479" y="582930"/>
                </a:lnTo>
                <a:lnTo>
                  <a:pt x="29209" y="582930"/>
                </a:lnTo>
                <a:lnTo>
                  <a:pt x="29210" y="580390"/>
                </a:lnTo>
                <a:lnTo>
                  <a:pt x="27939" y="580390"/>
                </a:lnTo>
                <a:lnTo>
                  <a:pt x="27939" y="577850"/>
                </a:lnTo>
                <a:lnTo>
                  <a:pt x="26669" y="577850"/>
                </a:lnTo>
                <a:lnTo>
                  <a:pt x="26669" y="575310"/>
                </a:lnTo>
                <a:close/>
              </a:path>
              <a:path w="659129" h="633729">
                <a:moveTo>
                  <a:pt x="41910" y="603250"/>
                </a:moveTo>
                <a:lnTo>
                  <a:pt x="2539" y="603250"/>
                </a:lnTo>
                <a:lnTo>
                  <a:pt x="2539" y="605790"/>
                </a:lnTo>
                <a:lnTo>
                  <a:pt x="43179" y="605790"/>
                </a:lnTo>
                <a:lnTo>
                  <a:pt x="43179" y="604520"/>
                </a:lnTo>
                <a:lnTo>
                  <a:pt x="41910" y="604520"/>
                </a:lnTo>
                <a:lnTo>
                  <a:pt x="41910" y="603250"/>
                </a:lnTo>
                <a:close/>
              </a:path>
              <a:path w="659129" h="633729">
                <a:moveTo>
                  <a:pt x="40639" y="601980"/>
                </a:moveTo>
                <a:lnTo>
                  <a:pt x="1269" y="601980"/>
                </a:lnTo>
                <a:lnTo>
                  <a:pt x="1269" y="603250"/>
                </a:lnTo>
                <a:lnTo>
                  <a:pt x="40639" y="603250"/>
                </a:lnTo>
                <a:lnTo>
                  <a:pt x="40639" y="601980"/>
                </a:lnTo>
                <a:close/>
              </a:path>
              <a:path w="659129" h="633729">
                <a:moveTo>
                  <a:pt x="35559" y="593090"/>
                </a:moveTo>
                <a:lnTo>
                  <a:pt x="7620" y="593090"/>
                </a:lnTo>
                <a:lnTo>
                  <a:pt x="0" y="600710"/>
                </a:lnTo>
                <a:lnTo>
                  <a:pt x="0" y="601980"/>
                </a:lnTo>
                <a:lnTo>
                  <a:pt x="39370" y="601980"/>
                </a:lnTo>
                <a:lnTo>
                  <a:pt x="39370" y="600710"/>
                </a:lnTo>
                <a:lnTo>
                  <a:pt x="38100" y="600710"/>
                </a:lnTo>
                <a:lnTo>
                  <a:pt x="38100" y="598170"/>
                </a:lnTo>
                <a:lnTo>
                  <a:pt x="36829" y="598170"/>
                </a:lnTo>
                <a:lnTo>
                  <a:pt x="36829" y="595630"/>
                </a:lnTo>
                <a:lnTo>
                  <a:pt x="35560" y="595630"/>
                </a:lnTo>
                <a:lnTo>
                  <a:pt x="35559" y="593090"/>
                </a:lnTo>
                <a:close/>
              </a:path>
              <a:path w="659129" h="633729">
                <a:moveTo>
                  <a:pt x="46989" y="608330"/>
                </a:moveTo>
                <a:lnTo>
                  <a:pt x="6350" y="608330"/>
                </a:lnTo>
                <a:lnTo>
                  <a:pt x="6350" y="610870"/>
                </a:lnTo>
                <a:lnTo>
                  <a:pt x="7619" y="610870"/>
                </a:lnTo>
                <a:lnTo>
                  <a:pt x="7619" y="612140"/>
                </a:lnTo>
                <a:lnTo>
                  <a:pt x="8889" y="612140"/>
                </a:lnTo>
                <a:lnTo>
                  <a:pt x="8889" y="613410"/>
                </a:lnTo>
                <a:lnTo>
                  <a:pt x="10159" y="613410"/>
                </a:lnTo>
                <a:lnTo>
                  <a:pt x="10159" y="615950"/>
                </a:lnTo>
                <a:lnTo>
                  <a:pt x="11429" y="615950"/>
                </a:lnTo>
                <a:lnTo>
                  <a:pt x="11429" y="617220"/>
                </a:lnTo>
                <a:lnTo>
                  <a:pt x="12700" y="617220"/>
                </a:lnTo>
                <a:lnTo>
                  <a:pt x="12700" y="618490"/>
                </a:lnTo>
                <a:lnTo>
                  <a:pt x="13969" y="618490"/>
                </a:lnTo>
                <a:lnTo>
                  <a:pt x="13969" y="621030"/>
                </a:lnTo>
                <a:lnTo>
                  <a:pt x="15239" y="621030"/>
                </a:lnTo>
                <a:lnTo>
                  <a:pt x="15239" y="622300"/>
                </a:lnTo>
                <a:lnTo>
                  <a:pt x="16509" y="622300"/>
                </a:lnTo>
                <a:lnTo>
                  <a:pt x="16509" y="623570"/>
                </a:lnTo>
                <a:lnTo>
                  <a:pt x="17779" y="623570"/>
                </a:lnTo>
                <a:lnTo>
                  <a:pt x="17779" y="626110"/>
                </a:lnTo>
                <a:lnTo>
                  <a:pt x="19050" y="626110"/>
                </a:lnTo>
                <a:lnTo>
                  <a:pt x="19050" y="627380"/>
                </a:lnTo>
                <a:lnTo>
                  <a:pt x="20319" y="627380"/>
                </a:lnTo>
                <a:lnTo>
                  <a:pt x="20319" y="628650"/>
                </a:lnTo>
                <a:lnTo>
                  <a:pt x="21589" y="628650"/>
                </a:lnTo>
                <a:lnTo>
                  <a:pt x="21589" y="631190"/>
                </a:lnTo>
                <a:lnTo>
                  <a:pt x="22859" y="631190"/>
                </a:lnTo>
                <a:lnTo>
                  <a:pt x="22859" y="632460"/>
                </a:lnTo>
                <a:lnTo>
                  <a:pt x="24129" y="632460"/>
                </a:lnTo>
                <a:lnTo>
                  <a:pt x="24129" y="633730"/>
                </a:lnTo>
                <a:lnTo>
                  <a:pt x="25399" y="633730"/>
                </a:lnTo>
                <a:lnTo>
                  <a:pt x="48259" y="610870"/>
                </a:lnTo>
                <a:lnTo>
                  <a:pt x="48260" y="609600"/>
                </a:lnTo>
                <a:lnTo>
                  <a:pt x="46989" y="609600"/>
                </a:lnTo>
                <a:lnTo>
                  <a:pt x="46989" y="608330"/>
                </a:lnTo>
                <a:close/>
              </a:path>
              <a:path w="659129" h="633729">
                <a:moveTo>
                  <a:pt x="45719" y="607060"/>
                </a:moveTo>
                <a:lnTo>
                  <a:pt x="5079" y="607060"/>
                </a:lnTo>
                <a:lnTo>
                  <a:pt x="5079" y="608330"/>
                </a:lnTo>
                <a:lnTo>
                  <a:pt x="45719" y="608330"/>
                </a:lnTo>
                <a:lnTo>
                  <a:pt x="45719" y="607060"/>
                </a:lnTo>
                <a:close/>
              </a:path>
              <a:path w="659129" h="633729">
                <a:moveTo>
                  <a:pt x="44449" y="605790"/>
                </a:moveTo>
                <a:lnTo>
                  <a:pt x="3809" y="605790"/>
                </a:lnTo>
                <a:lnTo>
                  <a:pt x="3809" y="607060"/>
                </a:lnTo>
                <a:lnTo>
                  <a:pt x="44449" y="607060"/>
                </a:lnTo>
                <a:lnTo>
                  <a:pt x="44449" y="60579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bk object 1952"/>
          <p:cNvSpPr/>
          <p:nvPr/>
        </p:nvSpPr>
        <p:spPr>
          <a:xfrm>
            <a:off x="3432809" y="6120129"/>
            <a:ext cx="618490" cy="595630"/>
          </a:xfrm>
          <a:custGeom>
            <a:avLst/>
            <a:gdLst/>
            <a:ahLst/>
            <a:cxnLst/>
            <a:rect l="l" t="t" r="r" b="b"/>
            <a:pathLst>
              <a:path w="618489" h="595629">
                <a:moveTo>
                  <a:pt x="572770" y="30480"/>
                </a:moveTo>
                <a:lnTo>
                  <a:pt x="527050" y="30480"/>
                </a:lnTo>
                <a:lnTo>
                  <a:pt x="521969" y="35560"/>
                </a:lnTo>
                <a:lnTo>
                  <a:pt x="525779" y="35560"/>
                </a:lnTo>
                <a:lnTo>
                  <a:pt x="525779" y="36830"/>
                </a:lnTo>
                <a:lnTo>
                  <a:pt x="534669" y="36830"/>
                </a:lnTo>
                <a:lnTo>
                  <a:pt x="534669" y="34290"/>
                </a:lnTo>
                <a:lnTo>
                  <a:pt x="547369" y="34290"/>
                </a:lnTo>
                <a:lnTo>
                  <a:pt x="547370" y="33020"/>
                </a:lnTo>
                <a:lnTo>
                  <a:pt x="556260" y="33020"/>
                </a:lnTo>
                <a:lnTo>
                  <a:pt x="556260" y="31750"/>
                </a:lnTo>
                <a:lnTo>
                  <a:pt x="572770" y="31750"/>
                </a:lnTo>
                <a:lnTo>
                  <a:pt x="572770" y="30480"/>
                </a:lnTo>
                <a:close/>
              </a:path>
              <a:path w="618489" h="595629">
                <a:moveTo>
                  <a:pt x="594360" y="24130"/>
                </a:moveTo>
                <a:lnTo>
                  <a:pt x="533400" y="24130"/>
                </a:lnTo>
                <a:lnTo>
                  <a:pt x="528319" y="29210"/>
                </a:lnTo>
                <a:lnTo>
                  <a:pt x="589279" y="29210"/>
                </a:lnTo>
                <a:lnTo>
                  <a:pt x="594360" y="24130"/>
                </a:lnTo>
                <a:close/>
              </a:path>
              <a:path w="618489" h="595629">
                <a:moveTo>
                  <a:pt x="600710" y="17780"/>
                </a:moveTo>
                <a:lnTo>
                  <a:pt x="539750" y="17780"/>
                </a:lnTo>
                <a:lnTo>
                  <a:pt x="534669" y="22860"/>
                </a:lnTo>
                <a:lnTo>
                  <a:pt x="595629" y="22860"/>
                </a:lnTo>
                <a:lnTo>
                  <a:pt x="600710" y="17780"/>
                </a:lnTo>
                <a:close/>
              </a:path>
              <a:path w="618489" h="595629">
                <a:moveTo>
                  <a:pt x="607060" y="11430"/>
                </a:moveTo>
                <a:lnTo>
                  <a:pt x="546099" y="11430"/>
                </a:lnTo>
                <a:lnTo>
                  <a:pt x="541019" y="16510"/>
                </a:lnTo>
                <a:lnTo>
                  <a:pt x="601979" y="16510"/>
                </a:lnTo>
                <a:lnTo>
                  <a:pt x="607060" y="11430"/>
                </a:lnTo>
                <a:close/>
              </a:path>
              <a:path w="618489" h="595629">
                <a:moveTo>
                  <a:pt x="567689" y="3810"/>
                </a:moveTo>
                <a:lnTo>
                  <a:pt x="553719" y="3810"/>
                </a:lnTo>
                <a:lnTo>
                  <a:pt x="547369" y="10160"/>
                </a:lnTo>
                <a:lnTo>
                  <a:pt x="608329" y="10160"/>
                </a:lnTo>
                <a:lnTo>
                  <a:pt x="613410" y="5080"/>
                </a:lnTo>
                <a:lnTo>
                  <a:pt x="567689" y="5080"/>
                </a:lnTo>
                <a:lnTo>
                  <a:pt x="567689" y="3810"/>
                </a:lnTo>
                <a:close/>
              </a:path>
              <a:path w="618489" h="595629">
                <a:moveTo>
                  <a:pt x="618489" y="0"/>
                </a:moveTo>
                <a:lnTo>
                  <a:pt x="608329" y="0"/>
                </a:lnTo>
                <a:lnTo>
                  <a:pt x="608329" y="1270"/>
                </a:lnTo>
                <a:lnTo>
                  <a:pt x="588010" y="1270"/>
                </a:lnTo>
                <a:lnTo>
                  <a:pt x="588010" y="2540"/>
                </a:lnTo>
                <a:lnTo>
                  <a:pt x="567689" y="2540"/>
                </a:lnTo>
                <a:lnTo>
                  <a:pt x="567689" y="3810"/>
                </a:lnTo>
                <a:lnTo>
                  <a:pt x="614679" y="3810"/>
                </a:lnTo>
                <a:lnTo>
                  <a:pt x="618489" y="0"/>
                </a:lnTo>
                <a:close/>
              </a:path>
              <a:path w="618489" h="595629">
                <a:moveTo>
                  <a:pt x="29210" y="529590"/>
                </a:moveTo>
                <a:lnTo>
                  <a:pt x="27939" y="529590"/>
                </a:lnTo>
                <a:lnTo>
                  <a:pt x="20319" y="537210"/>
                </a:lnTo>
                <a:lnTo>
                  <a:pt x="31750" y="537210"/>
                </a:lnTo>
                <a:lnTo>
                  <a:pt x="31750" y="534670"/>
                </a:lnTo>
                <a:lnTo>
                  <a:pt x="30479" y="534670"/>
                </a:lnTo>
                <a:lnTo>
                  <a:pt x="30480" y="532130"/>
                </a:lnTo>
                <a:lnTo>
                  <a:pt x="29210" y="532130"/>
                </a:lnTo>
                <a:lnTo>
                  <a:pt x="29210" y="529590"/>
                </a:lnTo>
                <a:close/>
              </a:path>
              <a:path w="618489" h="595629">
                <a:moveTo>
                  <a:pt x="33020" y="537210"/>
                </a:moveTo>
                <a:lnTo>
                  <a:pt x="20319" y="537210"/>
                </a:lnTo>
                <a:lnTo>
                  <a:pt x="13969" y="543560"/>
                </a:lnTo>
                <a:lnTo>
                  <a:pt x="35560" y="543560"/>
                </a:lnTo>
                <a:lnTo>
                  <a:pt x="35560" y="542290"/>
                </a:lnTo>
                <a:lnTo>
                  <a:pt x="34289" y="542290"/>
                </a:lnTo>
                <a:lnTo>
                  <a:pt x="34289" y="539750"/>
                </a:lnTo>
                <a:lnTo>
                  <a:pt x="33019" y="539750"/>
                </a:lnTo>
                <a:lnTo>
                  <a:pt x="33020" y="537210"/>
                </a:lnTo>
                <a:close/>
              </a:path>
              <a:path w="618489" h="595629">
                <a:moveTo>
                  <a:pt x="35560" y="543560"/>
                </a:moveTo>
                <a:lnTo>
                  <a:pt x="13969" y="543560"/>
                </a:lnTo>
                <a:lnTo>
                  <a:pt x="7619" y="549910"/>
                </a:lnTo>
                <a:lnTo>
                  <a:pt x="38099" y="549910"/>
                </a:lnTo>
                <a:lnTo>
                  <a:pt x="38100" y="547370"/>
                </a:lnTo>
                <a:lnTo>
                  <a:pt x="36829" y="547370"/>
                </a:lnTo>
                <a:lnTo>
                  <a:pt x="36829" y="544830"/>
                </a:lnTo>
                <a:lnTo>
                  <a:pt x="35560" y="544830"/>
                </a:lnTo>
                <a:lnTo>
                  <a:pt x="35560" y="543560"/>
                </a:lnTo>
                <a:close/>
              </a:path>
              <a:path w="618489" h="595629">
                <a:moveTo>
                  <a:pt x="39369" y="549910"/>
                </a:moveTo>
                <a:lnTo>
                  <a:pt x="7619" y="549910"/>
                </a:lnTo>
                <a:lnTo>
                  <a:pt x="1269" y="556260"/>
                </a:lnTo>
                <a:lnTo>
                  <a:pt x="41909" y="556260"/>
                </a:lnTo>
                <a:lnTo>
                  <a:pt x="41909" y="554990"/>
                </a:lnTo>
                <a:lnTo>
                  <a:pt x="40639" y="554990"/>
                </a:lnTo>
                <a:lnTo>
                  <a:pt x="40639" y="552450"/>
                </a:lnTo>
                <a:lnTo>
                  <a:pt x="39369" y="552450"/>
                </a:lnTo>
                <a:lnTo>
                  <a:pt x="39369" y="549910"/>
                </a:lnTo>
                <a:close/>
              </a:path>
              <a:path w="618489" h="595629">
                <a:moveTo>
                  <a:pt x="41909" y="556260"/>
                </a:moveTo>
                <a:lnTo>
                  <a:pt x="1269" y="556260"/>
                </a:lnTo>
                <a:lnTo>
                  <a:pt x="0" y="557530"/>
                </a:lnTo>
                <a:lnTo>
                  <a:pt x="0" y="558800"/>
                </a:lnTo>
                <a:lnTo>
                  <a:pt x="1269" y="558800"/>
                </a:lnTo>
                <a:lnTo>
                  <a:pt x="1269" y="561340"/>
                </a:lnTo>
                <a:lnTo>
                  <a:pt x="2539" y="561340"/>
                </a:lnTo>
                <a:lnTo>
                  <a:pt x="2539" y="562610"/>
                </a:lnTo>
                <a:lnTo>
                  <a:pt x="44450" y="562610"/>
                </a:lnTo>
                <a:lnTo>
                  <a:pt x="44449" y="560070"/>
                </a:lnTo>
                <a:lnTo>
                  <a:pt x="43179" y="560070"/>
                </a:lnTo>
                <a:lnTo>
                  <a:pt x="43179" y="557530"/>
                </a:lnTo>
                <a:lnTo>
                  <a:pt x="41909" y="557530"/>
                </a:lnTo>
                <a:lnTo>
                  <a:pt x="41909" y="556260"/>
                </a:lnTo>
                <a:close/>
              </a:path>
              <a:path w="618489" h="595629">
                <a:moveTo>
                  <a:pt x="46989" y="565150"/>
                </a:moveTo>
                <a:lnTo>
                  <a:pt x="5079" y="565150"/>
                </a:lnTo>
                <a:lnTo>
                  <a:pt x="5079" y="567690"/>
                </a:lnTo>
                <a:lnTo>
                  <a:pt x="46989" y="567690"/>
                </a:lnTo>
                <a:lnTo>
                  <a:pt x="46989" y="565150"/>
                </a:lnTo>
                <a:close/>
              </a:path>
              <a:path w="618489" h="595629">
                <a:moveTo>
                  <a:pt x="45719" y="562610"/>
                </a:moveTo>
                <a:lnTo>
                  <a:pt x="2539" y="562610"/>
                </a:lnTo>
                <a:lnTo>
                  <a:pt x="2539" y="563880"/>
                </a:lnTo>
                <a:lnTo>
                  <a:pt x="3810" y="563880"/>
                </a:lnTo>
                <a:lnTo>
                  <a:pt x="3810" y="565150"/>
                </a:lnTo>
                <a:lnTo>
                  <a:pt x="45720" y="565150"/>
                </a:lnTo>
                <a:lnTo>
                  <a:pt x="45719" y="562610"/>
                </a:lnTo>
                <a:close/>
              </a:path>
              <a:path w="618489" h="595629">
                <a:moveTo>
                  <a:pt x="48260" y="567690"/>
                </a:moveTo>
                <a:lnTo>
                  <a:pt x="6350" y="567690"/>
                </a:lnTo>
                <a:lnTo>
                  <a:pt x="6350" y="570230"/>
                </a:lnTo>
                <a:lnTo>
                  <a:pt x="7619" y="570230"/>
                </a:lnTo>
                <a:lnTo>
                  <a:pt x="7619" y="571500"/>
                </a:lnTo>
                <a:lnTo>
                  <a:pt x="8889" y="571500"/>
                </a:lnTo>
                <a:lnTo>
                  <a:pt x="8889" y="574040"/>
                </a:lnTo>
                <a:lnTo>
                  <a:pt x="10160" y="574040"/>
                </a:lnTo>
                <a:lnTo>
                  <a:pt x="10160" y="576580"/>
                </a:lnTo>
                <a:lnTo>
                  <a:pt x="11429" y="576580"/>
                </a:lnTo>
                <a:lnTo>
                  <a:pt x="11429" y="577850"/>
                </a:lnTo>
                <a:lnTo>
                  <a:pt x="12700" y="577850"/>
                </a:lnTo>
                <a:lnTo>
                  <a:pt x="12700" y="580390"/>
                </a:lnTo>
                <a:lnTo>
                  <a:pt x="13969" y="580390"/>
                </a:lnTo>
                <a:lnTo>
                  <a:pt x="13969" y="582930"/>
                </a:lnTo>
                <a:lnTo>
                  <a:pt x="15239" y="582930"/>
                </a:lnTo>
                <a:lnTo>
                  <a:pt x="15239" y="584200"/>
                </a:lnTo>
                <a:lnTo>
                  <a:pt x="16510" y="584200"/>
                </a:lnTo>
                <a:lnTo>
                  <a:pt x="16510" y="586740"/>
                </a:lnTo>
                <a:lnTo>
                  <a:pt x="17779" y="586740"/>
                </a:lnTo>
                <a:lnTo>
                  <a:pt x="17779" y="588010"/>
                </a:lnTo>
                <a:lnTo>
                  <a:pt x="30480" y="588010"/>
                </a:lnTo>
                <a:lnTo>
                  <a:pt x="48260" y="570230"/>
                </a:lnTo>
                <a:lnTo>
                  <a:pt x="48260" y="567690"/>
                </a:lnTo>
                <a:close/>
              </a:path>
              <a:path w="618489" h="595629">
                <a:moveTo>
                  <a:pt x="30480" y="588010"/>
                </a:moveTo>
                <a:lnTo>
                  <a:pt x="17779" y="588010"/>
                </a:lnTo>
                <a:lnTo>
                  <a:pt x="17779" y="589280"/>
                </a:lnTo>
                <a:lnTo>
                  <a:pt x="19050" y="589280"/>
                </a:lnTo>
                <a:lnTo>
                  <a:pt x="19050" y="590550"/>
                </a:lnTo>
                <a:lnTo>
                  <a:pt x="20319" y="590550"/>
                </a:lnTo>
                <a:lnTo>
                  <a:pt x="20319" y="593090"/>
                </a:lnTo>
                <a:lnTo>
                  <a:pt x="21589" y="593090"/>
                </a:lnTo>
                <a:lnTo>
                  <a:pt x="21589" y="595630"/>
                </a:lnTo>
                <a:lnTo>
                  <a:pt x="22860" y="595630"/>
                </a:lnTo>
                <a:lnTo>
                  <a:pt x="30480" y="588010"/>
                </a:lnTo>
                <a:close/>
              </a:path>
            </a:pathLst>
          </a:custGeom>
          <a:solidFill>
            <a:srgbClr val="007F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bk object 1953"/>
          <p:cNvSpPr/>
          <p:nvPr/>
        </p:nvSpPr>
        <p:spPr>
          <a:xfrm>
            <a:off x="3411220" y="6123940"/>
            <a:ext cx="575310" cy="553720"/>
          </a:xfrm>
          <a:custGeom>
            <a:avLst/>
            <a:gdLst/>
            <a:ahLst/>
            <a:cxnLst/>
            <a:rect l="l" t="t" r="r" b="b"/>
            <a:pathLst>
              <a:path w="575310" h="553720">
                <a:moveTo>
                  <a:pt x="495300" y="39370"/>
                </a:moveTo>
                <a:lnTo>
                  <a:pt x="477520" y="39370"/>
                </a:lnTo>
                <a:lnTo>
                  <a:pt x="473710" y="43180"/>
                </a:lnTo>
                <a:lnTo>
                  <a:pt x="477520" y="43180"/>
                </a:lnTo>
                <a:lnTo>
                  <a:pt x="477520" y="41910"/>
                </a:lnTo>
                <a:lnTo>
                  <a:pt x="486410" y="41910"/>
                </a:lnTo>
                <a:lnTo>
                  <a:pt x="486410" y="40640"/>
                </a:lnTo>
                <a:lnTo>
                  <a:pt x="495300" y="40640"/>
                </a:lnTo>
                <a:lnTo>
                  <a:pt x="495300" y="39370"/>
                </a:lnTo>
                <a:close/>
              </a:path>
              <a:path w="575310" h="553720">
                <a:moveTo>
                  <a:pt x="538480" y="33020"/>
                </a:moveTo>
                <a:lnTo>
                  <a:pt x="483870" y="33020"/>
                </a:lnTo>
                <a:lnTo>
                  <a:pt x="478789" y="38100"/>
                </a:lnTo>
                <a:lnTo>
                  <a:pt x="502920" y="38100"/>
                </a:lnTo>
                <a:lnTo>
                  <a:pt x="502920" y="39370"/>
                </a:lnTo>
                <a:lnTo>
                  <a:pt x="511810" y="39370"/>
                </a:lnTo>
                <a:lnTo>
                  <a:pt x="511810" y="36830"/>
                </a:lnTo>
                <a:lnTo>
                  <a:pt x="520700" y="36830"/>
                </a:lnTo>
                <a:lnTo>
                  <a:pt x="520700" y="35560"/>
                </a:lnTo>
                <a:lnTo>
                  <a:pt x="529590" y="35560"/>
                </a:lnTo>
                <a:lnTo>
                  <a:pt x="529590" y="34290"/>
                </a:lnTo>
                <a:lnTo>
                  <a:pt x="538480" y="34290"/>
                </a:lnTo>
                <a:lnTo>
                  <a:pt x="538480" y="33020"/>
                </a:lnTo>
                <a:close/>
              </a:path>
              <a:path w="575310" h="553720">
                <a:moveTo>
                  <a:pt x="548640" y="26670"/>
                </a:moveTo>
                <a:lnTo>
                  <a:pt x="490220" y="26670"/>
                </a:lnTo>
                <a:lnTo>
                  <a:pt x="485139" y="31750"/>
                </a:lnTo>
                <a:lnTo>
                  <a:pt x="543560" y="31750"/>
                </a:lnTo>
                <a:lnTo>
                  <a:pt x="548640" y="26670"/>
                </a:lnTo>
                <a:close/>
              </a:path>
              <a:path w="575310" h="553720">
                <a:moveTo>
                  <a:pt x="554990" y="20320"/>
                </a:moveTo>
                <a:lnTo>
                  <a:pt x="496570" y="20320"/>
                </a:lnTo>
                <a:lnTo>
                  <a:pt x="491489" y="25400"/>
                </a:lnTo>
                <a:lnTo>
                  <a:pt x="549910" y="25400"/>
                </a:lnTo>
                <a:lnTo>
                  <a:pt x="554990" y="20320"/>
                </a:lnTo>
                <a:close/>
              </a:path>
              <a:path w="575310" h="553720">
                <a:moveTo>
                  <a:pt x="561340" y="13970"/>
                </a:moveTo>
                <a:lnTo>
                  <a:pt x="502920" y="13970"/>
                </a:lnTo>
                <a:lnTo>
                  <a:pt x="497839" y="19050"/>
                </a:lnTo>
                <a:lnTo>
                  <a:pt x="556260" y="19050"/>
                </a:lnTo>
                <a:lnTo>
                  <a:pt x="561340" y="13970"/>
                </a:lnTo>
                <a:close/>
              </a:path>
              <a:path w="575310" h="553720">
                <a:moveTo>
                  <a:pt x="509270" y="12700"/>
                </a:moveTo>
                <a:lnTo>
                  <a:pt x="504190" y="12700"/>
                </a:lnTo>
                <a:lnTo>
                  <a:pt x="504190" y="13970"/>
                </a:lnTo>
                <a:lnTo>
                  <a:pt x="509270" y="13970"/>
                </a:lnTo>
                <a:lnTo>
                  <a:pt x="509270" y="12700"/>
                </a:lnTo>
                <a:close/>
              </a:path>
              <a:path w="575310" h="553720">
                <a:moveTo>
                  <a:pt x="567690" y="7620"/>
                </a:moveTo>
                <a:lnTo>
                  <a:pt x="527050" y="7620"/>
                </a:lnTo>
                <a:lnTo>
                  <a:pt x="527050" y="8890"/>
                </a:lnTo>
                <a:lnTo>
                  <a:pt x="520700" y="8890"/>
                </a:lnTo>
                <a:lnTo>
                  <a:pt x="520700" y="10160"/>
                </a:lnTo>
                <a:lnTo>
                  <a:pt x="515620" y="10160"/>
                </a:lnTo>
                <a:lnTo>
                  <a:pt x="515619" y="11430"/>
                </a:lnTo>
                <a:lnTo>
                  <a:pt x="509270" y="11430"/>
                </a:lnTo>
                <a:lnTo>
                  <a:pt x="509270" y="12700"/>
                </a:lnTo>
                <a:lnTo>
                  <a:pt x="562610" y="12700"/>
                </a:lnTo>
                <a:lnTo>
                  <a:pt x="567690" y="7620"/>
                </a:lnTo>
                <a:close/>
              </a:path>
              <a:path w="575310" h="553720">
                <a:moveTo>
                  <a:pt x="538480" y="6350"/>
                </a:moveTo>
                <a:lnTo>
                  <a:pt x="532130" y="6350"/>
                </a:lnTo>
                <a:lnTo>
                  <a:pt x="532130" y="7620"/>
                </a:lnTo>
                <a:lnTo>
                  <a:pt x="538480" y="7620"/>
                </a:lnTo>
                <a:lnTo>
                  <a:pt x="538480" y="6350"/>
                </a:lnTo>
                <a:close/>
              </a:path>
              <a:path w="575310" h="553720">
                <a:moveTo>
                  <a:pt x="575310" y="0"/>
                </a:moveTo>
                <a:lnTo>
                  <a:pt x="558800" y="0"/>
                </a:lnTo>
                <a:lnTo>
                  <a:pt x="558800" y="1270"/>
                </a:lnTo>
                <a:lnTo>
                  <a:pt x="554990" y="1270"/>
                </a:lnTo>
                <a:lnTo>
                  <a:pt x="554990" y="2540"/>
                </a:lnTo>
                <a:lnTo>
                  <a:pt x="549910" y="2540"/>
                </a:lnTo>
                <a:lnTo>
                  <a:pt x="549910" y="3810"/>
                </a:lnTo>
                <a:lnTo>
                  <a:pt x="543560" y="3810"/>
                </a:lnTo>
                <a:lnTo>
                  <a:pt x="543560" y="5080"/>
                </a:lnTo>
                <a:lnTo>
                  <a:pt x="538480" y="5080"/>
                </a:lnTo>
                <a:lnTo>
                  <a:pt x="538480" y="6350"/>
                </a:lnTo>
                <a:lnTo>
                  <a:pt x="568960" y="6350"/>
                </a:lnTo>
                <a:lnTo>
                  <a:pt x="575310" y="0"/>
                </a:lnTo>
                <a:close/>
              </a:path>
              <a:path w="575310" h="553720">
                <a:moveTo>
                  <a:pt x="49530" y="523240"/>
                </a:moveTo>
                <a:lnTo>
                  <a:pt x="3810" y="523240"/>
                </a:lnTo>
                <a:lnTo>
                  <a:pt x="3810" y="525780"/>
                </a:lnTo>
                <a:lnTo>
                  <a:pt x="5080" y="525780"/>
                </a:lnTo>
                <a:lnTo>
                  <a:pt x="5080" y="528320"/>
                </a:lnTo>
                <a:lnTo>
                  <a:pt x="6350" y="528320"/>
                </a:lnTo>
                <a:lnTo>
                  <a:pt x="6350" y="529590"/>
                </a:lnTo>
                <a:lnTo>
                  <a:pt x="7620" y="529590"/>
                </a:lnTo>
                <a:lnTo>
                  <a:pt x="7620" y="532130"/>
                </a:lnTo>
                <a:lnTo>
                  <a:pt x="8890" y="532130"/>
                </a:lnTo>
                <a:lnTo>
                  <a:pt x="8890" y="533400"/>
                </a:lnTo>
                <a:lnTo>
                  <a:pt x="41910" y="533400"/>
                </a:lnTo>
                <a:lnTo>
                  <a:pt x="49530" y="525780"/>
                </a:lnTo>
                <a:lnTo>
                  <a:pt x="49530" y="523240"/>
                </a:lnTo>
                <a:close/>
              </a:path>
              <a:path w="575310" h="553720">
                <a:moveTo>
                  <a:pt x="38100" y="478790"/>
                </a:moveTo>
                <a:lnTo>
                  <a:pt x="0" y="516890"/>
                </a:lnTo>
                <a:lnTo>
                  <a:pt x="0" y="519430"/>
                </a:lnTo>
                <a:lnTo>
                  <a:pt x="1270" y="519430"/>
                </a:lnTo>
                <a:lnTo>
                  <a:pt x="1270" y="521970"/>
                </a:lnTo>
                <a:lnTo>
                  <a:pt x="2540" y="521970"/>
                </a:lnTo>
                <a:lnTo>
                  <a:pt x="2540" y="523240"/>
                </a:lnTo>
                <a:lnTo>
                  <a:pt x="48260" y="523240"/>
                </a:lnTo>
                <a:lnTo>
                  <a:pt x="48260" y="520700"/>
                </a:lnTo>
                <a:lnTo>
                  <a:pt x="46990" y="520700"/>
                </a:lnTo>
                <a:lnTo>
                  <a:pt x="46990" y="518160"/>
                </a:lnTo>
                <a:lnTo>
                  <a:pt x="45720" y="518160"/>
                </a:lnTo>
                <a:lnTo>
                  <a:pt x="45720" y="513080"/>
                </a:lnTo>
                <a:lnTo>
                  <a:pt x="44450" y="513080"/>
                </a:lnTo>
                <a:lnTo>
                  <a:pt x="44450" y="508000"/>
                </a:lnTo>
                <a:lnTo>
                  <a:pt x="43180" y="508000"/>
                </a:lnTo>
                <a:lnTo>
                  <a:pt x="43180" y="501650"/>
                </a:lnTo>
                <a:lnTo>
                  <a:pt x="41910" y="501650"/>
                </a:lnTo>
                <a:lnTo>
                  <a:pt x="41910" y="496570"/>
                </a:lnTo>
                <a:lnTo>
                  <a:pt x="40640" y="496570"/>
                </a:lnTo>
                <a:lnTo>
                  <a:pt x="40640" y="490220"/>
                </a:lnTo>
                <a:lnTo>
                  <a:pt x="39370" y="490220"/>
                </a:lnTo>
                <a:lnTo>
                  <a:pt x="39370" y="485140"/>
                </a:lnTo>
                <a:lnTo>
                  <a:pt x="38100" y="485140"/>
                </a:lnTo>
                <a:lnTo>
                  <a:pt x="38100" y="478790"/>
                </a:lnTo>
                <a:close/>
              </a:path>
              <a:path w="575310" h="553720">
                <a:moveTo>
                  <a:pt x="41910" y="533400"/>
                </a:moveTo>
                <a:lnTo>
                  <a:pt x="8890" y="533400"/>
                </a:lnTo>
                <a:lnTo>
                  <a:pt x="8890" y="534670"/>
                </a:lnTo>
                <a:lnTo>
                  <a:pt x="10160" y="534670"/>
                </a:lnTo>
                <a:lnTo>
                  <a:pt x="10160" y="535940"/>
                </a:lnTo>
                <a:lnTo>
                  <a:pt x="11430" y="535940"/>
                </a:lnTo>
                <a:lnTo>
                  <a:pt x="11430" y="538480"/>
                </a:lnTo>
                <a:lnTo>
                  <a:pt x="12700" y="538480"/>
                </a:lnTo>
                <a:lnTo>
                  <a:pt x="12700" y="541020"/>
                </a:lnTo>
                <a:lnTo>
                  <a:pt x="13970" y="541020"/>
                </a:lnTo>
                <a:lnTo>
                  <a:pt x="13970" y="542290"/>
                </a:lnTo>
                <a:lnTo>
                  <a:pt x="15240" y="542290"/>
                </a:lnTo>
                <a:lnTo>
                  <a:pt x="15240" y="544830"/>
                </a:lnTo>
                <a:lnTo>
                  <a:pt x="16510" y="544830"/>
                </a:lnTo>
                <a:lnTo>
                  <a:pt x="16510" y="547370"/>
                </a:lnTo>
                <a:lnTo>
                  <a:pt x="17780" y="547370"/>
                </a:lnTo>
                <a:lnTo>
                  <a:pt x="17780" y="548640"/>
                </a:lnTo>
                <a:lnTo>
                  <a:pt x="19050" y="548640"/>
                </a:lnTo>
                <a:lnTo>
                  <a:pt x="19050" y="551180"/>
                </a:lnTo>
                <a:lnTo>
                  <a:pt x="20320" y="551180"/>
                </a:lnTo>
                <a:lnTo>
                  <a:pt x="20320" y="553720"/>
                </a:lnTo>
                <a:lnTo>
                  <a:pt x="21590" y="553720"/>
                </a:lnTo>
                <a:lnTo>
                  <a:pt x="41910" y="53340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bk object 1954"/>
          <p:cNvSpPr/>
          <p:nvPr/>
        </p:nvSpPr>
        <p:spPr>
          <a:xfrm>
            <a:off x="3403600" y="6137909"/>
            <a:ext cx="510540" cy="502920"/>
          </a:xfrm>
          <a:custGeom>
            <a:avLst/>
            <a:gdLst/>
            <a:ahLst/>
            <a:cxnLst/>
            <a:rect l="l" t="t" r="r" b="b"/>
            <a:pathLst>
              <a:path w="510539" h="502920">
                <a:moveTo>
                  <a:pt x="412750" y="44449"/>
                </a:moveTo>
                <a:lnTo>
                  <a:pt x="405130" y="44449"/>
                </a:lnTo>
                <a:lnTo>
                  <a:pt x="398780" y="50799"/>
                </a:lnTo>
                <a:lnTo>
                  <a:pt x="401320" y="50799"/>
                </a:lnTo>
                <a:lnTo>
                  <a:pt x="401320" y="49529"/>
                </a:lnTo>
                <a:lnTo>
                  <a:pt x="405130" y="49529"/>
                </a:lnTo>
                <a:lnTo>
                  <a:pt x="405130" y="46989"/>
                </a:lnTo>
                <a:lnTo>
                  <a:pt x="408939" y="46989"/>
                </a:lnTo>
                <a:lnTo>
                  <a:pt x="408939" y="45719"/>
                </a:lnTo>
                <a:lnTo>
                  <a:pt x="412750" y="45719"/>
                </a:lnTo>
                <a:lnTo>
                  <a:pt x="412750" y="44449"/>
                </a:lnTo>
                <a:close/>
              </a:path>
              <a:path w="510539" h="502920">
                <a:moveTo>
                  <a:pt x="420370" y="43179"/>
                </a:moveTo>
                <a:lnTo>
                  <a:pt x="416560" y="43179"/>
                </a:lnTo>
                <a:lnTo>
                  <a:pt x="416560" y="44449"/>
                </a:lnTo>
                <a:lnTo>
                  <a:pt x="420370" y="44449"/>
                </a:lnTo>
                <a:lnTo>
                  <a:pt x="420370" y="43179"/>
                </a:lnTo>
                <a:close/>
              </a:path>
              <a:path w="510539" h="502920">
                <a:moveTo>
                  <a:pt x="431800" y="38099"/>
                </a:moveTo>
                <a:lnTo>
                  <a:pt x="411479" y="38099"/>
                </a:lnTo>
                <a:lnTo>
                  <a:pt x="406400" y="43179"/>
                </a:lnTo>
                <a:lnTo>
                  <a:pt x="424180" y="43179"/>
                </a:lnTo>
                <a:lnTo>
                  <a:pt x="424180" y="40639"/>
                </a:lnTo>
                <a:lnTo>
                  <a:pt x="427990" y="40639"/>
                </a:lnTo>
                <a:lnTo>
                  <a:pt x="427990" y="39369"/>
                </a:lnTo>
                <a:lnTo>
                  <a:pt x="431800" y="39369"/>
                </a:lnTo>
                <a:lnTo>
                  <a:pt x="431800" y="38099"/>
                </a:lnTo>
                <a:close/>
              </a:path>
              <a:path w="510539" h="502920">
                <a:moveTo>
                  <a:pt x="458470" y="31749"/>
                </a:moveTo>
                <a:lnTo>
                  <a:pt x="417830" y="31749"/>
                </a:lnTo>
                <a:lnTo>
                  <a:pt x="412750" y="36829"/>
                </a:lnTo>
                <a:lnTo>
                  <a:pt x="435610" y="36829"/>
                </a:lnTo>
                <a:lnTo>
                  <a:pt x="435610" y="38099"/>
                </a:lnTo>
                <a:lnTo>
                  <a:pt x="439420" y="38099"/>
                </a:lnTo>
                <a:lnTo>
                  <a:pt x="439420" y="35559"/>
                </a:lnTo>
                <a:lnTo>
                  <a:pt x="444500" y="35559"/>
                </a:lnTo>
                <a:lnTo>
                  <a:pt x="444500" y="34289"/>
                </a:lnTo>
                <a:lnTo>
                  <a:pt x="449579" y="34289"/>
                </a:lnTo>
                <a:lnTo>
                  <a:pt x="449579" y="33019"/>
                </a:lnTo>
                <a:lnTo>
                  <a:pt x="458470" y="33019"/>
                </a:lnTo>
                <a:lnTo>
                  <a:pt x="458470" y="31749"/>
                </a:lnTo>
                <a:close/>
              </a:path>
              <a:path w="510539" h="502920">
                <a:moveTo>
                  <a:pt x="485139" y="25399"/>
                </a:moveTo>
                <a:lnTo>
                  <a:pt x="424179" y="25399"/>
                </a:lnTo>
                <a:lnTo>
                  <a:pt x="419100" y="30479"/>
                </a:lnTo>
                <a:lnTo>
                  <a:pt x="467359" y="30479"/>
                </a:lnTo>
                <a:lnTo>
                  <a:pt x="467359" y="31749"/>
                </a:lnTo>
                <a:lnTo>
                  <a:pt x="476250" y="31749"/>
                </a:lnTo>
                <a:lnTo>
                  <a:pt x="476250" y="29209"/>
                </a:lnTo>
                <a:lnTo>
                  <a:pt x="481329" y="29209"/>
                </a:lnTo>
                <a:lnTo>
                  <a:pt x="485139" y="25399"/>
                </a:lnTo>
                <a:close/>
              </a:path>
              <a:path w="510539" h="502920">
                <a:moveTo>
                  <a:pt x="431800" y="17779"/>
                </a:moveTo>
                <a:lnTo>
                  <a:pt x="425450" y="24129"/>
                </a:lnTo>
                <a:lnTo>
                  <a:pt x="486409" y="24129"/>
                </a:lnTo>
                <a:lnTo>
                  <a:pt x="491489" y="19049"/>
                </a:lnTo>
                <a:lnTo>
                  <a:pt x="431800" y="19049"/>
                </a:lnTo>
                <a:lnTo>
                  <a:pt x="431800" y="17779"/>
                </a:lnTo>
                <a:close/>
              </a:path>
              <a:path w="510539" h="502920">
                <a:moveTo>
                  <a:pt x="497839" y="12699"/>
                </a:moveTo>
                <a:lnTo>
                  <a:pt x="448310" y="12699"/>
                </a:lnTo>
                <a:lnTo>
                  <a:pt x="448310" y="13969"/>
                </a:lnTo>
                <a:lnTo>
                  <a:pt x="441960" y="13969"/>
                </a:lnTo>
                <a:lnTo>
                  <a:pt x="441960" y="15239"/>
                </a:lnTo>
                <a:lnTo>
                  <a:pt x="434339" y="15239"/>
                </a:lnTo>
                <a:lnTo>
                  <a:pt x="434339" y="16509"/>
                </a:lnTo>
                <a:lnTo>
                  <a:pt x="433070" y="16509"/>
                </a:lnTo>
                <a:lnTo>
                  <a:pt x="431800" y="17779"/>
                </a:lnTo>
                <a:lnTo>
                  <a:pt x="492759" y="17779"/>
                </a:lnTo>
                <a:lnTo>
                  <a:pt x="497839" y="12699"/>
                </a:lnTo>
                <a:close/>
              </a:path>
              <a:path w="510539" h="502920">
                <a:moveTo>
                  <a:pt x="459739" y="11429"/>
                </a:moveTo>
                <a:lnTo>
                  <a:pt x="453389" y="11429"/>
                </a:lnTo>
                <a:lnTo>
                  <a:pt x="453389" y="12699"/>
                </a:lnTo>
                <a:lnTo>
                  <a:pt x="459739" y="12699"/>
                </a:lnTo>
                <a:lnTo>
                  <a:pt x="459739" y="11429"/>
                </a:lnTo>
                <a:close/>
              </a:path>
              <a:path w="510539" h="502920">
                <a:moveTo>
                  <a:pt x="504189" y="6349"/>
                </a:moveTo>
                <a:lnTo>
                  <a:pt x="476250" y="6349"/>
                </a:lnTo>
                <a:lnTo>
                  <a:pt x="476250" y="7619"/>
                </a:lnTo>
                <a:lnTo>
                  <a:pt x="471170" y="7619"/>
                </a:lnTo>
                <a:lnTo>
                  <a:pt x="471170" y="8889"/>
                </a:lnTo>
                <a:lnTo>
                  <a:pt x="464820" y="8889"/>
                </a:lnTo>
                <a:lnTo>
                  <a:pt x="464820" y="10159"/>
                </a:lnTo>
                <a:lnTo>
                  <a:pt x="459739" y="10159"/>
                </a:lnTo>
                <a:lnTo>
                  <a:pt x="459739" y="11429"/>
                </a:lnTo>
                <a:lnTo>
                  <a:pt x="499109" y="11429"/>
                </a:lnTo>
                <a:lnTo>
                  <a:pt x="504189" y="6349"/>
                </a:lnTo>
                <a:close/>
              </a:path>
              <a:path w="510539" h="502920">
                <a:moveTo>
                  <a:pt x="487679" y="5079"/>
                </a:moveTo>
                <a:lnTo>
                  <a:pt x="482600" y="5079"/>
                </a:lnTo>
                <a:lnTo>
                  <a:pt x="482600" y="6349"/>
                </a:lnTo>
                <a:lnTo>
                  <a:pt x="487679" y="6349"/>
                </a:lnTo>
                <a:lnTo>
                  <a:pt x="487679" y="5079"/>
                </a:lnTo>
                <a:close/>
              </a:path>
              <a:path w="510539" h="502920">
                <a:moveTo>
                  <a:pt x="510539" y="0"/>
                </a:moveTo>
                <a:lnTo>
                  <a:pt x="505460" y="0"/>
                </a:lnTo>
                <a:lnTo>
                  <a:pt x="505460" y="1269"/>
                </a:lnTo>
                <a:lnTo>
                  <a:pt x="500379" y="1269"/>
                </a:lnTo>
                <a:lnTo>
                  <a:pt x="500379" y="2539"/>
                </a:lnTo>
                <a:lnTo>
                  <a:pt x="494029" y="2539"/>
                </a:lnTo>
                <a:lnTo>
                  <a:pt x="494029" y="3809"/>
                </a:lnTo>
                <a:lnTo>
                  <a:pt x="487679" y="3809"/>
                </a:lnTo>
                <a:lnTo>
                  <a:pt x="487679" y="5079"/>
                </a:lnTo>
                <a:lnTo>
                  <a:pt x="505459" y="5079"/>
                </a:lnTo>
                <a:lnTo>
                  <a:pt x="510539" y="0"/>
                </a:lnTo>
                <a:close/>
              </a:path>
              <a:path w="510539" h="502920">
                <a:moveTo>
                  <a:pt x="45719" y="464819"/>
                </a:moveTo>
                <a:lnTo>
                  <a:pt x="2539" y="464819"/>
                </a:lnTo>
                <a:lnTo>
                  <a:pt x="2539" y="474979"/>
                </a:lnTo>
                <a:lnTo>
                  <a:pt x="3810" y="474979"/>
                </a:lnTo>
                <a:lnTo>
                  <a:pt x="3810" y="483869"/>
                </a:lnTo>
                <a:lnTo>
                  <a:pt x="26669" y="483869"/>
                </a:lnTo>
                <a:lnTo>
                  <a:pt x="45719" y="464819"/>
                </a:lnTo>
                <a:close/>
              </a:path>
              <a:path w="510539" h="502920">
                <a:moveTo>
                  <a:pt x="43180" y="453389"/>
                </a:moveTo>
                <a:lnTo>
                  <a:pt x="1270" y="453389"/>
                </a:lnTo>
                <a:lnTo>
                  <a:pt x="1270" y="464819"/>
                </a:lnTo>
                <a:lnTo>
                  <a:pt x="44450" y="464819"/>
                </a:lnTo>
                <a:lnTo>
                  <a:pt x="44450" y="459739"/>
                </a:lnTo>
                <a:lnTo>
                  <a:pt x="43180" y="459739"/>
                </a:lnTo>
                <a:lnTo>
                  <a:pt x="43180" y="453389"/>
                </a:lnTo>
                <a:close/>
              </a:path>
              <a:path w="510539" h="502920">
                <a:moveTo>
                  <a:pt x="34289" y="415290"/>
                </a:moveTo>
                <a:lnTo>
                  <a:pt x="0" y="449579"/>
                </a:lnTo>
                <a:lnTo>
                  <a:pt x="0" y="453389"/>
                </a:lnTo>
                <a:lnTo>
                  <a:pt x="41910" y="453389"/>
                </a:lnTo>
                <a:lnTo>
                  <a:pt x="41910" y="447039"/>
                </a:lnTo>
                <a:lnTo>
                  <a:pt x="40639" y="447039"/>
                </a:lnTo>
                <a:lnTo>
                  <a:pt x="40639" y="441959"/>
                </a:lnTo>
                <a:lnTo>
                  <a:pt x="39369" y="441959"/>
                </a:lnTo>
                <a:lnTo>
                  <a:pt x="39369" y="435609"/>
                </a:lnTo>
                <a:lnTo>
                  <a:pt x="38100" y="435609"/>
                </a:lnTo>
                <a:lnTo>
                  <a:pt x="38100" y="430529"/>
                </a:lnTo>
                <a:lnTo>
                  <a:pt x="36830" y="430529"/>
                </a:lnTo>
                <a:lnTo>
                  <a:pt x="36830" y="424179"/>
                </a:lnTo>
                <a:lnTo>
                  <a:pt x="35560" y="424179"/>
                </a:lnTo>
                <a:lnTo>
                  <a:pt x="35560" y="419099"/>
                </a:lnTo>
                <a:lnTo>
                  <a:pt x="34289" y="419099"/>
                </a:lnTo>
                <a:lnTo>
                  <a:pt x="34289" y="415290"/>
                </a:lnTo>
                <a:close/>
              </a:path>
              <a:path w="510539" h="502920">
                <a:moveTo>
                  <a:pt x="26669" y="483869"/>
                </a:moveTo>
                <a:lnTo>
                  <a:pt x="3810" y="483869"/>
                </a:lnTo>
                <a:lnTo>
                  <a:pt x="3810" y="486409"/>
                </a:lnTo>
                <a:lnTo>
                  <a:pt x="5079" y="486409"/>
                </a:lnTo>
                <a:lnTo>
                  <a:pt x="5079" y="496569"/>
                </a:lnTo>
                <a:lnTo>
                  <a:pt x="13969" y="496569"/>
                </a:lnTo>
                <a:lnTo>
                  <a:pt x="26669" y="483869"/>
                </a:lnTo>
                <a:close/>
              </a:path>
              <a:path w="510539" h="502920">
                <a:moveTo>
                  <a:pt x="13969" y="496569"/>
                </a:moveTo>
                <a:lnTo>
                  <a:pt x="6350" y="496569"/>
                </a:lnTo>
                <a:lnTo>
                  <a:pt x="6350" y="502919"/>
                </a:lnTo>
                <a:lnTo>
                  <a:pt x="7620" y="502919"/>
                </a:lnTo>
                <a:lnTo>
                  <a:pt x="13969" y="496569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bk object 1955"/>
          <p:cNvSpPr/>
          <p:nvPr/>
        </p:nvSpPr>
        <p:spPr>
          <a:xfrm>
            <a:off x="3399790" y="6154420"/>
            <a:ext cx="436880" cy="433070"/>
          </a:xfrm>
          <a:custGeom>
            <a:avLst/>
            <a:gdLst/>
            <a:ahLst/>
            <a:cxnLst/>
            <a:rect l="l" t="t" r="r" b="b"/>
            <a:pathLst>
              <a:path w="436879" h="433070">
                <a:moveTo>
                  <a:pt x="44450" y="340359"/>
                </a:moveTo>
                <a:lnTo>
                  <a:pt x="37060" y="340359"/>
                </a:lnTo>
                <a:lnTo>
                  <a:pt x="20531" y="356869"/>
                </a:lnTo>
                <a:lnTo>
                  <a:pt x="43179" y="356869"/>
                </a:lnTo>
                <a:lnTo>
                  <a:pt x="43179" y="350519"/>
                </a:lnTo>
                <a:lnTo>
                  <a:pt x="44450" y="350519"/>
                </a:lnTo>
                <a:lnTo>
                  <a:pt x="44450" y="340359"/>
                </a:lnTo>
                <a:close/>
              </a:path>
              <a:path w="436879" h="433070">
                <a:moveTo>
                  <a:pt x="45719" y="331711"/>
                </a:moveTo>
                <a:lnTo>
                  <a:pt x="38332" y="339089"/>
                </a:lnTo>
                <a:lnTo>
                  <a:pt x="45720" y="339089"/>
                </a:lnTo>
                <a:lnTo>
                  <a:pt x="45719" y="331711"/>
                </a:lnTo>
                <a:close/>
              </a:path>
              <a:path w="436879" h="433070">
                <a:moveTo>
                  <a:pt x="299720" y="78010"/>
                </a:moveTo>
                <a:lnTo>
                  <a:pt x="298989" y="78739"/>
                </a:lnTo>
                <a:lnTo>
                  <a:pt x="299720" y="78739"/>
                </a:lnTo>
                <a:lnTo>
                  <a:pt x="299720" y="78010"/>
                </a:lnTo>
                <a:close/>
              </a:path>
              <a:path w="436879" h="433070">
                <a:moveTo>
                  <a:pt x="302260" y="75473"/>
                </a:moveTo>
                <a:lnTo>
                  <a:pt x="300261" y="77469"/>
                </a:lnTo>
                <a:lnTo>
                  <a:pt x="302260" y="77469"/>
                </a:lnTo>
                <a:lnTo>
                  <a:pt x="302260" y="75473"/>
                </a:lnTo>
                <a:close/>
              </a:path>
              <a:path w="436879" h="433070">
                <a:moveTo>
                  <a:pt x="303530" y="74205"/>
                </a:moveTo>
                <a:lnTo>
                  <a:pt x="302804" y="74929"/>
                </a:lnTo>
                <a:lnTo>
                  <a:pt x="303530" y="74929"/>
                </a:lnTo>
                <a:lnTo>
                  <a:pt x="303530" y="74205"/>
                </a:lnTo>
                <a:close/>
              </a:path>
              <a:path w="436879" h="433070">
                <a:moveTo>
                  <a:pt x="306070" y="72389"/>
                </a:moveTo>
                <a:lnTo>
                  <a:pt x="305347" y="72389"/>
                </a:lnTo>
                <a:lnTo>
                  <a:pt x="304075" y="73659"/>
                </a:lnTo>
                <a:lnTo>
                  <a:pt x="306070" y="73659"/>
                </a:lnTo>
                <a:lnTo>
                  <a:pt x="306070" y="72389"/>
                </a:lnTo>
                <a:close/>
              </a:path>
              <a:path w="436879" h="433070">
                <a:moveTo>
                  <a:pt x="309880" y="71119"/>
                </a:moveTo>
                <a:lnTo>
                  <a:pt x="308610" y="71119"/>
                </a:lnTo>
                <a:lnTo>
                  <a:pt x="308610" y="72389"/>
                </a:lnTo>
                <a:lnTo>
                  <a:pt x="309880" y="72389"/>
                </a:lnTo>
                <a:lnTo>
                  <a:pt x="309880" y="71119"/>
                </a:lnTo>
                <a:close/>
              </a:path>
              <a:path w="436879" h="433070">
                <a:moveTo>
                  <a:pt x="316229" y="66039"/>
                </a:moveTo>
                <a:lnTo>
                  <a:pt x="311704" y="66039"/>
                </a:lnTo>
                <a:lnTo>
                  <a:pt x="306618" y="71119"/>
                </a:lnTo>
                <a:lnTo>
                  <a:pt x="312420" y="71119"/>
                </a:lnTo>
                <a:lnTo>
                  <a:pt x="312420" y="68579"/>
                </a:lnTo>
                <a:lnTo>
                  <a:pt x="314960" y="68579"/>
                </a:lnTo>
                <a:lnTo>
                  <a:pt x="314960" y="67309"/>
                </a:lnTo>
                <a:lnTo>
                  <a:pt x="316229" y="67309"/>
                </a:lnTo>
                <a:lnTo>
                  <a:pt x="316229" y="66039"/>
                </a:lnTo>
                <a:close/>
              </a:path>
              <a:path w="436879" h="433070">
                <a:moveTo>
                  <a:pt x="321310" y="64769"/>
                </a:moveTo>
                <a:lnTo>
                  <a:pt x="318769" y="64769"/>
                </a:lnTo>
                <a:lnTo>
                  <a:pt x="318769" y="66039"/>
                </a:lnTo>
                <a:lnTo>
                  <a:pt x="321310" y="66039"/>
                </a:lnTo>
                <a:lnTo>
                  <a:pt x="321310" y="64769"/>
                </a:lnTo>
                <a:close/>
              </a:path>
              <a:path w="436879" h="433070">
                <a:moveTo>
                  <a:pt x="327660" y="59689"/>
                </a:moveTo>
                <a:lnTo>
                  <a:pt x="318062" y="59689"/>
                </a:lnTo>
                <a:lnTo>
                  <a:pt x="312976" y="64769"/>
                </a:lnTo>
                <a:lnTo>
                  <a:pt x="322580" y="64769"/>
                </a:lnTo>
                <a:lnTo>
                  <a:pt x="322580" y="62229"/>
                </a:lnTo>
                <a:lnTo>
                  <a:pt x="325119" y="62229"/>
                </a:lnTo>
                <a:lnTo>
                  <a:pt x="325119" y="60959"/>
                </a:lnTo>
                <a:lnTo>
                  <a:pt x="327660" y="60959"/>
                </a:lnTo>
                <a:lnTo>
                  <a:pt x="327660" y="59689"/>
                </a:lnTo>
                <a:close/>
              </a:path>
              <a:path w="436879" h="433070">
                <a:moveTo>
                  <a:pt x="331470" y="58419"/>
                </a:moveTo>
                <a:lnTo>
                  <a:pt x="328930" y="58419"/>
                </a:lnTo>
                <a:lnTo>
                  <a:pt x="328930" y="59689"/>
                </a:lnTo>
                <a:lnTo>
                  <a:pt x="331470" y="59689"/>
                </a:lnTo>
                <a:lnTo>
                  <a:pt x="331470" y="58419"/>
                </a:lnTo>
                <a:close/>
              </a:path>
              <a:path w="436879" h="433070">
                <a:moveTo>
                  <a:pt x="340360" y="53339"/>
                </a:moveTo>
                <a:lnTo>
                  <a:pt x="324419" y="53339"/>
                </a:lnTo>
                <a:lnTo>
                  <a:pt x="319333" y="58419"/>
                </a:lnTo>
                <a:lnTo>
                  <a:pt x="334010" y="58419"/>
                </a:lnTo>
                <a:lnTo>
                  <a:pt x="334010" y="55879"/>
                </a:lnTo>
                <a:lnTo>
                  <a:pt x="336550" y="55879"/>
                </a:lnTo>
                <a:lnTo>
                  <a:pt x="336550" y="54609"/>
                </a:lnTo>
                <a:lnTo>
                  <a:pt x="340360" y="54609"/>
                </a:lnTo>
                <a:lnTo>
                  <a:pt x="340360" y="53339"/>
                </a:lnTo>
                <a:close/>
              </a:path>
              <a:path w="436879" h="433070">
                <a:moveTo>
                  <a:pt x="347979" y="52069"/>
                </a:moveTo>
                <a:lnTo>
                  <a:pt x="344170" y="52069"/>
                </a:lnTo>
                <a:lnTo>
                  <a:pt x="344170" y="53339"/>
                </a:lnTo>
                <a:lnTo>
                  <a:pt x="347979" y="53339"/>
                </a:lnTo>
                <a:lnTo>
                  <a:pt x="347979" y="52069"/>
                </a:lnTo>
                <a:close/>
              </a:path>
              <a:path w="436879" h="433070">
                <a:moveTo>
                  <a:pt x="359410" y="46989"/>
                </a:moveTo>
                <a:lnTo>
                  <a:pt x="330777" y="46989"/>
                </a:lnTo>
                <a:lnTo>
                  <a:pt x="325691" y="52069"/>
                </a:lnTo>
                <a:lnTo>
                  <a:pt x="351790" y="52069"/>
                </a:lnTo>
                <a:lnTo>
                  <a:pt x="351790" y="49529"/>
                </a:lnTo>
                <a:lnTo>
                  <a:pt x="355600" y="49529"/>
                </a:lnTo>
                <a:lnTo>
                  <a:pt x="355600" y="48259"/>
                </a:lnTo>
                <a:lnTo>
                  <a:pt x="359410" y="48259"/>
                </a:lnTo>
                <a:lnTo>
                  <a:pt x="359410" y="46989"/>
                </a:lnTo>
                <a:close/>
              </a:path>
              <a:path w="436879" h="433070">
                <a:moveTo>
                  <a:pt x="367030" y="45719"/>
                </a:moveTo>
                <a:lnTo>
                  <a:pt x="363220" y="45719"/>
                </a:lnTo>
                <a:lnTo>
                  <a:pt x="363220" y="46989"/>
                </a:lnTo>
                <a:lnTo>
                  <a:pt x="367030" y="46989"/>
                </a:lnTo>
                <a:lnTo>
                  <a:pt x="367030" y="45719"/>
                </a:lnTo>
                <a:close/>
              </a:path>
              <a:path w="436879" h="433070">
                <a:moveTo>
                  <a:pt x="378460" y="40639"/>
                </a:moveTo>
                <a:lnTo>
                  <a:pt x="337134" y="40639"/>
                </a:lnTo>
                <a:lnTo>
                  <a:pt x="332048" y="45719"/>
                </a:lnTo>
                <a:lnTo>
                  <a:pt x="370839" y="45719"/>
                </a:lnTo>
                <a:lnTo>
                  <a:pt x="370839" y="43179"/>
                </a:lnTo>
                <a:lnTo>
                  <a:pt x="374650" y="43179"/>
                </a:lnTo>
                <a:lnTo>
                  <a:pt x="374650" y="41909"/>
                </a:lnTo>
                <a:lnTo>
                  <a:pt x="378460" y="41909"/>
                </a:lnTo>
                <a:lnTo>
                  <a:pt x="378460" y="40639"/>
                </a:lnTo>
                <a:close/>
              </a:path>
              <a:path w="436879" h="433070">
                <a:moveTo>
                  <a:pt x="386080" y="39369"/>
                </a:moveTo>
                <a:lnTo>
                  <a:pt x="382270" y="39369"/>
                </a:lnTo>
                <a:lnTo>
                  <a:pt x="382270" y="40639"/>
                </a:lnTo>
                <a:lnTo>
                  <a:pt x="386080" y="40639"/>
                </a:lnTo>
                <a:lnTo>
                  <a:pt x="386080" y="39369"/>
                </a:lnTo>
                <a:close/>
              </a:path>
              <a:path w="436879" h="433070">
                <a:moveTo>
                  <a:pt x="397510" y="34289"/>
                </a:moveTo>
                <a:lnTo>
                  <a:pt x="343492" y="34289"/>
                </a:lnTo>
                <a:lnTo>
                  <a:pt x="338406" y="39369"/>
                </a:lnTo>
                <a:lnTo>
                  <a:pt x="389889" y="39369"/>
                </a:lnTo>
                <a:lnTo>
                  <a:pt x="389889" y="36829"/>
                </a:lnTo>
                <a:lnTo>
                  <a:pt x="393700" y="36829"/>
                </a:lnTo>
                <a:lnTo>
                  <a:pt x="393700" y="35559"/>
                </a:lnTo>
                <a:lnTo>
                  <a:pt x="397510" y="35559"/>
                </a:lnTo>
                <a:lnTo>
                  <a:pt x="397510" y="34289"/>
                </a:lnTo>
                <a:close/>
              </a:path>
              <a:path w="436879" h="433070">
                <a:moveTo>
                  <a:pt x="353060" y="26669"/>
                </a:moveTo>
                <a:lnTo>
                  <a:pt x="351121" y="26669"/>
                </a:lnTo>
                <a:lnTo>
                  <a:pt x="344763" y="33019"/>
                </a:lnTo>
                <a:lnTo>
                  <a:pt x="401320" y="33019"/>
                </a:lnTo>
                <a:lnTo>
                  <a:pt x="401320" y="34289"/>
                </a:lnTo>
                <a:lnTo>
                  <a:pt x="402590" y="34289"/>
                </a:lnTo>
                <a:lnTo>
                  <a:pt x="408940" y="27939"/>
                </a:lnTo>
                <a:lnTo>
                  <a:pt x="353060" y="27939"/>
                </a:lnTo>
                <a:lnTo>
                  <a:pt x="353060" y="26669"/>
                </a:lnTo>
                <a:close/>
              </a:path>
              <a:path w="436879" h="433070">
                <a:moveTo>
                  <a:pt x="415290" y="21589"/>
                </a:moveTo>
                <a:lnTo>
                  <a:pt x="364489" y="21589"/>
                </a:lnTo>
                <a:lnTo>
                  <a:pt x="364489" y="22859"/>
                </a:lnTo>
                <a:lnTo>
                  <a:pt x="360680" y="22859"/>
                </a:lnTo>
                <a:lnTo>
                  <a:pt x="360680" y="24129"/>
                </a:lnTo>
                <a:lnTo>
                  <a:pt x="356870" y="24129"/>
                </a:lnTo>
                <a:lnTo>
                  <a:pt x="356870" y="26669"/>
                </a:lnTo>
                <a:lnTo>
                  <a:pt x="410210" y="26669"/>
                </a:lnTo>
                <a:lnTo>
                  <a:pt x="415290" y="21589"/>
                </a:lnTo>
                <a:close/>
              </a:path>
              <a:path w="436879" h="433070">
                <a:moveTo>
                  <a:pt x="373380" y="20319"/>
                </a:moveTo>
                <a:lnTo>
                  <a:pt x="369570" y="20319"/>
                </a:lnTo>
                <a:lnTo>
                  <a:pt x="369570" y="21589"/>
                </a:lnTo>
                <a:lnTo>
                  <a:pt x="373380" y="21589"/>
                </a:lnTo>
                <a:lnTo>
                  <a:pt x="373380" y="20319"/>
                </a:lnTo>
                <a:close/>
              </a:path>
              <a:path w="436879" h="433070">
                <a:moveTo>
                  <a:pt x="421640" y="15239"/>
                </a:moveTo>
                <a:lnTo>
                  <a:pt x="386080" y="15239"/>
                </a:lnTo>
                <a:lnTo>
                  <a:pt x="386080" y="16509"/>
                </a:lnTo>
                <a:lnTo>
                  <a:pt x="381000" y="16509"/>
                </a:lnTo>
                <a:lnTo>
                  <a:pt x="381000" y="17779"/>
                </a:lnTo>
                <a:lnTo>
                  <a:pt x="377189" y="17779"/>
                </a:lnTo>
                <a:lnTo>
                  <a:pt x="377189" y="19049"/>
                </a:lnTo>
                <a:lnTo>
                  <a:pt x="373380" y="19049"/>
                </a:lnTo>
                <a:lnTo>
                  <a:pt x="373380" y="20319"/>
                </a:lnTo>
                <a:lnTo>
                  <a:pt x="416560" y="20319"/>
                </a:lnTo>
                <a:lnTo>
                  <a:pt x="421640" y="15239"/>
                </a:lnTo>
                <a:close/>
              </a:path>
              <a:path w="436879" h="433070">
                <a:moveTo>
                  <a:pt x="393700" y="13969"/>
                </a:moveTo>
                <a:lnTo>
                  <a:pt x="389889" y="13969"/>
                </a:lnTo>
                <a:lnTo>
                  <a:pt x="389889" y="15239"/>
                </a:lnTo>
                <a:lnTo>
                  <a:pt x="393700" y="15239"/>
                </a:lnTo>
                <a:lnTo>
                  <a:pt x="393700" y="13969"/>
                </a:lnTo>
                <a:close/>
              </a:path>
              <a:path w="436879" h="433070">
                <a:moveTo>
                  <a:pt x="427990" y="8889"/>
                </a:moveTo>
                <a:lnTo>
                  <a:pt x="406400" y="8889"/>
                </a:lnTo>
                <a:lnTo>
                  <a:pt x="406400" y="10159"/>
                </a:lnTo>
                <a:lnTo>
                  <a:pt x="402589" y="10159"/>
                </a:lnTo>
                <a:lnTo>
                  <a:pt x="402589" y="11429"/>
                </a:lnTo>
                <a:lnTo>
                  <a:pt x="397510" y="11429"/>
                </a:lnTo>
                <a:lnTo>
                  <a:pt x="397510" y="12699"/>
                </a:lnTo>
                <a:lnTo>
                  <a:pt x="393700" y="12699"/>
                </a:lnTo>
                <a:lnTo>
                  <a:pt x="393700" y="13969"/>
                </a:lnTo>
                <a:lnTo>
                  <a:pt x="422910" y="13969"/>
                </a:lnTo>
                <a:lnTo>
                  <a:pt x="427990" y="8889"/>
                </a:lnTo>
                <a:close/>
              </a:path>
              <a:path w="436879" h="433070">
                <a:moveTo>
                  <a:pt x="415289" y="7619"/>
                </a:moveTo>
                <a:lnTo>
                  <a:pt x="410210" y="7619"/>
                </a:lnTo>
                <a:lnTo>
                  <a:pt x="410210" y="8889"/>
                </a:lnTo>
                <a:lnTo>
                  <a:pt x="415289" y="8889"/>
                </a:lnTo>
                <a:lnTo>
                  <a:pt x="415289" y="7619"/>
                </a:lnTo>
                <a:close/>
              </a:path>
              <a:path w="436879" h="433070">
                <a:moveTo>
                  <a:pt x="435610" y="1269"/>
                </a:moveTo>
                <a:lnTo>
                  <a:pt x="431800" y="1269"/>
                </a:lnTo>
                <a:lnTo>
                  <a:pt x="431800" y="2539"/>
                </a:lnTo>
                <a:lnTo>
                  <a:pt x="426720" y="2539"/>
                </a:lnTo>
                <a:lnTo>
                  <a:pt x="426720" y="3809"/>
                </a:lnTo>
                <a:lnTo>
                  <a:pt x="422910" y="3809"/>
                </a:lnTo>
                <a:lnTo>
                  <a:pt x="422910" y="5079"/>
                </a:lnTo>
                <a:lnTo>
                  <a:pt x="419100" y="5079"/>
                </a:lnTo>
                <a:lnTo>
                  <a:pt x="419100" y="6349"/>
                </a:lnTo>
                <a:lnTo>
                  <a:pt x="415289" y="6349"/>
                </a:lnTo>
                <a:lnTo>
                  <a:pt x="415289" y="7619"/>
                </a:lnTo>
                <a:lnTo>
                  <a:pt x="429260" y="7619"/>
                </a:lnTo>
                <a:lnTo>
                  <a:pt x="435610" y="1269"/>
                </a:lnTo>
                <a:close/>
              </a:path>
              <a:path w="436879" h="433070">
                <a:moveTo>
                  <a:pt x="436880" y="0"/>
                </a:moveTo>
                <a:lnTo>
                  <a:pt x="435610" y="0"/>
                </a:lnTo>
                <a:lnTo>
                  <a:pt x="435610" y="1269"/>
                </a:lnTo>
                <a:lnTo>
                  <a:pt x="436880" y="0"/>
                </a:lnTo>
                <a:close/>
              </a:path>
              <a:path w="436879" h="433070">
                <a:moveTo>
                  <a:pt x="43179" y="356869"/>
                </a:moveTo>
                <a:lnTo>
                  <a:pt x="20531" y="356869"/>
                </a:lnTo>
                <a:lnTo>
                  <a:pt x="6350" y="371034"/>
                </a:lnTo>
                <a:lnTo>
                  <a:pt x="6350" y="373379"/>
                </a:lnTo>
                <a:lnTo>
                  <a:pt x="5080" y="373379"/>
                </a:lnTo>
                <a:lnTo>
                  <a:pt x="5080" y="379729"/>
                </a:lnTo>
                <a:lnTo>
                  <a:pt x="3810" y="379729"/>
                </a:lnTo>
                <a:lnTo>
                  <a:pt x="3810" y="384809"/>
                </a:lnTo>
                <a:lnTo>
                  <a:pt x="2539" y="384809"/>
                </a:lnTo>
                <a:lnTo>
                  <a:pt x="2539" y="391159"/>
                </a:lnTo>
                <a:lnTo>
                  <a:pt x="39369" y="391159"/>
                </a:lnTo>
                <a:lnTo>
                  <a:pt x="39370" y="383539"/>
                </a:lnTo>
                <a:lnTo>
                  <a:pt x="40639" y="383539"/>
                </a:lnTo>
                <a:lnTo>
                  <a:pt x="40639" y="372109"/>
                </a:lnTo>
                <a:lnTo>
                  <a:pt x="41910" y="372109"/>
                </a:lnTo>
                <a:lnTo>
                  <a:pt x="41910" y="361949"/>
                </a:lnTo>
                <a:lnTo>
                  <a:pt x="43179" y="361949"/>
                </a:lnTo>
                <a:lnTo>
                  <a:pt x="43179" y="356869"/>
                </a:lnTo>
                <a:close/>
              </a:path>
              <a:path w="436879" h="433070">
                <a:moveTo>
                  <a:pt x="39370" y="391159"/>
                </a:moveTo>
                <a:lnTo>
                  <a:pt x="1270" y="391159"/>
                </a:lnTo>
                <a:lnTo>
                  <a:pt x="1270" y="396239"/>
                </a:lnTo>
                <a:lnTo>
                  <a:pt x="0" y="396239"/>
                </a:lnTo>
                <a:lnTo>
                  <a:pt x="0" y="405129"/>
                </a:lnTo>
                <a:lnTo>
                  <a:pt x="1270" y="405129"/>
                </a:lnTo>
                <a:lnTo>
                  <a:pt x="1270" y="415289"/>
                </a:lnTo>
                <a:lnTo>
                  <a:pt x="2539" y="415289"/>
                </a:lnTo>
                <a:lnTo>
                  <a:pt x="2539" y="426719"/>
                </a:lnTo>
                <a:lnTo>
                  <a:pt x="3810" y="426719"/>
                </a:lnTo>
                <a:lnTo>
                  <a:pt x="3810" y="433069"/>
                </a:lnTo>
                <a:lnTo>
                  <a:pt x="38100" y="398779"/>
                </a:lnTo>
                <a:lnTo>
                  <a:pt x="38100" y="393699"/>
                </a:lnTo>
                <a:lnTo>
                  <a:pt x="39370" y="393699"/>
                </a:lnTo>
                <a:lnTo>
                  <a:pt x="39370" y="391159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bk object 1956"/>
          <p:cNvSpPr/>
          <p:nvPr/>
        </p:nvSpPr>
        <p:spPr>
          <a:xfrm>
            <a:off x="3406140" y="6181090"/>
            <a:ext cx="344805" cy="344805"/>
          </a:xfrm>
          <a:custGeom>
            <a:avLst/>
            <a:gdLst/>
            <a:ahLst/>
            <a:cxnLst/>
            <a:rect l="l" t="t" r="r" b="b"/>
            <a:pathLst>
              <a:path w="344804" h="344804">
                <a:moveTo>
                  <a:pt x="7620" y="312420"/>
                </a:moveTo>
                <a:lnTo>
                  <a:pt x="6350" y="312420"/>
                </a:lnTo>
                <a:lnTo>
                  <a:pt x="6350" y="317500"/>
                </a:lnTo>
                <a:lnTo>
                  <a:pt x="5080" y="317500"/>
                </a:lnTo>
                <a:lnTo>
                  <a:pt x="5080" y="323850"/>
                </a:lnTo>
                <a:lnTo>
                  <a:pt x="3810" y="323850"/>
                </a:lnTo>
                <a:lnTo>
                  <a:pt x="3810" y="328930"/>
                </a:lnTo>
                <a:lnTo>
                  <a:pt x="2539" y="328930"/>
                </a:lnTo>
                <a:lnTo>
                  <a:pt x="2539" y="335280"/>
                </a:lnTo>
                <a:lnTo>
                  <a:pt x="1270" y="335280"/>
                </a:lnTo>
                <a:lnTo>
                  <a:pt x="1270" y="341630"/>
                </a:lnTo>
                <a:lnTo>
                  <a:pt x="0" y="341630"/>
                </a:lnTo>
                <a:lnTo>
                  <a:pt x="0" y="344364"/>
                </a:lnTo>
                <a:lnTo>
                  <a:pt x="30710" y="313690"/>
                </a:lnTo>
                <a:lnTo>
                  <a:pt x="7620" y="313690"/>
                </a:lnTo>
                <a:lnTo>
                  <a:pt x="7620" y="312420"/>
                </a:lnTo>
                <a:close/>
              </a:path>
              <a:path w="344804" h="344804">
                <a:moveTo>
                  <a:pt x="13970" y="284480"/>
                </a:moveTo>
                <a:lnTo>
                  <a:pt x="12700" y="284480"/>
                </a:lnTo>
                <a:lnTo>
                  <a:pt x="12700" y="290830"/>
                </a:lnTo>
                <a:lnTo>
                  <a:pt x="11430" y="290830"/>
                </a:lnTo>
                <a:lnTo>
                  <a:pt x="11430" y="294640"/>
                </a:lnTo>
                <a:lnTo>
                  <a:pt x="10160" y="294640"/>
                </a:lnTo>
                <a:lnTo>
                  <a:pt x="10160" y="300990"/>
                </a:lnTo>
                <a:lnTo>
                  <a:pt x="8889" y="300990"/>
                </a:lnTo>
                <a:lnTo>
                  <a:pt x="8889" y="307340"/>
                </a:lnTo>
                <a:lnTo>
                  <a:pt x="7620" y="307340"/>
                </a:lnTo>
                <a:lnTo>
                  <a:pt x="7620" y="312420"/>
                </a:lnTo>
                <a:lnTo>
                  <a:pt x="31982" y="312420"/>
                </a:lnTo>
                <a:lnTo>
                  <a:pt x="39369" y="305041"/>
                </a:lnTo>
                <a:lnTo>
                  <a:pt x="39369" y="303530"/>
                </a:lnTo>
                <a:lnTo>
                  <a:pt x="40639" y="303530"/>
                </a:lnTo>
                <a:lnTo>
                  <a:pt x="40640" y="292100"/>
                </a:lnTo>
                <a:lnTo>
                  <a:pt x="41910" y="292100"/>
                </a:lnTo>
                <a:lnTo>
                  <a:pt x="41910" y="285750"/>
                </a:lnTo>
                <a:lnTo>
                  <a:pt x="13970" y="285750"/>
                </a:lnTo>
                <a:lnTo>
                  <a:pt x="13970" y="284480"/>
                </a:lnTo>
                <a:close/>
              </a:path>
              <a:path w="344804" h="344804">
                <a:moveTo>
                  <a:pt x="44450" y="281940"/>
                </a:moveTo>
                <a:lnTo>
                  <a:pt x="13970" y="281940"/>
                </a:lnTo>
                <a:lnTo>
                  <a:pt x="13970" y="284480"/>
                </a:lnTo>
                <a:lnTo>
                  <a:pt x="44450" y="284480"/>
                </a:lnTo>
                <a:lnTo>
                  <a:pt x="44450" y="281940"/>
                </a:lnTo>
                <a:close/>
              </a:path>
              <a:path w="344804" h="344804">
                <a:moveTo>
                  <a:pt x="45719" y="279400"/>
                </a:moveTo>
                <a:lnTo>
                  <a:pt x="15239" y="279400"/>
                </a:lnTo>
                <a:lnTo>
                  <a:pt x="15239" y="280670"/>
                </a:lnTo>
                <a:lnTo>
                  <a:pt x="44450" y="280670"/>
                </a:lnTo>
                <a:lnTo>
                  <a:pt x="44450" y="281940"/>
                </a:lnTo>
                <a:lnTo>
                  <a:pt x="45719" y="281940"/>
                </a:lnTo>
                <a:lnTo>
                  <a:pt x="45719" y="279400"/>
                </a:lnTo>
                <a:close/>
              </a:path>
              <a:path w="344804" h="344804">
                <a:moveTo>
                  <a:pt x="48260" y="275590"/>
                </a:moveTo>
                <a:lnTo>
                  <a:pt x="16510" y="275590"/>
                </a:lnTo>
                <a:lnTo>
                  <a:pt x="16510" y="278130"/>
                </a:lnTo>
                <a:lnTo>
                  <a:pt x="48260" y="278130"/>
                </a:lnTo>
                <a:lnTo>
                  <a:pt x="48260" y="275590"/>
                </a:lnTo>
                <a:close/>
              </a:path>
              <a:path w="344804" h="344804">
                <a:moveTo>
                  <a:pt x="49530" y="273050"/>
                </a:moveTo>
                <a:lnTo>
                  <a:pt x="17780" y="273050"/>
                </a:lnTo>
                <a:lnTo>
                  <a:pt x="17780" y="275590"/>
                </a:lnTo>
                <a:lnTo>
                  <a:pt x="49530" y="275590"/>
                </a:lnTo>
                <a:lnTo>
                  <a:pt x="49530" y="273050"/>
                </a:lnTo>
                <a:close/>
              </a:path>
              <a:path w="344804" h="344804">
                <a:moveTo>
                  <a:pt x="21589" y="266700"/>
                </a:moveTo>
                <a:lnTo>
                  <a:pt x="20320" y="266700"/>
                </a:lnTo>
                <a:lnTo>
                  <a:pt x="20320" y="271780"/>
                </a:lnTo>
                <a:lnTo>
                  <a:pt x="52070" y="271780"/>
                </a:lnTo>
                <a:lnTo>
                  <a:pt x="52070" y="269240"/>
                </a:lnTo>
                <a:lnTo>
                  <a:pt x="53340" y="269240"/>
                </a:lnTo>
                <a:lnTo>
                  <a:pt x="53340" y="267970"/>
                </a:lnTo>
                <a:lnTo>
                  <a:pt x="21589" y="267970"/>
                </a:lnTo>
                <a:lnTo>
                  <a:pt x="21589" y="266700"/>
                </a:lnTo>
                <a:close/>
              </a:path>
              <a:path w="344804" h="344804">
                <a:moveTo>
                  <a:pt x="54610" y="265430"/>
                </a:moveTo>
                <a:lnTo>
                  <a:pt x="21589" y="265430"/>
                </a:lnTo>
                <a:lnTo>
                  <a:pt x="21589" y="266700"/>
                </a:lnTo>
                <a:lnTo>
                  <a:pt x="53340" y="266700"/>
                </a:lnTo>
                <a:lnTo>
                  <a:pt x="53340" y="267970"/>
                </a:lnTo>
                <a:lnTo>
                  <a:pt x="54610" y="267970"/>
                </a:lnTo>
                <a:lnTo>
                  <a:pt x="54610" y="265430"/>
                </a:lnTo>
                <a:close/>
              </a:path>
              <a:path w="344804" h="344804">
                <a:moveTo>
                  <a:pt x="57150" y="261620"/>
                </a:moveTo>
                <a:lnTo>
                  <a:pt x="22860" y="261620"/>
                </a:lnTo>
                <a:lnTo>
                  <a:pt x="22860" y="265430"/>
                </a:lnTo>
                <a:lnTo>
                  <a:pt x="55880" y="265430"/>
                </a:lnTo>
                <a:lnTo>
                  <a:pt x="55880" y="262890"/>
                </a:lnTo>
                <a:lnTo>
                  <a:pt x="57150" y="262890"/>
                </a:lnTo>
                <a:lnTo>
                  <a:pt x="57150" y="261620"/>
                </a:lnTo>
                <a:close/>
              </a:path>
              <a:path w="344804" h="344804">
                <a:moveTo>
                  <a:pt x="58420" y="260350"/>
                </a:moveTo>
                <a:lnTo>
                  <a:pt x="57150" y="260350"/>
                </a:lnTo>
                <a:lnTo>
                  <a:pt x="57150" y="261620"/>
                </a:lnTo>
                <a:lnTo>
                  <a:pt x="58420" y="261620"/>
                </a:lnTo>
                <a:lnTo>
                  <a:pt x="58420" y="260350"/>
                </a:lnTo>
                <a:close/>
              </a:path>
              <a:path w="344804" h="344804">
                <a:moveTo>
                  <a:pt x="60960" y="255270"/>
                </a:moveTo>
                <a:lnTo>
                  <a:pt x="29210" y="255270"/>
                </a:lnTo>
                <a:lnTo>
                  <a:pt x="25400" y="259080"/>
                </a:lnTo>
                <a:lnTo>
                  <a:pt x="25400" y="260350"/>
                </a:lnTo>
                <a:lnTo>
                  <a:pt x="59689" y="260350"/>
                </a:lnTo>
                <a:lnTo>
                  <a:pt x="59689" y="256540"/>
                </a:lnTo>
                <a:lnTo>
                  <a:pt x="60960" y="256540"/>
                </a:lnTo>
                <a:lnTo>
                  <a:pt x="60960" y="255270"/>
                </a:lnTo>
                <a:close/>
              </a:path>
              <a:path w="344804" h="344804">
                <a:moveTo>
                  <a:pt x="62230" y="254000"/>
                </a:moveTo>
                <a:lnTo>
                  <a:pt x="60960" y="254000"/>
                </a:lnTo>
                <a:lnTo>
                  <a:pt x="60960" y="255270"/>
                </a:lnTo>
                <a:lnTo>
                  <a:pt x="62230" y="255270"/>
                </a:lnTo>
                <a:lnTo>
                  <a:pt x="62230" y="254000"/>
                </a:lnTo>
                <a:close/>
              </a:path>
              <a:path w="344804" h="344804">
                <a:moveTo>
                  <a:pt x="64770" y="248920"/>
                </a:moveTo>
                <a:lnTo>
                  <a:pt x="35560" y="248920"/>
                </a:lnTo>
                <a:lnTo>
                  <a:pt x="30480" y="254000"/>
                </a:lnTo>
                <a:lnTo>
                  <a:pt x="63500" y="254000"/>
                </a:lnTo>
                <a:lnTo>
                  <a:pt x="63500" y="250190"/>
                </a:lnTo>
                <a:lnTo>
                  <a:pt x="64770" y="250190"/>
                </a:lnTo>
                <a:lnTo>
                  <a:pt x="64770" y="248920"/>
                </a:lnTo>
                <a:close/>
              </a:path>
              <a:path w="344804" h="344804">
                <a:moveTo>
                  <a:pt x="68579" y="242570"/>
                </a:moveTo>
                <a:lnTo>
                  <a:pt x="41910" y="242570"/>
                </a:lnTo>
                <a:lnTo>
                  <a:pt x="36830" y="247650"/>
                </a:lnTo>
                <a:lnTo>
                  <a:pt x="67310" y="247650"/>
                </a:lnTo>
                <a:lnTo>
                  <a:pt x="67310" y="243840"/>
                </a:lnTo>
                <a:lnTo>
                  <a:pt x="68579" y="243840"/>
                </a:lnTo>
                <a:lnTo>
                  <a:pt x="68579" y="242570"/>
                </a:lnTo>
                <a:close/>
              </a:path>
              <a:path w="344804" h="344804">
                <a:moveTo>
                  <a:pt x="72389" y="236220"/>
                </a:moveTo>
                <a:lnTo>
                  <a:pt x="48260" y="236220"/>
                </a:lnTo>
                <a:lnTo>
                  <a:pt x="43180" y="241300"/>
                </a:lnTo>
                <a:lnTo>
                  <a:pt x="71120" y="241300"/>
                </a:lnTo>
                <a:lnTo>
                  <a:pt x="71120" y="237490"/>
                </a:lnTo>
                <a:lnTo>
                  <a:pt x="72389" y="237490"/>
                </a:lnTo>
                <a:lnTo>
                  <a:pt x="72389" y="236220"/>
                </a:lnTo>
                <a:close/>
              </a:path>
              <a:path w="344804" h="344804">
                <a:moveTo>
                  <a:pt x="76200" y="229870"/>
                </a:moveTo>
                <a:lnTo>
                  <a:pt x="54610" y="229870"/>
                </a:lnTo>
                <a:lnTo>
                  <a:pt x="49530" y="234950"/>
                </a:lnTo>
                <a:lnTo>
                  <a:pt x="74930" y="234950"/>
                </a:lnTo>
                <a:lnTo>
                  <a:pt x="74930" y="232410"/>
                </a:lnTo>
                <a:lnTo>
                  <a:pt x="76200" y="232410"/>
                </a:lnTo>
                <a:lnTo>
                  <a:pt x="76200" y="229870"/>
                </a:lnTo>
                <a:close/>
              </a:path>
              <a:path w="344804" h="344804">
                <a:moveTo>
                  <a:pt x="81279" y="222250"/>
                </a:moveTo>
                <a:lnTo>
                  <a:pt x="62230" y="222250"/>
                </a:lnTo>
                <a:lnTo>
                  <a:pt x="55880" y="228600"/>
                </a:lnTo>
                <a:lnTo>
                  <a:pt x="78739" y="228600"/>
                </a:lnTo>
                <a:lnTo>
                  <a:pt x="78739" y="226060"/>
                </a:lnTo>
                <a:lnTo>
                  <a:pt x="80010" y="226060"/>
                </a:lnTo>
                <a:lnTo>
                  <a:pt x="80010" y="223520"/>
                </a:lnTo>
                <a:lnTo>
                  <a:pt x="81279" y="223520"/>
                </a:lnTo>
                <a:lnTo>
                  <a:pt x="81279" y="222250"/>
                </a:lnTo>
                <a:close/>
              </a:path>
              <a:path w="344804" h="344804">
                <a:moveTo>
                  <a:pt x="83820" y="217170"/>
                </a:moveTo>
                <a:lnTo>
                  <a:pt x="67310" y="217170"/>
                </a:lnTo>
                <a:lnTo>
                  <a:pt x="63500" y="220980"/>
                </a:lnTo>
                <a:lnTo>
                  <a:pt x="81279" y="220980"/>
                </a:lnTo>
                <a:lnTo>
                  <a:pt x="81279" y="222250"/>
                </a:lnTo>
                <a:lnTo>
                  <a:pt x="82550" y="222250"/>
                </a:lnTo>
                <a:lnTo>
                  <a:pt x="82550" y="219710"/>
                </a:lnTo>
                <a:lnTo>
                  <a:pt x="83820" y="219710"/>
                </a:lnTo>
                <a:lnTo>
                  <a:pt x="83820" y="217170"/>
                </a:lnTo>
                <a:close/>
              </a:path>
              <a:path w="344804" h="344804">
                <a:moveTo>
                  <a:pt x="87630" y="210820"/>
                </a:moveTo>
                <a:lnTo>
                  <a:pt x="73660" y="210820"/>
                </a:lnTo>
                <a:lnTo>
                  <a:pt x="68580" y="215900"/>
                </a:lnTo>
                <a:lnTo>
                  <a:pt x="85090" y="215900"/>
                </a:lnTo>
                <a:lnTo>
                  <a:pt x="85090" y="217170"/>
                </a:lnTo>
                <a:lnTo>
                  <a:pt x="86360" y="217170"/>
                </a:lnTo>
                <a:lnTo>
                  <a:pt x="86360" y="213360"/>
                </a:lnTo>
                <a:lnTo>
                  <a:pt x="87629" y="213360"/>
                </a:lnTo>
                <a:lnTo>
                  <a:pt x="87630" y="210820"/>
                </a:lnTo>
                <a:close/>
              </a:path>
              <a:path w="344804" h="344804">
                <a:moveTo>
                  <a:pt x="90170" y="209550"/>
                </a:moveTo>
                <a:lnTo>
                  <a:pt x="88900" y="209550"/>
                </a:lnTo>
                <a:lnTo>
                  <a:pt x="88900" y="210820"/>
                </a:lnTo>
                <a:lnTo>
                  <a:pt x="90170" y="210820"/>
                </a:lnTo>
                <a:lnTo>
                  <a:pt x="90170" y="209550"/>
                </a:lnTo>
                <a:close/>
              </a:path>
              <a:path w="344804" h="344804">
                <a:moveTo>
                  <a:pt x="92710" y="204470"/>
                </a:moveTo>
                <a:lnTo>
                  <a:pt x="80010" y="204470"/>
                </a:lnTo>
                <a:lnTo>
                  <a:pt x="74930" y="209550"/>
                </a:lnTo>
                <a:lnTo>
                  <a:pt x="91439" y="209550"/>
                </a:lnTo>
                <a:lnTo>
                  <a:pt x="91439" y="207010"/>
                </a:lnTo>
                <a:lnTo>
                  <a:pt x="92710" y="207010"/>
                </a:lnTo>
                <a:lnTo>
                  <a:pt x="92710" y="204470"/>
                </a:lnTo>
                <a:close/>
              </a:path>
              <a:path w="344804" h="344804">
                <a:moveTo>
                  <a:pt x="95250" y="203200"/>
                </a:moveTo>
                <a:lnTo>
                  <a:pt x="93980" y="203200"/>
                </a:lnTo>
                <a:lnTo>
                  <a:pt x="93980" y="204470"/>
                </a:lnTo>
                <a:lnTo>
                  <a:pt x="95250" y="204470"/>
                </a:lnTo>
                <a:lnTo>
                  <a:pt x="95250" y="203200"/>
                </a:lnTo>
                <a:close/>
              </a:path>
              <a:path w="344804" h="344804">
                <a:moveTo>
                  <a:pt x="99060" y="198120"/>
                </a:moveTo>
                <a:lnTo>
                  <a:pt x="86360" y="198120"/>
                </a:lnTo>
                <a:lnTo>
                  <a:pt x="81280" y="203200"/>
                </a:lnTo>
                <a:lnTo>
                  <a:pt x="96520" y="203200"/>
                </a:lnTo>
                <a:lnTo>
                  <a:pt x="96520" y="200660"/>
                </a:lnTo>
                <a:lnTo>
                  <a:pt x="97789" y="200660"/>
                </a:lnTo>
                <a:lnTo>
                  <a:pt x="97789" y="199390"/>
                </a:lnTo>
                <a:lnTo>
                  <a:pt x="99060" y="199390"/>
                </a:lnTo>
                <a:lnTo>
                  <a:pt x="99060" y="198120"/>
                </a:lnTo>
                <a:close/>
              </a:path>
              <a:path w="344804" h="344804">
                <a:moveTo>
                  <a:pt x="104139" y="191770"/>
                </a:moveTo>
                <a:lnTo>
                  <a:pt x="92710" y="191770"/>
                </a:lnTo>
                <a:lnTo>
                  <a:pt x="87630" y="196850"/>
                </a:lnTo>
                <a:lnTo>
                  <a:pt x="100329" y="196850"/>
                </a:lnTo>
                <a:lnTo>
                  <a:pt x="100329" y="198120"/>
                </a:lnTo>
                <a:lnTo>
                  <a:pt x="101600" y="198120"/>
                </a:lnTo>
                <a:lnTo>
                  <a:pt x="101600" y="194310"/>
                </a:lnTo>
                <a:lnTo>
                  <a:pt x="102870" y="194310"/>
                </a:lnTo>
                <a:lnTo>
                  <a:pt x="102870" y="193040"/>
                </a:lnTo>
                <a:lnTo>
                  <a:pt x="104139" y="193040"/>
                </a:lnTo>
                <a:lnTo>
                  <a:pt x="104139" y="191770"/>
                </a:lnTo>
                <a:close/>
              </a:path>
              <a:path w="344804" h="344804">
                <a:moveTo>
                  <a:pt x="106679" y="190500"/>
                </a:moveTo>
                <a:lnTo>
                  <a:pt x="105410" y="190500"/>
                </a:lnTo>
                <a:lnTo>
                  <a:pt x="105410" y="191770"/>
                </a:lnTo>
                <a:lnTo>
                  <a:pt x="106679" y="191770"/>
                </a:lnTo>
                <a:lnTo>
                  <a:pt x="106679" y="190500"/>
                </a:lnTo>
                <a:close/>
              </a:path>
              <a:path w="344804" h="344804">
                <a:moveTo>
                  <a:pt x="109220" y="185420"/>
                </a:moveTo>
                <a:lnTo>
                  <a:pt x="99060" y="185420"/>
                </a:lnTo>
                <a:lnTo>
                  <a:pt x="93980" y="190500"/>
                </a:lnTo>
                <a:lnTo>
                  <a:pt x="107950" y="190500"/>
                </a:lnTo>
                <a:lnTo>
                  <a:pt x="107950" y="187960"/>
                </a:lnTo>
                <a:lnTo>
                  <a:pt x="109220" y="187960"/>
                </a:lnTo>
                <a:lnTo>
                  <a:pt x="109220" y="185420"/>
                </a:lnTo>
                <a:close/>
              </a:path>
              <a:path w="344804" h="344804">
                <a:moveTo>
                  <a:pt x="111760" y="184150"/>
                </a:moveTo>
                <a:lnTo>
                  <a:pt x="110489" y="184150"/>
                </a:lnTo>
                <a:lnTo>
                  <a:pt x="110489" y="185420"/>
                </a:lnTo>
                <a:lnTo>
                  <a:pt x="111760" y="185420"/>
                </a:lnTo>
                <a:lnTo>
                  <a:pt x="111760" y="184150"/>
                </a:lnTo>
                <a:close/>
              </a:path>
              <a:path w="344804" h="344804">
                <a:moveTo>
                  <a:pt x="115570" y="179070"/>
                </a:moveTo>
                <a:lnTo>
                  <a:pt x="105410" y="179070"/>
                </a:lnTo>
                <a:lnTo>
                  <a:pt x="100330" y="184150"/>
                </a:lnTo>
                <a:lnTo>
                  <a:pt x="113029" y="184150"/>
                </a:lnTo>
                <a:lnTo>
                  <a:pt x="113029" y="181610"/>
                </a:lnTo>
                <a:lnTo>
                  <a:pt x="114300" y="181610"/>
                </a:lnTo>
                <a:lnTo>
                  <a:pt x="114300" y="180340"/>
                </a:lnTo>
                <a:lnTo>
                  <a:pt x="115570" y="180340"/>
                </a:lnTo>
                <a:lnTo>
                  <a:pt x="115570" y="179070"/>
                </a:lnTo>
                <a:close/>
              </a:path>
              <a:path w="344804" h="344804">
                <a:moveTo>
                  <a:pt x="120650" y="172720"/>
                </a:moveTo>
                <a:lnTo>
                  <a:pt x="111760" y="172720"/>
                </a:lnTo>
                <a:lnTo>
                  <a:pt x="106680" y="177800"/>
                </a:lnTo>
                <a:lnTo>
                  <a:pt x="116839" y="177800"/>
                </a:lnTo>
                <a:lnTo>
                  <a:pt x="116839" y="179070"/>
                </a:lnTo>
                <a:lnTo>
                  <a:pt x="118110" y="179070"/>
                </a:lnTo>
                <a:lnTo>
                  <a:pt x="118110" y="175260"/>
                </a:lnTo>
                <a:lnTo>
                  <a:pt x="119380" y="175260"/>
                </a:lnTo>
                <a:lnTo>
                  <a:pt x="119380" y="173990"/>
                </a:lnTo>
                <a:lnTo>
                  <a:pt x="120650" y="173990"/>
                </a:lnTo>
                <a:lnTo>
                  <a:pt x="120650" y="172720"/>
                </a:lnTo>
                <a:close/>
              </a:path>
              <a:path w="344804" h="344804">
                <a:moveTo>
                  <a:pt x="123189" y="171450"/>
                </a:moveTo>
                <a:lnTo>
                  <a:pt x="121920" y="171450"/>
                </a:lnTo>
                <a:lnTo>
                  <a:pt x="121920" y="172720"/>
                </a:lnTo>
                <a:lnTo>
                  <a:pt x="123189" y="172720"/>
                </a:lnTo>
                <a:lnTo>
                  <a:pt x="123189" y="171450"/>
                </a:lnTo>
                <a:close/>
              </a:path>
              <a:path w="344804" h="344804">
                <a:moveTo>
                  <a:pt x="125730" y="166370"/>
                </a:moveTo>
                <a:lnTo>
                  <a:pt x="118110" y="166370"/>
                </a:lnTo>
                <a:lnTo>
                  <a:pt x="113030" y="171450"/>
                </a:lnTo>
                <a:lnTo>
                  <a:pt x="124460" y="171450"/>
                </a:lnTo>
                <a:lnTo>
                  <a:pt x="124460" y="168910"/>
                </a:lnTo>
                <a:lnTo>
                  <a:pt x="125729" y="168910"/>
                </a:lnTo>
                <a:lnTo>
                  <a:pt x="125730" y="166370"/>
                </a:lnTo>
                <a:close/>
              </a:path>
              <a:path w="344804" h="344804">
                <a:moveTo>
                  <a:pt x="128270" y="165100"/>
                </a:moveTo>
                <a:lnTo>
                  <a:pt x="127000" y="165100"/>
                </a:lnTo>
                <a:lnTo>
                  <a:pt x="127000" y="166370"/>
                </a:lnTo>
                <a:lnTo>
                  <a:pt x="128270" y="166370"/>
                </a:lnTo>
                <a:lnTo>
                  <a:pt x="128270" y="165100"/>
                </a:lnTo>
                <a:close/>
              </a:path>
              <a:path w="344804" h="344804">
                <a:moveTo>
                  <a:pt x="132079" y="160020"/>
                </a:moveTo>
                <a:lnTo>
                  <a:pt x="124460" y="160020"/>
                </a:lnTo>
                <a:lnTo>
                  <a:pt x="119380" y="165100"/>
                </a:lnTo>
                <a:lnTo>
                  <a:pt x="129539" y="165100"/>
                </a:lnTo>
                <a:lnTo>
                  <a:pt x="129539" y="162560"/>
                </a:lnTo>
                <a:lnTo>
                  <a:pt x="130810" y="162560"/>
                </a:lnTo>
                <a:lnTo>
                  <a:pt x="130810" y="161290"/>
                </a:lnTo>
                <a:lnTo>
                  <a:pt x="132079" y="161290"/>
                </a:lnTo>
                <a:lnTo>
                  <a:pt x="132079" y="160020"/>
                </a:lnTo>
                <a:close/>
              </a:path>
              <a:path w="344804" h="344804">
                <a:moveTo>
                  <a:pt x="137160" y="153670"/>
                </a:moveTo>
                <a:lnTo>
                  <a:pt x="130810" y="153670"/>
                </a:lnTo>
                <a:lnTo>
                  <a:pt x="125730" y="158750"/>
                </a:lnTo>
                <a:lnTo>
                  <a:pt x="134620" y="158750"/>
                </a:lnTo>
                <a:lnTo>
                  <a:pt x="134620" y="156210"/>
                </a:lnTo>
                <a:lnTo>
                  <a:pt x="135890" y="156210"/>
                </a:lnTo>
                <a:lnTo>
                  <a:pt x="135890" y="154940"/>
                </a:lnTo>
                <a:lnTo>
                  <a:pt x="137160" y="154940"/>
                </a:lnTo>
                <a:lnTo>
                  <a:pt x="137160" y="153670"/>
                </a:lnTo>
                <a:close/>
              </a:path>
              <a:path w="344804" h="344804">
                <a:moveTo>
                  <a:pt x="139700" y="152400"/>
                </a:moveTo>
                <a:lnTo>
                  <a:pt x="138430" y="152400"/>
                </a:lnTo>
                <a:lnTo>
                  <a:pt x="138430" y="153670"/>
                </a:lnTo>
                <a:lnTo>
                  <a:pt x="139700" y="153670"/>
                </a:lnTo>
                <a:lnTo>
                  <a:pt x="139700" y="152400"/>
                </a:lnTo>
                <a:close/>
              </a:path>
              <a:path w="344804" h="344804">
                <a:moveTo>
                  <a:pt x="142240" y="147320"/>
                </a:moveTo>
                <a:lnTo>
                  <a:pt x="137160" y="147320"/>
                </a:lnTo>
                <a:lnTo>
                  <a:pt x="132080" y="152400"/>
                </a:lnTo>
                <a:lnTo>
                  <a:pt x="140970" y="152400"/>
                </a:lnTo>
                <a:lnTo>
                  <a:pt x="140970" y="149860"/>
                </a:lnTo>
                <a:lnTo>
                  <a:pt x="142239" y="149860"/>
                </a:lnTo>
                <a:lnTo>
                  <a:pt x="142240" y="147320"/>
                </a:lnTo>
                <a:close/>
              </a:path>
              <a:path w="344804" h="344804">
                <a:moveTo>
                  <a:pt x="144780" y="146050"/>
                </a:moveTo>
                <a:lnTo>
                  <a:pt x="143510" y="146050"/>
                </a:lnTo>
                <a:lnTo>
                  <a:pt x="143510" y="147320"/>
                </a:lnTo>
                <a:lnTo>
                  <a:pt x="144780" y="147320"/>
                </a:lnTo>
                <a:lnTo>
                  <a:pt x="144780" y="146050"/>
                </a:lnTo>
                <a:close/>
              </a:path>
              <a:path w="344804" h="344804">
                <a:moveTo>
                  <a:pt x="149860" y="140970"/>
                </a:moveTo>
                <a:lnTo>
                  <a:pt x="143510" y="140970"/>
                </a:lnTo>
                <a:lnTo>
                  <a:pt x="138430" y="146050"/>
                </a:lnTo>
                <a:lnTo>
                  <a:pt x="146050" y="146050"/>
                </a:lnTo>
                <a:lnTo>
                  <a:pt x="146050" y="143510"/>
                </a:lnTo>
                <a:lnTo>
                  <a:pt x="147320" y="143510"/>
                </a:lnTo>
                <a:lnTo>
                  <a:pt x="147320" y="142240"/>
                </a:lnTo>
                <a:lnTo>
                  <a:pt x="149860" y="142240"/>
                </a:lnTo>
                <a:lnTo>
                  <a:pt x="149860" y="140970"/>
                </a:lnTo>
                <a:close/>
              </a:path>
              <a:path w="344804" h="344804">
                <a:moveTo>
                  <a:pt x="153669" y="139700"/>
                </a:moveTo>
                <a:lnTo>
                  <a:pt x="151130" y="139700"/>
                </a:lnTo>
                <a:lnTo>
                  <a:pt x="151130" y="140970"/>
                </a:lnTo>
                <a:lnTo>
                  <a:pt x="153669" y="140970"/>
                </a:lnTo>
                <a:lnTo>
                  <a:pt x="153669" y="139700"/>
                </a:lnTo>
                <a:close/>
              </a:path>
              <a:path w="344804" h="344804">
                <a:moveTo>
                  <a:pt x="158750" y="134620"/>
                </a:moveTo>
                <a:lnTo>
                  <a:pt x="149860" y="134620"/>
                </a:lnTo>
                <a:lnTo>
                  <a:pt x="144780" y="139700"/>
                </a:lnTo>
                <a:lnTo>
                  <a:pt x="154939" y="139700"/>
                </a:lnTo>
                <a:lnTo>
                  <a:pt x="154939" y="137160"/>
                </a:lnTo>
                <a:lnTo>
                  <a:pt x="157480" y="137160"/>
                </a:lnTo>
                <a:lnTo>
                  <a:pt x="157480" y="135890"/>
                </a:lnTo>
                <a:lnTo>
                  <a:pt x="158750" y="135890"/>
                </a:lnTo>
                <a:lnTo>
                  <a:pt x="158750" y="134620"/>
                </a:lnTo>
                <a:close/>
              </a:path>
              <a:path w="344804" h="344804">
                <a:moveTo>
                  <a:pt x="162560" y="133350"/>
                </a:moveTo>
                <a:lnTo>
                  <a:pt x="161290" y="133350"/>
                </a:lnTo>
                <a:lnTo>
                  <a:pt x="161290" y="134620"/>
                </a:lnTo>
                <a:lnTo>
                  <a:pt x="162560" y="134620"/>
                </a:lnTo>
                <a:lnTo>
                  <a:pt x="162560" y="133350"/>
                </a:lnTo>
                <a:close/>
              </a:path>
              <a:path w="344804" h="344804">
                <a:moveTo>
                  <a:pt x="168910" y="128270"/>
                </a:moveTo>
                <a:lnTo>
                  <a:pt x="156210" y="128270"/>
                </a:lnTo>
                <a:lnTo>
                  <a:pt x="151130" y="133350"/>
                </a:lnTo>
                <a:lnTo>
                  <a:pt x="165100" y="133350"/>
                </a:lnTo>
                <a:lnTo>
                  <a:pt x="165100" y="130810"/>
                </a:lnTo>
                <a:lnTo>
                  <a:pt x="166370" y="130810"/>
                </a:lnTo>
                <a:lnTo>
                  <a:pt x="166370" y="129540"/>
                </a:lnTo>
                <a:lnTo>
                  <a:pt x="168910" y="129540"/>
                </a:lnTo>
                <a:lnTo>
                  <a:pt x="168910" y="128270"/>
                </a:lnTo>
                <a:close/>
              </a:path>
              <a:path w="344804" h="344804">
                <a:moveTo>
                  <a:pt x="172720" y="127000"/>
                </a:moveTo>
                <a:lnTo>
                  <a:pt x="170179" y="127000"/>
                </a:lnTo>
                <a:lnTo>
                  <a:pt x="170179" y="128270"/>
                </a:lnTo>
                <a:lnTo>
                  <a:pt x="172720" y="128270"/>
                </a:lnTo>
                <a:lnTo>
                  <a:pt x="172720" y="127000"/>
                </a:lnTo>
                <a:close/>
              </a:path>
              <a:path w="344804" h="344804">
                <a:moveTo>
                  <a:pt x="177800" y="121920"/>
                </a:moveTo>
                <a:lnTo>
                  <a:pt x="162560" y="121920"/>
                </a:lnTo>
                <a:lnTo>
                  <a:pt x="157480" y="127000"/>
                </a:lnTo>
                <a:lnTo>
                  <a:pt x="173989" y="127000"/>
                </a:lnTo>
                <a:lnTo>
                  <a:pt x="173989" y="124460"/>
                </a:lnTo>
                <a:lnTo>
                  <a:pt x="176530" y="124460"/>
                </a:lnTo>
                <a:lnTo>
                  <a:pt x="176530" y="123190"/>
                </a:lnTo>
                <a:lnTo>
                  <a:pt x="177800" y="123190"/>
                </a:lnTo>
                <a:lnTo>
                  <a:pt x="177800" y="121920"/>
                </a:lnTo>
                <a:close/>
              </a:path>
              <a:path w="344804" h="344804">
                <a:moveTo>
                  <a:pt x="181610" y="120650"/>
                </a:moveTo>
                <a:lnTo>
                  <a:pt x="180339" y="120650"/>
                </a:lnTo>
                <a:lnTo>
                  <a:pt x="180339" y="121920"/>
                </a:lnTo>
                <a:lnTo>
                  <a:pt x="181610" y="121920"/>
                </a:lnTo>
                <a:lnTo>
                  <a:pt x="181610" y="120650"/>
                </a:lnTo>
                <a:close/>
              </a:path>
              <a:path w="344804" h="344804">
                <a:moveTo>
                  <a:pt x="187960" y="115570"/>
                </a:moveTo>
                <a:lnTo>
                  <a:pt x="168910" y="115570"/>
                </a:lnTo>
                <a:lnTo>
                  <a:pt x="163830" y="120650"/>
                </a:lnTo>
                <a:lnTo>
                  <a:pt x="184150" y="120650"/>
                </a:lnTo>
                <a:lnTo>
                  <a:pt x="184150" y="118110"/>
                </a:lnTo>
                <a:lnTo>
                  <a:pt x="185420" y="118110"/>
                </a:lnTo>
                <a:lnTo>
                  <a:pt x="185420" y="116840"/>
                </a:lnTo>
                <a:lnTo>
                  <a:pt x="187960" y="116840"/>
                </a:lnTo>
                <a:lnTo>
                  <a:pt x="187960" y="115570"/>
                </a:lnTo>
                <a:close/>
              </a:path>
              <a:path w="344804" h="344804">
                <a:moveTo>
                  <a:pt x="191770" y="114300"/>
                </a:moveTo>
                <a:lnTo>
                  <a:pt x="189230" y="114300"/>
                </a:lnTo>
                <a:lnTo>
                  <a:pt x="189230" y="115570"/>
                </a:lnTo>
                <a:lnTo>
                  <a:pt x="191770" y="115570"/>
                </a:lnTo>
                <a:lnTo>
                  <a:pt x="191770" y="114300"/>
                </a:lnTo>
                <a:close/>
              </a:path>
              <a:path w="344804" h="344804">
                <a:moveTo>
                  <a:pt x="198120" y="109220"/>
                </a:moveTo>
                <a:lnTo>
                  <a:pt x="175260" y="109220"/>
                </a:lnTo>
                <a:lnTo>
                  <a:pt x="170180" y="114300"/>
                </a:lnTo>
                <a:lnTo>
                  <a:pt x="194310" y="114300"/>
                </a:lnTo>
                <a:lnTo>
                  <a:pt x="194310" y="111760"/>
                </a:lnTo>
                <a:lnTo>
                  <a:pt x="195580" y="111760"/>
                </a:lnTo>
                <a:lnTo>
                  <a:pt x="195580" y="110490"/>
                </a:lnTo>
                <a:lnTo>
                  <a:pt x="198120" y="110490"/>
                </a:lnTo>
                <a:lnTo>
                  <a:pt x="198120" y="109220"/>
                </a:lnTo>
                <a:close/>
              </a:path>
              <a:path w="344804" h="344804">
                <a:moveTo>
                  <a:pt x="201930" y="107950"/>
                </a:moveTo>
                <a:lnTo>
                  <a:pt x="199389" y="107950"/>
                </a:lnTo>
                <a:lnTo>
                  <a:pt x="199389" y="109220"/>
                </a:lnTo>
                <a:lnTo>
                  <a:pt x="201930" y="109220"/>
                </a:lnTo>
                <a:lnTo>
                  <a:pt x="201930" y="107950"/>
                </a:lnTo>
                <a:close/>
              </a:path>
              <a:path w="344804" h="344804">
                <a:moveTo>
                  <a:pt x="207010" y="102870"/>
                </a:moveTo>
                <a:lnTo>
                  <a:pt x="181610" y="102870"/>
                </a:lnTo>
                <a:lnTo>
                  <a:pt x="176530" y="107950"/>
                </a:lnTo>
                <a:lnTo>
                  <a:pt x="203200" y="107950"/>
                </a:lnTo>
                <a:lnTo>
                  <a:pt x="203200" y="105410"/>
                </a:lnTo>
                <a:lnTo>
                  <a:pt x="205740" y="105410"/>
                </a:lnTo>
                <a:lnTo>
                  <a:pt x="205740" y="104140"/>
                </a:lnTo>
                <a:lnTo>
                  <a:pt x="207010" y="104140"/>
                </a:lnTo>
                <a:lnTo>
                  <a:pt x="207010" y="102870"/>
                </a:lnTo>
                <a:close/>
              </a:path>
              <a:path w="344804" h="344804">
                <a:moveTo>
                  <a:pt x="210820" y="101600"/>
                </a:moveTo>
                <a:lnTo>
                  <a:pt x="209550" y="101600"/>
                </a:lnTo>
                <a:lnTo>
                  <a:pt x="209550" y="102870"/>
                </a:lnTo>
                <a:lnTo>
                  <a:pt x="210820" y="102870"/>
                </a:lnTo>
                <a:lnTo>
                  <a:pt x="210820" y="101600"/>
                </a:lnTo>
                <a:close/>
              </a:path>
              <a:path w="344804" h="344804">
                <a:moveTo>
                  <a:pt x="217170" y="96520"/>
                </a:moveTo>
                <a:lnTo>
                  <a:pt x="187960" y="96520"/>
                </a:lnTo>
                <a:lnTo>
                  <a:pt x="182880" y="101600"/>
                </a:lnTo>
                <a:lnTo>
                  <a:pt x="213360" y="101600"/>
                </a:lnTo>
                <a:lnTo>
                  <a:pt x="213360" y="99060"/>
                </a:lnTo>
                <a:lnTo>
                  <a:pt x="214630" y="99060"/>
                </a:lnTo>
                <a:lnTo>
                  <a:pt x="214630" y="97790"/>
                </a:lnTo>
                <a:lnTo>
                  <a:pt x="217170" y="97790"/>
                </a:lnTo>
                <a:lnTo>
                  <a:pt x="217170" y="96520"/>
                </a:lnTo>
                <a:close/>
              </a:path>
              <a:path w="344804" h="344804">
                <a:moveTo>
                  <a:pt x="220980" y="95250"/>
                </a:moveTo>
                <a:lnTo>
                  <a:pt x="218440" y="95250"/>
                </a:lnTo>
                <a:lnTo>
                  <a:pt x="218440" y="96520"/>
                </a:lnTo>
                <a:lnTo>
                  <a:pt x="220980" y="96520"/>
                </a:lnTo>
                <a:lnTo>
                  <a:pt x="220980" y="95250"/>
                </a:lnTo>
                <a:close/>
              </a:path>
              <a:path w="344804" h="344804">
                <a:moveTo>
                  <a:pt x="226060" y="90170"/>
                </a:moveTo>
                <a:lnTo>
                  <a:pt x="194310" y="90170"/>
                </a:lnTo>
                <a:lnTo>
                  <a:pt x="189230" y="95250"/>
                </a:lnTo>
                <a:lnTo>
                  <a:pt x="222250" y="95250"/>
                </a:lnTo>
                <a:lnTo>
                  <a:pt x="222250" y="92710"/>
                </a:lnTo>
                <a:lnTo>
                  <a:pt x="224790" y="92710"/>
                </a:lnTo>
                <a:lnTo>
                  <a:pt x="224790" y="91440"/>
                </a:lnTo>
                <a:lnTo>
                  <a:pt x="226060" y="91440"/>
                </a:lnTo>
                <a:lnTo>
                  <a:pt x="226060" y="90170"/>
                </a:lnTo>
                <a:close/>
              </a:path>
              <a:path w="344804" h="344804">
                <a:moveTo>
                  <a:pt x="229870" y="88900"/>
                </a:moveTo>
                <a:lnTo>
                  <a:pt x="228600" y="88900"/>
                </a:lnTo>
                <a:lnTo>
                  <a:pt x="228600" y="90170"/>
                </a:lnTo>
                <a:lnTo>
                  <a:pt x="229870" y="90170"/>
                </a:lnTo>
                <a:lnTo>
                  <a:pt x="229870" y="88900"/>
                </a:lnTo>
                <a:close/>
              </a:path>
              <a:path w="344804" h="344804">
                <a:moveTo>
                  <a:pt x="236220" y="83820"/>
                </a:moveTo>
                <a:lnTo>
                  <a:pt x="200660" y="83820"/>
                </a:lnTo>
                <a:lnTo>
                  <a:pt x="195580" y="88900"/>
                </a:lnTo>
                <a:lnTo>
                  <a:pt x="232410" y="88900"/>
                </a:lnTo>
                <a:lnTo>
                  <a:pt x="232410" y="86360"/>
                </a:lnTo>
                <a:lnTo>
                  <a:pt x="233680" y="86360"/>
                </a:lnTo>
                <a:lnTo>
                  <a:pt x="233680" y="85090"/>
                </a:lnTo>
                <a:lnTo>
                  <a:pt x="236220" y="85090"/>
                </a:lnTo>
                <a:lnTo>
                  <a:pt x="236220" y="83820"/>
                </a:lnTo>
                <a:close/>
              </a:path>
              <a:path w="344804" h="344804">
                <a:moveTo>
                  <a:pt x="240030" y="82550"/>
                </a:moveTo>
                <a:lnTo>
                  <a:pt x="238760" y="82550"/>
                </a:lnTo>
                <a:lnTo>
                  <a:pt x="238760" y="83820"/>
                </a:lnTo>
                <a:lnTo>
                  <a:pt x="240030" y="83820"/>
                </a:lnTo>
                <a:lnTo>
                  <a:pt x="240030" y="82550"/>
                </a:lnTo>
                <a:close/>
              </a:path>
              <a:path w="344804" h="344804">
                <a:moveTo>
                  <a:pt x="246379" y="77470"/>
                </a:moveTo>
                <a:lnTo>
                  <a:pt x="207010" y="77470"/>
                </a:lnTo>
                <a:lnTo>
                  <a:pt x="201930" y="82550"/>
                </a:lnTo>
                <a:lnTo>
                  <a:pt x="242570" y="82550"/>
                </a:lnTo>
                <a:lnTo>
                  <a:pt x="242570" y="80010"/>
                </a:lnTo>
                <a:lnTo>
                  <a:pt x="245110" y="80010"/>
                </a:lnTo>
                <a:lnTo>
                  <a:pt x="245110" y="78740"/>
                </a:lnTo>
                <a:lnTo>
                  <a:pt x="246379" y="78740"/>
                </a:lnTo>
                <a:lnTo>
                  <a:pt x="246379" y="77470"/>
                </a:lnTo>
                <a:close/>
              </a:path>
              <a:path w="344804" h="344804">
                <a:moveTo>
                  <a:pt x="251460" y="76200"/>
                </a:moveTo>
                <a:lnTo>
                  <a:pt x="248920" y="76200"/>
                </a:lnTo>
                <a:lnTo>
                  <a:pt x="248920" y="77470"/>
                </a:lnTo>
                <a:lnTo>
                  <a:pt x="251460" y="77470"/>
                </a:lnTo>
                <a:lnTo>
                  <a:pt x="251460" y="76200"/>
                </a:lnTo>
                <a:close/>
              </a:path>
              <a:path w="344804" h="344804">
                <a:moveTo>
                  <a:pt x="257810" y="71120"/>
                </a:moveTo>
                <a:lnTo>
                  <a:pt x="213360" y="71120"/>
                </a:lnTo>
                <a:lnTo>
                  <a:pt x="208280" y="76200"/>
                </a:lnTo>
                <a:lnTo>
                  <a:pt x="252729" y="76200"/>
                </a:lnTo>
                <a:lnTo>
                  <a:pt x="252729" y="73660"/>
                </a:lnTo>
                <a:lnTo>
                  <a:pt x="255270" y="73660"/>
                </a:lnTo>
                <a:lnTo>
                  <a:pt x="255270" y="72390"/>
                </a:lnTo>
                <a:lnTo>
                  <a:pt x="257810" y="72390"/>
                </a:lnTo>
                <a:lnTo>
                  <a:pt x="257810" y="71120"/>
                </a:lnTo>
                <a:close/>
              </a:path>
              <a:path w="344804" h="344804">
                <a:moveTo>
                  <a:pt x="261620" y="69850"/>
                </a:moveTo>
                <a:lnTo>
                  <a:pt x="259080" y="69850"/>
                </a:lnTo>
                <a:lnTo>
                  <a:pt x="259080" y="71120"/>
                </a:lnTo>
                <a:lnTo>
                  <a:pt x="261620" y="71120"/>
                </a:lnTo>
                <a:lnTo>
                  <a:pt x="261620" y="69850"/>
                </a:lnTo>
                <a:close/>
              </a:path>
              <a:path w="344804" h="344804">
                <a:moveTo>
                  <a:pt x="267970" y="64770"/>
                </a:moveTo>
                <a:lnTo>
                  <a:pt x="219710" y="64770"/>
                </a:lnTo>
                <a:lnTo>
                  <a:pt x="214630" y="69850"/>
                </a:lnTo>
                <a:lnTo>
                  <a:pt x="264160" y="69850"/>
                </a:lnTo>
                <a:lnTo>
                  <a:pt x="264160" y="67310"/>
                </a:lnTo>
                <a:lnTo>
                  <a:pt x="265430" y="67310"/>
                </a:lnTo>
                <a:lnTo>
                  <a:pt x="265430" y="66040"/>
                </a:lnTo>
                <a:lnTo>
                  <a:pt x="267970" y="66040"/>
                </a:lnTo>
                <a:lnTo>
                  <a:pt x="267970" y="64770"/>
                </a:lnTo>
                <a:close/>
              </a:path>
              <a:path w="344804" h="344804">
                <a:moveTo>
                  <a:pt x="271779" y="63500"/>
                </a:moveTo>
                <a:lnTo>
                  <a:pt x="270510" y="63500"/>
                </a:lnTo>
                <a:lnTo>
                  <a:pt x="270510" y="64770"/>
                </a:lnTo>
                <a:lnTo>
                  <a:pt x="271779" y="64770"/>
                </a:lnTo>
                <a:lnTo>
                  <a:pt x="271779" y="63500"/>
                </a:lnTo>
                <a:close/>
              </a:path>
              <a:path w="344804" h="344804">
                <a:moveTo>
                  <a:pt x="278129" y="58420"/>
                </a:moveTo>
                <a:lnTo>
                  <a:pt x="226060" y="58420"/>
                </a:lnTo>
                <a:lnTo>
                  <a:pt x="220980" y="63500"/>
                </a:lnTo>
                <a:lnTo>
                  <a:pt x="274320" y="63500"/>
                </a:lnTo>
                <a:lnTo>
                  <a:pt x="274320" y="60960"/>
                </a:lnTo>
                <a:lnTo>
                  <a:pt x="276860" y="60960"/>
                </a:lnTo>
                <a:lnTo>
                  <a:pt x="276860" y="59690"/>
                </a:lnTo>
                <a:lnTo>
                  <a:pt x="278129" y="59690"/>
                </a:lnTo>
                <a:lnTo>
                  <a:pt x="278129" y="58420"/>
                </a:lnTo>
                <a:close/>
              </a:path>
              <a:path w="344804" h="344804">
                <a:moveTo>
                  <a:pt x="283210" y="57150"/>
                </a:moveTo>
                <a:lnTo>
                  <a:pt x="280670" y="57150"/>
                </a:lnTo>
                <a:lnTo>
                  <a:pt x="280670" y="58420"/>
                </a:lnTo>
                <a:lnTo>
                  <a:pt x="283210" y="58420"/>
                </a:lnTo>
                <a:lnTo>
                  <a:pt x="283210" y="57150"/>
                </a:lnTo>
                <a:close/>
              </a:path>
              <a:path w="344804" h="344804">
                <a:moveTo>
                  <a:pt x="234950" y="50800"/>
                </a:moveTo>
                <a:lnTo>
                  <a:pt x="233680" y="50800"/>
                </a:lnTo>
                <a:lnTo>
                  <a:pt x="227330" y="57150"/>
                </a:lnTo>
                <a:lnTo>
                  <a:pt x="284480" y="57150"/>
                </a:lnTo>
                <a:lnTo>
                  <a:pt x="284480" y="54610"/>
                </a:lnTo>
                <a:lnTo>
                  <a:pt x="287020" y="54610"/>
                </a:lnTo>
                <a:lnTo>
                  <a:pt x="287020" y="53340"/>
                </a:lnTo>
                <a:lnTo>
                  <a:pt x="289560" y="53340"/>
                </a:lnTo>
                <a:lnTo>
                  <a:pt x="289560" y="52070"/>
                </a:lnTo>
                <a:lnTo>
                  <a:pt x="234950" y="52070"/>
                </a:lnTo>
                <a:lnTo>
                  <a:pt x="234950" y="50800"/>
                </a:lnTo>
                <a:close/>
              </a:path>
              <a:path w="344804" h="344804">
                <a:moveTo>
                  <a:pt x="293370" y="50800"/>
                </a:moveTo>
                <a:lnTo>
                  <a:pt x="290830" y="50800"/>
                </a:lnTo>
                <a:lnTo>
                  <a:pt x="290830" y="52070"/>
                </a:lnTo>
                <a:lnTo>
                  <a:pt x="292639" y="52070"/>
                </a:lnTo>
                <a:lnTo>
                  <a:pt x="293370" y="51340"/>
                </a:lnTo>
                <a:lnTo>
                  <a:pt x="293370" y="50800"/>
                </a:lnTo>
                <a:close/>
              </a:path>
              <a:path w="344804" h="344804">
                <a:moveTo>
                  <a:pt x="295910" y="48260"/>
                </a:moveTo>
                <a:lnTo>
                  <a:pt x="237489" y="48260"/>
                </a:lnTo>
                <a:lnTo>
                  <a:pt x="237489" y="50800"/>
                </a:lnTo>
                <a:lnTo>
                  <a:pt x="293911" y="50800"/>
                </a:lnTo>
                <a:lnTo>
                  <a:pt x="295910" y="48803"/>
                </a:lnTo>
                <a:lnTo>
                  <a:pt x="295910" y="48260"/>
                </a:lnTo>
                <a:close/>
              </a:path>
              <a:path w="344804" h="344804">
                <a:moveTo>
                  <a:pt x="297180" y="46990"/>
                </a:moveTo>
                <a:lnTo>
                  <a:pt x="240030" y="46990"/>
                </a:lnTo>
                <a:lnTo>
                  <a:pt x="240030" y="48260"/>
                </a:lnTo>
                <a:lnTo>
                  <a:pt x="296454" y="48260"/>
                </a:lnTo>
                <a:lnTo>
                  <a:pt x="297180" y="47535"/>
                </a:lnTo>
                <a:lnTo>
                  <a:pt x="297180" y="46990"/>
                </a:lnTo>
                <a:close/>
              </a:path>
              <a:path w="344804" h="344804">
                <a:moveTo>
                  <a:pt x="298997" y="45720"/>
                </a:moveTo>
                <a:lnTo>
                  <a:pt x="242570" y="45720"/>
                </a:lnTo>
                <a:lnTo>
                  <a:pt x="242570" y="46990"/>
                </a:lnTo>
                <a:lnTo>
                  <a:pt x="297725" y="46990"/>
                </a:lnTo>
                <a:lnTo>
                  <a:pt x="298997" y="45720"/>
                </a:lnTo>
                <a:close/>
              </a:path>
              <a:path w="344804" h="344804">
                <a:moveTo>
                  <a:pt x="246380" y="44450"/>
                </a:moveTo>
                <a:lnTo>
                  <a:pt x="245110" y="44450"/>
                </a:lnTo>
                <a:lnTo>
                  <a:pt x="245110" y="45720"/>
                </a:lnTo>
                <a:lnTo>
                  <a:pt x="246380" y="45720"/>
                </a:lnTo>
                <a:lnTo>
                  <a:pt x="246380" y="44450"/>
                </a:lnTo>
                <a:close/>
              </a:path>
              <a:path w="344804" h="344804">
                <a:moveTo>
                  <a:pt x="305354" y="39370"/>
                </a:moveTo>
                <a:lnTo>
                  <a:pt x="254000" y="39370"/>
                </a:lnTo>
                <a:lnTo>
                  <a:pt x="254000" y="40640"/>
                </a:lnTo>
                <a:lnTo>
                  <a:pt x="251460" y="40640"/>
                </a:lnTo>
                <a:lnTo>
                  <a:pt x="251460" y="41910"/>
                </a:lnTo>
                <a:lnTo>
                  <a:pt x="248920" y="41910"/>
                </a:lnTo>
                <a:lnTo>
                  <a:pt x="248920" y="44450"/>
                </a:lnTo>
                <a:lnTo>
                  <a:pt x="300268" y="44450"/>
                </a:lnTo>
                <a:lnTo>
                  <a:pt x="305354" y="39370"/>
                </a:lnTo>
                <a:close/>
              </a:path>
              <a:path w="344804" h="344804">
                <a:moveTo>
                  <a:pt x="259080" y="38100"/>
                </a:moveTo>
                <a:lnTo>
                  <a:pt x="256539" y="38100"/>
                </a:lnTo>
                <a:lnTo>
                  <a:pt x="256539" y="39370"/>
                </a:lnTo>
                <a:lnTo>
                  <a:pt x="259080" y="39370"/>
                </a:lnTo>
                <a:lnTo>
                  <a:pt x="259080" y="38100"/>
                </a:lnTo>
                <a:close/>
              </a:path>
              <a:path w="344804" h="344804">
                <a:moveTo>
                  <a:pt x="311712" y="33020"/>
                </a:moveTo>
                <a:lnTo>
                  <a:pt x="265430" y="33020"/>
                </a:lnTo>
                <a:lnTo>
                  <a:pt x="265430" y="34290"/>
                </a:lnTo>
                <a:lnTo>
                  <a:pt x="262889" y="34290"/>
                </a:lnTo>
                <a:lnTo>
                  <a:pt x="262889" y="35560"/>
                </a:lnTo>
                <a:lnTo>
                  <a:pt x="261620" y="35560"/>
                </a:lnTo>
                <a:lnTo>
                  <a:pt x="261620" y="38100"/>
                </a:lnTo>
                <a:lnTo>
                  <a:pt x="306626" y="38100"/>
                </a:lnTo>
                <a:lnTo>
                  <a:pt x="311712" y="33020"/>
                </a:lnTo>
                <a:close/>
              </a:path>
              <a:path w="344804" h="344804">
                <a:moveTo>
                  <a:pt x="270510" y="31750"/>
                </a:moveTo>
                <a:lnTo>
                  <a:pt x="267970" y="31750"/>
                </a:lnTo>
                <a:lnTo>
                  <a:pt x="267970" y="33020"/>
                </a:lnTo>
                <a:lnTo>
                  <a:pt x="270510" y="33020"/>
                </a:lnTo>
                <a:lnTo>
                  <a:pt x="270510" y="31750"/>
                </a:lnTo>
                <a:close/>
              </a:path>
              <a:path w="344804" h="344804">
                <a:moveTo>
                  <a:pt x="318069" y="26670"/>
                </a:moveTo>
                <a:lnTo>
                  <a:pt x="276860" y="26670"/>
                </a:lnTo>
                <a:lnTo>
                  <a:pt x="276860" y="27940"/>
                </a:lnTo>
                <a:lnTo>
                  <a:pt x="275589" y="27940"/>
                </a:lnTo>
                <a:lnTo>
                  <a:pt x="275589" y="29210"/>
                </a:lnTo>
                <a:lnTo>
                  <a:pt x="273050" y="29210"/>
                </a:lnTo>
                <a:lnTo>
                  <a:pt x="273050" y="31750"/>
                </a:lnTo>
                <a:lnTo>
                  <a:pt x="312983" y="31750"/>
                </a:lnTo>
                <a:lnTo>
                  <a:pt x="318069" y="26670"/>
                </a:lnTo>
                <a:close/>
              </a:path>
              <a:path w="344804" h="344804">
                <a:moveTo>
                  <a:pt x="281939" y="25400"/>
                </a:moveTo>
                <a:lnTo>
                  <a:pt x="279400" y="25400"/>
                </a:lnTo>
                <a:lnTo>
                  <a:pt x="279400" y="26670"/>
                </a:lnTo>
                <a:lnTo>
                  <a:pt x="281939" y="26670"/>
                </a:lnTo>
                <a:lnTo>
                  <a:pt x="281939" y="25400"/>
                </a:lnTo>
                <a:close/>
              </a:path>
              <a:path w="344804" h="344804">
                <a:moveTo>
                  <a:pt x="324427" y="20320"/>
                </a:moveTo>
                <a:lnTo>
                  <a:pt x="289560" y="20320"/>
                </a:lnTo>
                <a:lnTo>
                  <a:pt x="289560" y="21590"/>
                </a:lnTo>
                <a:lnTo>
                  <a:pt x="287020" y="21590"/>
                </a:lnTo>
                <a:lnTo>
                  <a:pt x="287020" y="22860"/>
                </a:lnTo>
                <a:lnTo>
                  <a:pt x="284480" y="22860"/>
                </a:lnTo>
                <a:lnTo>
                  <a:pt x="284480" y="25400"/>
                </a:lnTo>
                <a:lnTo>
                  <a:pt x="319341" y="25400"/>
                </a:lnTo>
                <a:lnTo>
                  <a:pt x="324427" y="20320"/>
                </a:lnTo>
                <a:close/>
              </a:path>
              <a:path w="344804" h="344804">
                <a:moveTo>
                  <a:pt x="293370" y="19050"/>
                </a:moveTo>
                <a:lnTo>
                  <a:pt x="292100" y="19050"/>
                </a:lnTo>
                <a:lnTo>
                  <a:pt x="292100" y="20320"/>
                </a:lnTo>
                <a:lnTo>
                  <a:pt x="293370" y="20320"/>
                </a:lnTo>
                <a:lnTo>
                  <a:pt x="293370" y="19050"/>
                </a:lnTo>
                <a:close/>
              </a:path>
              <a:path w="344804" h="344804">
                <a:moveTo>
                  <a:pt x="330784" y="13970"/>
                </a:moveTo>
                <a:lnTo>
                  <a:pt x="300989" y="13970"/>
                </a:lnTo>
                <a:lnTo>
                  <a:pt x="300989" y="15240"/>
                </a:lnTo>
                <a:lnTo>
                  <a:pt x="298450" y="15240"/>
                </a:lnTo>
                <a:lnTo>
                  <a:pt x="298450" y="16510"/>
                </a:lnTo>
                <a:lnTo>
                  <a:pt x="295910" y="16510"/>
                </a:lnTo>
                <a:lnTo>
                  <a:pt x="295910" y="19050"/>
                </a:lnTo>
                <a:lnTo>
                  <a:pt x="325698" y="19050"/>
                </a:lnTo>
                <a:lnTo>
                  <a:pt x="330784" y="13970"/>
                </a:lnTo>
                <a:close/>
              </a:path>
              <a:path w="344804" h="344804">
                <a:moveTo>
                  <a:pt x="306070" y="12700"/>
                </a:moveTo>
                <a:lnTo>
                  <a:pt x="303530" y="12700"/>
                </a:lnTo>
                <a:lnTo>
                  <a:pt x="303530" y="13970"/>
                </a:lnTo>
                <a:lnTo>
                  <a:pt x="306070" y="13970"/>
                </a:lnTo>
                <a:lnTo>
                  <a:pt x="306070" y="12700"/>
                </a:lnTo>
                <a:close/>
              </a:path>
              <a:path w="344804" h="344804">
                <a:moveTo>
                  <a:pt x="337142" y="7620"/>
                </a:moveTo>
                <a:lnTo>
                  <a:pt x="317500" y="7620"/>
                </a:lnTo>
                <a:lnTo>
                  <a:pt x="317500" y="8890"/>
                </a:lnTo>
                <a:lnTo>
                  <a:pt x="312420" y="8890"/>
                </a:lnTo>
                <a:lnTo>
                  <a:pt x="312420" y="10160"/>
                </a:lnTo>
                <a:lnTo>
                  <a:pt x="307339" y="10160"/>
                </a:lnTo>
                <a:lnTo>
                  <a:pt x="307339" y="12700"/>
                </a:lnTo>
                <a:lnTo>
                  <a:pt x="332056" y="12700"/>
                </a:lnTo>
                <a:lnTo>
                  <a:pt x="337142" y="7620"/>
                </a:lnTo>
                <a:close/>
              </a:path>
              <a:path w="344804" h="344804">
                <a:moveTo>
                  <a:pt x="325120" y="6350"/>
                </a:moveTo>
                <a:lnTo>
                  <a:pt x="321310" y="6350"/>
                </a:lnTo>
                <a:lnTo>
                  <a:pt x="321310" y="7620"/>
                </a:lnTo>
                <a:lnTo>
                  <a:pt x="325120" y="7620"/>
                </a:lnTo>
                <a:lnTo>
                  <a:pt x="325120" y="6350"/>
                </a:lnTo>
                <a:close/>
              </a:path>
              <a:path w="344804" h="344804">
                <a:moveTo>
                  <a:pt x="344771" y="0"/>
                </a:moveTo>
                <a:lnTo>
                  <a:pt x="341630" y="0"/>
                </a:lnTo>
                <a:lnTo>
                  <a:pt x="341630" y="1270"/>
                </a:lnTo>
                <a:lnTo>
                  <a:pt x="337820" y="1270"/>
                </a:lnTo>
                <a:lnTo>
                  <a:pt x="337820" y="2540"/>
                </a:lnTo>
                <a:lnTo>
                  <a:pt x="334010" y="2540"/>
                </a:lnTo>
                <a:lnTo>
                  <a:pt x="334010" y="3810"/>
                </a:lnTo>
                <a:lnTo>
                  <a:pt x="328930" y="3810"/>
                </a:lnTo>
                <a:lnTo>
                  <a:pt x="328930" y="6350"/>
                </a:lnTo>
                <a:lnTo>
                  <a:pt x="338413" y="6350"/>
                </a:lnTo>
                <a:lnTo>
                  <a:pt x="344771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bk object 1957"/>
          <p:cNvSpPr/>
          <p:nvPr/>
        </p:nvSpPr>
        <p:spPr>
          <a:xfrm>
            <a:off x="3431540" y="6231890"/>
            <a:ext cx="208279" cy="208279"/>
          </a:xfrm>
          <a:custGeom>
            <a:avLst/>
            <a:gdLst/>
            <a:ahLst/>
            <a:cxnLst/>
            <a:rect l="l" t="t" r="r" b="b"/>
            <a:pathLst>
              <a:path w="208279" h="208279">
                <a:moveTo>
                  <a:pt x="3810" y="204469"/>
                </a:moveTo>
                <a:lnTo>
                  <a:pt x="0" y="204469"/>
                </a:lnTo>
                <a:lnTo>
                  <a:pt x="0" y="208279"/>
                </a:lnTo>
                <a:lnTo>
                  <a:pt x="3810" y="204469"/>
                </a:lnTo>
                <a:close/>
              </a:path>
              <a:path w="208279" h="208279">
                <a:moveTo>
                  <a:pt x="10160" y="198119"/>
                </a:moveTo>
                <a:lnTo>
                  <a:pt x="3810" y="198119"/>
                </a:lnTo>
                <a:lnTo>
                  <a:pt x="3810" y="199389"/>
                </a:lnTo>
                <a:lnTo>
                  <a:pt x="2539" y="199389"/>
                </a:lnTo>
                <a:lnTo>
                  <a:pt x="2539" y="203199"/>
                </a:lnTo>
                <a:lnTo>
                  <a:pt x="5080" y="203199"/>
                </a:lnTo>
                <a:lnTo>
                  <a:pt x="10160" y="198119"/>
                </a:lnTo>
                <a:close/>
              </a:path>
              <a:path w="208279" h="208279">
                <a:moveTo>
                  <a:pt x="7620" y="190499"/>
                </a:moveTo>
                <a:lnTo>
                  <a:pt x="6350" y="190499"/>
                </a:lnTo>
                <a:lnTo>
                  <a:pt x="6350" y="193039"/>
                </a:lnTo>
                <a:lnTo>
                  <a:pt x="5080" y="193039"/>
                </a:lnTo>
                <a:lnTo>
                  <a:pt x="5080" y="196849"/>
                </a:lnTo>
                <a:lnTo>
                  <a:pt x="11430" y="196849"/>
                </a:lnTo>
                <a:lnTo>
                  <a:pt x="16510" y="191769"/>
                </a:lnTo>
                <a:lnTo>
                  <a:pt x="7620" y="191769"/>
                </a:lnTo>
                <a:lnTo>
                  <a:pt x="7620" y="190499"/>
                </a:lnTo>
                <a:close/>
              </a:path>
              <a:path w="208279" h="208279">
                <a:moveTo>
                  <a:pt x="10160" y="184149"/>
                </a:moveTo>
                <a:lnTo>
                  <a:pt x="8889" y="184149"/>
                </a:lnTo>
                <a:lnTo>
                  <a:pt x="8889" y="186689"/>
                </a:lnTo>
                <a:lnTo>
                  <a:pt x="7620" y="186689"/>
                </a:lnTo>
                <a:lnTo>
                  <a:pt x="7620" y="190499"/>
                </a:lnTo>
                <a:lnTo>
                  <a:pt x="17780" y="190499"/>
                </a:lnTo>
                <a:lnTo>
                  <a:pt x="22860" y="185419"/>
                </a:lnTo>
                <a:lnTo>
                  <a:pt x="10160" y="185419"/>
                </a:lnTo>
                <a:lnTo>
                  <a:pt x="10160" y="184149"/>
                </a:lnTo>
                <a:close/>
              </a:path>
              <a:path w="208279" h="208279">
                <a:moveTo>
                  <a:pt x="12700" y="177799"/>
                </a:moveTo>
                <a:lnTo>
                  <a:pt x="11430" y="177799"/>
                </a:lnTo>
                <a:lnTo>
                  <a:pt x="11430" y="181609"/>
                </a:lnTo>
                <a:lnTo>
                  <a:pt x="10160" y="181609"/>
                </a:lnTo>
                <a:lnTo>
                  <a:pt x="10160" y="184149"/>
                </a:lnTo>
                <a:lnTo>
                  <a:pt x="24130" y="184149"/>
                </a:lnTo>
                <a:lnTo>
                  <a:pt x="29210" y="179069"/>
                </a:lnTo>
                <a:lnTo>
                  <a:pt x="12700" y="179069"/>
                </a:lnTo>
                <a:lnTo>
                  <a:pt x="12700" y="177799"/>
                </a:lnTo>
                <a:close/>
              </a:path>
              <a:path w="208279" h="208279">
                <a:moveTo>
                  <a:pt x="16510" y="170179"/>
                </a:moveTo>
                <a:lnTo>
                  <a:pt x="15239" y="170179"/>
                </a:lnTo>
                <a:lnTo>
                  <a:pt x="15239" y="172719"/>
                </a:lnTo>
                <a:lnTo>
                  <a:pt x="13970" y="172719"/>
                </a:lnTo>
                <a:lnTo>
                  <a:pt x="13970" y="175259"/>
                </a:lnTo>
                <a:lnTo>
                  <a:pt x="12700" y="175259"/>
                </a:lnTo>
                <a:lnTo>
                  <a:pt x="12700" y="177799"/>
                </a:lnTo>
                <a:lnTo>
                  <a:pt x="30480" y="177799"/>
                </a:lnTo>
                <a:lnTo>
                  <a:pt x="36830" y="171449"/>
                </a:lnTo>
                <a:lnTo>
                  <a:pt x="16510" y="171449"/>
                </a:lnTo>
                <a:lnTo>
                  <a:pt x="16510" y="170179"/>
                </a:lnTo>
                <a:close/>
              </a:path>
              <a:path w="208279" h="208279">
                <a:moveTo>
                  <a:pt x="41910" y="166369"/>
                </a:moveTo>
                <a:lnTo>
                  <a:pt x="16510" y="166369"/>
                </a:lnTo>
                <a:lnTo>
                  <a:pt x="16510" y="170179"/>
                </a:lnTo>
                <a:lnTo>
                  <a:pt x="38100" y="170179"/>
                </a:lnTo>
                <a:lnTo>
                  <a:pt x="41910" y="166369"/>
                </a:lnTo>
                <a:close/>
              </a:path>
              <a:path w="208279" h="208279">
                <a:moveTo>
                  <a:pt x="48260" y="160019"/>
                </a:moveTo>
                <a:lnTo>
                  <a:pt x="20320" y="160019"/>
                </a:lnTo>
                <a:lnTo>
                  <a:pt x="20320" y="161289"/>
                </a:lnTo>
                <a:lnTo>
                  <a:pt x="19050" y="161289"/>
                </a:lnTo>
                <a:lnTo>
                  <a:pt x="19050" y="165099"/>
                </a:lnTo>
                <a:lnTo>
                  <a:pt x="43180" y="165099"/>
                </a:lnTo>
                <a:lnTo>
                  <a:pt x="48260" y="160019"/>
                </a:lnTo>
                <a:close/>
              </a:path>
              <a:path w="208279" h="208279">
                <a:moveTo>
                  <a:pt x="24130" y="152399"/>
                </a:moveTo>
                <a:lnTo>
                  <a:pt x="22860" y="152399"/>
                </a:lnTo>
                <a:lnTo>
                  <a:pt x="22860" y="154939"/>
                </a:lnTo>
                <a:lnTo>
                  <a:pt x="21589" y="154939"/>
                </a:lnTo>
                <a:lnTo>
                  <a:pt x="21589" y="158749"/>
                </a:lnTo>
                <a:lnTo>
                  <a:pt x="49530" y="158749"/>
                </a:lnTo>
                <a:lnTo>
                  <a:pt x="54610" y="153669"/>
                </a:lnTo>
                <a:lnTo>
                  <a:pt x="24130" y="153669"/>
                </a:lnTo>
                <a:lnTo>
                  <a:pt x="24130" y="152399"/>
                </a:lnTo>
                <a:close/>
              </a:path>
              <a:path w="208279" h="208279">
                <a:moveTo>
                  <a:pt x="60960" y="147319"/>
                </a:moveTo>
                <a:lnTo>
                  <a:pt x="26670" y="147319"/>
                </a:lnTo>
                <a:lnTo>
                  <a:pt x="26670" y="148589"/>
                </a:lnTo>
                <a:lnTo>
                  <a:pt x="25400" y="148589"/>
                </a:lnTo>
                <a:lnTo>
                  <a:pt x="25400" y="149859"/>
                </a:lnTo>
                <a:lnTo>
                  <a:pt x="24130" y="149859"/>
                </a:lnTo>
                <a:lnTo>
                  <a:pt x="24130" y="152399"/>
                </a:lnTo>
                <a:lnTo>
                  <a:pt x="55880" y="152399"/>
                </a:lnTo>
                <a:lnTo>
                  <a:pt x="60960" y="147319"/>
                </a:lnTo>
                <a:close/>
              </a:path>
              <a:path w="208279" h="208279">
                <a:moveTo>
                  <a:pt x="29210" y="146049"/>
                </a:moveTo>
                <a:lnTo>
                  <a:pt x="27939" y="146049"/>
                </a:lnTo>
                <a:lnTo>
                  <a:pt x="27939" y="147319"/>
                </a:lnTo>
                <a:lnTo>
                  <a:pt x="29210" y="147319"/>
                </a:lnTo>
                <a:lnTo>
                  <a:pt x="29210" y="146049"/>
                </a:lnTo>
                <a:close/>
              </a:path>
              <a:path w="208279" h="208279">
                <a:moveTo>
                  <a:pt x="67310" y="140969"/>
                </a:moveTo>
                <a:lnTo>
                  <a:pt x="31750" y="140969"/>
                </a:lnTo>
                <a:lnTo>
                  <a:pt x="31750" y="142239"/>
                </a:lnTo>
                <a:lnTo>
                  <a:pt x="30480" y="142239"/>
                </a:lnTo>
                <a:lnTo>
                  <a:pt x="30480" y="143509"/>
                </a:lnTo>
                <a:lnTo>
                  <a:pt x="29210" y="143509"/>
                </a:lnTo>
                <a:lnTo>
                  <a:pt x="29210" y="146049"/>
                </a:lnTo>
                <a:lnTo>
                  <a:pt x="62230" y="146049"/>
                </a:lnTo>
                <a:lnTo>
                  <a:pt x="67310" y="140969"/>
                </a:lnTo>
                <a:close/>
              </a:path>
              <a:path w="208279" h="208279">
                <a:moveTo>
                  <a:pt x="34289" y="139699"/>
                </a:moveTo>
                <a:lnTo>
                  <a:pt x="33020" y="139699"/>
                </a:lnTo>
                <a:lnTo>
                  <a:pt x="33020" y="140969"/>
                </a:lnTo>
                <a:lnTo>
                  <a:pt x="34289" y="140969"/>
                </a:lnTo>
                <a:lnTo>
                  <a:pt x="34289" y="139699"/>
                </a:lnTo>
                <a:close/>
              </a:path>
              <a:path w="208279" h="208279">
                <a:moveTo>
                  <a:pt x="39370" y="133349"/>
                </a:moveTo>
                <a:lnTo>
                  <a:pt x="38100" y="133349"/>
                </a:lnTo>
                <a:lnTo>
                  <a:pt x="38100" y="135889"/>
                </a:lnTo>
                <a:lnTo>
                  <a:pt x="36830" y="135889"/>
                </a:lnTo>
                <a:lnTo>
                  <a:pt x="36830" y="137159"/>
                </a:lnTo>
                <a:lnTo>
                  <a:pt x="35560" y="137159"/>
                </a:lnTo>
                <a:lnTo>
                  <a:pt x="35560" y="139699"/>
                </a:lnTo>
                <a:lnTo>
                  <a:pt x="68580" y="139699"/>
                </a:lnTo>
                <a:lnTo>
                  <a:pt x="73660" y="134619"/>
                </a:lnTo>
                <a:lnTo>
                  <a:pt x="39370" y="134619"/>
                </a:lnTo>
                <a:lnTo>
                  <a:pt x="39370" y="133349"/>
                </a:lnTo>
                <a:close/>
              </a:path>
              <a:path w="208279" h="208279">
                <a:moveTo>
                  <a:pt x="80010" y="128269"/>
                </a:moveTo>
                <a:lnTo>
                  <a:pt x="43180" y="128269"/>
                </a:lnTo>
                <a:lnTo>
                  <a:pt x="43180" y="129539"/>
                </a:lnTo>
                <a:lnTo>
                  <a:pt x="41910" y="129539"/>
                </a:lnTo>
                <a:lnTo>
                  <a:pt x="41910" y="130809"/>
                </a:lnTo>
                <a:lnTo>
                  <a:pt x="40639" y="130809"/>
                </a:lnTo>
                <a:lnTo>
                  <a:pt x="40639" y="133349"/>
                </a:lnTo>
                <a:lnTo>
                  <a:pt x="74930" y="133349"/>
                </a:lnTo>
                <a:lnTo>
                  <a:pt x="80010" y="128269"/>
                </a:lnTo>
                <a:close/>
              </a:path>
              <a:path w="208279" h="208279">
                <a:moveTo>
                  <a:pt x="45720" y="126999"/>
                </a:moveTo>
                <a:lnTo>
                  <a:pt x="44450" y="126999"/>
                </a:lnTo>
                <a:lnTo>
                  <a:pt x="44450" y="128269"/>
                </a:lnTo>
                <a:lnTo>
                  <a:pt x="45720" y="128269"/>
                </a:lnTo>
                <a:lnTo>
                  <a:pt x="45720" y="126999"/>
                </a:lnTo>
                <a:close/>
              </a:path>
              <a:path w="208279" h="208279">
                <a:moveTo>
                  <a:pt x="86360" y="121919"/>
                </a:moveTo>
                <a:lnTo>
                  <a:pt x="48260" y="121919"/>
                </a:lnTo>
                <a:lnTo>
                  <a:pt x="48260" y="124459"/>
                </a:lnTo>
                <a:lnTo>
                  <a:pt x="46989" y="124459"/>
                </a:lnTo>
                <a:lnTo>
                  <a:pt x="46989" y="126999"/>
                </a:lnTo>
                <a:lnTo>
                  <a:pt x="81280" y="126999"/>
                </a:lnTo>
                <a:lnTo>
                  <a:pt x="86360" y="121919"/>
                </a:lnTo>
                <a:close/>
              </a:path>
              <a:path w="208279" h="208279">
                <a:moveTo>
                  <a:pt x="50800" y="120649"/>
                </a:moveTo>
                <a:lnTo>
                  <a:pt x="49530" y="120649"/>
                </a:lnTo>
                <a:lnTo>
                  <a:pt x="49530" y="121919"/>
                </a:lnTo>
                <a:lnTo>
                  <a:pt x="50800" y="121919"/>
                </a:lnTo>
                <a:lnTo>
                  <a:pt x="50800" y="120649"/>
                </a:lnTo>
                <a:close/>
              </a:path>
              <a:path w="208279" h="208279">
                <a:moveTo>
                  <a:pt x="92710" y="115569"/>
                </a:moveTo>
                <a:lnTo>
                  <a:pt x="54610" y="115569"/>
                </a:lnTo>
                <a:lnTo>
                  <a:pt x="54610" y="116839"/>
                </a:lnTo>
                <a:lnTo>
                  <a:pt x="53339" y="116839"/>
                </a:lnTo>
                <a:lnTo>
                  <a:pt x="53339" y="118109"/>
                </a:lnTo>
                <a:lnTo>
                  <a:pt x="52070" y="118109"/>
                </a:lnTo>
                <a:lnTo>
                  <a:pt x="52070" y="120649"/>
                </a:lnTo>
                <a:lnTo>
                  <a:pt x="87630" y="120649"/>
                </a:lnTo>
                <a:lnTo>
                  <a:pt x="92710" y="115569"/>
                </a:lnTo>
                <a:close/>
              </a:path>
              <a:path w="208279" h="208279">
                <a:moveTo>
                  <a:pt x="57150" y="114299"/>
                </a:moveTo>
                <a:lnTo>
                  <a:pt x="55880" y="114299"/>
                </a:lnTo>
                <a:lnTo>
                  <a:pt x="55880" y="115569"/>
                </a:lnTo>
                <a:lnTo>
                  <a:pt x="57150" y="115569"/>
                </a:lnTo>
                <a:lnTo>
                  <a:pt x="57150" y="114299"/>
                </a:lnTo>
                <a:close/>
              </a:path>
              <a:path w="208279" h="208279">
                <a:moveTo>
                  <a:pt x="99060" y="109219"/>
                </a:moveTo>
                <a:lnTo>
                  <a:pt x="59689" y="109219"/>
                </a:lnTo>
                <a:lnTo>
                  <a:pt x="59689" y="110489"/>
                </a:lnTo>
                <a:lnTo>
                  <a:pt x="58420" y="110489"/>
                </a:lnTo>
                <a:lnTo>
                  <a:pt x="58420" y="111759"/>
                </a:lnTo>
                <a:lnTo>
                  <a:pt x="57150" y="111759"/>
                </a:lnTo>
                <a:lnTo>
                  <a:pt x="57150" y="114299"/>
                </a:lnTo>
                <a:lnTo>
                  <a:pt x="93980" y="114299"/>
                </a:lnTo>
                <a:lnTo>
                  <a:pt x="99060" y="109219"/>
                </a:lnTo>
                <a:close/>
              </a:path>
              <a:path w="208279" h="208279">
                <a:moveTo>
                  <a:pt x="62230" y="107949"/>
                </a:moveTo>
                <a:lnTo>
                  <a:pt x="60960" y="107949"/>
                </a:lnTo>
                <a:lnTo>
                  <a:pt x="60960" y="109219"/>
                </a:lnTo>
                <a:lnTo>
                  <a:pt x="62230" y="109219"/>
                </a:lnTo>
                <a:lnTo>
                  <a:pt x="62230" y="107949"/>
                </a:lnTo>
                <a:close/>
              </a:path>
              <a:path w="208279" h="208279">
                <a:moveTo>
                  <a:pt x="105410" y="102869"/>
                </a:moveTo>
                <a:lnTo>
                  <a:pt x="66039" y="102869"/>
                </a:lnTo>
                <a:lnTo>
                  <a:pt x="66039" y="104139"/>
                </a:lnTo>
                <a:lnTo>
                  <a:pt x="64770" y="104139"/>
                </a:lnTo>
                <a:lnTo>
                  <a:pt x="64770" y="105409"/>
                </a:lnTo>
                <a:lnTo>
                  <a:pt x="63500" y="105409"/>
                </a:lnTo>
                <a:lnTo>
                  <a:pt x="63500" y="107949"/>
                </a:lnTo>
                <a:lnTo>
                  <a:pt x="100330" y="107949"/>
                </a:lnTo>
                <a:lnTo>
                  <a:pt x="105410" y="102869"/>
                </a:lnTo>
                <a:close/>
              </a:path>
              <a:path w="208279" h="208279">
                <a:moveTo>
                  <a:pt x="111760" y="96519"/>
                </a:moveTo>
                <a:lnTo>
                  <a:pt x="71120" y="96519"/>
                </a:lnTo>
                <a:lnTo>
                  <a:pt x="71120" y="97789"/>
                </a:lnTo>
                <a:lnTo>
                  <a:pt x="69850" y="97789"/>
                </a:lnTo>
                <a:lnTo>
                  <a:pt x="69850" y="99059"/>
                </a:lnTo>
                <a:lnTo>
                  <a:pt x="68580" y="99059"/>
                </a:lnTo>
                <a:lnTo>
                  <a:pt x="68580" y="101599"/>
                </a:lnTo>
                <a:lnTo>
                  <a:pt x="106680" y="101599"/>
                </a:lnTo>
                <a:lnTo>
                  <a:pt x="111760" y="96519"/>
                </a:lnTo>
                <a:close/>
              </a:path>
              <a:path w="208279" h="208279">
                <a:moveTo>
                  <a:pt x="73660" y="95249"/>
                </a:moveTo>
                <a:lnTo>
                  <a:pt x="72389" y="95249"/>
                </a:lnTo>
                <a:lnTo>
                  <a:pt x="72389" y="96519"/>
                </a:lnTo>
                <a:lnTo>
                  <a:pt x="73660" y="96519"/>
                </a:lnTo>
                <a:lnTo>
                  <a:pt x="73660" y="95249"/>
                </a:lnTo>
                <a:close/>
              </a:path>
              <a:path w="208279" h="208279">
                <a:moveTo>
                  <a:pt x="78739" y="88899"/>
                </a:moveTo>
                <a:lnTo>
                  <a:pt x="77470" y="88899"/>
                </a:lnTo>
                <a:lnTo>
                  <a:pt x="77470" y="91439"/>
                </a:lnTo>
                <a:lnTo>
                  <a:pt x="76200" y="91439"/>
                </a:lnTo>
                <a:lnTo>
                  <a:pt x="76200" y="92709"/>
                </a:lnTo>
                <a:lnTo>
                  <a:pt x="74930" y="92709"/>
                </a:lnTo>
                <a:lnTo>
                  <a:pt x="74930" y="95249"/>
                </a:lnTo>
                <a:lnTo>
                  <a:pt x="113030" y="95249"/>
                </a:lnTo>
                <a:lnTo>
                  <a:pt x="118110" y="90169"/>
                </a:lnTo>
                <a:lnTo>
                  <a:pt x="78739" y="90169"/>
                </a:lnTo>
                <a:lnTo>
                  <a:pt x="78739" y="88899"/>
                </a:lnTo>
                <a:close/>
              </a:path>
              <a:path w="208279" h="208279">
                <a:moveTo>
                  <a:pt x="124460" y="83819"/>
                </a:moveTo>
                <a:lnTo>
                  <a:pt x="82550" y="83819"/>
                </a:lnTo>
                <a:lnTo>
                  <a:pt x="82550" y="85089"/>
                </a:lnTo>
                <a:lnTo>
                  <a:pt x="81280" y="85089"/>
                </a:lnTo>
                <a:lnTo>
                  <a:pt x="81280" y="86359"/>
                </a:lnTo>
                <a:lnTo>
                  <a:pt x="80010" y="86359"/>
                </a:lnTo>
                <a:lnTo>
                  <a:pt x="80010" y="88899"/>
                </a:lnTo>
                <a:lnTo>
                  <a:pt x="119380" y="88899"/>
                </a:lnTo>
                <a:lnTo>
                  <a:pt x="124460" y="83819"/>
                </a:lnTo>
                <a:close/>
              </a:path>
              <a:path w="208279" h="208279">
                <a:moveTo>
                  <a:pt x="85089" y="82549"/>
                </a:moveTo>
                <a:lnTo>
                  <a:pt x="83820" y="82549"/>
                </a:lnTo>
                <a:lnTo>
                  <a:pt x="83820" y="83819"/>
                </a:lnTo>
                <a:lnTo>
                  <a:pt x="85089" y="83819"/>
                </a:lnTo>
                <a:lnTo>
                  <a:pt x="85089" y="82549"/>
                </a:lnTo>
                <a:close/>
              </a:path>
              <a:path w="208279" h="208279">
                <a:moveTo>
                  <a:pt x="130810" y="77469"/>
                </a:moveTo>
                <a:lnTo>
                  <a:pt x="87630" y="77469"/>
                </a:lnTo>
                <a:lnTo>
                  <a:pt x="87630" y="78739"/>
                </a:lnTo>
                <a:lnTo>
                  <a:pt x="86360" y="78739"/>
                </a:lnTo>
                <a:lnTo>
                  <a:pt x="86360" y="82549"/>
                </a:lnTo>
                <a:lnTo>
                  <a:pt x="125730" y="82549"/>
                </a:lnTo>
                <a:lnTo>
                  <a:pt x="130810" y="77469"/>
                </a:lnTo>
                <a:close/>
              </a:path>
              <a:path w="208279" h="208279">
                <a:moveTo>
                  <a:pt x="90170" y="76199"/>
                </a:moveTo>
                <a:lnTo>
                  <a:pt x="88900" y="76199"/>
                </a:lnTo>
                <a:lnTo>
                  <a:pt x="88900" y="77469"/>
                </a:lnTo>
                <a:lnTo>
                  <a:pt x="90170" y="77469"/>
                </a:lnTo>
                <a:lnTo>
                  <a:pt x="90170" y="76199"/>
                </a:lnTo>
                <a:close/>
              </a:path>
              <a:path w="208279" h="208279">
                <a:moveTo>
                  <a:pt x="137160" y="71119"/>
                </a:moveTo>
                <a:lnTo>
                  <a:pt x="95250" y="71119"/>
                </a:lnTo>
                <a:lnTo>
                  <a:pt x="95250" y="72389"/>
                </a:lnTo>
                <a:lnTo>
                  <a:pt x="93980" y="72389"/>
                </a:lnTo>
                <a:lnTo>
                  <a:pt x="93980" y="73659"/>
                </a:lnTo>
                <a:lnTo>
                  <a:pt x="91439" y="73659"/>
                </a:lnTo>
                <a:lnTo>
                  <a:pt x="91439" y="76199"/>
                </a:lnTo>
                <a:lnTo>
                  <a:pt x="132080" y="76199"/>
                </a:lnTo>
                <a:lnTo>
                  <a:pt x="137160" y="71119"/>
                </a:lnTo>
                <a:close/>
              </a:path>
              <a:path w="208279" h="208279">
                <a:moveTo>
                  <a:pt x="99060" y="69849"/>
                </a:moveTo>
                <a:lnTo>
                  <a:pt x="97789" y="69849"/>
                </a:lnTo>
                <a:lnTo>
                  <a:pt x="97789" y="71119"/>
                </a:lnTo>
                <a:lnTo>
                  <a:pt x="99060" y="71119"/>
                </a:lnTo>
                <a:lnTo>
                  <a:pt x="99060" y="69849"/>
                </a:lnTo>
                <a:close/>
              </a:path>
              <a:path w="208279" h="208279">
                <a:moveTo>
                  <a:pt x="143510" y="64769"/>
                </a:moveTo>
                <a:lnTo>
                  <a:pt x="105410" y="64769"/>
                </a:lnTo>
                <a:lnTo>
                  <a:pt x="105410" y="66039"/>
                </a:lnTo>
                <a:lnTo>
                  <a:pt x="102870" y="66039"/>
                </a:lnTo>
                <a:lnTo>
                  <a:pt x="102870" y="67309"/>
                </a:lnTo>
                <a:lnTo>
                  <a:pt x="101600" y="67309"/>
                </a:lnTo>
                <a:lnTo>
                  <a:pt x="101600" y="69849"/>
                </a:lnTo>
                <a:lnTo>
                  <a:pt x="138430" y="69849"/>
                </a:lnTo>
                <a:lnTo>
                  <a:pt x="143510" y="64769"/>
                </a:lnTo>
                <a:close/>
              </a:path>
              <a:path w="208279" h="208279">
                <a:moveTo>
                  <a:pt x="109220" y="63499"/>
                </a:moveTo>
                <a:lnTo>
                  <a:pt x="106680" y="63499"/>
                </a:lnTo>
                <a:lnTo>
                  <a:pt x="106680" y="64769"/>
                </a:lnTo>
                <a:lnTo>
                  <a:pt x="109220" y="64769"/>
                </a:lnTo>
                <a:lnTo>
                  <a:pt x="109220" y="63499"/>
                </a:lnTo>
                <a:close/>
              </a:path>
              <a:path w="208279" h="208279">
                <a:moveTo>
                  <a:pt x="149860" y="58419"/>
                </a:moveTo>
                <a:lnTo>
                  <a:pt x="114300" y="58419"/>
                </a:lnTo>
                <a:lnTo>
                  <a:pt x="114300" y="59689"/>
                </a:lnTo>
                <a:lnTo>
                  <a:pt x="113030" y="59689"/>
                </a:lnTo>
                <a:lnTo>
                  <a:pt x="113030" y="60959"/>
                </a:lnTo>
                <a:lnTo>
                  <a:pt x="110489" y="60959"/>
                </a:lnTo>
                <a:lnTo>
                  <a:pt x="110489" y="63499"/>
                </a:lnTo>
                <a:lnTo>
                  <a:pt x="144780" y="63499"/>
                </a:lnTo>
                <a:lnTo>
                  <a:pt x="149860" y="58419"/>
                </a:lnTo>
                <a:close/>
              </a:path>
              <a:path w="208279" h="208279">
                <a:moveTo>
                  <a:pt x="118110" y="57149"/>
                </a:moveTo>
                <a:lnTo>
                  <a:pt x="116839" y="57149"/>
                </a:lnTo>
                <a:lnTo>
                  <a:pt x="116839" y="58419"/>
                </a:lnTo>
                <a:lnTo>
                  <a:pt x="118110" y="58419"/>
                </a:lnTo>
                <a:lnTo>
                  <a:pt x="118110" y="57149"/>
                </a:lnTo>
                <a:close/>
              </a:path>
              <a:path w="208279" h="208279">
                <a:moveTo>
                  <a:pt x="156210" y="52069"/>
                </a:moveTo>
                <a:lnTo>
                  <a:pt x="124460" y="52069"/>
                </a:lnTo>
                <a:lnTo>
                  <a:pt x="124460" y="53339"/>
                </a:lnTo>
                <a:lnTo>
                  <a:pt x="121920" y="53339"/>
                </a:lnTo>
                <a:lnTo>
                  <a:pt x="121920" y="54609"/>
                </a:lnTo>
                <a:lnTo>
                  <a:pt x="120650" y="54609"/>
                </a:lnTo>
                <a:lnTo>
                  <a:pt x="120650" y="57149"/>
                </a:lnTo>
                <a:lnTo>
                  <a:pt x="151130" y="57149"/>
                </a:lnTo>
                <a:lnTo>
                  <a:pt x="156210" y="52069"/>
                </a:lnTo>
                <a:close/>
              </a:path>
              <a:path w="208279" h="208279">
                <a:moveTo>
                  <a:pt x="128270" y="50799"/>
                </a:moveTo>
                <a:lnTo>
                  <a:pt x="125730" y="50799"/>
                </a:lnTo>
                <a:lnTo>
                  <a:pt x="125730" y="52069"/>
                </a:lnTo>
                <a:lnTo>
                  <a:pt x="128270" y="52069"/>
                </a:lnTo>
                <a:lnTo>
                  <a:pt x="128270" y="50799"/>
                </a:lnTo>
                <a:close/>
              </a:path>
              <a:path w="208279" h="208279">
                <a:moveTo>
                  <a:pt x="162560" y="45719"/>
                </a:moveTo>
                <a:lnTo>
                  <a:pt x="133350" y="45719"/>
                </a:lnTo>
                <a:lnTo>
                  <a:pt x="133350" y="46989"/>
                </a:lnTo>
                <a:lnTo>
                  <a:pt x="132080" y="46989"/>
                </a:lnTo>
                <a:lnTo>
                  <a:pt x="132080" y="48259"/>
                </a:lnTo>
                <a:lnTo>
                  <a:pt x="129539" y="48259"/>
                </a:lnTo>
                <a:lnTo>
                  <a:pt x="129539" y="50799"/>
                </a:lnTo>
                <a:lnTo>
                  <a:pt x="157480" y="50799"/>
                </a:lnTo>
                <a:lnTo>
                  <a:pt x="162560" y="45719"/>
                </a:lnTo>
                <a:close/>
              </a:path>
              <a:path w="208279" h="208279">
                <a:moveTo>
                  <a:pt x="137160" y="44449"/>
                </a:moveTo>
                <a:lnTo>
                  <a:pt x="134620" y="44449"/>
                </a:lnTo>
                <a:lnTo>
                  <a:pt x="134620" y="45719"/>
                </a:lnTo>
                <a:lnTo>
                  <a:pt x="137160" y="45719"/>
                </a:lnTo>
                <a:lnTo>
                  <a:pt x="137160" y="44449"/>
                </a:lnTo>
                <a:close/>
              </a:path>
              <a:path w="208279" h="208279">
                <a:moveTo>
                  <a:pt x="168910" y="39369"/>
                </a:moveTo>
                <a:lnTo>
                  <a:pt x="142239" y="39369"/>
                </a:lnTo>
                <a:lnTo>
                  <a:pt x="142239" y="40639"/>
                </a:lnTo>
                <a:lnTo>
                  <a:pt x="140970" y="40639"/>
                </a:lnTo>
                <a:lnTo>
                  <a:pt x="140970" y="41909"/>
                </a:lnTo>
                <a:lnTo>
                  <a:pt x="138430" y="41909"/>
                </a:lnTo>
                <a:lnTo>
                  <a:pt x="138430" y="44449"/>
                </a:lnTo>
                <a:lnTo>
                  <a:pt x="163830" y="44449"/>
                </a:lnTo>
                <a:lnTo>
                  <a:pt x="168910" y="39369"/>
                </a:lnTo>
                <a:close/>
              </a:path>
              <a:path w="208279" h="208279">
                <a:moveTo>
                  <a:pt x="146050" y="38099"/>
                </a:moveTo>
                <a:lnTo>
                  <a:pt x="144780" y="38099"/>
                </a:lnTo>
                <a:lnTo>
                  <a:pt x="144780" y="39369"/>
                </a:lnTo>
                <a:lnTo>
                  <a:pt x="146050" y="39369"/>
                </a:lnTo>
                <a:lnTo>
                  <a:pt x="146050" y="38099"/>
                </a:lnTo>
                <a:close/>
              </a:path>
              <a:path w="208279" h="208279">
                <a:moveTo>
                  <a:pt x="175260" y="33019"/>
                </a:moveTo>
                <a:lnTo>
                  <a:pt x="152400" y="33019"/>
                </a:lnTo>
                <a:lnTo>
                  <a:pt x="152400" y="34289"/>
                </a:lnTo>
                <a:lnTo>
                  <a:pt x="149860" y="34289"/>
                </a:lnTo>
                <a:lnTo>
                  <a:pt x="149860" y="35559"/>
                </a:lnTo>
                <a:lnTo>
                  <a:pt x="148589" y="35559"/>
                </a:lnTo>
                <a:lnTo>
                  <a:pt x="148589" y="38099"/>
                </a:lnTo>
                <a:lnTo>
                  <a:pt x="170180" y="38099"/>
                </a:lnTo>
                <a:lnTo>
                  <a:pt x="175260" y="33019"/>
                </a:lnTo>
                <a:close/>
              </a:path>
              <a:path w="208279" h="208279">
                <a:moveTo>
                  <a:pt x="156210" y="31749"/>
                </a:moveTo>
                <a:lnTo>
                  <a:pt x="153670" y="31749"/>
                </a:lnTo>
                <a:lnTo>
                  <a:pt x="153670" y="33019"/>
                </a:lnTo>
                <a:lnTo>
                  <a:pt x="156210" y="33019"/>
                </a:lnTo>
                <a:lnTo>
                  <a:pt x="156210" y="31749"/>
                </a:lnTo>
                <a:close/>
              </a:path>
              <a:path w="208279" h="208279">
                <a:moveTo>
                  <a:pt x="181610" y="26669"/>
                </a:moveTo>
                <a:lnTo>
                  <a:pt x="161289" y="26669"/>
                </a:lnTo>
                <a:lnTo>
                  <a:pt x="161289" y="27939"/>
                </a:lnTo>
                <a:lnTo>
                  <a:pt x="160020" y="27939"/>
                </a:lnTo>
                <a:lnTo>
                  <a:pt x="160020" y="29209"/>
                </a:lnTo>
                <a:lnTo>
                  <a:pt x="157480" y="29209"/>
                </a:lnTo>
                <a:lnTo>
                  <a:pt x="157480" y="31749"/>
                </a:lnTo>
                <a:lnTo>
                  <a:pt x="176530" y="31749"/>
                </a:lnTo>
                <a:lnTo>
                  <a:pt x="181610" y="26669"/>
                </a:lnTo>
                <a:close/>
              </a:path>
              <a:path w="208279" h="208279">
                <a:moveTo>
                  <a:pt x="165100" y="25399"/>
                </a:moveTo>
                <a:lnTo>
                  <a:pt x="163830" y="25399"/>
                </a:lnTo>
                <a:lnTo>
                  <a:pt x="163830" y="26669"/>
                </a:lnTo>
                <a:lnTo>
                  <a:pt x="165100" y="26669"/>
                </a:lnTo>
                <a:lnTo>
                  <a:pt x="165100" y="25399"/>
                </a:lnTo>
                <a:close/>
              </a:path>
              <a:path w="208279" h="208279">
                <a:moveTo>
                  <a:pt x="187960" y="20319"/>
                </a:moveTo>
                <a:lnTo>
                  <a:pt x="171450" y="20319"/>
                </a:lnTo>
                <a:lnTo>
                  <a:pt x="171450" y="21589"/>
                </a:lnTo>
                <a:lnTo>
                  <a:pt x="168910" y="21589"/>
                </a:lnTo>
                <a:lnTo>
                  <a:pt x="168910" y="22859"/>
                </a:lnTo>
                <a:lnTo>
                  <a:pt x="167639" y="22859"/>
                </a:lnTo>
                <a:lnTo>
                  <a:pt x="167639" y="25399"/>
                </a:lnTo>
                <a:lnTo>
                  <a:pt x="182880" y="25399"/>
                </a:lnTo>
                <a:lnTo>
                  <a:pt x="187960" y="20319"/>
                </a:lnTo>
                <a:close/>
              </a:path>
              <a:path w="208279" h="208279">
                <a:moveTo>
                  <a:pt x="175260" y="19049"/>
                </a:moveTo>
                <a:lnTo>
                  <a:pt x="172720" y="19049"/>
                </a:lnTo>
                <a:lnTo>
                  <a:pt x="172720" y="20319"/>
                </a:lnTo>
                <a:lnTo>
                  <a:pt x="175260" y="20319"/>
                </a:lnTo>
                <a:lnTo>
                  <a:pt x="175260" y="19049"/>
                </a:lnTo>
                <a:close/>
              </a:path>
              <a:path w="208279" h="208279">
                <a:moveTo>
                  <a:pt x="194310" y="13969"/>
                </a:moveTo>
                <a:lnTo>
                  <a:pt x="181610" y="13969"/>
                </a:lnTo>
                <a:lnTo>
                  <a:pt x="181610" y="15239"/>
                </a:lnTo>
                <a:lnTo>
                  <a:pt x="179070" y="15239"/>
                </a:lnTo>
                <a:lnTo>
                  <a:pt x="179070" y="16509"/>
                </a:lnTo>
                <a:lnTo>
                  <a:pt x="176530" y="16509"/>
                </a:lnTo>
                <a:lnTo>
                  <a:pt x="176530" y="19049"/>
                </a:lnTo>
                <a:lnTo>
                  <a:pt x="189230" y="19049"/>
                </a:lnTo>
                <a:lnTo>
                  <a:pt x="194310" y="13969"/>
                </a:lnTo>
                <a:close/>
              </a:path>
              <a:path w="208279" h="208279">
                <a:moveTo>
                  <a:pt x="186689" y="12699"/>
                </a:moveTo>
                <a:lnTo>
                  <a:pt x="184150" y="12699"/>
                </a:lnTo>
                <a:lnTo>
                  <a:pt x="184150" y="13969"/>
                </a:lnTo>
                <a:lnTo>
                  <a:pt x="186689" y="13969"/>
                </a:lnTo>
                <a:lnTo>
                  <a:pt x="186689" y="12699"/>
                </a:lnTo>
                <a:close/>
              </a:path>
              <a:path w="208279" h="208279">
                <a:moveTo>
                  <a:pt x="200660" y="7619"/>
                </a:moveTo>
                <a:lnTo>
                  <a:pt x="193039" y="7619"/>
                </a:lnTo>
                <a:lnTo>
                  <a:pt x="193039" y="8889"/>
                </a:lnTo>
                <a:lnTo>
                  <a:pt x="190500" y="8889"/>
                </a:lnTo>
                <a:lnTo>
                  <a:pt x="190500" y="10159"/>
                </a:lnTo>
                <a:lnTo>
                  <a:pt x="189230" y="10159"/>
                </a:lnTo>
                <a:lnTo>
                  <a:pt x="189230" y="12699"/>
                </a:lnTo>
                <a:lnTo>
                  <a:pt x="195580" y="12699"/>
                </a:lnTo>
                <a:lnTo>
                  <a:pt x="200660" y="7619"/>
                </a:lnTo>
                <a:close/>
              </a:path>
              <a:path w="208279" h="208279">
                <a:moveTo>
                  <a:pt x="198120" y="6349"/>
                </a:moveTo>
                <a:lnTo>
                  <a:pt x="195580" y="6349"/>
                </a:lnTo>
                <a:lnTo>
                  <a:pt x="195580" y="7619"/>
                </a:lnTo>
                <a:lnTo>
                  <a:pt x="198120" y="7619"/>
                </a:lnTo>
                <a:lnTo>
                  <a:pt x="198120" y="6349"/>
                </a:lnTo>
                <a:close/>
              </a:path>
              <a:path w="208279" h="208279">
                <a:moveTo>
                  <a:pt x="205740" y="2539"/>
                </a:moveTo>
                <a:lnTo>
                  <a:pt x="203200" y="2539"/>
                </a:lnTo>
                <a:lnTo>
                  <a:pt x="203200" y="3809"/>
                </a:lnTo>
                <a:lnTo>
                  <a:pt x="200660" y="3809"/>
                </a:lnTo>
                <a:lnTo>
                  <a:pt x="200660" y="6349"/>
                </a:lnTo>
                <a:lnTo>
                  <a:pt x="201930" y="6349"/>
                </a:lnTo>
                <a:lnTo>
                  <a:pt x="205740" y="2539"/>
                </a:lnTo>
                <a:close/>
              </a:path>
              <a:path w="208279" h="208279">
                <a:moveTo>
                  <a:pt x="207010" y="1269"/>
                </a:moveTo>
                <a:lnTo>
                  <a:pt x="205739" y="1269"/>
                </a:lnTo>
                <a:lnTo>
                  <a:pt x="205739" y="2666"/>
                </a:lnTo>
                <a:lnTo>
                  <a:pt x="207010" y="1269"/>
                </a:lnTo>
                <a:close/>
              </a:path>
              <a:path w="208279" h="208279">
                <a:moveTo>
                  <a:pt x="208280" y="0"/>
                </a:moveTo>
                <a:lnTo>
                  <a:pt x="207010" y="0"/>
                </a:lnTo>
                <a:lnTo>
                  <a:pt x="207010" y="1269"/>
                </a:lnTo>
                <a:lnTo>
                  <a:pt x="208280" y="0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bk object 1958"/>
          <p:cNvSpPr/>
          <p:nvPr/>
        </p:nvSpPr>
        <p:spPr>
          <a:xfrm>
            <a:off x="3952240" y="6076950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0"/>
                </a:move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bk object 1959"/>
          <p:cNvSpPr/>
          <p:nvPr/>
        </p:nvSpPr>
        <p:spPr>
          <a:xfrm>
            <a:off x="3923029" y="6076950"/>
            <a:ext cx="29209" cy="16510"/>
          </a:xfrm>
          <a:custGeom>
            <a:avLst/>
            <a:gdLst/>
            <a:ahLst/>
            <a:cxnLst/>
            <a:rect l="l" t="t" r="r" b="b"/>
            <a:pathLst>
              <a:path w="29210" h="16510">
                <a:moveTo>
                  <a:pt x="29210" y="0"/>
                </a:moveTo>
                <a:lnTo>
                  <a:pt x="27940" y="0"/>
                </a:lnTo>
                <a:lnTo>
                  <a:pt x="27940" y="2540"/>
                </a:lnTo>
                <a:lnTo>
                  <a:pt x="13970" y="2540"/>
                </a:lnTo>
                <a:lnTo>
                  <a:pt x="13970" y="3809"/>
                </a:lnTo>
                <a:lnTo>
                  <a:pt x="5080" y="3809"/>
                </a:lnTo>
                <a:lnTo>
                  <a:pt x="5080" y="5080"/>
                </a:lnTo>
                <a:lnTo>
                  <a:pt x="0" y="5080"/>
                </a:lnTo>
                <a:lnTo>
                  <a:pt x="0" y="16509"/>
                </a:lnTo>
                <a:lnTo>
                  <a:pt x="1270" y="16509"/>
                </a:lnTo>
                <a:lnTo>
                  <a:pt x="1270" y="15240"/>
                </a:lnTo>
                <a:lnTo>
                  <a:pt x="11430" y="15240"/>
                </a:lnTo>
                <a:lnTo>
                  <a:pt x="11430" y="12700"/>
                </a:lnTo>
                <a:lnTo>
                  <a:pt x="16510" y="12700"/>
                </a:lnTo>
                <a:lnTo>
                  <a:pt x="16510" y="11430"/>
                </a:lnTo>
                <a:lnTo>
                  <a:pt x="21589" y="11430"/>
                </a:lnTo>
                <a:lnTo>
                  <a:pt x="21589" y="10159"/>
                </a:lnTo>
                <a:lnTo>
                  <a:pt x="29210" y="10159"/>
                </a:lnTo>
                <a:lnTo>
                  <a:pt x="2921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bk object 1960"/>
          <p:cNvSpPr/>
          <p:nvPr/>
        </p:nvSpPr>
        <p:spPr>
          <a:xfrm>
            <a:off x="3893820" y="6082029"/>
            <a:ext cx="29209" cy="17780"/>
          </a:xfrm>
          <a:custGeom>
            <a:avLst/>
            <a:gdLst/>
            <a:ahLst/>
            <a:cxnLst/>
            <a:rect l="l" t="t" r="r" b="b"/>
            <a:pathLst>
              <a:path w="29210" h="17779">
                <a:moveTo>
                  <a:pt x="29209" y="0"/>
                </a:moveTo>
                <a:lnTo>
                  <a:pt x="25400" y="0"/>
                </a:lnTo>
                <a:lnTo>
                  <a:pt x="25400" y="1270"/>
                </a:lnTo>
                <a:lnTo>
                  <a:pt x="16509" y="1270"/>
                </a:lnTo>
                <a:lnTo>
                  <a:pt x="16509" y="3810"/>
                </a:lnTo>
                <a:lnTo>
                  <a:pt x="0" y="3810"/>
                </a:lnTo>
                <a:lnTo>
                  <a:pt x="0" y="17780"/>
                </a:lnTo>
                <a:lnTo>
                  <a:pt x="3809" y="17780"/>
                </a:lnTo>
                <a:lnTo>
                  <a:pt x="3809" y="16510"/>
                </a:lnTo>
                <a:lnTo>
                  <a:pt x="13969" y="16510"/>
                </a:lnTo>
                <a:lnTo>
                  <a:pt x="13969" y="13970"/>
                </a:lnTo>
                <a:lnTo>
                  <a:pt x="19049" y="13970"/>
                </a:lnTo>
                <a:lnTo>
                  <a:pt x="19049" y="12700"/>
                </a:lnTo>
                <a:lnTo>
                  <a:pt x="24129" y="12700"/>
                </a:lnTo>
                <a:lnTo>
                  <a:pt x="24129" y="11430"/>
                </a:lnTo>
                <a:lnTo>
                  <a:pt x="29209" y="11430"/>
                </a:lnTo>
                <a:lnTo>
                  <a:pt x="2920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bk object 1961"/>
          <p:cNvSpPr/>
          <p:nvPr/>
        </p:nvSpPr>
        <p:spPr>
          <a:xfrm>
            <a:off x="3863340" y="6085840"/>
            <a:ext cx="30480" cy="21590"/>
          </a:xfrm>
          <a:custGeom>
            <a:avLst/>
            <a:gdLst/>
            <a:ahLst/>
            <a:cxnLst/>
            <a:rect l="l" t="t" r="r" b="b"/>
            <a:pathLst>
              <a:path w="30479" h="21589">
                <a:moveTo>
                  <a:pt x="2539" y="20320"/>
                </a:moveTo>
                <a:lnTo>
                  <a:pt x="0" y="20320"/>
                </a:lnTo>
                <a:lnTo>
                  <a:pt x="0" y="21590"/>
                </a:lnTo>
                <a:lnTo>
                  <a:pt x="2539" y="21590"/>
                </a:lnTo>
                <a:lnTo>
                  <a:pt x="2539" y="20320"/>
                </a:lnTo>
                <a:close/>
              </a:path>
              <a:path w="30479" h="21589">
                <a:moveTo>
                  <a:pt x="12700" y="19050"/>
                </a:moveTo>
                <a:lnTo>
                  <a:pt x="7620" y="19050"/>
                </a:lnTo>
                <a:lnTo>
                  <a:pt x="7620" y="20320"/>
                </a:lnTo>
                <a:lnTo>
                  <a:pt x="12700" y="20320"/>
                </a:lnTo>
                <a:lnTo>
                  <a:pt x="12700" y="19050"/>
                </a:lnTo>
                <a:close/>
              </a:path>
              <a:path w="30479" h="21589">
                <a:moveTo>
                  <a:pt x="30480" y="0"/>
                </a:moveTo>
                <a:lnTo>
                  <a:pt x="29210" y="0"/>
                </a:lnTo>
                <a:lnTo>
                  <a:pt x="29210" y="1270"/>
                </a:lnTo>
                <a:lnTo>
                  <a:pt x="21589" y="1270"/>
                </a:lnTo>
                <a:lnTo>
                  <a:pt x="21589" y="2540"/>
                </a:lnTo>
                <a:lnTo>
                  <a:pt x="12700" y="2540"/>
                </a:lnTo>
                <a:lnTo>
                  <a:pt x="12700" y="3810"/>
                </a:lnTo>
                <a:lnTo>
                  <a:pt x="3810" y="3810"/>
                </a:lnTo>
                <a:lnTo>
                  <a:pt x="3810" y="6350"/>
                </a:lnTo>
                <a:lnTo>
                  <a:pt x="0" y="6350"/>
                </a:lnTo>
                <a:lnTo>
                  <a:pt x="0" y="19050"/>
                </a:lnTo>
                <a:lnTo>
                  <a:pt x="17779" y="19050"/>
                </a:lnTo>
                <a:lnTo>
                  <a:pt x="17779" y="16510"/>
                </a:lnTo>
                <a:lnTo>
                  <a:pt x="22860" y="16510"/>
                </a:lnTo>
                <a:lnTo>
                  <a:pt x="22860" y="15240"/>
                </a:lnTo>
                <a:lnTo>
                  <a:pt x="27940" y="15240"/>
                </a:lnTo>
                <a:lnTo>
                  <a:pt x="27940" y="13970"/>
                </a:lnTo>
                <a:lnTo>
                  <a:pt x="30480" y="13970"/>
                </a:lnTo>
                <a:lnTo>
                  <a:pt x="3048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bk object 1962"/>
          <p:cNvSpPr/>
          <p:nvPr/>
        </p:nvSpPr>
        <p:spPr>
          <a:xfrm>
            <a:off x="3834129" y="6092190"/>
            <a:ext cx="29209" cy="21590"/>
          </a:xfrm>
          <a:custGeom>
            <a:avLst/>
            <a:gdLst/>
            <a:ahLst/>
            <a:cxnLst/>
            <a:rect l="l" t="t" r="r" b="b"/>
            <a:pathLst>
              <a:path w="29210" h="21589">
                <a:moveTo>
                  <a:pt x="5080" y="20320"/>
                </a:moveTo>
                <a:lnTo>
                  <a:pt x="0" y="20320"/>
                </a:lnTo>
                <a:lnTo>
                  <a:pt x="0" y="21590"/>
                </a:lnTo>
                <a:lnTo>
                  <a:pt x="5080" y="21590"/>
                </a:lnTo>
                <a:lnTo>
                  <a:pt x="5080" y="20320"/>
                </a:lnTo>
                <a:close/>
              </a:path>
              <a:path w="29210" h="21589">
                <a:moveTo>
                  <a:pt x="29210" y="13970"/>
                </a:moveTo>
                <a:lnTo>
                  <a:pt x="0" y="13970"/>
                </a:lnTo>
                <a:lnTo>
                  <a:pt x="0" y="19050"/>
                </a:lnTo>
                <a:lnTo>
                  <a:pt x="10160" y="19050"/>
                </a:lnTo>
                <a:lnTo>
                  <a:pt x="10160" y="20320"/>
                </a:lnTo>
                <a:lnTo>
                  <a:pt x="15239" y="20320"/>
                </a:lnTo>
                <a:lnTo>
                  <a:pt x="15239" y="17780"/>
                </a:lnTo>
                <a:lnTo>
                  <a:pt x="20320" y="17780"/>
                </a:lnTo>
                <a:lnTo>
                  <a:pt x="20320" y="16510"/>
                </a:lnTo>
                <a:lnTo>
                  <a:pt x="25400" y="16510"/>
                </a:lnTo>
                <a:lnTo>
                  <a:pt x="25400" y="15240"/>
                </a:lnTo>
                <a:lnTo>
                  <a:pt x="29210" y="15240"/>
                </a:lnTo>
                <a:lnTo>
                  <a:pt x="29210" y="13970"/>
                </a:lnTo>
                <a:close/>
              </a:path>
              <a:path w="29210" h="21589">
                <a:moveTo>
                  <a:pt x="29210" y="0"/>
                </a:moveTo>
                <a:lnTo>
                  <a:pt x="15240" y="0"/>
                </a:lnTo>
                <a:lnTo>
                  <a:pt x="15240" y="1270"/>
                </a:lnTo>
                <a:lnTo>
                  <a:pt x="6350" y="1270"/>
                </a:lnTo>
                <a:lnTo>
                  <a:pt x="6350" y="2540"/>
                </a:lnTo>
                <a:lnTo>
                  <a:pt x="0" y="2540"/>
                </a:lnTo>
                <a:lnTo>
                  <a:pt x="0" y="12700"/>
                </a:lnTo>
                <a:lnTo>
                  <a:pt x="29210" y="12700"/>
                </a:lnTo>
                <a:lnTo>
                  <a:pt x="29210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bk object 1963"/>
          <p:cNvSpPr/>
          <p:nvPr/>
        </p:nvSpPr>
        <p:spPr>
          <a:xfrm>
            <a:off x="3804920" y="6094729"/>
            <a:ext cx="29209" cy="25400"/>
          </a:xfrm>
          <a:custGeom>
            <a:avLst/>
            <a:gdLst/>
            <a:ahLst/>
            <a:cxnLst/>
            <a:rect l="l" t="t" r="r" b="b"/>
            <a:pathLst>
              <a:path w="29210" h="25400">
                <a:moveTo>
                  <a:pt x="6349" y="24130"/>
                </a:moveTo>
                <a:lnTo>
                  <a:pt x="0" y="24130"/>
                </a:lnTo>
                <a:lnTo>
                  <a:pt x="0" y="25400"/>
                </a:lnTo>
                <a:lnTo>
                  <a:pt x="6349" y="25400"/>
                </a:lnTo>
                <a:lnTo>
                  <a:pt x="6349" y="24130"/>
                </a:lnTo>
                <a:close/>
              </a:path>
              <a:path w="29210" h="25400">
                <a:moveTo>
                  <a:pt x="29209" y="17780"/>
                </a:moveTo>
                <a:lnTo>
                  <a:pt x="0" y="17780"/>
                </a:lnTo>
                <a:lnTo>
                  <a:pt x="0" y="22860"/>
                </a:lnTo>
                <a:lnTo>
                  <a:pt x="11429" y="22860"/>
                </a:lnTo>
                <a:lnTo>
                  <a:pt x="11429" y="24130"/>
                </a:lnTo>
                <a:lnTo>
                  <a:pt x="17779" y="24130"/>
                </a:lnTo>
                <a:lnTo>
                  <a:pt x="17779" y="21590"/>
                </a:lnTo>
                <a:lnTo>
                  <a:pt x="25399" y="21590"/>
                </a:lnTo>
                <a:lnTo>
                  <a:pt x="25399" y="20320"/>
                </a:lnTo>
                <a:lnTo>
                  <a:pt x="29209" y="20320"/>
                </a:lnTo>
                <a:lnTo>
                  <a:pt x="29209" y="17780"/>
                </a:lnTo>
                <a:close/>
              </a:path>
              <a:path w="29210" h="25400">
                <a:moveTo>
                  <a:pt x="29209" y="11430"/>
                </a:moveTo>
                <a:lnTo>
                  <a:pt x="0" y="11430"/>
                </a:lnTo>
                <a:lnTo>
                  <a:pt x="0" y="16510"/>
                </a:lnTo>
                <a:lnTo>
                  <a:pt x="29209" y="16510"/>
                </a:lnTo>
                <a:lnTo>
                  <a:pt x="29209" y="11430"/>
                </a:lnTo>
                <a:close/>
              </a:path>
              <a:path w="29210" h="25400">
                <a:moveTo>
                  <a:pt x="29209" y="0"/>
                </a:moveTo>
                <a:lnTo>
                  <a:pt x="26669" y="0"/>
                </a:lnTo>
                <a:lnTo>
                  <a:pt x="26669" y="1270"/>
                </a:lnTo>
                <a:lnTo>
                  <a:pt x="13969" y="1270"/>
                </a:lnTo>
                <a:lnTo>
                  <a:pt x="13969" y="3810"/>
                </a:lnTo>
                <a:lnTo>
                  <a:pt x="7619" y="3810"/>
                </a:lnTo>
                <a:lnTo>
                  <a:pt x="7619" y="5080"/>
                </a:lnTo>
                <a:lnTo>
                  <a:pt x="2539" y="5080"/>
                </a:lnTo>
                <a:lnTo>
                  <a:pt x="2539" y="6350"/>
                </a:lnTo>
                <a:lnTo>
                  <a:pt x="0" y="6350"/>
                </a:lnTo>
                <a:lnTo>
                  <a:pt x="0" y="10160"/>
                </a:lnTo>
                <a:lnTo>
                  <a:pt x="29209" y="10160"/>
                </a:lnTo>
                <a:lnTo>
                  <a:pt x="2920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bk object 1964"/>
          <p:cNvSpPr/>
          <p:nvPr/>
        </p:nvSpPr>
        <p:spPr>
          <a:xfrm>
            <a:off x="3775709" y="6101079"/>
            <a:ext cx="29209" cy="26670"/>
          </a:xfrm>
          <a:custGeom>
            <a:avLst/>
            <a:gdLst/>
            <a:ahLst/>
            <a:cxnLst/>
            <a:rect l="l" t="t" r="r" b="b"/>
            <a:pathLst>
              <a:path w="29210" h="26670">
                <a:moveTo>
                  <a:pt x="7620" y="24130"/>
                </a:moveTo>
                <a:lnTo>
                  <a:pt x="0" y="24130"/>
                </a:lnTo>
                <a:lnTo>
                  <a:pt x="0" y="26670"/>
                </a:lnTo>
                <a:lnTo>
                  <a:pt x="1269" y="26670"/>
                </a:lnTo>
                <a:lnTo>
                  <a:pt x="1269" y="25400"/>
                </a:lnTo>
                <a:lnTo>
                  <a:pt x="7620" y="25400"/>
                </a:lnTo>
                <a:lnTo>
                  <a:pt x="7620" y="24130"/>
                </a:lnTo>
                <a:close/>
              </a:path>
              <a:path w="29210" h="26670">
                <a:moveTo>
                  <a:pt x="29210" y="17780"/>
                </a:moveTo>
                <a:lnTo>
                  <a:pt x="0" y="17780"/>
                </a:lnTo>
                <a:lnTo>
                  <a:pt x="0" y="22860"/>
                </a:lnTo>
                <a:lnTo>
                  <a:pt x="12700" y="22860"/>
                </a:lnTo>
                <a:lnTo>
                  <a:pt x="12700" y="24130"/>
                </a:lnTo>
                <a:lnTo>
                  <a:pt x="19050" y="24130"/>
                </a:lnTo>
                <a:lnTo>
                  <a:pt x="19050" y="21590"/>
                </a:lnTo>
                <a:lnTo>
                  <a:pt x="24129" y="21590"/>
                </a:lnTo>
                <a:lnTo>
                  <a:pt x="24129" y="20320"/>
                </a:lnTo>
                <a:lnTo>
                  <a:pt x="29210" y="20320"/>
                </a:lnTo>
                <a:lnTo>
                  <a:pt x="29210" y="17780"/>
                </a:lnTo>
                <a:close/>
              </a:path>
              <a:path w="29210" h="26670">
                <a:moveTo>
                  <a:pt x="29210" y="11430"/>
                </a:moveTo>
                <a:lnTo>
                  <a:pt x="0" y="11430"/>
                </a:lnTo>
                <a:lnTo>
                  <a:pt x="0" y="16510"/>
                </a:lnTo>
                <a:lnTo>
                  <a:pt x="29210" y="16510"/>
                </a:lnTo>
                <a:lnTo>
                  <a:pt x="29210" y="11430"/>
                </a:lnTo>
                <a:close/>
              </a:path>
              <a:path w="29210" h="26670">
                <a:moveTo>
                  <a:pt x="29210" y="5080"/>
                </a:moveTo>
                <a:lnTo>
                  <a:pt x="11429" y="5080"/>
                </a:lnTo>
                <a:lnTo>
                  <a:pt x="11429" y="6350"/>
                </a:lnTo>
                <a:lnTo>
                  <a:pt x="7619" y="6350"/>
                </a:lnTo>
                <a:lnTo>
                  <a:pt x="7619" y="7620"/>
                </a:lnTo>
                <a:lnTo>
                  <a:pt x="2539" y="7620"/>
                </a:lnTo>
                <a:lnTo>
                  <a:pt x="2539" y="8890"/>
                </a:lnTo>
                <a:lnTo>
                  <a:pt x="0" y="8890"/>
                </a:lnTo>
                <a:lnTo>
                  <a:pt x="0" y="10160"/>
                </a:lnTo>
                <a:lnTo>
                  <a:pt x="29210" y="10160"/>
                </a:lnTo>
                <a:lnTo>
                  <a:pt x="29210" y="5080"/>
                </a:lnTo>
                <a:close/>
              </a:path>
              <a:path w="29210" h="26670">
                <a:moveTo>
                  <a:pt x="20319" y="3810"/>
                </a:moveTo>
                <a:lnTo>
                  <a:pt x="15239" y="3810"/>
                </a:lnTo>
                <a:lnTo>
                  <a:pt x="15239" y="5080"/>
                </a:lnTo>
                <a:lnTo>
                  <a:pt x="20319" y="5080"/>
                </a:lnTo>
                <a:lnTo>
                  <a:pt x="20319" y="3810"/>
                </a:lnTo>
                <a:close/>
              </a:path>
              <a:path w="29210" h="26670">
                <a:moveTo>
                  <a:pt x="29210" y="0"/>
                </a:moveTo>
                <a:lnTo>
                  <a:pt x="27939" y="0"/>
                </a:lnTo>
                <a:lnTo>
                  <a:pt x="27939" y="1270"/>
                </a:lnTo>
                <a:lnTo>
                  <a:pt x="24129" y="1270"/>
                </a:lnTo>
                <a:lnTo>
                  <a:pt x="24129" y="3810"/>
                </a:lnTo>
                <a:lnTo>
                  <a:pt x="29210" y="3810"/>
                </a:lnTo>
                <a:lnTo>
                  <a:pt x="29210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bk object 1965"/>
          <p:cNvSpPr/>
          <p:nvPr/>
        </p:nvSpPr>
        <p:spPr>
          <a:xfrm>
            <a:off x="3745229" y="6109970"/>
            <a:ext cx="30480" cy="24130"/>
          </a:xfrm>
          <a:custGeom>
            <a:avLst/>
            <a:gdLst/>
            <a:ahLst/>
            <a:cxnLst/>
            <a:rect l="l" t="t" r="r" b="b"/>
            <a:pathLst>
              <a:path w="30479" h="24129">
                <a:moveTo>
                  <a:pt x="8889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2859"/>
                </a:lnTo>
                <a:lnTo>
                  <a:pt x="8889" y="22859"/>
                </a:lnTo>
                <a:lnTo>
                  <a:pt x="8889" y="21589"/>
                </a:lnTo>
                <a:close/>
              </a:path>
              <a:path w="30479" h="24129">
                <a:moveTo>
                  <a:pt x="30480" y="15239"/>
                </a:moveTo>
                <a:lnTo>
                  <a:pt x="0" y="15239"/>
                </a:lnTo>
                <a:lnTo>
                  <a:pt x="0" y="20319"/>
                </a:lnTo>
                <a:lnTo>
                  <a:pt x="15240" y="20319"/>
                </a:lnTo>
                <a:lnTo>
                  <a:pt x="15240" y="21589"/>
                </a:lnTo>
                <a:lnTo>
                  <a:pt x="20320" y="21589"/>
                </a:lnTo>
                <a:lnTo>
                  <a:pt x="20320" y="19049"/>
                </a:lnTo>
                <a:lnTo>
                  <a:pt x="26670" y="19049"/>
                </a:lnTo>
                <a:lnTo>
                  <a:pt x="26670" y="17779"/>
                </a:lnTo>
                <a:lnTo>
                  <a:pt x="30480" y="17779"/>
                </a:lnTo>
                <a:lnTo>
                  <a:pt x="30480" y="15239"/>
                </a:lnTo>
                <a:close/>
              </a:path>
              <a:path w="30479" h="24129">
                <a:moveTo>
                  <a:pt x="30480" y="8889"/>
                </a:moveTo>
                <a:lnTo>
                  <a:pt x="0" y="8889"/>
                </a:lnTo>
                <a:lnTo>
                  <a:pt x="0" y="13969"/>
                </a:lnTo>
                <a:lnTo>
                  <a:pt x="30480" y="13969"/>
                </a:lnTo>
                <a:lnTo>
                  <a:pt x="30480" y="8889"/>
                </a:lnTo>
                <a:close/>
              </a:path>
              <a:path w="30479" h="24129">
                <a:moveTo>
                  <a:pt x="8890" y="7619"/>
                </a:moveTo>
                <a:lnTo>
                  <a:pt x="5080" y="7619"/>
                </a:lnTo>
                <a:lnTo>
                  <a:pt x="5080" y="8889"/>
                </a:lnTo>
                <a:lnTo>
                  <a:pt x="8890" y="8889"/>
                </a:lnTo>
                <a:lnTo>
                  <a:pt x="8890" y="7619"/>
                </a:lnTo>
                <a:close/>
              </a:path>
              <a:path w="30479" h="24129">
                <a:moveTo>
                  <a:pt x="30480" y="2539"/>
                </a:moveTo>
                <a:lnTo>
                  <a:pt x="21590" y="2539"/>
                </a:lnTo>
                <a:lnTo>
                  <a:pt x="21590" y="3809"/>
                </a:lnTo>
                <a:lnTo>
                  <a:pt x="16510" y="3809"/>
                </a:lnTo>
                <a:lnTo>
                  <a:pt x="16510" y="5079"/>
                </a:lnTo>
                <a:lnTo>
                  <a:pt x="12700" y="5079"/>
                </a:lnTo>
                <a:lnTo>
                  <a:pt x="12700" y="6349"/>
                </a:lnTo>
                <a:lnTo>
                  <a:pt x="8890" y="6349"/>
                </a:lnTo>
                <a:lnTo>
                  <a:pt x="8890" y="7619"/>
                </a:lnTo>
                <a:lnTo>
                  <a:pt x="30480" y="7619"/>
                </a:lnTo>
                <a:lnTo>
                  <a:pt x="30480" y="2539"/>
                </a:lnTo>
                <a:close/>
              </a:path>
              <a:path w="30479" h="24129">
                <a:moveTo>
                  <a:pt x="29210" y="1269"/>
                </a:moveTo>
                <a:lnTo>
                  <a:pt x="25400" y="1269"/>
                </a:lnTo>
                <a:lnTo>
                  <a:pt x="25400" y="2539"/>
                </a:lnTo>
                <a:lnTo>
                  <a:pt x="29210" y="2539"/>
                </a:lnTo>
                <a:lnTo>
                  <a:pt x="29210" y="1269"/>
                </a:lnTo>
                <a:close/>
              </a:path>
              <a:path w="30479" h="24129">
                <a:moveTo>
                  <a:pt x="30480" y="0"/>
                </a:moveTo>
                <a:lnTo>
                  <a:pt x="29210" y="0"/>
                </a:lnTo>
                <a:lnTo>
                  <a:pt x="29210" y="1269"/>
                </a:lnTo>
                <a:lnTo>
                  <a:pt x="30480" y="1269"/>
                </a:lnTo>
                <a:lnTo>
                  <a:pt x="30480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bk object 1966"/>
          <p:cNvSpPr/>
          <p:nvPr/>
        </p:nvSpPr>
        <p:spPr>
          <a:xfrm>
            <a:off x="3716020" y="6120129"/>
            <a:ext cx="29209" cy="20320"/>
          </a:xfrm>
          <a:custGeom>
            <a:avLst/>
            <a:gdLst/>
            <a:ahLst/>
            <a:cxnLst/>
            <a:rect l="l" t="t" r="r" b="b"/>
            <a:pathLst>
              <a:path w="29210" h="20320">
                <a:moveTo>
                  <a:pt x="10160" y="17780"/>
                </a:moveTo>
                <a:lnTo>
                  <a:pt x="0" y="17780"/>
                </a:lnTo>
                <a:lnTo>
                  <a:pt x="0" y="20320"/>
                </a:lnTo>
                <a:lnTo>
                  <a:pt x="5079" y="20320"/>
                </a:lnTo>
                <a:lnTo>
                  <a:pt x="5079" y="19050"/>
                </a:lnTo>
                <a:lnTo>
                  <a:pt x="10160" y="19050"/>
                </a:lnTo>
                <a:lnTo>
                  <a:pt x="10160" y="17780"/>
                </a:lnTo>
                <a:close/>
              </a:path>
              <a:path w="29210" h="20320">
                <a:moveTo>
                  <a:pt x="29209" y="11430"/>
                </a:moveTo>
                <a:lnTo>
                  <a:pt x="0" y="11430"/>
                </a:lnTo>
                <a:lnTo>
                  <a:pt x="0" y="16510"/>
                </a:lnTo>
                <a:lnTo>
                  <a:pt x="16509" y="16510"/>
                </a:lnTo>
                <a:lnTo>
                  <a:pt x="16509" y="17780"/>
                </a:lnTo>
                <a:lnTo>
                  <a:pt x="21589" y="17780"/>
                </a:lnTo>
                <a:lnTo>
                  <a:pt x="21589" y="15240"/>
                </a:lnTo>
                <a:lnTo>
                  <a:pt x="26669" y="15240"/>
                </a:lnTo>
                <a:lnTo>
                  <a:pt x="26669" y="13970"/>
                </a:lnTo>
                <a:lnTo>
                  <a:pt x="29209" y="13970"/>
                </a:lnTo>
                <a:lnTo>
                  <a:pt x="29209" y="11430"/>
                </a:lnTo>
                <a:close/>
              </a:path>
              <a:path w="29210" h="20320">
                <a:moveTo>
                  <a:pt x="29209" y="5080"/>
                </a:moveTo>
                <a:lnTo>
                  <a:pt x="8889" y="5080"/>
                </a:lnTo>
                <a:lnTo>
                  <a:pt x="8889" y="6350"/>
                </a:lnTo>
                <a:lnTo>
                  <a:pt x="5079" y="6350"/>
                </a:lnTo>
                <a:lnTo>
                  <a:pt x="5079" y="7620"/>
                </a:lnTo>
                <a:lnTo>
                  <a:pt x="0" y="7620"/>
                </a:lnTo>
                <a:lnTo>
                  <a:pt x="0" y="10160"/>
                </a:lnTo>
                <a:lnTo>
                  <a:pt x="29209" y="10160"/>
                </a:lnTo>
                <a:lnTo>
                  <a:pt x="29209" y="5080"/>
                </a:lnTo>
                <a:close/>
              </a:path>
              <a:path w="29210" h="20320">
                <a:moveTo>
                  <a:pt x="17779" y="3810"/>
                </a:moveTo>
                <a:lnTo>
                  <a:pt x="12700" y="3810"/>
                </a:lnTo>
                <a:lnTo>
                  <a:pt x="12700" y="5080"/>
                </a:lnTo>
                <a:lnTo>
                  <a:pt x="17779" y="5080"/>
                </a:lnTo>
                <a:lnTo>
                  <a:pt x="17779" y="3810"/>
                </a:lnTo>
                <a:close/>
              </a:path>
              <a:path w="29210" h="20320">
                <a:moveTo>
                  <a:pt x="29209" y="0"/>
                </a:moveTo>
                <a:lnTo>
                  <a:pt x="25400" y="0"/>
                </a:lnTo>
                <a:lnTo>
                  <a:pt x="25400" y="1270"/>
                </a:lnTo>
                <a:lnTo>
                  <a:pt x="21589" y="1270"/>
                </a:lnTo>
                <a:lnTo>
                  <a:pt x="21589" y="2540"/>
                </a:lnTo>
                <a:lnTo>
                  <a:pt x="17779" y="2540"/>
                </a:lnTo>
                <a:lnTo>
                  <a:pt x="17779" y="3810"/>
                </a:lnTo>
                <a:lnTo>
                  <a:pt x="29209" y="3810"/>
                </a:lnTo>
                <a:lnTo>
                  <a:pt x="29209" y="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bk object 1967"/>
          <p:cNvSpPr/>
          <p:nvPr/>
        </p:nvSpPr>
        <p:spPr>
          <a:xfrm>
            <a:off x="3686809" y="6129020"/>
            <a:ext cx="29209" cy="22860"/>
          </a:xfrm>
          <a:custGeom>
            <a:avLst/>
            <a:gdLst/>
            <a:ahLst/>
            <a:cxnLst/>
            <a:rect l="l" t="t" r="r" b="b"/>
            <a:pathLst>
              <a:path w="29210" h="22860">
                <a:moveTo>
                  <a:pt x="1269" y="21589"/>
                </a:moveTo>
                <a:lnTo>
                  <a:pt x="0" y="21589"/>
                </a:lnTo>
                <a:lnTo>
                  <a:pt x="0" y="22859"/>
                </a:lnTo>
                <a:lnTo>
                  <a:pt x="1269" y="22859"/>
                </a:lnTo>
                <a:lnTo>
                  <a:pt x="1269" y="21589"/>
                </a:lnTo>
                <a:close/>
              </a:path>
              <a:path w="29210" h="22860">
                <a:moveTo>
                  <a:pt x="15239" y="15239"/>
                </a:moveTo>
                <a:lnTo>
                  <a:pt x="0" y="1523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21589"/>
                </a:lnTo>
                <a:lnTo>
                  <a:pt x="7619" y="21589"/>
                </a:lnTo>
                <a:lnTo>
                  <a:pt x="7619" y="19049"/>
                </a:lnTo>
                <a:lnTo>
                  <a:pt x="10159" y="19049"/>
                </a:lnTo>
                <a:lnTo>
                  <a:pt x="10159" y="17779"/>
                </a:lnTo>
                <a:lnTo>
                  <a:pt x="12699" y="17779"/>
                </a:lnTo>
                <a:lnTo>
                  <a:pt x="12700" y="16509"/>
                </a:lnTo>
                <a:lnTo>
                  <a:pt x="15239" y="16509"/>
                </a:lnTo>
                <a:lnTo>
                  <a:pt x="15239" y="15239"/>
                </a:lnTo>
                <a:close/>
              </a:path>
              <a:path w="29210" h="22860">
                <a:moveTo>
                  <a:pt x="29210" y="8889"/>
                </a:moveTo>
                <a:lnTo>
                  <a:pt x="0" y="8889"/>
                </a:lnTo>
                <a:lnTo>
                  <a:pt x="0" y="13969"/>
                </a:lnTo>
                <a:lnTo>
                  <a:pt x="19049" y="13969"/>
                </a:lnTo>
                <a:lnTo>
                  <a:pt x="19049" y="15239"/>
                </a:lnTo>
                <a:lnTo>
                  <a:pt x="22860" y="15239"/>
                </a:lnTo>
                <a:lnTo>
                  <a:pt x="22860" y="12699"/>
                </a:lnTo>
                <a:lnTo>
                  <a:pt x="27939" y="12699"/>
                </a:lnTo>
                <a:lnTo>
                  <a:pt x="27939" y="11429"/>
                </a:lnTo>
                <a:lnTo>
                  <a:pt x="29210" y="11429"/>
                </a:lnTo>
                <a:lnTo>
                  <a:pt x="29210" y="8889"/>
                </a:lnTo>
                <a:close/>
              </a:path>
              <a:path w="29210" h="22860">
                <a:moveTo>
                  <a:pt x="5079" y="7619"/>
                </a:moveTo>
                <a:lnTo>
                  <a:pt x="2539" y="7619"/>
                </a:lnTo>
                <a:lnTo>
                  <a:pt x="2539" y="8889"/>
                </a:lnTo>
                <a:lnTo>
                  <a:pt x="5079" y="8889"/>
                </a:lnTo>
                <a:lnTo>
                  <a:pt x="5079" y="7619"/>
                </a:lnTo>
                <a:close/>
              </a:path>
              <a:path w="29210" h="22860">
                <a:moveTo>
                  <a:pt x="29210" y="2539"/>
                </a:moveTo>
                <a:lnTo>
                  <a:pt x="17779" y="2539"/>
                </a:lnTo>
                <a:lnTo>
                  <a:pt x="17779" y="3809"/>
                </a:lnTo>
                <a:lnTo>
                  <a:pt x="12700" y="3809"/>
                </a:lnTo>
                <a:lnTo>
                  <a:pt x="12700" y="5079"/>
                </a:lnTo>
                <a:lnTo>
                  <a:pt x="7619" y="5079"/>
                </a:lnTo>
                <a:lnTo>
                  <a:pt x="7619" y="6349"/>
                </a:lnTo>
                <a:lnTo>
                  <a:pt x="5079" y="6349"/>
                </a:lnTo>
                <a:lnTo>
                  <a:pt x="5079" y="7619"/>
                </a:lnTo>
                <a:lnTo>
                  <a:pt x="29210" y="7619"/>
                </a:lnTo>
                <a:lnTo>
                  <a:pt x="29210" y="2539"/>
                </a:lnTo>
                <a:close/>
              </a:path>
              <a:path w="29210" h="22860">
                <a:moveTo>
                  <a:pt x="25400" y="1269"/>
                </a:moveTo>
                <a:lnTo>
                  <a:pt x="21589" y="1269"/>
                </a:lnTo>
                <a:lnTo>
                  <a:pt x="21589" y="2539"/>
                </a:lnTo>
                <a:lnTo>
                  <a:pt x="25400" y="2539"/>
                </a:lnTo>
                <a:lnTo>
                  <a:pt x="25400" y="1269"/>
                </a:lnTo>
                <a:close/>
              </a:path>
              <a:path w="29210" h="22860">
                <a:moveTo>
                  <a:pt x="29210" y="0"/>
                </a:moveTo>
                <a:lnTo>
                  <a:pt x="25400" y="0"/>
                </a:lnTo>
                <a:lnTo>
                  <a:pt x="25400" y="1269"/>
                </a:lnTo>
                <a:lnTo>
                  <a:pt x="29210" y="1269"/>
                </a:lnTo>
                <a:lnTo>
                  <a:pt x="2921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bk object 1968"/>
          <p:cNvSpPr/>
          <p:nvPr/>
        </p:nvSpPr>
        <p:spPr>
          <a:xfrm>
            <a:off x="3657600" y="6139179"/>
            <a:ext cx="29209" cy="25400"/>
          </a:xfrm>
          <a:custGeom>
            <a:avLst/>
            <a:gdLst/>
            <a:ahLst/>
            <a:cxnLst/>
            <a:rect l="l" t="t" r="r" b="b"/>
            <a:pathLst>
              <a:path w="29210" h="25400">
                <a:moveTo>
                  <a:pt x="2539" y="24130"/>
                </a:moveTo>
                <a:lnTo>
                  <a:pt x="0" y="24130"/>
                </a:lnTo>
                <a:lnTo>
                  <a:pt x="0" y="25400"/>
                </a:lnTo>
                <a:lnTo>
                  <a:pt x="2539" y="25400"/>
                </a:lnTo>
                <a:lnTo>
                  <a:pt x="2539" y="24130"/>
                </a:lnTo>
                <a:close/>
              </a:path>
              <a:path w="29210" h="25400">
                <a:moveTo>
                  <a:pt x="16509" y="17780"/>
                </a:moveTo>
                <a:lnTo>
                  <a:pt x="0" y="17780"/>
                </a:lnTo>
                <a:lnTo>
                  <a:pt x="0" y="22860"/>
                </a:lnTo>
                <a:lnTo>
                  <a:pt x="6350" y="22860"/>
                </a:lnTo>
                <a:lnTo>
                  <a:pt x="6350" y="24130"/>
                </a:lnTo>
                <a:lnTo>
                  <a:pt x="8889" y="24130"/>
                </a:lnTo>
                <a:lnTo>
                  <a:pt x="8889" y="21590"/>
                </a:lnTo>
                <a:lnTo>
                  <a:pt x="11429" y="21590"/>
                </a:lnTo>
                <a:lnTo>
                  <a:pt x="11429" y="20320"/>
                </a:lnTo>
                <a:lnTo>
                  <a:pt x="13969" y="20320"/>
                </a:lnTo>
                <a:lnTo>
                  <a:pt x="13969" y="19050"/>
                </a:lnTo>
                <a:lnTo>
                  <a:pt x="16509" y="19050"/>
                </a:lnTo>
                <a:lnTo>
                  <a:pt x="16509" y="17780"/>
                </a:lnTo>
                <a:close/>
              </a:path>
              <a:path w="29210" h="25400">
                <a:moveTo>
                  <a:pt x="29210" y="11430"/>
                </a:moveTo>
                <a:lnTo>
                  <a:pt x="0" y="11430"/>
                </a:lnTo>
                <a:lnTo>
                  <a:pt x="0" y="16510"/>
                </a:lnTo>
                <a:lnTo>
                  <a:pt x="20320" y="16510"/>
                </a:lnTo>
                <a:lnTo>
                  <a:pt x="20320" y="17780"/>
                </a:lnTo>
                <a:lnTo>
                  <a:pt x="22859" y="17780"/>
                </a:lnTo>
                <a:lnTo>
                  <a:pt x="22859" y="15240"/>
                </a:lnTo>
                <a:lnTo>
                  <a:pt x="25400" y="15240"/>
                </a:lnTo>
                <a:lnTo>
                  <a:pt x="25400" y="13970"/>
                </a:lnTo>
                <a:lnTo>
                  <a:pt x="27939" y="13970"/>
                </a:lnTo>
                <a:lnTo>
                  <a:pt x="27939" y="12700"/>
                </a:lnTo>
                <a:lnTo>
                  <a:pt x="29210" y="12700"/>
                </a:lnTo>
                <a:lnTo>
                  <a:pt x="29210" y="11430"/>
                </a:lnTo>
                <a:close/>
              </a:path>
              <a:path w="29210" h="25400">
                <a:moveTo>
                  <a:pt x="6350" y="10160"/>
                </a:moveTo>
                <a:lnTo>
                  <a:pt x="3810" y="10160"/>
                </a:lnTo>
                <a:lnTo>
                  <a:pt x="3810" y="11430"/>
                </a:lnTo>
                <a:lnTo>
                  <a:pt x="6350" y="11430"/>
                </a:lnTo>
                <a:lnTo>
                  <a:pt x="6350" y="10160"/>
                </a:lnTo>
                <a:close/>
              </a:path>
              <a:path w="29210" h="25400">
                <a:moveTo>
                  <a:pt x="29210" y="5080"/>
                </a:moveTo>
                <a:lnTo>
                  <a:pt x="15239" y="5080"/>
                </a:lnTo>
                <a:lnTo>
                  <a:pt x="15239" y="6350"/>
                </a:lnTo>
                <a:lnTo>
                  <a:pt x="11429" y="6350"/>
                </a:lnTo>
                <a:lnTo>
                  <a:pt x="11429" y="7620"/>
                </a:lnTo>
                <a:lnTo>
                  <a:pt x="8889" y="7620"/>
                </a:lnTo>
                <a:lnTo>
                  <a:pt x="8889" y="8890"/>
                </a:lnTo>
                <a:lnTo>
                  <a:pt x="6350" y="8890"/>
                </a:lnTo>
                <a:lnTo>
                  <a:pt x="6350" y="10160"/>
                </a:lnTo>
                <a:lnTo>
                  <a:pt x="29210" y="10160"/>
                </a:lnTo>
                <a:lnTo>
                  <a:pt x="29210" y="5080"/>
                </a:lnTo>
                <a:close/>
              </a:path>
              <a:path w="29210" h="25400">
                <a:moveTo>
                  <a:pt x="20320" y="3810"/>
                </a:moveTo>
                <a:lnTo>
                  <a:pt x="17779" y="3810"/>
                </a:lnTo>
                <a:lnTo>
                  <a:pt x="17779" y="5080"/>
                </a:lnTo>
                <a:lnTo>
                  <a:pt x="20320" y="5080"/>
                </a:lnTo>
                <a:lnTo>
                  <a:pt x="20320" y="3810"/>
                </a:lnTo>
                <a:close/>
              </a:path>
              <a:path w="29210" h="25400">
                <a:moveTo>
                  <a:pt x="29210" y="0"/>
                </a:moveTo>
                <a:lnTo>
                  <a:pt x="26670" y="0"/>
                </a:lnTo>
                <a:lnTo>
                  <a:pt x="26670" y="1270"/>
                </a:lnTo>
                <a:lnTo>
                  <a:pt x="22860" y="1270"/>
                </a:lnTo>
                <a:lnTo>
                  <a:pt x="22860" y="2540"/>
                </a:lnTo>
                <a:lnTo>
                  <a:pt x="20320" y="2540"/>
                </a:lnTo>
                <a:lnTo>
                  <a:pt x="20320" y="3810"/>
                </a:lnTo>
                <a:lnTo>
                  <a:pt x="29210" y="3810"/>
                </a:lnTo>
                <a:lnTo>
                  <a:pt x="29210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bk object 1969"/>
          <p:cNvSpPr/>
          <p:nvPr/>
        </p:nvSpPr>
        <p:spPr>
          <a:xfrm>
            <a:off x="3627120" y="6151879"/>
            <a:ext cx="30480" cy="26670"/>
          </a:xfrm>
          <a:custGeom>
            <a:avLst/>
            <a:gdLst/>
            <a:ahLst/>
            <a:cxnLst/>
            <a:rect l="l" t="t" r="r" b="b"/>
            <a:pathLst>
              <a:path w="30479" h="26670">
                <a:moveTo>
                  <a:pt x="6350" y="24130"/>
                </a:moveTo>
                <a:lnTo>
                  <a:pt x="0" y="24130"/>
                </a:lnTo>
                <a:lnTo>
                  <a:pt x="0" y="26670"/>
                </a:lnTo>
                <a:lnTo>
                  <a:pt x="2539" y="26670"/>
                </a:lnTo>
                <a:lnTo>
                  <a:pt x="2539" y="25400"/>
                </a:lnTo>
                <a:lnTo>
                  <a:pt x="6350" y="25400"/>
                </a:lnTo>
                <a:lnTo>
                  <a:pt x="6350" y="24130"/>
                </a:lnTo>
                <a:close/>
              </a:path>
              <a:path w="30479" h="26670">
                <a:moveTo>
                  <a:pt x="20319" y="17780"/>
                </a:moveTo>
                <a:lnTo>
                  <a:pt x="0" y="17780"/>
                </a:lnTo>
                <a:lnTo>
                  <a:pt x="0" y="22860"/>
                </a:lnTo>
                <a:lnTo>
                  <a:pt x="8889" y="22860"/>
                </a:lnTo>
                <a:lnTo>
                  <a:pt x="8889" y="24130"/>
                </a:lnTo>
                <a:lnTo>
                  <a:pt x="11429" y="24130"/>
                </a:lnTo>
                <a:lnTo>
                  <a:pt x="11429" y="21590"/>
                </a:lnTo>
                <a:lnTo>
                  <a:pt x="13969" y="21590"/>
                </a:lnTo>
                <a:lnTo>
                  <a:pt x="13970" y="20320"/>
                </a:lnTo>
                <a:lnTo>
                  <a:pt x="16509" y="20320"/>
                </a:lnTo>
                <a:lnTo>
                  <a:pt x="16509" y="19050"/>
                </a:lnTo>
                <a:lnTo>
                  <a:pt x="20319" y="19050"/>
                </a:lnTo>
                <a:lnTo>
                  <a:pt x="20319" y="17780"/>
                </a:lnTo>
                <a:close/>
              </a:path>
              <a:path w="30479" h="26670">
                <a:moveTo>
                  <a:pt x="30479" y="11430"/>
                </a:moveTo>
                <a:lnTo>
                  <a:pt x="2539" y="11430"/>
                </a:lnTo>
                <a:lnTo>
                  <a:pt x="2539" y="12700"/>
                </a:lnTo>
                <a:lnTo>
                  <a:pt x="0" y="12700"/>
                </a:lnTo>
                <a:lnTo>
                  <a:pt x="0" y="16510"/>
                </a:lnTo>
                <a:lnTo>
                  <a:pt x="22859" y="16510"/>
                </a:lnTo>
                <a:lnTo>
                  <a:pt x="22859" y="17780"/>
                </a:lnTo>
                <a:lnTo>
                  <a:pt x="25400" y="17780"/>
                </a:lnTo>
                <a:lnTo>
                  <a:pt x="25400" y="15240"/>
                </a:lnTo>
                <a:lnTo>
                  <a:pt x="27939" y="15240"/>
                </a:lnTo>
                <a:lnTo>
                  <a:pt x="27939" y="13970"/>
                </a:lnTo>
                <a:lnTo>
                  <a:pt x="30479" y="13970"/>
                </a:lnTo>
                <a:lnTo>
                  <a:pt x="30479" y="11430"/>
                </a:lnTo>
                <a:close/>
              </a:path>
              <a:path w="30479" h="26670">
                <a:moveTo>
                  <a:pt x="8889" y="10160"/>
                </a:moveTo>
                <a:lnTo>
                  <a:pt x="5079" y="10160"/>
                </a:lnTo>
                <a:lnTo>
                  <a:pt x="5079" y="11430"/>
                </a:lnTo>
                <a:lnTo>
                  <a:pt x="8889" y="11430"/>
                </a:lnTo>
                <a:lnTo>
                  <a:pt x="8889" y="10160"/>
                </a:lnTo>
                <a:close/>
              </a:path>
              <a:path w="30479" h="26670">
                <a:moveTo>
                  <a:pt x="30479" y="5080"/>
                </a:moveTo>
                <a:lnTo>
                  <a:pt x="16509" y="5080"/>
                </a:lnTo>
                <a:lnTo>
                  <a:pt x="16509" y="6350"/>
                </a:lnTo>
                <a:lnTo>
                  <a:pt x="13969" y="6350"/>
                </a:lnTo>
                <a:lnTo>
                  <a:pt x="13969" y="7620"/>
                </a:lnTo>
                <a:lnTo>
                  <a:pt x="11429" y="7620"/>
                </a:lnTo>
                <a:lnTo>
                  <a:pt x="11429" y="8890"/>
                </a:lnTo>
                <a:lnTo>
                  <a:pt x="8889" y="8890"/>
                </a:lnTo>
                <a:lnTo>
                  <a:pt x="8889" y="10160"/>
                </a:lnTo>
                <a:lnTo>
                  <a:pt x="30479" y="10160"/>
                </a:lnTo>
                <a:lnTo>
                  <a:pt x="30479" y="5080"/>
                </a:lnTo>
                <a:close/>
              </a:path>
              <a:path w="30479" h="26670">
                <a:moveTo>
                  <a:pt x="22859" y="3810"/>
                </a:moveTo>
                <a:lnTo>
                  <a:pt x="19050" y="3810"/>
                </a:lnTo>
                <a:lnTo>
                  <a:pt x="19050" y="5080"/>
                </a:lnTo>
                <a:lnTo>
                  <a:pt x="22859" y="5080"/>
                </a:lnTo>
                <a:lnTo>
                  <a:pt x="22859" y="3810"/>
                </a:lnTo>
                <a:close/>
              </a:path>
              <a:path w="30479" h="26670">
                <a:moveTo>
                  <a:pt x="30479" y="0"/>
                </a:moveTo>
                <a:lnTo>
                  <a:pt x="27939" y="0"/>
                </a:lnTo>
                <a:lnTo>
                  <a:pt x="27939" y="1270"/>
                </a:lnTo>
                <a:lnTo>
                  <a:pt x="25400" y="1270"/>
                </a:lnTo>
                <a:lnTo>
                  <a:pt x="25400" y="2540"/>
                </a:lnTo>
                <a:lnTo>
                  <a:pt x="22859" y="2540"/>
                </a:lnTo>
                <a:lnTo>
                  <a:pt x="22859" y="3810"/>
                </a:lnTo>
                <a:lnTo>
                  <a:pt x="30479" y="3810"/>
                </a:lnTo>
                <a:lnTo>
                  <a:pt x="3047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bk object 1970"/>
          <p:cNvSpPr/>
          <p:nvPr/>
        </p:nvSpPr>
        <p:spPr>
          <a:xfrm>
            <a:off x="3597909" y="6165850"/>
            <a:ext cx="29209" cy="27940"/>
          </a:xfrm>
          <a:custGeom>
            <a:avLst/>
            <a:gdLst/>
            <a:ahLst/>
            <a:cxnLst/>
            <a:rect l="l" t="t" r="r" b="b"/>
            <a:pathLst>
              <a:path w="29210" h="27939">
                <a:moveTo>
                  <a:pt x="7620" y="22859"/>
                </a:moveTo>
                <a:lnTo>
                  <a:pt x="0" y="22859"/>
                </a:lnTo>
                <a:lnTo>
                  <a:pt x="0" y="27940"/>
                </a:lnTo>
                <a:lnTo>
                  <a:pt x="2539" y="27940"/>
                </a:lnTo>
                <a:lnTo>
                  <a:pt x="2539" y="25400"/>
                </a:lnTo>
                <a:lnTo>
                  <a:pt x="5079" y="25400"/>
                </a:lnTo>
                <a:lnTo>
                  <a:pt x="5079" y="24129"/>
                </a:lnTo>
                <a:lnTo>
                  <a:pt x="7620" y="24129"/>
                </a:lnTo>
                <a:lnTo>
                  <a:pt x="7620" y="22859"/>
                </a:lnTo>
                <a:close/>
              </a:path>
              <a:path w="29210" h="27939">
                <a:moveTo>
                  <a:pt x="12700" y="21590"/>
                </a:moveTo>
                <a:lnTo>
                  <a:pt x="10160" y="21590"/>
                </a:lnTo>
                <a:lnTo>
                  <a:pt x="10160" y="22859"/>
                </a:lnTo>
                <a:lnTo>
                  <a:pt x="12700" y="22859"/>
                </a:lnTo>
                <a:lnTo>
                  <a:pt x="12700" y="21590"/>
                </a:lnTo>
                <a:close/>
              </a:path>
              <a:path w="29210" h="27939">
                <a:moveTo>
                  <a:pt x="21589" y="16510"/>
                </a:moveTo>
                <a:lnTo>
                  <a:pt x="0" y="16510"/>
                </a:lnTo>
                <a:lnTo>
                  <a:pt x="0" y="21590"/>
                </a:lnTo>
                <a:lnTo>
                  <a:pt x="15239" y="21590"/>
                </a:lnTo>
                <a:lnTo>
                  <a:pt x="15239" y="19050"/>
                </a:lnTo>
                <a:lnTo>
                  <a:pt x="19050" y="19050"/>
                </a:lnTo>
                <a:lnTo>
                  <a:pt x="19050" y="17779"/>
                </a:lnTo>
                <a:lnTo>
                  <a:pt x="21589" y="17779"/>
                </a:lnTo>
                <a:lnTo>
                  <a:pt x="21589" y="16510"/>
                </a:lnTo>
                <a:close/>
              </a:path>
              <a:path w="29210" h="27939">
                <a:moveTo>
                  <a:pt x="29210" y="10159"/>
                </a:moveTo>
                <a:lnTo>
                  <a:pt x="3810" y="10159"/>
                </a:lnTo>
                <a:lnTo>
                  <a:pt x="3810" y="11429"/>
                </a:lnTo>
                <a:lnTo>
                  <a:pt x="0" y="11429"/>
                </a:lnTo>
                <a:lnTo>
                  <a:pt x="0" y="15240"/>
                </a:lnTo>
                <a:lnTo>
                  <a:pt x="24130" y="15240"/>
                </a:lnTo>
                <a:lnTo>
                  <a:pt x="24130" y="16510"/>
                </a:lnTo>
                <a:lnTo>
                  <a:pt x="26669" y="16510"/>
                </a:lnTo>
                <a:lnTo>
                  <a:pt x="26669" y="13969"/>
                </a:lnTo>
                <a:lnTo>
                  <a:pt x="29210" y="13969"/>
                </a:lnTo>
                <a:lnTo>
                  <a:pt x="29210" y="10159"/>
                </a:lnTo>
                <a:close/>
              </a:path>
              <a:path w="29210" h="27939">
                <a:moveTo>
                  <a:pt x="8889" y="8890"/>
                </a:moveTo>
                <a:lnTo>
                  <a:pt x="6350" y="8890"/>
                </a:lnTo>
                <a:lnTo>
                  <a:pt x="6350" y="10159"/>
                </a:lnTo>
                <a:lnTo>
                  <a:pt x="8889" y="10159"/>
                </a:lnTo>
                <a:lnTo>
                  <a:pt x="8889" y="8890"/>
                </a:lnTo>
                <a:close/>
              </a:path>
              <a:path w="29210" h="27939">
                <a:moveTo>
                  <a:pt x="29210" y="3809"/>
                </a:moveTo>
                <a:lnTo>
                  <a:pt x="17779" y="3809"/>
                </a:lnTo>
                <a:lnTo>
                  <a:pt x="17779" y="5079"/>
                </a:lnTo>
                <a:lnTo>
                  <a:pt x="15239" y="5079"/>
                </a:lnTo>
                <a:lnTo>
                  <a:pt x="15239" y="6350"/>
                </a:lnTo>
                <a:lnTo>
                  <a:pt x="11429" y="6350"/>
                </a:lnTo>
                <a:lnTo>
                  <a:pt x="11429" y="7619"/>
                </a:lnTo>
                <a:lnTo>
                  <a:pt x="8889" y="7619"/>
                </a:lnTo>
                <a:lnTo>
                  <a:pt x="8889" y="8890"/>
                </a:lnTo>
                <a:lnTo>
                  <a:pt x="29210" y="8890"/>
                </a:lnTo>
                <a:lnTo>
                  <a:pt x="29210" y="3809"/>
                </a:lnTo>
                <a:close/>
              </a:path>
              <a:path w="29210" h="27939">
                <a:moveTo>
                  <a:pt x="22860" y="2540"/>
                </a:moveTo>
                <a:lnTo>
                  <a:pt x="20319" y="2540"/>
                </a:lnTo>
                <a:lnTo>
                  <a:pt x="20319" y="3809"/>
                </a:lnTo>
                <a:lnTo>
                  <a:pt x="22860" y="3809"/>
                </a:lnTo>
                <a:lnTo>
                  <a:pt x="22860" y="2540"/>
                </a:lnTo>
                <a:close/>
              </a:path>
              <a:path w="29210" h="27939">
                <a:moveTo>
                  <a:pt x="29210" y="0"/>
                </a:moveTo>
                <a:lnTo>
                  <a:pt x="26669" y="0"/>
                </a:lnTo>
                <a:lnTo>
                  <a:pt x="26669" y="1269"/>
                </a:lnTo>
                <a:lnTo>
                  <a:pt x="22860" y="1269"/>
                </a:lnTo>
                <a:lnTo>
                  <a:pt x="22860" y="2540"/>
                </a:lnTo>
                <a:lnTo>
                  <a:pt x="29210" y="2540"/>
                </a:lnTo>
                <a:lnTo>
                  <a:pt x="2921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bk object 1971"/>
          <p:cNvSpPr/>
          <p:nvPr/>
        </p:nvSpPr>
        <p:spPr>
          <a:xfrm>
            <a:off x="3568700" y="6178550"/>
            <a:ext cx="29209" cy="35560"/>
          </a:xfrm>
          <a:custGeom>
            <a:avLst/>
            <a:gdLst/>
            <a:ahLst/>
            <a:cxnLst/>
            <a:rect l="l" t="t" r="r" b="b"/>
            <a:pathLst>
              <a:path w="29210" h="35560">
                <a:moveTo>
                  <a:pt x="635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1270" y="35559"/>
                </a:lnTo>
                <a:lnTo>
                  <a:pt x="1270" y="34290"/>
                </a:lnTo>
                <a:lnTo>
                  <a:pt x="2539" y="34290"/>
                </a:lnTo>
                <a:lnTo>
                  <a:pt x="2539" y="31750"/>
                </a:lnTo>
                <a:lnTo>
                  <a:pt x="5079" y="31750"/>
                </a:lnTo>
                <a:lnTo>
                  <a:pt x="5079" y="30479"/>
                </a:lnTo>
                <a:lnTo>
                  <a:pt x="6350" y="30479"/>
                </a:lnTo>
                <a:lnTo>
                  <a:pt x="6350" y="29209"/>
                </a:lnTo>
                <a:close/>
              </a:path>
              <a:path w="29210" h="35560">
                <a:moveTo>
                  <a:pt x="10160" y="27940"/>
                </a:moveTo>
                <a:lnTo>
                  <a:pt x="8889" y="27940"/>
                </a:lnTo>
                <a:lnTo>
                  <a:pt x="8889" y="29209"/>
                </a:lnTo>
                <a:lnTo>
                  <a:pt x="10160" y="29209"/>
                </a:lnTo>
                <a:lnTo>
                  <a:pt x="10160" y="27940"/>
                </a:lnTo>
                <a:close/>
              </a:path>
              <a:path w="29210" h="35560">
                <a:moveTo>
                  <a:pt x="16510" y="22859"/>
                </a:moveTo>
                <a:lnTo>
                  <a:pt x="0" y="22859"/>
                </a:lnTo>
                <a:lnTo>
                  <a:pt x="0" y="27940"/>
                </a:lnTo>
                <a:lnTo>
                  <a:pt x="12700" y="27940"/>
                </a:lnTo>
                <a:lnTo>
                  <a:pt x="12700" y="25400"/>
                </a:lnTo>
                <a:lnTo>
                  <a:pt x="13970" y="25400"/>
                </a:lnTo>
                <a:lnTo>
                  <a:pt x="13970" y="24129"/>
                </a:lnTo>
                <a:lnTo>
                  <a:pt x="16510" y="24129"/>
                </a:lnTo>
                <a:lnTo>
                  <a:pt x="16510" y="22859"/>
                </a:lnTo>
                <a:close/>
              </a:path>
              <a:path w="29210" h="35560">
                <a:moveTo>
                  <a:pt x="20320" y="21590"/>
                </a:moveTo>
                <a:lnTo>
                  <a:pt x="17780" y="21590"/>
                </a:lnTo>
                <a:lnTo>
                  <a:pt x="17780" y="22859"/>
                </a:lnTo>
                <a:lnTo>
                  <a:pt x="20320" y="22859"/>
                </a:lnTo>
                <a:lnTo>
                  <a:pt x="20320" y="21590"/>
                </a:lnTo>
                <a:close/>
              </a:path>
              <a:path w="29210" h="35560">
                <a:moveTo>
                  <a:pt x="1270" y="15240"/>
                </a:moveTo>
                <a:lnTo>
                  <a:pt x="0" y="15240"/>
                </a:lnTo>
                <a:lnTo>
                  <a:pt x="0" y="21590"/>
                </a:lnTo>
                <a:lnTo>
                  <a:pt x="21589" y="21590"/>
                </a:lnTo>
                <a:lnTo>
                  <a:pt x="21589" y="19050"/>
                </a:lnTo>
                <a:lnTo>
                  <a:pt x="24130" y="19050"/>
                </a:lnTo>
                <a:lnTo>
                  <a:pt x="24130" y="17779"/>
                </a:lnTo>
                <a:lnTo>
                  <a:pt x="25400" y="17779"/>
                </a:lnTo>
                <a:lnTo>
                  <a:pt x="25400" y="16509"/>
                </a:lnTo>
                <a:lnTo>
                  <a:pt x="1270" y="16509"/>
                </a:lnTo>
                <a:lnTo>
                  <a:pt x="1270" y="15240"/>
                </a:lnTo>
                <a:close/>
              </a:path>
              <a:path w="29210" h="35560">
                <a:moveTo>
                  <a:pt x="29210" y="10159"/>
                </a:moveTo>
                <a:lnTo>
                  <a:pt x="7620" y="10159"/>
                </a:lnTo>
                <a:lnTo>
                  <a:pt x="7620" y="11429"/>
                </a:lnTo>
                <a:lnTo>
                  <a:pt x="6350" y="11429"/>
                </a:lnTo>
                <a:lnTo>
                  <a:pt x="6350" y="12700"/>
                </a:lnTo>
                <a:lnTo>
                  <a:pt x="3810" y="12700"/>
                </a:lnTo>
                <a:lnTo>
                  <a:pt x="3810" y="15240"/>
                </a:lnTo>
                <a:lnTo>
                  <a:pt x="27939" y="15240"/>
                </a:lnTo>
                <a:lnTo>
                  <a:pt x="27939" y="16509"/>
                </a:lnTo>
                <a:lnTo>
                  <a:pt x="29210" y="16509"/>
                </a:lnTo>
                <a:lnTo>
                  <a:pt x="29210" y="10159"/>
                </a:lnTo>
                <a:close/>
              </a:path>
              <a:path w="29210" h="35560">
                <a:moveTo>
                  <a:pt x="12700" y="8890"/>
                </a:moveTo>
                <a:lnTo>
                  <a:pt x="10160" y="8890"/>
                </a:lnTo>
                <a:lnTo>
                  <a:pt x="10160" y="10159"/>
                </a:lnTo>
                <a:lnTo>
                  <a:pt x="12700" y="10159"/>
                </a:lnTo>
                <a:lnTo>
                  <a:pt x="12700" y="8890"/>
                </a:lnTo>
                <a:close/>
              </a:path>
              <a:path w="29210" h="35560">
                <a:moveTo>
                  <a:pt x="29210" y="3809"/>
                </a:moveTo>
                <a:lnTo>
                  <a:pt x="19050" y="3809"/>
                </a:lnTo>
                <a:lnTo>
                  <a:pt x="19050" y="5079"/>
                </a:lnTo>
                <a:lnTo>
                  <a:pt x="16510" y="5079"/>
                </a:lnTo>
                <a:lnTo>
                  <a:pt x="16510" y="6350"/>
                </a:lnTo>
                <a:lnTo>
                  <a:pt x="13970" y="6350"/>
                </a:lnTo>
                <a:lnTo>
                  <a:pt x="13970" y="8890"/>
                </a:lnTo>
                <a:lnTo>
                  <a:pt x="29210" y="8890"/>
                </a:lnTo>
                <a:lnTo>
                  <a:pt x="29210" y="3809"/>
                </a:lnTo>
                <a:close/>
              </a:path>
              <a:path w="29210" h="35560">
                <a:moveTo>
                  <a:pt x="24129" y="2540"/>
                </a:moveTo>
                <a:lnTo>
                  <a:pt x="20320" y="2540"/>
                </a:lnTo>
                <a:lnTo>
                  <a:pt x="20320" y="3809"/>
                </a:lnTo>
                <a:lnTo>
                  <a:pt x="24129" y="3809"/>
                </a:lnTo>
                <a:lnTo>
                  <a:pt x="24129" y="2540"/>
                </a:lnTo>
                <a:close/>
              </a:path>
              <a:path w="29210" h="35560">
                <a:moveTo>
                  <a:pt x="29210" y="0"/>
                </a:moveTo>
                <a:lnTo>
                  <a:pt x="26670" y="0"/>
                </a:lnTo>
                <a:lnTo>
                  <a:pt x="26670" y="1269"/>
                </a:lnTo>
                <a:lnTo>
                  <a:pt x="24129" y="1269"/>
                </a:lnTo>
                <a:lnTo>
                  <a:pt x="24129" y="2540"/>
                </a:lnTo>
                <a:lnTo>
                  <a:pt x="29210" y="2540"/>
                </a:lnTo>
                <a:lnTo>
                  <a:pt x="29210" y="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bk object 1972"/>
          <p:cNvSpPr/>
          <p:nvPr/>
        </p:nvSpPr>
        <p:spPr>
          <a:xfrm>
            <a:off x="3539490" y="6195059"/>
            <a:ext cx="29209" cy="38100"/>
          </a:xfrm>
          <a:custGeom>
            <a:avLst/>
            <a:gdLst/>
            <a:ahLst/>
            <a:cxnLst/>
            <a:rect l="l" t="t" r="r" b="b"/>
            <a:pathLst>
              <a:path w="29210" h="38100">
                <a:moveTo>
                  <a:pt x="6350" y="31749"/>
                </a:moveTo>
                <a:lnTo>
                  <a:pt x="0" y="31749"/>
                </a:lnTo>
                <a:lnTo>
                  <a:pt x="0" y="38099"/>
                </a:lnTo>
                <a:lnTo>
                  <a:pt x="1270" y="38099"/>
                </a:lnTo>
                <a:lnTo>
                  <a:pt x="1270" y="36829"/>
                </a:lnTo>
                <a:lnTo>
                  <a:pt x="2540" y="36829"/>
                </a:lnTo>
                <a:lnTo>
                  <a:pt x="2540" y="34289"/>
                </a:lnTo>
                <a:lnTo>
                  <a:pt x="5080" y="34289"/>
                </a:lnTo>
                <a:lnTo>
                  <a:pt x="5080" y="33019"/>
                </a:lnTo>
                <a:lnTo>
                  <a:pt x="6350" y="33019"/>
                </a:lnTo>
                <a:lnTo>
                  <a:pt x="6350" y="31749"/>
                </a:lnTo>
                <a:close/>
              </a:path>
              <a:path w="29210" h="38100">
                <a:moveTo>
                  <a:pt x="10160" y="30479"/>
                </a:moveTo>
                <a:lnTo>
                  <a:pt x="8889" y="30479"/>
                </a:lnTo>
                <a:lnTo>
                  <a:pt x="8890" y="31749"/>
                </a:lnTo>
                <a:lnTo>
                  <a:pt x="10160" y="31749"/>
                </a:lnTo>
                <a:lnTo>
                  <a:pt x="10160" y="30479"/>
                </a:lnTo>
                <a:close/>
              </a:path>
              <a:path w="29210" h="38100">
                <a:moveTo>
                  <a:pt x="16510" y="25399"/>
                </a:moveTo>
                <a:lnTo>
                  <a:pt x="0" y="25399"/>
                </a:lnTo>
                <a:lnTo>
                  <a:pt x="0" y="30479"/>
                </a:lnTo>
                <a:lnTo>
                  <a:pt x="12700" y="30479"/>
                </a:lnTo>
                <a:lnTo>
                  <a:pt x="12700" y="27939"/>
                </a:lnTo>
                <a:lnTo>
                  <a:pt x="13970" y="27939"/>
                </a:lnTo>
                <a:lnTo>
                  <a:pt x="13970" y="26669"/>
                </a:lnTo>
                <a:lnTo>
                  <a:pt x="16510" y="26669"/>
                </a:lnTo>
                <a:lnTo>
                  <a:pt x="16510" y="25399"/>
                </a:lnTo>
                <a:close/>
              </a:path>
              <a:path w="29210" h="38100">
                <a:moveTo>
                  <a:pt x="20320" y="24129"/>
                </a:moveTo>
                <a:lnTo>
                  <a:pt x="17780" y="24129"/>
                </a:lnTo>
                <a:lnTo>
                  <a:pt x="17780" y="25399"/>
                </a:lnTo>
                <a:lnTo>
                  <a:pt x="20320" y="25399"/>
                </a:lnTo>
                <a:lnTo>
                  <a:pt x="20320" y="24129"/>
                </a:lnTo>
                <a:close/>
              </a:path>
              <a:path w="29210" h="38100">
                <a:moveTo>
                  <a:pt x="26670" y="19049"/>
                </a:moveTo>
                <a:lnTo>
                  <a:pt x="0" y="19049"/>
                </a:lnTo>
                <a:lnTo>
                  <a:pt x="0" y="24129"/>
                </a:lnTo>
                <a:lnTo>
                  <a:pt x="22860" y="24129"/>
                </a:lnTo>
                <a:lnTo>
                  <a:pt x="22860" y="21589"/>
                </a:lnTo>
                <a:lnTo>
                  <a:pt x="24130" y="21589"/>
                </a:lnTo>
                <a:lnTo>
                  <a:pt x="24130" y="20319"/>
                </a:lnTo>
                <a:lnTo>
                  <a:pt x="26670" y="20319"/>
                </a:lnTo>
                <a:lnTo>
                  <a:pt x="26670" y="19049"/>
                </a:lnTo>
                <a:close/>
              </a:path>
              <a:path w="29210" h="38100">
                <a:moveTo>
                  <a:pt x="29210" y="12699"/>
                </a:moveTo>
                <a:lnTo>
                  <a:pt x="5080" y="12699"/>
                </a:lnTo>
                <a:lnTo>
                  <a:pt x="5080" y="13969"/>
                </a:lnTo>
                <a:lnTo>
                  <a:pt x="3810" y="13969"/>
                </a:lnTo>
                <a:lnTo>
                  <a:pt x="3810" y="15239"/>
                </a:lnTo>
                <a:lnTo>
                  <a:pt x="1270" y="15239"/>
                </a:lnTo>
                <a:lnTo>
                  <a:pt x="1270" y="17779"/>
                </a:lnTo>
                <a:lnTo>
                  <a:pt x="27939" y="17779"/>
                </a:lnTo>
                <a:lnTo>
                  <a:pt x="27939" y="19049"/>
                </a:lnTo>
                <a:lnTo>
                  <a:pt x="29210" y="19049"/>
                </a:lnTo>
                <a:lnTo>
                  <a:pt x="29210" y="12699"/>
                </a:lnTo>
                <a:close/>
              </a:path>
              <a:path w="29210" h="38100">
                <a:moveTo>
                  <a:pt x="10160" y="11429"/>
                </a:moveTo>
                <a:lnTo>
                  <a:pt x="7620" y="11429"/>
                </a:lnTo>
                <a:lnTo>
                  <a:pt x="7620" y="12699"/>
                </a:lnTo>
                <a:lnTo>
                  <a:pt x="10160" y="12699"/>
                </a:lnTo>
                <a:lnTo>
                  <a:pt x="10160" y="11429"/>
                </a:lnTo>
                <a:close/>
              </a:path>
              <a:path w="29210" h="38100">
                <a:moveTo>
                  <a:pt x="29210" y="6349"/>
                </a:moveTo>
                <a:lnTo>
                  <a:pt x="16510" y="6349"/>
                </a:lnTo>
                <a:lnTo>
                  <a:pt x="16510" y="7619"/>
                </a:lnTo>
                <a:lnTo>
                  <a:pt x="13970" y="7619"/>
                </a:lnTo>
                <a:lnTo>
                  <a:pt x="13970" y="8889"/>
                </a:lnTo>
                <a:lnTo>
                  <a:pt x="11430" y="8889"/>
                </a:lnTo>
                <a:lnTo>
                  <a:pt x="11430" y="11429"/>
                </a:lnTo>
                <a:lnTo>
                  <a:pt x="29210" y="11429"/>
                </a:lnTo>
                <a:lnTo>
                  <a:pt x="29210" y="6349"/>
                </a:lnTo>
                <a:close/>
              </a:path>
              <a:path w="29210" h="38100">
                <a:moveTo>
                  <a:pt x="20320" y="5079"/>
                </a:moveTo>
                <a:lnTo>
                  <a:pt x="17780" y="5079"/>
                </a:lnTo>
                <a:lnTo>
                  <a:pt x="17780" y="6349"/>
                </a:lnTo>
                <a:lnTo>
                  <a:pt x="20320" y="6349"/>
                </a:lnTo>
                <a:lnTo>
                  <a:pt x="20320" y="5079"/>
                </a:lnTo>
                <a:close/>
              </a:path>
              <a:path w="29210" h="38100">
                <a:moveTo>
                  <a:pt x="29210" y="0"/>
                </a:moveTo>
                <a:lnTo>
                  <a:pt x="26670" y="0"/>
                </a:lnTo>
                <a:lnTo>
                  <a:pt x="26670" y="1269"/>
                </a:lnTo>
                <a:lnTo>
                  <a:pt x="24130" y="1269"/>
                </a:lnTo>
                <a:lnTo>
                  <a:pt x="24130" y="2539"/>
                </a:lnTo>
                <a:lnTo>
                  <a:pt x="22860" y="2539"/>
                </a:lnTo>
                <a:lnTo>
                  <a:pt x="22860" y="5079"/>
                </a:lnTo>
                <a:lnTo>
                  <a:pt x="29210" y="5079"/>
                </a:lnTo>
                <a:lnTo>
                  <a:pt x="2921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bk object 1973"/>
          <p:cNvSpPr/>
          <p:nvPr/>
        </p:nvSpPr>
        <p:spPr>
          <a:xfrm>
            <a:off x="3509009" y="6212840"/>
            <a:ext cx="30480" cy="636270"/>
          </a:xfrm>
          <a:custGeom>
            <a:avLst/>
            <a:gdLst/>
            <a:ahLst/>
            <a:cxnLst/>
            <a:rect l="l" t="t" r="r" b="b"/>
            <a:pathLst>
              <a:path w="30479" h="636270">
                <a:moveTo>
                  <a:pt x="1269" y="39370"/>
                </a:moveTo>
                <a:lnTo>
                  <a:pt x="0" y="39370"/>
                </a:lnTo>
                <a:lnTo>
                  <a:pt x="0" y="40640"/>
                </a:lnTo>
                <a:lnTo>
                  <a:pt x="1269" y="40640"/>
                </a:lnTo>
                <a:lnTo>
                  <a:pt x="1269" y="39370"/>
                </a:lnTo>
                <a:close/>
              </a:path>
              <a:path w="30479" h="636270">
                <a:moveTo>
                  <a:pt x="3810" y="38100"/>
                </a:moveTo>
                <a:lnTo>
                  <a:pt x="2539" y="38100"/>
                </a:lnTo>
                <a:lnTo>
                  <a:pt x="2539" y="39370"/>
                </a:lnTo>
                <a:lnTo>
                  <a:pt x="3810" y="39370"/>
                </a:lnTo>
                <a:lnTo>
                  <a:pt x="3810" y="38100"/>
                </a:lnTo>
                <a:close/>
              </a:path>
              <a:path w="30479" h="636270">
                <a:moveTo>
                  <a:pt x="8889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35560"/>
                </a:lnTo>
                <a:lnTo>
                  <a:pt x="6350" y="35560"/>
                </a:lnTo>
                <a:lnTo>
                  <a:pt x="6350" y="34290"/>
                </a:lnTo>
                <a:lnTo>
                  <a:pt x="8889" y="34290"/>
                </a:lnTo>
                <a:lnTo>
                  <a:pt x="8889" y="33020"/>
                </a:lnTo>
                <a:close/>
              </a:path>
              <a:path w="30479" h="636270">
                <a:moveTo>
                  <a:pt x="12700" y="31750"/>
                </a:moveTo>
                <a:lnTo>
                  <a:pt x="10160" y="31750"/>
                </a:lnTo>
                <a:lnTo>
                  <a:pt x="10160" y="33020"/>
                </a:lnTo>
                <a:lnTo>
                  <a:pt x="12700" y="33020"/>
                </a:lnTo>
                <a:lnTo>
                  <a:pt x="12700" y="31750"/>
                </a:lnTo>
                <a:close/>
              </a:path>
              <a:path w="30479" h="636270">
                <a:moveTo>
                  <a:pt x="17779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3970" y="31750"/>
                </a:lnTo>
                <a:lnTo>
                  <a:pt x="13970" y="29210"/>
                </a:lnTo>
                <a:lnTo>
                  <a:pt x="16509" y="29210"/>
                </a:lnTo>
                <a:lnTo>
                  <a:pt x="16509" y="27940"/>
                </a:lnTo>
                <a:lnTo>
                  <a:pt x="17779" y="27940"/>
                </a:lnTo>
                <a:lnTo>
                  <a:pt x="17779" y="26670"/>
                </a:lnTo>
                <a:close/>
              </a:path>
              <a:path w="30479" h="636270">
                <a:moveTo>
                  <a:pt x="21589" y="25400"/>
                </a:moveTo>
                <a:lnTo>
                  <a:pt x="20320" y="25400"/>
                </a:lnTo>
                <a:lnTo>
                  <a:pt x="20320" y="26670"/>
                </a:lnTo>
                <a:lnTo>
                  <a:pt x="21589" y="26670"/>
                </a:lnTo>
                <a:lnTo>
                  <a:pt x="21589" y="25400"/>
                </a:lnTo>
                <a:close/>
              </a:path>
              <a:path w="30479" h="636270">
                <a:moveTo>
                  <a:pt x="27939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24129" y="25400"/>
                </a:lnTo>
                <a:lnTo>
                  <a:pt x="24129" y="22860"/>
                </a:lnTo>
                <a:lnTo>
                  <a:pt x="25400" y="22860"/>
                </a:lnTo>
                <a:lnTo>
                  <a:pt x="25400" y="21590"/>
                </a:lnTo>
                <a:lnTo>
                  <a:pt x="27939" y="21590"/>
                </a:lnTo>
                <a:lnTo>
                  <a:pt x="27939" y="20320"/>
                </a:lnTo>
                <a:close/>
              </a:path>
              <a:path w="30479" h="636270">
                <a:moveTo>
                  <a:pt x="30479" y="13970"/>
                </a:moveTo>
                <a:lnTo>
                  <a:pt x="3810" y="13970"/>
                </a:lnTo>
                <a:lnTo>
                  <a:pt x="3810" y="15240"/>
                </a:lnTo>
                <a:lnTo>
                  <a:pt x="2539" y="15240"/>
                </a:lnTo>
                <a:lnTo>
                  <a:pt x="2539" y="16510"/>
                </a:lnTo>
                <a:lnTo>
                  <a:pt x="0" y="16510"/>
                </a:lnTo>
                <a:lnTo>
                  <a:pt x="0" y="19050"/>
                </a:lnTo>
                <a:lnTo>
                  <a:pt x="29210" y="19050"/>
                </a:lnTo>
                <a:lnTo>
                  <a:pt x="29210" y="20320"/>
                </a:lnTo>
                <a:lnTo>
                  <a:pt x="30479" y="20320"/>
                </a:lnTo>
                <a:lnTo>
                  <a:pt x="30479" y="13970"/>
                </a:lnTo>
                <a:close/>
              </a:path>
              <a:path w="30479" h="636270">
                <a:moveTo>
                  <a:pt x="8889" y="12700"/>
                </a:moveTo>
                <a:lnTo>
                  <a:pt x="6350" y="12700"/>
                </a:lnTo>
                <a:lnTo>
                  <a:pt x="6350" y="13970"/>
                </a:lnTo>
                <a:lnTo>
                  <a:pt x="8889" y="13970"/>
                </a:lnTo>
                <a:lnTo>
                  <a:pt x="8889" y="12700"/>
                </a:lnTo>
                <a:close/>
              </a:path>
              <a:path w="30479" h="636270">
                <a:moveTo>
                  <a:pt x="30479" y="7620"/>
                </a:moveTo>
                <a:lnTo>
                  <a:pt x="15239" y="7620"/>
                </a:lnTo>
                <a:lnTo>
                  <a:pt x="15239" y="8890"/>
                </a:lnTo>
                <a:lnTo>
                  <a:pt x="12700" y="8890"/>
                </a:lnTo>
                <a:lnTo>
                  <a:pt x="12700" y="10160"/>
                </a:lnTo>
                <a:lnTo>
                  <a:pt x="10160" y="10160"/>
                </a:lnTo>
                <a:lnTo>
                  <a:pt x="10160" y="12700"/>
                </a:lnTo>
                <a:lnTo>
                  <a:pt x="30479" y="12700"/>
                </a:lnTo>
                <a:lnTo>
                  <a:pt x="30479" y="7620"/>
                </a:lnTo>
                <a:close/>
              </a:path>
              <a:path w="30479" h="636270">
                <a:moveTo>
                  <a:pt x="19050" y="6350"/>
                </a:moveTo>
                <a:lnTo>
                  <a:pt x="16510" y="6350"/>
                </a:lnTo>
                <a:lnTo>
                  <a:pt x="16510" y="7620"/>
                </a:lnTo>
                <a:lnTo>
                  <a:pt x="19050" y="7620"/>
                </a:lnTo>
                <a:lnTo>
                  <a:pt x="19050" y="6350"/>
                </a:lnTo>
                <a:close/>
              </a:path>
              <a:path w="30479" h="636270">
                <a:moveTo>
                  <a:pt x="30479" y="1270"/>
                </a:moveTo>
                <a:lnTo>
                  <a:pt x="25400" y="1270"/>
                </a:lnTo>
                <a:lnTo>
                  <a:pt x="25400" y="2540"/>
                </a:lnTo>
                <a:lnTo>
                  <a:pt x="22860" y="2540"/>
                </a:lnTo>
                <a:lnTo>
                  <a:pt x="22860" y="3810"/>
                </a:lnTo>
                <a:lnTo>
                  <a:pt x="21589" y="3810"/>
                </a:lnTo>
                <a:lnTo>
                  <a:pt x="21589" y="6350"/>
                </a:lnTo>
                <a:lnTo>
                  <a:pt x="30479" y="6350"/>
                </a:lnTo>
                <a:lnTo>
                  <a:pt x="30479" y="1270"/>
                </a:lnTo>
                <a:close/>
              </a:path>
              <a:path w="30479" h="636270">
                <a:moveTo>
                  <a:pt x="29210" y="0"/>
                </a:moveTo>
                <a:lnTo>
                  <a:pt x="27939" y="0"/>
                </a:lnTo>
                <a:lnTo>
                  <a:pt x="27939" y="1270"/>
                </a:lnTo>
                <a:lnTo>
                  <a:pt x="29210" y="1270"/>
                </a:lnTo>
                <a:lnTo>
                  <a:pt x="29210" y="0"/>
                </a:lnTo>
                <a:close/>
              </a:path>
              <a:path w="30479" h="636270">
                <a:moveTo>
                  <a:pt x="2539" y="633730"/>
                </a:moveTo>
                <a:lnTo>
                  <a:pt x="0" y="633730"/>
                </a:lnTo>
                <a:lnTo>
                  <a:pt x="0" y="635000"/>
                </a:lnTo>
                <a:lnTo>
                  <a:pt x="2539" y="635000"/>
                </a:lnTo>
                <a:lnTo>
                  <a:pt x="2539" y="633730"/>
                </a:lnTo>
                <a:close/>
              </a:path>
              <a:path w="30479" h="636270">
                <a:moveTo>
                  <a:pt x="3810" y="635000"/>
                </a:moveTo>
                <a:lnTo>
                  <a:pt x="0" y="635000"/>
                </a:lnTo>
                <a:lnTo>
                  <a:pt x="0" y="636270"/>
                </a:lnTo>
                <a:lnTo>
                  <a:pt x="3810" y="636270"/>
                </a:lnTo>
                <a:lnTo>
                  <a:pt x="3810" y="63500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bk object 1974"/>
          <p:cNvSpPr/>
          <p:nvPr/>
        </p:nvSpPr>
        <p:spPr>
          <a:xfrm>
            <a:off x="3479800" y="6231890"/>
            <a:ext cx="29209" cy="617220"/>
          </a:xfrm>
          <a:custGeom>
            <a:avLst/>
            <a:gdLst/>
            <a:ahLst/>
            <a:cxnLst/>
            <a:rect l="l" t="t" r="r" b="b"/>
            <a:pathLst>
              <a:path w="29210" h="617220">
                <a:moveTo>
                  <a:pt x="1269" y="45720"/>
                </a:moveTo>
                <a:lnTo>
                  <a:pt x="0" y="45720"/>
                </a:lnTo>
                <a:lnTo>
                  <a:pt x="0" y="46990"/>
                </a:lnTo>
                <a:lnTo>
                  <a:pt x="1269" y="46990"/>
                </a:lnTo>
                <a:lnTo>
                  <a:pt x="1269" y="45720"/>
                </a:lnTo>
                <a:close/>
              </a:path>
              <a:path w="29210" h="617220">
                <a:moveTo>
                  <a:pt x="3809" y="44450"/>
                </a:moveTo>
                <a:lnTo>
                  <a:pt x="2539" y="44450"/>
                </a:lnTo>
                <a:lnTo>
                  <a:pt x="2539" y="45720"/>
                </a:lnTo>
                <a:lnTo>
                  <a:pt x="3809" y="45720"/>
                </a:lnTo>
                <a:lnTo>
                  <a:pt x="3809" y="44450"/>
                </a:lnTo>
                <a:close/>
              </a:path>
              <a:path w="29210" h="617220">
                <a:moveTo>
                  <a:pt x="8889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5079" y="44450"/>
                </a:lnTo>
                <a:lnTo>
                  <a:pt x="5079" y="41910"/>
                </a:lnTo>
                <a:lnTo>
                  <a:pt x="6350" y="41910"/>
                </a:lnTo>
                <a:lnTo>
                  <a:pt x="6350" y="40640"/>
                </a:lnTo>
                <a:lnTo>
                  <a:pt x="8889" y="40640"/>
                </a:lnTo>
                <a:lnTo>
                  <a:pt x="8889" y="39370"/>
                </a:lnTo>
                <a:close/>
              </a:path>
              <a:path w="29210" h="617220">
                <a:moveTo>
                  <a:pt x="11429" y="38100"/>
                </a:moveTo>
                <a:lnTo>
                  <a:pt x="10160" y="38100"/>
                </a:lnTo>
                <a:lnTo>
                  <a:pt x="10160" y="39370"/>
                </a:lnTo>
                <a:lnTo>
                  <a:pt x="11429" y="39370"/>
                </a:lnTo>
                <a:lnTo>
                  <a:pt x="11429" y="38100"/>
                </a:lnTo>
                <a:close/>
              </a:path>
              <a:path w="29210" h="617220">
                <a:moveTo>
                  <a:pt x="15239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2700" y="38100"/>
                </a:lnTo>
                <a:lnTo>
                  <a:pt x="12700" y="35560"/>
                </a:lnTo>
                <a:lnTo>
                  <a:pt x="13969" y="35560"/>
                </a:lnTo>
                <a:lnTo>
                  <a:pt x="13969" y="34290"/>
                </a:lnTo>
                <a:lnTo>
                  <a:pt x="15239" y="34290"/>
                </a:lnTo>
                <a:lnTo>
                  <a:pt x="15239" y="33020"/>
                </a:lnTo>
                <a:close/>
              </a:path>
              <a:path w="29210" h="617220">
                <a:moveTo>
                  <a:pt x="17779" y="31750"/>
                </a:moveTo>
                <a:lnTo>
                  <a:pt x="16509" y="31750"/>
                </a:lnTo>
                <a:lnTo>
                  <a:pt x="16509" y="33020"/>
                </a:lnTo>
                <a:lnTo>
                  <a:pt x="17779" y="33020"/>
                </a:lnTo>
                <a:lnTo>
                  <a:pt x="17779" y="31750"/>
                </a:lnTo>
                <a:close/>
              </a:path>
              <a:path w="29210" h="617220">
                <a:moveTo>
                  <a:pt x="2286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20320" y="31750"/>
                </a:lnTo>
                <a:lnTo>
                  <a:pt x="20320" y="29210"/>
                </a:lnTo>
                <a:lnTo>
                  <a:pt x="21589" y="29210"/>
                </a:lnTo>
                <a:lnTo>
                  <a:pt x="21589" y="27940"/>
                </a:lnTo>
                <a:lnTo>
                  <a:pt x="22860" y="27940"/>
                </a:lnTo>
                <a:lnTo>
                  <a:pt x="22860" y="26670"/>
                </a:lnTo>
                <a:close/>
              </a:path>
              <a:path w="29210" h="617220">
                <a:moveTo>
                  <a:pt x="25400" y="25400"/>
                </a:moveTo>
                <a:lnTo>
                  <a:pt x="24129" y="25400"/>
                </a:lnTo>
                <a:lnTo>
                  <a:pt x="24129" y="26670"/>
                </a:lnTo>
                <a:lnTo>
                  <a:pt x="25400" y="26670"/>
                </a:lnTo>
                <a:lnTo>
                  <a:pt x="25400" y="25400"/>
                </a:lnTo>
                <a:close/>
              </a:path>
              <a:path w="29210" h="617220">
                <a:moveTo>
                  <a:pt x="127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22860"/>
                </a:lnTo>
                <a:lnTo>
                  <a:pt x="27939" y="22860"/>
                </a:lnTo>
                <a:lnTo>
                  <a:pt x="27939" y="21590"/>
                </a:lnTo>
                <a:lnTo>
                  <a:pt x="29210" y="21590"/>
                </a:lnTo>
                <a:lnTo>
                  <a:pt x="29210" y="20320"/>
                </a:lnTo>
                <a:lnTo>
                  <a:pt x="1270" y="20320"/>
                </a:lnTo>
                <a:lnTo>
                  <a:pt x="1270" y="19050"/>
                </a:lnTo>
                <a:close/>
              </a:path>
              <a:path w="29210" h="617220">
                <a:moveTo>
                  <a:pt x="29210" y="13970"/>
                </a:moveTo>
                <a:lnTo>
                  <a:pt x="5079" y="13970"/>
                </a:lnTo>
                <a:lnTo>
                  <a:pt x="5079" y="15240"/>
                </a:lnTo>
                <a:lnTo>
                  <a:pt x="3810" y="15240"/>
                </a:lnTo>
                <a:lnTo>
                  <a:pt x="3810" y="16510"/>
                </a:lnTo>
                <a:lnTo>
                  <a:pt x="2539" y="16510"/>
                </a:lnTo>
                <a:lnTo>
                  <a:pt x="2539" y="19050"/>
                </a:lnTo>
                <a:lnTo>
                  <a:pt x="29210" y="19050"/>
                </a:lnTo>
                <a:lnTo>
                  <a:pt x="29210" y="13970"/>
                </a:lnTo>
                <a:close/>
              </a:path>
              <a:path w="29210" h="617220">
                <a:moveTo>
                  <a:pt x="8889" y="12700"/>
                </a:moveTo>
                <a:lnTo>
                  <a:pt x="6350" y="12700"/>
                </a:lnTo>
                <a:lnTo>
                  <a:pt x="6350" y="13970"/>
                </a:lnTo>
                <a:lnTo>
                  <a:pt x="8889" y="13970"/>
                </a:lnTo>
                <a:lnTo>
                  <a:pt x="8889" y="12700"/>
                </a:lnTo>
                <a:close/>
              </a:path>
              <a:path w="29210" h="617220">
                <a:moveTo>
                  <a:pt x="29210" y="7620"/>
                </a:moveTo>
                <a:lnTo>
                  <a:pt x="12700" y="7620"/>
                </a:lnTo>
                <a:lnTo>
                  <a:pt x="12700" y="8890"/>
                </a:lnTo>
                <a:lnTo>
                  <a:pt x="11429" y="8890"/>
                </a:lnTo>
                <a:lnTo>
                  <a:pt x="11429" y="10160"/>
                </a:lnTo>
                <a:lnTo>
                  <a:pt x="10160" y="10160"/>
                </a:lnTo>
                <a:lnTo>
                  <a:pt x="10160" y="12700"/>
                </a:lnTo>
                <a:lnTo>
                  <a:pt x="29210" y="12700"/>
                </a:lnTo>
                <a:lnTo>
                  <a:pt x="29210" y="7620"/>
                </a:lnTo>
                <a:close/>
              </a:path>
              <a:path w="29210" h="617220">
                <a:moveTo>
                  <a:pt x="16510" y="6350"/>
                </a:moveTo>
                <a:lnTo>
                  <a:pt x="13970" y="6350"/>
                </a:lnTo>
                <a:lnTo>
                  <a:pt x="13970" y="7620"/>
                </a:lnTo>
                <a:lnTo>
                  <a:pt x="16510" y="7620"/>
                </a:lnTo>
                <a:lnTo>
                  <a:pt x="16510" y="6350"/>
                </a:lnTo>
                <a:close/>
              </a:path>
              <a:path w="29210" h="617220">
                <a:moveTo>
                  <a:pt x="29210" y="1270"/>
                </a:moveTo>
                <a:lnTo>
                  <a:pt x="22860" y="1270"/>
                </a:lnTo>
                <a:lnTo>
                  <a:pt x="22860" y="2540"/>
                </a:lnTo>
                <a:lnTo>
                  <a:pt x="20320" y="2540"/>
                </a:lnTo>
                <a:lnTo>
                  <a:pt x="20320" y="3810"/>
                </a:lnTo>
                <a:lnTo>
                  <a:pt x="19050" y="3810"/>
                </a:lnTo>
                <a:lnTo>
                  <a:pt x="19050" y="6350"/>
                </a:lnTo>
                <a:lnTo>
                  <a:pt x="29210" y="6350"/>
                </a:lnTo>
                <a:lnTo>
                  <a:pt x="29210" y="1270"/>
                </a:lnTo>
                <a:close/>
              </a:path>
              <a:path w="29210" h="617220">
                <a:moveTo>
                  <a:pt x="26670" y="0"/>
                </a:moveTo>
                <a:lnTo>
                  <a:pt x="25400" y="0"/>
                </a:lnTo>
                <a:lnTo>
                  <a:pt x="25400" y="1270"/>
                </a:lnTo>
                <a:lnTo>
                  <a:pt x="26670" y="1270"/>
                </a:lnTo>
                <a:lnTo>
                  <a:pt x="26670" y="0"/>
                </a:lnTo>
                <a:close/>
              </a:path>
              <a:path w="29210" h="617220">
                <a:moveTo>
                  <a:pt x="1269" y="591820"/>
                </a:moveTo>
                <a:lnTo>
                  <a:pt x="0" y="591820"/>
                </a:lnTo>
                <a:lnTo>
                  <a:pt x="0" y="617220"/>
                </a:lnTo>
                <a:lnTo>
                  <a:pt x="29210" y="617220"/>
                </a:lnTo>
                <a:lnTo>
                  <a:pt x="29210" y="613410"/>
                </a:lnTo>
                <a:lnTo>
                  <a:pt x="27939" y="613410"/>
                </a:lnTo>
                <a:lnTo>
                  <a:pt x="27939" y="612140"/>
                </a:lnTo>
                <a:lnTo>
                  <a:pt x="26670" y="612140"/>
                </a:lnTo>
                <a:lnTo>
                  <a:pt x="26670" y="610870"/>
                </a:lnTo>
                <a:lnTo>
                  <a:pt x="24129" y="610870"/>
                </a:lnTo>
                <a:lnTo>
                  <a:pt x="24129" y="609600"/>
                </a:lnTo>
                <a:lnTo>
                  <a:pt x="22859" y="609600"/>
                </a:lnTo>
                <a:lnTo>
                  <a:pt x="22859" y="608330"/>
                </a:lnTo>
                <a:lnTo>
                  <a:pt x="21589" y="608330"/>
                </a:lnTo>
                <a:lnTo>
                  <a:pt x="21589" y="607060"/>
                </a:lnTo>
                <a:lnTo>
                  <a:pt x="19050" y="607060"/>
                </a:lnTo>
                <a:lnTo>
                  <a:pt x="19050" y="605790"/>
                </a:lnTo>
                <a:lnTo>
                  <a:pt x="17780" y="605790"/>
                </a:lnTo>
                <a:lnTo>
                  <a:pt x="17780" y="604520"/>
                </a:lnTo>
                <a:lnTo>
                  <a:pt x="16510" y="604520"/>
                </a:lnTo>
                <a:lnTo>
                  <a:pt x="16510" y="603250"/>
                </a:lnTo>
                <a:lnTo>
                  <a:pt x="13969" y="603250"/>
                </a:lnTo>
                <a:lnTo>
                  <a:pt x="13969" y="601980"/>
                </a:lnTo>
                <a:lnTo>
                  <a:pt x="12700" y="601980"/>
                </a:lnTo>
                <a:lnTo>
                  <a:pt x="12700" y="600710"/>
                </a:lnTo>
                <a:lnTo>
                  <a:pt x="11430" y="600710"/>
                </a:lnTo>
                <a:lnTo>
                  <a:pt x="11430" y="599440"/>
                </a:lnTo>
                <a:lnTo>
                  <a:pt x="8889" y="599440"/>
                </a:lnTo>
                <a:lnTo>
                  <a:pt x="8889" y="598170"/>
                </a:lnTo>
                <a:lnTo>
                  <a:pt x="7620" y="598170"/>
                </a:lnTo>
                <a:lnTo>
                  <a:pt x="7620" y="596900"/>
                </a:lnTo>
                <a:lnTo>
                  <a:pt x="6350" y="596900"/>
                </a:lnTo>
                <a:lnTo>
                  <a:pt x="6350" y="595630"/>
                </a:lnTo>
                <a:lnTo>
                  <a:pt x="3809" y="595630"/>
                </a:lnTo>
                <a:lnTo>
                  <a:pt x="3809" y="594360"/>
                </a:lnTo>
                <a:lnTo>
                  <a:pt x="2539" y="594360"/>
                </a:lnTo>
                <a:lnTo>
                  <a:pt x="2539" y="593090"/>
                </a:lnTo>
                <a:lnTo>
                  <a:pt x="1269" y="593090"/>
                </a:lnTo>
                <a:lnTo>
                  <a:pt x="1269" y="59182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bk object 1975"/>
          <p:cNvSpPr/>
          <p:nvPr/>
        </p:nvSpPr>
        <p:spPr>
          <a:xfrm>
            <a:off x="3450590" y="6252209"/>
            <a:ext cx="29209" cy="596900"/>
          </a:xfrm>
          <a:custGeom>
            <a:avLst/>
            <a:gdLst/>
            <a:ahLst/>
            <a:cxnLst/>
            <a:rect l="l" t="t" r="r" b="b"/>
            <a:pathLst>
              <a:path w="29210" h="596900">
                <a:moveTo>
                  <a:pt x="1269" y="50799"/>
                </a:moveTo>
                <a:lnTo>
                  <a:pt x="0" y="50799"/>
                </a:lnTo>
                <a:lnTo>
                  <a:pt x="0" y="52069"/>
                </a:lnTo>
                <a:lnTo>
                  <a:pt x="1269" y="52069"/>
                </a:lnTo>
                <a:lnTo>
                  <a:pt x="1269" y="50799"/>
                </a:lnTo>
                <a:close/>
              </a:path>
              <a:path w="29210" h="596900">
                <a:moveTo>
                  <a:pt x="5079" y="49529"/>
                </a:moveTo>
                <a:lnTo>
                  <a:pt x="2539" y="49529"/>
                </a:lnTo>
                <a:lnTo>
                  <a:pt x="2539" y="50799"/>
                </a:lnTo>
                <a:lnTo>
                  <a:pt x="5079" y="50799"/>
                </a:lnTo>
                <a:lnTo>
                  <a:pt x="5079" y="49529"/>
                </a:lnTo>
                <a:close/>
              </a:path>
              <a:path w="29210" h="596900">
                <a:moveTo>
                  <a:pt x="8889" y="44449"/>
                </a:moveTo>
                <a:lnTo>
                  <a:pt x="0" y="44449"/>
                </a:lnTo>
                <a:lnTo>
                  <a:pt x="0" y="49529"/>
                </a:lnTo>
                <a:lnTo>
                  <a:pt x="6350" y="49529"/>
                </a:lnTo>
                <a:lnTo>
                  <a:pt x="6350" y="46989"/>
                </a:lnTo>
                <a:lnTo>
                  <a:pt x="7619" y="46989"/>
                </a:lnTo>
                <a:lnTo>
                  <a:pt x="7619" y="45719"/>
                </a:lnTo>
                <a:lnTo>
                  <a:pt x="8889" y="45719"/>
                </a:lnTo>
                <a:lnTo>
                  <a:pt x="8889" y="44449"/>
                </a:lnTo>
                <a:close/>
              </a:path>
              <a:path w="29210" h="596900">
                <a:moveTo>
                  <a:pt x="11429" y="43179"/>
                </a:moveTo>
                <a:lnTo>
                  <a:pt x="10160" y="43179"/>
                </a:lnTo>
                <a:lnTo>
                  <a:pt x="10160" y="44449"/>
                </a:lnTo>
                <a:lnTo>
                  <a:pt x="11429" y="44449"/>
                </a:lnTo>
                <a:lnTo>
                  <a:pt x="11429" y="43179"/>
                </a:lnTo>
                <a:close/>
              </a:path>
              <a:path w="29210" h="596900">
                <a:moveTo>
                  <a:pt x="16510" y="38099"/>
                </a:moveTo>
                <a:lnTo>
                  <a:pt x="0" y="38099"/>
                </a:lnTo>
                <a:lnTo>
                  <a:pt x="0" y="43179"/>
                </a:lnTo>
                <a:lnTo>
                  <a:pt x="12700" y="43179"/>
                </a:lnTo>
                <a:lnTo>
                  <a:pt x="12700" y="40639"/>
                </a:lnTo>
                <a:lnTo>
                  <a:pt x="13969" y="40639"/>
                </a:lnTo>
                <a:lnTo>
                  <a:pt x="13969" y="39369"/>
                </a:lnTo>
                <a:lnTo>
                  <a:pt x="16510" y="39369"/>
                </a:lnTo>
                <a:lnTo>
                  <a:pt x="16510" y="38099"/>
                </a:lnTo>
                <a:close/>
              </a:path>
              <a:path w="29210" h="596900">
                <a:moveTo>
                  <a:pt x="19050" y="36829"/>
                </a:moveTo>
                <a:lnTo>
                  <a:pt x="17779" y="36829"/>
                </a:lnTo>
                <a:lnTo>
                  <a:pt x="17779" y="38099"/>
                </a:lnTo>
                <a:lnTo>
                  <a:pt x="19050" y="38099"/>
                </a:lnTo>
                <a:lnTo>
                  <a:pt x="19050" y="36829"/>
                </a:lnTo>
                <a:close/>
              </a:path>
              <a:path w="29210" h="596900">
                <a:moveTo>
                  <a:pt x="22860" y="31749"/>
                </a:moveTo>
                <a:lnTo>
                  <a:pt x="0" y="31749"/>
                </a:lnTo>
                <a:lnTo>
                  <a:pt x="0" y="36829"/>
                </a:lnTo>
                <a:lnTo>
                  <a:pt x="20319" y="36829"/>
                </a:lnTo>
                <a:lnTo>
                  <a:pt x="20319" y="34289"/>
                </a:lnTo>
                <a:lnTo>
                  <a:pt x="21589" y="34289"/>
                </a:lnTo>
                <a:lnTo>
                  <a:pt x="21589" y="33019"/>
                </a:lnTo>
                <a:lnTo>
                  <a:pt x="22860" y="33019"/>
                </a:lnTo>
                <a:lnTo>
                  <a:pt x="22860" y="31749"/>
                </a:lnTo>
                <a:close/>
              </a:path>
              <a:path w="29210" h="596900">
                <a:moveTo>
                  <a:pt x="25400" y="30479"/>
                </a:moveTo>
                <a:lnTo>
                  <a:pt x="24129" y="30479"/>
                </a:lnTo>
                <a:lnTo>
                  <a:pt x="24129" y="31749"/>
                </a:lnTo>
                <a:lnTo>
                  <a:pt x="25400" y="31749"/>
                </a:lnTo>
                <a:lnTo>
                  <a:pt x="25400" y="30479"/>
                </a:lnTo>
                <a:close/>
              </a:path>
              <a:path w="29210" h="596900">
                <a:moveTo>
                  <a:pt x="29210" y="25399"/>
                </a:moveTo>
                <a:lnTo>
                  <a:pt x="0" y="25399"/>
                </a:lnTo>
                <a:lnTo>
                  <a:pt x="0" y="30479"/>
                </a:lnTo>
                <a:lnTo>
                  <a:pt x="27939" y="30479"/>
                </a:lnTo>
                <a:lnTo>
                  <a:pt x="27939" y="27939"/>
                </a:lnTo>
                <a:lnTo>
                  <a:pt x="29210" y="27939"/>
                </a:lnTo>
                <a:lnTo>
                  <a:pt x="29210" y="25399"/>
                </a:lnTo>
                <a:close/>
              </a:path>
              <a:path w="29210" h="596900">
                <a:moveTo>
                  <a:pt x="2539" y="24129"/>
                </a:moveTo>
                <a:lnTo>
                  <a:pt x="1270" y="24129"/>
                </a:lnTo>
                <a:lnTo>
                  <a:pt x="1270" y="25399"/>
                </a:lnTo>
                <a:lnTo>
                  <a:pt x="2539" y="25399"/>
                </a:lnTo>
                <a:lnTo>
                  <a:pt x="2539" y="24129"/>
                </a:lnTo>
                <a:close/>
              </a:path>
              <a:path w="29210" h="596900">
                <a:moveTo>
                  <a:pt x="29210" y="19049"/>
                </a:moveTo>
                <a:lnTo>
                  <a:pt x="6350" y="19049"/>
                </a:lnTo>
                <a:lnTo>
                  <a:pt x="6350" y="20319"/>
                </a:lnTo>
                <a:lnTo>
                  <a:pt x="5080" y="20319"/>
                </a:lnTo>
                <a:lnTo>
                  <a:pt x="5080" y="21589"/>
                </a:lnTo>
                <a:lnTo>
                  <a:pt x="3810" y="21589"/>
                </a:lnTo>
                <a:lnTo>
                  <a:pt x="3810" y="24129"/>
                </a:lnTo>
                <a:lnTo>
                  <a:pt x="29210" y="24129"/>
                </a:lnTo>
                <a:lnTo>
                  <a:pt x="29210" y="19049"/>
                </a:lnTo>
                <a:close/>
              </a:path>
              <a:path w="29210" h="596900">
                <a:moveTo>
                  <a:pt x="8889" y="17779"/>
                </a:moveTo>
                <a:lnTo>
                  <a:pt x="7620" y="17779"/>
                </a:lnTo>
                <a:lnTo>
                  <a:pt x="7620" y="19049"/>
                </a:lnTo>
                <a:lnTo>
                  <a:pt x="8889" y="19049"/>
                </a:lnTo>
                <a:lnTo>
                  <a:pt x="8889" y="17779"/>
                </a:lnTo>
                <a:close/>
              </a:path>
              <a:path w="29210" h="596900">
                <a:moveTo>
                  <a:pt x="29210" y="12699"/>
                </a:moveTo>
                <a:lnTo>
                  <a:pt x="13970" y="12699"/>
                </a:lnTo>
                <a:lnTo>
                  <a:pt x="13970" y="13969"/>
                </a:lnTo>
                <a:lnTo>
                  <a:pt x="12700" y="13969"/>
                </a:lnTo>
                <a:lnTo>
                  <a:pt x="12700" y="15239"/>
                </a:lnTo>
                <a:lnTo>
                  <a:pt x="10160" y="15239"/>
                </a:lnTo>
                <a:lnTo>
                  <a:pt x="10160" y="17779"/>
                </a:lnTo>
                <a:lnTo>
                  <a:pt x="29210" y="17779"/>
                </a:lnTo>
                <a:lnTo>
                  <a:pt x="29210" y="12699"/>
                </a:lnTo>
                <a:close/>
              </a:path>
              <a:path w="29210" h="596900">
                <a:moveTo>
                  <a:pt x="16510" y="11429"/>
                </a:moveTo>
                <a:lnTo>
                  <a:pt x="15239" y="11429"/>
                </a:lnTo>
                <a:lnTo>
                  <a:pt x="15239" y="12699"/>
                </a:lnTo>
                <a:lnTo>
                  <a:pt x="16510" y="12699"/>
                </a:lnTo>
                <a:lnTo>
                  <a:pt x="16510" y="11429"/>
                </a:lnTo>
                <a:close/>
              </a:path>
              <a:path w="29210" h="596900">
                <a:moveTo>
                  <a:pt x="29210" y="6349"/>
                </a:moveTo>
                <a:lnTo>
                  <a:pt x="20320" y="6349"/>
                </a:lnTo>
                <a:lnTo>
                  <a:pt x="20320" y="7619"/>
                </a:lnTo>
                <a:lnTo>
                  <a:pt x="19050" y="7619"/>
                </a:lnTo>
                <a:lnTo>
                  <a:pt x="19050" y="8889"/>
                </a:lnTo>
                <a:lnTo>
                  <a:pt x="17780" y="8889"/>
                </a:lnTo>
                <a:lnTo>
                  <a:pt x="17780" y="11429"/>
                </a:lnTo>
                <a:lnTo>
                  <a:pt x="29210" y="11429"/>
                </a:lnTo>
                <a:lnTo>
                  <a:pt x="29210" y="6349"/>
                </a:lnTo>
                <a:close/>
              </a:path>
              <a:path w="29210" h="596900">
                <a:moveTo>
                  <a:pt x="22860" y="5079"/>
                </a:moveTo>
                <a:lnTo>
                  <a:pt x="21589" y="5079"/>
                </a:lnTo>
                <a:lnTo>
                  <a:pt x="21589" y="6349"/>
                </a:lnTo>
                <a:lnTo>
                  <a:pt x="22860" y="6349"/>
                </a:lnTo>
                <a:lnTo>
                  <a:pt x="22860" y="5079"/>
                </a:lnTo>
                <a:close/>
              </a:path>
              <a:path w="29210" h="596900">
                <a:moveTo>
                  <a:pt x="29210" y="0"/>
                </a:moveTo>
                <a:lnTo>
                  <a:pt x="27939" y="0"/>
                </a:lnTo>
                <a:lnTo>
                  <a:pt x="27939" y="1269"/>
                </a:lnTo>
                <a:lnTo>
                  <a:pt x="26670" y="1269"/>
                </a:lnTo>
                <a:lnTo>
                  <a:pt x="26670" y="2539"/>
                </a:lnTo>
                <a:lnTo>
                  <a:pt x="25400" y="2539"/>
                </a:lnTo>
                <a:lnTo>
                  <a:pt x="25400" y="5079"/>
                </a:lnTo>
                <a:lnTo>
                  <a:pt x="29210" y="5079"/>
                </a:lnTo>
                <a:lnTo>
                  <a:pt x="29210" y="0"/>
                </a:lnTo>
                <a:close/>
              </a:path>
              <a:path w="29210" h="596900">
                <a:moveTo>
                  <a:pt x="1270" y="549909"/>
                </a:moveTo>
                <a:lnTo>
                  <a:pt x="0" y="549909"/>
                </a:lnTo>
                <a:lnTo>
                  <a:pt x="0" y="552449"/>
                </a:lnTo>
                <a:lnTo>
                  <a:pt x="2540" y="552449"/>
                </a:lnTo>
                <a:lnTo>
                  <a:pt x="2540" y="551179"/>
                </a:lnTo>
                <a:lnTo>
                  <a:pt x="1270" y="551179"/>
                </a:lnTo>
                <a:lnTo>
                  <a:pt x="1270" y="549909"/>
                </a:lnTo>
                <a:close/>
              </a:path>
              <a:path w="29210" h="596900">
                <a:moveTo>
                  <a:pt x="5079" y="552449"/>
                </a:moveTo>
                <a:lnTo>
                  <a:pt x="0" y="552449"/>
                </a:lnTo>
                <a:lnTo>
                  <a:pt x="0" y="572769"/>
                </a:lnTo>
                <a:lnTo>
                  <a:pt x="1270" y="572769"/>
                </a:lnTo>
                <a:lnTo>
                  <a:pt x="1270" y="574040"/>
                </a:lnTo>
                <a:lnTo>
                  <a:pt x="2539" y="574040"/>
                </a:lnTo>
                <a:lnTo>
                  <a:pt x="2539" y="575309"/>
                </a:lnTo>
                <a:lnTo>
                  <a:pt x="3810" y="575309"/>
                </a:lnTo>
                <a:lnTo>
                  <a:pt x="3810" y="576579"/>
                </a:lnTo>
                <a:lnTo>
                  <a:pt x="5080" y="576579"/>
                </a:lnTo>
                <a:lnTo>
                  <a:pt x="5080" y="577849"/>
                </a:lnTo>
                <a:lnTo>
                  <a:pt x="6350" y="577849"/>
                </a:lnTo>
                <a:lnTo>
                  <a:pt x="6350" y="579119"/>
                </a:lnTo>
                <a:lnTo>
                  <a:pt x="7620" y="579119"/>
                </a:lnTo>
                <a:lnTo>
                  <a:pt x="7620" y="581659"/>
                </a:lnTo>
                <a:lnTo>
                  <a:pt x="8889" y="581659"/>
                </a:lnTo>
                <a:lnTo>
                  <a:pt x="8889" y="582929"/>
                </a:lnTo>
                <a:lnTo>
                  <a:pt x="10160" y="582929"/>
                </a:lnTo>
                <a:lnTo>
                  <a:pt x="10160" y="584199"/>
                </a:lnTo>
                <a:lnTo>
                  <a:pt x="11430" y="584199"/>
                </a:lnTo>
                <a:lnTo>
                  <a:pt x="11430" y="585469"/>
                </a:lnTo>
                <a:lnTo>
                  <a:pt x="12700" y="585469"/>
                </a:lnTo>
                <a:lnTo>
                  <a:pt x="12700" y="586739"/>
                </a:lnTo>
                <a:lnTo>
                  <a:pt x="13970" y="586739"/>
                </a:lnTo>
                <a:lnTo>
                  <a:pt x="13970" y="588009"/>
                </a:lnTo>
                <a:lnTo>
                  <a:pt x="15239" y="588009"/>
                </a:lnTo>
                <a:lnTo>
                  <a:pt x="15239" y="589279"/>
                </a:lnTo>
                <a:lnTo>
                  <a:pt x="16510" y="589279"/>
                </a:lnTo>
                <a:lnTo>
                  <a:pt x="16510" y="590549"/>
                </a:lnTo>
                <a:lnTo>
                  <a:pt x="17780" y="590549"/>
                </a:lnTo>
                <a:lnTo>
                  <a:pt x="17780" y="591819"/>
                </a:lnTo>
                <a:lnTo>
                  <a:pt x="19050" y="591819"/>
                </a:lnTo>
                <a:lnTo>
                  <a:pt x="19050" y="593090"/>
                </a:lnTo>
                <a:lnTo>
                  <a:pt x="20320" y="593090"/>
                </a:lnTo>
                <a:lnTo>
                  <a:pt x="20320" y="594360"/>
                </a:lnTo>
                <a:lnTo>
                  <a:pt x="21589" y="594360"/>
                </a:lnTo>
                <a:lnTo>
                  <a:pt x="21589" y="595629"/>
                </a:lnTo>
                <a:lnTo>
                  <a:pt x="22860" y="595629"/>
                </a:lnTo>
                <a:lnTo>
                  <a:pt x="22860" y="596899"/>
                </a:lnTo>
                <a:lnTo>
                  <a:pt x="29210" y="596899"/>
                </a:lnTo>
                <a:lnTo>
                  <a:pt x="29210" y="571499"/>
                </a:lnTo>
                <a:lnTo>
                  <a:pt x="27940" y="571499"/>
                </a:lnTo>
                <a:lnTo>
                  <a:pt x="27940" y="570229"/>
                </a:lnTo>
                <a:lnTo>
                  <a:pt x="26670" y="570229"/>
                </a:lnTo>
                <a:lnTo>
                  <a:pt x="26670" y="568959"/>
                </a:lnTo>
                <a:lnTo>
                  <a:pt x="25400" y="568959"/>
                </a:lnTo>
                <a:lnTo>
                  <a:pt x="25400" y="567689"/>
                </a:lnTo>
                <a:lnTo>
                  <a:pt x="22860" y="567689"/>
                </a:lnTo>
                <a:lnTo>
                  <a:pt x="22860" y="566419"/>
                </a:lnTo>
                <a:lnTo>
                  <a:pt x="21589" y="566419"/>
                </a:lnTo>
                <a:lnTo>
                  <a:pt x="21589" y="565149"/>
                </a:lnTo>
                <a:lnTo>
                  <a:pt x="20320" y="565149"/>
                </a:lnTo>
                <a:lnTo>
                  <a:pt x="20320" y="563879"/>
                </a:lnTo>
                <a:lnTo>
                  <a:pt x="17780" y="563879"/>
                </a:lnTo>
                <a:lnTo>
                  <a:pt x="17780" y="562609"/>
                </a:lnTo>
                <a:lnTo>
                  <a:pt x="16510" y="562609"/>
                </a:lnTo>
                <a:lnTo>
                  <a:pt x="16510" y="561339"/>
                </a:lnTo>
                <a:lnTo>
                  <a:pt x="15240" y="561339"/>
                </a:lnTo>
                <a:lnTo>
                  <a:pt x="15240" y="560069"/>
                </a:lnTo>
                <a:lnTo>
                  <a:pt x="12700" y="560069"/>
                </a:lnTo>
                <a:lnTo>
                  <a:pt x="12700" y="558799"/>
                </a:lnTo>
                <a:lnTo>
                  <a:pt x="11430" y="558799"/>
                </a:lnTo>
                <a:lnTo>
                  <a:pt x="11430" y="557529"/>
                </a:lnTo>
                <a:lnTo>
                  <a:pt x="10160" y="557529"/>
                </a:lnTo>
                <a:lnTo>
                  <a:pt x="10160" y="556259"/>
                </a:lnTo>
                <a:lnTo>
                  <a:pt x="7619" y="556259"/>
                </a:lnTo>
                <a:lnTo>
                  <a:pt x="7619" y="554989"/>
                </a:lnTo>
                <a:lnTo>
                  <a:pt x="6350" y="554989"/>
                </a:lnTo>
                <a:lnTo>
                  <a:pt x="6350" y="553719"/>
                </a:lnTo>
                <a:lnTo>
                  <a:pt x="5079" y="553719"/>
                </a:lnTo>
                <a:lnTo>
                  <a:pt x="5079" y="552449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bk object 1976"/>
          <p:cNvSpPr/>
          <p:nvPr/>
        </p:nvSpPr>
        <p:spPr>
          <a:xfrm>
            <a:off x="3421379" y="6278879"/>
            <a:ext cx="29209" cy="544830"/>
          </a:xfrm>
          <a:custGeom>
            <a:avLst/>
            <a:gdLst/>
            <a:ahLst/>
            <a:cxnLst/>
            <a:rect l="l" t="t" r="r" b="b"/>
            <a:pathLst>
              <a:path w="29210" h="544829">
                <a:moveTo>
                  <a:pt x="2539" y="55880"/>
                </a:moveTo>
                <a:lnTo>
                  <a:pt x="0" y="55880"/>
                </a:lnTo>
                <a:lnTo>
                  <a:pt x="0" y="58420"/>
                </a:lnTo>
                <a:lnTo>
                  <a:pt x="1270" y="58420"/>
                </a:lnTo>
                <a:lnTo>
                  <a:pt x="1270" y="57150"/>
                </a:lnTo>
                <a:lnTo>
                  <a:pt x="2539" y="57150"/>
                </a:lnTo>
                <a:lnTo>
                  <a:pt x="2539" y="55880"/>
                </a:lnTo>
                <a:close/>
              </a:path>
              <a:path w="29210" h="544829">
                <a:moveTo>
                  <a:pt x="7620" y="49530"/>
                </a:moveTo>
                <a:lnTo>
                  <a:pt x="0" y="49530"/>
                </a:lnTo>
                <a:lnTo>
                  <a:pt x="0" y="54610"/>
                </a:lnTo>
                <a:lnTo>
                  <a:pt x="5080" y="54610"/>
                </a:lnTo>
                <a:lnTo>
                  <a:pt x="5080" y="52070"/>
                </a:lnTo>
                <a:lnTo>
                  <a:pt x="6350" y="52070"/>
                </a:lnTo>
                <a:lnTo>
                  <a:pt x="6350" y="50800"/>
                </a:lnTo>
                <a:lnTo>
                  <a:pt x="7620" y="50800"/>
                </a:lnTo>
                <a:lnTo>
                  <a:pt x="7620" y="49530"/>
                </a:lnTo>
                <a:close/>
              </a:path>
              <a:path w="29210" h="544829">
                <a:moveTo>
                  <a:pt x="8890" y="48260"/>
                </a:moveTo>
                <a:lnTo>
                  <a:pt x="7620" y="48260"/>
                </a:lnTo>
                <a:lnTo>
                  <a:pt x="7620" y="49530"/>
                </a:lnTo>
                <a:lnTo>
                  <a:pt x="8890" y="49530"/>
                </a:lnTo>
                <a:lnTo>
                  <a:pt x="8890" y="48260"/>
                </a:lnTo>
                <a:close/>
              </a:path>
              <a:path w="29210" h="544829">
                <a:moveTo>
                  <a:pt x="11430" y="43180"/>
                </a:moveTo>
                <a:lnTo>
                  <a:pt x="0" y="43180"/>
                </a:lnTo>
                <a:lnTo>
                  <a:pt x="0" y="48260"/>
                </a:lnTo>
                <a:lnTo>
                  <a:pt x="10160" y="48260"/>
                </a:lnTo>
                <a:lnTo>
                  <a:pt x="10160" y="45720"/>
                </a:lnTo>
                <a:lnTo>
                  <a:pt x="11430" y="45720"/>
                </a:lnTo>
                <a:lnTo>
                  <a:pt x="11430" y="43180"/>
                </a:lnTo>
                <a:close/>
              </a:path>
              <a:path w="29210" h="544829">
                <a:moveTo>
                  <a:pt x="13970" y="41910"/>
                </a:moveTo>
                <a:lnTo>
                  <a:pt x="12700" y="41910"/>
                </a:lnTo>
                <a:lnTo>
                  <a:pt x="12700" y="43180"/>
                </a:lnTo>
                <a:lnTo>
                  <a:pt x="13970" y="43180"/>
                </a:lnTo>
                <a:lnTo>
                  <a:pt x="13970" y="41910"/>
                </a:lnTo>
                <a:close/>
              </a:path>
              <a:path w="29210" h="544829">
                <a:moveTo>
                  <a:pt x="16510" y="36830"/>
                </a:moveTo>
                <a:lnTo>
                  <a:pt x="0" y="36830"/>
                </a:lnTo>
                <a:lnTo>
                  <a:pt x="0" y="41910"/>
                </a:lnTo>
                <a:lnTo>
                  <a:pt x="15240" y="41910"/>
                </a:lnTo>
                <a:lnTo>
                  <a:pt x="15239" y="38100"/>
                </a:lnTo>
                <a:lnTo>
                  <a:pt x="16510" y="38100"/>
                </a:lnTo>
                <a:lnTo>
                  <a:pt x="16510" y="36830"/>
                </a:lnTo>
                <a:close/>
              </a:path>
              <a:path w="29210" h="544829">
                <a:moveTo>
                  <a:pt x="19050" y="35560"/>
                </a:moveTo>
                <a:lnTo>
                  <a:pt x="17780" y="35560"/>
                </a:lnTo>
                <a:lnTo>
                  <a:pt x="17780" y="36830"/>
                </a:lnTo>
                <a:lnTo>
                  <a:pt x="19050" y="36830"/>
                </a:lnTo>
                <a:lnTo>
                  <a:pt x="19050" y="35560"/>
                </a:lnTo>
                <a:close/>
              </a:path>
              <a:path w="29210" h="544829">
                <a:moveTo>
                  <a:pt x="24129" y="30480"/>
                </a:moveTo>
                <a:lnTo>
                  <a:pt x="0" y="30480"/>
                </a:lnTo>
                <a:lnTo>
                  <a:pt x="0" y="35560"/>
                </a:lnTo>
                <a:lnTo>
                  <a:pt x="20320" y="35560"/>
                </a:lnTo>
                <a:lnTo>
                  <a:pt x="20320" y="33020"/>
                </a:lnTo>
                <a:lnTo>
                  <a:pt x="21589" y="33020"/>
                </a:lnTo>
                <a:lnTo>
                  <a:pt x="21589" y="31750"/>
                </a:lnTo>
                <a:lnTo>
                  <a:pt x="24129" y="31750"/>
                </a:lnTo>
                <a:lnTo>
                  <a:pt x="24129" y="30480"/>
                </a:lnTo>
                <a:close/>
              </a:path>
              <a:path w="29210" h="544829">
                <a:moveTo>
                  <a:pt x="26670" y="29210"/>
                </a:moveTo>
                <a:lnTo>
                  <a:pt x="25400" y="29210"/>
                </a:lnTo>
                <a:lnTo>
                  <a:pt x="25400" y="30480"/>
                </a:lnTo>
                <a:lnTo>
                  <a:pt x="26670" y="30480"/>
                </a:lnTo>
                <a:lnTo>
                  <a:pt x="26670" y="29210"/>
                </a:lnTo>
                <a:close/>
              </a:path>
              <a:path w="29210" h="544829">
                <a:moveTo>
                  <a:pt x="29210" y="24130"/>
                </a:moveTo>
                <a:lnTo>
                  <a:pt x="0" y="24130"/>
                </a:lnTo>
                <a:lnTo>
                  <a:pt x="0" y="29210"/>
                </a:lnTo>
                <a:lnTo>
                  <a:pt x="27939" y="29210"/>
                </a:lnTo>
                <a:lnTo>
                  <a:pt x="27939" y="26670"/>
                </a:lnTo>
                <a:lnTo>
                  <a:pt x="29210" y="26670"/>
                </a:lnTo>
                <a:lnTo>
                  <a:pt x="29210" y="24130"/>
                </a:lnTo>
                <a:close/>
              </a:path>
              <a:path w="29210" h="544829">
                <a:moveTo>
                  <a:pt x="3810" y="22860"/>
                </a:moveTo>
                <a:lnTo>
                  <a:pt x="1270" y="22860"/>
                </a:lnTo>
                <a:lnTo>
                  <a:pt x="1270" y="24130"/>
                </a:lnTo>
                <a:lnTo>
                  <a:pt x="3810" y="24130"/>
                </a:lnTo>
                <a:lnTo>
                  <a:pt x="3810" y="22860"/>
                </a:lnTo>
                <a:close/>
              </a:path>
              <a:path w="29210" h="544829">
                <a:moveTo>
                  <a:pt x="29210" y="17780"/>
                </a:moveTo>
                <a:lnTo>
                  <a:pt x="7620" y="17780"/>
                </a:lnTo>
                <a:lnTo>
                  <a:pt x="7620" y="19050"/>
                </a:lnTo>
                <a:lnTo>
                  <a:pt x="6350" y="19050"/>
                </a:lnTo>
                <a:lnTo>
                  <a:pt x="6350" y="20320"/>
                </a:lnTo>
                <a:lnTo>
                  <a:pt x="5080" y="20320"/>
                </a:lnTo>
                <a:lnTo>
                  <a:pt x="5080" y="22860"/>
                </a:lnTo>
                <a:lnTo>
                  <a:pt x="29210" y="22860"/>
                </a:lnTo>
                <a:lnTo>
                  <a:pt x="29210" y="17780"/>
                </a:lnTo>
                <a:close/>
              </a:path>
              <a:path w="29210" h="544829">
                <a:moveTo>
                  <a:pt x="10160" y="16510"/>
                </a:moveTo>
                <a:lnTo>
                  <a:pt x="8890" y="16510"/>
                </a:lnTo>
                <a:lnTo>
                  <a:pt x="8890" y="17780"/>
                </a:lnTo>
                <a:lnTo>
                  <a:pt x="10160" y="17780"/>
                </a:lnTo>
                <a:lnTo>
                  <a:pt x="10160" y="16510"/>
                </a:lnTo>
                <a:close/>
              </a:path>
              <a:path w="29210" h="544829">
                <a:moveTo>
                  <a:pt x="29210" y="11430"/>
                </a:moveTo>
                <a:lnTo>
                  <a:pt x="13970" y="11430"/>
                </a:lnTo>
                <a:lnTo>
                  <a:pt x="13970" y="12700"/>
                </a:lnTo>
                <a:lnTo>
                  <a:pt x="12700" y="12700"/>
                </a:lnTo>
                <a:lnTo>
                  <a:pt x="12700" y="13970"/>
                </a:lnTo>
                <a:lnTo>
                  <a:pt x="11430" y="13970"/>
                </a:lnTo>
                <a:lnTo>
                  <a:pt x="11430" y="16510"/>
                </a:lnTo>
                <a:lnTo>
                  <a:pt x="29210" y="16510"/>
                </a:lnTo>
                <a:lnTo>
                  <a:pt x="29210" y="11430"/>
                </a:lnTo>
                <a:close/>
              </a:path>
              <a:path w="29210" h="544829">
                <a:moveTo>
                  <a:pt x="17780" y="10160"/>
                </a:moveTo>
                <a:lnTo>
                  <a:pt x="16510" y="10160"/>
                </a:lnTo>
                <a:lnTo>
                  <a:pt x="16510" y="11430"/>
                </a:lnTo>
                <a:lnTo>
                  <a:pt x="17780" y="11430"/>
                </a:lnTo>
                <a:lnTo>
                  <a:pt x="17780" y="10160"/>
                </a:lnTo>
                <a:close/>
              </a:path>
              <a:path w="29210" h="544829">
                <a:moveTo>
                  <a:pt x="29210" y="5080"/>
                </a:moveTo>
                <a:lnTo>
                  <a:pt x="21590" y="5080"/>
                </a:lnTo>
                <a:lnTo>
                  <a:pt x="21590" y="6350"/>
                </a:lnTo>
                <a:lnTo>
                  <a:pt x="20320" y="6350"/>
                </a:lnTo>
                <a:lnTo>
                  <a:pt x="20320" y="7620"/>
                </a:lnTo>
                <a:lnTo>
                  <a:pt x="19050" y="7620"/>
                </a:lnTo>
                <a:lnTo>
                  <a:pt x="19050" y="10160"/>
                </a:lnTo>
                <a:lnTo>
                  <a:pt x="29210" y="10160"/>
                </a:lnTo>
                <a:lnTo>
                  <a:pt x="29210" y="5080"/>
                </a:lnTo>
                <a:close/>
              </a:path>
              <a:path w="29210" h="544829">
                <a:moveTo>
                  <a:pt x="24130" y="3810"/>
                </a:moveTo>
                <a:lnTo>
                  <a:pt x="22860" y="3810"/>
                </a:lnTo>
                <a:lnTo>
                  <a:pt x="22860" y="5080"/>
                </a:lnTo>
                <a:lnTo>
                  <a:pt x="24130" y="5080"/>
                </a:lnTo>
                <a:lnTo>
                  <a:pt x="24130" y="3810"/>
                </a:lnTo>
                <a:close/>
              </a:path>
              <a:path w="29210" h="544829">
                <a:moveTo>
                  <a:pt x="29210" y="0"/>
                </a:moveTo>
                <a:lnTo>
                  <a:pt x="26670" y="0"/>
                </a:lnTo>
                <a:lnTo>
                  <a:pt x="26670" y="1270"/>
                </a:lnTo>
                <a:lnTo>
                  <a:pt x="25400" y="1270"/>
                </a:lnTo>
                <a:lnTo>
                  <a:pt x="25400" y="3810"/>
                </a:lnTo>
                <a:lnTo>
                  <a:pt x="29210" y="3810"/>
                </a:lnTo>
                <a:lnTo>
                  <a:pt x="29210" y="0"/>
                </a:lnTo>
                <a:close/>
              </a:path>
              <a:path w="29210" h="544829">
                <a:moveTo>
                  <a:pt x="1270" y="491490"/>
                </a:moveTo>
                <a:lnTo>
                  <a:pt x="0" y="491490"/>
                </a:lnTo>
                <a:lnTo>
                  <a:pt x="0" y="494030"/>
                </a:lnTo>
                <a:lnTo>
                  <a:pt x="1270" y="494030"/>
                </a:lnTo>
                <a:lnTo>
                  <a:pt x="1270" y="491490"/>
                </a:lnTo>
                <a:close/>
              </a:path>
              <a:path w="29210" h="544829">
                <a:moveTo>
                  <a:pt x="2540" y="494030"/>
                </a:moveTo>
                <a:lnTo>
                  <a:pt x="0" y="494030"/>
                </a:lnTo>
                <a:lnTo>
                  <a:pt x="0" y="497840"/>
                </a:lnTo>
                <a:lnTo>
                  <a:pt x="3810" y="497840"/>
                </a:lnTo>
                <a:lnTo>
                  <a:pt x="3810" y="495300"/>
                </a:lnTo>
                <a:lnTo>
                  <a:pt x="2540" y="495300"/>
                </a:lnTo>
                <a:lnTo>
                  <a:pt x="2540" y="494030"/>
                </a:lnTo>
                <a:close/>
              </a:path>
              <a:path w="29210" h="544829">
                <a:moveTo>
                  <a:pt x="5080" y="497840"/>
                </a:moveTo>
                <a:lnTo>
                  <a:pt x="0" y="497840"/>
                </a:lnTo>
                <a:lnTo>
                  <a:pt x="0" y="506730"/>
                </a:lnTo>
                <a:lnTo>
                  <a:pt x="11430" y="506730"/>
                </a:lnTo>
                <a:lnTo>
                  <a:pt x="11430" y="505460"/>
                </a:lnTo>
                <a:lnTo>
                  <a:pt x="10160" y="505460"/>
                </a:lnTo>
                <a:lnTo>
                  <a:pt x="10160" y="504190"/>
                </a:lnTo>
                <a:lnTo>
                  <a:pt x="8890" y="504190"/>
                </a:lnTo>
                <a:lnTo>
                  <a:pt x="8890" y="502920"/>
                </a:lnTo>
                <a:lnTo>
                  <a:pt x="7620" y="502920"/>
                </a:lnTo>
                <a:lnTo>
                  <a:pt x="7620" y="500380"/>
                </a:lnTo>
                <a:lnTo>
                  <a:pt x="6350" y="500380"/>
                </a:lnTo>
                <a:lnTo>
                  <a:pt x="6350" y="499110"/>
                </a:lnTo>
                <a:lnTo>
                  <a:pt x="5080" y="499110"/>
                </a:lnTo>
                <a:lnTo>
                  <a:pt x="5080" y="497840"/>
                </a:lnTo>
                <a:close/>
              </a:path>
              <a:path w="29210" h="544829">
                <a:moveTo>
                  <a:pt x="11430" y="506730"/>
                </a:moveTo>
                <a:lnTo>
                  <a:pt x="0" y="506730"/>
                </a:lnTo>
                <a:lnTo>
                  <a:pt x="0" y="510540"/>
                </a:lnTo>
                <a:lnTo>
                  <a:pt x="13970" y="510540"/>
                </a:lnTo>
                <a:lnTo>
                  <a:pt x="13970" y="509270"/>
                </a:lnTo>
                <a:lnTo>
                  <a:pt x="12700" y="509270"/>
                </a:lnTo>
                <a:lnTo>
                  <a:pt x="12700" y="508000"/>
                </a:lnTo>
                <a:lnTo>
                  <a:pt x="11430" y="508000"/>
                </a:lnTo>
                <a:lnTo>
                  <a:pt x="11430" y="506730"/>
                </a:lnTo>
                <a:close/>
              </a:path>
              <a:path w="29210" h="544829">
                <a:moveTo>
                  <a:pt x="15240" y="510540"/>
                </a:moveTo>
                <a:lnTo>
                  <a:pt x="0" y="510540"/>
                </a:lnTo>
                <a:lnTo>
                  <a:pt x="0" y="513080"/>
                </a:lnTo>
                <a:lnTo>
                  <a:pt x="15239" y="513080"/>
                </a:lnTo>
                <a:lnTo>
                  <a:pt x="15240" y="510540"/>
                </a:lnTo>
                <a:close/>
              </a:path>
              <a:path w="29210" h="544829">
                <a:moveTo>
                  <a:pt x="20320" y="515620"/>
                </a:moveTo>
                <a:lnTo>
                  <a:pt x="1270" y="515620"/>
                </a:lnTo>
                <a:lnTo>
                  <a:pt x="1270" y="516890"/>
                </a:lnTo>
                <a:lnTo>
                  <a:pt x="20320" y="516890"/>
                </a:lnTo>
                <a:lnTo>
                  <a:pt x="20320" y="515620"/>
                </a:lnTo>
                <a:close/>
              </a:path>
              <a:path w="29210" h="544829">
                <a:moveTo>
                  <a:pt x="16510" y="513080"/>
                </a:moveTo>
                <a:lnTo>
                  <a:pt x="0" y="513080"/>
                </a:lnTo>
                <a:lnTo>
                  <a:pt x="0" y="515620"/>
                </a:lnTo>
                <a:lnTo>
                  <a:pt x="19050" y="515620"/>
                </a:lnTo>
                <a:lnTo>
                  <a:pt x="19050" y="514350"/>
                </a:lnTo>
                <a:lnTo>
                  <a:pt x="16510" y="514350"/>
                </a:lnTo>
                <a:lnTo>
                  <a:pt x="16510" y="513080"/>
                </a:lnTo>
                <a:close/>
              </a:path>
              <a:path w="29210" h="544829">
                <a:moveTo>
                  <a:pt x="24130" y="518160"/>
                </a:moveTo>
                <a:lnTo>
                  <a:pt x="3810" y="518160"/>
                </a:lnTo>
                <a:lnTo>
                  <a:pt x="3810" y="519430"/>
                </a:lnTo>
                <a:lnTo>
                  <a:pt x="24130" y="519430"/>
                </a:lnTo>
                <a:lnTo>
                  <a:pt x="24130" y="518160"/>
                </a:lnTo>
                <a:close/>
              </a:path>
              <a:path w="29210" h="544829">
                <a:moveTo>
                  <a:pt x="21590" y="516890"/>
                </a:moveTo>
                <a:lnTo>
                  <a:pt x="2540" y="516890"/>
                </a:lnTo>
                <a:lnTo>
                  <a:pt x="2540" y="518160"/>
                </a:lnTo>
                <a:lnTo>
                  <a:pt x="21590" y="518160"/>
                </a:lnTo>
                <a:lnTo>
                  <a:pt x="21590" y="516890"/>
                </a:lnTo>
                <a:close/>
              </a:path>
              <a:path w="29210" h="544829">
                <a:moveTo>
                  <a:pt x="29210" y="521970"/>
                </a:moveTo>
                <a:lnTo>
                  <a:pt x="6350" y="521970"/>
                </a:lnTo>
                <a:lnTo>
                  <a:pt x="6350" y="523240"/>
                </a:lnTo>
                <a:lnTo>
                  <a:pt x="29210" y="523240"/>
                </a:lnTo>
                <a:lnTo>
                  <a:pt x="29210" y="521970"/>
                </a:lnTo>
                <a:close/>
              </a:path>
              <a:path w="29210" h="544829">
                <a:moveTo>
                  <a:pt x="25400" y="519430"/>
                </a:moveTo>
                <a:lnTo>
                  <a:pt x="5080" y="519430"/>
                </a:lnTo>
                <a:lnTo>
                  <a:pt x="5080" y="521970"/>
                </a:lnTo>
                <a:lnTo>
                  <a:pt x="26670" y="521970"/>
                </a:lnTo>
                <a:lnTo>
                  <a:pt x="26670" y="520700"/>
                </a:lnTo>
                <a:lnTo>
                  <a:pt x="25400" y="520700"/>
                </a:lnTo>
                <a:lnTo>
                  <a:pt x="25400" y="519430"/>
                </a:lnTo>
                <a:close/>
              </a:path>
              <a:path w="29210" h="544829">
                <a:moveTo>
                  <a:pt x="29210" y="523240"/>
                </a:moveTo>
                <a:lnTo>
                  <a:pt x="7620" y="523240"/>
                </a:lnTo>
                <a:lnTo>
                  <a:pt x="7620" y="524510"/>
                </a:lnTo>
                <a:lnTo>
                  <a:pt x="8890" y="524510"/>
                </a:lnTo>
                <a:lnTo>
                  <a:pt x="8890" y="525780"/>
                </a:lnTo>
                <a:lnTo>
                  <a:pt x="29210" y="525780"/>
                </a:lnTo>
                <a:lnTo>
                  <a:pt x="29210" y="523240"/>
                </a:lnTo>
                <a:close/>
              </a:path>
              <a:path w="29210" h="544829">
                <a:moveTo>
                  <a:pt x="29210" y="525780"/>
                </a:moveTo>
                <a:lnTo>
                  <a:pt x="10160" y="525780"/>
                </a:lnTo>
                <a:lnTo>
                  <a:pt x="10160" y="527050"/>
                </a:lnTo>
                <a:lnTo>
                  <a:pt x="11430" y="527050"/>
                </a:lnTo>
                <a:lnTo>
                  <a:pt x="11430" y="528320"/>
                </a:lnTo>
                <a:lnTo>
                  <a:pt x="12700" y="528320"/>
                </a:lnTo>
                <a:lnTo>
                  <a:pt x="12700" y="529590"/>
                </a:lnTo>
                <a:lnTo>
                  <a:pt x="13970" y="529590"/>
                </a:lnTo>
                <a:lnTo>
                  <a:pt x="13970" y="530860"/>
                </a:lnTo>
                <a:lnTo>
                  <a:pt x="15240" y="530860"/>
                </a:lnTo>
                <a:lnTo>
                  <a:pt x="15240" y="532130"/>
                </a:lnTo>
                <a:lnTo>
                  <a:pt x="16510" y="532130"/>
                </a:lnTo>
                <a:lnTo>
                  <a:pt x="16510" y="533400"/>
                </a:lnTo>
                <a:lnTo>
                  <a:pt x="17780" y="533400"/>
                </a:lnTo>
                <a:lnTo>
                  <a:pt x="17780" y="534670"/>
                </a:lnTo>
                <a:lnTo>
                  <a:pt x="19050" y="534670"/>
                </a:lnTo>
                <a:lnTo>
                  <a:pt x="19050" y="535940"/>
                </a:lnTo>
                <a:lnTo>
                  <a:pt x="20320" y="535940"/>
                </a:lnTo>
                <a:lnTo>
                  <a:pt x="20320" y="537210"/>
                </a:lnTo>
                <a:lnTo>
                  <a:pt x="21590" y="537210"/>
                </a:lnTo>
                <a:lnTo>
                  <a:pt x="21590" y="538480"/>
                </a:lnTo>
                <a:lnTo>
                  <a:pt x="22860" y="538480"/>
                </a:lnTo>
                <a:lnTo>
                  <a:pt x="22860" y="539750"/>
                </a:lnTo>
                <a:lnTo>
                  <a:pt x="24130" y="539750"/>
                </a:lnTo>
                <a:lnTo>
                  <a:pt x="24130" y="541020"/>
                </a:lnTo>
                <a:lnTo>
                  <a:pt x="25400" y="541020"/>
                </a:lnTo>
                <a:lnTo>
                  <a:pt x="25400" y="542290"/>
                </a:lnTo>
                <a:lnTo>
                  <a:pt x="26670" y="542290"/>
                </a:lnTo>
                <a:lnTo>
                  <a:pt x="26670" y="543560"/>
                </a:lnTo>
                <a:lnTo>
                  <a:pt x="27940" y="543560"/>
                </a:lnTo>
                <a:lnTo>
                  <a:pt x="27940" y="544830"/>
                </a:lnTo>
                <a:lnTo>
                  <a:pt x="29210" y="544830"/>
                </a:lnTo>
                <a:lnTo>
                  <a:pt x="29210" y="52578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bk object 1977"/>
          <p:cNvSpPr/>
          <p:nvPr/>
        </p:nvSpPr>
        <p:spPr>
          <a:xfrm>
            <a:off x="3392170" y="6304279"/>
            <a:ext cx="29209" cy="488950"/>
          </a:xfrm>
          <a:custGeom>
            <a:avLst/>
            <a:gdLst/>
            <a:ahLst/>
            <a:cxnLst/>
            <a:rect l="l" t="t" r="r" b="b"/>
            <a:pathLst>
              <a:path w="29210" h="488950">
                <a:moveTo>
                  <a:pt x="2539" y="68580"/>
                </a:moveTo>
                <a:lnTo>
                  <a:pt x="0" y="68580"/>
                </a:lnTo>
                <a:lnTo>
                  <a:pt x="0" y="73660"/>
                </a:lnTo>
                <a:lnTo>
                  <a:pt x="1269" y="73660"/>
                </a:lnTo>
                <a:lnTo>
                  <a:pt x="1269" y="71120"/>
                </a:lnTo>
                <a:lnTo>
                  <a:pt x="2539" y="71120"/>
                </a:lnTo>
                <a:lnTo>
                  <a:pt x="2539" y="68580"/>
                </a:lnTo>
                <a:close/>
              </a:path>
              <a:path w="29210" h="488950">
                <a:moveTo>
                  <a:pt x="5079" y="67310"/>
                </a:moveTo>
                <a:lnTo>
                  <a:pt x="3809" y="67310"/>
                </a:lnTo>
                <a:lnTo>
                  <a:pt x="3809" y="68580"/>
                </a:lnTo>
                <a:lnTo>
                  <a:pt x="5079" y="68580"/>
                </a:lnTo>
                <a:lnTo>
                  <a:pt x="5079" y="67310"/>
                </a:lnTo>
                <a:close/>
              </a:path>
              <a:path w="29210" h="488950">
                <a:moveTo>
                  <a:pt x="7619" y="62230"/>
                </a:moveTo>
                <a:lnTo>
                  <a:pt x="0" y="62230"/>
                </a:lnTo>
                <a:lnTo>
                  <a:pt x="0" y="67310"/>
                </a:lnTo>
                <a:lnTo>
                  <a:pt x="6349" y="67310"/>
                </a:lnTo>
                <a:lnTo>
                  <a:pt x="6350" y="63500"/>
                </a:lnTo>
                <a:lnTo>
                  <a:pt x="7619" y="63500"/>
                </a:lnTo>
                <a:lnTo>
                  <a:pt x="7619" y="62230"/>
                </a:lnTo>
                <a:close/>
              </a:path>
              <a:path w="29210" h="488950">
                <a:moveTo>
                  <a:pt x="13970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8889" y="60960"/>
                </a:lnTo>
                <a:lnTo>
                  <a:pt x="8889" y="62230"/>
                </a:lnTo>
                <a:lnTo>
                  <a:pt x="10159" y="62230"/>
                </a:lnTo>
                <a:lnTo>
                  <a:pt x="10160" y="58420"/>
                </a:lnTo>
                <a:lnTo>
                  <a:pt x="11429" y="58420"/>
                </a:lnTo>
                <a:lnTo>
                  <a:pt x="11429" y="57150"/>
                </a:lnTo>
                <a:lnTo>
                  <a:pt x="12700" y="57150"/>
                </a:lnTo>
                <a:lnTo>
                  <a:pt x="12700" y="55880"/>
                </a:lnTo>
                <a:lnTo>
                  <a:pt x="13970" y="55880"/>
                </a:lnTo>
                <a:lnTo>
                  <a:pt x="13970" y="54610"/>
                </a:lnTo>
                <a:close/>
              </a:path>
              <a:path w="29210" h="488950">
                <a:moveTo>
                  <a:pt x="17779" y="49530"/>
                </a:moveTo>
                <a:lnTo>
                  <a:pt x="0" y="49530"/>
                </a:lnTo>
                <a:lnTo>
                  <a:pt x="0" y="53340"/>
                </a:lnTo>
                <a:lnTo>
                  <a:pt x="13970" y="53340"/>
                </a:lnTo>
                <a:lnTo>
                  <a:pt x="13970" y="54610"/>
                </a:lnTo>
                <a:lnTo>
                  <a:pt x="15239" y="54610"/>
                </a:lnTo>
                <a:lnTo>
                  <a:pt x="15239" y="52070"/>
                </a:lnTo>
                <a:lnTo>
                  <a:pt x="16510" y="52070"/>
                </a:lnTo>
                <a:lnTo>
                  <a:pt x="16510" y="50800"/>
                </a:lnTo>
                <a:lnTo>
                  <a:pt x="17779" y="50800"/>
                </a:lnTo>
                <a:lnTo>
                  <a:pt x="17779" y="49530"/>
                </a:lnTo>
                <a:close/>
              </a:path>
              <a:path w="29210" h="488950">
                <a:moveTo>
                  <a:pt x="19050" y="48260"/>
                </a:moveTo>
                <a:lnTo>
                  <a:pt x="17779" y="48260"/>
                </a:lnTo>
                <a:lnTo>
                  <a:pt x="17779" y="49530"/>
                </a:lnTo>
                <a:lnTo>
                  <a:pt x="19050" y="49530"/>
                </a:lnTo>
                <a:lnTo>
                  <a:pt x="19050" y="48260"/>
                </a:lnTo>
                <a:close/>
              </a:path>
              <a:path w="29210" h="488950">
                <a:moveTo>
                  <a:pt x="21589" y="43180"/>
                </a:moveTo>
                <a:lnTo>
                  <a:pt x="0" y="43180"/>
                </a:lnTo>
                <a:lnTo>
                  <a:pt x="0" y="48260"/>
                </a:lnTo>
                <a:lnTo>
                  <a:pt x="20319" y="48260"/>
                </a:lnTo>
                <a:lnTo>
                  <a:pt x="20319" y="45720"/>
                </a:lnTo>
                <a:lnTo>
                  <a:pt x="21589" y="45720"/>
                </a:lnTo>
                <a:lnTo>
                  <a:pt x="21589" y="43180"/>
                </a:lnTo>
                <a:close/>
              </a:path>
              <a:path w="29210" h="488950">
                <a:moveTo>
                  <a:pt x="24129" y="41910"/>
                </a:moveTo>
                <a:lnTo>
                  <a:pt x="22859" y="41910"/>
                </a:lnTo>
                <a:lnTo>
                  <a:pt x="22859" y="43180"/>
                </a:lnTo>
                <a:lnTo>
                  <a:pt x="24129" y="43180"/>
                </a:lnTo>
                <a:lnTo>
                  <a:pt x="24129" y="41910"/>
                </a:lnTo>
                <a:close/>
              </a:path>
              <a:path w="29210" h="488950">
                <a:moveTo>
                  <a:pt x="26669" y="36830"/>
                </a:moveTo>
                <a:lnTo>
                  <a:pt x="0" y="36830"/>
                </a:lnTo>
                <a:lnTo>
                  <a:pt x="0" y="41910"/>
                </a:lnTo>
                <a:lnTo>
                  <a:pt x="25400" y="41910"/>
                </a:lnTo>
                <a:lnTo>
                  <a:pt x="25399" y="38100"/>
                </a:lnTo>
                <a:lnTo>
                  <a:pt x="26669" y="38100"/>
                </a:lnTo>
                <a:lnTo>
                  <a:pt x="26669" y="36830"/>
                </a:lnTo>
                <a:close/>
              </a:path>
              <a:path w="29210" h="488950">
                <a:moveTo>
                  <a:pt x="29209" y="30480"/>
                </a:moveTo>
                <a:lnTo>
                  <a:pt x="1269" y="30480"/>
                </a:lnTo>
                <a:lnTo>
                  <a:pt x="1269" y="31750"/>
                </a:lnTo>
                <a:lnTo>
                  <a:pt x="0" y="31750"/>
                </a:lnTo>
                <a:lnTo>
                  <a:pt x="0" y="35560"/>
                </a:lnTo>
                <a:lnTo>
                  <a:pt x="27939" y="35560"/>
                </a:lnTo>
                <a:lnTo>
                  <a:pt x="27939" y="36830"/>
                </a:lnTo>
                <a:lnTo>
                  <a:pt x="29209" y="36830"/>
                </a:lnTo>
                <a:lnTo>
                  <a:pt x="29209" y="30480"/>
                </a:lnTo>
                <a:close/>
              </a:path>
              <a:path w="29210" h="488950">
                <a:moveTo>
                  <a:pt x="3809" y="29210"/>
                </a:moveTo>
                <a:lnTo>
                  <a:pt x="2539" y="29210"/>
                </a:lnTo>
                <a:lnTo>
                  <a:pt x="2539" y="30480"/>
                </a:lnTo>
                <a:lnTo>
                  <a:pt x="3809" y="30480"/>
                </a:lnTo>
                <a:lnTo>
                  <a:pt x="3809" y="29210"/>
                </a:lnTo>
                <a:close/>
              </a:path>
              <a:path w="29210" h="488950">
                <a:moveTo>
                  <a:pt x="29209" y="24130"/>
                </a:moveTo>
                <a:lnTo>
                  <a:pt x="6350" y="24130"/>
                </a:lnTo>
                <a:lnTo>
                  <a:pt x="6350" y="26670"/>
                </a:lnTo>
                <a:lnTo>
                  <a:pt x="5079" y="26670"/>
                </a:lnTo>
                <a:lnTo>
                  <a:pt x="5079" y="29210"/>
                </a:lnTo>
                <a:lnTo>
                  <a:pt x="29209" y="29210"/>
                </a:lnTo>
                <a:lnTo>
                  <a:pt x="29209" y="24130"/>
                </a:lnTo>
                <a:close/>
              </a:path>
              <a:path w="29210" h="488950">
                <a:moveTo>
                  <a:pt x="8889" y="22860"/>
                </a:moveTo>
                <a:lnTo>
                  <a:pt x="7619" y="22860"/>
                </a:lnTo>
                <a:lnTo>
                  <a:pt x="7619" y="24130"/>
                </a:lnTo>
                <a:lnTo>
                  <a:pt x="8889" y="24130"/>
                </a:lnTo>
                <a:lnTo>
                  <a:pt x="8889" y="22860"/>
                </a:lnTo>
                <a:close/>
              </a:path>
              <a:path w="29210" h="488950">
                <a:moveTo>
                  <a:pt x="29209" y="17780"/>
                </a:moveTo>
                <a:lnTo>
                  <a:pt x="12700" y="17780"/>
                </a:lnTo>
                <a:lnTo>
                  <a:pt x="12700" y="19050"/>
                </a:lnTo>
                <a:lnTo>
                  <a:pt x="11429" y="19050"/>
                </a:lnTo>
                <a:lnTo>
                  <a:pt x="11429" y="20320"/>
                </a:lnTo>
                <a:lnTo>
                  <a:pt x="10159" y="20320"/>
                </a:lnTo>
                <a:lnTo>
                  <a:pt x="10159" y="22860"/>
                </a:lnTo>
                <a:lnTo>
                  <a:pt x="29209" y="22860"/>
                </a:lnTo>
                <a:lnTo>
                  <a:pt x="29209" y="17780"/>
                </a:lnTo>
                <a:close/>
              </a:path>
              <a:path w="29210" h="488950">
                <a:moveTo>
                  <a:pt x="29209" y="11430"/>
                </a:moveTo>
                <a:lnTo>
                  <a:pt x="17779" y="11430"/>
                </a:lnTo>
                <a:lnTo>
                  <a:pt x="17779" y="12700"/>
                </a:lnTo>
                <a:lnTo>
                  <a:pt x="16509" y="12700"/>
                </a:lnTo>
                <a:lnTo>
                  <a:pt x="16509" y="13970"/>
                </a:lnTo>
                <a:lnTo>
                  <a:pt x="15239" y="13970"/>
                </a:lnTo>
                <a:lnTo>
                  <a:pt x="15239" y="16510"/>
                </a:lnTo>
                <a:lnTo>
                  <a:pt x="29209" y="16510"/>
                </a:lnTo>
                <a:lnTo>
                  <a:pt x="29209" y="11430"/>
                </a:lnTo>
                <a:close/>
              </a:path>
              <a:path w="29210" h="488950">
                <a:moveTo>
                  <a:pt x="20319" y="10160"/>
                </a:moveTo>
                <a:lnTo>
                  <a:pt x="19050" y="10160"/>
                </a:lnTo>
                <a:lnTo>
                  <a:pt x="19050" y="11430"/>
                </a:lnTo>
                <a:lnTo>
                  <a:pt x="20319" y="11430"/>
                </a:lnTo>
                <a:lnTo>
                  <a:pt x="20319" y="10160"/>
                </a:lnTo>
                <a:close/>
              </a:path>
              <a:path w="29210" h="488950">
                <a:moveTo>
                  <a:pt x="29209" y="5080"/>
                </a:moveTo>
                <a:lnTo>
                  <a:pt x="22859" y="5080"/>
                </a:lnTo>
                <a:lnTo>
                  <a:pt x="22859" y="7620"/>
                </a:lnTo>
                <a:lnTo>
                  <a:pt x="21589" y="7620"/>
                </a:lnTo>
                <a:lnTo>
                  <a:pt x="21589" y="10160"/>
                </a:lnTo>
                <a:lnTo>
                  <a:pt x="29209" y="10160"/>
                </a:lnTo>
                <a:lnTo>
                  <a:pt x="29209" y="5080"/>
                </a:lnTo>
                <a:close/>
              </a:path>
              <a:path w="29210" h="488950">
                <a:moveTo>
                  <a:pt x="25400" y="3810"/>
                </a:moveTo>
                <a:lnTo>
                  <a:pt x="24129" y="3810"/>
                </a:lnTo>
                <a:lnTo>
                  <a:pt x="24129" y="5080"/>
                </a:lnTo>
                <a:lnTo>
                  <a:pt x="25400" y="5080"/>
                </a:lnTo>
                <a:lnTo>
                  <a:pt x="25400" y="3810"/>
                </a:lnTo>
                <a:close/>
              </a:path>
              <a:path w="29210" h="488950">
                <a:moveTo>
                  <a:pt x="29209" y="0"/>
                </a:moveTo>
                <a:lnTo>
                  <a:pt x="27939" y="0"/>
                </a:lnTo>
                <a:lnTo>
                  <a:pt x="27939" y="1270"/>
                </a:lnTo>
                <a:lnTo>
                  <a:pt x="26669" y="1270"/>
                </a:lnTo>
                <a:lnTo>
                  <a:pt x="26669" y="3810"/>
                </a:lnTo>
                <a:lnTo>
                  <a:pt x="29209" y="3810"/>
                </a:lnTo>
                <a:lnTo>
                  <a:pt x="29209" y="0"/>
                </a:lnTo>
                <a:close/>
              </a:path>
              <a:path w="29210" h="488950">
                <a:moveTo>
                  <a:pt x="1269" y="426720"/>
                </a:moveTo>
                <a:lnTo>
                  <a:pt x="0" y="426720"/>
                </a:lnTo>
                <a:lnTo>
                  <a:pt x="0" y="429260"/>
                </a:lnTo>
                <a:lnTo>
                  <a:pt x="2539" y="429260"/>
                </a:lnTo>
                <a:lnTo>
                  <a:pt x="2539" y="427990"/>
                </a:lnTo>
                <a:lnTo>
                  <a:pt x="1269" y="427990"/>
                </a:lnTo>
                <a:lnTo>
                  <a:pt x="1269" y="426720"/>
                </a:lnTo>
                <a:close/>
              </a:path>
              <a:path w="29210" h="488950">
                <a:moveTo>
                  <a:pt x="2539" y="429260"/>
                </a:moveTo>
                <a:lnTo>
                  <a:pt x="0" y="429260"/>
                </a:lnTo>
                <a:lnTo>
                  <a:pt x="0" y="435610"/>
                </a:lnTo>
                <a:lnTo>
                  <a:pt x="6350" y="435610"/>
                </a:lnTo>
                <a:lnTo>
                  <a:pt x="6350" y="434340"/>
                </a:lnTo>
                <a:lnTo>
                  <a:pt x="5079" y="434340"/>
                </a:lnTo>
                <a:lnTo>
                  <a:pt x="5079" y="431800"/>
                </a:lnTo>
                <a:lnTo>
                  <a:pt x="3809" y="431800"/>
                </a:lnTo>
                <a:lnTo>
                  <a:pt x="3809" y="430530"/>
                </a:lnTo>
                <a:lnTo>
                  <a:pt x="2539" y="430530"/>
                </a:lnTo>
                <a:lnTo>
                  <a:pt x="2539" y="429260"/>
                </a:lnTo>
                <a:close/>
              </a:path>
              <a:path w="29210" h="488950">
                <a:moveTo>
                  <a:pt x="7619" y="435610"/>
                </a:moveTo>
                <a:lnTo>
                  <a:pt x="0" y="435610"/>
                </a:lnTo>
                <a:lnTo>
                  <a:pt x="0" y="441960"/>
                </a:lnTo>
                <a:lnTo>
                  <a:pt x="11429" y="441960"/>
                </a:lnTo>
                <a:lnTo>
                  <a:pt x="11429" y="440690"/>
                </a:lnTo>
                <a:lnTo>
                  <a:pt x="10160" y="440690"/>
                </a:lnTo>
                <a:lnTo>
                  <a:pt x="10160" y="439420"/>
                </a:lnTo>
                <a:lnTo>
                  <a:pt x="8889" y="439420"/>
                </a:lnTo>
                <a:lnTo>
                  <a:pt x="8889" y="436880"/>
                </a:lnTo>
                <a:lnTo>
                  <a:pt x="7619" y="436880"/>
                </a:lnTo>
                <a:lnTo>
                  <a:pt x="7619" y="435610"/>
                </a:lnTo>
                <a:close/>
              </a:path>
              <a:path w="29210" h="488950">
                <a:moveTo>
                  <a:pt x="12699" y="441960"/>
                </a:moveTo>
                <a:lnTo>
                  <a:pt x="0" y="441960"/>
                </a:lnTo>
                <a:lnTo>
                  <a:pt x="0" y="448310"/>
                </a:lnTo>
                <a:lnTo>
                  <a:pt x="16509" y="448310"/>
                </a:lnTo>
                <a:lnTo>
                  <a:pt x="16509" y="447040"/>
                </a:lnTo>
                <a:lnTo>
                  <a:pt x="15239" y="447040"/>
                </a:lnTo>
                <a:lnTo>
                  <a:pt x="15239" y="445770"/>
                </a:lnTo>
                <a:lnTo>
                  <a:pt x="13970" y="445770"/>
                </a:lnTo>
                <a:lnTo>
                  <a:pt x="13970" y="444500"/>
                </a:lnTo>
                <a:lnTo>
                  <a:pt x="12700" y="444500"/>
                </a:lnTo>
                <a:lnTo>
                  <a:pt x="12699" y="441960"/>
                </a:lnTo>
                <a:close/>
              </a:path>
              <a:path w="29210" h="488950">
                <a:moveTo>
                  <a:pt x="16510" y="448310"/>
                </a:moveTo>
                <a:lnTo>
                  <a:pt x="0" y="448310"/>
                </a:lnTo>
                <a:lnTo>
                  <a:pt x="0" y="453390"/>
                </a:lnTo>
                <a:lnTo>
                  <a:pt x="19050" y="453390"/>
                </a:lnTo>
                <a:lnTo>
                  <a:pt x="19049" y="450850"/>
                </a:lnTo>
                <a:lnTo>
                  <a:pt x="17779" y="450850"/>
                </a:lnTo>
                <a:lnTo>
                  <a:pt x="17779" y="449580"/>
                </a:lnTo>
                <a:lnTo>
                  <a:pt x="16510" y="449580"/>
                </a:lnTo>
                <a:lnTo>
                  <a:pt x="16510" y="448310"/>
                </a:lnTo>
                <a:close/>
              </a:path>
              <a:path w="29210" h="488950">
                <a:moveTo>
                  <a:pt x="21589" y="454660"/>
                </a:moveTo>
                <a:lnTo>
                  <a:pt x="1269" y="454660"/>
                </a:lnTo>
                <a:lnTo>
                  <a:pt x="1269" y="455930"/>
                </a:lnTo>
                <a:lnTo>
                  <a:pt x="21589" y="455930"/>
                </a:lnTo>
                <a:lnTo>
                  <a:pt x="21589" y="454660"/>
                </a:lnTo>
                <a:close/>
              </a:path>
              <a:path w="29210" h="488950">
                <a:moveTo>
                  <a:pt x="20320" y="453390"/>
                </a:moveTo>
                <a:lnTo>
                  <a:pt x="0" y="453390"/>
                </a:lnTo>
                <a:lnTo>
                  <a:pt x="0" y="454660"/>
                </a:lnTo>
                <a:lnTo>
                  <a:pt x="20320" y="454660"/>
                </a:lnTo>
                <a:lnTo>
                  <a:pt x="20320" y="453390"/>
                </a:lnTo>
                <a:close/>
              </a:path>
              <a:path w="29210" h="488950">
                <a:moveTo>
                  <a:pt x="24129" y="458470"/>
                </a:moveTo>
                <a:lnTo>
                  <a:pt x="3809" y="458470"/>
                </a:lnTo>
                <a:lnTo>
                  <a:pt x="3809" y="459740"/>
                </a:lnTo>
                <a:lnTo>
                  <a:pt x="24129" y="459740"/>
                </a:lnTo>
                <a:lnTo>
                  <a:pt x="24129" y="458470"/>
                </a:lnTo>
                <a:close/>
              </a:path>
              <a:path w="29210" h="488950">
                <a:moveTo>
                  <a:pt x="22859" y="455930"/>
                </a:moveTo>
                <a:lnTo>
                  <a:pt x="1269" y="455930"/>
                </a:lnTo>
                <a:lnTo>
                  <a:pt x="1269" y="457200"/>
                </a:lnTo>
                <a:lnTo>
                  <a:pt x="2539" y="457200"/>
                </a:lnTo>
                <a:lnTo>
                  <a:pt x="2539" y="458470"/>
                </a:lnTo>
                <a:lnTo>
                  <a:pt x="22860" y="458470"/>
                </a:lnTo>
                <a:lnTo>
                  <a:pt x="22859" y="455930"/>
                </a:lnTo>
                <a:close/>
              </a:path>
              <a:path w="29210" h="488950">
                <a:moveTo>
                  <a:pt x="25400" y="459740"/>
                </a:moveTo>
                <a:lnTo>
                  <a:pt x="5079" y="459740"/>
                </a:lnTo>
                <a:lnTo>
                  <a:pt x="5079" y="462280"/>
                </a:lnTo>
                <a:lnTo>
                  <a:pt x="26669" y="462280"/>
                </a:lnTo>
                <a:lnTo>
                  <a:pt x="26669" y="461010"/>
                </a:lnTo>
                <a:lnTo>
                  <a:pt x="25400" y="461010"/>
                </a:lnTo>
                <a:lnTo>
                  <a:pt x="25400" y="459740"/>
                </a:lnTo>
                <a:close/>
              </a:path>
              <a:path w="29210" h="488950">
                <a:moveTo>
                  <a:pt x="29210" y="464820"/>
                </a:moveTo>
                <a:lnTo>
                  <a:pt x="8889" y="464820"/>
                </a:lnTo>
                <a:lnTo>
                  <a:pt x="8889" y="466090"/>
                </a:lnTo>
                <a:lnTo>
                  <a:pt x="29210" y="466090"/>
                </a:lnTo>
                <a:lnTo>
                  <a:pt x="29210" y="464820"/>
                </a:lnTo>
                <a:close/>
              </a:path>
              <a:path w="29210" h="488950">
                <a:moveTo>
                  <a:pt x="27939" y="463550"/>
                </a:moveTo>
                <a:lnTo>
                  <a:pt x="7619" y="463550"/>
                </a:lnTo>
                <a:lnTo>
                  <a:pt x="7619" y="464820"/>
                </a:lnTo>
                <a:lnTo>
                  <a:pt x="27939" y="464820"/>
                </a:lnTo>
                <a:lnTo>
                  <a:pt x="27939" y="463550"/>
                </a:lnTo>
                <a:close/>
              </a:path>
              <a:path w="29210" h="488950">
                <a:moveTo>
                  <a:pt x="26670" y="462280"/>
                </a:moveTo>
                <a:lnTo>
                  <a:pt x="6350" y="462280"/>
                </a:lnTo>
                <a:lnTo>
                  <a:pt x="6350" y="463550"/>
                </a:lnTo>
                <a:lnTo>
                  <a:pt x="26670" y="463550"/>
                </a:lnTo>
                <a:lnTo>
                  <a:pt x="26670" y="462280"/>
                </a:lnTo>
                <a:close/>
              </a:path>
              <a:path w="29210" h="488950">
                <a:moveTo>
                  <a:pt x="29209" y="466090"/>
                </a:moveTo>
                <a:lnTo>
                  <a:pt x="8889" y="466090"/>
                </a:lnTo>
                <a:lnTo>
                  <a:pt x="8889" y="467360"/>
                </a:lnTo>
                <a:lnTo>
                  <a:pt x="10159" y="467360"/>
                </a:lnTo>
                <a:lnTo>
                  <a:pt x="10159" y="468630"/>
                </a:lnTo>
                <a:lnTo>
                  <a:pt x="29209" y="468630"/>
                </a:lnTo>
                <a:lnTo>
                  <a:pt x="29209" y="466090"/>
                </a:lnTo>
                <a:close/>
              </a:path>
              <a:path w="29210" h="488950">
                <a:moveTo>
                  <a:pt x="29209" y="468630"/>
                </a:moveTo>
                <a:lnTo>
                  <a:pt x="11429" y="468630"/>
                </a:lnTo>
                <a:lnTo>
                  <a:pt x="11429" y="469900"/>
                </a:lnTo>
                <a:lnTo>
                  <a:pt x="12700" y="469900"/>
                </a:lnTo>
                <a:lnTo>
                  <a:pt x="12700" y="472440"/>
                </a:lnTo>
                <a:lnTo>
                  <a:pt x="13970" y="472440"/>
                </a:lnTo>
                <a:lnTo>
                  <a:pt x="13969" y="473710"/>
                </a:lnTo>
                <a:lnTo>
                  <a:pt x="15239" y="473710"/>
                </a:lnTo>
                <a:lnTo>
                  <a:pt x="15239" y="474980"/>
                </a:lnTo>
                <a:lnTo>
                  <a:pt x="16509" y="474980"/>
                </a:lnTo>
                <a:lnTo>
                  <a:pt x="16509" y="477520"/>
                </a:lnTo>
                <a:lnTo>
                  <a:pt x="17779" y="477520"/>
                </a:lnTo>
                <a:lnTo>
                  <a:pt x="17779" y="478790"/>
                </a:lnTo>
                <a:lnTo>
                  <a:pt x="19050" y="478790"/>
                </a:lnTo>
                <a:lnTo>
                  <a:pt x="19050" y="480060"/>
                </a:lnTo>
                <a:lnTo>
                  <a:pt x="20319" y="480060"/>
                </a:lnTo>
                <a:lnTo>
                  <a:pt x="20319" y="481330"/>
                </a:lnTo>
                <a:lnTo>
                  <a:pt x="29209" y="481330"/>
                </a:lnTo>
                <a:lnTo>
                  <a:pt x="29209" y="468630"/>
                </a:lnTo>
                <a:close/>
              </a:path>
              <a:path w="29210" h="488950">
                <a:moveTo>
                  <a:pt x="29209" y="481330"/>
                </a:moveTo>
                <a:lnTo>
                  <a:pt x="21589" y="481330"/>
                </a:lnTo>
                <a:lnTo>
                  <a:pt x="21589" y="482600"/>
                </a:lnTo>
                <a:lnTo>
                  <a:pt x="22859" y="482600"/>
                </a:lnTo>
                <a:lnTo>
                  <a:pt x="22859" y="483870"/>
                </a:lnTo>
                <a:lnTo>
                  <a:pt x="24129" y="483870"/>
                </a:lnTo>
                <a:lnTo>
                  <a:pt x="24129" y="485140"/>
                </a:lnTo>
                <a:lnTo>
                  <a:pt x="25400" y="485140"/>
                </a:lnTo>
                <a:lnTo>
                  <a:pt x="25400" y="486410"/>
                </a:lnTo>
                <a:lnTo>
                  <a:pt x="26669" y="486410"/>
                </a:lnTo>
                <a:lnTo>
                  <a:pt x="26669" y="487680"/>
                </a:lnTo>
                <a:lnTo>
                  <a:pt x="29209" y="487680"/>
                </a:lnTo>
                <a:lnTo>
                  <a:pt x="29209" y="481330"/>
                </a:lnTo>
                <a:close/>
              </a:path>
              <a:path w="29210" h="488950">
                <a:moveTo>
                  <a:pt x="29209" y="487680"/>
                </a:moveTo>
                <a:lnTo>
                  <a:pt x="27939" y="487680"/>
                </a:lnTo>
                <a:lnTo>
                  <a:pt x="27939" y="488950"/>
                </a:lnTo>
                <a:lnTo>
                  <a:pt x="29209" y="488950"/>
                </a:lnTo>
                <a:lnTo>
                  <a:pt x="29209" y="48768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bk object 1978"/>
          <p:cNvSpPr/>
          <p:nvPr/>
        </p:nvSpPr>
        <p:spPr>
          <a:xfrm>
            <a:off x="3361690" y="6337300"/>
            <a:ext cx="30480" cy="420370"/>
          </a:xfrm>
          <a:custGeom>
            <a:avLst/>
            <a:gdLst/>
            <a:ahLst/>
            <a:cxnLst/>
            <a:rect l="l" t="t" r="r" b="b"/>
            <a:pathLst>
              <a:path w="30479" h="420370">
                <a:moveTo>
                  <a:pt x="1270" y="92709"/>
                </a:moveTo>
                <a:lnTo>
                  <a:pt x="0" y="92709"/>
                </a:lnTo>
                <a:lnTo>
                  <a:pt x="0" y="93979"/>
                </a:lnTo>
                <a:lnTo>
                  <a:pt x="1270" y="93979"/>
                </a:lnTo>
                <a:lnTo>
                  <a:pt x="1270" y="92709"/>
                </a:lnTo>
                <a:close/>
              </a:path>
              <a:path w="30479" h="420370">
                <a:moveTo>
                  <a:pt x="5080" y="85090"/>
                </a:moveTo>
                <a:lnTo>
                  <a:pt x="0" y="85090"/>
                </a:lnTo>
                <a:lnTo>
                  <a:pt x="0" y="91440"/>
                </a:lnTo>
                <a:lnTo>
                  <a:pt x="1270" y="91440"/>
                </a:lnTo>
                <a:lnTo>
                  <a:pt x="1270" y="92709"/>
                </a:lnTo>
                <a:lnTo>
                  <a:pt x="2539" y="92709"/>
                </a:lnTo>
                <a:lnTo>
                  <a:pt x="2539" y="88900"/>
                </a:lnTo>
                <a:lnTo>
                  <a:pt x="3810" y="88900"/>
                </a:lnTo>
                <a:lnTo>
                  <a:pt x="3810" y="86359"/>
                </a:lnTo>
                <a:lnTo>
                  <a:pt x="5080" y="86359"/>
                </a:lnTo>
                <a:lnTo>
                  <a:pt x="5080" y="85090"/>
                </a:lnTo>
                <a:close/>
              </a:path>
              <a:path w="30479" h="420370">
                <a:moveTo>
                  <a:pt x="7620" y="80009"/>
                </a:moveTo>
                <a:lnTo>
                  <a:pt x="0" y="80009"/>
                </a:lnTo>
                <a:lnTo>
                  <a:pt x="0" y="83820"/>
                </a:lnTo>
                <a:lnTo>
                  <a:pt x="5080" y="83820"/>
                </a:lnTo>
                <a:lnTo>
                  <a:pt x="5080" y="85090"/>
                </a:lnTo>
                <a:lnTo>
                  <a:pt x="6350" y="85090"/>
                </a:lnTo>
                <a:lnTo>
                  <a:pt x="6350" y="81279"/>
                </a:lnTo>
                <a:lnTo>
                  <a:pt x="7620" y="81279"/>
                </a:lnTo>
                <a:lnTo>
                  <a:pt x="7620" y="80009"/>
                </a:lnTo>
                <a:close/>
              </a:path>
              <a:path w="30479" h="420370">
                <a:moveTo>
                  <a:pt x="10160" y="73659"/>
                </a:moveTo>
                <a:lnTo>
                  <a:pt x="0" y="73659"/>
                </a:lnTo>
                <a:lnTo>
                  <a:pt x="0" y="78740"/>
                </a:lnTo>
                <a:lnTo>
                  <a:pt x="7620" y="78740"/>
                </a:lnTo>
                <a:lnTo>
                  <a:pt x="7620" y="80009"/>
                </a:lnTo>
                <a:lnTo>
                  <a:pt x="8890" y="80009"/>
                </a:lnTo>
                <a:lnTo>
                  <a:pt x="8889" y="76200"/>
                </a:lnTo>
                <a:lnTo>
                  <a:pt x="10160" y="76200"/>
                </a:lnTo>
                <a:lnTo>
                  <a:pt x="10160" y="73659"/>
                </a:lnTo>
                <a:close/>
              </a:path>
              <a:path w="30479" h="420370">
                <a:moveTo>
                  <a:pt x="13970" y="67309"/>
                </a:moveTo>
                <a:lnTo>
                  <a:pt x="0" y="67309"/>
                </a:lnTo>
                <a:lnTo>
                  <a:pt x="0" y="72390"/>
                </a:lnTo>
                <a:lnTo>
                  <a:pt x="12700" y="72390"/>
                </a:lnTo>
                <a:lnTo>
                  <a:pt x="12700" y="68579"/>
                </a:lnTo>
                <a:lnTo>
                  <a:pt x="13970" y="68579"/>
                </a:lnTo>
                <a:lnTo>
                  <a:pt x="13970" y="67309"/>
                </a:lnTo>
                <a:close/>
              </a:path>
              <a:path w="30479" h="420370">
                <a:moveTo>
                  <a:pt x="17780" y="59690"/>
                </a:moveTo>
                <a:lnTo>
                  <a:pt x="0" y="59690"/>
                </a:lnTo>
                <a:lnTo>
                  <a:pt x="0" y="66040"/>
                </a:lnTo>
                <a:lnTo>
                  <a:pt x="13970" y="66040"/>
                </a:lnTo>
                <a:lnTo>
                  <a:pt x="13970" y="67309"/>
                </a:lnTo>
                <a:lnTo>
                  <a:pt x="15240" y="67309"/>
                </a:lnTo>
                <a:lnTo>
                  <a:pt x="15240" y="63500"/>
                </a:lnTo>
                <a:lnTo>
                  <a:pt x="16510" y="63500"/>
                </a:lnTo>
                <a:lnTo>
                  <a:pt x="16510" y="60959"/>
                </a:lnTo>
                <a:lnTo>
                  <a:pt x="17780" y="60959"/>
                </a:lnTo>
                <a:lnTo>
                  <a:pt x="17780" y="59690"/>
                </a:lnTo>
                <a:close/>
              </a:path>
              <a:path w="30479" h="420370">
                <a:moveTo>
                  <a:pt x="20320" y="54609"/>
                </a:moveTo>
                <a:lnTo>
                  <a:pt x="0" y="54609"/>
                </a:lnTo>
                <a:lnTo>
                  <a:pt x="0" y="58420"/>
                </a:lnTo>
                <a:lnTo>
                  <a:pt x="17780" y="58420"/>
                </a:lnTo>
                <a:lnTo>
                  <a:pt x="17780" y="59690"/>
                </a:lnTo>
                <a:lnTo>
                  <a:pt x="19050" y="59690"/>
                </a:lnTo>
                <a:lnTo>
                  <a:pt x="19050" y="55879"/>
                </a:lnTo>
                <a:lnTo>
                  <a:pt x="20320" y="55879"/>
                </a:lnTo>
                <a:lnTo>
                  <a:pt x="20320" y="54609"/>
                </a:lnTo>
                <a:close/>
              </a:path>
              <a:path w="30479" h="420370">
                <a:moveTo>
                  <a:pt x="24129" y="48260"/>
                </a:moveTo>
                <a:lnTo>
                  <a:pt x="0" y="48260"/>
                </a:lnTo>
                <a:lnTo>
                  <a:pt x="0" y="53340"/>
                </a:lnTo>
                <a:lnTo>
                  <a:pt x="20320" y="53340"/>
                </a:lnTo>
                <a:lnTo>
                  <a:pt x="20320" y="54609"/>
                </a:lnTo>
                <a:lnTo>
                  <a:pt x="21589" y="54609"/>
                </a:lnTo>
                <a:lnTo>
                  <a:pt x="21590" y="50800"/>
                </a:lnTo>
                <a:lnTo>
                  <a:pt x="22860" y="50800"/>
                </a:lnTo>
                <a:lnTo>
                  <a:pt x="22860" y="49529"/>
                </a:lnTo>
                <a:lnTo>
                  <a:pt x="24129" y="49529"/>
                </a:lnTo>
                <a:lnTo>
                  <a:pt x="24129" y="48260"/>
                </a:lnTo>
                <a:close/>
              </a:path>
              <a:path w="30479" h="420370">
                <a:moveTo>
                  <a:pt x="29210" y="41909"/>
                </a:moveTo>
                <a:lnTo>
                  <a:pt x="0" y="41909"/>
                </a:lnTo>
                <a:lnTo>
                  <a:pt x="0" y="46990"/>
                </a:lnTo>
                <a:lnTo>
                  <a:pt x="26670" y="46990"/>
                </a:lnTo>
                <a:lnTo>
                  <a:pt x="26670" y="44450"/>
                </a:lnTo>
                <a:lnTo>
                  <a:pt x="27940" y="44450"/>
                </a:lnTo>
                <a:lnTo>
                  <a:pt x="27940" y="43179"/>
                </a:lnTo>
                <a:lnTo>
                  <a:pt x="29210" y="43179"/>
                </a:lnTo>
                <a:lnTo>
                  <a:pt x="29210" y="41909"/>
                </a:lnTo>
                <a:close/>
              </a:path>
              <a:path w="30479" h="420370">
                <a:moveTo>
                  <a:pt x="1270" y="34290"/>
                </a:moveTo>
                <a:lnTo>
                  <a:pt x="0" y="34290"/>
                </a:lnTo>
                <a:lnTo>
                  <a:pt x="0" y="40640"/>
                </a:lnTo>
                <a:lnTo>
                  <a:pt x="29210" y="40640"/>
                </a:lnTo>
                <a:lnTo>
                  <a:pt x="29210" y="41909"/>
                </a:lnTo>
                <a:lnTo>
                  <a:pt x="30480" y="41909"/>
                </a:lnTo>
                <a:lnTo>
                  <a:pt x="30480" y="35559"/>
                </a:lnTo>
                <a:lnTo>
                  <a:pt x="1270" y="35559"/>
                </a:lnTo>
                <a:lnTo>
                  <a:pt x="1270" y="34290"/>
                </a:lnTo>
                <a:close/>
              </a:path>
              <a:path w="30479" h="420370">
                <a:moveTo>
                  <a:pt x="30480" y="29209"/>
                </a:moveTo>
                <a:lnTo>
                  <a:pt x="3810" y="29209"/>
                </a:lnTo>
                <a:lnTo>
                  <a:pt x="3810" y="31750"/>
                </a:lnTo>
                <a:lnTo>
                  <a:pt x="2539" y="31750"/>
                </a:lnTo>
                <a:lnTo>
                  <a:pt x="2539" y="34290"/>
                </a:lnTo>
                <a:lnTo>
                  <a:pt x="30480" y="34290"/>
                </a:lnTo>
                <a:lnTo>
                  <a:pt x="30480" y="29209"/>
                </a:lnTo>
                <a:close/>
              </a:path>
              <a:path w="30479" h="420370">
                <a:moveTo>
                  <a:pt x="6350" y="27940"/>
                </a:moveTo>
                <a:lnTo>
                  <a:pt x="5080" y="27940"/>
                </a:lnTo>
                <a:lnTo>
                  <a:pt x="5080" y="29209"/>
                </a:lnTo>
                <a:lnTo>
                  <a:pt x="6350" y="29209"/>
                </a:lnTo>
                <a:lnTo>
                  <a:pt x="6350" y="27940"/>
                </a:lnTo>
                <a:close/>
              </a:path>
              <a:path w="30479" h="420370">
                <a:moveTo>
                  <a:pt x="12700" y="20320"/>
                </a:moveTo>
                <a:lnTo>
                  <a:pt x="11430" y="20320"/>
                </a:lnTo>
                <a:lnTo>
                  <a:pt x="11430" y="22859"/>
                </a:lnTo>
                <a:lnTo>
                  <a:pt x="10160" y="22859"/>
                </a:lnTo>
                <a:lnTo>
                  <a:pt x="10160" y="24130"/>
                </a:lnTo>
                <a:lnTo>
                  <a:pt x="8889" y="24130"/>
                </a:lnTo>
                <a:lnTo>
                  <a:pt x="8889" y="25400"/>
                </a:lnTo>
                <a:lnTo>
                  <a:pt x="7620" y="25400"/>
                </a:lnTo>
                <a:lnTo>
                  <a:pt x="7620" y="27940"/>
                </a:lnTo>
                <a:lnTo>
                  <a:pt x="30480" y="27940"/>
                </a:lnTo>
                <a:lnTo>
                  <a:pt x="30480" y="21590"/>
                </a:lnTo>
                <a:lnTo>
                  <a:pt x="12700" y="21590"/>
                </a:lnTo>
                <a:lnTo>
                  <a:pt x="12700" y="20320"/>
                </a:lnTo>
                <a:close/>
              </a:path>
              <a:path w="30479" h="420370">
                <a:moveTo>
                  <a:pt x="30480" y="16509"/>
                </a:moveTo>
                <a:lnTo>
                  <a:pt x="15239" y="16509"/>
                </a:lnTo>
                <a:lnTo>
                  <a:pt x="15239" y="17780"/>
                </a:lnTo>
                <a:lnTo>
                  <a:pt x="13970" y="17780"/>
                </a:lnTo>
                <a:lnTo>
                  <a:pt x="13970" y="19050"/>
                </a:lnTo>
                <a:lnTo>
                  <a:pt x="12700" y="19050"/>
                </a:lnTo>
                <a:lnTo>
                  <a:pt x="12700" y="20320"/>
                </a:lnTo>
                <a:lnTo>
                  <a:pt x="30480" y="20320"/>
                </a:lnTo>
                <a:lnTo>
                  <a:pt x="30480" y="16509"/>
                </a:lnTo>
                <a:close/>
              </a:path>
              <a:path w="30479" h="420370">
                <a:moveTo>
                  <a:pt x="17780" y="15240"/>
                </a:moveTo>
                <a:lnTo>
                  <a:pt x="16510" y="15240"/>
                </a:lnTo>
                <a:lnTo>
                  <a:pt x="16510" y="16509"/>
                </a:lnTo>
                <a:lnTo>
                  <a:pt x="17780" y="16509"/>
                </a:lnTo>
                <a:lnTo>
                  <a:pt x="17780" y="15240"/>
                </a:lnTo>
                <a:close/>
              </a:path>
              <a:path w="30479" h="420370">
                <a:moveTo>
                  <a:pt x="30480" y="10159"/>
                </a:moveTo>
                <a:lnTo>
                  <a:pt x="20320" y="10159"/>
                </a:lnTo>
                <a:lnTo>
                  <a:pt x="20320" y="12700"/>
                </a:lnTo>
                <a:lnTo>
                  <a:pt x="19050" y="12700"/>
                </a:lnTo>
                <a:lnTo>
                  <a:pt x="19050" y="15240"/>
                </a:lnTo>
                <a:lnTo>
                  <a:pt x="30480" y="15240"/>
                </a:lnTo>
                <a:lnTo>
                  <a:pt x="30480" y="10159"/>
                </a:lnTo>
                <a:close/>
              </a:path>
              <a:path w="30479" h="420370">
                <a:moveTo>
                  <a:pt x="22860" y="8890"/>
                </a:moveTo>
                <a:lnTo>
                  <a:pt x="21589" y="8890"/>
                </a:lnTo>
                <a:lnTo>
                  <a:pt x="21589" y="10159"/>
                </a:lnTo>
                <a:lnTo>
                  <a:pt x="22860" y="10159"/>
                </a:lnTo>
                <a:lnTo>
                  <a:pt x="22860" y="8890"/>
                </a:lnTo>
                <a:close/>
              </a:path>
              <a:path w="30479" h="420370">
                <a:moveTo>
                  <a:pt x="30480" y="3809"/>
                </a:moveTo>
                <a:lnTo>
                  <a:pt x="26670" y="3809"/>
                </a:lnTo>
                <a:lnTo>
                  <a:pt x="26670" y="5079"/>
                </a:lnTo>
                <a:lnTo>
                  <a:pt x="25400" y="5079"/>
                </a:lnTo>
                <a:lnTo>
                  <a:pt x="25400" y="6350"/>
                </a:lnTo>
                <a:lnTo>
                  <a:pt x="24130" y="6350"/>
                </a:lnTo>
                <a:lnTo>
                  <a:pt x="24130" y="8890"/>
                </a:lnTo>
                <a:lnTo>
                  <a:pt x="30480" y="8890"/>
                </a:lnTo>
                <a:lnTo>
                  <a:pt x="30480" y="3809"/>
                </a:lnTo>
                <a:close/>
              </a:path>
              <a:path w="30479" h="420370">
                <a:moveTo>
                  <a:pt x="30480" y="0"/>
                </a:moveTo>
                <a:lnTo>
                  <a:pt x="29210" y="0"/>
                </a:lnTo>
                <a:lnTo>
                  <a:pt x="29210" y="2540"/>
                </a:lnTo>
                <a:lnTo>
                  <a:pt x="30480" y="2540"/>
                </a:lnTo>
                <a:lnTo>
                  <a:pt x="30480" y="0"/>
                </a:lnTo>
                <a:close/>
              </a:path>
              <a:path w="30479" h="420370">
                <a:moveTo>
                  <a:pt x="1269" y="340360"/>
                </a:moveTo>
                <a:lnTo>
                  <a:pt x="0" y="340360"/>
                </a:lnTo>
                <a:lnTo>
                  <a:pt x="0" y="345440"/>
                </a:lnTo>
                <a:lnTo>
                  <a:pt x="2540" y="345440"/>
                </a:lnTo>
                <a:lnTo>
                  <a:pt x="2539" y="342900"/>
                </a:lnTo>
                <a:lnTo>
                  <a:pt x="1270" y="342900"/>
                </a:lnTo>
                <a:lnTo>
                  <a:pt x="1269" y="340360"/>
                </a:lnTo>
                <a:close/>
              </a:path>
              <a:path w="30479" h="420370">
                <a:moveTo>
                  <a:pt x="3810" y="345440"/>
                </a:moveTo>
                <a:lnTo>
                  <a:pt x="0" y="345440"/>
                </a:lnTo>
                <a:lnTo>
                  <a:pt x="0" y="351790"/>
                </a:lnTo>
                <a:lnTo>
                  <a:pt x="6350" y="351790"/>
                </a:lnTo>
                <a:lnTo>
                  <a:pt x="6350" y="350520"/>
                </a:lnTo>
                <a:lnTo>
                  <a:pt x="5080" y="350520"/>
                </a:lnTo>
                <a:lnTo>
                  <a:pt x="5079" y="347980"/>
                </a:lnTo>
                <a:lnTo>
                  <a:pt x="3810" y="347980"/>
                </a:lnTo>
                <a:lnTo>
                  <a:pt x="3810" y="345440"/>
                </a:lnTo>
                <a:close/>
              </a:path>
              <a:path w="30479" h="420370">
                <a:moveTo>
                  <a:pt x="6350" y="351790"/>
                </a:moveTo>
                <a:lnTo>
                  <a:pt x="0" y="351790"/>
                </a:lnTo>
                <a:lnTo>
                  <a:pt x="0" y="358140"/>
                </a:lnTo>
                <a:lnTo>
                  <a:pt x="8890" y="358140"/>
                </a:lnTo>
                <a:lnTo>
                  <a:pt x="8889" y="355600"/>
                </a:lnTo>
                <a:lnTo>
                  <a:pt x="7620" y="355600"/>
                </a:lnTo>
                <a:lnTo>
                  <a:pt x="7619" y="353060"/>
                </a:lnTo>
                <a:lnTo>
                  <a:pt x="6350" y="353060"/>
                </a:lnTo>
                <a:lnTo>
                  <a:pt x="6350" y="351790"/>
                </a:lnTo>
                <a:close/>
              </a:path>
              <a:path w="30479" h="420370">
                <a:moveTo>
                  <a:pt x="10160" y="358140"/>
                </a:moveTo>
                <a:lnTo>
                  <a:pt x="0" y="358140"/>
                </a:lnTo>
                <a:lnTo>
                  <a:pt x="0" y="364490"/>
                </a:lnTo>
                <a:lnTo>
                  <a:pt x="12700" y="364490"/>
                </a:lnTo>
                <a:lnTo>
                  <a:pt x="12700" y="363220"/>
                </a:lnTo>
                <a:lnTo>
                  <a:pt x="11430" y="363220"/>
                </a:lnTo>
                <a:lnTo>
                  <a:pt x="11429" y="360680"/>
                </a:lnTo>
                <a:lnTo>
                  <a:pt x="10160" y="360680"/>
                </a:lnTo>
                <a:lnTo>
                  <a:pt x="10160" y="358140"/>
                </a:lnTo>
                <a:close/>
              </a:path>
              <a:path w="30479" h="420370">
                <a:moveTo>
                  <a:pt x="12700" y="364490"/>
                </a:moveTo>
                <a:lnTo>
                  <a:pt x="0" y="364490"/>
                </a:lnTo>
                <a:lnTo>
                  <a:pt x="0" y="370840"/>
                </a:lnTo>
                <a:lnTo>
                  <a:pt x="15240" y="370840"/>
                </a:lnTo>
                <a:lnTo>
                  <a:pt x="15239" y="368300"/>
                </a:lnTo>
                <a:lnTo>
                  <a:pt x="13970" y="368300"/>
                </a:lnTo>
                <a:lnTo>
                  <a:pt x="13969" y="365760"/>
                </a:lnTo>
                <a:lnTo>
                  <a:pt x="12700" y="365760"/>
                </a:lnTo>
                <a:lnTo>
                  <a:pt x="12700" y="364490"/>
                </a:lnTo>
                <a:close/>
              </a:path>
              <a:path w="30479" h="420370">
                <a:moveTo>
                  <a:pt x="16510" y="370840"/>
                </a:moveTo>
                <a:lnTo>
                  <a:pt x="0" y="370840"/>
                </a:lnTo>
                <a:lnTo>
                  <a:pt x="0" y="375920"/>
                </a:lnTo>
                <a:lnTo>
                  <a:pt x="17779" y="375920"/>
                </a:lnTo>
                <a:lnTo>
                  <a:pt x="17780" y="373380"/>
                </a:lnTo>
                <a:lnTo>
                  <a:pt x="16510" y="373380"/>
                </a:lnTo>
                <a:lnTo>
                  <a:pt x="16510" y="370840"/>
                </a:lnTo>
                <a:close/>
              </a:path>
              <a:path w="30479" h="420370">
                <a:moveTo>
                  <a:pt x="19050" y="375920"/>
                </a:moveTo>
                <a:lnTo>
                  <a:pt x="0" y="375920"/>
                </a:lnTo>
                <a:lnTo>
                  <a:pt x="0" y="381000"/>
                </a:lnTo>
                <a:lnTo>
                  <a:pt x="1270" y="381000"/>
                </a:lnTo>
                <a:lnTo>
                  <a:pt x="1270" y="383540"/>
                </a:lnTo>
                <a:lnTo>
                  <a:pt x="22860" y="383540"/>
                </a:lnTo>
                <a:lnTo>
                  <a:pt x="22860" y="382270"/>
                </a:lnTo>
                <a:lnTo>
                  <a:pt x="21590" y="382270"/>
                </a:lnTo>
                <a:lnTo>
                  <a:pt x="21589" y="379730"/>
                </a:lnTo>
                <a:lnTo>
                  <a:pt x="20320" y="379730"/>
                </a:lnTo>
                <a:lnTo>
                  <a:pt x="20320" y="378460"/>
                </a:lnTo>
                <a:lnTo>
                  <a:pt x="19050" y="378460"/>
                </a:lnTo>
                <a:lnTo>
                  <a:pt x="19050" y="375920"/>
                </a:lnTo>
                <a:close/>
              </a:path>
              <a:path w="30479" h="420370">
                <a:moveTo>
                  <a:pt x="27939" y="388620"/>
                </a:moveTo>
                <a:lnTo>
                  <a:pt x="6350" y="388620"/>
                </a:lnTo>
                <a:lnTo>
                  <a:pt x="6350" y="389890"/>
                </a:lnTo>
                <a:lnTo>
                  <a:pt x="27939" y="389890"/>
                </a:lnTo>
                <a:lnTo>
                  <a:pt x="27939" y="388620"/>
                </a:lnTo>
                <a:close/>
              </a:path>
              <a:path w="30479" h="420370">
                <a:moveTo>
                  <a:pt x="25400" y="384810"/>
                </a:moveTo>
                <a:lnTo>
                  <a:pt x="3810" y="384810"/>
                </a:lnTo>
                <a:lnTo>
                  <a:pt x="3810" y="386080"/>
                </a:lnTo>
                <a:lnTo>
                  <a:pt x="5080" y="386080"/>
                </a:lnTo>
                <a:lnTo>
                  <a:pt x="5080" y="388620"/>
                </a:lnTo>
                <a:lnTo>
                  <a:pt x="26670" y="388620"/>
                </a:lnTo>
                <a:lnTo>
                  <a:pt x="26670" y="387350"/>
                </a:lnTo>
                <a:lnTo>
                  <a:pt x="25400" y="387350"/>
                </a:lnTo>
                <a:lnTo>
                  <a:pt x="25400" y="384810"/>
                </a:lnTo>
                <a:close/>
              </a:path>
              <a:path w="30479" h="420370">
                <a:moveTo>
                  <a:pt x="24129" y="383540"/>
                </a:moveTo>
                <a:lnTo>
                  <a:pt x="2539" y="383540"/>
                </a:lnTo>
                <a:lnTo>
                  <a:pt x="2539" y="384810"/>
                </a:lnTo>
                <a:lnTo>
                  <a:pt x="24129" y="384810"/>
                </a:lnTo>
                <a:lnTo>
                  <a:pt x="24129" y="383540"/>
                </a:lnTo>
                <a:close/>
              </a:path>
              <a:path w="30479" h="420370">
                <a:moveTo>
                  <a:pt x="29210" y="389890"/>
                </a:moveTo>
                <a:lnTo>
                  <a:pt x="7620" y="389890"/>
                </a:lnTo>
                <a:lnTo>
                  <a:pt x="7620" y="391160"/>
                </a:lnTo>
                <a:lnTo>
                  <a:pt x="8889" y="391160"/>
                </a:lnTo>
                <a:lnTo>
                  <a:pt x="8889" y="393700"/>
                </a:lnTo>
                <a:lnTo>
                  <a:pt x="10160" y="393700"/>
                </a:lnTo>
                <a:lnTo>
                  <a:pt x="10160" y="394970"/>
                </a:lnTo>
                <a:lnTo>
                  <a:pt x="11430" y="394970"/>
                </a:lnTo>
                <a:lnTo>
                  <a:pt x="11430" y="396240"/>
                </a:lnTo>
                <a:lnTo>
                  <a:pt x="30480" y="396240"/>
                </a:lnTo>
                <a:lnTo>
                  <a:pt x="30480" y="392430"/>
                </a:lnTo>
                <a:lnTo>
                  <a:pt x="29210" y="392430"/>
                </a:lnTo>
                <a:lnTo>
                  <a:pt x="29210" y="389890"/>
                </a:lnTo>
                <a:close/>
              </a:path>
              <a:path w="30479" h="420370">
                <a:moveTo>
                  <a:pt x="30480" y="396240"/>
                </a:moveTo>
                <a:lnTo>
                  <a:pt x="12700" y="396240"/>
                </a:lnTo>
                <a:lnTo>
                  <a:pt x="12700" y="398780"/>
                </a:lnTo>
                <a:lnTo>
                  <a:pt x="13970" y="398780"/>
                </a:lnTo>
                <a:lnTo>
                  <a:pt x="13970" y="400050"/>
                </a:lnTo>
                <a:lnTo>
                  <a:pt x="15239" y="400050"/>
                </a:lnTo>
                <a:lnTo>
                  <a:pt x="15239" y="401320"/>
                </a:lnTo>
                <a:lnTo>
                  <a:pt x="16510" y="401320"/>
                </a:lnTo>
                <a:lnTo>
                  <a:pt x="16510" y="403860"/>
                </a:lnTo>
                <a:lnTo>
                  <a:pt x="17780" y="403860"/>
                </a:lnTo>
                <a:lnTo>
                  <a:pt x="17780" y="405130"/>
                </a:lnTo>
                <a:lnTo>
                  <a:pt x="19050" y="405130"/>
                </a:lnTo>
                <a:lnTo>
                  <a:pt x="19050" y="406400"/>
                </a:lnTo>
                <a:lnTo>
                  <a:pt x="20320" y="406400"/>
                </a:lnTo>
                <a:lnTo>
                  <a:pt x="20320" y="408940"/>
                </a:lnTo>
                <a:lnTo>
                  <a:pt x="30480" y="408940"/>
                </a:lnTo>
                <a:lnTo>
                  <a:pt x="30480" y="396240"/>
                </a:lnTo>
                <a:close/>
              </a:path>
              <a:path w="30479" h="420370">
                <a:moveTo>
                  <a:pt x="30480" y="408940"/>
                </a:moveTo>
                <a:lnTo>
                  <a:pt x="21589" y="408940"/>
                </a:lnTo>
                <a:lnTo>
                  <a:pt x="21589" y="410209"/>
                </a:lnTo>
                <a:lnTo>
                  <a:pt x="22860" y="410209"/>
                </a:lnTo>
                <a:lnTo>
                  <a:pt x="22860" y="411480"/>
                </a:lnTo>
                <a:lnTo>
                  <a:pt x="24130" y="411480"/>
                </a:lnTo>
                <a:lnTo>
                  <a:pt x="24130" y="414020"/>
                </a:lnTo>
                <a:lnTo>
                  <a:pt x="25400" y="414020"/>
                </a:lnTo>
                <a:lnTo>
                  <a:pt x="25400" y="415290"/>
                </a:lnTo>
                <a:lnTo>
                  <a:pt x="30480" y="415290"/>
                </a:lnTo>
                <a:lnTo>
                  <a:pt x="30480" y="408940"/>
                </a:lnTo>
                <a:close/>
              </a:path>
              <a:path w="30479" h="420370">
                <a:moveTo>
                  <a:pt x="30480" y="415290"/>
                </a:moveTo>
                <a:lnTo>
                  <a:pt x="26670" y="415290"/>
                </a:lnTo>
                <a:lnTo>
                  <a:pt x="26670" y="416560"/>
                </a:lnTo>
                <a:lnTo>
                  <a:pt x="27939" y="416560"/>
                </a:lnTo>
                <a:lnTo>
                  <a:pt x="27939" y="419100"/>
                </a:lnTo>
                <a:lnTo>
                  <a:pt x="29210" y="419100"/>
                </a:lnTo>
                <a:lnTo>
                  <a:pt x="29210" y="420370"/>
                </a:lnTo>
                <a:lnTo>
                  <a:pt x="30480" y="420370"/>
                </a:lnTo>
                <a:lnTo>
                  <a:pt x="30480" y="41529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bk object 1979"/>
          <p:cNvSpPr/>
          <p:nvPr/>
        </p:nvSpPr>
        <p:spPr>
          <a:xfrm>
            <a:off x="3332479" y="6372859"/>
            <a:ext cx="29209" cy="344170"/>
          </a:xfrm>
          <a:custGeom>
            <a:avLst/>
            <a:gdLst/>
            <a:ahLst/>
            <a:cxnLst/>
            <a:rect l="l" t="t" r="r" b="b"/>
            <a:pathLst>
              <a:path w="29210" h="344170">
                <a:moveTo>
                  <a:pt x="11430" y="93979"/>
                </a:moveTo>
                <a:lnTo>
                  <a:pt x="0" y="93979"/>
                </a:lnTo>
                <a:lnTo>
                  <a:pt x="0" y="153669"/>
                </a:lnTo>
                <a:lnTo>
                  <a:pt x="5080" y="153669"/>
                </a:lnTo>
                <a:lnTo>
                  <a:pt x="5080" y="149859"/>
                </a:lnTo>
                <a:lnTo>
                  <a:pt x="6350" y="149859"/>
                </a:lnTo>
                <a:lnTo>
                  <a:pt x="6350" y="138429"/>
                </a:lnTo>
                <a:lnTo>
                  <a:pt x="7620" y="138429"/>
                </a:lnTo>
                <a:lnTo>
                  <a:pt x="7620" y="125729"/>
                </a:lnTo>
                <a:lnTo>
                  <a:pt x="8889" y="125729"/>
                </a:lnTo>
                <a:lnTo>
                  <a:pt x="8890" y="113029"/>
                </a:lnTo>
                <a:lnTo>
                  <a:pt x="10160" y="113029"/>
                </a:lnTo>
                <a:lnTo>
                  <a:pt x="10160" y="100329"/>
                </a:lnTo>
                <a:lnTo>
                  <a:pt x="11430" y="100329"/>
                </a:lnTo>
                <a:lnTo>
                  <a:pt x="11430" y="93979"/>
                </a:lnTo>
                <a:close/>
              </a:path>
              <a:path w="29210" h="344170">
                <a:moveTo>
                  <a:pt x="13970" y="90169"/>
                </a:moveTo>
                <a:lnTo>
                  <a:pt x="0" y="90169"/>
                </a:lnTo>
                <a:lnTo>
                  <a:pt x="0" y="92709"/>
                </a:lnTo>
                <a:lnTo>
                  <a:pt x="13970" y="92709"/>
                </a:lnTo>
                <a:lnTo>
                  <a:pt x="13970" y="90169"/>
                </a:lnTo>
                <a:close/>
              </a:path>
              <a:path w="29210" h="344170">
                <a:moveTo>
                  <a:pt x="15240" y="87629"/>
                </a:moveTo>
                <a:lnTo>
                  <a:pt x="0" y="87629"/>
                </a:lnTo>
                <a:lnTo>
                  <a:pt x="0" y="88899"/>
                </a:lnTo>
                <a:lnTo>
                  <a:pt x="13970" y="88899"/>
                </a:lnTo>
                <a:lnTo>
                  <a:pt x="13970" y="90169"/>
                </a:lnTo>
                <a:lnTo>
                  <a:pt x="15239" y="90169"/>
                </a:lnTo>
                <a:lnTo>
                  <a:pt x="15240" y="87629"/>
                </a:lnTo>
                <a:close/>
              </a:path>
              <a:path w="29210" h="344170">
                <a:moveTo>
                  <a:pt x="21589" y="74929"/>
                </a:moveTo>
                <a:lnTo>
                  <a:pt x="0" y="74929"/>
                </a:lnTo>
                <a:lnTo>
                  <a:pt x="0" y="86359"/>
                </a:lnTo>
                <a:lnTo>
                  <a:pt x="15240" y="86359"/>
                </a:lnTo>
                <a:lnTo>
                  <a:pt x="15240" y="87629"/>
                </a:lnTo>
                <a:lnTo>
                  <a:pt x="16510" y="87629"/>
                </a:lnTo>
                <a:lnTo>
                  <a:pt x="16510" y="83819"/>
                </a:lnTo>
                <a:lnTo>
                  <a:pt x="17779" y="83819"/>
                </a:lnTo>
                <a:lnTo>
                  <a:pt x="17779" y="81279"/>
                </a:lnTo>
                <a:lnTo>
                  <a:pt x="19050" y="81279"/>
                </a:lnTo>
                <a:lnTo>
                  <a:pt x="19050" y="80009"/>
                </a:lnTo>
                <a:lnTo>
                  <a:pt x="20320" y="80009"/>
                </a:lnTo>
                <a:lnTo>
                  <a:pt x="20320" y="76199"/>
                </a:lnTo>
                <a:lnTo>
                  <a:pt x="21589" y="76199"/>
                </a:lnTo>
                <a:lnTo>
                  <a:pt x="21589" y="74929"/>
                </a:lnTo>
                <a:close/>
              </a:path>
              <a:path w="29210" h="344170">
                <a:moveTo>
                  <a:pt x="24129" y="69849"/>
                </a:moveTo>
                <a:lnTo>
                  <a:pt x="0" y="69849"/>
                </a:lnTo>
                <a:lnTo>
                  <a:pt x="0" y="73659"/>
                </a:lnTo>
                <a:lnTo>
                  <a:pt x="21589" y="73659"/>
                </a:lnTo>
                <a:lnTo>
                  <a:pt x="21589" y="74929"/>
                </a:lnTo>
                <a:lnTo>
                  <a:pt x="22860" y="74929"/>
                </a:lnTo>
                <a:lnTo>
                  <a:pt x="22860" y="71119"/>
                </a:lnTo>
                <a:lnTo>
                  <a:pt x="24129" y="71119"/>
                </a:lnTo>
                <a:lnTo>
                  <a:pt x="24129" y="69849"/>
                </a:lnTo>
                <a:close/>
              </a:path>
              <a:path w="29210" h="344170">
                <a:moveTo>
                  <a:pt x="26670" y="63499"/>
                </a:moveTo>
                <a:lnTo>
                  <a:pt x="0" y="63499"/>
                </a:lnTo>
                <a:lnTo>
                  <a:pt x="0" y="68579"/>
                </a:lnTo>
                <a:lnTo>
                  <a:pt x="24129" y="68579"/>
                </a:lnTo>
                <a:lnTo>
                  <a:pt x="24129" y="69849"/>
                </a:lnTo>
                <a:lnTo>
                  <a:pt x="25400" y="69849"/>
                </a:lnTo>
                <a:lnTo>
                  <a:pt x="25400" y="67309"/>
                </a:lnTo>
                <a:lnTo>
                  <a:pt x="26670" y="67309"/>
                </a:lnTo>
                <a:lnTo>
                  <a:pt x="26670" y="63499"/>
                </a:lnTo>
                <a:close/>
              </a:path>
              <a:path w="29210" h="344170">
                <a:moveTo>
                  <a:pt x="29210" y="57149"/>
                </a:moveTo>
                <a:lnTo>
                  <a:pt x="0" y="57149"/>
                </a:lnTo>
                <a:lnTo>
                  <a:pt x="0" y="62229"/>
                </a:lnTo>
                <a:lnTo>
                  <a:pt x="29210" y="62229"/>
                </a:lnTo>
                <a:lnTo>
                  <a:pt x="29210" y="57149"/>
                </a:lnTo>
                <a:close/>
              </a:path>
              <a:path w="29210" h="344170">
                <a:moveTo>
                  <a:pt x="3810" y="48259"/>
                </a:moveTo>
                <a:lnTo>
                  <a:pt x="2540" y="48259"/>
                </a:lnTo>
                <a:lnTo>
                  <a:pt x="2540" y="50799"/>
                </a:lnTo>
                <a:lnTo>
                  <a:pt x="1270" y="50799"/>
                </a:lnTo>
                <a:lnTo>
                  <a:pt x="1270" y="53339"/>
                </a:lnTo>
                <a:lnTo>
                  <a:pt x="0" y="53339"/>
                </a:lnTo>
                <a:lnTo>
                  <a:pt x="0" y="55879"/>
                </a:lnTo>
                <a:lnTo>
                  <a:pt x="29210" y="55879"/>
                </a:lnTo>
                <a:lnTo>
                  <a:pt x="29210" y="49529"/>
                </a:lnTo>
                <a:lnTo>
                  <a:pt x="3810" y="49529"/>
                </a:lnTo>
                <a:lnTo>
                  <a:pt x="3810" y="48259"/>
                </a:lnTo>
                <a:close/>
              </a:path>
              <a:path w="29210" h="344170">
                <a:moveTo>
                  <a:pt x="29210" y="44449"/>
                </a:moveTo>
                <a:lnTo>
                  <a:pt x="3810" y="44449"/>
                </a:lnTo>
                <a:lnTo>
                  <a:pt x="3810" y="48259"/>
                </a:lnTo>
                <a:lnTo>
                  <a:pt x="29210" y="48259"/>
                </a:lnTo>
                <a:lnTo>
                  <a:pt x="29210" y="44449"/>
                </a:lnTo>
                <a:close/>
              </a:path>
              <a:path w="29210" h="344170">
                <a:moveTo>
                  <a:pt x="8890" y="36829"/>
                </a:moveTo>
                <a:lnTo>
                  <a:pt x="7620" y="36829"/>
                </a:lnTo>
                <a:lnTo>
                  <a:pt x="7620" y="39369"/>
                </a:lnTo>
                <a:lnTo>
                  <a:pt x="6350" y="39369"/>
                </a:lnTo>
                <a:lnTo>
                  <a:pt x="6350" y="43179"/>
                </a:lnTo>
                <a:lnTo>
                  <a:pt x="29210" y="43179"/>
                </a:lnTo>
                <a:lnTo>
                  <a:pt x="29210" y="38099"/>
                </a:lnTo>
                <a:lnTo>
                  <a:pt x="8890" y="38099"/>
                </a:lnTo>
                <a:lnTo>
                  <a:pt x="8890" y="36829"/>
                </a:lnTo>
                <a:close/>
              </a:path>
              <a:path w="29210" h="344170">
                <a:moveTo>
                  <a:pt x="11430" y="30479"/>
                </a:moveTo>
                <a:lnTo>
                  <a:pt x="10160" y="30479"/>
                </a:lnTo>
                <a:lnTo>
                  <a:pt x="10160" y="33019"/>
                </a:lnTo>
                <a:lnTo>
                  <a:pt x="8890" y="33019"/>
                </a:lnTo>
                <a:lnTo>
                  <a:pt x="8890" y="36829"/>
                </a:lnTo>
                <a:lnTo>
                  <a:pt x="29210" y="36829"/>
                </a:lnTo>
                <a:lnTo>
                  <a:pt x="29210" y="31749"/>
                </a:lnTo>
                <a:lnTo>
                  <a:pt x="11430" y="31749"/>
                </a:lnTo>
                <a:lnTo>
                  <a:pt x="11430" y="30479"/>
                </a:lnTo>
                <a:close/>
              </a:path>
              <a:path w="29210" h="344170">
                <a:moveTo>
                  <a:pt x="15240" y="22859"/>
                </a:moveTo>
                <a:lnTo>
                  <a:pt x="13970" y="22859"/>
                </a:lnTo>
                <a:lnTo>
                  <a:pt x="13970" y="25399"/>
                </a:lnTo>
                <a:lnTo>
                  <a:pt x="12700" y="25399"/>
                </a:lnTo>
                <a:lnTo>
                  <a:pt x="12700" y="27939"/>
                </a:lnTo>
                <a:lnTo>
                  <a:pt x="11430" y="27939"/>
                </a:lnTo>
                <a:lnTo>
                  <a:pt x="11430" y="30479"/>
                </a:lnTo>
                <a:lnTo>
                  <a:pt x="29210" y="30479"/>
                </a:lnTo>
                <a:lnTo>
                  <a:pt x="29210" y="24129"/>
                </a:lnTo>
                <a:lnTo>
                  <a:pt x="15240" y="24129"/>
                </a:lnTo>
                <a:lnTo>
                  <a:pt x="15240" y="22859"/>
                </a:lnTo>
                <a:close/>
              </a:path>
              <a:path w="29210" h="344170">
                <a:moveTo>
                  <a:pt x="29210" y="19049"/>
                </a:moveTo>
                <a:lnTo>
                  <a:pt x="15240" y="19049"/>
                </a:lnTo>
                <a:lnTo>
                  <a:pt x="15240" y="22859"/>
                </a:lnTo>
                <a:lnTo>
                  <a:pt x="29210" y="22859"/>
                </a:lnTo>
                <a:lnTo>
                  <a:pt x="29210" y="19049"/>
                </a:lnTo>
                <a:close/>
              </a:path>
              <a:path w="29210" h="344170">
                <a:moveTo>
                  <a:pt x="20320" y="11429"/>
                </a:moveTo>
                <a:lnTo>
                  <a:pt x="19050" y="11429"/>
                </a:lnTo>
                <a:lnTo>
                  <a:pt x="19050" y="13969"/>
                </a:lnTo>
                <a:lnTo>
                  <a:pt x="17780" y="13969"/>
                </a:lnTo>
                <a:lnTo>
                  <a:pt x="17780" y="17779"/>
                </a:lnTo>
                <a:lnTo>
                  <a:pt x="29210" y="17779"/>
                </a:lnTo>
                <a:lnTo>
                  <a:pt x="29210" y="12699"/>
                </a:lnTo>
                <a:lnTo>
                  <a:pt x="20320" y="12699"/>
                </a:lnTo>
                <a:lnTo>
                  <a:pt x="20320" y="11429"/>
                </a:lnTo>
                <a:close/>
              </a:path>
              <a:path w="29210" h="344170">
                <a:moveTo>
                  <a:pt x="29210" y="6349"/>
                </a:moveTo>
                <a:lnTo>
                  <a:pt x="22860" y="6349"/>
                </a:lnTo>
                <a:lnTo>
                  <a:pt x="22860" y="7619"/>
                </a:lnTo>
                <a:lnTo>
                  <a:pt x="21590" y="7619"/>
                </a:lnTo>
                <a:lnTo>
                  <a:pt x="21590" y="8889"/>
                </a:lnTo>
                <a:lnTo>
                  <a:pt x="20320" y="8889"/>
                </a:lnTo>
                <a:lnTo>
                  <a:pt x="20320" y="11429"/>
                </a:lnTo>
                <a:lnTo>
                  <a:pt x="29210" y="11429"/>
                </a:lnTo>
                <a:lnTo>
                  <a:pt x="29210" y="6349"/>
                </a:lnTo>
                <a:close/>
              </a:path>
              <a:path w="29210" h="344170">
                <a:moveTo>
                  <a:pt x="29210" y="0"/>
                </a:moveTo>
                <a:lnTo>
                  <a:pt x="27940" y="0"/>
                </a:lnTo>
                <a:lnTo>
                  <a:pt x="27940" y="1269"/>
                </a:lnTo>
                <a:lnTo>
                  <a:pt x="26670" y="1269"/>
                </a:lnTo>
                <a:lnTo>
                  <a:pt x="26670" y="2539"/>
                </a:lnTo>
                <a:lnTo>
                  <a:pt x="25400" y="2539"/>
                </a:lnTo>
                <a:lnTo>
                  <a:pt x="25400" y="5079"/>
                </a:lnTo>
                <a:lnTo>
                  <a:pt x="29210" y="5079"/>
                </a:lnTo>
                <a:lnTo>
                  <a:pt x="29210" y="0"/>
                </a:lnTo>
                <a:close/>
              </a:path>
              <a:path w="29210" h="344170">
                <a:moveTo>
                  <a:pt x="5079" y="153669"/>
                </a:moveTo>
                <a:lnTo>
                  <a:pt x="0" y="153669"/>
                </a:lnTo>
                <a:lnTo>
                  <a:pt x="0" y="252729"/>
                </a:lnTo>
                <a:lnTo>
                  <a:pt x="10160" y="252729"/>
                </a:lnTo>
                <a:lnTo>
                  <a:pt x="10160" y="248919"/>
                </a:lnTo>
                <a:lnTo>
                  <a:pt x="8889" y="248919"/>
                </a:lnTo>
                <a:lnTo>
                  <a:pt x="8890" y="236219"/>
                </a:lnTo>
                <a:lnTo>
                  <a:pt x="7620" y="236219"/>
                </a:lnTo>
                <a:lnTo>
                  <a:pt x="7620" y="224789"/>
                </a:lnTo>
                <a:lnTo>
                  <a:pt x="6350" y="224789"/>
                </a:lnTo>
                <a:lnTo>
                  <a:pt x="6350" y="212089"/>
                </a:lnTo>
                <a:lnTo>
                  <a:pt x="5080" y="212089"/>
                </a:lnTo>
                <a:lnTo>
                  <a:pt x="5079" y="199389"/>
                </a:lnTo>
                <a:lnTo>
                  <a:pt x="3810" y="199389"/>
                </a:lnTo>
                <a:lnTo>
                  <a:pt x="3810" y="186689"/>
                </a:lnTo>
                <a:lnTo>
                  <a:pt x="2540" y="186689"/>
                </a:lnTo>
                <a:lnTo>
                  <a:pt x="2539" y="175259"/>
                </a:lnTo>
                <a:lnTo>
                  <a:pt x="3810" y="175259"/>
                </a:lnTo>
                <a:lnTo>
                  <a:pt x="3810" y="162559"/>
                </a:lnTo>
                <a:lnTo>
                  <a:pt x="5079" y="162559"/>
                </a:lnTo>
                <a:lnTo>
                  <a:pt x="5079" y="153669"/>
                </a:lnTo>
                <a:close/>
              </a:path>
              <a:path w="29210" h="344170">
                <a:moveTo>
                  <a:pt x="10160" y="252729"/>
                </a:moveTo>
                <a:lnTo>
                  <a:pt x="0" y="252729"/>
                </a:lnTo>
                <a:lnTo>
                  <a:pt x="0" y="284479"/>
                </a:lnTo>
                <a:lnTo>
                  <a:pt x="19050" y="284479"/>
                </a:lnTo>
                <a:lnTo>
                  <a:pt x="19050" y="281939"/>
                </a:lnTo>
                <a:lnTo>
                  <a:pt x="17780" y="281939"/>
                </a:lnTo>
                <a:lnTo>
                  <a:pt x="17779" y="279399"/>
                </a:lnTo>
                <a:lnTo>
                  <a:pt x="16510" y="279399"/>
                </a:lnTo>
                <a:lnTo>
                  <a:pt x="16510" y="276859"/>
                </a:lnTo>
                <a:lnTo>
                  <a:pt x="15240" y="276859"/>
                </a:lnTo>
                <a:lnTo>
                  <a:pt x="15239" y="274319"/>
                </a:lnTo>
                <a:lnTo>
                  <a:pt x="13970" y="274319"/>
                </a:lnTo>
                <a:lnTo>
                  <a:pt x="13970" y="271779"/>
                </a:lnTo>
                <a:lnTo>
                  <a:pt x="12700" y="271779"/>
                </a:lnTo>
                <a:lnTo>
                  <a:pt x="12700" y="269239"/>
                </a:lnTo>
                <a:lnTo>
                  <a:pt x="11430" y="269239"/>
                </a:lnTo>
                <a:lnTo>
                  <a:pt x="11430" y="261619"/>
                </a:lnTo>
                <a:lnTo>
                  <a:pt x="10160" y="261619"/>
                </a:lnTo>
                <a:lnTo>
                  <a:pt x="10160" y="252729"/>
                </a:lnTo>
                <a:close/>
              </a:path>
              <a:path w="29210" h="344170">
                <a:moveTo>
                  <a:pt x="20320" y="284479"/>
                </a:moveTo>
                <a:lnTo>
                  <a:pt x="0" y="284479"/>
                </a:lnTo>
                <a:lnTo>
                  <a:pt x="0" y="290829"/>
                </a:lnTo>
                <a:lnTo>
                  <a:pt x="22860" y="290829"/>
                </a:lnTo>
                <a:lnTo>
                  <a:pt x="22860" y="289559"/>
                </a:lnTo>
                <a:lnTo>
                  <a:pt x="21590" y="289559"/>
                </a:lnTo>
                <a:lnTo>
                  <a:pt x="21589" y="287019"/>
                </a:lnTo>
                <a:lnTo>
                  <a:pt x="20320" y="287019"/>
                </a:lnTo>
                <a:lnTo>
                  <a:pt x="20320" y="284479"/>
                </a:lnTo>
                <a:close/>
              </a:path>
              <a:path w="29210" h="344170">
                <a:moveTo>
                  <a:pt x="22860" y="290829"/>
                </a:moveTo>
                <a:lnTo>
                  <a:pt x="0" y="290829"/>
                </a:lnTo>
                <a:lnTo>
                  <a:pt x="0" y="293369"/>
                </a:lnTo>
                <a:lnTo>
                  <a:pt x="1270" y="293369"/>
                </a:lnTo>
                <a:lnTo>
                  <a:pt x="1270" y="295909"/>
                </a:lnTo>
                <a:lnTo>
                  <a:pt x="2540" y="295909"/>
                </a:lnTo>
                <a:lnTo>
                  <a:pt x="2540" y="297179"/>
                </a:lnTo>
                <a:lnTo>
                  <a:pt x="25400" y="297179"/>
                </a:lnTo>
                <a:lnTo>
                  <a:pt x="25400" y="294639"/>
                </a:lnTo>
                <a:lnTo>
                  <a:pt x="24130" y="294639"/>
                </a:lnTo>
                <a:lnTo>
                  <a:pt x="24129" y="292099"/>
                </a:lnTo>
                <a:lnTo>
                  <a:pt x="22860" y="292099"/>
                </a:lnTo>
                <a:lnTo>
                  <a:pt x="22860" y="290829"/>
                </a:lnTo>
                <a:close/>
              </a:path>
              <a:path w="29210" h="344170">
                <a:moveTo>
                  <a:pt x="26670" y="297179"/>
                </a:moveTo>
                <a:lnTo>
                  <a:pt x="2540" y="297179"/>
                </a:lnTo>
                <a:lnTo>
                  <a:pt x="2540" y="298449"/>
                </a:lnTo>
                <a:lnTo>
                  <a:pt x="3810" y="298449"/>
                </a:lnTo>
                <a:lnTo>
                  <a:pt x="3810" y="300989"/>
                </a:lnTo>
                <a:lnTo>
                  <a:pt x="5080" y="300989"/>
                </a:lnTo>
                <a:lnTo>
                  <a:pt x="5080" y="303529"/>
                </a:lnTo>
                <a:lnTo>
                  <a:pt x="6350" y="303529"/>
                </a:lnTo>
                <a:lnTo>
                  <a:pt x="6350" y="306069"/>
                </a:lnTo>
                <a:lnTo>
                  <a:pt x="7620" y="306069"/>
                </a:lnTo>
                <a:lnTo>
                  <a:pt x="7620" y="308609"/>
                </a:lnTo>
                <a:lnTo>
                  <a:pt x="8890" y="308609"/>
                </a:lnTo>
                <a:lnTo>
                  <a:pt x="8890" y="309879"/>
                </a:lnTo>
                <a:lnTo>
                  <a:pt x="29210" y="309879"/>
                </a:lnTo>
                <a:lnTo>
                  <a:pt x="29210" y="302259"/>
                </a:lnTo>
                <a:lnTo>
                  <a:pt x="27940" y="302259"/>
                </a:lnTo>
                <a:lnTo>
                  <a:pt x="27939" y="299719"/>
                </a:lnTo>
                <a:lnTo>
                  <a:pt x="26670" y="299719"/>
                </a:lnTo>
                <a:lnTo>
                  <a:pt x="26670" y="297179"/>
                </a:lnTo>
                <a:close/>
              </a:path>
              <a:path w="29210" h="344170">
                <a:moveTo>
                  <a:pt x="29210" y="309880"/>
                </a:moveTo>
                <a:lnTo>
                  <a:pt x="8890" y="309880"/>
                </a:lnTo>
                <a:lnTo>
                  <a:pt x="8890" y="311149"/>
                </a:lnTo>
                <a:lnTo>
                  <a:pt x="10160" y="311149"/>
                </a:lnTo>
                <a:lnTo>
                  <a:pt x="10160" y="313689"/>
                </a:lnTo>
                <a:lnTo>
                  <a:pt x="11430" y="313689"/>
                </a:lnTo>
                <a:lnTo>
                  <a:pt x="11430" y="316229"/>
                </a:lnTo>
                <a:lnTo>
                  <a:pt x="12700" y="316229"/>
                </a:lnTo>
                <a:lnTo>
                  <a:pt x="12700" y="318769"/>
                </a:lnTo>
                <a:lnTo>
                  <a:pt x="13970" y="318769"/>
                </a:lnTo>
                <a:lnTo>
                  <a:pt x="13970" y="321309"/>
                </a:lnTo>
                <a:lnTo>
                  <a:pt x="15240" y="321309"/>
                </a:lnTo>
                <a:lnTo>
                  <a:pt x="15240" y="322579"/>
                </a:lnTo>
                <a:lnTo>
                  <a:pt x="29210" y="322579"/>
                </a:lnTo>
                <a:lnTo>
                  <a:pt x="29210" y="309880"/>
                </a:lnTo>
                <a:close/>
              </a:path>
              <a:path w="29210" h="344170">
                <a:moveTo>
                  <a:pt x="29210" y="322579"/>
                </a:moveTo>
                <a:lnTo>
                  <a:pt x="15240" y="322579"/>
                </a:lnTo>
                <a:lnTo>
                  <a:pt x="15240" y="323849"/>
                </a:lnTo>
                <a:lnTo>
                  <a:pt x="16510" y="323849"/>
                </a:lnTo>
                <a:lnTo>
                  <a:pt x="16510" y="326389"/>
                </a:lnTo>
                <a:lnTo>
                  <a:pt x="17780" y="326389"/>
                </a:lnTo>
                <a:lnTo>
                  <a:pt x="17780" y="328929"/>
                </a:lnTo>
                <a:lnTo>
                  <a:pt x="29210" y="328929"/>
                </a:lnTo>
                <a:lnTo>
                  <a:pt x="29210" y="322579"/>
                </a:lnTo>
                <a:close/>
              </a:path>
              <a:path w="29210" h="344170">
                <a:moveTo>
                  <a:pt x="29210" y="328929"/>
                </a:moveTo>
                <a:lnTo>
                  <a:pt x="19050" y="328929"/>
                </a:lnTo>
                <a:lnTo>
                  <a:pt x="19050" y="331469"/>
                </a:lnTo>
                <a:lnTo>
                  <a:pt x="20320" y="331469"/>
                </a:lnTo>
                <a:lnTo>
                  <a:pt x="20320" y="334009"/>
                </a:lnTo>
                <a:lnTo>
                  <a:pt x="21590" y="334009"/>
                </a:lnTo>
                <a:lnTo>
                  <a:pt x="21590" y="335279"/>
                </a:lnTo>
                <a:lnTo>
                  <a:pt x="29210" y="335279"/>
                </a:lnTo>
                <a:lnTo>
                  <a:pt x="29210" y="328929"/>
                </a:lnTo>
                <a:close/>
              </a:path>
              <a:path w="29210" h="344170">
                <a:moveTo>
                  <a:pt x="29210" y="335279"/>
                </a:moveTo>
                <a:lnTo>
                  <a:pt x="22860" y="335279"/>
                </a:lnTo>
                <a:lnTo>
                  <a:pt x="22860" y="337819"/>
                </a:lnTo>
                <a:lnTo>
                  <a:pt x="24130" y="337819"/>
                </a:lnTo>
                <a:lnTo>
                  <a:pt x="24130" y="339089"/>
                </a:lnTo>
                <a:lnTo>
                  <a:pt x="25400" y="339089"/>
                </a:lnTo>
                <a:lnTo>
                  <a:pt x="25400" y="340359"/>
                </a:lnTo>
                <a:lnTo>
                  <a:pt x="26670" y="340359"/>
                </a:lnTo>
                <a:lnTo>
                  <a:pt x="26670" y="342899"/>
                </a:lnTo>
                <a:lnTo>
                  <a:pt x="27940" y="342899"/>
                </a:lnTo>
                <a:lnTo>
                  <a:pt x="27940" y="344169"/>
                </a:lnTo>
                <a:lnTo>
                  <a:pt x="29210" y="344169"/>
                </a:lnTo>
                <a:lnTo>
                  <a:pt x="29210" y="335279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bk object 1980"/>
          <p:cNvSpPr/>
          <p:nvPr/>
        </p:nvSpPr>
        <p:spPr>
          <a:xfrm>
            <a:off x="3304540" y="6428740"/>
            <a:ext cx="27940" cy="234950"/>
          </a:xfrm>
          <a:custGeom>
            <a:avLst/>
            <a:gdLst/>
            <a:ahLst/>
            <a:cxnLst/>
            <a:rect l="l" t="t" r="r" b="b"/>
            <a:pathLst>
              <a:path w="27939" h="234950">
                <a:moveTo>
                  <a:pt x="11430" y="36830"/>
                </a:moveTo>
                <a:lnTo>
                  <a:pt x="10160" y="36830"/>
                </a:lnTo>
                <a:lnTo>
                  <a:pt x="10160" y="44450"/>
                </a:lnTo>
                <a:lnTo>
                  <a:pt x="8889" y="44450"/>
                </a:lnTo>
                <a:lnTo>
                  <a:pt x="8889" y="55880"/>
                </a:lnTo>
                <a:lnTo>
                  <a:pt x="7620" y="55880"/>
                </a:lnTo>
                <a:lnTo>
                  <a:pt x="7620" y="66040"/>
                </a:lnTo>
                <a:lnTo>
                  <a:pt x="6350" y="66040"/>
                </a:lnTo>
                <a:lnTo>
                  <a:pt x="6350" y="76200"/>
                </a:lnTo>
                <a:lnTo>
                  <a:pt x="5080" y="76200"/>
                </a:lnTo>
                <a:lnTo>
                  <a:pt x="5080" y="82550"/>
                </a:lnTo>
                <a:lnTo>
                  <a:pt x="27939" y="82550"/>
                </a:lnTo>
                <a:lnTo>
                  <a:pt x="27939" y="38100"/>
                </a:lnTo>
                <a:lnTo>
                  <a:pt x="11430" y="38100"/>
                </a:lnTo>
                <a:lnTo>
                  <a:pt x="11430" y="36830"/>
                </a:lnTo>
                <a:close/>
              </a:path>
              <a:path w="27939" h="234950">
                <a:moveTo>
                  <a:pt x="27939" y="34290"/>
                </a:moveTo>
                <a:lnTo>
                  <a:pt x="11430" y="34290"/>
                </a:lnTo>
                <a:lnTo>
                  <a:pt x="11430" y="36830"/>
                </a:lnTo>
                <a:lnTo>
                  <a:pt x="27939" y="36830"/>
                </a:lnTo>
                <a:lnTo>
                  <a:pt x="27939" y="34290"/>
                </a:lnTo>
                <a:close/>
              </a:path>
              <a:path w="27939" h="234950">
                <a:moveTo>
                  <a:pt x="27939" y="31750"/>
                </a:moveTo>
                <a:lnTo>
                  <a:pt x="12700" y="31750"/>
                </a:lnTo>
                <a:lnTo>
                  <a:pt x="12700" y="33020"/>
                </a:lnTo>
                <a:lnTo>
                  <a:pt x="27939" y="33020"/>
                </a:lnTo>
                <a:lnTo>
                  <a:pt x="27939" y="31750"/>
                </a:lnTo>
                <a:close/>
              </a:path>
              <a:path w="27939" h="234950">
                <a:moveTo>
                  <a:pt x="20320" y="17780"/>
                </a:moveTo>
                <a:lnTo>
                  <a:pt x="19050" y="17780"/>
                </a:lnTo>
                <a:lnTo>
                  <a:pt x="19050" y="20320"/>
                </a:lnTo>
                <a:lnTo>
                  <a:pt x="17780" y="20320"/>
                </a:lnTo>
                <a:lnTo>
                  <a:pt x="17780" y="24130"/>
                </a:lnTo>
                <a:lnTo>
                  <a:pt x="16510" y="24130"/>
                </a:lnTo>
                <a:lnTo>
                  <a:pt x="16510" y="25400"/>
                </a:lnTo>
                <a:lnTo>
                  <a:pt x="15239" y="25400"/>
                </a:lnTo>
                <a:lnTo>
                  <a:pt x="15239" y="30480"/>
                </a:lnTo>
                <a:lnTo>
                  <a:pt x="27939" y="30480"/>
                </a:lnTo>
                <a:lnTo>
                  <a:pt x="27939" y="19050"/>
                </a:lnTo>
                <a:lnTo>
                  <a:pt x="20320" y="19050"/>
                </a:lnTo>
                <a:lnTo>
                  <a:pt x="20320" y="17780"/>
                </a:lnTo>
                <a:close/>
              </a:path>
              <a:path w="27939" h="234950">
                <a:moveTo>
                  <a:pt x="27939" y="13970"/>
                </a:moveTo>
                <a:lnTo>
                  <a:pt x="21589" y="13970"/>
                </a:lnTo>
                <a:lnTo>
                  <a:pt x="21589" y="15240"/>
                </a:lnTo>
                <a:lnTo>
                  <a:pt x="20320" y="15240"/>
                </a:lnTo>
                <a:lnTo>
                  <a:pt x="20320" y="17780"/>
                </a:lnTo>
                <a:lnTo>
                  <a:pt x="27939" y="17780"/>
                </a:lnTo>
                <a:lnTo>
                  <a:pt x="27939" y="13970"/>
                </a:lnTo>
                <a:close/>
              </a:path>
              <a:path w="27939" h="234950">
                <a:moveTo>
                  <a:pt x="25400" y="6350"/>
                </a:moveTo>
                <a:lnTo>
                  <a:pt x="24130" y="6350"/>
                </a:lnTo>
                <a:lnTo>
                  <a:pt x="24130" y="8890"/>
                </a:lnTo>
                <a:lnTo>
                  <a:pt x="22860" y="8890"/>
                </a:lnTo>
                <a:lnTo>
                  <a:pt x="22860" y="12700"/>
                </a:lnTo>
                <a:lnTo>
                  <a:pt x="27939" y="12700"/>
                </a:lnTo>
                <a:lnTo>
                  <a:pt x="27939" y="7620"/>
                </a:lnTo>
                <a:lnTo>
                  <a:pt x="25400" y="7620"/>
                </a:lnTo>
                <a:lnTo>
                  <a:pt x="25400" y="6350"/>
                </a:lnTo>
                <a:close/>
              </a:path>
              <a:path w="27939" h="234950">
                <a:moveTo>
                  <a:pt x="27939" y="0"/>
                </a:moveTo>
                <a:lnTo>
                  <a:pt x="26670" y="0"/>
                </a:lnTo>
                <a:lnTo>
                  <a:pt x="26670" y="5080"/>
                </a:lnTo>
                <a:lnTo>
                  <a:pt x="25400" y="5080"/>
                </a:lnTo>
                <a:lnTo>
                  <a:pt x="25400" y="6350"/>
                </a:lnTo>
                <a:lnTo>
                  <a:pt x="27939" y="6350"/>
                </a:lnTo>
                <a:lnTo>
                  <a:pt x="27939" y="0"/>
                </a:lnTo>
                <a:close/>
              </a:path>
              <a:path w="27939" h="234950">
                <a:moveTo>
                  <a:pt x="27939" y="82550"/>
                </a:moveTo>
                <a:lnTo>
                  <a:pt x="5080" y="82550"/>
                </a:lnTo>
                <a:lnTo>
                  <a:pt x="5080" y="87630"/>
                </a:lnTo>
                <a:lnTo>
                  <a:pt x="3810" y="87630"/>
                </a:lnTo>
                <a:lnTo>
                  <a:pt x="3810" y="97790"/>
                </a:lnTo>
                <a:lnTo>
                  <a:pt x="2539" y="97790"/>
                </a:lnTo>
                <a:lnTo>
                  <a:pt x="2539" y="109220"/>
                </a:lnTo>
                <a:lnTo>
                  <a:pt x="1270" y="109220"/>
                </a:lnTo>
                <a:lnTo>
                  <a:pt x="1270" y="119380"/>
                </a:lnTo>
                <a:lnTo>
                  <a:pt x="0" y="119380"/>
                </a:lnTo>
                <a:lnTo>
                  <a:pt x="0" y="129540"/>
                </a:lnTo>
                <a:lnTo>
                  <a:pt x="1270" y="129540"/>
                </a:lnTo>
                <a:lnTo>
                  <a:pt x="1270" y="139700"/>
                </a:lnTo>
                <a:lnTo>
                  <a:pt x="2539" y="139700"/>
                </a:lnTo>
                <a:lnTo>
                  <a:pt x="2539" y="148590"/>
                </a:lnTo>
                <a:lnTo>
                  <a:pt x="3810" y="148590"/>
                </a:lnTo>
                <a:lnTo>
                  <a:pt x="3810" y="158750"/>
                </a:lnTo>
                <a:lnTo>
                  <a:pt x="5080" y="158750"/>
                </a:lnTo>
                <a:lnTo>
                  <a:pt x="5080" y="167640"/>
                </a:lnTo>
                <a:lnTo>
                  <a:pt x="6350" y="167640"/>
                </a:lnTo>
                <a:lnTo>
                  <a:pt x="6350" y="177800"/>
                </a:lnTo>
                <a:lnTo>
                  <a:pt x="7620" y="177800"/>
                </a:lnTo>
                <a:lnTo>
                  <a:pt x="7620" y="186690"/>
                </a:lnTo>
                <a:lnTo>
                  <a:pt x="8889" y="186690"/>
                </a:lnTo>
                <a:lnTo>
                  <a:pt x="8889" y="196850"/>
                </a:lnTo>
                <a:lnTo>
                  <a:pt x="27939" y="196850"/>
                </a:lnTo>
                <a:lnTo>
                  <a:pt x="27939" y="82550"/>
                </a:lnTo>
                <a:close/>
              </a:path>
              <a:path w="27939" h="234950">
                <a:moveTo>
                  <a:pt x="27939" y="196850"/>
                </a:moveTo>
                <a:lnTo>
                  <a:pt x="10160" y="196850"/>
                </a:lnTo>
                <a:lnTo>
                  <a:pt x="10160" y="201930"/>
                </a:lnTo>
                <a:lnTo>
                  <a:pt x="11430" y="201930"/>
                </a:lnTo>
                <a:lnTo>
                  <a:pt x="11430" y="204470"/>
                </a:lnTo>
                <a:lnTo>
                  <a:pt x="12700" y="204470"/>
                </a:lnTo>
                <a:lnTo>
                  <a:pt x="12700" y="207010"/>
                </a:lnTo>
                <a:lnTo>
                  <a:pt x="13970" y="207010"/>
                </a:lnTo>
                <a:lnTo>
                  <a:pt x="13970" y="209550"/>
                </a:lnTo>
                <a:lnTo>
                  <a:pt x="15239" y="209550"/>
                </a:lnTo>
                <a:lnTo>
                  <a:pt x="15239" y="212090"/>
                </a:lnTo>
                <a:lnTo>
                  <a:pt x="16510" y="212090"/>
                </a:lnTo>
                <a:lnTo>
                  <a:pt x="16510" y="214630"/>
                </a:lnTo>
                <a:lnTo>
                  <a:pt x="17780" y="214630"/>
                </a:lnTo>
                <a:lnTo>
                  <a:pt x="17780" y="217170"/>
                </a:lnTo>
                <a:lnTo>
                  <a:pt x="19050" y="217170"/>
                </a:lnTo>
                <a:lnTo>
                  <a:pt x="19050" y="219710"/>
                </a:lnTo>
                <a:lnTo>
                  <a:pt x="20320" y="219710"/>
                </a:lnTo>
                <a:lnTo>
                  <a:pt x="20320" y="222250"/>
                </a:lnTo>
                <a:lnTo>
                  <a:pt x="21589" y="222250"/>
                </a:lnTo>
                <a:lnTo>
                  <a:pt x="21589" y="224790"/>
                </a:lnTo>
                <a:lnTo>
                  <a:pt x="22860" y="224790"/>
                </a:lnTo>
                <a:lnTo>
                  <a:pt x="22860" y="227330"/>
                </a:lnTo>
                <a:lnTo>
                  <a:pt x="24130" y="227330"/>
                </a:lnTo>
                <a:lnTo>
                  <a:pt x="24130" y="228600"/>
                </a:lnTo>
                <a:lnTo>
                  <a:pt x="27939" y="228600"/>
                </a:lnTo>
                <a:lnTo>
                  <a:pt x="27939" y="196850"/>
                </a:lnTo>
                <a:close/>
              </a:path>
              <a:path w="27939" h="234950">
                <a:moveTo>
                  <a:pt x="27939" y="228600"/>
                </a:moveTo>
                <a:lnTo>
                  <a:pt x="24130" y="228600"/>
                </a:lnTo>
                <a:lnTo>
                  <a:pt x="24130" y="229870"/>
                </a:lnTo>
                <a:lnTo>
                  <a:pt x="25400" y="229870"/>
                </a:lnTo>
                <a:lnTo>
                  <a:pt x="25400" y="232410"/>
                </a:lnTo>
                <a:lnTo>
                  <a:pt x="26670" y="232410"/>
                </a:lnTo>
                <a:lnTo>
                  <a:pt x="26670" y="234950"/>
                </a:lnTo>
                <a:lnTo>
                  <a:pt x="27939" y="234950"/>
                </a:lnTo>
                <a:lnTo>
                  <a:pt x="27939" y="22860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bk object 1981"/>
          <p:cNvSpPr/>
          <p:nvPr/>
        </p:nvSpPr>
        <p:spPr>
          <a:xfrm>
            <a:off x="4742179" y="6419850"/>
            <a:ext cx="171450" cy="40132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bk object 1982"/>
          <p:cNvSpPr/>
          <p:nvPr/>
        </p:nvSpPr>
        <p:spPr>
          <a:xfrm>
            <a:off x="3282950" y="5849620"/>
            <a:ext cx="1325880" cy="238760"/>
          </a:xfrm>
          <a:custGeom>
            <a:avLst/>
            <a:gdLst/>
            <a:ahLst/>
            <a:cxnLst/>
            <a:rect l="l" t="t" r="r" b="b"/>
            <a:pathLst>
              <a:path w="1325879" h="238760">
                <a:moveTo>
                  <a:pt x="821689" y="0"/>
                </a:moveTo>
                <a:lnTo>
                  <a:pt x="590550" y="19049"/>
                </a:lnTo>
                <a:lnTo>
                  <a:pt x="368300" y="57149"/>
                </a:lnTo>
                <a:lnTo>
                  <a:pt x="173989" y="124459"/>
                </a:lnTo>
                <a:lnTo>
                  <a:pt x="0" y="209549"/>
                </a:lnTo>
                <a:lnTo>
                  <a:pt x="29210" y="238759"/>
                </a:lnTo>
                <a:lnTo>
                  <a:pt x="193039" y="152399"/>
                </a:lnTo>
                <a:lnTo>
                  <a:pt x="387350" y="85089"/>
                </a:lnTo>
                <a:lnTo>
                  <a:pt x="599439" y="46989"/>
                </a:lnTo>
                <a:lnTo>
                  <a:pt x="821689" y="27939"/>
                </a:lnTo>
                <a:lnTo>
                  <a:pt x="1146132" y="27939"/>
                </a:lnTo>
                <a:lnTo>
                  <a:pt x="1092200" y="19049"/>
                </a:lnTo>
                <a:lnTo>
                  <a:pt x="957579" y="8889"/>
                </a:lnTo>
                <a:lnTo>
                  <a:pt x="821689" y="0"/>
                </a:lnTo>
                <a:close/>
              </a:path>
              <a:path w="1325879" h="238760">
                <a:moveTo>
                  <a:pt x="1146132" y="27939"/>
                </a:moveTo>
                <a:lnTo>
                  <a:pt x="821689" y="27939"/>
                </a:lnTo>
                <a:lnTo>
                  <a:pt x="947420" y="38099"/>
                </a:lnTo>
                <a:lnTo>
                  <a:pt x="1083310" y="46989"/>
                </a:lnTo>
                <a:lnTo>
                  <a:pt x="1198879" y="66039"/>
                </a:lnTo>
                <a:lnTo>
                  <a:pt x="1314450" y="95249"/>
                </a:lnTo>
                <a:lnTo>
                  <a:pt x="1325879" y="66039"/>
                </a:lnTo>
                <a:lnTo>
                  <a:pt x="1207770" y="38099"/>
                </a:lnTo>
                <a:lnTo>
                  <a:pt x="1146132" y="27939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bk object 1983"/>
          <p:cNvSpPr/>
          <p:nvPr/>
        </p:nvSpPr>
        <p:spPr>
          <a:xfrm>
            <a:off x="2964179" y="6116320"/>
            <a:ext cx="271780" cy="732790"/>
          </a:xfrm>
          <a:custGeom>
            <a:avLst/>
            <a:gdLst/>
            <a:ahLst/>
            <a:cxnLst/>
            <a:rect l="l" t="t" r="r" b="b"/>
            <a:pathLst>
              <a:path w="271780" h="732790">
                <a:moveTo>
                  <a:pt x="242569" y="0"/>
                </a:moveTo>
                <a:lnTo>
                  <a:pt x="135889" y="95249"/>
                </a:lnTo>
                <a:lnTo>
                  <a:pt x="67309" y="190499"/>
                </a:lnTo>
                <a:lnTo>
                  <a:pt x="20319" y="303529"/>
                </a:lnTo>
                <a:lnTo>
                  <a:pt x="0" y="417829"/>
                </a:lnTo>
                <a:lnTo>
                  <a:pt x="8889" y="502919"/>
                </a:lnTo>
                <a:lnTo>
                  <a:pt x="39369" y="579119"/>
                </a:lnTo>
                <a:lnTo>
                  <a:pt x="77469" y="656589"/>
                </a:lnTo>
                <a:lnTo>
                  <a:pt x="135889" y="732789"/>
                </a:lnTo>
                <a:lnTo>
                  <a:pt x="193039" y="732789"/>
                </a:lnTo>
                <a:lnTo>
                  <a:pt x="135889" y="656589"/>
                </a:lnTo>
                <a:lnTo>
                  <a:pt x="86359" y="579119"/>
                </a:lnTo>
                <a:lnTo>
                  <a:pt x="58419" y="502919"/>
                </a:lnTo>
                <a:lnTo>
                  <a:pt x="48259" y="417829"/>
                </a:lnTo>
                <a:lnTo>
                  <a:pt x="67309" y="303529"/>
                </a:lnTo>
                <a:lnTo>
                  <a:pt x="105409" y="208279"/>
                </a:lnTo>
                <a:lnTo>
                  <a:pt x="184150" y="114299"/>
                </a:lnTo>
                <a:lnTo>
                  <a:pt x="271780" y="27939"/>
                </a:lnTo>
                <a:lnTo>
                  <a:pt x="24256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bk object 1984"/>
          <p:cNvSpPr/>
          <p:nvPr/>
        </p:nvSpPr>
        <p:spPr>
          <a:xfrm>
            <a:off x="4712970" y="595630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bk object 1985"/>
          <p:cNvSpPr/>
          <p:nvPr/>
        </p:nvSpPr>
        <p:spPr>
          <a:xfrm>
            <a:off x="4714240" y="59550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bk object 1986"/>
          <p:cNvSpPr/>
          <p:nvPr/>
        </p:nvSpPr>
        <p:spPr>
          <a:xfrm>
            <a:off x="4707890" y="595884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79" y="0"/>
                </a:moveTo>
                <a:lnTo>
                  <a:pt x="0" y="0"/>
                </a:lnTo>
                <a:lnTo>
                  <a:pt x="0" y="127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bk object 1987"/>
          <p:cNvSpPr/>
          <p:nvPr/>
        </p:nvSpPr>
        <p:spPr>
          <a:xfrm>
            <a:off x="4710429" y="59575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bk object 1988"/>
          <p:cNvSpPr/>
          <p:nvPr/>
        </p:nvSpPr>
        <p:spPr>
          <a:xfrm>
            <a:off x="4701540" y="596265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bk object 1989"/>
          <p:cNvSpPr/>
          <p:nvPr/>
        </p:nvSpPr>
        <p:spPr>
          <a:xfrm>
            <a:off x="4704079" y="59613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bk object 1990"/>
          <p:cNvSpPr/>
          <p:nvPr/>
        </p:nvSpPr>
        <p:spPr>
          <a:xfrm>
            <a:off x="4706620" y="596010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69"/>
                </a:lnTo>
                <a:lnTo>
                  <a:pt x="22860" y="1269"/>
                </a:lnTo>
                <a:lnTo>
                  <a:pt x="2286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bk object 1991"/>
          <p:cNvSpPr/>
          <p:nvPr/>
        </p:nvSpPr>
        <p:spPr>
          <a:xfrm>
            <a:off x="4697729" y="596519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44450" y="0"/>
                </a:moveTo>
                <a:lnTo>
                  <a:pt x="0" y="0"/>
                </a:lnTo>
                <a:lnTo>
                  <a:pt x="0" y="1270"/>
                </a:lnTo>
                <a:lnTo>
                  <a:pt x="44450" y="1270"/>
                </a:lnTo>
                <a:lnTo>
                  <a:pt x="444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bk object 1992"/>
          <p:cNvSpPr/>
          <p:nvPr/>
        </p:nvSpPr>
        <p:spPr>
          <a:xfrm>
            <a:off x="4700270" y="596392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bk object 1993"/>
          <p:cNvSpPr/>
          <p:nvPr/>
        </p:nvSpPr>
        <p:spPr>
          <a:xfrm>
            <a:off x="4691379" y="596900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70">
                <a:moveTo>
                  <a:pt x="59689" y="0"/>
                </a:moveTo>
                <a:lnTo>
                  <a:pt x="0" y="0"/>
                </a:lnTo>
                <a:lnTo>
                  <a:pt x="0" y="1269"/>
                </a:lnTo>
                <a:lnTo>
                  <a:pt x="59689" y="1269"/>
                </a:lnTo>
                <a:lnTo>
                  <a:pt x="5968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bk object 1994"/>
          <p:cNvSpPr/>
          <p:nvPr/>
        </p:nvSpPr>
        <p:spPr>
          <a:xfrm>
            <a:off x="4693920" y="596772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70"/>
                </a:lnTo>
                <a:lnTo>
                  <a:pt x="54610" y="1270"/>
                </a:lnTo>
                <a:lnTo>
                  <a:pt x="546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bk object 1995"/>
          <p:cNvSpPr/>
          <p:nvPr/>
        </p:nvSpPr>
        <p:spPr>
          <a:xfrm>
            <a:off x="4696459" y="596645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69"/>
                </a:lnTo>
                <a:lnTo>
                  <a:pt x="48260" y="1269"/>
                </a:lnTo>
                <a:lnTo>
                  <a:pt x="4826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bk object 1996"/>
          <p:cNvSpPr/>
          <p:nvPr/>
        </p:nvSpPr>
        <p:spPr>
          <a:xfrm>
            <a:off x="4687570" y="597154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69850" y="0"/>
                </a:moveTo>
                <a:lnTo>
                  <a:pt x="0" y="0"/>
                </a:lnTo>
                <a:lnTo>
                  <a:pt x="0" y="1270"/>
                </a:lnTo>
                <a:lnTo>
                  <a:pt x="69850" y="1270"/>
                </a:lnTo>
                <a:lnTo>
                  <a:pt x="698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bk object 1997"/>
          <p:cNvSpPr/>
          <p:nvPr/>
        </p:nvSpPr>
        <p:spPr>
          <a:xfrm>
            <a:off x="4690109" y="597027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bk object 1998"/>
          <p:cNvSpPr/>
          <p:nvPr/>
        </p:nvSpPr>
        <p:spPr>
          <a:xfrm>
            <a:off x="4690109" y="597535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bk object 1999"/>
          <p:cNvSpPr/>
          <p:nvPr/>
        </p:nvSpPr>
        <p:spPr>
          <a:xfrm>
            <a:off x="4687570" y="5974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bk object 2000"/>
          <p:cNvSpPr/>
          <p:nvPr/>
        </p:nvSpPr>
        <p:spPr>
          <a:xfrm>
            <a:off x="4685029" y="597280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bk object 2001"/>
          <p:cNvSpPr/>
          <p:nvPr/>
        </p:nvSpPr>
        <p:spPr>
          <a:xfrm>
            <a:off x="4695190" y="597789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bk object 2002"/>
          <p:cNvSpPr/>
          <p:nvPr/>
        </p:nvSpPr>
        <p:spPr>
          <a:xfrm>
            <a:off x="4692650" y="597662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bk object 2003"/>
          <p:cNvSpPr/>
          <p:nvPr/>
        </p:nvSpPr>
        <p:spPr>
          <a:xfrm>
            <a:off x="4704079" y="598170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bk object 2004"/>
          <p:cNvSpPr/>
          <p:nvPr/>
        </p:nvSpPr>
        <p:spPr>
          <a:xfrm>
            <a:off x="4701540" y="598042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bk object 2005"/>
          <p:cNvSpPr/>
          <p:nvPr/>
        </p:nvSpPr>
        <p:spPr>
          <a:xfrm>
            <a:off x="4697729" y="597915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bk object 2006"/>
          <p:cNvSpPr/>
          <p:nvPr/>
        </p:nvSpPr>
        <p:spPr>
          <a:xfrm>
            <a:off x="4706620" y="598297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bk object 2007"/>
          <p:cNvSpPr/>
          <p:nvPr/>
        </p:nvSpPr>
        <p:spPr>
          <a:xfrm>
            <a:off x="4709159" y="59842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bk object 2008"/>
          <p:cNvSpPr/>
          <p:nvPr/>
        </p:nvSpPr>
        <p:spPr>
          <a:xfrm>
            <a:off x="4718050" y="598805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bk object 2009"/>
          <p:cNvSpPr/>
          <p:nvPr/>
        </p:nvSpPr>
        <p:spPr>
          <a:xfrm>
            <a:off x="4714240" y="5986779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70"/>
                </a:lnTo>
                <a:lnTo>
                  <a:pt x="81279" y="1270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bk object 2010"/>
          <p:cNvSpPr/>
          <p:nvPr/>
        </p:nvSpPr>
        <p:spPr>
          <a:xfrm>
            <a:off x="4711700" y="598550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bk object 2011"/>
          <p:cNvSpPr/>
          <p:nvPr/>
        </p:nvSpPr>
        <p:spPr>
          <a:xfrm>
            <a:off x="4723129" y="599059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70"/>
                </a:lnTo>
                <a:lnTo>
                  <a:pt x="81279" y="1270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bk object 2012"/>
          <p:cNvSpPr/>
          <p:nvPr/>
        </p:nvSpPr>
        <p:spPr>
          <a:xfrm>
            <a:off x="4720590" y="598932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bk object 2013"/>
          <p:cNvSpPr/>
          <p:nvPr/>
        </p:nvSpPr>
        <p:spPr>
          <a:xfrm>
            <a:off x="4732020" y="599440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bk object 2014"/>
          <p:cNvSpPr/>
          <p:nvPr/>
        </p:nvSpPr>
        <p:spPr>
          <a:xfrm>
            <a:off x="4728209" y="5993129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70"/>
                </a:lnTo>
                <a:lnTo>
                  <a:pt x="82550" y="1270"/>
                </a:lnTo>
                <a:lnTo>
                  <a:pt x="825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bk object 2015"/>
          <p:cNvSpPr/>
          <p:nvPr/>
        </p:nvSpPr>
        <p:spPr>
          <a:xfrm>
            <a:off x="4725670" y="5991859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bk object 2016"/>
          <p:cNvSpPr/>
          <p:nvPr/>
        </p:nvSpPr>
        <p:spPr>
          <a:xfrm>
            <a:off x="4737100" y="599694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70"/>
                </a:lnTo>
                <a:lnTo>
                  <a:pt x="83820" y="1270"/>
                </a:lnTo>
                <a:lnTo>
                  <a:pt x="838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bk object 2017"/>
          <p:cNvSpPr/>
          <p:nvPr/>
        </p:nvSpPr>
        <p:spPr>
          <a:xfrm>
            <a:off x="4734559" y="599567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bk object 2018"/>
          <p:cNvSpPr/>
          <p:nvPr/>
        </p:nvSpPr>
        <p:spPr>
          <a:xfrm>
            <a:off x="4744720" y="600075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85089" y="0"/>
                </a:moveTo>
                <a:lnTo>
                  <a:pt x="0" y="0"/>
                </a:lnTo>
                <a:lnTo>
                  <a:pt x="0" y="1269"/>
                </a:lnTo>
                <a:lnTo>
                  <a:pt x="85089" y="1269"/>
                </a:lnTo>
                <a:lnTo>
                  <a:pt x="8508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bk object 2019"/>
          <p:cNvSpPr/>
          <p:nvPr/>
        </p:nvSpPr>
        <p:spPr>
          <a:xfrm>
            <a:off x="4742179" y="5999479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85089" y="0"/>
                </a:moveTo>
                <a:lnTo>
                  <a:pt x="0" y="0"/>
                </a:lnTo>
                <a:lnTo>
                  <a:pt x="0" y="1270"/>
                </a:lnTo>
                <a:lnTo>
                  <a:pt x="85089" y="1270"/>
                </a:lnTo>
                <a:lnTo>
                  <a:pt x="8508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bk object 2020"/>
          <p:cNvSpPr/>
          <p:nvPr/>
        </p:nvSpPr>
        <p:spPr>
          <a:xfrm>
            <a:off x="4739640" y="5998209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bk object 2021"/>
          <p:cNvSpPr/>
          <p:nvPr/>
        </p:nvSpPr>
        <p:spPr>
          <a:xfrm>
            <a:off x="4751070" y="600329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70"/>
                </a:lnTo>
                <a:lnTo>
                  <a:pt x="83820" y="1270"/>
                </a:lnTo>
                <a:lnTo>
                  <a:pt x="838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bk object 2022"/>
          <p:cNvSpPr/>
          <p:nvPr/>
        </p:nvSpPr>
        <p:spPr>
          <a:xfrm>
            <a:off x="4748529" y="600202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bk object 2023"/>
          <p:cNvSpPr/>
          <p:nvPr/>
        </p:nvSpPr>
        <p:spPr>
          <a:xfrm>
            <a:off x="4758690" y="600710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bk object 2024"/>
          <p:cNvSpPr/>
          <p:nvPr/>
        </p:nvSpPr>
        <p:spPr>
          <a:xfrm>
            <a:off x="4756150" y="6005829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70"/>
                </a:lnTo>
                <a:lnTo>
                  <a:pt x="83820" y="1270"/>
                </a:lnTo>
                <a:lnTo>
                  <a:pt x="838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bk object 2025"/>
          <p:cNvSpPr/>
          <p:nvPr/>
        </p:nvSpPr>
        <p:spPr>
          <a:xfrm>
            <a:off x="4753609" y="6004559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bk object 2026"/>
          <p:cNvSpPr/>
          <p:nvPr/>
        </p:nvSpPr>
        <p:spPr>
          <a:xfrm>
            <a:off x="4765040" y="600964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70"/>
                </a:lnTo>
                <a:lnTo>
                  <a:pt x="81279" y="1270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bk object 2027"/>
          <p:cNvSpPr/>
          <p:nvPr/>
        </p:nvSpPr>
        <p:spPr>
          <a:xfrm>
            <a:off x="4762500" y="600837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bk object 2028"/>
          <p:cNvSpPr/>
          <p:nvPr/>
        </p:nvSpPr>
        <p:spPr>
          <a:xfrm>
            <a:off x="4772659" y="601345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bk object 2029"/>
          <p:cNvSpPr/>
          <p:nvPr/>
        </p:nvSpPr>
        <p:spPr>
          <a:xfrm>
            <a:off x="4770120" y="6012179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70"/>
                </a:lnTo>
                <a:lnTo>
                  <a:pt x="81279" y="1270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bk object 2030"/>
          <p:cNvSpPr/>
          <p:nvPr/>
        </p:nvSpPr>
        <p:spPr>
          <a:xfrm>
            <a:off x="4767579" y="6010909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bk object 2031"/>
          <p:cNvSpPr/>
          <p:nvPr/>
        </p:nvSpPr>
        <p:spPr>
          <a:xfrm>
            <a:off x="4779009" y="601599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bk object 2032"/>
          <p:cNvSpPr/>
          <p:nvPr/>
        </p:nvSpPr>
        <p:spPr>
          <a:xfrm>
            <a:off x="4775200" y="601472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bk object 2033"/>
          <p:cNvSpPr/>
          <p:nvPr/>
        </p:nvSpPr>
        <p:spPr>
          <a:xfrm>
            <a:off x="4786629" y="601980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bk object 2034"/>
          <p:cNvSpPr/>
          <p:nvPr/>
        </p:nvSpPr>
        <p:spPr>
          <a:xfrm>
            <a:off x="4784090" y="601852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bk object 2035"/>
          <p:cNvSpPr/>
          <p:nvPr/>
        </p:nvSpPr>
        <p:spPr>
          <a:xfrm>
            <a:off x="4781550" y="601725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bk object 2036"/>
          <p:cNvSpPr/>
          <p:nvPr/>
        </p:nvSpPr>
        <p:spPr>
          <a:xfrm>
            <a:off x="4791709" y="602234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bk object 2037"/>
          <p:cNvSpPr/>
          <p:nvPr/>
        </p:nvSpPr>
        <p:spPr>
          <a:xfrm>
            <a:off x="4790440" y="602107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bk object 2038"/>
          <p:cNvSpPr/>
          <p:nvPr/>
        </p:nvSpPr>
        <p:spPr>
          <a:xfrm>
            <a:off x="4799329" y="602615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bk object 2039"/>
          <p:cNvSpPr/>
          <p:nvPr/>
        </p:nvSpPr>
        <p:spPr>
          <a:xfrm>
            <a:off x="4796790" y="602487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bk object 2040"/>
          <p:cNvSpPr/>
          <p:nvPr/>
        </p:nvSpPr>
        <p:spPr>
          <a:xfrm>
            <a:off x="4794250" y="602360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bk object 2041"/>
          <p:cNvSpPr/>
          <p:nvPr/>
        </p:nvSpPr>
        <p:spPr>
          <a:xfrm>
            <a:off x="4804409" y="60286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bk object 2042"/>
          <p:cNvSpPr/>
          <p:nvPr/>
        </p:nvSpPr>
        <p:spPr>
          <a:xfrm>
            <a:off x="4801870" y="602742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bk object 2043"/>
          <p:cNvSpPr/>
          <p:nvPr/>
        </p:nvSpPr>
        <p:spPr>
          <a:xfrm>
            <a:off x="4810759" y="603250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bk object 2044"/>
          <p:cNvSpPr/>
          <p:nvPr/>
        </p:nvSpPr>
        <p:spPr>
          <a:xfrm>
            <a:off x="4808220" y="603122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bk object 2045"/>
          <p:cNvSpPr/>
          <p:nvPr/>
        </p:nvSpPr>
        <p:spPr>
          <a:xfrm>
            <a:off x="4806950" y="602995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bk object 2046"/>
          <p:cNvSpPr/>
          <p:nvPr/>
        </p:nvSpPr>
        <p:spPr>
          <a:xfrm>
            <a:off x="4815840" y="603504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bk object 2047"/>
          <p:cNvSpPr/>
          <p:nvPr/>
        </p:nvSpPr>
        <p:spPr>
          <a:xfrm>
            <a:off x="4813300" y="603377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bk object 2048"/>
          <p:cNvSpPr/>
          <p:nvPr/>
        </p:nvSpPr>
        <p:spPr>
          <a:xfrm>
            <a:off x="4823459" y="603885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bk object 2049"/>
          <p:cNvSpPr/>
          <p:nvPr/>
        </p:nvSpPr>
        <p:spPr>
          <a:xfrm>
            <a:off x="4820920" y="60375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bk object 2050"/>
          <p:cNvSpPr/>
          <p:nvPr/>
        </p:nvSpPr>
        <p:spPr>
          <a:xfrm>
            <a:off x="4818379" y="603630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bk object 2051"/>
          <p:cNvSpPr/>
          <p:nvPr/>
        </p:nvSpPr>
        <p:spPr>
          <a:xfrm>
            <a:off x="4827270" y="604139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bk object 2052"/>
          <p:cNvSpPr/>
          <p:nvPr/>
        </p:nvSpPr>
        <p:spPr>
          <a:xfrm>
            <a:off x="4826000" y="604012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bk object 2053"/>
          <p:cNvSpPr/>
          <p:nvPr/>
        </p:nvSpPr>
        <p:spPr>
          <a:xfrm>
            <a:off x="4834890" y="604520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bk object 2054"/>
          <p:cNvSpPr/>
          <p:nvPr/>
        </p:nvSpPr>
        <p:spPr>
          <a:xfrm>
            <a:off x="4829809" y="604392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bk object 2055"/>
          <p:cNvSpPr/>
          <p:nvPr/>
        </p:nvSpPr>
        <p:spPr>
          <a:xfrm>
            <a:off x="4837429" y="6046470"/>
            <a:ext cx="121920" cy="30480"/>
          </a:xfrm>
          <a:custGeom>
            <a:avLst/>
            <a:gdLst/>
            <a:ahLst/>
            <a:cxnLst/>
            <a:rect l="l" t="t" r="r" b="b"/>
            <a:pathLst>
              <a:path w="121920" h="30479">
                <a:moveTo>
                  <a:pt x="121920" y="29209"/>
                </a:moveTo>
                <a:lnTo>
                  <a:pt x="54610" y="29209"/>
                </a:lnTo>
                <a:lnTo>
                  <a:pt x="54610" y="30479"/>
                </a:lnTo>
                <a:lnTo>
                  <a:pt x="121920" y="30479"/>
                </a:lnTo>
                <a:lnTo>
                  <a:pt x="121920" y="29209"/>
                </a:lnTo>
                <a:close/>
              </a:path>
              <a:path w="121920" h="30479">
                <a:moveTo>
                  <a:pt x="120650" y="27939"/>
                </a:moveTo>
                <a:lnTo>
                  <a:pt x="52070" y="27939"/>
                </a:lnTo>
                <a:lnTo>
                  <a:pt x="52070" y="29209"/>
                </a:lnTo>
                <a:lnTo>
                  <a:pt x="120650" y="29209"/>
                </a:lnTo>
                <a:lnTo>
                  <a:pt x="120650" y="27939"/>
                </a:lnTo>
                <a:close/>
              </a:path>
              <a:path w="121920" h="30479">
                <a:moveTo>
                  <a:pt x="116840" y="25399"/>
                </a:moveTo>
                <a:lnTo>
                  <a:pt x="46990" y="25399"/>
                </a:lnTo>
                <a:lnTo>
                  <a:pt x="46990" y="27939"/>
                </a:lnTo>
                <a:lnTo>
                  <a:pt x="49530" y="27939"/>
                </a:lnTo>
                <a:lnTo>
                  <a:pt x="49530" y="26669"/>
                </a:lnTo>
                <a:lnTo>
                  <a:pt x="116840" y="26669"/>
                </a:lnTo>
                <a:lnTo>
                  <a:pt x="116840" y="25399"/>
                </a:lnTo>
                <a:close/>
              </a:path>
              <a:path w="121920" h="30479">
                <a:moveTo>
                  <a:pt x="119380" y="26669"/>
                </a:moveTo>
                <a:lnTo>
                  <a:pt x="116840" y="26669"/>
                </a:lnTo>
                <a:lnTo>
                  <a:pt x="116840" y="27939"/>
                </a:lnTo>
                <a:lnTo>
                  <a:pt x="119380" y="27939"/>
                </a:lnTo>
                <a:lnTo>
                  <a:pt x="119380" y="26669"/>
                </a:lnTo>
                <a:close/>
              </a:path>
              <a:path w="121920" h="30479">
                <a:moveTo>
                  <a:pt x="115570" y="24129"/>
                </a:moveTo>
                <a:lnTo>
                  <a:pt x="44450" y="24129"/>
                </a:lnTo>
                <a:lnTo>
                  <a:pt x="44450" y="25399"/>
                </a:lnTo>
                <a:lnTo>
                  <a:pt x="115570" y="25399"/>
                </a:lnTo>
                <a:lnTo>
                  <a:pt x="115570" y="24129"/>
                </a:lnTo>
                <a:close/>
              </a:path>
              <a:path w="121920" h="30479">
                <a:moveTo>
                  <a:pt x="114300" y="22859"/>
                </a:moveTo>
                <a:lnTo>
                  <a:pt x="41910" y="22859"/>
                </a:lnTo>
                <a:lnTo>
                  <a:pt x="41910" y="24129"/>
                </a:lnTo>
                <a:lnTo>
                  <a:pt x="114300" y="24129"/>
                </a:lnTo>
                <a:lnTo>
                  <a:pt x="114300" y="22859"/>
                </a:lnTo>
                <a:close/>
              </a:path>
              <a:path w="121920" h="30479">
                <a:moveTo>
                  <a:pt x="111760" y="21589"/>
                </a:moveTo>
                <a:lnTo>
                  <a:pt x="40640" y="21589"/>
                </a:lnTo>
                <a:lnTo>
                  <a:pt x="40640" y="22859"/>
                </a:lnTo>
                <a:lnTo>
                  <a:pt x="111760" y="22859"/>
                </a:lnTo>
                <a:lnTo>
                  <a:pt x="111760" y="21589"/>
                </a:lnTo>
                <a:close/>
              </a:path>
              <a:path w="121920" h="30479">
                <a:moveTo>
                  <a:pt x="109220" y="19049"/>
                </a:moveTo>
                <a:lnTo>
                  <a:pt x="35560" y="19049"/>
                </a:lnTo>
                <a:lnTo>
                  <a:pt x="35560" y="21589"/>
                </a:lnTo>
                <a:lnTo>
                  <a:pt x="38100" y="21589"/>
                </a:lnTo>
                <a:lnTo>
                  <a:pt x="38100" y="20319"/>
                </a:lnTo>
                <a:lnTo>
                  <a:pt x="109220" y="20319"/>
                </a:lnTo>
                <a:lnTo>
                  <a:pt x="109220" y="19049"/>
                </a:lnTo>
                <a:close/>
              </a:path>
              <a:path w="121920" h="30479">
                <a:moveTo>
                  <a:pt x="110489" y="20319"/>
                </a:moveTo>
                <a:lnTo>
                  <a:pt x="109220" y="20319"/>
                </a:lnTo>
                <a:lnTo>
                  <a:pt x="109220" y="21589"/>
                </a:lnTo>
                <a:lnTo>
                  <a:pt x="110489" y="21589"/>
                </a:lnTo>
                <a:lnTo>
                  <a:pt x="110489" y="20319"/>
                </a:lnTo>
                <a:close/>
              </a:path>
              <a:path w="121920" h="30479">
                <a:moveTo>
                  <a:pt x="106680" y="17779"/>
                </a:moveTo>
                <a:lnTo>
                  <a:pt x="33020" y="17779"/>
                </a:lnTo>
                <a:lnTo>
                  <a:pt x="33020" y="19049"/>
                </a:lnTo>
                <a:lnTo>
                  <a:pt x="106680" y="19049"/>
                </a:lnTo>
                <a:lnTo>
                  <a:pt x="106680" y="17779"/>
                </a:lnTo>
                <a:close/>
              </a:path>
              <a:path w="121920" h="30479">
                <a:moveTo>
                  <a:pt x="105410" y="16509"/>
                </a:moveTo>
                <a:lnTo>
                  <a:pt x="30480" y="16509"/>
                </a:lnTo>
                <a:lnTo>
                  <a:pt x="30480" y="17779"/>
                </a:lnTo>
                <a:lnTo>
                  <a:pt x="105410" y="17779"/>
                </a:lnTo>
                <a:lnTo>
                  <a:pt x="105410" y="16509"/>
                </a:lnTo>
                <a:close/>
              </a:path>
              <a:path w="121920" h="30479">
                <a:moveTo>
                  <a:pt x="104140" y="15239"/>
                </a:moveTo>
                <a:lnTo>
                  <a:pt x="27940" y="15239"/>
                </a:lnTo>
                <a:lnTo>
                  <a:pt x="27940" y="16509"/>
                </a:lnTo>
                <a:lnTo>
                  <a:pt x="104140" y="16509"/>
                </a:lnTo>
                <a:lnTo>
                  <a:pt x="104140" y="15239"/>
                </a:lnTo>
                <a:close/>
              </a:path>
              <a:path w="121920" h="30479">
                <a:moveTo>
                  <a:pt x="100330" y="12699"/>
                </a:moveTo>
                <a:lnTo>
                  <a:pt x="24130" y="12699"/>
                </a:lnTo>
                <a:lnTo>
                  <a:pt x="2413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100330" y="13969"/>
                </a:lnTo>
                <a:lnTo>
                  <a:pt x="100330" y="12699"/>
                </a:lnTo>
                <a:close/>
              </a:path>
              <a:path w="121920" h="30479">
                <a:moveTo>
                  <a:pt x="101600" y="13969"/>
                </a:moveTo>
                <a:lnTo>
                  <a:pt x="100330" y="13969"/>
                </a:lnTo>
                <a:lnTo>
                  <a:pt x="100330" y="15239"/>
                </a:lnTo>
                <a:lnTo>
                  <a:pt x="101600" y="15239"/>
                </a:lnTo>
                <a:lnTo>
                  <a:pt x="101600" y="13969"/>
                </a:lnTo>
                <a:close/>
              </a:path>
              <a:path w="121920" h="30479">
                <a:moveTo>
                  <a:pt x="99060" y="11429"/>
                </a:moveTo>
                <a:lnTo>
                  <a:pt x="21590" y="11429"/>
                </a:lnTo>
                <a:lnTo>
                  <a:pt x="21590" y="12699"/>
                </a:lnTo>
                <a:lnTo>
                  <a:pt x="99060" y="12699"/>
                </a:lnTo>
                <a:lnTo>
                  <a:pt x="99060" y="11429"/>
                </a:lnTo>
                <a:close/>
              </a:path>
              <a:path w="121920" h="30479">
                <a:moveTo>
                  <a:pt x="96520" y="10159"/>
                </a:moveTo>
                <a:lnTo>
                  <a:pt x="19050" y="10159"/>
                </a:lnTo>
                <a:lnTo>
                  <a:pt x="19050" y="11429"/>
                </a:lnTo>
                <a:lnTo>
                  <a:pt x="96520" y="11429"/>
                </a:lnTo>
                <a:lnTo>
                  <a:pt x="96520" y="10159"/>
                </a:lnTo>
                <a:close/>
              </a:path>
              <a:path w="121920" h="30479">
                <a:moveTo>
                  <a:pt x="93980" y="8889"/>
                </a:moveTo>
                <a:lnTo>
                  <a:pt x="16510" y="8889"/>
                </a:lnTo>
                <a:lnTo>
                  <a:pt x="16510" y="10159"/>
                </a:lnTo>
                <a:lnTo>
                  <a:pt x="93980" y="10159"/>
                </a:lnTo>
                <a:lnTo>
                  <a:pt x="93980" y="8889"/>
                </a:lnTo>
                <a:close/>
              </a:path>
              <a:path w="121920" h="30479">
                <a:moveTo>
                  <a:pt x="88900" y="6349"/>
                </a:moveTo>
                <a:lnTo>
                  <a:pt x="11430" y="6349"/>
                </a:lnTo>
                <a:lnTo>
                  <a:pt x="1143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88900" y="7619"/>
                </a:lnTo>
                <a:lnTo>
                  <a:pt x="88900" y="6349"/>
                </a:lnTo>
                <a:close/>
              </a:path>
              <a:path w="121920" h="30479">
                <a:moveTo>
                  <a:pt x="91440" y="7619"/>
                </a:moveTo>
                <a:lnTo>
                  <a:pt x="88900" y="7619"/>
                </a:lnTo>
                <a:lnTo>
                  <a:pt x="88900" y="8889"/>
                </a:lnTo>
                <a:lnTo>
                  <a:pt x="91440" y="8889"/>
                </a:lnTo>
                <a:lnTo>
                  <a:pt x="91440" y="7619"/>
                </a:lnTo>
                <a:close/>
              </a:path>
              <a:path w="121920" h="30479">
                <a:moveTo>
                  <a:pt x="86360" y="5079"/>
                </a:moveTo>
                <a:lnTo>
                  <a:pt x="8890" y="5079"/>
                </a:lnTo>
                <a:lnTo>
                  <a:pt x="8890" y="6349"/>
                </a:lnTo>
                <a:lnTo>
                  <a:pt x="86360" y="6349"/>
                </a:lnTo>
                <a:lnTo>
                  <a:pt x="86360" y="5079"/>
                </a:lnTo>
                <a:close/>
              </a:path>
              <a:path w="121920" h="30479">
                <a:moveTo>
                  <a:pt x="85089" y="3809"/>
                </a:moveTo>
                <a:lnTo>
                  <a:pt x="6350" y="3809"/>
                </a:lnTo>
                <a:lnTo>
                  <a:pt x="6350" y="5079"/>
                </a:lnTo>
                <a:lnTo>
                  <a:pt x="85089" y="5079"/>
                </a:lnTo>
                <a:lnTo>
                  <a:pt x="85089" y="3809"/>
                </a:lnTo>
                <a:close/>
              </a:path>
              <a:path w="121920" h="30479">
                <a:moveTo>
                  <a:pt x="82550" y="2539"/>
                </a:moveTo>
                <a:lnTo>
                  <a:pt x="5080" y="2539"/>
                </a:lnTo>
                <a:lnTo>
                  <a:pt x="5080" y="3809"/>
                </a:lnTo>
                <a:lnTo>
                  <a:pt x="82550" y="3809"/>
                </a:lnTo>
                <a:lnTo>
                  <a:pt x="82550" y="2539"/>
                </a:lnTo>
                <a:close/>
              </a:path>
              <a:path w="121920" h="30479">
                <a:moveTo>
                  <a:pt x="7747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  <a:path w="121920" h="30479">
                <a:moveTo>
                  <a:pt x="80010" y="1269"/>
                </a:moveTo>
                <a:lnTo>
                  <a:pt x="77470" y="1269"/>
                </a:lnTo>
                <a:lnTo>
                  <a:pt x="77470" y="2539"/>
                </a:lnTo>
                <a:lnTo>
                  <a:pt x="80010" y="25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bk object 2056"/>
          <p:cNvSpPr/>
          <p:nvPr/>
        </p:nvSpPr>
        <p:spPr>
          <a:xfrm>
            <a:off x="4894579" y="6076950"/>
            <a:ext cx="106680" cy="31750"/>
          </a:xfrm>
          <a:custGeom>
            <a:avLst/>
            <a:gdLst/>
            <a:ahLst/>
            <a:cxnLst/>
            <a:rect l="l" t="t" r="r" b="b"/>
            <a:pathLst>
              <a:path w="106679" h="31750">
                <a:moveTo>
                  <a:pt x="106680" y="30479"/>
                </a:moveTo>
                <a:lnTo>
                  <a:pt x="46990" y="30479"/>
                </a:lnTo>
                <a:lnTo>
                  <a:pt x="46990" y="31750"/>
                </a:lnTo>
                <a:lnTo>
                  <a:pt x="106680" y="31750"/>
                </a:lnTo>
                <a:lnTo>
                  <a:pt x="106680" y="30479"/>
                </a:lnTo>
                <a:close/>
              </a:path>
              <a:path w="106679" h="31750">
                <a:moveTo>
                  <a:pt x="105410" y="29209"/>
                </a:moveTo>
                <a:lnTo>
                  <a:pt x="44450" y="29209"/>
                </a:lnTo>
                <a:lnTo>
                  <a:pt x="44450" y="30479"/>
                </a:lnTo>
                <a:lnTo>
                  <a:pt x="105410" y="30479"/>
                </a:lnTo>
                <a:lnTo>
                  <a:pt x="105410" y="29209"/>
                </a:lnTo>
                <a:close/>
              </a:path>
              <a:path w="106679" h="31750">
                <a:moveTo>
                  <a:pt x="101600" y="26670"/>
                </a:moveTo>
                <a:lnTo>
                  <a:pt x="40640" y="26670"/>
                </a:lnTo>
                <a:lnTo>
                  <a:pt x="40640" y="29209"/>
                </a:lnTo>
                <a:lnTo>
                  <a:pt x="43180" y="29209"/>
                </a:lnTo>
                <a:lnTo>
                  <a:pt x="43180" y="27939"/>
                </a:lnTo>
                <a:lnTo>
                  <a:pt x="101600" y="27939"/>
                </a:lnTo>
                <a:lnTo>
                  <a:pt x="101600" y="26670"/>
                </a:lnTo>
                <a:close/>
              </a:path>
              <a:path w="106679" h="31750">
                <a:moveTo>
                  <a:pt x="102870" y="27939"/>
                </a:moveTo>
                <a:lnTo>
                  <a:pt x="101600" y="27939"/>
                </a:lnTo>
                <a:lnTo>
                  <a:pt x="101600" y="29209"/>
                </a:lnTo>
                <a:lnTo>
                  <a:pt x="102870" y="29209"/>
                </a:lnTo>
                <a:lnTo>
                  <a:pt x="102870" y="27939"/>
                </a:lnTo>
                <a:close/>
              </a:path>
              <a:path w="106679" h="31750">
                <a:moveTo>
                  <a:pt x="100330" y="25400"/>
                </a:moveTo>
                <a:lnTo>
                  <a:pt x="39370" y="25400"/>
                </a:lnTo>
                <a:lnTo>
                  <a:pt x="39370" y="26670"/>
                </a:lnTo>
                <a:lnTo>
                  <a:pt x="100330" y="26670"/>
                </a:lnTo>
                <a:lnTo>
                  <a:pt x="100330" y="25400"/>
                </a:lnTo>
                <a:close/>
              </a:path>
              <a:path w="106679" h="31750">
                <a:moveTo>
                  <a:pt x="97790" y="24129"/>
                </a:moveTo>
                <a:lnTo>
                  <a:pt x="36830" y="24129"/>
                </a:lnTo>
                <a:lnTo>
                  <a:pt x="36830" y="25400"/>
                </a:lnTo>
                <a:lnTo>
                  <a:pt x="97790" y="25400"/>
                </a:lnTo>
                <a:lnTo>
                  <a:pt x="97790" y="24129"/>
                </a:lnTo>
                <a:close/>
              </a:path>
              <a:path w="106679" h="31750">
                <a:moveTo>
                  <a:pt x="96520" y="22859"/>
                </a:moveTo>
                <a:lnTo>
                  <a:pt x="35560" y="22859"/>
                </a:lnTo>
                <a:lnTo>
                  <a:pt x="35560" y="24129"/>
                </a:lnTo>
                <a:lnTo>
                  <a:pt x="96520" y="24129"/>
                </a:lnTo>
                <a:lnTo>
                  <a:pt x="96520" y="22859"/>
                </a:lnTo>
                <a:close/>
              </a:path>
              <a:path w="106679" h="31750">
                <a:moveTo>
                  <a:pt x="92710" y="20320"/>
                </a:moveTo>
                <a:lnTo>
                  <a:pt x="31750" y="20320"/>
                </a:lnTo>
                <a:lnTo>
                  <a:pt x="31750" y="22859"/>
                </a:lnTo>
                <a:lnTo>
                  <a:pt x="33020" y="22859"/>
                </a:lnTo>
                <a:lnTo>
                  <a:pt x="33020" y="21589"/>
                </a:lnTo>
                <a:lnTo>
                  <a:pt x="92710" y="21589"/>
                </a:lnTo>
                <a:lnTo>
                  <a:pt x="92710" y="20320"/>
                </a:lnTo>
                <a:close/>
              </a:path>
              <a:path w="106679" h="31750">
                <a:moveTo>
                  <a:pt x="95250" y="21589"/>
                </a:moveTo>
                <a:lnTo>
                  <a:pt x="92710" y="21589"/>
                </a:lnTo>
                <a:lnTo>
                  <a:pt x="92710" y="22859"/>
                </a:lnTo>
                <a:lnTo>
                  <a:pt x="95250" y="22859"/>
                </a:lnTo>
                <a:lnTo>
                  <a:pt x="95250" y="21589"/>
                </a:lnTo>
                <a:close/>
              </a:path>
              <a:path w="106679" h="31750">
                <a:moveTo>
                  <a:pt x="91439" y="19050"/>
                </a:moveTo>
                <a:lnTo>
                  <a:pt x="29210" y="19050"/>
                </a:lnTo>
                <a:lnTo>
                  <a:pt x="29210" y="20320"/>
                </a:lnTo>
                <a:lnTo>
                  <a:pt x="91439" y="20320"/>
                </a:lnTo>
                <a:lnTo>
                  <a:pt x="91439" y="19050"/>
                </a:lnTo>
                <a:close/>
              </a:path>
              <a:path w="106679" h="31750">
                <a:moveTo>
                  <a:pt x="90170" y="17779"/>
                </a:moveTo>
                <a:lnTo>
                  <a:pt x="27940" y="17779"/>
                </a:lnTo>
                <a:lnTo>
                  <a:pt x="27940" y="19050"/>
                </a:lnTo>
                <a:lnTo>
                  <a:pt x="90170" y="19050"/>
                </a:lnTo>
                <a:lnTo>
                  <a:pt x="90170" y="17779"/>
                </a:lnTo>
                <a:close/>
              </a:path>
              <a:path w="106679" h="31750">
                <a:moveTo>
                  <a:pt x="87629" y="16509"/>
                </a:moveTo>
                <a:lnTo>
                  <a:pt x="25400" y="16509"/>
                </a:lnTo>
                <a:lnTo>
                  <a:pt x="25400" y="17779"/>
                </a:lnTo>
                <a:lnTo>
                  <a:pt x="87629" y="17779"/>
                </a:lnTo>
                <a:lnTo>
                  <a:pt x="87629" y="16509"/>
                </a:lnTo>
                <a:close/>
              </a:path>
              <a:path w="106679" h="31750">
                <a:moveTo>
                  <a:pt x="85090" y="13970"/>
                </a:moveTo>
                <a:lnTo>
                  <a:pt x="21590" y="13970"/>
                </a:lnTo>
                <a:lnTo>
                  <a:pt x="21590" y="16509"/>
                </a:lnTo>
                <a:lnTo>
                  <a:pt x="24130" y="16509"/>
                </a:lnTo>
                <a:lnTo>
                  <a:pt x="24130" y="15239"/>
                </a:lnTo>
                <a:lnTo>
                  <a:pt x="85090" y="15239"/>
                </a:lnTo>
                <a:lnTo>
                  <a:pt x="85090" y="13970"/>
                </a:lnTo>
                <a:close/>
              </a:path>
              <a:path w="106679" h="31750">
                <a:moveTo>
                  <a:pt x="86360" y="15239"/>
                </a:moveTo>
                <a:lnTo>
                  <a:pt x="85090" y="15239"/>
                </a:lnTo>
                <a:lnTo>
                  <a:pt x="85090" y="16509"/>
                </a:lnTo>
                <a:lnTo>
                  <a:pt x="86360" y="16509"/>
                </a:lnTo>
                <a:lnTo>
                  <a:pt x="86360" y="15239"/>
                </a:lnTo>
                <a:close/>
              </a:path>
              <a:path w="106679" h="31750">
                <a:moveTo>
                  <a:pt x="83820" y="12700"/>
                </a:moveTo>
                <a:lnTo>
                  <a:pt x="20320" y="12700"/>
                </a:lnTo>
                <a:lnTo>
                  <a:pt x="20320" y="13970"/>
                </a:lnTo>
                <a:lnTo>
                  <a:pt x="83820" y="13970"/>
                </a:lnTo>
                <a:lnTo>
                  <a:pt x="83820" y="12700"/>
                </a:lnTo>
                <a:close/>
              </a:path>
              <a:path w="106679" h="31750">
                <a:moveTo>
                  <a:pt x="81280" y="11429"/>
                </a:moveTo>
                <a:lnTo>
                  <a:pt x="17780" y="11429"/>
                </a:lnTo>
                <a:lnTo>
                  <a:pt x="17780" y="12700"/>
                </a:lnTo>
                <a:lnTo>
                  <a:pt x="81280" y="12700"/>
                </a:lnTo>
                <a:lnTo>
                  <a:pt x="81280" y="11429"/>
                </a:lnTo>
                <a:close/>
              </a:path>
              <a:path w="106679" h="31750">
                <a:moveTo>
                  <a:pt x="80010" y="10159"/>
                </a:moveTo>
                <a:lnTo>
                  <a:pt x="15240" y="10159"/>
                </a:lnTo>
                <a:lnTo>
                  <a:pt x="15240" y="11429"/>
                </a:lnTo>
                <a:lnTo>
                  <a:pt x="80010" y="11429"/>
                </a:lnTo>
                <a:lnTo>
                  <a:pt x="80010" y="10159"/>
                </a:lnTo>
                <a:close/>
              </a:path>
              <a:path w="106679" h="31750">
                <a:moveTo>
                  <a:pt x="76200" y="7620"/>
                </a:moveTo>
                <a:lnTo>
                  <a:pt x="11430" y="7620"/>
                </a:lnTo>
                <a:lnTo>
                  <a:pt x="11430" y="10159"/>
                </a:lnTo>
                <a:lnTo>
                  <a:pt x="13970" y="10159"/>
                </a:lnTo>
                <a:lnTo>
                  <a:pt x="13970" y="8889"/>
                </a:lnTo>
                <a:lnTo>
                  <a:pt x="76200" y="8889"/>
                </a:lnTo>
                <a:lnTo>
                  <a:pt x="76200" y="7620"/>
                </a:lnTo>
                <a:close/>
              </a:path>
              <a:path w="106679" h="31750">
                <a:moveTo>
                  <a:pt x="78740" y="8889"/>
                </a:moveTo>
                <a:lnTo>
                  <a:pt x="76200" y="8889"/>
                </a:lnTo>
                <a:lnTo>
                  <a:pt x="76200" y="10159"/>
                </a:lnTo>
                <a:lnTo>
                  <a:pt x="78740" y="10159"/>
                </a:lnTo>
                <a:lnTo>
                  <a:pt x="78740" y="8889"/>
                </a:lnTo>
                <a:close/>
              </a:path>
              <a:path w="106679" h="31750">
                <a:moveTo>
                  <a:pt x="74930" y="6350"/>
                </a:moveTo>
                <a:lnTo>
                  <a:pt x="10160" y="6350"/>
                </a:lnTo>
                <a:lnTo>
                  <a:pt x="10160" y="7620"/>
                </a:lnTo>
                <a:lnTo>
                  <a:pt x="74930" y="7620"/>
                </a:lnTo>
                <a:lnTo>
                  <a:pt x="74930" y="6350"/>
                </a:lnTo>
                <a:close/>
              </a:path>
              <a:path w="106679" h="31750">
                <a:moveTo>
                  <a:pt x="73660" y="5079"/>
                </a:moveTo>
                <a:lnTo>
                  <a:pt x="7620" y="5079"/>
                </a:lnTo>
                <a:lnTo>
                  <a:pt x="7620" y="6350"/>
                </a:lnTo>
                <a:lnTo>
                  <a:pt x="73660" y="6350"/>
                </a:lnTo>
                <a:lnTo>
                  <a:pt x="73660" y="5079"/>
                </a:lnTo>
                <a:close/>
              </a:path>
              <a:path w="106679" h="31750">
                <a:moveTo>
                  <a:pt x="71120" y="3809"/>
                </a:moveTo>
                <a:lnTo>
                  <a:pt x="6350" y="3809"/>
                </a:lnTo>
                <a:lnTo>
                  <a:pt x="6350" y="5079"/>
                </a:lnTo>
                <a:lnTo>
                  <a:pt x="71120" y="5079"/>
                </a:lnTo>
                <a:lnTo>
                  <a:pt x="71120" y="3809"/>
                </a:lnTo>
                <a:close/>
              </a:path>
              <a:path w="106679" h="31750">
                <a:moveTo>
                  <a:pt x="68580" y="1270"/>
                </a:moveTo>
                <a:lnTo>
                  <a:pt x="2540" y="1270"/>
                </a:lnTo>
                <a:lnTo>
                  <a:pt x="2540" y="3809"/>
                </a:lnTo>
                <a:lnTo>
                  <a:pt x="3810" y="3809"/>
                </a:lnTo>
                <a:lnTo>
                  <a:pt x="3810" y="2539"/>
                </a:lnTo>
                <a:lnTo>
                  <a:pt x="68580" y="2539"/>
                </a:lnTo>
                <a:lnTo>
                  <a:pt x="68580" y="1270"/>
                </a:lnTo>
                <a:close/>
              </a:path>
              <a:path w="106679" h="31750">
                <a:moveTo>
                  <a:pt x="69850" y="2539"/>
                </a:moveTo>
                <a:lnTo>
                  <a:pt x="68580" y="2539"/>
                </a:lnTo>
                <a:lnTo>
                  <a:pt x="68580" y="3809"/>
                </a:lnTo>
                <a:lnTo>
                  <a:pt x="69850" y="3809"/>
                </a:lnTo>
                <a:lnTo>
                  <a:pt x="69850" y="2539"/>
                </a:lnTo>
                <a:close/>
              </a:path>
              <a:path w="106679" h="31750">
                <a:moveTo>
                  <a:pt x="66039" y="0"/>
                </a:moveTo>
                <a:lnTo>
                  <a:pt x="0" y="0"/>
                </a:lnTo>
                <a:lnTo>
                  <a:pt x="0" y="1270"/>
                </a:lnTo>
                <a:lnTo>
                  <a:pt x="66039" y="1270"/>
                </a:lnTo>
                <a:lnTo>
                  <a:pt x="660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bk object 2057"/>
          <p:cNvSpPr/>
          <p:nvPr/>
        </p:nvSpPr>
        <p:spPr>
          <a:xfrm>
            <a:off x="4944109" y="6108700"/>
            <a:ext cx="92710" cy="30480"/>
          </a:xfrm>
          <a:custGeom>
            <a:avLst/>
            <a:gdLst/>
            <a:ahLst/>
            <a:cxnLst/>
            <a:rect l="l" t="t" r="r" b="b"/>
            <a:pathLst>
              <a:path w="92710" h="30479">
                <a:moveTo>
                  <a:pt x="92709" y="29209"/>
                </a:moveTo>
                <a:lnTo>
                  <a:pt x="43179" y="29209"/>
                </a:lnTo>
                <a:lnTo>
                  <a:pt x="43179" y="30479"/>
                </a:lnTo>
                <a:lnTo>
                  <a:pt x="92709" y="30479"/>
                </a:lnTo>
                <a:lnTo>
                  <a:pt x="92709" y="29209"/>
                </a:lnTo>
                <a:close/>
              </a:path>
              <a:path w="92710" h="30479">
                <a:moveTo>
                  <a:pt x="90169" y="26670"/>
                </a:moveTo>
                <a:lnTo>
                  <a:pt x="40639" y="26670"/>
                </a:lnTo>
                <a:lnTo>
                  <a:pt x="40639" y="29209"/>
                </a:lnTo>
                <a:lnTo>
                  <a:pt x="41910" y="29209"/>
                </a:lnTo>
                <a:lnTo>
                  <a:pt x="41910" y="27939"/>
                </a:lnTo>
                <a:lnTo>
                  <a:pt x="90169" y="27939"/>
                </a:lnTo>
                <a:lnTo>
                  <a:pt x="90169" y="26670"/>
                </a:lnTo>
                <a:close/>
              </a:path>
              <a:path w="92710" h="30479">
                <a:moveTo>
                  <a:pt x="91439" y="27939"/>
                </a:moveTo>
                <a:lnTo>
                  <a:pt x="90169" y="27939"/>
                </a:lnTo>
                <a:lnTo>
                  <a:pt x="90169" y="29209"/>
                </a:lnTo>
                <a:lnTo>
                  <a:pt x="91439" y="29209"/>
                </a:lnTo>
                <a:lnTo>
                  <a:pt x="91439" y="27939"/>
                </a:lnTo>
                <a:close/>
              </a:path>
              <a:path w="92710" h="30479">
                <a:moveTo>
                  <a:pt x="88900" y="25400"/>
                </a:moveTo>
                <a:lnTo>
                  <a:pt x="38100" y="25400"/>
                </a:lnTo>
                <a:lnTo>
                  <a:pt x="38100" y="26670"/>
                </a:lnTo>
                <a:lnTo>
                  <a:pt x="88900" y="26670"/>
                </a:lnTo>
                <a:lnTo>
                  <a:pt x="88900" y="25400"/>
                </a:lnTo>
                <a:close/>
              </a:path>
              <a:path w="92710" h="30479">
                <a:moveTo>
                  <a:pt x="87629" y="24129"/>
                </a:moveTo>
                <a:lnTo>
                  <a:pt x="36829" y="24129"/>
                </a:lnTo>
                <a:lnTo>
                  <a:pt x="36829" y="25400"/>
                </a:lnTo>
                <a:lnTo>
                  <a:pt x="87629" y="25400"/>
                </a:lnTo>
                <a:lnTo>
                  <a:pt x="87629" y="24129"/>
                </a:lnTo>
                <a:close/>
              </a:path>
              <a:path w="92710" h="30479">
                <a:moveTo>
                  <a:pt x="86360" y="22859"/>
                </a:moveTo>
                <a:lnTo>
                  <a:pt x="34289" y="22859"/>
                </a:lnTo>
                <a:lnTo>
                  <a:pt x="34289" y="24129"/>
                </a:lnTo>
                <a:lnTo>
                  <a:pt x="86360" y="24129"/>
                </a:lnTo>
                <a:lnTo>
                  <a:pt x="86360" y="22859"/>
                </a:lnTo>
                <a:close/>
              </a:path>
              <a:path w="92710" h="30479">
                <a:moveTo>
                  <a:pt x="83819" y="20320"/>
                </a:moveTo>
                <a:lnTo>
                  <a:pt x="30479" y="20320"/>
                </a:lnTo>
                <a:lnTo>
                  <a:pt x="30479" y="22859"/>
                </a:lnTo>
                <a:lnTo>
                  <a:pt x="33019" y="22859"/>
                </a:lnTo>
                <a:lnTo>
                  <a:pt x="33019" y="21589"/>
                </a:lnTo>
                <a:lnTo>
                  <a:pt x="83819" y="21589"/>
                </a:lnTo>
                <a:lnTo>
                  <a:pt x="83819" y="20320"/>
                </a:lnTo>
                <a:close/>
              </a:path>
              <a:path w="92710" h="30479">
                <a:moveTo>
                  <a:pt x="85089" y="21589"/>
                </a:moveTo>
                <a:lnTo>
                  <a:pt x="83819" y="21589"/>
                </a:lnTo>
                <a:lnTo>
                  <a:pt x="83819" y="22859"/>
                </a:lnTo>
                <a:lnTo>
                  <a:pt x="85089" y="22859"/>
                </a:lnTo>
                <a:lnTo>
                  <a:pt x="85089" y="21589"/>
                </a:lnTo>
                <a:close/>
              </a:path>
              <a:path w="92710" h="30479">
                <a:moveTo>
                  <a:pt x="82550" y="19050"/>
                </a:moveTo>
                <a:lnTo>
                  <a:pt x="29210" y="19050"/>
                </a:lnTo>
                <a:lnTo>
                  <a:pt x="29210" y="20320"/>
                </a:lnTo>
                <a:lnTo>
                  <a:pt x="82550" y="20320"/>
                </a:lnTo>
                <a:lnTo>
                  <a:pt x="82550" y="19050"/>
                </a:lnTo>
                <a:close/>
              </a:path>
              <a:path w="92710" h="30479">
                <a:moveTo>
                  <a:pt x="81279" y="17779"/>
                </a:moveTo>
                <a:lnTo>
                  <a:pt x="26669" y="17779"/>
                </a:lnTo>
                <a:lnTo>
                  <a:pt x="26669" y="19050"/>
                </a:lnTo>
                <a:lnTo>
                  <a:pt x="81279" y="19050"/>
                </a:lnTo>
                <a:lnTo>
                  <a:pt x="81279" y="17779"/>
                </a:lnTo>
                <a:close/>
              </a:path>
              <a:path w="92710" h="30479">
                <a:moveTo>
                  <a:pt x="80009" y="16509"/>
                </a:moveTo>
                <a:lnTo>
                  <a:pt x="24129" y="16509"/>
                </a:lnTo>
                <a:lnTo>
                  <a:pt x="24129" y="17779"/>
                </a:lnTo>
                <a:lnTo>
                  <a:pt x="80009" y="17779"/>
                </a:lnTo>
                <a:lnTo>
                  <a:pt x="80009" y="16509"/>
                </a:lnTo>
                <a:close/>
              </a:path>
              <a:path w="92710" h="30479">
                <a:moveTo>
                  <a:pt x="77469" y="13970"/>
                </a:moveTo>
                <a:lnTo>
                  <a:pt x="20319" y="13970"/>
                </a:lnTo>
                <a:lnTo>
                  <a:pt x="20319" y="16509"/>
                </a:lnTo>
                <a:lnTo>
                  <a:pt x="22860" y="16509"/>
                </a:lnTo>
                <a:lnTo>
                  <a:pt x="22860" y="15239"/>
                </a:lnTo>
                <a:lnTo>
                  <a:pt x="77469" y="15239"/>
                </a:lnTo>
                <a:lnTo>
                  <a:pt x="77469" y="13970"/>
                </a:lnTo>
                <a:close/>
              </a:path>
              <a:path w="92710" h="30479">
                <a:moveTo>
                  <a:pt x="78739" y="15239"/>
                </a:moveTo>
                <a:lnTo>
                  <a:pt x="77469" y="15239"/>
                </a:lnTo>
                <a:lnTo>
                  <a:pt x="77469" y="16509"/>
                </a:lnTo>
                <a:lnTo>
                  <a:pt x="78739" y="16509"/>
                </a:lnTo>
                <a:lnTo>
                  <a:pt x="78739" y="15239"/>
                </a:lnTo>
                <a:close/>
              </a:path>
              <a:path w="92710" h="30479">
                <a:moveTo>
                  <a:pt x="74929" y="12700"/>
                </a:moveTo>
                <a:lnTo>
                  <a:pt x="19050" y="12700"/>
                </a:lnTo>
                <a:lnTo>
                  <a:pt x="19050" y="13970"/>
                </a:lnTo>
                <a:lnTo>
                  <a:pt x="74929" y="13970"/>
                </a:lnTo>
                <a:lnTo>
                  <a:pt x="74929" y="12700"/>
                </a:lnTo>
                <a:close/>
              </a:path>
              <a:path w="92710" h="30479">
                <a:moveTo>
                  <a:pt x="73660" y="11429"/>
                </a:moveTo>
                <a:lnTo>
                  <a:pt x="16510" y="11429"/>
                </a:lnTo>
                <a:lnTo>
                  <a:pt x="16510" y="12700"/>
                </a:lnTo>
                <a:lnTo>
                  <a:pt x="73660" y="12700"/>
                </a:lnTo>
                <a:lnTo>
                  <a:pt x="73660" y="11429"/>
                </a:lnTo>
                <a:close/>
              </a:path>
              <a:path w="92710" h="30479">
                <a:moveTo>
                  <a:pt x="72389" y="10159"/>
                </a:moveTo>
                <a:lnTo>
                  <a:pt x="15239" y="10159"/>
                </a:lnTo>
                <a:lnTo>
                  <a:pt x="15239" y="11429"/>
                </a:lnTo>
                <a:lnTo>
                  <a:pt x="72389" y="11429"/>
                </a:lnTo>
                <a:lnTo>
                  <a:pt x="72389" y="10159"/>
                </a:lnTo>
                <a:close/>
              </a:path>
              <a:path w="92710" h="30479">
                <a:moveTo>
                  <a:pt x="68579" y="7620"/>
                </a:moveTo>
                <a:lnTo>
                  <a:pt x="11429" y="7620"/>
                </a:lnTo>
                <a:lnTo>
                  <a:pt x="11429" y="10159"/>
                </a:lnTo>
                <a:lnTo>
                  <a:pt x="12700" y="10159"/>
                </a:lnTo>
                <a:lnTo>
                  <a:pt x="12700" y="8889"/>
                </a:lnTo>
                <a:lnTo>
                  <a:pt x="68579" y="8889"/>
                </a:lnTo>
                <a:lnTo>
                  <a:pt x="68579" y="7620"/>
                </a:lnTo>
                <a:close/>
              </a:path>
              <a:path w="92710" h="30479">
                <a:moveTo>
                  <a:pt x="69850" y="8889"/>
                </a:moveTo>
                <a:lnTo>
                  <a:pt x="68579" y="8889"/>
                </a:lnTo>
                <a:lnTo>
                  <a:pt x="68579" y="10159"/>
                </a:lnTo>
                <a:lnTo>
                  <a:pt x="69850" y="10159"/>
                </a:lnTo>
                <a:lnTo>
                  <a:pt x="69850" y="8889"/>
                </a:lnTo>
                <a:close/>
              </a:path>
              <a:path w="92710" h="30479">
                <a:moveTo>
                  <a:pt x="67310" y="6350"/>
                </a:moveTo>
                <a:lnTo>
                  <a:pt x="8889" y="6350"/>
                </a:lnTo>
                <a:lnTo>
                  <a:pt x="8889" y="7620"/>
                </a:lnTo>
                <a:lnTo>
                  <a:pt x="67310" y="7620"/>
                </a:lnTo>
                <a:lnTo>
                  <a:pt x="67310" y="6350"/>
                </a:lnTo>
                <a:close/>
              </a:path>
              <a:path w="92710" h="30479">
                <a:moveTo>
                  <a:pt x="64769" y="5079"/>
                </a:moveTo>
                <a:lnTo>
                  <a:pt x="7619" y="5079"/>
                </a:lnTo>
                <a:lnTo>
                  <a:pt x="7619" y="6350"/>
                </a:lnTo>
                <a:lnTo>
                  <a:pt x="64769" y="6350"/>
                </a:lnTo>
                <a:lnTo>
                  <a:pt x="64769" y="5079"/>
                </a:lnTo>
                <a:close/>
              </a:path>
              <a:path w="92710" h="30479">
                <a:moveTo>
                  <a:pt x="63500" y="3809"/>
                </a:moveTo>
                <a:lnTo>
                  <a:pt x="5079" y="3809"/>
                </a:lnTo>
                <a:lnTo>
                  <a:pt x="5079" y="5079"/>
                </a:lnTo>
                <a:lnTo>
                  <a:pt x="63500" y="5079"/>
                </a:lnTo>
                <a:lnTo>
                  <a:pt x="63500" y="3809"/>
                </a:lnTo>
                <a:close/>
              </a:path>
              <a:path w="92710" h="30479">
                <a:moveTo>
                  <a:pt x="59689" y="1270"/>
                </a:moveTo>
                <a:lnTo>
                  <a:pt x="1269" y="1270"/>
                </a:lnTo>
                <a:lnTo>
                  <a:pt x="1269" y="3809"/>
                </a:lnTo>
                <a:lnTo>
                  <a:pt x="3810" y="3809"/>
                </a:lnTo>
                <a:lnTo>
                  <a:pt x="3810" y="2539"/>
                </a:lnTo>
                <a:lnTo>
                  <a:pt x="59689" y="2539"/>
                </a:lnTo>
                <a:lnTo>
                  <a:pt x="59689" y="1270"/>
                </a:lnTo>
                <a:close/>
              </a:path>
              <a:path w="92710" h="30479">
                <a:moveTo>
                  <a:pt x="62230" y="2539"/>
                </a:moveTo>
                <a:lnTo>
                  <a:pt x="59689" y="2539"/>
                </a:lnTo>
                <a:lnTo>
                  <a:pt x="59689" y="3809"/>
                </a:lnTo>
                <a:lnTo>
                  <a:pt x="62230" y="3809"/>
                </a:lnTo>
                <a:lnTo>
                  <a:pt x="62230" y="2539"/>
                </a:lnTo>
                <a:close/>
              </a:path>
              <a:path w="92710" h="30479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bk object 2058"/>
          <p:cNvSpPr/>
          <p:nvPr/>
        </p:nvSpPr>
        <p:spPr>
          <a:xfrm>
            <a:off x="4988559" y="6139179"/>
            <a:ext cx="78740" cy="30480"/>
          </a:xfrm>
          <a:custGeom>
            <a:avLst/>
            <a:gdLst/>
            <a:ahLst/>
            <a:cxnLst/>
            <a:rect l="l" t="t" r="r" b="b"/>
            <a:pathLst>
              <a:path w="78739" h="30479">
                <a:moveTo>
                  <a:pt x="77469" y="27940"/>
                </a:moveTo>
                <a:lnTo>
                  <a:pt x="27939" y="27940"/>
                </a:lnTo>
                <a:lnTo>
                  <a:pt x="27939" y="30480"/>
                </a:lnTo>
                <a:lnTo>
                  <a:pt x="29210" y="30480"/>
                </a:lnTo>
                <a:lnTo>
                  <a:pt x="29210" y="29210"/>
                </a:lnTo>
                <a:lnTo>
                  <a:pt x="77469" y="29210"/>
                </a:lnTo>
                <a:lnTo>
                  <a:pt x="77469" y="27940"/>
                </a:lnTo>
                <a:close/>
              </a:path>
              <a:path w="78739" h="30479">
                <a:moveTo>
                  <a:pt x="78739" y="29210"/>
                </a:moveTo>
                <a:lnTo>
                  <a:pt x="77469" y="29210"/>
                </a:lnTo>
                <a:lnTo>
                  <a:pt x="77469" y="30480"/>
                </a:lnTo>
                <a:lnTo>
                  <a:pt x="78739" y="30480"/>
                </a:lnTo>
                <a:lnTo>
                  <a:pt x="78739" y="29210"/>
                </a:lnTo>
                <a:close/>
              </a:path>
              <a:path w="78739" h="30479">
                <a:moveTo>
                  <a:pt x="76199" y="26670"/>
                </a:moveTo>
                <a:lnTo>
                  <a:pt x="26669" y="26670"/>
                </a:lnTo>
                <a:lnTo>
                  <a:pt x="26669" y="27940"/>
                </a:lnTo>
                <a:lnTo>
                  <a:pt x="76199" y="27940"/>
                </a:lnTo>
                <a:lnTo>
                  <a:pt x="76199" y="26670"/>
                </a:lnTo>
                <a:close/>
              </a:path>
              <a:path w="78739" h="30479">
                <a:moveTo>
                  <a:pt x="74929" y="25400"/>
                </a:moveTo>
                <a:lnTo>
                  <a:pt x="25400" y="25400"/>
                </a:lnTo>
                <a:lnTo>
                  <a:pt x="25400" y="26670"/>
                </a:lnTo>
                <a:lnTo>
                  <a:pt x="74929" y="26670"/>
                </a:lnTo>
                <a:lnTo>
                  <a:pt x="74929" y="25400"/>
                </a:lnTo>
                <a:close/>
              </a:path>
              <a:path w="78739" h="30479">
                <a:moveTo>
                  <a:pt x="73659" y="24130"/>
                </a:moveTo>
                <a:lnTo>
                  <a:pt x="24129" y="24130"/>
                </a:lnTo>
                <a:lnTo>
                  <a:pt x="24129" y="25400"/>
                </a:lnTo>
                <a:lnTo>
                  <a:pt x="73659" y="25400"/>
                </a:lnTo>
                <a:lnTo>
                  <a:pt x="73659" y="24130"/>
                </a:lnTo>
                <a:close/>
              </a:path>
              <a:path w="78739" h="30479">
                <a:moveTo>
                  <a:pt x="71119" y="21590"/>
                </a:moveTo>
                <a:lnTo>
                  <a:pt x="21589" y="21590"/>
                </a:lnTo>
                <a:lnTo>
                  <a:pt x="21589" y="24130"/>
                </a:lnTo>
                <a:lnTo>
                  <a:pt x="22860" y="24130"/>
                </a:lnTo>
                <a:lnTo>
                  <a:pt x="22860" y="22860"/>
                </a:lnTo>
                <a:lnTo>
                  <a:pt x="71119" y="22860"/>
                </a:lnTo>
                <a:lnTo>
                  <a:pt x="71119" y="21590"/>
                </a:lnTo>
                <a:close/>
              </a:path>
              <a:path w="78739" h="30479">
                <a:moveTo>
                  <a:pt x="72389" y="22860"/>
                </a:moveTo>
                <a:lnTo>
                  <a:pt x="71119" y="22860"/>
                </a:lnTo>
                <a:lnTo>
                  <a:pt x="71119" y="24130"/>
                </a:lnTo>
                <a:lnTo>
                  <a:pt x="72389" y="24130"/>
                </a:lnTo>
                <a:lnTo>
                  <a:pt x="72389" y="22860"/>
                </a:lnTo>
                <a:close/>
              </a:path>
              <a:path w="78739" h="30479">
                <a:moveTo>
                  <a:pt x="69849" y="20320"/>
                </a:moveTo>
                <a:lnTo>
                  <a:pt x="20319" y="20320"/>
                </a:lnTo>
                <a:lnTo>
                  <a:pt x="20319" y="21590"/>
                </a:lnTo>
                <a:lnTo>
                  <a:pt x="69849" y="21590"/>
                </a:lnTo>
                <a:lnTo>
                  <a:pt x="69849" y="20320"/>
                </a:lnTo>
                <a:close/>
              </a:path>
              <a:path w="78739" h="30479">
                <a:moveTo>
                  <a:pt x="68579" y="19050"/>
                </a:moveTo>
                <a:lnTo>
                  <a:pt x="19050" y="19050"/>
                </a:lnTo>
                <a:lnTo>
                  <a:pt x="19050" y="20320"/>
                </a:lnTo>
                <a:lnTo>
                  <a:pt x="68579" y="20320"/>
                </a:lnTo>
                <a:lnTo>
                  <a:pt x="68579" y="19050"/>
                </a:lnTo>
                <a:close/>
              </a:path>
              <a:path w="78739" h="30479">
                <a:moveTo>
                  <a:pt x="67309" y="17780"/>
                </a:moveTo>
                <a:lnTo>
                  <a:pt x="17779" y="17780"/>
                </a:lnTo>
                <a:lnTo>
                  <a:pt x="17779" y="19050"/>
                </a:lnTo>
                <a:lnTo>
                  <a:pt x="67309" y="19050"/>
                </a:lnTo>
                <a:lnTo>
                  <a:pt x="67309" y="17780"/>
                </a:lnTo>
                <a:close/>
              </a:path>
              <a:path w="78739" h="30479">
                <a:moveTo>
                  <a:pt x="64769" y="15240"/>
                </a:moveTo>
                <a:lnTo>
                  <a:pt x="15239" y="15240"/>
                </a:lnTo>
                <a:lnTo>
                  <a:pt x="15239" y="17780"/>
                </a:lnTo>
                <a:lnTo>
                  <a:pt x="16510" y="17780"/>
                </a:lnTo>
                <a:lnTo>
                  <a:pt x="16510" y="16510"/>
                </a:lnTo>
                <a:lnTo>
                  <a:pt x="64769" y="16510"/>
                </a:lnTo>
                <a:lnTo>
                  <a:pt x="64769" y="15240"/>
                </a:lnTo>
                <a:close/>
              </a:path>
              <a:path w="78739" h="30479">
                <a:moveTo>
                  <a:pt x="66039" y="16510"/>
                </a:moveTo>
                <a:lnTo>
                  <a:pt x="64769" y="16510"/>
                </a:lnTo>
                <a:lnTo>
                  <a:pt x="64769" y="17780"/>
                </a:lnTo>
                <a:lnTo>
                  <a:pt x="66039" y="17780"/>
                </a:lnTo>
                <a:lnTo>
                  <a:pt x="66039" y="16510"/>
                </a:lnTo>
                <a:close/>
              </a:path>
              <a:path w="78739" h="30479">
                <a:moveTo>
                  <a:pt x="63499" y="13970"/>
                </a:moveTo>
                <a:lnTo>
                  <a:pt x="13969" y="13970"/>
                </a:lnTo>
                <a:lnTo>
                  <a:pt x="13969" y="15240"/>
                </a:lnTo>
                <a:lnTo>
                  <a:pt x="63499" y="15240"/>
                </a:lnTo>
                <a:lnTo>
                  <a:pt x="63499" y="13970"/>
                </a:lnTo>
                <a:close/>
              </a:path>
              <a:path w="78739" h="30479">
                <a:moveTo>
                  <a:pt x="62229" y="12700"/>
                </a:moveTo>
                <a:lnTo>
                  <a:pt x="12700" y="12700"/>
                </a:lnTo>
                <a:lnTo>
                  <a:pt x="12700" y="13970"/>
                </a:lnTo>
                <a:lnTo>
                  <a:pt x="62229" y="13970"/>
                </a:lnTo>
                <a:lnTo>
                  <a:pt x="62229" y="12700"/>
                </a:lnTo>
                <a:close/>
              </a:path>
              <a:path w="78739" h="30479">
                <a:moveTo>
                  <a:pt x="60959" y="11430"/>
                </a:moveTo>
                <a:lnTo>
                  <a:pt x="11429" y="11430"/>
                </a:lnTo>
                <a:lnTo>
                  <a:pt x="11429" y="12700"/>
                </a:lnTo>
                <a:lnTo>
                  <a:pt x="60959" y="12700"/>
                </a:lnTo>
                <a:lnTo>
                  <a:pt x="60959" y="11430"/>
                </a:lnTo>
                <a:close/>
              </a:path>
              <a:path w="78739" h="30479">
                <a:moveTo>
                  <a:pt x="58419" y="8890"/>
                </a:moveTo>
                <a:lnTo>
                  <a:pt x="8889" y="8890"/>
                </a:lnTo>
                <a:lnTo>
                  <a:pt x="8889" y="11430"/>
                </a:lnTo>
                <a:lnTo>
                  <a:pt x="10160" y="11430"/>
                </a:lnTo>
                <a:lnTo>
                  <a:pt x="10160" y="10160"/>
                </a:lnTo>
                <a:lnTo>
                  <a:pt x="58419" y="10160"/>
                </a:lnTo>
                <a:lnTo>
                  <a:pt x="58419" y="8890"/>
                </a:lnTo>
                <a:close/>
              </a:path>
              <a:path w="78739" h="30479">
                <a:moveTo>
                  <a:pt x="59689" y="10160"/>
                </a:moveTo>
                <a:lnTo>
                  <a:pt x="58419" y="10160"/>
                </a:lnTo>
                <a:lnTo>
                  <a:pt x="58419" y="11430"/>
                </a:lnTo>
                <a:lnTo>
                  <a:pt x="59689" y="11430"/>
                </a:lnTo>
                <a:lnTo>
                  <a:pt x="59689" y="10160"/>
                </a:lnTo>
                <a:close/>
              </a:path>
              <a:path w="78739" h="30479">
                <a:moveTo>
                  <a:pt x="57149" y="7620"/>
                </a:moveTo>
                <a:lnTo>
                  <a:pt x="7619" y="7620"/>
                </a:lnTo>
                <a:lnTo>
                  <a:pt x="7619" y="8890"/>
                </a:lnTo>
                <a:lnTo>
                  <a:pt x="57149" y="8890"/>
                </a:lnTo>
                <a:lnTo>
                  <a:pt x="57149" y="7620"/>
                </a:lnTo>
                <a:close/>
              </a:path>
              <a:path w="78739" h="30479">
                <a:moveTo>
                  <a:pt x="55879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55879" y="7620"/>
                </a:lnTo>
                <a:lnTo>
                  <a:pt x="55879" y="6350"/>
                </a:lnTo>
                <a:close/>
              </a:path>
              <a:path w="78739" h="30479">
                <a:moveTo>
                  <a:pt x="54609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54609" y="6350"/>
                </a:lnTo>
                <a:lnTo>
                  <a:pt x="54609" y="5080"/>
                </a:lnTo>
                <a:close/>
              </a:path>
              <a:path w="78739" h="30479">
                <a:moveTo>
                  <a:pt x="52069" y="2540"/>
                </a:moveTo>
                <a:lnTo>
                  <a:pt x="2539" y="2540"/>
                </a:lnTo>
                <a:lnTo>
                  <a:pt x="2539" y="5080"/>
                </a:lnTo>
                <a:lnTo>
                  <a:pt x="3810" y="5080"/>
                </a:lnTo>
                <a:lnTo>
                  <a:pt x="3810" y="3810"/>
                </a:lnTo>
                <a:lnTo>
                  <a:pt x="52069" y="3810"/>
                </a:lnTo>
                <a:lnTo>
                  <a:pt x="52069" y="2540"/>
                </a:lnTo>
                <a:close/>
              </a:path>
              <a:path w="78739" h="30479">
                <a:moveTo>
                  <a:pt x="53339" y="3810"/>
                </a:moveTo>
                <a:lnTo>
                  <a:pt x="52069" y="3810"/>
                </a:lnTo>
                <a:lnTo>
                  <a:pt x="52069" y="5080"/>
                </a:lnTo>
                <a:lnTo>
                  <a:pt x="53339" y="5080"/>
                </a:lnTo>
                <a:lnTo>
                  <a:pt x="53339" y="3810"/>
                </a:lnTo>
                <a:close/>
              </a:path>
              <a:path w="78739" h="30479">
                <a:moveTo>
                  <a:pt x="5079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50799" y="2540"/>
                </a:lnTo>
                <a:lnTo>
                  <a:pt x="50799" y="1270"/>
                </a:lnTo>
                <a:close/>
              </a:path>
              <a:path w="78739" h="30479">
                <a:moveTo>
                  <a:pt x="49529" y="0"/>
                </a:moveTo>
                <a:lnTo>
                  <a:pt x="0" y="0"/>
                </a:lnTo>
                <a:lnTo>
                  <a:pt x="0" y="1270"/>
                </a:lnTo>
                <a:lnTo>
                  <a:pt x="49529" y="1270"/>
                </a:lnTo>
                <a:lnTo>
                  <a:pt x="4952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bk object 2059"/>
          <p:cNvSpPr/>
          <p:nvPr/>
        </p:nvSpPr>
        <p:spPr>
          <a:xfrm>
            <a:off x="5019040" y="6169659"/>
            <a:ext cx="78740" cy="30480"/>
          </a:xfrm>
          <a:custGeom>
            <a:avLst/>
            <a:gdLst/>
            <a:ahLst/>
            <a:cxnLst/>
            <a:rect l="l" t="t" r="r" b="b"/>
            <a:pathLst>
              <a:path w="78739" h="30479">
                <a:moveTo>
                  <a:pt x="78740" y="29209"/>
                </a:moveTo>
                <a:lnTo>
                  <a:pt x="30480" y="29209"/>
                </a:lnTo>
                <a:lnTo>
                  <a:pt x="30480" y="30479"/>
                </a:lnTo>
                <a:lnTo>
                  <a:pt x="78740" y="30479"/>
                </a:lnTo>
                <a:lnTo>
                  <a:pt x="78740" y="29209"/>
                </a:lnTo>
                <a:close/>
              </a:path>
              <a:path w="78739" h="30479">
                <a:moveTo>
                  <a:pt x="77470" y="27939"/>
                </a:moveTo>
                <a:lnTo>
                  <a:pt x="29210" y="27939"/>
                </a:lnTo>
                <a:lnTo>
                  <a:pt x="29210" y="29209"/>
                </a:lnTo>
                <a:lnTo>
                  <a:pt x="77470" y="29209"/>
                </a:lnTo>
                <a:lnTo>
                  <a:pt x="77470" y="27939"/>
                </a:lnTo>
                <a:close/>
              </a:path>
              <a:path w="78739" h="30479">
                <a:moveTo>
                  <a:pt x="76200" y="26669"/>
                </a:moveTo>
                <a:lnTo>
                  <a:pt x="27939" y="26669"/>
                </a:lnTo>
                <a:lnTo>
                  <a:pt x="27939" y="27939"/>
                </a:lnTo>
                <a:lnTo>
                  <a:pt x="76200" y="27939"/>
                </a:lnTo>
                <a:lnTo>
                  <a:pt x="76200" y="26669"/>
                </a:lnTo>
                <a:close/>
              </a:path>
              <a:path w="78739" h="30479">
                <a:moveTo>
                  <a:pt x="74930" y="25399"/>
                </a:moveTo>
                <a:lnTo>
                  <a:pt x="26670" y="25399"/>
                </a:lnTo>
                <a:lnTo>
                  <a:pt x="26670" y="26669"/>
                </a:lnTo>
                <a:lnTo>
                  <a:pt x="74930" y="26669"/>
                </a:lnTo>
                <a:lnTo>
                  <a:pt x="74930" y="25399"/>
                </a:lnTo>
                <a:close/>
              </a:path>
              <a:path w="78739" h="30479">
                <a:moveTo>
                  <a:pt x="72390" y="22859"/>
                </a:moveTo>
                <a:lnTo>
                  <a:pt x="24130" y="22859"/>
                </a:lnTo>
                <a:lnTo>
                  <a:pt x="24130" y="25399"/>
                </a:lnTo>
                <a:lnTo>
                  <a:pt x="25400" y="25399"/>
                </a:lnTo>
                <a:lnTo>
                  <a:pt x="25400" y="24129"/>
                </a:lnTo>
                <a:lnTo>
                  <a:pt x="72390" y="24129"/>
                </a:lnTo>
                <a:lnTo>
                  <a:pt x="72390" y="22859"/>
                </a:lnTo>
                <a:close/>
              </a:path>
              <a:path w="78739" h="30479">
                <a:moveTo>
                  <a:pt x="73660" y="24129"/>
                </a:moveTo>
                <a:lnTo>
                  <a:pt x="72390" y="24129"/>
                </a:lnTo>
                <a:lnTo>
                  <a:pt x="72390" y="25399"/>
                </a:lnTo>
                <a:lnTo>
                  <a:pt x="73660" y="25399"/>
                </a:lnTo>
                <a:lnTo>
                  <a:pt x="73660" y="24129"/>
                </a:lnTo>
                <a:close/>
              </a:path>
              <a:path w="78739" h="30479">
                <a:moveTo>
                  <a:pt x="71120" y="21589"/>
                </a:moveTo>
                <a:lnTo>
                  <a:pt x="22860" y="21589"/>
                </a:lnTo>
                <a:lnTo>
                  <a:pt x="22860" y="22859"/>
                </a:lnTo>
                <a:lnTo>
                  <a:pt x="71120" y="22859"/>
                </a:lnTo>
                <a:lnTo>
                  <a:pt x="71120" y="21589"/>
                </a:lnTo>
                <a:close/>
              </a:path>
              <a:path w="78739" h="30479">
                <a:moveTo>
                  <a:pt x="69850" y="20319"/>
                </a:moveTo>
                <a:lnTo>
                  <a:pt x="21589" y="20319"/>
                </a:lnTo>
                <a:lnTo>
                  <a:pt x="21589" y="21589"/>
                </a:lnTo>
                <a:lnTo>
                  <a:pt x="69850" y="21589"/>
                </a:lnTo>
                <a:lnTo>
                  <a:pt x="69850" y="20319"/>
                </a:lnTo>
                <a:close/>
              </a:path>
              <a:path w="78739" h="30479">
                <a:moveTo>
                  <a:pt x="68580" y="19049"/>
                </a:moveTo>
                <a:lnTo>
                  <a:pt x="20320" y="19049"/>
                </a:lnTo>
                <a:lnTo>
                  <a:pt x="20320" y="20319"/>
                </a:lnTo>
                <a:lnTo>
                  <a:pt x="68580" y="20319"/>
                </a:lnTo>
                <a:lnTo>
                  <a:pt x="68580" y="19049"/>
                </a:lnTo>
                <a:close/>
              </a:path>
              <a:path w="78739" h="30479">
                <a:moveTo>
                  <a:pt x="66040" y="16509"/>
                </a:moveTo>
                <a:lnTo>
                  <a:pt x="17780" y="16509"/>
                </a:lnTo>
                <a:lnTo>
                  <a:pt x="17780" y="19049"/>
                </a:lnTo>
                <a:lnTo>
                  <a:pt x="19050" y="19049"/>
                </a:lnTo>
                <a:lnTo>
                  <a:pt x="19050" y="17779"/>
                </a:lnTo>
                <a:lnTo>
                  <a:pt x="66040" y="17779"/>
                </a:lnTo>
                <a:lnTo>
                  <a:pt x="66040" y="16509"/>
                </a:lnTo>
                <a:close/>
              </a:path>
              <a:path w="78739" h="30479">
                <a:moveTo>
                  <a:pt x="67310" y="17779"/>
                </a:moveTo>
                <a:lnTo>
                  <a:pt x="66040" y="17779"/>
                </a:lnTo>
                <a:lnTo>
                  <a:pt x="66040" y="19049"/>
                </a:lnTo>
                <a:lnTo>
                  <a:pt x="67310" y="19049"/>
                </a:lnTo>
                <a:lnTo>
                  <a:pt x="67310" y="17779"/>
                </a:lnTo>
                <a:close/>
              </a:path>
              <a:path w="78739" h="30479">
                <a:moveTo>
                  <a:pt x="64770" y="15239"/>
                </a:moveTo>
                <a:lnTo>
                  <a:pt x="16510" y="15239"/>
                </a:lnTo>
                <a:lnTo>
                  <a:pt x="16510" y="16509"/>
                </a:lnTo>
                <a:lnTo>
                  <a:pt x="64770" y="16509"/>
                </a:lnTo>
                <a:lnTo>
                  <a:pt x="64770" y="15239"/>
                </a:lnTo>
                <a:close/>
              </a:path>
              <a:path w="78739" h="30479">
                <a:moveTo>
                  <a:pt x="63500" y="13969"/>
                </a:moveTo>
                <a:lnTo>
                  <a:pt x="15239" y="13969"/>
                </a:lnTo>
                <a:lnTo>
                  <a:pt x="15239" y="15239"/>
                </a:lnTo>
                <a:lnTo>
                  <a:pt x="63500" y="15239"/>
                </a:lnTo>
                <a:lnTo>
                  <a:pt x="63500" y="13969"/>
                </a:lnTo>
                <a:close/>
              </a:path>
              <a:path w="78739" h="30479">
                <a:moveTo>
                  <a:pt x="62230" y="12699"/>
                </a:moveTo>
                <a:lnTo>
                  <a:pt x="13970" y="12699"/>
                </a:lnTo>
                <a:lnTo>
                  <a:pt x="13970" y="13969"/>
                </a:lnTo>
                <a:lnTo>
                  <a:pt x="62230" y="13969"/>
                </a:lnTo>
                <a:lnTo>
                  <a:pt x="62230" y="12699"/>
                </a:lnTo>
                <a:close/>
              </a:path>
              <a:path w="78739" h="30479">
                <a:moveTo>
                  <a:pt x="59690" y="10159"/>
                </a:moveTo>
                <a:lnTo>
                  <a:pt x="11430" y="10159"/>
                </a:lnTo>
                <a:lnTo>
                  <a:pt x="11430" y="12699"/>
                </a:lnTo>
                <a:lnTo>
                  <a:pt x="12700" y="12699"/>
                </a:lnTo>
                <a:lnTo>
                  <a:pt x="12700" y="11429"/>
                </a:lnTo>
                <a:lnTo>
                  <a:pt x="59690" y="11429"/>
                </a:lnTo>
                <a:lnTo>
                  <a:pt x="59690" y="10159"/>
                </a:lnTo>
                <a:close/>
              </a:path>
              <a:path w="78739" h="30479">
                <a:moveTo>
                  <a:pt x="60960" y="11429"/>
                </a:moveTo>
                <a:lnTo>
                  <a:pt x="59690" y="11429"/>
                </a:lnTo>
                <a:lnTo>
                  <a:pt x="59690" y="12699"/>
                </a:lnTo>
                <a:lnTo>
                  <a:pt x="60960" y="12699"/>
                </a:lnTo>
                <a:lnTo>
                  <a:pt x="60960" y="11429"/>
                </a:lnTo>
                <a:close/>
              </a:path>
              <a:path w="78739" h="30479">
                <a:moveTo>
                  <a:pt x="58420" y="8889"/>
                </a:moveTo>
                <a:lnTo>
                  <a:pt x="10160" y="8889"/>
                </a:lnTo>
                <a:lnTo>
                  <a:pt x="10160" y="10159"/>
                </a:lnTo>
                <a:lnTo>
                  <a:pt x="58420" y="10159"/>
                </a:lnTo>
                <a:lnTo>
                  <a:pt x="58420" y="8889"/>
                </a:lnTo>
                <a:close/>
              </a:path>
              <a:path w="78739" h="30479">
                <a:moveTo>
                  <a:pt x="57150" y="7619"/>
                </a:moveTo>
                <a:lnTo>
                  <a:pt x="8889" y="7619"/>
                </a:lnTo>
                <a:lnTo>
                  <a:pt x="8889" y="8889"/>
                </a:lnTo>
                <a:lnTo>
                  <a:pt x="57150" y="8889"/>
                </a:lnTo>
                <a:lnTo>
                  <a:pt x="57150" y="7619"/>
                </a:lnTo>
                <a:close/>
              </a:path>
              <a:path w="78739" h="30479">
                <a:moveTo>
                  <a:pt x="55880" y="6349"/>
                </a:moveTo>
                <a:lnTo>
                  <a:pt x="7620" y="6349"/>
                </a:lnTo>
                <a:lnTo>
                  <a:pt x="7620" y="7619"/>
                </a:lnTo>
                <a:lnTo>
                  <a:pt x="55880" y="7619"/>
                </a:lnTo>
                <a:lnTo>
                  <a:pt x="55880" y="6349"/>
                </a:lnTo>
                <a:close/>
              </a:path>
              <a:path w="78739" h="30479">
                <a:moveTo>
                  <a:pt x="53339" y="3809"/>
                </a:moveTo>
                <a:lnTo>
                  <a:pt x="3810" y="3809"/>
                </a:lnTo>
                <a:lnTo>
                  <a:pt x="3810" y="6349"/>
                </a:lnTo>
                <a:lnTo>
                  <a:pt x="6350" y="6349"/>
                </a:lnTo>
                <a:lnTo>
                  <a:pt x="6350" y="5079"/>
                </a:lnTo>
                <a:lnTo>
                  <a:pt x="53339" y="5079"/>
                </a:lnTo>
                <a:lnTo>
                  <a:pt x="53339" y="3809"/>
                </a:lnTo>
                <a:close/>
              </a:path>
              <a:path w="78739" h="30479">
                <a:moveTo>
                  <a:pt x="54610" y="5079"/>
                </a:moveTo>
                <a:lnTo>
                  <a:pt x="53339" y="5079"/>
                </a:lnTo>
                <a:lnTo>
                  <a:pt x="53339" y="6349"/>
                </a:lnTo>
                <a:lnTo>
                  <a:pt x="54610" y="6349"/>
                </a:lnTo>
                <a:lnTo>
                  <a:pt x="54610" y="5079"/>
                </a:lnTo>
                <a:close/>
              </a:path>
              <a:path w="78739" h="30479">
                <a:moveTo>
                  <a:pt x="5206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52069" y="3809"/>
                </a:lnTo>
                <a:lnTo>
                  <a:pt x="52069" y="2539"/>
                </a:lnTo>
                <a:close/>
              </a:path>
              <a:path w="78739" h="30479">
                <a:moveTo>
                  <a:pt x="5080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50800" y="2539"/>
                </a:lnTo>
                <a:lnTo>
                  <a:pt x="50800" y="1269"/>
                </a:lnTo>
                <a:close/>
              </a:path>
              <a:path w="78739" h="30479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bk object 2060"/>
          <p:cNvSpPr/>
          <p:nvPr/>
        </p:nvSpPr>
        <p:spPr>
          <a:xfrm>
            <a:off x="5049520" y="6200140"/>
            <a:ext cx="77470" cy="31750"/>
          </a:xfrm>
          <a:custGeom>
            <a:avLst/>
            <a:gdLst/>
            <a:ahLst/>
            <a:cxnLst/>
            <a:rect l="l" t="t" r="r" b="b"/>
            <a:pathLst>
              <a:path w="77470" h="31750">
                <a:moveTo>
                  <a:pt x="76199" y="29210"/>
                </a:moveTo>
                <a:lnTo>
                  <a:pt x="26669" y="29210"/>
                </a:lnTo>
                <a:lnTo>
                  <a:pt x="26669" y="31750"/>
                </a:lnTo>
                <a:lnTo>
                  <a:pt x="77469" y="31750"/>
                </a:lnTo>
                <a:lnTo>
                  <a:pt x="77469" y="30480"/>
                </a:lnTo>
                <a:lnTo>
                  <a:pt x="76199" y="30480"/>
                </a:lnTo>
                <a:lnTo>
                  <a:pt x="76199" y="29210"/>
                </a:lnTo>
                <a:close/>
              </a:path>
              <a:path w="77470" h="31750">
                <a:moveTo>
                  <a:pt x="74929" y="27940"/>
                </a:moveTo>
                <a:lnTo>
                  <a:pt x="25400" y="27940"/>
                </a:lnTo>
                <a:lnTo>
                  <a:pt x="25400" y="29210"/>
                </a:lnTo>
                <a:lnTo>
                  <a:pt x="74929" y="29210"/>
                </a:lnTo>
                <a:lnTo>
                  <a:pt x="74929" y="27940"/>
                </a:lnTo>
                <a:close/>
              </a:path>
              <a:path w="77470" h="31750">
                <a:moveTo>
                  <a:pt x="73659" y="26670"/>
                </a:moveTo>
                <a:lnTo>
                  <a:pt x="24129" y="26670"/>
                </a:lnTo>
                <a:lnTo>
                  <a:pt x="24129" y="27940"/>
                </a:lnTo>
                <a:lnTo>
                  <a:pt x="73659" y="27940"/>
                </a:lnTo>
                <a:lnTo>
                  <a:pt x="73659" y="26670"/>
                </a:lnTo>
                <a:close/>
              </a:path>
              <a:path w="77470" h="31750">
                <a:moveTo>
                  <a:pt x="72389" y="25400"/>
                </a:moveTo>
                <a:lnTo>
                  <a:pt x="71119" y="25400"/>
                </a:lnTo>
                <a:lnTo>
                  <a:pt x="71119" y="26670"/>
                </a:lnTo>
                <a:lnTo>
                  <a:pt x="72389" y="26670"/>
                </a:lnTo>
                <a:lnTo>
                  <a:pt x="72389" y="25400"/>
                </a:lnTo>
                <a:close/>
              </a:path>
              <a:path w="77470" h="31750">
                <a:moveTo>
                  <a:pt x="71119" y="24130"/>
                </a:moveTo>
                <a:lnTo>
                  <a:pt x="22859" y="24130"/>
                </a:lnTo>
                <a:lnTo>
                  <a:pt x="22859" y="25400"/>
                </a:lnTo>
                <a:lnTo>
                  <a:pt x="71119" y="25400"/>
                </a:lnTo>
                <a:lnTo>
                  <a:pt x="71119" y="24130"/>
                </a:lnTo>
                <a:close/>
              </a:path>
              <a:path w="77470" h="31750">
                <a:moveTo>
                  <a:pt x="69850" y="22860"/>
                </a:moveTo>
                <a:lnTo>
                  <a:pt x="21589" y="22860"/>
                </a:lnTo>
                <a:lnTo>
                  <a:pt x="21589" y="24130"/>
                </a:lnTo>
                <a:lnTo>
                  <a:pt x="69850" y="24130"/>
                </a:lnTo>
                <a:lnTo>
                  <a:pt x="69850" y="22860"/>
                </a:lnTo>
                <a:close/>
              </a:path>
              <a:path w="77470" h="31750">
                <a:moveTo>
                  <a:pt x="68579" y="20320"/>
                </a:moveTo>
                <a:lnTo>
                  <a:pt x="19050" y="20320"/>
                </a:lnTo>
                <a:lnTo>
                  <a:pt x="19050" y="21590"/>
                </a:lnTo>
                <a:lnTo>
                  <a:pt x="20319" y="21590"/>
                </a:lnTo>
                <a:lnTo>
                  <a:pt x="20319" y="22860"/>
                </a:lnTo>
                <a:lnTo>
                  <a:pt x="68579" y="22860"/>
                </a:lnTo>
                <a:lnTo>
                  <a:pt x="68579" y="20320"/>
                </a:lnTo>
                <a:close/>
              </a:path>
              <a:path w="77470" h="31750">
                <a:moveTo>
                  <a:pt x="66039" y="17780"/>
                </a:moveTo>
                <a:lnTo>
                  <a:pt x="17779" y="17780"/>
                </a:lnTo>
                <a:lnTo>
                  <a:pt x="17779" y="20320"/>
                </a:lnTo>
                <a:lnTo>
                  <a:pt x="19050" y="20320"/>
                </a:lnTo>
                <a:lnTo>
                  <a:pt x="19050" y="19050"/>
                </a:lnTo>
                <a:lnTo>
                  <a:pt x="66039" y="19050"/>
                </a:lnTo>
                <a:lnTo>
                  <a:pt x="66039" y="17780"/>
                </a:lnTo>
                <a:close/>
              </a:path>
              <a:path w="77470" h="31750">
                <a:moveTo>
                  <a:pt x="67310" y="19050"/>
                </a:moveTo>
                <a:lnTo>
                  <a:pt x="66039" y="19050"/>
                </a:lnTo>
                <a:lnTo>
                  <a:pt x="66039" y="20320"/>
                </a:lnTo>
                <a:lnTo>
                  <a:pt x="67310" y="20320"/>
                </a:lnTo>
                <a:lnTo>
                  <a:pt x="67310" y="19050"/>
                </a:lnTo>
                <a:close/>
              </a:path>
              <a:path w="77470" h="31750">
                <a:moveTo>
                  <a:pt x="64769" y="16510"/>
                </a:moveTo>
                <a:lnTo>
                  <a:pt x="16509" y="16510"/>
                </a:lnTo>
                <a:lnTo>
                  <a:pt x="16509" y="17780"/>
                </a:lnTo>
                <a:lnTo>
                  <a:pt x="64769" y="17780"/>
                </a:lnTo>
                <a:lnTo>
                  <a:pt x="64769" y="16510"/>
                </a:lnTo>
                <a:close/>
              </a:path>
              <a:path w="77470" h="31750">
                <a:moveTo>
                  <a:pt x="62229" y="13970"/>
                </a:moveTo>
                <a:lnTo>
                  <a:pt x="15239" y="13970"/>
                </a:lnTo>
                <a:lnTo>
                  <a:pt x="15239" y="16510"/>
                </a:lnTo>
                <a:lnTo>
                  <a:pt x="63500" y="16510"/>
                </a:lnTo>
                <a:lnTo>
                  <a:pt x="63500" y="15240"/>
                </a:lnTo>
                <a:lnTo>
                  <a:pt x="62229" y="15240"/>
                </a:lnTo>
                <a:lnTo>
                  <a:pt x="62229" y="13970"/>
                </a:lnTo>
                <a:close/>
              </a:path>
              <a:path w="77470" h="31750">
                <a:moveTo>
                  <a:pt x="59689" y="11430"/>
                </a:moveTo>
                <a:lnTo>
                  <a:pt x="12700" y="11430"/>
                </a:lnTo>
                <a:lnTo>
                  <a:pt x="12700" y="13970"/>
                </a:lnTo>
                <a:lnTo>
                  <a:pt x="13969" y="13970"/>
                </a:lnTo>
                <a:lnTo>
                  <a:pt x="13969" y="12700"/>
                </a:lnTo>
                <a:lnTo>
                  <a:pt x="59689" y="12700"/>
                </a:lnTo>
                <a:lnTo>
                  <a:pt x="59689" y="11430"/>
                </a:lnTo>
                <a:close/>
              </a:path>
              <a:path w="77470" h="31750">
                <a:moveTo>
                  <a:pt x="60959" y="12700"/>
                </a:moveTo>
                <a:lnTo>
                  <a:pt x="59689" y="12700"/>
                </a:lnTo>
                <a:lnTo>
                  <a:pt x="59689" y="13970"/>
                </a:lnTo>
                <a:lnTo>
                  <a:pt x="60959" y="13970"/>
                </a:lnTo>
                <a:lnTo>
                  <a:pt x="60959" y="12700"/>
                </a:lnTo>
                <a:close/>
              </a:path>
              <a:path w="77470" h="31750">
                <a:moveTo>
                  <a:pt x="58419" y="10160"/>
                </a:moveTo>
                <a:lnTo>
                  <a:pt x="11429" y="10160"/>
                </a:lnTo>
                <a:lnTo>
                  <a:pt x="11429" y="11430"/>
                </a:lnTo>
                <a:lnTo>
                  <a:pt x="58419" y="11430"/>
                </a:lnTo>
                <a:lnTo>
                  <a:pt x="58419" y="10160"/>
                </a:lnTo>
                <a:close/>
              </a:path>
              <a:path w="77470" h="31750">
                <a:moveTo>
                  <a:pt x="57150" y="7620"/>
                </a:moveTo>
                <a:lnTo>
                  <a:pt x="8889" y="7620"/>
                </a:lnTo>
                <a:lnTo>
                  <a:pt x="8889" y="8890"/>
                </a:lnTo>
                <a:lnTo>
                  <a:pt x="10159" y="8890"/>
                </a:lnTo>
                <a:lnTo>
                  <a:pt x="10159" y="10160"/>
                </a:lnTo>
                <a:lnTo>
                  <a:pt x="57149" y="10160"/>
                </a:lnTo>
                <a:lnTo>
                  <a:pt x="57150" y="7620"/>
                </a:lnTo>
                <a:close/>
              </a:path>
              <a:path w="77470" h="31750">
                <a:moveTo>
                  <a:pt x="54610" y="5080"/>
                </a:moveTo>
                <a:lnTo>
                  <a:pt x="6350" y="5080"/>
                </a:lnTo>
                <a:lnTo>
                  <a:pt x="6350" y="7620"/>
                </a:lnTo>
                <a:lnTo>
                  <a:pt x="7619" y="7620"/>
                </a:lnTo>
                <a:lnTo>
                  <a:pt x="7619" y="6350"/>
                </a:lnTo>
                <a:lnTo>
                  <a:pt x="54610" y="6350"/>
                </a:lnTo>
                <a:lnTo>
                  <a:pt x="54610" y="5080"/>
                </a:lnTo>
                <a:close/>
              </a:path>
              <a:path w="77470" h="31750">
                <a:moveTo>
                  <a:pt x="55879" y="6350"/>
                </a:moveTo>
                <a:lnTo>
                  <a:pt x="54610" y="6350"/>
                </a:lnTo>
                <a:lnTo>
                  <a:pt x="54610" y="7620"/>
                </a:lnTo>
                <a:lnTo>
                  <a:pt x="55879" y="7620"/>
                </a:lnTo>
                <a:lnTo>
                  <a:pt x="55879" y="6350"/>
                </a:lnTo>
                <a:close/>
              </a:path>
              <a:path w="77470" h="31750">
                <a:moveTo>
                  <a:pt x="53339" y="3810"/>
                </a:moveTo>
                <a:lnTo>
                  <a:pt x="5079" y="3810"/>
                </a:lnTo>
                <a:lnTo>
                  <a:pt x="5079" y="5080"/>
                </a:lnTo>
                <a:lnTo>
                  <a:pt x="53339" y="5080"/>
                </a:lnTo>
                <a:lnTo>
                  <a:pt x="53339" y="3810"/>
                </a:lnTo>
                <a:close/>
              </a:path>
              <a:path w="77470" h="31750">
                <a:moveTo>
                  <a:pt x="52069" y="2540"/>
                </a:moveTo>
                <a:lnTo>
                  <a:pt x="3809" y="2540"/>
                </a:lnTo>
                <a:lnTo>
                  <a:pt x="3809" y="3810"/>
                </a:lnTo>
                <a:lnTo>
                  <a:pt x="52069" y="3810"/>
                </a:lnTo>
                <a:lnTo>
                  <a:pt x="52069" y="2540"/>
                </a:lnTo>
                <a:close/>
              </a:path>
              <a:path w="77470" h="31750">
                <a:moveTo>
                  <a:pt x="50800" y="1270"/>
                </a:moveTo>
                <a:lnTo>
                  <a:pt x="2539" y="1270"/>
                </a:lnTo>
                <a:lnTo>
                  <a:pt x="2539" y="2540"/>
                </a:lnTo>
                <a:lnTo>
                  <a:pt x="50800" y="2540"/>
                </a:lnTo>
                <a:lnTo>
                  <a:pt x="50800" y="1270"/>
                </a:lnTo>
                <a:close/>
              </a:path>
              <a:path w="77470" h="3175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  <a:path w="77470" h="31750">
                <a:moveTo>
                  <a:pt x="49529" y="0"/>
                </a:moveTo>
                <a:lnTo>
                  <a:pt x="48260" y="0"/>
                </a:lnTo>
                <a:lnTo>
                  <a:pt x="48260" y="1270"/>
                </a:lnTo>
                <a:lnTo>
                  <a:pt x="49529" y="1270"/>
                </a:lnTo>
                <a:lnTo>
                  <a:pt x="4952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bk object 2061"/>
          <p:cNvSpPr/>
          <p:nvPr/>
        </p:nvSpPr>
        <p:spPr>
          <a:xfrm>
            <a:off x="5076190" y="6231890"/>
            <a:ext cx="77470" cy="30480"/>
          </a:xfrm>
          <a:custGeom>
            <a:avLst/>
            <a:gdLst/>
            <a:ahLst/>
            <a:cxnLst/>
            <a:rect l="l" t="t" r="r" b="b"/>
            <a:pathLst>
              <a:path w="77470" h="30479">
                <a:moveTo>
                  <a:pt x="76200" y="26670"/>
                </a:moveTo>
                <a:lnTo>
                  <a:pt x="21589" y="26670"/>
                </a:lnTo>
                <a:lnTo>
                  <a:pt x="21589" y="27940"/>
                </a:lnTo>
                <a:lnTo>
                  <a:pt x="22860" y="27940"/>
                </a:lnTo>
                <a:lnTo>
                  <a:pt x="22860" y="30480"/>
                </a:lnTo>
                <a:lnTo>
                  <a:pt x="77470" y="30480"/>
                </a:lnTo>
                <a:lnTo>
                  <a:pt x="77470" y="29210"/>
                </a:lnTo>
                <a:lnTo>
                  <a:pt x="76200" y="29210"/>
                </a:lnTo>
                <a:lnTo>
                  <a:pt x="76200" y="26670"/>
                </a:lnTo>
                <a:close/>
              </a:path>
              <a:path w="77470" h="30479">
                <a:moveTo>
                  <a:pt x="72389" y="22860"/>
                </a:moveTo>
                <a:lnTo>
                  <a:pt x="19050" y="22860"/>
                </a:lnTo>
                <a:lnTo>
                  <a:pt x="19050" y="26670"/>
                </a:lnTo>
                <a:lnTo>
                  <a:pt x="20320" y="26670"/>
                </a:lnTo>
                <a:lnTo>
                  <a:pt x="20320" y="25400"/>
                </a:lnTo>
                <a:lnTo>
                  <a:pt x="72389" y="25400"/>
                </a:lnTo>
                <a:lnTo>
                  <a:pt x="72389" y="22860"/>
                </a:lnTo>
                <a:close/>
              </a:path>
              <a:path w="77470" h="30479">
                <a:moveTo>
                  <a:pt x="74930" y="25400"/>
                </a:moveTo>
                <a:lnTo>
                  <a:pt x="73660" y="25400"/>
                </a:lnTo>
                <a:lnTo>
                  <a:pt x="73660" y="26670"/>
                </a:lnTo>
                <a:lnTo>
                  <a:pt x="74930" y="26670"/>
                </a:lnTo>
                <a:lnTo>
                  <a:pt x="74930" y="25400"/>
                </a:lnTo>
                <a:close/>
              </a:path>
              <a:path w="77470" h="30479">
                <a:moveTo>
                  <a:pt x="71120" y="21590"/>
                </a:moveTo>
                <a:lnTo>
                  <a:pt x="17780" y="21590"/>
                </a:lnTo>
                <a:lnTo>
                  <a:pt x="17780" y="22860"/>
                </a:lnTo>
                <a:lnTo>
                  <a:pt x="71120" y="22860"/>
                </a:lnTo>
                <a:lnTo>
                  <a:pt x="71120" y="21590"/>
                </a:lnTo>
                <a:close/>
              </a:path>
              <a:path w="77470" h="30479">
                <a:moveTo>
                  <a:pt x="69850" y="20320"/>
                </a:moveTo>
                <a:lnTo>
                  <a:pt x="16510" y="20320"/>
                </a:lnTo>
                <a:lnTo>
                  <a:pt x="16510" y="21590"/>
                </a:lnTo>
                <a:lnTo>
                  <a:pt x="69850" y="21590"/>
                </a:lnTo>
                <a:lnTo>
                  <a:pt x="69850" y="20320"/>
                </a:lnTo>
                <a:close/>
              </a:path>
              <a:path w="77470" h="30479">
                <a:moveTo>
                  <a:pt x="68579" y="19050"/>
                </a:moveTo>
                <a:lnTo>
                  <a:pt x="67310" y="19050"/>
                </a:lnTo>
                <a:lnTo>
                  <a:pt x="67310" y="20320"/>
                </a:lnTo>
                <a:lnTo>
                  <a:pt x="68579" y="20320"/>
                </a:lnTo>
                <a:lnTo>
                  <a:pt x="68579" y="19050"/>
                </a:lnTo>
                <a:close/>
              </a:path>
              <a:path w="77470" h="30479">
                <a:moveTo>
                  <a:pt x="66040" y="16510"/>
                </a:moveTo>
                <a:lnTo>
                  <a:pt x="13970" y="16510"/>
                </a:lnTo>
                <a:lnTo>
                  <a:pt x="13970" y="19050"/>
                </a:lnTo>
                <a:lnTo>
                  <a:pt x="66040" y="19050"/>
                </a:lnTo>
                <a:lnTo>
                  <a:pt x="66040" y="16510"/>
                </a:lnTo>
                <a:close/>
              </a:path>
              <a:path w="77470" h="30479">
                <a:moveTo>
                  <a:pt x="64770" y="13970"/>
                </a:moveTo>
                <a:lnTo>
                  <a:pt x="11430" y="13970"/>
                </a:lnTo>
                <a:lnTo>
                  <a:pt x="11430" y="15240"/>
                </a:lnTo>
                <a:lnTo>
                  <a:pt x="12700" y="15240"/>
                </a:lnTo>
                <a:lnTo>
                  <a:pt x="12700" y="16510"/>
                </a:lnTo>
                <a:lnTo>
                  <a:pt x="64770" y="16510"/>
                </a:lnTo>
                <a:lnTo>
                  <a:pt x="64770" y="13970"/>
                </a:lnTo>
                <a:close/>
              </a:path>
              <a:path w="77470" h="30479">
                <a:moveTo>
                  <a:pt x="11430" y="12700"/>
                </a:moveTo>
                <a:lnTo>
                  <a:pt x="10160" y="12700"/>
                </a:lnTo>
                <a:lnTo>
                  <a:pt x="10160" y="13970"/>
                </a:lnTo>
                <a:lnTo>
                  <a:pt x="11430" y="13970"/>
                </a:lnTo>
                <a:lnTo>
                  <a:pt x="11430" y="12700"/>
                </a:lnTo>
                <a:close/>
              </a:path>
              <a:path w="77470" h="30479">
                <a:moveTo>
                  <a:pt x="63500" y="12700"/>
                </a:moveTo>
                <a:lnTo>
                  <a:pt x="62230" y="12700"/>
                </a:lnTo>
                <a:lnTo>
                  <a:pt x="62230" y="13970"/>
                </a:lnTo>
                <a:lnTo>
                  <a:pt x="63500" y="13970"/>
                </a:lnTo>
                <a:lnTo>
                  <a:pt x="63500" y="12700"/>
                </a:lnTo>
                <a:close/>
              </a:path>
              <a:path w="77470" h="30479">
                <a:moveTo>
                  <a:pt x="60960" y="10160"/>
                </a:moveTo>
                <a:lnTo>
                  <a:pt x="8889" y="10160"/>
                </a:lnTo>
                <a:lnTo>
                  <a:pt x="8889" y="12700"/>
                </a:lnTo>
                <a:lnTo>
                  <a:pt x="60960" y="12700"/>
                </a:lnTo>
                <a:lnTo>
                  <a:pt x="60960" y="10160"/>
                </a:lnTo>
                <a:close/>
              </a:path>
              <a:path w="77470" h="30479">
                <a:moveTo>
                  <a:pt x="58420" y="7620"/>
                </a:moveTo>
                <a:lnTo>
                  <a:pt x="7620" y="7620"/>
                </a:lnTo>
                <a:lnTo>
                  <a:pt x="7620" y="10160"/>
                </a:lnTo>
                <a:lnTo>
                  <a:pt x="59690" y="10160"/>
                </a:lnTo>
                <a:lnTo>
                  <a:pt x="59690" y="8890"/>
                </a:lnTo>
                <a:lnTo>
                  <a:pt x="58420" y="8890"/>
                </a:lnTo>
                <a:lnTo>
                  <a:pt x="58420" y="7620"/>
                </a:lnTo>
                <a:close/>
              </a:path>
              <a:path w="77470" h="30479">
                <a:moveTo>
                  <a:pt x="6350" y="6350"/>
                </a:moveTo>
                <a:lnTo>
                  <a:pt x="5080" y="6350"/>
                </a:lnTo>
                <a:lnTo>
                  <a:pt x="5080" y="7620"/>
                </a:lnTo>
                <a:lnTo>
                  <a:pt x="6350" y="7620"/>
                </a:lnTo>
                <a:lnTo>
                  <a:pt x="6350" y="6350"/>
                </a:lnTo>
                <a:close/>
              </a:path>
              <a:path w="77470" h="30479">
                <a:moveTo>
                  <a:pt x="57150" y="6350"/>
                </a:moveTo>
                <a:lnTo>
                  <a:pt x="55880" y="6350"/>
                </a:lnTo>
                <a:lnTo>
                  <a:pt x="55880" y="7620"/>
                </a:lnTo>
                <a:lnTo>
                  <a:pt x="57150" y="7620"/>
                </a:lnTo>
                <a:lnTo>
                  <a:pt x="57150" y="6350"/>
                </a:lnTo>
                <a:close/>
              </a:path>
              <a:path w="77470" h="30479">
                <a:moveTo>
                  <a:pt x="53339" y="1270"/>
                </a:moveTo>
                <a:lnTo>
                  <a:pt x="2539" y="1270"/>
                </a:lnTo>
                <a:lnTo>
                  <a:pt x="2539" y="2540"/>
                </a:lnTo>
                <a:lnTo>
                  <a:pt x="3810" y="2540"/>
                </a:lnTo>
                <a:lnTo>
                  <a:pt x="3810" y="6350"/>
                </a:lnTo>
                <a:lnTo>
                  <a:pt x="54610" y="6350"/>
                </a:lnTo>
                <a:lnTo>
                  <a:pt x="54610" y="3810"/>
                </a:lnTo>
                <a:lnTo>
                  <a:pt x="53339" y="3810"/>
                </a:lnTo>
                <a:lnTo>
                  <a:pt x="53339" y="1270"/>
                </a:lnTo>
                <a:close/>
              </a:path>
              <a:path w="77470" h="3047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77470" h="30479">
                <a:moveTo>
                  <a:pt x="52070" y="0"/>
                </a:moveTo>
                <a:lnTo>
                  <a:pt x="50800" y="0"/>
                </a:lnTo>
                <a:lnTo>
                  <a:pt x="5080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bk object 2062"/>
          <p:cNvSpPr/>
          <p:nvPr/>
        </p:nvSpPr>
        <p:spPr>
          <a:xfrm>
            <a:off x="5099050" y="6262370"/>
            <a:ext cx="80010" cy="31750"/>
          </a:xfrm>
          <a:custGeom>
            <a:avLst/>
            <a:gdLst/>
            <a:ahLst/>
            <a:cxnLst/>
            <a:rect l="l" t="t" r="r" b="b"/>
            <a:pathLst>
              <a:path w="80010" h="31750">
                <a:moveTo>
                  <a:pt x="80010" y="29209"/>
                </a:moveTo>
                <a:lnTo>
                  <a:pt x="22860" y="29209"/>
                </a:lnTo>
                <a:lnTo>
                  <a:pt x="22860" y="31749"/>
                </a:lnTo>
                <a:lnTo>
                  <a:pt x="80010" y="31749"/>
                </a:lnTo>
                <a:lnTo>
                  <a:pt x="80010" y="29209"/>
                </a:lnTo>
                <a:close/>
              </a:path>
              <a:path w="80010" h="31750">
                <a:moveTo>
                  <a:pt x="78739" y="27939"/>
                </a:moveTo>
                <a:lnTo>
                  <a:pt x="21589" y="27939"/>
                </a:lnTo>
                <a:lnTo>
                  <a:pt x="21589" y="29209"/>
                </a:lnTo>
                <a:lnTo>
                  <a:pt x="78739" y="29209"/>
                </a:lnTo>
                <a:lnTo>
                  <a:pt x="78739" y="27939"/>
                </a:lnTo>
                <a:close/>
              </a:path>
              <a:path w="80010" h="31750">
                <a:moveTo>
                  <a:pt x="21589" y="26669"/>
                </a:moveTo>
                <a:lnTo>
                  <a:pt x="20320" y="26669"/>
                </a:lnTo>
                <a:lnTo>
                  <a:pt x="20320" y="27939"/>
                </a:lnTo>
                <a:lnTo>
                  <a:pt x="21589" y="27939"/>
                </a:lnTo>
                <a:lnTo>
                  <a:pt x="21589" y="26669"/>
                </a:lnTo>
                <a:close/>
              </a:path>
              <a:path w="80010" h="31750">
                <a:moveTo>
                  <a:pt x="74929" y="21589"/>
                </a:moveTo>
                <a:lnTo>
                  <a:pt x="17779" y="21589"/>
                </a:lnTo>
                <a:lnTo>
                  <a:pt x="17779" y="22859"/>
                </a:lnTo>
                <a:lnTo>
                  <a:pt x="19050" y="22859"/>
                </a:lnTo>
                <a:lnTo>
                  <a:pt x="19050" y="26669"/>
                </a:lnTo>
                <a:lnTo>
                  <a:pt x="76200" y="26669"/>
                </a:lnTo>
                <a:lnTo>
                  <a:pt x="76200" y="24129"/>
                </a:lnTo>
                <a:lnTo>
                  <a:pt x="74929" y="24129"/>
                </a:lnTo>
                <a:lnTo>
                  <a:pt x="74929" y="21589"/>
                </a:lnTo>
                <a:close/>
              </a:path>
              <a:path w="80010" h="31750">
                <a:moveTo>
                  <a:pt x="72389" y="17779"/>
                </a:moveTo>
                <a:lnTo>
                  <a:pt x="15239" y="17779"/>
                </a:lnTo>
                <a:lnTo>
                  <a:pt x="15239" y="21589"/>
                </a:lnTo>
                <a:lnTo>
                  <a:pt x="16510" y="21589"/>
                </a:lnTo>
                <a:lnTo>
                  <a:pt x="16510" y="20319"/>
                </a:lnTo>
                <a:lnTo>
                  <a:pt x="72389" y="20319"/>
                </a:lnTo>
                <a:lnTo>
                  <a:pt x="72389" y="17779"/>
                </a:lnTo>
                <a:close/>
              </a:path>
              <a:path w="80010" h="31750">
                <a:moveTo>
                  <a:pt x="73660" y="20319"/>
                </a:moveTo>
                <a:lnTo>
                  <a:pt x="72389" y="20319"/>
                </a:lnTo>
                <a:lnTo>
                  <a:pt x="72389" y="21589"/>
                </a:lnTo>
                <a:lnTo>
                  <a:pt x="73660" y="21589"/>
                </a:lnTo>
                <a:lnTo>
                  <a:pt x="73660" y="20319"/>
                </a:lnTo>
                <a:close/>
              </a:path>
              <a:path w="80010" h="31750">
                <a:moveTo>
                  <a:pt x="71120" y="16509"/>
                </a:moveTo>
                <a:lnTo>
                  <a:pt x="13970" y="16509"/>
                </a:lnTo>
                <a:lnTo>
                  <a:pt x="13970" y="17779"/>
                </a:lnTo>
                <a:lnTo>
                  <a:pt x="71120" y="17779"/>
                </a:lnTo>
                <a:lnTo>
                  <a:pt x="71120" y="16509"/>
                </a:lnTo>
                <a:close/>
              </a:path>
              <a:path w="80010" h="31750">
                <a:moveTo>
                  <a:pt x="69850" y="15239"/>
                </a:moveTo>
                <a:lnTo>
                  <a:pt x="12700" y="15239"/>
                </a:lnTo>
                <a:lnTo>
                  <a:pt x="12700" y="16509"/>
                </a:lnTo>
                <a:lnTo>
                  <a:pt x="69850" y="16509"/>
                </a:lnTo>
                <a:lnTo>
                  <a:pt x="69850" y="15239"/>
                </a:lnTo>
                <a:close/>
              </a:path>
              <a:path w="80010" h="31750">
                <a:moveTo>
                  <a:pt x="68579" y="13969"/>
                </a:moveTo>
                <a:lnTo>
                  <a:pt x="67309" y="13969"/>
                </a:lnTo>
                <a:lnTo>
                  <a:pt x="67309" y="15239"/>
                </a:lnTo>
                <a:lnTo>
                  <a:pt x="68579" y="15239"/>
                </a:lnTo>
                <a:lnTo>
                  <a:pt x="68579" y="13969"/>
                </a:lnTo>
                <a:close/>
              </a:path>
              <a:path w="80010" h="31750">
                <a:moveTo>
                  <a:pt x="66039" y="11429"/>
                </a:moveTo>
                <a:lnTo>
                  <a:pt x="10160" y="11429"/>
                </a:lnTo>
                <a:lnTo>
                  <a:pt x="10160" y="13969"/>
                </a:lnTo>
                <a:lnTo>
                  <a:pt x="66039" y="13969"/>
                </a:lnTo>
                <a:lnTo>
                  <a:pt x="66039" y="11429"/>
                </a:lnTo>
                <a:close/>
              </a:path>
              <a:path w="80010" h="31750">
                <a:moveTo>
                  <a:pt x="64770" y="8889"/>
                </a:moveTo>
                <a:lnTo>
                  <a:pt x="7620" y="8889"/>
                </a:lnTo>
                <a:lnTo>
                  <a:pt x="7620" y="10159"/>
                </a:lnTo>
                <a:lnTo>
                  <a:pt x="8889" y="10159"/>
                </a:lnTo>
                <a:lnTo>
                  <a:pt x="8889" y="11429"/>
                </a:lnTo>
                <a:lnTo>
                  <a:pt x="64769" y="11429"/>
                </a:lnTo>
                <a:lnTo>
                  <a:pt x="64770" y="8889"/>
                </a:lnTo>
                <a:close/>
              </a:path>
              <a:path w="80010" h="31750">
                <a:moveTo>
                  <a:pt x="7620" y="7619"/>
                </a:moveTo>
                <a:lnTo>
                  <a:pt x="6350" y="7619"/>
                </a:lnTo>
                <a:lnTo>
                  <a:pt x="6350" y="8889"/>
                </a:lnTo>
                <a:lnTo>
                  <a:pt x="7620" y="8889"/>
                </a:lnTo>
                <a:lnTo>
                  <a:pt x="7620" y="7619"/>
                </a:lnTo>
                <a:close/>
              </a:path>
              <a:path w="80010" h="31750">
                <a:moveTo>
                  <a:pt x="63500" y="7619"/>
                </a:moveTo>
                <a:lnTo>
                  <a:pt x="62229" y="7619"/>
                </a:lnTo>
                <a:lnTo>
                  <a:pt x="62229" y="8889"/>
                </a:lnTo>
                <a:lnTo>
                  <a:pt x="63500" y="8889"/>
                </a:lnTo>
                <a:lnTo>
                  <a:pt x="63500" y="7619"/>
                </a:lnTo>
                <a:close/>
              </a:path>
              <a:path w="80010" h="31750">
                <a:moveTo>
                  <a:pt x="60959" y="5079"/>
                </a:moveTo>
                <a:lnTo>
                  <a:pt x="5079" y="5079"/>
                </a:lnTo>
                <a:lnTo>
                  <a:pt x="5079" y="7619"/>
                </a:lnTo>
                <a:lnTo>
                  <a:pt x="60959" y="7619"/>
                </a:lnTo>
                <a:lnTo>
                  <a:pt x="60959" y="5079"/>
                </a:lnTo>
                <a:close/>
              </a:path>
              <a:path w="80010" h="31750">
                <a:moveTo>
                  <a:pt x="58420" y="2539"/>
                </a:moveTo>
                <a:lnTo>
                  <a:pt x="3810" y="2539"/>
                </a:lnTo>
                <a:lnTo>
                  <a:pt x="3810" y="5079"/>
                </a:lnTo>
                <a:lnTo>
                  <a:pt x="59689" y="5079"/>
                </a:lnTo>
                <a:lnTo>
                  <a:pt x="59689" y="3809"/>
                </a:lnTo>
                <a:lnTo>
                  <a:pt x="58420" y="3809"/>
                </a:lnTo>
                <a:lnTo>
                  <a:pt x="58420" y="2539"/>
                </a:lnTo>
                <a:close/>
              </a:path>
              <a:path w="80010" h="31750">
                <a:moveTo>
                  <a:pt x="2539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2539" y="2539"/>
                </a:lnTo>
                <a:lnTo>
                  <a:pt x="2539" y="1269"/>
                </a:lnTo>
                <a:close/>
              </a:path>
              <a:path w="80010" h="31750">
                <a:moveTo>
                  <a:pt x="57150" y="1269"/>
                </a:moveTo>
                <a:lnTo>
                  <a:pt x="55880" y="1269"/>
                </a:lnTo>
                <a:lnTo>
                  <a:pt x="55880" y="2539"/>
                </a:lnTo>
                <a:lnTo>
                  <a:pt x="57150" y="2539"/>
                </a:lnTo>
                <a:lnTo>
                  <a:pt x="57150" y="1269"/>
                </a:lnTo>
                <a:close/>
              </a:path>
              <a:path w="80010" h="3175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bk object 2063"/>
          <p:cNvSpPr/>
          <p:nvPr/>
        </p:nvSpPr>
        <p:spPr>
          <a:xfrm>
            <a:off x="5121909" y="6294120"/>
            <a:ext cx="77470" cy="30480"/>
          </a:xfrm>
          <a:custGeom>
            <a:avLst/>
            <a:gdLst/>
            <a:ahLst/>
            <a:cxnLst/>
            <a:rect l="l" t="t" r="r" b="b"/>
            <a:pathLst>
              <a:path w="77470" h="30479">
                <a:moveTo>
                  <a:pt x="76200" y="26669"/>
                </a:moveTo>
                <a:lnTo>
                  <a:pt x="74929" y="26669"/>
                </a:lnTo>
                <a:lnTo>
                  <a:pt x="74929" y="27939"/>
                </a:lnTo>
                <a:lnTo>
                  <a:pt x="16510" y="27939"/>
                </a:lnTo>
                <a:lnTo>
                  <a:pt x="16510" y="30479"/>
                </a:lnTo>
                <a:lnTo>
                  <a:pt x="77470" y="30479"/>
                </a:lnTo>
                <a:lnTo>
                  <a:pt x="77470" y="29209"/>
                </a:lnTo>
                <a:lnTo>
                  <a:pt x="76200" y="29209"/>
                </a:lnTo>
                <a:lnTo>
                  <a:pt x="76200" y="26669"/>
                </a:lnTo>
                <a:close/>
              </a:path>
              <a:path w="77470" h="30479">
                <a:moveTo>
                  <a:pt x="72389" y="21589"/>
                </a:moveTo>
                <a:lnTo>
                  <a:pt x="12700" y="21589"/>
                </a:lnTo>
                <a:lnTo>
                  <a:pt x="12700" y="24129"/>
                </a:lnTo>
                <a:lnTo>
                  <a:pt x="13969" y="24129"/>
                </a:lnTo>
                <a:lnTo>
                  <a:pt x="13969" y="26669"/>
                </a:lnTo>
                <a:lnTo>
                  <a:pt x="73659" y="26669"/>
                </a:lnTo>
                <a:lnTo>
                  <a:pt x="73660" y="22859"/>
                </a:lnTo>
                <a:lnTo>
                  <a:pt x="72389" y="22859"/>
                </a:lnTo>
                <a:lnTo>
                  <a:pt x="72389" y="21589"/>
                </a:lnTo>
                <a:close/>
              </a:path>
              <a:path w="77470" h="30479">
                <a:moveTo>
                  <a:pt x="71119" y="19049"/>
                </a:moveTo>
                <a:lnTo>
                  <a:pt x="69850" y="19049"/>
                </a:lnTo>
                <a:lnTo>
                  <a:pt x="69850" y="20319"/>
                </a:lnTo>
                <a:lnTo>
                  <a:pt x="11429" y="20319"/>
                </a:lnTo>
                <a:lnTo>
                  <a:pt x="11429" y="21589"/>
                </a:lnTo>
                <a:lnTo>
                  <a:pt x="71119" y="21589"/>
                </a:lnTo>
                <a:lnTo>
                  <a:pt x="71119" y="19049"/>
                </a:lnTo>
                <a:close/>
              </a:path>
              <a:path w="77470" h="30479">
                <a:moveTo>
                  <a:pt x="68579" y="15239"/>
                </a:moveTo>
                <a:lnTo>
                  <a:pt x="8889" y="15239"/>
                </a:lnTo>
                <a:lnTo>
                  <a:pt x="8889" y="16509"/>
                </a:lnTo>
                <a:lnTo>
                  <a:pt x="10160" y="16509"/>
                </a:lnTo>
                <a:lnTo>
                  <a:pt x="10160" y="20319"/>
                </a:lnTo>
                <a:lnTo>
                  <a:pt x="11429" y="20319"/>
                </a:lnTo>
                <a:lnTo>
                  <a:pt x="11429" y="19049"/>
                </a:lnTo>
                <a:lnTo>
                  <a:pt x="69850" y="19049"/>
                </a:lnTo>
                <a:lnTo>
                  <a:pt x="69850" y="17779"/>
                </a:lnTo>
                <a:lnTo>
                  <a:pt x="68580" y="17779"/>
                </a:lnTo>
                <a:lnTo>
                  <a:pt x="68579" y="15239"/>
                </a:lnTo>
                <a:close/>
              </a:path>
              <a:path w="77470" h="30479">
                <a:moveTo>
                  <a:pt x="66039" y="11429"/>
                </a:moveTo>
                <a:lnTo>
                  <a:pt x="7619" y="11429"/>
                </a:lnTo>
                <a:lnTo>
                  <a:pt x="7619" y="15239"/>
                </a:lnTo>
                <a:lnTo>
                  <a:pt x="8889" y="15239"/>
                </a:lnTo>
                <a:lnTo>
                  <a:pt x="8889" y="13969"/>
                </a:lnTo>
                <a:lnTo>
                  <a:pt x="66039" y="13969"/>
                </a:lnTo>
                <a:lnTo>
                  <a:pt x="66039" y="11429"/>
                </a:lnTo>
                <a:close/>
              </a:path>
              <a:path w="77470" h="30479">
                <a:moveTo>
                  <a:pt x="67310" y="13969"/>
                </a:moveTo>
                <a:lnTo>
                  <a:pt x="66039" y="13969"/>
                </a:lnTo>
                <a:lnTo>
                  <a:pt x="66039" y="15239"/>
                </a:lnTo>
                <a:lnTo>
                  <a:pt x="67310" y="15239"/>
                </a:lnTo>
                <a:lnTo>
                  <a:pt x="67310" y="13969"/>
                </a:lnTo>
                <a:close/>
              </a:path>
              <a:path w="77470" h="30479">
                <a:moveTo>
                  <a:pt x="63500" y="7619"/>
                </a:moveTo>
                <a:lnTo>
                  <a:pt x="62230" y="7619"/>
                </a:lnTo>
                <a:lnTo>
                  <a:pt x="62230" y="8889"/>
                </a:lnTo>
                <a:lnTo>
                  <a:pt x="6350" y="8889"/>
                </a:lnTo>
                <a:lnTo>
                  <a:pt x="6350" y="11429"/>
                </a:lnTo>
                <a:lnTo>
                  <a:pt x="64770" y="11429"/>
                </a:lnTo>
                <a:lnTo>
                  <a:pt x="64770" y="10159"/>
                </a:lnTo>
                <a:lnTo>
                  <a:pt x="63500" y="10159"/>
                </a:lnTo>
                <a:lnTo>
                  <a:pt x="63500" y="7619"/>
                </a:lnTo>
                <a:close/>
              </a:path>
              <a:path w="77470" h="30479">
                <a:moveTo>
                  <a:pt x="59689" y="1269"/>
                </a:moveTo>
                <a:lnTo>
                  <a:pt x="58419" y="1269"/>
                </a:lnTo>
                <a:lnTo>
                  <a:pt x="58419" y="2539"/>
                </a:lnTo>
                <a:lnTo>
                  <a:pt x="2539" y="2539"/>
                </a:lnTo>
                <a:lnTo>
                  <a:pt x="2539" y="5079"/>
                </a:lnTo>
                <a:lnTo>
                  <a:pt x="3810" y="5079"/>
                </a:lnTo>
                <a:lnTo>
                  <a:pt x="3810" y="8889"/>
                </a:lnTo>
                <a:lnTo>
                  <a:pt x="5079" y="8889"/>
                </a:lnTo>
                <a:lnTo>
                  <a:pt x="5079" y="7619"/>
                </a:lnTo>
                <a:lnTo>
                  <a:pt x="60960" y="7619"/>
                </a:lnTo>
                <a:lnTo>
                  <a:pt x="60960" y="3809"/>
                </a:lnTo>
                <a:lnTo>
                  <a:pt x="59689" y="3809"/>
                </a:lnTo>
                <a:lnTo>
                  <a:pt x="59689" y="1269"/>
                </a:lnTo>
                <a:close/>
              </a:path>
              <a:path w="77470" h="30479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bk object 2064"/>
          <p:cNvSpPr/>
          <p:nvPr/>
        </p:nvSpPr>
        <p:spPr>
          <a:xfrm>
            <a:off x="5139690" y="6324600"/>
            <a:ext cx="78740" cy="30480"/>
          </a:xfrm>
          <a:custGeom>
            <a:avLst/>
            <a:gdLst/>
            <a:ahLst/>
            <a:cxnLst/>
            <a:rect l="l" t="t" r="r" b="b"/>
            <a:pathLst>
              <a:path w="78739" h="30479">
                <a:moveTo>
                  <a:pt x="78739" y="27940"/>
                </a:moveTo>
                <a:lnTo>
                  <a:pt x="77470" y="27940"/>
                </a:lnTo>
                <a:lnTo>
                  <a:pt x="77470" y="29209"/>
                </a:lnTo>
                <a:lnTo>
                  <a:pt x="15239" y="29209"/>
                </a:lnTo>
                <a:lnTo>
                  <a:pt x="15239" y="30479"/>
                </a:lnTo>
                <a:lnTo>
                  <a:pt x="78739" y="30479"/>
                </a:lnTo>
                <a:lnTo>
                  <a:pt x="78739" y="27940"/>
                </a:lnTo>
                <a:close/>
              </a:path>
              <a:path w="78739" h="30479">
                <a:moveTo>
                  <a:pt x="77470" y="25400"/>
                </a:moveTo>
                <a:lnTo>
                  <a:pt x="13970" y="25400"/>
                </a:lnTo>
                <a:lnTo>
                  <a:pt x="13970" y="29209"/>
                </a:lnTo>
                <a:lnTo>
                  <a:pt x="15239" y="29209"/>
                </a:lnTo>
                <a:lnTo>
                  <a:pt x="15239" y="27940"/>
                </a:lnTo>
                <a:lnTo>
                  <a:pt x="77470" y="27940"/>
                </a:lnTo>
                <a:lnTo>
                  <a:pt x="77470" y="25400"/>
                </a:lnTo>
                <a:close/>
              </a:path>
              <a:path w="78739" h="30479">
                <a:moveTo>
                  <a:pt x="76200" y="24129"/>
                </a:moveTo>
                <a:lnTo>
                  <a:pt x="12700" y="24129"/>
                </a:lnTo>
                <a:lnTo>
                  <a:pt x="12700" y="25400"/>
                </a:lnTo>
                <a:lnTo>
                  <a:pt x="76200" y="25400"/>
                </a:lnTo>
                <a:lnTo>
                  <a:pt x="76200" y="24129"/>
                </a:lnTo>
                <a:close/>
              </a:path>
              <a:path w="78739" h="30479">
                <a:moveTo>
                  <a:pt x="74930" y="21590"/>
                </a:moveTo>
                <a:lnTo>
                  <a:pt x="73660" y="21590"/>
                </a:lnTo>
                <a:lnTo>
                  <a:pt x="73660" y="22859"/>
                </a:lnTo>
                <a:lnTo>
                  <a:pt x="11430" y="22859"/>
                </a:lnTo>
                <a:lnTo>
                  <a:pt x="11430" y="24129"/>
                </a:lnTo>
                <a:lnTo>
                  <a:pt x="74930" y="24129"/>
                </a:lnTo>
                <a:lnTo>
                  <a:pt x="74930" y="21590"/>
                </a:lnTo>
                <a:close/>
              </a:path>
              <a:path w="78739" h="30479">
                <a:moveTo>
                  <a:pt x="71119" y="16509"/>
                </a:moveTo>
                <a:lnTo>
                  <a:pt x="8889" y="16509"/>
                </a:lnTo>
                <a:lnTo>
                  <a:pt x="8889" y="19050"/>
                </a:lnTo>
                <a:lnTo>
                  <a:pt x="10160" y="19050"/>
                </a:lnTo>
                <a:lnTo>
                  <a:pt x="10160" y="22859"/>
                </a:lnTo>
                <a:lnTo>
                  <a:pt x="11430" y="22859"/>
                </a:lnTo>
                <a:lnTo>
                  <a:pt x="11430" y="21590"/>
                </a:lnTo>
                <a:lnTo>
                  <a:pt x="72389" y="21590"/>
                </a:lnTo>
                <a:lnTo>
                  <a:pt x="72389" y="17779"/>
                </a:lnTo>
                <a:lnTo>
                  <a:pt x="71119" y="17779"/>
                </a:lnTo>
                <a:lnTo>
                  <a:pt x="71119" y="16509"/>
                </a:lnTo>
                <a:close/>
              </a:path>
              <a:path w="78739" h="30479">
                <a:moveTo>
                  <a:pt x="69850" y="13969"/>
                </a:moveTo>
                <a:lnTo>
                  <a:pt x="68579" y="13969"/>
                </a:lnTo>
                <a:lnTo>
                  <a:pt x="68579" y="15240"/>
                </a:lnTo>
                <a:lnTo>
                  <a:pt x="7620" y="15240"/>
                </a:lnTo>
                <a:lnTo>
                  <a:pt x="7620" y="16509"/>
                </a:lnTo>
                <a:lnTo>
                  <a:pt x="69850" y="16509"/>
                </a:lnTo>
                <a:lnTo>
                  <a:pt x="69850" y="13969"/>
                </a:lnTo>
                <a:close/>
              </a:path>
              <a:path w="78739" h="30479">
                <a:moveTo>
                  <a:pt x="67310" y="10159"/>
                </a:moveTo>
                <a:lnTo>
                  <a:pt x="5080" y="10159"/>
                </a:lnTo>
                <a:lnTo>
                  <a:pt x="5080" y="11429"/>
                </a:lnTo>
                <a:lnTo>
                  <a:pt x="6350" y="11429"/>
                </a:lnTo>
                <a:lnTo>
                  <a:pt x="6350" y="15240"/>
                </a:lnTo>
                <a:lnTo>
                  <a:pt x="7620" y="15240"/>
                </a:lnTo>
                <a:lnTo>
                  <a:pt x="7620" y="13969"/>
                </a:lnTo>
                <a:lnTo>
                  <a:pt x="68579" y="13969"/>
                </a:lnTo>
                <a:lnTo>
                  <a:pt x="68579" y="12700"/>
                </a:lnTo>
                <a:lnTo>
                  <a:pt x="67310" y="12700"/>
                </a:lnTo>
                <a:lnTo>
                  <a:pt x="67310" y="10159"/>
                </a:lnTo>
                <a:close/>
              </a:path>
              <a:path w="78739" h="30479">
                <a:moveTo>
                  <a:pt x="5080" y="8890"/>
                </a:moveTo>
                <a:lnTo>
                  <a:pt x="3810" y="8890"/>
                </a:lnTo>
                <a:lnTo>
                  <a:pt x="3810" y="10159"/>
                </a:lnTo>
                <a:lnTo>
                  <a:pt x="5080" y="10159"/>
                </a:lnTo>
                <a:lnTo>
                  <a:pt x="5080" y="8890"/>
                </a:lnTo>
                <a:close/>
              </a:path>
              <a:path w="78739" h="30479">
                <a:moveTo>
                  <a:pt x="63500" y="3809"/>
                </a:moveTo>
                <a:lnTo>
                  <a:pt x="1270" y="3809"/>
                </a:lnTo>
                <a:lnTo>
                  <a:pt x="1270" y="5079"/>
                </a:lnTo>
                <a:lnTo>
                  <a:pt x="2539" y="5079"/>
                </a:lnTo>
                <a:lnTo>
                  <a:pt x="2539" y="8890"/>
                </a:lnTo>
                <a:lnTo>
                  <a:pt x="64769" y="8890"/>
                </a:lnTo>
                <a:lnTo>
                  <a:pt x="64769" y="6350"/>
                </a:lnTo>
                <a:lnTo>
                  <a:pt x="63500" y="6350"/>
                </a:lnTo>
                <a:lnTo>
                  <a:pt x="63500" y="3809"/>
                </a:lnTo>
                <a:close/>
              </a:path>
              <a:path w="78739" h="30479">
                <a:moveTo>
                  <a:pt x="60960" y="0"/>
                </a:moveTo>
                <a:lnTo>
                  <a:pt x="0" y="0"/>
                </a:lnTo>
                <a:lnTo>
                  <a:pt x="0" y="3809"/>
                </a:lnTo>
                <a:lnTo>
                  <a:pt x="1270" y="3809"/>
                </a:lnTo>
                <a:lnTo>
                  <a:pt x="1270" y="2540"/>
                </a:lnTo>
                <a:lnTo>
                  <a:pt x="60960" y="2540"/>
                </a:lnTo>
                <a:lnTo>
                  <a:pt x="60960" y="0"/>
                </a:lnTo>
                <a:close/>
              </a:path>
              <a:path w="78739" h="30479">
                <a:moveTo>
                  <a:pt x="62230" y="2540"/>
                </a:moveTo>
                <a:lnTo>
                  <a:pt x="60960" y="2540"/>
                </a:lnTo>
                <a:lnTo>
                  <a:pt x="60960" y="3809"/>
                </a:lnTo>
                <a:lnTo>
                  <a:pt x="62230" y="3809"/>
                </a:lnTo>
                <a:lnTo>
                  <a:pt x="62230" y="254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bk object 2065"/>
          <p:cNvSpPr/>
          <p:nvPr/>
        </p:nvSpPr>
        <p:spPr>
          <a:xfrm>
            <a:off x="5156200" y="6355079"/>
            <a:ext cx="71120" cy="30480"/>
          </a:xfrm>
          <a:custGeom>
            <a:avLst/>
            <a:gdLst/>
            <a:ahLst/>
            <a:cxnLst/>
            <a:rect l="l" t="t" r="r" b="b"/>
            <a:pathLst>
              <a:path w="71120" h="30479">
                <a:moveTo>
                  <a:pt x="69850" y="22860"/>
                </a:moveTo>
                <a:lnTo>
                  <a:pt x="8889" y="22860"/>
                </a:lnTo>
                <a:lnTo>
                  <a:pt x="8889" y="25400"/>
                </a:lnTo>
                <a:lnTo>
                  <a:pt x="10160" y="25400"/>
                </a:lnTo>
                <a:lnTo>
                  <a:pt x="10160" y="30480"/>
                </a:lnTo>
                <a:lnTo>
                  <a:pt x="11429" y="30480"/>
                </a:lnTo>
                <a:lnTo>
                  <a:pt x="11429" y="29210"/>
                </a:lnTo>
                <a:lnTo>
                  <a:pt x="71120" y="29210"/>
                </a:lnTo>
                <a:lnTo>
                  <a:pt x="71119" y="24130"/>
                </a:lnTo>
                <a:lnTo>
                  <a:pt x="69850" y="24130"/>
                </a:lnTo>
                <a:lnTo>
                  <a:pt x="69850" y="22860"/>
                </a:lnTo>
                <a:close/>
              </a:path>
              <a:path w="71120" h="30479">
                <a:moveTo>
                  <a:pt x="68579" y="15240"/>
                </a:moveTo>
                <a:lnTo>
                  <a:pt x="67310" y="15240"/>
                </a:lnTo>
                <a:lnTo>
                  <a:pt x="67310" y="16510"/>
                </a:lnTo>
                <a:lnTo>
                  <a:pt x="6350" y="16510"/>
                </a:lnTo>
                <a:lnTo>
                  <a:pt x="6350" y="17780"/>
                </a:lnTo>
                <a:lnTo>
                  <a:pt x="7620" y="17780"/>
                </a:lnTo>
                <a:lnTo>
                  <a:pt x="7620" y="22860"/>
                </a:lnTo>
                <a:lnTo>
                  <a:pt x="8889" y="22860"/>
                </a:lnTo>
                <a:lnTo>
                  <a:pt x="8889" y="21590"/>
                </a:lnTo>
                <a:lnTo>
                  <a:pt x="69850" y="21590"/>
                </a:lnTo>
                <a:lnTo>
                  <a:pt x="69850" y="20320"/>
                </a:lnTo>
                <a:lnTo>
                  <a:pt x="68580" y="20320"/>
                </a:lnTo>
                <a:lnTo>
                  <a:pt x="68579" y="15240"/>
                </a:lnTo>
                <a:close/>
              </a:path>
              <a:path w="71120" h="30479">
                <a:moveTo>
                  <a:pt x="67309" y="11430"/>
                </a:moveTo>
                <a:lnTo>
                  <a:pt x="5079" y="11430"/>
                </a:lnTo>
                <a:lnTo>
                  <a:pt x="5079" y="13970"/>
                </a:lnTo>
                <a:lnTo>
                  <a:pt x="6350" y="13970"/>
                </a:lnTo>
                <a:lnTo>
                  <a:pt x="6350" y="15240"/>
                </a:lnTo>
                <a:lnTo>
                  <a:pt x="67310" y="15240"/>
                </a:lnTo>
                <a:lnTo>
                  <a:pt x="67309" y="11430"/>
                </a:lnTo>
                <a:close/>
              </a:path>
              <a:path w="71120" h="30479">
                <a:moveTo>
                  <a:pt x="66039" y="7620"/>
                </a:moveTo>
                <a:lnTo>
                  <a:pt x="3810" y="7620"/>
                </a:lnTo>
                <a:lnTo>
                  <a:pt x="3810" y="11430"/>
                </a:lnTo>
                <a:lnTo>
                  <a:pt x="5079" y="11430"/>
                </a:lnTo>
                <a:lnTo>
                  <a:pt x="5079" y="10160"/>
                </a:lnTo>
                <a:lnTo>
                  <a:pt x="66039" y="10160"/>
                </a:lnTo>
                <a:lnTo>
                  <a:pt x="66039" y="7620"/>
                </a:lnTo>
                <a:close/>
              </a:path>
              <a:path w="71120" h="30479">
                <a:moveTo>
                  <a:pt x="64770" y="3810"/>
                </a:moveTo>
                <a:lnTo>
                  <a:pt x="63500" y="3810"/>
                </a:lnTo>
                <a:lnTo>
                  <a:pt x="63500" y="5080"/>
                </a:lnTo>
                <a:lnTo>
                  <a:pt x="2539" y="5080"/>
                </a:lnTo>
                <a:lnTo>
                  <a:pt x="2539" y="7620"/>
                </a:lnTo>
                <a:lnTo>
                  <a:pt x="64769" y="7620"/>
                </a:lnTo>
                <a:lnTo>
                  <a:pt x="64770" y="3810"/>
                </a:lnTo>
                <a:close/>
              </a:path>
              <a:path w="71120" h="30479">
                <a:moveTo>
                  <a:pt x="63500" y="0"/>
                </a:moveTo>
                <a:lnTo>
                  <a:pt x="0" y="0"/>
                </a:lnTo>
                <a:lnTo>
                  <a:pt x="0" y="3810"/>
                </a:lnTo>
                <a:lnTo>
                  <a:pt x="63500" y="3810"/>
                </a:lnTo>
                <a:lnTo>
                  <a:pt x="6350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bk object 2066"/>
          <p:cNvSpPr/>
          <p:nvPr/>
        </p:nvSpPr>
        <p:spPr>
          <a:xfrm>
            <a:off x="5167629" y="6385559"/>
            <a:ext cx="71120" cy="31750"/>
          </a:xfrm>
          <a:custGeom>
            <a:avLst/>
            <a:gdLst/>
            <a:ahLst/>
            <a:cxnLst/>
            <a:rect l="l" t="t" r="r" b="b"/>
            <a:pathLst>
              <a:path w="71120" h="31750">
                <a:moveTo>
                  <a:pt x="69850" y="24129"/>
                </a:moveTo>
                <a:lnTo>
                  <a:pt x="68580" y="24129"/>
                </a:lnTo>
                <a:lnTo>
                  <a:pt x="68580" y="25399"/>
                </a:lnTo>
                <a:lnTo>
                  <a:pt x="7620" y="25399"/>
                </a:lnTo>
                <a:lnTo>
                  <a:pt x="7620" y="26669"/>
                </a:lnTo>
                <a:lnTo>
                  <a:pt x="8890" y="26669"/>
                </a:lnTo>
                <a:lnTo>
                  <a:pt x="8890" y="31749"/>
                </a:lnTo>
                <a:lnTo>
                  <a:pt x="10160" y="31749"/>
                </a:lnTo>
                <a:lnTo>
                  <a:pt x="10160" y="30479"/>
                </a:lnTo>
                <a:lnTo>
                  <a:pt x="71120" y="30479"/>
                </a:lnTo>
                <a:lnTo>
                  <a:pt x="71120" y="29209"/>
                </a:lnTo>
                <a:lnTo>
                  <a:pt x="69850" y="29209"/>
                </a:lnTo>
                <a:lnTo>
                  <a:pt x="69850" y="24129"/>
                </a:lnTo>
                <a:close/>
              </a:path>
              <a:path w="71120" h="31750">
                <a:moveTo>
                  <a:pt x="67310" y="19049"/>
                </a:moveTo>
                <a:lnTo>
                  <a:pt x="6350" y="19049"/>
                </a:lnTo>
                <a:lnTo>
                  <a:pt x="6350" y="24129"/>
                </a:lnTo>
                <a:lnTo>
                  <a:pt x="68580" y="24129"/>
                </a:lnTo>
                <a:lnTo>
                  <a:pt x="68579" y="20319"/>
                </a:lnTo>
                <a:lnTo>
                  <a:pt x="67310" y="20319"/>
                </a:lnTo>
                <a:lnTo>
                  <a:pt x="67310" y="19049"/>
                </a:lnTo>
                <a:close/>
              </a:path>
              <a:path w="71120" h="31750">
                <a:moveTo>
                  <a:pt x="64770" y="11429"/>
                </a:moveTo>
                <a:lnTo>
                  <a:pt x="3810" y="11429"/>
                </a:lnTo>
                <a:lnTo>
                  <a:pt x="3810" y="13969"/>
                </a:lnTo>
                <a:lnTo>
                  <a:pt x="5080" y="13969"/>
                </a:lnTo>
                <a:lnTo>
                  <a:pt x="5080" y="19049"/>
                </a:lnTo>
                <a:lnTo>
                  <a:pt x="6350" y="19049"/>
                </a:lnTo>
                <a:lnTo>
                  <a:pt x="6350" y="17779"/>
                </a:lnTo>
                <a:lnTo>
                  <a:pt x="66040" y="17779"/>
                </a:lnTo>
                <a:lnTo>
                  <a:pt x="66039" y="12699"/>
                </a:lnTo>
                <a:lnTo>
                  <a:pt x="64770" y="12699"/>
                </a:lnTo>
                <a:lnTo>
                  <a:pt x="64770" y="11429"/>
                </a:lnTo>
                <a:close/>
              </a:path>
              <a:path w="71120" h="31750">
                <a:moveTo>
                  <a:pt x="63500" y="5079"/>
                </a:moveTo>
                <a:lnTo>
                  <a:pt x="62230" y="5079"/>
                </a:lnTo>
                <a:lnTo>
                  <a:pt x="62230" y="6349"/>
                </a:lnTo>
                <a:lnTo>
                  <a:pt x="2540" y="6349"/>
                </a:lnTo>
                <a:lnTo>
                  <a:pt x="2540" y="11429"/>
                </a:lnTo>
                <a:lnTo>
                  <a:pt x="3810" y="11429"/>
                </a:lnTo>
                <a:lnTo>
                  <a:pt x="3810" y="10159"/>
                </a:lnTo>
                <a:lnTo>
                  <a:pt x="64770" y="10159"/>
                </a:lnTo>
                <a:lnTo>
                  <a:pt x="64770" y="8889"/>
                </a:lnTo>
                <a:lnTo>
                  <a:pt x="63500" y="8889"/>
                </a:lnTo>
                <a:lnTo>
                  <a:pt x="63500" y="5079"/>
                </a:lnTo>
                <a:close/>
              </a:path>
              <a:path w="71120" h="31750">
                <a:moveTo>
                  <a:pt x="60960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5079"/>
                </a:lnTo>
                <a:lnTo>
                  <a:pt x="62230" y="5079"/>
                </a:lnTo>
                <a:lnTo>
                  <a:pt x="62229" y="1269"/>
                </a:lnTo>
                <a:lnTo>
                  <a:pt x="60960" y="1269"/>
                </a:lnTo>
                <a:lnTo>
                  <a:pt x="6096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bk object 2067"/>
          <p:cNvSpPr/>
          <p:nvPr/>
        </p:nvSpPr>
        <p:spPr>
          <a:xfrm>
            <a:off x="5177790" y="6417309"/>
            <a:ext cx="69850" cy="30480"/>
          </a:xfrm>
          <a:custGeom>
            <a:avLst/>
            <a:gdLst/>
            <a:ahLst/>
            <a:cxnLst/>
            <a:rect l="l" t="t" r="r" b="b"/>
            <a:pathLst>
              <a:path w="69850" h="30479">
                <a:moveTo>
                  <a:pt x="67310" y="19049"/>
                </a:moveTo>
                <a:lnTo>
                  <a:pt x="6350" y="19049"/>
                </a:lnTo>
                <a:lnTo>
                  <a:pt x="6350" y="22859"/>
                </a:lnTo>
                <a:lnTo>
                  <a:pt x="7620" y="22859"/>
                </a:lnTo>
                <a:lnTo>
                  <a:pt x="7620" y="25399"/>
                </a:lnTo>
                <a:lnTo>
                  <a:pt x="8889" y="25399"/>
                </a:lnTo>
                <a:lnTo>
                  <a:pt x="8889" y="30479"/>
                </a:lnTo>
                <a:lnTo>
                  <a:pt x="69850" y="30479"/>
                </a:lnTo>
                <a:lnTo>
                  <a:pt x="69850" y="29209"/>
                </a:lnTo>
                <a:lnTo>
                  <a:pt x="68579" y="29209"/>
                </a:lnTo>
                <a:lnTo>
                  <a:pt x="68579" y="20319"/>
                </a:lnTo>
                <a:lnTo>
                  <a:pt x="67310" y="20319"/>
                </a:lnTo>
                <a:lnTo>
                  <a:pt x="67310" y="19049"/>
                </a:lnTo>
                <a:close/>
              </a:path>
              <a:path w="69850" h="30479">
                <a:moveTo>
                  <a:pt x="64770" y="11429"/>
                </a:moveTo>
                <a:lnTo>
                  <a:pt x="3810" y="11429"/>
                </a:lnTo>
                <a:lnTo>
                  <a:pt x="3810" y="13969"/>
                </a:lnTo>
                <a:lnTo>
                  <a:pt x="5080" y="13969"/>
                </a:lnTo>
                <a:lnTo>
                  <a:pt x="5080" y="19049"/>
                </a:lnTo>
                <a:lnTo>
                  <a:pt x="6350" y="19049"/>
                </a:lnTo>
                <a:lnTo>
                  <a:pt x="6350" y="17779"/>
                </a:lnTo>
                <a:lnTo>
                  <a:pt x="66040" y="17779"/>
                </a:lnTo>
                <a:lnTo>
                  <a:pt x="66039" y="12699"/>
                </a:lnTo>
                <a:lnTo>
                  <a:pt x="64770" y="12699"/>
                </a:lnTo>
                <a:lnTo>
                  <a:pt x="64770" y="11429"/>
                </a:lnTo>
                <a:close/>
              </a:path>
              <a:path w="69850" h="30479">
                <a:moveTo>
                  <a:pt x="63500" y="5079"/>
                </a:moveTo>
                <a:lnTo>
                  <a:pt x="62230" y="5079"/>
                </a:lnTo>
                <a:lnTo>
                  <a:pt x="62230" y="6349"/>
                </a:lnTo>
                <a:lnTo>
                  <a:pt x="2539" y="6349"/>
                </a:lnTo>
                <a:lnTo>
                  <a:pt x="2539" y="11429"/>
                </a:lnTo>
                <a:lnTo>
                  <a:pt x="3810" y="11429"/>
                </a:lnTo>
                <a:lnTo>
                  <a:pt x="3810" y="10159"/>
                </a:lnTo>
                <a:lnTo>
                  <a:pt x="63500" y="10159"/>
                </a:lnTo>
                <a:lnTo>
                  <a:pt x="63500" y="5079"/>
                </a:lnTo>
                <a:close/>
              </a:path>
              <a:path w="69850" h="30479">
                <a:moveTo>
                  <a:pt x="60960" y="0"/>
                </a:moveTo>
                <a:lnTo>
                  <a:pt x="0" y="0"/>
                </a:lnTo>
                <a:lnTo>
                  <a:pt x="0" y="3809"/>
                </a:lnTo>
                <a:lnTo>
                  <a:pt x="1270" y="3809"/>
                </a:lnTo>
                <a:lnTo>
                  <a:pt x="1270" y="5079"/>
                </a:lnTo>
                <a:lnTo>
                  <a:pt x="62230" y="5079"/>
                </a:lnTo>
                <a:lnTo>
                  <a:pt x="62229" y="1269"/>
                </a:lnTo>
                <a:lnTo>
                  <a:pt x="60960" y="1269"/>
                </a:lnTo>
                <a:lnTo>
                  <a:pt x="60960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bk object 2068"/>
          <p:cNvSpPr/>
          <p:nvPr/>
        </p:nvSpPr>
        <p:spPr>
          <a:xfrm>
            <a:off x="5187950" y="6447790"/>
            <a:ext cx="63500" cy="31750"/>
          </a:xfrm>
          <a:custGeom>
            <a:avLst/>
            <a:gdLst/>
            <a:ahLst/>
            <a:cxnLst/>
            <a:rect l="l" t="t" r="r" b="b"/>
            <a:pathLst>
              <a:path w="63500" h="31750">
                <a:moveTo>
                  <a:pt x="62229" y="17780"/>
                </a:moveTo>
                <a:lnTo>
                  <a:pt x="60960" y="17780"/>
                </a:lnTo>
                <a:lnTo>
                  <a:pt x="60960" y="19050"/>
                </a:lnTo>
                <a:lnTo>
                  <a:pt x="2539" y="19050"/>
                </a:lnTo>
                <a:lnTo>
                  <a:pt x="2539" y="27940"/>
                </a:lnTo>
                <a:lnTo>
                  <a:pt x="3810" y="27940"/>
                </a:lnTo>
                <a:lnTo>
                  <a:pt x="3810" y="31750"/>
                </a:lnTo>
                <a:lnTo>
                  <a:pt x="63500" y="31750"/>
                </a:lnTo>
                <a:lnTo>
                  <a:pt x="63500" y="30480"/>
                </a:lnTo>
                <a:lnTo>
                  <a:pt x="62230" y="30480"/>
                </a:lnTo>
                <a:lnTo>
                  <a:pt x="62229" y="17780"/>
                </a:lnTo>
                <a:close/>
              </a:path>
              <a:path w="63500" h="31750">
                <a:moveTo>
                  <a:pt x="59689" y="0"/>
                </a:moveTo>
                <a:lnTo>
                  <a:pt x="0" y="0"/>
                </a:lnTo>
                <a:lnTo>
                  <a:pt x="0" y="6350"/>
                </a:lnTo>
                <a:lnTo>
                  <a:pt x="1270" y="6350"/>
                </a:lnTo>
                <a:lnTo>
                  <a:pt x="1270" y="17780"/>
                </a:lnTo>
                <a:lnTo>
                  <a:pt x="60960" y="17780"/>
                </a:lnTo>
                <a:lnTo>
                  <a:pt x="60960" y="8890"/>
                </a:lnTo>
                <a:lnTo>
                  <a:pt x="59690" y="8890"/>
                </a:lnTo>
                <a:lnTo>
                  <a:pt x="5968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bk object 2069"/>
          <p:cNvSpPr/>
          <p:nvPr/>
        </p:nvSpPr>
        <p:spPr>
          <a:xfrm>
            <a:off x="5191759" y="6479540"/>
            <a:ext cx="62230" cy="30480"/>
          </a:xfrm>
          <a:custGeom>
            <a:avLst/>
            <a:gdLst/>
            <a:ahLst/>
            <a:cxnLst/>
            <a:rect l="l" t="t" r="r" b="b"/>
            <a:pathLst>
              <a:path w="62229" h="30479">
                <a:moveTo>
                  <a:pt x="62229" y="17780"/>
                </a:moveTo>
                <a:lnTo>
                  <a:pt x="60959" y="17780"/>
                </a:lnTo>
                <a:lnTo>
                  <a:pt x="60959" y="19050"/>
                </a:lnTo>
                <a:lnTo>
                  <a:pt x="2539" y="19050"/>
                </a:lnTo>
                <a:lnTo>
                  <a:pt x="2539" y="27940"/>
                </a:lnTo>
                <a:lnTo>
                  <a:pt x="3810" y="27940"/>
                </a:lnTo>
                <a:lnTo>
                  <a:pt x="3810" y="30480"/>
                </a:lnTo>
                <a:lnTo>
                  <a:pt x="62230" y="30480"/>
                </a:lnTo>
                <a:lnTo>
                  <a:pt x="62229" y="17780"/>
                </a:lnTo>
                <a:close/>
              </a:path>
              <a:path w="62229" h="30479">
                <a:moveTo>
                  <a:pt x="59689" y="0"/>
                </a:moveTo>
                <a:lnTo>
                  <a:pt x="0" y="0"/>
                </a:lnTo>
                <a:lnTo>
                  <a:pt x="0" y="7620"/>
                </a:lnTo>
                <a:lnTo>
                  <a:pt x="1269" y="7620"/>
                </a:lnTo>
                <a:lnTo>
                  <a:pt x="1269" y="19050"/>
                </a:lnTo>
                <a:lnTo>
                  <a:pt x="2539" y="19050"/>
                </a:lnTo>
                <a:lnTo>
                  <a:pt x="2539" y="17780"/>
                </a:lnTo>
                <a:lnTo>
                  <a:pt x="60959" y="17780"/>
                </a:lnTo>
                <a:lnTo>
                  <a:pt x="60959" y="8890"/>
                </a:lnTo>
                <a:lnTo>
                  <a:pt x="59689" y="8890"/>
                </a:lnTo>
                <a:lnTo>
                  <a:pt x="59689" y="0"/>
                </a:lnTo>
                <a:close/>
              </a:path>
            </a:pathLst>
          </a:custGeom>
          <a:solidFill>
            <a:srgbClr val="007E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bk object 2070"/>
          <p:cNvSpPr/>
          <p:nvPr/>
        </p:nvSpPr>
        <p:spPr>
          <a:xfrm>
            <a:off x="5195570" y="6510019"/>
            <a:ext cx="62230" cy="30480"/>
          </a:xfrm>
          <a:custGeom>
            <a:avLst/>
            <a:gdLst/>
            <a:ahLst/>
            <a:cxnLst/>
            <a:rect l="l" t="t" r="r" b="b"/>
            <a:pathLst>
              <a:path w="62229" h="30479">
                <a:moveTo>
                  <a:pt x="62229" y="19049"/>
                </a:moveTo>
                <a:lnTo>
                  <a:pt x="60959" y="19049"/>
                </a:lnTo>
                <a:lnTo>
                  <a:pt x="60959" y="20319"/>
                </a:lnTo>
                <a:lnTo>
                  <a:pt x="2539" y="20319"/>
                </a:lnTo>
                <a:lnTo>
                  <a:pt x="2539" y="30479"/>
                </a:lnTo>
                <a:lnTo>
                  <a:pt x="60960" y="30479"/>
                </a:lnTo>
                <a:lnTo>
                  <a:pt x="60960" y="29209"/>
                </a:lnTo>
                <a:lnTo>
                  <a:pt x="62229" y="29209"/>
                </a:lnTo>
                <a:lnTo>
                  <a:pt x="62229" y="19049"/>
                </a:lnTo>
                <a:close/>
              </a:path>
              <a:path w="62229" h="30479">
                <a:moveTo>
                  <a:pt x="60959" y="10159"/>
                </a:moveTo>
                <a:lnTo>
                  <a:pt x="1269" y="10159"/>
                </a:lnTo>
                <a:lnTo>
                  <a:pt x="1269" y="20319"/>
                </a:lnTo>
                <a:lnTo>
                  <a:pt x="2539" y="20319"/>
                </a:lnTo>
                <a:lnTo>
                  <a:pt x="2539" y="19049"/>
                </a:lnTo>
                <a:lnTo>
                  <a:pt x="60959" y="19049"/>
                </a:lnTo>
                <a:lnTo>
                  <a:pt x="60959" y="10159"/>
                </a:lnTo>
                <a:close/>
              </a:path>
              <a:path w="62229" h="30479">
                <a:moveTo>
                  <a:pt x="59689" y="0"/>
                </a:moveTo>
                <a:lnTo>
                  <a:pt x="0" y="0"/>
                </a:lnTo>
                <a:lnTo>
                  <a:pt x="0" y="10159"/>
                </a:lnTo>
                <a:lnTo>
                  <a:pt x="59689" y="10159"/>
                </a:lnTo>
                <a:lnTo>
                  <a:pt x="59689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bk object 2071"/>
          <p:cNvSpPr/>
          <p:nvPr/>
        </p:nvSpPr>
        <p:spPr>
          <a:xfrm>
            <a:off x="5194300" y="6540500"/>
            <a:ext cx="62230" cy="30480"/>
          </a:xfrm>
          <a:custGeom>
            <a:avLst/>
            <a:gdLst/>
            <a:ahLst/>
            <a:cxnLst/>
            <a:rect l="l" t="t" r="r" b="b"/>
            <a:pathLst>
              <a:path w="62229" h="30479">
                <a:moveTo>
                  <a:pt x="2539" y="10159"/>
                </a:moveTo>
                <a:lnTo>
                  <a:pt x="1270" y="10159"/>
                </a:lnTo>
                <a:lnTo>
                  <a:pt x="1270" y="17779"/>
                </a:lnTo>
                <a:lnTo>
                  <a:pt x="60960" y="17779"/>
                </a:lnTo>
                <a:lnTo>
                  <a:pt x="60960" y="11429"/>
                </a:lnTo>
                <a:lnTo>
                  <a:pt x="2539" y="11429"/>
                </a:lnTo>
                <a:lnTo>
                  <a:pt x="2539" y="10159"/>
                </a:lnTo>
                <a:close/>
              </a:path>
              <a:path w="62229" h="30479">
                <a:moveTo>
                  <a:pt x="62230" y="0"/>
                </a:moveTo>
                <a:lnTo>
                  <a:pt x="3810" y="0"/>
                </a:lnTo>
                <a:lnTo>
                  <a:pt x="3810" y="1269"/>
                </a:lnTo>
                <a:lnTo>
                  <a:pt x="2539" y="1269"/>
                </a:lnTo>
                <a:lnTo>
                  <a:pt x="2539" y="10159"/>
                </a:lnTo>
                <a:lnTo>
                  <a:pt x="62229" y="10159"/>
                </a:lnTo>
                <a:lnTo>
                  <a:pt x="62230" y="0"/>
                </a:lnTo>
                <a:close/>
              </a:path>
              <a:path w="62229" h="30479">
                <a:moveTo>
                  <a:pt x="59690" y="17780"/>
                </a:moveTo>
                <a:lnTo>
                  <a:pt x="1270" y="17780"/>
                </a:lnTo>
                <a:lnTo>
                  <a:pt x="1270" y="20320"/>
                </a:lnTo>
                <a:lnTo>
                  <a:pt x="0" y="20320"/>
                </a:lnTo>
                <a:lnTo>
                  <a:pt x="0" y="30479"/>
                </a:lnTo>
                <a:lnTo>
                  <a:pt x="58420" y="30479"/>
                </a:lnTo>
                <a:lnTo>
                  <a:pt x="58420" y="27939"/>
                </a:lnTo>
                <a:lnTo>
                  <a:pt x="59689" y="27939"/>
                </a:lnTo>
                <a:lnTo>
                  <a:pt x="59690" y="1778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bk object 2072"/>
          <p:cNvSpPr/>
          <p:nvPr/>
        </p:nvSpPr>
        <p:spPr>
          <a:xfrm>
            <a:off x="5190490" y="6570980"/>
            <a:ext cx="62230" cy="31750"/>
          </a:xfrm>
          <a:custGeom>
            <a:avLst/>
            <a:gdLst/>
            <a:ahLst/>
            <a:cxnLst/>
            <a:rect l="l" t="t" r="r" b="b"/>
            <a:pathLst>
              <a:path w="62229" h="31750">
                <a:moveTo>
                  <a:pt x="62230" y="0"/>
                </a:moveTo>
                <a:lnTo>
                  <a:pt x="3810" y="0"/>
                </a:lnTo>
                <a:lnTo>
                  <a:pt x="3810" y="1270"/>
                </a:lnTo>
                <a:lnTo>
                  <a:pt x="2539" y="1270"/>
                </a:lnTo>
                <a:lnTo>
                  <a:pt x="2539" y="6350"/>
                </a:lnTo>
                <a:lnTo>
                  <a:pt x="62229" y="6350"/>
                </a:lnTo>
                <a:lnTo>
                  <a:pt x="62230" y="0"/>
                </a:lnTo>
                <a:close/>
              </a:path>
              <a:path w="62229" h="31750">
                <a:moveTo>
                  <a:pt x="60960" y="6350"/>
                </a:moveTo>
                <a:lnTo>
                  <a:pt x="2539" y="6350"/>
                </a:lnTo>
                <a:lnTo>
                  <a:pt x="2539" y="11430"/>
                </a:lnTo>
                <a:lnTo>
                  <a:pt x="1270" y="11430"/>
                </a:lnTo>
                <a:lnTo>
                  <a:pt x="1270" y="22860"/>
                </a:lnTo>
                <a:lnTo>
                  <a:pt x="0" y="22860"/>
                </a:lnTo>
                <a:lnTo>
                  <a:pt x="0" y="31750"/>
                </a:lnTo>
                <a:lnTo>
                  <a:pt x="58420" y="31750"/>
                </a:lnTo>
                <a:lnTo>
                  <a:pt x="58420" y="25400"/>
                </a:lnTo>
                <a:lnTo>
                  <a:pt x="59689" y="25400"/>
                </a:lnTo>
                <a:lnTo>
                  <a:pt x="59690" y="15240"/>
                </a:lnTo>
                <a:lnTo>
                  <a:pt x="60960" y="15240"/>
                </a:lnTo>
                <a:lnTo>
                  <a:pt x="60960" y="635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bk object 2073"/>
          <p:cNvSpPr/>
          <p:nvPr/>
        </p:nvSpPr>
        <p:spPr>
          <a:xfrm>
            <a:off x="5182870" y="6602730"/>
            <a:ext cx="66040" cy="30480"/>
          </a:xfrm>
          <a:custGeom>
            <a:avLst/>
            <a:gdLst/>
            <a:ahLst/>
            <a:cxnLst/>
            <a:rect l="l" t="t" r="r" b="b"/>
            <a:pathLst>
              <a:path w="66039" h="30479">
                <a:moveTo>
                  <a:pt x="58420" y="29210"/>
                </a:moveTo>
                <a:lnTo>
                  <a:pt x="0" y="29210"/>
                </a:lnTo>
                <a:lnTo>
                  <a:pt x="0" y="30480"/>
                </a:lnTo>
                <a:lnTo>
                  <a:pt x="58420" y="30480"/>
                </a:lnTo>
                <a:lnTo>
                  <a:pt x="58420" y="29210"/>
                </a:lnTo>
                <a:close/>
              </a:path>
              <a:path w="66039" h="30479">
                <a:moveTo>
                  <a:pt x="59689" y="25400"/>
                </a:moveTo>
                <a:lnTo>
                  <a:pt x="1269" y="25400"/>
                </a:lnTo>
                <a:lnTo>
                  <a:pt x="1269" y="29210"/>
                </a:lnTo>
                <a:lnTo>
                  <a:pt x="59689" y="29210"/>
                </a:lnTo>
                <a:lnTo>
                  <a:pt x="59689" y="25400"/>
                </a:lnTo>
                <a:close/>
              </a:path>
              <a:path w="66039" h="30479">
                <a:moveTo>
                  <a:pt x="60960" y="22860"/>
                </a:moveTo>
                <a:lnTo>
                  <a:pt x="2539" y="22860"/>
                </a:lnTo>
                <a:lnTo>
                  <a:pt x="2539" y="25400"/>
                </a:lnTo>
                <a:lnTo>
                  <a:pt x="60960" y="25400"/>
                </a:lnTo>
                <a:lnTo>
                  <a:pt x="60960" y="22860"/>
                </a:lnTo>
                <a:close/>
              </a:path>
              <a:path w="66039" h="30479">
                <a:moveTo>
                  <a:pt x="62229" y="19050"/>
                </a:moveTo>
                <a:lnTo>
                  <a:pt x="3809" y="19050"/>
                </a:lnTo>
                <a:lnTo>
                  <a:pt x="3809" y="22860"/>
                </a:lnTo>
                <a:lnTo>
                  <a:pt x="62229" y="22860"/>
                </a:lnTo>
                <a:lnTo>
                  <a:pt x="62229" y="19050"/>
                </a:lnTo>
                <a:close/>
              </a:path>
              <a:path w="66039" h="30479">
                <a:moveTo>
                  <a:pt x="66039" y="0"/>
                </a:moveTo>
                <a:lnTo>
                  <a:pt x="7619" y="0"/>
                </a:lnTo>
                <a:lnTo>
                  <a:pt x="7619" y="1270"/>
                </a:lnTo>
                <a:lnTo>
                  <a:pt x="6350" y="1270"/>
                </a:lnTo>
                <a:lnTo>
                  <a:pt x="6350" y="11430"/>
                </a:lnTo>
                <a:lnTo>
                  <a:pt x="5079" y="11430"/>
                </a:lnTo>
                <a:lnTo>
                  <a:pt x="5079" y="19050"/>
                </a:lnTo>
                <a:lnTo>
                  <a:pt x="63500" y="19050"/>
                </a:lnTo>
                <a:lnTo>
                  <a:pt x="63500" y="12700"/>
                </a:lnTo>
                <a:lnTo>
                  <a:pt x="64769" y="12700"/>
                </a:lnTo>
                <a:lnTo>
                  <a:pt x="64770" y="2540"/>
                </a:lnTo>
                <a:lnTo>
                  <a:pt x="66039" y="2540"/>
                </a:lnTo>
                <a:lnTo>
                  <a:pt x="66039" y="0"/>
                </a:lnTo>
                <a:close/>
              </a:path>
            </a:pathLst>
          </a:custGeom>
          <a:solidFill>
            <a:srgbClr val="007C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bk object 2074"/>
          <p:cNvSpPr/>
          <p:nvPr/>
        </p:nvSpPr>
        <p:spPr>
          <a:xfrm>
            <a:off x="5172709" y="6633209"/>
            <a:ext cx="68580" cy="30480"/>
          </a:xfrm>
          <a:custGeom>
            <a:avLst/>
            <a:gdLst/>
            <a:ahLst/>
            <a:cxnLst/>
            <a:rect l="l" t="t" r="r" b="b"/>
            <a:pathLst>
              <a:path w="68579" h="30479">
                <a:moveTo>
                  <a:pt x="58420" y="26670"/>
                </a:moveTo>
                <a:lnTo>
                  <a:pt x="0" y="26670"/>
                </a:lnTo>
                <a:lnTo>
                  <a:pt x="0" y="30480"/>
                </a:lnTo>
                <a:lnTo>
                  <a:pt x="58420" y="30480"/>
                </a:lnTo>
                <a:lnTo>
                  <a:pt x="58420" y="26670"/>
                </a:lnTo>
                <a:close/>
              </a:path>
              <a:path w="68579" h="30479">
                <a:moveTo>
                  <a:pt x="59689" y="22860"/>
                </a:moveTo>
                <a:lnTo>
                  <a:pt x="1269" y="22860"/>
                </a:lnTo>
                <a:lnTo>
                  <a:pt x="1269" y="26670"/>
                </a:lnTo>
                <a:lnTo>
                  <a:pt x="59689" y="26670"/>
                </a:lnTo>
                <a:lnTo>
                  <a:pt x="59689" y="22860"/>
                </a:lnTo>
                <a:close/>
              </a:path>
              <a:path w="68579" h="30479">
                <a:moveTo>
                  <a:pt x="60960" y="19050"/>
                </a:moveTo>
                <a:lnTo>
                  <a:pt x="2539" y="19050"/>
                </a:lnTo>
                <a:lnTo>
                  <a:pt x="2539" y="22860"/>
                </a:lnTo>
                <a:lnTo>
                  <a:pt x="60960" y="22860"/>
                </a:lnTo>
                <a:lnTo>
                  <a:pt x="60960" y="19050"/>
                </a:lnTo>
                <a:close/>
              </a:path>
              <a:path w="68579" h="30479">
                <a:moveTo>
                  <a:pt x="62230" y="16510"/>
                </a:moveTo>
                <a:lnTo>
                  <a:pt x="3810" y="16510"/>
                </a:lnTo>
                <a:lnTo>
                  <a:pt x="3810" y="19050"/>
                </a:lnTo>
                <a:lnTo>
                  <a:pt x="62230" y="19050"/>
                </a:lnTo>
                <a:lnTo>
                  <a:pt x="62230" y="16510"/>
                </a:lnTo>
                <a:close/>
              </a:path>
              <a:path w="68579" h="30479">
                <a:moveTo>
                  <a:pt x="63500" y="12700"/>
                </a:moveTo>
                <a:lnTo>
                  <a:pt x="5079" y="12700"/>
                </a:lnTo>
                <a:lnTo>
                  <a:pt x="5079" y="16510"/>
                </a:lnTo>
                <a:lnTo>
                  <a:pt x="63500" y="16510"/>
                </a:lnTo>
                <a:lnTo>
                  <a:pt x="63500" y="12700"/>
                </a:lnTo>
                <a:close/>
              </a:path>
              <a:path w="68579" h="30479">
                <a:moveTo>
                  <a:pt x="64770" y="8890"/>
                </a:moveTo>
                <a:lnTo>
                  <a:pt x="6350" y="8890"/>
                </a:lnTo>
                <a:lnTo>
                  <a:pt x="6350" y="12700"/>
                </a:lnTo>
                <a:lnTo>
                  <a:pt x="64770" y="12700"/>
                </a:lnTo>
                <a:lnTo>
                  <a:pt x="64770" y="8890"/>
                </a:lnTo>
                <a:close/>
              </a:path>
              <a:path w="68579" h="30479">
                <a:moveTo>
                  <a:pt x="67310" y="2540"/>
                </a:moveTo>
                <a:lnTo>
                  <a:pt x="8889" y="2540"/>
                </a:lnTo>
                <a:lnTo>
                  <a:pt x="8889" y="5080"/>
                </a:lnTo>
                <a:lnTo>
                  <a:pt x="7619" y="5080"/>
                </a:lnTo>
                <a:lnTo>
                  <a:pt x="7619" y="8890"/>
                </a:lnTo>
                <a:lnTo>
                  <a:pt x="66039" y="8890"/>
                </a:lnTo>
                <a:lnTo>
                  <a:pt x="66039" y="6350"/>
                </a:lnTo>
                <a:lnTo>
                  <a:pt x="67309" y="6350"/>
                </a:lnTo>
                <a:lnTo>
                  <a:pt x="67310" y="2540"/>
                </a:lnTo>
                <a:close/>
              </a:path>
              <a:path w="68579" h="30479">
                <a:moveTo>
                  <a:pt x="68580" y="0"/>
                </a:moveTo>
                <a:lnTo>
                  <a:pt x="10160" y="0"/>
                </a:lnTo>
                <a:lnTo>
                  <a:pt x="10160" y="2540"/>
                </a:lnTo>
                <a:lnTo>
                  <a:pt x="68580" y="2540"/>
                </a:lnTo>
                <a:lnTo>
                  <a:pt x="6858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bk object 2075"/>
          <p:cNvSpPr/>
          <p:nvPr/>
        </p:nvSpPr>
        <p:spPr>
          <a:xfrm>
            <a:off x="5160009" y="6663690"/>
            <a:ext cx="69850" cy="31750"/>
          </a:xfrm>
          <a:custGeom>
            <a:avLst/>
            <a:gdLst/>
            <a:ahLst/>
            <a:cxnLst/>
            <a:rect l="l" t="t" r="r" b="b"/>
            <a:pathLst>
              <a:path w="69850" h="31750">
                <a:moveTo>
                  <a:pt x="66039" y="10159"/>
                </a:moveTo>
                <a:lnTo>
                  <a:pt x="7619" y="10159"/>
                </a:lnTo>
                <a:lnTo>
                  <a:pt x="7619" y="12699"/>
                </a:lnTo>
                <a:lnTo>
                  <a:pt x="66039" y="12699"/>
                </a:lnTo>
                <a:lnTo>
                  <a:pt x="66039" y="10159"/>
                </a:lnTo>
                <a:close/>
              </a:path>
              <a:path w="69850" h="31750">
                <a:moveTo>
                  <a:pt x="67310" y="6349"/>
                </a:moveTo>
                <a:lnTo>
                  <a:pt x="8889" y="6349"/>
                </a:lnTo>
                <a:lnTo>
                  <a:pt x="8889" y="10159"/>
                </a:lnTo>
                <a:lnTo>
                  <a:pt x="67310" y="10159"/>
                </a:lnTo>
                <a:lnTo>
                  <a:pt x="67310" y="6349"/>
                </a:lnTo>
                <a:close/>
              </a:path>
              <a:path w="69850" h="31750">
                <a:moveTo>
                  <a:pt x="68580" y="2539"/>
                </a:moveTo>
                <a:lnTo>
                  <a:pt x="10160" y="2539"/>
                </a:lnTo>
                <a:lnTo>
                  <a:pt x="10160" y="6349"/>
                </a:lnTo>
                <a:lnTo>
                  <a:pt x="68580" y="6349"/>
                </a:lnTo>
                <a:lnTo>
                  <a:pt x="68580" y="2539"/>
                </a:lnTo>
                <a:close/>
              </a:path>
              <a:path w="69850" h="31750">
                <a:moveTo>
                  <a:pt x="69850" y="0"/>
                </a:moveTo>
                <a:lnTo>
                  <a:pt x="11429" y="0"/>
                </a:lnTo>
                <a:lnTo>
                  <a:pt x="11429" y="2539"/>
                </a:lnTo>
                <a:lnTo>
                  <a:pt x="69850" y="2539"/>
                </a:lnTo>
                <a:lnTo>
                  <a:pt x="69850" y="0"/>
                </a:lnTo>
                <a:close/>
              </a:path>
              <a:path w="69850" h="31750">
                <a:moveTo>
                  <a:pt x="62230" y="20319"/>
                </a:moveTo>
                <a:lnTo>
                  <a:pt x="3810" y="20319"/>
                </a:lnTo>
                <a:lnTo>
                  <a:pt x="3810" y="24129"/>
                </a:lnTo>
                <a:lnTo>
                  <a:pt x="62230" y="24129"/>
                </a:lnTo>
                <a:lnTo>
                  <a:pt x="62230" y="20319"/>
                </a:lnTo>
                <a:close/>
              </a:path>
              <a:path w="69850" h="31750">
                <a:moveTo>
                  <a:pt x="63500" y="16509"/>
                </a:moveTo>
                <a:lnTo>
                  <a:pt x="5079" y="16509"/>
                </a:lnTo>
                <a:lnTo>
                  <a:pt x="5079" y="20319"/>
                </a:lnTo>
                <a:lnTo>
                  <a:pt x="63500" y="20319"/>
                </a:lnTo>
                <a:lnTo>
                  <a:pt x="63500" y="16509"/>
                </a:lnTo>
                <a:close/>
              </a:path>
              <a:path w="69850" h="31750">
                <a:moveTo>
                  <a:pt x="66039" y="12699"/>
                </a:moveTo>
                <a:lnTo>
                  <a:pt x="6350" y="12699"/>
                </a:lnTo>
                <a:lnTo>
                  <a:pt x="6350" y="16509"/>
                </a:lnTo>
                <a:lnTo>
                  <a:pt x="64770" y="16509"/>
                </a:lnTo>
                <a:lnTo>
                  <a:pt x="64770" y="13969"/>
                </a:lnTo>
                <a:lnTo>
                  <a:pt x="66039" y="13969"/>
                </a:lnTo>
                <a:lnTo>
                  <a:pt x="66039" y="12699"/>
                </a:lnTo>
                <a:close/>
              </a:path>
              <a:path w="69850" h="31750">
                <a:moveTo>
                  <a:pt x="59689" y="26669"/>
                </a:moveTo>
                <a:lnTo>
                  <a:pt x="1269" y="26669"/>
                </a:lnTo>
                <a:lnTo>
                  <a:pt x="1269" y="30479"/>
                </a:lnTo>
                <a:lnTo>
                  <a:pt x="59689" y="30479"/>
                </a:lnTo>
                <a:lnTo>
                  <a:pt x="59689" y="26669"/>
                </a:lnTo>
                <a:close/>
              </a:path>
              <a:path w="69850" h="31750">
                <a:moveTo>
                  <a:pt x="60960" y="24129"/>
                </a:moveTo>
                <a:lnTo>
                  <a:pt x="2539" y="24129"/>
                </a:lnTo>
                <a:lnTo>
                  <a:pt x="2539" y="26669"/>
                </a:lnTo>
                <a:lnTo>
                  <a:pt x="60960" y="26669"/>
                </a:lnTo>
                <a:lnTo>
                  <a:pt x="60960" y="24129"/>
                </a:lnTo>
                <a:close/>
              </a:path>
              <a:path w="69850" h="31750">
                <a:moveTo>
                  <a:pt x="58420" y="30479"/>
                </a:moveTo>
                <a:lnTo>
                  <a:pt x="0" y="30479"/>
                </a:lnTo>
                <a:lnTo>
                  <a:pt x="0" y="31749"/>
                </a:lnTo>
                <a:lnTo>
                  <a:pt x="58420" y="31749"/>
                </a:lnTo>
                <a:lnTo>
                  <a:pt x="58420" y="3047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bk object 2076"/>
          <p:cNvSpPr/>
          <p:nvPr/>
        </p:nvSpPr>
        <p:spPr>
          <a:xfrm>
            <a:off x="5144770" y="6695440"/>
            <a:ext cx="73660" cy="30480"/>
          </a:xfrm>
          <a:custGeom>
            <a:avLst/>
            <a:gdLst/>
            <a:ahLst/>
            <a:cxnLst/>
            <a:rect l="l" t="t" r="r" b="b"/>
            <a:pathLst>
              <a:path w="73660" h="30479">
                <a:moveTo>
                  <a:pt x="73660" y="0"/>
                </a:moveTo>
                <a:lnTo>
                  <a:pt x="15239" y="0"/>
                </a:lnTo>
                <a:lnTo>
                  <a:pt x="15239" y="1269"/>
                </a:lnTo>
                <a:lnTo>
                  <a:pt x="13969" y="1269"/>
                </a:lnTo>
                <a:lnTo>
                  <a:pt x="13969" y="3809"/>
                </a:lnTo>
                <a:lnTo>
                  <a:pt x="12700" y="3809"/>
                </a:lnTo>
                <a:lnTo>
                  <a:pt x="12700" y="6349"/>
                </a:lnTo>
                <a:lnTo>
                  <a:pt x="71120" y="6349"/>
                </a:lnTo>
                <a:lnTo>
                  <a:pt x="71120" y="5079"/>
                </a:lnTo>
                <a:lnTo>
                  <a:pt x="72389" y="5079"/>
                </a:lnTo>
                <a:lnTo>
                  <a:pt x="72389" y="2539"/>
                </a:lnTo>
                <a:lnTo>
                  <a:pt x="73659" y="2539"/>
                </a:lnTo>
                <a:lnTo>
                  <a:pt x="73660" y="0"/>
                </a:lnTo>
                <a:close/>
              </a:path>
              <a:path w="73660" h="30479">
                <a:moveTo>
                  <a:pt x="71119" y="6349"/>
                </a:moveTo>
                <a:lnTo>
                  <a:pt x="11429" y="6349"/>
                </a:lnTo>
                <a:lnTo>
                  <a:pt x="11429" y="8889"/>
                </a:lnTo>
                <a:lnTo>
                  <a:pt x="10159" y="8889"/>
                </a:lnTo>
                <a:lnTo>
                  <a:pt x="10159" y="11429"/>
                </a:lnTo>
                <a:lnTo>
                  <a:pt x="8889" y="11429"/>
                </a:lnTo>
                <a:lnTo>
                  <a:pt x="8889" y="12699"/>
                </a:lnTo>
                <a:lnTo>
                  <a:pt x="68579" y="12699"/>
                </a:lnTo>
                <a:lnTo>
                  <a:pt x="68579" y="10159"/>
                </a:lnTo>
                <a:lnTo>
                  <a:pt x="69849" y="10159"/>
                </a:lnTo>
                <a:lnTo>
                  <a:pt x="69850" y="7619"/>
                </a:lnTo>
                <a:lnTo>
                  <a:pt x="71119" y="7619"/>
                </a:lnTo>
                <a:lnTo>
                  <a:pt x="71119" y="6349"/>
                </a:lnTo>
                <a:close/>
              </a:path>
              <a:path w="73660" h="30479">
                <a:moveTo>
                  <a:pt x="67310" y="12699"/>
                </a:moveTo>
                <a:lnTo>
                  <a:pt x="8889" y="12699"/>
                </a:lnTo>
                <a:lnTo>
                  <a:pt x="8889" y="13969"/>
                </a:lnTo>
                <a:lnTo>
                  <a:pt x="7619" y="13969"/>
                </a:lnTo>
                <a:lnTo>
                  <a:pt x="7619" y="16509"/>
                </a:lnTo>
                <a:lnTo>
                  <a:pt x="6350" y="16509"/>
                </a:lnTo>
                <a:lnTo>
                  <a:pt x="6350" y="19049"/>
                </a:lnTo>
                <a:lnTo>
                  <a:pt x="64770" y="19049"/>
                </a:lnTo>
                <a:lnTo>
                  <a:pt x="64770" y="17779"/>
                </a:lnTo>
                <a:lnTo>
                  <a:pt x="66039" y="17779"/>
                </a:lnTo>
                <a:lnTo>
                  <a:pt x="66039" y="15239"/>
                </a:lnTo>
                <a:lnTo>
                  <a:pt x="67309" y="15239"/>
                </a:lnTo>
                <a:lnTo>
                  <a:pt x="67310" y="12699"/>
                </a:lnTo>
                <a:close/>
              </a:path>
              <a:path w="73660" h="30479">
                <a:moveTo>
                  <a:pt x="64769" y="19049"/>
                </a:moveTo>
                <a:lnTo>
                  <a:pt x="5079" y="19049"/>
                </a:lnTo>
                <a:lnTo>
                  <a:pt x="5079" y="21589"/>
                </a:lnTo>
                <a:lnTo>
                  <a:pt x="3809" y="21589"/>
                </a:lnTo>
                <a:lnTo>
                  <a:pt x="3809" y="24129"/>
                </a:lnTo>
                <a:lnTo>
                  <a:pt x="2539" y="24129"/>
                </a:lnTo>
                <a:lnTo>
                  <a:pt x="2539" y="25399"/>
                </a:lnTo>
                <a:lnTo>
                  <a:pt x="62229" y="25399"/>
                </a:lnTo>
                <a:lnTo>
                  <a:pt x="62229" y="22859"/>
                </a:lnTo>
                <a:lnTo>
                  <a:pt x="63499" y="22859"/>
                </a:lnTo>
                <a:lnTo>
                  <a:pt x="63500" y="20319"/>
                </a:lnTo>
                <a:lnTo>
                  <a:pt x="64769" y="20319"/>
                </a:lnTo>
                <a:lnTo>
                  <a:pt x="64769" y="19049"/>
                </a:lnTo>
                <a:close/>
              </a:path>
              <a:path w="73660" h="30479">
                <a:moveTo>
                  <a:pt x="59689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59689" y="30479"/>
                </a:lnTo>
                <a:lnTo>
                  <a:pt x="59689" y="27939"/>
                </a:lnTo>
                <a:close/>
              </a:path>
              <a:path w="73660" h="30479">
                <a:moveTo>
                  <a:pt x="60960" y="25399"/>
                </a:moveTo>
                <a:lnTo>
                  <a:pt x="2539" y="25399"/>
                </a:lnTo>
                <a:lnTo>
                  <a:pt x="2539" y="26669"/>
                </a:lnTo>
                <a:lnTo>
                  <a:pt x="1269" y="26669"/>
                </a:lnTo>
                <a:lnTo>
                  <a:pt x="1269" y="27939"/>
                </a:lnTo>
                <a:lnTo>
                  <a:pt x="60959" y="27939"/>
                </a:lnTo>
                <a:lnTo>
                  <a:pt x="60960" y="25399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bk object 2077"/>
          <p:cNvSpPr/>
          <p:nvPr/>
        </p:nvSpPr>
        <p:spPr>
          <a:xfrm>
            <a:off x="5128259" y="6725919"/>
            <a:ext cx="74930" cy="30480"/>
          </a:xfrm>
          <a:custGeom>
            <a:avLst/>
            <a:gdLst/>
            <a:ahLst/>
            <a:cxnLst/>
            <a:rect l="l" t="t" r="r" b="b"/>
            <a:pathLst>
              <a:path w="74929" h="30479">
                <a:moveTo>
                  <a:pt x="72389" y="5079"/>
                </a:moveTo>
                <a:lnTo>
                  <a:pt x="12700" y="5079"/>
                </a:lnTo>
                <a:lnTo>
                  <a:pt x="12700" y="7619"/>
                </a:lnTo>
                <a:lnTo>
                  <a:pt x="72389" y="7619"/>
                </a:lnTo>
                <a:lnTo>
                  <a:pt x="72389" y="5079"/>
                </a:lnTo>
                <a:close/>
              </a:path>
              <a:path w="74929" h="30479">
                <a:moveTo>
                  <a:pt x="73659" y="2539"/>
                </a:moveTo>
                <a:lnTo>
                  <a:pt x="13969" y="2539"/>
                </a:lnTo>
                <a:lnTo>
                  <a:pt x="13969" y="5079"/>
                </a:lnTo>
                <a:lnTo>
                  <a:pt x="73659" y="5079"/>
                </a:lnTo>
                <a:lnTo>
                  <a:pt x="73659" y="2539"/>
                </a:lnTo>
                <a:close/>
              </a:path>
              <a:path w="74929" h="30479">
                <a:moveTo>
                  <a:pt x="74929" y="0"/>
                </a:moveTo>
                <a:lnTo>
                  <a:pt x="15239" y="0"/>
                </a:lnTo>
                <a:lnTo>
                  <a:pt x="15239" y="2539"/>
                </a:lnTo>
                <a:lnTo>
                  <a:pt x="74929" y="2539"/>
                </a:lnTo>
                <a:lnTo>
                  <a:pt x="74929" y="0"/>
                </a:lnTo>
                <a:close/>
              </a:path>
              <a:path w="74929" h="30479">
                <a:moveTo>
                  <a:pt x="69850" y="10159"/>
                </a:moveTo>
                <a:lnTo>
                  <a:pt x="10160" y="10159"/>
                </a:lnTo>
                <a:lnTo>
                  <a:pt x="10160" y="12699"/>
                </a:lnTo>
                <a:lnTo>
                  <a:pt x="69850" y="12699"/>
                </a:lnTo>
                <a:lnTo>
                  <a:pt x="69850" y="10159"/>
                </a:lnTo>
                <a:close/>
              </a:path>
              <a:path w="74929" h="30479">
                <a:moveTo>
                  <a:pt x="71119" y="7619"/>
                </a:moveTo>
                <a:lnTo>
                  <a:pt x="11429" y="7619"/>
                </a:lnTo>
                <a:lnTo>
                  <a:pt x="11429" y="10159"/>
                </a:lnTo>
                <a:lnTo>
                  <a:pt x="71119" y="10159"/>
                </a:lnTo>
                <a:lnTo>
                  <a:pt x="71119" y="7619"/>
                </a:lnTo>
                <a:close/>
              </a:path>
              <a:path w="74929" h="30479">
                <a:moveTo>
                  <a:pt x="66039" y="17779"/>
                </a:moveTo>
                <a:lnTo>
                  <a:pt x="6350" y="17779"/>
                </a:lnTo>
                <a:lnTo>
                  <a:pt x="6350" y="20319"/>
                </a:lnTo>
                <a:lnTo>
                  <a:pt x="66039" y="20319"/>
                </a:lnTo>
                <a:lnTo>
                  <a:pt x="66039" y="17779"/>
                </a:lnTo>
                <a:close/>
              </a:path>
              <a:path w="74929" h="30479">
                <a:moveTo>
                  <a:pt x="67309" y="15239"/>
                </a:moveTo>
                <a:lnTo>
                  <a:pt x="7619" y="15239"/>
                </a:lnTo>
                <a:lnTo>
                  <a:pt x="7619" y="17779"/>
                </a:lnTo>
                <a:lnTo>
                  <a:pt x="67309" y="17779"/>
                </a:lnTo>
                <a:lnTo>
                  <a:pt x="67309" y="15239"/>
                </a:lnTo>
                <a:close/>
              </a:path>
              <a:path w="74929" h="30479">
                <a:moveTo>
                  <a:pt x="68579" y="12699"/>
                </a:moveTo>
                <a:lnTo>
                  <a:pt x="8889" y="12699"/>
                </a:lnTo>
                <a:lnTo>
                  <a:pt x="8889" y="15239"/>
                </a:lnTo>
                <a:lnTo>
                  <a:pt x="68579" y="15239"/>
                </a:lnTo>
                <a:lnTo>
                  <a:pt x="68579" y="12699"/>
                </a:lnTo>
                <a:close/>
              </a:path>
              <a:path w="74929" h="30479">
                <a:moveTo>
                  <a:pt x="64769" y="20319"/>
                </a:moveTo>
                <a:lnTo>
                  <a:pt x="5079" y="20319"/>
                </a:lnTo>
                <a:lnTo>
                  <a:pt x="5079" y="21589"/>
                </a:lnTo>
                <a:lnTo>
                  <a:pt x="3810" y="21589"/>
                </a:lnTo>
                <a:lnTo>
                  <a:pt x="3810" y="24129"/>
                </a:lnTo>
                <a:lnTo>
                  <a:pt x="2539" y="24129"/>
                </a:lnTo>
                <a:lnTo>
                  <a:pt x="2539" y="26669"/>
                </a:lnTo>
                <a:lnTo>
                  <a:pt x="62229" y="26669"/>
                </a:lnTo>
                <a:lnTo>
                  <a:pt x="62229" y="25399"/>
                </a:lnTo>
                <a:lnTo>
                  <a:pt x="63500" y="25399"/>
                </a:lnTo>
                <a:lnTo>
                  <a:pt x="63500" y="22859"/>
                </a:lnTo>
                <a:lnTo>
                  <a:pt x="64770" y="22859"/>
                </a:lnTo>
                <a:lnTo>
                  <a:pt x="64769" y="20319"/>
                </a:lnTo>
                <a:close/>
              </a:path>
              <a:path w="74929" h="30479">
                <a:moveTo>
                  <a:pt x="62229" y="26669"/>
                </a:moveTo>
                <a:lnTo>
                  <a:pt x="1269" y="26669"/>
                </a:lnTo>
                <a:lnTo>
                  <a:pt x="1269" y="29209"/>
                </a:lnTo>
                <a:lnTo>
                  <a:pt x="0" y="29209"/>
                </a:lnTo>
                <a:lnTo>
                  <a:pt x="0" y="30479"/>
                </a:lnTo>
                <a:lnTo>
                  <a:pt x="60960" y="30479"/>
                </a:lnTo>
                <a:lnTo>
                  <a:pt x="60959" y="27939"/>
                </a:lnTo>
                <a:lnTo>
                  <a:pt x="62229" y="27939"/>
                </a:lnTo>
                <a:lnTo>
                  <a:pt x="62229" y="26669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bk object 2078"/>
          <p:cNvSpPr/>
          <p:nvPr/>
        </p:nvSpPr>
        <p:spPr>
          <a:xfrm>
            <a:off x="5109209" y="6756400"/>
            <a:ext cx="78740" cy="31750"/>
          </a:xfrm>
          <a:custGeom>
            <a:avLst/>
            <a:gdLst/>
            <a:ahLst/>
            <a:cxnLst/>
            <a:rect l="l" t="t" r="r" b="b"/>
            <a:pathLst>
              <a:path w="78739" h="31750">
                <a:moveTo>
                  <a:pt x="78739" y="0"/>
                </a:moveTo>
                <a:lnTo>
                  <a:pt x="19050" y="0"/>
                </a:lnTo>
                <a:lnTo>
                  <a:pt x="1905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  <a:path w="78739" h="31750">
                <a:moveTo>
                  <a:pt x="78739" y="1270"/>
                </a:moveTo>
                <a:lnTo>
                  <a:pt x="17779" y="1270"/>
                </a:lnTo>
                <a:lnTo>
                  <a:pt x="17779" y="3809"/>
                </a:lnTo>
                <a:lnTo>
                  <a:pt x="77469" y="3809"/>
                </a:lnTo>
                <a:lnTo>
                  <a:pt x="77469" y="2540"/>
                </a:lnTo>
                <a:lnTo>
                  <a:pt x="78739" y="2540"/>
                </a:lnTo>
                <a:lnTo>
                  <a:pt x="78739" y="1270"/>
                </a:lnTo>
                <a:close/>
              </a:path>
              <a:path w="78739" h="31750">
                <a:moveTo>
                  <a:pt x="77470" y="3810"/>
                </a:moveTo>
                <a:lnTo>
                  <a:pt x="16510" y="3810"/>
                </a:lnTo>
                <a:lnTo>
                  <a:pt x="16510" y="6350"/>
                </a:lnTo>
                <a:lnTo>
                  <a:pt x="15239" y="6350"/>
                </a:lnTo>
                <a:lnTo>
                  <a:pt x="15239" y="7619"/>
                </a:lnTo>
                <a:lnTo>
                  <a:pt x="76200" y="7619"/>
                </a:lnTo>
                <a:lnTo>
                  <a:pt x="76200" y="5080"/>
                </a:lnTo>
                <a:lnTo>
                  <a:pt x="77470" y="5080"/>
                </a:lnTo>
                <a:lnTo>
                  <a:pt x="77470" y="3810"/>
                </a:lnTo>
                <a:close/>
              </a:path>
              <a:path w="78739" h="31750">
                <a:moveTo>
                  <a:pt x="74929" y="7620"/>
                </a:moveTo>
                <a:lnTo>
                  <a:pt x="15239" y="7620"/>
                </a:lnTo>
                <a:lnTo>
                  <a:pt x="15239" y="8890"/>
                </a:lnTo>
                <a:lnTo>
                  <a:pt x="13969" y="8890"/>
                </a:lnTo>
                <a:lnTo>
                  <a:pt x="13969" y="10159"/>
                </a:lnTo>
                <a:lnTo>
                  <a:pt x="74929" y="10159"/>
                </a:lnTo>
                <a:lnTo>
                  <a:pt x="74929" y="7620"/>
                </a:lnTo>
                <a:close/>
              </a:path>
              <a:path w="78739" h="31750">
                <a:moveTo>
                  <a:pt x="73659" y="10160"/>
                </a:moveTo>
                <a:lnTo>
                  <a:pt x="13969" y="10160"/>
                </a:lnTo>
                <a:lnTo>
                  <a:pt x="13969" y="11430"/>
                </a:lnTo>
                <a:lnTo>
                  <a:pt x="12700" y="11430"/>
                </a:lnTo>
                <a:lnTo>
                  <a:pt x="12700" y="13969"/>
                </a:lnTo>
                <a:lnTo>
                  <a:pt x="72389" y="13969"/>
                </a:lnTo>
                <a:lnTo>
                  <a:pt x="72389" y="12700"/>
                </a:lnTo>
                <a:lnTo>
                  <a:pt x="73660" y="12700"/>
                </a:lnTo>
                <a:lnTo>
                  <a:pt x="73659" y="10160"/>
                </a:lnTo>
                <a:close/>
              </a:path>
              <a:path w="78739" h="31750">
                <a:moveTo>
                  <a:pt x="72389" y="13970"/>
                </a:moveTo>
                <a:lnTo>
                  <a:pt x="11429" y="13970"/>
                </a:lnTo>
                <a:lnTo>
                  <a:pt x="11429" y="16509"/>
                </a:lnTo>
                <a:lnTo>
                  <a:pt x="71119" y="16509"/>
                </a:lnTo>
                <a:lnTo>
                  <a:pt x="71119" y="15240"/>
                </a:lnTo>
                <a:lnTo>
                  <a:pt x="72389" y="15240"/>
                </a:lnTo>
                <a:lnTo>
                  <a:pt x="72389" y="13970"/>
                </a:lnTo>
                <a:close/>
              </a:path>
              <a:path w="78739" h="31750">
                <a:moveTo>
                  <a:pt x="68579" y="19050"/>
                </a:moveTo>
                <a:lnTo>
                  <a:pt x="7619" y="19050"/>
                </a:lnTo>
                <a:lnTo>
                  <a:pt x="7619" y="20319"/>
                </a:lnTo>
                <a:lnTo>
                  <a:pt x="68579" y="20319"/>
                </a:lnTo>
                <a:lnTo>
                  <a:pt x="68579" y="19050"/>
                </a:lnTo>
                <a:close/>
              </a:path>
              <a:path w="78739" h="31750">
                <a:moveTo>
                  <a:pt x="69850" y="17780"/>
                </a:moveTo>
                <a:lnTo>
                  <a:pt x="8889" y="17780"/>
                </a:lnTo>
                <a:lnTo>
                  <a:pt x="8889" y="19050"/>
                </a:lnTo>
                <a:lnTo>
                  <a:pt x="69850" y="19050"/>
                </a:lnTo>
                <a:lnTo>
                  <a:pt x="69850" y="17780"/>
                </a:lnTo>
                <a:close/>
              </a:path>
              <a:path w="78739" h="31750">
                <a:moveTo>
                  <a:pt x="71120" y="16510"/>
                </a:moveTo>
                <a:lnTo>
                  <a:pt x="10160" y="16510"/>
                </a:lnTo>
                <a:lnTo>
                  <a:pt x="10160" y="17780"/>
                </a:lnTo>
                <a:lnTo>
                  <a:pt x="71120" y="17780"/>
                </a:lnTo>
                <a:lnTo>
                  <a:pt x="71120" y="16510"/>
                </a:lnTo>
                <a:close/>
              </a:path>
              <a:path w="78739" h="31750">
                <a:moveTo>
                  <a:pt x="66039" y="21590"/>
                </a:moveTo>
                <a:lnTo>
                  <a:pt x="6350" y="21590"/>
                </a:lnTo>
                <a:lnTo>
                  <a:pt x="6350" y="22859"/>
                </a:lnTo>
                <a:lnTo>
                  <a:pt x="66039" y="22859"/>
                </a:lnTo>
                <a:lnTo>
                  <a:pt x="66039" y="21590"/>
                </a:lnTo>
                <a:close/>
              </a:path>
              <a:path w="78739" h="31750">
                <a:moveTo>
                  <a:pt x="67309" y="20320"/>
                </a:moveTo>
                <a:lnTo>
                  <a:pt x="7619" y="20320"/>
                </a:lnTo>
                <a:lnTo>
                  <a:pt x="7619" y="21590"/>
                </a:lnTo>
                <a:lnTo>
                  <a:pt x="67309" y="21590"/>
                </a:lnTo>
                <a:lnTo>
                  <a:pt x="67309" y="20320"/>
                </a:lnTo>
                <a:close/>
              </a:path>
              <a:path w="78739" h="31750">
                <a:moveTo>
                  <a:pt x="64770" y="24130"/>
                </a:moveTo>
                <a:lnTo>
                  <a:pt x="3810" y="24130"/>
                </a:lnTo>
                <a:lnTo>
                  <a:pt x="3810" y="26669"/>
                </a:lnTo>
                <a:lnTo>
                  <a:pt x="63500" y="26669"/>
                </a:lnTo>
                <a:lnTo>
                  <a:pt x="63500" y="25400"/>
                </a:lnTo>
                <a:lnTo>
                  <a:pt x="64770" y="25400"/>
                </a:lnTo>
                <a:lnTo>
                  <a:pt x="64770" y="24130"/>
                </a:lnTo>
                <a:close/>
              </a:path>
              <a:path w="78739" h="31750">
                <a:moveTo>
                  <a:pt x="66039" y="22860"/>
                </a:moveTo>
                <a:lnTo>
                  <a:pt x="5079" y="22860"/>
                </a:lnTo>
                <a:lnTo>
                  <a:pt x="5079" y="24130"/>
                </a:lnTo>
                <a:lnTo>
                  <a:pt x="66039" y="24130"/>
                </a:lnTo>
                <a:lnTo>
                  <a:pt x="66039" y="22860"/>
                </a:lnTo>
                <a:close/>
              </a:path>
              <a:path w="78739" h="31750">
                <a:moveTo>
                  <a:pt x="60959" y="27940"/>
                </a:moveTo>
                <a:lnTo>
                  <a:pt x="1269" y="27940"/>
                </a:lnTo>
                <a:lnTo>
                  <a:pt x="1269" y="29209"/>
                </a:lnTo>
                <a:lnTo>
                  <a:pt x="60959" y="29209"/>
                </a:lnTo>
                <a:lnTo>
                  <a:pt x="60959" y="27940"/>
                </a:lnTo>
                <a:close/>
              </a:path>
              <a:path w="78739" h="31750">
                <a:moveTo>
                  <a:pt x="62229" y="26670"/>
                </a:moveTo>
                <a:lnTo>
                  <a:pt x="2539" y="26670"/>
                </a:lnTo>
                <a:lnTo>
                  <a:pt x="2539" y="27940"/>
                </a:lnTo>
                <a:lnTo>
                  <a:pt x="62229" y="27940"/>
                </a:lnTo>
                <a:lnTo>
                  <a:pt x="62229" y="26670"/>
                </a:lnTo>
                <a:close/>
              </a:path>
              <a:path w="78739" h="31750">
                <a:moveTo>
                  <a:pt x="59689" y="29210"/>
                </a:moveTo>
                <a:lnTo>
                  <a:pt x="0" y="29210"/>
                </a:lnTo>
                <a:lnTo>
                  <a:pt x="0" y="31750"/>
                </a:lnTo>
                <a:lnTo>
                  <a:pt x="58420" y="31750"/>
                </a:lnTo>
                <a:lnTo>
                  <a:pt x="58420" y="30480"/>
                </a:lnTo>
                <a:lnTo>
                  <a:pt x="59689" y="30480"/>
                </a:lnTo>
                <a:lnTo>
                  <a:pt x="59689" y="29210"/>
                </a:lnTo>
                <a:close/>
              </a:path>
            </a:pathLst>
          </a:custGeom>
          <a:solidFill>
            <a:srgbClr val="0079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bk object 2079"/>
          <p:cNvSpPr/>
          <p:nvPr/>
        </p:nvSpPr>
        <p:spPr>
          <a:xfrm>
            <a:off x="5086350" y="6788150"/>
            <a:ext cx="80010" cy="30480"/>
          </a:xfrm>
          <a:custGeom>
            <a:avLst/>
            <a:gdLst/>
            <a:ahLst/>
            <a:cxnLst/>
            <a:rect l="l" t="t" r="r" b="b"/>
            <a:pathLst>
              <a:path w="80010" h="30479">
                <a:moveTo>
                  <a:pt x="80010" y="0"/>
                </a:moveTo>
                <a:lnTo>
                  <a:pt x="21589" y="0"/>
                </a:lnTo>
                <a:lnTo>
                  <a:pt x="21589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10" h="30479">
                <a:moveTo>
                  <a:pt x="74930" y="6350"/>
                </a:moveTo>
                <a:lnTo>
                  <a:pt x="16510" y="6350"/>
                </a:lnTo>
                <a:lnTo>
                  <a:pt x="16510" y="7619"/>
                </a:lnTo>
                <a:lnTo>
                  <a:pt x="74930" y="7619"/>
                </a:lnTo>
                <a:lnTo>
                  <a:pt x="74930" y="6350"/>
                </a:lnTo>
                <a:close/>
              </a:path>
              <a:path w="80010" h="30479">
                <a:moveTo>
                  <a:pt x="76200" y="5080"/>
                </a:moveTo>
                <a:lnTo>
                  <a:pt x="17779" y="5080"/>
                </a:lnTo>
                <a:lnTo>
                  <a:pt x="17779" y="6350"/>
                </a:lnTo>
                <a:lnTo>
                  <a:pt x="76200" y="6350"/>
                </a:lnTo>
                <a:lnTo>
                  <a:pt x="76200" y="5080"/>
                </a:lnTo>
                <a:close/>
              </a:path>
              <a:path w="80010" h="30479">
                <a:moveTo>
                  <a:pt x="77470" y="2540"/>
                </a:moveTo>
                <a:lnTo>
                  <a:pt x="19050" y="2540"/>
                </a:lnTo>
                <a:lnTo>
                  <a:pt x="19050" y="5080"/>
                </a:lnTo>
                <a:lnTo>
                  <a:pt x="77470" y="5080"/>
                </a:lnTo>
                <a:lnTo>
                  <a:pt x="77470" y="2540"/>
                </a:lnTo>
                <a:close/>
              </a:path>
              <a:path w="80010" h="30479">
                <a:moveTo>
                  <a:pt x="78740" y="1270"/>
                </a:moveTo>
                <a:lnTo>
                  <a:pt x="20320" y="1270"/>
                </a:lnTo>
                <a:lnTo>
                  <a:pt x="20320" y="2540"/>
                </a:lnTo>
                <a:lnTo>
                  <a:pt x="78740" y="2540"/>
                </a:lnTo>
                <a:lnTo>
                  <a:pt x="78740" y="1270"/>
                </a:lnTo>
                <a:close/>
              </a:path>
              <a:path w="80010" h="30479">
                <a:moveTo>
                  <a:pt x="73660" y="7620"/>
                </a:moveTo>
                <a:lnTo>
                  <a:pt x="15239" y="7620"/>
                </a:lnTo>
                <a:lnTo>
                  <a:pt x="15239" y="10159"/>
                </a:lnTo>
                <a:lnTo>
                  <a:pt x="72389" y="10159"/>
                </a:lnTo>
                <a:lnTo>
                  <a:pt x="72389" y="8890"/>
                </a:lnTo>
                <a:lnTo>
                  <a:pt x="73660" y="8890"/>
                </a:lnTo>
                <a:lnTo>
                  <a:pt x="73660" y="7620"/>
                </a:lnTo>
                <a:close/>
              </a:path>
              <a:path w="80010" h="30479">
                <a:moveTo>
                  <a:pt x="68579" y="12700"/>
                </a:moveTo>
                <a:lnTo>
                  <a:pt x="11429" y="12700"/>
                </a:lnTo>
                <a:lnTo>
                  <a:pt x="11429" y="13969"/>
                </a:lnTo>
                <a:lnTo>
                  <a:pt x="68579" y="13969"/>
                </a:lnTo>
                <a:lnTo>
                  <a:pt x="68579" y="12700"/>
                </a:lnTo>
                <a:close/>
              </a:path>
              <a:path w="80010" h="30479">
                <a:moveTo>
                  <a:pt x="69850" y="11430"/>
                </a:moveTo>
                <a:lnTo>
                  <a:pt x="12700" y="11430"/>
                </a:lnTo>
                <a:lnTo>
                  <a:pt x="12700" y="12700"/>
                </a:lnTo>
                <a:lnTo>
                  <a:pt x="69850" y="12700"/>
                </a:lnTo>
                <a:lnTo>
                  <a:pt x="69850" y="11430"/>
                </a:lnTo>
                <a:close/>
              </a:path>
              <a:path w="80010" h="30479">
                <a:moveTo>
                  <a:pt x="71120" y="10160"/>
                </a:moveTo>
                <a:lnTo>
                  <a:pt x="13970" y="10160"/>
                </a:lnTo>
                <a:lnTo>
                  <a:pt x="13970" y="11430"/>
                </a:lnTo>
                <a:lnTo>
                  <a:pt x="71120" y="11430"/>
                </a:lnTo>
                <a:lnTo>
                  <a:pt x="71120" y="10160"/>
                </a:lnTo>
                <a:close/>
              </a:path>
              <a:path w="80010" h="30479">
                <a:moveTo>
                  <a:pt x="66039" y="15240"/>
                </a:moveTo>
                <a:lnTo>
                  <a:pt x="10160" y="15240"/>
                </a:lnTo>
                <a:lnTo>
                  <a:pt x="10160" y="16509"/>
                </a:lnTo>
                <a:lnTo>
                  <a:pt x="66039" y="16509"/>
                </a:lnTo>
                <a:lnTo>
                  <a:pt x="66039" y="15240"/>
                </a:lnTo>
                <a:close/>
              </a:path>
              <a:path w="80010" h="30479">
                <a:moveTo>
                  <a:pt x="67309" y="13970"/>
                </a:moveTo>
                <a:lnTo>
                  <a:pt x="11429" y="13970"/>
                </a:lnTo>
                <a:lnTo>
                  <a:pt x="11429" y="15240"/>
                </a:lnTo>
                <a:lnTo>
                  <a:pt x="67309" y="15240"/>
                </a:lnTo>
                <a:lnTo>
                  <a:pt x="67309" y="13970"/>
                </a:lnTo>
                <a:close/>
              </a:path>
              <a:path w="80010" h="30479">
                <a:moveTo>
                  <a:pt x="54610" y="27940"/>
                </a:moveTo>
                <a:lnTo>
                  <a:pt x="0" y="27940"/>
                </a:lnTo>
                <a:lnTo>
                  <a:pt x="0" y="30480"/>
                </a:lnTo>
                <a:lnTo>
                  <a:pt x="54610" y="30480"/>
                </a:lnTo>
                <a:lnTo>
                  <a:pt x="54610" y="27940"/>
                </a:lnTo>
                <a:close/>
              </a:path>
              <a:path w="80010" h="30479">
                <a:moveTo>
                  <a:pt x="55880" y="26670"/>
                </a:moveTo>
                <a:lnTo>
                  <a:pt x="1270" y="26670"/>
                </a:lnTo>
                <a:lnTo>
                  <a:pt x="1270" y="27940"/>
                </a:lnTo>
                <a:lnTo>
                  <a:pt x="55880" y="27940"/>
                </a:lnTo>
                <a:lnTo>
                  <a:pt x="55880" y="26670"/>
                </a:lnTo>
                <a:close/>
              </a:path>
              <a:path w="80010" h="30479">
                <a:moveTo>
                  <a:pt x="57150" y="25400"/>
                </a:moveTo>
                <a:lnTo>
                  <a:pt x="2539" y="25400"/>
                </a:lnTo>
                <a:lnTo>
                  <a:pt x="2539" y="26670"/>
                </a:lnTo>
                <a:lnTo>
                  <a:pt x="57150" y="26670"/>
                </a:lnTo>
                <a:lnTo>
                  <a:pt x="57150" y="25400"/>
                </a:lnTo>
                <a:close/>
              </a:path>
              <a:path w="80010" h="30479">
                <a:moveTo>
                  <a:pt x="59689" y="22859"/>
                </a:moveTo>
                <a:lnTo>
                  <a:pt x="3810" y="22859"/>
                </a:lnTo>
                <a:lnTo>
                  <a:pt x="3810" y="25400"/>
                </a:lnTo>
                <a:lnTo>
                  <a:pt x="58420" y="25400"/>
                </a:lnTo>
                <a:lnTo>
                  <a:pt x="58420" y="24130"/>
                </a:lnTo>
                <a:lnTo>
                  <a:pt x="59689" y="24130"/>
                </a:lnTo>
                <a:lnTo>
                  <a:pt x="59689" y="22859"/>
                </a:lnTo>
                <a:close/>
              </a:path>
              <a:path w="80010" h="30479">
                <a:moveTo>
                  <a:pt x="60959" y="21590"/>
                </a:moveTo>
                <a:lnTo>
                  <a:pt x="5079" y="21590"/>
                </a:lnTo>
                <a:lnTo>
                  <a:pt x="5079" y="22859"/>
                </a:lnTo>
                <a:lnTo>
                  <a:pt x="60959" y="22859"/>
                </a:lnTo>
                <a:lnTo>
                  <a:pt x="60959" y="21590"/>
                </a:lnTo>
                <a:close/>
              </a:path>
              <a:path w="80010" h="30479">
                <a:moveTo>
                  <a:pt x="62229" y="20320"/>
                </a:moveTo>
                <a:lnTo>
                  <a:pt x="6350" y="20320"/>
                </a:lnTo>
                <a:lnTo>
                  <a:pt x="6350" y="21590"/>
                </a:lnTo>
                <a:lnTo>
                  <a:pt x="62229" y="21590"/>
                </a:lnTo>
                <a:lnTo>
                  <a:pt x="62229" y="20320"/>
                </a:lnTo>
                <a:close/>
              </a:path>
              <a:path w="80010" h="30479">
                <a:moveTo>
                  <a:pt x="64770" y="17780"/>
                </a:moveTo>
                <a:lnTo>
                  <a:pt x="7620" y="17780"/>
                </a:lnTo>
                <a:lnTo>
                  <a:pt x="7620" y="20320"/>
                </a:lnTo>
                <a:lnTo>
                  <a:pt x="63500" y="20320"/>
                </a:lnTo>
                <a:lnTo>
                  <a:pt x="63500" y="19050"/>
                </a:lnTo>
                <a:lnTo>
                  <a:pt x="64770" y="19050"/>
                </a:lnTo>
                <a:lnTo>
                  <a:pt x="64770" y="17780"/>
                </a:lnTo>
                <a:close/>
              </a:path>
              <a:path w="80010" h="30479">
                <a:moveTo>
                  <a:pt x="66039" y="16510"/>
                </a:moveTo>
                <a:lnTo>
                  <a:pt x="8889" y="16510"/>
                </a:lnTo>
                <a:lnTo>
                  <a:pt x="8889" y="17780"/>
                </a:lnTo>
                <a:lnTo>
                  <a:pt x="66039" y="17780"/>
                </a:lnTo>
                <a:lnTo>
                  <a:pt x="66039" y="1651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bk object 2080"/>
          <p:cNvSpPr/>
          <p:nvPr/>
        </p:nvSpPr>
        <p:spPr>
          <a:xfrm>
            <a:off x="5063490" y="6818630"/>
            <a:ext cx="76200" cy="30480"/>
          </a:xfrm>
          <a:custGeom>
            <a:avLst/>
            <a:gdLst/>
            <a:ahLst/>
            <a:cxnLst/>
            <a:rect l="l" t="t" r="r" b="b"/>
            <a:pathLst>
              <a:path w="76200" h="30479">
                <a:moveTo>
                  <a:pt x="50800" y="27940"/>
                </a:moveTo>
                <a:lnTo>
                  <a:pt x="0" y="27940"/>
                </a:lnTo>
                <a:lnTo>
                  <a:pt x="0" y="29210"/>
                </a:lnTo>
                <a:lnTo>
                  <a:pt x="50800" y="29210"/>
                </a:lnTo>
                <a:lnTo>
                  <a:pt x="50800" y="27940"/>
                </a:lnTo>
                <a:close/>
              </a:path>
              <a:path w="76200" h="30479">
                <a:moveTo>
                  <a:pt x="52070" y="26670"/>
                </a:moveTo>
                <a:lnTo>
                  <a:pt x="1270" y="26670"/>
                </a:lnTo>
                <a:lnTo>
                  <a:pt x="1270" y="27940"/>
                </a:lnTo>
                <a:lnTo>
                  <a:pt x="52070" y="27940"/>
                </a:lnTo>
                <a:lnTo>
                  <a:pt x="52070" y="26670"/>
                </a:lnTo>
                <a:close/>
              </a:path>
              <a:path w="76200" h="30479">
                <a:moveTo>
                  <a:pt x="53339" y="25400"/>
                </a:moveTo>
                <a:lnTo>
                  <a:pt x="2539" y="25400"/>
                </a:lnTo>
                <a:lnTo>
                  <a:pt x="2539" y="26670"/>
                </a:lnTo>
                <a:lnTo>
                  <a:pt x="53339" y="26670"/>
                </a:lnTo>
                <a:lnTo>
                  <a:pt x="53339" y="25400"/>
                </a:lnTo>
                <a:close/>
              </a:path>
              <a:path w="76200" h="30479">
                <a:moveTo>
                  <a:pt x="54610" y="22860"/>
                </a:moveTo>
                <a:lnTo>
                  <a:pt x="3810" y="22860"/>
                </a:lnTo>
                <a:lnTo>
                  <a:pt x="3810" y="25400"/>
                </a:lnTo>
                <a:lnTo>
                  <a:pt x="54610" y="25400"/>
                </a:lnTo>
                <a:lnTo>
                  <a:pt x="54610" y="22860"/>
                </a:lnTo>
                <a:close/>
              </a:path>
              <a:path w="76200" h="30479">
                <a:moveTo>
                  <a:pt x="55880" y="21590"/>
                </a:moveTo>
                <a:lnTo>
                  <a:pt x="5080" y="21590"/>
                </a:lnTo>
                <a:lnTo>
                  <a:pt x="5080" y="22860"/>
                </a:lnTo>
                <a:lnTo>
                  <a:pt x="55880" y="22860"/>
                </a:lnTo>
                <a:lnTo>
                  <a:pt x="55880" y="21590"/>
                </a:lnTo>
                <a:close/>
              </a:path>
              <a:path w="76200" h="30479">
                <a:moveTo>
                  <a:pt x="57150" y="20320"/>
                </a:moveTo>
                <a:lnTo>
                  <a:pt x="6350" y="20320"/>
                </a:lnTo>
                <a:lnTo>
                  <a:pt x="6350" y="21590"/>
                </a:lnTo>
                <a:lnTo>
                  <a:pt x="57150" y="21590"/>
                </a:lnTo>
                <a:lnTo>
                  <a:pt x="57150" y="20320"/>
                </a:lnTo>
                <a:close/>
              </a:path>
              <a:path w="76200" h="30479">
                <a:moveTo>
                  <a:pt x="59690" y="17780"/>
                </a:moveTo>
                <a:lnTo>
                  <a:pt x="7620" y="17780"/>
                </a:lnTo>
                <a:lnTo>
                  <a:pt x="7620" y="20320"/>
                </a:lnTo>
                <a:lnTo>
                  <a:pt x="58420" y="20320"/>
                </a:lnTo>
                <a:lnTo>
                  <a:pt x="58420" y="19050"/>
                </a:lnTo>
                <a:lnTo>
                  <a:pt x="59690" y="19050"/>
                </a:lnTo>
                <a:lnTo>
                  <a:pt x="59690" y="17780"/>
                </a:lnTo>
                <a:close/>
              </a:path>
              <a:path w="76200" h="30479">
                <a:moveTo>
                  <a:pt x="60960" y="16510"/>
                </a:moveTo>
                <a:lnTo>
                  <a:pt x="8889" y="16510"/>
                </a:lnTo>
                <a:lnTo>
                  <a:pt x="8889" y="17780"/>
                </a:lnTo>
                <a:lnTo>
                  <a:pt x="60960" y="17780"/>
                </a:lnTo>
                <a:lnTo>
                  <a:pt x="60960" y="16510"/>
                </a:lnTo>
                <a:close/>
              </a:path>
              <a:path w="76200" h="30479">
                <a:moveTo>
                  <a:pt x="62230" y="15240"/>
                </a:moveTo>
                <a:lnTo>
                  <a:pt x="10160" y="15240"/>
                </a:lnTo>
                <a:lnTo>
                  <a:pt x="10160" y="16510"/>
                </a:lnTo>
                <a:lnTo>
                  <a:pt x="62230" y="16510"/>
                </a:lnTo>
                <a:lnTo>
                  <a:pt x="62230" y="15240"/>
                </a:lnTo>
                <a:close/>
              </a:path>
              <a:path w="76200" h="30479">
                <a:moveTo>
                  <a:pt x="64770" y="12700"/>
                </a:moveTo>
                <a:lnTo>
                  <a:pt x="11430" y="12700"/>
                </a:lnTo>
                <a:lnTo>
                  <a:pt x="11430" y="15240"/>
                </a:lnTo>
                <a:lnTo>
                  <a:pt x="63500" y="15240"/>
                </a:lnTo>
                <a:lnTo>
                  <a:pt x="63500" y="13970"/>
                </a:lnTo>
                <a:lnTo>
                  <a:pt x="64770" y="13970"/>
                </a:lnTo>
                <a:lnTo>
                  <a:pt x="64770" y="12700"/>
                </a:lnTo>
                <a:close/>
              </a:path>
              <a:path w="76200" h="30479">
                <a:moveTo>
                  <a:pt x="66040" y="10160"/>
                </a:moveTo>
                <a:lnTo>
                  <a:pt x="13970" y="10160"/>
                </a:lnTo>
                <a:lnTo>
                  <a:pt x="13970" y="11430"/>
                </a:lnTo>
                <a:lnTo>
                  <a:pt x="12700" y="11430"/>
                </a:lnTo>
                <a:lnTo>
                  <a:pt x="12700" y="12700"/>
                </a:lnTo>
                <a:lnTo>
                  <a:pt x="66039" y="12700"/>
                </a:lnTo>
                <a:lnTo>
                  <a:pt x="66040" y="10160"/>
                </a:lnTo>
                <a:close/>
              </a:path>
              <a:path w="76200" h="30479">
                <a:moveTo>
                  <a:pt x="68579" y="7620"/>
                </a:moveTo>
                <a:lnTo>
                  <a:pt x="15239" y="7620"/>
                </a:lnTo>
                <a:lnTo>
                  <a:pt x="15239" y="10160"/>
                </a:lnTo>
                <a:lnTo>
                  <a:pt x="67310" y="10160"/>
                </a:lnTo>
                <a:lnTo>
                  <a:pt x="67310" y="8890"/>
                </a:lnTo>
                <a:lnTo>
                  <a:pt x="68579" y="8890"/>
                </a:lnTo>
                <a:lnTo>
                  <a:pt x="68579" y="7620"/>
                </a:lnTo>
                <a:close/>
              </a:path>
              <a:path w="76200" h="30479">
                <a:moveTo>
                  <a:pt x="69850" y="6350"/>
                </a:moveTo>
                <a:lnTo>
                  <a:pt x="16510" y="6350"/>
                </a:lnTo>
                <a:lnTo>
                  <a:pt x="16510" y="7620"/>
                </a:lnTo>
                <a:lnTo>
                  <a:pt x="69850" y="7620"/>
                </a:lnTo>
                <a:lnTo>
                  <a:pt x="69850" y="6350"/>
                </a:lnTo>
                <a:close/>
              </a:path>
              <a:path w="76200" h="30479">
                <a:moveTo>
                  <a:pt x="71120" y="5080"/>
                </a:moveTo>
                <a:lnTo>
                  <a:pt x="17780" y="5080"/>
                </a:lnTo>
                <a:lnTo>
                  <a:pt x="17780" y="6350"/>
                </a:lnTo>
                <a:lnTo>
                  <a:pt x="71120" y="6350"/>
                </a:lnTo>
                <a:lnTo>
                  <a:pt x="71120" y="5080"/>
                </a:lnTo>
                <a:close/>
              </a:path>
              <a:path w="76200" h="30479">
                <a:moveTo>
                  <a:pt x="73660" y="2540"/>
                </a:moveTo>
                <a:lnTo>
                  <a:pt x="19050" y="2540"/>
                </a:lnTo>
                <a:lnTo>
                  <a:pt x="19050" y="5080"/>
                </a:lnTo>
                <a:lnTo>
                  <a:pt x="72389" y="5080"/>
                </a:lnTo>
                <a:lnTo>
                  <a:pt x="72389" y="3810"/>
                </a:lnTo>
                <a:lnTo>
                  <a:pt x="73660" y="3810"/>
                </a:lnTo>
                <a:lnTo>
                  <a:pt x="73660" y="2540"/>
                </a:lnTo>
                <a:close/>
              </a:path>
              <a:path w="76200" h="30479">
                <a:moveTo>
                  <a:pt x="74930" y="1270"/>
                </a:moveTo>
                <a:lnTo>
                  <a:pt x="20320" y="1270"/>
                </a:lnTo>
                <a:lnTo>
                  <a:pt x="20320" y="2540"/>
                </a:lnTo>
                <a:lnTo>
                  <a:pt x="74930" y="2540"/>
                </a:lnTo>
                <a:lnTo>
                  <a:pt x="74930" y="1270"/>
                </a:lnTo>
                <a:close/>
              </a:path>
              <a:path w="76200" h="30479">
                <a:moveTo>
                  <a:pt x="76200" y="0"/>
                </a:moveTo>
                <a:lnTo>
                  <a:pt x="21589" y="0"/>
                </a:lnTo>
                <a:lnTo>
                  <a:pt x="21589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  <a:path w="76200" h="30479">
                <a:moveTo>
                  <a:pt x="49529" y="29210"/>
                </a:moveTo>
                <a:lnTo>
                  <a:pt x="0" y="29210"/>
                </a:lnTo>
                <a:lnTo>
                  <a:pt x="0" y="30480"/>
                </a:lnTo>
                <a:lnTo>
                  <a:pt x="49529" y="30480"/>
                </a:lnTo>
                <a:lnTo>
                  <a:pt x="49529" y="29210"/>
                </a:lnTo>
                <a:close/>
              </a:path>
            </a:pathLst>
          </a:custGeom>
          <a:solidFill>
            <a:srgbClr val="0078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bk object 2081"/>
          <p:cNvSpPr/>
          <p:nvPr/>
        </p:nvSpPr>
        <p:spPr>
          <a:xfrm>
            <a:off x="4089400" y="576580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bk object 2082"/>
          <p:cNvSpPr/>
          <p:nvPr/>
        </p:nvSpPr>
        <p:spPr>
          <a:xfrm>
            <a:off x="4104640" y="57645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bk object 2083"/>
          <p:cNvSpPr/>
          <p:nvPr/>
        </p:nvSpPr>
        <p:spPr>
          <a:xfrm>
            <a:off x="4028440" y="57689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20">
                <a:moveTo>
                  <a:pt x="0" y="0"/>
                </a:moveTo>
                <a:lnTo>
                  <a:pt x="1981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bk object 2084"/>
          <p:cNvSpPr/>
          <p:nvPr/>
        </p:nvSpPr>
        <p:spPr>
          <a:xfrm>
            <a:off x="4058920" y="5767704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bk object 2085"/>
          <p:cNvSpPr/>
          <p:nvPr/>
        </p:nvSpPr>
        <p:spPr>
          <a:xfrm>
            <a:off x="3937000" y="5772784"/>
            <a:ext cx="392430" cy="0"/>
          </a:xfrm>
          <a:custGeom>
            <a:avLst/>
            <a:gdLst/>
            <a:ahLst/>
            <a:cxnLst/>
            <a:rect l="l" t="t" r="r" b="b"/>
            <a:pathLst>
              <a:path w="392429">
                <a:moveTo>
                  <a:pt x="0" y="0"/>
                </a:moveTo>
                <a:lnTo>
                  <a:pt x="3924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bk object 2086"/>
          <p:cNvSpPr/>
          <p:nvPr/>
        </p:nvSpPr>
        <p:spPr>
          <a:xfrm>
            <a:off x="3967479" y="577151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bk object 2087"/>
          <p:cNvSpPr/>
          <p:nvPr/>
        </p:nvSpPr>
        <p:spPr>
          <a:xfrm>
            <a:off x="3997959" y="577024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bk object 2088"/>
          <p:cNvSpPr/>
          <p:nvPr/>
        </p:nvSpPr>
        <p:spPr>
          <a:xfrm>
            <a:off x="3887470" y="577532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bk object 2089"/>
          <p:cNvSpPr/>
          <p:nvPr/>
        </p:nvSpPr>
        <p:spPr>
          <a:xfrm>
            <a:off x="3892550" y="57740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bk object 2090"/>
          <p:cNvSpPr/>
          <p:nvPr/>
        </p:nvSpPr>
        <p:spPr>
          <a:xfrm>
            <a:off x="3859529" y="5779134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bk object 2091"/>
          <p:cNvSpPr/>
          <p:nvPr/>
        </p:nvSpPr>
        <p:spPr>
          <a:xfrm>
            <a:off x="3868420" y="5777865"/>
            <a:ext cx="504190" cy="0"/>
          </a:xfrm>
          <a:custGeom>
            <a:avLst/>
            <a:gdLst/>
            <a:ahLst/>
            <a:cxnLst/>
            <a:rect l="l" t="t" r="r" b="b"/>
            <a:pathLst>
              <a:path w="504189">
                <a:moveTo>
                  <a:pt x="0" y="0"/>
                </a:moveTo>
                <a:lnTo>
                  <a:pt x="50418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bk object 2092"/>
          <p:cNvSpPr/>
          <p:nvPr/>
        </p:nvSpPr>
        <p:spPr>
          <a:xfrm>
            <a:off x="3878579" y="577659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bk object 2093"/>
          <p:cNvSpPr/>
          <p:nvPr/>
        </p:nvSpPr>
        <p:spPr>
          <a:xfrm>
            <a:off x="3840479" y="578167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bk object 2094"/>
          <p:cNvSpPr/>
          <p:nvPr/>
        </p:nvSpPr>
        <p:spPr>
          <a:xfrm>
            <a:off x="3850640" y="5780404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bk object 2095"/>
          <p:cNvSpPr/>
          <p:nvPr/>
        </p:nvSpPr>
        <p:spPr>
          <a:xfrm>
            <a:off x="3812540" y="578548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bk object 2096"/>
          <p:cNvSpPr/>
          <p:nvPr/>
        </p:nvSpPr>
        <p:spPr>
          <a:xfrm>
            <a:off x="4122420" y="5785484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bk object 2097"/>
          <p:cNvSpPr/>
          <p:nvPr/>
        </p:nvSpPr>
        <p:spPr>
          <a:xfrm>
            <a:off x="3822700" y="5784215"/>
            <a:ext cx="586740" cy="0"/>
          </a:xfrm>
          <a:custGeom>
            <a:avLst/>
            <a:gdLst/>
            <a:ahLst/>
            <a:cxnLst/>
            <a:rect l="l" t="t" r="r" b="b"/>
            <a:pathLst>
              <a:path w="586739">
                <a:moveTo>
                  <a:pt x="0" y="0"/>
                </a:moveTo>
                <a:lnTo>
                  <a:pt x="5867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bk object 2098"/>
          <p:cNvSpPr/>
          <p:nvPr/>
        </p:nvSpPr>
        <p:spPr>
          <a:xfrm>
            <a:off x="3831590" y="5782945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bk object 2099"/>
          <p:cNvSpPr/>
          <p:nvPr/>
        </p:nvSpPr>
        <p:spPr>
          <a:xfrm>
            <a:off x="3794759" y="5788025"/>
            <a:ext cx="205740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bk object 2100"/>
          <p:cNvSpPr/>
          <p:nvPr/>
        </p:nvSpPr>
        <p:spPr>
          <a:xfrm>
            <a:off x="3803650" y="578675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bk object 2101"/>
          <p:cNvSpPr/>
          <p:nvPr/>
        </p:nvSpPr>
        <p:spPr>
          <a:xfrm>
            <a:off x="4191000" y="57880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bk object 2102"/>
          <p:cNvSpPr/>
          <p:nvPr/>
        </p:nvSpPr>
        <p:spPr>
          <a:xfrm>
            <a:off x="4156709" y="5786754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bk object 2103"/>
          <p:cNvSpPr/>
          <p:nvPr/>
        </p:nvSpPr>
        <p:spPr>
          <a:xfrm>
            <a:off x="3766820" y="579183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bk object 2104"/>
          <p:cNvSpPr/>
          <p:nvPr/>
        </p:nvSpPr>
        <p:spPr>
          <a:xfrm>
            <a:off x="3775709" y="579056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bk object 2105"/>
          <p:cNvSpPr/>
          <p:nvPr/>
        </p:nvSpPr>
        <p:spPr>
          <a:xfrm>
            <a:off x="3785870" y="578929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bk object 2106"/>
          <p:cNvSpPr/>
          <p:nvPr/>
        </p:nvSpPr>
        <p:spPr>
          <a:xfrm>
            <a:off x="4295140" y="579183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bk object 2107"/>
          <p:cNvSpPr/>
          <p:nvPr/>
        </p:nvSpPr>
        <p:spPr>
          <a:xfrm>
            <a:off x="4260850" y="579056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bk object 2108"/>
          <p:cNvSpPr/>
          <p:nvPr/>
        </p:nvSpPr>
        <p:spPr>
          <a:xfrm>
            <a:off x="4225290" y="578929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bk object 2109"/>
          <p:cNvSpPr/>
          <p:nvPr/>
        </p:nvSpPr>
        <p:spPr>
          <a:xfrm>
            <a:off x="3747770" y="57943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bk object 2110"/>
          <p:cNvSpPr/>
          <p:nvPr/>
        </p:nvSpPr>
        <p:spPr>
          <a:xfrm>
            <a:off x="3757929" y="579310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bk object 2111"/>
          <p:cNvSpPr/>
          <p:nvPr/>
        </p:nvSpPr>
        <p:spPr>
          <a:xfrm>
            <a:off x="4349750" y="579437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bk object 2112"/>
          <p:cNvSpPr/>
          <p:nvPr/>
        </p:nvSpPr>
        <p:spPr>
          <a:xfrm>
            <a:off x="4345940" y="579310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bk object 2113"/>
          <p:cNvSpPr/>
          <p:nvPr/>
        </p:nvSpPr>
        <p:spPr>
          <a:xfrm>
            <a:off x="3719829" y="579818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bk object 2114"/>
          <p:cNvSpPr/>
          <p:nvPr/>
        </p:nvSpPr>
        <p:spPr>
          <a:xfrm>
            <a:off x="3729990" y="579691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bk object 2115"/>
          <p:cNvSpPr/>
          <p:nvPr/>
        </p:nvSpPr>
        <p:spPr>
          <a:xfrm>
            <a:off x="3738879" y="579564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bk object 2116"/>
          <p:cNvSpPr/>
          <p:nvPr/>
        </p:nvSpPr>
        <p:spPr>
          <a:xfrm>
            <a:off x="4371340" y="579818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bk object 2117"/>
          <p:cNvSpPr/>
          <p:nvPr/>
        </p:nvSpPr>
        <p:spPr>
          <a:xfrm>
            <a:off x="4363720" y="579691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bk object 2118"/>
          <p:cNvSpPr/>
          <p:nvPr/>
        </p:nvSpPr>
        <p:spPr>
          <a:xfrm>
            <a:off x="4357370" y="579564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bk object 2119"/>
          <p:cNvSpPr/>
          <p:nvPr/>
        </p:nvSpPr>
        <p:spPr>
          <a:xfrm>
            <a:off x="3702050" y="580072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bk object 2120"/>
          <p:cNvSpPr/>
          <p:nvPr/>
        </p:nvSpPr>
        <p:spPr>
          <a:xfrm>
            <a:off x="3710940" y="579945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bk object 2121"/>
          <p:cNvSpPr/>
          <p:nvPr/>
        </p:nvSpPr>
        <p:spPr>
          <a:xfrm>
            <a:off x="4385309" y="580072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bk object 2122"/>
          <p:cNvSpPr/>
          <p:nvPr/>
        </p:nvSpPr>
        <p:spPr>
          <a:xfrm>
            <a:off x="4378959" y="579945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bk object 2123"/>
          <p:cNvSpPr/>
          <p:nvPr/>
        </p:nvSpPr>
        <p:spPr>
          <a:xfrm>
            <a:off x="3680459" y="58045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bk object 2124"/>
          <p:cNvSpPr/>
          <p:nvPr/>
        </p:nvSpPr>
        <p:spPr>
          <a:xfrm>
            <a:off x="3679190" y="580326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bk object 2125"/>
          <p:cNvSpPr/>
          <p:nvPr/>
        </p:nvSpPr>
        <p:spPr>
          <a:xfrm>
            <a:off x="3691890" y="580199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bk object 2126"/>
          <p:cNvSpPr/>
          <p:nvPr/>
        </p:nvSpPr>
        <p:spPr>
          <a:xfrm>
            <a:off x="4406900" y="580453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bk object 2127"/>
          <p:cNvSpPr/>
          <p:nvPr/>
        </p:nvSpPr>
        <p:spPr>
          <a:xfrm>
            <a:off x="4399279" y="580326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bk object 2128"/>
          <p:cNvSpPr/>
          <p:nvPr/>
        </p:nvSpPr>
        <p:spPr>
          <a:xfrm>
            <a:off x="4392929" y="580199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bk object 2129"/>
          <p:cNvSpPr/>
          <p:nvPr/>
        </p:nvSpPr>
        <p:spPr>
          <a:xfrm>
            <a:off x="3683000" y="580707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bk object 2130"/>
          <p:cNvSpPr/>
          <p:nvPr/>
        </p:nvSpPr>
        <p:spPr>
          <a:xfrm>
            <a:off x="3681729" y="580580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bk object 2131"/>
          <p:cNvSpPr/>
          <p:nvPr/>
        </p:nvSpPr>
        <p:spPr>
          <a:xfrm>
            <a:off x="4420870" y="58070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bk object 2132"/>
          <p:cNvSpPr/>
          <p:nvPr/>
        </p:nvSpPr>
        <p:spPr>
          <a:xfrm>
            <a:off x="4414520" y="580580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bk object 2133"/>
          <p:cNvSpPr/>
          <p:nvPr/>
        </p:nvSpPr>
        <p:spPr>
          <a:xfrm>
            <a:off x="3685540" y="580961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bk object 2134"/>
          <p:cNvSpPr/>
          <p:nvPr/>
        </p:nvSpPr>
        <p:spPr>
          <a:xfrm>
            <a:off x="3684270" y="580834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bk object 2135"/>
          <p:cNvSpPr/>
          <p:nvPr/>
        </p:nvSpPr>
        <p:spPr>
          <a:xfrm>
            <a:off x="4434840" y="5809615"/>
            <a:ext cx="123189" cy="0"/>
          </a:xfrm>
          <a:custGeom>
            <a:avLst/>
            <a:gdLst/>
            <a:ahLst/>
            <a:cxnLst/>
            <a:rect l="l" t="t" r="r" b="b"/>
            <a:pathLst>
              <a:path w="123189">
                <a:moveTo>
                  <a:pt x="0" y="0"/>
                </a:moveTo>
                <a:lnTo>
                  <a:pt x="12318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bk object 2136"/>
          <p:cNvSpPr/>
          <p:nvPr/>
        </p:nvSpPr>
        <p:spPr>
          <a:xfrm>
            <a:off x="4428490" y="580834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bk object 2137"/>
          <p:cNvSpPr/>
          <p:nvPr/>
        </p:nvSpPr>
        <p:spPr>
          <a:xfrm>
            <a:off x="3686809" y="581025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85089" y="0"/>
                </a:moveTo>
                <a:lnTo>
                  <a:pt x="0" y="0"/>
                </a:lnTo>
                <a:lnTo>
                  <a:pt x="0" y="1269"/>
                </a:lnTo>
                <a:lnTo>
                  <a:pt x="85089" y="1269"/>
                </a:lnTo>
                <a:lnTo>
                  <a:pt x="8508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bk object 2138"/>
          <p:cNvSpPr/>
          <p:nvPr/>
        </p:nvSpPr>
        <p:spPr>
          <a:xfrm>
            <a:off x="4442459" y="5810884"/>
            <a:ext cx="123189" cy="0"/>
          </a:xfrm>
          <a:custGeom>
            <a:avLst/>
            <a:gdLst/>
            <a:ahLst/>
            <a:cxnLst/>
            <a:rect l="l" t="t" r="r" b="b"/>
            <a:pathLst>
              <a:path w="123189">
                <a:moveTo>
                  <a:pt x="0" y="0"/>
                </a:moveTo>
                <a:lnTo>
                  <a:pt x="12318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bk object 2139"/>
          <p:cNvSpPr/>
          <p:nvPr/>
        </p:nvSpPr>
        <p:spPr>
          <a:xfrm>
            <a:off x="3689350" y="5812790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39" h="1270">
                <a:moveTo>
                  <a:pt x="66039" y="0"/>
                </a:moveTo>
                <a:lnTo>
                  <a:pt x="0" y="0"/>
                </a:lnTo>
                <a:lnTo>
                  <a:pt x="0" y="1270"/>
                </a:lnTo>
                <a:lnTo>
                  <a:pt x="66039" y="1270"/>
                </a:lnTo>
                <a:lnTo>
                  <a:pt x="660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bk object 2140"/>
          <p:cNvSpPr/>
          <p:nvPr/>
        </p:nvSpPr>
        <p:spPr>
          <a:xfrm>
            <a:off x="3688079" y="581152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bk object 2141"/>
          <p:cNvSpPr/>
          <p:nvPr/>
        </p:nvSpPr>
        <p:spPr>
          <a:xfrm>
            <a:off x="4456429" y="58134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bk object 2142"/>
          <p:cNvSpPr/>
          <p:nvPr/>
        </p:nvSpPr>
        <p:spPr>
          <a:xfrm>
            <a:off x="4450079" y="581215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bk object 2143"/>
          <p:cNvSpPr/>
          <p:nvPr/>
        </p:nvSpPr>
        <p:spPr>
          <a:xfrm>
            <a:off x="3693159" y="58166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829" y="0"/>
                </a:moveTo>
                <a:lnTo>
                  <a:pt x="0" y="0"/>
                </a:lnTo>
                <a:lnTo>
                  <a:pt x="0" y="1269"/>
                </a:lnTo>
                <a:lnTo>
                  <a:pt x="36829" y="1269"/>
                </a:lnTo>
                <a:lnTo>
                  <a:pt x="3682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bk object 2144"/>
          <p:cNvSpPr/>
          <p:nvPr/>
        </p:nvSpPr>
        <p:spPr>
          <a:xfrm>
            <a:off x="3691890" y="58153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bk object 2145"/>
          <p:cNvSpPr/>
          <p:nvPr/>
        </p:nvSpPr>
        <p:spPr>
          <a:xfrm>
            <a:off x="3690620" y="581405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bk object 2146"/>
          <p:cNvSpPr/>
          <p:nvPr/>
        </p:nvSpPr>
        <p:spPr>
          <a:xfrm>
            <a:off x="4478020" y="581723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bk object 2147"/>
          <p:cNvSpPr/>
          <p:nvPr/>
        </p:nvSpPr>
        <p:spPr>
          <a:xfrm>
            <a:off x="4470400" y="581596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bk object 2148"/>
          <p:cNvSpPr/>
          <p:nvPr/>
        </p:nvSpPr>
        <p:spPr>
          <a:xfrm>
            <a:off x="4464050" y="581469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bk object 2149"/>
          <p:cNvSpPr/>
          <p:nvPr/>
        </p:nvSpPr>
        <p:spPr>
          <a:xfrm>
            <a:off x="3695700" y="5819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bk object 2150"/>
          <p:cNvSpPr/>
          <p:nvPr/>
        </p:nvSpPr>
        <p:spPr>
          <a:xfrm>
            <a:off x="3694429" y="581787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bk object 2151"/>
          <p:cNvSpPr/>
          <p:nvPr/>
        </p:nvSpPr>
        <p:spPr>
          <a:xfrm>
            <a:off x="4491990" y="5819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bk object 2152"/>
          <p:cNvSpPr/>
          <p:nvPr/>
        </p:nvSpPr>
        <p:spPr>
          <a:xfrm>
            <a:off x="4485640" y="581850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bk object 2153"/>
          <p:cNvSpPr/>
          <p:nvPr/>
        </p:nvSpPr>
        <p:spPr>
          <a:xfrm>
            <a:off x="3698240" y="58216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bk object 2154"/>
          <p:cNvSpPr/>
          <p:nvPr/>
        </p:nvSpPr>
        <p:spPr>
          <a:xfrm>
            <a:off x="3696970" y="58204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bk object 2155"/>
          <p:cNvSpPr/>
          <p:nvPr/>
        </p:nvSpPr>
        <p:spPr>
          <a:xfrm>
            <a:off x="4513579" y="5823584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bk object 2156"/>
          <p:cNvSpPr/>
          <p:nvPr/>
        </p:nvSpPr>
        <p:spPr>
          <a:xfrm>
            <a:off x="4505959" y="582231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bk object 2157"/>
          <p:cNvSpPr/>
          <p:nvPr/>
        </p:nvSpPr>
        <p:spPr>
          <a:xfrm>
            <a:off x="4499609" y="582104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bk object 2158"/>
          <p:cNvSpPr/>
          <p:nvPr/>
        </p:nvSpPr>
        <p:spPr>
          <a:xfrm>
            <a:off x="4527550" y="582612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bk object 2159"/>
          <p:cNvSpPr/>
          <p:nvPr/>
        </p:nvSpPr>
        <p:spPr>
          <a:xfrm>
            <a:off x="4521200" y="582485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bk object 2160"/>
          <p:cNvSpPr/>
          <p:nvPr/>
        </p:nvSpPr>
        <p:spPr>
          <a:xfrm>
            <a:off x="4549140" y="582930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bk object 2161"/>
          <p:cNvSpPr/>
          <p:nvPr/>
        </p:nvSpPr>
        <p:spPr>
          <a:xfrm>
            <a:off x="4541520" y="5828029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70"/>
                </a:lnTo>
                <a:lnTo>
                  <a:pt x="81279" y="1270"/>
                </a:lnTo>
                <a:lnTo>
                  <a:pt x="8127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bk object 2162"/>
          <p:cNvSpPr/>
          <p:nvPr/>
        </p:nvSpPr>
        <p:spPr>
          <a:xfrm>
            <a:off x="4535170" y="5826759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bk object 2163"/>
          <p:cNvSpPr/>
          <p:nvPr/>
        </p:nvSpPr>
        <p:spPr>
          <a:xfrm>
            <a:off x="4561840" y="583184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70"/>
                </a:lnTo>
                <a:lnTo>
                  <a:pt x="73660" y="1270"/>
                </a:lnTo>
                <a:lnTo>
                  <a:pt x="7366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bk object 2164"/>
          <p:cNvSpPr/>
          <p:nvPr/>
        </p:nvSpPr>
        <p:spPr>
          <a:xfrm>
            <a:off x="4559300" y="583057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bk object 2165"/>
          <p:cNvSpPr/>
          <p:nvPr/>
        </p:nvSpPr>
        <p:spPr>
          <a:xfrm>
            <a:off x="4573270" y="583565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69"/>
                </a:lnTo>
                <a:lnTo>
                  <a:pt x="73660" y="1269"/>
                </a:lnTo>
                <a:lnTo>
                  <a:pt x="7366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bk object 2166"/>
          <p:cNvSpPr/>
          <p:nvPr/>
        </p:nvSpPr>
        <p:spPr>
          <a:xfrm>
            <a:off x="4569459" y="5834379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70"/>
                </a:lnTo>
                <a:lnTo>
                  <a:pt x="73660" y="1270"/>
                </a:lnTo>
                <a:lnTo>
                  <a:pt x="7366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bk object 2167"/>
          <p:cNvSpPr/>
          <p:nvPr/>
        </p:nvSpPr>
        <p:spPr>
          <a:xfrm>
            <a:off x="4565650" y="5833109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69"/>
                </a:lnTo>
                <a:lnTo>
                  <a:pt x="73660" y="1269"/>
                </a:lnTo>
                <a:lnTo>
                  <a:pt x="7366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bk object 2168"/>
          <p:cNvSpPr/>
          <p:nvPr/>
        </p:nvSpPr>
        <p:spPr>
          <a:xfrm>
            <a:off x="4580890" y="583819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bk object 2169"/>
          <p:cNvSpPr/>
          <p:nvPr/>
        </p:nvSpPr>
        <p:spPr>
          <a:xfrm>
            <a:off x="4577079" y="583692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69"/>
                </a:lnTo>
                <a:lnTo>
                  <a:pt x="73660" y="1269"/>
                </a:lnTo>
                <a:lnTo>
                  <a:pt x="7366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bk object 2170"/>
          <p:cNvSpPr/>
          <p:nvPr/>
        </p:nvSpPr>
        <p:spPr>
          <a:xfrm>
            <a:off x="4592320" y="584200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bk object 2171"/>
          <p:cNvSpPr/>
          <p:nvPr/>
        </p:nvSpPr>
        <p:spPr>
          <a:xfrm>
            <a:off x="4588509" y="58407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bk object 2172"/>
          <p:cNvSpPr/>
          <p:nvPr/>
        </p:nvSpPr>
        <p:spPr>
          <a:xfrm>
            <a:off x="4584700" y="583945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bk object 2173"/>
          <p:cNvSpPr/>
          <p:nvPr/>
        </p:nvSpPr>
        <p:spPr>
          <a:xfrm>
            <a:off x="4599940" y="584454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bk object 2174"/>
          <p:cNvSpPr/>
          <p:nvPr/>
        </p:nvSpPr>
        <p:spPr>
          <a:xfrm>
            <a:off x="4596129" y="584327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bk object 2175"/>
          <p:cNvSpPr/>
          <p:nvPr/>
        </p:nvSpPr>
        <p:spPr>
          <a:xfrm>
            <a:off x="4611370" y="584835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bk object 2176"/>
          <p:cNvSpPr/>
          <p:nvPr/>
        </p:nvSpPr>
        <p:spPr>
          <a:xfrm>
            <a:off x="4607559" y="5847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bk object 2177"/>
          <p:cNvSpPr/>
          <p:nvPr/>
        </p:nvSpPr>
        <p:spPr>
          <a:xfrm>
            <a:off x="4603750" y="584580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bk object 2178"/>
          <p:cNvSpPr/>
          <p:nvPr/>
        </p:nvSpPr>
        <p:spPr>
          <a:xfrm>
            <a:off x="4618990" y="585089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bk object 2179"/>
          <p:cNvSpPr/>
          <p:nvPr/>
        </p:nvSpPr>
        <p:spPr>
          <a:xfrm>
            <a:off x="4615179" y="584962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bk object 2180"/>
          <p:cNvSpPr/>
          <p:nvPr/>
        </p:nvSpPr>
        <p:spPr>
          <a:xfrm>
            <a:off x="4630420" y="585470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bk object 2181"/>
          <p:cNvSpPr/>
          <p:nvPr/>
        </p:nvSpPr>
        <p:spPr>
          <a:xfrm>
            <a:off x="4626609" y="585342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bk object 2182"/>
          <p:cNvSpPr/>
          <p:nvPr/>
        </p:nvSpPr>
        <p:spPr>
          <a:xfrm>
            <a:off x="4622800" y="585215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bk object 2183"/>
          <p:cNvSpPr/>
          <p:nvPr/>
        </p:nvSpPr>
        <p:spPr>
          <a:xfrm>
            <a:off x="4634229" y="585597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bk object 2184"/>
          <p:cNvSpPr/>
          <p:nvPr/>
        </p:nvSpPr>
        <p:spPr>
          <a:xfrm>
            <a:off x="4638040" y="585724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bk object 2185"/>
          <p:cNvSpPr/>
          <p:nvPr/>
        </p:nvSpPr>
        <p:spPr>
          <a:xfrm>
            <a:off x="4649470" y="586105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bk object 2186"/>
          <p:cNvSpPr/>
          <p:nvPr/>
        </p:nvSpPr>
        <p:spPr>
          <a:xfrm>
            <a:off x="4645659" y="585977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bk object 2187"/>
          <p:cNvSpPr/>
          <p:nvPr/>
        </p:nvSpPr>
        <p:spPr>
          <a:xfrm>
            <a:off x="4641850" y="585850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bk object 2188"/>
          <p:cNvSpPr/>
          <p:nvPr/>
        </p:nvSpPr>
        <p:spPr>
          <a:xfrm>
            <a:off x="4657090" y="586359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bk object 2189"/>
          <p:cNvSpPr/>
          <p:nvPr/>
        </p:nvSpPr>
        <p:spPr>
          <a:xfrm>
            <a:off x="4653279" y="586232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bk object 2190"/>
          <p:cNvSpPr/>
          <p:nvPr/>
        </p:nvSpPr>
        <p:spPr>
          <a:xfrm>
            <a:off x="4669790" y="586740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bk object 2191"/>
          <p:cNvSpPr/>
          <p:nvPr/>
        </p:nvSpPr>
        <p:spPr>
          <a:xfrm>
            <a:off x="4665979" y="586612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bk object 2192"/>
          <p:cNvSpPr/>
          <p:nvPr/>
        </p:nvSpPr>
        <p:spPr>
          <a:xfrm>
            <a:off x="4660900" y="586485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bk object 2193"/>
          <p:cNvSpPr/>
          <p:nvPr/>
        </p:nvSpPr>
        <p:spPr>
          <a:xfrm>
            <a:off x="4677409" y="586994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bk object 2194"/>
          <p:cNvSpPr/>
          <p:nvPr/>
        </p:nvSpPr>
        <p:spPr>
          <a:xfrm>
            <a:off x="4673600" y="586867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bk object 2195"/>
          <p:cNvSpPr/>
          <p:nvPr/>
        </p:nvSpPr>
        <p:spPr>
          <a:xfrm>
            <a:off x="4688840" y="587375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bk object 2196"/>
          <p:cNvSpPr/>
          <p:nvPr/>
        </p:nvSpPr>
        <p:spPr>
          <a:xfrm>
            <a:off x="4685029" y="587247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bk object 2197"/>
          <p:cNvSpPr/>
          <p:nvPr/>
        </p:nvSpPr>
        <p:spPr>
          <a:xfrm>
            <a:off x="4681220" y="587120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bk object 2198"/>
          <p:cNvSpPr/>
          <p:nvPr/>
        </p:nvSpPr>
        <p:spPr>
          <a:xfrm>
            <a:off x="4696459" y="587629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bk object 2199"/>
          <p:cNvSpPr/>
          <p:nvPr/>
        </p:nvSpPr>
        <p:spPr>
          <a:xfrm>
            <a:off x="4692650" y="587502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bk object 2200"/>
          <p:cNvSpPr/>
          <p:nvPr/>
        </p:nvSpPr>
        <p:spPr>
          <a:xfrm>
            <a:off x="4704079" y="587882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bk object 2201"/>
          <p:cNvSpPr/>
          <p:nvPr/>
        </p:nvSpPr>
        <p:spPr>
          <a:xfrm>
            <a:off x="4700270" y="587755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bk object 2202"/>
          <p:cNvSpPr/>
          <p:nvPr/>
        </p:nvSpPr>
        <p:spPr>
          <a:xfrm>
            <a:off x="4707890" y="588010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bk object 2203"/>
          <p:cNvSpPr/>
          <p:nvPr/>
        </p:nvSpPr>
        <p:spPr>
          <a:xfrm>
            <a:off x="4715509" y="588264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bk object 2204"/>
          <p:cNvSpPr/>
          <p:nvPr/>
        </p:nvSpPr>
        <p:spPr>
          <a:xfrm>
            <a:off x="4711700" y="588137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bk object 2205"/>
          <p:cNvSpPr/>
          <p:nvPr/>
        </p:nvSpPr>
        <p:spPr>
          <a:xfrm>
            <a:off x="4726940" y="588645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bk object 2206"/>
          <p:cNvSpPr/>
          <p:nvPr/>
        </p:nvSpPr>
        <p:spPr>
          <a:xfrm>
            <a:off x="4723129" y="58851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bk object 2207"/>
          <p:cNvSpPr/>
          <p:nvPr/>
        </p:nvSpPr>
        <p:spPr>
          <a:xfrm>
            <a:off x="4719320" y="588390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bk object 2208"/>
          <p:cNvSpPr/>
          <p:nvPr/>
        </p:nvSpPr>
        <p:spPr>
          <a:xfrm>
            <a:off x="4734559" y="588899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70"/>
                </a:lnTo>
                <a:lnTo>
                  <a:pt x="73660" y="1270"/>
                </a:lnTo>
                <a:lnTo>
                  <a:pt x="7366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bk object 2209"/>
          <p:cNvSpPr/>
          <p:nvPr/>
        </p:nvSpPr>
        <p:spPr>
          <a:xfrm>
            <a:off x="4730750" y="588772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bk object 2210"/>
          <p:cNvSpPr/>
          <p:nvPr/>
        </p:nvSpPr>
        <p:spPr>
          <a:xfrm>
            <a:off x="4745990" y="589280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70">
                <a:moveTo>
                  <a:pt x="71120" y="0"/>
                </a:moveTo>
                <a:lnTo>
                  <a:pt x="0" y="0"/>
                </a:lnTo>
                <a:lnTo>
                  <a:pt x="0" y="1269"/>
                </a:lnTo>
                <a:lnTo>
                  <a:pt x="71120" y="1269"/>
                </a:lnTo>
                <a:lnTo>
                  <a:pt x="7112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bk object 2211"/>
          <p:cNvSpPr/>
          <p:nvPr/>
        </p:nvSpPr>
        <p:spPr>
          <a:xfrm>
            <a:off x="4742179" y="589152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bk object 2212"/>
          <p:cNvSpPr/>
          <p:nvPr/>
        </p:nvSpPr>
        <p:spPr>
          <a:xfrm>
            <a:off x="4738370" y="58902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bk object 2213"/>
          <p:cNvSpPr/>
          <p:nvPr/>
        </p:nvSpPr>
        <p:spPr>
          <a:xfrm>
            <a:off x="4753609" y="589534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69850" y="0"/>
                </a:moveTo>
                <a:lnTo>
                  <a:pt x="0" y="0"/>
                </a:lnTo>
                <a:lnTo>
                  <a:pt x="0" y="1270"/>
                </a:lnTo>
                <a:lnTo>
                  <a:pt x="69850" y="1270"/>
                </a:lnTo>
                <a:lnTo>
                  <a:pt x="6985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bk object 2214"/>
          <p:cNvSpPr/>
          <p:nvPr/>
        </p:nvSpPr>
        <p:spPr>
          <a:xfrm>
            <a:off x="4749800" y="589407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70">
                <a:moveTo>
                  <a:pt x="71120" y="0"/>
                </a:moveTo>
                <a:lnTo>
                  <a:pt x="0" y="0"/>
                </a:lnTo>
                <a:lnTo>
                  <a:pt x="0" y="1269"/>
                </a:lnTo>
                <a:lnTo>
                  <a:pt x="71120" y="1269"/>
                </a:lnTo>
                <a:lnTo>
                  <a:pt x="7112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bk object 2215"/>
          <p:cNvSpPr/>
          <p:nvPr/>
        </p:nvSpPr>
        <p:spPr>
          <a:xfrm>
            <a:off x="4765040" y="589915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bk object 2216"/>
          <p:cNvSpPr/>
          <p:nvPr/>
        </p:nvSpPr>
        <p:spPr>
          <a:xfrm>
            <a:off x="4762500" y="58978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bk object 2217"/>
          <p:cNvSpPr/>
          <p:nvPr/>
        </p:nvSpPr>
        <p:spPr>
          <a:xfrm>
            <a:off x="4757420" y="5896609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69850" y="0"/>
                </a:moveTo>
                <a:lnTo>
                  <a:pt x="0" y="0"/>
                </a:lnTo>
                <a:lnTo>
                  <a:pt x="0" y="1269"/>
                </a:lnTo>
                <a:lnTo>
                  <a:pt x="69850" y="1269"/>
                </a:lnTo>
                <a:lnTo>
                  <a:pt x="6985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bk object 2218"/>
          <p:cNvSpPr/>
          <p:nvPr/>
        </p:nvSpPr>
        <p:spPr>
          <a:xfrm>
            <a:off x="4771390" y="590169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bk object 2219"/>
          <p:cNvSpPr/>
          <p:nvPr/>
        </p:nvSpPr>
        <p:spPr>
          <a:xfrm>
            <a:off x="4767579" y="590042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bk object 2220"/>
          <p:cNvSpPr/>
          <p:nvPr/>
        </p:nvSpPr>
        <p:spPr>
          <a:xfrm>
            <a:off x="4780279" y="590550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bk object 2221"/>
          <p:cNvSpPr/>
          <p:nvPr/>
        </p:nvSpPr>
        <p:spPr>
          <a:xfrm>
            <a:off x="4776470" y="590422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bk object 2222"/>
          <p:cNvSpPr/>
          <p:nvPr/>
        </p:nvSpPr>
        <p:spPr>
          <a:xfrm>
            <a:off x="4773929" y="590295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bk object 2223"/>
          <p:cNvSpPr/>
          <p:nvPr/>
        </p:nvSpPr>
        <p:spPr>
          <a:xfrm>
            <a:off x="4786629" y="59080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bk object 2224"/>
          <p:cNvSpPr/>
          <p:nvPr/>
        </p:nvSpPr>
        <p:spPr>
          <a:xfrm>
            <a:off x="4782820" y="590677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bk object 2225"/>
          <p:cNvSpPr/>
          <p:nvPr/>
        </p:nvSpPr>
        <p:spPr>
          <a:xfrm>
            <a:off x="4795520" y="59118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bk object 2226"/>
          <p:cNvSpPr/>
          <p:nvPr/>
        </p:nvSpPr>
        <p:spPr>
          <a:xfrm>
            <a:off x="4791709" y="59105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bk object 2227"/>
          <p:cNvSpPr/>
          <p:nvPr/>
        </p:nvSpPr>
        <p:spPr>
          <a:xfrm>
            <a:off x="4789170" y="59093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bk object 2228"/>
          <p:cNvSpPr/>
          <p:nvPr/>
        </p:nvSpPr>
        <p:spPr>
          <a:xfrm>
            <a:off x="4801870" y="591439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bk object 2229"/>
          <p:cNvSpPr/>
          <p:nvPr/>
        </p:nvSpPr>
        <p:spPr>
          <a:xfrm>
            <a:off x="4798059" y="591312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bk object 2230"/>
          <p:cNvSpPr/>
          <p:nvPr/>
        </p:nvSpPr>
        <p:spPr>
          <a:xfrm>
            <a:off x="4810759" y="591820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bk object 2231"/>
          <p:cNvSpPr/>
          <p:nvPr/>
        </p:nvSpPr>
        <p:spPr>
          <a:xfrm>
            <a:off x="4808220" y="59169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bk object 2232"/>
          <p:cNvSpPr/>
          <p:nvPr/>
        </p:nvSpPr>
        <p:spPr>
          <a:xfrm>
            <a:off x="4804409" y="591565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bk object 2233"/>
          <p:cNvSpPr/>
          <p:nvPr/>
        </p:nvSpPr>
        <p:spPr>
          <a:xfrm>
            <a:off x="4817109" y="59207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bk object 2234"/>
          <p:cNvSpPr/>
          <p:nvPr/>
        </p:nvSpPr>
        <p:spPr>
          <a:xfrm>
            <a:off x="4813300" y="591947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bk object 2235"/>
          <p:cNvSpPr/>
          <p:nvPr/>
        </p:nvSpPr>
        <p:spPr>
          <a:xfrm>
            <a:off x="4826000" y="59245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bk object 2236"/>
          <p:cNvSpPr/>
          <p:nvPr/>
        </p:nvSpPr>
        <p:spPr>
          <a:xfrm>
            <a:off x="4823459" y="59232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bk object 2237"/>
          <p:cNvSpPr/>
          <p:nvPr/>
        </p:nvSpPr>
        <p:spPr>
          <a:xfrm>
            <a:off x="4819650" y="59220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bk object 2238"/>
          <p:cNvSpPr/>
          <p:nvPr/>
        </p:nvSpPr>
        <p:spPr>
          <a:xfrm>
            <a:off x="4828540" y="592582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bk object 2239"/>
          <p:cNvSpPr/>
          <p:nvPr/>
        </p:nvSpPr>
        <p:spPr>
          <a:xfrm>
            <a:off x="4832350" y="5927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bk object 2240"/>
          <p:cNvSpPr/>
          <p:nvPr/>
        </p:nvSpPr>
        <p:spPr>
          <a:xfrm>
            <a:off x="4841240" y="593090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bk object 2241"/>
          <p:cNvSpPr/>
          <p:nvPr/>
        </p:nvSpPr>
        <p:spPr>
          <a:xfrm>
            <a:off x="4838700" y="59296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bk object 2242"/>
          <p:cNvSpPr/>
          <p:nvPr/>
        </p:nvSpPr>
        <p:spPr>
          <a:xfrm>
            <a:off x="4834890" y="592835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bk object 2243"/>
          <p:cNvSpPr/>
          <p:nvPr/>
        </p:nvSpPr>
        <p:spPr>
          <a:xfrm>
            <a:off x="4847590" y="593344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bk object 2244"/>
          <p:cNvSpPr/>
          <p:nvPr/>
        </p:nvSpPr>
        <p:spPr>
          <a:xfrm>
            <a:off x="4845050" y="593217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bk object 2245"/>
          <p:cNvSpPr/>
          <p:nvPr/>
        </p:nvSpPr>
        <p:spPr>
          <a:xfrm>
            <a:off x="4856479" y="59372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bk object 2246"/>
          <p:cNvSpPr/>
          <p:nvPr/>
        </p:nvSpPr>
        <p:spPr>
          <a:xfrm>
            <a:off x="4853940" y="5935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bk object 2247"/>
          <p:cNvSpPr/>
          <p:nvPr/>
        </p:nvSpPr>
        <p:spPr>
          <a:xfrm>
            <a:off x="4850129" y="59347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bk object 2248"/>
          <p:cNvSpPr/>
          <p:nvPr/>
        </p:nvSpPr>
        <p:spPr>
          <a:xfrm>
            <a:off x="4862829" y="59397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bk object 2249"/>
          <p:cNvSpPr/>
          <p:nvPr/>
        </p:nvSpPr>
        <p:spPr>
          <a:xfrm>
            <a:off x="4860290" y="593852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bk object 2250"/>
          <p:cNvSpPr/>
          <p:nvPr/>
        </p:nvSpPr>
        <p:spPr>
          <a:xfrm>
            <a:off x="4871720" y="594360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bk object 2251"/>
          <p:cNvSpPr/>
          <p:nvPr/>
        </p:nvSpPr>
        <p:spPr>
          <a:xfrm>
            <a:off x="4869179" y="594232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bk object 2252"/>
          <p:cNvSpPr/>
          <p:nvPr/>
        </p:nvSpPr>
        <p:spPr>
          <a:xfrm>
            <a:off x="4865370" y="594105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bk object 2253"/>
          <p:cNvSpPr/>
          <p:nvPr/>
        </p:nvSpPr>
        <p:spPr>
          <a:xfrm>
            <a:off x="4878070" y="594614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bk object 2254"/>
          <p:cNvSpPr/>
          <p:nvPr/>
        </p:nvSpPr>
        <p:spPr>
          <a:xfrm>
            <a:off x="4875529" y="594487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bk object 2255"/>
          <p:cNvSpPr/>
          <p:nvPr/>
        </p:nvSpPr>
        <p:spPr>
          <a:xfrm>
            <a:off x="4884420" y="59486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bk object 2256"/>
          <p:cNvSpPr/>
          <p:nvPr/>
        </p:nvSpPr>
        <p:spPr>
          <a:xfrm>
            <a:off x="4881879" y="594740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bk object 2257"/>
          <p:cNvSpPr/>
          <p:nvPr/>
        </p:nvSpPr>
        <p:spPr>
          <a:xfrm>
            <a:off x="4886959" y="59499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bk object 2258"/>
          <p:cNvSpPr/>
          <p:nvPr/>
        </p:nvSpPr>
        <p:spPr>
          <a:xfrm>
            <a:off x="4893309" y="59524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bk object 2259"/>
          <p:cNvSpPr/>
          <p:nvPr/>
        </p:nvSpPr>
        <p:spPr>
          <a:xfrm>
            <a:off x="4890770" y="595122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bk object 2260"/>
          <p:cNvSpPr/>
          <p:nvPr/>
        </p:nvSpPr>
        <p:spPr>
          <a:xfrm>
            <a:off x="4902200" y="595630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bk object 2261"/>
          <p:cNvSpPr/>
          <p:nvPr/>
        </p:nvSpPr>
        <p:spPr>
          <a:xfrm>
            <a:off x="4899659" y="59550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bk object 2262"/>
          <p:cNvSpPr/>
          <p:nvPr/>
        </p:nvSpPr>
        <p:spPr>
          <a:xfrm>
            <a:off x="4897120" y="595375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bk object 2263"/>
          <p:cNvSpPr/>
          <p:nvPr/>
        </p:nvSpPr>
        <p:spPr>
          <a:xfrm>
            <a:off x="4908550" y="595884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bk object 2264"/>
          <p:cNvSpPr/>
          <p:nvPr/>
        </p:nvSpPr>
        <p:spPr>
          <a:xfrm>
            <a:off x="4906009" y="5957570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39" h="1270">
                <a:moveTo>
                  <a:pt x="66039" y="0"/>
                </a:moveTo>
                <a:lnTo>
                  <a:pt x="0" y="0"/>
                </a:lnTo>
                <a:lnTo>
                  <a:pt x="0" y="1269"/>
                </a:lnTo>
                <a:lnTo>
                  <a:pt x="66039" y="1269"/>
                </a:lnTo>
                <a:lnTo>
                  <a:pt x="6603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bk object 2265"/>
          <p:cNvSpPr/>
          <p:nvPr/>
        </p:nvSpPr>
        <p:spPr>
          <a:xfrm>
            <a:off x="4918709" y="596265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69"/>
                </a:lnTo>
                <a:lnTo>
                  <a:pt x="60960" y="1269"/>
                </a:lnTo>
                <a:lnTo>
                  <a:pt x="6096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bk object 2266"/>
          <p:cNvSpPr/>
          <p:nvPr/>
        </p:nvSpPr>
        <p:spPr>
          <a:xfrm>
            <a:off x="4914900" y="596137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bk object 2267"/>
          <p:cNvSpPr/>
          <p:nvPr/>
        </p:nvSpPr>
        <p:spPr>
          <a:xfrm>
            <a:off x="4912359" y="59601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bk object 2268"/>
          <p:cNvSpPr/>
          <p:nvPr/>
        </p:nvSpPr>
        <p:spPr>
          <a:xfrm>
            <a:off x="4923790" y="596519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70">
                <a:moveTo>
                  <a:pt x="59689" y="0"/>
                </a:moveTo>
                <a:lnTo>
                  <a:pt x="0" y="0"/>
                </a:lnTo>
                <a:lnTo>
                  <a:pt x="0" y="1270"/>
                </a:lnTo>
                <a:lnTo>
                  <a:pt x="59689" y="1270"/>
                </a:lnTo>
                <a:lnTo>
                  <a:pt x="5968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bk object 2269"/>
          <p:cNvSpPr/>
          <p:nvPr/>
        </p:nvSpPr>
        <p:spPr>
          <a:xfrm>
            <a:off x="4921250" y="596392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69"/>
                </a:lnTo>
                <a:lnTo>
                  <a:pt x="60960" y="1269"/>
                </a:lnTo>
                <a:lnTo>
                  <a:pt x="6096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bk object 2270"/>
          <p:cNvSpPr/>
          <p:nvPr/>
        </p:nvSpPr>
        <p:spPr>
          <a:xfrm>
            <a:off x="4933950" y="596900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bk object 2271"/>
          <p:cNvSpPr/>
          <p:nvPr/>
        </p:nvSpPr>
        <p:spPr>
          <a:xfrm>
            <a:off x="4930140" y="596772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bk object 2272"/>
          <p:cNvSpPr/>
          <p:nvPr/>
        </p:nvSpPr>
        <p:spPr>
          <a:xfrm>
            <a:off x="4927600" y="596645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bk object 2273"/>
          <p:cNvSpPr/>
          <p:nvPr/>
        </p:nvSpPr>
        <p:spPr>
          <a:xfrm>
            <a:off x="4939029" y="597154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70"/>
                </a:lnTo>
                <a:lnTo>
                  <a:pt x="54610" y="1270"/>
                </a:lnTo>
                <a:lnTo>
                  <a:pt x="5461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bk object 2274"/>
          <p:cNvSpPr/>
          <p:nvPr/>
        </p:nvSpPr>
        <p:spPr>
          <a:xfrm>
            <a:off x="4936490" y="597027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bk object 2275"/>
          <p:cNvSpPr/>
          <p:nvPr/>
        </p:nvSpPr>
        <p:spPr>
          <a:xfrm>
            <a:off x="4942840" y="597280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69"/>
                </a:lnTo>
                <a:lnTo>
                  <a:pt x="53339" y="1269"/>
                </a:lnTo>
                <a:lnTo>
                  <a:pt x="5333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bk object 2276"/>
          <p:cNvSpPr/>
          <p:nvPr/>
        </p:nvSpPr>
        <p:spPr>
          <a:xfrm>
            <a:off x="4946650" y="5974079"/>
            <a:ext cx="86360" cy="22860"/>
          </a:xfrm>
          <a:custGeom>
            <a:avLst/>
            <a:gdLst/>
            <a:ahLst/>
            <a:cxnLst/>
            <a:rect l="l" t="t" r="r" b="b"/>
            <a:pathLst>
              <a:path w="86360" h="22860">
                <a:moveTo>
                  <a:pt x="5334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53340" y="2540"/>
                </a:lnTo>
                <a:lnTo>
                  <a:pt x="53340" y="1270"/>
                </a:lnTo>
                <a:close/>
              </a:path>
              <a:path w="86360" h="2286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  <a:path w="86360" h="22860">
                <a:moveTo>
                  <a:pt x="57150" y="3810"/>
                </a:moveTo>
                <a:lnTo>
                  <a:pt x="6350" y="3810"/>
                </a:lnTo>
                <a:lnTo>
                  <a:pt x="6350" y="5080"/>
                </a:lnTo>
                <a:lnTo>
                  <a:pt x="57150" y="5080"/>
                </a:lnTo>
                <a:lnTo>
                  <a:pt x="57150" y="3810"/>
                </a:lnTo>
                <a:close/>
              </a:path>
              <a:path w="86360" h="22860">
                <a:moveTo>
                  <a:pt x="55880" y="2540"/>
                </a:moveTo>
                <a:lnTo>
                  <a:pt x="3810" y="2540"/>
                </a:lnTo>
                <a:lnTo>
                  <a:pt x="3810" y="3810"/>
                </a:lnTo>
                <a:lnTo>
                  <a:pt x="55880" y="3810"/>
                </a:lnTo>
                <a:lnTo>
                  <a:pt x="55880" y="2540"/>
                </a:lnTo>
                <a:close/>
              </a:path>
              <a:path w="86360" h="22860">
                <a:moveTo>
                  <a:pt x="63500" y="7620"/>
                </a:moveTo>
                <a:lnTo>
                  <a:pt x="11429" y="7620"/>
                </a:lnTo>
                <a:lnTo>
                  <a:pt x="11429" y="8890"/>
                </a:lnTo>
                <a:lnTo>
                  <a:pt x="63500" y="8890"/>
                </a:lnTo>
                <a:lnTo>
                  <a:pt x="63500" y="7620"/>
                </a:lnTo>
                <a:close/>
              </a:path>
              <a:path w="86360" h="22860">
                <a:moveTo>
                  <a:pt x="62230" y="6350"/>
                </a:moveTo>
                <a:lnTo>
                  <a:pt x="10160" y="6350"/>
                </a:lnTo>
                <a:lnTo>
                  <a:pt x="10160" y="7620"/>
                </a:lnTo>
                <a:lnTo>
                  <a:pt x="62230" y="7620"/>
                </a:lnTo>
                <a:lnTo>
                  <a:pt x="62230" y="6350"/>
                </a:lnTo>
                <a:close/>
              </a:path>
              <a:path w="86360" h="22860">
                <a:moveTo>
                  <a:pt x="59690" y="5080"/>
                </a:moveTo>
                <a:lnTo>
                  <a:pt x="7620" y="5080"/>
                </a:lnTo>
                <a:lnTo>
                  <a:pt x="7620" y="6350"/>
                </a:lnTo>
                <a:lnTo>
                  <a:pt x="59690" y="6350"/>
                </a:lnTo>
                <a:lnTo>
                  <a:pt x="59690" y="5080"/>
                </a:lnTo>
                <a:close/>
              </a:path>
              <a:path w="86360" h="22860">
                <a:moveTo>
                  <a:pt x="67310" y="10160"/>
                </a:moveTo>
                <a:lnTo>
                  <a:pt x="16510" y="10160"/>
                </a:lnTo>
                <a:lnTo>
                  <a:pt x="16510" y="11430"/>
                </a:lnTo>
                <a:lnTo>
                  <a:pt x="67310" y="11430"/>
                </a:lnTo>
                <a:lnTo>
                  <a:pt x="67310" y="10160"/>
                </a:lnTo>
                <a:close/>
              </a:path>
              <a:path w="86360" h="22860">
                <a:moveTo>
                  <a:pt x="66040" y="8890"/>
                </a:moveTo>
                <a:lnTo>
                  <a:pt x="13970" y="8890"/>
                </a:lnTo>
                <a:lnTo>
                  <a:pt x="13970" y="10160"/>
                </a:lnTo>
                <a:lnTo>
                  <a:pt x="66040" y="10160"/>
                </a:lnTo>
                <a:lnTo>
                  <a:pt x="66040" y="8890"/>
                </a:lnTo>
                <a:close/>
              </a:path>
              <a:path w="86360" h="22860">
                <a:moveTo>
                  <a:pt x="73660" y="13970"/>
                </a:moveTo>
                <a:lnTo>
                  <a:pt x="21589" y="13970"/>
                </a:lnTo>
                <a:lnTo>
                  <a:pt x="21589" y="15240"/>
                </a:lnTo>
                <a:lnTo>
                  <a:pt x="73660" y="15240"/>
                </a:lnTo>
                <a:lnTo>
                  <a:pt x="73660" y="13970"/>
                </a:lnTo>
                <a:close/>
              </a:path>
              <a:path w="86360" h="22860">
                <a:moveTo>
                  <a:pt x="72390" y="12700"/>
                </a:moveTo>
                <a:lnTo>
                  <a:pt x="20320" y="12700"/>
                </a:lnTo>
                <a:lnTo>
                  <a:pt x="20320" y="13970"/>
                </a:lnTo>
                <a:lnTo>
                  <a:pt x="72390" y="13970"/>
                </a:lnTo>
                <a:lnTo>
                  <a:pt x="72390" y="12700"/>
                </a:lnTo>
                <a:close/>
              </a:path>
              <a:path w="86360" h="22860">
                <a:moveTo>
                  <a:pt x="69850" y="11430"/>
                </a:moveTo>
                <a:lnTo>
                  <a:pt x="17779" y="11430"/>
                </a:lnTo>
                <a:lnTo>
                  <a:pt x="17779" y="12700"/>
                </a:lnTo>
                <a:lnTo>
                  <a:pt x="69850" y="12700"/>
                </a:lnTo>
                <a:lnTo>
                  <a:pt x="69850" y="11430"/>
                </a:lnTo>
                <a:close/>
              </a:path>
              <a:path w="86360" h="22860">
                <a:moveTo>
                  <a:pt x="77470" y="16510"/>
                </a:moveTo>
                <a:lnTo>
                  <a:pt x="26670" y="16510"/>
                </a:lnTo>
                <a:lnTo>
                  <a:pt x="26670" y="17780"/>
                </a:lnTo>
                <a:lnTo>
                  <a:pt x="77470" y="17780"/>
                </a:lnTo>
                <a:lnTo>
                  <a:pt x="77470" y="16510"/>
                </a:lnTo>
                <a:close/>
              </a:path>
              <a:path w="86360" h="22860">
                <a:moveTo>
                  <a:pt x="76200" y="15240"/>
                </a:moveTo>
                <a:lnTo>
                  <a:pt x="24129" y="15240"/>
                </a:lnTo>
                <a:lnTo>
                  <a:pt x="24129" y="16510"/>
                </a:lnTo>
                <a:lnTo>
                  <a:pt x="76200" y="16510"/>
                </a:lnTo>
                <a:lnTo>
                  <a:pt x="76200" y="15240"/>
                </a:lnTo>
                <a:close/>
              </a:path>
              <a:path w="86360" h="22860">
                <a:moveTo>
                  <a:pt x="83820" y="20320"/>
                </a:moveTo>
                <a:lnTo>
                  <a:pt x="33020" y="20320"/>
                </a:lnTo>
                <a:lnTo>
                  <a:pt x="33020" y="21590"/>
                </a:lnTo>
                <a:lnTo>
                  <a:pt x="83820" y="21590"/>
                </a:lnTo>
                <a:lnTo>
                  <a:pt x="83820" y="20320"/>
                </a:lnTo>
                <a:close/>
              </a:path>
              <a:path w="86360" h="22860">
                <a:moveTo>
                  <a:pt x="82550" y="19050"/>
                </a:moveTo>
                <a:lnTo>
                  <a:pt x="30479" y="19050"/>
                </a:lnTo>
                <a:lnTo>
                  <a:pt x="30479" y="20320"/>
                </a:lnTo>
                <a:lnTo>
                  <a:pt x="82550" y="20320"/>
                </a:lnTo>
                <a:lnTo>
                  <a:pt x="82550" y="19050"/>
                </a:lnTo>
                <a:close/>
              </a:path>
              <a:path w="86360" h="22860">
                <a:moveTo>
                  <a:pt x="80010" y="17780"/>
                </a:moveTo>
                <a:lnTo>
                  <a:pt x="27939" y="17780"/>
                </a:lnTo>
                <a:lnTo>
                  <a:pt x="27939" y="19050"/>
                </a:lnTo>
                <a:lnTo>
                  <a:pt x="80010" y="19050"/>
                </a:lnTo>
                <a:lnTo>
                  <a:pt x="80010" y="17780"/>
                </a:lnTo>
                <a:close/>
              </a:path>
              <a:path w="86360" h="22860">
                <a:moveTo>
                  <a:pt x="86360" y="21590"/>
                </a:moveTo>
                <a:lnTo>
                  <a:pt x="34289" y="21590"/>
                </a:lnTo>
                <a:lnTo>
                  <a:pt x="34289" y="22860"/>
                </a:lnTo>
                <a:lnTo>
                  <a:pt x="86360" y="22860"/>
                </a:lnTo>
                <a:lnTo>
                  <a:pt x="86360" y="2159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bk object 2277"/>
          <p:cNvSpPr/>
          <p:nvPr/>
        </p:nvSpPr>
        <p:spPr>
          <a:xfrm>
            <a:off x="4983479" y="5996940"/>
            <a:ext cx="86360" cy="22860"/>
          </a:xfrm>
          <a:custGeom>
            <a:avLst/>
            <a:gdLst/>
            <a:ahLst/>
            <a:cxnLst/>
            <a:rect l="l" t="t" r="r" b="b"/>
            <a:pathLst>
              <a:path w="86360" h="2286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  <a:path w="86360" h="22860">
                <a:moveTo>
                  <a:pt x="57150" y="3810"/>
                </a:moveTo>
                <a:lnTo>
                  <a:pt x="6350" y="3810"/>
                </a:lnTo>
                <a:lnTo>
                  <a:pt x="6350" y="5080"/>
                </a:lnTo>
                <a:lnTo>
                  <a:pt x="57150" y="5080"/>
                </a:lnTo>
                <a:lnTo>
                  <a:pt x="57150" y="3810"/>
                </a:lnTo>
                <a:close/>
              </a:path>
              <a:path w="86360" h="22860">
                <a:moveTo>
                  <a:pt x="55880" y="2540"/>
                </a:moveTo>
                <a:lnTo>
                  <a:pt x="3810" y="2540"/>
                </a:lnTo>
                <a:lnTo>
                  <a:pt x="3810" y="3810"/>
                </a:lnTo>
                <a:lnTo>
                  <a:pt x="55880" y="3810"/>
                </a:lnTo>
                <a:lnTo>
                  <a:pt x="55880" y="2540"/>
                </a:lnTo>
                <a:close/>
              </a:path>
              <a:path w="86360" h="22860">
                <a:moveTo>
                  <a:pt x="5334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53340" y="2540"/>
                </a:lnTo>
                <a:lnTo>
                  <a:pt x="53340" y="1270"/>
                </a:lnTo>
                <a:close/>
              </a:path>
              <a:path w="86360" h="22860">
                <a:moveTo>
                  <a:pt x="62230" y="6350"/>
                </a:moveTo>
                <a:lnTo>
                  <a:pt x="10160" y="6350"/>
                </a:lnTo>
                <a:lnTo>
                  <a:pt x="10160" y="7620"/>
                </a:lnTo>
                <a:lnTo>
                  <a:pt x="62230" y="7620"/>
                </a:lnTo>
                <a:lnTo>
                  <a:pt x="62230" y="6350"/>
                </a:lnTo>
                <a:close/>
              </a:path>
              <a:path w="86360" h="22860">
                <a:moveTo>
                  <a:pt x="59690" y="5080"/>
                </a:moveTo>
                <a:lnTo>
                  <a:pt x="7620" y="5080"/>
                </a:lnTo>
                <a:lnTo>
                  <a:pt x="7620" y="6350"/>
                </a:lnTo>
                <a:lnTo>
                  <a:pt x="59690" y="6350"/>
                </a:lnTo>
                <a:lnTo>
                  <a:pt x="59690" y="5080"/>
                </a:lnTo>
                <a:close/>
              </a:path>
              <a:path w="86360" h="22860">
                <a:moveTo>
                  <a:pt x="67310" y="10160"/>
                </a:moveTo>
                <a:lnTo>
                  <a:pt x="16510" y="10160"/>
                </a:lnTo>
                <a:lnTo>
                  <a:pt x="16510" y="11430"/>
                </a:lnTo>
                <a:lnTo>
                  <a:pt x="67310" y="11430"/>
                </a:lnTo>
                <a:lnTo>
                  <a:pt x="67310" y="10160"/>
                </a:lnTo>
                <a:close/>
              </a:path>
              <a:path w="86360" h="22860">
                <a:moveTo>
                  <a:pt x="66040" y="8890"/>
                </a:moveTo>
                <a:lnTo>
                  <a:pt x="13970" y="8890"/>
                </a:lnTo>
                <a:lnTo>
                  <a:pt x="13970" y="10160"/>
                </a:lnTo>
                <a:lnTo>
                  <a:pt x="66040" y="10160"/>
                </a:lnTo>
                <a:lnTo>
                  <a:pt x="66040" y="8890"/>
                </a:lnTo>
                <a:close/>
              </a:path>
              <a:path w="86360" h="22860">
                <a:moveTo>
                  <a:pt x="63500" y="7620"/>
                </a:moveTo>
                <a:lnTo>
                  <a:pt x="11430" y="7620"/>
                </a:lnTo>
                <a:lnTo>
                  <a:pt x="11430" y="8890"/>
                </a:lnTo>
                <a:lnTo>
                  <a:pt x="63500" y="8890"/>
                </a:lnTo>
                <a:lnTo>
                  <a:pt x="63500" y="7620"/>
                </a:lnTo>
                <a:close/>
              </a:path>
              <a:path w="86360" h="22860">
                <a:moveTo>
                  <a:pt x="72390" y="12700"/>
                </a:moveTo>
                <a:lnTo>
                  <a:pt x="20320" y="12700"/>
                </a:lnTo>
                <a:lnTo>
                  <a:pt x="20320" y="13970"/>
                </a:lnTo>
                <a:lnTo>
                  <a:pt x="72390" y="13970"/>
                </a:lnTo>
                <a:lnTo>
                  <a:pt x="72390" y="12700"/>
                </a:lnTo>
                <a:close/>
              </a:path>
              <a:path w="86360" h="22860">
                <a:moveTo>
                  <a:pt x="69850" y="11430"/>
                </a:moveTo>
                <a:lnTo>
                  <a:pt x="17780" y="11430"/>
                </a:lnTo>
                <a:lnTo>
                  <a:pt x="17780" y="12700"/>
                </a:lnTo>
                <a:lnTo>
                  <a:pt x="69850" y="12700"/>
                </a:lnTo>
                <a:lnTo>
                  <a:pt x="69850" y="11430"/>
                </a:lnTo>
                <a:close/>
              </a:path>
              <a:path w="86360" h="22860">
                <a:moveTo>
                  <a:pt x="78740" y="16510"/>
                </a:moveTo>
                <a:lnTo>
                  <a:pt x="26670" y="16510"/>
                </a:lnTo>
                <a:lnTo>
                  <a:pt x="26670" y="17780"/>
                </a:lnTo>
                <a:lnTo>
                  <a:pt x="78740" y="17780"/>
                </a:lnTo>
                <a:lnTo>
                  <a:pt x="78740" y="16510"/>
                </a:lnTo>
                <a:close/>
              </a:path>
              <a:path w="86360" h="22860">
                <a:moveTo>
                  <a:pt x="76200" y="15240"/>
                </a:moveTo>
                <a:lnTo>
                  <a:pt x="24130" y="15240"/>
                </a:lnTo>
                <a:lnTo>
                  <a:pt x="24130" y="16510"/>
                </a:lnTo>
                <a:lnTo>
                  <a:pt x="76200" y="16510"/>
                </a:lnTo>
                <a:lnTo>
                  <a:pt x="76200" y="15240"/>
                </a:lnTo>
                <a:close/>
              </a:path>
              <a:path w="86360" h="22860">
                <a:moveTo>
                  <a:pt x="73660" y="13970"/>
                </a:moveTo>
                <a:lnTo>
                  <a:pt x="21590" y="13970"/>
                </a:lnTo>
                <a:lnTo>
                  <a:pt x="21590" y="15240"/>
                </a:lnTo>
                <a:lnTo>
                  <a:pt x="73660" y="15240"/>
                </a:lnTo>
                <a:lnTo>
                  <a:pt x="73660" y="13970"/>
                </a:lnTo>
                <a:close/>
              </a:path>
              <a:path w="86360" h="22860">
                <a:moveTo>
                  <a:pt x="82550" y="19050"/>
                </a:moveTo>
                <a:lnTo>
                  <a:pt x="30480" y="19050"/>
                </a:lnTo>
                <a:lnTo>
                  <a:pt x="30480" y="20320"/>
                </a:lnTo>
                <a:lnTo>
                  <a:pt x="82550" y="20320"/>
                </a:lnTo>
                <a:lnTo>
                  <a:pt x="82550" y="19050"/>
                </a:lnTo>
                <a:close/>
              </a:path>
              <a:path w="86360" h="22860">
                <a:moveTo>
                  <a:pt x="80010" y="17780"/>
                </a:moveTo>
                <a:lnTo>
                  <a:pt x="27940" y="17780"/>
                </a:lnTo>
                <a:lnTo>
                  <a:pt x="27940" y="19050"/>
                </a:lnTo>
                <a:lnTo>
                  <a:pt x="80010" y="19050"/>
                </a:lnTo>
                <a:lnTo>
                  <a:pt x="80010" y="17780"/>
                </a:lnTo>
                <a:close/>
              </a:path>
              <a:path w="86360" h="22860">
                <a:moveTo>
                  <a:pt x="86360" y="21590"/>
                </a:moveTo>
                <a:lnTo>
                  <a:pt x="34290" y="21590"/>
                </a:lnTo>
                <a:lnTo>
                  <a:pt x="34290" y="22860"/>
                </a:lnTo>
                <a:lnTo>
                  <a:pt x="86360" y="22860"/>
                </a:lnTo>
                <a:lnTo>
                  <a:pt x="86360" y="21590"/>
                </a:lnTo>
                <a:close/>
              </a:path>
              <a:path w="86360" h="22860">
                <a:moveTo>
                  <a:pt x="83820" y="20320"/>
                </a:moveTo>
                <a:lnTo>
                  <a:pt x="33020" y="20320"/>
                </a:lnTo>
                <a:lnTo>
                  <a:pt x="33020" y="21590"/>
                </a:lnTo>
                <a:lnTo>
                  <a:pt x="83820" y="21590"/>
                </a:lnTo>
                <a:lnTo>
                  <a:pt x="83820" y="2032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bk object 2278"/>
          <p:cNvSpPr/>
          <p:nvPr/>
        </p:nvSpPr>
        <p:spPr>
          <a:xfrm>
            <a:off x="5020309" y="6019800"/>
            <a:ext cx="86360" cy="22860"/>
          </a:xfrm>
          <a:custGeom>
            <a:avLst/>
            <a:gdLst/>
            <a:ahLst/>
            <a:cxnLst/>
            <a:rect l="l" t="t" r="r" b="b"/>
            <a:pathLst>
              <a:path w="86360" h="22860">
                <a:moveTo>
                  <a:pt x="52070" y="0"/>
                </a:moveTo>
                <a:lnTo>
                  <a:pt x="0" y="0"/>
                </a:lnTo>
                <a:lnTo>
                  <a:pt x="0" y="1269"/>
                </a:lnTo>
                <a:lnTo>
                  <a:pt x="52070" y="1269"/>
                </a:lnTo>
                <a:lnTo>
                  <a:pt x="52070" y="0"/>
                </a:lnTo>
                <a:close/>
              </a:path>
              <a:path w="86360" h="22860">
                <a:moveTo>
                  <a:pt x="55880" y="2540"/>
                </a:moveTo>
                <a:lnTo>
                  <a:pt x="3810" y="2540"/>
                </a:lnTo>
                <a:lnTo>
                  <a:pt x="3810" y="3809"/>
                </a:lnTo>
                <a:lnTo>
                  <a:pt x="55880" y="3809"/>
                </a:lnTo>
                <a:lnTo>
                  <a:pt x="55880" y="2540"/>
                </a:lnTo>
                <a:close/>
              </a:path>
              <a:path w="86360" h="22860">
                <a:moveTo>
                  <a:pt x="5333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53339" y="2540"/>
                </a:lnTo>
                <a:lnTo>
                  <a:pt x="53339" y="1270"/>
                </a:lnTo>
                <a:close/>
              </a:path>
              <a:path w="86360" h="22860">
                <a:moveTo>
                  <a:pt x="62230" y="6350"/>
                </a:moveTo>
                <a:lnTo>
                  <a:pt x="10160" y="6350"/>
                </a:lnTo>
                <a:lnTo>
                  <a:pt x="10160" y="7619"/>
                </a:lnTo>
                <a:lnTo>
                  <a:pt x="62230" y="7619"/>
                </a:lnTo>
                <a:lnTo>
                  <a:pt x="62230" y="6350"/>
                </a:lnTo>
                <a:close/>
              </a:path>
              <a:path w="86360" h="22860">
                <a:moveTo>
                  <a:pt x="59689" y="5080"/>
                </a:moveTo>
                <a:lnTo>
                  <a:pt x="7619" y="5080"/>
                </a:lnTo>
                <a:lnTo>
                  <a:pt x="7619" y="6350"/>
                </a:lnTo>
                <a:lnTo>
                  <a:pt x="59689" y="6350"/>
                </a:lnTo>
                <a:lnTo>
                  <a:pt x="59689" y="5080"/>
                </a:lnTo>
                <a:close/>
              </a:path>
              <a:path w="86360" h="22860">
                <a:moveTo>
                  <a:pt x="57150" y="3810"/>
                </a:moveTo>
                <a:lnTo>
                  <a:pt x="6350" y="3810"/>
                </a:lnTo>
                <a:lnTo>
                  <a:pt x="6350" y="5080"/>
                </a:lnTo>
                <a:lnTo>
                  <a:pt x="57150" y="5080"/>
                </a:lnTo>
                <a:lnTo>
                  <a:pt x="57150" y="3810"/>
                </a:lnTo>
                <a:close/>
              </a:path>
              <a:path w="86360" h="22860">
                <a:moveTo>
                  <a:pt x="66039" y="8890"/>
                </a:moveTo>
                <a:lnTo>
                  <a:pt x="13969" y="8890"/>
                </a:lnTo>
                <a:lnTo>
                  <a:pt x="13969" y="10159"/>
                </a:lnTo>
                <a:lnTo>
                  <a:pt x="66039" y="10159"/>
                </a:lnTo>
                <a:lnTo>
                  <a:pt x="66039" y="8890"/>
                </a:lnTo>
                <a:close/>
              </a:path>
              <a:path w="86360" h="22860">
                <a:moveTo>
                  <a:pt x="63500" y="7620"/>
                </a:moveTo>
                <a:lnTo>
                  <a:pt x="11429" y="7620"/>
                </a:lnTo>
                <a:lnTo>
                  <a:pt x="11429" y="8890"/>
                </a:lnTo>
                <a:lnTo>
                  <a:pt x="63500" y="8890"/>
                </a:lnTo>
                <a:lnTo>
                  <a:pt x="63500" y="7620"/>
                </a:lnTo>
                <a:close/>
              </a:path>
              <a:path w="86360" h="22860">
                <a:moveTo>
                  <a:pt x="72389" y="12700"/>
                </a:moveTo>
                <a:lnTo>
                  <a:pt x="20319" y="12700"/>
                </a:lnTo>
                <a:lnTo>
                  <a:pt x="20319" y="13969"/>
                </a:lnTo>
                <a:lnTo>
                  <a:pt x="72389" y="13969"/>
                </a:lnTo>
                <a:lnTo>
                  <a:pt x="72389" y="12700"/>
                </a:lnTo>
                <a:close/>
              </a:path>
              <a:path w="86360" h="22860">
                <a:moveTo>
                  <a:pt x="69850" y="11430"/>
                </a:moveTo>
                <a:lnTo>
                  <a:pt x="17779" y="11430"/>
                </a:lnTo>
                <a:lnTo>
                  <a:pt x="17779" y="12700"/>
                </a:lnTo>
                <a:lnTo>
                  <a:pt x="69850" y="12700"/>
                </a:lnTo>
                <a:lnTo>
                  <a:pt x="69850" y="11430"/>
                </a:lnTo>
                <a:close/>
              </a:path>
              <a:path w="86360" h="22860">
                <a:moveTo>
                  <a:pt x="67310" y="10160"/>
                </a:moveTo>
                <a:lnTo>
                  <a:pt x="16510" y="10160"/>
                </a:lnTo>
                <a:lnTo>
                  <a:pt x="16510" y="11430"/>
                </a:lnTo>
                <a:lnTo>
                  <a:pt x="67310" y="11430"/>
                </a:lnTo>
                <a:lnTo>
                  <a:pt x="67310" y="10160"/>
                </a:lnTo>
                <a:close/>
              </a:path>
              <a:path w="86360" h="22860">
                <a:moveTo>
                  <a:pt x="76200" y="15240"/>
                </a:moveTo>
                <a:lnTo>
                  <a:pt x="24129" y="15240"/>
                </a:lnTo>
                <a:lnTo>
                  <a:pt x="24129" y="16509"/>
                </a:lnTo>
                <a:lnTo>
                  <a:pt x="76200" y="16509"/>
                </a:lnTo>
                <a:lnTo>
                  <a:pt x="76200" y="15240"/>
                </a:lnTo>
                <a:close/>
              </a:path>
              <a:path w="86360" h="22860">
                <a:moveTo>
                  <a:pt x="73660" y="13970"/>
                </a:moveTo>
                <a:lnTo>
                  <a:pt x="22860" y="13970"/>
                </a:lnTo>
                <a:lnTo>
                  <a:pt x="22860" y="15240"/>
                </a:lnTo>
                <a:lnTo>
                  <a:pt x="73660" y="15240"/>
                </a:lnTo>
                <a:lnTo>
                  <a:pt x="73660" y="13970"/>
                </a:lnTo>
                <a:close/>
              </a:path>
              <a:path w="86360" h="22860">
                <a:moveTo>
                  <a:pt x="82550" y="19050"/>
                </a:moveTo>
                <a:lnTo>
                  <a:pt x="30479" y="19050"/>
                </a:lnTo>
                <a:lnTo>
                  <a:pt x="30479" y="20319"/>
                </a:lnTo>
                <a:lnTo>
                  <a:pt x="82550" y="20319"/>
                </a:lnTo>
                <a:lnTo>
                  <a:pt x="82550" y="19050"/>
                </a:lnTo>
                <a:close/>
              </a:path>
              <a:path w="86360" h="22860">
                <a:moveTo>
                  <a:pt x="80010" y="17780"/>
                </a:moveTo>
                <a:lnTo>
                  <a:pt x="27939" y="17780"/>
                </a:lnTo>
                <a:lnTo>
                  <a:pt x="27939" y="19050"/>
                </a:lnTo>
                <a:lnTo>
                  <a:pt x="80010" y="19050"/>
                </a:lnTo>
                <a:lnTo>
                  <a:pt x="80010" y="17780"/>
                </a:lnTo>
                <a:close/>
              </a:path>
              <a:path w="86360" h="22860">
                <a:moveTo>
                  <a:pt x="78739" y="16510"/>
                </a:moveTo>
                <a:lnTo>
                  <a:pt x="26669" y="16510"/>
                </a:lnTo>
                <a:lnTo>
                  <a:pt x="26669" y="17780"/>
                </a:lnTo>
                <a:lnTo>
                  <a:pt x="78739" y="17780"/>
                </a:lnTo>
                <a:lnTo>
                  <a:pt x="78739" y="16510"/>
                </a:lnTo>
                <a:close/>
              </a:path>
              <a:path w="86360" h="22860">
                <a:moveTo>
                  <a:pt x="86360" y="21590"/>
                </a:moveTo>
                <a:lnTo>
                  <a:pt x="34289" y="21590"/>
                </a:lnTo>
                <a:lnTo>
                  <a:pt x="34289" y="22859"/>
                </a:lnTo>
                <a:lnTo>
                  <a:pt x="86360" y="22859"/>
                </a:lnTo>
                <a:lnTo>
                  <a:pt x="86360" y="21590"/>
                </a:lnTo>
                <a:close/>
              </a:path>
              <a:path w="86360" h="22860">
                <a:moveTo>
                  <a:pt x="83819" y="20320"/>
                </a:moveTo>
                <a:lnTo>
                  <a:pt x="33019" y="20320"/>
                </a:lnTo>
                <a:lnTo>
                  <a:pt x="33019" y="21590"/>
                </a:lnTo>
                <a:lnTo>
                  <a:pt x="83819" y="21590"/>
                </a:lnTo>
                <a:lnTo>
                  <a:pt x="83819" y="2032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bk object 2279"/>
          <p:cNvSpPr/>
          <p:nvPr/>
        </p:nvSpPr>
        <p:spPr>
          <a:xfrm>
            <a:off x="5057140" y="6043929"/>
            <a:ext cx="80010" cy="22860"/>
          </a:xfrm>
          <a:custGeom>
            <a:avLst/>
            <a:gdLst/>
            <a:ahLst/>
            <a:cxnLst/>
            <a:rect l="l" t="t" r="r" b="b"/>
            <a:pathLst>
              <a:path w="80010" h="22860">
                <a:moveTo>
                  <a:pt x="80010" y="21590"/>
                </a:moveTo>
                <a:lnTo>
                  <a:pt x="36830" y="21590"/>
                </a:lnTo>
                <a:lnTo>
                  <a:pt x="36830" y="22860"/>
                </a:lnTo>
                <a:lnTo>
                  <a:pt x="80010" y="22860"/>
                </a:lnTo>
                <a:lnTo>
                  <a:pt x="80010" y="21590"/>
                </a:lnTo>
                <a:close/>
              </a:path>
              <a:path w="80010" h="22860">
                <a:moveTo>
                  <a:pt x="78739" y="20320"/>
                </a:moveTo>
                <a:lnTo>
                  <a:pt x="34289" y="20320"/>
                </a:lnTo>
                <a:lnTo>
                  <a:pt x="34289" y="21590"/>
                </a:lnTo>
                <a:lnTo>
                  <a:pt x="78739" y="21590"/>
                </a:lnTo>
                <a:lnTo>
                  <a:pt x="78739" y="20320"/>
                </a:lnTo>
                <a:close/>
              </a:path>
              <a:path w="80010" h="22860">
                <a:moveTo>
                  <a:pt x="77470" y="19050"/>
                </a:moveTo>
                <a:lnTo>
                  <a:pt x="33020" y="19050"/>
                </a:lnTo>
                <a:lnTo>
                  <a:pt x="33020" y="20320"/>
                </a:lnTo>
                <a:lnTo>
                  <a:pt x="77470" y="20320"/>
                </a:lnTo>
                <a:lnTo>
                  <a:pt x="77470" y="19050"/>
                </a:lnTo>
                <a:close/>
              </a:path>
              <a:path w="80010" h="22860">
                <a:moveTo>
                  <a:pt x="76200" y="17780"/>
                </a:moveTo>
                <a:lnTo>
                  <a:pt x="30480" y="17780"/>
                </a:lnTo>
                <a:lnTo>
                  <a:pt x="30480" y="19050"/>
                </a:lnTo>
                <a:lnTo>
                  <a:pt x="76200" y="19050"/>
                </a:lnTo>
                <a:lnTo>
                  <a:pt x="76200" y="17780"/>
                </a:lnTo>
                <a:close/>
              </a:path>
              <a:path w="80010" h="22860">
                <a:moveTo>
                  <a:pt x="73660" y="15240"/>
                </a:moveTo>
                <a:lnTo>
                  <a:pt x="26670" y="15240"/>
                </a:lnTo>
                <a:lnTo>
                  <a:pt x="26670" y="17780"/>
                </a:lnTo>
                <a:lnTo>
                  <a:pt x="27939" y="17780"/>
                </a:lnTo>
                <a:lnTo>
                  <a:pt x="27939" y="16510"/>
                </a:lnTo>
                <a:lnTo>
                  <a:pt x="73660" y="16510"/>
                </a:lnTo>
                <a:lnTo>
                  <a:pt x="73660" y="15240"/>
                </a:lnTo>
                <a:close/>
              </a:path>
              <a:path w="80010" h="22860">
                <a:moveTo>
                  <a:pt x="74929" y="16510"/>
                </a:moveTo>
                <a:lnTo>
                  <a:pt x="73660" y="16510"/>
                </a:lnTo>
                <a:lnTo>
                  <a:pt x="73660" y="17780"/>
                </a:lnTo>
                <a:lnTo>
                  <a:pt x="74929" y="17780"/>
                </a:lnTo>
                <a:lnTo>
                  <a:pt x="74929" y="16510"/>
                </a:lnTo>
                <a:close/>
              </a:path>
              <a:path w="80010" h="22860">
                <a:moveTo>
                  <a:pt x="72390" y="13970"/>
                </a:moveTo>
                <a:lnTo>
                  <a:pt x="24130" y="13970"/>
                </a:lnTo>
                <a:lnTo>
                  <a:pt x="24130" y="15240"/>
                </a:lnTo>
                <a:lnTo>
                  <a:pt x="72390" y="15240"/>
                </a:lnTo>
                <a:lnTo>
                  <a:pt x="72390" y="13970"/>
                </a:lnTo>
                <a:close/>
              </a:path>
              <a:path w="80010" h="22860">
                <a:moveTo>
                  <a:pt x="71120" y="12700"/>
                </a:moveTo>
                <a:lnTo>
                  <a:pt x="22860" y="12700"/>
                </a:lnTo>
                <a:lnTo>
                  <a:pt x="22860" y="13970"/>
                </a:lnTo>
                <a:lnTo>
                  <a:pt x="71120" y="13970"/>
                </a:lnTo>
                <a:lnTo>
                  <a:pt x="71120" y="12700"/>
                </a:lnTo>
                <a:close/>
              </a:path>
              <a:path w="80010" h="22860">
                <a:moveTo>
                  <a:pt x="68580" y="11430"/>
                </a:moveTo>
                <a:lnTo>
                  <a:pt x="20320" y="11430"/>
                </a:lnTo>
                <a:lnTo>
                  <a:pt x="20320" y="12700"/>
                </a:lnTo>
                <a:lnTo>
                  <a:pt x="68580" y="12700"/>
                </a:lnTo>
                <a:lnTo>
                  <a:pt x="68580" y="11430"/>
                </a:lnTo>
                <a:close/>
              </a:path>
              <a:path w="80010" h="22860">
                <a:moveTo>
                  <a:pt x="66039" y="8890"/>
                </a:moveTo>
                <a:lnTo>
                  <a:pt x="16510" y="8890"/>
                </a:lnTo>
                <a:lnTo>
                  <a:pt x="16510" y="11430"/>
                </a:lnTo>
                <a:lnTo>
                  <a:pt x="17780" y="11430"/>
                </a:lnTo>
                <a:lnTo>
                  <a:pt x="17780" y="10160"/>
                </a:lnTo>
                <a:lnTo>
                  <a:pt x="66039" y="10160"/>
                </a:lnTo>
                <a:lnTo>
                  <a:pt x="66039" y="8890"/>
                </a:lnTo>
                <a:close/>
              </a:path>
              <a:path w="80010" h="22860">
                <a:moveTo>
                  <a:pt x="67310" y="10160"/>
                </a:moveTo>
                <a:lnTo>
                  <a:pt x="66039" y="10160"/>
                </a:lnTo>
                <a:lnTo>
                  <a:pt x="66039" y="11430"/>
                </a:lnTo>
                <a:lnTo>
                  <a:pt x="67310" y="11430"/>
                </a:lnTo>
                <a:lnTo>
                  <a:pt x="67310" y="10160"/>
                </a:lnTo>
                <a:close/>
              </a:path>
              <a:path w="80010" h="22860">
                <a:moveTo>
                  <a:pt x="64770" y="7620"/>
                </a:moveTo>
                <a:lnTo>
                  <a:pt x="13970" y="7620"/>
                </a:lnTo>
                <a:lnTo>
                  <a:pt x="13970" y="8890"/>
                </a:lnTo>
                <a:lnTo>
                  <a:pt x="64770" y="8890"/>
                </a:lnTo>
                <a:lnTo>
                  <a:pt x="64770" y="7620"/>
                </a:lnTo>
                <a:close/>
              </a:path>
              <a:path w="80010" h="22860">
                <a:moveTo>
                  <a:pt x="63500" y="6350"/>
                </a:moveTo>
                <a:lnTo>
                  <a:pt x="11430" y="6350"/>
                </a:lnTo>
                <a:lnTo>
                  <a:pt x="11430" y="7620"/>
                </a:lnTo>
                <a:lnTo>
                  <a:pt x="63500" y="7620"/>
                </a:lnTo>
                <a:lnTo>
                  <a:pt x="63500" y="6350"/>
                </a:lnTo>
                <a:close/>
              </a:path>
              <a:path w="80010" h="22860">
                <a:moveTo>
                  <a:pt x="62230" y="5080"/>
                </a:moveTo>
                <a:lnTo>
                  <a:pt x="10160" y="5080"/>
                </a:lnTo>
                <a:lnTo>
                  <a:pt x="10160" y="6350"/>
                </a:lnTo>
                <a:lnTo>
                  <a:pt x="62230" y="6350"/>
                </a:lnTo>
                <a:lnTo>
                  <a:pt x="62230" y="5080"/>
                </a:lnTo>
                <a:close/>
              </a:path>
              <a:path w="80010" h="22860">
                <a:moveTo>
                  <a:pt x="57150" y="2540"/>
                </a:moveTo>
                <a:lnTo>
                  <a:pt x="6350" y="2540"/>
                </a:lnTo>
                <a:lnTo>
                  <a:pt x="6350" y="5080"/>
                </a:lnTo>
                <a:lnTo>
                  <a:pt x="7620" y="5080"/>
                </a:lnTo>
                <a:lnTo>
                  <a:pt x="7620" y="3810"/>
                </a:lnTo>
                <a:lnTo>
                  <a:pt x="57150" y="3810"/>
                </a:lnTo>
                <a:lnTo>
                  <a:pt x="57150" y="2540"/>
                </a:lnTo>
                <a:close/>
              </a:path>
              <a:path w="80010" h="22860">
                <a:moveTo>
                  <a:pt x="59690" y="3810"/>
                </a:moveTo>
                <a:lnTo>
                  <a:pt x="57150" y="3810"/>
                </a:lnTo>
                <a:lnTo>
                  <a:pt x="57150" y="5080"/>
                </a:lnTo>
                <a:lnTo>
                  <a:pt x="59690" y="5080"/>
                </a:lnTo>
                <a:lnTo>
                  <a:pt x="59690" y="3810"/>
                </a:lnTo>
                <a:close/>
              </a:path>
              <a:path w="80010" h="22860">
                <a:moveTo>
                  <a:pt x="55880" y="1270"/>
                </a:moveTo>
                <a:lnTo>
                  <a:pt x="3810" y="1270"/>
                </a:lnTo>
                <a:lnTo>
                  <a:pt x="3810" y="2540"/>
                </a:lnTo>
                <a:lnTo>
                  <a:pt x="55880" y="2540"/>
                </a:lnTo>
                <a:lnTo>
                  <a:pt x="55880" y="1270"/>
                </a:lnTo>
                <a:close/>
              </a:path>
              <a:path w="80010" h="2286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bk object 2280"/>
          <p:cNvSpPr/>
          <p:nvPr/>
        </p:nvSpPr>
        <p:spPr>
          <a:xfrm>
            <a:off x="5093970" y="6066790"/>
            <a:ext cx="68580" cy="22860"/>
          </a:xfrm>
          <a:custGeom>
            <a:avLst/>
            <a:gdLst/>
            <a:ahLst/>
            <a:cxnLst/>
            <a:rect l="l" t="t" r="r" b="b"/>
            <a:pathLst>
              <a:path w="68579" h="22860">
                <a:moveTo>
                  <a:pt x="68579" y="21590"/>
                </a:moveTo>
                <a:lnTo>
                  <a:pt x="25400" y="21590"/>
                </a:lnTo>
                <a:lnTo>
                  <a:pt x="25400" y="22860"/>
                </a:lnTo>
                <a:lnTo>
                  <a:pt x="68579" y="22860"/>
                </a:lnTo>
                <a:lnTo>
                  <a:pt x="68579" y="21590"/>
                </a:lnTo>
                <a:close/>
              </a:path>
              <a:path w="68579" h="22860">
                <a:moveTo>
                  <a:pt x="67309" y="20320"/>
                </a:moveTo>
                <a:lnTo>
                  <a:pt x="24129" y="20320"/>
                </a:lnTo>
                <a:lnTo>
                  <a:pt x="24129" y="21590"/>
                </a:lnTo>
                <a:lnTo>
                  <a:pt x="67309" y="21590"/>
                </a:lnTo>
                <a:lnTo>
                  <a:pt x="67309" y="20320"/>
                </a:lnTo>
                <a:close/>
              </a:path>
              <a:path w="68579" h="22860">
                <a:moveTo>
                  <a:pt x="22859" y="19050"/>
                </a:moveTo>
                <a:lnTo>
                  <a:pt x="21589" y="19050"/>
                </a:lnTo>
                <a:lnTo>
                  <a:pt x="21589" y="20320"/>
                </a:lnTo>
                <a:lnTo>
                  <a:pt x="22859" y="20320"/>
                </a:lnTo>
                <a:lnTo>
                  <a:pt x="22859" y="19050"/>
                </a:lnTo>
                <a:close/>
              </a:path>
              <a:path w="68579" h="22860">
                <a:moveTo>
                  <a:pt x="66039" y="19050"/>
                </a:moveTo>
                <a:lnTo>
                  <a:pt x="64769" y="19050"/>
                </a:lnTo>
                <a:lnTo>
                  <a:pt x="64769" y="20320"/>
                </a:lnTo>
                <a:lnTo>
                  <a:pt x="66039" y="20320"/>
                </a:lnTo>
                <a:lnTo>
                  <a:pt x="66039" y="19050"/>
                </a:lnTo>
                <a:close/>
              </a:path>
              <a:path w="68579" h="22860">
                <a:moveTo>
                  <a:pt x="63499" y="16510"/>
                </a:moveTo>
                <a:lnTo>
                  <a:pt x="20319" y="16510"/>
                </a:lnTo>
                <a:lnTo>
                  <a:pt x="20319" y="19050"/>
                </a:lnTo>
                <a:lnTo>
                  <a:pt x="63499" y="19050"/>
                </a:lnTo>
                <a:lnTo>
                  <a:pt x="63499" y="16510"/>
                </a:lnTo>
                <a:close/>
              </a:path>
              <a:path w="68579" h="22860">
                <a:moveTo>
                  <a:pt x="62229" y="15240"/>
                </a:moveTo>
                <a:lnTo>
                  <a:pt x="19050" y="15240"/>
                </a:lnTo>
                <a:lnTo>
                  <a:pt x="19050" y="16510"/>
                </a:lnTo>
                <a:lnTo>
                  <a:pt x="62229" y="16510"/>
                </a:lnTo>
                <a:lnTo>
                  <a:pt x="62229" y="15240"/>
                </a:lnTo>
                <a:close/>
              </a:path>
              <a:path w="68579" h="22860">
                <a:moveTo>
                  <a:pt x="59689" y="13970"/>
                </a:moveTo>
                <a:lnTo>
                  <a:pt x="17779" y="13970"/>
                </a:lnTo>
                <a:lnTo>
                  <a:pt x="17779" y="15240"/>
                </a:lnTo>
                <a:lnTo>
                  <a:pt x="59689" y="15240"/>
                </a:lnTo>
                <a:lnTo>
                  <a:pt x="59689" y="13970"/>
                </a:lnTo>
                <a:close/>
              </a:path>
              <a:path w="68579" h="22860">
                <a:moveTo>
                  <a:pt x="16509" y="12700"/>
                </a:moveTo>
                <a:lnTo>
                  <a:pt x="15239" y="12700"/>
                </a:lnTo>
                <a:lnTo>
                  <a:pt x="15239" y="13970"/>
                </a:lnTo>
                <a:lnTo>
                  <a:pt x="16509" y="13970"/>
                </a:lnTo>
                <a:lnTo>
                  <a:pt x="16509" y="12700"/>
                </a:lnTo>
                <a:close/>
              </a:path>
              <a:path w="68579" h="22860">
                <a:moveTo>
                  <a:pt x="58419" y="12700"/>
                </a:moveTo>
                <a:lnTo>
                  <a:pt x="57150" y="12700"/>
                </a:lnTo>
                <a:lnTo>
                  <a:pt x="57150" y="13970"/>
                </a:lnTo>
                <a:lnTo>
                  <a:pt x="58419" y="13970"/>
                </a:lnTo>
                <a:lnTo>
                  <a:pt x="58419" y="12700"/>
                </a:lnTo>
                <a:close/>
              </a:path>
              <a:path w="68579" h="22860">
                <a:moveTo>
                  <a:pt x="55879" y="10160"/>
                </a:moveTo>
                <a:lnTo>
                  <a:pt x="13969" y="10160"/>
                </a:lnTo>
                <a:lnTo>
                  <a:pt x="13969" y="12700"/>
                </a:lnTo>
                <a:lnTo>
                  <a:pt x="55879" y="12700"/>
                </a:lnTo>
                <a:lnTo>
                  <a:pt x="55879" y="10160"/>
                </a:lnTo>
                <a:close/>
              </a:path>
              <a:path w="68579" h="22860">
                <a:moveTo>
                  <a:pt x="54610" y="8890"/>
                </a:moveTo>
                <a:lnTo>
                  <a:pt x="12700" y="8890"/>
                </a:lnTo>
                <a:lnTo>
                  <a:pt x="12700" y="10160"/>
                </a:lnTo>
                <a:lnTo>
                  <a:pt x="54610" y="10160"/>
                </a:lnTo>
                <a:lnTo>
                  <a:pt x="54610" y="8890"/>
                </a:lnTo>
                <a:close/>
              </a:path>
              <a:path w="68579" h="22860">
                <a:moveTo>
                  <a:pt x="53339" y="7620"/>
                </a:moveTo>
                <a:lnTo>
                  <a:pt x="11429" y="7620"/>
                </a:lnTo>
                <a:lnTo>
                  <a:pt x="11429" y="8890"/>
                </a:lnTo>
                <a:lnTo>
                  <a:pt x="53339" y="8890"/>
                </a:lnTo>
                <a:lnTo>
                  <a:pt x="53339" y="7620"/>
                </a:lnTo>
                <a:close/>
              </a:path>
              <a:path w="68579" h="22860">
                <a:moveTo>
                  <a:pt x="10159" y="6350"/>
                </a:moveTo>
                <a:lnTo>
                  <a:pt x="8889" y="6350"/>
                </a:lnTo>
                <a:lnTo>
                  <a:pt x="8889" y="7620"/>
                </a:lnTo>
                <a:lnTo>
                  <a:pt x="10159" y="7620"/>
                </a:lnTo>
                <a:lnTo>
                  <a:pt x="10159" y="6350"/>
                </a:lnTo>
                <a:close/>
              </a:path>
              <a:path w="68579" h="22860">
                <a:moveTo>
                  <a:pt x="52069" y="6350"/>
                </a:moveTo>
                <a:lnTo>
                  <a:pt x="50800" y="6350"/>
                </a:lnTo>
                <a:lnTo>
                  <a:pt x="50800" y="7620"/>
                </a:lnTo>
                <a:lnTo>
                  <a:pt x="52069" y="7620"/>
                </a:lnTo>
                <a:lnTo>
                  <a:pt x="52069" y="6350"/>
                </a:lnTo>
                <a:close/>
              </a:path>
              <a:path w="68579" h="22860">
                <a:moveTo>
                  <a:pt x="49529" y="3810"/>
                </a:moveTo>
                <a:lnTo>
                  <a:pt x="7619" y="3810"/>
                </a:lnTo>
                <a:lnTo>
                  <a:pt x="7619" y="6350"/>
                </a:lnTo>
                <a:lnTo>
                  <a:pt x="49529" y="6350"/>
                </a:lnTo>
                <a:lnTo>
                  <a:pt x="49529" y="3810"/>
                </a:lnTo>
                <a:close/>
              </a:path>
              <a:path w="68579" h="22860">
                <a:moveTo>
                  <a:pt x="48260" y="2540"/>
                </a:moveTo>
                <a:lnTo>
                  <a:pt x="6350" y="2540"/>
                </a:lnTo>
                <a:lnTo>
                  <a:pt x="6350" y="3810"/>
                </a:lnTo>
                <a:lnTo>
                  <a:pt x="48260" y="3810"/>
                </a:lnTo>
                <a:lnTo>
                  <a:pt x="48260" y="2540"/>
                </a:lnTo>
                <a:close/>
              </a:path>
              <a:path w="68579" h="22860">
                <a:moveTo>
                  <a:pt x="45719" y="1270"/>
                </a:moveTo>
                <a:lnTo>
                  <a:pt x="3809" y="1270"/>
                </a:lnTo>
                <a:lnTo>
                  <a:pt x="3809" y="2540"/>
                </a:lnTo>
                <a:lnTo>
                  <a:pt x="45719" y="2540"/>
                </a:lnTo>
                <a:lnTo>
                  <a:pt x="45719" y="1270"/>
                </a:lnTo>
                <a:close/>
              </a:path>
              <a:path w="68579" h="2286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  <a:path w="68579" h="22860">
                <a:moveTo>
                  <a:pt x="44449" y="0"/>
                </a:moveTo>
                <a:lnTo>
                  <a:pt x="43179" y="0"/>
                </a:lnTo>
                <a:lnTo>
                  <a:pt x="43179" y="1270"/>
                </a:lnTo>
                <a:lnTo>
                  <a:pt x="44449" y="1270"/>
                </a:lnTo>
                <a:lnTo>
                  <a:pt x="4444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bk object 2281"/>
          <p:cNvSpPr/>
          <p:nvPr/>
        </p:nvSpPr>
        <p:spPr>
          <a:xfrm>
            <a:off x="5120640" y="6089650"/>
            <a:ext cx="68580" cy="24130"/>
          </a:xfrm>
          <a:custGeom>
            <a:avLst/>
            <a:gdLst/>
            <a:ahLst/>
            <a:cxnLst/>
            <a:rect l="l" t="t" r="r" b="b"/>
            <a:pathLst>
              <a:path w="68579" h="24129">
                <a:moveTo>
                  <a:pt x="68580" y="22859"/>
                </a:moveTo>
                <a:lnTo>
                  <a:pt x="22860" y="22859"/>
                </a:lnTo>
                <a:lnTo>
                  <a:pt x="22860" y="24129"/>
                </a:lnTo>
                <a:lnTo>
                  <a:pt x="68580" y="24129"/>
                </a:lnTo>
                <a:lnTo>
                  <a:pt x="68580" y="22859"/>
                </a:lnTo>
                <a:close/>
              </a:path>
              <a:path w="68579" h="24129">
                <a:moveTo>
                  <a:pt x="21589" y="21590"/>
                </a:moveTo>
                <a:lnTo>
                  <a:pt x="20320" y="21590"/>
                </a:lnTo>
                <a:lnTo>
                  <a:pt x="20320" y="22859"/>
                </a:lnTo>
                <a:lnTo>
                  <a:pt x="21589" y="22859"/>
                </a:lnTo>
                <a:lnTo>
                  <a:pt x="21589" y="21590"/>
                </a:lnTo>
                <a:close/>
              </a:path>
              <a:path w="68579" h="24129">
                <a:moveTo>
                  <a:pt x="67310" y="21590"/>
                </a:moveTo>
                <a:lnTo>
                  <a:pt x="66040" y="21590"/>
                </a:lnTo>
                <a:lnTo>
                  <a:pt x="66040" y="22859"/>
                </a:lnTo>
                <a:lnTo>
                  <a:pt x="67310" y="22859"/>
                </a:lnTo>
                <a:lnTo>
                  <a:pt x="67310" y="21590"/>
                </a:lnTo>
                <a:close/>
              </a:path>
              <a:path w="68579" h="24129">
                <a:moveTo>
                  <a:pt x="64770" y="19050"/>
                </a:moveTo>
                <a:lnTo>
                  <a:pt x="19050" y="19050"/>
                </a:lnTo>
                <a:lnTo>
                  <a:pt x="19050" y="21590"/>
                </a:lnTo>
                <a:lnTo>
                  <a:pt x="64770" y="21590"/>
                </a:lnTo>
                <a:lnTo>
                  <a:pt x="64770" y="19050"/>
                </a:lnTo>
                <a:close/>
              </a:path>
              <a:path w="68579" h="24129">
                <a:moveTo>
                  <a:pt x="63500" y="17779"/>
                </a:moveTo>
                <a:lnTo>
                  <a:pt x="17780" y="17779"/>
                </a:lnTo>
                <a:lnTo>
                  <a:pt x="17780" y="19050"/>
                </a:lnTo>
                <a:lnTo>
                  <a:pt x="63500" y="19050"/>
                </a:lnTo>
                <a:lnTo>
                  <a:pt x="63500" y="17779"/>
                </a:lnTo>
                <a:close/>
              </a:path>
              <a:path w="68579" h="24129">
                <a:moveTo>
                  <a:pt x="60960" y="16509"/>
                </a:moveTo>
                <a:lnTo>
                  <a:pt x="16510" y="16509"/>
                </a:lnTo>
                <a:lnTo>
                  <a:pt x="16510" y="17779"/>
                </a:lnTo>
                <a:lnTo>
                  <a:pt x="60960" y="17779"/>
                </a:lnTo>
                <a:lnTo>
                  <a:pt x="60960" y="16509"/>
                </a:lnTo>
                <a:close/>
              </a:path>
              <a:path w="68579" h="24129">
                <a:moveTo>
                  <a:pt x="15239" y="15240"/>
                </a:moveTo>
                <a:lnTo>
                  <a:pt x="13970" y="15240"/>
                </a:lnTo>
                <a:lnTo>
                  <a:pt x="13970" y="16509"/>
                </a:lnTo>
                <a:lnTo>
                  <a:pt x="15239" y="16509"/>
                </a:lnTo>
                <a:lnTo>
                  <a:pt x="15239" y="15240"/>
                </a:lnTo>
                <a:close/>
              </a:path>
              <a:path w="68579" h="24129">
                <a:moveTo>
                  <a:pt x="59689" y="15240"/>
                </a:moveTo>
                <a:lnTo>
                  <a:pt x="58420" y="15240"/>
                </a:lnTo>
                <a:lnTo>
                  <a:pt x="58420" y="16509"/>
                </a:lnTo>
                <a:lnTo>
                  <a:pt x="59689" y="16509"/>
                </a:lnTo>
                <a:lnTo>
                  <a:pt x="59689" y="15240"/>
                </a:lnTo>
                <a:close/>
              </a:path>
              <a:path w="68579" h="24129">
                <a:moveTo>
                  <a:pt x="57150" y="12700"/>
                </a:moveTo>
                <a:lnTo>
                  <a:pt x="12700" y="12700"/>
                </a:lnTo>
                <a:lnTo>
                  <a:pt x="12700" y="15240"/>
                </a:lnTo>
                <a:lnTo>
                  <a:pt x="57150" y="15240"/>
                </a:lnTo>
                <a:lnTo>
                  <a:pt x="57150" y="12700"/>
                </a:lnTo>
                <a:close/>
              </a:path>
              <a:path w="68579" h="24129">
                <a:moveTo>
                  <a:pt x="55880" y="11429"/>
                </a:moveTo>
                <a:lnTo>
                  <a:pt x="11430" y="11429"/>
                </a:lnTo>
                <a:lnTo>
                  <a:pt x="11430" y="12700"/>
                </a:lnTo>
                <a:lnTo>
                  <a:pt x="55880" y="12700"/>
                </a:lnTo>
                <a:lnTo>
                  <a:pt x="55880" y="11429"/>
                </a:lnTo>
                <a:close/>
              </a:path>
              <a:path w="68579" h="24129">
                <a:moveTo>
                  <a:pt x="54610" y="10159"/>
                </a:moveTo>
                <a:lnTo>
                  <a:pt x="10160" y="10159"/>
                </a:lnTo>
                <a:lnTo>
                  <a:pt x="10160" y="11429"/>
                </a:lnTo>
                <a:lnTo>
                  <a:pt x="54610" y="11429"/>
                </a:lnTo>
                <a:lnTo>
                  <a:pt x="54610" y="10159"/>
                </a:lnTo>
                <a:close/>
              </a:path>
              <a:path w="68579" h="24129">
                <a:moveTo>
                  <a:pt x="8889" y="8890"/>
                </a:moveTo>
                <a:lnTo>
                  <a:pt x="7620" y="8890"/>
                </a:lnTo>
                <a:lnTo>
                  <a:pt x="7620" y="10159"/>
                </a:lnTo>
                <a:lnTo>
                  <a:pt x="8889" y="10159"/>
                </a:lnTo>
                <a:lnTo>
                  <a:pt x="8889" y="8890"/>
                </a:lnTo>
                <a:close/>
              </a:path>
              <a:path w="68579" h="24129">
                <a:moveTo>
                  <a:pt x="53339" y="8890"/>
                </a:moveTo>
                <a:lnTo>
                  <a:pt x="52070" y="8890"/>
                </a:lnTo>
                <a:lnTo>
                  <a:pt x="52070" y="10159"/>
                </a:lnTo>
                <a:lnTo>
                  <a:pt x="53339" y="10159"/>
                </a:lnTo>
                <a:lnTo>
                  <a:pt x="53339" y="8890"/>
                </a:lnTo>
                <a:close/>
              </a:path>
              <a:path w="68579" h="24129">
                <a:moveTo>
                  <a:pt x="50800" y="6350"/>
                </a:moveTo>
                <a:lnTo>
                  <a:pt x="6350" y="6350"/>
                </a:lnTo>
                <a:lnTo>
                  <a:pt x="6350" y="8890"/>
                </a:lnTo>
                <a:lnTo>
                  <a:pt x="50800" y="8890"/>
                </a:lnTo>
                <a:lnTo>
                  <a:pt x="50800" y="6350"/>
                </a:lnTo>
                <a:close/>
              </a:path>
              <a:path w="68579" h="24129">
                <a:moveTo>
                  <a:pt x="49530" y="5079"/>
                </a:moveTo>
                <a:lnTo>
                  <a:pt x="5080" y="5079"/>
                </a:lnTo>
                <a:lnTo>
                  <a:pt x="5080" y="6350"/>
                </a:lnTo>
                <a:lnTo>
                  <a:pt x="49530" y="6350"/>
                </a:lnTo>
                <a:lnTo>
                  <a:pt x="49530" y="5079"/>
                </a:lnTo>
                <a:close/>
              </a:path>
              <a:path w="68579" h="24129">
                <a:moveTo>
                  <a:pt x="46989" y="3809"/>
                </a:moveTo>
                <a:lnTo>
                  <a:pt x="3810" y="3809"/>
                </a:lnTo>
                <a:lnTo>
                  <a:pt x="3810" y="5079"/>
                </a:lnTo>
                <a:lnTo>
                  <a:pt x="46989" y="5079"/>
                </a:lnTo>
                <a:lnTo>
                  <a:pt x="46989" y="3809"/>
                </a:lnTo>
                <a:close/>
              </a:path>
              <a:path w="68579" h="24129">
                <a:moveTo>
                  <a:pt x="2539" y="2540"/>
                </a:moveTo>
                <a:lnTo>
                  <a:pt x="1270" y="2540"/>
                </a:lnTo>
                <a:lnTo>
                  <a:pt x="1270" y="3809"/>
                </a:lnTo>
                <a:lnTo>
                  <a:pt x="2539" y="3809"/>
                </a:lnTo>
                <a:lnTo>
                  <a:pt x="2539" y="2540"/>
                </a:lnTo>
                <a:close/>
              </a:path>
              <a:path w="68579" h="24129">
                <a:moveTo>
                  <a:pt x="45719" y="2540"/>
                </a:moveTo>
                <a:lnTo>
                  <a:pt x="44450" y="2540"/>
                </a:lnTo>
                <a:lnTo>
                  <a:pt x="44450" y="3809"/>
                </a:lnTo>
                <a:lnTo>
                  <a:pt x="45719" y="3809"/>
                </a:lnTo>
                <a:lnTo>
                  <a:pt x="45719" y="2540"/>
                </a:lnTo>
                <a:close/>
              </a:path>
              <a:path w="68579" h="2412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bk object 2282"/>
          <p:cNvSpPr/>
          <p:nvPr/>
        </p:nvSpPr>
        <p:spPr>
          <a:xfrm>
            <a:off x="5144770" y="6113779"/>
            <a:ext cx="68580" cy="22860"/>
          </a:xfrm>
          <a:custGeom>
            <a:avLst/>
            <a:gdLst/>
            <a:ahLst/>
            <a:cxnLst/>
            <a:rect l="l" t="t" r="r" b="b"/>
            <a:pathLst>
              <a:path w="68579" h="22860">
                <a:moveTo>
                  <a:pt x="68579" y="20320"/>
                </a:moveTo>
                <a:lnTo>
                  <a:pt x="21589" y="20320"/>
                </a:lnTo>
                <a:lnTo>
                  <a:pt x="21589" y="22860"/>
                </a:lnTo>
                <a:lnTo>
                  <a:pt x="68579" y="22860"/>
                </a:lnTo>
                <a:lnTo>
                  <a:pt x="68579" y="20320"/>
                </a:lnTo>
                <a:close/>
              </a:path>
              <a:path w="68579" h="22860">
                <a:moveTo>
                  <a:pt x="67309" y="19050"/>
                </a:moveTo>
                <a:lnTo>
                  <a:pt x="20319" y="19050"/>
                </a:lnTo>
                <a:lnTo>
                  <a:pt x="20319" y="20320"/>
                </a:lnTo>
                <a:lnTo>
                  <a:pt x="67309" y="20320"/>
                </a:lnTo>
                <a:lnTo>
                  <a:pt x="67309" y="19050"/>
                </a:lnTo>
                <a:close/>
              </a:path>
              <a:path w="68579" h="22860">
                <a:moveTo>
                  <a:pt x="64770" y="17780"/>
                </a:moveTo>
                <a:lnTo>
                  <a:pt x="19050" y="17780"/>
                </a:lnTo>
                <a:lnTo>
                  <a:pt x="19050" y="19050"/>
                </a:lnTo>
                <a:lnTo>
                  <a:pt x="64770" y="19050"/>
                </a:lnTo>
                <a:lnTo>
                  <a:pt x="64770" y="17780"/>
                </a:lnTo>
                <a:close/>
              </a:path>
              <a:path w="68579" h="22860">
                <a:moveTo>
                  <a:pt x="17779" y="16510"/>
                </a:moveTo>
                <a:lnTo>
                  <a:pt x="16509" y="16510"/>
                </a:lnTo>
                <a:lnTo>
                  <a:pt x="16509" y="17780"/>
                </a:lnTo>
                <a:lnTo>
                  <a:pt x="17779" y="17780"/>
                </a:lnTo>
                <a:lnTo>
                  <a:pt x="17779" y="16510"/>
                </a:lnTo>
                <a:close/>
              </a:path>
              <a:path w="68579" h="22860">
                <a:moveTo>
                  <a:pt x="63500" y="16510"/>
                </a:moveTo>
                <a:lnTo>
                  <a:pt x="62229" y="16510"/>
                </a:lnTo>
                <a:lnTo>
                  <a:pt x="62229" y="17780"/>
                </a:lnTo>
                <a:lnTo>
                  <a:pt x="63500" y="17780"/>
                </a:lnTo>
                <a:lnTo>
                  <a:pt x="63500" y="16510"/>
                </a:lnTo>
                <a:close/>
              </a:path>
              <a:path w="68579" h="22860">
                <a:moveTo>
                  <a:pt x="60960" y="13970"/>
                </a:moveTo>
                <a:lnTo>
                  <a:pt x="15239" y="13970"/>
                </a:lnTo>
                <a:lnTo>
                  <a:pt x="15239" y="16510"/>
                </a:lnTo>
                <a:lnTo>
                  <a:pt x="60960" y="16510"/>
                </a:lnTo>
                <a:lnTo>
                  <a:pt x="60960" y="13970"/>
                </a:lnTo>
                <a:close/>
              </a:path>
              <a:path w="68579" h="22860">
                <a:moveTo>
                  <a:pt x="59689" y="12700"/>
                </a:moveTo>
                <a:lnTo>
                  <a:pt x="12700" y="12700"/>
                </a:lnTo>
                <a:lnTo>
                  <a:pt x="12700" y="13970"/>
                </a:lnTo>
                <a:lnTo>
                  <a:pt x="59689" y="13970"/>
                </a:lnTo>
                <a:lnTo>
                  <a:pt x="59689" y="12700"/>
                </a:lnTo>
                <a:close/>
              </a:path>
              <a:path w="68579" h="22860">
                <a:moveTo>
                  <a:pt x="58419" y="11430"/>
                </a:moveTo>
                <a:lnTo>
                  <a:pt x="11429" y="11430"/>
                </a:lnTo>
                <a:lnTo>
                  <a:pt x="11429" y="12700"/>
                </a:lnTo>
                <a:lnTo>
                  <a:pt x="58419" y="12700"/>
                </a:lnTo>
                <a:lnTo>
                  <a:pt x="58419" y="11430"/>
                </a:lnTo>
                <a:close/>
              </a:path>
              <a:path w="68579" h="22860">
                <a:moveTo>
                  <a:pt x="10159" y="10160"/>
                </a:moveTo>
                <a:lnTo>
                  <a:pt x="8889" y="10160"/>
                </a:lnTo>
                <a:lnTo>
                  <a:pt x="8889" y="11430"/>
                </a:lnTo>
                <a:lnTo>
                  <a:pt x="10159" y="11430"/>
                </a:lnTo>
                <a:lnTo>
                  <a:pt x="10159" y="10160"/>
                </a:lnTo>
                <a:close/>
              </a:path>
              <a:path w="68579" h="22860">
                <a:moveTo>
                  <a:pt x="57149" y="10160"/>
                </a:moveTo>
                <a:lnTo>
                  <a:pt x="55879" y="10160"/>
                </a:lnTo>
                <a:lnTo>
                  <a:pt x="55879" y="11430"/>
                </a:lnTo>
                <a:lnTo>
                  <a:pt x="57149" y="11430"/>
                </a:lnTo>
                <a:lnTo>
                  <a:pt x="57149" y="10160"/>
                </a:lnTo>
                <a:close/>
              </a:path>
              <a:path w="68579" h="22860">
                <a:moveTo>
                  <a:pt x="54609" y="7620"/>
                </a:moveTo>
                <a:lnTo>
                  <a:pt x="7619" y="7620"/>
                </a:lnTo>
                <a:lnTo>
                  <a:pt x="7619" y="10160"/>
                </a:lnTo>
                <a:lnTo>
                  <a:pt x="54609" y="10160"/>
                </a:lnTo>
                <a:lnTo>
                  <a:pt x="54609" y="7620"/>
                </a:lnTo>
                <a:close/>
              </a:path>
              <a:path w="68579" h="22860">
                <a:moveTo>
                  <a:pt x="53339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53339" y="7620"/>
                </a:lnTo>
                <a:lnTo>
                  <a:pt x="53339" y="6350"/>
                </a:lnTo>
                <a:close/>
              </a:path>
              <a:path w="68579" h="22860">
                <a:moveTo>
                  <a:pt x="50800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50800" y="6350"/>
                </a:lnTo>
                <a:lnTo>
                  <a:pt x="50800" y="5080"/>
                </a:lnTo>
                <a:close/>
              </a:path>
              <a:path w="68579" h="22860">
                <a:moveTo>
                  <a:pt x="3809" y="3810"/>
                </a:moveTo>
                <a:lnTo>
                  <a:pt x="2539" y="3810"/>
                </a:lnTo>
                <a:lnTo>
                  <a:pt x="2539" y="5080"/>
                </a:lnTo>
                <a:lnTo>
                  <a:pt x="3809" y="5080"/>
                </a:lnTo>
                <a:lnTo>
                  <a:pt x="3809" y="3810"/>
                </a:lnTo>
                <a:close/>
              </a:path>
              <a:path w="68579" h="22860">
                <a:moveTo>
                  <a:pt x="49529" y="3810"/>
                </a:moveTo>
                <a:lnTo>
                  <a:pt x="48260" y="3810"/>
                </a:lnTo>
                <a:lnTo>
                  <a:pt x="48260" y="5080"/>
                </a:lnTo>
                <a:lnTo>
                  <a:pt x="49529" y="5080"/>
                </a:lnTo>
                <a:lnTo>
                  <a:pt x="49529" y="3810"/>
                </a:lnTo>
                <a:close/>
              </a:path>
              <a:path w="68579" h="22860">
                <a:moveTo>
                  <a:pt x="46989" y="1270"/>
                </a:moveTo>
                <a:lnTo>
                  <a:pt x="1269" y="1270"/>
                </a:lnTo>
                <a:lnTo>
                  <a:pt x="1269" y="3810"/>
                </a:lnTo>
                <a:lnTo>
                  <a:pt x="46989" y="3810"/>
                </a:lnTo>
                <a:lnTo>
                  <a:pt x="46989" y="1270"/>
                </a:lnTo>
                <a:close/>
              </a:path>
              <a:path w="68579" h="2286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bk object 2283"/>
          <p:cNvSpPr/>
          <p:nvPr/>
        </p:nvSpPr>
        <p:spPr>
          <a:xfrm>
            <a:off x="5167629" y="6136640"/>
            <a:ext cx="73660" cy="24130"/>
          </a:xfrm>
          <a:custGeom>
            <a:avLst/>
            <a:gdLst/>
            <a:ahLst/>
            <a:cxnLst/>
            <a:rect l="l" t="t" r="r" b="b"/>
            <a:pathLst>
              <a:path w="73660" h="24129">
                <a:moveTo>
                  <a:pt x="73660" y="22860"/>
                </a:moveTo>
                <a:lnTo>
                  <a:pt x="24130" y="22860"/>
                </a:lnTo>
                <a:lnTo>
                  <a:pt x="24130" y="24130"/>
                </a:lnTo>
                <a:lnTo>
                  <a:pt x="73660" y="24130"/>
                </a:lnTo>
                <a:lnTo>
                  <a:pt x="73660" y="22860"/>
                </a:lnTo>
                <a:close/>
              </a:path>
              <a:path w="73660" h="24129">
                <a:moveTo>
                  <a:pt x="72389" y="21590"/>
                </a:moveTo>
                <a:lnTo>
                  <a:pt x="22860" y="21590"/>
                </a:lnTo>
                <a:lnTo>
                  <a:pt x="22860" y="22860"/>
                </a:lnTo>
                <a:lnTo>
                  <a:pt x="72389" y="22860"/>
                </a:lnTo>
                <a:lnTo>
                  <a:pt x="72389" y="21590"/>
                </a:lnTo>
                <a:close/>
              </a:path>
              <a:path w="73660" h="24129">
                <a:moveTo>
                  <a:pt x="69850" y="20320"/>
                </a:moveTo>
                <a:lnTo>
                  <a:pt x="21590" y="20320"/>
                </a:lnTo>
                <a:lnTo>
                  <a:pt x="21590" y="21590"/>
                </a:lnTo>
                <a:lnTo>
                  <a:pt x="69850" y="21590"/>
                </a:lnTo>
                <a:lnTo>
                  <a:pt x="69850" y="20320"/>
                </a:lnTo>
                <a:close/>
              </a:path>
              <a:path w="73660" h="24129">
                <a:moveTo>
                  <a:pt x="20320" y="19050"/>
                </a:moveTo>
                <a:lnTo>
                  <a:pt x="19050" y="19050"/>
                </a:lnTo>
                <a:lnTo>
                  <a:pt x="19050" y="20320"/>
                </a:lnTo>
                <a:lnTo>
                  <a:pt x="20320" y="20320"/>
                </a:lnTo>
                <a:lnTo>
                  <a:pt x="20320" y="19050"/>
                </a:lnTo>
                <a:close/>
              </a:path>
              <a:path w="73660" h="24129">
                <a:moveTo>
                  <a:pt x="68580" y="19050"/>
                </a:moveTo>
                <a:lnTo>
                  <a:pt x="67310" y="19050"/>
                </a:lnTo>
                <a:lnTo>
                  <a:pt x="67310" y="20320"/>
                </a:lnTo>
                <a:lnTo>
                  <a:pt x="68580" y="20320"/>
                </a:lnTo>
                <a:lnTo>
                  <a:pt x="68580" y="19050"/>
                </a:lnTo>
                <a:close/>
              </a:path>
              <a:path w="73660" h="24129">
                <a:moveTo>
                  <a:pt x="66040" y="16510"/>
                </a:moveTo>
                <a:lnTo>
                  <a:pt x="17780" y="16510"/>
                </a:lnTo>
                <a:lnTo>
                  <a:pt x="17780" y="19050"/>
                </a:lnTo>
                <a:lnTo>
                  <a:pt x="66040" y="19050"/>
                </a:lnTo>
                <a:lnTo>
                  <a:pt x="66040" y="16510"/>
                </a:lnTo>
                <a:close/>
              </a:path>
              <a:path w="73660" h="24129">
                <a:moveTo>
                  <a:pt x="64770" y="15240"/>
                </a:moveTo>
                <a:lnTo>
                  <a:pt x="16510" y="15240"/>
                </a:lnTo>
                <a:lnTo>
                  <a:pt x="16510" y="16510"/>
                </a:lnTo>
                <a:lnTo>
                  <a:pt x="64770" y="16510"/>
                </a:lnTo>
                <a:lnTo>
                  <a:pt x="64770" y="15240"/>
                </a:lnTo>
                <a:close/>
              </a:path>
              <a:path w="73660" h="24129">
                <a:moveTo>
                  <a:pt x="63500" y="13970"/>
                </a:moveTo>
                <a:lnTo>
                  <a:pt x="15240" y="13970"/>
                </a:lnTo>
                <a:lnTo>
                  <a:pt x="15240" y="15240"/>
                </a:lnTo>
                <a:lnTo>
                  <a:pt x="63500" y="15240"/>
                </a:lnTo>
                <a:lnTo>
                  <a:pt x="63500" y="13970"/>
                </a:lnTo>
                <a:close/>
              </a:path>
              <a:path w="73660" h="24129">
                <a:moveTo>
                  <a:pt x="13970" y="12700"/>
                </a:moveTo>
                <a:lnTo>
                  <a:pt x="12700" y="12700"/>
                </a:lnTo>
                <a:lnTo>
                  <a:pt x="12700" y="13970"/>
                </a:lnTo>
                <a:lnTo>
                  <a:pt x="13970" y="13970"/>
                </a:lnTo>
                <a:lnTo>
                  <a:pt x="13970" y="12700"/>
                </a:lnTo>
                <a:close/>
              </a:path>
              <a:path w="73660" h="24129">
                <a:moveTo>
                  <a:pt x="62230" y="12700"/>
                </a:moveTo>
                <a:lnTo>
                  <a:pt x="60960" y="12700"/>
                </a:lnTo>
                <a:lnTo>
                  <a:pt x="60960" y="13970"/>
                </a:lnTo>
                <a:lnTo>
                  <a:pt x="62230" y="13970"/>
                </a:lnTo>
                <a:lnTo>
                  <a:pt x="62230" y="12700"/>
                </a:lnTo>
                <a:close/>
              </a:path>
              <a:path w="73660" h="24129">
                <a:moveTo>
                  <a:pt x="59690" y="10160"/>
                </a:moveTo>
                <a:lnTo>
                  <a:pt x="11430" y="10160"/>
                </a:lnTo>
                <a:lnTo>
                  <a:pt x="11430" y="12700"/>
                </a:lnTo>
                <a:lnTo>
                  <a:pt x="59690" y="12700"/>
                </a:lnTo>
                <a:lnTo>
                  <a:pt x="59690" y="10160"/>
                </a:lnTo>
                <a:close/>
              </a:path>
              <a:path w="73660" h="24129">
                <a:moveTo>
                  <a:pt x="58420" y="8890"/>
                </a:moveTo>
                <a:lnTo>
                  <a:pt x="10160" y="8890"/>
                </a:lnTo>
                <a:lnTo>
                  <a:pt x="10160" y="10160"/>
                </a:lnTo>
                <a:lnTo>
                  <a:pt x="58420" y="10160"/>
                </a:lnTo>
                <a:lnTo>
                  <a:pt x="58420" y="8890"/>
                </a:lnTo>
                <a:close/>
              </a:path>
              <a:path w="73660" h="24129">
                <a:moveTo>
                  <a:pt x="55880" y="7620"/>
                </a:moveTo>
                <a:lnTo>
                  <a:pt x="8890" y="7620"/>
                </a:lnTo>
                <a:lnTo>
                  <a:pt x="8890" y="8890"/>
                </a:lnTo>
                <a:lnTo>
                  <a:pt x="55880" y="8890"/>
                </a:lnTo>
                <a:lnTo>
                  <a:pt x="55880" y="7620"/>
                </a:lnTo>
                <a:close/>
              </a:path>
              <a:path w="73660" h="24129">
                <a:moveTo>
                  <a:pt x="7620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7620" y="7620"/>
                </a:lnTo>
                <a:lnTo>
                  <a:pt x="7620" y="6350"/>
                </a:lnTo>
                <a:close/>
              </a:path>
              <a:path w="73660" h="24129">
                <a:moveTo>
                  <a:pt x="54610" y="6350"/>
                </a:moveTo>
                <a:lnTo>
                  <a:pt x="53339" y="6350"/>
                </a:lnTo>
                <a:lnTo>
                  <a:pt x="53339" y="7620"/>
                </a:lnTo>
                <a:lnTo>
                  <a:pt x="54610" y="7620"/>
                </a:lnTo>
                <a:lnTo>
                  <a:pt x="54610" y="6350"/>
                </a:lnTo>
                <a:close/>
              </a:path>
              <a:path w="73660" h="24129">
                <a:moveTo>
                  <a:pt x="52070" y="3810"/>
                </a:moveTo>
                <a:lnTo>
                  <a:pt x="5080" y="3810"/>
                </a:lnTo>
                <a:lnTo>
                  <a:pt x="5080" y="6350"/>
                </a:lnTo>
                <a:lnTo>
                  <a:pt x="52070" y="6350"/>
                </a:lnTo>
                <a:lnTo>
                  <a:pt x="52070" y="3810"/>
                </a:lnTo>
                <a:close/>
              </a:path>
              <a:path w="73660" h="24129">
                <a:moveTo>
                  <a:pt x="50800" y="2540"/>
                </a:moveTo>
                <a:lnTo>
                  <a:pt x="3810" y="2540"/>
                </a:lnTo>
                <a:lnTo>
                  <a:pt x="3810" y="3810"/>
                </a:lnTo>
                <a:lnTo>
                  <a:pt x="50800" y="3810"/>
                </a:lnTo>
                <a:lnTo>
                  <a:pt x="50800" y="2540"/>
                </a:lnTo>
                <a:close/>
              </a:path>
              <a:path w="73660" h="24129">
                <a:moveTo>
                  <a:pt x="49530" y="1270"/>
                </a:moveTo>
                <a:lnTo>
                  <a:pt x="2540" y="1270"/>
                </a:lnTo>
                <a:lnTo>
                  <a:pt x="2540" y="2540"/>
                </a:lnTo>
                <a:lnTo>
                  <a:pt x="49530" y="2540"/>
                </a:lnTo>
                <a:lnTo>
                  <a:pt x="49530" y="1270"/>
                </a:lnTo>
                <a:close/>
              </a:path>
              <a:path w="73660" h="2412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73660" h="24129">
                <a:moveTo>
                  <a:pt x="48260" y="0"/>
                </a:moveTo>
                <a:lnTo>
                  <a:pt x="46989" y="0"/>
                </a:lnTo>
                <a:lnTo>
                  <a:pt x="46989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bk object 2284"/>
          <p:cNvSpPr/>
          <p:nvPr/>
        </p:nvSpPr>
        <p:spPr>
          <a:xfrm>
            <a:off x="5191759" y="6160770"/>
            <a:ext cx="67310" cy="22860"/>
          </a:xfrm>
          <a:custGeom>
            <a:avLst/>
            <a:gdLst/>
            <a:ahLst/>
            <a:cxnLst/>
            <a:rect l="l" t="t" r="r" b="b"/>
            <a:pathLst>
              <a:path w="67310" h="22860">
                <a:moveTo>
                  <a:pt x="67310" y="21589"/>
                </a:moveTo>
                <a:lnTo>
                  <a:pt x="22860" y="21589"/>
                </a:lnTo>
                <a:lnTo>
                  <a:pt x="22860" y="22859"/>
                </a:lnTo>
                <a:lnTo>
                  <a:pt x="67310" y="22859"/>
                </a:lnTo>
                <a:lnTo>
                  <a:pt x="67310" y="21589"/>
                </a:lnTo>
                <a:close/>
              </a:path>
              <a:path w="67310" h="22860">
                <a:moveTo>
                  <a:pt x="21589" y="20319"/>
                </a:moveTo>
                <a:lnTo>
                  <a:pt x="20319" y="20319"/>
                </a:lnTo>
                <a:lnTo>
                  <a:pt x="20319" y="21589"/>
                </a:lnTo>
                <a:lnTo>
                  <a:pt x="21589" y="21589"/>
                </a:lnTo>
                <a:lnTo>
                  <a:pt x="21589" y="20319"/>
                </a:lnTo>
                <a:close/>
              </a:path>
              <a:path w="67310" h="22860">
                <a:moveTo>
                  <a:pt x="64770" y="17779"/>
                </a:moveTo>
                <a:lnTo>
                  <a:pt x="19050" y="17779"/>
                </a:lnTo>
                <a:lnTo>
                  <a:pt x="19050" y="20319"/>
                </a:lnTo>
                <a:lnTo>
                  <a:pt x="64770" y="20319"/>
                </a:lnTo>
                <a:lnTo>
                  <a:pt x="64770" y="17779"/>
                </a:lnTo>
                <a:close/>
              </a:path>
              <a:path w="67310" h="22860">
                <a:moveTo>
                  <a:pt x="63500" y="15239"/>
                </a:moveTo>
                <a:lnTo>
                  <a:pt x="16510" y="15239"/>
                </a:lnTo>
                <a:lnTo>
                  <a:pt x="16510" y="16509"/>
                </a:lnTo>
                <a:lnTo>
                  <a:pt x="17779" y="16509"/>
                </a:lnTo>
                <a:lnTo>
                  <a:pt x="17779" y="17779"/>
                </a:lnTo>
                <a:lnTo>
                  <a:pt x="63500" y="17779"/>
                </a:lnTo>
                <a:lnTo>
                  <a:pt x="63500" y="15239"/>
                </a:lnTo>
                <a:close/>
              </a:path>
              <a:path w="67310" h="22860">
                <a:moveTo>
                  <a:pt x="15239" y="13969"/>
                </a:moveTo>
                <a:lnTo>
                  <a:pt x="13969" y="13969"/>
                </a:lnTo>
                <a:lnTo>
                  <a:pt x="13969" y="15239"/>
                </a:lnTo>
                <a:lnTo>
                  <a:pt x="15239" y="15239"/>
                </a:lnTo>
                <a:lnTo>
                  <a:pt x="15239" y="13969"/>
                </a:lnTo>
                <a:close/>
              </a:path>
              <a:path w="67310" h="22860">
                <a:moveTo>
                  <a:pt x="62229" y="13969"/>
                </a:moveTo>
                <a:lnTo>
                  <a:pt x="60959" y="13969"/>
                </a:lnTo>
                <a:lnTo>
                  <a:pt x="60959" y="15239"/>
                </a:lnTo>
                <a:lnTo>
                  <a:pt x="62229" y="15239"/>
                </a:lnTo>
                <a:lnTo>
                  <a:pt x="62229" y="13969"/>
                </a:lnTo>
                <a:close/>
              </a:path>
              <a:path w="67310" h="22860">
                <a:moveTo>
                  <a:pt x="59689" y="10159"/>
                </a:moveTo>
                <a:lnTo>
                  <a:pt x="11429" y="10159"/>
                </a:lnTo>
                <a:lnTo>
                  <a:pt x="11429" y="11429"/>
                </a:lnTo>
                <a:lnTo>
                  <a:pt x="12700" y="11429"/>
                </a:lnTo>
                <a:lnTo>
                  <a:pt x="12700" y="13969"/>
                </a:lnTo>
                <a:lnTo>
                  <a:pt x="59689" y="13969"/>
                </a:lnTo>
                <a:lnTo>
                  <a:pt x="59689" y="10159"/>
                </a:lnTo>
                <a:close/>
              </a:path>
              <a:path w="67310" h="22860">
                <a:moveTo>
                  <a:pt x="58420" y="8889"/>
                </a:moveTo>
                <a:lnTo>
                  <a:pt x="10160" y="8889"/>
                </a:lnTo>
                <a:lnTo>
                  <a:pt x="10160" y="10159"/>
                </a:lnTo>
                <a:lnTo>
                  <a:pt x="58420" y="10159"/>
                </a:lnTo>
                <a:lnTo>
                  <a:pt x="58420" y="8889"/>
                </a:lnTo>
                <a:close/>
              </a:path>
              <a:path w="67310" h="22860">
                <a:moveTo>
                  <a:pt x="8889" y="7619"/>
                </a:moveTo>
                <a:lnTo>
                  <a:pt x="7619" y="7619"/>
                </a:lnTo>
                <a:lnTo>
                  <a:pt x="7619" y="8889"/>
                </a:lnTo>
                <a:lnTo>
                  <a:pt x="8889" y="8889"/>
                </a:lnTo>
                <a:lnTo>
                  <a:pt x="8889" y="7619"/>
                </a:lnTo>
                <a:close/>
              </a:path>
              <a:path w="67310" h="22860">
                <a:moveTo>
                  <a:pt x="57150" y="7619"/>
                </a:moveTo>
                <a:lnTo>
                  <a:pt x="55879" y="7619"/>
                </a:lnTo>
                <a:lnTo>
                  <a:pt x="55879" y="8889"/>
                </a:lnTo>
                <a:lnTo>
                  <a:pt x="57150" y="8889"/>
                </a:lnTo>
                <a:lnTo>
                  <a:pt x="57150" y="7619"/>
                </a:lnTo>
                <a:close/>
              </a:path>
              <a:path w="67310" h="22860">
                <a:moveTo>
                  <a:pt x="55879" y="5079"/>
                </a:moveTo>
                <a:lnTo>
                  <a:pt x="6350" y="5079"/>
                </a:lnTo>
                <a:lnTo>
                  <a:pt x="6350" y="7619"/>
                </a:lnTo>
                <a:lnTo>
                  <a:pt x="55879" y="7619"/>
                </a:lnTo>
                <a:lnTo>
                  <a:pt x="55879" y="5079"/>
                </a:lnTo>
                <a:close/>
              </a:path>
              <a:path w="67310" h="22860">
                <a:moveTo>
                  <a:pt x="54609" y="3809"/>
                </a:moveTo>
                <a:lnTo>
                  <a:pt x="5079" y="3809"/>
                </a:lnTo>
                <a:lnTo>
                  <a:pt x="5079" y="5079"/>
                </a:lnTo>
                <a:lnTo>
                  <a:pt x="54609" y="5079"/>
                </a:lnTo>
                <a:lnTo>
                  <a:pt x="54609" y="3809"/>
                </a:lnTo>
                <a:close/>
              </a:path>
              <a:path w="67310" h="22860">
                <a:moveTo>
                  <a:pt x="53339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53339" y="3809"/>
                </a:lnTo>
                <a:lnTo>
                  <a:pt x="53339" y="2539"/>
                </a:lnTo>
                <a:close/>
              </a:path>
              <a:path w="67310" h="22860">
                <a:moveTo>
                  <a:pt x="253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2539" y="2539"/>
                </a:lnTo>
                <a:lnTo>
                  <a:pt x="2539" y="1269"/>
                </a:lnTo>
                <a:close/>
              </a:path>
              <a:path w="67310" h="22860">
                <a:moveTo>
                  <a:pt x="52069" y="1269"/>
                </a:moveTo>
                <a:lnTo>
                  <a:pt x="50799" y="1269"/>
                </a:lnTo>
                <a:lnTo>
                  <a:pt x="50799" y="2539"/>
                </a:lnTo>
                <a:lnTo>
                  <a:pt x="52069" y="2539"/>
                </a:lnTo>
                <a:lnTo>
                  <a:pt x="52069" y="1269"/>
                </a:lnTo>
                <a:close/>
              </a:path>
              <a:path w="67310" h="2286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07E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bk object 2285"/>
          <p:cNvSpPr/>
          <p:nvPr/>
        </p:nvSpPr>
        <p:spPr>
          <a:xfrm>
            <a:off x="5215890" y="6183629"/>
            <a:ext cx="58419" cy="22860"/>
          </a:xfrm>
          <a:custGeom>
            <a:avLst/>
            <a:gdLst/>
            <a:ahLst/>
            <a:cxnLst/>
            <a:rect l="l" t="t" r="r" b="b"/>
            <a:pathLst>
              <a:path w="58420" h="22860">
                <a:moveTo>
                  <a:pt x="58420" y="19050"/>
                </a:moveTo>
                <a:lnTo>
                  <a:pt x="16510" y="19050"/>
                </a:lnTo>
                <a:lnTo>
                  <a:pt x="16510" y="20320"/>
                </a:lnTo>
                <a:lnTo>
                  <a:pt x="17780" y="20320"/>
                </a:lnTo>
                <a:lnTo>
                  <a:pt x="17780" y="22860"/>
                </a:lnTo>
                <a:lnTo>
                  <a:pt x="58420" y="22860"/>
                </a:lnTo>
                <a:lnTo>
                  <a:pt x="58420" y="19050"/>
                </a:lnTo>
                <a:close/>
              </a:path>
              <a:path w="58420" h="22860">
                <a:moveTo>
                  <a:pt x="57150" y="17780"/>
                </a:moveTo>
                <a:lnTo>
                  <a:pt x="15239" y="17780"/>
                </a:lnTo>
                <a:lnTo>
                  <a:pt x="15239" y="19050"/>
                </a:lnTo>
                <a:lnTo>
                  <a:pt x="57150" y="19050"/>
                </a:lnTo>
                <a:lnTo>
                  <a:pt x="57150" y="17780"/>
                </a:lnTo>
                <a:close/>
              </a:path>
              <a:path w="58420" h="22860">
                <a:moveTo>
                  <a:pt x="54610" y="13970"/>
                </a:moveTo>
                <a:lnTo>
                  <a:pt x="12700" y="13970"/>
                </a:lnTo>
                <a:lnTo>
                  <a:pt x="12700" y="17780"/>
                </a:lnTo>
                <a:lnTo>
                  <a:pt x="13970" y="17780"/>
                </a:lnTo>
                <a:lnTo>
                  <a:pt x="13970" y="16510"/>
                </a:lnTo>
                <a:lnTo>
                  <a:pt x="54610" y="16510"/>
                </a:lnTo>
                <a:lnTo>
                  <a:pt x="54610" y="13970"/>
                </a:lnTo>
                <a:close/>
              </a:path>
              <a:path w="58420" h="22860">
                <a:moveTo>
                  <a:pt x="53340" y="12700"/>
                </a:moveTo>
                <a:lnTo>
                  <a:pt x="11430" y="12700"/>
                </a:lnTo>
                <a:lnTo>
                  <a:pt x="11430" y="13970"/>
                </a:lnTo>
                <a:lnTo>
                  <a:pt x="53340" y="13970"/>
                </a:lnTo>
                <a:lnTo>
                  <a:pt x="53340" y="12700"/>
                </a:lnTo>
                <a:close/>
              </a:path>
              <a:path w="58420" h="22860">
                <a:moveTo>
                  <a:pt x="52069" y="10160"/>
                </a:moveTo>
                <a:lnTo>
                  <a:pt x="50800" y="10160"/>
                </a:lnTo>
                <a:lnTo>
                  <a:pt x="50800" y="11430"/>
                </a:lnTo>
                <a:lnTo>
                  <a:pt x="10160" y="11430"/>
                </a:lnTo>
                <a:lnTo>
                  <a:pt x="10160" y="12700"/>
                </a:lnTo>
                <a:lnTo>
                  <a:pt x="52070" y="12700"/>
                </a:lnTo>
                <a:lnTo>
                  <a:pt x="52069" y="10160"/>
                </a:lnTo>
                <a:close/>
              </a:path>
              <a:path w="58420" h="22860">
                <a:moveTo>
                  <a:pt x="8889" y="10160"/>
                </a:moveTo>
                <a:lnTo>
                  <a:pt x="7620" y="10160"/>
                </a:lnTo>
                <a:lnTo>
                  <a:pt x="7620" y="11430"/>
                </a:lnTo>
                <a:lnTo>
                  <a:pt x="8889" y="11430"/>
                </a:lnTo>
                <a:lnTo>
                  <a:pt x="8889" y="10160"/>
                </a:lnTo>
                <a:close/>
              </a:path>
              <a:path w="58420" h="22860">
                <a:moveTo>
                  <a:pt x="49529" y="7620"/>
                </a:moveTo>
                <a:lnTo>
                  <a:pt x="6350" y="7620"/>
                </a:lnTo>
                <a:lnTo>
                  <a:pt x="6350" y="10160"/>
                </a:lnTo>
                <a:lnTo>
                  <a:pt x="49529" y="10160"/>
                </a:lnTo>
                <a:lnTo>
                  <a:pt x="49529" y="7620"/>
                </a:lnTo>
                <a:close/>
              </a:path>
              <a:path w="58420" h="22860">
                <a:moveTo>
                  <a:pt x="48260" y="5080"/>
                </a:moveTo>
                <a:lnTo>
                  <a:pt x="3810" y="5080"/>
                </a:lnTo>
                <a:lnTo>
                  <a:pt x="3810" y="6350"/>
                </a:lnTo>
                <a:lnTo>
                  <a:pt x="5080" y="6350"/>
                </a:lnTo>
                <a:lnTo>
                  <a:pt x="5080" y="7620"/>
                </a:lnTo>
                <a:lnTo>
                  <a:pt x="48260" y="7620"/>
                </a:lnTo>
                <a:lnTo>
                  <a:pt x="48260" y="5080"/>
                </a:lnTo>
                <a:close/>
              </a:path>
              <a:path w="58420" h="22860">
                <a:moveTo>
                  <a:pt x="3810" y="3810"/>
                </a:moveTo>
                <a:lnTo>
                  <a:pt x="2539" y="3810"/>
                </a:lnTo>
                <a:lnTo>
                  <a:pt x="2539" y="5080"/>
                </a:lnTo>
                <a:lnTo>
                  <a:pt x="3810" y="5080"/>
                </a:lnTo>
                <a:lnTo>
                  <a:pt x="3810" y="3810"/>
                </a:lnTo>
                <a:close/>
              </a:path>
              <a:path w="58420" h="22860">
                <a:moveTo>
                  <a:pt x="46989" y="3810"/>
                </a:moveTo>
                <a:lnTo>
                  <a:pt x="45720" y="3810"/>
                </a:lnTo>
                <a:lnTo>
                  <a:pt x="45719" y="5080"/>
                </a:lnTo>
                <a:lnTo>
                  <a:pt x="46989" y="5080"/>
                </a:lnTo>
                <a:lnTo>
                  <a:pt x="46989" y="3810"/>
                </a:lnTo>
                <a:close/>
              </a:path>
              <a:path w="58420" h="22860">
                <a:moveTo>
                  <a:pt x="45720" y="1270"/>
                </a:moveTo>
                <a:lnTo>
                  <a:pt x="1270" y="1270"/>
                </a:lnTo>
                <a:lnTo>
                  <a:pt x="1270" y="3810"/>
                </a:lnTo>
                <a:lnTo>
                  <a:pt x="45720" y="3810"/>
                </a:lnTo>
                <a:lnTo>
                  <a:pt x="45720" y="1270"/>
                </a:lnTo>
                <a:close/>
              </a:path>
              <a:path w="58420" h="22860">
                <a:moveTo>
                  <a:pt x="44450" y="0"/>
                </a:moveTo>
                <a:lnTo>
                  <a:pt x="0" y="0"/>
                </a:lnTo>
                <a:lnTo>
                  <a:pt x="0" y="1270"/>
                </a:lnTo>
                <a:lnTo>
                  <a:pt x="44450" y="1270"/>
                </a:lnTo>
                <a:lnTo>
                  <a:pt x="44450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bk object 2286"/>
          <p:cNvSpPr/>
          <p:nvPr/>
        </p:nvSpPr>
        <p:spPr>
          <a:xfrm>
            <a:off x="5234940" y="6206490"/>
            <a:ext cx="58419" cy="24130"/>
          </a:xfrm>
          <a:custGeom>
            <a:avLst/>
            <a:gdLst/>
            <a:ahLst/>
            <a:cxnLst/>
            <a:rect l="l" t="t" r="r" b="b"/>
            <a:pathLst>
              <a:path w="58420" h="24129">
                <a:moveTo>
                  <a:pt x="58420" y="22860"/>
                </a:moveTo>
                <a:lnTo>
                  <a:pt x="20320" y="22860"/>
                </a:lnTo>
                <a:lnTo>
                  <a:pt x="20320" y="24130"/>
                </a:lnTo>
                <a:lnTo>
                  <a:pt x="58420" y="24130"/>
                </a:lnTo>
                <a:lnTo>
                  <a:pt x="58420" y="22860"/>
                </a:lnTo>
                <a:close/>
              </a:path>
              <a:path w="58420" h="24129">
                <a:moveTo>
                  <a:pt x="57150" y="21590"/>
                </a:moveTo>
                <a:lnTo>
                  <a:pt x="19050" y="21590"/>
                </a:lnTo>
                <a:lnTo>
                  <a:pt x="19050" y="22860"/>
                </a:lnTo>
                <a:lnTo>
                  <a:pt x="57150" y="22860"/>
                </a:lnTo>
                <a:lnTo>
                  <a:pt x="57150" y="21590"/>
                </a:lnTo>
                <a:close/>
              </a:path>
              <a:path w="58420" h="24129">
                <a:moveTo>
                  <a:pt x="55880" y="19050"/>
                </a:moveTo>
                <a:lnTo>
                  <a:pt x="54610" y="19050"/>
                </a:lnTo>
                <a:lnTo>
                  <a:pt x="54610" y="20320"/>
                </a:lnTo>
                <a:lnTo>
                  <a:pt x="17780" y="20320"/>
                </a:lnTo>
                <a:lnTo>
                  <a:pt x="17780" y="21590"/>
                </a:lnTo>
                <a:lnTo>
                  <a:pt x="55880" y="21590"/>
                </a:lnTo>
                <a:lnTo>
                  <a:pt x="55880" y="19050"/>
                </a:lnTo>
                <a:close/>
              </a:path>
              <a:path w="58420" h="24129">
                <a:moveTo>
                  <a:pt x="17780" y="19050"/>
                </a:moveTo>
                <a:lnTo>
                  <a:pt x="16510" y="19050"/>
                </a:lnTo>
                <a:lnTo>
                  <a:pt x="16510" y="20320"/>
                </a:lnTo>
                <a:lnTo>
                  <a:pt x="17780" y="20320"/>
                </a:lnTo>
                <a:lnTo>
                  <a:pt x="17780" y="19050"/>
                </a:lnTo>
                <a:close/>
              </a:path>
              <a:path w="58420" h="24129">
                <a:moveTo>
                  <a:pt x="53340" y="15240"/>
                </a:moveTo>
                <a:lnTo>
                  <a:pt x="13970" y="15240"/>
                </a:lnTo>
                <a:lnTo>
                  <a:pt x="13970" y="16510"/>
                </a:lnTo>
                <a:lnTo>
                  <a:pt x="15239" y="16510"/>
                </a:lnTo>
                <a:lnTo>
                  <a:pt x="15239" y="19050"/>
                </a:lnTo>
                <a:lnTo>
                  <a:pt x="53339" y="19050"/>
                </a:lnTo>
                <a:lnTo>
                  <a:pt x="53340" y="15240"/>
                </a:lnTo>
                <a:close/>
              </a:path>
              <a:path w="58420" h="24129">
                <a:moveTo>
                  <a:pt x="52070" y="13970"/>
                </a:moveTo>
                <a:lnTo>
                  <a:pt x="12700" y="13970"/>
                </a:lnTo>
                <a:lnTo>
                  <a:pt x="12700" y="15240"/>
                </a:lnTo>
                <a:lnTo>
                  <a:pt x="52070" y="15240"/>
                </a:lnTo>
                <a:lnTo>
                  <a:pt x="52070" y="13970"/>
                </a:lnTo>
                <a:close/>
              </a:path>
              <a:path w="58420" h="24129">
                <a:moveTo>
                  <a:pt x="49530" y="10160"/>
                </a:moveTo>
                <a:lnTo>
                  <a:pt x="10160" y="10160"/>
                </a:lnTo>
                <a:lnTo>
                  <a:pt x="10160" y="13970"/>
                </a:lnTo>
                <a:lnTo>
                  <a:pt x="11430" y="13970"/>
                </a:lnTo>
                <a:lnTo>
                  <a:pt x="11430" y="12700"/>
                </a:lnTo>
                <a:lnTo>
                  <a:pt x="49530" y="12700"/>
                </a:lnTo>
                <a:lnTo>
                  <a:pt x="49530" y="10160"/>
                </a:lnTo>
                <a:close/>
              </a:path>
              <a:path w="58420" h="24129">
                <a:moveTo>
                  <a:pt x="50800" y="12700"/>
                </a:moveTo>
                <a:lnTo>
                  <a:pt x="49530" y="12700"/>
                </a:lnTo>
                <a:lnTo>
                  <a:pt x="49530" y="13970"/>
                </a:lnTo>
                <a:lnTo>
                  <a:pt x="50800" y="13970"/>
                </a:lnTo>
                <a:lnTo>
                  <a:pt x="50800" y="12700"/>
                </a:lnTo>
                <a:close/>
              </a:path>
              <a:path w="58420" h="24129">
                <a:moveTo>
                  <a:pt x="48260" y="8890"/>
                </a:moveTo>
                <a:lnTo>
                  <a:pt x="8889" y="8890"/>
                </a:lnTo>
                <a:lnTo>
                  <a:pt x="8889" y="10160"/>
                </a:lnTo>
                <a:lnTo>
                  <a:pt x="48260" y="10160"/>
                </a:lnTo>
                <a:lnTo>
                  <a:pt x="48260" y="8890"/>
                </a:lnTo>
                <a:close/>
              </a:path>
              <a:path w="58420" h="24129">
                <a:moveTo>
                  <a:pt x="46989" y="6350"/>
                </a:moveTo>
                <a:lnTo>
                  <a:pt x="45720" y="6350"/>
                </a:lnTo>
                <a:lnTo>
                  <a:pt x="45720" y="7620"/>
                </a:lnTo>
                <a:lnTo>
                  <a:pt x="7620" y="7620"/>
                </a:lnTo>
                <a:lnTo>
                  <a:pt x="7620" y="8890"/>
                </a:lnTo>
                <a:lnTo>
                  <a:pt x="46990" y="8890"/>
                </a:lnTo>
                <a:lnTo>
                  <a:pt x="46989" y="6350"/>
                </a:lnTo>
                <a:close/>
              </a:path>
              <a:path w="58420" h="24129">
                <a:moveTo>
                  <a:pt x="6350" y="6350"/>
                </a:moveTo>
                <a:lnTo>
                  <a:pt x="5080" y="6350"/>
                </a:lnTo>
                <a:lnTo>
                  <a:pt x="5080" y="7620"/>
                </a:lnTo>
                <a:lnTo>
                  <a:pt x="6350" y="7620"/>
                </a:lnTo>
                <a:lnTo>
                  <a:pt x="6350" y="6350"/>
                </a:lnTo>
                <a:close/>
              </a:path>
              <a:path w="58420" h="24129">
                <a:moveTo>
                  <a:pt x="44450" y="3810"/>
                </a:moveTo>
                <a:lnTo>
                  <a:pt x="3810" y="3810"/>
                </a:lnTo>
                <a:lnTo>
                  <a:pt x="3810" y="6350"/>
                </a:lnTo>
                <a:lnTo>
                  <a:pt x="44450" y="6350"/>
                </a:lnTo>
                <a:lnTo>
                  <a:pt x="44450" y="3810"/>
                </a:lnTo>
                <a:close/>
              </a:path>
              <a:path w="58420" h="24129">
                <a:moveTo>
                  <a:pt x="4318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2539" y="2540"/>
                </a:lnTo>
                <a:lnTo>
                  <a:pt x="2539" y="3810"/>
                </a:lnTo>
                <a:lnTo>
                  <a:pt x="43179" y="3810"/>
                </a:lnTo>
                <a:lnTo>
                  <a:pt x="43180" y="1270"/>
                </a:lnTo>
                <a:close/>
              </a:path>
              <a:path w="58420" h="2412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58420" h="24129">
                <a:moveTo>
                  <a:pt x="41910" y="0"/>
                </a:moveTo>
                <a:lnTo>
                  <a:pt x="40639" y="0"/>
                </a:lnTo>
                <a:lnTo>
                  <a:pt x="40639" y="1270"/>
                </a:lnTo>
                <a:lnTo>
                  <a:pt x="41910" y="1270"/>
                </a:lnTo>
                <a:lnTo>
                  <a:pt x="41910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bk object 2287"/>
          <p:cNvSpPr/>
          <p:nvPr/>
        </p:nvSpPr>
        <p:spPr>
          <a:xfrm>
            <a:off x="5255259" y="6230620"/>
            <a:ext cx="54610" cy="22860"/>
          </a:xfrm>
          <a:custGeom>
            <a:avLst/>
            <a:gdLst/>
            <a:ahLst/>
            <a:cxnLst/>
            <a:rect l="l" t="t" r="r" b="b"/>
            <a:pathLst>
              <a:path w="54610" h="22860">
                <a:moveTo>
                  <a:pt x="54610" y="21589"/>
                </a:moveTo>
                <a:lnTo>
                  <a:pt x="16510" y="21589"/>
                </a:lnTo>
                <a:lnTo>
                  <a:pt x="16510" y="22859"/>
                </a:lnTo>
                <a:lnTo>
                  <a:pt x="54610" y="22859"/>
                </a:lnTo>
                <a:lnTo>
                  <a:pt x="54610" y="21589"/>
                </a:lnTo>
                <a:close/>
              </a:path>
              <a:path w="54610" h="22860">
                <a:moveTo>
                  <a:pt x="16510" y="20319"/>
                </a:moveTo>
                <a:lnTo>
                  <a:pt x="15239" y="20319"/>
                </a:lnTo>
                <a:lnTo>
                  <a:pt x="15239" y="21589"/>
                </a:lnTo>
                <a:lnTo>
                  <a:pt x="16510" y="21589"/>
                </a:lnTo>
                <a:lnTo>
                  <a:pt x="16510" y="20319"/>
                </a:lnTo>
                <a:close/>
              </a:path>
              <a:path w="54610" h="22860">
                <a:moveTo>
                  <a:pt x="53339" y="20319"/>
                </a:moveTo>
                <a:lnTo>
                  <a:pt x="52069" y="20319"/>
                </a:lnTo>
                <a:lnTo>
                  <a:pt x="52069" y="21589"/>
                </a:lnTo>
                <a:lnTo>
                  <a:pt x="53339" y="21589"/>
                </a:lnTo>
                <a:lnTo>
                  <a:pt x="53339" y="20319"/>
                </a:lnTo>
                <a:close/>
              </a:path>
              <a:path w="54610" h="22860">
                <a:moveTo>
                  <a:pt x="50799" y="16509"/>
                </a:moveTo>
                <a:lnTo>
                  <a:pt x="13969" y="16509"/>
                </a:lnTo>
                <a:lnTo>
                  <a:pt x="13969" y="20319"/>
                </a:lnTo>
                <a:lnTo>
                  <a:pt x="52069" y="20319"/>
                </a:lnTo>
                <a:lnTo>
                  <a:pt x="52069" y="19049"/>
                </a:lnTo>
                <a:lnTo>
                  <a:pt x="50799" y="19049"/>
                </a:lnTo>
                <a:lnTo>
                  <a:pt x="50799" y="16509"/>
                </a:lnTo>
                <a:close/>
              </a:path>
              <a:path w="54610" h="22860">
                <a:moveTo>
                  <a:pt x="49529" y="13969"/>
                </a:moveTo>
                <a:lnTo>
                  <a:pt x="48259" y="13969"/>
                </a:lnTo>
                <a:lnTo>
                  <a:pt x="48259" y="15239"/>
                </a:lnTo>
                <a:lnTo>
                  <a:pt x="12700" y="15239"/>
                </a:lnTo>
                <a:lnTo>
                  <a:pt x="12700" y="16509"/>
                </a:lnTo>
                <a:lnTo>
                  <a:pt x="49529" y="16509"/>
                </a:lnTo>
                <a:lnTo>
                  <a:pt x="49529" y="13969"/>
                </a:lnTo>
                <a:close/>
              </a:path>
              <a:path w="54610" h="22860">
                <a:moveTo>
                  <a:pt x="46989" y="12699"/>
                </a:moveTo>
                <a:lnTo>
                  <a:pt x="11429" y="12699"/>
                </a:lnTo>
                <a:lnTo>
                  <a:pt x="11429" y="15239"/>
                </a:lnTo>
                <a:lnTo>
                  <a:pt x="12700" y="15239"/>
                </a:lnTo>
                <a:lnTo>
                  <a:pt x="12700" y="13969"/>
                </a:lnTo>
                <a:lnTo>
                  <a:pt x="46989" y="13969"/>
                </a:lnTo>
                <a:lnTo>
                  <a:pt x="46989" y="12699"/>
                </a:lnTo>
                <a:close/>
              </a:path>
              <a:path w="54610" h="22860">
                <a:moveTo>
                  <a:pt x="45719" y="8889"/>
                </a:moveTo>
                <a:lnTo>
                  <a:pt x="8889" y="8889"/>
                </a:lnTo>
                <a:lnTo>
                  <a:pt x="8889" y="10159"/>
                </a:lnTo>
                <a:lnTo>
                  <a:pt x="10160" y="10159"/>
                </a:lnTo>
                <a:lnTo>
                  <a:pt x="10160" y="12699"/>
                </a:lnTo>
                <a:lnTo>
                  <a:pt x="45720" y="12699"/>
                </a:lnTo>
                <a:lnTo>
                  <a:pt x="45719" y="8889"/>
                </a:lnTo>
                <a:close/>
              </a:path>
              <a:path w="54610" h="22860">
                <a:moveTo>
                  <a:pt x="43179" y="6349"/>
                </a:moveTo>
                <a:lnTo>
                  <a:pt x="6350" y="6349"/>
                </a:lnTo>
                <a:lnTo>
                  <a:pt x="6350" y="8889"/>
                </a:lnTo>
                <a:lnTo>
                  <a:pt x="7619" y="8889"/>
                </a:lnTo>
                <a:lnTo>
                  <a:pt x="7619" y="7619"/>
                </a:lnTo>
                <a:lnTo>
                  <a:pt x="43179" y="7619"/>
                </a:lnTo>
                <a:lnTo>
                  <a:pt x="43179" y="6349"/>
                </a:lnTo>
                <a:close/>
              </a:path>
              <a:path w="54610" h="22860">
                <a:moveTo>
                  <a:pt x="44449" y="7619"/>
                </a:moveTo>
                <a:lnTo>
                  <a:pt x="43179" y="7619"/>
                </a:lnTo>
                <a:lnTo>
                  <a:pt x="43179" y="8889"/>
                </a:lnTo>
                <a:lnTo>
                  <a:pt x="44449" y="8889"/>
                </a:lnTo>
                <a:lnTo>
                  <a:pt x="44449" y="7619"/>
                </a:lnTo>
                <a:close/>
              </a:path>
              <a:path w="54610" h="22860">
                <a:moveTo>
                  <a:pt x="41909" y="3809"/>
                </a:moveTo>
                <a:lnTo>
                  <a:pt x="5079" y="3809"/>
                </a:lnTo>
                <a:lnTo>
                  <a:pt x="5079" y="6349"/>
                </a:lnTo>
                <a:lnTo>
                  <a:pt x="41909" y="6349"/>
                </a:lnTo>
                <a:lnTo>
                  <a:pt x="41909" y="3809"/>
                </a:lnTo>
                <a:close/>
              </a:path>
              <a:path w="54610" h="22860">
                <a:moveTo>
                  <a:pt x="40639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40639" y="3809"/>
                </a:lnTo>
                <a:lnTo>
                  <a:pt x="40639" y="2539"/>
                </a:lnTo>
                <a:close/>
              </a:path>
              <a:path w="54610" h="22860">
                <a:moveTo>
                  <a:pt x="253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2539" y="2539"/>
                </a:lnTo>
                <a:lnTo>
                  <a:pt x="2539" y="1269"/>
                </a:lnTo>
                <a:close/>
              </a:path>
              <a:path w="54610" h="2286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bk object 2288"/>
          <p:cNvSpPr/>
          <p:nvPr/>
        </p:nvSpPr>
        <p:spPr>
          <a:xfrm>
            <a:off x="5273040" y="6253479"/>
            <a:ext cx="52069" cy="22860"/>
          </a:xfrm>
          <a:custGeom>
            <a:avLst/>
            <a:gdLst/>
            <a:ahLst/>
            <a:cxnLst/>
            <a:rect l="l" t="t" r="r" b="b"/>
            <a:pathLst>
              <a:path w="52070" h="22860">
                <a:moveTo>
                  <a:pt x="50800" y="17780"/>
                </a:moveTo>
                <a:lnTo>
                  <a:pt x="10160" y="17780"/>
                </a:lnTo>
                <a:lnTo>
                  <a:pt x="10160" y="21590"/>
                </a:lnTo>
                <a:lnTo>
                  <a:pt x="11430" y="21590"/>
                </a:lnTo>
                <a:lnTo>
                  <a:pt x="11430" y="22860"/>
                </a:lnTo>
                <a:lnTo>
                  <a:pt x="52070" y="22860"/>
                </a:lnTo>
                <a:lnTo>
                  <a:pt x="52070" y="19050"/>
                </a:lnTo>
                <a:lnTo>
                  <a:pt x="50800" y="19050"/>
                </a:lnTo>
                <a:lnTo>
                  <a:pt x="50800" y="17780"/>
                </a:lnTo>
                <a:close/>
              </a:path>
              <a:path w="52070" h="22860">
                <a:moveTo>
                  <a:pt x="49529" y="16510"/>
                </a:moveTo>
                <a:lnTo>
                  <a:pt x="48260" y="16510"/>
                </a:lnTo>
                <a:lnTo>
                  <a:pt x="48260" y="17780"/>
                </a:lnTo>
                <a:lnTo>
                  <a:pt x="49529" y="17780"/>
                </a:lnTo>
                <a:lnTo>
                  <a:pt x="49529" y="16510"/>
                </a:lnTo>
                <a:close/>
              </a:path>
              <a:path w="52070" h="22860">
                <a:moveTo>
                  <a:pt x="46990" y="12700"/>
                </a:moveTo>
                <a:lnTo>
                  <a:pt x="7620" y="12700"/>
                </a:lnTo>
                <a:lnTo>
                  <a:pt x="7620" y="16510"/>
                </a:lnTo>
                <a:lnTo>
                  <a:pt x="48260" y="16510"/>
                </a:lnTo>
                <a:lnTo>
                  <a:pt x="48260" y="15240"/>
                </a:lnTo>
                <a:lnTo>
                  <a:pt x="46990" y="15240"/>
                </a:lnTo>
                <a:lnTo>
                  <a:pt x="46990" y="12700"/>
                </a:lnTo>
                <a:close/>
              </a:path>
              <a:path w="52070" h="22860">
                <a:moveTo>
                  <a:pt x="45720" y="11430"/>
                </a:moveTo>
                <a:lnTo>
                  <a:pt x="6350" y="11430"/>
                </a:lnTo>
                <a:lnTo>
                  <a:pt x="6350" y="12700"/>
                </a:lnTo>
                <a:lnTo>
                  <a:pt x="45720" y="12700"/>
                </a:lnTo>
                <a:lnTo>
                  <a:pt x="45720" y="11430"/>
                </a:lnTo>
                <a:close/>
              </a:path>
              <a:path w="52070" h="22860">
                <a:moveTo>
                  <a:pt x="44450" y="8890"/>
                </a:moveTo>
                <a:lnTo>
                  <a:pt x="43180" y="8890"/>
                </a:lnTo>
                <a:lnTo>
                  <a:pt x="43180" y="10160"/>
                </a:lnTo>
                <a:lnTo>
                  <a:pt x="5080" y="10160"/>
                </a:lnTo>
                <a:lnTo>
                  <a:pt x="5080" y="11430"/>
                </a:lnTo>
                <a:lnTo>
                  <a:pt x="44450" y="11430"/>
                </a:lnTo>
                <a:lnTo>
                  <a:pt x="44450" y="8890"/>
                </a:lnTo>
                <a:close/>
              </a:path>
              <a:path w="52070" h="22860">
                <a:moveTo>
                  <a:pt x="41910" y="5080"/>
                </a:moveTo>
                <a:lnTo>
                  <a:pt x="2539" y="5080"/>
                </a:lnTo>
                <a:lnTo>
                  <a:pt x="2539" y="6350"/>
                </a:lnTo>
                <a:lnTo>
                  <a:pt x="3810" y="6350"/>
                </a:lnTo>
                <a:lnTo>
                  <a:pt x="3810" y="10160"/>
                </a:lnTo>
                <a:lnTo>
                  <a:pt x="5080" y="10160"/>
                </a:lnTo>
                <a:lnTo>
                  <a:pt x="5080" y="8890"/>
                </a:lnTo>
                <a:lnTo>
                  <a:pt x="41910" y="8890"/>
                </a:lnTo>
                <a:lnTo>
                  <a:pt x="41910" y="5080"/>
                </a:lnTo>
                <a:close/>
              </a:path>
              <a:path w="52070" h="22860">
                <a:moveTo>
                  <a:pt x="2539" y="3810"/>
                </a:moveTo>
                <a:lnTo>
                  <a:pt x="1270" y="3810"/>
                </a:lnTo>
                <a:lnTo>
                  <a:pt x="1270" y="5080"/>
                </a:lnTo>
                <a:lnTo>
                  <a:pt x="2539" y="5080"/>
                </a:lnTo>
                <a:lnTo>
                  <a:pt x="2539" y="3810"/>
                </a:lnTo>
                <a:close/>
              </a:path>
              <a:path w="52070" h="22860">
                <a:moveTo>
                  <a:pt x="40639" y="3810"/>
                </a:moveTo>
                <a:lnTo>
                  <a:pt x="39370" y="3810"/>
                </a:lnTo>
                <a:lnTo>
                  <a:pt x="39370" y="5080"/>
                </a:lnTo>
                <a:lnTo>
                  <a:pt x="40639" y="5080"/>
                </a:lnTo>
                <a:lnTo>
                  <a:pt x="40639" y="3810"/>
                </a:lnTo>
                <a:close/>
              </a:path>
              <a:path w="52070" h="22860">
                <a:moveTo>
                  <a:pt x="38100" y="0"/>
                </a:moveTo>
                <a:lnTo>
                  <a:pt x="0" y="0"/>
                </a:lnTo>
                <a:lnTo>
                  <a:pt x="0" y="3810"/>
                </a:lnTo>
                <a:lnTo>
                  <a:pt x="38100" y="3810"/>
                </a:lnTo>
                <a:lnTo>
                  <a:pt x="38100" y="0"/>
                </a:lnTo>
                <a:close/>
              </a:path>
            </a:pathLst>
          </a:custGeom>
          <a:solidFill>
            <a:srgbClr val="007C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bk object 2289"/>
          <p:cNvSpPr/>
          <p:nvPr/>
        </p:nvSpPr>
        <p:spPr>
          <a:xfrm>
            <a:off x="5287009" y="6276340"/>
            <a:ext cx="55880" cy="24130"/>
          </a:xfrm>
          <a:custGeom>
            <a:avLst/>
            <a:gdLst/>
            <a:ahLst/>
            <a:cxnLst/>
            <a:rect l="l" t="t" r="r" b="b"/>
            <a:pathLst>
              <a:path w="55879" h="24129">
                <a:moveTo>
                  <a:pt x="55879" y="21590"/>
                </a:moveTo>
                <a:lnTo>
                  <a:pt x="11429" y="21590"/>
                </a:lnTo>
                <a:lnTo>
                  <a:pt x="11429" y="24130"/>
                </a:lnTo>
                <a:lnTo>
                  <a:pt x="55879" y="24130"/>
                </a:lnTo>
                <a:lnTo>
                  <a:pt x="55879" y="21590"/>
                </a:lnTo>
                <a:close/>
              </a:path>
              <a:path w="55879" h="24129">
                <a:moveTo>
                  <a:pt x="54610" y="19050"/>
                </a:moveTo>
                <a:lnTo>
                  <a:pt x="53339" y="19050"/>
                </a:lnTo>
                <a:lnTo>
                  <a:pt x="53339" y="20320"/>
                </a:lnTo>
                <a:lnTo>
                  <a:pt x="10160" y="20320"/>
                </a:lnTo>
                <a:lnTo>
                  <a:pt x="10160" y="21590"/>
                </a:lnTo>
                <a:lnTo>
                  <a:pt x="54610" y="21590"/>
                </a:lnTo>
                <a:lnTo>
                  <a:pt x="54610" y="19050"/>
                </a:lnTo>
                <a:close/>
              </a:path>
              <a:path w="55879" h="24129">
                <a:moveTo>
                  <a:pt x="52069" y="17780"/>
                </a:moveTo>
                <a:lnTo>
                  <a:pt x="8889" y="17780"/>
                </a:lnTo>
                <a:lnTo>
                  <a:pt x="8889" y="20320"/>
                </a:lnTo>
                <a:lnTo>
                  <a:pt x="10160" y="20320"/>
                </a:lnTo>
                <a:lnTo>
                  <a:pt x="10160" y="19050"/>
                </a:lnTo>
                <a:lnTo>
                  <a:pt x="52069" y="19050"/>
                </a:lnTo>
                <a:lnTo>
                  <a:pt x="52069" y="17780"/>
                </a:lnTo>
                <a:close/>
              </a:path>
              <a:path w="55879" h="24129">
                <a:moveTo>
                  <a:pt x="50799" y="13970"/>
                </a:moveTo>
                <a:lnTo>
                  <a:pt x="7619" y="13970"/>
                </a:lnTo>
                <a:lnTo>
                  <a:pt x="7619" y="17780"/>
                </a:lnTo>
                <a:lnTo>
                  <a:pt x="50799" y="17780"/>
                </a:lnTo>
                <a:lnTo>
                  <a:pt x="50799" y="13970"/>
                </a:lnTo>
                <a:close/>
              </a:path>
              <a:path w="55879" h="24129">
                <a:moveTo>
                  <a:pt x="45720" y="7620"/>
                </a:moveTo>
                <a:lnTo>
                  <a:pt x="3810" y="7620"/>
                </a:lnTo>
                <a:lnTo>
                  <a:pt x="3810" y="11430"/>
                </a:lnTo>
                <a:lnTo>
                  <a:pt x="5079" y="11430"/>
                </a:lnTo>
                <a:lnTo>
                  <a:pt x="5079" y="13970"/>
                </a:lnTo>
                <a:lnTo>
                  <a:pt x="6350" y="13970"/>
                </a:lnTo>
                <a:lnTo>
                  <a:pt x="6350" y="12700"/>
                </a:lnTo>
                <a:lnTo>
                  <a:pt x="46989" y="12700"/>
                </a:lnTo>
                <a:lnTo>
                  <a:pt x="46989" y="8890"/>
                </a:lnTo>
                <a:lnTo>
                  <a:pt x="45720" y="8890"/>
                </a:lnTo>
                <a:lnTo>
                  <a:pt x="45720" y="7620"/>
                </a:lnTo>
                <a:close/>
              </a:path>
              <a:path w="55879" h="24129">
                <a:moveTo>
                  <a:pt x="49529" y="12700"/>
                </a:moveTo>
                <a:lnTo>
                  <a:pt x="48259" y="12700"/>
                </a:lnTo>
                <a:lnTo>
                  <a:pt x="48259" y="13970"/>
                </a:lnTo>
                <a:lnTo>
                  <a:pt x="49529" y="13970"/>
                </a:lnTo>
                <a:lnTo>
                  <a:pt x="49529" y="12700"/>
                </a:lnTo>
                <a:close/>
              </a:path>
              <a:path w="55879" h="24129">
                <a:moveTo>
                  <a:pt x="43179" y="5080"/>
                </a:moveTo>
                <a:lnTo>
                  <a:pt x="1269" y="5080"/>
                </a:lnTo>
                <a:lnTo>
                  <a:pt x="1269" y="7620"/>
                </a:lnTo>
                <a:lnTo>
                  <a:pt x="2539" y="7620"/>
                </a:lnTo>
                <a:lnTo>
                  <a:pt x="2539" y="6350"/>
                </a:lnTo>
                <a:lnTo>
                  <a:pt x="43179" y="6350"/>
                </a:lnTo>
                <a:lnTo>
                  <a:pt x="43179" y="5080"/>
                </a:lnTo>
                <a:close/>
              </a:path>
              <a:path w="55879" h="24129">
                <a:moveTo>
                  <a:pt x="40639" y="0"/>
                </a:moveTo>
                <a:lnTo>
                  <a:pt x="39369" y="0"/>
                </a:lnTo>
                <a:lnTo>
                  <a:pt x="39369" y="1270"/>
                </a:lnTo>
                <a:lnTo>
                  <a:pt x="0" y="1270"/>
                </a:lnTo>
                <a:lnTo>
                  <a:pt x="0" y="5080"/>
                </a:lnTo>
                <a:lnTo>
                  <a:pt x="41910" y="5080"/>
                </a:lnTo>
                <a:lnTo>
                  <a:pt x="41910" y="2540"/>
                </a:lnTo>
                <a:lnTo>
                  <a:pt x="40639" y="2540"/>
                </a:lnTo>
                <a:lnTo>
                  <a:pt x="406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bk object 2290"/>
          <p:cNvSpPr/>
          <p:nvPr/>
        </p:nvSpPr>
        <p:spPr>
          <a:xfrm>
            <a:off x="5299709" y="6300470"/>
            <a:ext cx="54610" cy="22860"/>
          </a:xfrm>
          <a:custGeom>
            <a:avLst/>
            <a:gdLst/>
            <a:ahLst/>
            <a:cxnLst/>
            <a:rect l="l" t="t" r="r" b="b"/>
            <a:pathLst>
              <a:path w="54610" h="22860">
                <a:moveTo>
                  <a:pt x="54610" y="21589"/>
                </a:moveTo>
                <a:lnTo>
                  <a:pt x="10160" y="21589"/>
                </a:lnTo>
                <a:lnTo>
                  <a:pt x="10160" y="22859"/>
                </a:lnTo>
                <a:lnTo>
                  <a:pt x="54610" y="22859"/>
                </a:lnTo>
                <a:lnTo>
                  <a:pt x="54610" y="21589"/>
                </a:lnTo>
                <a:close/>
              </a:path>
              <a:path w="54610" h="22860">
                <a:moveTo>
                  <a:pt x="53339" y="19049"/>
                </a:moveTo>
                <a:lnTo>
                  <a:pt x="8889" y="19049"/>
                </a:lnTo>
                <a:lnTo>
                  <a:pt x="8889" y="21589"/>
                </a:lnTo>
                <a:lnTo>
                  <a:pt x="10160" y="21589"/>
                </a:lnTo>
                <a:lnTo>
                  <a:pt x="10160" y="20319"/>
                </a:lnTo>
                <a:lnTo>
                  <a:pt x="53339" y="20319"/>
                </a:lnTo>
                <a:lnTo>
                  <a:pt x="53339" y="19049"/>
                </a:lnTo>
                <a:close/>
              </a:path>
              <a:path w="54610" h="22860">
                <a:moveTo>
                  <a:pt x="52069" y="15239"/>
                </a:moveTo>
                <a:lnTo>
                  <a:pt x="7619" y="15239"/>
                </a:lnTo>
                <a:lnTo>
                  <a:pt x="7619" y="19049"/>
                </a:lnTo>
                <a:lnTo>
                  <a:pt x="52069" y="19049"/>
                </a:lnTo>
                <a:lnTo>
                  <a:pt x="52069" y="15239"/>
                </a:lnTo>
                <a:close/>
              </a:path>
              <a:path w="54610" h="22860">
                <a:moveTo>
                  <a:pt x="48260" y="7619"/>
                </a:moveTo>
                <a:lnTo>
                  <a:pt x="46989" y="7619"/>
                </a:lnTo>
                <a:lnTo>
                  <a:pt x="46989" y="8889"/>
                </a:lnTo>
                <a:lnTo>
                  <a:pt x="5079" y="8889"/>
                </a:lnTo>
                <a:lnTo>
                  <a:pt x="5079" y="12699"/>
                </a:lnTo>
                <a:lnTo>
                  <a:pt x="6350" y="12699"/>
                </a:lnTo>
                <a:lnTo>
                  <a:pt x="6350" y="15239"/>
                </a:lnTo>
                <a:lnTo>
                  <a:pt x="7619" y="15239"/>
                </a:lnTo>
                <a:lnTo>
                  <a:pt x="7619" y="13969"/>
                </a:lnTo>
                <a:lnTo>
                  <a:pt x="49529" y="13969"/>
                </a:lnTo>
                <a:lnTo>
                  <a:pt x="49529" y="10159"/>
                </a:lnTo>
                <a:lnTo>
                  <a:pt x="48259" y="10159"/>
                </a:lnTo>
                <a:lnTo>
                  <a:pt x="48260" y="7619"/>
                </a:lnTo>
                <a:close/>
              </a:path>
              <a:path w="54610" h="22860">
                <a:moveTo>
                  <a:pt x="45719" y="2539"/>
                </a:moveTo>
                <a:lnTo>
                  <a:pt x="1269" y="2539"/>
                </a:lnTo>
                <a:lnTo>
                  <a:pt x="1269" y="3809"/>
                </a:lnTo>
                <a:lnTo>
                  <a:pt x="2539" y="3809"/>
                </a:lnTo>
                <a:lnTo>
                  <a:pt x="2539" y="7619"/>
                </a:lnTo>
                <a:lnTo>
                  <a:pt x="46989" y="7619"/>
                </a:lnTo>
                <a:lnTo>
                  <a:pt x="46989" y="6349"/>
                </a:lnTo>
                <a:lnTo>
                  <a:pt x="45719" y="6349"/>
                </a:lnTo>
                <a:lnTo>
                  <a:pt x="45719" y="2539"/>
                </a:lnTo>
                <a:close/>
              </a:path>
              <a:path w="54610" h="22860">
                <a:moveTo>
                  <a:pt x="43179" y="0"/>
                </a:moveTo>
                <a:lnTo>
                  <a:pt x="0" y="0"/>
                </a:lnTo>
                <a:lnTo>
                  <a:pt x="0" y="2539"/>
                </a:lnTo>
                <a:lnTo>
                  <a:pt x="1269" y="2539"/>
                </a:lnTo>
                <a:lnTo>
                  <a:pt x="1269" y="1269"/>
                </a:lnTo>
                <a:lnTo>
                  <a:pt x="43179" y="1269"/>
                </a:lnTo>
                <a:lnTo>
                  <a:pt x="4317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bk object 2291"/>
          <p:cNvSpPr/>
          <p:nvPr/>
        </p:nvSpPr>
        <p:spPr>
          <a:xfrm>
            <a:off x="5311140" y="6323329"/>
            <a:ext cx="53340" cy="22860"/>
          </a:xfrm>
          <a:custGeom>
            <a:avLst/>
            <a:gdLst/>
            <a:ahLst/>
            <a:cxnLst/>
            <a:rect l="l" t="t" r="r" b="b"/>
            <a:pathLst>
              <a:path w="53339" h="22860">
                <a:moveTo>
                  <a:pt x="52070" y="16510"/>
                </a:moveTo>
                <a:lnTo>
                  <a:pt x="50800" y="16510"/>
                </a:lnTo>
                <a:lnTo>
                  <a:pt x="50800" y="17780"/>
                </a:lnTo>
                <a:lnTo>
                  <a:pt x="6350" y="17780"/>
                </a:lnTo>
                <a:lnTo>
                  <a:pt x="6350" y="19050"/>
                </a:lnTo>
                <a:lnTo>
                  <a:pt x="7620" y="19050"/>
                </a:lnTo>
                <a:lnTo>
                  <a:pt x="7620" y="22860"/>
                </a:lnTo>
                <a:lnTo>
                  <a:pt x="53340" y="22860"/>
                </a:lnTo>
                <a:lnTo>
                  <a:pt x="53340" y="21590"/>
                </a:lnTo>
                <a:lnTo>
                  <a:pt x="52070" y="21590"/>
                </a:lnTo>
                <a:lnTo>
                  <a:pt x="52070" y="16510"/>
                </a:lnTo>
                <a:close/>
              </a:path>
              <a:path w="53339" h="22860">
                <a:moveTo>
                  <a:pt x="49530" y="11430"/>
                </a:moveTo>
                <a:lnTo>
                  <a:pt x="3810" y="11430"/>
                </a:lnTo>
                <a:lnTo>
                  <a:pt x="3810" y="12700"/>
                </a:lnTo>
                <a:lnTo>
                  <a:pt x="5080" y="12700"/>
                </a:lnTo>
                <a:lnTo>
                  <a:pt x="5080" y="16510"/>
                </a:lnTo>
                <a:lnTo>
                  <a:pt x="50800" y="16510"/>
                </a:lnTo>
                <a:lnTo>
                  <a:pt x="50800" y="15240"/>
                </a:lnTo>
                <a:lnTo>
                  <a:pt x="49530" y="15240"/>
                </a:lnTo>
                <a:lnTo>
                  <a:pt x="49530" y="11430"/>
                </a:lnTo>
                <a:close/>
              </a:path>
              <a:path w="53339" h="22860">
                <a:moveTo>
                  <a:pt x="46989" y="6350"/>
                </a:moveTo>
                <a:lnTo>
                  <a:pt x="2539" y="6350"/>
                </a:lnTo>
                <a:lnTo>
                  <a:pt x="2539" y="11430"/>
                </a:lnTo>
                <a:lnTo>
                  <a:pt x="3810" y="11430"/>
                </a:lnTo>
                <a:lnTo>
                  <a:pt x="3810" y="10160"/>
                </a:lnTo>
                <a:lnTo>
                  <a:pt x="46989" y="10160"/>
                </a:lnTo>
                <a:lnTo>
                  <a:pt x="46989" y="6350"/>
                </a:lnTo>
                <a:close/>
              </a:path>
              <a:path w="53339" h="22860">
                <a:moveTo>
                  <a:pt x="45720" y="3810"/>
                </a:moveTo>
                <a:lnTo>
                  <a:pt x="44450" y="3810"/>
                </a:lnTo>
                <a:lnTo>
                  <a:pt x="44450" y="5080"/>
                </a:lnTo>
                <a:lnTo>
                  <a:pt x="1270" y="5080"/>
                </a:lnTo>
                <a:lnTo>
                  <a:pt x="1270" y="6350"/>
                </a:lnTo>
                <a:lnTo>
                  <a:pt x="45720" y="6350"/>
                </a:lnTo>
                <a:lnTo>
                  <a:pt x="45720" y="3810"/>
                </a:lnTo>
                <a:close/>
              </a:path>
              <a:path w="53339" h="22860">
                <a:moveTo>
                  <a:pt x="43180" y="0"/>
                </a:moveTo>
                <a:lnTo>
                  <a:pt x="0" y="0"/>
                </a:lnTo>
                <a:lnTo>
                  <a:pt x="0" y="5080"/>
                </a:lnTo>
                <a:lnTo>
                  <a:pt x="1270" y="5080"/>
                </a:lnTo>
                <a:lnTo>
                  <a:pt x="1270" y="3810"/>
                </a:lnTo>
                <a:lnTo>
                  <a:pt x="44450" y="3810"/>
                </a:lnTo>
                <a:lnTo>
                  <a:pt x="44450" y="2540"/>
                </a:lnTo>
                <a:lnTo>
                  <a:pt x="43179" y="2540"/>
                </a:lnTo>
                <a:lnTo>
                  <a:pt x="43180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bk object 2292"/>
          <p:cNvSpPr/>
          <p:nvPr/>
        </p:nvSpPr>
        <p:spPr>
          <a:xfrm>
            <a:off x="5321300" y="6346190"/>
            <a:ext cx="53340" cy="24130"/>
          </a:xfrm>
          <a:custGeom>
            <a:avLst/>
            <a:gdLst/>
            <a:ahLst/>
            <a:cxnLst/>
            <a:rect l="l" t="t" r="r" b="b"/>
            <a:pathLst>
              <a:path w="53339" h="24129">
                <a:moveTo>
                  <a:pt x="53339" y="19050"/>
                </a:moveTo>
                <a:lnTo>
                  <a:pt x="52070" y="19050"/>
                </a:lnTo>
                <a:lnTo>
                  <a:pt x="52070" y="20320"/>
                </a:lnTo>
                <a:lnTo>
                  <a:pt x="7620" y="20320"/>
                </a:lnTo>
                <a:lnTo>
                  <a:pt x="7620" y="24130"/>
                </a:lnTo>
                <a:lnTo>
                  <a:pt x="53339" y="24130"/>
                </a:lnTo>
                <a:lnTo>
                  <a:pt x="53339" y="19050"/>
                </a:lnTo>
                <a:close/>
              </a:path>
              <a:path w="53339" h="24129">
                <a:moveTo>
                  <a:pt x="50800" y="12700"/>
                </a:moveTo>
                <a:lnTo>
                  <a:pt x="49530" y="12700"/>
                </a:lnTo>
                <a:lnTo>
                  <a:pt x="49530" y="13970"/>
                </a:lnTo>
                <a:lnTo>
                  <a:pt x="5079" y="13970"/>
                </a:lnTo>
                <a:lnTo>
                  <a:pt x="5079" y="17780"/>
                </a:lnTo>
                <a:lnTo>
                  <a:pt x="6350" y="17780"/>
                </a:lnTo>
                <a:lnTo>
                  <a:pt x="6350" y="19050"/>
                </a:lnTo>
                <a:lnTo>
                  <a:pt x="52070" y="19050"/>
                </a:lnTo>
                <a:lnTo>
                  <a:pt x="52069" y="15240"/>
                </a:lnTo>
                <a:lnTo>
                  <a:pt x="50800" y="15240"/>
                </a:lnTo>
                <a:lnTo>
                  <a:pt x="50800" y="12700"/>
                </a:lnTo>
                <a:close/>
              </a:path>
              <a:path w="53339" h="24129">
                <a:moveTo>
                  <a:pt x="49530" y="11430"/>
                </a:moveTo>
                <a:lnTo>
                  <a:pt x="3810" y="11430"/>
                </a:lnTo>
                <a:lnTo>
                  <a:pt x="3810" y="12700"/>
                </a:lnTo>
                <a:lnTo>
                  <a:pt x="49530" y="12700"/>
                </a:lnTo>
                <a:lnTo>
                  <a:pt x="49530" y="11430"/>
                </a:lnTo>
                <a:close/>
              </a:path>
              <a:path w="53339" h="24129">
                <a:moveTo>
                  <a:pt x="48260" y="7620"/>
                </a:moveTo>
                <a:lnTo>
                  <a:pt x="2539" y="7620"/>
                </a:lnTo>
                <a:lnTo>
                  <a:pt x="2539" y="11430"/>
                </a:lnTo>
                <a:lnTo>
                  <a:pt x="48260" y="11430"/>
                </a:lnTo>
                <a:lnTo>
                  <a:pt x="48260" y="7620"/>
                </a:lnTo>
                <a:close/>
              </a:path>
              <a:path w="53339" h="24129">
                <a:moveTo>
                  <a:pt x="46990" y="5080"/>
                </a:moveTo>
                <a:lnTo>
                  <a:pt x="45720" y="5080"/>
                </a:lnTo>
                <a:lnTo>
                  <a:pt x="45720" y="6350"/>
                </a:lnTo>
                <a:lnTo>
                  <a:pt x="1270" y="6350"/>
                </a:lnTo>
                <a:lnTo>
                  <a:pt x="1270" y="7620"/>
                </a:lnTo>
                <a:lnTo>
                  <a:pt x="46990" y="7620"/>
                </a:lnTo>
                <a:lnTo>
                  <a:pt x="46990" y="5080"/>
                </a:lnTo>
                <a:close/>
              </a:path>
              <a:path w="53339" h="24129">
                <a:moveTo>
                  <a:pt x="44450" y="0"/>
                </a:moveTo>
                <a:lnTo>
                  <a:pt x="43180" y="0"/>
                </a:lnTo>
                <a:lnTo>
                  <a:pt x="43179" y="1270"/>
                </a:lnTo>
                <a:lnTo>
                  <a:pt x="0" y="1270"/>
                </a:lnTo>
                <a:lnTo>
                  <a:pt x="0" y="6350"/>
                </a:lnTo>
                <a:lnTo>
                  <a:pt x="1270" y="6350"/>
                </a:lnTo>
                <a:lnTo>
                  <a:pt x="1270" y="5080"/>
                </a:lnTo>
                <a:lnTo>
                  <a:pt x="45720" y="5080"/>
                </a:lnTo>
                <a:lnTo>
                  <a:pt x="45720" y="2540"/>
                </a:lnTo>
                <a:lnTo>
                  <a:pt x="44450" y="2540"/>
                </a:lnTo>
                <a:lnTo>
                  <a:pt x="4445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bk object 2293"/>
          <p:cNvSpPr/>
          <p:nvPr/>
        </p:nvSpPr>
        <p:spPr>
          <a:xfrm>
            <a:off x="5330190" y="6370320"/>
            <a:ext cx="52069" cy="22860"/>
          </a:xfrm>
          <a:custGeom>
            <a:avLst/>
            <a:gdLst/>
            <a:ahLst/>
            <a:cxnLst/>
            <a:rect l="l" t="t" r="r" b="b"/>
            <a:pathLst>
              <a:path w="52070" h="22860">
                <a:moveTo>
                  <a:pt x="50800" y="20319"/>
                </a:moveTo>
                <a:lnTo>
                  <a:pt x="6350" y="20319"/>
                </a:lnTo>
                <a:lnTo>
                  <a:pt x="6350" y="22859"/>
                </a:lnTo>
                <a:lnTo>
                  <a:pt x="52070" y="22859"/>
                </a:lnTo>
                <a:lnTo>
                  <a:pt x="52070" y="21589"/>
                </a:lnTo>
                <a:lnTo>
                  <a:pt x="50800" y="21589"/>
                </a:lnTo>
                <a:lnTo>
                  <a:pt x="50800" y="20319"/>
                </a:lnTo>
                <a:close/>
              </a:path>
              <a:path w="52070" h="22860">
                <a:moveTo>
                  <a:pt x="45720" y="2539"/>
                </a:moveTo>
                <a:lnTo>
                  <a:pt x="1270" y="2539"/>
                </a:lnTo>
                <a:lnTo>
                  <a:pt x="1270" y="6349"/>
                </a:lnTo>
                <a:lnTo>
                  <a:pt x="2539" y="6349"/>
                </a:lnTo>
                <a:lnTo>
                  <a:pt x="2539" y="10159"/>
                </a:lnTo>
                <a:lnTo>
                  <a:pt x="3810" y="10159"/>
                </a:lnTo>
                <a:lnTo>
                  <a:pt x="3810" y="15239"/>
                </a:lnTo>
                <a:lnTo>
                  <a:pt x="5080" y="15239"/>
                </a:lnTo>
                <a:lnTo>
                  <a:pt x="5080" y="20319"/>
                </a:lnTo>
                <a:lnTo>
                  <a:pt x="6350" y="20319"/>
                </a:lnTo>
                <a:lnTo>
                  <a:pt x="6350" y="19049"/>
                </a:lnTo>
                <a:lnTo>
                  <a:pt x="49530" y="19049"/>
                </a:lnTo>
                <a:lnTo>
                  <a:pt x="49530" y="13969"/>
                </a:lnTo>
                <a:lnTo>
                  <a:pt x="48260" y="13969"/>
                </a:lnTo>
                <a:lnTo>
                  <a:pt x="48260" y="8889"/>
                </a:lnTo>
                <a:lnTo>
                  <a:pt x="46989" y="8889"/>
                </a:lnTo>
                <a:lnTo>
                  <a:pt x="46990" y="3809"/>
                </a:lnTo>
                <a:lnTo>
                  <a:pt x="45720" y="3809"/>
                </a:lnTo>
                <a:lnTo>
                  <a:pt x="45720" y="2539"/>
                </a:lnTo>
                <a:close/>
              </a:path>
              <a:path w="52070" h="22860">
                <a:moveTo>
                  <a:pt x="44450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1269"/>
                </a:lnTo>
                <a:lnTo>
                  <a:pt x="44450" y="1269"/>
                </a:lnTo>
                <a:lnTo>
                  <a:pt x="44450" y="0"/>
                </a:lnTo>
                <a:close/>
              </a:path>
            </a:pathLst>
          </a:custGeom>
          <a:solidFill>
            <a:srgbClr val="0079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bk object 2294"/>
          <p:cNvSpPr/>
          <p:nvPr/>
        </p:nvSpPr>
        <p:spPr>
          <a:xfrm>
            <a:off x="5337809" y="6393179"/>
            <a:ext cx="50800" cy="24130"/>
          </a:xfrm>
          <a:custGeom>
            <a:avLst/>
            <a:gdLst/>
            <a:ahLst/>
            <a:cxnLst/>
            <a:rect l="l" t="t" r="r" b="b"/>
            <a:pathLst>
              <a:path w="50800" h="24129">
                <a:moveTo>
                  <a:pt x="44450" y="0"/>
                </a:moveTo>
                <a:lnTo>
                  <a:pt x="0" y="0"/>
                </a:lnTo>
                <a:lnTo>
                  <a:pt x="0" y="5080"/>
                </a:lnTo>
                <a:lnTo>
                  <a:pt x="45720" y="5080"/>
                </a:lnTo>
                <a:lnTo>
                  <a:pt x="45720" y="3810"/>
                </a:lnTo>
                <a:lnTo>
                  <a:pt x="44450" y="3810"/>
                </a:lnTo>
                <a:lnTo>
                  <a:pt x="44450" y="0"/>
                </a:lnTo>
                <a:close/>
              </a:path>
              <a:path w="50800" h="24129">
                <a:moveTo>
                  <a:pt x="48260" y="12700"/>
                </a:moveTo>
                <a:lnTo>
                  <a:pt x="3810" y="12700"/>
                </a:lnTo>
                <a:lnTo>
                  <a:pt x="3810" y="17780"/>
                </a:lnTo>
                <a:lnTo>
                  <a:pt x="48260" y="17780"/>
                </a:lnTo>
                <a:lnTo>
                  <a:pt x="48260" y="12700"/>
                </a:lnTo>
                <a:close/>
              </a:path>
              <a:path w="50800" h="24129">
                <a:moveTo>
                  <a:pt x="46990" y="8890"/>
                </a:moveTo>
                <a:lnTo>
                  <a:pt x="2540" y="8890"/>
                </a:lnTo>
                <a:lnTo>
                  <a:pt x="2540" y="12700"/>
                </a:lnTo>
                <a:lnTo>
                  <a:pt x="46990" y="12700"/>
                </a:lnTo>
                <a:lnTo>
                  <a:pt x="46990" y="8890"/>
                </a:lnTo>
                <a:close/>
              </a:path>
              <a:path w="50800" h="24129">
                <a:moveTo>
                  <a:pt x="45720" y="5080"/>
                </a:moveTo>
                <a:lnTo>
                  <a:pt x="1270" y="5080"/>
                </a:lnTo>
                <a:lnTo>
                  <a:pt x="1270" y="8890"/>
                </a:lnTo>
                <a:lnTo>
                  <a:pt x="45720" y="8890"/>
                </a:lnTo>
                <a:lnTo>
                  <a:pt x="45720" y="5080"/>
                </a:lnTo>
                <a:close/>
              </a:path>
              <a:path w="50800" h="24129">
                <a:moveTo>
                  <a:pt x="50800" y="21590"/>
                </a:moveTo>
                <a:lnTo>
                  <a:pt x="6350" y="21590"/>
                </a:lnTo>
                <a:lnTo>
                  <a:pt x="6350" y="24130"/>
                </a:lnTo>
                <a:lnTo>
                  <a:pt x="50800" y="24130"/>
                </a:lnTo>
                <a:lnTo>
                  <a:pt x="50800" y="21590"/>
                </a:lnTo>
                <a:close/>
              </a:path>
              <a:path w="50800" h="24129">
                <a:moveTo>
                  <a:pt x="49530" y="17780"/>
                </a:moveTo>
                <a:lnTo>
                  <a:pt x="5080" y="17780"/>
                </a:lnTo>
                <a:lnTo>
                  <a:pt x="5080" y="21590"/>
                </a:lnTo>
                <a:lnTo>
                  <a:pt x="49530" y="21590"/>
                </a:lnTo>
                <a:lnTo>
                  <a:pt x="49530" y="1778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bk object 2295"/>
          <p:cNvSpPr/>
          <p:nvPr/>
        </p:nvSpPr>
        <p:spPr>
          <a:xfrm>
            <a:off x="5344159" y="6417309"/>
            <a:ext cx="46990" cy="22860"/>
          </a:xfrm>
          <a:custGeom>
            <a:avLst/>
            <a:gdLst/>
            <a:ahLst/>
            <a:cxnLst/>
            <a:rect l="l" t="t" r="r" b="b"/>
            <a:pathLst>
              <a:path w="46989" h="22860">
                <a:moveTo>
                  <a:pt x="45719" y="2539"/>
                </a:moveTo>
                <a:lnTo>
                  <a:pt x="1269" y="2539"/>
                </a:lnTo>
                <a:lnTo>
                  <a:pt x="1269" y="6349"/>
                </a:lnTo>
                <a:lnTo>
                  <a:pt x="45719" y="6349"/>
                </a:lnTo>
                <a:lnTo>
                  <a:pt x="45719" y="2539"/>
                </a:lnTo>
                <a:close/>
              </a:path>
              <a:path w="46989" h="22860">
                <a:moveTo>
                  <a:pt x="44450" y="0"/>
                </a:moveTo>
                <a:lnTo>
                  <a:pt x="0" y="0"/>
                </a:lnTo>
                <a:lnTo>
                  <a:pt x="0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6989" h="22860">
                <a:moveTo>
                  <a:pt x="11429" y="20319"/>
                </a:moveTo>
                <a:lnTo>
                  <a:pt x="6350" y="20319"/>
                </a:lnTo>
                <a:lnTo>
                  <a:pt x="6350" y="22859"/>
                </a:lnTo>
                <a:lnTo>
                  <a:pt x="7620" y="22859"/>
                </a:lnTo>
                <a:lnTo>
                  <a:pt x="7620" y="21589"/>
                </a:lnTo>
                <a:lnTo>
                  <a:pt x="11429" y="21589"/>
                </a:lnTo>
                <a:lnTo>
                  <a:pt x="11429" y="20319"/>
                </a:lnTo>
                <a:close/>
              </a:path>
              <a:path w="46989" h="22860">
                <a:moveTo>
                  <a:pt x="34289" y="15239"/>
                </a:moveTo>
                <a:lnTo>
                  <a:pt x="5079" y="15239"/>
                </a:lnTo>
                <a:lnTo>
                  <a:pt x="5079" y="20319"/>
                </a:lnTo>
                <a:lnTo>
                  <a:pt x="16509" y="20319"/>
                </a:lnTo>
                <a:lnTo>
                  <a:pt x="16509" y="19049"/>
                </a:lnTo>
                <a:lnTo>
                  <a:pt x="22859" y="19049"/>
                </a:lnTo>
                <a:lnTo>
                  <a:pt x="22859" y="17779"/>
                </a:lnTo>
                <a:lnTo>
                  <a:pt x="27939" y="17779"/>
                </a:lnTo>
                <a:lnTo>
                  <a:pt x="27939" y="16509"/>
                </a:lnTo>
                <a:lnTo>
                  <a:pt x="34289" y="16509"/>
                </a:lnTo>
                <a:lnTo>
                  <a:pt x="34289" y="15239"/>
                </a:lnTo>
                <a:close/>
              </a:path>
              <a:path w="46989" h="22860">
                <a:moveTo>
                  <a:pt x="46989" y="6349"/>
                </a:moveTo>
                <a:lnTo>
                  <a:pt x="2539" y="6349"/>
                </a:lnTo>
                <a:lnTo>
                  <a:pt x="2539" y="11429"/>
                </a:lnTo>
                <a:lnTo>
                  <a:pt x="3810" y="11429"/>
                </a:lnTo>
                <a:lnTo>
                  <a:pt x="3810" y="15239"/>
                </a:lnTo>
                <a:lnTo>
                  <a:pt x="40639" y="15239"/>
                </a:lnTo>
                <a:lnTo>
                  <a:pt x="40639" y="13969"/>
                </a:lnTo>
                <a:lnTo>
                  <a:pt x="46989" y="13969"/>
                </a:lnTo>
                <a:lnTo>
                  <a:pt x="46989" y="6349"/>
                </a:lnTo>
                <a:close/>
              </a:path>
            </a:pathLst>
          </a:custGeom>
          <a:solidFill>
            <a:srgbClr val="0078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bk object 2296"/>
          <p:cNvSpPr/>
          <p:nvPr/>
        </p:nvSpPr>
        <p:spPr>
          <a:xfrm>
            <a:off x="5246370" y="6477000"/>
            <a:ext cx="154939" cy="37211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bk object 2297"/>
          <p:cNvSpPr/>
          <p:nvPr/>
        </p:nvSpPr>
        <p:spPr>
          <a:xfrm>
            <a:off x="2819400" y="5830570"/>
            <a:ext cx="763270" cy="1018540"/>
          </a:xfrm>
          <a:custGeom>
            <a:avLst/>
            <a:gdLst/>
            <a:ahLst/>
            <a:cxnLst/>
            <a:rect l="l" t="t" r="r" b="b"/>
            <a:pathLst>
              <a:path w="763270" h="1018540">
                <a:moveTo>
                  <a:pt x="725170" y="0"/>
                </a:moveTo>
                <a:lnTo>
                  <a:pt x="570229" y="57149"/>
                </a:lnTo>
                <a:lnTo>
                  <a:pt x="434339" y="124459"/>
                </a:lnTo>
                <a:lnTo>
                  <a:pt x="309880" y="199389"/>
                </a:lnTo>
                <a:lnTo>
                  <a:pt x="203200" y="285749"/>
                </a:lnTo>
                <a:lnTo>
                  <a:pt x="115569" y="380999"/>
                </a:lnTo>
                <a:lnTo>
                  <a:pt x="58419" y="483869"/>
                </a:lnTo>
                <a:lnTo>
                  <a:pt x="8889" y="589279"/>
                </a:lnTo>
                <a:lnTo>
                  <a:pt x="0" y="703579"/>
                </a:lnTo>
                <a:lnTo>
                  <a:pt x="8889" y="788669"/>
                </a:lnTo>
                <a:lnTo>
                  <a:pt x="27939" y="864869"/>
                </a:lnTo>
                <a:lnTo>
                  <a:pt x="67310" y="942339"/>
                </a:lnTo>
                <a:lnTo>
                  <a:pt x="115569" y="1018539"/>
                </a:lnTo>
                <a:lnTo>
                  <a:pt x="153669" y="1018539"/>
                </a:lnTo>
                <a:lnTo>
                  <a:pt x="105410" y="942339"/>
                </a:lnTo>
                <a:lnTo>
                  <a:pt x="67310" y="864869"/>
                </a:lnTo>
                <a:lnTo>
                  <a:pt x="38100" y="788669"/>
                </a:lnTo>
                <a:lnTo>
                  <a:pt x="27939" y="703579"/>
                </a:lnTo>
                <a:lnTo>
                  <a:pt x="38100" y="589279"/>
                </a:lnTo>
                <a:lnTo>
                  <a:pt x="86360" y="483869"/>
                </a:lnTo>
                <a:lnTo>
                  <a:pt x="143510" y="391159"/>
                </a:lnTo>
                <a:lnTo>
                  <a:pt x="231139" y="294639"/>
                </a:lnTo>
                <a:lnTo>
                  <a:pt x="337819" y="209549"/>
                </a:lnTo>
                <a:lnTo>
                  <a:pt x="463550" y="133349"/>
                </a:lnTo>
                <a:lnTo>
                  <a:pt x="609600" y="76199"/>
                </a:lnTo>
                <a:lnTo>
                  <a:pt x="763270" y="19049"/>
                </a:lnTo>
                <a:lnTo>
                  <a:pt x="7251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bk object 2298"/>
          <p:cNvSpPr/>
          <p:nvPr/>
        </p:nvSpPr>
        <p:spPr>
          <a:xfrm>
            <a:off x="7626350" y="54000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bk object 2299"/>
          <p:cNvSpPr/>
          <p:nvPr/>
        </p:nvSpPr>
        <p:spPr>
          <a:xfrm>
            <a:off x="7626350" y="5400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bk object 2300"/>
          <p:cNvSpPr/>
          <p:nvPr/>
        </p:nvSpPr>
        <p:spPr>
          <a:xfrm>
            <a:off x="7566659" y="540448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bk object 2301"/>
          <p:cNvSpPr/>
          <p:nvPr/>
        </p:nvSpPr>
        <p:spPr>
          <a:xfrm>
            <a:off x="7589519" y="540321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bk object 2302"/>
          <p:cNvSpPr/>
          <p:nvPr/>
        </p:nvSpPr>
        <p:spPr>
          <a:xfrm>
            <a:off x="7613650" y="540130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59" h="1270">
                <a:moveTo>
                  <a:pt x="48259" y="0"/>
                </a:moveTo>
                <a:lnTo>
                  <a:pt x="0" y="0"/>
                </a:lnTo>
                <a:lnTo>
                  <a:pt x="0" y="1269"/>
                </a:lnTo>
                <a:lnTo>
                  <a:pt x="48259" y="1269"/>
                </a:lnTo>
                <a:lnTo>
                  <a:pt x="48259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bk object 2303"/>
          <p:cNvSpPr/>
          <p:nvPr/>
        </p:nvSpPr>
        <p:spPr>
          <a:xfrm>
            <a:off x="7518400" y="540702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bk object 2304"/>
          <p:cNvSpPr/>
          <p:nvPr/>
        </p:nvSpPr>
        <p:spPr>
          <a:xfrm>
            <a:off x="7542530" y="540575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bk object 2305"/>
          <p:cNvSpPr/>
          <p:nvPr/>
        </p:nvSpPr>
        <p:spPr>
          <a:xfrm>
            <a:off x="7435850" y="5410834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bk object 2306"/>
          <p:cNvSpPr/>
          <p:nvPr/>
        </p:nvSpPr>
        <p:spPr>
          <a:xfrm>
            <a:off x="7471409" y="5409565"/>
            <a:ext cx="332740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7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bk object 2307"/>
          <p:cNvSpPr/>
          <p:nvPr/>
        </p:nvSpPr>
        <p:spPr>
          <a:xfrm>
            <a:off x="7494269" y="540829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bk object 2308"/>
          <p:cNvSpPr/>
          <p:nvPr/>
        </p:nvSpPr>
        <p:spPr>
          <a:xfrm>
            <a:off x="7425690" y="541337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bk object 2309"/>
          <p:cNvSpPr/>
          <p:nvPr/>
        </p:nvSpPr>
        <p:spPr>
          <a:xfrm>
            <a:off x="7432040" y="5412104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bk object 2310"/>
          <p:cNvSpPr/>
          <p:nvPr/>
        </p:nvSpPr>
        <p:spPr>
          <a:xfrm>
            <a:off x="7407909" y="5417184"/>
            <a:ext cx="441959" cy="0"/>
          </a:xfrm>
          <a:custGeom>
            <a:avLst/>
            <a:gdLst/>
            <a:ahLst/>
            <a:cxnLst/>
            <a:rect l="l" t="t" r="r" b="b"/>
            <a:pathLst>
              <a:path w="441959">
                <a:moveTo>
                  <a:pt x="0" y="0"/>
                </a:moveTo>
                <a:lnTo>
                  <a:pt x="4419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bk object 2311"/>
          <p:cNvSpPr/>
          <p:nvPr/>
        </p:nvSpPr>
        <p:spPr>
          <a:xfrm>
            <a:off x="7414259" y="541591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bk object 2312"/>
          <p:cNvSpPr/>
          <p:nvPr/>
        </p:nvSpPr>
        <p:spPr>
          <a:xfrm>
            <a:off x="7420609" y="5414645"/>
            <a:ext cx="416559" cy="0"/>
          </a:xfrm>
          <a:custGeom>
            <a:avLst/>
            <a:gdLst/>
            <a:ahLst/>
            <a:cxnLst/>
            <a:rect l="l" t="t" r="r" b="b"/>
            <a:pathLst>
              <a:path w="416559">
                <a:moveTo>
                  <a:pt x="0" y="0"/>
                </a:moveTo>
                <a:lnTo>
                  <a:pt x="4165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bk object 2313"/>
          <p:cNvSpPr/>
          <p:nvPr/>
        </p:nvSpPr>
        <p:spPr>
          <a:xfrm>
            <a:off x="7396480" y="5419725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bk object 2314"/>
          <p:cNvSpPr/>
          <p:nvPr/>
        </p:nvSpPr>
        <p:spPr>
          <a:xfrm>
            <a:off x="7401559" y="5418454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bk object 2315"/>
          <p:cNvSpPr/>
          <p:nvPr/>
        </p:nvSpPr>
        <p:spPr>
          <a:xfrm>
            <a:off x="7377430" y="542353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bk object 2316"/>
          <p:cNvSpPr/>
          <p:nvPr/>
        </p:nvSpPr>
        <p:spPr>
          <a:xfrm>
            <a:off x="7383780" y="542226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bk object 2317"/>
          <p:cNvSpPr/>
          <p:nvPr/>
        </p:nvSpPr>
        <p:spPr>
          <a:xfrm>
            <a:off x="7390130" y="542099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20">
                <a:moveTo>
                  <a:pt x="0" y="0"/>
                </a:moveTo>
                <a:lnTo>
                  <a:pt x="4775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bk object 2318"/>
          <p:cNvSpPr/>
          <p:nvPr/>
        </p:nvSpPr>
        <p:spPr>
          <a:xfrm>
            <a:off x="7366000" y="542607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bk object 2319"/>
          <p:cNvSpPr/>
          <p:nvPr/>
        </p:nvSpPr>
        <p:spPr>
          <a:xfrm>
            <a:off x="7371080" y="5424804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bk object 2320"/>
          <p:cNvSpPr/>
          <p:nvPr/>
        </p:nvSpPr>
        <p:spPr>
          <a:xfrm>
            <a:off x="7346950" y="5429884"/>
            <a:ext cx="562610" cy="0"/>
          </a:xfrm>
          <a:custGeom>
            <a:avLst/>
            <a:gdLst/>
            <a:ahLst/>
            <a:cxnLst/>
            <a:rect l="l" t="t" r="r" b="b"/>
            <a:pathLst>
              <a:path w="562609">
                <a:moveTo>
                  <a:pt x="0" y="0"/>
                </a:moveTo>
                <a:lnTo>
                  <a:pt x="5626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bk object 2321"/>
          <p:cNvSpPr/>
          <p:nvPr/>
        </p:nvSpPr>
        <p:spPr>
          <a:xfrm>
            <a:off x="7353300" y="5428615"/>
            <a:ext cx="549910" cy="0"/>
          </a:xfrm>
          <a:custGeom>
            <a:avLst/>
            <a:gdLst/>
            <a:ahLst/>
            <a:cxnLst/>
            <a:rect l="l" t="t" r="r" b="b"/>
            <a:pathLst>
              <a:path w="549909">
                <a:moveTo>
                  <a:pt x="0" y="0"/>
                </a:moveTo>
                <a:lnTo>
                  <a:pt x="5499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bk object 2322"/>
          <p:cNvSpPr/>
          <p:nvPr/>
        </p:nvSpPr>
        <p:spPr>
          <a:xfrm>
            <a:off x="7359650" y="542734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bk object 2323"/>
          <p:cNvSpPr/>
          <p:nvPr/>
        </p:nvSpPr>
        <p:spPr>
          <a:xfrm>
            <a:off x="7335519" y="5432425"/>
            <a:ext cx="585470" cy="0"/>
          </a:xfrm>
          <a:custGeom>
            <a:avLst/>
            <a:gdLst/>
            <a:ahLst/>
            <a:cxnLst/>
            <a:rect l="l" t="t" r="r" b="b"/>
            <a:pathLst>
              <a:path w="585470">
                <a:moveTo>
                  <a:pt x="0" y="0"/>
                </a:moveTo>
                <a:lnTo>
                  <a:pt x="5854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bk object 2324"/>
          <p:cNvSpPr/>
          <p:nvPr/>
        </p:nvSpPr>
        <p:spPr>
          <a:xfrm>
            <a:off x="7341869" y="5431154"/>
            <a:ext cx="574040" cy="0"/>
          </a:xfrm>
          <a:custGeom>
            <a:avLst/>
            <a:gdLst/>
            <a:ahLst/>
            <a:cxnLst/>
            <a:rect l="l" t="t" r="r" b="b"/>
            <a:pathLst>
              <a:path w="574040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bk object 2325"/>
          <p:cNvSpPr/>
          <p:nvPr/>
        </p:nvSpPr>
        <p:spPr>
          <a:xfrm>
            <a:off x="7317740" y="5436234"/>
            <a:ext cx="622300" cy="0"/>
          </a:xfrm>
          <a:custGeom>
            <a:avLst/>
            <a:gdLst/>
            <a:ahLst/>
            <a:cxnLst/>
            <a:rect l="l" t="t" r="r" b="b"/>
            <a:pathLst>
              <a:path w="622300">
                <a:moveTo>
                  <a:pt x="0" y="0"/>
                </a:moveTo>
                <a:lnTo>
                  <a:pt x="6223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bk object 2326"/>
          <p:cNvSpPr/>
          <p:nvPr/>
        </p:nvSpPr>
        <p:spPr>
          <a:xfrm>
            <a:off x="7322819" y="543496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bk object 2327"/>
          <p:cNvSpPr/>
          <p:nvPr/>
        </p:nvSpPr>
        <p:spPr>
          <a:xfrm>
            <a:off x="7329169" y="543369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bk object 2328"/>
          <p:cNvSpPr/>
          <p:nvPr/>
        </p:nvSpPr>
        <p:spPr>
          <a:xfrm>
            <a:off x="7305040" y="543877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bk object 2329"/>
          <p:cNvSpPr/>
          <p:nvPr/>
        </p:nvSpPr>
        <p:spPr>
          <a:xfrm>
            <a:off x="7311390" y="5437504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bk object 2330"/>
          <p:cNvSpPr/>
          <p:nvPr/>
        </p:nvSpPr>
        <p:spPr>
          <a:xfrm>
            <a:off x="7287259" y="544258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bk object 2331"/>
          <p:cNvSpPr/>
          <p:nvPr/>
        </p:nvSpPr>
        <p:spPr>
          <a:xfrm>
            <a:off x="7292340" y="544131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bk object 2332"/>
          <p:cNvSpPr/>
          <p:nvPr/>
        </p:nvSpPr>
        <p:spPr>
          <a:xfrm>
            <a:off x="7298690" y="5440045"/>
            <a:ext cx="295910" cy="0"/>
          </a:xfrm>
          <a:custGeom>
            <a:avLst/>
            <a:gdLst/>
            <a:ahLst/>
            <a:cxnLst/>
            <a:rect l="l" t="t" r="r" b="b"/>
            <a:pathLst>
              <a:path w="295909">
                <a:moveTo>
                  <a:pt x="0" y="0"/>
                </a:moveTo>
                <a:lnTo>
                  <a:pt x="2959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bk object 2333"/>
          <p:cNvSpPr/>
          <p:nvPr/>
        </p:nvSpPr>
        <p:spPr>
          <a:xfrm>
            <a:off x="7683500" y="5442584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bk object 2334"/>
          <p:cNvSpPr/>
          <p:nvPr/>
        </p:nvSpPr>
        <p:spPr>
          <a:xfrm>
            <a:off x="7660640" y="5441315"/>
            <a:ext cx="302260" cy="0"/>
          </a:xfrm>
          <a:custGeom>
            <a:avLst/>
            <a:gdLst/>
            <a:ahLst/>
            <a:cxnLst/>
            <a:rect l="l" t="t" r="r" b="b"/>
            <a:pathLst>
              <a:path w="302259">
                <a:moveTo>
                  <a:pt x="0" y="0"/>
                </a:moveTo>
                <a:lnTo>
                  <a:pt x="3022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bk object 2335"/>
          <p:cNvSpPr/>
          <p:nvPr/>
        </p:nvSpPr>
        <p:spPr>
          <a:xfrm>
            <a:off x="7637780" y="54400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bk object 2336"/>
          <p:cNvSpPr/>
          <p:nvPr/>
        </p:nvSpPr>
        <p:spPr>
          <a:xfrm>
            <a:off x="7274559" y="544512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bk object 2337"/>
          <p:cNvSpPr/>
          <p:nvPr/>
        </p:nvSpPr>
        <p:spPr>
          <a:xfrm>
            <a:off x="7280909" y="5443854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bk object 2338"/>
          <p:cNvSpPr/>
          <p:nvPr/>
        </p:nvSpPr>
        <p:spPr>
          <a:xfrm>
            <a:off x="7727950" y="544512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bk object 2339"/>
          <p:cNvSpPr/>
          <p:nvPr/>
        </p:nvSpPr>
        <p:spPr>
          <a:xfrm>
            <a:off x="7705090" y="5443854"/>
            <a:ext cx="270510" cy="0"/>
          </a:xfrm>
          <a:custGeom>
            <a:avLst/>
            <a:gdLst/>
            <a:ahLst/>
            <a:cxnLst/>
            <a:rect l="l" t="t" r="r" b="b"/>
            <a:pathLst>
              <a:path w="270509">
                <a:moveTo>
                  <a:pt x="0" y="0"/>
                </a:moveTo>
                <a:lnTo>
                  <a:pt x="2705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bk object 2340"/>
          <p:cNvSpPr/>
          <p:nvPr/>
        </p:nvSpPr>
        <p:spPr>
          <a:xfrm>
            <a:off x="7254240" y="5448934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bk object 2341"/>
          <p:cNvSpPr/>
          <p:nvPr/>
        </p:nvSpPr>
        <p:spPr>
          <a:xfrm>
            <a:off x="7263130" y="5447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bk object 2342"/>
          <p:cNvSpPr/>
          <p:nvPr/>
        </p:nvSpPr>
        <p:spPr>
          <a:xfrm>
            <a:off x="7268209" y="544639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bk object 2343"/>
          <p:cNvSpPr/>
          <p:nvPr/>
        </p:nvSpPr>
        <p:spPr>
          <a:xfrm>
            <a:off x="7805419" y="544893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bk object 2344"/>
          <p:cNvSpPr/>
          <p:nvPr/>
        </p:nvSpPr>
        <p:spPr>
          <a:xfrm>
            <a:off x="7772400" y="5447665"/>
            <a:ext cx="220979" cy="0"/>
          </a:xfrm>
          <a:custGeom>
            <a:avLst/>
            <a:gdLst/>
            <a:ahLst/>
            <a:cxnLst/>
            <a:rect l="l" t="t" r="r" b="b"/>
            <a:pathLst>
              <a:path w="220979">
                <a:moveTo>
                  <a:pt x="0" y="0"/>
                </a:moveTo>
                <a:lnTo>
                  <a:pt x="2209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bk object 2345"/>
          <p:cNvSpPr/>
          <p:nvPr/>
        </p:nvSpPr>
        <p:spPr>
          <a:xfrm>
            <a:off x="7749540" y="544639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bk object 2346"/>
          <p:cNvSpPr/>
          <p:nvPr/>
        </p:nvSpPr>
        <p:spPr>
          <a:xfrm>
            <a:off x="7246619" y="54514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90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bk object 2347"/>
          <p:cNvSpPr/>
          <p:nvPr/>
        </p:nvSpPr>
        <p:spPr>
          <a:xfrm>
            <a:off x="7251700" y="5450204"/>
            <a:ext cx="187960" cy="0"/>
          </a:xfrm>
          <a:custGeom>
            <a:avLst/>
            <a:gdLst/>
            <a:ahLst/>
            <a:cxnLst/>
            <a:rect l="l" t="t" r="r" b="b"/>
            <a:pathLst>
              <a:path w="187959">
                <a:moveTo>
                  <a:pt x="0" y="0"/>
                </a:moveTo>
                <a:lnTo>
                  <a:pt x="1879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bk object 2348"/>
          <p:cNvSpPr/>
          <p:nvPr/>
        </p:nvSpPr>
        <p:spPr>
          <a:xfrm>
            <a:off x="7814309" y="545147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bk object 2349"/>
          <p:cNvSpPr/>
          <p:nvPr/>
        </p:nvSpPr>
        <p:spPr>
          <a:xfrm>
            <a:off x="7809230" y="545020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bk object 2350"/>
          <p:cNvSpPr/>
          <p:nvPr/>
        </p:nvSpPr>
        <p:spPr>
          <a:xfrm>
            <a:off x="7232650" y="545528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bk object 2351"/>
          <p:cNvSpPr/>
          <p:nvPr/>
        </p:nvSpPr>
        <p:spPr>
          <a:xfrm>
            <a:off x="7237730" y="545401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bk object 2352"/>
          <p:cNvSpPr/>
          <p:nvPr/>
        </p:nvSpPr>
        <p:spPr>
          <a:xfrm>
            <a:off x="7242809" y="545274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bk object 2353"/>
          <p:cNvSpPr/>
          <p:nvPr/>
        </p:nvSpPr>
        <p:spPr>
          <a:xfrm>
            <a:off x="7832090" y="5455284"/>
            <a:ext cx="187960" cy="0"/>
          </a:xfrm>
          <a:custGeom>
            <a:avLst/>
            <a:gdLst/>
            <a:ahLst/>
            <a:cxnLst/>
            <a:rect l="l" t="t" r="r" b="b"/>
            <a:pathLst>
              <a:path w="187959">
                <a:moveTo>
                  <a:pt x="0" y="0"/>
                </a:moveTo>
                <a:lnTo>
                  <a:pt x="1879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bk object 2354"/>
          <p:cNvSpPr/>
          <p:nvPr/>
        </p:nvSpPr>
        <p:spPr>
          <a:xfrm>
            <a:off x="7825740" y="545401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bk object 2355"/>
          <p:cNvSpPr/>
          <p:nvPr/>
        </p:nvSpPr>
        <p:spPr>
          <a:xfrm>
            <a:off x="7820659" y="545274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bk object 2356"/>
          <p:cNvSpPr/>
          <p:nvPr/>
        </p:nvSpPr>
        <p:spPr>
          <a:xfrm>
            <a:off x="7223759" y="54578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bk object 2357"/>
          <p:cNvSpPr/>
          <p:nvPr/>
        </p:nvSpPr>
        <p:spPr>
          <a:xfrm>
            <a:off x="7228840" y="5456554"/>
            <a:ext cx="181610" cy="0"/>
          </a:xfrm>
          <a:custGeom>
            <a:avLst/>
            <a:gdLst/>
            <a:ahLst/>
            <a:cxnLst/>
            <a:rect l="l" t="t" r="r" b="b"/>
            <a:pathLst>
              <a:path w="181609">
                <a:moveTo>
                  <a:pt x="0" y="0"/>
                </a:moveTo>
                <a:lnTo>
                  <a:pt x="1816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bk object 2358"/>
          <p:cNvSpPr/>
          <p:nvPr/>
        </p:nvSpPr>
        <p:spPr>
          <a:xfrm>
            <a:off x="7843519" y="545782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bk object 2359"/>
          <p:cNvSpPr/>
          <p:nvPr/>
        </p:nvSpPr>
        <p:spPr>
          <a:xfrm>
            <a:off x="7837169" y="5456554"/>
            <a:ext cx="187960" cy="0"/>
          </a:xfrm>
          <a:custGeom>
            <a:avLst/>
            <a:gdLst/>
            <a:ahLst/>
            <a:cxnLst/>
            <a:rect l="l" t="t" r="r" b="b"/>
            <a:pathLst>
              <a:path w="187959">
                <a:moveTo>
                  <a:pt x="0" y="0"/>
                </a:moveTo>
                <a:lnTo>
                  <a:pt x="1879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bk object 2360"/>
          <p:cNvSpPr/>
          <p:nvPr/>
        </p:nvSpPr>
        <p:spPr>
          <a:xfrm>
            <a:off x="7209790" y="546163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bk object 2361"/>
          <p:cNvSpPr/>
          <p:nvPr/>
        </p:nvSpPr>
        <p:spPr>
          <a:xfrm>
            <a:off x="7214869" y="54603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bk object 2362"/>
          <p:cNvSpPr/>
          <p:nvPr/>
        </p:nvSpPr>
        <p:spPr>
          <a:xfrm>
            <a:off x="7219950" y="5459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bk object 2363"/>
          <p:cNvSpPr/>
          <p:nvPr/>
        </p:nvSpPr>
        <p:spPr>
          <a:xfrm>
            <a:off x="7860030" y="546163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bk object 2364"/>
          <p:cNvSpPr/>
          <p:nvPr/>
        </p:nvSpPr>
        <p:spPr>
          <a:xfrm>
            <a:off x="7854950" y="546036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bk object 2365"/>
          <p:cNvSpPr/>
          <p:nvPr/>
        </p:nvSpPr>
        <p:spPr>
          <a:xfrm>
            <a:off x="7848600" y="54590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bk object 2366"/>
          <p:cNvSpPr/>
          <p:nvPr/>
        </p:nvSpPr>
        <p:spPr>
          <a:xfrm>
            <a:off x="7200900" y="546417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bk object 2367"/>
          <p:cNvSpPr/>
          <p:nvPr/>
        </p:nvSpPr>
        <p:spPr>
          <a:xfrm>
            <a:off x="7205980" y="5462904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bk object 2368"/>
          <p:cNvSpPr/>
          <p:nvPr/>
        </p:nvSpPr>
        <p:spPr>
          <a:xfrm>
            <a:off x="7871459" y="546417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bk object 2369"/>
          <p:cNvSpPr/>
          <p:nvPr/>
        </p:nvSpPr>
        <p:spPr>
          <a:xfrm>
            <a:off x="7866380" y="546290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bk object 2370"/>
          <p:cNvSpPr/>
          <p:nvPr/>
        </p:nvSpPr>
        <p:spPr>
          <a:xfrm>
            <a:off x="7186930" y="5467984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bk object 2371"/>
          <p:cNvSpPr/>
          <p:nvPr/>
        </p:nvSpPr>
        <p:spPr>
          <a:xfrm>
            <a:off x="7192009" y="546671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bk object 2372"/>
          <p:cNvSpPr/>
          <p:nvPr/>
        </p:nvSpPr>
        <p:spPr>
          <a:xfrm>
            <a:off x="7197090" y="54654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bk object 2373"/>
          <p:cNvSpPr/>
          <p:nvPr/>
        </p:nvSpPr>
        <p:spPr>
          <a:xfrm>
            <a:off x="7889240" y="5467984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bk object 2374"/>
          <p:cNvSpPr/>
          <p:nvPr/>
        </p:nvSpPr>
        <p:spPr>
          <a:xfrm>
            <a:off x="7882890" y="546671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bk object 2375"/>
          <p:cNvSpPr/>
          <p:nvPr/>
        </p:nvSpPr>
        <p:spPr>
          <a:xfrm>
            <a:off x="7877809" y="546544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bk object 2376"/>
          <p:cNvSpPr/>
          <p:nvPr/>
        </p:nvSpPr>
        <p:spPr>
          <a:xfrm>
            <a:off x="7178040" y="547052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bk object 2377"/>
          <p:cNvSpPr/>
          <p:nvPr/>
        </p:nvSpPr>
        <p:spPr>
          <a:xfrm>
            <a:off x="7183119" y="546925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bk object 2378"/>
          <p:cNvSpPr/>
          <p:nvPr/>
        </p:nvSpPr>
        <p:spPr>
          <a:xfrm>
            <a:off x="7900669" y="547052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bk object 2379"/>
          <p:cNvSpPr/>
          <p:nvPr/>
        </p:nvSpPr>
        <p:spPr>
          <a:xfrm>
            <a:off x="7894319" y="546925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bk object 2380"/>
          <p:cNvSpPr/>
          <p:nvPr/>
        </p:nvSpPr>
        <p:spPr>
          <a:xfrm>
            <a:off x="7164069" y="5474334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bk object 2381"/>
          <p:cNvSpPr/>
          <p:nvPr/>
        </p:nvSpPr>
        <p:spPr>
          <a:xfrm>
            <a:off x="7169150" y="5473065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bk object 2382"/>
          <p:cNvSpPr/>
          <p:nvPr/>
        </p:nvSpPr>
        <p:spPr>
          <a:xfrm>
            <a:off x="7174230" y="547179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bk object 2383"/>
          <p:cNvSpPr/>
          <p:nvPr/>
        </p:nvSpPr>
        <p:spPr>
          <a:xfrm>
            <a:off x="7917180" y="547433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bk object 2384"/>
          <p:cNvSpPr/>
          <p:nvPr/>
        </p:nvSpPr>
        <p:spPr>
          <a:xfrm>
            <a:off x="7912100" y="547306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bk object 2385"/>
          <p:cNvSpPr/>
          <p:nvPr/>
        </p:nvSpPr>
        <p:spPr>
          <a:xfrm>
            <a:off x="7905750" y="547179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bk object 2386"/>
          <p:cNvSpPr/>
          <p:nvPr/>
        </p:nvSpPr>
        <p:spPr>
          <a:xfrm>
            <a:off x="7155180" y="547687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>
                <a:moveTo>
                  <a:pt x="0" y="0"/>
                </a:moveTo>
                <a:lnTo>
                  <a:pt x="1625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bk object 2387"/>
          <p:cNvSpPr/>
          <p:nvPr/>
        </p:nvSpPr>
        <p:spPr>
          <a:xfrm>
            <a:off x="7160259" y="5475604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bk object 2388"/>
          <p:cNvSpPr/>
          <p:nvPr/>
        </p:nvSpPr>
        <p:spPr>
          <a:xfrm>
            <a:off x="7928609" y="5476875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bk object 2389"/>
          <p:cNvSpPr/>
          <p:nvPr/>
        </p:nvSpPr>
        <p:spPr>
          <a:xfrm>
            <a:off x="7923530" y="5475604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bk object 2390"/>
          <p:cNvSpPr/>
          <p:nvPr/>
        </p:nvSpPr>
        <p:spPr>
          <a:xfrm>
            <a:off x="7141209" y="548068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bk object 2391"/>
          <p:cNvSpPr/>
          <p:nvPr/>
        </p:nvSpPr>
        <p:spPr>
          <a:xfrm>
            <a:off x="7146290" y="547941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bk object 2392"/>
          <p:cNvSpPr/>
          <p:nvPr/>
        </p:nvSpPr>
        <p:spPr>
          <a:xfrm>
            <a:off x="7151369" y="54781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bk object 2393"/>
          <p:cNvSpPr/>
          <p:nvPr/>
        </p:nvSpPr>
        <p:spPr>
          <a:xfrm>
            <a:off x="7946390" y="5480684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bk object 2394"/>
          <p:cNvSpPr/>
          <p:nvPr/>
        </p:nvSpPr>
        <p:spPr>
          <a:xfrm>
            <a:off x="7940040" y="54794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bk object 2395"/>
          <p:cNvSpPr/>
          <p:nvPr/>
        </p:nvSpPr>
        <p:spPr>
          <a:xfrm>
            <a:off x="7934959" y="547814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bk object 2396"/>
          <p:cNvSpPr/>
          <p:nvPr/>
        </p:nvSpPr>
        <p:spPr>
          <a:xfrm>
            <a:off x="7132319" y="548322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bk object 2397"/>
          <p:cNvSpPr/>
          <p:nvPr/>
        </p:nvSpPr>
        <p:spPr>
          <a:xfrm>
            <a:off x="7137400" y="548195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bk object 2398"/>
          <p:cNvSpPr/>
          <p:nvPr/>
        </p:nvSpPr>
        <p:spPr>
          <a:xfrm>
            <a:off x="7957819" y="548322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bk object 2399"/>
          <p:cNvSpPr/>
          <p:nvPr/>
        </p:nvSpPr>
        <p:spPr>
          <a:xfrm>
            <a:off x="7951469" y="548195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bk object 2400"/>
          <p:cNvSpPr/>
          <p:nvPr/>
        </p:nvSpPr>
        <p:spPr>
          <a:xfrm>
            <a:off x="7118350" y="5487034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bk object 2401"/>
          <p:cNvSpPr/>
          <p:nvPr/>
        </p:nvSpPr>
        <p:spPr>
          <a:xfrm>
            <a:off x="7123430" y="548576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bk object 2402"/>
          <p:cNvSpPr/>
          <p:nvPr/>
        </p:nvSpPr>
        <p:spPr>
          <a:xfrm>
            <a:off x="7128509" y="548449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bk object 2403"/>
          <p:cNvSpPr/>
          <p:nvPr/>
        </p:nvSpPr>
        <p:spPr>
          <a:xfrm>
            <a:off x="7976869" y="548703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bk object 2404"/>
          <p:cNvSpPr/>
          <p:nvPr/>
        </p:nvSpPr>
        <p:spPr>
          <a:xfrm>
            <a:off x="7969250" y="548576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bk object 2405"/>
          <p:cNvSpPr/>
          <p:nvPr/>
        </p:nvSpPr>
        <p:spPr>
          <a:xfrm>
            <a:off x="7962900" y="548449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bk object 2406"/>
          <p:cNvSpPr/>
          <p:nvPr/>
        </p:nvSpPr>
        <p:spPr>
          <a:xfrm>
            <a:off x="7109459" y="54895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bk object 2407"/>
          <p:cNvSpPr/>
          <p:nvPr/>
        </p:nvSpPr>
        <p:spPr>
          <a:xfrm>
            <a:off x="7114540" y="548830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bk object 2408"/>
          <p:cNvSpPr/>
          <p:nvPr/>
        </p:nvSpPr>
        <p:spPr>
          <a:xfrm>
            <a:off x="7983219" y="548957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bk object 2409"/>
          <p:cNvSpPr/>
          <p:nvPr/>
        </p:nvSpPr>
        <p:spPr>
          <a:xfrm>
            <a:off x="7979409" y="548830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bk object 2410"/>
          <p:cNvSpPr/>
          <p:nvPr/>
        </p:nvSpPr>
        <p:spPr>
          <a:xfrm>
            <a:off x="7095490" y="549338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bk object 2411"/>
          <p:cNvSpPr/>
          <p:nvPr/>
        </p:nvSpPr>
        <p:spPr>
          <a:xfrm>
            <a:off x="7100569" y="549211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bk object 2412"/>
          <p:cNvSpPr/>
          <p:nvPr/>
        </p:nvSpPr>
        <p:spPr>
          <a:xfrm>
            <a:off x="7105650" y="549084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bk object 2413"/>
          <p:cNvSpPr/>
          <p:nvPr/>
        </p:nvSpPr>
        <p:spPr>
          <a:xfrm>
            <a:off x="7995919" y="549338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bk object 2414"/>
          <p:cNvSpPr/>
          <p:nvPr/>
        </p:nvSpPr>
        <p:spPr>
          <a:xfrm>
            <a:off x="7992109" y="549211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bk object 2415"/>
          <p:cNvSpPr/>
          <p:nvPr/>
        </p:nvSpPr>
        <p:spPr>
          <a:xfrm>
            <a:off x="7988300" y="549084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bk object 2416"/>
          <p:cNvSpPr/>
          <p:nvPr/>
        </p:nvSpPr>
        <p:spPr>
          <a:xfrm>
            <a:off x="7085330" y="549592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bk object 2417"/>
          <p:cNvSpPr/>
          <p:nvPr/>
        </p:nvSpPr>
        <p:spPr>
          <a:xfrm>
            <a:off x="7091680" y="549465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bk object 2418"/>
          <p:cNvSpPr/>
          <p:nvPr/>
        </p:nvSpPr>
        <p:spPr>
          <a:xfrm>
            <a:off x="8003540" y="549592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bk object 2419"/>
          <p:cNvSpPr/>
          <p:nvPr/>
        </p:nvSpPr>
        <p:spPr>
          <a:xfrm>
            <a:off x="7999730" y="5494654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bk object 2420"/>
          <p:cNvSpPr/>
          <p:nvPr/>
        </p:nvSpPr>
        <p:spPr>
          <a:xfrm>
            <a:off x="7078980" y="54997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bk object 2421"/>
          <p:cNvSpPr/>
          <p:nvPr/>
        </p:nvSpPr>
        <p:spPr>
          <a:xfrm>
            <a:off x="7081519" y="549846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bk object 2422"/>
          <p:cNvSpPr/>
          <p:nvPr/>
        </p:nvSpPr>
        <p:spPr>
          <a:xfrm>
            <a:off x="7084059" y="549719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bk object 2423"/>
          <p:cNvSpPr/>
          <p:nvPr/>
        </p:nvSpPr>
        <p:spPr>
          <a:xfrm>
            <a:off x="8016240" y="54997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bk object 2424"/>
          <p:cNvSpPr/>
          <p:nvPr/>
        </p:nvSpPr>
        <p:spPr>
          <a:xfrm>
            <a:off x="8012430" y="54984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bk object 2425"/>
          <p:cNvSpPr/>
          <p:nvPr/>
        </p:nvSpPr>
        <p:spPr>
          <a:xfrm>
            <a:off x="8008619" y="549719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bk object 2426"/>
          <p:cNvSpPr/>
          <p:nvPr/>
        </p:nvSpPr>
        <p:spPr>
          <a:xfrm>
            <a:off x="7075169" y="550227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bk object 2427"/>
          <p:cNvSpPr/>
          <p:nvPr/>
        </p:nvSpPr>
        <p:spPr>
          <a:xfrm>
            <a:off x="7076440" y="550100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bk object 2428"/>
          <p:cNvSpPr/>
          <p:nvPr/>
        </p:nvSpPr>
        <p:spPr>
          <a:xfrm>
            <a:off x="8023859" y="550227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bk object 2429"/>
          <p:cNvSpPr/>
          <p:nvPr/>
        </p:nvSpPr>
        <p:spPr>
          <a:xfrm>
            <a:off x="8020050" y="5501004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bk object 2430"/>
          <p:cNvSpPr/>
          <p:nvPr/>
        </p:nvSpPr>
        <p:spPr>
          <a:xfrm>
            <a:off x="7067550" y="550608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bk object 2431"/>
          <p:cNvSpPr/>
          <p:nvPr/>
        </p:nvSpPr>
        <p:spPr>
          <a:xfrm>
            <a:off x="7070090" y="55048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bk object 2432"/>
          <p:cNvSpPr/>
          <p:nvPr/>
        </p:nvSpPr>
        <p:spPr>
          <a:xfrm>
            <a:off x="7072630" y="550354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bk object 2433"/>
          <p:cNvSpPr/>
          <p:nvPr/>
        </p:nvSpPr>
        <p:spPr>
          <a:xfrm>
            <a:off x="8036559" y="5506084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bk object 2434"/>
          <p:cNvSpPr/>
          <p:nvPr/>
        </p:nvSpPr>
        <p:spPr>
          <a:xfrm>
            <a:off x="8032750" y="55048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bk object 2435"/>
          <p:cNvSpPr/>
          <p:nvPr/>
        </p:nvSpPr>
        <p:spPr>
          <a:xfrm>
            <a:off x="8028940" y="550354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bk object 2436"/>
          <p:cNvSpPr/>
          <p:nvPr/>
        </p:nvSpPr>
        <p:spPr>
          <a:xfrm>
            <a:off x="7063740" y="550862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bk object 2437"/>
          <p:cNvSpPr/>
          <p:nvPr/>
        </p:nvSpPr>
        <p:spPr>
          <a:xfrm>
            <a:off x="7066280" y="550735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bk object 2438"/>
          <p:cNvSpPr/>
          <p:nvPr/>
        </p:nvSpPr>
        <p:spPr>
          <a:xfrm>
            <a:off x="8045450" y="550862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bk object 2439"/>
          <p:cNvSpPr/>
          <p:nvPr/>
        </p:nvSpPr>
        <p:spPr>
          <a:xfrm>
            <a:off x="8040369" y="550735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bk object 2440"/>
          <p:cNvSpPr/>
          <p:nvPr/>
        </p:nvSpPr>
        <p:spPr>
          <a:xfrm>
            <a:off x="7057390" y="551243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bk object 2441"/>
          <p:cNvSpPr/>
          <p:nvPr/>
        </p:nvSpPr>
        <p:spPr>
          <a:xfrm>
            <a:off x="7058659" y="551116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bk object 2442"/>
          <p:cNvSpPr/>
          <p:nvPr/>
        </p:nvSpPr>
        <p:spPr>
          <a:xfrm>
            <a:off x="7061200" y="550989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bk object 2443"/>
          <p:cNvSpPr/>
          <p:nvPr/>
        </p:nvSpPr>
        <p:spPr>
          <a:xfrm>
            <a:off x="8056880" y="55124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bk object 2444"/>
          <p:cNvSpPr/>
          <p:nvPr/>
        </p:nvSpPr>
        <p:spPr>
          <a:xfrm>
            <a:off x="8053069" y="551116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bk object 2445"/>
          <p:cNvSpPr/>
          <p:nvPr/>
        </p:nvSpPr>
        <p:spPr>
          <a:xfrm>
            <a:off x="8049259" y="550989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8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bk object 2446"/>
          <p:cNvSpPr/>
          <p:nvPr/>
        </p:nvSpPr>
        <p:spPr>
          <a:xfrm>
            <a:off x="7052309" y="551497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bk object 2447"/>
          <p:cNvSpPr/>
          <p:nvPr/>
        </p:nvSpPr>
        <p:spPr>
          <a:xfrm>
            <a:off x="7054850" y="55137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bk object 2448"/>
          <p:cNvSpPr/>
          <p:nvPr/>
        </p:nvSpPr>
        <p:spPr>
          <a:xfrm>
            <a:off x="8065769" y="55149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bk object 2449"/>
          <p:cNvSpPr/>
          <p:nvPr/>
        </p:nvSpPr>
        <p:spPr>
          <a:xfrm>
            <a:off x="8060690" y="5513704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bk object 2450"/>
          <p:cNvSpPr/>
          <p:nvPr/>
        </p:nvSpPr>
        <p:spPr>
          <a:xfrm>
            <a:off x="7045959" y="5518784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bk object 2451"/>
          <p:cNvSpPr/>
          <p:nvPr/>
        </p:nvSpPr>
        <p:spPr>
          <a:xfrm>
            <a:off x="7048500" y="551751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bk object 2452"/>
          <p:cNvSpPr/>
          <p:nvPr/>
        </p:nvSpPr>
        <p:spPr>
          <a:xfrm>
            <a:off x="7049769" y="551624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bk object 2453"/>
          <p:cNvSpPr/>
          <p:nvPr/>
        </p:nvSpPr>
        <p:spPr>
          <a:xfrm>
            <a:off x="8077200" y="551878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bk object 2454"/>
          <p:cNvSpPr/>
          <p:nvPr/>
        </p:nvSpPr>
        <p:spPr>
          <a:xfrm>
            <a:off x="8073390" y="55175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bk object 2455"/>
          <p:cNvSpPr/>
          <p:nvPr/>
        </p:nvSpPr>
        <p:spPr>
          <a:xfrm>
            <a:off x="8069580" y="551624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bk object 2456"/>
          <p:cNvSpPr/>
          <p:nvPr/>
        </p:nvSpPr>
        <p:spPr>
          <a:xfrm>
            <a:off x="7040880" y="5521325"/>
            <a:ext cx="123189" cy="0"/>
          </a:xfrm>
          <a:custGeom>
            <a:avLst/>
            <a:gdLst/>
            <a:ahLst/>
            <a:cxnLst/>
            <a:rect l="l" t="t" r="r" b="b"/>
            <a:pathLst>
              <a:path w="123190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bk object 2457"/>
          <p:cNvSpPr/>
          <p:nvPr/>
        </p:nvSpPr>
        <p:spPr>
          <a:xfrm>
            <a:off x="7043419" y="552005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bk object 2458"/>
          <p:cNvSpPr/>
          <p:nvPr/>
        </p:nvSpPr>
        <p:spPr>
          <a:xfrm>
            <a:off x="8086090" y="552132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bk object 2459"/>
          <p:cNvSpPr/>
          <p:nvPr/>
        </p:nvSpPr>
        <p:spPr>
          <a:xfrm>
            <a:off x="8082280" y="552005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bk object 2460"/>
          <p:cNvSpPr/>
          <p:nvPr/>
        </p:nvSpPr>
        <p:spPr>
          <a:xfrm>
            <a:off x="7034530" y="5525134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bk object 2461"/>
          <p:cNvSpPr/>
          <p:nvPr/>
        </p:nvSpPr>
        <p:spPr>
          <a:xfrm>
            <a:off x="7037069" y="552386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bk object 2462"/>
          <p:cNvSpPr/>
          <p:nvPr/>
        </p:nvSpPr>
        <p:spPr>
          <a:xfrm>
            <a:off x="7039609" y="552259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bk object 2463"/>
          <p:cNvSpPr/>
          <p:nvPr/>
        </p:nvSpPr>
        <p:spPr>
          <a:xfrm>
            <a:off x="8097519" y="552513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bk object 2464"/>
          <p:cNvSpPr/>
          <p:nvPr/>
        </p:nvSpPr>
        <p:spPr>
          <a:xfrm>
            <a:off x="8093709" y="552386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bk object 2465"/>
          <p:cNvSpPr/>
          <p:nvPr/>
        </p:nvSpPr>
        <p:spPr>
          <a:xfrm>
            <a:off x="8089900" y="552259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bk object 2466"/>
          <p:cNvSpPr/>
          <p:nvPr/>
        </p:nvSpPr>
        <p:spPr>
          <a:xfrm>
            <a:off x="7030719" y="552767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bk object 2467"/>
          <p:cNvSpPr/>
          <p:nvPr/>
        </p:nvSpPr>
        <p:spPr>
          <a:xfrm>
            <a:off x="7031990" y="552640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bk object 2468"/>
          <p:cNvSpPr/>
          <p:nvPr/>
        </p:nvSpPr>
        <p:spPr>
          <a:xfrm>
            <a:off x="8106409" y="55276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bk object 2469"/>
          <p:cNvSpPr/>
          <p:nvPr/>
        </p:nvSpPr>
        <p:spPr>
          <a:xfrm>
            <a:off x="8102600" y="552640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bk object 2470"/>
          <p:cNvSpPr/>
          <p:nvPr/>
        </p:nvSpPr>
        <p:spPr>
          <a:xfrm>
            <a:off x="7023100" y="5531484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bk object 2471"/>
          <p:cNvSpPr/>
          <p:nvPr/>
        </p:nvSpPr>
        <p:spPr>
          <a:xfrm>
            <a:off x="7025640" y="553021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bk object 2472"/>
          <p:cNvSpPr/>
          <p:nvPr/>
        </p:nvSpPr>
        <p:spPr>
          <a:xfrm>
            <a:off x="7028180" y="552894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bk object 2473"/>
          <p:cNvSpPr/>
          <p:nvPr/>
        </p:nvSpPr>
        <p:spPr>
          <a:xfrm>
            <a:off x="8117840" y="5531484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bk object 2474"/>
          <p:cNvSpPr/>
          <p:nvPr/>
        </p:nvSpPr>
        <p:spPr>
          <a:xfrm>
            <a:off x="8114030" y="553021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bk object 2475"/>
          <p:cNvSpPr/>
          <p:nvPr/>
        </p:nvSpPr>
        <p:spPr>
          <a:xfrm>
            <a:off x="8110219" y="552894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bk object 2476"/>
          <p:cNvSpPr/>
          <p:nvPr/>
        </p:nvSpPr>
        <p:spPr>
          <a:xfrm>
            <a:off x="7019290" y="553402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bk object 2477"/>
          <p:cNvSpPr/>
          <p:nvPr/>
        </p:nvSpPr>
        <p:spPr>
          <a:xfrm>
            <a:off x="7021830" y="553275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bk object 2478"/>
          <p:cNvSpPr/>
          <p:nvPr/>
        </p:nvSpPr>
        <p:spPr>
          <a:xfrm>
            <a:off x="8128000" y="553402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bk object 2479"/>
          <p:cNvSpPr/>
          <p:nvPr/>
        </p:nvSpPr>
        <p:spPr>
          <a:xfrm>
            <a:off x="8122919" y="553275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bk object 2480"/>
          <p:cNvSpPr/>
          <p:nvPr/>
        </p:nvSpPr>
        <p:spPr>
          <a:xfrm>
            <a:off x="7012940" y="553783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bk object 2481"/>
          <p:cNvSpPr/>
          <p:nvPr/>
        </p:nvSpPr>
        <p:spPr>
          <a:xfrm>
            <a:off x="7014209" y="553656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bk object 2482"/>
          <p:cNvSpPr/>
          <p:nvPr/>
        </p:nvSpPr>
        <p:spPr>
          <a:xfrm>
            <a:off x="7016750" y="55352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bk object 2483"/>
          <p:cNvSpPr/>
          <p:nvPr/>
        </p:nvSpPr>
        <p:spPr>
          <a:xfrm>
            <a:off x="8134350" y="553783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bk object 2484"/>
          <p:cNvSpPr/>
          <p:nvPr/>
        </p:nvSpPr>
        <p:spPr>
          <a:xfrm>
            <a:off x="8131809" y="55365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bk object 2485"/>
          <p:cNvSpPr/>
          <p:nvPr/>
        </p:nvSpPr>
        <p:spPr>
          <a:xfrm>
            <a:off x="8129269" y="55352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bk object 2486"/>
          <p:cNvSpPr/>
          <p:nvPr/>
        </p:nvSpPr>
        <p:spPr>
          <a:xfrm>
            <a:off x="7007859" y="554037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bk object 2487"/>
          <p:cNvSpPr/>
          <p:nvPr/>
        </p:nvSpPr>
        <p:spPr>
          <a:xfrm>
            <a:off x="7010400" y="553910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bk object 2488"/>
          <p:cNvSpPr/>
          <p:nvPr/>
        </p:nvSpPr>
        <p:spPr>
          <a:xfrm>
            <a:off x="8139430" y="55403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bk object 2489"/>
          <p:cNvSpPr/>
          <p:nvPr/>
        </p:nvSpPr>
        <p:spPr>
          <a:xfrm>
            <a:off x="8136890" y="553910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bk object 2490"/>
          <p:cNvSpPr/>
          <p:nvPr/>
        </p:nvSpPr>
        <p:spPr>
          <a:xfrm>
            <a:off x="7001509" y="554418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bk object 2491"/>
          <p:cNvSpPr/>
          <p:nvPr/>
        </p:nvSpPr>
        <p:spPr>
          <a:xfrm>
            <a:off x="7004050" y="554291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bk object 2492"/>
          <p:cNvSpPr/>
          <p:nvPr/>
        </p:nvSpPr>
        <p:spPr>
          <a:xfrm>
            <a:off x="7005319" y="554164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bk object 2493"/>
          <p:cNvSpPr/>
          <p:nvPr/>
        </p:nvSpPr>
        <p:spPr>
          <a:xfrm>
            <a:off x="8147050" y="554418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bk object 2494"/>
          <p:cNvSpPr/>
          <p:nvPr/>
        </p:nvSpPr>
        <p:spPr>
          <a:xfrm>
            <a:off x="8144509" y="554291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bk object 2495"/>
          <p:cNvSpPr/>
          <p:nvPr/>
        </p:nvSpPr>
        <p:spPr>
          <a:xfrm>
            <a:off x="8141969" y="554164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bk object 2496"/>
          <p:cNvSpPr/>
          <p:nvPr/>
        </p:nvSpPr>
        <p:spPr>
          <a:xfrm>
            <a:off x="6996430" y="554672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bk object 2497"/>
          <p:cNvSpPr/>
          <p:nvPr/>
        </p:nvSpPr>
        <p:spPr>
          <a:xfrm>
            <a:off x="6998969" y="554545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bk object 2498"/>
          <p:cNvSpPr/>
          <p:nvPr/>
        </p:nvSpPr>
        <p:spPr>
          <a:xfrm>
            <a:off x="8152130" y="554672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bk object 2499"/>
          <p:cNvSpPr/>
          <p:nvPr/>
        </p:nvSpPr>
        <p:spPr>
          <a:xfrm>
            <a:off x="8149590" y="554545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bk object 2500"/>
          <p:cNvSpPr/>
          <p:nvPr/>
        </p:nvSpPr>
        <p:spPr>
          <a:xfrm>
            <a:off x="6990080" y="555053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bk object 2501"/>
          <p:cNvSpPr/>
          <p:nvPr/>
        </p:nvSpPr>
        <p:spPr>
          <a:xfrm>
            <a:off x="6992619" y="554926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bk object 2502"/>
          <p:cNvSpPr/>
          <p:nvPr/>
        </p:nvSpPr>
        <p:spPr>
          <a:xfrm>
            <a:off x="6995159" y="554799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bk object 2503"/>
          <p:cNvSpPr/>
          <p:nvPr/>
        </p:nvSpPr>
        <p:spPr>
          <a:xfrm>
            <a:off x="8159750" y="555053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bk object 2504"/>
          <p:cNvSpPr/>
          <p:nvPr/>
        </p:nvSpPr>
        <p:spPr>
          <a:xfrm>
            <a:off x="8157209" y="554926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bk object 2505"/>
          <p:cNvSpPr/>
          <p:nvPr/>
        </p:nvSpPr>
        <p:spPr>
          <a:xfrm>
            <a:off x="8154669" y="554799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bk object 2506"/>
          <p:cNvSpPr/>
          <p:nvPr/>
        </p:nvSpPr>
        <p:spPr>
          <a:xfrm>
            <a:off x="6986269" y="555307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bk object 2507"/>
          <p:cNvSpPr/>
          <p:nvPr/>
        </p:nvSpPr>
        <p:spPr>
          <a:xfrm>
            <a:off x="6987540" y="555180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bk object 2508"/>
          <p:cNvSpPr/>
          <p:nvPr/>
        </p:nvSpPr>
        <p:spPr>
          <a:xfrm>
            <a:off x="8164830" y="555307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bk object 2509"/>
          <p:cNvSpPr/>
          <p:nvPr/>
        </p:nvSpPr>
        <p:spPr>
          <a:xfrm>
            <a:off x="8162290" y="555180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bk object 2510"/>
          <p:cNvSpPr/>
          <p:nvPr/>
        </p:nvSpPr>
        <p:spPr>
          <a:xfrm>
            <a:off x="6978650" y="555688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bk object 2511"/>
          <p:cNvSpPr/>
          <p:nvPr/>
        </p:nvSpPr>
        <p:spPr>
          <a:xfrm>
            <a:off x="6981190" y="555561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bk object 2512"/>
          <p:cNvSpPr/>
          <p:nvPr/>
        </p:nvSpPr>
        <p:spPr>
          <a:xfrm>
            <a:off x="6983730" y="555434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bk object 2513"/>
          <p:cNvSpPr/>
          <p:nvPr/>
        </p:nvSpPr>
        <p:spPr>
          <a:xfrm>
            <a:off x="8172450" y="555688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bk object 2514"/>
          <p:cNvSpPr/>
          <p:nvPr/>
        </p:nvSpPr>
        <p:spPr>
          <a:xfrm>
            <a:off x="8169909" y="555561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bk object 2515"/>
          <p:cNvSpPr/>
          <p:nvPr/>
        </p:nvSpPr>
        <p:spPr>
          <a:xfrm>
            <a:off x="8167369" y="555434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bk object 2516"/>
          <p:cNvSpPr/>
          <p:nvPr/>
        </p:nvSpPr>
        <p:spPr>
          <a:xfrm>
            <a:off x="6974840" y="555942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bk object 2517"/>
          <p:cNvSpPr/>
          <p:nvPr/>
        </p:nvSpPr>
        <p:spPr>
          <a:xfrm>
            <a:off x="6977380" y="555815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bk object 2518"/>
          <p:cNvSpPr/>
          <p:nvPr/>
        </p:nvSpPr>
        <p:spPr>
          <a:xfrm>
            <a:off x="8177530" y="555942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bk object 2519"/>
          <p:cNvSpPr/>
          <p:nvPr/>
        </p:nvSpPr>
        <p:spPr>
          <a:xfrm>
            <a:off x="8174990" y="555815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bk object 2520"/>
          <p:cNvSpPr/>
          <p:nvPr/>
        </p:nvSpPr>
        <p:spPr>
          <a:xfrm>
            <a:off x="6968490" y="556323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bk object 2521"/>
          <p:cNvSpPr/>
          <p:nvPr/>
        </p:nvSpPr>
        <p:spPr>
          <a:xfrm>
            <a:off x="6969759" y="556196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bk object 2522"/>
          <p:cNvSpPr/>
          <p:nvPr/>
        </p:nvSpPr>
        <p:spPr>
          <a:xfrm>
            <a:off x="6972300" y="556069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bk object 2523"/>
          <p:cNvSpPr/>
          <p:nvPr/>
        </p:nvSpPr>
        <p:spPr>
          <a:xfrm>
            <a:off x="8185150" y="556323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bk object 2524"/>
          <p:cNvSpPr/>
          <p:nvPr/>
        </p:nvSpPr>
        <p:spPr>
          <a:xfrm>
            <a:off x="8182609" y="556196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bk object 2525"/>
          <p:cNvSpPr/>
          <p:nvPr/>
        </p:nvSpPr>
        <p:spPr>
          <a:xfrm>
            <a:off x="8180069" y="556069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bk object 2526"/>
          <p:cNvSpPr/>
          <p:nvPr/>
        </p:nvSpPr>
        <p:spPr>
          <a:xfrm>
            <a:off x="6965950" y="55645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bk object 2527"/>
          <p:cNvSpPr/>
          <p:nvPr/>
        </p:nvSpPr>
        <p:spPr>
          <a:xfrm>
            <a:off x="8187690" y="55645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bk object 2528"/>
          <p:cNvSpPr/>
          <p:nvPr/>
        </p:nvSpPr>
        <p:spPr>
          <a:xfrm>
            <a:off x="6764019" y="5565140"/>
            <a:ext cx="1714500" cy="166370"/>
          </a:xfrm>
          <a:custGeom>
            <a:avLst/>
            <a:gdLst/>
            <a:ahLst/>
            <a:cxnLst/>
            <a:rect l="l" t="t" r="r" b="b"/>
            <a:pathLst>
              <a:path w="1714500" h="166370">
                <a:moveTo>
                  <a:pt x="297179" y="0"/>
                </a:moveTo>
                <a:lnTo>
                  <a:pt x="199389" y="0"/>
                </a:lnTo>
                <a:lnTo>
                  <a:pt x="199389" y="1270"/>
                </a:lnTo>
                <a:lnTo>
                  <a:pt x="297179" y="1270"/>
                </a:lnTo>
                <a:lnTo>
                  <a:pt x="297179" y="0"/>
                </a:lnTo>
                <a:close/>
              </a:path>
              <a:path w="1714500" h="166370">
                <a:moveTo>
                  <a:pt x="1525269" y="0"/>
                </a:moveTo>
                <a:lnTo>
                  <a:pt x="1426209" y="0"/>
                </a:lnTo>
                <a:lnTo>
                  <a:pt x="1426209" y="1270"/>
                </a:lnTo>
                <a:lnTo>
                  <a:pt x="1525269" y="1270"/>
                </a:lnTo>
                <a:lnTo>
                  <a:pt x="1525269" y="0"/>
                </a:lnTo>
                <a:close/>
              </a:path>
              <a:path w="1714500" h="166370">
                <a:moveTo>
                  <a:pt x="289559" y="3810"/>
                </a:moveTo>
                <a:lnTo>
                  <a:pt x="193039" y="3810"/>
                </a:lnTo>
                <a:lnTo>
                  <a:pt x="193039" y="5080"/>
                </a:lnTo>
                <a:lnTo>
                  <a:pt x="289559" y="5080"/>
                </a:lnTo>
                <a:lnTo>
                  <a:pt x="289559" y="3810"/>
                </a:lnTo>
                <a:close/>
              </a:path>
              <a:path w="1714500" h="166370">
                <a:moveTo>
                  <a:pt x="292100" y="2540"/>
                </a:moveTo>
                <a:lnTo>
                  <a:pt x="195579" y="2540"/>
                </a:lnTo>
                <a:lnTo>
                  <a:pt x="195579" y="3810"/>
                </a:lnTo>
                <a:lnTo>
                  <a:pt x="292100" y="3810"/>
                </a:lnTo>
                <a:lnTo>
                  <a:pt x="292100" y="2540"/>
                </a:lnTo>
                <a:close/>
              </a:path>
              <a:path w="1714500" h="166370">
                <a:moveTo>
                  <a:pt x="294640" y="1270"/>
                </a:moveTo>
                <a:lnTo>
                  <a:pt x="196850" y="1270"/>
                </a:lnTo>
                <a:lnTo>
                  <a:pt x="196850" y="2540"/>
                </a:lnTo>
                <a:lnTo>
                  <a:pt x="294640" y="2540"/>
                </a:lnTo>
                <a:lnTo>
                  <a:pt x="294640" y="1270"/>
                </a:lnTo>
                <a:close/>
              </a:path>
              <a:path w="1714500" h="166370">
                <a:moveTo>
                  <a:pt x="1532889" y="3810"/>
                </a:moveTo>
                <a:lnTo>
                  <a:pt x="1433829" y="3810"/>
                </a:lnTo>
                <a:lnTo>
                  <a:pt x="1433829" y="5080"/>
                </a:lnTo>
                <a:lnTo>
                  <a:pt x="1532889" y="5080"/>
                </a:lnTo>
                <a:lnTo>
                  <a:pt x="1532889" y="3810"/>
                </a:lnTo>
                <a:close/>
              </a:path>
              <a:path w="1714500" h="166370">
                <a:moveTo>
                  <a:pt x="1530349" y="2540"/>
                </a:moveTo>
                <a:lnTo>
                  <a:pt x="1431289" y="2540"/>
                </a:lnTo>
                <a:lnTo>
                  <a:pt x="1431289" y="3810"/>
                </a:lnTo>
                <a:lnTo>
                  <a:pt x="1530349" y="3810"/>
                </a:lnTo>
                <a:lnTo>
                  <a:pt x="1530349" y="2540"/>
                </a:lnTo>
                <a:close/>
              </a:path>
              <a:path w="1714500" h="166370">
                <a:moveTo>
                  <a:pt x="1527809" y="1270"/>
                </a:moveTo>
                <a:lnTo>
                  <a:pt x="1428750" y="1270"/>
                </a:lnTo>
                <a:lnTo>
                  <a:pt x="1428750" y="2540"/>
                </a:lnTo>
                <a:lnTo>
                  <a:pt x="1527809" y="2540"/>
                </a:lnTo>
                <a:lnTo>
                  <a:pt x="1527809" y="1270"/>
                </a:lnTo>
                <a:close/>
              </a:path>
              <a:path w="1714500" h="166370">
                <a:moveTo>
                  <a:pt x="284479" y="6350"/>
                </a:moveTo>
                <a:lnTo>
                  <a:pt x="187959" y="6350"/>
                </a:lnTo>
                <a:lnTo>
                  <a:pt x="187959" y="7620"/>
                </a:lnTo>
                <a:lnTo>
                  <a:pt x="284479" y="7620"/>
                </a:lnTo>
                <a:lnTo>
                  <a:pt x="284479" y="6350"/>
                </a:lnTo>
                <a:close/>
              </a:path>
              <a:path w="1714500" h="166370">
                <a:moveTo>
                  <a:pt x="287020" y="5080"/>
                </a:moveTo>
                <a:lnTo>
                  <a:pt x="190500" y="5080"/>
                </a:lnTo>
                <a:lnTo>
                  <a:pt x="190500" y="6350"/>
                </a:lnTo>
                <a:lnTo>
                  <a:pt x="287020" y="6350"/>
                </a:lnTo>
                <a:lnTo>
                  <a:pt x="287020" y="5080"/>
                </a:lnTo>
                <a:close/>
              </a:path>
              <a:path w="1714500" h="166370">
                <a:moveTo>
                  <a:pt x="1536700" y="6350"/>
                </a:moveTo>
                <a:lnTo>
                  <a:pt x="1438909" y="6350"/>
                </a:lnTo>
                <a:lnTo>
                  <a:pt x="1438909" y="7620"/>
                </a:lnTo>
                <a:lnTo>
                  <a:pt x="1536700" y="7620"/>
                </a:lnTo>
                <a:lnTo>
                  <a:pt x="1536700" y="6350"/>
                </a:lnTo>
                <a:close/>
              </a:path>
              <a:path w="1714500" h="166370">
                <a:moveTo>
                  <a:pt x="1535429" y="5080"/>
                </a:moveTo>
                <a:lnTo>
                  <a:pt x="1436370" y="5080"/>
                </a:lnTo>
                <a:lnTo>
                  <a:pt x="1436370" y="6350"/>
                </a:lnTo>
                <a:lnTo>
                  <a:pt x="1535429" y="6350"/>
                </a:lnTo>
                <a:lnTo>
                  <a:pt x="1535429" y="5080"/>
                </a:lnTo>
                <a:close/>
              </a:path>
              <a:path w="1714500" h="166370">
                <a:moveTo>
                  <a:pt x="276859" y="10160"/>
                </a:moveTo>
                <a:lnTo>
                  <a:pt x="182879" y="10160"/>
                </a:lnTo>
                <a:lnTo>
                  <a:pt x="182879" y="11430"/>
                </a:lnTo>
                <a:lnTo>
                  <a:pt x="276859" y="11430"/>
                </a:lnTo>
                <a:lnTo>
                  <a:pt x="276859" y="10160"/>
                </a:lnTo>
                <a:close/>
              </a:path>
              <a:path w="1714500" h="166370">
                <a:moveTo>
                  <a:pt x="279400" y="8890"/>
                </a:moveTo>
                <a:lnTo>
                  <a:pt x="184150" y="8890"/>
                </a:lnTo>
                <a:lnTo>
                  <a:pt x="184150" y="10160"/>
                </a:lnTo>
                <a:lnTo>
                  <a:pt x="279400" y="10160"/>
                </a:lnTo>
                <a:lnTo>
                  <a:pt x="279400" y="8890"/>
                </a:lnTo>
                <a:close/>
              </a:path>
              <a:path w="1714500" h="166370">
                <a:moveTo>
                  <a:pt x="281939" y="7620"/>
                </a:moveTo>
                <a:lnTo>
                  <a:pt x="186689" y="7620"/>
                </a:lnTo>
                <a:lnTo>
                  <a:pt x="186689" y="8890"/>
                </a:lnTo>
                <a:lnTo>
                  <a:pt x="281939" y="8890"/>
                </a:lnTo>
                <a:lnTo>
                  <a:pt x="281939" y="7620"/>
                </a:lnTo>
                <a:close/>
              </a:path>
              <a:path w="1714500" h="166370">
                <a:moveTo>
                  <a:pt x="1541779" y="10160"/>
                </a:moveTo>
                <a:lnTo>
                  <a:pt x="1446529" y="10160"/>
                </a:lnTo>
                <a:lnTo>
                  <a:pt x="1446529" y="11430"/>
                </a:lnTo>
                <a:lnTo>
                  <a:pt x="1541779" y="11430"/>
                </a:lnTo>
                <a:lnTo>
                  <a:pt x="1541779" y="10160"/>
                </a:lnTo>
                <a:close/>
              </a:path>
              <a:path w="1714500" h="166370">
                <a:moveTo>
                  <a:pt x="1540509" y="8890"/>
                </a:moveTo>
                <a:lnTo>
                  <a:pt x="1443989" y="8890"/>
                </a:lnTo>
                <a:lnTo>
                  <a:pt x="1443989" y="10160"/>
                </a:lnTo>
                <a:lnTo>
                  <a:pt x="1540509" y="10160"/>
                </a:lnTo>
                <a:lnTo>
                  <a:pt x="1540509" y="8890"/>
                </a:lnTo>
                <a:close/>
              </a:path>
              <a:path w="1714500" h="166370">
                <a:moveTo>
                  <a:pt x="1537970" y="7620"/>
                </a:moveTo>
                <a:lnTo>
                  <a:pt x="1441450" y="7620"/>
                </a:lnTo>
                <a:lnTo>
                  <a:pt x="1441450" y="8890"/>
                </a:lnTo>
                <a:lnTo>
                  <a:pt x="1537970" y="8890"/>
                </a:lnTo>
                <a:lnTo>
                  <a:pt x="1537970" y="7620"/>
                </a:lnTo>
                <a:close/>
              </a:path>
              <a:path w="1714500" h="166370">
                <a:moveTo>
                  <a:pt x="271779" y="12700"/>
                </a:moveTo>
                <a:lnTo>
                  <a:pt x="179070" y="12700"/>
                </a:lnTo>
                <a:lnTo>
                  <a:pt x="179070" y="13970"/>
                </a:lnTo>
                <a:lnTo>
                  <a:pt x="271779" y="13970"/>
                </a:lnTo>
                <a:lnTo>
                  <a:pt x="271779" y="12700"/>
                </a:lnTo>
                <a:close/>
              </a:path>
              <a:path w="1714500" h="166370">
                <a:moveTo>
                  <a:pt x="274319" y="11430"/>
                </a:moveTo>
                <a:lnTo>
                  <a:pt x="180339" y="11430"/>
                </a:lnTo>
                <a:lnTo>
                  <a:pt x="180339" y="12700"/>
                </a:lnTo>
                <a:lnTo>
                  <a:pt x="274319" y="12700"/>
                </a:lnTo>
                <a:lnTo>
                  <a:pt x="274319" y="11430"/>
                </a:lnTo>
                <a:close/>
              </a:path>
              <a:path w="1714500" h="166370">
                <a:moveTo>
                  <a:pt x="1545589" y="12700"/>
                </a:moveTo>
                <a:lnTo>
                  <a:pt x="1451609" y="12700"/>
                </a:lnTo>
                <a:lnTo>
                  <a:pt x="1451609" y="13970"/>
                </a:lnTo>
                <a:lnTo>
                  <a:pt x="1545589" y="13970"/>
                </a:lnTo>
                <a:lnTo>
                  <a:pt x="1545589" y="12700"/>
                </a:lnTo>
                <a:close/>
              </a:path>
              <a:path w="1714500" h="166370">
                <a:moveTo>
                  <a:pt x="1543050" y="11430"/>
                </a:moveTo>
                <a:lnTo>
                  <a:pt x="1449070" y="11430"/>
                </a:lnTo>
                <a:lnTo>
                  <a:pt x="1449070" y="12700"/>
                </a:lnTo>
                <a:lnTo>
                  <a:pt x="1543050" y="12700"/>
                </a:lnTo>
                <a:lnTo>
                  <a:pt x="1543050" y="11430"/>
                </a:lnTo>
                <a:close/>
              </a:path>
              <a:path w="1714500" h="166370">
                <a:moveTo>
                  <a:pt x="264159" y="16510"/>
                </a:moveTo>
                <a:lnTo>
                  <a:pt x="173989" y="16510"/>
                </a:lnTo>
                <a:lnTo>
                  <a:pt x="173989" y="17780"/>
                </a:lnTo>
                <a:lnTo>
                  <a:pt x="264159" y="17780"/>
                </a:lnTo>
                <a:lnTo>
                  <a:pt x="264159" y="16510"/>
                </a:lnTo>
                <a:close/>
              </a:path>
              <a:path w="1714500" h="166370">
                <a:moveTo>
                  <a:pt x="266700" y="15240"/>
                </a:moveTo>
                <a:lnTo>
                  <a:pt x="175259" y="15240"/>
                </a:lnTo>
                <a:lnTo>
                  <a:pt x="175259" y="16510"/>
                </a:lnTo>
                <a:lnTo>
                  <a:pt x="266700" y="16510"/>
                </a:lnTo>
                <a:lnTo>
                  <a:pt x="266700" y="15240"/>
                </a:lnTo>
                <a:close/>
              </a:path>
              <a:path w="1714500" h="166370">
                <a:moveTo>
                  <a:pt x="269240" y="13970"/>
                </a:moveTo>
                <a:lnTo>
                  <a:pt x="177800" y="13970"/>
                </a:lnTo>
                <a:lnTo>
                  <a:pt x="177800" y="15240"/>
                </a:lnTo>
                <a:lnTo>
                  <a:pt x="269240" y="15240"/>
                </a:lnTo>
                <a:lnTo>
                  <a:pt x="269240" y="13970"/>
                </a:lnTo>
                <a:close/>
              </a:path>
              <a:path w="1714500" h="166370">
                <a:moveTo>
                  <a:pt x="1550670" y="16510"/>
                </a:moveTo>
                <a:lnTo>
                  <a:pt x="1459229" y="16510"/>
                </a:lnTo>
                <a:lnTo>
                  <a:pt x="1459229" y="17780"/>
                </a:lnTo>
                <a:lnTo>
                  <a:pt x="1550670" y="17780"/>
                </a:lnTo>
                <a:lnTo>
                  <a:pt x="1550670" y="16510"/>
                </a:lnTo>
                <a:close/>
              </a:path>
              <a:path w="1714500" h="166370">
                <a:moveTo>
                  <a:pt x="1548129" y="15240"/>
                </a:moveTo>
                <a:lnTo>
                  <a:pt x="1456689" y="15240"/>
                </a:lnTo>
                <a:lnTo>
                  <a:pt x="1456689" y="16510"/>
                </a:lnTo>
                <a:lnTo>
                  <a:pt x="1548129" y="16510"/>
                </a:lnTo>
                <a:lnTo>
                  <a:pt x="1548129" y="15240"/>
                </a:lnTo>
                <a:close/>
              </a:path>
              <a:path w="1714500" h="166370">
                <a:moveTo>
                  <a:pt x="1546859" y="13970"/>
                </a:moveTo>
                <a:lnTo>
                  <a:pt x="1454150" y="13970"/>
                </a:lnTo>
                <a:lnTo>
                  <a:pt x="1454150" y="15240"/>
                </a:lnTo>
                <a:lnTo>
                  <a:pt x="1546859" y="15240"/>
                </a:lnTo>
                <a:lnTo>
                  <a:pt x="1546859" y="13970"/>
                </a:lnTo>
                <a:close/>
              </a:path>
              <a:path w="1714500" h="166370">
                <a:moveTo>
                  <a:pt x="259079" y="19050"/>
                </a:moveTo>
                <a:lnTo>
                  <a:pt x="170179" y="19050"/>
                </a:lnTo>
                <a:lnTo>
                  <a:pt x="170179" y="20320"/>
                </a:lnTo>
                <a:lnTo>
                  <a:pt x="259079" y="20320"/>
                </a:lnTo>
                <a:lnTo>
                  <a:pt x="259079" y="19050"/>
                </a:lnTo>
                <a:close/>
              </a:path>
              <a:path w="1714500" h="166370">
                <a:moveTo>
                  <a:pt x="261620" y="17780"/>
                </a:moveTo>
                <a:lnTo>
                  <a:pt x="171450" y="17780"/>
                </a:lnTo>
                <a:lnTo>
                  <a:pt x="171450" y="19050"/>
                </a:lnTo>
                <a:lnTo>
                  <a:pt x="261620" y="19050"/>
                </a:lnTo>
                <a:lnTo>
                  <a:pt x="261620" y="17780"/>
                </a:lnTo>
                <a:close/>
              </a:path>
              <a:path w="1714500" h="166370">
                <a:moveTo>
                  <a:pt x="1553209" y="19050"/>
                </a:moveTo>
                <a:lnTo>
                  <a:pt x="1464309" y="19050"/>
                </a:lnTo>
                <a:lnTo>
                  <a:pt x="1464309" y="20320"/>
                </a:lnTo>
                <a:lnTo>
                  <a:pt x="1553209" y="20320"/>
                </a:lnTo>
                <a:lnTo>
                  <a:pt x="1553209" y="19050"/>
                </a:lnTo>
                <a:close/>
              </a:path>
              <a:path w="1714500" h="166370">
                <a:moveTo>
                  <a:pt x="1551940" y="17780"/>
                </a:moveTo>
                <a:lnTo>
                  <a:pt x="1461770" y="17780"/>
                </a:lnTo>
                <a:lnTo>
                  <a:pt x="1461770" y="19050"/>
                </a:lnTo>
                <a:lnTo>
                  <a:pt x="1551940" y="19050"/>
                </a:lnTo>
                <a:lnTo>
                  <a:pt x="1551940" y="17780"/>
                </a:lnTo>
                <a:close/>
              </a:path>
              <a:path w="1714500" h="166370">
                <a:moveTo>
                  <a:pt x="251459" y="22860"/>
                </a:moveTo>
                <a:lnTo>
                  <a:pt x="163829" y="22860"/>
                </a:lnTo>
                <a:lnTo>
                  <a:pt x="163829" y="24130"/>
                </a:lnTo>
                <a:lnTo>
                  <a:pt x="251459" y="24130"/>
                </a:lnTo>
                <a:lnTo>
                  <a:pt x="251459" y="22860"/>
                </a:lnTo>
                <a:close/>
              </a:path>
              <a:path w="1714500" h="166370">
                <a:moveTo>
                  <a:pt x="254000" y="21590"/>
                </a:moveTo>
                <a:lnTo>
                  <a:pt x="166370" y="21590"/>
                </a:lnTo>
                <a:lnTo>
                  <a:pt x="166370" y="22860"/>
                </a:lnTo>
                <a:lnTo>
                  <a:pt x="254000" y="22860"/>
                </a:lnTo>
                <a:lnTo>
                  <a:pt x="254000" y="21590"/>
                </a:lnTo>
                <a:close/>
              </a:path>
              <a:path w="1714500" h="166370">
                <a:moveTo>
                  <a:pt x="256539" y="20320"/>
                </a:moveTo>
                <a:lnTo>
                  <a:pt x="167639" y="20320"/>
                </a:lnTo>
                <a:lnTo>
                  <a:pt x="167639" y="21590"/>
                </a:lnTo>
                <a:lnTo>
                  <a:pt x="256539" y="21590"/>
                </a:lnTo>
                <a:lnTo>
                  <a:pt x="256539" y="20320"/>
                </a:lnTo>
                <a:close/>
              </a:path>
              <a:path w="1714500" h="166370">
                <a:moveTo>
                  <a:pt x="1558289" y="22860"/>
                </a:moveTo>
                <a:lnTo>
                  <a:pt x="1471929" y="22860"/>
                </a:lnTo>
                <a:lnTo>
                  <a:pt x="1471929" y="24130"/>
                </a:lnTo>
                <a:lnTo>
                  <a:pt x="1558289" y="24130"/>
                </a:lnTo>
                <a:lnTo>
                  <a:pt x="1558289" y="22860"/>
                </a:lnTo>
                <a:close/>
              </a:path>
              <a:path w="1714500" h="166370">
                <a:moveTo>
                  <a:pt x="1557019" y="21590"/>
                </a:moveTo>
                <a:lnTo>
                  <a:pt x="1469389" y="21590"/>
                </a:lnTo>
                <a:lnTo>
                  <a:pt x="1469389" y="22860"/>
                </a:lnTo>
                <a:lnTo>
                  <a:pt x="1557019" y="22860"/>
                </a:lnTo>
                <a:lnTo>
                  <a:pt x="1557019" y="21590"/>
                </a:lnTo>
                <a:close/>
              </a:path>
              <a:path w="1714500" h="166370">
                <a:moveTo>
                  <a:pt x="1555750" y="20320"/>
                </a:moveTo>
                <a:lnTo>
                  <a:pt x="1466850" y="20320"/>
                </a:lnTo>
                <a:lnTo>
                  <a:pt x="1466850" y="21590"/>
                </a:lnTo>
                <a:lnTo>
                  <a:pt x="1555750" y="21590"/>
                </a:lnTo>
                <a:lnTo>
                  <a:pt x="1555750" y="20320"/>
                </a:lnTo>
                <a:close/>
              </a:path>
              <a:path w="1714500" h="166370">
                <a:moveTo>
                  <a:pt x="246379" y="25400"/>
                </a:moveTo>
                <a:lnTo>
                  <a:pt x="161289" y="25400"/>
                </a:lnTo>
                <a:lnTo>
                  <a:pt x="161289" y="26670"/>
                </a:lnTo>
                <a:lnTo>
                  <a:pt x="246379" y="26670"/>
                </a:lnTo>
                <a:lnTo>
                  <a:pt x="246379" y="25400"/>
                </a:lnTo>
                <a:close/>
              </a:path>
              <a:path w="1714500" h="166370">
                <a:moveTo>
                  <a:pt x="248919" y="24130"/>
                </a:moveTo>
                <a:lnTo>
                  <a:pt x="162559" y="24130"/>
                </a:lnTo>
                <a:lnTo>
                  <a:pt x="162559" y="25400"/>
                </a:lnTo>
                <a:lnTo>
                  <a:pt x="248919" y="25400"/>
                </a:lnTo>
                <a:lnTo>
                  <a:pt x="248919" y="24130"/>
                </a:lnTo>
                <a:close/>
              </a:path>
              <a:path w="1714500" h="166370">
                <a:moveTo>
                  <a:pt x="1562100" y="25400"/>
                </a:moveTo>
                <a:lnTo>
                  <a:pt x="1477009" y="25400"/>
                </a:lnTo>
                <a:lnTo>
                  <a:pt x="1477009" y="26670"/>
                </a:lnTo>
                <a:lnTo>
                  <a:pt x="1562100" y="26670"/>
                </a:lnTo>
                <a:lnTo>
                  <a:pt x="1562100" y="25400"/>
                </a:lnTo>
                <a:close/>
              </a:path>
              <a:path w="1714500" h="166370">
                <a:moveTo>
                  <a:pt x="1560829" y="24130"/>
                </a:moveTo>
                <a:lnTo>
                  <a:pt x="1474470" y="24130"/>
                </a:lnTo>
                <a:lnTo>
                  <a:pt x="1474470" y="25400"/>
                </a:lnTo>
                <a:lnTo>
                  <a:pt x="1560829" y="25400"/>
                </a:lnTo>
                <a:lnTo>
                  <a:pt x="1560829" y="24130"/>
                </a:lnTo>
                <a:close/>
              </a:path>
              <a:path w="1714500" h="166370">
                <a:moveTo>
                  <a:pt x="238759" y="29210"/>
                </a:moveTo>
                <a:lnTo>
                  <a:pt x="154939" y="29210"/>
                </a:lnTo>
                <a:lnTo>
                  <a:pt x="154939" y="30480"/>
                </a:lnTo>
                <a:lnTo>
                  <a:pt x="238759" y="30480"/>
                </a:lnTo>
                <a:lnTo>
                  <a:pt x="238759" y="29210"/>
                </a:lnTo>
                <a:close/>
              </a:path>
              <a:path w="1714500" h="166370">
                <a:moveTo>
                  <a:pt x="241300" y="27940"/>
                </a:moveTo>
                <a:lnTo>
                  <a:pt x="157479" y="27940"/>
                </a:lnTo>
                <a:lnTo>
                  <a:pt x="157479" y="29210"/>
                </a:lnTo>
                <a:lnTo>
                  <a:pt x="241300" y="29210"/>
                </a:lnTo>
                <a:lnTo>
                  <a:pt x="241300" y="27940"/>
                </a:lnTo>
                <a:close/>
              </a:path>
              <a:path w="1714500" h="166370">
                <a:moveTo>
                  <a:pt x="243840" y="26670"/>
                </a:moveTo>
                <a:lnTo>
                  <a:pt x="158750" y="26670"/>
                </a:lnTo>
                <a:lnTo>
                  <a:pt x="158750" y="27940"/>
                </a:lnTo>
                <a:lnTo>
                  <a:pt x="243840" y="27940"/>
                </a:lnTo>
                <a:lnTo>
                  <a:pt x="243840" y="26670"/>
                </a:lnTo>
                <a:close/>
              </a:path>
              <a:path w="1714500" h="166370">
                <a:moveTo>
                  <a:pt x="1567179" y="29210"/>
                </a:moveTo>
                <a:lnTo>
                  <a:pt x="1484629" y="29210"/>
                </a:lnTo>
                <a:lnTo>
                  <a:pt x="1484629" y="30480"/>
                </a:lnTo>
                <a:lnTo>
                  <a:pt x="1567179" y="30480"/>
                </a:lnTo>
                <a:lnTo>
                  <a:pt x="1567179" y="29210"/>
                </a:lnTo>
                <a:close/>
              </a:path>
              <a:path w="1714500" h="166370">
                <a:moveTo>
                  <a:pt x="1565909" y="27940"/>
                </a:moveTo>
                <a:lnTo>
                  <a:pt x="1482089" y="27940"/>
                </a:lnTo>
                <a:lnTo>
                  <a:pt x="1482089" y="29210"/>
                </a:lnTo>
                <a:lnTo>
                  <a:pt x="1565909" y="29210"/>
                </a:lnTo>
                <a:lnTo>
                  <a:pt x="1565909" y="27940"/>
                </a:lnTo>
                <a:close/>
              </a:path>
              <a:path w="1714500" h="166370">
                <a:moveTo>
                  <a:pt x="1563370" y="26670"/>
                </a:moveTo>
                <a:lnTo>
                  <a:pt x="1479550" y="26670"/>
                </a:lnTo>
                <a:lnTo>
                  <a:pt x="1479550" y="27940"/>
                </a:lnTo>
                <a:lnTo>
                  <a:pt x="1563370" y="27940"/>
                </a:lnTo>
                <a:lnTo>
                  <a:pt x="1563370" y="26670"/>
                </a:lnTo>
                <a:close/>
              </a:path>
              <a:path w="1714500" h="166370">
                <a:moveTo>
                  <a:pt x="233679" y="31750"/>
                </a:moveTo>
                <a:lnTo>
                  <a:pt x="151129" y="31750"/>
                </a:lnTo>
                <a:lnTo>
                  <a:pt x="151129" y="33020"/>
                </a:lnTo>
                <a:lnTo>
                  <a:pt x="233679" y="33020"/>
                </a:lnTo>
                <a:lnTo>
                  <a:pt x="233679" y="31750"/>
                </a:lnTo>
                <a:close/>
              </a:path>
              <a:path w="1714500" h="166370">
                <a:moveTo>
                  <a:pt x="236220" y="30480"/>
                </a:moveTo>
                <a:lnTo>
                  <a:pt x="153670" y="30480"/>
                </a:lnTo>
                <a:lnTo>
                  <a:pt x="153670" y="31750"/>
                </a:lnTo>
                <a:lnTo>
                  <a:pt x="236220" y="31750"/>
                </a:lnTo>
                <a:lnTo>
                  <a:pt x="236220" y="30480"/>
                </a:lnTo>
                <a:close/>
              </a:path>
              <a:path w="1714500" h="166370">
                <a:moveTo>
                  <a:pt x="1570989" y="31750"/>
                </a:moveTo>
                <a:lnTo>
                  <a:pt x="1489709" y="31750"/>
                </a:lnTo>
                <a:lnTo>
                  <a:pt x="1489709" y="33020"/>
                </a:lnTo>
                <a:lnTo>
                  <a:pt x="1570989" y="33020"/>
                </a:lnTo>
                <a:lnTo>
                  <a:pt x="1570989" y="31750"/>
                </a:lnTo>
                <a:close/>
              </a:path>
              <a:path w="1714500" h="166370">
                <a:moveTo>
                  <a:pt x="1568450" y="30480"/>
                </a:moveTo>
                <a:lnTo>
                  <a:pt x="1487170" y="30480"/>
                </a:lnTo>
                <a:lnTo>
                  <a:pt x="1487170" y="31750"/>
                </a:lnTo>
                <a:lnTo>
                  <a:pt x="1568450" y="31750"/>
                </a:lnTo>
                <a:lnTo>
                  <a:pt x="1568450" y="30480"/>
                </a:lnTo>
                <a:close/>
              </a:path>
              <a:path w="1714500" h="166370">
                <a:moveTo>
                  <a:pt x="227329" y="35560"/>
                </a:moveTo>
                <a:lnTo>
                  <a:pt x="146050" y="35560"/>
                </a:lnTo>
                <a:lnTo>
                  <a:pt x="146050" y="36830"/>
                </a:lnTo>
                <a:lnTo>
                  <a:pt x="227329" y="36830"/>
                </a:lnTo>
                <a:lnTo>
                  <a:pt x="227329" y="35560"/>
                </a:lnTo>
                <a:close/>
              </a:path>
              <a:path w="1714500" h="166370">
                <a:moveTo>
                  <a:pt x="228599" y="34290"/>
                </a:moveTo>
                <a:lnTo>
                  <a:pt x="148589" y="34290"/>
                </a:lnTo>
                <a:lnTo>
                  <a:pt x="148589" y="35560"/>
                </a:lnTo>
                <a:lnTo>
                  <a:pt x="228599" y="35560"/>
                </a:lnTo>
                <a:lnTo>
                  <a:pt x="228599" y="34290"/>
                </a:lnTo>
                <a:close/>
              </a:path>
              <a:path w="1714500" h="166370">
                <a:moveTo>
                  <a:pt x="231139" y="33020"/>
                </a:moveTo>
                <a:lnTo>
                  <a:pt x="149859" y="33020"/>
                </a:lnTo>
                <a:lnTo>
                  <a:pt x="149859" y="34290"/>
                </a:lnTo>
                <a:lnTo>
                  <a:pt x="231139" y="34290"/>
                </a:lnTo>
                <a:lnTo>
                  <a:pt x="231139" y="33020"/>
                </a:lnTo>
                <a:close/>
              </a:path>
              <a:path w="1714500" h="166370">
                <a:moveTo>
                  <a:pt x="1576070" y="35560"/>
                </a:moveTo>
                <a:lnTo>
                  <a:pt x="1497329" y="35560"/>
                </a:lnTo>
                <a:lnTo>
                  <a:pt x="1497329" y="36830"/>
                </a:lnTo>
                <a:lnTo>
                  <a:pt x="1576070" y="36830"/>
                </a:lnTo>
                <a:lnTo>
                  <a:pt x="1576070" y="35560"/>
                </a:lnTo>
                <a:close/>
              </a:path>
              <a:path w="1714500" h="166370">
                <a:moveTo>
                  <a:pt x="1573529" y="34290"/>
                </a:moveTo>
                <a:lnTo>
                  <a:pt x="1494789" y="34290"/>
                </a:lnTo>
                <a:lnTo>
                  <a:pt x="1494789" y="35560"/>
                </a:lnTo>
                <a:lnTo>
                  <a:pt x="1573529" y="35560"/>
                </a:lnTo>
                <a:lnTo>
                  <a:pt x="1573529" y="34290"/>
                </a:lnTo>
                <a:close/>
              </a:path>
              <a:path w="1714500" h="166370">
                <a:moveTo>
                  <a:pt x="1572259" y="33020"/>
                </a:moveTo>
                <a:lnTo>
                  <a:pt x="1492250" y="33020"/>
                </a:lnTo>
                <a:lnTo>
                  <a:pt x="1492250" y="34290"/>
                </a:lnTo>
                <a:lnTo>
                  <a:pt x="1572259" y="34290"/>
                </a:lnTo>
                <a:lnTo>
                  <a:pt x="1572259" y="33020"/>
                </a:lnTo>
                <a:close/>
              </a:path>
              <a:path w="1714500" h="166370">
                <a:moveTo>
                  <a:pt x="223519" y="38100"/>
                </a:moveTo>
                <a:lnTo>
                  <a:pt x="142239" y="38100"/>
                </a:lnTo>
                <a:lnTo>
                  <a:pt x="142239" y="39370"/>
                </a:lnTo>
                <a:lnTo>
                  <a:pt x="223519" y="39370"/>
                </a:lnTo>
                <a:lnTo>
                  <a:pt x="223519" y="38100"/>
                </a:lnTo>
                <a:close/>
              </a:path>
              <a:path w="1714500" h="166370">
                <a:moveTo>
                  <a:pt x="224789" y="36830"/>
                </a:moveTo>
                <a:lnTo>
                  <a:pt x="144779" y="36830"/>
                </a:lnTo>
                <a:lnTo>
                  <a:pt x="144779" y="38100"/>
                </a:lnTo>
                <a:lnTo>
                  <a:pt x="224789" y="38100"/>
                </a:lnTo>
                <a:lnTo>
                  <a:pt x="224789" y="36830"/>
                </a:lnTo>
                <a:close/>
              </a:path>
              <a:path w="1714500" h="166370">
                <a:moveTo>
                  <a:pt x="1578609" y="38100"/>
                </a:moveTo>
                <a:lnTo>
                  <a:pt x="1501139" y="38100"/>
                </a:lnTo>
                <a:lnTo>
                  <a:pt x="1501139" y="39370"/>
                </a:lnTo>
                <a:lnTo>
                  <a:pt x="1578609" y="39370"/>
                </a:lnTo>
                <a:lnTo>
                  <a:pt x="1578609" y="38100"/>
                </a:lnTo>
                <a:close/>
              </a:path>
              <a:path w="1714500" h="166370">
                <a:moveTo>
                  <a:pt x="1577340" y="36830"/>
                </a:moveTo>
                <a:lnTo>
                  <a:pt x="1498600" y="36830"/>
                </a:lnTo>
                <a:lnTo>
                  <a:pt x="1498600" y="38100"/>
                </a:lnTo>
                <a:lnTo>
                  <a:pt x="1577340" y="38100"/>
                </a:lnTo>
                <a:lnTo>
                  <a:pt x="1577340" y="36830"/>
                </a:lnTo>
                <a:close/>
              </a:path>
              <a:path w="1714500" h="166370">
                <a:moveTo>
                  <a:pt x="217169" y="41910"/>
                </a:moveTo>
                <a:lnTo>
                  <a:pt x="137159" y="41910"/>
                </a:lnTo>
                <a:lnTo>
                  <a:pt x="137159" y="43180"/>
                </a:lnTo>
                <a:lnTo>
                  <a:pt x="217169" y="43180"/>
                </a:lnTo>
                <a:lnTo>
                  <a:pt x="217169" y="41910"/>
                </a:lnTo>
                <a:close/>
              </a:path>
              <a:path w="1714500" h="166370">
                <a:moveTo>
                  <a:pt x="219709" y="40640"/>
                </a:moveTo>
                <a:lnTo>
                  <a:pt x="138429" y="40640"/>
                </a:lnTo>
                <a:lnTo>
                  <a:pt x="138429" y="41910"/>
                </a:lnTo>
                <a:lnTo>
                  <a:pt x="219709" y="41910"/>
                </a:lnTo>
                <a:lnTo>
                  <a:pt x="219709" y="40640"/>
                </a:lnTo>
                <a:close/>
              </a:path>
              <a:path w="1714500" h="166370">
                <a:moveTo>
                  <a:pt x="220979" y="39370"/>
                </a:moveTo>
                <a:lnTo>
                  <a:pt x="140970" y="39370"/>
                </a:lnTo>
                <a:lnTo>
                  <a:pt x="140970" y="40640"/>
                </a:lnTo>
                <a:lnTo>
                  <a:pt x="220979" y="40640"/>
                </a:lnTo>
                <a:lnTo>
                  <a:pt x="220979" y="39370"/>
                </a:lnTo>
                <a:close/>
              </a:path>
              <a:path w="1714500" h="166370">
                <a:moveTo>
                  <a:pt x="1583690" y="41910"/>
                </a:moveTo>
                <a:lnTo>
                  <a:pt x="1506220" y="41910"/>
                </a:lnTo>
                <a:lnTo>
                  <a:pt x="1506220" y="43180"/>
                </a:lnTo>
                <a:lnTo>
                  <a:pt x="1583690" y="43180"/>
                </a:lnTo>
                <a:lnTo>
                  <a:pt x="1583690" y="41910"/>
                </a:lnTo>
                <a:close/>
              </a:path>
              <a:path w="1714500" h="166370">
                <a:moveTo>
                  <a:pt x="1582420" y="40640"/>
                </a:moveTo>
                <a:lnTo>
                  <a:pt x="1503679" y="40640"/>
                </a:lnTo>
                <a:lnTo>
                  <a:pt x="1503679" y="41910"/>
                </a:lnTo>
                <a:lnTo>
                  <a:pt x="1582420" y="41910"/>
                </a:lnTo>
                <a:lnTo>
                  <a:pt x="1582420" y="40640"/>
                </a:lnTo>
                <a:close/>
              </a:path>
              <a:path w="1714500" h="166370">
                <a:moveTo>
                  <a:pt x="1581150" y="39370"/>
                </a:moveTo>
                <a:lnTo>
                  <a:pt x="1502409" y="39370"/>
                </a:lnTo>
                <a:lnTo>
                  <a:pt x="1502409" y="40640"/>
                </a:lnTo>
                <a:lnTo>
                  <a:pt x="1581150" y="40640"/>
                </a:lnTo>
                <a:lnTo>
                  <a:pt x="1581150" y="39370"/>
                </a:lnTo>
                <a:close/>
              </a:path>
              <a:path w="1714500" h="166370">
                <a:moveTo>
                  <a:pt x="213359" y="44450"/>
                </a:moveTo>
                <a:lnTo>
                  <a:pt x="133350" y="44450"/>
                </a:lnTo>
                <a:lnTo>
                  <a:pt x="133350" y="45720"/>
                </a:lnTo>
                <a:lnTo>
                  <a:pt x="213359" y="45720"/>
                </a:lnTo>
                <a:lnTo>
                  <a:pt x="213359" y="44450"/>
                </a:lnTo>
                <a:close/>
              </a:path>
              <a:path w="1714500" h="166370">
                <a:moveTo>
                  <a:pt x="215900" y="43180"/>
                </a:moveTo>
                <a:lnTo>
                  <a:pt x="134620" y="43180"/>
                </a:lnTo>
                <a:lnTo>
                  <a:pt x="134620" y="44450"/>
                </a:lnTo>
                <a:lnTo>
                  <a:pt x="215900" y="44450"/>
                </a:lnTo>
                <a:lnTo>
                  <a:pt x="215900" y="43180"/>
                </a:lnTo>
                <a:close/>
              </a:path>
              <a:path w="1714500" h="166370">
                <a:moveTo>
                  <a:pt x="1587500" y="44450"/>
                </a:moveTo>
                <a:lnTo>
                  <a:pt x="1508759" y="44450"/>
                </a:lnTo>
                <a:lnTo>
                  <a:pt x="1508759" y="45720"/>
                </a:lnTo>
                <a:lnTo>
                  <a:pt x="1587500" y="45720"/>
                </a:lnTo>
                <a:lnTo>
                  <a:pt x="1587500" y="44450"/>
                </a:lnTo>
                <a:close/>
              </a:path>
              <a:path w="1714500" h="166370">
                <a:moveTo>
                  <a:pt x="1586229" y="43180"/>
                </a:moveTo>
                <a:lnTo>
                  <a:pt x="1507489" y="43180"/>
                </a:lnTo>
                <a:lnTo>
                  <a:pt x="1507489" y="44450"/>
                </a:lnTo>
                <a:lnTo>
                  <a:pt x="1586229" y="44450"/>
                </a:lnTo>
                <a:lnTo>
                  <a:pt x="1586229" y="43180"/>
                </a:lnTo>
                <a:close/>
              </a:path>
              <a:path w="1714500" h="166370">
                <a:moveTo>
                  <a:pt x="208279" y="48260"/>
                </a:moveTo>
                <a:lnTo>
                  <a:pt x="128270" y="48260"/>
                </a:lnTo>
                <a:lnTo>
                  <a:pt x="128270" y="49530"/>
                </a:lnTo>
                <a:lnTo>
                  <a:pt x="208279" y="49530"/>
                </a:lnTo>
                <a:lnTo>
                  <a:pt x="208279" y="48260"/>
                </a:lnTo>
                <a:close/>
              </a:path>
              <a:path w="1714500" h="166370">
                <a:moveTo>
                  <a:pt x="209549" y="46990"/>
                </a:moveTo>
                <a:lnTo>
                  <a:pt x="129539" y="46990"/>
                </a:lnTo>
                <a:lnTo>
                  <a:pt x="129539" y="48260"/>
                </a:lnTo>
                <a:lnTo>
                  <a:pt x="209549" y="48260"/>
                </a:lnTo>
                <a:lnTo>
                  <a:pt x="209549" y="46990"/>
                </a:lnTo>
                <a:close/>
              </a:path>
              <a:path w="1714500" h="166370">
                <a:moveTo>
                  <a:pt x="212089" y="45720"/>
                </a:moveTo>
                <a:lnTo>
                  <a:pt x="132079" y="45720"/>
                </a:lnTo>
                <a:lnTo>
                  <a:pt x="132079" y="46990"/>
                </a:lnTo>
                <a:lnTo>
                  <a:pt x="212089" y="46990"/>
                </a:lnTo>
                <a:lnTo>
                  <a:pt x="212089" y="45720"/>
                </a:lnTo>
                <a:close/>
              </a:path>
              <a:path w="1714500" h="166370">
                <a:moveTo>
                  <a:pt x="1592579" y="48260"/>
                </a:moveTo>
                <a:lnTo>
                  <a:pt x="1515109" y="48260"/>
                </a:lnTo>
                <a:lnTo>
                  <a:pt x="1515109" y="49530"/>
                </a:lnTo>
                <a:lnTo>
                  <a:pt x="1592579" y="49530"/>
                </a:lnTo>
                <a:lnTo>
                  <a:pt x="1592579" y="48260"/>
                </a:lnTo>
                <a:close/>
              </a:path>
              <a:path w="1714500" h="166370">
                <a:moveTo>
                  <a:pt x="1591310" y="46990"/>
                </a:moveTo>
                <a:lnTo>
                  <a:pt x="1512570" y="46990"/>
                </a:lnTo>
                <a:lnTo>
                  <a:pt x="1512570" y="48260"/>
                </a:lnTo>
                <a:lnTo>
                  <a:pt x="1591310" y="48260"/>
                </a:lnTo>
                <a:lnTo>
                  <a:pt x="1591310" y="46990"/>
                </a:lnTo>
                <a:close/>
              </a:path>
              <a:path w="1714500" h="166370">
                <a:moveTo>
                  <a:pt x="1588770" y="45720"/>
                </a:moveTo>
                <a:lnTo>
                  <a:pt x="1511300" y="45720"/>
                </a:lnTo>
                <a:lnTo>
                  <a:pt x="1511300" y="46990"/>
                </a:lnTo>
                <a:lnTo>
                  <a:pt x="1588770" y="46990"/>
                </a:lnTo>
                <a:lnTo>
                  <a:pt x="1588770" y="45720"/>
                </a:lnTo>
                <a:close/>
              </a:path>
              <a:path w="1714500" h="166370">
                <a:moveTo>
                  <a:pt x="204469" y="50800"/>
                </a:moveTo>
                <a:lnTo>
                  <a:pt x="124459" y="50800"/>
                </a:lnTo>
                <a:lnTo>
                  <a:pt x="124459" y="52070"/>
                </a:lnTo>
                <a:lnTo>
                  <a:pt x="204469" y="52070"/>
                </a:lnTo>
                <a:lnTo>
                  <a:pt x="204469" y="50800"/>
                </a:lnTo>
                <a:close/>
              </a:path>
              <a:path w="1714500" h="166370">
                <a:moveTo>
                  <a:pt x="205739" y="49530"/>
                </a:moveTo>
                <a:lnTo>
                  <a:pt x="125729" y="49530"/>
                </a:lnTo>
                <a:lnTo>
                  <a:pt x="125729" y="50800"/>
                </a:lnTo>
                <a:lnTo>
                  <a:pt x="205739" y="50800"/>
                </a:lnTo>
                <a:lnTo>
                  <a:pt x="205739" y="49530"/>
                </a:lnTo>
                <a:close/>
              </a:path>
              <a:path w="1714500" h="166370">
                <a:moveTo>
                  <a:pt x="1595120" y="50800"/>
                </a:moveTo>
                <a:lnTo>
                  <a:pt x="1517650" y="50800"/>
                </a:lnTo>
                <a:lnTo>
                  <a:pt x="1517650" y="52070"/>
                </a:lnTo>
                <a:lnTo>
                  <a:pt x="1595120" y="52070"/>
                </a:lnTo>
                <a:lnTo>
                  <a:pt x="1595120" y="50800"/>
                </a:lnTo>
                <a:close/>
              </a:path>
              <a:path w="1714500" h="166370">
                <a:moveTo>
                  <a:pt x="1593850" y="49530"/>
                </a:moveTo>
                <a:lnTo>
                  <a:pt x="1516379" y="49530"/>
                </a:lnTo>
                <a:lnTo>
                  <a:pt x="1516379" y="50800"/>
                </a:lnTo>
                <a:lnTo>
                  <a:pt x="1593850" y="50800"/>
                </a:lnTo>
                <a:lnTo>
                  <a:pt x="1593850" y="49530"/>
                </a:lnTo>
                <a:close/>
              </a:path>
              <a:path w="1714500" h="166370">
                <a:moveTo>
                  <a:pt x="198119" y="54610"/>
                </a:moveTo>
                <a:lnTo>
                  <a:pt x="118109" y="54610"/>
                </a:lnTo>
                <a:lnTo>
                  <a:pt x="118109" y="55880"/>
                </a:lnTo>
                <a:lnTo>
                  <a:pt x="198119" y="55880"/>
                </a:lnTo>
                <a:lnTo>
                  <a:pt x="198119" y="54610"/>
                </a:lnTo>
                <a:close/>
              </a:path>
              <a:path w="1714500" h="166370">
                <a:moveTo>
                  <a:pt x="200659" y="53340"/>
                </a:moveTo>
                <a:lnTo>
                  <a:pt x="120650" y="53340"/>
                </a:lnTo>
                <a:lnTo>
                  <a:pt x="120650" y="54610"/>
                </a:lnTo>
                <a:lnTo>
                  <a:pt x="200659" y="54610"/>
                </a:lnTo>
                <a:lnTo>
                  <a:pt x="200659" y="53340"/>
                </a:lnTo>
                <a:close/>
              </a:path>
              <a:path w="1714500" h="166370">
                <a:moveTo>
                  <a:pt x="201929" y="52070"/>
                </a:moveTo>
                <a:lnTo>
                  <a:pt x="121920" y="52070"/>
                </a:lnTo>
                <a:lnTo>
                  <a:pt x="121920" y="53340"/>
                </a:lnTo>
                <a:lnTo>
                  <a:pt x="201929" y="53340"/>
                </a:lnTo>
                <a:lnTo>
                  <a:pt x="201929" y="52070"/>
                </a:lnTo>
                <a:close/>
              </a:path>
              <a:path w="1714500" h="166370">
                <a:moveTo>
                  <a:pt x="1600200" y="54610"/>
                </a:moveTo>
                <a:lnTo>
                  <a:pt x="1524000" y="54610"/>
                </a:lnTo>
                <a:lnTo>
                  <a:pt x="1524000" y="55880"/>
                </a:lnTo>
                <a:lnTo>
                  <a:pt x="1600200" y="55880"/>
                </a:lnTo>
                <a:lnTo>
                  <a:pt x="1600200" y="54610"/>
                </a:lnTo>
                <a:close/>
              </a:path>
              <a:path w="1714500" h="166370">
                <a:moveTo>
                  <a:pt x="1598929" y="53340"/>
                </a:moveTo>
                <a:lnTo>
                  <a:pt x="1521459" y="53340"/>
                </a:lnTo>
                <a:lnTo>
                  <a:pt x="1521459" y="54610"/>
                </a:lnTo>
                <a:lnTo>
                  <a:pt x="1598929" y="54610"/>
                </a:lnTo>
                <a:lnTo>
                  <a:pt x="1598929" y="53340"/>
                </a:lnTo>
                <a:close/>
              </a:path>
              <a:path w="1714500" h="166370">
                <a:moveTo>
                  <a:pt x="1597659" y="52070"/>
                </a:moveTo>
                <a:lnTo>
                  <a:pt x="1520189" y="52070"/>
                </a:lnTo>
                <a:lnTo>
                  <a:pt x="1520189" y="53340"/>
                </a:lnTo>
                <a:lnTo>
                  <a:pt x="1597659" y="53340"/>
                </a:lnTo>
                <a:lnTo>
                  <a:pt x="1597659" y="52070"/>
                </a:lnTo>
                <a:close/>
              </a:path>
              <a:path w="1714500" h="166370">
                <a:moveTo>
                  <a:pt x="194310" y="57150"/>
                </a:moveTo>
                <a:lnTo>
                  <a:pt x="115570" y="57150"/>
                </a:lnTo>
                <a:lnTo>
                  <a:pt x="115570" y="58420"/>
                </a:lnTo>
                <a:lnTo>
                  <a:pt x="194310" y="58420"/>
                </a:lnTo>
                <a:lnTo>
                  <a:pt x="194310" y="57150"/>
                </a:lnTo>
                <a:close/>
              </a:path>
              <a:path w="1714500" h="166370">
                <a:moveTo>
                  <a:pt x="196849" y="55880"/>
                </a:moveTo>
                <a:lnTo>
                  <a:pt x="116839" y="55880"/>
                </a:lnTo>
                <a:lnTo>
                  <a:pt x="116839" y="57150"/>
                </a:lnTo>
                <a:lnTo>
                  <a:pt x="196849" y="57150"/>
                </a:lnTo>
                <a:lnTo>
                  <a:pt x="196849" y="55880"/>
                </a:lnTo>
                <a:close/>
              </a:path>
              <a:path w="1714500" h="166370">
                <a:moveTo>
                  <a:pt x="1604009" y="57150"/>
                </a:moveTo>
                <a:lnTo>
                  <a:pt x="1526539" y="57150"/>
                </a:lnTo>
                <a:lnTo>
                  <a:pt x="1526539" y="58420"/>
                </a:lnTo>
                <a:lnTo>
                  <a:pt x="1604009" y="58420"/>
                </a:lnTo>
                <a:lnTo>
                  <a:pt x="1604009" y="57150"/>
                </a:lnTo>
                <a:close/>
              </a:path>
              <a:path w="1714500" h="166370">
                <a:moveTo>
                  <a:pt x="1602740" y="55880"/>
                </a:moveTo>
                <a:lnTo>
                  <a:pt x="1525270" y="55880"/>
                </a:lnTo>
                <a:lnTo>
                  <a:pt x="1525270" y="57150"/>
                </a:lnTo>
                <a:lnTo>
                  <a:pt x="1602740" y="57150"/>
                </a:lnTo>
                <a:lnTo>
                  <a:pt x="1602740" y="55880"/>
                </a:lnTo>
                <a:close/>
              </a:path>
              <a:path w="1714500" h="166370">
                <a:moveTo>
                  <a:pt x="189229" y="60960"/>
                </a:moveTo>
                <a:lnTo>
                  <a:pt x="109220" y="60960"/>
                </a:lnTo>
                <a:lnTo>
                  <a:pt x="109220" y="62230"/>
                </a:lnTo>
                <a:lnTo>
                  <a:pt x="189229" y="62230"/>
                </a:lnTo>
                <a:lnTo>
                  <a:pt x="189229" y="60960"/>
                </a:lnTo>
                <a:close/>
              </a:path>
              <a:path w="1714500" h="166370">
                <a:moveTo>
                  <a:pt x="190500" y="59690"/>
                </a:moveTo>
                <a:lnTo>
                  <a:pt x="111759" y="59690"/>
                </a:lnTo>
                <a:lnTo>
                  <a:pt x="111759" y="60960"/>
                </a:lnTo>
                <a:lnTo>
                  <a:pt x="190500" y="60960"/>
                </a:lnTo>
                <a:lnTo>
                  <a:pt x="190500" y="59690"/>
                </a:lnTo>
                <a:close/>
              </a:path>
              <a:path w="1714500" h="166370">
                <a:moveTo>
                  <a:pt x="193039" y="58420"/>
                </a:moveTo>
                <a:lnTo>
                  <a:pt x="113029" y="58420"/>
                </a:lnTo>
                <a:lnTo>
                  <a:pt x="113029" y="59690"/>
                </a:lnTo>
                <a:lnTo>
                  <a:pt x="193039" y="59690"/>
                </a:lnTo>
                <a:lnTo>
                  <a:pt x="193039" y="58420"/>
                </a:lnTo>
                <a:close/>
              </a:path>
              <a:path w="1714500" h="166370">
                <a:moveTo>
                  <a:pt x="1609090" y="60960"/>
                </a:moveTo>
                <a:lnTo>
                  <a:pt x="1531620" y="60960"/>
                </a:lnTo>
                <a:lnTo>
                  <a:pt x="1531620" y="62230"/>
                </a:lnTo>
                <a:lnTo>
                  <a:pt x="1609090" y="62230"/>
                </a:lnTo>
                <a:lnTo>
                  <a:pt x="1609090" y="60960"/>
                </a:lnTo>
                <a:close/>
              </a:path>
              <a:path w="1714500" h="166370">
                <a:moveTo>
                  <a:pt x="1607820" y="59690"/>
                </a:moveTo>
                <a:lnTo>
                  <a:pt x="1530350" y="59690"/>
                </a:lnTo>
                <a:lnTo>
                  <a:pt x="1530350" y="60960"/>
                </a:lnTo>
                <a:lnTo>
                  <a:pt x="1607820" y="60960"/>
                </a:lnTo>
                <a:lnTo>
                  <a:pt x="1607820" y="59690"/>
                </a:lnTo>
                <a:close/>
              </a:path>
              <a:path w="1714500" h="166370">
                <a:moveTo>
                  <a:pt x="1605279" y="58420"/>
                </a:moveTo>
                <a:lnTo>
                  <a:pt x="1529079" y="58420"/>
                </a:lnTo>
                <a:lnTo>
                  <a:pt x="1529079" y="59690"/>
                </a:lnTo>
                <a:lnTo>
                  <a:pt x="1605279" y="59690"/>
                </a:lnTo>
                <a:lnTo>
                  <a:pt x="1605279" y="58420"/>
                </a:lnTo>
                <a:close/>
              </a:path>
              <a:path w="1714500" h="166370">
                <a:moveTo>
                  <a:pt x="185419" y="63500"/>
                </a:moveTo>
                <a:lnTo>
                  <a:pt x="105409" y="63500"/>
                </a:lnTo>
                <a:lnTo>
                  <a:pt x="105409" y="64770"/>
                </a:lnTo>
                <a:lnTo>
                  <a:pt x="185419" y="64770"/>
                </a:lnTo>
                <a:lnTo>
                  <a:pt x="185419" y="63500"/>
                </a:lnTo>
                <a:close/>
              </a:path>
              <a:path w="1714500" h="166370">
                <a:moveTo>
                  <a:pt x="186690" y="62230"/>
                </a:moveTo>
                <a:lnTo>
                  <a:pt x="107950" y="62230"/>
                </a:lnTo>
                <a:lnTo>
                  <a:pt x="107950" y="63500"/>
                </a:lnTo>
                <a:lnTo>
                  <a:pt x="186690" y="63500"/>
                </a:lnTo>
                <a:lnTo>
                  <a:pt x="186690" y="62230"/>
                </a:lnTo>
                <a:close/>
              </a:path>
              <a:path w="1714500" h="166370">
                <a:moveTo>
                  <a:pt x="1612900" y="63500"/>
                </a:moveTo>
                <a:lnTo>
                  <a:pt x="1535429" y="63500"/>
                </a:lnTo>
                <a:lnTo>
                  <a:pt x="1535429" y="64770"/>
                </a:lnTo>
                <a:lnTo>
                  <a:pt x="1612900" y="64770"/>
                </a:lnTo>
                <a:lnTo>
                  <a:pt x="1612900" y="63500"/>
                </a:lnTo>
                <a:close/>
              </a:path>
              <a:path w="1714500" h="166370">
                <a:moveTo>
                  <a:pt x="1610359" y="62230"/>
                </a:moveTo>
                <a:lnTo>
                  <a:pt x="1534159" y="62230"/>
                </a:lnTo>
                <a:lnTo>
                  <a:pt x="1534159" y="63500"/>
                </a:lnTo>
                <a:lnTo>
                  <a:pt x="1610359" y="63500"/>
                </a:lnTo>
                <a:lnTo>
                  <a:pt x="1610359" y="62230"/>
                </a:lnTo>
                <a:close/>
              </a:path>
              <a:path w="1714500" h="166370">
                <a:moveTo>
                  <a:pt x="179070" y="67310"/>
                </a:moveTo>
                <a:lnTo>
                  <a:pt x="100329" y="67310"/>
                </a:lnTo>
                <a:lnTo>
                  <a:pt x="100329" y="68580"/>
                </a:lnTo>
                <a:lnTo>
                  <a:pt x="179070" y="68580"/>
                </a:lnTo>
                <a:lnTo>
                  <a:pt x="179070" y="67310"/>
                </a:lnTo>
                <a:close/>
              </a:path>
              <a:path w="1714500" h="166370">
                <a:moveTo>
                  <a:pt x="181609" y="66040"/>
                </a:moveTo>
                <a:lnTo>
                  <a:pt x="101600" y="66040"/>
                </a:lnTo>
                <a:lnTo>
                  <a:pt x="101600" y="67310"/>
                </a:lnTo>
                <a:lnTo>
                  <a:pt x="181609" y="67310"/>
                </a:lnTo>
                <a:lnTo>
                  <a:pt x="181609" y="66040"/>
                </a:lnTo>
                <a:close/>
              </a:path>
              <a:path w="1714500" h="166370">
                <a:moveTo>
                  <a:pt x="182879" y="64770"/>
                </a:moveTo>
                <a:lnTo>
                  <a:pt x="104139" y="64770"/>
                </a:lnTo>
                <a:lnTo>
                  <a:pt x="104139" y="66040"/>
                </a:lnTo>
                <a:lnTo>
                  <a:pt x="182879" y="66040"/>
                </a:lnTo>
                <a:lnTo>
                  <a:pt x="182879" y="64770"/>
                </a:lnTo>
                <a:close/>
              </a:path>
              <a:path w="1714500" h="166370">
                <a:moveTo>
                  <a:pt x="1617979" y="67310"/>
                </a:moveTo>
                <a:lnTo>
                  <a:pt x="1540509" y="67310"/>
                </a:lnTo>
                <a:lnTo>
                  <a:pt x="1540509" y="68580"/>
                </a:lnTo>
                <a:lnTo>
                  <a:pt x="1617979" y="68580"/>
                </a:lnTo>
                <a:lnTo>
                  <a:pt x="1617979" y="67310"/>
                </a:lnTo>
                <a:close/>
              </a:path>
              <a:path w="1714500" h="166370">
                <a:moveTo>
                  <a:pt x="1615439" y="66040"/>
                </a:moveTo>
                <a:lnTo>
                  <a:pt x="1539239" y="66040"/>
                </a:lnTo>
                <a:lnTo>
                  <a:pt x="1539239" y="67310"/>
                </a:lnTo>
                <a:lnTo>
                  <a:pt x="1615439" y="67310"/>
                </a:lnTo>
                <a:lnTo>
                  <a:pt x="1615439" y="66040"/>
                </a:lnTo>
                <a:close/>
              </a:path>
              <a:path w="1714500" h="166370">
                <a:moveTo>
                  <a:pt x="1614170" y="64770"/>
                </a:moveTo>
                <a:lnTo>
                  <a:pt x="1537970" y="64770"/>
                </a:lnTo>
                <a:lnTo>
                  <a:pt x="1537970" y="66040"/>
                </a:lnTo>
                <a:lnTo>
                  <a:pt x="1614170" y="66040"/>
                </a:lnTo>
                <a:lnTo>
                  <a:pt x="1614170" y="64770"/>
                </a:lnTo>
                <a:close/>
              </a:path>
              <a:path w="1714500" h="166370">
                <a:moveTo>
                  <a:pt x="175260" y="69850"/>
                </a:moveTo>
                <a:lnTo>
                  <a:pt x="96520" y="69850"/>
                </a:lnTo>
                <a:lnTo>
                  <a:pt x="96520" y="71120"/>
                </a:lnTo>
                <a:lnTo>
                  <a:pt x="175260" y="71120"/>
                </a:lnTo>
                <a:lnTo>
                  <a:pt x="175260" y="69850"/>
                </a:lnTo>
                <a:close/>
              </a:path>
              <a:path w="1714500" h="166370">
                <a:moveTo>
                  <a:pt x="177800" y="68580"/>
                </a:moveTo>
                <a:lnTo>
                  <a:pt x="99059" y="68580"/>
                </a:lnTo>
                <a:lnTo>
                  <a:pt x="99059" y="69850"/>
                </a:lnTo>
                <a:lnTo>
                  <a:pt x="177800" y="69850"/>
                </a:lnTo>
                <a:lnTo>
                  <a:pt x="177800" y="68580"/>
                </a:lnTo>
                <a:close/>
              </a:path>
              <a:path w="1714500" h="166370">
                <a:moveTo>
                  <a:pt x="1620520" y="69850"/>
                </a:moveTo>
                <a:lnTo>
                  <a:pt x="1544320" y="69850"/>
                </a:lnTo>
                <a:lnTo>
                  <a:pt x="1544320" y="71120"/>
                </a:lnTo>
                <a:lnTo>
                  <a:pt x="1620520" y="71120"/>
                </a:lnTo>
                <a:lnTo>
                  <a:pt x="1620520" y="69850"/>
                </a:lnTo>
                <a:close/>
              </a:path>
              <a:path w="1714500" h="166370">
                <a:moveTo>
                  <a:pt x="1619250" y="68580"/>
                </a:moveTo>
                <a:lnTo>
                  <a:pt x="1543050" y="68580"/>
                </a:lnTo>
                <a:lnTo>
                  <a:pt x="1543050" y="69850"/>
                </a:lnTo>
                <a:lnTo>
                  <a:pt x="1619250" y="69850"/>
                </a:lnTo>
                <a:lnTo>
                  <a:pt x="1619250" y="68580"/>
                </a:lnTo>
                <a:close/>
              </a:path>
              <a:path w="1714500" h="166370">
                <a:moveTo>
                  <a:pt x="170179" y="73660"/>
                </a:moveTo>
                <a:lnTo>
                  <a:pt x="91439" y="73660"/>
                </a:lnTo>
                <a:lnTo>
                  <a:pt x="91439" y="74930"/>
                </a:lnTo>
                <a:lnTo>
                  <a:pt x="170179" y="74930"/>
                </a:lnTo>
                <a:lnTo>
                  <a:pt x="170179" y="73660"/>
                </a:lnTo>
                <a:close/>
              </a:path>
              <a:path w="1714500" h="166370">
                <a:moveTo>
                  <a:pt x="171450" y="72390"/>
                </a:moveTo>
                <a:lnTo>
                  <a:pt x="92709" y="72390"/>
                </a:lnTo>
                <a:lnTo>
                  <a:pt x="92709" y="73660"/>
                </a:lnTo>
                <a:lnTo>
                  <a:pt x="171450" y="73660"/>
                </a:lnTo>
                <a:lnTo>
                  <a:pt x="171450" y="72390"/>
                </a:lnTo>
                <a:close/>
              </a:path>
              <a:path w="1714500" h="166370">
                <a:moveTo>
                  <a:pt x="173990" y="71120"/>
                </a:moveTo>
                <a:lnTo>
                  <a:pt x="95250" y="71120"/>
                </a:lnTo>
                <a:lnTo>
                  <a:pt x="95250" y="72390"/>
                </a:lnTo>
                <a:lnTo>
                  <a:pt x="173990" y="72390"/>
                </a:lnTo>
                <a:lnTo>
                  <a:pt x="173990" y="71120"/>
                </a:lnTo>
                <a:close/>
              </a:path>
              <a:path w="1714500" h="166370">
                <a:moveTo>
                  <a:pt x="1625600" y="73660"/>
                </a:moveTo>
                <a:lnTo>
                  <a:pt x="1549400" y="73660"/>
                </a:lnTo>
                <a:lnTo>
                  <a:pt x="1549400" y="74930"/>
                </a:lnTo>
                <a:lnTo>
                  <a:pt x="1625600" y="74930"/>
                </a:lnTo>
                <a:lnTo>
                  <a:pt x="1625600" y="73660"/>
                </a:lnTo>
                <a:close/>
              </a:path>
              <a:path w="1714500" h="166370">
                <a:moveTo>
                  <a:pt x="1624329" y="72390"/>
                </a:moveTo>
                <a:lnTo>
                  <a:pt x="1548129" y="72390"/>
                </a:lnTo>
                <a:lnTo>
                  <a:pt x="1548129" y="73660"/>
                </a:lnTo>
                <a:lnTo>
                  <a:pt x="1624329" y="73660"/>
                </a:lnTo>
                <a:lnTo>
                  <a:pt x="1624329" y="72390"/>
                </a:lnTo>
                <a:close/>
              </a:path>
              <a:path w="1714500" h="166370">
                <a:moveTo>
                  <a:pt x="1623059" y="71120"/>
                </a:moveTo>
                <a:lnTo>
                  <a:pt x="1546859" y="71120"/>
                </a:lnTo>
                <a:lnTo>
                  <a:pt x="1546859" y="72390"/>
                </a:lnTo>
                <a:lnTo>
                  <a:pt x="1623059" y="72390"/>
                </a:lnTo>
                <a:lnTo>
                  <a:pt x="1623059" y="71120"/>
                </a:lnTo>
                <a:close/>
              </a:path>
              <a:path w="1714500" h="166370">
                <a:moveTo>
                  <a:pt x="166370" y="76200"/>
                </a:moveTo>
                <a:lnTo>
                  <a:pt x="87629" y="76200"/>
                </a:lnTo>
                <a:lnTo>
                  <a:pt x="87629" y="77470"/>
                </a:lnTo>
                <a:lnTo>
                  <a:pt x="166370" y="77470"/>
                </a:lnTo>
                <a:lnTo>
                  <a:pt x="166370" y="76200"/>
                </a:lnTo>
                <a:close/>
              </a:path>
              <a:path w="1714500" h="166370">
                <a:moveTo>
                  <a:pt x="167640" y="74930"/>
                </a:moveTo>
                <a:lnTo>
                  <a:pt x="88900" y="74930"/>
                </a:lnTo>
                <a:lnTo>
                  <a:pt x="88900" y="76200"/>
                </a:lnTo>
                <a:lnTo>
                  <a:pt x="167640" y="76200"/>
                </a:lnTo>
                <a:lnTo>
                  <a:pt x="167640" y="74930"/>
                </a:lnTo>
                <a:close/>
              </a:path>
              <a:path w="1714500" h="166370">
                <a:moveTo>
                  <a:pt x="1629409" y="76200"/>
                </a:moveTo>
                <a:lnTo>
                  <a:pt x="1553209" y="76200"/>
                </a:lnTo>
                <a:lnTo>
                  <a:pt x="1553209" y="77470"/>
                </a:lnTo>
                <a:lnTo>
                  <a:pt x="1629409" y="77470"/>
                </a:lnTo>
                <a:lnTo>
                  <a:pt x="1629409" y="76200"/>
                </a:lnTo>
                <a:close/>
              </a:path>
              <a:path w="1714500" h="166370">
                <a:moveTo>
                  <a:pt x="1628139" y="74930"/>
                </a:moveTo>
                <a:lnTo>
                  <a:pt x="1551939" y="74930"/>
                </a:lnTo>
                <a:lnTo>
                  <a:pt x="1551939" y="76200"/>
                </a:lnTo>
                <a:lnTo>
                  <a:pt x="1628139" y="76200"/>
                </a:lnTo>
                <a:lnTo>
                  <a:pt x="1628139" y="74930"/>
                </a:lnTo>
                <a:close/>
              </a:path>
              <a:path w="1714500" h="166370">
                <a:moveTo>
                  <a:pt x="160020" y="80010"/>
                </a:moveTo>
                <a:lnTo>
                  <a:pt x="82550" y="80010"/>
                </a:lnTo>
                <a:lnTo>
                  <a:pt x="82550" y="81280"/>
                </a:lnTo>
                <a:lnTo>
                  <a:pt x="160020" y="81280"/>
                </a:lnTo>
                <a:lnTo>
                  <a:pt x="160020" y="80010"/>
                </a:lnTo>
                <a:close/>
              </a:path>
              <a:path w="1714500" h="166370">
                <a:moveTo>
                  <a:pt x="162560" y="78740"/>
                </a:moveTo>
                <a:lnTo>
                  <a:pt x="83820" y="78740"/>
                </a:lnTo>
                <a:lnTo>
                  <a:pt x="83820" y="80010"/>
                </a:lnTo>
                <a:lnTo>
                  <a:pt x="162560" y="80010"/>
                </a:lnTo>
                <a:lnTo>
                  <a:pt x="162560" y="78740"/>
                </a:lnTo>
                <a:close/>
              </a:path>
              <a:path w="1714500" h="166370">
                <a:moveTo>
                  <a:pt x="163829" y="77470"/>
                </a:moveTo>
                <a:lnTo>
                  <a:pt x="86359" y="77470"/>
                </a:lnTo>
                <a:lnTo>
                  <a:pt x="86359" y="78740"/>
                </a:lnTo>
                <a:lnTo>
                  <a:pt x="163829" y="78740"/>
                </a:lnTo>
                <a:lnTo>
                  <a:pt x="163829" y="77470"/>
                </a:lnTo>
                <a:close/>
              </a:path>
              <a:path w="1714500" h="166370">
                <a:moveTo>
                  <a:pt x="1634489" y="80010"/>
                </a:moveTo>
                <a:lnTo>
                  <a:pt x="1558289" y="80010"/>
                </a:lnTo>
                <a:lnTo>
                  <a:pt x="1558289" y="81280"/>
                </a:lnTo>
                <a:lnTo>
                  <a:pt x="1634489" y="81280"/>
                </a:lnTo>
                <a:lnTo>
                  <a:pt x="1634489" y="80010"/>
                </a:lnTo>
                <a:close/>
              </a:path>
              <a:path w="1714500" h="166370">
                <a:moveTo>
                  <a:pt x="1633220" y="78740"/>
                </a:moveTo>
                <a:lnTo>
                  <a:pt x="1557020" y="78740"/>
                </a:lnTo>
                <a:lnTo>
                  <a:pt x="1557020" y="80010"/>
                </a:lnTo>
                <a:lnTo>
                  <a:pt x="1633220" y="80010"/>
                </a:lnTo>
                <a:lnTo>
                  <a:pt x="1633220" y="78740"/>
                </a:lnTo>
                <a:close/>
              </a:path>
              <a:path w="1714500" h="166370">
                <a:moveTo>
                  <a:pt x="1630679" y="77470"/>
                </a:moveTo>
                <a:lnTo>
                  <a:pt x="1554479" y="77470"/>
                </a:lnTo>
                <a:lnTo>
                  <a:pt x="1554479" y="78740"/>
                </a:lnTo>
                <a:lnTo>
                  <a:pt x="1630679" y="78740"/>
                </a:lnTo>
                <a:lnTo>
                  <a:pt x="1630679" y="77470"/>
                </a:lnTo>
                <a:close/>
              </a:path>
              <a:path w="1714500" h="166370">
                <a:moveTo>
                  <a:pt x="156209" y="82550"/>
                </a:moveTo>
                <a:lnTo>
                  <a:pt x="78739" y="82550"/>
                </a:lnTo>
                <a:lnTo>
                  <a:pt x="78739" y="83820"/>
                </a:lnTo>
                <a:lnTo>
                  <a:pt x="156209" y="83820"/>
                </a:lnTo>
                <a:lnTo>
                  <a:pt x="156209" y="82550"/>
                </a:lnTo>
                <a:close/>
              </a:path>
              <a:path w="1714500" h="166370">
                <a:moveTo>
                  <a:pt x="158750" y="81280"/>
                </a:moveTo>
                <a:lnTo>
                  <a:pt x="80009" y="81280"/>
                </a:lnTo>
                <a:lnTo>
                  <a:pt x="80009" y="82550"/>
                </a:lnTo>
                <a:lnTo>
                  <a:pt x="158750" y="82550"/>
                </a:lnTo>
                <a:lnTo>
                  <a:pt x="158750" y="81280"/>
                </a:lnTo>
                <a:close/>
              </a:path>
              <a:path w="1714500" h="166370">
                <a:moveTo>
                  <a:pt x="1638300" y="82550"/>
                </a:moveTo>
                <a:lnTo>
                  <a:pt x="1562100" y="82550"/>
                </a:lnTo>
                <a:lnTo>
                  <a:pt x="1562100" y="83820"/>
                </a:lnTo>
                <a:lnTo>
                  <a:pt x="1638300" y="83820"/>
                </a:lnTo>
                <a:lnTo>
                  <a:pt x="1638300" y="82550"/>
                </a:lnTo>
                <a:close/>
              </a:path>
              <a:path w="1714500" h="166370">
                <a:moveTo>
                  <a:pt x="1635759" y="81280"/>
                </a:moveTo>
                <a:lnTo>
                  <a:pt x="1560829" y="81280"/>
                </a:lnTo>
                <a:lnTo>
                  <a:pt x="1560829" y="82550"/>
                </a:lnTo>
                <a:lnTo>
                  <a:pt x="1635759" y="82550"/>
                </a:lnTo>
                <a:lnTo>
                  <a:pt x="1635759" y="81280"/>
                </a:lnTo>
                <a:close/>
              </a:path>
              <a:path w="1714500" h="166370">
                <a:moveTo>
                  <a:pt x="151129" y="86360"/>
                </a:moveTo>
                <a:lnTo>
                  <a:pt x="72389" y="86360"/>
                </a:lnTo>
                <a:lnTo>
                  <a:pt x="72389" y="87630"/>
                </a:lnTo>
                <a:lnTo>
                  <a:pt x="151129" y="87630"/>
                </a:lnTo>
                <a:lnTo>
                  <a:pt x="151129" y="86360"/>
                </a:lnTo>
                <a:close/>
              </a:path>
              <a:path w="1714500" h="166370">
                <a:moveTo>
                  <a:pt x="152400" y="85090"/>
                </a:moveTo>
                <a:lnTo>
                  <a:pt x="74929" y="85090"/>
                </a:lnTo>
                <a:lnTo>
                  <a:pt x="74929" y="86360"/>
                </a:lnTo>
                <a:lnTo>
                  <a:pt x="152400" y="86360"/>
                </a:lnTo>
                <a:lnTo>
                  <a:pt x="152400" y="85090"/>
                </a:lnTo>
                <a:close/>
              </a:path>
              <a:path w="1714500" h="166370">
                <a:moveTo>
                  <a:pt x="154940" y="83820"/>
                </a:moveTo>
                <a:lnTo>
                  <a:pt x="76200" y="83820"/>
                </a:lnTo>
                <a:lnTo>
                  <a:pt x="76200" y="85090"/>
                </a:lnTo>
                <a:lnTo>
                  <a:pt x="154940" y="85090"/>
                </a:lnTo>
                <a:lnTo>
                  <a:pt x="154940" y="83820"/>
                </a:lnTo>
                <a:close/>
              </a:path>
              <a:path w="1714500" h="166370">
                <a:moveTo>
                  <a:pt x="1643379" y="86360"/>
                </a:moveTo>
                <a:lnTo>
                  <a:pt x="1567179" y="86360"/>
                </a:lnTo>
                <a:lnTo>
                  <a:pt x="1567179" y="87630"/>
                </a:lnTo>
                <a:lnTo>
                  <a:pt x="1643379" y="87630"/>
                </a:lnTo>
                <a:lnTo>
                  <a:pt x="1643379" y="86360"/>
                </a:lnTo>
                <a:close/>
              </a:path>
              <a:path w="1714500" h="166370">
                <a:moveTo>
                  <a:pt x="1640839" y="85090"/>
                </a:moveTo>
                <a:lnTo>
                  <a:pt x="1565909" y="85090"/>
                </a:lnTo>
                <a:lnTo>
                  <a:pt x="1565909" y="86360"/>
                </a:lnTo>
                <a:lnTo>
                  <a:pt x="1640839" y="86360"/>
                </a:lnTo>
                <a:lnTo>
                  <a:pt x="1640839" y="85090"/>
                </a:lnTo>
                <a:close/>
              </a:path>
              <a:path w="1714500" h="166370">
                <a:moveTo>
                  <a:pt x="1639570" y="83820"/>
                </a:moveTo>
                <a:lnTo>
                  <a:pt x="1563370" y="83820"/>
                </a:lnTo>
                <a:lnTo>
                  <a:pt x="1563370" y="85090"/>
                </a:lnTo>
                <a:lnTo>
                  <a:pt x="1639570" y="85090"/>
                </a:lnTo>
                <a:lnTo>
                  <a:pt x="1639570" y="83820"/>
                </a:lnTo>
                <a:close/>
              </a:path>
              <a:path w="1714500" h="166370">
                <a:moveTo>
                  <a:pt x="147320" y="88900"/>
                </a:moveTo>
                <a:lnTo>
                  <a:pt x="69850" y="88900"/>
                </a:lnTo>
                <a:lnTo>
                  <a:pt x="69850" y="90170"/>
                </a:lnTo>
                <a:lnTo>
                  <a:pt x="147320" y="90170"/>
                </a:lnTo>
                <a:lnTo>
                  <a:pt x="147320" y="88900"/>
                </a:lnTo>
                <a:close/>
              </a:path>
              <a:path w="1714500" h="166370">
                <a:moveTo>
                  <a:pt x="148590" y="87630"/>
                </a:moveTo>
                <a:lnTo>
                  <a:pt x="71120" y="87630"/>
                </a:lnTo>
                <a:lnTo>
                  <a:pt x="71120" y="88900"/>
                </a:lnTo>
                <a:lnTo>
                  <a:pt x="148590" y="88900"/>
                </a:lnTo>
                <a:lnTo>
                  <a:pt x="148590" y="87630"/>
                </a:lnTo>
                <a:close/>
              </a:path>
              <a:path w="1714500" h="166370">
                <a:moveTo>
                  <a:pt x="1645919" y="88900"/>
                </a:moveTo>
                <a:lnTo>
                  <a:pt x="1570989" y="88900"/>
                </a:lnTo>
                <a:lnTo>
                  <a:pt x="1570989" y="90170"/>
                </a:lnTo>
                <a:lnTo>
                  <a:pt x="1645919" y="90170"/>
                </a:lnTo>
                <a:lnTo>
                  <a:pt x="1645919" y="88900"/>
                </a:lnTo>
                <a:close/>
              </a:path>
              <a:path w="1714500" h="166370">
                <a:moveTo>
                  <a:pt x="1644650" y="87630"/>
                </a:moveTo>
                <a:lnTo>
                  <a:pt x="1569720" y="87630"/>
                </a:lnTo>
                <a:lnTo>
                  <a:pt x="1569720" y="88900"/>
                </a:lnTo>
                <a:lnTo>
                  <a:pt x="1644650" y="88900"/>
                </a:lnTo>
                <a:lnTo>
                  <a:pt x="1644650" y="87630"/>
                </a:lnTo>
                <a:close/>
              </a:path>
              <a:path w="1714500" h="166370">
                <a:moveTo>
                  <a:pt x="140970" y="92710"/>
                </a:moveTo>
                <a:lnTo>
                  <a:pt x="63500" y="92710"/>
                </a:lnTo>
                <a:lnTo>
                  <a:pt x="63500" y="93980"/>
                </a:lnTo>
                <a:lnTo>
                  <a:pt x="140970" y="93980"/>
                </a:lnTo>
                <a:lnTo>
                  <a:pt x="140970" y="92710"/>
                </a:lnTo>
                <a:close/>
              </a:path>
              <a:path w="1714500" h="166370">
                <a:moveTo>
                  <a:pt x="143509" y="91440"/>
                </a:moveTo>
                <a:lnTo>
                  <a:pt x="66039" y="91440"/>
                </a:lnTo>
                <a:lnTo>
                  <a:pt x="66039" y="92710"/>
                </a:lnTo>
                <a:lnTo>
                  <a:pt x="143509" y="92710"/>
                </a:lnTo>
                <a:lnTo>
                  <a:pt x="143509" y="91440"/>
                </a:lnTo>
                <a:close/>
              </a:path>
              <a:path w="1714500" h="166370">
                <a:moveTo>
                  <a:pt x="144779" y="90170"/>
                </a:moveTo>
                <a:lnTo>
                  <a:pt x="67309" y="90170"/>
                </a:lnTo>
                <a:lnTo>
                  <a:pt x="67309" y="91440"/>
                </a:lnTo>
                <a:lnTo>
                  <a:pt x="144779" y="91440"/>
                </a:lnTo>
                <a:lnTo>
                  <a:pt x="144779" y="90170"/>
                </a:lnTo>
                <a:close/>
              </a:path>
              <a:path w="1714500" h="166370">
                <a:moveTo>
                  <a:pt x="1651000" y="92710"/>
                </a:moveTo>
                <a:lnTo>
                  <a:pt x="1576070" y="92710"/>
                </a:lnTo>
                <a:lnTo>
                  <a:pt x="1576070" y="93980"/>
                </a:lnTo>
                <a:lnTo>
                  <a:pt x="1651000" y="93980"/>
                </a:lnTo>
                <a:lnTo>
                  <a:pt x="1651000" y="92710"/>
                </a:lnTo>
                <a:close/>
              </a:path>
              <a:path w="1714500" h="166370">
                <a:moveTo>
                  <a:pt x="1649729" y="91440"/>
                </a:moveTo>
                <a:lnTo>
                  <a:pt x="1574800" y="91440"/>
                </a:lnTo>
                <a:lnTo>
                  <a:pt x="1574800" y="92710"/>
                </a:lnTo>
                <a:lnTo>
                  <a:pt x="1649729" y="92710"/>
                </a:lnTo>
                <a:lnTo>
                  <a:pt x="1649729" y="91440"/>
                </a:lnTo>
                <a:close/>
              </a:path>
              <a:path w="1714500" h="166370">
                <a:moveTo>
                  <a:pt x="1648459" y="90170"/>
                </a:moveTo>
                <a:lnTo>
                  <a:pt x="1572259" y="90170"/>
                </a:lnTo>
                <a:lnTo>
                  <a:pt x="1572259" y="91440"/>
                </a:lnTo>
                <a:lnTo>
                  <a:pt x="1648459" y="91440"/>
                </a:lnTo>
                <a:lnTo>
                  <a:pt x="1648459" y="90170"/>
                </a:lnTo>
                <a:close/>
              </a:path>
              <a:path w="1714500" h="166370">
                <a:moveTo>
                  <a:pt x="137159" y="95250"/>
                </a:moveTo>
                <a:lnTo>
                  <a:pt x="60959" y="95250"/>
                </a:lnTo>
                <a:lnTo>
                  <a:pt x="60959" y="96520"/>
                </a:lnTo>
                <a:lnTo>
                  <a:pt x="137159" y="96520"/>
                </a:lnTo>
                <a:lnTo>
                  <a:pt x="137159" y="95250"/>
                </a:lnTo>
                <a:close/>
              </a:path>
              <a:path w="1714500" h="166370">
                <a:moveTo>
                  <a:pt x="139700" y="93980"/>
                </a:moveTo>
                <a:lnTo>
                  <a:pt x="62229" y="93980"/>
                </a:lnTo>
                <a:lnTo>
                  <a:pt x="62229" y="95250"/>
                </a:lnTo>
                <a:lnTo>
                  <a:pt x="139700" y="95250"/>
                </a:lnTo>
                <a:lnTo>
                  <a:pt x="139700" y="93980"/>
                </a:lnTo>
                <a:close/>
              </a:path>
              <a:path w="1714500" h="166370">
                <a:moveTo>
                  <a:pt x="1653539" y="95250"/>
                </a:moveTo>
                <a:lnTo>
                  <a:pt x="1579879" y="95250"/>
                </a:lnTo>
                <a:lnTo>
                  <a:pt x="1579879" y="96520"/>
                </a:lnTo>
                <a:lnTo>
                  <a:pt x="1653539" y="96520"/>
                </a:lnTo>
                <a:lnTo>
                  <a:pt x="1653539" y="95250"/>
                </a:lnTo>
                <a:close/>
              </a:path>
              <a:path w="1714500" h="166370">
                <a:moveTo>
                  <a:pt x="1652269" y="93980"/>
                </a:moveTo>
                <a:lnTo>
                  <a:pt x="1577339" y="93980"/>
                </a:lnTo>
                <a:lnTo>
                  <a:pt x="1577339" y="95250"/>
                </a:lnTo>
                <a:lnTo>
                  <a:pt x="1652269" y="95250"/>
                </a:lnTo>
                <a:lnTo>
                  <a:pt x="1652269" y="93980"/>
                </a:lnTo>
                <a:close/>
              </a:path>
              <a:path w="1714500" h="166370">
                <a:moveTo>
                  <a:pt x="133350" y="97790"/>
                </a:moveTo>
                <a:lnTo>
                  <a:pt x="58420" y="97790"/>
                </a:lnTo>
                <a:lnTo>
                  <a:pt x="58420" y="100330"/>
                </a:lnTo>
                <a:lnTo>
                  <a:pt x="132079" y="100330"/>
                </a:lnTo>
                <a:lnTo>
                  <a:pt x="132079" y="99060"/>
                </a:lnTo>
                <a:lnTo>
                  <a:pt x="133350" y="99060"/>
                </a:lnTo>
                <a:lnTo>
                  <a:pt x="133350" y="97790"/>
                </a:lnTo>
                <a:close/>
              </a:path>
              <a:path w="1714500" h="166370">
                <a:moveTo>
                  <a:pt x="135889" y="96520"/>
                </a:moveTo>
                <a:lnTo>
                  <a:pt x="59689" y="96520"/>
                </a:lnTo>
                <a:lnTo>
                  <a:pt x="59689" y="97790"/>
                </a:lnTo>
                <a:lnTo>
                  <a:pt x="135889" y="97790"/>
                </a:lnTo>
                <a:lnTo>
                  <a:pt x="135889" y="96520"/>
                </a:lnTo>
                <a:close/>
              </a:path>
              <a:path w="1714500" h="166370">
                <a:moveTo>
                  <a:pt x="1656079" y="97790"/>
                </a:moveTo>
                <a:lnTo>
                  <a:pt x="1583689" y="97790"/>
                </a:lnTo>
                <a:lnTo>
                  <a:pt x="1583689" y="99060"/>
                </a:lnTo>
                <a:lnTo>
                  <a:pt x="1584959" y="99060"/>
                </a:lnTo>
                <a:lnTo>
                  <a:pt x="1584959" y="100330"/>
                </a:lnTo>
                <a:lnTo>
                  <a:pt x="1656079" y="100330"/>
                </a:lnTo>
                <a:lnTo>
                  <a:pt x="1656079" y="97790"/>
                </a:lnTo>
                <a:close/>
              </a:path>
              <a:path w="1714500" h="166370">
                <a:moveTo>
                  <a:pt x="1654809" y="96520"/>
                </a:moveTo>
                <a:lnTo>
                  <a:pt x="1581150" y="96520"/>
                </a:lnTo>
                <a:lnTo>
                  <a:pt x="1581150" y="97790"/>
                </a:lnTo>
                <a:lnTo>
                  <a:pt x="1654809" y="97790"/>
                </a:lnTo>
                <a:lnTo>
                  <a:pt x="1654809" y="96520"/>
                </a:lnTo>
                <a:close/>
              </a:path>
              <a:path w="1714500" h="166370">
                <a:moveTo>
                  <a:pt x="128270" y="101600"/>
                </a:moveTo>
                <a:lnTo>
                  <a:pt x="55879" y="101600"/>
                </a:lnTo>
                <a:lnTo>
                  <a:pt x="55879" y="102870"/>
                </a:lnTo>
                <a:lnTo>
                  <a:pt x="128270" y="102870"/>
                </a:lnTo>
                <a:lnTo>
                  <a:pt x="128270" y="101600"/>
                </a:lnTo>
                <a:close/>
              </a:path>
              <a:path w="1714500" h="166370">
                <a:moveTo>
                  <a:pt x="129540" y="100330"/>
                </a:moveTo>
                <a:lnTo>
                  <a:pt x="57150" y="100330"/>
                </a:lnTo>
                <a:lnTo>
                  <a:pt x="57150" y="101600"/>
                </a:lnTo>
                <a:lnTo>
                  <a:pt x="129540" y="101600"/>
                </a:lnTo>
                <a:lnTo>
                  <a:pt x="129540" y="100330"/>
                </a:lnTo>
                <a:close/>
              </a:path>
              <a:path w="1714500" h="166370">
                <a:moveTo>
                  <a:pt x="1658620" y="101600"/>
                </a:moveTo>
                <a:lnTo>
                  <a:pt x="1588770" y="101600"/>
                </a:lnTo>
                <a:lnTo>
                  <a:pt x="1588770" y="102870"/>
                </a:lnTo>
                <a:lnTo>
                  <a:pt x="1658620" y="102870"/>
                </a:lnTo>
                <a:lnTo>
                  <a:pt x="1658620" y="101600"/>
                </a:lnTo>
                <a:close/>
              </a:path>
              <a:path w="1714500" h="166370">
                <a:moveTo>
                  <a:pt x="1657350" y="100330"/>
                </a:moveTo>
                <a:lnTo>
                  <a:pt x="1586229" y="100330"/>
                </a:lnTo>
                <a:lnTo>
                  <a:pt x="1586229" y="101600"/>
                </a:lnTo>
                <a:lnTo>
                  <a:pt x="1657350" y="101600"/>
                </a:lnTo>
                <a:lnTo>
                  <a:pt x="1657350" y="100330"/>
                </a:lnTo>
                <a:close/>
              </a:path>
              <a:path w="1714500" h="166370">
                <a:moveTo>
                  <a:pt x="121920" y="105410"/>
                </a:moveTo>
                <a:lnTo>
                  <a:pt x="52070" y="105410"/>
                </a:lnTo>
                <a:lnTo>
                  <a:pt x="52070" y="106680"/>
                </a:lnTo>
                <a:lnTo>
                  <a:pt x="121920" y="106680"/>
                </a:lnTo>
                <a:lnTo>
                  <a:pt x="121920" y="105410"/>
                </a:lnTo>
                <a:close/>
              </a:path>
              <a:path w="1714500" h="166370">
                <a:moveTo>
                  <a:pt x="124459" y="104140"/>
                </a:moveTo>
                <a:lnTo>
                  <a:pt x="53339" y="104140"/>
                </a:lnTo>
                <a:lnTo>
                  <a:pt x="53339" y="105410"/>
                </a:lnTo>
                <a:lnTo>
                  <a:pt x="124459" y="105410"/>
                </a:lnTo>
                <a:lnTo>
                  <a:pt x="124459" y="104140"/>
                </a:lnTo>
                <a:close/>
              </a:path>
              <a:path w="1714500" h="166370">
                <a:moveTo>
                  <a:pt x="125729" y="102870"/>
                </a:moveTo>
                <a:lnTo>
                  <a:pt x="54609" y="102870"/>
                </a:lnTo>
                <a:lnTo>
                  <a:pt x="54609" y="104140"/>
                </a:lnTo>
                <a:lnTo>
                  <a:pt x="125729" y="104140"/>
                </a:lnTo>
                <a:lnTo>
                  <a:pt x="125729" y="102870"/>
                </a:lnTo>
                <a:close/>
              </a:path>
              <a:path w="1714500" h="166370">
                <a:moveTo>
                  <a:pt x="1662429" y="105410"/>
                </a:moveTo>
                <a:lnTo>
                  <a:pt x="1593850" y="105410"/>
                </a:lnTo>
                <a:lnTo>
                  <a:pt x="1593850" y="106680"/>
                </a:lnTo>
                <a:lnTo>
                  <a:pt x="1662429" y="106680"/>
                </a:lnTo>
                <a:lnTo>
                  <a:pt x="1662429" y="105410"/>
                </a:lnTo>
                <a:close/>
              </a:path>
              <a:path w="1714500" h="166370">
                <a:moveTo>
                  <a:pt x="1661159" y="104140"/>
                </a:moveTo>
                <a:lnTo>
                  <a:pt x="1592579" y="104140"/>
                </a:lnTo>
                <a:lnTo>
                  <a:pt x="1592579" y="105410"/>
                </a:lnTo>
                <a:lnTo>
                  <a:pt x="1661159" y="105410"/>
                </a:lnTo>
                <a:lnTo>
                  <a:pt x="1661159" y="104140"/>
                </a:lnTo>
                <a:close/>
              </a:path>
              <a:path w="1714500" h="166370">
                <a:moveTo>
                  <a:pt x="1659889" y="102870"/>
                </a:moveTo>
                <a:lnTo>
                  <a:pt x="1590039" y="102870"/>
                </a:lnTo>
                <a:lnTo>
                  <a:pt x="1590039" y="104140"/>
                </a:lnTo>
                <a:lnTo>
                  <a:pt x="1659889" y="104140"/>
                </a:lnTo>
                <a:lnTo>
                  <a:pt x="1659889" y="102870"/>
                </a:lnTo>
                <a:close/>
              </a:path>
              <a:path w="1714500" h="166370">
                <a:moveTo>
                  <a:pt x="118109" y="107950"/>
                </a:moveTo>
                <a:lnTo>
                  <a:pt x="49529" y="107950"/>
                </a:lnTo>
                <a:lnTo>
                  <a:pt x="49529" y="109220"/>
                </a:lnTo>
                <a:lnTo>
                  <a:pt x="118109" y="109220"/>
                </a:lnTo>
                <a:lnTo>
                  <a:pt x="118109" y="107950"/>
                </a:lnTo>
                <a:close/>
              </a:path>
              <a:path w="1714500" h="166370">
                <a:moveTo>
                  <a:pt x="120650" y="106680"/>
                </a:moveTo>
                <a:lnTo>
                  <a:pt x="50800" y="106680"/>
                </a:lnTo>
                <a:lnTo>
                  <a:pt x="50800" y="107950"/>
                </a:lnTo>
                <a:lnTo>
                  <a:pt x="120650" y="107950"/>
                </a:lnTo>
                <a:lnTo>
                  <a:pt x="120650" y="106680"/>
                </a:lnTo>
                <a:close/>
              </a:path>
              <a:path w="1714500" h="166370">
                <a:moveTo>
                  <a:pt x="1664969" y="107950"/>
                </a:moveTo>
                <a:lnTo>
                  <a:pt x="1597659" y="107950"/>
                </a:lnTo>
                <a:lnTo>
                  <a:pt x="1597659" y="109220"/>
                </a:lnTo>
                <a:lnTo>
                  <a:pt x="1664969" y="109220"/>
                </a:lnTo>
                <a:lnTo>
                  <a:pt x="1664969" y="107950"/>
                </a:lnTo>
                <a:close/>
              </a:path>
              <a:path w="1714500" h="166370">
                <a:moveTo>
                  <a:pt x="1663700" y="106680"/>
                </a:moveTo>
                <a:lnTo>
                  <a:pt x="1595120" y="106680"/>
                </a:lnTo>
                <a:lnTo>
                  <a:pt x="1595120" y="107950"/>
                </a:lnTo>
                <a:lnTo>
                  <a:pt x="1663700" y="107950"/>
                </a:lnTo>
                <a:lnTo>
                  <a:pt x="1663700" y="106680"/>
                </a:lnTo>
                <a:close/>
              </a:path>
              <a:path w="1714500" h="166370">
                <a:moveTo>
                  <a:pt x="113029" y="111760"/>
                </a:moveTo>
                <a:lnTo>
                  <a:pt x="46989" y="111760"/>
                </a:lnTo>
                <a:lnTo>
                  <a:pt x="46989" y="113030"/>
                </a:lnTo>
                <a:lnTo>
                  <a:pt x="113029" y="113030"/>
                </a:lnTo>
                <a:lnTo>
                  <a:pt x="113029" y="111760"/>
                </a:lnTo>
                <a:close/>
              </a:path>
              <a:path w="1714500" h="166370">
                <a:moveTo>
                  <a:pt x="114300" y="110490"/>
                </a:moveTo>
                <a:lnTo>
                  <a:pt x="48259" y="110490"/>
                </a:lnTo>
                <a:lnTo>
                  <a:pt x="48259" y="111760"/>
                </a:lnTo>
                <a:lnTo>
                  <a:pt x="114300" y="111760"/>
                </a:lnTo>
                <a:lnTo>
                  <a:pt x="114300" y="110490"/>
                </a:lnTo>
                <a:close/>
              </a:path>
              <a:path w="1714500" h="166370">
                <a:moveTo>
                  <a:pt x="116839" y="109220"/>
                </a:moveTo>
                <a:lnTo>
                  <a:pt x="49529" y="109220"/>
                </a:lnTo>
                <a:lnTo>
                  <a:pt x="49529" y="110490"/>
                </a:lnTo>
                <a:lnTo>
                  <a:pt x="116839" y="110490"/>
                </a:lnTo>
                <a:lnTo>
                  <a:pt x="116839" y="109220"/>
                </a:lnTo>
                <a:close/>
              </a:path>
              <a:path w="1714500" h="166370">
                <a:moveTo>
                  <a:pt x="1667509" y="111760"/>
                </a:moveTo>
                <a:lnTo>
                  <a:pt x="1602739" y="111760"/>
                </a:lnTo>
                <a:lnTo>
                  <a:pt x="1602739" y="113030"/>
                </a:lnTo>
                <a:lnTo>
                  <a:pt x="1667509" y="113030"/>
                </a:lnTo>
                <a:lnTo>
                  <a:pt x="1667509" y="111760"/>
                </a:lnTo>
                <a:close/>
              </a:path>
              <a:path w="1714500" h="166370">
                <a:moveTo>
                  <a:pt x="1666240" y="110490"/>
                </a:moveTo>
                <a:lnTo>
                  <a:pt x="1600200" y="110490"/>
                </a:lnTo>
                <a:lnTo>
                  <a:pt x="1600200" y="111760"/>
                </a:lnTo>
                <a:lnTo>
                  <a:pt x="1666240" y="111760"/>
                </a:lnTo>
                <a:lnTo>
                  <a:pt x="1666240" y="110490"/>
                </a:lnTo>
                <a:close/>
              </a:path>
              <a:path w="1714500" h="166370">
                <a:moveTo>
                  <a:pt x="1664970" y="109220"/>
                </a:moveTo>
                <a:lnTo>
                  <a:pt x="1598929" y="109220"/>
                </a:lnTo>
                <a:lnTo>
                  <a:pt x="1598929" y="110490"/>
                </a:lnTo>
                <a:lnTo>
                  <a:pt x="1664970" y="110490"/>
                </a:lnTo>
                <a:lnTo>
                  <a:pt x="1664970" y="109220"/>
                </a:lnTo>
                <a:close/>
              </a:path>
              <a:path w="1714500" h="166370">
                <a:moveTo>
                  <a:pt x="110490" y="114300"/>
                </a:moveTo>
                <a:lnTo>
                  <a:pt x="44450" y="114300"/>
                </a:lnTo>
                <a:lnTo>
                  <a:pt x="44450" y="115570"/>
                </a:lnTo>
                <a:lnTo>
                  <a:pt x="110490" y="115570"/>
                </a:lnTo>
                <a:lnTo>
                  <a:pt x="110490" y="114300"/>
                </a:lnTo>
                <a:close/>
              </a:path>
              <a:path w="1714500" h="166370">
                <a:moveTo>
                  <a:pt x="111760" y="113030"/>
                </a:moveTo>
                <a:lnTo>
                  <a:pt x="45720" y="113030"/>
                </a:lnTo>
                <a:lnTo>
                  <a:pt x="45720" y="114300"/>
                </a:lnTo>
                <a:lnTo>
                  <a:pt x="111760" y="114300"/>
                </a:lnTo>
                <a:lnTo>
                  <a:pt x="111760" y="113030"/>
                </a:lnTo>
                <a:close/>
              </a:path>
              <a:path w="1714500" h="166370">
                <a:moveTo>
                  <a:pt x="1670050" y="114300"/>
                </a:moveTo>
                <a:lnTo>
                  <a:pt x="1605279" y="114300"/>
                </a:lnTo>
                <a:lnTo>
                  <a:pt x="1605279" y="115570"/>
                </a:lnTo>
                <a:lnTo>
                  <a:pt x="1670050" y="115570"/>
                </a:lnTo>
                <a:lnTo>
                  <a:pt x="1670050" y="114300"/>
                </a:lnTo>
                <a:close/>
              </a:path>
              <a:path w="1714500" h="166370">
                <a:moveTo>
                  <a:pt x="1668779" y="113030"/>
                </a:moveTo>
                <a:lnTo>
                  <a:pt x="1604009" y="113030"/>
                </a:lnTo>
                <a:lnTo>
                  <a:pt x="1604009" y="114300"/>
                </a:lnTo>
                <a:lnTo>
                  <a:pt x="1668779" y="114300"/>
                </a:lnTo>
                <a:lnTo>
                  <a:pt x="1668779" y="113030"/>
                </a:lnTo>
                <a:close/>
              </a:path>
              <a:path w="1714500" h="166370">
                <a:moveTo>
                  <a:pt x="107949" y="118110"/>
                </a:moveTo>
                <a:lnTo>
                  <a:pt x="40639" y="118110"/>
                </a:lnTo>
                <a:lnTo>
                  <a:pt x="40639" y="119380"/>
                </a:lnTo>
                <a:lnTo>
                  <a:pt x="107949" y="119380"/>
                </a:lnTo>
                <a:lnTo>
                  <a:pt x="107949" y="118110"/>
                </a:lnTo>
                <a:close/>
              </a:path>
              <a:path w="1714500" h="166370">
                <a:moveTo>
                  <a:pt x="109219" y="116840"/>
                </a:moveTo>
                <a:lnTo>
                  <a:pt x="41909" y="116840"/>
                </a:lnTo>
                <a:lnTo>
                  <a:pt x="41909" y="118110"/>
                </a:lnTo>
                <a:lnTo>
                  <a:pt x="109219" y="118110"/>
                </a:lnTo>
                <a:lnTo>
                  <a:pt x="109219" y="116840"/>
                </a:lnTo>
                <a:close/>
              </a:path>
              <a:path w="1714500" h="166370">
                <a:moveTo>
                  <a:pt x="110489" y="115570"/>
                </a:moveTo>
                <a:lnTo>
                  <a:pt x="43179" y="115570"/>
                </a:lnTo>
                <a:lnTo>
                  <a:pt x="43179" y="116840"/>
                </a:lnTo>
                <a:lnTo>
                  <a:pt x="110489" y="116840"/>
                </a:lnTo>
                <a:lnTo>
                  <a:pt x="110489" y="115570"/>
                </a:lnTo>
                <a:close/>
              </a:path>
              <a:path w="1714500" h="166370">
                <a:moveTo>
                  <a:pt x="1672590" y="116840"/>
                </a:moveTo>
                <a:lnTo>
                  <a:pt x="1607820" y="116840"/>
                </a:lnTo>
                <a:lnTo>
                  <a:pt x="1607820" y="119380"/>
                </a:lnTo>
                <a:lnTo>
                  <a:pt x="1673860" y="119380"/>
                </a:lnTo>
                <a:lnTo>
                  <a:pt x="1673860" y="118110"/>
                </a:lnTo>
                <a:lnTo>
                  <a:pt x="1672590" y="118110"/>
                </a:lnTo>
                <a:lnTo>
                  <a:pt x="1672590" y="116840"/>
                </a:lnTo>
                <a:close/>
              </a:path>
              <a:path w="1714500" h="166370">
                <a:moveTo>
                  <a:pt x="1671320" y="115570"/>
                </a:moveTo>
                <a:lnTo>
                  <a:pt x="1606550" y="115570"/>
                </a:lnTo>
                <a:lnTo>
                  <a:pt x="1606550" y="116840"/>
                </a:lnTo>
                <a:lnTo>
                  <a:pt x="1671320" y="116840"/>
                </a:lnTo>
                <a:lnTo>
                  <a:pt x="1671320" y="115570"/>
                </a:lnTo>
                <a:close/>
              </a:path>
              <a:path w="1714500" h="166370">
                <a:moveTo>
                  <a:pt x="105410" y="120650"/>
                </a:moveTo>
                <a:lnTo>
                  <a:pt x="39370" y="120650"/>
                </a:lnTo>
                <a:lnTo>
                  <a:pt x="39370" y="121920"/>
                </a:lnTo>
                <a:lnTo>
                  <a:pt x="105410" y="121920"/>
                </a:lnTo>
                <a:lnTo>
                  <a:pt x="105410" y="120650"/>
                </a:lnTo>
                <a:close/>
              </a:path>
              <a:path w="1714500" h="166370">
                <a:moveTo>
                  <a:pt x="106679" y="119380"/>
                </a:moveTo>
                <a:lnTo>
                  <a:pt x="40639" y="119380"/>
                </a:lnTo>
                <a:lnTo>
                  <a:pt x="40639" y="120650"/>
                </a:lnTo>
                <a:lnTo>
                  <a:pt x="106679" y="120650"/>
                </a:lnTo>
                <a:lnTo>
                  <a:pt x="106679" y="119380"/>
                </a:lnTo>
                <a:close/>
              </a:path>
              <a:path w="1714500" h="166370">
                <a:moveTo>
                  <a:pt x="1675129" y="120650"/>
                </a:moveTo>
                <a:lnTo>
                  <a:pt x="1610359" y="120650"/>
                </a:lnTo>
                <a:lnTo>
                  <a:pt x="1610359" y="121920"/>
                </a:lnTo>
                <a:lnTo>
                  <a:pt x="1675129" y="121920"/>
                </a:lnTo>
                <a:lnTo>
                  <a:pt x="1675129" y="120650"/>
                </a:lnTo>
                <a:close/>
              </a:path>
              <a:path w="1714500" h="166370">
                <a:moveTo>
                  <a:pt x="1673859" y="119380"/>
                </a:moveTo>
                <a:lnTo>
                  <a:pt x="1609089" y="119380"/>
                </a:lnTo>
                <a:lnTo>
                  <a:pt x="1609089" y="120650"/>
                </a:lnTo>
                <a:lnTo>
                  <a:pt x="1673859" y="120650"/>
                </a:lnTo>
                <a:lnTo>
                  <a:pt x="1673859" y="119380"/>
                </a:lnTo>
                <a:close/>
              </a:path>
              <a:path w="1714500" h="166370">
                <a:moveTo>
                  <a:pt x="102869" y="124460"/>
                </a:moveTo>
                <a:lnTo>
                  <a:pt x="35559" y="124460"/>
                </a:lnTo>
                <a:lnTo>
                  <a:pt x="35559" y="125730"/>
                </a:lnTo>
                <a:lnTo>
                  <a:pt x="102869" y="125730"/>
                </a:lnTo>
                <a:lnTo>
                  <a:pt x="102869" y="124460"/>
                </a:lnTo>
                <a:close/>
              </a:path>
              <a:path w="1714500" h="166370">
                <a:moveTo>
                  <a:pt x="104139" y="123190"/>
                </a:moveTo>
                <a:lnTo>
                  <a:pt x="36829" y="123190"/>
                </a:lnTo>
                <a:lnTo>
                  <a:pt x="36829" y="124460"/>
                </a:lnTo>
                <a:lnTo>
                  <a:pt x="104139" y="124460"/>
                </a:lnTo>
                <a:lnTo>
                  <a:pt x="104139" y="123190"/>
                </a:lnTo>
                <a:close/>
              </a:path>
              <a:path w="1714500" h="166370">
                <a:moveTo>
                  <a:pt x="105409" y="121920"/>
                </a:moveTo>
                <a:lnTo>
                  <a:pt x="38100" y="121920"/>
                </a:lnTo>
                <a:lnTo>
                  <a:pt x="38100" y="123190"/>
                </a:lnTo>
                <a:lnTo>
                  <a:pt x="105409" y="123190"/>
                </a:lnTo>
                <a:lnTo>
                  <a:pt x="105409" y="121920"/>
                </a:lnTo>
                <a:close/>
              </a:path>
              <a:path w="1714500" h="166370">
                <a:moveTo>
                  <a:pt x="1678940" y="124460"/>
                </a:moveTo>
                <a:lnTo>
                  <a:pt x="1614170" y="124460"/>
                </a:lnTo>
                <a:lnTo>
                  <a:pt x="1614170" y="125730"/>
                </a:lnTo>
                <a:lnTo>
                  <a:pt x="1678940" y="125730"/>
                </a:lnTo>
                <a:lnTo>
                  <a:pt x="1678940" y="124460"/>
                </a:lnTo>
                <a:close/>
              </a:path>
              <a:path w="1714500" h="166370">
                <a:moveTo>
                  <a:pt x="1677670" y="123190"/>
                </a:moveTo>
                <a:lnTo>
                  <a:pt x="1612900" y="123190"/>
                </a:lnTo>
                <a:lnTo>
                  <a:pt x="1612900" y="124460"/>
                </a:lnTo>
                <a:lnTo>
                  <a:pt x="1677670" y="124460"/>
                </a:lnTo>
                <a:lnTo>
                  <a:pt x="1677670" y="123190"/>
                </a:lnTo>
                <a:close/>
              </a:path>
              <a:path w="1714500" h="166370">
                <a:moveTo>
                  <a:pt x="1676400" y="121920"/>
                </a:moveTo>
                <a:lnTo>
                  <a:pt x="1611629" y="121920"/>
                </a:lnTo>
                <a:lnTo>
                  <a:pt x="1611629" y="123190"/>
                </a:lnTo>
                <a:lnTo>
                  <a:pt x="1676400" y="123190"/>
                </a:lnTo>
                <a:lnTo>
                  <a:pt x="1676400" y="121920"/>
                </a:lnTo>
                <a:close/>
              </a:path>
              <a:path w="1714500" h="166370">
                <a:moveTo>
                  <a:pt x="100329" y="127000"/>
                </a:moveTo>
                <a:lnTo>
                  <a:pt x="33020" y="127000"/>
                </a:lnTo>
                <a:lnTo>
                  <a:pt x="33020" y="128270"/>
                </a:lnTo>
                <a:lnTo>
                  <a:pt x="100329" y="128270"/>
                </a:lnTo>
                <a:lnTo>
                  <a:pt x="100329" y="127000"/>
                </a:lnTo>
                <a:close/>
              </a:path>
              <a:path w="1714500" h="166370">
                <a:moveTo>
                  <a:pt x="101599" y="125730"/>
                </a:moveTo>
                <a:lnTo>
                  <a:pt x="34289" y="125730"/>
                </a:lnTo>
                <a:lnTo>
                  <a:pt x="34289" y="127000"/>
                </a:lnTo>
                <a:lnTo>
                  <a:pt x="101599" y="127000"/>
                </a:lnTo>
                <a:lnTo>
                  <a:pt x="101599" y="125730"/>
                </a:lnTo>
                <a:close/>
              </a:path>
              <a:path w="1714500" h="166370">
                <a:moveTo>
                  <a:pt x="1681479" y="127000"/>
                </a:moveTo>
                <a:lnTo>
                  <a:pt x="1616709" y="127000"/>
                </a:lnTo>
                <a:lnTo>
                  <a:pt x="1616709" y="128270"/>
                </a:lnTo>
                <a:lnTo>
                  <a:pt x="1681479" y="128270"/>
                </a:lnTo>
                <a:lnTo>
                  <a:pt x="1681479" y="127000"/>
                </a:lnTo>
                <a:close/>
              </a:path>
              <a:path w="1714500" h="166370">
                <a:moveTo>
                  <a:pt x="1680209" y="125730"/>
                </a:moveTo>
                <a:lnTo>
                  <a:pt x="1615439" y="125730"/>
                </a:lnTo>
                <a:lnTo>
                  <a:pt x="1615439" y="127000"/>
                </a:lnTo>
                <a:lnTo>
                  <a:pt x="1680209" y="127000"/>
                </a:lnTo>
                <a:lnTo>
                  <a:pt x="1680209" y="125730"/>
                </a:lnTo>
                <a:close/>
              </a:path>
              <a:path w="1714500" h="166370">
                <a:moveTo>
                  <a:pt x="99059" y="129540"/>
                </a:moveTo>
                <a:lnTo>
                  <a:pt x="30479" y="129540"/>
                </a:lnTo>
                <a:lnTo>
                  <a:pt x="30479" y="132080"/>
                </a:lnTo>
                <a:lnTo>
                  <a:pt x="97789" y="132080"/>
                </a:lnTo>
                <a:lnTo>
                  <a:pt x="97789" y="130810"/>
                </a:lnTo>
                <a:lnTo>
                  <a:pt x="99059" y="130810"/>
                </a:lnTo>
                <a:lnTo>
                  <a:pt x="99059" y="129540"/>
                </a:lnTo>
                <a:close/>
              </a:path>
              <a:path w="1714500" h="166370">
                <a:moveTo>
                  <a:pt x="100329" y="128270"/>
                </a:moveTo>
                <a:lnTo>
                  <a:pt x="31750" y="128270"/>
                </a:lnTo>
                <a:lnTo>
                  <a:pt x="31750" y="129540"/>
                </a:lnTo>
                <a:lnTo>
                  <a:pt x="100329" y="129540"/>
                </a:lnTo>
                <a:lnTo>
                  <a:pt x="100329" y="128270"/>
                </a:lnTo>
                <a:close/>
              </a:path>
              <a:path w="1714500" h="166370">
                <a:moveTo>
                  <a:pt x="1684020" y="129540"/>
                </a:moveTo>
                <a:lnTo>
                  <a:pt x="1619250" y="129540"/>
                </a:lnTo>
                <a:lnTo>
                  <a:pt x="1619250" y="132080"/>
                </a:lnTo>
                <a:lnTo>
                  <a:pt x="1684020" y="132080"/>
                </a:lnTo>
                <a:lnTo>
                  <a:pt x="1684020" y="129540"/>
                </a:lnTo>
                <a:close/>
              </a:path>
              <a:path w="1714500" h="166370">
                <a:moveTo>
                  <a:pt x="1682750" y="128270"/>
                </a:moveTo>
                <a:lnTo>
                  <a:pt x="1617979" y="128270"/>
                </a:lnTo>
                <a:lnTo>
                  <a:pt x="1617979" y="129540"/>
                </a:lnTo>
                <a:lnTo>
                  <a:pt x="1682750" y="129540"/>
                </a:lnTo>
                <a:lnTo>
                  <a:pt x="1682750" y="128270"/>
                </a:lnTo>
                <a:close/>
              </a:path>
              <a:path w="1714500" h="166370">
                <a:moveTo>
                  <a:pt x="95249" y="133350"/>
                </a:moveTo>
                <a:lnTo>
                  <a:pt x="27939" y="133350"/>
                </a:lnTo>
                <a:lnTo>
                  <a:pt x="27939" y="134620"/>
                </a:lnTo>
                <a:lnTo>
                  <a:pt x="95249" y="134620"/>
                </a:lnTo>
                <a:lnTo>
                  <a:pt x="95249" y="133350"/>
                </a:lnTo>
                <a:close/>
              </a:path>
              <a:path w="1714500" h="166370">
                <a:moveTo>
                  <a:pt x="96519" y="132080"/>
                </a:moveTo>
                <a:lnTo>
                  <a:pt x="29209" y="132080"/>
                </a:lnTo>
                <a:lnTo>
                  <a:pt x="29209" y="133350"/>
                </a:lnTo>
                <a:lnTo>
                  <a:pt x="96519" y="133350"/>
                </a:lnTo>
                <a:lnTo>
                  <a:pt x="96519" y="132080"/>
                </a:lnTo>
                <a:close/>
              </a:path>
              <a:path w="1714500" h="166370">
                <a:moveTo>
                  <a:pt x="1686559" y="133350"/>
                </a:moveTo>
                <a:lnTo>
                  <a:pt x="1621789" y="133350"/>
                </a:lnTo>
                <a:lnTo>
                  <a:pt x="1621789" y="134620"/>
                </a:lnTo>
                <a:lnTo>
                  <a:pt x="1686559" y="134620"/>
                </a:lnTo>
                <a:lnTo>
                  <a:pt x="1686559" y="133350"/>
                </a:lnTo>
                <a:close/>
              </a:path>
              <a:path w="1714500" h="166370">
                <a:moveTo>
                  <a:pt x="1685290" y="132080"/>
                </a:moveTo>
                <a:lnTo>
                  <a:pt x="1620520" y="132080"/>
                </a:lnTo>
                <a:lnTo>
                  <a:pt x="1620520" y="133350"/>
                </a:lnTo>
                <a:lnTo>
                  <a:pt x="1685290" y="133350"/>
                </a:lnTo>
                <a:lnTo>
                  <a:pt x="1685290" y="132080"/>
                </a:lnTo>
                <a:close/>
              </a:path>
              <a:path w="1714500" h="166370">
                <a:moveTo>
                  <a:pt x="92709" y="137160"/>
                </a:moveTo>
                <a:lnTo>
                  <a:pt x="24129" y="137160"/>
                </a:lnTo>
                <a:lnTo>
                  <a:pt x="24129" y="138430"/>
                </a:lnTo>
                <a:lnTo>
                  <a:pt x="92709" y="138430"/>
                </a:lnTo>
                <a:lnTo>
                  <a:pt x="92709" y="137160"/>
                </a:lnTo>
                <a:close/>
              </a:path>
              <a:path w="1714500" h="166370">
                <a:moveTo>
                  <a:pt x="93979" y="135890"/>
                </a:moveTo>
                <a:lnTo>
                  <a:pt x="25400" y="135890"/>
                </a:lnTo>
                <a:lnTo>
                  <a:pt x="25400" y="137160"/>
                </a:lnTo>
                <a:lnTo>
                  <a:pt x="93979" y="137160"/>
                </a:lnTo>
                <a:lnTo>
                  <a:pt x="93979" y="135890"/>
                </a:lnTo>
                <a:close/>
              </a:path>
              <a:path w="1714500" h="166370">
                <a:moveTo>
                  <a:pt x="95250" y="134620"/>
                </a:moveTo>
                <a:lnTo>
                  <a:pt x="26670" y="134620"/>
                </a:lnTo>
                <a:lnTo>
                  <a:pt x="26670" y="135890"/>
                </a:lnTo>
                <a:lnTo>
                  <a:pt x="95250" y="135890"/>
                </a:lnTo>
                <a:lnTo>
                  <a:pt x="95250" y="134620"/>
                </a:lnTo>
                <a:close/>
              </a:path>
              <a:path w="1714500" h="166370">
                <a:moveTo>
                  <a:pt x="1690370" y="137160"/>
                </a:moveTo>
                <a:lnTo>
                  <a:pt x="1625600" y="137160"/>
                </a:lnTo>
                <a:lnTo>
                  <a:pt x="1625600" y="138430"/>
                </a:lnTo>
                <a:lnTo>
                  <a:pt x="1690370" y="138430"/>
                </a:lnTo>
                <a:lnTo>
                  <a:pt x="1690370" y="137160"/>
                </a:lnTo>
                <a:close/>
              </a:path>
              <a:path w="1714500" h="166370">
                <a:moveTo>
                  <a:pt x="1689100" y="135890"/>
                </a:moveTo>
                <a:lnTo>
                  <a:pt x="1624329" y="135890"/>
                </a:lnTo>
                <a:lnTo>
                  <a:pt x="1624329" y="137160"/>
                </a:lnTo>
                <a:lnTo>
                  <a:pt x="1689100" y="137160"/>
                </a:lnTo>
                <a:lnTo>
                  <a:pt x="1689100" y="135890"/>
                </a:lnTo>
                <a:close/>
              </a:path>
              <a:path w="1714500" h="166370">
                <a:moveTo>
                  <a:pt x="1687829" y="134620"/>
                </a:moveTo>
                <a:lnTo>
                  <a:pt x="1623059" y="134620"/>
                </a:lnTo>
                <a:lnTo>
                  <a:pt x="1623059" y="135890"/>
                </a:lnTo>
                <a:lnTo>
                  <a:pt x="1687829" y="135890"/>
                </a:lnTo>
                <a:lnTo>
                  <a:pt x="1687829" y="134620"/>
                </a:lnTo>
                <a:close/>
              </a:path>
              <a:path w="1714500" h="166370">
                <a:moveTo>
                  <a:pt x="90169" y="139700"/>
                </a:moveTo>
                <a:lnTo>
                  <a:pt x="21589" y="139700"/>
                </a:lnTo>
                <a:lnTo>
                  <a:pt x="21589" y="140970"/>
                </a:lnTo>
                <a:lnTo>
                  <a:pt x="90169" y="140970"/>
                </a:lnTo>
                <a:lnTo>
                  <a:pt x="90169" y="139700"/>
                </a:lnTo>
                <a:close/>
              </a:path>
              <a:path w="1714500" h="166370">
                <a:moveTo>
                  <a:pt x="91439" y="138430"/>
                </a:moveTo>
                <a:lnTo>
                  <a:pt x="22859" y="138430"/>
                </a:lnTo>
                <a:lnTo>
                  <a:pt x="22859" y="139700"/>
                </a:lnTo>
                <a:lnTo>
                  <a:pt x="91439" y="139700"/>
                </a:lnTo>
                <a:lnTo>
                  <a:pt x="91439" y="138430"/>
                </a:lnTo>
                <a:close/>
              </a:path>
              <a:path w="1714500" h="166370">
                <a:moveTo>
                  <a:pt x="1692909" y="139700"/>
                </a:moveTo>
                <a:lnTo>
                  <a:pt x="1628139" y="139700"/>
                </a:lnTo>
                <a:lnTo>
                  <a:pt x="1628139" y="140970"/>
                </a:lnTo>
                <a:lnTo>
                  <a:pt x="1692909" y="140970"/>
                </a:lnTo>
                <a:lnTo>
                  <a:pt x="1692909" y="139700"/>
                </a:lnTo>
                <a:close/>
              </a:path>
              <a:path w="1714500" h="166370">
                <a:moveTo>
                  <a:pt x="1691640" y="138430"/>
                </a:moveTo>
                <a:lnTo>
                  <a:pt x="1626870" y="138430"/>
                </a:lnTo>
                <a:lnTo>
                  <a:pt x="1626870" y="139700"/>
                </a:lnTo>
                <a:lnTo>
                  <a:pt x="1691640" y="139700"/>
                </a:lnTo>
                <a:lnTo>
                  <a:pt x="1691640" y="138430"/>
                </a:lnTo>
                <a:close/>
              </a:path>
              <a:path w="1714500" h="166370">
                <a:moveTo>
                  <a:pt x="87629" y="143510"/>
                </a:moveTo>
                <a:lnTo>
                  <a:pt x="19050" y="143510"/>
                </a:lnTo>
                <a:lnTo>
                  <a:pt x="19050" y="144780"/>
                </a:lnTo>
                <a:lnTo>
                  <a:pt x="87629" y="144780"/>
                </a:lnTo>
                <a:lnTo>
                  <a:pt x="87629" y="143510"/>
                </a:lnTo>
                <a:close/>
              </a:path>
              <a:path w="1714500" h="166370">
                <a:moveTo>
                  <a:pt x="88900" y="142240"/>
                </a:moveTo>
                <a:lnTo>
                  <a:pt x="20320" y="142240"/>
                </a:lnTo>
                <a:lnTo>
                  <a:pt x="20320" y="143510"/>
                </a:lnTo>
                <a:lnTo>
                  <a:pt x="88900" y="143510"/>
                </a:lnTo>
                <a:lnTo>
                  <a:pt x="88900" y="142240"/>
                </a:lnTo>
                <a:close/>
              </a:path>
              <a:path w="1714500" h="166370">
                <a:moveTo>
                  <a:pt x="90169" y="140970"/>
                </a:moveTo>
                <a:lnTo>
                  <a:pt x="21589" y="140970"/>
                </a:lnTo>
                <a:lnTo>
                  <a:pt x="21589" y="142240"/>
                </a:lnTo>
                <a:lnTo>
                  <a:pt x="90169" y="142240"/>
                </a:lnTo>
                <a:lnTo>
                  <a:pt x="90169" y="140970"/>
                </a:lnTo>
                <a:close/>
              </a:path>
              <a:path w="1714500" h="166370">
                <a:moveTo>
                  <a:pt x="1695450" y="143510"/>
                </a:moveTo>
                <a:lnTo>
                  <a:pt x="1630679" y="143510"/>
                </a:lnTo>
                <a:lnTo>
                  <a:pt x="1630679" y="144780"/>
                </a:lnTo>
                <a:lnTo>
                  <a:pt x="1695450" y="144780"/>
                </a:lnTo>
                <a:lnTo>
                  <a:pt x="1695450" y="143510"/>
                </a:lnTo>
                <a:close/>
              </a:path>
              <a:path w="1714500" h="166370">
                <a:moveTo>
                  <a:pt x="1692909" y="140970"/>
                </a:moveTo>
                <a:lnTo>
                  <a:pt x="1629409" y="140970"/>
                </a:lnTo>
                <a:lnTo>
                  <a:pt x="1629409" y="143510"/>
                </a:lnTo>
                <a:lnTo>
                  <a:pt x="1694179" y="143510"/>
                </a:lnTo>
                <a:lnTo>
                  <a:pt x="1694179" y="142240"/>
                </a:lnTo>
                <a:lnTo>
                  <a:pt x="1692909" y="142240"/>
                </a:lnTo>
                <a:lnTo>
                  <a:pt x="1692909" y="140970"/>
                </a:lnTo>
                <a:close/>
              </a:path>
              <a:path w="1714500" h="166370">
                <a:moveTo>
                  <a:pt x="85089" y="146050"/>
                </a:moveTo>
                <a:lnTo>
                  <a:pt x="16509" y="146050"/>
                </a:lnTo>
                <a:lnTo>
                  <a:pt x="16509" y="147320"/>
                </a:lnTo>
                <a:lnTo>
                  <a:pt x="85089" y="147320"/>
                </a:lnTo>
                <a:lnTo>
                  <a:pt x="85089" y="146050"/>
                </a:lnTo>
                <a:close/>
              </a:path>
              <a:path w="1714500" h="166370">
                <a:moveTo>
                  <a:pt x="86359" y="144780"/>
                </a:moveTo>
                <a:lnTo>
                  <a:pt x="17779" y="144780"/>
                </a:lnTo>
                <a:lnTo>
                  <a:pt x="17779" y="146050"/>
                </a:lnTo>
                <a:lnTo>
                  <a:pt x="86359" y="146050"/>
                </a:lnTo>
                <a:lnTo>
                  <a:pt x="86359" y="144780"/>
                </a:lnTo>
                <a:close/>
              </a:path>
              <a:path w="1714500" h="166370">
                <a:moveTo>
                  <a:pt x="1697990" y="146050"/>
                </a:moveTo>
                <a:lnTo>
                  <a:pt x="1633220" y="146050"/>
                </a:lnTo>
                <a:lnTo>
                  <a:pt x="1633220" y="147320"/>
                </a:lnTo>
                <a:lnTo>
                  <a:pt x="1697990" y="147320"/>
                </a:lnTo>
                <a:lnTo>
                  <a:pt x="1697990" y="146050"/>
                </a:lnTo>
                <a:close/>
              </a:path>
              <a:path w="1714500" h="166370">
                <a:moveTo>
                  <a:pt x="1696720" y="144780"/>
                </a:moveTo>
                <a:lnTo>
                  <a:pt x="1631950" y="144780"/>
                </a:lnTo>
                <a:lnTo>
                  <a:pt x="1631950" y="146050"/>
                </a:lnTo>
                <a:lnTo>
                  <a:pt x="1696720" y="146050"/>
                </a:lnTo>
                <a:lnTo>
                  <a:pt x="1696720" y="144780"/>
                </a:lnTo>
                <a:close/>
              </a:path>
              <a:path w="1714500" h="166370">
                <a:moveTo>
                  <a:pt x="82550" y="149860"/>
                </a:moveTo>
                <a:lnTo>
                  <a:pt x="12700" y="149860"/>
                </a:lnTo>
                <a:lnTo>
                  <a:pt x="12700" y="151130"/>
                </a:lnTo>
                <a:lnTo>
                  <a:pt x="82550" y="151130"/>
                </a:lnTo>
                <a:lnTo>
                  <a:pt x="82550" y="149860"/>
                </a:lnTo>
                <a:close/>
              </a:path>
              <a:path w="1714500" h="166370">
                <a:moveTo>
                  <a:pt x="83820" y="148590"/>
                </a:moveTo>
                <a:lnTo>
                  <a:pt x="13970" y="148590"/>
                </a:lnTo>
                <a:lnTo>
                  <a:pt x="13970" y="149860"/>
                </a:lnTo>
                <a:lnTo>
                  <a:pt x="83820" y="149860"/>
                </a:lnTo>
                <a:lnTo>
                  <a:pt x="83820" y="148590"/>
                </a:lnTo>
                <a:close/>
              </a:path>
              <a:path w="1714500" h="166370">
                <a:moveTo>
                  <a:pt x="85089" y="147320"/>
                </a:moveTo>
                <a:lnTo>
                  <a:pt x="15239" y="147320"/>
                </a:lnTo>
                <a:lnTo>
                  <a:pt x="15239" y="148590"/>
                </a:lnTo>
                <a:lnTo>
                  <a:pt x="85089" y="148590"/>
                </a:lnTo>
                <a:lnTo>
                  <a:pt x="85089" y="147320"/>
                </a:lnTo>
                <a:close/>
              </a:path>
              <a:path w="1714500" h="166370">
                <a:moveTo>
                  <a:pt x="1701800" y="149860"/>
                </a:moveTo>
                <a:lnTo>
                  <a:pt x="1637029" y="149860"/>
                </a:lnTo>
                <a:lnTo>
                  <a:pt x="1637029" y="151130"/>
                </a:lnTo>
                <a:lnTo>
                  <a:pt x="1701800" y="151130"/>
                </a:lnTo>
                <a:lnTo>
                  <a:pt x="1701800" y="149860"/>
                </a:lnTo>
                <a:close/>
              </a:path>
              <a:path w="1714500" h="166370">
                <a:moveTo>
                  <a:pt x="1700529" y="148590"/>
                </a:moveTo>
                <a:lnTo>
                  <a:pt x="1635759" y="148590"/>
                </a:lnTo>
                <a:lnTo>
                  <a:pt x="1635759" y="149860"/>
                </a:lnTo>
                <a:lnTo>
                  <a:pt x="1700529" y="149860"/>
                </a:lnTo>
                <a:lnTo>
                  <a:pt x="1700529" y="148590"/>
                </a:lnTo>
                <a:close/>
              </a:path>
              <a:path w="1714500" h="166370">
                <a:moveTo>
                  <a:pt x="1699259" y="147320"/>
                </a:moveTo>
                <a:lnTo>
                  <a:pt x="1634489" y="147320"/>
                </a:lnTo>
                <a:lnTo>
                  <a:pt x="1634489" y="148590"/>
                </a:lnTo>
                <a:lnTo>
                  <a:pt x="1699259" y="148590"/>
                </a:lnTo>
                <a:lnTo>
                  <a:pt x="1699259" y="147320"/>
                </a:lnTo>
                <a:close/>
              </a:path>
              <a:path w="1714500" h="166370">
                <a:moveTo>
                  <a:pt x="80009" y="152400"/>
                </a:moveTo>
                <a:lnTo>
                  <a:pt x="11429" y="152400"/>
                </a:lnTo>
                <a:lnTo>
                  <a:pt x="11429" y="153670"/>
                </a:lnTo>
                <a:lnTo>
                  <a:pt x="80009" y="153670"/>
                </a:lnTo>
                <a:lnTo>
                  <a:pt x="80009" y="152400"/>
                </a:lnTo>
                <a:close/>
              </a:path>
              <a:path w="1714500" h="166370">
                <a:moveTo>
                  <a:pt x="81279" y="151130"/>
                </a:moveTo>
                <a:lnTo>
                  <a:pt x="12700" y="151130"/>
                </a:lnTo>
                <a:lnTo>
                  <a:pt x="12700" y="152400"/>
                </a:lnTo>
                <a:lnTo>
                  <a:pt x="81279" y="152400"/>
                </a:lnTo>
                <a:lnTo>
                  <a:pt x="81279" y="151130"/>
                </a:lnTo>
                <a:close/>
              </a:path>
              <a:path w="1714500" h="166370">
                <a:moveTo>
                  <a:pt x="1703070" y="152400"/>
                </a:moveTo>
                <a:lnTo>
                  <a:pt x="1639570" y="152400"/>
                </a:lnTo>
                <a:lnTo>
                  <a:pt x="1639570" y="153670"/>
                </a:lnTo>
                <a:lnTo>
                  <a:pt x="1703070" y="153670"/>
                </a:lnTo>
                <a:lnTo>
                  <a:pt x="1703070" y="152400"/>
                </a:lnTo>
                <a:close/>
              </a:path>
              <a:path w="1714500" h="166370">
                <a:moveTo>
                  <a:pt x="1701800" y="151130"/>
                </a:moveTo>
                <a:lnTo>
                  <a:pt x="1638300" y="151130"/>
                </a:lnTo>
                <a:lnTo>
                  <a:pt x="1638300" y="152400"/>
                </a:lnTo>
                <a:lnTo>
                  <a:pt x="1701800" y="152400"/>
                </a:lnTo>
                <a:lnTo>
                  <a:pt x="1701800" y="151130"/>
                </a:lnTo>
                <a:close/>
              </a:path>
              <a:path w="1714500" h="166370">
                <a:moveTo>
                  <a:pt x="77470" y="156210"/>
                </a:moveTo>
                <a:lnTo>
                  <a:pt x="7620" y="156210"/>
                </a:lnTo>
                <a:lnTo>
                  <a:pt x="7620" y="157480"/>
                </a:lnTo>
                <a:lnTo>
                  <a:pt x="77470" y="157480"/>
                </a:lnTo>
                <a:lnTo>
                  <a:pt x="77470" y="156210"/>
                </a:lnTo>
                <a:close/>
              </a:path>
              <a:path w="1714500" h="166370">
                <a:moveTo>
                  <a:pt x="78739" y="154940"/>
                </a:moveTo>
                <a:lnTo>
                  <a:pt x="8889" y="154940"/>
                </a:lnTo>
                <a:lnTo>
                  <a:pt x="8889" y="156210"/>
                </a:lnTo>
                <a:lnTo>
                  <a:pt x="78739" y="156210"/>
                </a:lnTo>
                <a:lnTo>
                  <a:pt x="78739" y="154940"/>
                </a:lnTo>
                <a:close/>
              </a:path>
              <a:path w="1714500" h="166370">
                <a:moveTo>
                  <a:pt x="80009" y="153670"/>
                </a:moveTo>
                <a:lnTo>
                  <a:pt x="10159" y="153670"/>
                </a:lnTo>
                <a:lnTo>
                  <a:pt x="10159" y="154940"/>
                </a:lnTo>
                <a:lnTo>
                  <a:pt x="80009" y="154940"/>
                </a:lnTo>
                <a:lnTo>
                  <a:pt x="80009" y="153670"/>
                </a:lnTo>
                <a:close/>
              </a:path>
              <a:path w="1714500" h="166370">
                <a:moveTo>
                  <a:pt x="1706879" y="156210"/>
                </a:moveTo>
                <a:lnTo>
                  <a:pt x="1642109" y="156210"/>
                </a:lnTo>
                <a:lnTo>
                  <a:pt x="1642109" y="157480"/>
                </a:lnTo>
                <a:lnTo>
                  <a:pt x="1706879" y="157480"/>
                </a:lnTo>
                <a:lnTo>
                  <a:pt x="1706879" y="156210"/>
                </a:lnTo>
                <a:close/>
              </a:path>
              <a:path w="1714500" h="166370">
                <a:moveTo>
                  <a:pt x="1705609" y="154940"/>
                </a:moveTo>
                <a:lnTo>
                  <a:pt x="1640839" y="154940"/>
                </a:lnTo>
                <a:lnTo>
                  <a:pt x="1640839" y="156210"/>
                </a:lnTo>
                <a:lnTo>
                  <a:pt x="1705609" y="156210"/>
                </a:lnTo>
                <a:lnTo>
                  <a:pt x="1705609" y="154940"/>
                </a:lnTo>
                <a:close/>
              </a:path>
              <a:path w="1714500" h="166370">
                <a:moveTo>
                  <a:pt x="1704340" y="153670"/>
                </a:moveTo>
                <a:lnTo>
                  <a:pt x="1639570" y="153670"/>
                </a:lnTo>
                <a:lnTo>
                  <a:pt x="1639570" y="154940"/>
                </a:lnTo>
                <a:lnTo>
                  <a:pt x="1704340" y="154940"/>
                </a:lnTo>
                <a:lnTo>
                  <a:pt x="1704340" y="153670"/>
                </a:lnTo>
                <a:close/>
              </a:path>
              <a:path w="1714500" h="166370">
                <a:moveTo>
                  <a:pt x="74929" y="158750"/>
                </a:moveTo>
                <a:lnTo>
                  <a:pt x="5079" y="158750"/>
                </a:lnTo>
                <a:lnTo>
                  <a:pt x="5079" y="160020"/>
                </a:lnTo>
                <a:lnTo>
                  <a:pt x="74929" y="160020"/>
                </a:lnTo>
                <a:lnTo>
                  <a:pt x="74929" y="158750"/>
                </a:lnTo>
                <a:close/>
              </a:path>
              <a:path w="1714500" h="166370">
                <a:moveTo>
                  <a:pt x="76200" y="157480"/>
                </a:moveTo>
                <a:lnTo>
                  <a:pt x="6350" y="157480"/>
                </a:lnTo>
                <a:lnTo>
                  <a:pt x="6350" y="158750"/>
                </a:lnTo>
                <a:lnTo>
                  <a:pt x="76200" y="158750"/>
                </a:lnTo>
                <a:lnTo>
                  <a:pt x="76200" y="157480"/>
                </a:lnTo>
                <a:close/>
              </a:path>
              <a:path w="1714500" h="166370">
                <a:moveTo>
                  <a:pt x="1709420" y="158750"/>
                </a:moveTo>
                <a:lnTo>
                  <a:pt x="1644650" y="158750"/>
                </a:lnTo>
                <a:lnTo>
                  <a:pt x="1644650" y="160020"/>
                </a:lnTo>
                <a:lnTo>
                  <a:pt x="1709420" y="160020"/>
                </a:lnTo>
                <a:lnTo>
                  <a:pt x="1709420" y="158750"/>
                </a:lnTo>
                <a:close/>
              </a:path>
              <a:path w="1714500" h="166370">
                <a:moveTo>
                  <a:pt x="1708150" y="157480"/>
                </a:moveTo>
                <a:lnTo>
                  <a:pt x="1643379" y="157480"/>
                </a:lnTo>
                <a:lnTo>
                  <a:pt x="1643379" y="158750"/>
                </a:lnTo>
                <a:lnTo>
                  <a:pt x="1708150" y="158750"/>
                </a:lnTo>
                <a:lnTo>
                  <a:pt x="1708150" y="157480"/>
                </a:lnTo>
                <a:close/>
              </a:path>
              <a:path w="1714500" h="166370">
                <a:moveTo>
                  <a:pt x="73659" y="161290"/>
                </a:moveTo>
                <a:lnTo>
                  <a:pt x="2539" y="161290"/>
                </a:lnTo>
                <a:lnTo>
                  <a:pt x="2539" y="163830"/>
                </a:lnTo>
                <a:lnTo>
                  <a:pt x="72389" y="163830"/>
                </a:lnTo>
                <a:lnTo>
                  <a:pt x="72389" y="162560"/>
                </a:lnTo>
                <a:lnTo>
                  <a:pt x="73659" y="162560"/>
                </a:lnTo>
                <a:lnTo>
                  <a:pt x="73659" y="161290"/>
                </a:lnTo>
                <a:close/>
              </a:path>
              <a:path w="1714500" h="166370">
                <a:moveTo>
                  <a:pt x="74929" y="160020"/>
                </a:moveTo>
                <a:lnTo>
                  <a:pt x="3809" y="160020"/>
                </a:lnTo>
                <a:lnTo>
                  <a:pt x="3809" y="161290"/>
                </a:lnTo>
                <a:lnTo>
                  <a:pt x="74929" y="161290"/>
                </a:lnTo>
                <a:lnTo>
                  <a:pt x="74929" y="160020"/>
                </a:lnTo>
                <a:close/>
              </a:path>
              <a:path w="1714500" h="166370">
                <a:moveTo>
                  <a:pt x="1711959" y="161290"/>
                </a:moveTo>
                <a:lnTo>
                  <a:pt x="1647189" y="161290"/>
                </a:lnTo>
                <a:lnTo>
                  <a:pt x="1647189" y="162560"/>
                </a:lnTo>
                <a:lnTo>
                  <a:pt x="1648459" y="162560"/>
                </a:lnTo>
                <a:lnTo>
                  <a:pt x="1648459" y="163830"/>
                </a:lnTo>
                <a:lnTo>
                  <a:pt x="1711959" y="163830"/>
                </a:lnTo>
                <a:lnTo>
                  <a:pt x="1711959" y="161290"/>
                </a:lnTo>
                <a:close/>
              </a:path>
              <a:path w="1714500" h="166370">
                <a:moveTo>
                  <a:pt x="1710690" y="160020"/>
                </a:moveTo>
                <a:lnTo>
                  <a:pt x="1645920" y="160020"/>
                </a:lnTo>
                <a:lnTo>
                  <a:pt x="1645920" y="161290"/>
                </a:lnTo>
                <a:lnTo>
                  <a:pt x="1710690" y="161290"/>
                </a:lnTo>
                <a:lnTo>
                  <a:pt x="1710690" y="160020"/>
                </a:lnTo>
                <a:close/>
              </a:path>
              <a:path w="1714500" h="166370">
                <a:moveTo>
                  <a:pt x="69850" y="165100"/>
                </a:moveTo>
                <a:lnTo>
                  <a:pt x="0" y="165100"/>
                </a:lnTo>
                <a:lnTo>
                  <a:pt x="0" y="166370"/>
                </a:lnTo>
                <a:lnTo>
                  <a:pt x="69850" y="166370"/>
                </a:lnTo>
                <a:lnTo>
                  <a:pt x="69850" y="165100"/>
                </a:lnTo>
                <a:close/>
              </a:path>
              <a:path w="1714500" h="166370">
                <a:moveTo>
                  <a:pt x="71120" y="163830"/>
                </a:moveTo>
                <a:lnTo>
                  <a:pt x="1270" y="163830"/>
                </a:lnTo>
                <a:lnTo>
                  <a:pt x="1270" y="165100"/>
                </a:lnTo>
                <a:lnTo>
                  <a:pt x="71120" y="165100"/>
                </a:lnTo>
                <a:lnTo>
                  <a:pt x="71120" y="163830"/>
                </a:lnTo>
                <a:close/>
              </a:path>
              <a:path w="1714500" h="166370">
                <a:moveTo>
                  <a:pt x="1714500" y="165100"/>
                </a:moveTo>
                <a:lnTo>
                  <a:pt x="1651000" y="165100"/>
                </a:lnTo>
                <a:lnTo>
                  <a:pt x="1651000" y="166370"/>
                </a:lnTo>
                <a:lnTo>
                  <a:pt x="1714500" y="166370"/>
                </a:lnTo>
                <a:lnTo>
                  <a:pt x="1714500" y="165100"/>
                </a:lnTo>
                <a:close/>
              </a:path>
              <a:path w="1714500" h="166370">
                <a:moveTo>
                  <a:pt x="1713229" y="163830"/>
                </a:moveTo>
                <a:lnTo>
                  <a:pt x="1649729" y="163830"/>
                </a:lnTo>
                <a:lnTo>
                  <a:pt x="1649729" y="165100"/>
                </a:lnTo>
                <a:lnTo>
                  <a:pt x="1713229" y="165100"/>
                </a:lnTo>
                <a:lnTo>
                  <a:pt x="1713229" y="16383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bk object 2529"/>
          <p:cNvSpPr/>
          <p:nvPr/>
        </p:nvSpPr>
        <p:spPr>
          <a:xfrm>
            <a:off x="6681469" y="5731509"/>
            <a:ext cx="1885950" cy="166370"/>
          </a:xfrm>
          <a:custGeom>
            <a:avLst/>
            <a:gdLst/>
            <a:ahLst/>
            <a:cxnLst/>
            <a:rect l="l" t="t" r="r" b="b"/>
            <a:pathLst>
              <a:path w="1885950" h="166370">
                <a:moveTo>
                  <a:pt x="149859" y="2539"/>
                </a:moveTo>
                <a:lnTo>
                  <a:pt x="78739" y="2539"/>
                </a:lnTo>
                <a:lnTo>
                  <a:pt x="78739" y="3809"/>
                </a:lnTo>
                <a:lnTo>
                  <a:pt x="149859" y="3809"/>
                </a:lnTo>
                <a:lnTo>
                  <a:pt x="149859" y="2539"/>
                </a:lnTo>
                <a:close/>
              </a:path>
              <a:path w="1885950" h="166370">
                <a:moveTo>
                  <a:pt x="151129" y="1269"/>
                </a:moveTo>
                <a:lnTo>
                  <a:pt x="80009" y="1269"/>
                </a:lnTo>
                <a:lnTo>
                  <a:pt x="80009" y="2539"/>
                </a:lnTo>
                <a:lnTo>
                  <a:pt x="151129" y="2539"/>
                </a:lnTo>
                <a:lnTo>
                  <a:pt x="151129" y="1269"/>
                </a:lnTo>
                <a:close/>
              </a:path>
              <a:path w="1885950" h="166370">
                <a:moveTo>
                  <a:pt x="152400" y="0"/>
                </a:moveTo>
                <a:lnTo>
                  <a:pt x="81279" y="0"/>
                </a:lnTo>
                <a:lnTo>
                  <a:pt x="81279" y="1269"/>
                </a:lnTo>
                <a:lnTo>
                  <a:pt x="152400" y="1269"/>
                </a:lnTo>
                <a:lnTo>
                  <a:pt x="152400" y="0"/>
                </a:lnTo>
                <a:close/>
              </a:path>
              <a:path w="1885950" h="166370">
                <a:moveTo>
                  <a:pt x="1800859" y="2539"/>
                </a:moveTo>
                <a:lnTo>
                  <a:pt x="1736089" y="2539"/>
                </a:lnTo>
                <a:lnTo>
                  <a:pt x="1736089" y="3809"/>
                </a:lnTo>
                <a:lnTo>
                  <a:pt x="1800859" y="3809"/>
                </a:lnTo>
                <a:lnTo>
                  <a:pt x="1800859" y="2539"/>
                </a:lnTo>
                <a:close/>
              </a:path>
              <a:path w="1885950" h="166370">
                <a:moveTo>
                  <a:pt x="1799590" y="1269"/>
                </a:moveTo>
                <a:lnTo>
                  <a:pt x="1734820" y="1269"/>
                </a:lnTo>
                <a:lnTo>
                  <a:pt x="1734820" y="2539"/>
                </a:lnTo>
                <a:lnTo>
                  <a:pt x="1799590" y="2539"/>
                </a:lnTo>
                <a:lnTo>
                  <a:pt x="1799590" y="1269"/>
                </a:lnTo>
                <a:close/>
              </a:path>
              <a:path w="1885950" h="166370">
                <a:moveTo>
                  <a:pt x="1798320" y="0"/>
                </a:moveTo>
                <a:lnTo>
                  <a:pt x="1733550" y="0"/>
                </a:lnTo>
                <a:lnTo>
                  <a:pt x="1733550" y="1269"/>
                </a:lnTo>
                <a:lnTo>
                  <a:pt x="1798320" y="1269"/>
                </a:lnTo>
                <a:lnTo>
                  <a:pt x="1798320" y="0"/>
                </a:lnTo>
                <a:close/>
              </a:path>
              <a:path w="1885950" h="166370">
                <a:moveTo>
                  <a:pt x="147320" y="5079"/>
                </a:moveTo>
                <a:lnTo>
                  <a:pt x="76200" y="5079"/>
                </a:lnTo>
                <a:lnTo>
                  <a:pt x="76200" y="6349"/>
                </a:lnTo>
                <a:lnTo>
                  <a:pt x="147320" y="6349"/>
                </a:lnTo>
                <a:lnTo>
                  <a:pt x="147320" y="5079"/>
                </a:lnTo>
                <a:close/>
              </a:path>
              <a:path w="1885950" h="166370">
                <a:moveTo>
                  <a:pt x="148590" y="3809"/>
                </a:moveTo>
                <a:lnTo>
                  <a:pt x="77470" y="3809"/>
                </a:lnTo>
                <a:lnTo>
                  <a:pt x="77470" y="5079"/>
                </a:lnTo>
                <a:lnTo>
                  <a:pt x="148590" y="5079"/>
                </a:lnTo>
                <a:lnTo>
                  <a:pt x="148590" y="3809"/>
                </a:lnTo>
                <a:close/>
              </a:path>
              <a:path w="1885950" h="166370">
                <a:moveTo>
                  <a:pt x="1803400" y="5079"/>
                </a:moveTo>
                <a:lnTo>
                  <a:pt x="1738629" y="5079"/>
                </a:lnTo>
                <a:lnTo>
                  <a:pt x="1738629" y="6349"/>
                </a:lnTo>
                <a:lnTo>
                  <a:pt x="1803400" y="6349"/>
                </a:lnTo>
                <a:lnTo>
                  <a:pt x="1803400" y="5079"/>
                </a:lnTo>
                <a:close/>
              </a:path>
              <a:path w="1885950" h="166370">
                <a:moveTo>
                  <a:pt x="1802129" y="3809"/>
                </a:moveTo>
                <a:lnTo>
                  <a:pt x="1737359" y="3809"/>
                </a:lnTo>
                <a:lnTo>
                  <a:pt x="1737359" y="5079"/>
                </a:lnTo>
                <a:lnTo>
                  <a:pt x="1802129" y="5079"/>
                </a:lnTo>
                <a:lnTo>
                  <a:pt x="1802129" y="3809"/>
                </a:lnTo>
                <a:close/>
              </a:path>
              <a:path w="1885950" h="166370">
                <a:moveTo>
                  <a:pt x="144779" y="8889"/>
                </a:moveTo>
                <a:lnTo>
                  <a:pt x="73659" y="8889"/>
                </a:lnTo>
                <a:lnTo>
                  <a:pt x="73659" y="10159"/>
                </a:lnTo>
                <a:lnTo>
                  <a:pt x="144779" y="10159"/>
                </a:lnTo>
                <a:lnTo>
                  <a:pt x="144779" y="8889"/>
                </a:lnTo>
                <a:close/>
              </a:path>
              <a:path w="1885950" h="166370">
                <a:moveTo>
                  <a:pt x="146050" y="7619"/>
                </a:moveTo>
                <a:lnTo>
                  <a:pt x="74929" y="7619"/>
                </a:lnTo>
                <a:lnTo>
                  <a:pt x="74929" y="8889"/>
                </a:lnTo>
                <a:lnTo>
                  <a:pt x="146050" y="8889"/>
                </a:lnTo>
                <a:lnTo>
                  <a:pt x="146050" y="7619"/>
                </a:lnTo>
                <a:close/>
              </a:path>
              <a:path w="1885950" h="166370">
                <a:moveTo>
                  <a:pt x="147320" y="6350"/>
                </a:moveTo>
                <a:lnTo>
                  <a:pt x="76200" y="6350"/>
                </a:lnTo>
                <a:lnTo>
                  <a:pt x="76200" y="7619"/>
                </a:lnTo>
                <a:lnTo>
                  <a:pt x="147320" y="7619"/>
                </a:lnTo>
                <a:lnTo>
                  <a:pt x="147320" y="6350"/>
                </a:lnTo>
                <a:close/>
              </a:path>
              <a:path w="1885950" h="166370">
                <a:moveTo>
                  <a:pt x="1805939" y="8889"/>
                </a:moveTo>
                <a:lnTo>
                  <a:pt x="1742439" y="8889"/>
                </a:lnTo>
                <a:lnTo>
                  <a:pt x="1742439" y="10159"/>
                </a:lnTo>
                <a:lnTo>
                  <a:pt x="1805939" y="10159"/>
                </a:lnTo>
                <a:lnTo>
                  <a:pt x="1805939" y="8889"/>
                </a:lnTo>
                <a:close/>
              </a:path>
              <a:path w="1885950" h="166370">
                <a:moveTo>
                  <a:pt x="1804670" y="7619"/>
                </a:moveTo>
                <a:lnTo>
                  <a:pt x="1741170" y="7619"/>
                </a:lnTo>
                <a:lnTo>
                  <a:pt x="1741170" y="8889"/>
                </a:lnTo>
                <a:lnTo>
                  <a:pt x="1804670" y="8889"/>
                </a:lnTo>
                <a:lnTo>
                  <a:pt x="1804670" y="7619"/>
                </a:lnTo>
                <a:close/>
              </a:path>
              <a:path w="1885950" h="166370">
                <a:moveTo>
                  <a:pt x="1803400" y="6350"/>
                </a:moveTo>
                <a:lnTo>
                  <a:pt x="1739900" y="6350"/>
                </a:lnTo>
                <a:lnTo>
                  <a:pt x="1739900" y="7619"/>
                </a:lnTo>
                <a:lnTo>
                  <a:pt x="1803400" y="7619"/>
                </a:lnTo>
                <a:lnTo>
                  <a:pt x="1803400" y="6350"/>
                </a:lnTo>
                <a:close/>
              </a:path>
              <a:path w="1885950" h="166370">
                <a:moveTo>
                  <a:pt x="142240" y="11429"/>
                </a:moveTo>
                <a:lnTo>
                  <a:pt x="71120" y="11429"/>
                </a:lnTo>
                <a:lnTo>
                  <a:pt x="71120" y="12699"/>
                </a:lnTo>
                <a:lnTo>
                  <a:pt x="142240" y="12699"/>
                </a:lnTo>
                <a:lnTo>
                  <a:pt x="142240" y="11429"/>
                </a:lnTo>
                <a:close/>
              </a:path>
              <a:path w="1885950" h="166370">
                <a:moveTo>
                  <a:pt x="143509" y="10159"/>
                </a:moveTo>
                <a:lnTo>
                  <a:pt x="72389" y="10159"/>
                </a:lnTo>
                <a:lnTo>
                  <a:pt x="72389" y="11429"/>
                </a:lnTo>
                <a:lnTo>
                  <a:pt x="143509" y="11429"/>
                </a:lnTo>
                <a:lnTo>
                  <a:pt x="143509" y="10159"/>
                </a:lnTo>
                <a:close/>
              </a:path>
              <a:path w="1885950" h="166370">
                <a:moveTo>
                  <a:pt x="1807209" y="10159"/>
                </a:moveTo>
                <a:lnTo>
                  <a:pt x="1743709" y="10159"/>
                </a:lnTo>
                <a:lnTo>
                  <a:pt x="1743709" y="12699"/>
                </a:lnTo>
                <a:lnTo>
                  <a:pt x="1808479" y="12699"/>
                </a:lnTo>
                <a:lnTo>
                  <a:pt x="1808479" y="11429"/>
                </a:lnTo>
                <a:lnTo>
                  <a:pt x="1807209" y="11429"/>
                </a:lnTo>
                <a:lnTo>
                  <a:pt x="1807209" y="10159"/>
                </a:lnTo>
                <a:close/>
              </a:path>
              <a:path w="1885950" h="166370">
                <a:moveTo>
                  <a:pt x="139700" y="15239"/>
                </a:moveTo>
                <a:lnTo>
                  <a:pt x="67309" y="15239"/>
                </a:lnTo>
                <a:lnTo>
                  <a:pt x="67309" y="16509"/>
                </a:lnTo>
                <a:lnTo>
                  <a:pt x="139700" y="16509"/>
                </a:lnTo>
                <a:lnTo>
                  <a:pt x="139700" y="15239"/>
                </a:lnTo>
                <a:close/>
              </a:path>
              <a:path w="1885950" h="166370">
                <a:moveTo>
                  <a:pt x="140970" y="13969"/>
                </a:moveTo>
                <a:lnTo>
                  <a:pt x="68579" y="13969"/>
                </a:lnTo>
                <a:lnTo>
                  <a:pt x="68579" y="15239"/>
                </a:lnTo>
                <a:lnTo>
                  <a:pt x="140970" y="15239"/>
                </a:lnTo>
                <a:lnTo>
                  <a:pt x="140970" y="13969"/>
                </a:lnTo>
                <a:close/>
              </a:path>
              <a:path w="1885950" h="166370">
                <a:moveTo>
                  <a:pt x="142240" y="12700"/>
                </a:moveTo>
                <a:lnTo>
                  <a:pt x="69850" y="12700"/>
                </a:lnTo>
                <a:lnTo>
                  <a:pt x="69850" y="13969"/>
                </a:lnTo>
                <a:lnTo>
                  <a:pt x="142240" y="13969"/>
                </a:lnTo>
                <a:lnTo>
                  <a:pt x="142240" y="12700"/>
                </a:lnTo>
                <a:close/>
              </a:path>
              <a:path w="1885950" h="166370">
                <a:moveTo>
                  <a:pt x="1812290" y="15239"/>
                </a:moveTo>
                <a:lnTo>
                  <a:pt x="1747520" y="15239"/>
                </a:lnTo>
                <a:lnTo>
                  <a:pt x="1747520" y="16509"/>
                </a:lnTo>
                <a:lnTo>
                  <a:pt x="1812290" y="16509"/>
                </a:lnTo>
                <a:lnTo>
                  <a:pt x="1812290" y="15239"/>
                </a:lnTo>
                <a:close/>
              </a:path>
              <a:path w="1885950" h="166370">
                <a:moveTo>
                  <a:pt x="1811020" y="13969"/>
                </a:moveTo>
                <a:lnTo>
                  <a:pt x="1746250" y="13969"/>
                </a:lnTo>
                <a:lnTo>
                  <a:pt x="1746250" y="15239"/>
                </a:lnTo>
                <a:lnTo>
                  <a:pt x="1811020" y="15239"/>
                </a:lnTo>
                <a:lnTo>
                  <a:pt x="1811020" y="13969"/>
                </a:lnTo>
                <a:close/>
              </a:path>
              <a:path w="1885950" h="166370">
                <a:moveTo>
                  <a:pt x="1809750" y="12700"/>
                </a:moveTo>
                <a:lnTo>
                  <a:pt x="1744979" y="12700"/>
                </a:lnTo>
                <a:lnTo>
                  <a:pt x="1744979" y="13969"/>
                </a:lnTo>
                <a:lnTo>
                  <a:pt x="1809750" y="13969"/>
                </a:lnTo>
                <a:lnTo>
                  <a:pt x="1809750" y="12700"/>
                </a:lnTo>
                <a:close/>
              </a:path>
              <a:path w="1885950" h="166370">
                <a:moveTo>
                  <a:pt x="137159" y="17779"/>
                </a:moveTo>
                <a:lnTo>
                  <a:pt x="66039" y="17779"/>
                </a:lnTo>
                <a:lnTo>
                  <a:pt x="66039" y="19049"/>
                </a:lnTo>
                <a:lnTo>
                  <a:pt x="137159" y="19049"/>
                </a:lnTo>
                <a:lnTo>
                  <a:pt x="137159" y="17779"/>
                </a:lnTo>
                <a:close/>
              </a:path>
              <a:path w="1885950" h="166370">
                <a:moveTo>
                  <a:pt x="138429" y="16509"/>
                </a:moveTo>
                <a:lnTo>
                  <a:pt x="67309" y="16509"/>
                </a:lnTo>
                <a:lnTo>
                  <a:pt x="67309" y="17779"/>
                </a:lnTo>
                <a:lnTo>
                  <a:pt x="138429" y="17779"/>
                </a:lnTo>
                <a:lnTo>
                  <a:pt x="138429" y="16509"/>
                </a:lnTo>
                <a:close/>
              </a:path>
              <a:path w="1885950" h="166370">
                <a:moveTo>
                  <a:pt x="1813559" y="17779"/>
                </a:moveTo>
                <a:lnTo>
                  <a:pt x="1750059" y="17779"/>
                </a:lnTo>
                <a:lnTo>
                  <a:pt x="1750059" y="19049"/>
                </a:lnTo>
                <a:lnTo>
                  <a:pt x="1813559" y="19049"/>
                </a:lnTo>
                <a:lnTo>
                  <a:pt x="1813559" y="17779"/>
                </a:lnTo>
                <a:close/>
              </a:path>
              <a:path w="1885950" h="166370">
                <a:moveTo>
                  <a:pt x="1812289" y="16509"/>
                </a:moveTo>
                <a:lnTo>
                  <a:pt x="1748789" y="16509"/>
                </a:lnTo>
                <a:lnTo>
                  <a:pt x="1748789" y="17779"/>
                </a:lnTo>
                <a:lnTo>
                  <a:pt x="1812289" y="17779"/>
                </a:lnTo>
                <a:lnTo>
                  <a:pt x="1812289" y="16509"/>
                </a:lnTo>
                <a:close/>
              </a:path>
              <a:path w="1885950" h="166370">
                <a:moveTo>
                  <a:pt x="134620" y="21589"/>
                </a:moveTo>
                <a:lnTo>
                  <a:pt x="62229" y="21589"/>
                </a:lnTo>
                <a:lnTo>
                  <a:pt x="62229" y="22859"/>
                </a:lnTo>
                <a:lnTo>
                  <a:pt x="134620" y="22859"/>
                </a:lnTo>
                <a:lnTo>
                  <a:pt x="134620" y="21589"/>
                </a:lnTo>
                <a:close/>
              </a:path>
              <a:path w="1885950" h="166370">
                <a:moveTo>
                  <a:pt x="135890" y="20319"/>
                </a:moveTo>
                <a:lnTo>
                  <a:pt x="63500" y="20319"/>
                </a:lnTo>
                <a:lnTo>
                  <a:pt x="63500" y="21589"/>
                </a:lnTo>
                <a:lnTo>
                  <a:pt x="135890" y="21589"/>
                </a:lnTo>
                <a:lnTo>
                  <a:pt x="135890" y="20319"/>
                </a:lnTo>
                <a:close/>
              </a:path>
              <a:path w="1885950" h="166370">
                <a:moveTo>
                  <a:pt x="137160" y="19050"/>
                </a:moveTo>
                <a:lnTo>
                  <a:pt x="64770" y="19050"/>
                </a:lnTo>
                <a:lnTo>
                  <a:pt x="64770" y="20319"/>
                </a:lnTo>
                <a:lnTo>
                  <a:pt x="137160" y="20319"/>
                </a:lnTo>
                <a:lnTo>
                  <a:pt x="137160" y="19050"/>
                </a:lnTo>
                <a:close/>
              </a:path>
              <a:path w="1885950" h="166370">
                <a:moveTo>
                  <a:pt x="1817370" y="21589"/>
                </a:moveTo>
                <a:lnTo>
                  <a:pt x="1753870" y="21589"/>
                </a:lnTo>
                <a:lnTo>
                  <a:pt x="1753870" y="22859"/>
                </a:lnTo>
                <a:lnTo>
                  <a:pt x="1817370" y="22859"/>
                </a:lnTo>
                <a:lnTo>
                  <a:pt x="1817370" y="21589"/>
                </a:lnTo>
                <a:close/>
              </a:path>
              <a:path w="1885950" h="166370">
                <a:moveTo>
                  <a:pt x="1816100" y="20319"/>
                </a:moveTo>
                <a:lnTo>
                  <a:pt x="1752600" y="20319"/>
                </a:lnTo>
                <a:lnTo>
                  <a:pt x="1752600" y="21589"/>
                </a:lnTo>
                <a:lnTo>
                  <a:pt x="1816100" y="21589"/>
                </a:lnTo>
                <a:lnTo>
                  <a:pt x="1816100" y="20319"/>
                </a:lnTo>
                <a:close/>
              </a:path>
              <a:path w="1885950" h="166370">
                <a:moveTo>
                  <a:pt x="1814829" y="19050"/>
                </a:moveTo>
                <a:lnTo>
                  <a:pt x="1751329" y="19050"/>
                </a:lnTo>
                <a:lnTo>
                  <a:pt x="1751329" y="20319"/>
                </a:lnTo>
                <a:lnTo>
                  <a:pt x="1814829" y="20319"/>
                </a:lnTo>
                <a:lnTo>
                  <a:pt x="1814829" y="19050"/>
                </a:lnTo>
                <a:close/>
              </a:path>
              <a:path w="1885950" h="166370">
                <a:moveTo>
                  <a:pt x="133350" y="22859"/>
                </a:moveTo>
                <a:lnTo>
                  <a:pt x="60959" y="22859"/>
                </a:lnTo>
                <a:lnTo>
                  <a:pt x="60959" y="25399"/>
                </a:lnTo>
                <a:lnTo>
                  <a:pt x="132079" y="25399"/>
                </a:lnTo>
                <a:lnTo>
                  <a:pt x="132079" y="24129"/>
                </a:lnTo>
                <a:lnTo>
                  <a:pt x="133350" y="24129"/>
                </a:lnTo>
                <a:lnTo>
                  <a:pt x="133350" y="22859"/>
                </a:lnTo>
                <a:close/>
              </a:path>
              <a:path w="1885950" h="166370">
                <a:moveTo>
                  <a:pt x="1818640" y="22859"/>
                </a:moveTo>
                <a:lnTo>
                  <a:pt x="1753870" y="22859"/>
                </a:lnTo>
                <a:lnTo>
                  <a:pt x="1753870" y="24129"/>
                </a:lnTo>
                <a:lnTo>
                  <a:pt x="1755139" y="24129"/>
                </a:lnTo>
                <a:lnTo>
                  <a:pt x="1755139" y="25399"/>
                </a:lnTo>
                <a:lnTo>
                  <a:pt x="1818639" y="25399"/>
                </a:lnTo>
                <a:lnTo>
                  <a:pt x="1818640" y="22859"/>
                </a:lnTo>
                <a:close/>
              </a:path>
              <a:path w="1885950" h="166370">
                <a:moveTo>
                  <a:pt x="129540" y="27939"/>
                </a:moveTo>
                <a:lnTo>
                  <a:pt x="58420" y="27939"/>
                </a:lnTo>
                <a:lnTo>
                  <a:pt x="58420" y="29209"/>
                </a:lnTo>
                <a:lnTo>
                  <a:pt x="129540" y="29209"/>
                </a:lnTo>
                <a:lnTo>
                  <a:pt x="129540" y="27939"/>
                </a:lnTo>
                <a:close/>
              </a:path>
              <a:path w="1885950" h="166370">
                <a:moveTo>
                  <a:pt x="132079" y="25400"/>
                </a:moveTo>
                <a:lnTo>
                  <a:pt x="59689" y="25400"/>
                </a:lnTo>
                <a:lnTo>
                  <a:pt x="59689" y="27939"/>
                </a:lnTo>
                <a:lnTo>
                  <a:pt x="130809" y="27939"/>
                </a:lnTo>
                <a:lnTo>
                  <a:pt x="130809" y="26669"/>
                </a:lnTo>
                <a:lnTo>
                  <a:pt x="132079" y="26669"/>
                </a:lnTo>
                <a:lnTo>
                  <a:pt x="132079" y="25400"/>
                </a:lnTo>
                <a:close/>
              </a:path>
              <a:path w="1885950" h="166370">
                <a:moveTo>
                  <a:pt x="1821179" y="27939"/>
                </a:moveTo>
                <a:lnTo>
                  <a:pt x="1758950" y="27939"/>
                </a:lnTo>
                <a:lnTo>
                  <a:pt x="1758950" y="29209"/>
                </a:lnTo>
                <a:lnTo>
                  <a:pt x="1821179" y="29209"/>
                </a:lnTo>
                <a:lnTo>
                  <a:pt x="1821179" y="27939"/>
                </a:lnTo>
                <a:close/>
              </a:path>
              <a:path w="1885950" h="166370">
                <a:moveTo>
                  <a:pt x="1819909" y="25400"/>
                </a:moveTo>
                <a:lnTo>
                  <a:pt x="1756409" y="25400"/>
                </a:lnTo>
                <a:lnTo>
                  <a:pt x="1756409" y="26669"/>
                </a:lnTo>
                <a:lnTo>
                  <a:pt x="1757679" y="26669"/>
                </a:lnTo>
                <a:lnTo>
                  <a:pt x="1757679" y="27939"/>
                </a:lnTo>
                <a:lnTo>
                  <a:pt x="1819909" y="27939"/>
                </a:lnTo>
                <a:lnTo>
                  <a:pt x="1819909" y="25400"/>
                </a:lnTo>
                <a:close/>
              </a:path>
              <a:path w="1885950" h="166370">
                <a:moveTo>
                  <a:pt x="127000" y="30479"/>
                </a:moveTo>
                <a:lnTo>
                  <a:pt x="57150" y="30479"/>
                </a:lnTo>
                <a:lnTo>
                  <a:pt x="57150" y="31749"/>
                </a:lnTo>
                <a:lnTo>
                  <a:pt x="127000" y="31749"/>
                </a:lnTo>
                <a:lnTo>
                  <a:pt x="127000" y="30479"/>
                </a:lnTo>
                <a:close/>
              </a:path>
              <a:path w="1885950" h="166370">
                <a:moveTo>
                  <a:pt x="128270" y="29209"/>
                </a:moveTo>
                <a:lnTo>
                  <a:pt x="58420" y="29209"/>
                </a:lnTo>
                <a:lnTo>
                  <a:pt x="58420" y="30479"/>
                </a:lnTo>
                <a:lnTo>
                  <a:pt x="128270" y="30479"/>
                </a:lnTo>
                <a:lnTo>
                  <a:pt x="128270" y="29209"/>
                </a:lnTo>
                <a:close/>
              </a:path>
              <a:path w="1885950" h="166370">
                <a:moveTo>
                  <a:pt x="1822449" y="30479"/>
                </a:moveTo>
                <a:lnTo>
                  <a:pt x="1761489" y="30479"/>
                </a:lnTo>
                <a:lnTo>
                  <a:pt x="1761489" y="31749"/>
                </a:lnTo>
                <a:lnTo>
                  <a:pt x="1822449" y="31749"/>
                </a:lnTo>
                <a:lnTo>
                  <a:pt x="1822449" y="30479"/>
                </a:lnTo>
                <a:close/>
              </a:path>
              <a:path w="1885950" h="166370">
                <a:moveTo>
                  <a:pt x="1821179" y="29209"/>
                </a:moveTo>
                <a:lnTo>
                  <a:pt x="1760220" y="29209"/>
                </a:lnTo>
                <a:lnTo>
                  <a:pt x="1760220" y="30479"/>
                </a:lnTo>
                <a:lnTo>
                  <a:pt x="1821179" y="30479"/>
                </a:lnTo>
                <a:lnTo>
                  <a:pt x="1821179" y="29209"/>
                </a:lnTo>
                <a:close/>
              </a:path>
              <a:path w="1885950" h="166370">
                <a:moveTo>
                  <a:pt x="125729" y="33019"/>
                </a:moveTo>
                <a:lnTo>
                  <a:pt x="55879" y="33019"/>
                </a:lnTo>
                <a:lnTo>
                  <a:pt x="55879" y="35559"/>
                </a:lnTo>
                <a:lnTo>
                  <a:pt x="124459" y="35559"/>
                </a:lnTo>
                <a:lnTo>
                  <a:pt x="124459" y="34289"/>
                </a:lnTo>
                <a:lnTo>
                  <a:pt x="125729" y="34289"/>
                </a:lnTo>
                <a:lnTo>
                  <a:pt x="125729" y="33019"/>
                </a:lnTo>
                <a:close/>
              </a:path>
              <a:path w="1885950" h="166370">
                <a:moveTo>
                  <a:pt x="127000" y="31750"/>
                </a:moveTo>
                <a:lnTo>
                  <a:pt x="57150" y="31750"/>
                </a:lnTo>
                <a:lnTo>
                  <a:pt x="57150" y="33019"/>
                </a:lnTo>
                <a:lnTo>
                  <a:pt x="127000" y="33019"/>
                </a:lnTo>
                <a:lnTo>
                  <a:pt x="127000" y="31750"/>
                </a:lnTo>
                <a:close/>
              </a:path>
              <a:path w="1885950" h="166370">
                <a:moveTo>
                  <a:pt x="1823720" y="33019"/>
                </a:moveTo>
                <a:lnTo>
                  <a:pt x="1764029" y="33019"/>
                </a:lnTo>
                <a:lnTo>
                  <a:pt x="1764029" y="34289"/>
                </a:lnTo>
                <a:lnTo>
                  <a:pt x="1765300" y="34289"/>
                </a:lnTo>
                <a:lnTo>
                  <a:pt x="1765300" y="35559"/>
                </a:lnTo>
                <a:lnTo>
                  <a:pt x="1823720" y="35559"/>
                </a:lnTo>
                <a:lnTo>
                  <a:pt x="1823720" y="33019"/>
                </a:lnTo>
                <a:close/>
              </a:path>
              <a:path w="1885950" h="166370">
                <a:moveTo>
                  <a:pt x="1822450" y="31750"/>
                </a:moveTo>
                <a:lnTo>
                  <a:pt x="1762759" y="31750"/>
                </a:lnTo>
                <a:lnTo>
                  <a:pt x="1762759" y="33019"/>
                </a:lnTo>
                <a:lnTo>
                  <a:pt x="1822450" y="33019"/>
                </a:lnTo>
                <a:lnTo>
                  <a:pt x="1822450" y="31750"/>
                </a:lnTo>
                <a:close/>
              </a:path>
              <a:path w="1885950" h="166370">
                <a:moveTo>
                  <a:pt x="123189" y="35559"/>
                </a:moveTo>
                <a:lnTo>
                  <a:pt x="54609" y="35559"/>
                </a:lnTo>
                <a:lnTo>
                  <a:pt x="54609" y="38099"/>
                </a:lnTo>
                <a:lnTo>
                  <a:pt x="121919" y="38099"/>
                </a:lnTo>
                <a:lnTo>
                  <a:pt x="121919" y="36829"/>
                </a:lnTo>
                <a:lnTo>
                  <a:pt x="123189" y="36829"/>
                </a:lnTo>
                <a:lnTo>
                  <a:pt x="123189" y="35559"/>
                </a:lnTo>
                <a:close/>
              </a:path>
              <a:path w="1885950" h="166370">
                <a:moveTo>
                  <a:pt x="1824990" y="35559"/>
                </a:moveTo>
                <a:lnTo>
                  <a:pt x="1765300" y="35559"/>
                </a:lnTo>
                <a:lnTo>
                  <a:pt x="1765300" y="36829"/>
                </a:lnTo>
                <a:lnTo>
                  <a:pt x="1766570" y="36829"/>
                </a:lnTo>
                <a:lnTo>
                  <a:pt x="1766570" y="38099"/>
                </a:lnTo>
                <a:lnTo>
                  <a:pt x="1824990" y="38099"/>
                </a:lnTo>
                <a:lnTo>
                  <a:pt x="1824990" y="35559"/>
                </a:lnTo>
                <a:close/>
              </a:path>
              <a:path w="1885950" h="166370">
                <a:moveTo>
                  <a:pt x="119379" y="40639"/>
                </a:moveTo>
                <a:lnTo>
                  <a:pt x="52070" y="40639"/>
                </a:lnTo>
                <a:lnTo>
                  <a:pt x="52070" y="41909"/>
                </a:lnTo>
                <a:lnTo>
                  <a:pt x="119379" y="41909"/>
                </a:lnTo>
                <a:lnTo>
                  <a:pt x="119379" y="40639"/>
                </a:lnTo>
                <a:close/>
              </a:path>
              <a:path w="1885950" h="166370">
                <a:moveTo>
                  <a:pt x="121919" y="38100"/>
                </a:moveTo>
                <a:lnTo>
                  <a:pt x="53339" y="38100"/>
                </a:lnTo>
                <a:lnTo>
                  <a:pt x="53339" y="40639"/>
                </a:lnTo>
                <a:lnTo>
                  <a:pt x="120649" y="40639"/>
                </a:lnTo>
                <a:lnTo>
                  <a:pt x="120649" y="39369"/>
                </a:lnTo>
                <a:lnTo>
                  <a:pt x="121919" y="39369"/>
                </a:lnTo>
                <a:lnTo>
                  <a:pt x="121919" y="38100"/>
                </a:lnTo>
                <a:close/>
              </a:path>
              <a:path w="1885950" h="166370">
                <a:moveTo>
                  <a:pt x="1827529" y="40639"/>
                </a:moveTo>
                <a:lnTo>
                  <a:pt x="1770379" y="40639"/>
                </a:lnTo>
                <a:lnTo>
                  <a:pt x="1770379" y="41909"/>
                </a:lnTo>
                <a:lnTo>
                  <a:pt x="1827529" y="41909"/>
                </a:lnTo>
                <a:lnTo>
                  <a:pt x="1827529" y="40639"/>
                </a:lnTo>
                <a:close/>
              </a:path>
              <a:path w="1885950" h="166370">
                <a:moveTo>
                  <a:pt x="1826259" y="38100"/>
                </a:moveTo>
                <a:lnTo>
                  <a:pt x="1767839" y="38100"/>
                </a:lnTo>
                <a:lnTo>
                  <a:pt x="1767839" y="39369"/>
                </a:lnTo>
                <a:lnTo>
                  <a:pt x="1769109" y="39369"/>
                </a:lnTo>
                <a:lnTo>
                  <a:pt x="1769109" y="40639"/>
                </a:lnTo>
                <a:lnTo>
                  <a:pt x="1826259" y="40639"/>
                </a:lnTo>
                <a:lnTo>
                  <a:pt x="1826259" y="38100"/>
                </a:lnTo>
                <a:close/>
              </a:path>
              <a:path w="1885950" h="166370">
                <a:moveTo>
                  <a:pt x="118110" y="41909"/>
                </a:moveTo>
                <a:lnTo>
                  <a:pt x="52070" y="41909"/>
                </a:lnTo>
                <a:lnTo>
                  <a:pt x="52070" y="43179"/>
                </a:lnTo>
                <a:lnTo>
                  <a:pt x="50800" y="43179"/>
                </a:lnTo>
                <a:lnTo>
                  <a:pt x="50800" y="44449"/>
                </a:lnTo>
                <a:lnTo>
                  <a:pt x="118109" y="44449"/>
                </a:lnTo>
                <a:lnTo>
                  <a:pt x="118110" y="41909"/>
                </a:lnTo>
                <a:close/>
              </a:path>
              <a:path w="1885950" h="166370">
                <a:moveTo>
                  <a:pt x="1828800" y="43179"/>
                </a:moveTo>
                <a:lnTo>
                  <a:pt x="1771650" y="43179"/>
                </a:lnTo>
                <a:lnTo>
                  <a:pt x="1771650" y="44449"/>
                </a:lnTo>
                <a:lnTo>
                  <a:pt x="1828800" y="44449"/>
                </a:lnTo>
                <a:lnTo>
                  <a:pt x="1828800" y="43179"/>
                </a:lnTo>
                <a:close/>
              </a:path>
              <a:path w="1885950" h="166370">
                <a:moveTo>
                  <a:pt x="1827529" y="41909"/>
                </a:moveTo>
                <a:lnTo>
                  <a:pt x="1770379" y="41909"/>
                </a:lnTo>
                <a:lnTo>
                  <a:pt x="1770379" y="43179"/>
                </a:lnTo>
                <a:lnTo>
                  <a:pt x="1827529" y="43179"/>
                </a:lnTo>
                <a:lnTo>
                  <a:pt x="1827529" y="41909"/>
                </a:lnTo>
                <a:close/>
              </a:path>
              <a:path w="1885950" h="166370">
                <a:moveTo>
                  <a:pt x="116840" y="44450"/>
                </a:moveTo>
                <a:lnTo>
                  <a:pt x="50800" y="44450"/>
                </a:lnTo>
                <a:lnTo>
                  <a:pt x="50800" y="45719"/>
                </a:lnTo>
                <a:lnTo>
                  <a:pt x="49529" y="45719"/>
                </a:lnTo>
                <a:lnTo>
                  <a:pt x="49529" y="48259"/>
                </a:lnTo>
                <a:lnTo>
                  <a:pt x="115570" y="48259"/>
                </a:lnTo>
                <a:lnTo>
                  <a:pt x="115570" y="46989"/>
                </a:lnTo>
                <a:lnTo>
                  <a:pt x="116839" y="46989"/>
                </a:lnTo>
                <a:lnTo>
                  <a:pt x="116840" y="44450"/>
                </a:lnTo>
                <a:close/>
              </a:path>
              <a:path w="1885950" h="166370">
                <a:moveTo>
                  <a:pt x="1830070" y="45719"/>
                </a:moveTo>
                <a:lnTo>
                  <a:pt x="1772920" y="45719"/>
                </a:lnTo>
                <a:lnTo>
                  <a:pt x="1772920" y="48259"/>
                </a:lnTo>
                <a:lnTo>
                  <a:pt x="1830070" y="48259"/>
                </a:lnTo>
                <a:lnTo>
                  <a:pt x="1830070" y="45719"/>
                </a:lnTo>
                <a:close/>
              </a:path>
              <a:path w="1885950" h="166370">
                <a:moveTo>
                  <a:pt x="1828800" y="44450"/>
                </a:moveTo>
                <a:lnTo>
                  <a:pt x="1771650" y="44450"/>
                </a:lnTo>
                <a:lnTo>
                  <a:pt x="1771650" y="45719"/>
                </a:lnTo>
                <a:lnTo>
                  <a:pt x="1828800" y="45719"/>
                </a:lnTo>
                <a:lnTo>
                  <a:pt x="1828800" y="44450"/>
                </a:lnTo>
                <a:close/>
              </a:path>
              <a:path w="1885950" h="166370">
                <a:moveTo>
                  <a:pt x="115569" y="48259"/>
                </a:moveTo>
                <a:lnTo>
                  <a:pt x="48259" y="48259"/>
                </a:lnTo>
                <a:lnTo>
                  <a:pt x="48259" y="50799"/>
                </a:lnTo>
                <a:lnTo>
                  <a:pt x="114300" y="50799"/>
                </a:lnTo>
                <a:lnTo>
                  <a:pt x="114300" y="49529"/>
                </a:lnTo>
                <a:lnTo>
                  <a:pt x="115569" y="49529"/>
                </a:lnTo>
                <a:lnTo>
                  <a:pt x="115569" y="48259"/>
                </a:lnTo>
                <a:close/>
              </a:path>
              <a:path w="1885950" h="166370">
                <a:moveTo>
                  <a:pt x="1831339" y="48259"/>
                </a:moveTo>
                <a:lnTo>
                  <a:pt x="1774189" y="48259"/>
                </a:lnTo>
                <a:lnTo>
                  <a:pt x="1774189" y="50799"/>
                </a:lnTo>
                <a:lnTo>
                  <a:pt x="1831339" y="50799"/>
                </a:lnTo>
                <a:lnTo>
                  <a:pt x="1831339" y="48259"/>
                </a:lnTo>
                <a:close/>
              </a:path>
              <a:path w="1885950" h="166370">
                <a:moveTo>
                  <a:pt x="114299" y="50800"/>
                </a:moveTo>
                <a:lnTo>
                  <a:pt x="46989" y="50800"/>
                </a:lnTo>
                <a:lnTo>
                  <a:pt x="46989" y="53339"/>
                </a:lnTo>
                <a:lnTo>
                  <a:pt x="45720" y="53339"/>
                </a:lnTo>
                <a:lnTo>
                  <a:pt x="45720" y="54609"/>
                </a:lnTo>
                <a:lnTo>
                  <a:pt x="113029" y="54609"/>
                </a:lnTo>
                <a:lnTo>
                  <a:pt x="113029" y="52069"/>
                </a:lnTo>
                <a:lnTo>
                  <a:pt x="114299" y="52069"/>
                </a:lnTo>
                <a:lnTo>
                  <a:pt x="114299" y="50800"/>
                </a:lnTo>
                <a:close/>
              </a:path>
              <a:path w="1885950" h="166370">
                <a:moveTo>
                  <a:pt x="1832609" y="50800"/>
                </a:moveTo>
                <a:lnTo>
                  <a:pt x="1775459" y="50800"/>
                </a:lnTo>
                <a:lnTo>
                  <a:pt x="1775459" y="54609"/>
                </a:lnTo>
                <a:lnTo>
                  <a:pt x="1833879" y="54609"/>
                </a:lnTo>
                <a:lnTo>
                  <a:pt x="1833879" y="53339"/>
                </a:lnTo>
                <a:lnTo>
                  <a:pt x="1832609" y="53339"/>
                </a:lnTo>
                <a:lnTo>
                  <a:pt x="1832609" y="50800"/>
                </a:lnTo>
                <a:close/>
              </a:path>
              <a:path w="1885950" h="166370">
                <a:moveTo>
                  <a:pt x="111760" y="54609"/>
                </a:moveTo>
                <a:lnTo>
                  <a:pt x="45720" y="54609"/>
                </a:lnTo>
                <a:lnTo>
                  <a:pt x="45720" y="55879"/>
                </a:lnTo>
                <a:lnTo>
                  <a:pt x="44450" y="55879"/>
                </a:lnTo>
                <a:lnTo>
                  <a:pt x="44450" y="57149"/>
                </a:lnTo>
                <a:lnTo>
                  <a:pt x="111759" y="57149"/>
                </a:lnTo>
                <a:lnTo>
                  <a:pt x="111760" y="54609"/>
                </a:lnTo>
                <a:close/>
              </a:path>
              <a:path w="1885950" h="166370">
                <a:moveTo>
                  <a:pt x="1833879" y="54609"/>
                </a:moveTo>
                <a:lnTo>
                  <a:pt x="1776729" y="54609"/>
                </a:lnTo>
                <a:lnTo>
                  <a:pt x="1776729" y="57149"/>
                </a:lnTo>
                <a:lnTo>
                  <a:pt x="1835150" y="57149"/>
                </a:lnTo>
                <a:lnTo>
                  <a:pt x="1835150" y="55879"/>
                </a:lnTo>
                <a:lnTo>
                  <a:pt x="1833879" y="55879"/>
                </a:lnTo>
                <a:lnTo>
                  <a:pt x="1833879" y="54609"/>
                </a:lnTo>
                <a:close/>
              </a:path>
              <a:path w="1885950" h="166370">
                <a:moveTo>
                  <a:pt x="102870" y="71119"/>
                </a:moveTo>
                <a:lnTo>
                  <a:pt x="36829" y="71119"/>
                </a:lnTo>
                <a:lnTo>
                  <a:pt x="36829" y="73659"/>
                </a:lnTo>
                <a:lnTo>
                  <a:pt x="102870" y="73659"/>
                </a:lnTo>
                <a:lnTo>
                  <a:pt x="102870" y="71119"/>
                </a:lnTo>
                <a:close/>
              </a:path>
              <a:path w="1885950" h="166370">
                <a:moveTo>
                  <a:pt x="104140" y="68579"/>
                </a:moveTo>
                <a:lnTo>
                  <a:pt x="38100" y="68579"/>
                </a:lnTo>
                <a:lnTo>
                  <a:pt x="38100" y="71119"/>
                </a:lnTo>
                <a:lnTo>
                  <a:pt x="104140" y="71119"/>
                </a:lnTo>
                <a:lnTo>
                  <a:pt x="104140" y="68579"/>
                </a:lnTo>
                <a:close/>
              </a:path>
              <a:path w="1885950" h="166370">
                <a:moveTo>
                  <a:pt x="105410" y="66039"/>
                </a:moveTo>
                <a:lnTo>
                  <a:pt x="39370" y="66039"/>
                </a:lnTo>
                <a:lnTo>
                  <a:pt x="39370" y="68579"/>
                </a:lnTo>
                <a:lnTo>
                  <a:pt x="105410" y="68579"/>
                </a:lnTo>
                <a:lnTo>
                  <a:pt x="105410" y="66039"/>
                </a:lnTo>
                <a:close/>
              </a:path>
              <a:path w="1885950" h="166370">
                <a:moveTo>
                  <a:pt x="106679" y="63499"/>
                </a:moveTo>
                <a:lnTo>
                  <a:pt x="40639" y="63499"/>
                </a:lnTo>
                <a:lnTo>
                  <a:pt x="40639" y="66039"/>
                </a:lnTo>
                <a:lnTo>
                  <a:pt x="106679" y="66039"/>
                </a:lnTo>
                <a:lnTo>
                  <a:pt x="106679" y="63499"/>
                </a:lnTo>
                <a:close/>
              </a:path>
              <a:path w="1885950" h="166370">
                <a:moveTo>
                  <a:pt x="107950" y="60959"/>
                </a:moveTo>
                <a:lnTo>
                  <a:pt x="41909" y="60959"/>
                </a:lnTo>
                <a:lnTo>
                  <a:pt x="41909" y="63499"/>
                </a:lnTo>
                <a:lnTo>
                  <a:pt x="107950" y="63499"/>
                </a:lnTo>
                <a:lnTo>
                  <a:pt x="107950" y="60959"/>
                </a:lnTo>
                <a:close/>
              </a:path>
              <a:path w="1885950" h="166370">
                <a:moveTo>
                  <a:pt x="109220" y="58419"/>
                </a:moveTo>
                <a:lnTo>
                  <a:pt x="43179" y="58419"/>
                </a:lnTo>
                <a:lnTo>
                  <a:pt x="43179" y="60959"/>
                </a:lnTo>
                <a:lnTo>
                  <a:pt x="109220" y="60959"/>
                </a:lnTo>
                <a:lnTo>
                  <a:pt x="109220" y="58419"/>
                </a:lnTo>
                <a:close/>
              </a:path>
              <a:path w="1885950" h="166370">
                <a:moveTo>
                  <a:pt x="110490" y="57150"/>
                </a:moveTo>
                <a:lnTo>
                  <a:pt x="44450" y="57150"/>
                </a:lnTo>
                <a:lnTo>
                  <a:pt x="44450" y="58419"/>
                </a:lnTo>
                <a:lnTo>
                  <a:pt x="110490" y="58419"/>
                </a:lnTo>
                <a:lnTo>
                  <a:pt x="110490" y="57150"/>
                </a:lnTo>
                <a:close/>
              </a:path>
              <a:path w="1885950" h="166370">
                <a:moveTo>
                  <a:pt x="1842770" y="71119"/>
                </a:moveTo>
                <a:lnTo>
                  <a:pt x="1784350" y="71119"/>
                </a:lnTo>
                <a:lnTo>
                  <a:pt x="1784350" y="73659"/>
                </a:lnTo>
                <a:lnTo>
                  <a:pt x="1842770" y="73659"/>
                </a:lnTo>
                <a:lnTo>
                  <a:pt x="1842770" y="71119"/>
                </a:lnTo>
                <a:close/>
              </a:path>
              <a:path w="1885950" h="166370">
                <a:moveTo>
                  <a:pt x="1841500" y="68579"/>
                </a:moveTo>
                <a:lnTo>
                  <a:pt x="1783079" y="68579"/>
                </a:lnTo>
                <a:lnTo>
                  <a:pt x="1783079" y="71119"/>
                </a:lnTo>
                <a:lnTo>
                  <a:pt x="1841500" y="71119"/>
                </a:lnTo>
                <a:lnTo>
                  <a:pt x="1841500" y="68579"/>
                </a:lnTo>
                <a:close/>
              </a:path>
              <a:path w="1885950" h="166370">
                <a:moveTo>
                  <a:pt x="1840229" y="66039"/>
                </a:moveTo>
                <a:lnTo>
                  <a:pt x="1781809" y="66039"/>
                </a:lnTo>
                <a:lnTo>
                  <a:pt x="1781809" y="68579"/>
                </a:lnTo>
                <a:lnTo>
                  <a:pt x="1840229" y="68579"/>
                </a:lnTo>
                <a:lnTo>
                  <a:pt x="1840229" y="66039"/>
                </a:lnTo>
                <a:close/>
              </a:path>
              <a:path w="1885950" h="166370">
                <a:moveTo>
                  <a:pt x="1838959" y="63499"/>
                </a:moveTo>
                <a:lnTo>
                  <a:pt x="1780539" y="63499"/>
                </a:lnTo>
                <a:lnTo>
                  <a:pt x="1780539" y="66039"/>
                </a:lnTo>
                <a:lnTo>
                  <a:pt x="1838959" y="66039"/>
                </a:lnTo>
                <a:lnTo>
                  <a:pt x="1838959" y="63499"/>
                </a:lnTo>
                <a:close/>
              </a:path>
              <a:path w="1885950" h="166370">
                <a:moveTo>
                  <a:pt x="1835150" y="57150"/>
                </a:moveTo>
                <a:lnTo>
                  <a:pt x="1778000" y="57150"/>
                </a:lnTo>
                <a:lnTo>
                  <a:pt x="1778000" y="59689"/>
                </a:lnTo>
                <a:lnTo>
                  <a:pt x="1779270" y="59689"/>
                </a:lnTo>
                <a:lnTo>
                  <a:pt x="1779270" y="63499"/>
                </a:lnTo>
                <a:lnTo>
                  <a:pt x="1837690" y="63499"/>
                </a:lnTo>
                <a:lnTo>
                  <a:pt x="1837690" y="60959"/>
                </a:lnTo>
                <a:lnTo>
                  <a:pt x="1836420" y="60959"/>
                </a:lnTo>
                <a:lnTo>
                  <a:pt x="1836420" y="58419"/>
                </a:lnTo>
                <a:lnTo>
                  <a:pt x="1835150" y="58419"/>
                </a:lnTo>
                <a:lnTo>
                  <a:pt x="1835150" y="57150"/>
                </a:lnTo>
                <a:close/>
              </a:path>
              <a:path w="1885950" h="166370">
                <a:moveTo>
                  <a:pt x="101600" y="73659"/>
                </a:moveTo>
                <a:lnTo>
                  <a:pt x="35559" y="73659"/>
                </a:lnTo>
                <a:lnTo>
                  <a:pt x="35559" y="76199"/>
                </a:lnTo>
                <a:lnTo>
                  <a:pt x="101600" y="76199"/>
                </a:lnTo>
                <a:lnTo>
                  <a:pt x="101600" y="73659"/>
                </a:lnTo>
                <a:close/>
              </a:path>
              <a:path w="1885950" h="166370">
                <a:moveTo>
                  <a:pt x="1844040" y="73659"/>
                </a:moveTo>
                <a:lnTo>
                  <a:pt x="1784350" y="73659"/>
                </a:lnTo>
                <a:lnTo>
                  <a:pt x="1784350" y="74929"/>
                </a:lnTo>
                <a:lnTo>
                  <a:pt x="1785620" y="74929"/>
                </a:lnTo>
                <a:lnTo>
                  <a:pt x="1785620" y="76199"/>
                </a:lnTo>
                <a:lnTo>
                  <a:pt x="1844040" y="76199"/>
                </a:lnTo>
                <a:lnTo>
                  <a:pt x="1844040" y="73659"/>
                </a:lnTo>
                <a:close/>
              </a:path>
              <a:path w="1885950" h="166370">
                <a:moveTo>
                  <a:pt x="100329" y="76200"/>
                </a:moveTo>
                <a:lnTo>
                  <a:pt x="34289" y="76200"/>
                </a:lnTo>
                <a:lnTo>
                  <a:pt x="34289" y="78739"/>
                </a:lnTo>
                <a:lnTo>
                  <a:pt x="33020" y="78739"/>
                </a:lnTo>
                <a:lnTo>
                  <a:pt x="33020" y="80009"/>
                </a:lnTo>
                <a:lnTo>
                  <a:pt x="99060" y="80009"/>
                </a:lnTo>
                <a:lnTo>
                  <a:pt x="99059" y="77469"/>
                </a:lnTo>
                <a:lnTo>
                  <a:pt x="100329" y="77469"/>
                </a:lnTo>
                <a:lnTo>
                  <a:pt x="100329" y="76200"/>
                </a:lnTo>
                <a:close/>
              </a:path>
              <a:path w="1885950" h="166370">
                <a:moveTo>
                  <a:pt x="1845310" y="76200"/>
                </a:moveTo>
                <a:lnTo>
                  <a:pt x="1785620" y="76200"/>
                </a:lnTo>
                <a:lnTo>
                  <a:pt x="1785620" y="77469"/>
                </a:lnTo>
                <a:lnTo>
                  <a:pt x="1786889" y="77469"/>
                </a:lnTo>
                <a:lnTo>
                  <a:pt x="1786889" y="80009"/>
                </a:lnTo>
                <a:lnTo>
                  <a:pt x="1846579" y="80009"/>
                </a:lnTo>
                <a:lnTo>
                  <a:pt x="1846579" y="78739"/>
                </a:lnTo>
                <a:lnTo>
                  <a:pt x="1845309" y="78739"/>
                </a:lnTo>
                <a:lnTo>
                  <a:pt x="1845310" y="76200"/>
                </a:lnTo>
                <a:close/>
              </a:path>
              <a:path w="1885950" h="166370">
                <a:moveTo>
                  <a:pt x="97790" y="80009"/>
                </a:moveTo>
                <a:lnTo>
                  <a:pt x="33020" y="80009"/>
                </a:lnTo>
                <a:lnTo>
                  <a:pt x="33020" y="81279"/>
                </a:lnTo>
                <a:lnTo>
                  <a:pt x="31750" y="81279"/>
                </a:lnTo>
                <a:lnTo>
                  <a:pt x="31750" y="82549"/>
                </a:lnTo>
                <a:lnTo>
                  <a:pt x="97790" y="82549"/>
                </a:lnTo>
                <a:lnTo>
                  <a:pt x="97790" y="80009"/>
                </a:lnTo>
                <a:close/>
              </a:path>
              <a:path w="1885950" h="166370">
                <a:moveTo>
                  <a:pt x="1847850" y="80009"/>
                </a:moveTo>
                <a:lnTo>
                  <a:pt x="1788159" y="80009"/>
                </a:lnTo>
                <a:lnTo>
                  <a:pt x="1788159" y="82549"/>
                </a:lnTo>
                <a:lnTo>
                  <a:pt x="1847850" y="82549"/>
                </a:lnTo>
                <a:lnTo>
                  <a:pt x="1847850" y="80009"/>
                </a:lnTo>
                <a:close/>
              </a:path>
              <a:path w="1885950" h="166370">
                <a:moveTo>
                  <a:pt x="96520" y="82550"/>
                </a:moveTo>
                <a:lnTo>
                  <a:pt x="31750" y="82550"/>
                </a:lnTo>
                <a:lnTo>
                  <a:pt x="31750" y="83819"/>
                </a:lnTo>
                <a:lnTo>
                  <a:pt x="30479" y="83819"/>
                </a:lnTo>
                <a:lnTo>
                  <a:pt x="30479" y="86359"/>
                </a:lnTo>
                <a:lnTo>
                  <a:pt x="95250" y="86359"/>
                </a:lnTo>
                <a:lnTo>
                  <a:pt x="95250" y="85089"/>
                </a:lnTo>
                <a:lnTo>
                  <a:pt x="96520" y="85089"/>
                </a:lnTo>
                <a:lnTo>
                  <a:pt x="96520" y="82550"/>
                </a:lnTo>
                <a:close/>
              </a:path>
              <a:path w="1885950" h="166370">
                <a:moveTo>
                  <a:pt x="1849119" y="82550"/>
                </a:moveTo>
                <a:lnTo>
                  <a:pt x="1788159" y="82550"/>
                </a:lnTo>
                <a:lnTo>
                  <a:pt x="1788159" y="83819"/>
                </a:lnTo>
                <a:lnTo>
                  <a:pt x="1789429" y="83819"/>
                </a:lnTo>
                <a:lnTo>
                  <a:pt x="1789429" y="86359"/>
                </a:lnTo>
                <a:lnTo>
                  <a:pt x="1850389" y="86359"/>
                </a:lnTo>
                <a:lnTo>
                  <a:pt x="1850389" y="85089"/>
                </a:lnTo>
                <a:lnTo>
                  <a:pt x="1849120" y="85089"/>
                </a:lnTo>
                <a:lnTo>
                  <a:pt x="1849119" y="82550"/>
                </a:lnTo>
                <a:close/>
              </a:path>
              <a:path w="1885950" h="166370">
                <a:moveTo>
                  <a:pt x="95250" y="86359"/>
                </a:moveTo>
                <a:lnTo>
                  <a:pt x="29209" y="86359"/>
                </a:lnTo>
                <a:lnTo>
                  <a:pt x="29209" y="88899"/>
                </a:lnTo>
                <a:lnTo>
                  <a:pt x="93979" y="88899"/>
                </a:lnTo>
                <a:lnTo>
                  <a:pt x="93979" y="87629"/>
                </a:lnTo>
                <a:lnTo>
                  <a:pt x="95250" y="87629"/>
                </a:lnTo>
                <a:lnTo>
                  <a:pt x="95250" y="86359"/>
                </a:lnTo>
                <a:close/>
              </a:path>
              <a:path w="1885950" h="166370">
                <a:moveTo>
                  <a:pt x="1850390" y="86359"/>
                </a:moveTo>
                <a:lnTo>
                  <a:pt x="1790700" y="86359"/>
                </a:lnTo>
                <a:lnTo>
                  <a:pt x="1790700" y="88899"/>
                </a:lnTo>
                <a:lnTo>
                  <a:pt x="1851659" y="88899"/>
                </a:lnTo>
                <a:lnTo>
                  <a:pt x="1851659" y="87629"/>
                </a:lnTo>
                <a:lnTo>
                  <a:pt x="1850390" y="87629"/>
                </a:lnTo>
                <a:lnTo>
                  <a:pt x="1850390" y="86359"/>
                </a:lnTo>
                <a:close/>
              </a:path>
              <a:path w="1885950" h="166370">
                <a:moveTo>
                  <a:pt x="93979" y="88900"/>
                </a:moveTo>
                <a:lnTo>
                  <a:pt x="27939" y="88900"/>
                </a:lnTo>
                <a:lnTo>
                  <a:pt x="27939" y="91439"/>
                </a:lnTo>
                <a:lnTo>
                  <a:pt x="26670" y="91439"/>
                </a:lnTo>
                <a:lnTo>
                  <a:pt x="26670" y="92709"/>
                </a:lnTo>
                <a:lnTo>
                  <a:pt x="92710" y="92709"/>
                </a:lnTo>
                <a:lnTo>
                  <a:pt x="92709" y="90169"/>
                </a:lnTo>
                <a:lnTo>
                  <a:pt x="93979" y="90169"/>
                </a:lnTo>
                <a:lnTo>
                  <a:pt x="93979" y="88900"/>
                </a:lnTo>
                <a:close/>
              </a:path>
              <a:path w="1885950" h="166370">
                <a:moveTo>
                  <a:pt x="1851660" y="88900"/>
                </a:moveTo>
                <a:lnTo>
                  <a:pt x="1791970" y="88900"/>
                </a:lnTo>
                <a:lnTo>
                  <a:pt x="1791970" y="91439"/>
                </a:lnTo>
                <a:lnTo>
                  <a:pt x="1793239" y="91439"/>
                </a:lnTo>
                <a:lnTo>
                  <a:pt x="1793239" y="92709"/>
                </a:lnTo>
                <a:lnTo>
                  <a:pt x="1852929" y="92709"/>
                </a:lnTo>
                <a:lnTo>
                  <a:pt x="1852929" y="90169"/>
                </a:lnTo>
                <a:lnTo>
                  <a:pt x="1851660" y="90169"/>
                </a:lnTo>
                <a:lnTo>
                  <a:pt x="1851660" y="88900"/>
                </a:lnTo>
                <a:close/>
              </a:path>
              <a:path w="1885950" h="166370">
                <a:moveTo>
                  <a:pt x="90170" y="93979"/>
                </a:moveTo>
                <a:lnTo>
                  <a:pt x="25400" y="93979"/>
                </a:lnTo>
                <a:lnTo>
                  <a:pt x="25400" y="95249"/>
                </a:lnTo>
                <a:lnTo>
                  <a:pt x="90170" y="95249"/>
                </a:lnTo>
                <a:lnTo>
                  <a:pt x="90170" y="93979"/>
                </a:lnTo>
                <a:close/>
              </a:path>
              <a:path w="1885950" h="166370">
                <a:moveTo>
                  <a:pt x="91440" y="92709"/>
                </a:moveTo>
                <a:lnTo>
                  <a:pt x="26670" y="92709"/>
                </a:lnTo>
                <a:lnTo>
                  <a:pt x="26670" y="93979"/>
                </a:lnTo>
                <a:lnTo>
                  <a:pt x="91440" y="93979"/>
                </a:lnTo>
                <a:lnTo>
                  <a:pt x="91440" y="92709"/>
                </a:lnTo>
                <a:close/>
              </a:path>
              <a:path w="1885950" h="166370">
                <a:moveTo>
                  <a:pt x="1854199" y="92709"/>
                </a:moveTo>
                <a:lnTo>
                  <a:pt x="1793239" y="92709"/>
                </a:lnTo>
                <a:lnTo>
                  <a:pt x="1793239" y="95249"/>
                </a:lnTo>
                <a:lnTo>
                  <a:pt x="1854199" y="95249"/>
                </a:lnTo>
                <a:lnTo>
                  <a:pt x="1854199" y="92709"/>
                </a:lnTo>
                <a:close/>
              </a:path>
              <a:path w="1885950" h="166370">
                <a:moveTo>
                  <a:pt x="88900" y="96519"/>
                </a:moveTo>
                <a:lnTo>
                  <a:pt x="24129" y="96519"/>
                </a:lnTo>
                <a:lnTo>
                  <a:pt x="24129" y="99059"/>
                </a:lnTo>
                <a:lnTo>
                  <a:pt x="88900" y="99059"/>
                </a:lnTo>
                <a:lnTo>
                  <a:pt x="88900" y="96519"/>
                </a:lnTo>
                <a:close/>
              </a:path>
              <a:path w="1885950" h="166370">
                <a:moveTo>
                  <a:pt x="90170" y="95250"/>
                </a:moveTo>
                <a:lnTo>
                  <a:pt x="25400" y="95250"/>
                </a:lnTo>
                <a:lnTo>
                  <a:pt x="25400" y="96519"/>
                </a:lnTo>
                <a:lnTo>
                  <a:pt x="90170" y="96519"/>
                </a:lnTo>
                <a:lnTo>
                  <a:pt x="90170" y="95250"/>
                </a:lnTo>
                <a:close/>
              </a:path>
              <a:path w="1885950" h="166370">
                <a:moveTo>
                  <a:pt x="1856739" y="97789"/>
                </a:moveTo>
                <a:lnTo>
                  <a:pt x="1795779" y="97789"/>
                </a:lnTo>
                <a:lnTo>
                  <a:pt x="1795779" y="99059"/>
                </a:lnTo>
                <a:lnTo>
                  <a:pt x="1856739" y="99059"/>
                </a:lnTo>
                <a:lnTo>
                  <a:pt x="1856739" y="97789"/>
                </a:lnTo>
                <a:close/>
              </a:path>
              <a:path w="1885950" h="166370">
                <a:moveTo>
                  <a:pt x="1855469" y="95250"/>
                </a:moveTo>
                <a:lnTo>
                  <a:pt x="1794509" y="95250"/>
                </a:lnTo>
                <a:lnTo>
                  <a:pt x="1794509" y="97789"/>
                </a:lnTo>
                <a:lnTo>
                  <a:pt x="1855469" y="97789"/>
                </a:lnTo>
                <a:lnTo>
                  <a:pt x="1855469" y="95250"/>
                </a:lnTo>
                <a:close/>
              </a:path>
              <a:path w="1885950" h="166370">
                <a:moveTo>
                  <a:pt x="87629" y="99059"/>
                </a:moveTo>
                <a:lnTo>
                  <a:pt x="22859" y="99059"/>
                </a:lnTo>
                <a:lnTo>
                  <a:pt x="22859" y="101599"/>
                </a:lnTo>
                <a:lnTo>
                  <a:pt x="87629" y="101599"/>
                </a:lnTo>
                <a:lnTo>
                  <a:pt x="87629" y="99059"/>
                </a:lnTo>
                <a:close/>
              </a:path>
              <a:path w="1885950" h="166370">
                <a:moveTo>
                  <a:pt x="1858009" y="100329"/>
                </a:moveTo>
                <a:lnTo>
                  <a:pt x="1797050" y="100329"/>
                </a:lnTo>
                <a:lnTo>
                  <a:pt x="1797050" y="101599"/>
                </a:lnTo>
                <a:lnTo>
                  <a:pt x="1858009" y="101599"/>
                </a:lnTo>
                <a:lnTo>
                  <a:pt x="1858009" y="100329"/>
                </a:lnTo>
                <a:close/>
              </a:path>
              <a:path w="1885950" h="166370">
                <a:moveTo>
                  <a:pt x="1856739" y="99059"/>
                </a:moveTo>
                <a:lnTo>
                  <a:pt x="1795779" y="99059"/>
                </a:lnTo>
                <a:lnTo>
                  <a:pt x="1795779" y="100329"/>
                </a:lnTo>
                <a:lnTo>
                  <a:pt x="1856739" y="100329"/>
                </a:lnTo>
                <a:lnTo>
                  <a:pt x="1856739" y="99059"/>
                </a:lnTo>
                <a:close/>
              </a:path>
              <a:path w="1885950" h="166370">
                <a:moveTo>
                  <a:pt x="85090" y="104139"/>
                </a:moveTo>
                <a:lnTo>
                  <a:pt x="20320" y="104139"/>
                </a:lnTo>
                <a:lnTo>
                  <a:pt x="20320" y="105409"/>
                </a:lnTo>
                <a:lnTo>
                  <a:pt x="85090" y="105409"/>
                </a:lnTo>
                <a:lnTo>
                  <a:pt x="85090" y="104139"/>
                </a:lnTo>
                <a:close/>
              </a:path>
              <a:path w="1885950" h="166370">
                <a:moveTo>
                  <a:pt x="86359" y="101600"/>
                </a:moveTo>
                <a:lnTo>
                  <a:pt x="21589" y="101600"/>
                </a:lnTo>
                <a:lnTo>
                  <a:pt x="21589" y="104139"/>
                </a:lnTo>
                <a:lnTo>
                  <a:pt x="86359" y="104139"/>
                </a:lnTo>
                <a:lnTo>
                  <a:pt x="86359" y="101600"/>
                </a:lnTo>
                <a:close/>
              </a:path>
              <a:path w="1885950" h="166370">
                <a:moveTo>
                  <a:pt x="1859279" y="102869"/>
                </a:moveTo>
                <a:lnTo>
                  <a:pt x="1798320" y="102869"/>
                </a:lnTo>
                <a:lnTo>
                  <a:pt x="1798320" y="105409"/>
                </a:lnTo>
                <a:lnTo>
                  <a:pt x="1859279" y="105409"/>
                </a:lnTo>
                <a:lnTo>
                  <a:pt x="1859279" y="102869"/>
                </a:lnTo>
                <a:close/>
              </a:path>
              <a:path w="1885950" h="166370">
                <a:moveTo>
                  <a:pt x="1858009" y="101600"/>
                </a:moveTo>
                <a:lnTo>
                  <a:pt x="1797050" y="101600"/>
                </a:lnTo>
                <a:lnTo>
                  <a:pt x="1797050" y="102869"/>
                </a:lnTo>
                <a:lnTo>
                  <a:pt x="1858009" y="102869"/>
                </a:lnTo>
                <a:lnTo>
                  <a:pt x="1858009" y="101600"/>
                </a:lnTo>
                <a:close/>
              </a:path>
              <a:path w="1885950" h="166370">
                <a:moveTo>
                  <a:pt x="83820" y="106679"/>
                </a:moveTo>
                <a:lnTo>
                  <a:pt x="19050" y="106679"/>
                </a:lnTo>
                <a:lnTo>
                  <a:pt x="19050" y="107949"/>
                </a:lnTo>
                <a:lnTo>
                  <a:pt x="83820" y="107949"/>
                </a:lnTo>
                <a:lnTo>
                  <a:pt x="83820" y="106679"/>
                </a:lnTo>
                <a:close/>
              </a:path>
              <a:path w="1885950" h="166370">
                <a:moveTo>
                  <a:pt x="85090" y="105409"/>
                </a:moveTo>
                <a:lnTo>
                  <a:pt x="20320" y="105409"/>
                </a:lnTo>
                <a:lnTo>
                  <a:pt x="20320" y="106679"/>
                </a:lnTo>
                <a:lnTo>
                  <a:pt x="85090" y="106679"/>
                </a:lnTo>
                <a:lnTo>
                  <a:pt x="85090" y="105409"/>
                </a:lnTo>
                <a:close/>
              </a:path>
              <a:path w="1885950" h="166370">
                <a:moveTo>
                  <a:pt x="1860550" y="105409"/>
                </a:moveTo>
                <a:lnTo>
                  <a:pt x="1798320" y="105409"/>
                </a:lnTo>
                <a:lnTo>
                  <a:pt x="1798320" y="106679"/>
                </a:lnTo>
                <a:lnTo>
                  <a:pt x="1799589" y="106679"/>
                </a:lnTo>
                <a:lnTo>
                  <a:pt x="1799589" y="107949"/>
                </a:lnTo>
                <a:lnTo>
                  <a:pt x="1860549" y="107949"/>
                </a:lnTo>
                <a:lnTo>
                  <a:pt x="1860550" y="105409"/>
                </a:lnTo>
                <a:close/>
              </a:path>
              <a:path w="1885950" h="166370">
                <a:moveTo>
                  <a:pt x="82550" y="109219"/>
                </a:moveTo>
                <a:lnTo>
                  <a:pt x="17779" y="109219"/>
                </a:lnTo>
                <a:lnTo>
                  <a:pt x="17779" y="111759"/>
                </a:lnTo>
                <a:lnTo>
                  <a:pt x="81279" y="111759"/>
                </a:lnTo>
                <a:lnTo>
                  <a:pt x="81279" y="110489"/>
                </a:lnTo>
                <a:lnTo>
                  <a:pt x="82550" y="110489"/>
                </a:lnTo>
                <a:lnTo>
                  <a:pt x="82550" y="109219"/>
                </a:lnTo>
                <a:close/>
              </a:path>
              <a:path w="1885950" h="166370">
                <a:moveTo>
                  <a:pt x="83820" y="107950"/>
                </a:moveTo>
                <a:lnTo>
                  <a:pt x="19050" y="107950"/>
                </a:lnTo>
                <a:lnTo>
                  <a:pt x="19050" y="109219"/>
                </a:lnTo>
                <a:lnTo>
                  <a:pt x="83820" y="109219"/>
                </a:lnTo>
                <a:lnTo>
                  <a:pt x="83820" y="107950"/>
                </a:lnTo>
                <a:close/>
              </a:path>
              <a:path w="1885950" h="166370">
                <a:moveTo>
                  <a:pt x="1861819" y="107950"/>
                </a:moveTo>
                <a:lnTo>
                  <a:pt x="1799589" y="107950"/>
                </a:lnTo>
                <a:lnTo>
                  <a:pt x="1799589" y="109219"/>
                </a:lnTo>
                <a:lnTo>
                  <a:pt x="1800859" y="109219"/>
                </a:lnTo>
                <a:lnTo>
                  <a:pt x="1800859" y="111759"/>
                </a:lnTo>
                <a:lnTo>
                  <a:pt x="1863089" y="111759"/>
                </a:lnTo>
                <a:lnTo>
                  <a:pt x="1863089" y="110489"/>
                </a:lnTo>
                <a:lnTo>
                  <a:pt x="1861819" y="110489"/>
                </a:lnTo>
                <a:lnTo>
                  <a:pt x="1861819" y="107950"/>
                </a:lnTo>
                <a:close/>
              </a:path>
              <a:path w="1885950" h="166370">
                <a:moveTo>
                  <a:pt x="81279" y="111759"/>
                </a:moveTo>
                <a:lnTo>
                  <a:pt x="16509" y="111759"/>
                </a:lnTo>
                <a:lnTo>
                  <a:pt x="16509" y="114299"/>
                </a:lnTo>
                <a:lnTo>
                  <a:pt x="80009" y="114299"/>
                </a:lnTo>
                <a:lnTo>
                  <a:pt x="80009" y="113029"/>
                </a:lnTo>
                <a:lnTo>
                  <a:pt x="81279" y="113029"/>
                </a:lnTo>
                <a:lnTo>
                  <a:pt x="81279" y="111759"/>
                </a:lnTo>
                <a:close/>
              </a:path>
              <a:path w="1885950" h="166370">
                <a:moveTo>
                  <a:pt x="1863089" y="111759"/>
                </a:moveTo>
                <a:lnTo>
                  <a:pt x="1802129" y="111759"/>
                </a:lnTo>
                <a:lnTo>
                  <a:pt x="1802129" y="114299"/>
                </a:lnTo>
                <a:lnTo>
                  <a:pt x="1864359" y="114299"/>
                </a:lnTo>
                <a:lnTo>
                  <a:pt x="1864359" y="113029"/>
                </a:lnTo>
                <a:lnTo>
                  <a:pt x="1863089" y="113029"/>
                </a:lnTo>
                <a:lnTo>
                  <a:pt x="1863089" y="111759"/>
                </a:lnTo>
                <a:close/>
              </a:path>
              <a:path w="1885950" h="166370">
                <a:moveTo>
                  <a:pt x="80009" y="114300"/>
                </a:moveTo>
                <a:lnTo>
                  <a:pt x="15239" y="114300"/>
                </a:lnTo>
                <a:lnTo>
                  <a:pt x="15239" y="116839"/>
                </a:lnTo>
                <a:lnTo>
                  <a:pt x="13970" y="116839"/>
                </a:lnTo>
                <a:lnTo>
                  <a:pt x="13970" y="118109"/>
                </a:lnTo>
                <a:lnTo>
                  <a:pt x="78740" y="118109"/>
                </a:lnTo>
                <a:lnTo>
                  <a:pt x="78739" y="115569"/>
                </a:lnTo>
                <a:lnTo>
                  <a:pt x="80009" y="115569"/>
                </a:lnTo>
                <a:lnTo>
                  <a:pt x="80009" y="114300"/>
                </a:lnTo>
                <a:close/>
              </a:path>
              <a:path w="1885950" h="166370">
                <a:moveTo>
                  <a:pt x="1865629" y="115569"/>
                </a:moveTo>
                <a:lnTo>
                  <a:pt x="1803400" y="115569"/>
                </a:lnTo>
                <a:lnTo>
                  <a:pt x="1803400" y="118109"/>
                </a:lnTo>
                <a:lnTo>
                  <a:pt x="1865629" y="118109"/>
                </a:lnTo>
                <a:lnTo>
                  <a:pt x="1865629" y="115569"/>
                </a:lnTo>
                <a:close/>
              </a:path>
              <a:path w="1885950" h="166370">
                <a:moveTo>
                  <a:pt x="1864359" y="114300"/>
                </a:moveTo>
                <a:lnTo>
                  <a:pt x="1802129" y="114300"/>
                </a:lnTo>
                <a:lnTo>
                  <a:pt x="1802129" y="115569"/>
                </a:lnTo>
                <a:lnTo>
                  <a:pt x="1864359" y="115569"/>
                </a:lnTo>
                <a:lnTo>
                  <a:pt x="1864359" y="114300"/>
                </a:lnTo>
                <a:close/>
              </a:path>
              <a:path w="1885950" h="166370">
                <a:moveTo>
                  <a:pt x="77470" y="118109"/>
                </a:moveTo>
                <a:lnTo>
                  <a:pt x="13970" y="118109"/>
                </a:lnTo>
                <a:lnTo>
                  <a:pt x="13970" y="119379"/>
                </a:lnTo>
                <a:lnTo>
                  <a:pt x="12700" y="119379"/>
                </a:lnTo>
                <a:lnTo>
                  <a:pt x="12700" y="120649"/>
                </a:lnTo>
                <a:lnTo>
                  <a:pt x="77470" y="120649"/>
                </a:lnTo>
                <a:lnTo>
                  <a:pt x="77470" y="118109"/>
                </a:lnTo>
                <a:close/>
              </a:path>
              <a:path w="1885950" h="166370">
                <a:moveTo>
                  <a:pt x="1866900" y="118109"/>
                </a:moveTo>
                <a:lnTo>
                  <a:pt x="1804670" y="118109"/>
                </a:lnTo>
                <a:lnTo>
                  <a:pt x="1804670" y="120649"/>
                </a:lnTo>
                <a:lnTo>
                  <a:pt x="1866900" y="120649"/>
                </a:lnTo>
                <a:lnTo>
                  <a:pt x="1866900" y="118109"/>
                </a:lnTo>
                <a:close/>
              </a:path>
              <a:path w="1885950" h="166370">
                <a:moveTo>
                  <a:pt x="76200" y="120650"/>
                </a:moveTo>
                <a:lnTo>
                  <a:pt x="12700" y="120650"/>
                </a:lnTo>
                <a:lnTo>
                  <a:pt x="12700" y="121919"/>
                </a:lnTo>
                <a:lnTo>
                  <a:pt x="11429" y="121919"/>
                </a:lnTo>
                <a:lnTo>
                  <a:pt x="11429" y="124459"/>
                </a:lnTo>
                <a:lnTo>
                  <a:pt x="74929" y="124459"/>
                </a:lnTo>
                <a:lnTo>
                  <a:pt x="74929" y="123189"/>
                </a:lnTo>
                <a:lnTo>
                  <a:pt x="76200" y="123189"/>
                </a:lnTo>
                <a:lnTo>
                  <a:pt x="76200" y="120650"/>
                </a:lnTo>
                <a:close/>
              </a:path>
              <a:path w="1885950" h="166370">
                <a:moveTo>
                  <a:pt x="1869439" y="123189"/>
                </a:moveTo>
                <a:lnTo>
                  <a:pt x="1807209" y="123189"/>
                </a:lnTo>
                <a:lnTo>
                  <a:pt x="1807209" y="124459"/>
                </a:lnTo>
                <a:lnTo>
                  <a:pt x="1869439" y="124459"/>
                </a:lnTo>
                <a:lnTo>
                  <a:pt x="1869439" y="123189"/>
                </a:lnTo>
                <a:close/>
              </a:path>
              <a:path w="1885950" h="166370">
                <a:moveTo>
                  <a:pt x="1868169" y="120650"/>
                </a:moveTo>
                <a:lnTo>
                  <a:pt x="1805939" y="120650"/>
                </a:lnTo>
                <a:lnTo>
                  <a:pt x="1805939" y="123189"/>
                </a:lnTo>
                <a:lnTo>
                  <a:pt x="1868169" y="123189"/>
                </a:lnTo>
                <a:lnTo>
                  <a:pt x="1868169" y="120650"/>
                </a:lnTo>
                <a:close/>
              </a:path>
              <a:path w="1885950" h="166370">
                <a:moveTo>
                  <a:pt x="74929" y="124459"/>
                </a:moveTo>
                <a:lnTo>
                  <a:pt x="10159" y="124459"/>
                </a:lnTo>
                <a:lnTo>
                  <a:pt x="10159" y="126999"/>
                </a:lnTo>
                <a:lnTo>
                  <a:pt x="73659" y="126999"/>
                </a:lnTo>
                <a:lnTo>
                  <a:pt x="73659" y="125729"/>
                </a:lnTo>
                <a:lnTo>
                  <a:pt x="74929" y="125729"/>
                </a:lnTo>
                <a:lnTo>
                  <a:pt x="74929" y="124459"/>
                </a:lnTo>
                <a:close/>
              </a:path>
              <a:path w="1885950" h="166370">
                <a:moveTo>
                  <a:pt x="1869439" y="124459"/>
                </a:moveTo>
                <a:lnTo>
                  <a:pt x="1807209" y="124459"/>
                </a:lnTo>
                <a:lnTo>
                  <a:pt x="1807209" y="126999"/>
                </a:lnTo>
                <a:lnTo>
                  <a:pt x="1870709" y="126999"/>
                </a:lnTo>
                <a:lnTo>
                  <a:pt x="1870709" y="125729"/>
                </a:lnTo>
                <a:lnTo>
                  <a:pt x="1869439" y="125729"/>
                </a:lnTo>
                <a:lnTo>
                  <a:pt x="1869439" y="124459"/>
                </a:lnTo>
                <a:close/>
              </a:path>
              <a:path w="1885950" h="166370">
                <a:moveTo>
                  <a:pt x="71120" y="129539"/>
                </a:moveTo>
                <a:lnTo>
                  <a:pt x="7620" y="129539"/>
                </a:lnTo>
                <a:lnTo>
                  <a:pt x="7620" y="130809"/>
                </a:lnTo>
                <a:lnTo>
                  <a:pt x="71120" y="130809"/>
                </a:lnTo>
                <a:lnTo>
                  <a:pt x="71120" y="129539"/>
                </a:lnTo>
                <a:close/>
              </a:path>
              <a:path w="1885950" h="166370">
                <a:moveTo>
                  <a:pt x="73659" y="127000"/>
                </a:moveTo>
                <a:lnTo>
                  <a:pt x="8889" y="127000"/>
                </a:lnTo>
                <a:lnTo>
                  <a:pt x="8889" y="129539"/>
                </a:lnTo>
                <a:lnTo>
                  <a:pt x="72389" y="129539"/>
                </a:lnTo>
                <a:lnTo>
                  <a:pt x="72389" y="128269"/>
                </a:lnTo>
                <a:lnTo>
                  <a:pt x="73659" y="128269"/>
                </a:lnTo>
                <a:lnTo>
                  <a:pt x="73659" y="127000"/>
                </a:lnTo>
                <a:close/>
              </a:path>
              <a:path w="1885950" h="166370">
                <a:moveTo>
                  <a:pt x="1870709" y="127000"/>
                </a:moveTo>
                <a:lnTo>
                  <a:pt x="1808479" y="127000"/>
                </a:lnTo>
                <a:lnTo>
                  <a:pt x="1808479" y="129539"/>
                </a:lnTo>
                <a:lnTo>
                  <a:pt x="1809750" y="129539"/>
                </a:lnTo>
                <a:lnTo>
                  <a:pt x="1809750" y="130809"/>
                </a:lnTo>
                <a:lnTo>
                  <a:pt x="1871979" y="130809"/>
                </a:lnTo>
                <a:lnTo>
                  <a:pt x="1871979" y="128269"/>
                </a:lnTo>
                <a:lnTo>
                  <a:pt x="1870709" y="128269"/>
                </a:lnTo>
                <a:lnTo>
                  <a:pt x="1870709" y="127000"/>
                </a:lnTo>
                <a:close/>
              </a:path>
              <a:path w="1885950" h="166370">
                <a:moveTo>
                  <a:pt x="69850" y="132079"/>
                </a:moveTo>
                <a:lnTo>
                  <a:pt x="6350" y="132079"/>
                </a:lnTo>
                <a:lnTo>
                  <a:pt x="6350" y="133349"/>
                </a:lnTo>
                <a:lnTo>
                  <a:pt x="69850" y="133349"/>
                </a:lnTo>
                <a:lnTo>
                  <a:pt x="69850" y="132079"/>
                </a:lnTo>
                <a:close/>
              </a:path>
              <a:path w="1885950" h="166370">
                <a:moveTo>
                  <a:pt x="71120" y="130809"/>
                </a:moveTo>
                <a:lnTo>
                  <a:pt x="7620" y="130809"/>
                </a:lnTo>
                <a:lnTo>
                  <a:pt x="7620" y="132079"/>
                </a:lnTo>
                <a:lnTo>
                  <a:pt x="71120" y="132079"/>
                </a:lnTo>
                <a:lnTo>
                  <a:pt x="71120" y="130809"/>
                </a:lnTo>
                <a:close/>
              </a:path>
              <a:path w="1885950" h="166370">
                <a:moveTo>
                  <a:pt x="1873250" y="130809"/>
                </a:moveTo>
                <a:lnTo>
                  <a:pt x="1809750" y="130809"/>
                </a:lnTo>
                <a:lnTo>
                  <a:pt x="1809750" y="132079"/>
                </a:lnTo>
                <a:lnTo>
                  <a:pt x="1811020" y="132079"/>
                </a:lnTo>
                <a:lnTo>
                  <a:pt x="1811020" y="133349"/>
                </a:lnTo>
                <a:lnTo>
                  <a:pt x="1873250" y="133349"/>
                </a:lnTo>
                <a:lnTo>
                  <a:pt x="1873250" y="130809"/>
                </a:lnTo>
                <a:close/>
              </a:path>
              <a:path w="1885950" h="166370">
                <a:moveTo>
                  <a:pt x="68579" y="134619"/>
                </a:moveTo>
                <a:lnTo>
                  <a:pt x="5079" y="134619"/>
                </a:lnTo>
                <a:lnTo>
                  <a:pt x="5079" y="137159"/>
                </a:lnTo>
                <a:lnTo>
                  <a:pt x="68579" y="137159"/>
                </a:lnTo>
                <a:lnTo>
                  <a:pt x="68579" y="134619"/>
                </a:lnTo>
                <a:close/>
              </a:path>
              <a:path w="1885950" h="166370">
                <a:moveTo>
                  <a:pt x="69850" y="133350"/>
                </a:moveTo>
                <a:lnTo>
                  <a:pt x="6350" y="133350"/>
                </a:lnTo>
                <a:lnTo>
                  <a:pt x="6350" y="134619"/>
                </a:lnTo>
                <a:lnTo>
                  <a:pt x="69850" y="134619"/>
                </a:lnTo>
                <a:lnTo>
                  <a:pt x="69850" y="133350"/>
                </a:lnTo>
                <a:close/>
              </a:path>
              <a:path w="1885950" h="166370">
                <a:moveTo>
                  <a:pt x="1875789" y="135889"/>
                </a:moveTo>
                <a:lnTo>
                  <a:pt x="1812289" y="135889"/>
                </a:lnTo>
                <a:lnTo>
                  <a:pt x="1812289" y="137159"/>
                </a:lnTo>
                <a:lnTo>
                  <a:pt x="1875789" y="137159"/>
                </a:lnTo>
                <a:lnTo>
                  <a:pt x="1875789" y="135889"/>
                </a:lnTo>
                <a:close/>
              </a:path>
              <a:path w="1885950" h="166370">
                <a:moveTo>
                  <a:pt x="1874520" y="133350"/>
                </a:moveTo>
                <a:lnTo>
                  <a:pt x="1811020" y="133350"/>
                </a:lnTo>
                <a:lnTo>
                  <a:pt x="1811020" y="135889"/>
                </a:lnTo>
                <a:lnTo>
                  <a:pt x="1874520" y="135889"/>
                </a:lnTo>
                <a:lnTo>
                  <a:pt x="1874520" y="133350"/>
                </a:lnTo>
                <a:close/>
              </a:path>
              <a:path w="1885950" h="166370">
                <a:moveTo>
                  <a:pt x="67309" y="137159"/>
                </a:moveTo>
                <a:lnTo>
                  <a:pt x="5079" y="137159"/>
                </a:lnTo>
                <a:lnTo>
                  <a:pt x="5079" y="139699"/>
                </a:lnTo>
                <a:lnTo>
                  <a:pt x="67309" y="139699"/>
                </a:lnTo>
                <a:lnTo>
                  <a:pt x="67309" y="137159"/>
                </a:lnTo>
                <a:close/>
              </a:path>
              <a:path w="1885950" h="166370">
                <a:moveTo>
                  <a:pt x="1877059" y="138429"/>
                </a:moveTo>
                <a:lnTo>
                  <a:pt x="1813559" y="138429"/>
                </a:lnTo>
                <a:lnTo>
                  <a:pt x="1813559" y="139699"/>
                </a:lnTo>
                <a:lnTo>
                  <a:pt x="1877059" y="139699"/>
                </a:lnTo>
                <a:lnTo>
                  <a:pt x="1877059" y="138429"/>
                </a:lnTo>
                <a:close/>
              </a:path>
              <a:path w="1885950" h="166370">
                <a:moveTo>
                  <a:pt x="1875789" y="137159"/>
                </a:moveTo>
                <a:lnTo>
                  <a:pt x="1812289" y="137159"/>
                </a:lnTo>
                <a:lnTo>
                  <a:pt x="1812289" y="138429"/>
                </a:lnTo>
                <a:lnTo>
                  <a:pt x="1875789" y="138429"/>
                </a:lnTo>
                <a:lnTo>
                  <a:pt x="1875789" y="137159"/>
                </a:lnTo>
                <a:close/>
              </a:path>
              <a:path w="1885950" h="166370">
                <a:moveTo>
                  <a:pt x="66039" y="139700"/>
                </a:moveTo>
                <a:lnTo>
                  <a:pt x="3809" y="139700"/>
                </a:lnTo>
                <a:lnTo>
                  <a:pt x="3809" y="143509"/>
                </a:lnTo>
                <a:lnTo>
                  <a:pt x="64769" y="143509"/>
                </a:lnTo>
                <a:lnTo>
                  <a:pt x="64769" y="142239"/>
                </a:lnTo>
                <a:lnTo>
                  <a:pt x="66039" y="142239"/>
                </a:lnTo>
                <a:lnTo>
                  <a:pt x="66039" y="139700"/>
                </a:lnTo>
                <a:close/>
              </a:path>
              <a:path w="1885950" h="166370">
                <a:moveTo>
                  <a:pt x="1877059" y="139700"/>
                </a:moveTo>
                <a:lnTo>
                  <a:pt x="1813559" y="139700"/>
                </a:lnTo>
                <a:lnTo>
                  <a:pt x="1813559" y="140969"/>
                </a:lnTo>
                <a:lnTo>
                  <a:pt x="1814829" y="140969"/>
                </a:lnTo>
                <a:lnTo>
                  <a:pt x="1814829" y="143509"/>
                </a:lnTo>
                <a:lnTo>
                  <a:pt x="1878329" y="143509"/>
                </a:lnTo>
                <a:lnTo>
                  <a:pt x="1878329" y="142239"/>
                </a:lnTo>
                <a:lnTo>
                  <a:pt x="1877059" y="142239"/>
                </a:lnTo>
                <a:lnTo>
                  <a:pt x="1877059" y="139700"/>
                </a:lnTo>
                <a:close/>
              </a:path>
              <a:path w="1885950" h="166370">
                <a:moveTo>
                  <a:pt x="64769" y="143509"/>
                </a:moveTo>
                <a:lnTo>
                  <a:pt x="3809" y="143509"/>
                </a:lnTo>
                <a:lnTo>
                  <a:pt x="3809" y="146049"/>
                </a:lnTo>
                <a:lnTo>
                  <a:pt x="63500" y="146049"/>
                </a:lnTo>
                <a:lnTo>
                  <a:pt x="63500" y="144779"/>
                </a:lnTo>
                <a:lnTo>
                  <a:pt x="64769" y="144779"/>
                </a:lnTo>
                <a:lnTo>
                  <a:pt x="64769" y="143509"/>
                </a:lnTo>
                <a:close/>
              </a:path>
              <a:path w="1885950" h="166370">
                <a:moveTo>
                  <a:pt x="1878329" y="143509"/>
                </a:moveTo>
                <a:lnTo>
                  <a:pt x="1816100" y="143509"/>
                </a:lnTo>
                <a:lnTo>
                  <a:pt x="1816100" y="146049"/>
                </a:lnTo>
                <a:lnTo>
                  <a:pt x="1878329" y="146049"/>
                </a:lnTo>
                <a:lnTo>
                  <a:pt x="1878329" y="143509"/>
                </a:lnTo>
                <a:close/>
              </a:path>
              <a:path w="1885950" h="166370">
                <a:moveTo>
                  <a:pt x="63500" y="146050"/>
                </a:moveTo>
                <a:lnTo>
                  <a:pt x="3809" y="146050"/>
                </a:lnTo>
                <a:lnTo>
                  <a:pt x="3809" y="147319"/>
                </a:lnTo>
                <a:lnTo>
                  <a:pt x="2539" y="147319"/>
                </a:lnTo>
                <a:lnTo>
                  <a:pt x="2539" y="149859"/>
                </a:lnTo>
                <a:lnTo>
                  <a:pt x="62229" y="149859"/>
                </a:lnTo>
                <a:lnTo>
                  <a:pt x="62229" y="148589"/>
                </a:lnTo>
                <a:lnTo>
                  <a:pt x="63499" y="148589"/>
                </a:lnTo>
                <a:lnTo>
                  <a:pt x="63500" y="146050"/>
                </a:lnTo>
                <a:close/>
              </a:path>
              <a:path w="1885950" h="166370">
                <a:moveTo>
                  <a:pt x="1879600" y="146050"/>
                </a:moveTo>
                <a:lnTo>
                  <a:pt x="1816100" y="146050"/>
                </a:lnTo>
                <a:lnTo>
                  <a:pt x="1816100" y="148589"/>
                </a:lnTo>
                <a:lnTo>
                  <a:pt x="1817370" y="148589"/>
                </a:lnTo>
                <a:lnTo>
                  <a:pt x="1817370" y="149859"/>
                </a:lnTo>
                <a:lnTo>
                  <a:pt x="1879600" y="149859"/>
                </a:lnTo>
                <a:lnTo>
                  <a:pt x="1879600" y="146050"/>
                </a:lnTo>
                <a:close/>
              </a:path>
              <a:path w="1885950" h="166370">
                <a:moveTo>
                  <a:pt x="60960" y="154939"/>
                </a:moveTo>
                <a:lnTo>
                  <a:pt x="1270" y="154939"/>
                </a:lnTo>
                <a:lnTo>
                  <a:pt x="1270" y="156209"/>
                </a:lnTo>
                <a:lnTo>
                  <a:pt x="60960" y="156209"/>
                </a:lnTo>
                <a:lnTo>
                  <a:pt x="60960" y="154939"/>
                </a:lnTo>
                <a:close/>
              </a:path>
              <a:path w="1885950" h="166370">
                <a:moveTo>
                  <a:pt x="62229" y="149859"/>
                </a:moveTo>
                <a:lnTo>
                  <a:pt x="2539" y="149859"/>
                </a:lnTo>
                <a:lnTo>
                  <a:pt x="2539" y="154939"/>
                </a:lnTo>
                <a:lnTo>
                  <a:pt x="62229" y="154939"/>
                </a:lnTo>
                <a:lnTo>
                  <a:pt x="62229" y="149859"/>
                </a:lnTo>
                <a:close/>
              </a:path>
              <a:path w="1885950" h="166370">
                <a:moveTo>
                  <a:pt x="1880870" y="149859"/>
                </a:moveTo>
                <a:lnTo>
                  <a:pt x="1817370" y="149859"/>
                </a:lnTo>
                <a:lnTo>
                  <a:pt x="1817370" y="156209"/>
                </a:lnTo>
                <a:lnTo>
                  <a:pt x="1882140" y="156209"/>
                </a:lnTo>
                <a:lnTo>
                  <a:pt x="1882140" y="153669"/>
                </a:lnTo>
                <a:lnTo>
                  <a:pt x="1880870" y="153669"/>
                </a:lnTo>
                <a:lnTo>
                  <a:pt x="1880870" y="149859"/>
                </a:lnTo>
                <a:close/>
              </a:path>
              <a:path w="1885950" h="166370">
                <a:moveTo>
                  <a:pt x="60960" y="156209"/>
                </a:moveTo>
                <a:lnTo>
                  <a:pt x="1270" y="156209"/>
                </a:lnTo>
                <a:lnTo>
                  <a:pt x="1270" y="161289"/>
                </a:lnTo>
                <a:lnTo>
                  <a:pt x="0" y="161289"/>
                </a:lnTo>
                <a:lnTo>
                  <a:pt x="0" y="165099"/>
                </a:lnTo>
                <a:lnTo>
                  <a:pt x="59690" y="165099"/>
                </a:lnTo>
                <a:lnTo>
                  <a:pt x="59690" y="160019"/>
                </a:lnTo>
                <a:lnTo>
                  <a:pt x="60960" y="160019"/>
                </a:lnTo>
                <a:lnTo>
                  <a:pt x="60960" y="156209"/>
                </a:lnTo>
                <a:close/>
              </a:path>
              <a:path w="1885950" h="166370">
                <a:moveTo>
                  <a:pt x="1882139" y="156209"/>
                </a:moveTo>
                <a:lnTo>
                  <a:pt x="1818639" y="156209"/>
                </a:lnTo>
                <a:lnTo>
                  <a:pt x="1818639" y="162559"/>
                </a:lnTo>
                <a:lnTo>
                  <a:pt x="1819909" y="162559"/>
                </a:lnTo>
                <a:lnTo>
                  <a:pt x="1819909" y="165099"/>
                </a:lnTo>
                <a:lnTo>
                  <a:pt x="1884679" y="165099"/>
                </a:lnTo>
                <a:lnTo>
                  <a:pt x="1884679" y="161289"/>
                </a:lnTo>
                <a:lnTo>
                  <a:pt x="1883409" y="161289"/>
                </a:lnTo>
                <a:lnTo>
                  <a:pt x="1883409" y="157479"/>
                </a:lnTo>
                <a:lnTo>
                  <a:pt x="1882139" y="157479"/>
                </a:lnTo>
                <a:lnTo>
                  <a:pt x="1882139" y="156209"/>
                </a:lnTo>
                <a:close/>
              </a:path>
              <a:path w="1885950" h="166370">
                <a:moveTo>
                  <a:pt x="59690" y="165100"/>
                </a:moveTo>
                <a:lnTo>
                  <a:pt x="0" y="165100"/>
                </a:lnTo>
                <a:lnTo>
                  <a:pt x="0" y="166369"/>
                </a:lnTo>
                <a:lnTo>
                  <a:pt x="59690" y="166369"/>
                </a:lnTo>
                <a:lnTo>
                  <a:pt x="59690" y="165100"/>
                </a:lnTo>
                <a:close/>
              </a:path>
              <a:path w="1885950" h="166370">
                <a:moveTo>
                  <a:pt x="1885950" y="165100"/>
                </a:moveTo>
                <a:lnTo>
                  <a:pt x="1819909" y="165100"/>
                </a:lnTo>
                <a:lnTo>
                  <a:pt x="1819909" y="166369"/>
                </a:lnTo>
                <a:lnTo>
                  <a:pt x="1885950" y="166369"/>
                </a:lnTo>
                <a:lnTo>
                  <a:pt x="1885950" y="165100"/>
                </a:lnTo>
                <a:close/>
              </a:path>
            </a:pathLst>
          </a:custGeom>
          <a:solidFill>
            <a:srgbClr val="05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bk object 2530"/>
          <p:cNvSpPr/>
          <p:nvPr/>
        </p:nvSpPr>
        <p:spPr>
          <a:xfrm>
            <a:off x="6667500" y="5897879"/>
            <a:ext cx="1907539" cy="166370"/>
          </a:xfrm>
          <a:custGeom>
            <a:avLst/>
            <a:gdLst/>
            <a:ahLst/>
            <a:cxnLst/>
            <a:rect l="l" t="t" r="r" b="b"/>
            <a:pathLst>
              <a:path w="1907540" h="166370">
                <a:moveTo>
                  <a:pt x="72390" y="0"/>
                </a:moveTo>
                <a:lnTo>
                  <a:pt x="13970" y="0"/>
                </a:lnTo>
                <a:lnTo>
                  <a:pt x="13970" y="2540"/>
                </a:lnTo>
                <a:lnTo>
                  <a:pt x="72390" y="2540"/>
                </a:lnTo>
                <a:lnTo>
                  <a:pt x="72390" y="0"/>
                </a:lnTo>
                <a:close/>
              </a:path>
              <a:path w="1907540" h="166370">
                <a:moveTo>
                  <a:pt x="1899920" y="0"/>
                </a:moveTo>
                <a:lnTo>
                  <a:pt x="1833879" y="0"/>
                </a:lnTo>
                <a:lnTo>
                  <a:pt x="1833879" y="2540"/>
                </a:lnTo>
                <a:lnTo>
                  <a:pt x="1899920" y="2540"/>
                </a:lnTo>
                <a:lnTo>
                  <a:pt x="1899920" y="0"/>
                </a:lnTo>
                <a:close/>
              </a:path>
              <a:path w="1907540" h="166370">
                <a:moveTo>
                  <a:pt x="72390" y="2540"/>
                </a:moveTo>
                <a:lnTo>
                  <a:pt x="12700" y="2540"/>
                </a:lnTo>
                <a:lnTo>
                  <a:pt x="12700" y="8890"/>
                </a:lnTo>
                <a:lnTo>
                  <a:pt x="71120" y="8890"/>
                </a:lnTo>
                <a:lnTo>
                  <a:pt x="71120" y="6350"/>
                </a:lnTo>
                <a:lnTo>
                  <a:pt x="72390" y="6350"/>
                </a:lnTo>
                <a:lnTo>
                  <a:pt x="72390" y="2540"/>
                </a:lnTo>
                <a:close/>
              </a:path>
              <a:path w="1907540" h="166370">
                <a:moveTo>
                  <a:pt x="1901189" y="2540"/>
                </a:moveTo>
                <a:lnTo>
                  <a:pt x="1833879" y="2540"/>
                </a:lnTo>
                <a:lnTo>
                  <a:pt x="1833879" y="3810"/>
                </a:lnTo>
                <a:lnTo>
                  <a:pt x="1835150" y="3810"/>
                </a:lnTo>
                <a:lnTo>
                  <a:pt x="1835150" y="8890"/>
                </a:lnTo>
                <a:lnTo>
                  <a:pt x="1902459" y="8890"/>
                </a:lnTo>
                <a:lnTo>
                  <a:pt x="1902459" y="6350"/>
                </a:lnTo>
                <a:lnTo>
                  <a:pt x="1901190" y="6350"/>
                </a:lnTo>
                <a:lnTo>
                  <a:pt x="1901189" y="2540"/>
                </a:lnTo>
                <a:close/>
              </a:path>
              <a:path w="1907540" h="166370">
                <a:moveTo>
                  <a:pt x="71120" y="8890"/>
                </a:moveTo>
                <a:lnTo>
                  <a:pt x="11429" y="8890"/>
                </a:lnTo>
                <a:lnTo>
                  <a:pt x="11429" y="16510"/>
                </a:lnTo>
                <a:lnTo>
                  <a:pt x="10159" y="16510"/>
                </a:lnTo>
                <a:lnTo>
                  <a:pt x="10159" y="24130"/>
                </a:lnTo>
                <a:lnTo>
                  <a:pt x="68579" y="24130"/>
                </a:lnTo>
                <a:lnTo>
                  <a:pt x="68579" y="17780"/>
                </a:lnTo>
                <a:lnTo>
                  <a:pt x="69850" y="17780"/>
                </a:lnTo>
                <a:lnTo>
                  <a:pt x="69850" y="12700"/>
                </a:lnTo>
                <a:lnTo>
                  <a:pt x="71120" y="12700"/>
                </a:lnTo>
                <a:lnTo>
                  <a:pt x="71120" y="8890"/>
                </a:lnTo>
                <a:close/>
              </a:path>
              <a:path w="1907540" h="166370">
                <a:moveTo>
                  <a:pt x="1906270" y="17780"/>
                </a:moveTo>
                <a:lnTo>
                  <a:pt x="1837690" y="17780"/>
                </a:lnTo>
                <a:lnTo>
                  <a:pt x="1837690" y="24130"/>
                </a:lnTo>
                <a:lnTo>
                  <a:pt x="1907540" y="24130"/>
                </a:lnTo>
                <a:lnTo>
                  <a:pt x="1907540" y="21590"/>
                </a:lnTo>
                <a:lnTo>
                  <a:pt x="1906270" y="21590"/>
                </a:lnTo>
                <a:lnTo>
                  <a:pt x="1906270" y="17780"/>
                </a:lnTo>
                <a:close/>
              </a:path>
              <a:path w="1907540" h="166370">
                <a:moveTo>
                  <a:pt x="1903729" y="10160"/>
                </a:moveTo>
                <a:lnTo>
                  <a:pt x="1836420" y="10160"/>
                </a:lnTo>
                <a:lnTo>
                  <a:pt x="1836420" y="17780"/>
                </a:lnTo>
                <a:lnTo>
                  <a:pt x="1905000" y="17780"/>
                </a:lnTo>
                <a:lnTo>
                  <a:pt x="1905000" y="13970"/>
                </a:lnTo>
                <a:lnTo>
                  <a:pt x="1903729" y="13970"/>
                </a:lnTo>
                <a:lnTo>
                  <a:pt x="1903729" y="10160"/>
                </a:lnTo>
                <a:close/>
              </a:path>
              <a:path w="1907540" h="166370">
                <a:moveTo>
                  <a:pt x="1902459" y="8890"/>
                </a:moveTo>
                <a:lnTo>
                  <a:pt x="1835150" y="8890"/>
                </a:lnTo>
                <a:lnTo>
                  <a:pt x="1835150" y="10160"/>
                </a:lnTo>
                <a:lnTo>
                  <a:pt x="1902459" y="10160"/>
                </a:lnTo>
                <a:lnTo>
                  <a:pt x="1902459" y="8890"/>
                </a:lnTo>
                <a:close/>
              </a:path>
              <a:path w="1907540" h="166370">
                <a:moveTo>
                  <a:pt x="62229" y="55880"/>
                </a:moveTo>
                <a:lnTo>
                  <a:pt x="3809" y="55880"/>
                </a:lnTo>
                <a:lnTo>
                  <a:pt x="3809" y="59690"/>
                </a:lnTo>
                <a:lnTo>
                  <a:pt x="62229" y="59690"/>
                </a:lnTo>
                <a:lnTo>
                  <a:pt x="62229" y="55880"/>
                </a:lnTo>
                <a:close/>
              </a:path>
              <a:path w="1907540" h="166370">
                <a:moveTo>
                  <a:pt x="63500" y="48260"/>
                </a:moveTo>
                <a:lnTo>
                  <a:pt x="5079" y="48260"/>
                </a:lnTo>
                <a:lnTo>
                  <a:pt x="5079" y="55880"/>
                </a:lnTo>
                <a:lnTo>
                  <a:pt x="63500" y="55880"/>
                </a:lnTo>
                <a:lnTo>
                  <a:pt x="63500" y="48260"/>
                </a:lnTo>
                <a:close/>
              </a:path>
              <a:path w="1907540" h="166370">
                <a:moveTo>
                  <a:pt x="64770" y="39370"/>
                </a:moveTo>
                <a:lnTo>
                  <a:pt x="6350" y="39370"/>
                </a:lnTo>
                <a:lnTo>
                  <a:pt x="6350" y="48260"/>
                </a:lnTo>
                <a:lnTo>
                  <a:pt x="64770" y="48260"/>
                </a:lnTo>
                <a:lnTo>
                  <a:pt x="64770" y="39370"/>
                </a:lnTo>
                <a:close/>
              </a:path>
              <a:path w="1907540" h="166370">
                <a:moveTo>
                  <a:pt x="66040" y="31750"/>
                </a:moveTo>
                <a:lnTo>
                  <a:pt x="7620" y="31750"/>
                </a:lnTo>
                <a:lnTo>
                  <a:pt x="7620" y="39370"/>
                </a:lnTo>
                <a:lnTo>
                  <a:pt x="66040" y="39370"/>
                </a:lnTo>
                <a:lnTo>
                  <a:pt x="66040" y="31750"/>
                </a:lnTo>
                <a:close/>
              </a:path>
              <a:path w="1907540" h="166370">
                <a:moveTo>
                  <a:pt x="67310" y="24130"/>
                </a:moveTo>
                <a:lnTo>
                  <a:pt x="8890" y="24130"/>
                </a:lnTo>
                <a:lnTo>
                  <a:pt x="8890" y="31750"/>
                </a:lnTo>
                <a:lnTo>
                  <a:pt x="67310" y="31750"/>
                </a:lnTo>
                <a:lnTo>
                  <a:pt x="67310" y="24130"/>
                </a:lnTo>
                <a:close/>
              </a:path>
              <a:path w="1907540" h="166370">
                <a:moveTo>
                  <a:pt x="1907540" y="24130"/>
                </a:moveTo>
                <a:lnTo>
                  <a:pt x="1838959" y="24130"/>
                </a:lnTo>
                <a:lnTo>
                  <a:pt x="1838959" y="31750"/>
                </a:lnTo>
                <a:lnTo>
                  <a:pt x="1840229" y="31750"/>
                </a:lnTo>
                <a:lnTo>
                  <a:pt x="1840229" y="39370"/>
                </a:lnTo>
                <a:lnTo>
                  <a:pt x="1841500" y="39370"/>
                </a:lnTo>
                <a:lnTo>
                  <a:pt x="1841500" y="45720"/>
                </a:lnTo>
                <a:lnTo>
                  <a:pt x="1842770" y="45720"/>
                </a:lnTo>
                <a:lnTo>
                  <a:pt x="1842770" y="53340"/>
                </a:lnTo>
                <a:lnTo>
                  <a:pt x="1844040" y="53340"/>
                </a:lnTo>
                <a:lnTo>
                  <a:pt x="1844040" y="59690"/>
                </a:lnTo>
                <a:lnTo>
                  <a:pt x="1907540" y="59690"/>
                </a:lnTo>
                <a:lnTo>
                  <a:pt x="1907540" y="24130"/>
                </a:lnTo>
                <a:close/>
              </a:path>
              <a:path w="1907540" h="166370">
                <a:moveTo>
                  <a:pt x="60960" y="63500"/>
                </a:moveTo>
                <a:lnTo>
                  <a:pt x="2540" y="63500"/>
                </a:lnTo>
                <a:lnTo>
                  <a:pt x="2540" y="72390"/>
                </a:lnTo>
                <a:lnTo>
                  <a:pt x="60960" y="72390"/>
                </a:lnTo>
                <a:lnTo>
                  <a:pt x="60960" y="63500"/>
                </a:lnTo>
                <a:close/>
              </a:path>
              <a:path w="1907540" h="166370">
                <a:moveTo>
                  <a:pt x="62229" y="59690"/>
                </a:moveTo>
                <a:lnTo>
                  <a:pt x="3809" y="59690"/>
                </a:lnTo>
                <a:lnTo>
                  <a:pt x="3809" y="63500"/>
                </a:lnTo>
                <a:lnTo>
                  <a:pt x="62229" y="63500"/>
                </a:lnTo>
                <a:lnTo>
                  <a:pt x="62229" y="59690"/>
                </a:lnTo>
                <a:close/>
              </a:path>
              <a:path w="1907540" h="166370">
                <a:moveTo>
                  <a:pt x="1907540" y="59690"/>
                </a:moveTo>
                <a:lnTo>
                  <a:pt x="1845309" y="59690"/>
                </a:lnTo>
                <a:lnTo>
                  <a:pt x="1845309" y="67310"/>
                </a:lnTo>
                <a:lnTo>
                  <a:pt x="1846579" y="67310"/>
                </a:lnTo>
                <a:lnTo>
                  <a:pt x="1846579" y="72390"/>
                </a:lnTo>
                <a:lnTo>
                  <a:pt x="1907540" y="72390"/>
                </a:lnTo>
                <a:lnTo>
                  <a:pt x="1907540" y="59690"/>
                </a:lnTo>
                <a:close/>
              </a:path>
              <a:path w="1907540" h="166370">
                <a:moveTo>
                  <a:pt x="58420" y="80010"/>
                </a:moveTo>
                <a:lnTo>
                  <a:pt x="0" y="80010"/>
                </a:lnTo>
                <a:lnTo>
                  <a:pt x="0" y="87630"/>
                </a:lnTo>
                <a:lnTo>
                  <a:pt x="58420" y="87630"/>
                </a:lnTo>
                <a:lnTo>
                  <a:pt x="58420" y="80010"/>
                </a:lnTo>
                <a:close/>
              </a:path>
              <a:path w="1907540" h="166370">
                <a:moveTo>
                  <a:pt x="59690" y="72390"/>
                </a:moveTo>
                <a:lnTo>
                  <a:pt x="1270" y="72390"/>
                </a:lnTo>
                <a:lnTo>
                  <a:pt x="1270" y="80010"/>
                </a:lnTo>
                <a:lnTo>
                  <a:pt x="59690" y="80010"/>
                </a:lnTo>
                <a:lnTo>
                  <a:pt x="59690" y="72390"/>
                </a:lnTo>
                <a:close/>
              </a:path>
              <a:path w="1907540" h="166370">
                <a:moveTo>
                  <a:pt x="1907540" y="72390"/>
                </a:moveTo>
                <a:lnTo>
                  <a:pt x="1846579" y="72390"/>
                </a:lnTo>
                <a:lnTo>
                  <a:pt x="1846579" y="73660"/>
                </a:lnTo>
                <a:lnTo>
                  <a:pt x="1847850" y="73660"/>
                </a:lnTo>
                <a:lnTo>
                  <a:pt x="1847850" y="81280"/>
                </a:lnTo>
                <a:lnTo>
                  <a:pt x="1849120" y="81280"/>
                </a:lnTo>
                <a:lnTo>
                  <a:pt x="1849120" y="87630"/>
                </a:lnTo>
                <a:lnTo>
                  <a:pt x="1907540" y="87630"/>
                </a:lnTo>
                <a:lnTo>
                  <a:pt x="1907540" y="72390"/>
                </a:lnTo>
                <a:close/>
              </a:path>
              <a:path w="1907540" h="166370">
                <a:moveTo>
                  <a:pt x="62229" y="104140"/>
                </a:moveTo>
                <a:lnTo>
                  <a:pt x="3809" y="104140"/>
                </a:lnTo>
                <a:lnTo>
                  <a:pt x="3809" y="110490"/>
                </a:lnTo>
                <a:lnTo>
                  <a:pt x="62229" y="110490"/>
                </a:lnTo>
                <a:lnTo>
                  <a:pt x="62229" y="104140"/>
                </a:lnTo>
                <a:close/>
              </a:path>
              <a:path w="1907540" h="166370">
                <a:moveTo>
                  <a:pt x="60960" y="96520"/>
                </a:moveTo>
                <a:lnTo>
                  <a:pt x="2540" y="96520"/>
                </a:lnTo>
                <a:lnTo>
                  <a:pt x="2540" y="104140"/>
                </a:lnTo>
                <a:lnTo>
                  <a:pt x="60960" y="104140"/>
                </a:lnTo>
                <a:lnTo>
                  <a:pt x="60960" y="96520"/>
                </a:lnTo>
                <a:close/>
              </a:path>
              <a:path w="1907540" h="166370">
                <a:moveTo>
                  <a:pt x="59690" y="88900"/>
                </a:moveTo>
                <a:lnTo>
                  <a:pt x="1270" y="88900"/>
                </a:lnTo>
                <a:lnTo>
                  <a:pt x="1270" y="96520"/>
                </a:lnTo>
                <a:lnTo>
                  <a:pt x="59690" y="96520"/>
                </a:lnTo>
                <a:lnTo>
                  <a:pt x="59690" y="88900"/>
                </a:lnTo>
                <a:close/>
              </a:path>
              <a:path w="1907540" h="166370">
                <a:moveTo>
                  <a:pt x="58420" y="87630"/>
                </a:moveTo>
                <a:lnTo>
                  <a:pt x="0" y="87630"/>
                </a:lnTo>
                <a:lnTo>
                  <a:pt x="0" y="88900"/>
                </a:lnTo>
                <a:lnTo>
                  <a:pt x="58420" y="88900"/>
                </a:lnTo>
                <a:lnTo>
                  <a:pt x="58420" y="87630"/>
                </a:lnTo>
                <a:close/>
              </a:path>
              <a:path w="1907540" h="166370">
                <a:moveTo>
                  <a:pt x="1907540" y="87630"/>
                </a:moveTo>
                <a:lnTo>
                  <a:pt x="1847850" y="87630"/>
                </a:lnTo>
                <a:lnTo>
                  <a:pt x="1847850" y="95250"/>
                </a:lnTo>
                <a:lnTo>
                  <a:pt x="1846579" y="95250"/>
                </a:lnTo>
                <a:lnTo>
                  <a:pt x="1846579" y="102870"/>
                </a:lnTo>
                <a:lnTo>
                  <a:pt x="1845309" y="102870"/>
                </a:lnTo>
                <a:lnTo>
                  <a:pt x="1845309" y="110490"/>
                </a:lnTo>
                <a:lnTo>
                  <a:pt x="1907540" y="110490"/>
                </a:lnTo>
                <a:lnTo>
                  <a:pt x="1907540" y="87630"/>
                </a:lnTo>
                <a:close/>
              </a:path>
              <a:path w="1907540" h="166370">
                <a:moveTo>
                  <a:pt x="64770" y="119380"/>
                </a:moveTo>
                <a:lnTo>
                  <a:pt x="6350" y="119380"/>
                </a:lnTo>
                <a:lnTo>
                  <a:pt x="6350" y="125730"/>
                </a:lnTo>
                <a:lnTo>
                  <a:pt x="64770" y="125730"/>
                </a:lnTo>
                <a:lnTo>
                  <a:pt x="64770" y="119380"/>
                </a:lnTo>
                <a:close/>
              </a:path>
              <a:path w="1907540" h="166370">
                <a:moveTo>
                  <a:pt x="63500" y="111760"/>
                </a:moveTo>
                <a:lnTo>
                  <a:pt x="5079" y="111760"/>
                </a:lnTo>
                <a:lnTo>
                  <a:pt x="5079" y="119380"/>
                </a:lnTo>
                <a:lnTo>
                  <a:pt x="63500" y="119380"/>
                </a:lnTo>
                <a:lnTo>
                  <a:pt x="63500" y="111760"/>
                </a:lnTo>
                <a:close/>
              </a:path>
              <a:path w="1907540" h="166370">
                <a:moveTo>
                  <a:pt x="62229" y="110490"/>
                </a:moveTo>
                <a:lnTo>
                  <a:pt x="3809" y="110490"/>
                </a:lnTo>
                <a:lnTo>
                  <a:pt x="3809" y="111760"/>
                </a:lnTo>
                <a:lnTo>
                  <a:pt x="62229" y="111760"/>
                </a:lnTo>
                <a:lnTo>
                  <a:pt x="62229" y="110490"/>
                </a:lnTo>
                <a:close/>
              </a:path>
              <a:path w="1907540" h="166370">
                <a:moveTo>
                  <a:pt x="1907540" y="110490"/>
                </a:moveTo>
                <a:lnTo>
                  <a:pt x="1844040" y="110490"/>
                </a:lnTo>
                <a:lnTo>
                  <a:pt x="1844040" y="118110"/>
                </a:lnTo>
                <a:lnTo>
                  <a:pt x="1842770" y="118110"/>
                </a:lnTo>
                <a:lnTo>
                  <a:pt x="1842770" y="125730"/>
                </a:lnTo>
                <a:lnTo>
                  <a:pt x="1907540" y="125730"/>
                </a:lnTo>
                <a:lnTo>
                  <a:pt x="1907540" y="110490"/>
                </a:lnTo>
                <a:close/>
              </a:path>
              <a:path w="1907540" h="166370">
                <a:moveTo>
                  <a:pt x="71120" y="157480"/>
                </a:moveTo>
                <a:lnTo>
                  <a:pt x="12700" y="157480"/>
                </a:lnTo>
                <a:lnTo>
                  <a:pt x="12700" y="163830"/>
                </a:lnTo>
                <a:lnTo>
                  <a:pt x="71120" y="163830"/>
                </a:lnTo>
                <a:lnTo>
                  <a:pt x="71120" y="157480"/>
                </a:lnTo>
                <a:close/>
              </a:path>
              <a:path w="1907540" h="166370">
                <a:moveTo>
                  <a:pt x="69850" y="149860"/>
                </a:moveTo>
                <a:lnTo>
                  <a:pt x="11429" y="149860"/>
                </a:lnTo>
                <a:lnTo>
                  <a:pt x="11429" y="157480"/>
                </a:lnTo>
                <a:lnTo>
                  <a:pt x="69850" y="157480"/>
                </a:lnTo>
                <a:lnTo>
                  <a:pt x="69850" y="149860"/>
                </a:lnTo>
                <a:close/>
              </a:path>
              <a:path w="1907540" h="166370">
                <a:moveTo>
                  <a:pt x="68579" y="142240"/>
                </a:moveTo>
                <a:lnTo>
                  <a:pt x="10159" y="142240"/>
                </a:lnTo>
                <a:lnTo>
                  <a:pt x="10159" y="149860"/>
                </a:lnTo>
                <a:lnTo>
                  <a:pt x="68579" y="149860"/>
                </a:lnTo>
                <a:lnTo>
                  <a:pt x="68579" y="142240"/>
                </a:lnTo>
                <a:close/>
              </a:path>
              <a:path w="1907540" h="166370">
                <a:moveTo>
                  <a:pt x="67310" y="134620"/>
                </a:moveTo>
                <a:lnTo>
                  <a:pt x="8890" y="134620"/>
                </a:lnTo>
                <a:lnTo>
                  <a:pt x="8890" y="142240"/>
                </a:lnTo>
                <a:lnTo>
                  <a:pt x="67310" y="142240"/>
                </a:lnTo>
                <a:lnTo>
                  <a:pt x="67310" y="134620"/>
                </a:lnTo>
                <a:close/>
              </a:path>
              <a:path w="1907540" h="166370">
                <a:moveTo>
                  <a:pt x="66040" y="127000"/>
                </a:moveTo>
                <a:lnTo>
                  <a:pt x="7620" y="127000"/>
                </a:lnTo>
                <a:lnTo>
                  <a:pt x="7620" y="134620"/>
                </a:lnTo>
                <a:lnTo>
                  <a:pt x="66040" y="134620"/>
                </a:lnTo>
                <a:lnTo>
                  <a:pt x="66040" y="127000"/>
                </a:lnTo>
                <a:close/>
              </a:path>
              <a:path w="1907540" h="166370">
                <a:moveTo>
                  <a:pt x="64770" y="125730"/>
                </a:moveTo>
                <a:lnTo>
                  <a:pt x="6350" y="125730"/>
                </a:lnTo>
                <a:lnTo>
                  <a:pt x="6350" y="127000"/>
                </a:lnTo>
                <a:lnTo>
                  <a:pt x="64770" y="127000"/>
                </a:lnTo>
                <a:lnTo>
                  <a:pt x="64770" y="125730"/>
                </a:lnTo>
                <a:close/>
              </a:path>
              <a:path w="1907540" h="166370">
                <a:moveTo>
                  <a:pt x="1907540" y="125730"/>
                </a:moveTo>
                <a:lnTo>
                  <a:pt x="1841500" y="125730"/>
                </a:lnTo>
                <a:lnTo>
                  <a:pt x="1841500" y="133350"/>
                </a:lnTo>
                <a:lnTo>
                  <a:pt x="1840229" y="133350"/>
                </a:lnTo>
                <a:lnTo>
                  <a:pt x="1840229" y="139700"/>
                </a:lnTo>
                <a:lnTo>
                  <a:pt x="1838959" y="139700"/>
                </a:lnTo>
                <a:lnTo>
                  <a:pt x="1838959" y="147320"/>
                </a:lnTo>
                <a:lnTo>
                  <a:pt x="1837690" y="147320"/>
                </a:lnTo>
                <a:lnTo>
                  <a:pt x="1837690" y="154940"/>
                </a:lnTo>
                <a:lnTo>
                  <a:pt x="1836420" y="154940"/>
                </a:lnTo>
                <a:lnTo>
                  <a:pt x="1836420" y="162560"/>
                </a:lnTo>
                <a:lnTo>
                  <a:pt x="1835150" y="162560"/>
                </a:lnTo>
                <a:lnTo>
                  <a:pt x="1835150" y="163830"/>
                </a:lnTo>
                <a:lnTo>
                  <a:pt x="1901190" y="163830"/>
                </a:lnTo>
                <a:lnTo>
                  <a:pt x="1901190" y="160020"/>
                </a:lnTo>
                <a:lnTo>
                  <a:pt x="1902460" y="160020"/>
                </a:lnTo>
                <a:lnTo>
                  <a:pt x="1902460" y="156210"/>
                </a:lnTo>
                <a:lnTo>
                  <a:pt x="1903729" y="156210"/>
                </a:lnTo>
                <a:lnTo>
                  <a:pt x="1903730" y="152400"/>
                </a:lnTo>
                <a:lnTo>
                  <a:pt x="1905000" y="152400"/>
                </a:lnTo>
                <a:lnTo>
                  <a:pt x="1905000" y="148590"/>
                </a:lnTo>
                <a:lnTo>
                  <a:pt x="1906270" y="148590"/>
                </a:lnTo>
                <a:lnTo>
                  <a:pt x="1906269" y="144780"/>
                </a:lnTo>
                <a:lnTo>
                  <a:pt x="1907540" y="144780"/>
                </a:lnTo>
                <a:lnTo>
                  <a:pt x="1907540" y="125730"/>
                </a:lnTo>
                <a:close/>
              </a:path>
              <a:path w="1907540" h="166370">
                <a:moveTo>
                  <a:pt x="72390" y="163830"/>
                </a:moveTo>
                <a:lnTo>
                  <a:pt x="13970" y="163830"/>
                </a:lnTo>
                <a:lnTo>
                  <a:pt x="13970" y="166370"/>
                </a:lnTo>
                <a:lnTo>
                  <a:pt x="72390" y="166370"/>
                </a:lnTo>
                <a:lnTo>
                  <a:pt x="72390" y="163830"/>
                </a:lnTo>
                <a:close/>
              </a:path>
              <a:path w="1907540" h="166370">
                <a:moveTo>
                  <a:pt x="1899920" y="163830"/>
                </a:moveTo>
                <a:lnTo>
                  <a:pt x="1835150" y="163830"/>
                </a:lnTo>
                <a:lnTo>
                  <a:pt x="1835150" y="166370"/>
                </a:lnTo>
                <a:lnTo>
                  <a:pt x="1899920" y="166370"/>
                </a:lnTo>
                <a:lnTo>
                  <a:pt x="1899920" y="163830"/>
                </a:lnTo>
                <a:close/>
              </a:path>
            </a:pathLst>
          </a:custGeom>
          <a:solidFill>
            <a:srgbClr val="04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bk object 2531"/>
          <p:cNvSpPr/>
          <p:nvPr/>
        </p:nvSpPr>
        <p:spPr>
          <a:xfrm>
            <a:off x="6681469" y="6064250"/>
            <a:ext cx="1885950" cy="165100"/>
          </a:xfrm>
          <a:custGeom>
            <a:avLst/>
            <a:gdLst/>
            <a:ahLst/>
            <a:cxnLst/>
            <a:rect l="l" t="t" r="r" b="b"/>
            <a:pathLst>
              <a:path w="1885950" h="165100">
                <a:moveTo>
                  <a:pt x="58420" y="0"/>
                </a:moveTo>
                <a:lnTo>
                  <a:pt x="0" y="0"/>
                </a:lnTo>
                <a:lnTo>
                  <a:pt x="0" y="5079"/>
                </a:lnTo>
                <a:lnTo>
                  <a:pt x="58420" y="5079"/>
                </a:lnTo>
                <a:lnTo>
                  <a:pt x="58420" y="0"/>
                </a:lnTo>
                <a:close/>
              </a:path>
              <a:path w="1885950" h="165100">
                <a:moveTo>
                  <a:pt x="1885950" y="0"/>
                </a:moveTo>
                <a:lnTo>
                  <a:pt x="1821179" y="0"/>
                </a:lnTo>
                <a:lnTo>
                  <a:pt x="1821179" y="3809"/>
                </a:lnTo>
                <a:lnTo>
                  <a:pt x="1819909" y="3809"/>
                </a:lnTo>
                <a:lnTo>
                  <a:pt x="1819909" y="5079"/>
                </a:lnTo>
                <a:lnTo>
                  <a:pt x="1884679" y="5079"/>
                </a:lnTo>
                <a:lnTo>
                  <a:pt x="1884679" y="1270"/>
                </a:lnTo>
                <a:lnTo>
                  <a:pt x="1885950" y="1270"/>
                </a:lnTo>
                <a:lnTo>
                  <a:pt x="1885950" y="0"/>
                </a:lnTo>
                <a:close/>
              </a:path>
              <a:path w="1885950" h="165100">
                <a:moveTo>
                  <a:pt x="151129" y="163829"/>
                </a:moveTo>
                <a:lnTo>
                  <a:pt x="80009" y="163829"/>
                </a:lnTo>
                <a:lnTo>
                  <a:pt x="80009" y="165100"/>
                </a:lnTo>
                <a:lnTo>
                  <a:pt x="151129" y="165100"/>
                </a:lnTo>
                <a:lnTo>
                  <a:pt x="151129" y="163829"/>
                </a:lnTo>
                <a:close/>
              </a:path>
              <a:path w="1885950" h="165100">
                <a:moveTo>
                  <a:pt x="149859" y="162559"/>
                </a:moveTo>
                <a:lnTo>
                  <a:pt x="78739" y="162559"/>
                </a:lnTo>
                <a:lnTo>
                  <a:pt x="78739" y="163829"/>
                </a:lnTo>
                <a:lnTo>
                  <a:pt x="149859" y="163829"/>
                </a:lnTo>
                <a:lnTo>
                  <a:pt x="149859" y="162559"/>
                </a:lnTo>
                <a:close/>
              </a:path>
              <a:path w="1885950" h="165100">
                <a:moveTo>
                  <a:pt x="147320" y="158750"/>
                </a:moveTo>
                <a:lnTo>
                  <a:pt x="76200" y="158750"/>
                </a:lnTo>
                <a:lnTo>
                  <a:pt x="76200" y="162559"/>
                </a:lnTo>
                <a:lnTo>
                  <a:pt x="77470" y="162559"/>
                </a:lnTo>
                <a:lnTo>
                  <a:pt x="77470" y="161290"/>
                </a:lnTo>
                <a:lnTo>
                  <a:pt x="147320" y="161290"/>
                </a:lnTo>
                <a:lnTo>
                  <a:pt x="147320" y="158750"/>
                </a:lnTo>
                <a:close/>
              </a:path>
              <a:path w="1885950" h="165100">
                <a:moveTo>
                  <a:pt x="148590" y="161290"/>
                </a:moveTo>
                <a:lnTo>
                  <a:pt x="147320" y="161290"/>
                </a:lnTo>
                <a:lnTo>
                  <a:pt x="147320" y="162559"/>
                </a:lnTo>
                <a:lnTo>
                  <a:pt x="148590" y="162559"/>
                </a:lnTo>
                <a:lnTo>
                  <a:pt x="148590" y="161290"/>
                </a:lnTo>
                <a:close/>
              </a:path>
              <a:path w="1885950" h="165100">
                <a:moveTo>
                  <a:pt x="146050" y="157479"/>
                </a:moveTo>
                <a:lnTo>
                  <a:pt x="74929" y="157479"/>
                </a:lnTo>
                <a:lnTo>
                  <a:pt x="74929" y="158750"/>
                </a:lnTo>
                <a:lnTo>
                  <a:pt x="146050" y="158750"/>
                </a:lnTo>
                <a:lnTo>
                  <a:pt x="146050" y="157479"/>
                </a:lnTo>
                <a:close/>
              </a:path>
              <a:path w="1885950" h="165100">
                <a:moveTo>
                  <a:pt x="144779" y="156209"/>
                </a:moveTo>
                <a:lnTo>
                  <a:pt x="73659" y="156209"/>
                </a:lnTo>
                <a:lnTo>
                  <a:pt x="73659" y="157479"/>
                </a:lnTo>
                <a:lnTo>
                  <a:pt x="144779" y="157479"/>
                </a:lnTo>
                <a:lnTo>
                  <a:pt x="144779" y="156209"/>
                </a:lnTo>
                <a:close/>
              </a:path>
              <a:path w="1885950" h="165100">
                <a:moveTo>
                  <a:pt x="142240" y="152400"/>
                </a:moveTo>
                <a:lnTo>
                  <a:pt x="69850" y="152400"/>
                </a:lnTo>
                <a:lnTo>
                  <a:pt x="69850" y="153669"/>
                </a:lnTo>
                <a:lnTo>
                  <a:pt x="71120" y="153669"/>
                </a:lnTo>
                <a:lnTo>
                  <a:pt x="71120" y="156209"/>
                </a:lnTo>
                <a:lnTo>
                  <a:pt x="72389" y="156209"/>
                </a:lnTo>
                <a:lnTo>
                  <a:pt x="72389" y="154940"/>
                </a:lnTo>
                <a:lnTo>
                  <a:pt x="142240" y="154940"/>
                </a:lnTo>
                <a:lnTo>
                  <a:pt x="142240" y="152400"/>
                </a:lnTo>
                <a:close/>
              </a:path>
              <a:path w="1885950" h="165100">
                <a:moveTo>
                  <a:pt x="143509" y="154940"/>
                </a:moveTo>
                <a:lnTo>
                  <a:pt x="142240" y="154940"/>
                </a:lnTo>
                <a:lnTo>
                  <a:pt x="142240" y="156209"/>
                </a:lnTo>
                <a:lnTo>
                  <a:pt x="143509" y="156209"/>
                </a:lnTo>
                <a:lnTo>
                  <a:pt x="143509" y="154940"/>
                </a:lnTo>
                <a:close/>
              </a:path>
              <a:path w="1885950" h="165100">
                <a:moveTo>
                  <a:pt x="140970" y="151129"/>
                </a:moveTo>
                <a:lnTo>
                  <a:pt x="68579" y="151129"/>
                </a:lnTo>
                <a:lnTo>
                  <a:pt x="68579" y="152400"/>
                </a:lnTo>
                <a:lnTo>
                  <a:pt x="140970" y="152400"/>
                </a:lnTo>
                <a:lnTo>
                  <a:pt x="140970" y="151129"/>
                </a:lnTo>
                <a:close/>
              </a:path>
              <a:path w="1885950" h="165100">
                <a:moveTo>
                  <a:pt x="139700" y="149859"/>
                </a:moveTo>
                <a:lnTo>
                  <a:pt x="67309" y="149859"/>
                </a:lnTo>
                <a:lnTo>
                  <a:pt x="67309" y="151129"/>
                </a:lnTo>
                <a:lnTo>
                  <a:pt x="139700" y="151129"/>
                </a:lnTo>
                <a:lnTo>
                  <a:pt x="139700" y="149859"/>
                </a:lnTo>
                <a:close/>
              </a:path>
              <a:path w="1885950" h="165100">
                <a:moveTo>
                  <a:pt x="137160" y="146050"/>
                </a:moveTo>
                <a:lnTo>
                  <a:pt x="64770" y="146050"/>
                </a:lnTo>
                <a:lnTo>
                  <a:pt x="64770" y="147319"/>
                </a:lnTo>
                <a:lnTo>
                  <a:pt x="66039" y="147319"/>
                </a:lnTo>
                <a:lnTo>
                  <a:pt x="66039" y="149859"/>
                </a:lnTo>
                <a:lnTo>
                  <a:pt x="67309" y="149859"/>
                </a:lnTo>
                <a:lnTo>
                  <a:pt x="67309" y="148590"/>
                </a:lnTo>
                <a:lnTo>
                  <a:pt x="137159" y="148590"/>
                </a:lnTo>
                <a:lnTo>
                  <a:pt x="137160" y="146050"/>
                </a:lnTo>
                <a:close/>
              </a:path>
              <a:path w="1885950" h="165100">
                <a:moveTo>
                  <a:pt x="138429" y="148590"/>
                </a:moveTo>
                <a:lnTo>
                  <a:pt x="137159" y="148590"/>
                </a:lnTo>
                <a:lnTo>
                  <a:pt x="137159" y="149859"/>
                </a:lnTo>
                <a:lnTo>
                  <a:pt x="138429" y="149859"/>
                </a:lnTo>
                <a:lnTo>
                  <a:pt x="138429" y="148590"/>
                </a:lnTo>
                <a:close/>
              </a:path>
              <a:path w="1885950" h="165100">
                <a:moveTo>
                  <a:pt x="135890" y="144779"/>
                </a:moveTo>
                <a:lnTo>
                  <a:pt x="63500" y="144779"/>
                </a:lnTo>
                <a:lnTo>
                  <a:pt x="63500" y="146050"/>
                </a:lnTo>
                <a:lnTo>
                  <a:pt x="135890" y="146050"/>
                </a:lnTo>
                <a:lnTo>
                  <a:pt x="135890" y="144779"/>
                </a:lnTo>
                <a:close/>
              </a:path>
              <a:path w="1885950" h="165100">
                <a:moveTo>
                  <a:pt x="134620" y="143509"/>
                </a:moveTo>
                <a:lnTo>
                  <a:pt x="62229" y="143509"/>
                </a:lnTo>
                <a:lnTo>
                  <a:pt x="62229" y="144779"/>
                </a:lnTo>
                <a:lnTo>
                  <a:pt x="134620" y="144779"/>
                </a:lnTo>
                <a:lnTo>
                  <a:pt x="134620" y="143509"/>
                </a:lnTo>
                <a:close/>
              </a:path>
              <a:path w="1885950" h="165100">
                <a:moveTo>
                  <a:pt x="132079" y="139700"/>
                </a:moveTo>
                <a:lnTo>
                  <a:pt x="60959" y="139700"/>
                </a:lnTo>
                <a:lnTo>
                  <a:pt x="60959" y="143509"/>
                </a:lnTo>
                <a:lnTo>
                  <a:pt x="62229" y="143509"/>
                </a:lnTo>
                <a:lnTo>
                  <a:pt x="62229" y="142240"/>
                </a:lnTo>
                <a:lnTo>
                  <a:pt x="132079" y="142240"/>
                </a:lnTo>
                <a:lnTo>
                  <a:pt x="132079" y="139700"/>
                </a:lnTo>
                <a:close/>
              </a:path>
              <a:path w="1885950" h="165100">
                <a:moveTo>
                  <a:pt x="133350" y="142240"/>
                </a:moveTo>
                <a:lnTo>
                  <a:pt x="132079" y="142240"/>
                </a:lnTo>
                <a:lnTo>
                  <a:pt x="132079" y="143509"/>
                </a:lnTo>
                <a:lnTo>
                  <a:pt x="133350" y="143509"/>
                </a:lnTo>
                <a:lnTo>
                  <a:pt x="133350" y="142240"/>
                </a:lnTo>
                <a:close/>
              </a:path>
              <a:path w="1885950" h="165100">
                <a:moveTo>
                  <a:pt x="129539" y="137159"/>
                </a:moveTo>
                <a:lnTo>
                  <a:pt x="59689" y="137159"/>
                </a:lnTo>
                <a:lnTo>
                  <a:pt x="59689" y="139700"/>
                </a:lnTo>
                <a:lnTo>
                  <a:pt x="130809" y="139700"/>
                </a:lnTo>
                <a:lnTo>
                  <a:pt x="130809" y="138429"/>
                </a:lnTo>
                <a:lnTo>
                  <a:pt x="129539" y="138429"/>
                </a:lnTo>
                <a:lnTo>
                  <a:pt x="129539" y="137159"/>
                </a:lnTo>
                <a:close/>
              </a:path>
              <a:path w="1885950" h="165100">
                <a:moveTo>
                  <a:pt x="128270" y="135890"/>
                </a:moveTo>
                <a:lnTo>
                  <a:pt x="127000" y="135890"/>
                </a:lnTo>
                <a:lnTo>
                  <a:pt x="127000" y="137159"/>
                </a:lnTo>
                <a:lnTo>
                  <a:pt x="128270" y="137159"/>
                </a:lnTo>
                <a:lnTo>
                  <a:pt x="128270" y="135890"/>
                </a:lnTo>
                <a:close/>
              </a:path>
              <a:path w="1885950" h="165100">
                <a:moveTo>
                  <a:pt x="125729" y="132079"/>
                </a:moveTo>
                <a:lnTo>
                  <a:pt x="57150" y="132079"/>
                </a:lnTo>
                <a:lnTo>
                  <a:pt x="57150" y="134619"/>
                </a:lnTo>
                <a:lnTo>
                  <a:pt x="58420" y="134619"/>
                </a:lnTo>
                <a:lnTo>
                  <a:pt x="58420" y="135890"/>
                </a:lnTo>
                <a:lnTo>
                  <a:pt x="127000" y="135890"/>
                </a:lnTo>
                <a:lnTo>
                  <a:pt x="127000" y="133350"/>
                </a:lnTo>
                <a:lnTo>
                  <a:pt x="125729" y="133350"/>
                </a:lnTo>
                <a:lnTo>
                  <a:pt x="125729" y="132079"/>
                </a:lnTo>
                <a:close/>
              </a:path>
              <a:path w="1885950" h="165100">
                <a:moveTo>
                  <a:pt x="124459" y="130809"/>
                </a:moveTo>
                <a:lnTo>
                  <a:pt x="55879" y="130809"/>
                </a:lnTo>
                <a:lnTo>
                  <a:pt x="55879" y="132079"/>
                </a:lnTo>
                <a:lnTo>
                  <a:pt x="124459" y="132079"/>
                </a:lnTo>
                <a:lnTo>
                  <a:pt x="124459" y="130809"/>
                </a:lnTo>
                <a:close/>
              </a:path>
              <a:path w="1885950" h="165100">
                <a:moveTo>
                  <a:pt x="121919" y="127000"/>
                </a:moveTo>
                <a:lnTo>
                  <a:pt x="54609" y="127000"/>
                </a:lnTo>
                <a:lnTo>
                  <a:pt x="54609" y="130809"/>
                </a:lnTo>
                <a:lnTo>
                  <a:pt x="55879" y="130809"/>
                </a:lnTo>
                <a:lnTo>
                  <a:pt x="55879" y="129540"/>
                </a:lnTo>
                <a:lnTo>
                  <a:pt x="121919" y="129540"/>
                </a:lnTo>
                <a:lnTo>
                  <a:pt x="121919" y="127000"/>
                </a:lnTo>
                <a:close/>
              </a:path>
              <a:path w="1885950" h="165100">
                <a:moveTo>
                  <a:pt x="123189" y="129540"/>
                </a:moveTo>
                <a:lnTo>
                  <a:pt x="121919" y="129540"/>
                </a:lnTo>
                <a:lnTo>
                  <a:pt x="121919" y="130809"/>
                </a:lnTo>
                <a:lnTo>
                  <a:pt x="123189" y="130809"/>
                </a:lnTo>
                <a:lnTo>
                  <a:pt x="123189" y="129540"/>
                </a:lnTo>
                <a:close/>
              </a:path>
              <a:path w="1885950" h="165100">
                <a:moveTo>
                  <a:pt x="119379" y="124459"/>
                </a:moveTo>
                <a:lnTo>
                  <a:pt x="53339" y="124459"/>
                </a:lnTo>
                <a:lnTo>
                  <a:pt x="53339" y="127000"/>
                </a:lnTo>
                <a:lnTo>
                  <a:pt x="120649" y="127000"/>
                </a:lnTo>
                <a:lnTo>
                  <a:pt x="120649" y="125729"/>
                </a:lnTo>
                <a:lnTo>
                  <a:pt x="119379" y="125729"/>
                </a:lnTo>
                <a:lnTo>
                  <a:pt x="119379" y="124459"/>
                </a:lnTo>
                <a:close/>
              </a:path>
              <a:path w="1885950" h="165100">
                <a:moveTo>
                  <a:pt x="1799590" y="163829"/>
                </a:moveTo>
                <a:lnTo>
                  <a:pt x="1734820" y="163829"/>
                </a:lnTo>
                <a:lnTo>
                  <a:pt x="1734820" y="165100"/>
                </a:lnTo>
                <a:lnTo>
                  <a:pt x="1799590" y="165100"/>
                </a:lnTo>
                <a:lnTo>
                  <a:pt x="1799590" y="163829"/>
                </a:lnTo>
                <a:close/>
              </a:path>
              <a:path w="1885950" h="165100">
                <a:moveTo>
                  <a:pt x="1800859" y="162559"/>
                </a:moveTo>
                <a:lnTo>
                  <a:pt x="1736089" y="162559"/>
                </a:lnTo>
                <a:lnTo>
                  <a:pt x="1736089" y="163829"/>
                </a:lnTo>
                <a:lnTo>
                  <a:pt x="1800859" y="163829"/>
                </a:lnTo>
                <a:lnTo>
                  <a:pt x="1800859" y="162559"/>
                </a:lnTo>
                <a:close/>
              </a:path>
              <a:path w="1885950" h="165100">
                <a:moveTo>
                  <a:pt x="1738629" y="161290"/>
                </a:moveTo>
                <a:lnTo>
                  <a:pt x="1737359" y="161290"/>
                </a:lnTo>
                <a:lnTo>
                  <a:pt x="1737359" y="162559"/>
                </a:lnTo>
                <a:lnTo>
                  <a:pt x="1738629" y="162559"/>
                </a:lnTo>
                <a:lnTo>
                  <a:pt x="1738629" y="161290"/>
                </a:lnTo>
                <a:close/>
              </a:path>
              <a:path w="1885950" h="165100">
                <a:moveTo>
                  <a:pt x="1803400" y="158750"/>
                </a:moveTo>
                <a:lnTo>
                  <a:pt x="1739900" y="158750"/>
                </a:lnTo>
                <a:lnTo>
                  <a:pt x="1739900" y="160019"/>
                </a:lnTo>
                <a:lnTo>
                  <a:pt x="1738629" y="160019"/>
                </a:lnTo>
                <a:lnTo>
                  <a:pt x="1738629" y="161290"/>
                </a:lnTo>
                <a:lnTo>
                  <a:pt x="1802129" y="161290"/>
                </a:lnTo>
                <a:lnTo>
                  <a:pt x="1802129" y="162559"/>
                </a:lnTo>
                <a:lnTo>
                  <a:pt x="1803400" y="162559"/>
                </a:lnTo>
                <a:lnTo>
                  <a:pt x="1803400" y="158750"/>
                </a:lnTo>
                <a:close/>
              </a:path>
              <a:path w="1885950" h="165100">
                <a:moveTo>
                  <a:pt x="1804670" y="157479"/>
                </a:moveTo>
                <a:lnTo>
                  <a:pt x="1741170" y="157479"/>
                </a:lnTo>
                <a:lnTo>
                  <a:pt x="1741170" y="158750"/>
                </a:lnTo>
                <a:lnTo>
                  <a:pt x="1804670" y="158750"/>
                </a:lnTo>
                <a:lnTo>
                  <a:pt x="1804670" y="157479"/>
                </a:lnTo>
                <a:close/>
              </a:path>
              <a:path w="1885950" h="165100">
                <a:moveTo>
                  <a:pt x="1805939" y="156209"/>
                </a:moveTo>
                <a:lnTo>
                  <a:pt x="1742439" y="156209"/>
                </a:lnTo>
                <a:lnTo>
                  <a:pt x="1742439" y="157479"/>
                </a:lnTo>
                <a:lnTo>
                  <a:pt x="1805939" y="157479"/>
                </a:lnTo>
                <a:lnTo>
                  <a:pt x="1805939" y="156209"/>
                </a:lnTo>
                <a:close/>
              </a:path>
              <a:path w="1885950" h="165100">
                <a:moveTo>
                  <a:pt x="1808479" y="153669"/>
                </a:moveTo>
                <a:lnTo>
                  <a:pt x="1743709" y="153669"/>
                </a:lnTo>
                <a:lnTo>
                  <a:pt x="1743709" y="154940"/>
                </a:lnTo>
                <a:lnTo>
                  <a:pt x="1807209" y="154940"/>
                </a:lnTo>
                <a:lnTo>
                  <a:pt x="1807209" y="156209"/>
                </a:lnTo>
                <a:lnTo>
                  <a:pt x="1808479" y="156209"/>
                </a:lnTo>
                <a:lnTo>
                  <a:pt x="1808479" y="153669"/>
                </a:lnTo>
                <a:close/>
              </a:path>
              <a:path w="1885950" h="165100">
                <a:moveTo>
                  <a:pt x="1809750" y="152400"/>
                </a:moveTo>
                <a:lnTo>
                  <a:pt x="1744979" y="152400"/>
                </a:lnTo>
                <a:lnTo>
                  <a:pt x="1744979" y="153669"/>
                </a:lnTo>
                <a:lnTo>
                  <a:pt x="1809750" y="153669"/>
                </a:lnTo>
                <a:lnTo>
                  <a:pt x="1809750" y="152400"/>
                </a:lnTo>
                <a:close/>
              </a:path>
              <a:path w="1885950" h="165100">
                <a:moveTo>
                  <a:pt x="1811020" y="151129"/>
                </a:moveTo>
                <a:lnTo>
                  <a:pt x="1746250" y="151129"/>
                </a:lnTo>
                <a:lnTo>
                  <a:pt x="1746250" y="152400"/>
                </a:lnTo>
                <a:lnTo>
                  <a:pt x="1811020" y="152400"/>
                </a:lnTo>
                <a:lnTo>
                  <a:pt x="1811020" y="151129"/>
                </a:lnTo>
                <a:close/>
              </a:path>
              <a:path w="1885950" h="165100">
                <a:moveTo>
                  <a:pt x="1812290" y="149859"/>
                </a:moveTo>
                <a:lnTo>
                  <a:pt x="1747520" y="149859"/>
                </a:lnTo>
                <a:lnTo>
                  <a:pt x="1747520" y="151129"/>
                </a:lnTo>
                <a:lnTo>
                  <a:pt x="1812290" y="151129"/>
                </a:lnTo>
                <a:lnTo>
                  <a:pt x="1812290" y="149859"/>
                </a:lnTo>
                <a:close/>
              </a:path>
              <a:path w="1885950" h="165100">
                <a:moveTo>
                  <a:pt x="1750059" y="148590"/>
                </a:moveTo>
                <a:lnTo>
                  <a:pt x="1748789" y="148590"/>
                </a:lnTo>
                <a:lnTo>
                  <a:pt x="1748789" y="149859"/>
                </a:lnTo>
                <a:lnTo>
                  <a:pt x="1750059" y="149859"/>
                </a:lnTo>
                <a:lnTo>
                  <a:pt x="1750059" y="148590"/>
                </a:lnTo>
                <a:close/>
              </a:path>
              <a:path w="1885950" h="165100">
                <a:moveTo>
                  <a:pt x="1813559" y="147319"/>
                </a:moveTo>
                <a:lnTo>
                  <a:pt x="1750059" y="147319"/>
                </a:lnTo>
                <a:lnTo>
                  <a:pt x="1750059" y="148590"/>
                </a:lnTo>
                <a:lnTo>
                  <a:pt x="1812289" y="148590"/>
                </a:lnTo>
                <a:lnTo>
                  <a:pt x="1812290" y="149859"/>
                </a:lnTo>
                <a:lnTo>
                  <a:pt x="1813559" y="149859"/>
                </a:lnTo>
                <a:lnTo>
                  <a:pt x="1813559" y="147319"/>
                </a:lnTo>
                <a:close/>
              </a:path>
              <a:path w="1885950" h="165100">
                <a:moveTo>
                  <a:pt x="1814829" y="146050"/>
                </a:moveTo>
                <a:lnTo>
                  <a:pt x="1751329" y="146050"/>
                </a:lnTo>
                <a:lnTo>
                  <a:pt x="1751329" y="147319"/>
                </a:lnTo>
                <a:lnTo>
                  <a:pt x="1814829" y="147319"/>
                </a:lnTo>
                <a:lnTo>
                  <a:pt x="1814829" y="146050"/>
                </a:lnTo>
                <a:close/>
              </a:path>
              <a:path w="1885950" h="165100">
                <a:moveTo>
                  <a:pt x="1816100" y="144779"/>
                </a:moveTo>
                <a:lnTo>
                  <a:pt x="1752600" y="144779"/>
                </a:lnTo>
                <a:lnTo>
                  <a:pt x="1752600" y="146050"/>
                </a:lnTo>
                <a:lnTo>
                  <a:pt x="1816100" y="146050"/>
                </a:lnTo>
                <a:lnTo>
                  <a:pt x="1816100" y="144779"/>
                </a:lnTo>
                <a:close/>
              </a:path>
              <a:path w="1885950" h="165100">
                <a:moveTo>
                  <a:pt x="1755139" y="142240"/>
                </a:moveTo>
                <a:lnTo>
                  <a:pt x="1753870" y="142240"/>
                </a:lnTo>
                <a:lnTo>
                  <a:pt x="1753870" y="144779"/>
                </a:lnTo>
                <a:lnTo>
                  <a:pt x="1817370" y="144779"/>
                </a:lnTo>
                <a:lnTo>
                  <a:pt x="1817370" y="143509"/>
                </a:lnTo>
                <a:lnTo>
                  <a:pt x="1755139" y="143509"/>
                </a:lnTo>
                <a:lnTo>
                  <a:pt x="1755139" y="142240"/>
                </a:lnTo>
                <a:close/>
              </a:path>
              <a:path w="1885950" h="165100">
                <a:moveTo>
                  <a:pt x="1818639" y="140969"/>
                </a:moveTo>
                <a:lnTo>
                  <a:pt x="1755139" y="140969"/>
                </a:lnTo>
                <a:lnTo>
                  <a:pt x="1755139" y="142240"/>
                </a:lnTo>
                <a:lnTo>
                  <a:pt x="1818640" y="142240"/>
                </a:lnTo>
                <a:lnTo>
                  <a:pt x="1818639" y="140969"/>
                </a:lnTo>
                <a:close/>
              </a:path>
              <a:path w="1885950" h="165100">
                <a:moveTo>
                  <a:pt x="1819909" y="138429"/>
                </a:moveTo>
                <a:lnTo>
                  <a:pt x="1757679" y="138429"/>
                </a:lnTo>
                <a:lnTo>
                  <a:pt x="1757679" y="139700"/>
                </a:lnTo>
                <a:lnTo>
                  <a:pt x="1756409" y="139700"/>
                </a:lnTo>
                <a:lnTo>
                  <a:pt x="1756409" y="140969"/>
                </a:lnTo>
                <a:lnTo>
                  <a:pt x="1819909" y="140969"/>
                </a:lnTo>
                <a:lnTo>
                  <a:pt x="1819909" y="138429"/>
                </a:lnTo>
                <a:close/>
              </a:path>
              <a:path w="1885950" h="165100">
                <a:moveTo>
                  <a:pt x="1821179" y="137159"/>
                </a:moveTo>
                <a:lnTo>
                  <a:pt x="1758950" y="137159"/>
                </a:lnTo>
                <a:lnTo>
                  <a:pt x="1758950" y="138429"/>
                </a:lnTo>
                <a:lnTo>
                  <a:pt x="1821179" y="138429"/>
                </a:lnTo>
                <a:lnTo>
                  <a:pt x="1821179" y="137159"/>
                </a:lnTo>
                <a:close/>
              </a:path>
              <a:path w="1885950" h="165100">
                <a:moveTo>
                  <a:pt x="1761489" y="135890"/>
                </a:moveTo>
                <a:lnTo>
                  <a:pt x="1760220" y="135890"/>
                </a:lnTo>
                <a:lnTo>
                  <a:pt x="1760220" y="137159"/>
                </a:lnTo>
                <a:lnTo>
                  <a:pt x="1761489" y="137159"/>
                </a:lnTo>
                <a:lnTo>
                  <a:pt x="1761489" y="135890"/>
                </a:lnTo>
                <a:close/>
              </a:path>
              <a:path w="1885950" h="165100">
                <a:moveTo>
                  <a:pt x="1822450" y="133350"/>
                </a:moveTo>
                <a:lnTo>
                  <a:pt x="1762759" y="133350"/>
                </a:lnTo>
                <a:lnTo>
                  <a:pt x="1762759" y="134619"/>
                </a:lnTo>
                <a:lnTo>
                  <a:pt x="1761489" y="134619"/>
                </a:lnTo>
                <a:lnTo>
                  <a:pt x="1761489" y="135890"/>
                </a:lnTo>
                <a:lnTo>
                  <a:pt x="1821179" y="135890"/>
                </a:lnTo>
                <a:lnTo>
                  <a:pt x="1821179" y="137159"/>
                </a:lnTo>
                <a:lnTo>
                  <a:pt x="1822449" y="137159"/>
                </a:lnTo>
                <a:lnTo>
                  <a:pt x="1822450" y="133350"/>
                </a:lnTo>
                <a:close/>
              </a:path>
              <a:path w="1885950" h="165100">
                <a:moveTo>
                  <a:pt x="1766570" y="129540"/>
                </a:moveTo>
                <a:lnTo>
                  <a:pt x="1765300" y="129540"/>
                </a:lnTo>
                <a:lnTo>
                  <a:pt x="1765300" y="132079"/>
                </a:lnTo>
                <a:lnTo>
                  <a:pt x="1764029" y="132079"/>
                </a:lnTo>
                <a:lnTo>
                  <a:pt x="1764029" y="133350"/>
                </a:lnTo>
                <a:lnTo>
                  <a:pt x="1823720" y="133350"/>
                </a:lnTo>
                <a:lnTo>
                  <a:pt x="1823720" y="130809"/>
                </a:lnTo>
                <a:lnTo>
                  <a:pt x="1766570" y="130809"/>
                </a:lnTo>
                <a:lnTo>
                  <a:pt x="1766570" y="129540"/>
                </a:lnTo>
                <a:close/>
              </a:path>
              <a:path w="1885950" h="165100">
                <a:moveTo>
                  <a:pt x="1824990" y="128269"/>
                </a:moveTo>
                <a:lnTo>
                  <a:pt x="1766570" y="128269"/>
                </a:lnTo>
                <a:lnTo>
                  <a:pt x="1766570" y="129540"/>
                </a:lnTo>
                <a:lnTo>
                  <a:pt x="1824990" y="129540"/>
                </a:lnTo>
                <a:lnTo>
                  <a:pt x="1824990" y="128269"/>
                </a:lnTo>
                <a:close/>
              </a:path>
              <a:path w="1885950" h="165100">
                <a:moveTo>
                  <a:pt x="1826259" y="125729"/>
                </a:moveTo>
                <a:lnTo>
                  <a:pt x="1769109" y="125729"/>
                </a:lnTo>
                <a:lnTo>
                  <a:pt x="1769109" y="127000"/>
                </a:lnTo>
                <a:lnTo>
                  <a:pt x="1767839" y="127000"/>
                </a:lnTo>
                <a:lnTo>
                  <a:pt x="1767839" y="128269"/>
                </a:lnTo>
                <a:lnTo>
                  <a:pt x="1826259" y="128269"/>
                </a:lnTo>
                <a:lnTo>
                  <a:pt x="1826259" y="125729"/>
                </a:lnTo>
                <a:close/>
              </a:path>
              <a:path w="1885950" h="165100">
                <a:moveTo>
                  <a:pt x="1771650" y="123190"/>
                </a:moveTo>
                <a:lnTo>
                  <a:pt x="1770379" y="123190"/>
                </a:lnTo>
                <a:lnTo>
                  <a:pt x="1770379" y="125729"/>
                </a:lnTo>
                <a:lnTo>
                  <a:pt x="1827529" y="125729"/>
                </a:lnTo>
                <a:lnTo>
                  <a:pt x="1827529" y="124459"/>
                </a:lnTo>
                <a:lnTo>
                  <a:pt x="1771650" y="124459"/>
                </a:lnTo>
                <a:lnTo>
                  <a:pt x="1771650" y="123190"/>
                </a:lnTo>
                <a:close/>
              </a:path>
              <a:path w="1885950" h="165100">
                <a:moveTo>
                  <a:pt x="1828800" y="120650"/>
                </a:moveTo>
                <a:lnTo>
                  <a:pt x="1771650" y="120650"/>
                </a:lnTo>
                <a:lnTo>
                  <a:pt x="1771650" y="123190"/>
                </a:lnTo>
                <a:lnTo>
                  <a:pt x="1827529" y="123190"/>
                </a:lnTo>
                <a:lnTo>
                  <a:pt x="1827529" y="124459"/>
                </a:lnTo>
                <a:lnTo>
                  <a:pt x="1828800" y="124459"/>
                </a:lnTo>
                <a:lnTo>
                  <a:pt x="1828800" y="120650"/>
                </a:lnTo>
                <a:close/>
              </a:path>
              <a:path w="1885950" h="165100">
                <a:moveTo>
                  <a:pt x="1830070" y="118109"/>
                </a:moveTo>
                <a:lnTo>
                  <a:pt x="1772920" y="118109"/>
                </a:lnTo>
                <a:lnTo>
                  <a:pt x="1772920" y="120650"/>
                </a:lnTo>
                <a:lnTo>
                  <a:pt x="1830070" y="120650"/>
                </a:lnTo>
                <a:lnTo>
                  <a:pt x="1830070" y="118109"/>
                </a:lnTo>
                <a:close/>
              </a:path>
              <a:path w="1885950" h="165100">
                <a:moveTo>
                  <a:pt x="118110" y="121919"/>
                </a:moveTo>
                <a:lnTo>
                  <a:pt x="52070" y="121919"/>
                </a:lnTo>
                <a:lnTo>
                  <a:pt x="52070" y="123190"/>
                </a:lnTo>
                <a:lnTo>
                  <a:pt x="118110" y="123190"/>
                </a:lnTo>
                <a:lnTo>
                  <a:pt x="118110" y="121919"/>
                </a:lnTo>
                <a:close/>
              </a:path>
              <a:path w="1885950" h="165100">
                <a:moveTo>
                  <a:pt x="116840" y="119379"/>
                </a:moveTo>
                <a:lnTo>
                  <a:pt x="50800" y="119379"/>
                </a:lnTo>
                <a:lnTo>
                  <a:pt x="50800" y="121919"/>
                </a:lnTo>
                <a:lnTo>
                  <a:pt x="116840" y="121919"/>
                </a:lnTo>
                <a:lnTo>
                  <a:pt x="116840" y="119379"/>
                </a:lnTo>
                <a:close/>
              </a:path>
              <a:path w="1885950" h="165100">
                <a:moveTo>
                  <a:pt x="115570" y="118109"/>
                </a:moveTo>
                <a:lnTo>
                  <a:pt x="49529" y="118109"/>
                </a:lnTo>
                <a:lnTo>
                  <a:pt x="49529" y="119379"/>
                </a:lnTo>
                <a:lnTo>
                  <a:pt x="115570" y="119379"/>
                </a:lnTo>
                <a:lnTo>
                  <a:pt x="115570" y="118109"/>
                </a:lnTo>
                <a:close/>
              </a:path>
              <a:path w="1885950" h="165100">
                <a:moveTo>
                  <a:pt x="111760" y="110490"/>
                </a:moveTo>
                <a:lnTo>
                  <a:pt x="110490" y="110490"/>
                </a:lnTo>
                <a:lnTo>
                  <a:pt x="110490" y="111759"/>
                </a:lnTo>
                <a:lnTo>
                  <a:pt x="46989" y="111759"/>
                </a:lnTo>
                <a:lnTo>
                  <a:pt x="46989" y="114300"/>
                </a:lnTo>
                <a:lnTo>
                  <a:pt x="48259" y="114300"/>
                </a:lnTo>
                <a:lnTo>
                  <a:pt x="48259" y="118109"/>
                </a:lnTo>
                <a:lnTo>
                  <a:pt x="49529" y="118109"/>
                </a:lnTo>
                <a:lnTo>
                  <a:pt x="49529" y="116840"/>
                </a:lnTo>
                <a:lnTo>
                  <a:pt x="114300" y="116840"/>
                </a:lnTo>
                <a:lnTo>
                  <a:pt x="114300" y="115569"/>
                </a:lnTo>
                <a:lnTo>
                  <a:pt x="113029" y="115569"/>
                </a:lnTo>
                <a:lnTo>
                  <a:pt x="113029" y="113029"/>
                </a:lnTo>
                <a:lnTo>
                  <a:pt x="111759" y="113029"/>
                </a:lnTo>
                <a:lnTo>
                  <a:pt x="111760" y="110490"/>
                </a:lnTo>
                <a:close/>
              </a:path>
              <a:path w="1885950" h="165100">
                <a:moveTo>
                  <a:pt x="110490" y="109219"/>
                </a:moveTo>
                <a:lnTo>
                  <a:pt x="45720" y="109219"/>
                </a:lnTo>
                <a:lnTo>
                  <a:pt x="45720" y="110490"/>
                </a:lnTo>
                <a:lnTo>
                  <a:pt x="110490" y="110490"/>
                </a:lnTo>
                <a:lnTo>
                  <a:pt x="110490" y="109219"/>
                </a:lnTo>
                <a:close/>
              </a:path>
              <a:path w="1885950" h="165100">
                <a:moveTo>
                  <a:pt x="109220" y="106679"/>
                </a:moveTo>
                <a:lnTo>
                  <a:pt x="44450" y="106679"/>
                </a:lnTo>
                <a:lnTo>
                  <a:pt x="44450" y="109219"/>
                </a:lnTo>
                <a:lnTo>
                  <a:pt x="109220" y="109219"/>
                </a:lnTo>
                <a:lnTo>
                  <a:pt x="109220" y="106679"/>
                </a:lnTo>
                <a:close/>
              </a:path>
              <a:path w="1885950" h="165100">
                <a:moveTo>
                  <a:pt x="107950" y="104140"/>
                </a:moveTo>
                <a:lnTo>
                  <a:pt x="106679" y="104140"/>
                </a:lnTo>
                <a:lnTo>
                  <a:pt x="106679" y="105409"/>
                </a:lnTo>
                <a:lnTo>
                  <a:pt x="43179" y="105409"/>
                </a:lnTo>
                <a:lnTo>
                  <a:pt x="43179" y="106679"/>
                </a:lnTo>
                <a:lnTo>
                  <a:pt x="107950" y="106679"/>
                </a:lnTo>
                <a:lnTo>
                  <a:pt x="107950" y="104140"/>
                </a:lnTo>
                <a:close/>
              </a:path>
              <a:path w="1885950" h="165100">
                <a:moveTo>
                  <a:pt x="104140" y="97790"/>
                </a:moveTo>
                <a:lnTo>
                  <a:pt x="102870" y="97790"/>
                </a:lnTo>
                <a:lnTo>
                  <a:pt x="102870" y="99059"/>
                </a:lnTo>
                <a:lnTo>
                  <a:pt x="40639" y="99059"/>
                </a:lnTo>
                <a:lnTo>
                  <a:pt x="40639" y="101600"/>
                </a:lnTo>
                <a:lnTo>
                  <a:pt x="41909" y="101600"/>
                </a:lnTo>
                <a:lnTo>
                  <a:pt x="41909" y="105409"/>
                </a:lnTo>
                <a:lnTo>
                  <a:pt x="43179" y="105409"/>
                </a:lnTo>
                <a:lnTo>
                  <a:pt x="43179" y="104140"/>
                </a:lnTo>
                <a:lnTo>
                  <a:pt x="106679" y="104140"/>
                </a:lnTo>
                <a:lnTo>
                  <a:pt x="106679" y="102869"/>
                </a:lnTo>
                <a:lnTo>
                  <a:pt x="105409" y="102869"/>
                </a:lnTo>
                <a:lnTo>
                  <a:pt x="105409" y="100329"/>
                </a:lnTo>
                <a:lnTo>
                  <a:pt x="104139" y="100329"/>
                </a:lnTo>
                <a:lnTo>
                  <a:pt x="104140" y="97790"/>
                </a:lnTo>
                <a:close/>
              </a:path>
              <a:path w="1885950" h="165100">
                <a:moveTo>
                  <a:pt x="101600" y="93979"/>
                </a:moveTo>
                <a:lnTo>
                  <a:pt x="38100" y="93979"/>
                </a:lnTo>
                <a:lnTo>
                  <a:pt x="38100" y="96519"/>
                </a:lnTo>
                <a:lnTo>
                  <a:pt x="39370" y="96519"/>
                </a:lnTo>
                <a:lnTo>
                  <a:pt x="39370" y="97790"/>
                </a:lnTo>
                <a:lnTo>
                  <a:pt x="102870" y="97790"/>
                </a:lnTo>
                <a:lnTo>
                  <a:pt x="102870" y="95250"/>
                </a:lnTo>
                <a:lnTo>
                  <a:pt x="101600" y="95250"/>
                </a:lnTo>
                <a:lnTo>
                  <a:pt x="101600" y="93979"/>
                </a:lnTo>
                <a:close/>
              </a:path>
              <a:path w="1885950" h="165100">
                <a:moveTo>
                  <a:pt x="100329" y="91440"/>
                </a:moveTo>
                <a:lnTo>
                  <a:pt x="99059" y="91440"/>
                </a:lnTo>
                <a:lnTo>
                  <a:pt x="99059" y="92709"/>
                </a:lnTo>
                <a:lnTo>
                  <a:pt x="36829" y="92709"/>
                </a:lnTo>
                <a:lnTo>
                  <a:pt x="36829" y="93979"/>
                </a:lnTo>
                <a:lnTo>
                  <a:pt x="100329" y="93979"/>
                </a:lnTo>
                <a:lnTo>
                  <a:pt x="100329" y="91440"/>
                </a:lnTo>
                <a:close/>
              </a:path>
              <a:path w="1885950" h="165100">
                <a:moveTo>
                  <a:pt x="99059" y="88900"/>
                </a:moveTo>
                <a:lnTo>
                  <a:pt x="35559" y="88900"/>
                </a:lnTo>
                <a:lnTo>
                  <a:pt x="35559" y="92709"/>
                </a:lnTo>
                <a:lnTo>
                  <a:pt x="36829" y="92709"/>
                </a:lnTo>
                <a:lnTo>
                  <a:pt x="36829" y="91440"/>
                </a:lnTo>
                <a:lnTo>
                  <a:pt x="99059" y="91440"/>
                </a:lnTo>
                <a:lnTo>
                  <a:pt x="99059" y="88900"/>
                </a:lnTo>
                <a:close/>
              </a:path>
              <a:path w="1885950" h="165100">
                <a:moveTo>
                  <a:pt x="96520" y="85090"/>
                </a:moveTo>
                <a:lnTo>
                  <a:pt x="33020" y="85090"/>
                </a:lnTo>
                <a:lnTo>
                  <a:pt x="33020" y="86359"/>
                </a:lnTo>
                <a:lnTo>
                  <a:pt x="34289" y="86359"/>
                </a:lnTo>
                <a:lnTo>
                  <a:pt x="34289" y="88900"/>
                </a:lnTo>
                <a:lnTo>
                  <a:pt x="97789" y="88900"/>
                </a:lnTo>
                <a:lnTo>
                  <a:pt x="97789" y="87630"/>
                </a:lnTo>
                <a:lnTo>
                  <a:pt x="96519" y="87630"/>
                </a:lnTo>
                <a:lnTo>
                  <a:pt x="96520" y="85090"/>
                </a:lnTo>
                <a:close/>
              </a:path>
              <a:path w="1885950" h="165100">
                <a:moveTo>
                  <a:pt x="93979" y="81280"/>
                </a:moveTo>
                <a:lnTo>
                  <a:pt x="31750" y="81280"/>
                </a:lnTo>
                <a:lnTo>
                  <a:pt x="31750" y="85090"/>
                </a:lnTo>
                <a:lnTo>
                  <a:pt x="95250" y="85090"/>
                </a:lnTo>
                <a:lnTo>
                  <a:pt x="95250" y="82550"/>
                </a:lnTo>
                <a:lnTo>
                  <a:pt x="93979" y="82550"/>
                </a:lnTo>
                <a:lnTo>
                  <a:pt x="93979" y="81280"/>
                </a:lnTo>
                <a:close/>
              </a:path>
              <a:path w="1885950" h="165100">
                <a:moveTo>
                  <a:pt x="92709" y="78740"/>
                </a:moveTo>
                <a:lnTo>
                  <a:pt x="30479" y="78740"/>
                </a:lnTo>
                <a:lnTo>
                  <a:pt x="30479" y="81280"/>
                </a:lnTo>
                <a:lnTo>
                  <a:pt x="92709" y="81280"/>
                </a:lnTo>
                <a:lnTo>
                  <a:pt x="92709" y="78740"/>
                </a:lnTo>
                <a:close/>
              </a:path>
              <a:path w="1885950" h="165100">
                <a:moveTo>
                  <a:pt x="91439" y="76200"/>
                </a:moveTo>
                <a:lnTo>
                  <a:pt x="29209" y="76200"/>
                </a:lnTo>
                <a:lnTo>
                  <a:pt x="29209" y="78740"/>
                </a:lnTo>
                <a:lnTo>
                  <a:pt x="91439" y="78740"/>
                </a:lnTo>
                <a:lnTo>
                  <a:pt x="91439" y="76200"/>
                </a:lnTo>
                <a:close/>
              </a:path>
              <a:path w="1885950" h="165100">
                <a:moveTo>
                  <a:pt x="90169" y="73659"/>
                </a:moveTo>
                <a:lnTo>
                  <a:pt x="27939" y="73659"/>
                </a:lnTo>
                <a:lnTo>
                  <a:pt x="27939" y="76200"/>
                </a:lnTo>
                <a:lnTo>
                  <a:pt x="90169" y="76200"/>
                </a:lnTo>
                <a:lnTo>
                  <a:pt x="90169" y="73659"/>
                </a:lnTo>
                <a:close/>
              </a:path>
              <a:path w="1885950" h="165100">
                <a:moveTo>
                  <a:pt x="88900" y="72390"/>
                </a:moveTo>
                <a:lnTo>
                  <a:pt x="26670" y="72390"/>
                </a:lnTo>
                <a:lnTo>
                  <a:pt x="26670" y="73659"/>
                </a:lnTo>
                <a:lnTo>
                  <a:pt x="88900" y="73659"/>
                </a:lnTo>
                <a:lnTo>
                  <a:pt x="88900" y="72390"/>
                </a:lnTo>
                <a:close/>
              </a:path>
              <a:path w="1885950" h="165100">
                <a:moveTo>
                  <a:pt x="85089" y="66040"/>
                </a:moveTo>
                <a:lnTo>
                  <a:pt x="24129" y="66040"/>
                </a:lnTo>
                <a:lnTo>
                  <a:pt x="24129" y="68580"/>
                </a:lnTo>
                <a:lnTo>
                  <a:pt x="25400" y="68580"/>
                </a:lnTo>
                <a:lnTo>
                  <a:pt x="25400" y="72390"/>
                </a:lnTo>
                <a:lnTo>
                  <a:pt x="87629" y="72390"/>
                </a:lnTo>
                <a:lnTo>
                  <a:pt x="87629" y="69850"/>
                </a:lnTo>
                <a:lnTo>
                  <a:pt x="86359" y="69850"/>
                </a:lnTo>
                <a:lnTo>
                  <a:pt x="86359" y="67309"/>
                </a:lnTo>
                <a:lnTo>
                  <a:pt x="85089" y="67309"/>
                </a:lnTo>
                <a:lnTo>
                  <a:pt x="85089" y="66040"/>
                </a:lnTo>
                <a:close/>
              </a:path>
              <a:path w="1885950" h="165100">
                <a:moveTo>
                  <a:pt x="83819" y="63500"/>
                </a:moveTo>
                <a:lnTo>
                  <a:pt x="22859" y="63500"/>
                </a:lnTo>
                <a:lnTo>
                  <a:pt x="22859" y="66040"/>
                </a:lnTo>
                <a:lnTo>
                  <a:pt x="83819" y="66040"/>
                </a:lnTo>
                <a:lnTo>
                  <a:pt x="83819" y="63500"/>
                </a:lnTo>
                <a:close/>
              </a:path>
              <a:path w="1885950" h="165100">
                <a:moveTo>
                  <a:pt x="82549" y="60959"/>
                </a:moveTo>
                <a:lnTo>
                  <a:pt x="21589" y="60959"/>
                </a:lnTo>
                <a:lnTo>
                  <a:pt x="21589" y="63500"/>
                </a:lnTo>
                <a:lnTo>
                  <a:pt x="82549" y="63500"/>
                </a:lnTo>
                <a:lnTo>
                  <a:pt x="82549" y="60959"/>
                </a:lnTo>
                <a:close/>
              </a:path>
              <a:path w="1885950" h="165100">
                <a:moveTo>
                  <a:pt x="81279" y="59690"/>
                </a:moveTo>
                <a:lnTo>
                  <a:pt x="20320" y="59690"/>
                </a:lnTo>
                <a:lnTo>
                  <a:pt x="20320" y="60959"/>
                </a:lnTo>
                <a:lnTo>
                  <a:pt x="81279" y="60959"/>
                </a:lnTo>
                <a:lnTo>
                  <a:pt x="81279" y="59690"/>
                </a:lnTo>
                <a:close/>
              </a:path>
              <a:path w="1885950" h="165100">
                <a:moveTo>
                  <a:pt x="77470" y="53340"/>
                </a:moveTo>
                <a:lnTo>
                  <a:pt x="17779" y="53340"/>
                </a:lnTo>
                <a:lnTo>
                  <a:pt x="17779" y="55880"/>
                </a:lnTo>
                <a:lnTo>
                  <a:pt x="19050" y="55880"/>
                </a:lnTo>
                <a:lnTo>
                  <a:pt x="19050" y="59690"/>
                </a:lnTo>
                <a:lnTo>
                  <a:pt x="80009" y="59690"/>
                </a:lnTo>
                <a:lnTo>
                  <a:pt x="80009" y="57150"/>
                </a:lnTo>
                <a:lnTo>
                  <a:pt x="78740" y="57150"/>
                </a:lnTo>
                <a:lnTo>
                  <a:pt x="78739" y="54609"/>
                </a:lnTo>
                <a:lnTo>
                  <a:pt x="77470" y="54609"/>
                </a:lnTo>
                <a:lnTo>
                  <a:pt x="77470" y="53340"/>
                </a:lnTo>
                <a:close/>
              </a:path>
              <a:path w="1885950" h="165100">
                <a:moveTo>
                  <a:pt x="76200" y="50800"/>
                </a:moveTo>
                <a:lnTo>
                  <a:pt x="16509" y="50800"/>
                </a:lnTo>
                <a:lnTo>
                  <a:pt x="16509" y="53340"/>
                </a:lnTo>
                <a:lnTo>
                  <a:pt x="76200" y="53340"/>
                </a:lnTo>
                <a:lnTo>
                  <a:pt x="76200" y="50800"/>
                </a:lnTo>
                <a:close/>
              </a:path>
              <a:path w="1885950" h="165100">
                <a:moveTo>
                  <a:pt x="74929" y="48259"/>
                </a:moveTo>
                <a:lnTo>
                  <a:pt x="15239" y="48259"/>
                </a:lnTo>
                <a:lnTo>
                  <a:pt x="15239" y="50800"/>
                </a:lnTo>
                <a:lnTo>
                  <a:pt x="74929" y="50800"/>
                </a:lnTo>
                <a:lnTo>
                  <a:pt x="74929" y="48259"/>
                </a:lnTo>
                <a:close/>
              </a:path>
              <a:path w="1885950" h="165100">
                <a:moveTo>
                  <a:pt x="73660" y="46990"/>
                </a:moveTo>
                <a:lnTo>
                  <a:pt x="13970" y="46990"/>
                </a:lnTo>
                <a:lnTo>
                  <a:pt x="13970" y="48259"/>
                </a:lnTo>
                <a:lnTo>
                  <a:pt x="73660" y="48259"/>
                </a:lnTo>
                <a:lnTo>
                  <a:pt x="73660" y="46990"/>
                </a:lnTo>
                <a:close/>
              </a:path>
              <a:path w="1885950" h="165100">
                <a:moveTo>
                  <a:pt x="69850" y="40640"/>
                </a:moveTo>
                <a:lnTo>
                  <a:pt x="11429" y="40640"/>
                </a:lnTo>
                <a:lnTo>
                  <a:pt x="11429" y="43180"/>
                </a:lnTo>
                <a:lnTo>
                  <a:pt x="12700" y="43180"/>
                </a:lnTo>
                <a:lnTo>
                  <a:pt x="12700" y="46990"/>
                </a:lnTo>
                <a:lnTo>
                  <a:pt x="72390" y="46990"/>
                </a:lnTo>
                <a:lnTo>
                  <a:pt x="72390" y="44450"/>
                </a:lnTo>
                <a:lnTo>
                  <a:pt x="71120" y="44450"/>
                </a:lnTo>
                <a:lnTo>
                  <a:pt x="71120" y="41909"/>
                </a:lnTo>
                <a:lnTo>
                  <a:pt x="69850" y="41909"/>
                </a:lnTo>
                <a:lnTo>
                  <a:pt x="69850" y="40640"/>
                </a:lnTo>
                <a:close/>
              </a:path>
              <a:path w="1885950" h="165100">
                <a:moveTo>
                  <a:pt x="67309" y="35559"/>
                </a:moveTo>
                <a:lnTo>
                  <a:pt x="8889" y="35559"/>
                </a:lnTo>
                <a:lnTo>
                  <a:pt x="8889" y="38100"/>
                </a:lnTo>
                <a:lnTo>
                  <a:pt x="10159" y="38100"/>
                </a:lnTo>
                <a:lnTo>
                  <a:pt x="10159" y="40640"/>
                </a:lnTo>
                <a:lnTo>
                  <a:pt x="68579" y="40640"/>
                </a:lnTo>
                <a:lnTo>
                  <a:pt x="68579" y="36830"/>
                </a:lnTo>
                <a:lnTo>
                  <a:pt x="67309" y="36830"/>
                </a:lnTo>
                <a:lnTo>
                  <a:pt x="67309" y="35559"/>
                </a:lnTo>
                <a:close/>
              </a:path>
              <a:path w="1885950" h="165100">
                <a:moveTo>
                  <a:pt x="66040" y="34290"/>
                </a:moveTo>
                <a:lnTo>
                  <a:pt x="7620" y="34290"/>
                </a:lnTo>
                <a:lnTo>
                  <a:pt x="7620" y="35559"/>
                </a:lnTo>
                <a:lnTo>
                  <a:pt x="66040" y="35559"/>
                </a:lnTo>
                <a:lnTo>
                  <a:pt x="66040" y="34290"/>
                </a:lnTo>
                <a:close/>
              </a:path>
              <a:path w="1885950" h="165100">
                <a:moveTo>
                  <a:pt x="64770" y="30480"/>
                </a:moveTo>
                <a:lnTo>
                  <a:pt x="6350" y="30480"/>
                </a:lnTo>
                <a:lnTo>
                  <a:pt x="6350" y="34290"/>
                </a:lnTo>
                <a:lnTo>
                  <a:pt x="64770" y="34290"/>
                </a:lnTo>
                <a:lnTo>
                  <a:pt x="64770" y="30480"/>
                </a:lnTo>
                <a:close/>
              </a:path>
              <a:path w="1885950" h="165100">
                <a:moveTo>
                  <a:pt x="63500" y="27940"/>
                </a:moveTo>
                <a:lnTo>
                  <a:pt x="5079" y="27940"/>
                </a:lnTo>
                <a:lnTo>
                  <a:pt x="5079" y="30480"/>
                </a:lnTo>
                <a:lnTo>
                  <a:pt x="63500" y="30480"/>
                </a:lnTo>
                <a:lnTo>
                  <a:pt x="63500" y="27940"/>
                </a:lnTo>
                <a:close/>
              </a:path>
              <a:path w="1885950" h="165100">
                <a:moveTo>
                  <a:pt x="62229" y="19050"/>
                </a:moveTo>
                <a:lnTo>
                  <a:pt x="3809" y="19050"/>
                </a:lnTo>
                <a:lnTo>
                  <a:pt x="3809" y="27940"/>
                </a:lnTo>
                <a:lnTo>
                  <a:pt x="62229" y="27940"/>
                </a:lnTo>
                <a:lnTo>
                  <a:pt x="62229" y="19050"/>
                </a:lnTo>
                <a:close/>
              </a:path>
              <a:path w="1885950" h="165100">
                <a:moveTo>
                  <a:pt x="60959" y="11430"/>
                </a:moveTo>
                <a:lnTo>
                  <a:pt x="2539" y="11430"/>
                </a:lnTo>
                <a:lnTo>
                  <a:pt x="2539" y="19050"/>
                </a:lnTo>
                <a:lnTo>
                  <a:pt x="60959" y="19050"/>
                </a:lnTo>
                <a:lnTo>
                  <a:pt x="60959" y="11430"/>
                </a:lnTo>
                <a:close/>
              </a:path>
              <a:path w="1885950" h="165100">
                <a:moveTo>
                  <a:pt x="59690" y="5080"/>
                </a:moveTo>
                <a:lnTo>
                  <a:pt x="1270" y="5080"/>
                </a:lnTo>
                <a:lnTo>
                  <a:pt x="1270" y="11430"/>
                </a:lnTo>
                <a:lnTo>
                  <a:pt x="59690" y="11430"/>
                </a:lnTo>
                <a:lnTo>
                  <a:pt x="59690" y="5080"/>
                </a:lnTo>
                <a:close/>
              </a:path>
              <a:path w="1885950" h="165100">
                <a:moveTo>
                  <a:pt x="1831339" y="115569"/>
                </a:moveTo>
                <a:lnTo>
                  <a:pt x="1774189" y="115569"/>
                </a:lnTo>
                <a:lnTo>
                  <a:pt x="1774189" y="116840"/>
                </a:lnTo>
                <a:lnTo>
                  <a:pt x="1831339" y="116840"/>
                </a:lnTo>
                <a:lnTo>
                  <a:pt x="1831339" y="115569"/>
                </a:lnTo>
                <a:close/>
              </a:path>
              <a:path w="1885950" h="165100">
                <a:moveTo>
                  <a:pt x="1832609" y="113029"/>
                </a:moveTo>
                <a:lnTo>
                  <a:pt x="1775459" y="113029"/>
                </a:lnTo>
                <a:lnTo>
                  <a:pt x="1775459" y="115569"/>
                </a:lnTo>
                <a:lnTo>
                  <a:pt x="1832609" y="115569"/>
                </a:lnTo>
                <a:lnTo>
                  <a:pt x="1832609" y="113029"/>
                </a:lnTo>
                <a:close/>
              </a:path>
              <a:path w="1885950" h="165100">
                <a:moveTo>
                  <a:pt x="1778000" y="110490"/>
                </a:moveTo>
                <a:lnTo>
                  <a:pt x="1776729" y="110490"/>
                </a:lnTo>
                <a:lnTo>
                  <a:pt x="1776729" y="113029"/>
                </a:lnTo>
                <a:lnTo>
                  <a:pt x="1833879" y="113029"/>
                </a:lnTo>
                <a:lnTo>
                  <a:pt x="1833879" y="111759"/>
                </a:lnTo>
                <a:lnTo>
                  <a:pt x="1778000" y="111759"/>
                </a:lnTo>
                <a:lnTo>
                  <a:pt x="1778000" y="110490"/>
                </a:lnTo>
                <a:close/>
              </a:path>
              <a:path w="1885950" h="165100">
                <a:moveTo>
                  <a:pt x="1835150" y="107950"/>
                </a:moveTo>
                <a:lnTo>
                  <a:pt x="1778000" y="107950"/>
                </a:lnTo>
                <a:lnTo>
                  <a:pt x="1778000" y="110490"/>
                </a:lnTo>
                <a:lnTo>
                  <a:pt x="1833879" y="110490"/>
                </a:lnTo>
                <a:lnTo>
                  <a:pt x="1833879" y="111759"/>
                </a:lnTo>
                <a:lnTo>
                  <a:pt x="1835150" y="111759"/>
                </a:lnTo>
                <a:lnTo>
                  <a:pt x="1835150" y="107950"/>
                </a:lnTo>
                <a:close/>
              </a:path>
              <a:path w="1885950" h="165100">
                <a:moveTo>
                  <a:pt x="1836420" y="105409"/>
                </a:moveTo>
                <a:lnTo>
                  <a:pt x="1779270" y="105409"/>
                </a:lnTo>
                <a:lnTo>
                  <a:pt x="1779270" y="107950"/>
                </a:lnTo>
                <a:lnTo>
                  <a:pt x="1836420" y="107950"/>
                </a:lnTo>
                <a:lnTo>
                  <a:pt x="1836420" y="105409"/>
                </a:lnTo>
                <a:close/>
              </a:path>
              <a:path w="1885950" h="165100">
                <a:moveTo>
                  <a:pt x="1837689" y="102869"/>
                </a:moveTo>
                <a:lnTo>
                  <a:pt x="1780539" y="102869"/>
                </a:lnTo>
                <a:lnTo>
                  <a:pt x="1780539" y="104140"/>
                </a:lnTo>
                <a:lnTo>
                  <a:pt x="1837689" y="104140"/>
                </a:lnTo>
                <a:lnTo>
                  <a:pt x="1837689" y="102869"/>
                </a:lnTo>
                <a:close/>
              </a:path>
              <a:path w="1885950" h="165100">
                <a:moveTo>
                  <a:pt x="1838959" y="100329"/>
                </a:moveTo>
                <a:lnTo>
                  <a:pt x="1781809" y="100329"/>
                </a:lnTo>
                <a:lnTo>
                  <a:pt x="1781809" y="102869"/>
                </a:lnTo>
                <a:lnTo>
                  <a:pt x="1838959" y="102869"/>
                </a:lnTo>
                <a:lnTo>
                  <a:pt x="1838959" y="100329"/>
                </a:lnTo>
                <a:close/>
              </a:path>
              <a:path w="1885950" h="165100">
                <a:moveTo>
                  <a:pt x="1784350" y="97790"/>
                </a:moveTo>
                <a:lnTo>
                  <a:pt x="1783079" y="97790"/>
                </a:lnTo>
                <a:lnTo>
                  <a:pt x="1783079" y="100329"/>
                </a:lnTo>
                <a:lnTo>
                  <a:pt x="1840229" y="100329"/>
                </a:lnTo>
                <a:lnTo>
                  <a:pt x="1840229" y="99059"/>
                </a:lnTo>
                <a:lnTo>
                  <a:pt x="1784350" y="99059"/>
                </a:lnTo>
                <a:lnTo>
                  <a:pt x="1784350" y="97790"/>
                </a:lnTo>
                <a:close/>
              </a:path>
              <a:path w="1885950" h="165100">
                <a:moveTo>
                  <a:pt x="1841500" y="95250"/>
                </a:moveTo>
                <a:lnTo>
                  <a:pt x="1784350" y="95250"/>
                </a:lnTo>
                <a:lnTo>
                  <a:pt x="1784350" y="97790"/>
                </a:lnTo>
                <a:lnTo>
                  <a:pt x="1840229" y="97790"/>
                </a:lnTo>
                <a:lnTo>
                  <a:pt x="1840229" y="99059"/>
                </a:lnTo>
                <a:lnTo>
                  <a:pt x="1841500" y="99059"/>
                </a:lnTo>
                <a:lnTo>
                  <a:pt x="1841500" y="95250"/>
                </a:lnTo>
                <a:close/>
              </a:path>
              <a:path w="1885950" h="165100">
                <a:moveTo>
                  <a:pt x="1786889" y="91440"/>
                </a:moveTo>
                <a:lnTo>
                  <a:pt x="1785620" y="91440"/>
                </a:lnTo>
                <a:lnTo>
                  <a:pt x="1785620" y="95250"/>
                </a:lnTo>
                <a:lnTo>
                  <a:pt x="1842770" y="95250"/>
                </a:lnTo>
                <a:lnTo>
                  <a:pt x="1842770" y="92709"/>
                </a:lnTo>
                <a:lnTo>
                  <a:pt x="1786889" y="92709"/>
                </a:lnTo>
                <a:lnTo>
                  <a:pt x="1786889" y="91440"/>
                </a:lnTo>
                <a:close/>
              </a:path>
              <a:path w="1885950" h="165100">
                <a:moveTo>
                  <a:pt x="1846579" y="86359"/>
                </a:moveTo>
                <a:lnTo>
                  <a:pt x="1788159" y="86359"/>
                </a:lnTo>
                <a:lnTo>
                  <a:pt x="1788159" y="88900"/>
                </a:lnTo>
                <a:lnTo>
                  <a:pt x="1786889" y="88900"/>
                </a:lnTo>
                <a:lnTo>
                  <a:pt x="1786889" y="91440"/>
                </a:lnTo>
                <a:lnTo>
                  <a:pt x="1845309" y="91440"/>
                </a:lnTo>
                <a:lnTo>
                  <a:pt x="1845309" y="87630"/>
                </a:lnTo>
                <a:lnTo>
                  <a:pt x="1846579" y="87630"/>
                </a:lnTo>
                <a:lnTo>
                  <a:pt x="1846579" y="86359"/>
                </a:lnTo>
                <a:close/>
              </a:path>
              <a:path w="1885950" h="165100">
                <a:moveTo>
                  <a:pt x="1847850" y="85090"/>
                </a:moveTo>
                <a:lnTo>
                  <a:pt x="1789429" y="85090"/>
                </a:lnTo>
                <a:lnTo>
                  <a:pt x="1789429" y="86359"/>
                </a:lnTo>
                <a:lnTo>
                  <a:pt x="1847850" y="86359"/>
                </a:lnTo>
                <a:lnTo>
                  <a:pt x="1847850" y="85090"/>
                </a:lnTo>
                <a:close/>
              </a:path>
              <a:path w="1885950" h="165100">
                <a:moveTo>
                  <a:pt x="1849120" y="81280"/>
                </a:moveTo>
                <a:lnTo>
                  <a:pt x="1790700" y="81280"/>
                </a:lnTo>
                <a:lnTo>
                  <a:pt x="1790700" y="85090"/>
                </a:lnTo>
                <a:lnTo>
                  <a:pt x="1849120" y="85090"/>
                </a:lnTo>
                <a:lnTo>
                  <a:pt x="1849120" y="81280"/>
                </a:lnTo>
                <a:close/>
              </a:path>
              <a:path w="1885950" h="165100">
                <a:moveTo>
                  <a:pt x="1850390" y="78740"/>
                </a:moveTo>
                <a:lnTo>
                  <a:pt x="1791970" y="78740"/>
                </a:lnTo>
                <a:lnTo>
                  <a:pt x="1791970" y="81280"/>
                </a:lnTo>
                <a:lnTo>
                  <a:pt x="1850390" y="81280"/>
                </a:lnTo>
                <a:lnTo>
                  <a:pt x="1850390" y="78740"/>
                </a:lnTo>
                <a:close/>
              </a:path>
              <a:path w="1885950" h="165100">
                <a:moveTo>
                  <a:pt x="1851659" y="76200"/>
                </a:moveTo>
                <a:lnTo>
                  <a:pt x="1793239" y="76200"/>
                </a:lnTo>
                <a:lnTo>
                  <a:pt x="1793239" y="78740"/>
                </a:lnTo>
                <a:lnTo>
                  <a:pt x="1851659" y="78740"/>
                </a:lnTo>
                <a:lnTo>
                  <a:pt x="1851659" y="76200"/>
                </a:lnTo>
                <a:close/>
              </a:path>
              <a:path w="1885950" h="165100">
                <a:moveTo>
                  <a:pt x="1852929" y="73659"/>
                </a:moveTo>
                <a:lnTo>
                  <a:pt x="1794509" y="73659"/>
                </a:lnTo>
                <a:lnTo>
                  <a:pt x="1794509" y="76200"/>
                </a:lnTo>
                <a:lnTo>
                  <a:pt x="1852929" y="76200"/>
                </a:lnTo>
                <a:lnTo>
                  <a:pt x="1852929" y="73659"/>
                </a:lnTo>
                <a:close/>
              </a:path>
              <a:path w="1885950" h="165100">
                <a:moveTo>
                  <a:pt x="1854200" y="72390"/>
                </a:moveTo>
                <a:lnTo>
                  <a:pt x="1795779" y="72390"/>
                </a:lnTo>
                <a:lnTo>
                  <a:pt x="1795779" y="73659"/>
                </a:lnTo>
                <a:lnTo>
                  <a:pt x="1854200" y="73659"/>
                </a:lnTo>
                <a:lnTo>
                  <a:pt x="1854200" y="72390"/>
                </a:lnTo>
                <a:close/>
              </a:path>
              <a:path w="1885950" h="165100">
                <a:moveTo>
                  <a:pt x="1855470" y="68580"/>
                </a:moveTo>
                <a:lnTo>
                  <a:pt x="1797050" y="68580"/>
                </a:lnTo>
                <a:lnTo>
                  <a:pt x="1797050" y="72390"/>
                </a:lnTo>
                <a:lnTo>
                  <a:pt x="1855470" y="72390"/>
                </a:lnTo>
                <a:lnTo>
                  <a:pt x="1855470" y="68580"/>
                </a:lnTo>
                <a:close/>
              </a:path>
              <a:path w="1885950" h="165100">
                <a:moveTo>
                  <a:pt x="1856740" y="66040"/>
                </a:moveTo>
                <a:lnTo>
                  <a:pt x="1798320" y="66040"/>
                </a:lnTo>
                <a:lnTo>
                  <a:pt x="1798320" y="68580"/>
                </a:lnTo>
                <a:lnTo>
                  <a:pt x="1856740" y="68580"/>
                </a:lnTo>
                <a:lnTo>
                  <a:pt x="1856740" y="66040"/>
                </a:lnTo>
                <a:close/>
              </a:path>
              <a:path w="1885950" h="165100">
                <a:moveTo>
                  <a:pt x="1858009" y="63500"/>
                </a:moveTo>
                <a:lnTo>
                  <a:pt x="1799589" y="63500"/>
                </a:lnTo>
                <a:lnTo>
                  <a:pt x="1799589" y="66040"/>
                </a:lnTo>
                <a:lnTo>
                  <a:pt x="1858009" y="66040"/>
                </a:lnTo>
                <a:lnTo>
                  <a:pt x="1858009" y="63500"/>
                </a:lnTo>
                <a:close/>
              </a:path>
              <a:path w="1885950" h="165100">
                <a:moveTo>
                  <a:pt x="1860550" y="59690"/>
                </a:moveTo>
                <a:lnTo>
                  <a:pt x="1800859" y="59690"/>
                </a:lnTo>
                <a:lnTo>
                  <a:pt x="1800859" y="63500"/>
                </a:lnTo>
                <a:lnTo>
                  <a:pt x="1859279" y="63500"/>
                </a:lnTo>
                <a:lnTo>
                  <a:pt x="1859279" y="60959"/>
                </a:lnTo>
                <a:lnTo>
                  <a:pt x="1860550" y="60959"/>
                </a:lnTo>
                <a:lnTo>
                  <a:pt x="1860550" y="59690"/>
                </a:lnTo>
                <a:close/>
              </a:path>
              <a:path w="1885950" h="165100">
                <a:moveTo>
                  <a:pt x="1863090" y="53340"/>
                </a:moveTo>
                <a:lnTo>
                  <a:pt x="1804670" y="53340"/>
                </a:lnTo>
                <a:lnTo>
                  <a:pt x="1804670" y="54609"/>
                </a:lnTo>
                <a:lnTo>
                  <a:pt x="1803400" y="54609"/>
                </a:lnTo>
                <a:lnTo>
                  <a:pt x="1803400" y="57150"/>
                </a:lnTo>
                <a:lnTo>
                  <a:pt x="1802129" y="57150"/>
                </a:lnTo>
                <a:lnTo>
                  <a:pt x="1802129" y="59690"/>
                </a:lnTo>
                <a:lnTo>
                  <a:pt x="1861820" y="59690"/>
                </a:lnTo>
                <a:lnTo>
                  <a:pt x="1861820" y="55880"/>
                </a:lnTo>
                <a:lnTo>
                  <a:pt x="1863090" y="55880"/>
                </a:lnTo>
                <a:lnTo>
                  <a:pt x="1863090" y="53340"/>
                </a:lnTo>
                <a:close/>
              </a:path>
              <a:path w="1885950" h="165100">
                <a:moveTo>
                  <a:pt x="1866900" y="46990"/>
                </a:moveTo>
                <a:lnTo>
                  <a:pt x="1807209" y="46990"/>
                </a:lnTo>
                <a:lnTo>
                  <a:pt x="1807209" y="49530"/>
                </a:lnTo>
                <a:lnTo>
                  <a:pt x="1805939" y="49530"/>
                </a:lnTo>
                <a:lnTo>
                  <a:pt x="1805939" y="53340"/>
                </a:lnTo>
                <a:lnTo>
                  <a:pt x="1864359" y="53340"/>
                </a:lnTo>
                <a:lnTo>
                  <a:pt x="1864359" y="50800"/>
                </a:lnTo>
                <a:lnTo>
                  <a:pt x="1865629" y="50800"/>
                </a:lnTo>
                <a:lnTo>
                  <a:pt x="1865629" y="48259"/>
                </a:lnTo>
                <a:lnTo>
                  <a:pt x="1866900" y="48259"/>
                </a:lnTo>
                <a:lnTo>
                  <a:pt x="1866900" y="46990"/>
                </a:lnTo>
                <a:close/>
              </a:path>
              <a:path w="1885950" h="165100">
                <a:moveTo>
                  <a:pt x="1869440" y="40640"/>
                </a:moveTo>
                <a:lnTo>
                  <a:pt x="1811020" y="40640"/>
                </a:lnTo>
                <a:lnTo>
                  <a:pt x="1811020" y="41909"/>
                </a:lnTo>
                <a:lnTo>
                  <a:pt x="1809750" y="41909"/>
                </a:lnTo>
                <a:lnTo>
                  <a:pt x="1809750" y="44450"/>
                </a:lnTo>
                <a:lnTo>
                  <a:pt x="1808479" y="44450"/>
                </a:lnTo>
                <a:lnTo>
                  <a:pt x="1808479" y="46990"/>
                </a:lnTo>
                <a:lnTo>
                  <a:pt x="1868170" y="46990"/>
                </a:lnTo>
                <a:lnTo>
                  <a:pt x="1868170" y="43180"/>
                </a:lnTo>
                <a:lnTo>
                  <a:pt x="1869440" y="43180"/>
                </a:lnTo>
                <a:lnTo>
                  <a:pt x="1869440" y="40640"/>
                </a:lnTo>
                <a:close/>
              </a:path>
              <a:path w="1885950" h="165100">
                <a:moveTo>
                  <a:pt x="1873250" y="34290"/>
                </a:moveTo>
                <a:lnTo>
                  <a:pt x="1813559" y="34290"/>
                </a:lnTo>
                <a:lnTo>
                  <a:pt x="1813559" y="36830"/>
                </a:lnTo>
                <a:lnTo>
                  <a:pt x="1812289" y="36830"/>
                </a:lnTo>
                <a:lnTo>
                  <a:pt x="1812289" y="40640"/>
                </a:lnTo>
                <a:lnTo>
                  <a:pt x="1870709" y="40640"/>
                </a:lnTo>
                <a:lnTo>
                  <a:pt x="1870709" y="38100"/>
                </a:lnTo>
                <a:lnTo>
                  <a:pt x="1871979" y="38100"/>
                </a:lnTo>
                <a:lnTo>
                  <a:pt x="1871979" y="35559"/>
                </a:lnTo>
                <a:lnTo>
                  <a:pt x="1873250" y="35559"/>
                </a:lnTo>
                <a:lnTo>
                  <a:pt x="1873250" y="34290"/>
                </a:lnTo>
                <a:close/>
              </a:path>
              <a:path w="1885950" h="165100">
                <a:moveTo>
                  <a:pt x="1875790" y="27940"/>
                </a:moveTo>
                <a:lnTo>
                  <a:pt x="1816100" y="27940"/>
                </a:lnTo>
                <a:lnTo>
                  <a:pt x="1816100" y="31750"/>
                </a:lnTo>
                <a:lnTo>
                  <a:pt x="1814829" y="31750"/>
                </a:lnTo>
                <a:lnTo>
                  <a:pt x="1814829" y="34290"/>
                </a:lnTo>
                <a:lnTo>
                  <a:pt x="1874520" y="34290"/>
                </a:lnTo>
                <a:lnTo>
                  <a:pt x="1874520" y="30480"/>
                </a:lnTo>
                <a:lnTo>
                  <a:pt x="1875790" y="30480"/>
                </a:lnTo>
                <a:lnTo>
                  <a:pt x="1875790" y="27940"/>
                </a:lnTo>
                <a:close/>
              </a:path>
              <a:path w="1885950" h="165100">
                <a:moveTo>
                  <a:pt x="1883409" y="5080"/>
                </a:moveTo>
                <a:lnTo>
                  <a:pt x="1819909" y="5080"/>
                </a:lnTo>
                <a:lnTo>
                  <a:pt x="1819909" y="11430"/>
                </a:lnTo>
                <a:lnTo>
                  <a:pt x="1818639" y="11430"/>
                </a:lnTo>
                <a:lnTo>
                  <a:pt x="1818639" y="19050"/>
                </a:lnTo>
                <a:lnTo>
                  <a:pt x="1817370" y="19050"/>
                </a:lnTo>
                <a:lnTo>
                  <a:pt x="1817370" y="27940"/>
                </a:lnTo>
                <a:lnTo>
                  <a:pt x="1877060" y="27940"/>
                </a:lnTo>
                <a:lnTo>
                  <a:pt x="1877060" y="24130"/>
                </a:lnTo>
                <a:lnTo>
                  <a:pt x="1878329" y="24130"/>
                </a:lnTo>
                <a:lnTo>
                  <a:pt x="1878329" y="21590"/>
                </a:lnTo>
                <a:lnTo>
                  <a:pt x="1879600" y="21590"/>
                </a:lnTo>
                <a:lnTo>
                  <a:pt x="1879599" y="16509"/>
                </a:lnTo>
                <a:lnTo>
                  <a:pt x="1880869" y="16509"/>
                </a:lnTo>
                <a:lnTo>
                  <a:pt x="1880869" y="12700"/>
                </a:lnTo>
                <a:lnTo>
                  <a:pt x="1882139" y="12700"/>
                </a:lnTo>
                <a:lnTo>
                  <a:pt x="1882139" y="8890"/>
                </a:lnTo>
                <a:lnTo>
                  <a:pt x="1883409" y="8890"/>
                </a:lnTo>
                <a:lnTo>
                  <a:pt x="1883409" y="5080"/>
                </a:lnTo>
                <a:close/>
              </a:path>
            </a:pathLst>
          </a:custGeom>
          <a:solidFill>
            <a:srgbClr val="03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bk object 2532"/>
          <p:cNvSpPr/>
          <p:nvPr/>
        </p:nvSpPr>
        <p:spPr>
          <a:xfrm>
            <a:off x="6762750" y="6229350"/>
            <a:ext cx="1717039" cy="166370"/>
          </a:xfrm>
          <a:custGeom>
            <a:avLst/>
            <a:gdLst/>
            <a:ahLst/>
            <a:cxnLst/>
            <a:rect l="l" t="t" r="r" b="b"/>
            <a:pathLst>
              <a:path w="1717040" h="166370">
                <a:moveTo>
                  <a:pt x="285750" y="165100"/>
                </a:moveTo>
                <a:lnTo>
                  <a:pt x="198120" y="165100"/>
                </a:lnTo>
                <a:lnTo>
                  <a:pt x="198120" y="166370"/>
                </a:lnTo>
                <a:lnTo>
                  <a:pt x="285750" y="166370"/>
                </a:lnTo>
                <a:lnTo>
                  <a:pt x="285750" y="165100"/>
                </a:lnTo>
                <a:close/>
              </a:path>
              <a:path w="1717040" h="166370">
                <a:moveTo>
                  <a:pt x="283209" y="163829"/>
                </a:moveTo>
                <a:lnTo>
                  <a:pt x="195579" y="163829"/>
                </a:lnTo>
                <a:lnTo>
                  <a:pt x="195579" y="165100"/>
                </a:lnTo>
                <a:lnTo>
                  <a:pt x="283209" y="165100"/>
                </a:lnTo>
                <a:lnTo>
                  <a:pt x="283209" y="163829"/>
                </a:lnTo>
                <a:close/>
              </a:path>
              <a:path w="1717040" h="166370">
                <a:moveTo>
                  <a:pt x="279400" y="162560"/>
                </a:moveTo>
                <a:lnTo>
                  <a:pt x="193040" y="162560"/>
                </a:lnTo>
                <a:lnTo>
                  <a:pt x="193040" y="163829"/>
                </a:lnTo>
                <a:lnTo>
                  <a:pt x="279400" y="163829"/>
                </a:lnTo>
                <a:lnTo>
                  <a:pt x="279400" y="162560"/>
                </a:lnTo>
                <a:close/>
              </a:path>
              <a:path w="1717040" h="166370">
                <a:moveTo>
                  <a:pt x="270510" y="158750"/>
                </a:moveTo>
                <a:lnTo>
                  <a:pt x="186690" y="158750"/>
                </a:lnTo>
                <a:lnTo>
                  <a:pt x="186690" y="162560"/>
                </a:lnTo>
                <a:lnTo>
                  <a:pt x="270510" y="162560"/>
                </a:lnTo>
                <a:lnTo>
                  <a:pt x="270510" y="158750"/>
                </a:lnTo>
                <a:close/>
              </a:path>
              <a:path w="1717040" h="166370">
                <a:moveTo>
                  <a:pt x="267970" y="157479"/>
                </a:moveTo>
                <a:lnTo>
                  <a:pt x="185420" y="157479"/>
                </a:lnTo>
                <a:lnTo>
                  <a:pt x="185420" y="158750"/>
                </a:lnTo>
                <a:lnTo>
                  <a:pt x="267970" y="158750"/>
                </a:lnTo>
                <a:lnTo>
                  <a:pt x="267970" y="157479"/>
                </a:lnTo>
                <a:close/>
              </a:path>
              <a:path w="1717040" h="166370">
                <a:moveTo>
                  <a:pt x="265429" y="156210"/>
                </a:moveTo>
                <a:lnTo>
                  <a:pt x="182879" y="156210"/>
                </a:lnTo>
                <a:lnTo>
                  <a:pt x="182879" y="157479"/>
                </a:lnTo>
                <a:lnTo>
                  <a:pt x="265429" y="157479"/>
                </a:lnTo>
                <a:lnTo>
                  <a:pt x="265429" y="156210"/>
                </a:lnTo>
                <a:close/>
              </a:path>
              <a:path w="1717040" h="166370">
                <a:moveTo>
                  <a:pt x="256540" y="152400"/>
                </a:moveTo>
                <a:lnTo>
                  <a:pt x="177800" y="152400"/>
                </a:lnTo>
                <a:lnTo>
                  <a:pt x="177800" y="156210"/>
                </a:lnTo>
                <a:lnTo>
                  <a:pt x="256540" y="156210"/>
                </a:lnTo>
                <a:lnTo>
                  <a:pt x="256540" y="152400"/>
                </a:lnTo>
                <a:close/>
              </a:path>
              <a:path w="1717040" h="166370">
                <a:moveTo>
                  <a:pt x="252729" y="151129"/>
                </a:moveTo>
                <a:lnTo>
                  <a:pt x="176529" y="151129"/>
                </a:lnTo>
                <a:lnTo>
                  <a:pt x="176529" y="152400"/>
                </a:lnTo>
                <a:lnTo>
                  <a:pt x="252729" y="152400"/>
                </a:lnTo>
                <a:lnTo>
                  <a:pt x="252729" y="151129"/>
                </a:lnTo>
                <a:close/>
              </a:path>
              <a:path w="1717040" h="166370">
                <a:moveTo>
                  <a:pt x="250190" y="149860"/>
                </a:moveTo>
                <a:lnTo>
                  <a:pt x="173990" y="149860"/>
                </a:lnTo>
                <a:lnTo>
                  <a:pt x="173990" y="151129"/>
                </a:lnTo>
                <a:lnTo>
                  <a:pt x="250190" y="151129"/>
                </a:lnTo>
                <a:lnTo>
                  <a:pt x="250190" y="149860"/>
                </a:lnTo>
                <a:close/>
              </a:path>
              <a:path w="1717040" h="166370">
                <a:moveTo>
                  <a:pt x="241300" y="146050"/>
                </a:moveTo>
                <a:lnTo>
                  <a:pt x="168909" y="146050"/>
                </a:lnTo>
                <a:lnTo>
                  <a:pt x="168909" y="149860"/>
                </a:lnTo>
                <a:lnTo>
                  <a:pt x="241300" y="149860"/>
                </a:lnTo>
                <a:lnTo>
                  <a:pt x="241300" y="146050"/>
                </a:lnTo>
                <a:close/>
              </a:path>
              <a:path w="1717040" h="166370">
                <a:moveTo>
                  <a:pt x="238760" y="144779"/>
                </a:moveTo>
                <a:lnTo>
                  <a:pt x="166370" y="144779"/>
                </a:lnTo>
                <a:lnTo>
                  <a:pt x="166370" y="146050"/>
                </a:lnTo>
                <a:lnTo>
                  <a:pt x="238760" y="146050"/>
                </a:lnTo>
                <a:lnTo>
                  <a:pt x="238760" y="144779"/>
                </a:lnTo>
                <a:close/>
              </a:path>
              <a:path w="1717040" h="166370">
                <a:moveTo>
                  <a:pt x="234950" y="143510"/>
                </a:moveTo>
                <a:lnTo>
                  <a:pt x="165100" y="143510"/>
                </a:lnTo>
                <a:lnTo>
                  <a:pt x="165100" y="144779"/>
                </a:lnTo>
                <a:lnTo>
                  <a:pt x="234950" y="144779"/>
                </a:lnTo>
                <a:lnTo>
                  <a:pt x="234950" y="143510"/>
                </a:lnTo>
                <a:close/>
              </a:path>
              <a:path w="1717040" h="166370">
                <a:moveTo>
                  <a:pt x="227329" y="139700"/>
                </a:moveTo>
                <a:lnTo>
                  <a:pt x="160020" y="139700"/>
                </a:lnTo>
                <a:lnTo>
                  <a:pt x="160020" y="143510"/>
                </a:lnTo>
                <a:lnTo>
                  <a:pt x="227329" y="143510"/>
                </a:lnTo>
                <a:lnTo>
                  <a:pt x="227329" y="139700"/>
                </a:lnTo>
                <a:close/>
              </a:path>
              <a:path w="1717040" h="166370">
                <a:moveTo>
                  <a:pt x="226059" y="138429"/>
                </a:moveTo>
                <a:lnTo>
                  <a:pt x="157479" y="138429"/>
                </a:lnTo>
                <a:lnTo>
                  <a:pt x="157479" y="139700"/>
                </a:lnTo>
                <a:lnTo>
                  <a:pt x="226059" y="139700"/>
                </a:lnTo>
                <a:lnTo>
                  <a:pt x="226059" y="138429"/>
                </a:lnTo>
                <a:close/>
              </a:path>
              <a:path w="1717040" h="166370">
                <a:moveTo>
                  <a:pt x="223519" y="137160"/>
                </a:moveTo>
                <a:lnTo>
                  <a:pt x="156209" y="137160"/>
                </a:lnTo>
                <a:lnTo>
                  <a:pt x="156209" y="138429"/>
                </a:lnTo>
                <a:lnTo>
                  <a:pt x="223519" y="138429"/>
                </a:lnTo>
                <a:lnTo>
                  <a:pt x="223519" y="137160"/>
                </a:lnTo>
                <a:close/>
              </a:path>
              <a:path w="1717040" h="166370">
                <a:moveTo>
                  <a:pt x="218439" y="133350"/>
                </a:moveTo>
                <a:lnTo>
                  <a:pt x="151129" y="133350"/>
                </a:lnTo>
                <a:lnTo>
                  <a:pt x="151129" y="137160"/>
                </a:lnTo>
                <a:lnTo>
                  <a:pt x="218439" y="137160"/>
                </a:lnTo>
                <a:lnTo>
                  <a:pt x="218439" y="133350"/>
                </a:lnTo>
                <a:close/>
              </a:path>
              <a:path w="1717040" h="166370">
                <a:moveTo>
                  <a:pt x="217170" y="132079"/>
                </a:moveTo>
                <a:lnTo>
                  <a:pt x="148590" y="132079"/>
                </a:lnTo>
                <a:lnTo>
                  <a:pt x="148590" y="133350"/>
                </a:lnTo>
                <a:lnTo>
                  <a:pt x="217170" y="133350"/>
                </a:lnTo>
                <a:lnTo>
                  <a:pt x="217170" y="132079"/>
                </a:lnTo>
                <a:close/>
              </a:path>
              <a:path w="1717040" h="166370">
                <a:moveTo>
                  <a:pt x="215900" y="130810"/>
                </a:moveTo>
                <a:lnTo>
                  <a:pt x="147320" y="130810"/>
                </a:lnTo>
                <a:lnTo>
                  <a:pt x="147320" y="132079"/>
                </a:lnTo>
                <a:lnTo>
                  <a:pt x="215900" y="132079"/>
                </a:lnTo>
                <a:lnTo>
                  <a:pt x="215900" y="130810"/>
                </a:lnTo>
                <a:close/>
              </a:path>
              <a:path w="1717040" h="166370">
                <a:moveTo>
                  <a:pt x="210820" y="127000"/>
                </a:moveTo>
                <a:lnTo>
                  <a:pt x="140970" y="127000"/>
                </a:lnTo>
                <a:lnTo>
                  <a:pt x="140970" y="130810"/>
                </a:lnTo>
                <a:lnTo>
                  <a:pt x="210820" y="130810"/>
                </a:lnTo>
                <a:lnTo>
                  <a:pt x="210820" y="127000"/>
                </a:lnTo>
                <a:close/>
              </a:path>
              <a:path w="1717040" h="166370">
                <a:moveTo>
                  <a:pt x="208279" y="125729"/>
                </a:moveTo>
                <a:lnTo>
                  <a:pt x="139700" y="125729"/>
                </a:lnTo>
                <a:lnTo>
                  <a:pt x="139700" y="127000"/>
                </a:lnTo>
                <a:lnTo>
                  <a:pt x="208279" y="127000"/>
                </a:lnTo>
                <a:lnTo>
                  <a:pt x="208279" y="125729"/>
                </a:lnTo>
                <a:close/>
              </a:path>
              <a:path w="1717040" h="166370">
                <a:moveTo>
                  <a:pt x="207009" y="124460"/>
                </a:moveTo>
                <a:lnTo>
                  <a:pt x="137159" y="124460"/>
                </a:lnTo>
                <a:lnTo>
                  <a:pt x="137159" y="125729"/>
                </a:lnTo>
                <a:lnTo>
                  <a:pt x="207009" y="125729"/>
                </a:lnTo>
                <a:lnTo>
                  <a:pt x="207009" y="124460"/>
                </a:lnTo>
                <a:close/>
              </a:path>
              <a:path w="1717040" h="166370">
                <a:moveTo>
                  <a:pt x="201929" y="120650"/>
                </a:moveTo>
                <a:lnTo>
                  <a:pt x="132079" y="120650"/>
                </a:lnTo>
                <a:lnTo>
                  <a:pt x="132079" y="124460"/>
                </a:lnTo>
                <a:lnTo>
                  <a:pt x="201929" y="124460"/>
                </a:lnTo>
                <a:lnTo>
                  <a:pt x="201929" y="120650"/>
                </a:lnTo>
                <a:close/>
              </a:path>
              <a:path w="1717040" h="166370">
                <a:moveTo>
                  <a:pt x="200659" y="119379"/>
                </a:moveTo>
                <a:lnTo>
                  <a:pt x="130809" y="119379"/>
                </a:lnTo>
                <a:lnTo>
                  <a:pt x="130809" y="120650"/>
                </a:lnTo>
                <a:lnTo>
                  <a:pt x="200659" y="120650"/>
                </a:lnTo>
                <a:lnTo>
                  <a:pt x="200659" y="119379"/>
                </a:lnTo>
                <a:close/>
              </a:path>
              <a:path w="1717040" h="166370">
                <a:moveTo>
                  <a:pt x="198120" y="118110"/>
                </a:moveTo>
                <a:lnTo>
                  <a:pt x="128270" y="118110"/>
                </a:lnTo>
                <a:lnTo>
                  <a:pt x="128270" y="119379"/>
                </a:lnTo>
                <a:lnTo>
                  <a:pt x="198120" y="119379"/>
                </a:lnTo>
                <a:lnTo>
                  <a:pt x="198120" y="118110"/>
                </a:lnTo>
                <a:close/>
              </a:path>
              <a:path w="1717040" h="166370">
                <a:moveTo>
                  <a:pt x="193040" y="114300"/>
                </a:moveTo>
                <a:lnTo>
                  <a:pt x="123190" y="114300"/>
                </a:lnTo>
                <a:lnTo>
                  <a:pt x="123190" y="118110"/>
                </a:lnTo>
                <a:lnTo>
                  <a:pt x="193040" y="118110"/>
                </a:lnTo>
                <a:lnTo>
                  <a:pt x="193040" y="114300"/>
                </a:lnTo>
                <a:close/>
              </a:path>
              <a:path w="1717040" h="166370">
                <a:moveTo>
                  <a:pt x="191770" y="113029"/>
                </a:moveTo>
                <a:lnTo>
                  <a:pt x="120650" y="113029"/>
                </a:lnTo>
                <a:lnTo>
                  <a:pt x="120650" y="114300"/>
                </a:lnTo>
                <a:lnTo>
                  <a:pt x="191770" y="114300"/>
                </a:lnTo>
                <a:lnTo>
                  <a:pt x="191770" y="113029"/>
                </a:lnTo>
                <a:close/>
              </a:path>
              <a:path w="1717040" h="166370">
                <a:moveTo>
                  <a:pt x="190500" y="111760"/>
                </a:moveTo>
                <a:lnTo>
                  <a:pt x="119379" y="111760"/>
                </a:lnTo>
                <a:lnTo>
                  <a:pt x="119379" y="113029"/>
                </a:lnTo>
                <a:lnTo>
                  <a:pt x="190500" y="113029"/>
                </a:lnTo>
                <a:lnTo>
                  <a:pt x="190500" y="111760"/>
                </a:lnTo>
                <a:close/>
              </a:path>
              <a:path w="1717040" h="166370">
                <a:moveTo>
                  <a:pt x="185420" y="107950"/>
                </a:moveTo>
                <a:lnTo>
                  <a:pt x="114300" y="107950"/>
                </a:lnTo>
                <a:lnTo>
                  <a:pt x="114300" y="111760"/>
                </a:lnTo>
                <a:lnTo>
                  <a:pt x="185420" y="111760"/>
                </a:lnTo>
                <a:lnTo>
                  <a:pt x="185420" y="107950"/>
                </a:lnTo>
                <a:close/>
              </a:path>
              <a:path w="1717040" h="166370">
                <a:moveTo>
                  <a:pt x="182879" y="106679"/>
                </a:moveTo>
                <a:lnTo>
                  <a:pt x="111759" y="106679"/>
                </a:lnTo>
                <a:lnTo>
                  <a:pt x="111759" y="107950"/>
                </a:lnTo>
                <a:lnTo>
                  <a:pt x="182879" y="107950"/>
                </a:lnTo>
                <a:lnTo>
                  <a:pt x="182879" y="106679"/>
                </a:lnTo>
                <a:close/>
              </a:path>
              <a:path w="1717040" h="166370">
                <a:moveTo>
                  <a:pt x="181610" y="105410"/>
                </a:moveTo>
                <a:lnTo>
                  <a:pt x="110490" y="105410"/>
                </a:lnTo>
                <a:lnTo>
                  <a:pt x="110490" y="106679"/>
                </a:lnTo>
                <a:lnTo>
                  <a:pt x="181610" y="106679"/>
                </a:lnTo>
                <a:lnTo>
                  <a:pt x="181610" y="105410"/>
                </a:lnTo>
                <a:close/>
              </a:path>
              <a:path w="1717040" h="166370">
                <a:moveTo>
                  <a:pt x="176530" y="101600"/>
                </a:moveTo>
                <a:lnTo>
                  <a:pt x="104140" y="101600"/>
                </a:lnTo>
                <a:lnTo>
                  <a:pt x="104140" y="105410"/>
                </a:lnTo>
                <a:lnTo>
                  <a:pt x="176530" y="105410"/>
                </a:lnTo>
                <a:lnTo>
                  <a:pt x="176530" y="101600"/>
                </a:lnTo>
                <a:close/>
              </a:path>
              <a:path w="1717040" h="166370">
                <a:moveTo>
                  <a:pt x="175260" y="100329"/>
                </a:moveTo>
                <a:lnTo>
                  <a:pt x="102870" y="100329"/>
                </a:lnTo>
                <a:lnTo>
                  <a:pt x="102870" y="101600"/>
                </a:lnTo>
                <a:lnTo>
                  <a:pt x="175260" y="101600"/>
                </a:lnTo>
                <a:lnTo>
                  <a:pt x="175260" y="100329"/>
                </a:lnTo>
                <a:close/>
              </a:path>
              <a:path w="1717040" h="166370">
                <a:moveTo>
                  <a:pt x="172720" y="99060"/>
                </a:moveTo>
                <a:lnTo>
                  <a:pt x="101600" y="99060"/>
                </a:lnTo>
                <a:lnTo>
                  <a:pt x="101600" y="100329"/>
                </a:lnTo>
                <a:lnTo>
                  <a:pt x="172720" y="100329"/>
                </a:lnTo>
                <a:lnTo>
                  <a:pt x="172720" y="99060"/>
                </a:lnTo>
                <a:close/>
              </a:path>
              <a:path w="1717040" h="166370">
                <a:moveTo>
                  <a:pt x="168909" y="95250"/>
                </a:moveTo>
                <a:lnTo>
                  <a:pt x="95250" y="95250"/>
                </a:lnTo>
                <a:lnTo>
                  <a:pt x="95250" y="99060"/>
                </a:lnTo>
                <a:lnTo>
                  <a:pt x="168909" y="99060"/>
                </a:lnTo>
                <a:lnTo>
                  <a:pt x="168909" y="95250"/>
                </a:lnTo>
                <a:close/>
              </a:path>
              <a:path w="1717040" h="166370">
                <a:moveTo>
                  <a:pt x="166370" y="93979"/>
                </a:moveTo>
                <a:lnTo>
                  <a:pt x="93979" y="93979"/>
                </a:lnTo>
                <a:lnTo>
                  <a:pt x="93979" y="95250"/>
                </a:lnTo>
                <a:lnTo>
                  <a:pt x="166370" y="95250"/>
                </a:lnTo>
                <a:lnTo>
                  <a:pt x="166370" y="93979"/>
                </a:lnTo>
                <a:close/>
              </a:path>
              <a:path w="1717040" h="166370">
                <a:moveTo>
                  <a:pt x="165100" y="92710"/>
                </a:moveTo>
                <a:lnTo>
                  <a:pt x="91440" y="92710"/>
                </a:lnTo>
                <a:lnTo>
                  <a:pt x="91440" y="93979"/>
                </a:lnTo>
                <a:lnTo>
                  <a:pt x="165100" y="93979"/>
                </a:lnTo>
                <a:lnTo>
                  <a:pt x="165100" y="92710"/>
                </a:lnTo>
                <a:close/>
              </a:path>
              <a:path w="1717040" h="166370">
                <a:moveTo>
                  <a:pt x="160019" y="88900"/>
                </a:moveTo>
                <a:lnTo>
                  <a:pt x="86359" y="88900"/>
                </a:lnTo>
                <a:lnTo>
                  <a:pt x="86359" y="92710"/>
                </a:lnTo>
                <a:lnTo>
                  <a:pt x="160019" y="92710"/>
                </a:lnTo>
                <a:lnTo>
                  <a:pt x="160019" y="88900"/>
                </a:lnTo>
                <a:close/>
              </a:path>
              <a:path w="1717040" h="166370">
                <a:moveTo>
                  <a:pt x="158750" y="87629"/>
                </a:moveTo>
                <a:lnTo>
                  <a:pt x="85090" y="87629"/>
                </a:lnTo>
                <a:lnTo>
                  <a:pt x="85090" y="88900"/>
                </a:lnTo>
                <a:lnTo>
                  <a:pt x="158750" y="88900"/>
                </a:lnTo>
                <a:lnTo>
                  <a:pt x="158750" y="87629"/>
                </a:lnTo>
                <a:close/>
              </a:path>
              <a:path w="1717040" h="166370">
                <a:moveTo>
                  <a:pt x="156209" y="86360"/>
                </a:moveTo>
                <a:lnTo>
                  <a:pt x="82550" y="86360"/>
                </a:lnTo>
                <a:lnTo>
                  <a:pt x="82550" y="87629"/>
                </a:lnTo>
                <a:lnTo>
                  <a:pt x="156209" y="87629"/>
                </a:lnTo>
                <a:lnTo>
                  <a:pt x="156209" y="86360"/>
                </a:lnTo>
                <a:close/>
              </a:path>
              <a:path w="1717040" h="166370">
                <a:moveTo>
                  <a:pt x="151129" y="82550"/>
                </a:moveTo>
                <a:lnTo>
                  <a:pt x="77470" y="82550"/>
                </a:lnTo>
                <a:lnTo>
                  <a:pt x="77470" y="86360"/>
                </a:lnTo>
                <a:lnTo>
                  <a:pt x="151129" y="86360"/>
                </a:lnTo>
                <a:lnTo>
                  <a:pt x="151129" y="82550"/>
                </a:lnTo>
                <a:close/>
              </a:path>
              <a:path w="1717040" h="166370">
                <a:moveTo>
                  <a:pt x="149859" y="81279"/>
                </a:moveTo>
                <a:lnTo>
                  <a:pt x="74929" y="81279"/>
                </a:lnTo>
                <a:lnTo>
                  <a:pt x="74929" y="82550"/>
                </a:lnTo>
                <a:lnTo>
                  <a:pt x="149859" y="82550"/>
                </a:lnTo>
                <a:lnTo>
                  <a:pt x="149859" y="81279"/>
                </a:lnTo>
                <a:close/>
              </a:path>
              <a:path w="1717040" h="166370">
                <a:moveTo>
                  <a:pt x="148589" y="80010"/>
                </a:moveTo>
                <a:lnTo>
                  <a:pt x="73659" y="80010"/>
                </a:lnTo>
                <a:lnTo>
                  <a:pt x="73659" y="81279"/>
                </a:lnTo>
                <a:lnTo>
                  <a:pt x="148589" y="81279"/>
                </a:lnTo>
                <a:lnTo>
                  <a:pt x="148589" y="80010"/>
                </a:lnTo>
                <a:close/>
              </a:path>
              <a:path w="1717040" h="166370">
                <a:moveTo>
                  <a:pt x="143509" y="76200"/>
                </a:moveTo>
                <a:lnTo>
                  <a:pt x="68579" y="76200"/>
                </a:lnTo>
                <a:lnTo>
                  <a:pt x="68579" y="80010"/>
                </a:lnTo>
                <a:lnTo>
                  <a:pt x="143509" y="80010"/>
                </a:lnTo>
                <a:lnTo>
                  <a:pt x="143509" y="76200"/>
                </a:lnTo>
                <a:close/>
              </a:path>
              <a:path w="1717040" h="166370">
                <a:moveTo>
                  <a:pt x="140970" y="74929"/>
                </a:moveTo>
                <a:lnTo>
                  <a:pt x="66040" y="74929"/>
                </a:lnTo>
                <a:lnTo>
                  <a:pt x="66040" y="76200"/>
                </a:lnTo>
                <a:lnTo>
                  <a:pt x="140970" y="76200"/>
                </a:lnTo>
                <a:lnTo>
                  <a:pt x="140970" y="74929"/>
                </a:lnTo>
                <a:close/>
              </a:path>
              <a:path w="1717040" h="166370">
                <a:moveTo>
                  <a:pt x="139700" y="73660"/>
                </a:moveTo>
                <a:lnTo>
                  <a:pt x="64770" y="73660"/>
                </a:lnTo>
                <a:lnTo>
                  <a:pt x="64770" y="74929"/>
                </a:lnTo>
                <a:lnTo>
                  <a:pt x="139700" y="74929"/>
                </a:lnTo>
                <a:lnTo>
                  <a:pt x="139700" y="73660"/>
                </a:lnTo>
                <a:close/>
              </a:path>
              <a:path w="1717040" h="166370">
                <a:moveTo>
                  <a:pt x="134619" y="69850"/>
                </a:moveTo>
                <a:lnTo>
                  <a:pt x="60959" y="69850"/>
                </a:lnTo>
                <a:lnTo>
                  <a:pt x="60959" y="73660"/>
                </a:lnTo>
                <a:lnTo>
                  <a:pt x="134619" y="73660"/>
                </a:lnTo>
                <a:lnTo>
                  <a:pt x="134619" y="69850"/>
                </a:lnTo>
                <a:close/>
              </a:path>
              <a:path w="1717040" h="166370">
                <a:moveTo>
                  <a:pt x="130810" y="67310"/>
                </a:moveTo>
                <a:lnTo>
                  <a:pt x="59690" y="67310"/>
                </a:lnTo>
                <a:lnTo>
                  <a:pt x="59690" y="69850"/>
                </a:lnTo>
                <a:lnTo>
                  <a:pt x="133350" y="69850"/>
                </a:lnTo>
                <a:lnTo>
                  <a:pt x="133350" y="68579"/>
                </a:lnTo>
                <a:lnTo>
                  <a:pt x="130810" y="68579"/>
                </a:lnTo>
                <a:lnTo>
                  <a:pt x="130810" y="67310"/>
                </a:lnTo>
                <a:close/>
              </a:path>
              <a:path w="1717040" h="166370">
                <a:moveTo>
                  <a:pt x="125729" y="63500"/>
                </a:moveTo>
                <a:lnTo>
                  <a:pt x="55879" y="63500"/>
                </a:lnTo>
                <a:lnTo>
                  <a:pt x="55879" y="67310"/>
                </a:lnTo>
                <a:lnTo>
                  <a:pt x="125729" y="67310"/>
                </a:lnTo>
                <a:lnTo>
                  <a:pt x="125729" y="63500"/>
                </a:lnTo>
                <a:close/>
              </a:path>
              <a:path w="1717040" h="166370">
                <a:moveTo>
                  <a:pt x="124459" y="62230"/>
                </a:moveTo>
                <a:lnTo>
                  <a:pt x="54609" y="62230"/>
                </a:lnTo>
                <a:lnTo>
                  <a:pt x="54609" y="63500"/>
                </a:lnTo>
                <a:lnTo>
                  <a:pt x="124459" y="63500"/>
                </a:lnTo>
                <a:lnTo>
                  <a:pt x="124459" y="62230"/>
                </a:lnTo>
                <a:close/>
              </a:path>
              <a:path w="1717040" h="166370">
                <a:moveTo>
                  <a:pt x="123190" y="60959"/>
                </a:moveTo>
                <a:lnTo>
                  <a:pt x="53340" y="60959"/>
                </a:lnTo>
                <a:lnTo>
                  <a:pt x="53340" y="62230"/>
                </a:lnTo>
                <a:lnTo>
                  <a:pt x="123190" y="62230"/>
                </a:lnTo>
                <a:lnTo>
                  <a:pt x="123190" y="60959"/>
                </a:lnTo>
                <a:close/>
              </a:path>
              <a:path w="1717040" h="166370">
                <a:moveTo>
                  <a:pt x="118109" y="57150"/>
                </a:moveTo>
                <a:lnTo>
                  <a:pt x="50800" y="57150"/>
                </a:lnTo>
                <a:lnTo>
                  <a:pt x="50800" y="60959"/>
                </a:lnTo>
                <a:lnTo>
                  <a:pt x="118109" y="60959"/>
                </a:lnTo>
                <a:lnTo>
                  <a:pt x="118109" y="57150"/>
                </a:lnTo>
                <a:close/>
              </a:path>
              <a:path w="1717040" h="166370">
                <a:moveTo>
                  <a:pt x="115570" y="55880"/>
                </a:moveTo>
                <a:lnTo>
                  <a:pt x="49529" y="55880"/>
                </a:lnTo>
                <a:lnTo>
                  <a:pt x="49529" y="57150"/>
                </a:lnTo>
                <a:lnTo>
                  <a:pt x="115570" y="57150"/>
                </a:lnTo>
                <a:lnTo>
                  <a:pt x="115570" y="55880"/>
                </a:lnTo>
                <a:close/>
              </a:path>
              <a:path w="1717040" h="166370">
                <a:moveTo>
                  <a:pt x="114300" y="54609"/>
                </a:moveTo>
                <a:lnTo>
                  <a:pt x="48259" y="54609"/>
                </a:lnTo>
                <a:lnTo>
                  <a:pt x="48259" y="55880"/>
                </a:lnTo>
                <a:lnTo>
                  <a:pt x="114300" y="55880"/>
                </a:lnTo>
                <a:lnTo>
                  <a:pt x="114300" y="54609"/>
                </a:lnTo>
                <a:close/>
              </a:path>
              <a:path w="1717040" h="166370">
                <a:moveTo>
                  <a:pt x="111759" y="50800"/>
                </a:moveTo>
                <a:lnTo>
                  <a:pt x="44450" y="50800"/>
                </a:lnTo>
                <a:lnTo>
                  <a:pt x="44450" y="54609"/>
                </a:lnTo>
                <a:lnTo>
                  <a:pt x="111760" y="54609"/>
                </a:lnTo>
                <a:lnTo>
                  <a:pt x="111759" y="50800"/>
                </a:lnTo>
                <a:close/>
              </a:path>
              <a:path w="1717040" h="166370">
                <a:moveTo>
                  <a:pt x="110489" y="49530"/>
                </a:moveTo>
                <a:lnTo>
                  <a:pt x="43179" y="49530"/>
                </a:lnTo>
                <a:lnTo>
                  <a:pt x="43179" y="50800"/>
                </a:lnTo>
                <a:lnTo>
                  <a:pt x="110489" y="50800"/>
                </a:lnTo>
                <a:lnTo>
                  <a:pt x="110489" y="49530"/>
                </a:lnTo>
                <a:close/>
              </a:path>
              <a:path w="1717040" h="166370">
                <a:moveTo>
                  <a:pt x="109219" y="48259"/>
                </a:moveTo>
                <a:lnTo>
                  <a:pt x="41909" y="48259"/>
                </a:lnTo>
                <a:lnTo>
                  <a:pt x="41909" y="49530"/>
                </a:lnTo>
                <a:lnTo>
                  <a:pt x="109219" y="49530"/>
                </a:lnTo>
                <a:lnTo>
                  <a:pt x="109219" y="48259"/>
                </a:lnTo>
                <a:close/>
              </a:path>
              <a:path w="1717040" h="166370">
                <a:moveTo>
                  <a:pt x="106679" y="44450"/>
                </a:moveTo>
                <a:lnTo>
                  <a:pt x="39370" y="44450"/>
                </a:lnTo>
                <a:lnTo>
                  <a:pt x="39370" y="48259"/>
                </a:lnTo>
                <a:lnTo>
                  <a:pt x="106680" y="48259"/>
                </a:lnTo>
                <a:lnTo>
                  <a:pt x="106679" y="44450"/>
                </a:lnTo>
                <a:close/>
              </a:path>
              <a:path w="1717040" h="166370">
                <a:moveTo>
                  <a:pt x="105409" y="43180"/>
                </a:moveTo>
                <a:lnTo>
                  <a:pt x="38100" y="43180"/>
                </a:lnTo>
                <a:lnTo>
                  <a:pt x="38100" y="44450"/>
                </a:lnTo>
                <a:lnTo>
                  <a:pt x="105409" y="44450"/>
                </a:lnTo>
                <a:lnTo>
                  <a:pt x="105409" y="43180"/>
                </a:lnTo>
                <a:close/>
              </a:path>
              <a:path w="1717040" h="166370">
                <a:moveTo>
                  <a:pt x="104139" y="41909"/>
                </a:moveTo>
                <a:lnTo>
                  <a:pt x="36829" y="41909"/>
                </a:lnTo>
                <a:lnTo>
                  <a:pt x="36829" y="43180"/>
                </a:lnTo>
                <a:lnTo>
                  <a:pt x="104139" y="43180"/>
                </a:lnTo>
                <a:lnTo>
                  <a:pt x="104139" y="41909"/>
                </a:lnTo>
                <a:close/>
              </a:path>
              <a:path w="1717040" h="166370">
                <a:moveTo>
                  <a:pt x="101600" y="38100"/>
                </a:moveTo>
                <a:lnTo>
                  <a:pt x="33020" y="38100"/>
                </a:lnTo>
                <a:lnTo>
                  <a:pt x="33020" y="41909"/>
                </a:lnTo>
                <a:lnTo>
                  <a:pt x="101600" y="41909"/>
                </a:lnTo>
                <a:lnTo>
                  <a:pt x="101600" y="38100"/>
                </a:lnTo>
                <a:close/>
              </a:path>
              <a:path w="1717040" h="166370">
                <a:moveTo>
                  <a:pt x="99059" y="35559"/>
                </a:moveTo>
                <a:lnTo>
                  <a:pt x="31750" y="35559"/>
                </a:lnTo>
                <a:lnTo>
                  <a:pt x="31750" y="38100"/>
                </a:lnTo>
                <a:lnTo>
                  <a:pt x="100329" y="38100"/>
                </a:lnTo>
                <a:lnTo>
                  <a:pt x="100329" y="36830"/>
                </a:lnTo>
                <a:lnTo>
                  <a:pt x="99059" y="36830"/>
                </a:lnTo>
                <a:lnTo>
                  <a:pt x="99059" y="35559"/>
                </a:lnTo>
                <a:close/>
              </a:path>
              <a:path w="1717040" h="166370">
                <a:moveTo>
                  <a:pt x="96520" y="31750"/>
                </a:moveTo>
                <a:lnTo>
                  <a:pt x="27940" y="31750"/>
                </a:lnTo>
                <a:lnTo>
                  <a:pt x="27940" y="35559"/>
                </a:lnTo>
                <a:lnTo>
                  <a:pt x="96520" y="35559"/>
                </a:lnTo>
                <a:lnTo>
                  <a:pt x="96520" y="31750"/>
                </a:lnTo>
                <a:close/>
              </a:path>
              <a:path w="1717040" h="166370">
                <a:moveTo>
                  <a:pt x="95250" y="30480"/>
                </a:moveTo>
                <a:lnTo>
                  <a:pt x="26670" y="30480"/>
                </a:lnTo>
                <a:lnTo>
                  <a:pt x="26670" y="31750"/>
                </a:lnTo>
                <a:lnTo>
                  <a:pt x="95250" y="31750"/>
                </a:lnTo>
                <a:lnTo>
                  <a:pt x="95250" y="30480"/>
                </a:lnTo>
                <a:close/>
              </a:path>
              <a:path w="1717040" h="166370">
                <a:moveTo>
                  <a:pt x="93979" y="29209"/>
                </a:moveTo>
                <a:lnTo>
                  <a:pt x="25400" y="29209"/>
                </a:lnTo>
                <a:lnTo>
                  <a:pt x="25400" y="30480"/>
                </a:lnTo>
                <a:lnTo>
                  <a:pt x="93979" y="30480"/>
                </a:lnTo>
                <a:lnTo>
                  <a:pt x="93979" y="29209"/>
                </a:lnTo>
                <a:close/>
              </a:path>
              <a:path w="1717040" h="166370">
                <a:moveTo>
                  <a:pt x="91439" y="25400"/>
                </a:moveTo>
                <a:lnTo>
                  <a:pt x="22859" y="25400"/>
                </a:lnTo>
                <a:lnTo>
                  <a:pt x="22859" y="29209"/>
                </a:lnTo>
                <a:lnTo>
                  <a:pt x="91439" y="29209"/>
                </a:lnTo>
                <a:lnTo>
                  <a:pt x="91439" y="25400"/>
                </a:lnTo>
                <a:close/>
              </a:path>
              <a:path w="1717040" h="166370">
                <a:moveTo>
                  <a:pt x="90170" y="24130"/>
                </a:moveTo>
                <a:lnTo>
                  <a:pt x="21590" y="24130"/>
                </a:lnTo>
                <a:lnTo>
                  <a:pt x="21590" y="25400"/>
                </a:lnTo>
                <a:lnTo>
                  <a:pt x="90170" y="25400"/>
                </a:lnTo>
                <a:lnTo>
                  <a:pt x="90170" y="24130"/>
                </a:lnTo>
                <a:close/>
              </a:path>
              <a:path w="1717040" h="166370">
                <a:moveTo>
                  <a:pt x="88900" y="22859"/>
                </a:moveTo>
                <a:lnTo>
                  <a:pt x="20320" y="22859"/>
                </a:lnTo>
                <a:lnTo>
                  <a:pt x="20320" y="24130"/>
                </a:lnTo>
                <a:lnTo>
                  <a:pt x="88900" y="24130"/>
                </a:lnTo>
                <a:lnTo>
                  <a:pt x="88900" y="22859"/>
                </a:lnTo>
                <a:close/>
              </a:path>
              <a:path w="1717040" h="166370">
                <a:moveTo>
                  <a:pt x="86359" y="19050"/>
                </a:moveTo>
                <a:lnTo>
                  <a:pt x="16509" y="19050"/>
                </a:lnTo>
                <a:lnTo>
                  <a:pt x="16509" y="22859"/>
                </a:lnTo>
                <a:lnTo>
                  <a:pt x="86359" y="22859"/>
                </a:lnTo>
                <a:lnTo>
                  <a:pt x="86359" y="19050"/>
                </a:lnTo>
                <a:close/>
              </a:path>
              <a:path w="1717040" h="166370">
                <a:moveTo>
                  <a:pt x="85090" y="17780"/>
                </a:moveTo>
                <a:lnTo>
                  <a:pt x="15240" y="17780"/>
                </a:lnTo>
                <a:lnTo>
                  <a:pt x="15240" y="19050"/>
                </a:lnTo>
                <a:lnTo>
                  <a:pt x="85090" y="19050"/>
                </a:lnTo>
                <a:lnTo>
                  <a:pt x="85090" y="17780"/>
                </a:lnTo>
                <a:close/>
              </a:path>
              <a:path w="1717040" h="166370">
                <a:moveTo>
                  <a:pt x="83820" y="16509"/>
                </a:moveTo>
                <a:lnTo>
                  <a:pt x="13970" y="16509"/>
                </a:lnTo>
                <a:lnTo>
                  <a:pt x="13970" y="17780"/>
                </a:lnTo>
                <a:lnTo>
                  <a:pt x="83820" y="17780"/>
                </a:lnTo>
                <a:lnTo>
                  <a:pt x="83820" y="16509"/>
                </a:lnTo>
                <a:close/>
              </a:path>
              <a:path w="1717040" h="166370">
                <a:moveTo>
                  <a:pt x="81279" y="12700"/>
                </a:moveTo>
                <a:lnTo>
                  <a:pt x="11429" y="12700"/>
                </a:lnTo>
                <a:lnTo>
                  <a:pt x="11429" y="16509"/>
                </a:lnTo>
                <a:lnTo>
                  <a:pt x="81279" y="16509"/>
                </a:lnTo>
                <a:lnTo>
                  <a:pt x="81279" y="12700"/>
                </a:lnTo>
                <a:close/>
              </a:path>
              <a:path w="1717040" h="166370">
                <a:moveTo>
                  <a:pt x="80009" y="11430"/>
                </a:moveTo>
                <a:lnTo>
                  <a:pt x="10159" y="11430"/>
                </a:lnTo>
                <a:lnTo>
                  <a:pt x="10159" y="12700"/>
                </a:lnTo>
                <a:lnTo>
                  <a:pt x="80009" y="12700"/>
                </a:lnTo>
                <a:lnTo>
                  <a:pt x="80009" y="11430"/>
                </a:lnTo>
                <a:close/>
              </a:path>
              <a:path w="1717040" h="166370">
                <a:moveTo>
                  <a:pt x="78740" y="10159"/>
                </a:moveTo>
                <a:lnTo>
                  <a:pt x="8890" y="10159"/>
                </a:lnTo>
                <a:lnTo>
                  <a:pt x="8890" y="11430"/>
                </a:lnTo>
                <a:lnTo>
                  <a:pt x="78740" y="11430"/>
                </a:lnTo>
                <a:lnTo>
                  <a:pt x="78740" y="10159"/>
                </a:lnTo>
                <a:close/>
              </a:path>
              <a:path w="1717040" h="166370">
                <a:moveTo>
                  <a:pt x="76200" y="6350"/>
                </a:moveTo>
                <a:lnTo>
                  <a:pt x="5079" y="6350"/>
                </a:lnTo>
                <a:lnTo>
                  <a:pt x="5079" y="10159"/>
                </a:lnTo>
                <a:lnTo>
                  <a:pt x="76200" y="10159"/>
                </a:lnTo>
                <a:lnTo>
                  <a:pt x="76200" y="6350"/>
                </a:lnTo>
                <a:close/>
              </a:path>
              <a:path w="1717040" h="166370">
                <a:moveTo>
                  <a:pt x="73659" y="3809"/>
                </a:moveTo>
                <a:lnTo>
                  <a:pt x="3809" y="3809"/>
                </a:lnTo>
                <a:lnTo>
                  <a:pt x="3809" y="6350"/>
                </a:lnTo>
                <a:lnTo>
                  <a:pt x="74929" y="6350"/>
                </a:lnTo>
                <a:lnTo>
                  <a:pt x="74929" y="5080"/>
                </a:lnTo>
                <a:lnTo>
                  <a:pt x="73659" y="5080"/>
                </a:lnTo>
                <a:lnTo>
                  <a:pt x="73659" y="3809"/>
                </a:lnTo>
                <a:close/>
              </a:path>
              <a:path w="1717040" h="166370">
                <a:moveTo>
                  <a:pt x="7112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3809"/>
                </a:lnTo>
                <a:lnTo>
                  <a:pt x="2540" y="3809"/>
                </a:lnTo>
                <a:lnTo>
                  <a:pt x="2540" y="2540"/>
                </a:lnTo>
                <a:lnTo>
                  <a:pt x="71120" y="2540"/>
                </a:lnTo>
                <a:lnTo>
                  <a:pt x="71120" y="0"/>
                </a:lnTo>
                <a:close/>
              </a:path>
              <a:path w="1717040" h="166370">
                <a:moveTo>
                  <a:pt x="72390" y="2540"/>
                </a:moveTo>
                <a:lnTo>
                  <a:pt x="71120" y="2540"/>
                </a:lnTo>
                <a:lnTo>
                  <a:pt x="71120" y="3809"/>
                </a:lnTo>
                <a:lnTo>
                  <a:pt x="72390" y="3809"/>
                </a:lnTo>
                <a:lnTo>
                  <a:pt x="72390" y="2540"/>
                </a:lnTo>
                <a:close/>
              </a:path>
              <a:path w="1717040" h="166370">
                <a:moveTo>
                  <a:pt x="1527810" y="165100"/>
                </a:moveTo>
                <a:lnTo>
                  <a:pt x="1442720" y="165100"/>
                </a:lnTo>
                <a:lnTo>
                  <a:pt x="1442720" y="166370"/>
                </a:lnTo>
                <a:lnTo>
                  <a:pt x="1527810" y="166370"/>
                </a:lnTo>
                <a:lnTo>
                  <a:pt x="1527810" y="165100"/>
                </a:lnTo>
                <a:close/>
              </a:path>
              <a:path w="1717040" h="166370">
                <a:moveTo>
                  <a:pt x="1530350" y="163829"/>
                </a:moveTo>
                <a:lnTo>
                  <a:pt x="1446529" y="163829"/>
                </a:lnTo>
                <a:lnTo>
                  <a:pt x="1446529" y="165100"/>
                </a:lnTo>
                <a:lnTo>
                  <a:pt x="1530350" y="165100"/>
                </a:lnTo>
                <a:lnTo>
                  <a:pt x="1530350" y="163829"/>
                </a:lnTo>
                <a:close/>
              </a:path>
              <a:path w="1717040" h="166370">
                <a:moveTo>
                  <a:pt x="1532890" y="162560"/>
                </a:moveTo>
                <a:lnTo>
                  <a:pt x="1449070" y="162560"/>
                </a:lnTo>
                <a:lnTo>
                  <a:pt x="1449070" y="163829"/>
                </a:lnTo>
                <a:lnTo>
                  <a:pt x="1532890" y="163829"/>
                </a:lnTo>
                <a:lnTo>
                  <a:pt x="1532890" y="162560"/>
                </a:lnTo>
                <a:close/>
              </a:path>
              <a:path w="1717040" h="166370">
                <a:moveTo>
                  <a:pt x="1539239" y="158750"/>
                </a:moveTo>
                <a:lnTo>
                  <a:pt x="1457959" y="158750"/>
                </a:lnTo>
                <a:lnTo>
                  <a:pt x="1457959" y="162560"/>
                </a:lnTo>
                <a:lnTo>
                  <a:pt x="1539239" y="162560"/>
                </a:lnTo>
                <a:lnTo>
                  <a:pt x="1539239" y="158750"/>
                </a:lnTo>
                <a:close/>
              </a:path>
              <a:path w="1717040" h="166370">
                <a:moveTo>
                  <a:pt x="1540509" y="157479"/>
                </a:moveTo>
                <a:lnTo>
                  <a:pt x="1460500" y="157479"/>
                </a:lnTo>
                <a:lnTo>
                  <a:pt x="1460500" y="158750"/>
                </a:lnTo>
                <a:lnTo>
                  <a:pt x="1540509" y="158750"/>
                </a:lnTo>
                <a:lnTo>
                  <a:pt x="1540509" y="157479"/>
                </a:lnTo>
                <a:close/>
              </a:path>
              <a:path w="1717040" h="166370">
                <a:moveTo>
                  <a:pt x="1543050" y="156210"/>
                </a:moveTo>
                <a:lnTo>
                  <a:pt x="1464309" y="156210"/>
                </a:lnTo>
                <a:lnTo>
                  <a:pt x="1464309" y="157479"/>
                </a:lnTo>
                <a:lnTo>
                  <a:pt x="1543050" y="157479"/>
                </a:lnTo>
                <a:lnTo>
                  <a:pt x="1543050" y="156210"/>
                </a:lnTo>
                <a:close/>
              </a:path>
              <a:path w="1717040" h="166370">
                <a:moveTo>
                  <a:pt x="1548129" y="152400"/>
                </a:moveTo>
                <a:lnTo>
                  <a:pt x="1473200" y="152400"/>
                </a:lnTo>
                <a:lnTo>
                  <a:pt x="1473200" y="156210"/>
                </a:lnTo>
                <a:lnTo>
                  <a:pt x="1548129" y="156210"/>
                </a:lnTo>
                <a:lnTo>
                  <a:pt x="1548129" y="152400"/>
                </a:lnTo>
                <a:close/>
              </a:path>
              <a:path w="1717040" h="166370">
                <a:moveTo>
                  <a:pt x="1549400" y="151129"/>
                </a:moveTo>
                <a:lnTo>
                  <a:pt x="1475740" y="151129"/>
                </a:lnTo>
                <a:lnTo>
                  <a:pt x="1475740" y="152400"/>
                </a:lnTo>
                <a:lnTo>
                  <a:pt x="1549400" y="152400"/>
                </a:lnTo>
                <a:lnTo>
                  <a:pt x="1549400" y="151129"/>
                </a:lnTo>
                <a:close/>
              </a:path>
              <a:path w="1717040" h="166370">
                <a:moveTo>
                  <a:pt x="1550670" y="149860"/>
                </a:moveTo>
                <a:lnTo>
                  <a:pt x="1478279" y="149860"/>
                </a:lnTo>
                <a:lnTo>
                  <a:pt x="1478279" y="151129"/>
                </a:lnTo>
                <a:lnTo>
                  <a:pt x="1550670" y="151129"/>
                </a:lnTo>
                <a:lnTo>
                  <a:pt x="1550670" y="149860"/>
                </a:lnTo>
                <a:close/>
              </a:path>
              <a:path w="1717040" h="166370">
                <a:moveTo>
                  <a:pt x="1555750" y="146050"/>
                </a:moveTo>
                <a:lnTo>
                  <a:pt x="1487170" y="146050"/>
                </a:lnTo>
                <a:lnTo>
                  <a:pt x="1487170" y="149860"/>
                </a:lnTo>
                <a:lnTo>
                  <a:pt x="1555750" y="149860"/>
                </a:lnTo>
                <a:lnTo>
                  <a:pt x="1555750" y="146050"/>
                </a:lnTo>
                <a:close/>
              </a:path>
              <a:path w="1717040" h="166370">
                <a:moveTo>
                  <a:pt x="1558289" y="144779"/>
                </a:moveTo>
                <a:lnTo>
                  <a:pt x="1490979" y="144779"/>
                </a:lnTo>
                <a:lnTo>
                  <a:pt x="1490979" y="146050"/>
                </a:lnTo>
                <a:lnTo>
                  <a:pt x="1558289" y="146050"/>
                </a:lnTo>
                <a:lnTo>
                  <a:pt x="1558289" y="144779"/>
                </a:lnTo>
                <a:close/>
              </a:path>
              <a:path w="1717040" h="166370">
                <a:moveTo>
                  <a:pt x="1559560" y="143510"/>
                </a:moveTo>
                <a:lnTo>
                  <a:pt x="1493520" y="143510"/>
                </a:lnTo>
                <a:lnTo>
                  <a:pt x="1493520" y="144779"/>
                </a:lnTo>
                <a:lnTo>
                  <a:pt x="1559560" y="144779"/>
                </a:lnTo>
                <a:lnTo>
                  <a:pt x="1559560" y="143510"/>
                </a:lnTo>
                <a:close/>
              </a:path>
              <a:path w="1717040" h="166370">
                <a:moveTo>
                  <a:pt x="1564640" y="139700"/>
                </a:moveTo>
                <a:lnTo>
                  <a:pt x="1499870" y="139700"/>
                </a:lnTo>
                <a:lnTo>
                  <a:pt x="1499870" y="143510"/>
                </a:lnTo>
                <a:lnTo>
                  <a:pt x="1564640" y="143510"/>
                </a:lnTo>
                <a:lnTo>
                  <a:pt x="1564640" y="139700"/>
                </a:lnTo>
                <a:close/>
              </a:path>
              <a:path w="1717040" h="166370">
                <a:moveTo>
                  <a:pt x="1565909" y="138429"/>
                </a:moveTo>
                <a:lnTo>
                  <a:pt x="1502409" y="138429"/>
                </a:lnTo>
                <a:lnTo>
                  <a:pt x="1502409" y="139700"/>
                </a:lnTo>
                <a:lnTo>
                  <a:pt x="1565909" y="139700"/>
                </a:lnTo>
                <a:lnTo>
                  <a:pt x="1565909" y="138429"/>
                </a:lnTo>
                <a:close/>
              </a:path>
              <a:path w="1717040" h="166370">
                <a:moveTo>
                  <a:pt x="1568450" y="137160"/>
                </a:moveTo>
                <a:lnTo>
                  <a:pt x="1503679" y="137160"/>
                </a:lnTo>
                <a:lnTo>
                  <a:pt x="1503679" y="138429"/>
                </a:lnTo>
                <a:lnTo>
                  <a:pt x="1568450" y="138429"/>
                </a:lnTo>
                <a:lnTo>
                  <a:pt x="1568450" y="137160"/>
                </a:lnTo>
                <a:close/>
              </a:path>
              <a:path w="1717040" h="166370">
                <a:moveTo>
                  <a:pt x="1573530" y="133350"/>
                </a:moveTo>
                <a:lnTo>
                  <a:pt x="1507490" y="133350"/>
                </a:lnTo>
                <a:lnTo>
                  <a:pt x="1507490" y="137160"/>
                </a:lnTo>
                <a:lnTo>
                  <a:pt x="1573530" y="137160"/>
                </a:lnTo>
                <a:lnTo>
                  <a:pt x="1573530" y="133350"/>
                </a:lnTo>
                <a:close/>
              </a:path>
              <a:path w="1717040" h="166370">
                <a:moveTo>
                  <a:pt x="1574800" y="132079"/>
                </a:moveTo>
                <a:lnTo>
                  <a:pt x="1510029" y="132079"/>
                </a:lnTo>
                <a:lnTo>
                  <a:pt x="1510029" y="133350"/>
                </a:lnTo>
                <a:lnTo>
                  <a:pt x="1574800" y="133350"/>
                </a:lnTo>
                <a:lnTo>
                  <a:pt x="1574800" y="132079"/>
                </a:lnTo>
                <a:close/>
              </a:path>
              <a:path w="1717040" h="166370">
                <a:moveTo>
                  <a:pt x="1576070" y="130810"/>
                </a:moveTo>
                <a:lnTo>
                  <a:pt x="1511300" y="130810"/>
                </a:lnTo>
                <a:lnTo>
                  <a:pt x="1511300" y="132079"/>
                </a:lnTo>
                <a:lnTo>
                  <a:pt x="1576070" y="132079"/>
                </a:lnTo>
                <a:lnTo>
                  <a:pt x="1576070" y="130810"/>
                </a:lnTo>
                <a:close/>
              </a:path>
              <a:path w="1717040" h="166370">
                <a:moveTo>
                  <a:pt x="1581150" y="127000"/>
                </a:moveTo>
                <a:lnTo>
                  <a:pt x="1516379" y="127000"/>
                </a:lnTo>
                <a:lnTo>
                  <a:pt x="1516379" y="130810"/>
                </a:lnTo>
                <a:lnTo>
                  <a:pt x="1581150" y="130810"/>
                </a:lnTo>
                <a:lnTo>
                  <a:pt x="1581150" y="127000"/>
                </a:lnTo>
                <a:close/>
              </a:path>
              <a:path w="1717040" h="166370">
                <a:moveTo>
                  <a:pt x="1583690" y="125729"/>
                </a:moveTo>
                <a:lnTo>
                  <a:pt x="1517650" y="125729"/>
                </a:lnTo>
                <a:lnTo>
                  <a:pt x="1517650" y="127000"/>
                </a:lnTo>
                <a:lnTo>
                  <a:pt x="1583690" y="127000"/>
                </a:lnTo>
                <a:lnTo>
                  <a:pt x="1583690" y="125729"/>
                </a:lnTo>
                <a:close/>
              </a:path>
              <a:path w="1717040" h="166370">
                <a:moveTo>
                  <a:pt x="1584960" y="124460"/>
                </a:moveTo>
                <a:lnTo>
                  <a:pt x="1518920" y="124460"/>
                </a:lnTo>
                <a:lnTo>
                  <a:pt x="1518920" y="125729"/>
                </a:lnTo>
                <a:lnTo>
                  <a:pt x="1584960" y="125729"/>
                </a:lnTo>
                <a:lnTo>
                  <a:pt x="1584960" y="124460"/>
                </a:lnTo>
                <a:close/>
              </a:path>
              <a:path w="1717040" h="166370">
                <a:moveTo>
                  <a:pt x="1590040" y="120650"/>
                </a:moveTo>
                <a:lnTo>
                  <a:pt x="1524000" y="120650"/>
                </a:lnTo>
                <a:lnTo>
                  <a:pt x="1524000" y="124460"/>
                </a:lnTo>
                <a:lnTo>
                  <a:pt x="1590040" y="124460"/>
                </a:lnTo>
                <a:lnTo>
                  <a:pt x="1590040" y="120650"/>
                </a:lnTo>
                <a:close/>
              </a:path>
              <a:path w="1717040" h="166370">
                <a:moveTo>
                  <a:pt x="1591310" y="119379"/>
                </a:moveTo>
                <a:lnTo>
                  <a:pt x="1525270" y="119379"/>
                </a:lnTo>
                <a:lnTo>
                  <a:pt x="1525270" y="120650"/>
                </a:lnTo>
                <a:lnTo>
                  <a:pt x="1591310" y="120650"/>
                </a:lnTo>
                <a:lnTo>
                  <a:pt x="1591310" y="119379"/>
                </a:lnTo>
                <a:close/>
              </a:path>
              <a:path w="1717040" h="166370">
                <a:moveTo>
                  <a:pt x="1593850" y="118110"/>
                </a:moveTo>
                <a:lnTo>
                  <a:pt x="1526540" y="118110"/>
                </a:lnTo>
                <a:lnTo>
                  <a:pt x="1526540" y="119379"/>
                </a:lnTo>
                <a:lnTo>
                  <a:pt x="1593850" y="119379"/>
                </a:lnTo>
                <a:lnTo>
                  <a:pt x="1593850" y="118110"/>
                </a:lnTo>
                <a:close/>
              </a:path>
              <a:path w="1717040" h="166370">
                <a:moveTo>
                  <a:pt x="1597660" y="114300"/>
                </a:moveTo>
                <a:lnTo>
                  <a:pt x="1531620" y="114300"/>
                </a:lnTo>
                <a:lnTo>
                  <a:pt x="1531620" y="118110"/>
                </a:lnTo>
                <a:lnTo>
                  <a:pt x="1597660" y="118110"/>
                </a:lnTo>
                <a:lnTo>
                  <a:pt x="1597660" y="114300"/>
                </a:lnTo>
                <a:close/>
              </a:path>
              <a:path w="1717040" h="166370">
                <a:moveTo>
                  <a:pt x="1600200" y="113029"/>
                </a:moveTo>
                <a:lnTo>
                  <a:pt x="1532890" y="113029"/>
                </a:lnTo>
                <a:lnTo>
                  <a:pt x="1532890" y="114300"/>
                </a:lnTo>
                <a:lnTo>
                  <a:pt x="1600200" y="114300"/>
                </a:lnTo>
                <a:lnTo>
                  <a:pt x="1600200" y="113029"/>
                </a:lnTo>
                <a:close/>
              </a:path>
              <a:path w="1717040" h="166370">
                <a:moveTo>
                  <a:pt x="1601469" y="111760"/>
                </a:moveTo>
                <a:lnTo>
                  <a:pt x="1534159" y="111760"/>
                </a:lnTo>
                <a:lnTo>
                  <a:pt x="1534159" y="113029"/>
                </a:lnTo>
                <a:lnTo>
                  <a:pt x="1601469" y="113029"/>
                </a:lnTo>
                <a:lnTo>
                  <a:pt x="1601469" y="111760"/>
                </a:lnTo>
                <a:close/>
              </a:path>
              <a:path w="1717040" h="166370">
                <a:moveTo>
                  <a:pt x="1606550" y="107950"/>
                </a:moveTo>
                <a:lnTo>
                  <a:pt x="1539240" y="107950"/>
                </a:lnTo>
                <a:lnTo>
                  <a:pt x="1539240" y="111760"/>
                </a:lnTo>
                <a:lnTo>
                  <a:pt x="1606550" y="111760"/>
                </a:lnTo>
                <a:lnTo>
                  <a:pt x="1606550" y="107950"/>
                </a:lnTo>
                <a:close/>
              </a:path>
              <a:path w="1717040" h="166370">
                <a:moveTo>
                  <a:pt x="1607819" y="106679"/>
                </a:moveTo>
                <a:lnTo>
                  <a:pt x="1540509" y="106679"/>
                </a:lnTo>
                <a:lnTo>
                  <a:pt x="1540509" y="107950"/>
                </a:lnTo>
                <a:lnTo>
                  <a:pt x="1607819" y="107950"/>
                </a:lnTo>
                <a:lnTo>
                  <a:pt x="1607819" y="106679"/>
                </a:lnTo>
                <a:close/>
              </a:path>
              <a:path w="1717040" h="166370">
                <a:moveTo>
                  <a:pt x="1610359" y="105410"/>
                </a:moveTo>
                <a:lnTo>
                  <a:pt x="1541779" y="105410"/>
                </a:lnTo>
                <a:lnTo>
                  <a:pt x="1541779" y="106679"/>
                </a:lnTo>
                <a:lnTo>
                  <a:pt x="1610359" y="106679"/>
                </a:lnTo>
                <a:lnTo>
                  <a:pt x="1610359" y="105410"/>
                </a:lnTo>
                <a:close/>
              </a:path>
              <a:path w="1717040" h="166370">
                <a:moveTo>
                  <a:pt x="1615439" y="101600"/>
                </a:moveTo>
                <a:lnTo>
                  <a:pt x="1546859" y="101600"/>
                </a:lnTo>
                <a:lnTo>
                  <a:pt x="1546859" y="105410"/>
                </a:lnTo>
                <a:lnTo>
                  <a:pt x="1615439" y="105410"/>
                </a:lnTo>
                <a:lnTo>
                  <a:pt x="1615439" y="101600"/>
                </a:lnTo>
                <a:close/>
              </a:path>
              <a:path w="1717040" h="166370">
                <a:moveTo>
                  <a:pt x="1616709" y="100329"/>
                </a:moveTo>
                <a:lnTo>
                  <a:pt x="1548129" y="100329"/>
                </a:lnTo>
                <a:lnTo>
                  <a:pt x="1548129" y="101600"/>
                </a:lnTo>
                <a:lnTo>
                  <a:pt x="1616709" y="101600"/>
                </a:lnTo>
                <a:lnTo>
                  <a:pt x="1616709" y="100329"/>
                </a:lnTo>
                <a:close/>
              </a:path>
              <a:path w="1717040" h="166370">
                <a:moveTo>
                  <a:pt x="1617979" y="99060"/>
                </a:moveTo>
                <a:lnTo>
                  <a:pt x="1549400" y="99060"/>
                </a:lnTo>
                <a:lnTo>
                  <a:pt x="1549400" y="100329"/>
                </a:lnTo>
                <a:lnTo>
                  <a:pt x="1617979" y="100329"/>
                </a:lnTo>
                <a:lnTo>
                  <a:pt x="1617979" y="99060"/>
                </a:lnTo>
                <a:close/>
              </a:path>
              <a:path w="1717040" h="166370">
                <a:moveTo>
                  <a:pt x="1623059" y="95250"/>
                </a:moveTo>
                <a:lnTo>
                  <a:pt x="1554479" y="95250"/>
                </a:lnTo>
                <a:lnTo>
                  <a:pt x="1554479" y="99060"/>
                </a:lnTo>
                <a:lnTo>
                  <a:pt x="1623059" y="99060"/>
                </a:lnTo>
                <a:lnTo>
                  <a:pt x="1623059" y="95250"/>
                </a:lnTo>
                <a:close/>
              </a:path>
              <a:path w="1717040" h="166370">
                <a:moveTo>
                  <a:pt x="1625600" y="93979"/>
                </a:moveTo>
                <a:lnTo>
                  <a:pt x="1555750" y="93979"/>
                </a:lnTo>
                <a:lnTo>
                  <a:pt x="1555750" y="95250"/>
                </a:lnTo>
                <a:lnTo>
                  <a:pt x="1625600" y="95250"/>
                </a:lnTo>
                <a:lnTo>
                  <a:pt x="1625600" y="93979"/>
                </a:lnTo>
                <a:close/>
              </a:path>
              <a:path w="1717040" h="166370">
                <a:moveTo>
                  <a:pt x="1626870" y="92710"/>
                </a:moveTo>
                <a:lnTo>
                  <a:pt x="1557020" y="92710"/>
                </a:lnTo>
                <a:lnTo>
                  <a:pt x="1557020" y="93979"/>
                </a:lnTo>
                <a:lnTo>
                  <a:pt x="1626870" y="93979"/>
                </a:lnTo>
                <a:lnTo>
                  <a:pt x="1626870" y="92710"/>
                </a:lnTo>
                <a:close/>
              </a:path>
              <a:path w="1717040" h="166370">
                <a:moveTo>
                  <a:pt x="1631950" y="88900"/>
                </a:moveTo>
                <a:lnTo>
                  <a:pt x="1562100" y="88900"/>
                </a:lnTo>
                <a:lnTo>
                  <a:pt x="1562100" y="92710"/>
                </a:lnTo>
                <a:lnTo>
                  <a:pt x="1631950" y="92710"/>
                </a:lnTo>
                <a:lnTo>
                  <a:pt x="1631950" y="88900"/>
                </a:lnTo>
                <a:close/>
              </a:path>
              <a:path w="1717040" h="166370">
                <a:moveTo>
                  <a:pt x="1633220" y="87629"/>
                </a:moveTo>
                <a:lnTo>
                  <a:pt x="1563370" y="87629"/>
                </a:lnTo>
                <a:lnTo>
                  <a:pt x="1563370" y="88900"/>
                </a:lnTo>
                <a:lnTo>
                  <a:pt x="1633220" y="88900"/>
                </a:lnTo>
                <a:lnTo>
                  <a:pt x="1633220" y="87629"/>
                </a:lnTo>
                <a:close/>
              </a:path>
              <a:path w="1717040" h="166370">
                <a:moveTo>
                  <a:pt x="1635759" y="86360"/>
                </a:moveTo>
                <a:lnTo>
                  <a:pt x="1565909" y="86360"/>
                </a:lnTo>
                <a:lnTo>
                  <a:pt x="1565909" y="87629"/>
                </a:lnTo>
                <a:lnTo>
                  <a:pt x="1635759" y="87629"/>
                </a:lnTo>
                <a:lnTo>
                  <a:pt x="1635759" y="86360"/>
                </a:lnTo>
                <a:close/>
              </a:path>
              <a:path w="1717040" h="166370">
                <a:moveTo>
                  <a:pt x="1640840" y="82550"/>
                </a:moveTo>
                <a:lnTo>
                  <a:pt x="1569720" y="82550"/>
                </a:lnTo>
                <a:lnTo>
                  <a:pt x="1569720" y="86360"/>
                </a:lnTo>
                <a:lnTo>
                  <a:pt x="1640840" y="86360"/>
                </a:lnTo>
                <a:lnTo>
                  <a:pt x="1640840" y="82550"/>
                </a:lnTo>
                <a:close/>
              </a:path>
              <a:path w="1717040" h="166370">
                <a:moveTo>
                  <a:pt x="1642110" y="81279"/>
                </a:moveTo>
                <a:lnTo>
                  <a:pt x="1570990" y="81279"/>
                </a:lnTo>
                <a:lnTo>
                  <a:pt x="1570990" y="82550"/>
                </a:lnTo>
                <a:lnTo>
                  <a:pt x="1642110" y="82550"/>
                </a:lnTo>
                <a:lnTo>
                  <a:pt x="1642110" y="81279"/>
                </a:lnTo>
                <a:close/>
              </a:path>
              <a:path w="1717040" h="166370">
                <a:moveTo>
                  <a:pt x="1643379" y="80010"/>
                </a:moveTo>
                <a:lnTo>
                  <a:pt x="1573529" y="80010"/>
                </a:lnTo>
                <a:lnTo>
                  <a:pt x="1573529" y="81279"/>
                </a:lnTo>
                <a:lnTo>
                  <a:pt x="1643379" y="81279"/>
                </a:lnTo>
                <a:lnTo>
                  <a:pt x="1643379" y="80010"/>
                </a:lnTo>
                <a:close/>
              </a:path>
              <a:path w="1717040" h="166370">
                <a:moveTo>
                  <a:pt x="1648460" y="76200"/>
                </a:moveTo>
                <a:lnTo>
                  <a:pt x="1577340" y="76200"/>
                </a:lnTo>
                <a:lnTo>
                  <a:pt x="1577340" y="80010"/>
                </a:lnTo>
                <a:lnTo>
                  <a:pt x="1648460" y="80010"/>
                </a:lnTo>
                <a:lnTo>
                  <a:pt x="1648460" y="76200"/>
                </a:lnTo>
                <a:close/>
              </a:path>
              <a:path w="1717040" h="166370">
                <a:moveTo>
                  <a:pt x="1651000" y="74929"/>
                </a:moveTo>
                <a:lnTo>
                  <a:pt x="1579879" y="74929"/>
                </a:lnTo>
                <a:lnTo>
                  <a:pt x="1579879" y="76200"/>
                </a:lnTo>
                <a:lnTo>
                  <a:pt x="1651000" y="76200"/>
                </a:lnTo>
                <a:lnTo>
                  <a:pt x="1651000" y="74929"/>
                </a:lnTo>
                <a:close/>
              </a:path>
              <a:path w="1717040" h="166370">
                <a:moveTo>
                  <a:pt x="1652270" y="73660"/>
                </a:moveTo>
                <a:lnTo>
                  <a:pt x="1581150" y="73660"/>
                </a:lnTo>
                <a:lnTo>
                  <a:pt x="1581150" y="74929"/>
                </a:lnTo>
                <a:lnTo>
                  <a:pt x="1652270" y="74929"/>
                </a:lnTo>
                <a:lnTo>
                  <a:pt x="1652270" y="73660"/>
                </a:lnTo>
                <a:close/>
              </a:path>
              <a:path w="1717040" h="166370">
                <a:moveTo>
                  <a:pt x="1656079" y="69850"/>
                </a:moveTo>
                <a:lnTo>
                  <a:pt x="1584959" y="69850"/>
                </a:lnTo>
                <a:lnTo>
                  <a:pt x="1584959" y="73660"/>
                </a:lnTo>
                <a:lnTo>
                  <a:pt x="1656079" y="73660"/>
                </a:lnTo>
                <a:lnTo>
                  <a:pt x="1656079" y="69850"/>
                </a:lnTo>
                <a:close/>
              </a:path>
              <a:path w="1717040" h="166370">
                <a:moveTo>
                  <a:pt x="1657350" y="67310"/>
                </a:moveTo>
                <a:lnTo>
                  <a:pt x="1588770" y="67310"/>
                </a:lnTo>
                <a:lnTo>
                  <a:pt x="1588770" y="68579"/>
                </a:lnTo>
                <a:lnTo>
                  <a:pt x="1587500" y="68579"/>
                </a:lnTo>
                <a:lnTo>
                  <a:pt x="1587500" y="69850"/>
                </a:lnTo>
                <a:lnTo>
                  <a:pt x="1657350" y="69850"/>
                </a:lnTo>
                <a:lnTo>
                  <a:pt x="1657350" y="67310"/>
                </a:lnTo>
                <a:close/>
              </a:path>
              <a:path w="1717040" h="166370">
                <a:moveTo>
                  <a:pt x="1661159" y="63500"/>
                </a:moveTo>
                <a:lnTo>
                  <a:pt x="1593850" y="63500"/>
                </a:lnTo>
                <a:lnTo>
                  <a:pt x="1593850" y="67310"/>
                </a:lnTo>
                <a:lnTo>
                  <a:pt x="1661159" y="67310"/>
                </a:lnTo>
                <a:lnTo>
                  <a:pt x="1661159" y="63500"/>
                </a:lnTo>
                <a:close/>
              </a:path>
              <a:path w="1717040" h="166370">
                <a:moveTo>
                  <a:pt x="1662429" y="62230"/>
                </a:moveTo>
                <a:lnTo>
                  <a:pt x="1595120" y="62230"/>
                </a:lnTo>
                <a:lnTo>
                  <a:pt x="1595120" y="63500"/>
                </a:lnTo>
                <a:lnTo>
                  <a:pt x="1662429" y="63500"/>
                </a:lnTo>
                <a:lnTo>
                  <a:pt x="1662429" y="62230"/>
                </a:lnTo>
                <a:close/>
              </a:path>
              <a:path w="1717040" h="166370">
                <a:moveTo>
                  <a:pt x="1663700" y="60959"/>
                </a:moveTo>
                <a:lnTo>
                  <a:pt x="1596390" y="60959"/>
                </a:lnTo>
                <a:lnTo>
                  <a:pt x="1596390" y="62230"/>
                </a:lnTo>
                <a:lnTo>
                  <a:pt x="1663700" y="62230"/>
                </a:lnTo>
                <a:lnTo>
                  <a:pt x="1663700" y="60959"/>
                </a:lnTo>
                <a:close/>
              </a:path>
              <a:path w="1717040" h="166370">
                <a:moveTo>
                  <a:pt x="1666240" y="57150"/>
                </a:moveTo>
                <a:lnTo>
                  <a:pt x="1601470" y="57150"/>
                </a:lnTo>
                <a:lnTo>
                  <a:pt x="1601470" y="60959"/>
                </a:lnTo>
                <a:lnTo>
                  <a:pt x="1666239" y="60959"/>
                </a:lnTo>
                <a:lnTo>
                  <a:pt x="1666240" y="57150"/>
                </a:lnTo>
                <a:close/>
              </a:path>
              <a:path w="1717040" h="166370">
                <a:moveTo>
                  <a:pt x="1667510" y="55880"/>
                </a:moveTo>
                <a:lnTo>
                  <a:pt x="1602740" y="55880"/>
                </a:lnTo>
                <a:lnTo>
                  <a:pt x="1602740" y="57150"/>
                </a:lnTo>
                <a:lnTo>
                  <a:pt x="1667510" y="57150"/>
                </a:lnTo>
                <a:lnTo>
                  <a:pt x="1667510" y="55880"/>
                </a:lnTo>
                <a:close/>
              </a:path>
              <a:path w="1717040" h="166370">
                <a:moveTo>
                  <a:pt x="1668779" y="54609"/>
                </a:moveTo>
                <a:lnTo>
                  <a:pt x="1604009" y="54609"/>
                </a:lnTo>
                <a:lnTo>
                  <a:pt x="1604009" y="55880"/>
                </a:lnTo>
                <a:lnTo>
                  <a:pt x="1668779" y="55880"/>
                </a:lnTo>
                <a:lnTo>
                  <a:pt x="1668779" y="54609"/>
                </a:lnTo>
                <a:close/>
              </a:path>
              <a:path w="1717040" h="166370">
                <a:moveTo>
                  <a:pt x="1672590" y="50800"/>
                </a:moveTo>
                <a:lnTo>
                  <a:pt x="1607820" y="50800"/>
                </a:lnTo>
                <a:lnTo>
                  <a:pt x="1607820" y="54609"/>
                </a:lnTo>
                <a:lnTo>
                  <a:pt x="1672590" y="54609"/>
                </a:lnTo>
                <a:lnTo>
                  <a:pt x="1672590" y="50800"/>
                </a:lnTo>
                <a:close/>
              </a:path>
              <a:path w="1717040" h="166370">
                <a:moveTo>
                  <a:pt x="1675130" y="48259"/>
                </a:moveTo>
                <a:lnTo>
                  <a:pt x="1609090" y="48259"/>
                </a:lnTo>
                <a:lnTo>
                  <a:pt x="1609090" y="50800"/>
                </a:lnTo>
                <a:lnTo>
                  <a:pt x="1673860" y="50800"/>
                </a:lnTo>
                <a:lnTo>
                  <a:pt x="1673860" y="49530"/>
                </a:lnTo>
                <a:lnTo>
                  <a:pt x="1675130" y="49530"/>
                </a:lnTo>
                <a:lnTo>
                  <a:pt x="1675130" y="48259"/>
                </a:lnTo>
                <a:close/>
              </a:path>
              <a:path w="1717040" h="166370">
                <a:moveTo>
                  <a:pt x="1677670" y="44450"/>
                </a:moveTo>
                <a:lnTo>
                  <a:pt x="1612900" y="44450"/>
                </a:lnTo>
                <a:lnTo>
                  <a:pt x="1612900" y="48259"/>
                </a:lnTo>
                <a:lnTo>
                  <a:pt x="1677670" y="48259"/>
                </a:lnTo>
                <a:lnTo>
                  <a:pt x="1677670" y="44450"/>
                </a:lnTo>
                <a:close/>
              </a:path>
              <a:path w="1717040" h="166370">
                <a:moveTo>
                  <a:pt x="1678940" y="43180"/>
                </a:moveTo>
                <a:lnTo>
                  <a:pt x="1614170" y="43180"/>
                </a:lnTo>
                <a:lnTo>
                  <a:pt x="1614170" y="44450"/>
                </a:lnTo>
                <a:lnTo>
                  <a:pt x="1678940" y="44450"/>
                </a:lnTo>
                <a:lnTo>
                  <a:pt x="1678940" y="43180"/>
                </a:lnTo>
                <a:close/>
              </a:path>
              <a:path w="1717040" h="166370">
                <a:moveTo>
                  <a:pt x="1680210" y="41909"/>
                </a:moveTo>
                <a:lnTo>
                  <a:pt x="1615440" y="41909"/>
                </a:lnTo>
                <a:lnTo>
                  <a:pt x="1615440" y="43180"/>
                </a:lnTo>
                <a:lnTo>
                  <a:pt x="1680210" y="43180"/>
                </a:lnTo>
                <a:lnTo>
                  <a:pt x="1680210" y="41909"/>
                </a:lnTo>
                <a:close/>
              </a:path>
              <a:path w="1717040" h="166370">
                <a:moveTo>
                  <a:pt x="1684020" y="38100"/>
                </a:moveTo>
                <a:lnTo>
                  <a:pt x="1619250" y="38100"/>
                </a:lnTo>
                <a:lnTo>
                  <a:pt x="1619250" y="41909"/>
                </a:lnTo>
                <a:lnTo>
                  <a:pt x="1684020" y="41909"/>
                </a:lnTo>
                <a:lnTo>
                  <a:pt x="1684020" y="38100"/>
                </a:lnTo>
                <a:close/>
              </a:path>
              <a:path w="1717040" h="166370">
                <a:moveTo>
                  <a:pt x="1685290" y="35559"/>
                </a:moveTo>
                <a:lnTo>
                  <a:pt x="1620520" y="35559"/>
                </a:lnTo>
                <a:lnTo>
                  <a:pt x="1620520" y="38100"/>
                </a:lnTo>
                <a:lnTo>
                  <a:pt x="1685290" y="38100"/>
                </a:lnTo>
                <a:lnTo>
                  <a:pt x="1685290" y="35559"/>
                </a:lnTo>
                <a:close/>
              </a:path>
              <a:path w="1717040" h="166370">
                <a:moveTo>
                  <a:pt x="1689100" y="31750"/>
                </a:moveTo>
                <a:lnTo>
                  <a:pt x="1624329" y="31750"/>
                </a:lnTo>
                <a:lnTo>
                  <a:pt x="1624329" y="35559"/>
                </a:lnTo>
                <a:lnTo>
                  <a:pt x="1689100" y="35559"/>
                </a:lnTo>
                <a:lnTo>
                  <a:pt x="1689100" y="31750"/>
                </a:lnTo>
                <a:close/>
              </a:path>
              <a:path w="1717040" h="166370">
                <a:moveTo>
                  <a:pt x="1690370" y="30480"/>
                </a:moveTo>
                <a:lnTo>
                  <a:pt x="1625600" y="30480"/>
                </a:lnTo>
                <a:lnTo>
                  <a:pt x="1625600" y="31750"/>
                </a:lnTo>
                <a:lnTo>
                  <a:pt x="1690370" y="31750"/>
                </a:lnTo>
                <a:lnTo>
                  <a:pt x="1690370" y="30480"/>
                </a:lnTo>
                <a:close/>
              </a:path>
              <a:path w="1717040" h="166370">
                <a:moveTo>
                  <a:pt x="1691640" y="29209"/>
                </a:moveTo>
                <a:lnTo>
                  <a:pt x="1626870" y="29209"/>
                </a:lnTo>
                <a:lnTo>
                  <a:pt x="1626870" y="30480"/>
                </a:lnTo>
                <a:lnTo>
                  <a:pt x="1691640" y="30480"/>
                </a:lnTo>
                <a:lnTo>
                  <a:pt x="1691640" y="29209"/>
                </a:lnTo>
                <a:close/>
              </a:path>
              <a:path w="1717040" h="166370">
                <a:moveTo>
                  <a:pt x="1695450" y="24130"/>
                </a:moveTo>
                <a:lnTo>
                  <a:pt x="1630679" y="24130"/>
                </a:lnTo>
                <a:lnTo>
                  <a:pt x="1630679" y="29209"/>
                </a:lnTo>
                <a:lnTo>
                  <a:pt x="1694179" y="29209"/>
                </a:lnTo>
                <a:lnTo>
                  <a:pt x="1694179" y="25400"/>
                </a:lnTo>
                <a:lnTo>
                  <a:pt x="1695450" y="25400"/>
                </a:lnTo>
                <a:lnTo>
                  <a:pt x="1695450" y="24130"/>
                </a:lnTo>
                <a:close/>
              </a:path>
              <a:path w="1717040" h="166370">
                <a:moveTo>
                  <a:pt x="1696720" y="22859"/>
                </a:moveTo>
                <a:lnTo>
                  <a:pt x="1631950" y="22859"/>
                </a:lnTo>
                <a:lnTo>
                  <a:pt x="1631950" y="24130"/>
                </a:lnTo>
                <a:lnTo>
                  <a:pt x="1696720" y="24130"/>
                </a:lnTo>
                <a:lnTo>
                  <a:pt x="1696720" y="22859"/>
                </a:lnTo>
                <a:close/>
              </a:path>
              <a:path w="1717040" h="166370">
                <a:moveTo>
                  <a:pt x="1700529" y="19050"/>
                </a:moveTo>
                <a:lnTo>
                  <a:pt x="1635759" y="19050"/>
                </a:lnTo>
                <a:lnTo>
                  <a:pt x="1635759" y="22859"/>
                </a:lnTo>
                <a:lnTo>
                  <a:pt x="1700529" y="22859"/>
                </a:lnTo>
                <a:lnTo>
                  <a:pt x="1700529" y="19050"/>
                </a:lnTo>
                <a:close/>
              </a:path>
              <a:path w="1717040" h="166370">
                <a:moveTo>
                  <a:pt x="1701800" y="17780"/>
                </a:moveTo>
                <a:lnTo>
                  <a:pt x="1637029" y="17780"/>
                </a:lnTo>
                <a:lnTo>
                  <a:pt x="1637029" y="19050"/>
                </a:lnTo>
                <a:lnTo>
                  <a:pt x="1701800" y="19050"/>
                </a:lnTo>
                <a:lnTo>
                  <a:pt x="1701800" y="17780"/>
                </a:lnTo>
                <a:close/>
              </a:path>
              <a:path w="1717040" h="166370">
                <a:moveTo>
                  <a:pt x="1703070" y="16509"/>
                </a:moveTo>
                <a:lnTo>
                  <a:pt x="1638300" y="16509"/>
                </a:lnTo>
                <a:lnTo>
                  <a:pt x="1638300" y="17780"/>
                </a:lnTo>
                <a:lnTo>
                  <a:pt x="1703070" y="17780"/>
                </a:lnTo>
                <a:lnTo>
                  <a:pt x="1703070" y="16509"/>
                </a:lnTo>
                <a:close/>
              </a:path>
              <a:path w="1717040" h="166370">
                <a:moveTo>
                  <a:pt x="1705610" y="12700"/>
                </a:moveTo>
                <a:lnTo>
                  <a:pt x="1640840" y="12700"/>
                </a:lnTo>
                <a:lnTo>
                  <a:pt x="1640840" y="16509"/>
                </a:lnTo>
                <a:lnTo>
                  <a:pt x="1705610" y="16509"/>
                </a:lnTo>
                <a:lnTo>
                  <a:pt x="1705610" y="12700"/>
                </a:lnTo>
                <a:close/>
              </a:path>
              <a:path w="1717040" h="166370">
                <a:moveTo>
                  <a:pt x="1706879" y="11430"/>
                </a:moveTo>
                <a:lnTo>
                  <a:pt x="1642109" y="11430"/>
                </a:lnTo>
                <a:lnTo>
                  <a:pt x="1642109" y="12700"/>
                </a:lnTo>
                <a:lnTo>
                  <a:pt x="1706879" y="12700"/>
                </a:lnTo>
                <a:lnTo>
                  <a:pt x="1706879" y="11430"/>
                </a:lnTo>
                <a:close/>
              </a:path>
              <a:path w="1717040" h="166370">
                <a:moveTo>
                  <a:pt x="1708150" y="10159"/>
                </a:moveTo>
                <a:lnTo>
                  <a:pt x="1643379" y="10159"/>
                </a:lnTo>
                <a:lnTo>
                  <a:pt x="1643379" y="11430"/>
                </a:lnTo>
                <a:lnTo>
                  <a:pt x="1708150" y="11430"/>
                </a:lnTo>
                <a:lnTo>
                  <a:pt x="1708150" y="10159"/>
                </a:lnTo>
                <a:close/>
              </a:path>
              <a:path w="1717040" h="166370">
                <a:moveTo>
                  <a:pt x="1711960" y="6350"/>
                </a:moveTo>
                <a:lnTo>
                  <a:pt x="1647190" y="6350"/>
                </a:lnTo>
                <a:lnTo>
                  <a:pt x="1647190" y="10159"/>
                </a:lnTo>
                <a:lnTo>
                  <a:pt x="1711960" y="10159"/>
                </a:lnTo>
                <a:lnTo>
                  <a:pt x="1711960" y="6350"/>
                </a:lnTo>
                <a:close/>
              </a:path>
              <a:path w="1717040" h="166370">
                <a:moveTo>
                  <a:pt x="1713229" y="3809"/>
                </a:moveTo>
                <a:lnTo>
                  <a:pt x="1649729" y="3809"/>
                </a:lnTo>
                <a:lnTo>
                  <a:pt x="1649729" y="5080"/>
                </a:lnTo>
                <a:lnTo>
                  <a:pt x="1648459" y="5080"/>
                </a:lnTo>
                <a:lnTo>
                  <a:pt x="1648459" y="6350"/>
                </a:lnTo>
                <a:lnTo>
                  <a:pt x="1713229" y="6350"/>
                </a:lnTo>
                <a:lnTo>
                  <a:pt x="1713229" y="3809"/>
                </a:lnTo>
                <a:close/>
              </a:path>
              <a:path w="1717040" h="166370">
                <a:moveTo>
                  <a:pt x="1652270" y="2540"/>
                </a:moveTo>
                <a:lnTo>
                  <a:pt x="1651000" y="2540"/>
                </a:lnTo>
                <a:lnTo>
                  <a:pt x="1651000" y="3809"/>
                </a:lnTo>
                <a:lnTo>
                  <a:pt x="1652270" y="3809"/>
                </a:lnTo>
                <a:lnTo>
                  <a:pt x="1652270" y="2540"/>
                </a:lnTo>
                <a:close/>
              </a:path>
              <a:path w="1717040" h="166370">
                <a:moveTo>
                  <a:pt x="1717040" y="0"/>
                </a:moveTo>
                <a:lnTo>
                  <a:pt x="1652270" y="0"/>
                </a:lnTo>
                <a:lnTo>
                  <a:pt x="1652270" y="2540"/>
                </a:lnTo>
                <a:lnTo>
                  <a:pt x="1714500" y="2540"/>
                </a:lnTo>
                <a:lnTo>
                  <a:pt x="1714500" y="3809"/>
                </a:lnTo>
                <a:lnTo>
                  <a:pt x="1715770" y="3809"/>
                </a:lnTo>
                <a:lnTo>
                  <a:pt x="1715770" y="1270"/>
                </a:lnTo>
                <a:lnTo>
                  <a:pt x="1717040" y="1270"/>
                </a:lnTo>
                <a:lnTo>
                  <a:pt x="1717040" y="0"/>
                </a:lnTo>
                <a:close/>
              </a:path>
            </a:pathLst>
          </a:custGeom>
          <a:solidFill>
            <a:srgbClr val="02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bk object 2533"/>
          <p:cNvSpPr/>
          <p:nvPr/>
        </p:nvSpPr>
        <p:spPr>
          <a:xfrm>
            <a:off x="7590790" y="656081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bk object 2534"/>
          <p:cNvSpPr/>
          <p:nvPr/>
        </p:nvSpPr>
        <p:spPr>
          <a:xfrm>
            <a:off x="7627619" y="656081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bk object 2535"/>
          <p:cNvSpPr/>
          <p:nvPr/>
        </p:nvSpPr>
        <p:spPr>
          <a:xfrm>
            <a:off x="7567930" y="655955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bk object 2536"/>
          <p:cNvSpPr/>
          <p:nvPr/>
        </p:nvSpPr>
        <p:spPr>
          <a:xfrm>
            <a:off x="7519669" y="655700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0" y="1270"/>
                </a:moveTo>
                <a:lnTo>
                  <a:pt x="24129" y="1270"/>
                </a:lnTo>
                <a:lnTo>
                  <a:pt x="241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bk object 2537"/>
          <p:cNvSpPr/>
          <p:nvPr/>
        </p:nvSpPr>
        <p:spPr>
          <a:xfrm>
            <a:off x="7519669" y="655637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bk object 2538"/>
          <p:cNvSpPr/>
          <p:nvPr/>
        </p:nvSpPr>
        <p:spPr>
          <a:xfrm>
            <a:off x="7687309" y="655700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bk object 2539"/>
          <p:cNvSpPr/>
          <p:nvPr/>
        </p:nvSpPr>
        <p:spPr>
          <a:xfrm>
            <a:off x="7472680" y="655446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60" y="0"/>
                </a:moveTo>
                <a:lnTo>
                  <a:pt x="0" y="0"/>
                </a:lnTo>
                <a:lnTo>
                  <a:pt x="0" y="1269"/>
                </a:lnTo>
                <a:lnTo>
                  <a:pt x="22860" y="1269"/>
                </a:lnTo>
                <a:lnTo>
                  <a:pt x="2286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bk object 2540"/>
          <p:cNvSpPr/>
          <p:nvPr/>
        </p:nvSpPr>
        <p:spPr>
          <a:xfrm>
            <a:off x="7734300" y="655446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24129" y="0"/>
                </a:moveTo>
                <a:lnTo>
                  <a:pt x="0" y="0"/>
                </a:lnTo>
                <a:lnTo>
                  <a:pt x="0" y="1269"/>
                </a:lnTo>
                <a:lnTo>
                  <a:pt x="24129" y="1269"/>
                </a:lnTo>
                <a:lnTo>
                  <a:pt x="241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bk object 2541"/>
          <p:cNvSpPr/>
          <p:nvPr/>
        </p:nvSpPr>
        <p:spPr>
          <a:xfrm>
            <a:off x="7448550" y="6553200"/>
            <a:ext cx="334010" cy="0"/>
          </a:xfrm>
          <a:custGeom>
            <a:avLst/>
            <a:gdLst/>
            <a:ahLst/>
            <a:cxnLst/>
            <a:rect l="l" t="t" r="r" b="b"/>
            <a:pathLst>
              <a:path w="334009">
                <a:moveTo>
                  <a:pt x="0" y="0"/>
                </a:moveTo>
                <a:lnTo>
                  <a:pt x="3340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bk object 2542"/>
          <p:cNvSpPr/>
          <p:nvPr/>
        </p:nvSpPr>
        <p:spPr>
          <a:xfrm>
            <a:off x="74269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0" y="1270"/>
                </a:moveTo>
                <a:lnTo>
                  <a:pt x="8890" y="1270"/>
                </a:lnTo>
                <a:lnTo>
                  <a:pt x="88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bk object 2543"/>
          <p:cNvSpPr/>
          <p:nvPr/>
        </p:nvSpPr>
        <p:spPr>
          <a:xfrm>
            <a:off x="7426959" y="655002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bk object 2544"/>
          <p:cNvSpPr/>
          <p:nvPr/>
        </p:nvSpPr>
        <p:spPr>
          <a:xfrm>
            <a:off x="7816850" y="65506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bk object 2545"/>
          <p:cNvSpPr/>
          <p:nvPr/>
        </p:nvSpPr>
        <p:spPr>
          <a:xfrm>
            <a:off x="7415530" y="65481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bk object 2546"/>
          <p:cNvSpPr/>
          <p:nvPr/>
        </p:nvSpPr>
        <p:spPr>
          <a:xfrm>
            <a:off x="7827009" y="65481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bk object 2547"/>
          <p:cNvSpPr/>
          <p:nvPr/>
        </p:nvSpPr>
        <p:spPr>
          <a:xfrm>
            <a:off x="7409180" y="6546850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bk object 2548"/>
          <p:cNvSpPr/>
          <p:nvPr/>
        </p:nvSpPr>
        <p:spPr>
          <a:xfrm>
            <a:off x="7397750" y="65443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70"/>
                </a:moveTo>
                <a:lnTo>
                  <a:pt x="5079" y="1270"/>
                </a:lnTo>
                <a:lnTo>
                  <a:pt x="50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bk object 2549"/>
          <p:cNvSpPr/>
          <p:nvPr/>
        </p:nvSpPr>
        <p:spPr>
          <a:xfrm>
            <a:off x="7397750" y="654367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bk object 2550"/>
          <p:cNvSpPr/>
          <p:nvPr/>
        </p:nvSpPr>
        <p:spPr>
          <a:xfrm>
            <a:off x="7844790" y="65443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bk object 2551"/>
          <p:cNvSpPr/>
          <p:nvPr/>
        </p:nvSpPr>
        <p:spPr>
          <a:xfrm>
            <a:off x="7385050" y="65417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bk object 2552"/>
          <p:cNvSpPr/>
          <p:nvPr/>
        </p:nvSpPr>
        <p:spPr>
          <a:xfrm>
            <a:off x="7856219" y="65417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bk object 2553"/>
          <p:cNvSpPr/>
          <p:nvPr/>
        </p:nvSpPr>
        <p:spPr>
          <a:xfrm>
            <a:off x="7378700" y="6540500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bk object 2554"/>
          <p:cNvSpPr/>
          <p:nvPr/>
        </p:nvSpPr>
        <p:spPr>
          <a:xfrm>
            <a:off x="7367269" y="65379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70"/>
                </a:moveTo>
                <a:lnTo>
                  <a:pt x="5079" y="1270"/>
                </a:lnTo>
                <a:lnTo>
                  <a:pt x="50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bk object 2555"/>
          <p:cNvSpPr/>
          <p:nvPr/>
        </p:nvSpPr>
        <p:spPr>
          <a:xfrm>
            <a:off x="7367269" y="6537325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bk object 2556"/>
          <p:cNvSpPr/>
          <p:nvPr/>
        </p:nvSpPr>
        <p:spPr>
          <a:xfrm>
            <a:off x="7874000" y="653795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bk object 2557"/>
          <p:cNvSpPr/>
          <p:nvPr/>
        </p:nvSpPr>
        <p:spPr>
          <a:xfrm>
            <a:off x="7354569" y="65354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bk object 2558"/>
          <p:cNvSpPr/>
          <p:nvPr/>
        </p:nvSpPr>
        <p:spPr>
          <a:xfrm>
            <a:off x="7886700" y="65354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bk object 2559"/>
          <p:cNvSpPr/>
          <p:nvPr/>
        </p:nvSpPr>
        <p:spPr>
          <a:xfrm>
            <a:off x="7348219" y="6534150"/>
            <a:ext cx="549910" cy="0"/>
          </a:xfrm>
          <a:custGeom>
            <a:avLst/>
            <a:gdLst/>
            <a:ahLst/>
            <a:cxnLst/>
            <a:rect l="l" t="t" r="r" b="b"/>
            <a:pathLst>
              <a:path w="549909">
                <a:moveTo>
                  <a:pt x="0" y="0"/>
                </a:moveTo>
                <a:lnTo>
                  <a:pt x="5499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bk object 2560"/>
          <p:cNvSpPr/>
          <p:nvPr/>
        </p:nvSpPr>
        <p:spPr>
          <a:xfrm>
            <a:off x="7336790" y="65316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70"/>
                </a:moveTo>
                <a:lnTo>
                  <a:pt x="6350" y="1270"/>
                </a:lnTo>
                <a:lnTo>
                  <a:pt x="63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bk object 2561"/>
          <p:cNvSpPr/>
          <p:nvPr/>
        </p:nvSpPr>
        <p:spPr>
          <a:xfrm>
            <a:off x="7336790" y="653097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40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bk object 2562"/>
          <p:cNvSpPr/>
          <p:nvPr/>
        </p:nvSpPr>
        <p:spPr>
          <a:xfrm>
            <a:off x="7904480" y="65316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bk object 2563"/>
          <p:cNvSpPr/>
          <p:nvPr/>
        </p:nvSpPr>
        <p:spPr>
          <a:xfrm>
            <a:off x="7324090" y="65290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bk object 2564"/>
          <p:cNvSpPr/>
          <p:nvPr/>
        </p:nvSpPr>
        <p:spPr>
          <a:xfrm>
            <a:off x="7917180" y="65290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bk object 2565"/>
          <p:cNvSpPr/>
          <p:nvPr/>
        </p:nvSpPr>
        <p:spPr>
          <a:xfrm>
            <a:off x="7319009" y="6527800"/>
            <a:ext cx="609600" cy="0"/>
          </a:xfrm>
          <a:custGeom>
            <a:avLst/>
            <a:gdLst/>
            <a:ahLst/>
            <a:cxnLst/>
            <a:rect l="l" t="t" r="r" b="b"/>
            <a:pathLst>
              <a:path w="609600">
                <a:moveTo>
                  <a:pt x="0" y="0"/>
                </a:moveTo>
                <a:lnTo>
                  <a:pt x="6096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bk object 2566"/>
          <p:cNvSpPr/>
          <p:nvPr/>
        </p:nvSpPr>
        <p:spPr>
          <a:xfrm>
            <a:off x="7306309" y="6525259"/>
            <a:ext cx="635000" cy="0"/>
          </a:xfrm>
          <a:custGeom>
            <a:avLst/>
            <a:gdLst/>
            <a:ahLst/>
            <a:cxnLst/>
            <a:rect l="l" t="t" r="r" b="b"/>
            <a:pathLst>
              <a:path w="635000">
                <a:moveTo>
                  <a:pt x="0" y="0"/>
                </a:moveTo>
                <a:lnTo>
                  <a:pt x="6350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bk object 2567"/>
          <p:cNvSpPr/>
          <p:nvPr/>
        </p:nvSpPr>
        <p:spPr>
          <a:xfrm>
            <a:off x="7293609" y="65227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bk object 2568"/>
          <p:cNvSpPr/>
          <p:nvPr/>
        </p:nvSpPr>
        <p:spPr>
          <a:xfrm>
            <a:off x="7616190" y="652271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79" h="1270">
                <a:moveTo>
                  <a:pt x="43180" y="0"/>
                </a:moveTo>
                <a:lnTo>
                  <a:pt x="0" y="0"/>
                </a:lnTo>
                <a:lnTo>
                  <a:pt x="0" y="1269"/>
                </a:lnTo>
                <a:lnTo>
                  <a:pt x="43180" y="1269"/>
                </a:lnTo>
                <a:lnTo>
                  <a:pt x="4318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bk object 2569"/>
          <p:cNvSpPr/>
          <p:nvPr/>
        </p:nvSpPr>
        <p:spPr>
          <a:xfrm>
            <a:off x="7946390" y="65227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bk object 2570"/>
          <p:cNvSpPr/>
          <p:nvPr/>
        </p:nvSpPr>
        <p:spPr>
          <a:xfrm>
            <a:off x="7288530" y="6521450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bk object 2571"/>
          <p:cNvSpPr/>
          <p:nvPr/>
        </p:nvSpPr>
        <p:spPr>
          <a:xfrm>
            <a:off x="7682230" y="6521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bk object 2572"/>
          <p:cNvSpPr/>
          <p:nvPr/>
        </p:nvSpPr>
        <p:spPr>
          <a:xfrm>
            <a:off x="7275830" y="6518909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bk object 2573"/>
          <p:cNvSpPr/>
          <p:nvPr/>
        </p:nvSpPr>
        <p:spPr>
          <a:xfrm>
            <a:off x="7726680" y="651890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bk object 2574"/>
          <p:cNvSpPr/>
          <p:nvPr/>
        </p:nvSpPr>
        <p:spPr>
          <a:xfrm>
            <a:off x="7264400" y="6516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bk object 2575"/>
          <p:cNvSpPr/>
          <p:nvPr/>
        </p:nvSpPr>
        <p:spPr>
          <a:xfrm>
            <a:off x="7503159" y="651636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60" y="0"/>
                </a:moveTo>
                <a:lnTo>
                  <a:pt x="0" y="0"/>
                </a:lnTo>
                <a:lnTo>
                  <a:pt x="0" y="1269"/>
                </a:lnTo>
                <a:lnTo>
                  <a:pt x="22860" y="1269"/>
                </a:lnTo>
                <a:lnTo>
                  <a:pt x="2286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bk object 2576"/>
          <p:cNvSpPr/>
          <p:nvPr/>
        </p:nvSpPr>
        <p:spPr>
          <a:xfrm>
            <a:off x="7748269" y="651636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bk object 2577"/>
          <p:cNvSpPr/>
          <p:nvPr/>
        </p:nvSpPr>
        <p:spPr>
          <a:xfrm>
            <a:off x="7976869" y="65163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bk object 2578"/>
          <p:cNvSpPr/>
          <p:nvPr/>
        </p:nvSpPr>
        <p:spPr>
          <a:xfrm>
            <a:off x="7258050" y="6515100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bk object 2579"/>
          <p:cNvSpPr/>
          <p:nvPr/>
        </p:nvSpPr>
        <p:spPr>
          <a:xfrm>
            <a:off x="7793990" y="6515100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bk object 2580"/>
          <p:cNvSpPr/>
          <p:nvPr/>
        </p:nvSpPr>
        <p:spPr>
          <a:xfrm>
            <a:off x="7247890" y="6512559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bk object 2581"/>
          <p:cNvSpPr/>
          <p:nvPr/>
        </p:nvSpPr>
        <p:spPr>
          <a:xfrm>
            <a:off x="7816850" y="6512559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bk object 2582"/>
          <p:cNvSpPr/>
          <p:nvPr/>
        </p:nvSpPr>
        <p:spPr>
          <a:xfrm>
            <a:off x="7233919" y="6509384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bk object 2583"/>
          <p:cNvSpPr/>
          <p:nvPr/>
        </p:nvSpPr>
        <p:spPr>
          <a:xfrm>
            <a:off x="7839709" y="650938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bk object 2584"/>
          <p:cNvSpPr/>
          <p:nvPr/>
        </p:nvSpPr>
        <p:spPr>
          <a:xfrm>
            <a:off x="7225030" y="6506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70"/>
                </a:moveTo>
                <a:lnTo>
                  <a:pt x="5079" y="1270"/>
                </a:lnTo>
                <a:lnTo>
                  <a:pt x="50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bk object 2585"/>
          <p:cNvSpPr/>
          <p:nvPr/>
        </p:nvSpPr>
        <p:spPr>
          <a:xfrm>
            <a:off x="7225030" y="650557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bk object 2586"/>
          <p:cNvSpPr/>
          <p:nvPr/>
        </p:nvSpPr>
        <p:spPr>
          <a:xfrm>
            <a:off x="7404100" y="65062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bk object 2587"/>
          <p:cNvSpPr/>
          <p:nvPr/>
        </p:nvSpPr>
        <p:spPr>
          <a:xfrm>
            <a:off x="7847330" y="65062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bk object 2588"/>
          <p:cNvSpPr/>
          <p:nvPr/>
        </p:nvSpPr>
        <p:spPr>
          <a:xfrm>
            <a:off x="8017509" y="65062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1270"/>
                </a:moveTo>
                <a:lnTo>
                  <a:pt x="3810" y="1270"/>
                </a:lnTo>
                <a:lnTo>
                  <a:pt x="38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bk object 2589"/>
          <p:cNvSpPr/>
          <p:nvPr/>
        </p:nvSpPr>
        <p:spPr>
          <a:xfrm>
            <a:off x="7854950" y="6505575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bk object 2590"/>
          <p:cNvSpPr/>
          <p:nvPr/>
        </p:nvSpPr>
        <p:spPr>
          <a:xfrm>
            <a:off x="7211059" y="650303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bk object 2591"/>
          <p:cNvSpPr/>
          <p:nvPr/>
        </p:nvSpPr>
        <p:spPr>
          <a:xfrm>
            <a:off x="7879080" y="6503034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bk object 2592"/>
          <p:cNvSpPr/>
          <p:nvPr/>
        </p:nvSpPr>
        <p:spPr>
          <a:xfrm>
            <a:off x="7202169" y="6499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bk object 2593"/>
          <p:cNvSpPr/>
          <p:nvPr/>
        </p:nvSpPr>
        <p:spPr>
          <a:xfrm>
            <a:off x="7202169" y="649922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>
                <a:moveTo>
                  <a:pt x="0" y="0"/>
                </a:moveTo>
                <a:lnTo>
                  <a:pt x="1625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bk object 2594"/>
          <p:cNvSpPr/>
          <p:nvPr/>
        </p:nvSpPr>
        <p:spPr>
          <a:xfrm>
            <a:off x="7364730" y="64998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bk object 2595"/>
          <p:cNvSpPr/>
          <p:nvPr/>
        </p:nvSpPr>
        <p:spPr>
          <a:xfrm>
            <a:off x="7886700" y="64998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bk object 2596"/>
          <p:cNvSpPr/>
          <p:nvPr/>
        </p:nvSpPr>
        <p:spPr>
          <a:xfrm>
            <a:off x="8039100" y="6499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bk object 2597"/>
          <p:cNvSpPr/>
          <p:nvPr/>
        </p:nvSpPr>
        <p:spPr>
          <a:xfrm>
            <a:off x="7894319" y="64992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bk object 2598"/>
          <p:cNvSpPr/>
          <p:nvPr/>
        </p:nvSpPr>
        <p:spPr>
          <a:xfrm>
            <a:off x="7188200" y="649668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bk object 2599"/>
          <p:cNvSpPr/>
          <p:nvPr/>
        </p:nvSpPr>
        <p:spPr>
          <a:xfrm>
            <a:off x="7917180" y="649668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bk object 2600"/>
          <p:cNvSpPr/>
          <p:nvPr/>
        </p:nvSpPr>
        <p:spPr>
          <a:xfrm>
            <a:off x="7179309" y="6493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80" y="1269"/>
                </a:lnTo>
                <a:lnTo>
                  <a:pt x="50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bk object 2601"/>
          <p:cNvSpPr/>
          <p:nvPr/>
        </p:nvSpPr>
        <p:spPr>
          <a:xfrm>
            <a:off x="7179309" y="649287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bk object 2602"/>
          <p:cNvSpPr/>
          <p:nvPr/>
        </p:nvSpPr>
        <p:spPr>
          <a:xfrm>
            <a:off x="7325359" y="6493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bk object 2603"/>
          <p:cNvSpPr/>
          <p:nvPr/>
        </p:nvSpPr>
        <p:spPr>
          <a:xfrm>
            <a:off x="7926069" y="6493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bk object 2604"/>
          <p:cNvSpPr/>
          <p:nvPr/>
        </p:nvSpPr>
        <p:spPr>
          <a:xfrm>
            <a:off x="8060690" y="6493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bk object 2605"/>
          <p:cNvSpPr/>
          <p:nvPr/>
        </p:nvSpPr>
        <p:spPr>
          <a:xfrm>
            <a:off x="7933690" y="649287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bk object 2606"/>
          <p:cNvSpPr/>
          <p:nvPr/>
        </p:nvSpPr>
        <p:spPr>
          <a:xfrm>
            <a:off x="7165340" y="649033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89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bk object 2607"/>
          <p:cNvSpPr/>
          <p:nvPr/>
        </p:nvSpPr>
        <p:spPr>
          <a:xfrm>
            <a:off x="7956550" y="649033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bk object 2608"/>
          <p:cNvSpPr/>
          <p:nvPr/>
        </p:nvSpPr>
        <p:spPr>
          <a:xfrm>
            <a:off x="7156450" y="64871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bk object 2609"/>
          <p:cNvSpPr/>
          <p:nvPr/>
        </p:nvSpPr>
        <p:spPr>
          <a:xfrm>
            <a:off x="7156450" y="648652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bk object 2610"/>
          <p:cNvSpPr/>
          <p:nvPr/>
        </p:nvSpPr>
        <p:spPr>
          <a:xfrm>
            <a:off x="7285990" y="6487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bk object 2611"/>
          <p:cNvSpPr/>
          <p:nvPr/>
        </p:nvSpPr>
        <p:spPr>
          <a:xfrm>
            <a:off x="7964169" y="6487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bk object 2612"/>
          <p:cNvSpPr/>
          <p:nvPr/>
        </p:nvSpPr>
        <p:spPr>
          <a:xfrm>
            <a:off x="8082280" y="64871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80" y="1269"/>
                </a:lnTo>
                <a:lnTo>
                  <a:pt x="50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bk object 2613"/>
          <p:cNvSpPr/>
          <p:nvPr/>
        </p:nvSpPr>
        <p:spPr>
          <a:xfrm>
            <a:off x="7971790" y="648652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bk object 2614"/>
          <p:cNvSpPr/>
          <p:nvPr/>
        </p:nvSpPr>
        <p:spPr>
          <a:xfrm>
            <a:off x="7142480" y="648398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bk object 2615"/>
          <p:cNvSpPr/>
          <p:nvPr/>
        </p:nvSpPr>
        <p:spPr>
          <a:xfrm>
            <a:off x="7984490" y="648398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bk object 2616"/>
          <p:cNvSpPr/>
          <p:nvPr/>
        </p:nvSpPr>
        <p:spPr>
          <a:xfrm>
            <a:off x="7133590" y="64808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bk object 2617"/>
          <p:cNvSpPr/>
          <p:nvPr/>
        </p:nvSpPr>
        <p:spPr>
          <a:xfrm>
            <a:off x="7133590" y="64801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bk object 2618"/>
          <p:cNvSpPr/>
          <p:nvPr/>
        </p:nvSpPr>
        <p:spPr>
          <a:xfrm>
            <a:off x="7261859" y="64808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bk object 2619"/>
          <p:cNvSpPr/>
          <p:nvPr/>
        </p:nvSpPr>
        <p:spPr>
          <a:xfrm>
            <a:off x="7988300" y="6480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bk object 2620"/>
          <p:cNvSpPr/>
          <p:nvPr/>
        </p:nvSpPr>
        <p:spPr>
          <a:xfrm>
            <a:off x="8105140" y="64808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1269"/>
                </a:moveTo>
                <a:lnTo>
                  <a:pt x="3809" y="1269"/>
                </a:lnTo>
                <a:lnTo>
                  <a:pt x="38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bk object 2621"/>
          <p:cNvSpPr/>
          <p:nvPr/>
        </p:nvSpPr>
        <p:spPr>
          <a:xfrm>
            <a:off x="7990840" y="648017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bk object 2622"/>
          <p:cNvSpPr/>
          <p:nvPr/>
        </p:nvSpPr>
        <p:spPr>
          <a:xfrm>
            <a:off x="7124700" y="647890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bk object 2623"/>
          <p:cNvSpPr/>
          <p:nvPr/>
        </p:nvSpPr>
        <p:spPr>
          <a:xfrm>
            <a:off x="7998459" y="647890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bk object 2624"/>
          <p:cNvSpPr/>
          <p:nvPr/>
        </p:nvSpPr>
        <p:spPr>
          <a:xfrm>
            <a:off x="7119619" y="647700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bk object 2625"/>
          <p:cNvSpPr/>
          <p:nvPr/>
        </p:nvSpPr>
        <p:spPr>
          <a:xfrm>
            <a:off x="8001000" y="6477000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bk object 2626"/>
          <p:cNvSpPr/>
          <p:nvPr/>
        </p:nvSpPr>
        <p:spPr>
          <a:xfrm>
            <a:off x="7110730" y="64744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bk object 2627"/>
          <p:cNvSpPr/>
          <p:nvPr/>
        </p:nvSpPr>
        <p:spPr>
          <a:xfrm>
            <a:off x="7110730" y="647382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bk object 2628"/>
          <p:cNvSpPr/>
          <p:nvPr/>
        </p:nvSpPr>
        <p:spPr>
          <a:xfrm>
            <a:off x="7245350" y="64744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bk object 2629"/>
          <p:cNvSpPr/>
          <p:nvPr/>
        </p:nvSpPr>
        <p:spPr>
          <a:xfrm>
            <a:off x="8004809" y="64744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bk object 2630"/>
          <p:cNvSpPr/>
          <p:nvPr/>
        </p:nvSpPr>
        <p:spPr>
          <a:xfrm>
            <a:off x="8126730" y="64744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1269"/>
                </a:moveTo>
                <a:lnTo>
                  <a:pt x="3810" y="1269"/>
                </a:lnTo>
                <a:lnTo>
                  <a:pt x="38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bk object 2631"/>
          <p:cNvSpPr/>
          <p:nvPr/>
        </p:nvSpPr>
        <p:spPr>
          <a:xfrm>
            <a:off x="8008619" y="647382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bk object 2632"/>
          <p:cNvSpPr/>
          <p:nvPr/>
        </p:nvSpPr>
        <p:spPr>
          <a:xfrm>
            <a:off x="7101840" y="647255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bk object 2633"/>
          <p:cNvSpPr/>
          <p:nvPr/>
        </p:nvSpPr>
        <p:spPr>
          <a:xfrm>
            <a:off x="8014969" y="647255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bk object 2634"/>
          <p:cNvSpPr/>
          <p:nvPr/>
        </p:nvSpPr>
        <p:spPr>
          <a:xfrm>
            <a:off x="7096759" y="6470650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bk object 2635"/>
          <p:cNvSpPr/>
          <p:nvPr/>
        </p:nvSpPr>
        <p:spPr>
          <a:xfrm>
            <a:off x="8018780" y="6470650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bk object 2636"/>
          <p:cNvSpPr/>
          <p:nvPr/>
        </p:nvSpPr>
        <p:spPr>
          <a:xfrm>
            <a:off x="7087869" y="64681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bk object 2637"/>
          <p:cNvSpPr/>
          <p:nvPr/>
        </p:nvSpPr>
        <p:spPr>
          <a:xfrm>
            <a:off x="7087869" y="646747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bk object 2638"/>
          <p:cNvSpPr/>
          <p:nvPr/>
        </p:nvSpPr>
        <p:spPr>
          <a:xfrm>
            <a:off x="7228840" y="64681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bk object 2639"/>
          <p:cNvSpPr/>
          <p:nvPr/>
        </p:nvSpPr>
        <p:spPr>
          <a:xfrm>
            <a:off x="8021319" y="64681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bk object 2640"/>
          <p:cNvSpPr/>
          <p:nvPr/>
        </p:nvSpPr>
        <p:spPr>
          <a:xfrm>
            <a:off x="8148319" y="64681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1269"/>
                </a:moveTo>
                <a:lnTo>
                  <a:pt x="3809" y="1269"/>
                </a:lnTo>
                <a:lnTo>
                  <a:pt x="38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bk object 2641"/>
          <p:cNvSpPr/>
          <p:nvPr/>
        </p:nvSpPr>
        <p:spPr>
          <a:xfrm>
            <a:off x="8025130" y="64674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bk object 2642"/>
          <p:cNvSpPr/>
          <p:nvPr/>
        </p:nvSpPr>
        <p:spPr>
          <a:xfrm>
            <a:off x="7082790" y="646620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bk object 2643"/>
          <p:cNvSpPr/>
          <p:nvPr/>
        </p:nvSpPr>
        <p:spPr>
          <a:xfrm>
            <a:off x="8031480" y="6466204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bk object 2644"/>
          <p:cNvSpPr/>
          <p:nvPr/>
        </p:nvSpPr>
        <p:spPr>
          <a:xfrm>
            <a:off x="7080250" y="6464300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bk object 2645"/>
          <p:cNvSpPr/>
          <p:nvPr/>
        </p:nvSpPr>
        <p:spPr>
          <a:xfrm>
            <a:off x="8035290" y="6464300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bk object 2646"/>
          <p:cNvSpPr/>
          <p:nvPr/>
        </p:nvSpPr>
        <p:spPr>
          <a:xfrm>
            <a:off x="7076440" y="6461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bk object 2647"/>
          <p:cNvSpPr/>
          <p:nvPr/>
        </p:nvSpPr>
        <p:spPr>
          <a:xfrm>
            <a:off x="7076440" y="64611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8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bk object 2648"/>
          <p:cNvSpPr/>
          <p:nvPr/>
        </p:nvSpPr>
        <p:spPr>
          <a:xfrm>
            <a:off x="7212330" y="64617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bk object 2649"/>
          <p:cNvSpPr/>
          <p:nvPr/>
        </p:nvSpPr>
        <p:spPr>
          <a:xfrm>
            <a:off x="8037830" y="64617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bk object 2650"/>
          <p:cNvSpPr/>
          <p:nvPr/>
        </p:nvSpPr>
        <p:spPr>
          <a:xfrm>
            <a:off x="8164830" y="6461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269"/>
                </a:moveTo>
                <a:lnTo>
                  <a:pt x="2540" y="1269"/>
                </a:lnTo>
                <a:lnTo>
                  <a:pt x="25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bk object 2651"/>
          <p:cNvSpPr/>
          <p:nvPr/>
        </p:nvSpPr>
        <p:spPr>
          <a:xfrm>
            <a:off x="8041640" y="646112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bk object 2652"/>
          <p:cNvSpPr/>
          <p:nvPr/>
        </p:nvSpPr>
        <p:spPr>
          <a:xfrm>
            <a:off x="7071359" y="645985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bk object 2653"/>
          <p:cNvSpPr/>
          <p:nvPr/>
        </p:nvSpPr>
        <p:spPr>
          <a:xfrm>
            <a:off x="8047990" y="645985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bk object 2654"/>
          <p:cNvSpPr/>
          <p:nvPr/>
        </p:nvSpPr>
        <p:spPr>
          <a:xfrm>
            <a:off x="7068819" y="64579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bk object 2655"/>
          <p:cNvSpPr/>
          <p:nvPr/>
        </p:nvSpPr>
        <p:spPr>
          <a:xfrm>
            <a:off x="8051800" y="6457950"/>
            <a:ext cx="123189" cy="0"/>
          </a:xfrm>
          <a:custGeom>
            <a:avLst/>
            <a:gdLst/>
            <a:ahLst/>
            <a:cxnLst/>
            <a:rect l="l" t="t" r="r" b="b"/>
            <a:pathLst>
              <a:path w="123190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bk object 2656"/>
          <p:cNvSpPr/>
          <p:nvPr/>
        </p:nvSpPr>
        <p:spPr>
          <a:xfrm>
            <a:off x="7065009" y="6455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269"/>
                </a:moveTo>
                <a:lnTo>
                  <a:pt x="2540" y="1269"/>
                </a:lnTo>
                <a:lnTo>
                  <a:pt x="25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bk object 2657"/>
          <p:cNvSpPr/>
          <p:nvPr/>
        </p:nvSpPr>
        <p:spPr>
          <a:xfrm>
            <a:off x="7065009" y="645477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bk object 2658"/>
          <p:cNvSpPr/>
          <p:nvPr/>
        </p:nvSpPr>
        <p:spPr>
          <a:xfrm>
            <a:off x="7195819" y="64554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bk object 2659"/>
          <p:cNvSpPr/>
          <p:nvPr/>
        </p:nvSpPr>
        <p:spPr>
          <a:xfrm>
            <a:off x="8055609" y="6455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bk object 2660"/>
          <p:cNvSpPr/>
          <p:nvPr/>
        </p:nvSpPr>
        <p:spPr>
          <a:xfrm>
            <a:off x="8176259" y="6455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269"/>
                </a:moveTo>
                <a:lnTo>
                  <a:pt x="2540" y="1269"/>
                </a:lnTo>
                <a:lnTo>
                  <a:pt x="25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bk object 2661"/>
          <p:cNvSpPr/>
          <p:nvPr/>
        </p:nvSpPr>
        <p:spPr>
          <a:xfrm>
            <a:off x="8058150" y="645477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bk object 2662"/>
          <p:cNvSpPr/>
          <p:nvPr/>
        </p:nvSpPr>
        <p:spPr>
          <a:xfrm>
            <a:off x="7059930" y="645350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bk object 2663"/>
          <p:cNvSpPr/>
          <p:nvPr/>
        </p:nvSpPr>
        <p:spPr>
          <a:xfrm>
            <a:off x="8065769" y="64535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bk object 2664"/>
          <p:cNvSpPr/>
          <p:nvPr/>
        </p:nvSpPr>
        <p:spPr>
          <a:xfrm>
            <a:off x="7058659" y="6451600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bk object 2665"/>
          <p:cNvSpPr/>
          <p:nvPr/>
        </p:nvSpPr>
        <p:spPr>
          <a:xfrm>
            <a:off x="8068309" y="6451600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bk object 2666"/>
          <p:cNvSpPr/>
          <p:nvPr/>
        </p:nvSpPr>
        <p:spPr>
          <a:xfrm>
            <a:off x="7056119" y="644969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bk object 2667"/>
          <p:cNvSpPr/>
          <p:nvPr/>
        </p:nvSpPr>
        <p:spPr>
          <a:xfrm>
            <a:off x="8072119" y="644969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bk object 2668"/>
          <p:cNvSpPr/>
          <p:nvPr/>
        </p:nvSpPr>
        <p:spPr>
          <a:xfrm>
            <a:off x="7049769" y="6447154"/>
            <a:ext cx="123189" cy="0"/>
          </a:xfrm>
          <a:custGeom>
            <a:avLst/>
            <a:gdLst/>
            <a:ahLst/>
            <a:cxnLst/>
            <a:rect l="l" t="t" r="r" b="b"/>
            <a:pathLst>
              <a:path w="123190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bk object 2669"/>
          <p:cNvSpPr/>
          <p:nvPr/>
        </p:nvSpPr>
        <p:spPr>
          <a:xfrm>
            <a:off x="8082280" y="644715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bk object 2670"/>
          <p:cNvSpPr/>
          <p:nvPr/>
        </p:nvSpPr>
        <p:spPr>
          <a:xfrm>
            <a:off x="7047230" y="644461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bk object 2671"/>
          <p:cNvSpPr/>
          <p:nvPr/>
        </p:nvSpPr>
        <p:spPr>
          <a:xfrm>
            <a:off x="8084819" y="644461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bk object 2672"/>
          <p:cNvSpPr/>
          <p:nvPr/>
        </p:nvSpPr>
        <p:spPr>
          <a:xfrm>
            <a:off x="7044690" y="64433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bk object 2673"/>
          <p:cNvSpPr/>
          <p:nvPr/>
        </p:nvSpPr>
        <p:spPr>
          <a:xfrm>
            <a:off x="8088630" y="644334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bk object 2674"/>
          <p:cNvSpPr/>
          <p:nvPr/>
        </p:nvSpPr>
        <p:spPr>
          <a:xfrm>
            <a:off x="7038340" y="6440804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bk object 2675"/>
          <p:cNvSpPr/>
          <p:nvPr/>
        </p:nvSpPr>
        <p:spPr>
          <a:xfrm>
            <a:off x="8098790" y="644080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bk object 2676"/>
          <p:cNvSpPr/>
          <p:nvPr/>
        </p:nvSpPr>
        <p:spPr>
          <a:xfrm>
            <a:off x="7035800" y="643826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bk object 2677"/>
          <p:cNvSpPr/>
          <p:nvPr/>
        </p:nvSpPr>
        <p:spPr>
          <a:xfrm>
            <a:off x="8102600" y="643826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bk object 2678"/>
          <p:cNvSpPr/>
          <p:nvPr/>
        </p:nvSpPr>
        <p:spPr>
          <a:xfrm>
            <a:off x="7033259" y="643699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bk object 2679"/>
          <p:cNvSpPr/>
          <p:nvPr/>
        </p:nvSpPr>
        <p:spPr>
          <a:xfrm>
            <a:off x="8105140" y="643699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bk object 2680"/>
          <p:cNvSpPr/>
          <p:nvPr/>
        </p:nvSpPr>
        <p:spPr>
          <a:xfrm>
            <a:off x="7026909" y="6434454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bk object 2681"/>
          <p:cNvSpPr/>
          <p:nvPr/>
        </p:nvSpPr>
        <p:spPr>
          <a:xfrm>
            <a:off x="8115300" y="643445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4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bk object 2682"/>
          <p:cNvSpPr/>
          <p:nvPr/>
        </p:nvSpPr>
        <p:spPr>
          <a:xfrm>
            <a:off x="7024369" y="643191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bk object 2683"/>
          <p:cNvSpPr/>
          <p:nvPr/>
        </p:nvSpPr>
        <p:spPr>
          <a:xfrm>
            <a:off x="8119109" y="643191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bk object 2684"/>
          <p:cNvSpPr/>
          <p:nvPr/>
        </p:nvSpPr>
        <p:spPr>
          <a:xfrm>
            <a:off x="7023100" y="643064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bk object 2685"/>
          <p:cNvSpPr/>
          <p:nvPr/>
        </p:nvSpPr>
        <p:spPr>
          <a:xfrm>
            <a:off x="8122919" y="643064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bk object 2686"/>
          <p:cNvSpPr/>
          <p:nvPr/>
        </p:nvSpPr>
        <p:spPr>
          <a:xfrm>
            <a:off x="7015480" y="642810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bk object 2687"/>
          <p:cNvSpPr/>
          <p:nvPr/>
        </p:nvSpPr>
        <p:spPr>
          <a:xfrm>
            <a:off x="8131809" y="64281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bk object 2688"/>
          <p:cNvSpPr/>
          <p:nvPr/>
        </p:nvSpPr>
        <p:spPr>
          <a:xfrm>
            <a:off x="7014209" y="642556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bk object 2689"/>
          <p:cNvSpPr/>
          <p:nvPr/>
        </p:nvSpPr>
        <p:spPr>
          <a:xfrm>
            <a:off x="8134350" y="642556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bk object 2690"/>
          <p:cNvSpPr/>
          <p:nvPr/>
        </p:nvSpPr>
        <p:spPr>
          <a:xfrm>
            <a:off x="7011669" y="64242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bk object 2691"/>
          <p:cNvSpPr/>
          <p:nvPr/>
        </p:nvSpPr>
        <p:spPr>
          <a:xfrm>
            <a:off x="8138159" y="642429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bk object 2692"/>
          <p:cNvSpPr/>
          <p:nvPr/>
        </p:nvSpPr>
        <p:spPr>
          <a:xfrm>
            <a:off x="7005319" y="642175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bk object 2693"/>
          <p:cNvSpPr/>
          <p:nvPr/>
        </p:nvSpPr>
        <p:spPr>
          <a:xfrm>
            <a:off x="8147050" y="6421754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bk object 2694"/>
          <p:cNvSpPr/>
          <p:nvPr/>
        </p:nvSpPr>
        <p:spPr>
          <a:xfrm>
            <a:off x="7002780" y="64192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bk object 2695"/>
          <p:cNvSpPr/>
          <p:nvPr/>
        </p:nvSpPr>
        <p:spPr>
          <a:xfrm>
            <a:off x="8149590" y="641921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bk object 2696"/>
          <p:cNvSpPr/>
          <p:nvPr/>
        </p:nvSpPr>
        <p:spPr>
          <a:xfrm>
            <a:off x="7000240" y="641794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bk object 2697"/>
          <p:cNvSpPr/>
          <p:nvPr/>
        </p:nvSpPr>
        <p:spPr>
          <a:xfrm>
            <a:off x="8152130" y="64179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bk object 2698"/>
          <p:cNvSpPr/>
          <p:nvPr/>
        </p:nvSpPr>
        <p:spPr>
          <a:xfrm>
            <a:off x="6993890" y="64154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bk object 2699"/>
          <p:cNvSpPr/>
          <p:nvPr/>
        </p:nvSpPr>
        <p:spPr>
          <a:xfrm>
            <a:off x="8161019" y="6415404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bk object 2700"/>
          <p:cNvSpPr/>
          <p:nvPr/>
        </p:nvSpPr>
        <p:spPr>
          <a:xfrm>
            <a:off x="6991350" y="641286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bk object 2701"/>
          <p:cNvSpPr/>
          <p:nvPr/>
        </p:nvSpPr>
        <p:spPr>
          <a:xfrm>
            <a:off x="8164830" y="6412865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bk object 2702"/>
          <p:cNvSpPr/>
          <p:nvPr/>
        </p:nvSpPr>
        <p:spPr>
          <a:xfrm>
            <a:off x="6988809" y="641159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bk object 2703"/>
          <p:cNvSpPr/>
          <p:nvPr/>
        </p:nvSpPr>
        <p:spPr>
          <a:xfrm>
            <a:off x="8167369" y="6411595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bk object 2704"/>
          <p:cNvSpPr/>
          <p:nvPr/>
        </p:nvSpPr>
        <p:spPr>
          <a:xfrm>
            <a:off x="6982459" y="64090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bk object 2705"/>
          <p:cNvSpPr/>
          <p:nvPr/>
        </p:nvSpPr>
        <p:spPr>
          <a:xfrm>
            <a:off x="8176259" y="640905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bk object 2706"/>
          <p:cNvSpPr/>
          <p:nvPr/>
        </p:nvSpPr>
        <p:spPr>
          <a:xfrm>
            <a:off x="6979919" y="640651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bk object 2707"/>
          <p:cNvSpPr/>
          <p:nvPr/>
        </p:nvSpPr>
        <p:spPr>
          <a:xfrm>
            <a:off x="8178800" y="640651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bk object 2708"/>
          <p:cNvSpPr/>
          <p:nvPr/>
        </p:nvSpPr>
        <p:spPr>
          <a:xfrm>
            <a:off x="6978650" y="640524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bk object 2709"/>
          <p:cNvSpPr/>
          <p:nvPr/>
        </p:nvSpPr>
        <p:spPr>
          <a:xfrm>
            <a:off x="8182609" y="640524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bk object 2710"/>
          <p:cNvSpPr/>
          <p:nvPr/>
        </p:nvSpPr>
        <p:spPr>
          <a:xfrm>
            <a:off x="6971030" y="6402704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bk object 2711"/>
          <p:cNvSpPr/>
          <p:nvPr/>
        </p:nvSpPr>
        <p:spPr>
          <a:xfrm>
            <a:off x="8191500" y="6402704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bk object 2712"/>
          <p:cNvSpPr/>
          <p:nvPr/>
        </p:nvSpPr>
        <p:spPr>
          <a:xfrm>
            <a:off x="6969759" y="640016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bk object 2713"/>
          <p:cNvSpPr/>
          <p:nvPr/>
        </p:nvSpPr>
        <p:spPr>
          <a:xfrm>
            <a:off x="8194040" y="640016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bk object 2714"/>
          <p:cNvSpPr/>
          <p:nvPr/>
        </p:nvSpPr>
        <p:spPr>
          <a:xfrm>
            <a:off x="6967219" y="63988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bk object 2715"/>
          <p:cNvSpPr/>
          <p:nvPr/>
        </p:nvSpPr>
        <p:spPr>
          <a:xfrm>
            <a:off x="8196580" y="6398895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>
                <a:moveTo>
                  <a:pt x="0" y="0"/>
                </a:moveTo>
                <a:lnTo>
                  <a:pt x="863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bk object 2716"/>
          <p:cNvSpPr/>
          <p:nvPr/>
        </p:nvSpPr>
        <p:spPr>
          <a:xfrm>
            <a:off x="6960869" y="639762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bk object 2717"/>
          <p:cNvSpPr/>
          <p:nvPr/>
        </p:nvSpPr>
        <p:spPr>
          <a:xfrm>
            <a:off x="8205469" y="63969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bk object 2718"/>
          <p:cNvSpPr/>
          <p:nvPr/>
        </p:nvSpPr>
        <p:spPr>
          <a:xfrm>
            <a:off x="7416800" y="53428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bk object 2719"/>
          <p:cNvSpPr/>
          <p:nvPr/>
        </p:nvSpPr>
        <p:spPr>
          <a:xfrm>
            <a:off x="6885940" y="5342890"/>
            <a:ext cx="532130" cy="167640"/>
          </a:xfrm>
          <a:custGeom>
            <a:avLst/>
            <a:gdLst/>
            <a:ahLst/>
            <a:cxnLst/>
            <a:rect l="l" t="t" r="r" b="b"/>
            <a:pathLst>
              <a:path w="532129" h="167639">
                <a:moveTo>
                  <a:pt x="532129" y="0"/>
                </a:moveTo>
                <a:lnTo>
                  <a:pt x="530859" y="0"/>
                </a:lnTo>
                <a:lnTo>
                  <a:pt x="530859" y="1270"/>
                </a:lnTo>
                <a:lnTo>
                  <a:pt x="532129" y="1270"/>
                </a:lnTo>
                <a:lnTo>
                  <a:pt x="532129" y="0"/>
                </a:lnTo>
                <a:close/>
              </a:path>
              <a:path w="532129" h="167639">
                <a:moveTo>
                  <a:pt x="532129" y="1270"/>
                </a:moveTo>
                <a:lnTo>
                  <a:pt x="525779" y="1270"/>
                </a:lnTo>
                <a:lnTo>
                  <a:pt x="525779" y="2540"/>
                </a:lnTo>
                <a:lnTo>
                  <a:pt x="518159" y="2540"/>
                </a:lnTo>
                <a:lnTo>
                  <a:pt x="518159" y="3810"/>
                </a:lnTo>
                <a:lnTo>
                  <a:pt x="510539" y="3810"/>
                </a:lnTo>
                <a:lnTo>
                  <a:pt x="510539" y="5080"/>
                </a:lnTo>
                <a:lnTo>
                  <a:pt x="502919" y="5080"/>
                </a:lnTo>
                <a:lnTo>
                  <a:pt x="502919" y="6350"/>
                </a:lnTo>
                <a:lnTo>
                  <a:pt x="495300" y="6350"/>
                </a:lnTo>
                <a:lnTo>
                  <a:pt x="495300" y="7620"/>
                </a:lnTo>
                <a:lnTo>
                  <a:pt x="532129" y="7620"/>
                </a:lnTo>
                <a:lnTo>
                  <a:pt x="532129" y="1270"/>
                </a:lnTo>
                <a:close/>
              </a:path>
              <a:path w="532129" h="167639">
                <a:moveTo>
                  <a:pt x="532129" y="7620"/>
                </a:moveTo>
                <a:lnTo>
                  <a:pt x="486409" y="7620"/>
                </a:lnTo>
                <a:lnTo>
                  <a:pt x="486409" y="8890"/>
                </a:lnTo>
                <a:lnTo>
                  <a:pt x="478789" y="8890"/>
                </a:lnTo>
                <a:lnTo>
                  <a:pt x="478789" y="10160"/>
                </a:lnTo>
                <a:lnTo>
                  <a:pt x="471169" y="10160"/>
                </a:lnTo>
                <a:lnTo>
                  <a:pt x="471169" y="11430"/>
                </a:lnTo>
                <a:lnTo>
                  <a:pt x="532129" y="11430"/>
                </a:lnTo>
                <a:lnTo>
                  <a:pt x="532129" y="7620"/>
                </a:lnTo>
                <a:close/>
              </a:path>
              <a:path w="532129" h="167639">
                <a:moveTo>
                  <a:pt x="532129" y="11430"/>
                </a:moveTo>
                <a:lnTo>
                  <a:pt x="463550" y="11430"/>
                </a:lnTo>
                <a:lnTo>
                  <a:pt x="463550" y="12700"/>
                </a:lnTo>
                <a:lnTo>
                  <a:pt x="454659" y="12700"/>
                </a:lnTo>
                <a:lnTo>
                  <a:pt x="454659" y="13970"/>
                </a:lnTo>
                <a:lnTo>
                  <a:pt x="532129" y="13970"/>
                </a:lnTo>
                <a:lnTo>
                  <a:pt x="532129" y="11430"/>
                </a:lnTo>
                <a:close/>
              </a:path>
              <a:path w="532129" h="167639">
                <a:moveTo>
                  <a:pt x="532129" y="13970"/>
                </a:moveTo>
                <a:lnTo>
                  <a:pt x="447039" y="13970"/>
                </a:lnTo>
                <a:lnTo>
                  <a:pt x="447039" y="15240"/>
                </a:lnTo>
                <a:lnTo>
                  <a:pt x="439419" y="15240"/>
                </a:lnTo>
                <a:lnTo>
                  <a:pt x="439419" y="16510"/>
                </a:lnTo>
                <a:lnTo>
                  <a:pt x="431800" y="16510"/>
                </a:lnTo>
                <a:lnTo>
                  <a:pt x="431800" y="17780"/>
                </a:lnTo>
                <a:lnTo>
                  <a:pt x="532129" y="17780"/>
                </a:lnTo>
                <a:lnTo>
                  <a:pt x="532129" y="13970"/>
                </a:lnTo>
                <a:close/>
              </a:path>
              <a:path w="532129" h="167639">
                <a:moveTo>
                  <a:pt x="532129" y="17780"/>
                </a:moveTo>
                <a:lnTo>
                  <a:pt x="424179" y="17780"/>
                </a:lnTo>
                <a:lnTo>
                  <a:pt x="424179" y="19050"/>
                </a:lnTo>
                <a:lnTo>
                  <a:pt x="415289" y="19050"/>
                </a:lnTo>
                <a:lnTo>
                  <a:pt x="415289" y="20320"/>
                </a:lnTo>
                <a:lnTo>
                  <a:pt x="532129" y="20320"/>
                </a:lnTo>
                <a:lnTo>
                  <a:pt x="532129" y="17780"/>
                </a:lnTo>
                <a:close/>
              </a:path>
              <a:path w="532129" h="167639">
                <a:moveTo>
                  <a:pt x="506729" y="22860"/>
                </a:moveTo>
                <a:lnTo>
                  <a:pt x="392429" y="22860"/>
                </a:lnTo>
                <a:lnTo>
                  <a:pt x="392429" y="24130"/>
                </a:lnTo>
                <a:lnTo>
                  <a:pt x="506729" y="24130"/>
                </a:lnTo>
                <a:lnTo>
                  <a:pt x="506729" y="22860"/>
                </a:lnTo>
                <a:close/>
              </a:path>
              <a:path w="532129" h="167639">
                <a:moveTo>
                  <a:pt x="514350" y="21590"/>
                </a:moveTo>
                <a:lnTo>
                  <a:pt x="400050" y="21590"/>
                </a:lnTo>
                <a:lnTo>
                  <a:pt x="400050" y="22860"/>
                </a:lnTo>
                <a:lnTo>
                  <a:pt x="514350" y="22860"/>
                </a:lnTo>
                <a:lnTo>
                  <a:pt x="514350" y="21590"/>
                </a:lnTo>
                <a:close/>
              </a:path>
              <a:path w="532129" h="167639">
                <a:moveTo>
                  <a:pt x="521969" y="20320"/>
                </a:moveTo>
                <a:lnTo>
                  <a:pt x="407669" y="20320"/>
                </a:lnTo>
                <a:lnTo>
                  <a:pt x="407669" y="21590"/>
                </a:lnTo>
                <a:lnTo>
                  <a:pt x="521969" y="21590"/>
                </a:lnTo>
                <a:lnTo>
                  <a:pt x="521969" y="20320"/>
                </a:lnTo>
                <a:close/>
              </a:path>
              <a:path w="532129" h="167639">
                <a:moveTo>
                  <a:pt x="491489" y="25400"/>
                </a:moveTo>
                <a:lnTo>
                  <a:pt x="375919" y="25400"/>
                </a:lnTo>
                <a:lnTo>
                  <a:pt x="375919" y="26670"/>
                </a:lnTo>
                <a:lnTo>
                  <a:pt x="491489" y="26670"/>
                </a:lnTo>
                <a:lnTo>
                  <a:pt x="491489" y="25400"/>
                </a:lnTo>
                <a:close/>
              </a:path>
              <a:path w="532129" h="167639">
                <a:moveTo>
                  <a:pt x="499109" y="24130"/>
                </a:moveTo>
                <a:lnTo>
                  <a:pt x="383539" y="24130"/>
                </a:lnTo>
                <a:lnTo>
                  <a:pt x="383539" y="25400"/>
                </a:lnTo>
                <a:lnTo>
                  <a:pt x="499109" y="25400"/>
                </a:lnTo>
                <a:lnTo>
                  <a:pt x="499109" y="24130"/>
                </a:lnTo>
                <a:close/>
              </a:path>
              <a:path w="532129" h="167639">
                <a:moveTo>
                  <a:pt x="469900" y="29210"/>
                </a:moveTo>
                <a:lnTo>
                  <a:pt x="349250" y="29210"/>
                </a:lnTo>
                <a:lnTo>
                  <a:pt x="349250" y="30480"/>
                </a:lnTo>
                <a:lnTo>
                  <a:pt x="469900" y="30480"/>
                </a:lnTo>
                <a:lnTo>
                  <a:pt x="469900" y="29210"/>
                </a:lnTo>
                <a:close/>
              </a:path>
              <a:path w="532129" h="167639">
                <a:moveTo>
                  <a:pt x="476250" y="27940"/>
                </a:moveTo>
                <a:lnTo>
                  <a:pt x="360679" y="27940"/>
                </a:lnTo>
                <a:lnTo>
                  <a:pt x="360679" y="29210"/>
                </a:lnTo>
                <a:lnTo>
                  <a:pt x="476250" y="29210"/>
                </a:lnTo>
                <a:lnTo>
                  <a:pt x="476250" y="27940"/>
                </a:lnTo>
                <a:close/>
              </a:path>
              <a:path w="532129" h="167639">
                <a:moveTo>
                  <a:pt x="483870" y="26670"/>
                </a:moveTo>
                <a:lnTo>
                  <a:pt x="368300" y="26670"/>
                </a:lnTo>
                <a:lnTo>
                  <a:pt x="368300" y="27940"/>
                </a:lnTo>
                <a:lnTo>
                  <a:pt x="483870" y="27940"/>
                </a:lnTo>
                <a:lnTo>
                  <a:pt x="483870" y="26670"/>
                </a:lnTo>
                <a:close/>
              </a:path>
              <a:path w="532129" h="167639">
                <a:moveTo>
                  <a:pt x="454659" y="31750"/>
                </a:moveTo>
                <a:lnTo>
                  <a:pt x="341629" y="31750"/>
                </a:lnTo>
                <a:lnTo>
                  <a:pt x="341629" y="33020"/>
                </a:lnTo>
                <a:lnTo>
                  <a:pt x="454659" y="33020"/>
                </a:lnTo>
                <a:lnTo>
                  <a:pt x="454659" y="31750"/>
                </a:lnTo>
                <a:close/>
              </a:path>
              <a:path w="532129" h="167639">
                <a:moveTo>
                  <a:pt x="462279" y="30480"/>
                </a:moveTo>
                <a:lnTo>
                  <a:pt x="346709" y="30480"/>
                </a:lnTo>
                <a:lnTo>
                  <a:pt x="346709" y="31750"/>
                </a:lnTo>
                <a:lnTo>
                  <a:pt x="462279" y="31750"/>
                </a:lnTo>
                <a:lnTo>
                  <a:pt x="462279" y="30480"/>
                </a:lnTo>
                <a:close/>
              </a:path>
              <a:path w="532129" h="167639">
                <a:moveTo>
                  <a:pt x="431800" y="35560"/>
                </a:moveTo>
                <a:lnTo>
                  <a:pt x="328929" y="35560"/>
                </a:lnTo>
                <a:lnTo>
                  <a:pt x="328929" y="36830"/>
                </a:lnTo>
                <a:lnTo>
                  <a:pt x="431800" y="36830"/>
                </a:lnTo>
                <a:lnTo>
                  <a:pt x="431800" y="35560"/>
                </a:lnTo>
                <a:close/>
              </a:path>
              <a:path w="532129" h="167639">
                <a:moveTo>
                  <a:pt x="439419" y="34290"/>
                </a:moveTo>
                <a:lnTo>
                  <a:pt x="334009" y="34290"/>
                </a:lnTo>
                <a:lnTo>
                  <a:pt x="334009" y="35560"/>
                </a:lnTo>
                <a:lnTo>
                  <a:pt x="439419" y="35560"/>
                </a:lnTo>
                <a:lnTo>
                  <a:pt x="439419" y="34290"/>
                </a:lnTo>
                <a:close/>
              </a:path>
              <a:path w="532129" h="167639">
                <a:moveTo>
                  <a:pt x="447039" y="33020"/>
                </a:moveTo>
                <a:lnTo>
                  <a:pt x="337819" y="33020"/>
                </a:lnTo>
                <a:lnTo>
                  <a:pt x="337819" y="34290"/>
                </a:lnTo>
                <a:lnTo>
                  <a:pt x="447039" y="34290"/>
                </a:lnTo>
                <a:lnTo>
                  <a:pt x="447039" y="33020"/>
                </a:lnTo>
                <a:close/>
              </a:path>
              <a:path w="532129" h="167639">
                <a:moveTo>
                  <a:pt x="417829" y="38100"/>
                </a:moveTo>
                <a:lnTo>
                  <a:pt x="320039" y="38100"/>
                </a:lnTo>
                <a:lnTo>
                  <a:pt x="320039" y="39370"/>
                </a:lnTo>
                <a:lnTo>
                  <a:pt x="417829" y="39370"/>
                </a:lnTo>
                <a:lnTo>
                  <a:pt x="417829" y="38100"/>
                </a:lnTo>
                <a:close/>
              </a:path>
              <a:path w="532129" h="167639">
                <a:moveTo>
                  <a:pt x="424179" y="36830"/>
                </a:moveTo>
                <a:lnTo>
                  <a:pt x="325119" y="36830"/>
                </a:lnTo>
                <a:lnTo>
                  <a:pt x="325119" y="38100"/>
                </a:lnTo>
                <a:lnTo>
                  <a:pt x="424179" y="38100"/>
                </a:lnTo>
                <a:lnTo>
                  <a:pt x="424179" y="36830"/>
                </a:lnTo>
                <a:close/>
              </a:path>
              <a:path w="532129" h="167639">
                <a:moveTo>
                  <a:pt x="394969" y="41910"/>
                </a:moveTo>
                <a:lnTo>
                  <a:pt x="307339" y="41910"/>
                </a:lnTo>
                <a:lnTo>
                  <a:pt x="307339" y="43180"/>
                </a:lnTo>
                <a:lnTo>
                  <a:pt x="394969" y="43180"/>
                </a:lnTo>
                <a:lnTo>
                  <a:pt x="394969" y="41910"/>
                </a:lnTo>
                <a:close/>
              </a:path>
              <a:path w="532129" h="167639">
                <a:moveTo>
                  <a:pt x="402589" y="40640"/>
                </a:moveTo>
                <a:lnTo>
                  <a:pt x="312419" y="40640"/>
                </a:lnTo>
                <a:lnTo>
                  <a:pt x="312419" y="41910"/>
                </a:lnTo>
                <a:lnTo>
                  <a:pt x="402589" y="41910"/>
                </a:lnTo>
                <a:lnTo>
                  <a:pt x="402589" y="40640"/>
                </a:lnTo>
                <a:close/>
              </a:path>
              <a:path w="532129" h="167639">
                <a:moveTo>
                  <a:pt x="410209" y="39370"/>
                </a:moveTo>
                <a:lnTo>
                  <a:pt x="316229" y="39370"/>
                </a:lnTo>
                <a:lnTo>
                  <a:pt x="316229" y="40640"/>
                </a:lnTo>
                <a:lnTo>
                  <a:pt x="410209" y="40640"/>
                </a:lnTo>
                <a:lnTo>
                  <a:pt x="410209" y="39370"/>
                </a:lnTo>
                <a:close/>
              </a:path>
              <a:path w="532129" h="167639">
                <a:moveTo>
                  <a:pt x="379729" y="44450"/>
                </a:moveTo>
                <a:lnTo>
                  <a:pt x="298450" y="44450"/>
                </a:lnTo>
                <a:lnTo>
                  <a:pt x="298450" y="45720"/>
                </a:lnTo>
                <a:lnTo>
                  <a:pt x="379729" y="45720"/>
                </a:lnTo>
                <a:lnTo>
                  <a:pt x="379729" y="44450"/>
                </a:lnTo>
                <a:close/>
              </a:path>
              <a:path w="532129" h="167639">
                <a:moveTo>
                  <a:pt x="387350" y="43180"/>
                </a:moveTo>
                <a:lnTo>
                  <a:pt x="303529" y="43180"/>
                </a:lnTo>
                <a:lnTo>
                  <a:pt x="303529" y="44450"/>
                </a:lnTo>
                <a:lnTo>
                  <a:pt x="387350" y="44450"/>
                </a:lnTo>
                <a:lnTo>
                  <a:pt x="387350" y="43180"/>
                </a:lnTo>
                <a:close/>
              </a:path>
              <a:path w="532129" h="167639">
                <a:moveTo>
                  <a:pt x="360679" y="48260"/>
                </a:moveTo>
                <a:lnTo>
                  <a:pt x="285750" y="48260"/>
                </a:lnTo>
                <a:lnTo>
                  <a:pt x="285750" y="49530"/>
                </a:lnTo>
                <a:lnTo>
                  <a:pt x="360679" y="49530"/>
                </a:lnTo>
                <a:lnTo>
                  <a:pt x="360679" y="48260"/>
                </a:lnTo>
                <a:close/>
              </a:path>
              <a:path w="532129" h="167639">
                <a:moveTo>
                  <a:pt x="364489" y="46990"/>
                </a:moveTo>
                <a:lnTo>
                  <a:pt x="290829" y="46990"/>
                </a:lnTo>
                <a:lnTo>
                  <a:pt x="290829" y="48260"/>
                </a:lnTo>
                <a:lnTo>
                  <a:pt x="364489" y="48260"/>
                </a:lnTo>
                <a:lnTo>
                  <a:pt x="364489" y="46990"/>
                </a:lnTo>
                <a:close/>
              </a:path>
              <a:path w="532129" h="167639">
                <a:moveTo>
                  <a:pt x="372109" y="45720"/>
                </a:moveTo>
                <a:lnTo>
                  <a:pt x="294639" y="45720"/>
                </a:lnTo>
                <a:lnTo>
                  <a:pt x="294639" y="46990"/>
                </a:lnTo>
                <a:lnTo>
                  <a:pt x="372109" y="46990"/>
                </a:lnTo>
                <a:lnTo>
                  <a:pt x="372109" y="45720"/>
                </a:lnTo>
                <a:close/>
              </a:path>
              <a:path w="532129" h="167639">
                <a:moveTo>
                  <a:pt x="350519" y="50800"/>
                </a:moveTo>
                <a:lnTo>
                  <a:pt x="276859" y="50800"/>
                </a:lnTo>
                <a:lnTo>
                  <a:pt x="276859" y="52070"/>
                </a:lnTo>
                <a:lnTo>
                  <a:pt x="350519" y="52070"/>
                </a:lnTo>
                <a:lnTo>
                  <a:pt x="350519" y="50800"/>
                </a:lnTo>
                <a:close/>
              </a:path>
              <a:path w="532129" h="167639">
                <a:moveTo>
                  <a:pt x="354329" y="49530"/>
                </a:moveTo>
                <a:lnTo>
                  <a:pt x="281939" y="49530"/>
                </a:lnTo>
                <a:lnTo>
                  <a:pt x="281939" y="50800"/>
                </a:lnTo>
                <a:lnTo>
                  <a:pt x="354329" y="50800"/>
                </a:lnTo>
                <a:lnTo>
                  <a:pt x="354329" y="49530"/>
                </a:lnTo>
                <a:close/>
              </a:path>
              <a:path w="532129" h="167639">
                <a:moveTo>
                  <a:pt x="337819" y="54610"/>
                </a:moveTo>
                <a:lnTo>
                  <a:pt x="264159" y="54610"/>
                </a:lnTo>
                <a:lnTo>
                  <a:pt x="264159" y="55880"/>
                </a:lnTo>
                <a:lnTo>
                  <a:pt x="337819" y="55880"/>
                </a:lnTo>
                <a:lnTo>
                  <a:pt x="337819" y="54610"/>
                </a:lnTo>
                <a:close/>
              </a:path>
              <a:path w="532129" h="167639">
                <a:moveTo>
                  <a:pt x="341629" y="53340"/>
                </a:moveTo>
                <a:lnTo>
                  <a:pt x="269239" y="53340"/>
                </a:lnTo>
                <a:lnTo>
                  <a:pt x="269239" y="54610"/>
                </a:lnTo>
                <a:lnTo>
                  <a:pt x="341629" y="54610"/>
                </a:lnTo>
                <a:lnTo>
                  <a:pt x="341629" y="53340"/>
                </a:lnTo>
                <a:close/>
              </a:path>
              <a:path w="532129" h="167639">
                <a:moveTo>
                  <a:pt x="345440" y="52070"/>
                </a:moveTo>
                <a:lnTo>
                  <a:pt x="273050" y="52070"/>
                </a:lnTo>
                <a:lnTo>
                  <a:pt x="273050" y="53340"/>
                </a:lnTo>
                <a:lnTo>
                  <a:pt x="345440" y="53340"/>
                </a:lnTo>
                <a:lnTo>
                  <a:pt x="345440" y="52070"/>
                </a:lnTo>
                <a:close/>
              </a:path>
              <a:path w="532129" h="167639">
                <a:moveTo>
                  <a:pt x="328929" y="57150"/>
                </a:moveTo>
                <a:lnTo>
                  <a:pt x="255269" y="57150"/>
                </a:lnTo>
                <a:lnTo>
                  <a:pt x="255269" y="58420"/>
                </a:lnTo>
                <a:lnTo>
                  <a:pt x="328929" y="58420"/>
                </a:lnTo>
                <a:lnTo>
                  <a:pt x="328929" y="57150"/>
                </a:lnTo>
                <a:close/>
              </a:path>
              <a:path w="532129" h="167639">
                <a:moveTo>
                  <a:pt x="332740" y="55880"/>
                </a:moveTo>
                <a:lnTo>
                  <a:pt x="260350" y="55880"/>
                </a:lnTo>
                <a:lnTo>
                  <a:pt x="260350" y="57150"/>
                </a:lnTo>
                <a:lnTo>
                  <a:pt x="332740" y="57150"/>
                </a:lnTo>
                <a:lnTo>
                  <a:pt x="332740" y="55880"/>
                </a:lnTo>
                <a:close/>
              </a:path>
              <a:path w="532129" h="167639">
                <a:moveTo>
                  <a:pt x="314959" y="60960"/>
                </a:moveTo>
                <a:lnTo>
                  <a:pt x="242569" y="60960"/>
                </a:lnTo>
                <a:lnTo>
                  <a:pt x="242569" y="62230"/>
                </a:lnTo>
                <a:lnTo>
                  <a:pt x="314959" y="62230"/>
                </a:lnTo>
                <a:lnTo>
                  <a:pt x="314959" y="60960"/>
                </a:lnTo>
                <a:close/>
              </a:path>
              <a:path w="532129" h="167639">
                <a:moveTo>
                  <a:pt x="320039" y="59690"/>
                </a:moveTo>
                <a:lnTo>
                  <a:pt x="246379" y="59690"/>
                </a:lnTo>
                <a:lnTo>
                  <a:pt x="246379" y="60960"/>
                </a:lnTo>
                <a:lnTo>
                  <a:pt x="320039" y="60960"/>
                </a:lnTo>
                <a:lnTo>
                  <a:pt x="320039" y="59690"/>
                </a:lnTo>
                <a:close/>
              </a:path>
              <a:path w="532129" h="167639">
                <a:moveTo>
                  <a:pt x="323850" y="58420"/>
                </a:moveTo>
                <a:lnTo>
                  <a:pt x="251459" y="58420"/>
                </a:lnTo>
                <a:lnTo>
                  <a:pt x="251459" y="59690"/>
                </a:lnTo>
                <a:lnTo>
                  <a:pt x="323850" y="59690"/>
                </a:lnTo>
                <a:lnTo>
                  <a:pt x="323850" y="58420"/>
                </a:lnTo>
                <a:close/>
              </a:path>
              <a:path w="532129" h="167639">
                <a:moveTo>
                  <a:pt x="307339" y="63500"/>
                </a:moveTo>
                <a:lnTo>
                  <a:pt x="233679" y="63500"/>
                </a:lnTo>
                <a:lnTo>
                  <a:pt x="233679" y="64770"/>
                </a:lnTo>
                <a:lnTo>
                  <a:pt x="307339" y="64770"/>
                </a:lnTo>
                <a:lnTo>
                  <a:pt x="307339" y="63500"/>
                </a:lnTo>
                <a:close/>
              </a:path>
              <a:path w="532129" h="167639">
                <a:moveTo>
                  <a:pt x="311150" y="62230"/>
                </a:moveTo>
                <a:lnTo>
                  <a:pt x="238759" y="62230"/>
                </a:lnTo>
                <a:lnTo>
                  <a:pt x="238759" y="63500"/>
                </a:lnTo>
                <a:lnTo>
                  <a:pt x="311150" y="63500"/>
                </a:lnTo>
                <a:lnTo>
                  <a:pt x="311150" y="62230"/>
                </a:lnTo>
                <a:close/>
              </a:path>
              <a:path w="532129" h="167639">
                <a:moveTo>
                  <a:pt x="293370" y="67310"/>
                </a:moveTo>
                <a:lnTo>
                  <a:pt x="220979" y="67310"/>
                </a:lnTo>
                <a:lnTo>
                  <a:pt x="220979" y="68580"/>
                </a:lnTo>
                <a:lnTo>
                  <a:pt x="293370" y="68580"/>
                </a:lnTo>
                <a:lnTo>
                  <a:pt x="293370" y="67310"/>
                </a:lnTo>
                <a:close/>
              </a:path>
              <a:path w="532129" h="167639">
                <a:moveTo>
                  <a:pt x="298449" y="66040"/>
                </a:moveTo>
                <a:lnTo>
                  <a:pt x="224789" y="66040"/>
                </a:lnTo>
                <a:lnTo>
                  <a:pt x="224789" y="67310"/>
                </a:lnTo>
                <a:lnTo>
                  <a:pt x="298449" y="67310"/>
                </a:lnTo>
                <a:lnTo>
                  <a:pt x="298449" y="66040"/>
                </a:lnTo>
                <a:close/>
              </a:path>
              <a:path w="532129" h="167639">
                <a:moveTo>
                  <a:pt x="302259" y="64770"/>
                </a:moveTo>
                <a:lnTo>
                  <a:pt x="229869" y="64770"/>
                </a:lnTo>
                <a:lnTo>
                  <a:pt x="229869" y="66040"/>
                </a:lnTo>
                <a:lnTo>
                  <a:pt x="302259" y="66040"/>
                </a:lnTo>
                <a:lnTo>
                  <a:pt x="302259" y="64770"/>
                </a:lnTo>
                <a:close/>
              </a:path>
              <a:path w="532129" h="167639">
                <a:moveTo>
                  <a:pt x="284479" y="69850"/>
                </a:moveTo>
                <a:lnTo>
                  <a:pt x="212089" y="69850"/>
                </a:lnTo>
                <a:lnTo>
                  <a:pt x="212089" y="71120"/>
                </a:lnTo>
                <a:lnTo>
                  <a:pt x="284479" y="71120"/>
                </a:lnTo>
                <a:lnTo>
                  <a:pt x="284479" y="69850"/>
                </a:lnTo>
                <a:close/>
              </a:path>
              <a:path w="532129" h="167639">
                <a:moveTo>
                  <a:pt x="289559" y="68580"/>
                </a:moveTo>
                <a:lnTo>
                  <a:pt x="217169" y="68580"/>
                </a:lnTo>
                <a:lnTo>
                  <a:pt x="217169" y="69850"/>
                </a:lnTo>
                <a:lnTo>
                  <a:pt x="289559" y="69850"/>
                </a:lnTo>
                <a:lnTo>
                  <a:pt x="289559" y="68580"/>
                </a:lnTo>
                <a:close/>
              </a:path>
              <a:path w="532129" h="167639">
                <a:moveTo>
                  <a:pt x="271779" y="73660"/>
                </a:moveTo>
                <a:lnTo>
                  <a:pt x="199389" y="73660"/>
                </a:lnTo>
                <a:lnTo>
                  <a:pt x="199389" y="74930"/>
                </a:lnTo>
                <a:lnTo>
                  <a:pt x="271779" y="74930"/>
                </a:lnTo>
                <a:lnTo>
                  <a:pt x="271779" y="73660"/>
                </a:lnTo>
                <a:close/>
              </a:path>
              <a:path w="532129" h="167639">
                <a:moveTo>
                  <a:pt x="276859" y="72390"/>
                </a:moveTo>
                <a:lnTo>
                  <a:pt x="203200" y="72390"/>
                </a:lnTo>
                <a:lnTo>
                  <a:pt x="203200" y="73660"/>
                </a:lnTo>
                <a:lnTo>
                  <a:pt x="276859" y="73660"/>
                </a:lnTo>
                <a:lnTo>
                  <a:pt x="276859" y="72390"/>
                </a:lnTo>
                <a:close/>
              </a:path>
              <a:path w="532129" h="167639">
                <a:moveTo>
                  <a:pt x="280670" y="71120"/>
                </a:moveTo>
                <a:lnTo>
                  <a:pt x="208279" y="71120"/>
                </a:lnTo>
                <a:lnTo>
                  <a:pt x="208279" y="72390"/>
                </a:lnTo>
                <a:lnTo>
                  <a:pt x="280670" y="72390"/>
                </a:lnTo>
                <a:lnTo>
                  <a:pt x="280670" y="71120"/>
                </a:lnTo>
                <a:close/>
              </a:path>
              <a:path w="532129" h="167639">
                <a:moveTo>
                  <a:pt x="262889" y="76200"/>
                </a:moveTo>
                <a:lnTo>
                  <a:pt x="189229" y="76200"/>
                </a:lnTo>
                <a:lnTo>
                  <a:pt x="189229" y="77470"/>
                </a:lnTo>
                <a:lnTo>
                  <a:pt x="262889" y="77470"/>
                </a:lnTo>
                <a:lnTo>
                  <a:pt x="262889" y="76200"/>
                </a:lnTo>
                <a:close/>
              </a:path>
              <a:path w="532129" h="167639">
                <a:moveTo>
                  <a:pt x="267970" y="74930"/>
                </a:moveTo>
                <a:lnTo>
                  <a:pt x="195579" y="74930"/>
                </a:lnTo>
                <a:lnTo>
                  <a:pt x="195579" y="76200"/>
                </a:lnTo>
                <a:lnTo>
                  <a:pt x="267970" y="76200"/>
                </a:lnTo>
                <a:lnTo>
                  <a:pt x="267970" y="74930"/>
                </a:lnTo>
                <a:close/>
              </a:path>
              <a:path w="532129" h="167639">
                <a:moveTo>
                  <a:pt x="250189" y="80010"/>
                </a:moveTo>
                <a:lnTo>
                  <a:pt x="181609" y="80010"/>
                </a:lnTo>
                <a:lnTo>
                  <a:pt x="181609" y="81280"/>
                </a:lnTo>
                <a:lnTo>
                  <a:pt x="250189" y="81280"/>
                </a:lnTo>
                <a:lnTo>
                  <a:pt x="250189" y="80010"/>
                </a:lnTo>
                <a:close/>
              </a:path>
              <a:path w="532129" h="167639">
                <a:moveTo>
                  <a:pt x="254000" y="78740"/>
                </a:moveTo>
                <a:lnTo>
                  <a:pt x="184150" y="78740"/>
                </a:lnTo>
                <a:lnTo>
                  <a:pt x="184150" y="80010"/>
                </a:lnTo>
                <a:lnTo>
                  <a:pt x="254000" y="80010"/>
                </a:lnTo>
                <a:lnTo>
                  <a:pt x="254000" y="78740"/>
                </a:lnTo>
                <a:close/>
              </a:path>
              <a:path w="532129" h="167639">
                <a:moveTo>
                  <a:pt x="259079" y="77470"/>
                </a:moveTo>
                <a:lnTo>
                  <a:pt x="186689" y="77470"/>
                </a:lnTo>
                <a:lnTo>
                  <a:pt x="186689" y="78740"/>
                </a:lnTo>
                <a:lnTo>
                  <a:pt x="259079" y="78740"/>
                </a:lnTo>
                <a:lnTo>
                  <a:pt x="259079" y="77470"/>
                </a:lnTo>
                <a:close/>
              </a:path>
              <a:path w="532129" h="167639">
                <a:moveTo>
                  <a:pt x="241300" y="82550"/>
                </a:moveTo>
                <a:lnTo>
                  <a:pt x="175259" y="82550"/>
                </a:lnTo>
                <a:lnTo>
                  <a:pt x="175259" y="83820"/>
                </a:lnTo>
                <a:lnTo>
                  <a:pt x="241300" y="83820"/>
                </a:lnTo>
                <a:lnTo>
                  <a:pt x="241300" y="82550"/>
                </a:lnTo>
                <a:close/>
              </a:path>
              <a:path w="532129" h="167639">
                <a:moveTo>
                  <a:pt x="246379" y="81280"/>
                </a:moveTo>
                <a:lnTo>
                  <a:pt x="179069" y="81280"/>
                </a:lnTo>
                <a:lnTo>
                  <a:pt x="179069" y="82550"/>
                </a:lnTo>
                <a:lnTo>
                  <a:pt x="246379" y="82550"/>
                </a:lnTo>
                <a:lnTo>
                  <a:pt x="246379" y="81280"/>
                </a:lnTo>
                <a:close/>
              </a:path>
              <a:path w="532129" h="167639">
                <a:moveTo>
                  <a:pt x="228599" y="86360"/>
                </a:moveTo>
                <a:lnTo>
                  <a:pt x="167639" y="86360"/>
                </a:lnTo>
                <a:lnTo>
                  <a:pt x="167639" y="87630"/>
                </a:lnTo>
                <a:lnTo>
                  <a:pt x="228599" y="87630"/>
                </a:lnTo>
                <a:lnTo>
                  <a:pt x="228599" y="86360"/>
                </a:lnTo>
                <a:close/>
              </a:path>
              <a:path w="532129" h="167639">
                <a:moveTo>
                  <a:pt x="232409" y="85090"/>
                </a:moveTo>
                <a:lnTo>
                  <a:pt x="170179" y="85090"/>
                </a:lnTo>
                <a:lnTo>
                  <a:pt x="170179" y="86360"/>
                </a:lnTo>
                <a:lnTo>
                  <a:pt x="232409" y="86360"/>
                </a:lnTo>
                <a:lnTo>
                  <a:pt x="232409" y="85090"/>
                </a:lnTo>
                <a:close/>
              </a:path>
              <a:path w="532129" h="167639">
                <a:moveTo>
                  <a:pt x="237489" y="83820"/>
                </a:moveTo>
                <a:lnTo>
                  <a:pt x="172719" y="83820"/>
                </a:lnTo>
                <a:lnTo>
                  <a:pt x="172719" y="85090"/>
                </a:lnTo>
                <a:lnTo>
                  <a:pt x="237489" y="85090"/>
                </a:lnTo>
                <a:lnTo>
                  <a:pt x="237489" y="83820"/>
                </a:lnTo>
                <a:close/>
              </a:path>
              <a:path w="532129" h="167639">
                <a:moveTo>
                  <a:pt x="219709" y="88900"/>
                </a:moveTo>
                <a:lnTo>
                  <a:pt x="161289" y="88900"/>
                </a:lnTo>
                <a:lnTo>
                  <a:pt x="161289" y="90170"/>
                </a:lnTo>
                <a:lnTo>
                  <a:pt x="219709" y="90170"/>
                </a:lnTo>
                <a:lnTo>
                  <a:pt x="219709" y="88900"/>
                </a:lnTo>
                <a:close/>
              </a:path>
              <a:path w="532129" h="167639">
                <a:moveTo>
                  <a:pt x="223520" y="87630"/>
                </a:moveTo>
                <a:lnTo>
                  <a:pt x="163829" y="87630"/>
                </a:lnTo>
                <a:lnTo>
                  <a:pt x="163829" y="88900"/>
                </a:lnTo>
                <a:lnTo>
                  <a:pt x="223520" y="88900"/>
                </a:lnTo>
                <a:lnTo>
                  <a:pt x="223520" y="87630"/>
                </a:lnTo>
                <a:close/>
              </a:path>
              <a:path w="532129" h="167639">
                <a:moveTo>
                  <a:pt x="207009" y="92710"/>
                </a:moveTo>
                <a:lnTo>
                  <a:pt x="152400" y="92710"/>
                </a:lnTo>
                <a:lnTo>
                  <a:pt x="152400" y="93980"/>
                </a:lnTo>
                <a:lnTo>
                  <a:pt x="207009" y="93980"/>
                </a:lnTo>
                <a:lnTo>
                  <a:pt x="207009" y="92710"/>
                </a:lnTo>
                <a:close/>
              </a:path>
              <a:path w="532129" h="167639">
                <a:moveTo>
                  <a:pt x="210819" y="91440"/>
                </a:moveTo>
                <a:lnTo>
                  <a:pt x="154939" y="91440"/>
                </a:lnTo>
                <a:lnTo>
                  <a:pt x="154939" y="92710"/>
                </a:lnTo>
                <a:lnTo>
                  <a:pt x="210819" y="92710"/>
                </a:lnTo>
                <a:lnTo>
                  <a:pt x="210819" y="91440"/>
                </a:lnTo>
                <a:close/>
              </a:path>
              <a:path w="532129" h="167639">
                <a:moveTo>
                  <a:pt x="215900" y="90170"/>
                </a:moveTo>
                <a:lnTo>
                  <a:pt x="158750" y="90170"/>
                </a:lnTo>
                <a:lnTo>
                  <a:pt x="158750" y="91440"/>
                </a:lnTo>
                <a:lnTo>
                  <a:pt x="215900" y="91440"/>
                </a:lnTo>
                <a:lnTo>
                  <a:pt x="215900" y="90170"/>
                </a:lnTo>
                <a:close/>
              </a:path>
              <a:path w="532129" h="167639">
                <a:moveTo>
                  <a:pt x="199389" y="95250"/>
                </a:moveTo>
                <a:lnTo>
                  <a:pt x="147319" y="95250"/>
                </a:lnTo>
                <a:lnTo>
                  <a:pt x="147319" y="96520"/>
                </a:lnTo>
                <a:lnTo>
                  <a:pt x="199389" y="96520"/>
                </a:lnTo>
                <a:lnTo>
                  <a:pt x="199389" y="95250"/>
                </a:lnTo>
                <a:close/>
              </a:path>
              <a:path w="532129" h="167639">
                <a:moveTo>
                  <a:pt x="201929" y="93980"/>
                </a:moveTo>
                <a:lnTo>
                  <a:pt x="149859" y="93980"/>
                </a:lnTo>
                <a:lnTo>
                  <a:pt x="149859" y="95250"/>
                </a:lnTo>
                <a:lnTo>
                  <a:pt x="201929" y="95250"/>
                </a:lnTo>
                <a:lnTo>
                  <a:pt x="201929" y="93980"/>
                </a:lnTo>
                <a:close/>
              </a:path>
              <a:path w="532129" h="167639">
                <a:moveTo>
                  <a:pt x="191770" y="99060"/>
                </a:moveTo>
                <a:lnTo>
                  <a:pt x="138429" y="99060"/>
                </a:lnTo>
                <a:lnTo>
                  <a:pt x="138429" y="100330"/>
                </a:lnTo>
                <a:lnTo>
                  <a:pt x="191770" y="100330"/>
                </a:lnTo>
                <a:lnTo>
                  <a:pt x="191770" y="99060"/>
                </a:lnTo>
                <a:close/>
              </a:path>
              <a:path w="532129" h="167639">
                <a:moveTo>
                  <a:pt x="194309" y="97790"/>
                </a:moveTo>
                <a:lnTo>
                  <a:pt x="140969" y="97790"/>
                </a:lnTo>
                <a:lnTo>
                  <a:pt x="140969" y="99060"/>
                </a:lnTo>
                <a:lnTo>
                  <a:pt x="194309" y="99060"/>
                </a:lnTo>
                <a:lnTo>
                  <a:pt x="194309" y="97790"/>
                </a:lnTo>
                <a:close/>
              </a:path>
              <a:path w="532129" h="167639">
                <a:moveTo>
                  <a:pt x="196850" y="96520"/>
                </a:moveTo>
                <a:lnTo>
                  <a:pt x="143509" y="96520"/>
                </a:lnTo>
                <a:lnTo>
                  <a:pt x="143509" y="97790"/>
                </a:lnTo>
                <a:lnTo>
                  <a:pt x="196850" y="97790"/>
                </a:lnTo>
                <a:lnTo>
                  <a:pt x="196850" y="96520"/>
                </a:lnTo>
                <a:close/>
              </a:path>
              <a:path w="532129" h="167639">
                <a:moveTo>
                  <a:pt x="186689" y="101600"/>
                </a:moveTo>
                <a:lnTo>
                  <a:pt x="132079" y="101600"/>
                </a:lnTo>
                <a:lnTo>
                  <a:pt x="132079" y="102870"/>
                </a:lnTo>
                <a:lnTo>
                  <a:pt x="186689" y="102870"/>
                </a:lnTo>
                <a:lnTo>
                  <a:pt x="186689" y="101600"/>
                </a:lnTo>
                <a:close/>
              </a:path>
              <a:path w="532129" h="167639">
                <a:moveTo>
                  <a:pt x="189229" y="100330"/>
                </a:moveTo>
                <a:lnTo>
                  <a:pt x="135889" y="100330"/>
                </a:lnTo>
                <a:lnTo>
                  <a:pt x="135889" y="101600"/>
                </a:lnTo>
                <a:lnTo>
                  <a:pt x="189229" y="101600"/>
                </a:lnTo>
                <a:lnTo>
                  <a:pt x="189229" y="100330"/>
                </a:lnTo>
                <a:close/>
              </a:path>
              <a:path w="532129" h="167639">
                <a:moveTo>
                  <a:pt x="179069" y="105410"/>
                </a:moveTo>
                <a:lnTo>
                  <a:pt x="124459" y="105410"/>
                </a:lnTo>
                <a:lnTo>
                  <a:pt x="124459" y="106680"/>
                </a:lnTo>
                <a:lnTo>
                  <a:pt x="179069" y="106680"/>
                </a:lnTo>
                <a:lnTo>
                  <a:pt x="179069" y="105410"/>
                </a:lnTo>
                <a:close/>
              </a:path>
              <a:path w="532129" h="167639">
                <a:moveTo>
                  <a:pt x="181609" y="104140"/>
                </a:moveTo>
                <a:lnTo>
                  <a:pt x="127000" y="104140"/>
                </a:lnTo>
                <a:lnTo>
                  <a:pt x="127000" y="105410"/>
                </a:lnTo>
                <a:lnTo>
                  <a:pt x="181609" y="105410"/>
                </a:lnTo>
                <a:lnTo>
                  <a:pt x="181609" y="104140"/>
                </a:lnTo>
                <a:close/>
              </a:path>
              <a:path w="532129" h="167639">
                <a:moveTo>
                  <a:pt x="184149" y="102870"/>
                </a:moveTo>
                <a:lnTo>
                  <a:pt x="129539" y="102870"/>
                </a:lnTo>
                <a:lnTo>
                  <a:pt x="129539" y="104140"/>
                </a:lnTo>
                <a:lnTo>
                  <a:pt x="184149" y="104140"/>
                </a:lnTo>
                <a:lnTo>
                  <a:pt x="184149" y="102870"/>
                </a:lnTo>
                <a:close/>
              </a:path>
              <a:path w="532129" h="167639">
                <a:moveTo>
                  <a:pt x="173989" y="107950"/>
                </a:moveTo>
                <a:lnTo>
                  <a:pt x="118109" y="107950"/>
                </a:lnTo>
                <a:lnTo>
                  <a:pt x="118109" y="109220"/>
                </a:lnTo>
                <a:lnTo>
                  <a:pt x="173989" y="109220"/>
                </a:lnTo>
                <a:lnTo>
                  <a:pt x="173989" y="107950"/>
                </a:lnTo>
                <a:close/>
              </a:path>
              <a:path w="532129" h="167639">
                <a:moveTo>
                  <a:pt x="176529" y="106680"/>
                </a:moveTo>
                <a:lnTo>
                  <a:pt x="120650" y="106680"/>
                </a:lnTo>
                <a:lnTo>
                  <a:pt x="120650" y="107950"/>
                </a:lnTo>
                <a:lnTo>
                  <a:pt x="176529" y="107950"/>
                </a:lnTo>
                <a:lnTo>
                  <a:pt x="176529" y="106680"/>
                </a:lnTo>
                <a:close/>
              </a:path>
              <a:path w="532129" h="167639">
                <a:moveTo>
                  <a:pt x="166369" y="111760"/>
                </a:moveTo>
                <a:lnTo>
                  <a:pt x="109219" y="111760"/>
                </a:lnTo>
                <a:lnTo>
                  <a:pt x="109219" y="113030"/>
                </a:lnTo>
                <a:lnTo>
                  <a:pt x="166369" y="113030"/>
                </a:lnTo>
                <a:lnTo>
                  <a:pt x="166369" y="111760"/>
                </a:lnTo>
                <a:close/>
              </a:path>
              <a:path w="532129" h="167639">
                <a:moveTo>
                  <a:pt x="168909" y="110490"/>
                </a:moveTo>
                <a:lnTo>
                  <a:pt x="113029" y="110490"/>
                </a:lnTo>
                <a:lnTo>
                  <a:pt x="113029" y="111760"/>
                </a:lnTo>
                <a:lnTo>
                  <a:pt x="168909" y="111760"/>
                </a:lnTo>
                <a:lnTo>
                  <a:pt x="168909" y="110490"/>
                </a:lnTo>
                <a:close/>
              </a:path>
              <a:path w="532129" h="167639">
                <a:moveTo>
                  <a:pt x="171449" y="109220"/>
                </a:moveTo>
                <a:lnTo>
                  <a:pt x="115569" y="109220"/>
                </a:lnTo>
                <a:lnTo>
                  <a:pt x="115569" y="110490"/>
                </a:lnTo>
                <a:lnTo>
                  <a:pt x="171449" y="110490"/>
                </a:lnTo>
                <a:lnTo>
                  <a:pt x="171449" y="109220"/>
                </a:lnTo>
                <a:close/>
              </a:path>
              <a:path w="532129" h="167639">
                <a:moveTo>
                  <a:pt x="161289" y="114300"/>
                </a:moveTo>
                <a:lnTo>
                  <a:pt x="104139" y="114300"/>
                </a:lnTo>
                <a:lnTo>
                  <a:pt x="104139" y="115570"/>
                </a:lnTo>
                <a:lnTo>
                  <a:pt x="161289" y="115570"/>
                </a:lnTo>
                <a:lnTo>
                  <a:pt x="161289" y="114300"/>
                </a:lnTo>
                <a:close/>
              </a:path>
              <a:path w="532129" h="167639">
                <a:moveTo>
                  <a:pt x="163829" y="113030"/>
                </a:moveTo>
                <a:lnTo>
                  <a:pt x="106679" y="113030"/>
                </a:lnTo>
                <a:lnTo>
                  <a:pt x="106679" y="114300"/>
                </a:lnTo>
                <a:lnTo>
                  <a:pt x="163829" y="114300"/>
                </a:lnTo>
                <a:lnTo>
                  <a:pt x="163829" y="113030"/>
                </a:lnTo>
                <a:close/>
              </a:path>
              <a:path w="532129" h="167639">
                <a:moveTo>
                  <a:pt x="153670" y="118110"/>
                </a:moveTo>
                <a:lnTo>
                  <a:pt x="95250" y="118110"/>
                </a:lnTo>
                <a:lnTo>
                  <a:pt x="95250" y="119380"/>
                </a:lnTo>
                <a:lnTo>
                  <a:pt x="153670" y="119380"/>
                </a:lnTo>
                <a:lnTo>
                  <a:pt x="153670" y="118110"/>
                </a:lnTo>
                <a:close/>
              </a:path>
              <a:path w="532129" h="167639">
                <a:moveTo>
                  <a:pt x="156209" y="116840"/>
                </a:moveTo>
                <a:lnTo>
                  <a:pt x="97789" y="116840"/>
                </a:lnTo>
                <a:lnTo>
                  <a:pt x="97789" y="118110"/>
                </a:lnTo>
                <a:lnTo>
                  <a:pt x="156209" y="118110"/>
                </a:lnTo>
                <a:lnTo>
                  <a:pt x="156209" y="116840"/>
                </a:lnTo>
                <a:close/>
              </a:path>
              <a:path w="532129" h="167639">
                <a:moveTo>
                  <a:pt x="158750" y="115570"/>
                </a:moveTo>
                <a:lnTo>
                  <a:pt x="100329" y="115570"/>
                </a:lnTo>
                <a:lnTo>
                  <a:pt x="100329" y="116840"/>
                </a:lnTo>
                <a:lnTo>
                  <a:pt x="158750" y="116840"/>
                </a:lnTo>
                <a:lnTo>
                  <a:pt x="158750" y="115570"/>
                </a:lnTo>
                <a:close/>
              </a:path>
              <a:path w="532129" h="167639">
                <a:moveTo>
                  <a:pt x="148590" y="120650"/>
                </a:moveTo>
                <a:lnTo>
                  <a:pt x="88900" y="120650"/>
                </a:lnTo>
                <a:lnTo>
                  <a:pt x="88900" y="121920"/>
                </a:lnTo>
                <a:lnTo>
                  <a:pt x="148590" y="121920"/>
                </a:lnTo>
                <a:lnTo>
                  <a:pt x="148590" y="120650"/>
                </a:lnTo>
                <a:close/>
              </a:path>
              <a:path w="532129" h="167639">
                <a:moveTo>
                  <a:pt x="151129" y="119380"/>
                </a:moveTo>
                <a:lnTo>
                  <a:pt x="92709" y="119380"/>
                </a:lnTo>
                <a:lnTo>
                  <a:pt x="92709" y="120650"/>
                </a:lnTo>
                <a:lnTo>
                  <a:pt x="151129" y="120650"/>
                </a:lnTo>
                <a:lnTo>
                  <a:pt x="151129" y="119380"/>
                </a:lnTo>
                <a:close/>
              </a:path>
              <a:path w="532129" h="167639">
                <a:moveTo>
                  <a:pt x="140970" y="124460"/>
                </a:moveTo>
                <a:lnTo>
                  <a:pt x="81279" y="124460"/>
                </a:lnTo>
                <a:lnTo>
                  <a:pt x="81279" y="125730"/>
                </a:lnTo>
                <a:lnTo>
                  <a:pt x="140970" y="125730"/>
                </a:lnTo>
                <a:lnTo>
                  <a:pt x="140970" y="124460"/>
                </a:lnTo>
                <a:close/>
              </a:path>
              <a:path w="532129" h="167639">
                <a:moveTo>
                  <a:pt x="143509" y="123190"/>
                </a:moveTo>
                <a:lnTo>
                  <a:pt x="83819" y="123190"/>
                </a:lnTo>
                <a:lnTo>
                  <a:pt x="83819" y="124460"/>
                </a:lnTo>
                <a:lnTo>
                  <a:pt x="143509" y="124460"/>
                </a:lnTo>
                <a:lnTo>
                  <a:pt x="143509" y="123190"/>
                </a:lnTo>
                <a:close/>
              </a:path>
              <a:path w="532129" h="167639">
                <a:moveTo>
                  <a:pt x="146050" y="121920"/>
                </a:moveTo>
                <a:lnTo>
                  <a:pt x="86359" y="121920"/>
                </a:lnTo>
                <a:lnTo>
                  <a:pt x="86359" y="123190"/>
                </a:lnTo>
                <a:lnTo>
                  <a:pt x="146050" y="123190"/>
                </a:lnTo>
                <a:lnTo>
                  <a:pt x="146050" y="121920"/>
                </a:lnTo>
                <a:close/>
              </a:path>
              <a:path w="532129" h="167639">
                <a:moveTo>
                  <a:pt x="135889" y="127000"/>
                </a:moveTo>
                <a:lnTo>
                  <a:pt x="74929" y="127000"/>
                </a:lnTo>
                <a:lnTo>
                  <a:pt x="74929" y="128270"/>
                </a:lnTo>
                <a:lnTo>
                  <a:pt x="135889" y="128270"/>
                </a:lnTo>
                <a:lnTo>
                  <a:pt x="135889" y="127000"/>
                </a:lnTo>
                <a:close/>
              </a:path>
              <a:path w="532129" h="167639">
                <a:moveTo>
                  <a:pt x="138429" y="125730"/>
                </a:moveTo>
                <a:lnTo>
                  <a:pt x="77469" y="125730"/>
                </a:lnTo>
                <a:lnTo>
                  <a:pt x="77469" y="127000"/>
                </a:lnTo>
                <a:lnTo>
                  <a:pt x="138429" y="127000"/>
                </a:lnTo>
                <a:lnTo>
                  <a:pt x="138429" y="125730"/>
                </a:lnTo>
                <a:close/>
              </a:path>
              <a:path w="532129" h="167639">
                <a:moveTo>
                  <a:pt x="128269" y="130810"/>
                </a:moveTo>
                <a:lnTo>
                  <a:pt x="66039" y="130810"/>
                </a:lnTo>
                <a:lnTo>
                  <a:pt x="66039" y="132080"/>
                </a:lnTo>
                <a:lnTo>
                  <a:pt x="128269" y="132080"/>
                </a:lnTo>
                <a:lnTo>
                  <a:pt x="128269" y="130810"/>
                </a:lnTo>
                <a:close/>
              </a:path>
              <a:path w="532129" h="167639">
                <a:moveTo>
                  <a:pt x="130809" y="129540"/>
                </a:moveTo>
                <a:lnTo>
                  <a:pt x="69850" y="129540"/>
                </a:lnTo>
                <a:lnTo>
                  <a:pt x="69850" y="130810"/>
                </a:lnTo>
                <a:lnTo>
                  <a:pt x="130809" y="130810"/>
                </a:lnTo>
                <a:lnTo>
                  <a:pt x="130809" y="129540"/>
                </a:lnTo>
                <a:close/>
              </a:path>
              <a:path w="532129" h="167639">
                <a:moveTo>
                  <a:pt x="133349" y="128270"/>
                </a:moveTo>
                <a:lnTo>
                  <a:pt x="72389" y="128270"/>
                </a:lnTo>
                <a:lnTo>
                  <a:pt x="72389" y="129540"/>
                </a:lnTo>
                <a:lnTo>
                  <a:pt x="133349" y="129540"/>
                </a:lnTo>
                <a:lnTo>
                  <a:pt x="133349" y="128270"/>
                </a:lnTo>
                <a:close/>
              </a:path>
              <a:path w="532129" h="167639">
                <a:moveTo>
                  <a:pt x="123189" y="133350"/>
                </a:moveTo>
                <a:lnTo>
                  <a:pt x="60959" y="133350"/>
                </a:lnTo>
                <a:lnTo>
                  <a:pt x="60959" y="134620"/>
                </a:lnTo>
                <a:lnTo>
                  <a:pt x="123189" y="134620"/>
                </a:lnTo>
                <a:lnTo>
                  <a:pt x="123189" y="133350"/>
                </a:lnTo>
                <a:close/>
              </a:path>
              <a:path w="532129" h="167639">
                <a:moveTo>
                  <a:pt x="125729" y="132080"/>
                </a:moveTo>
                <a:lnTo>
                  <a:pt x="63500" y="132080"/>
                </a:lnTo>
                <a:lnTo>
                  <a:pt x="63500" y="133350"/>
                </a:lnTo>
                <a:lnTo>
                  <a:pt x="125729" y="133350"/>
                </a:lnTo>
                <a:lnTo>
                  <a:pt x="125729" y="132080"/>
                </a:lnTo>
                <a:close/>
              </a:path>
              <a:path w="532129" h="167639">
                <a:moveTo>
                  <a:pt x="115569" y="137160"/>
                </a:moveTo>
                <a:lnTo>
                  <a:pt x="52069" y="137160"/>
                </a:lnTo>
                <a:lnTo>
                  <a:pt x="52069" y="138430"/>
                </a:lnTo>
                <a:lnTo>
                  <a:pt x="115569" y="138430"/>
                </a:lnTo>
                <a:lnTo>
                  <a:pt x="115569" y="137160"/>
                </a:lnTo>
                <a:close/>
              </a:path>
              <a:path w="532129" h="167639">
                <a:moveTo>
                  <a:pt x="118109" y="135890"/>
                </a:moveTo>
                <a:lnTo>
                  <a:pt x="54609" y="135890"/>
                </a:lnTo>
                <a:lnTo>
                  <a:pt x="54609" y="137160"/>
                </a:lnTo>
                <a:lnTo>
                  <a:pt x="118109" y="137160"/>
                </a:lnTo>
                <a:lnTo>
                  <a:pt x="118109" y="135890"/>
                </a:lnTo>
                <a:close/>
              </a:path>
              <a:path w="532129" h="167639">
                <a:moveTo>
                  <a:pt x="120650" y="134620"/>
                </a:moveTo>
                <a:lnTo>
                  <a:pt x="57150" y="134620"/>
                </a:lnTo>
                <a:lnTo>
                  <a:pt x="57150" y="135890"/>
                </a:lnTo>
                <a:lnTo>
                  <a:pt x="120650" y="135890"/>
                </a:lnTo>
                <a:lnTo>
                  <a:pt x="120650" y="134620"/>
                </a:lnTo>
                <a:close/>
              </a:path>
              <a:path w="532129" h="167639">
                <a:moveTo>
                  <a:pt x="110489" y="139700"/>
                </a:moveTo>
                <a:lnTo>
                  <a:pt x="45719" y="139700"/>
                </a:lnTo>
                <a:lnTo>
                  <a:pt x="45719" y="140970"/>
                </a:lnTo>
                <a:lnTo>
                  <a:pt x="110489" y="140970"/>
                </a:lnTo>
                <a:lnTo>
                  <a:pt x="110489" y="139700"/>
                </a:lnTo>
                <a:close/>
              </a:path>
              <a:path w="532129" h="167639">
                <a:moveTo>
                  <a:pt x="113029" y="138430"/>
                </a:moveTo>
                <a:lnTo>
                  <a:pt x="49529" y="138430"/>
                </a:lnTo>
                <a:lnTo>
                  <a:pt x="49529" y="139700"/>
                </a:lnTo>
                <a:lnTo>
                  <a:pt x="113029" y="139700"/>
                </a:lnTo>
                <a:lnTo>
                  <a:pt x="113029" y="138430"/>
                </a:lnTo>
                <a:close/>
              </a:path>
              <a:path w="532129" h="167639">
                <a:moveTo>
                  <a:pt x="102870" y="143510"/>
                </a:moveTo>
                <a:lnTo>
                  <a:pt x="36829" y="143510"/>
                </a:lnTo>
                <a:lnTo>
                  <a:pt x="36829" y="144780"/>
                </a:lnTo>
                <a:lnTo>
                  <a:pt x="102870" y="144780"/>
                </a:lnTo>
                <a:lnTo>
                  <a:pt x="102870" y="143510"/>
                </a:lnTo>
                <a:close/>
              </a:path>
              <a:path w="532129" h="167639">
                <a:moveTo>
                  <a:pt x="105409" y="142240"/>
                </a:moveTo>
                <a:lnTo>
                  <a:pt x="40639" y="142240"/>
                </a:lnTo>
                <a:lnTo>
                  <a:pt x="40639" y="143510"/>
                </a:lnTo>
                <a:lnTo>
                  <a:pt x="105409" y="143510"/>
                </a:lnTo>
                <a:lnTo>
                  <a:pt x="105409" y="142240"/>
                </a:lnTo>
                <a:close/>
              </a:path>
              <a:path w="532129" h="167639">
                <a:moveTo>
                  <a:pt x="107950" y="140970"/>
                </a:moveTo>
                <a:lnTo>
                  <a:pt x="43179" y="140970"/>
                </a:lnTo>
                <a:lnTo>
                  <a:pt x="43179" y="142240"/>
                </a:lnTo>
                <a:lnTo>
                  <a:pt x="107950" y="142240"/>
                </a:lnTo>
                <a:lnTo>
                  <a:pt x="107950" y="140970"/>
                </a:lnTo>
                <a:close/>
              </a:path>
              <a:path w="532129" h="167639">
                <a:moveTo>
                  <a:pt x="97789" y="146050"/>
                </a:moveTo>
                <a:lnTo>
                  <a:pt x="33019" y="146050"/>
                </a:lnTo>
                <a:lnTo>
                  <a:pt x="33019" y="147320"/>
                </a:lnTo>
                <a:lnTo>
                  <a:pt x="97789" y="147320"/>
                </a:lnTo>
                <a:lnTo>
                  <a:pt x="97789" y="146050"/>
                </a:lnTo>
                <a:close/>
              </a:path>
              <a:path w="532129" h="167639">
                <a:moveTo>
                  <a:pt x="100329" y="144780"/>
                </a:moveTo>
                <a:lnTo>
                  <a:pt x="35559" y="144780"/>
                </a:lnTo>
                <a:lnTo>
                  <a:pt x="35559" y="146050"/>
                </a:lnTo>
                <a:lnTo>
                  <a:pt x="100329" y="146050"/>
                </a:lnTo>
                <a:lnTo>
                  <a:pt x="100329" y="144780"/>
                </a:lnTo>
                <a:close/>
              </a:path>
              <a:path w="532129" h="167639">
                <a:moveTo>
                  <a:pt x="90169" y="149860"/>
                </a:moveTo>
                <a:lnTo>
                  <a:pt x="26669" y="149860"/>
                </a:lnTo>
                <a:lnTo>
                  <a:pt x="26669" y="151130"/>
                </a:lnTo>
                <a:lnTo>
                  <a:pt x="90169" y="151130"/>
                </a:lnTo>
                <a:lnTo>
                  <a:pt x="90169" y="149860"/>
                </a:lnTo>
                <a:close/>
              </a:path>
              <a:path w="532129" h="167639">
                <a:moveTo>
                  <a:pt x="92709" y="148590"/>
                </a:moveTo>
                <a:lnTo>
                  <a:pt x="29209" y="148590"/>
                </a:lnTo>
                <a:lnTo>
                  <a:pt x="29209" y="149860"/>
                </a:lnTo>
                <a:lnTo>
                  <a:pt x="92709" y="149860"/>
                </a:lnTo>
                <a:lnTo>
                  <a:pt x="92709" y="148590"/>
                </a:lnTo>
                <a:close/>
              </a:path>
              <a:path w="532129" h="167639">
                <a:moveTo>
                  <a:pt x="95250" y="147320"/>
                </a:moveTo>
                <a:lnTo>
                  <a:pt x="30479" y="147320"/>
                </a:lnTo>
                <a:lnTo>
                  <a:pt x="30479" y="148590"/>
                </a:lnTo>
                <a:lnTo>
                  <a:pt x="95250" y="148590"/>
                </a:lnTo>
                <a:lnTo>
                  <a:pt x="95250" y="147320"/>
                </a:lnTo>
                <a:close/>
              </a:path>
              <a:path w="532129" h="167639">
                <a:moveTo>
                  <a:pt x="85089" y="152400"/>
                </a:moveTo>
                <a:lnTo>
                  <a:pt x="22859" y="152400"/>
                </a:lnTo>
                <a:lnTo>
                  <a:pt x="22859" y="153670"/>
                </a:lnTo>
                <a:lnTo>
                  <a:pt x="85089" y="153670"/>
                </a:lnTo>
                <a:lnTo>
                  <a:pt x="85089" y="152400"/>
                </a:lnTo>
                <a:close/>
              </a:path>
              <a:path w="532129" h="167639">
                <a:moveTo>
                  <a:pt x="87629" y="151130"/>
                </a:moveTo>
                <a:lnTo>
                  <a:pt x="25400" y="151130"/>
                </a:lnTo>
                <a:lnTo>
                  <a:pt x="25400" y="152400"/>
                </a:lnTo>
                <a:lnTo>
                  <a:pt x="87629" y="152400"/>
                </a:lnTo>
                <a:lnTo>
                  <a:pt x="87629" y="151130"/>
                </a:lnTo>
                <a:close/>
              </a:path>
              <a:path w="532129" h="167639">
                <a:moveTo>
                  <a:pt x="77469" y="156210"/>
                </a:moveTo>
                <a:lnTo>
                  <a:pt x="16509" y="156210"/>
                </a:lnTo>
                <a:lnTo>
                  <a:pt x="16509" y="157480"/>
                </a:lnTo>
                <a:lnTo>
                  <a:pt x="77469" y="157480"/>
                </a:lnTo>
                <a:lnTo>
                  <a:pt x="77469" y="156210"/>
                </a:lnTo>
                <a:close/>
              </a:path>
              <a:path w="532129" h="167639">
                <a:moveTo>
                  <a:pt x="80009" y="154940"/>
                </a:moveTo>
                <a:lnTo>
                  <a:pt x="19050" y="154940"/>
                </a:lnTo>
                <a:lnTo>
                  <a:pt x="19050" y="156210"/>
                </a:lnTo>
                <a:lnTo>
                  <a:pt x="80009" y="156210"/>
                </a:lnTo>
                <a:lnTo>
                  <a:pt x="80009" y="154940"/>
                </a:lnTo>
                <a:close/>
              </a:path>
              <a:path w="532129" h="167639">
                <a:moveTo>
                  <a:pt x="82549" y="153670"/>
                </a:moveTo>
                <a:lnTo>
                  <a:pt x="20319" y="153670"/>
                </a:lnTo>
                <a:lnTo>
                  <a:pt x="20319" y="154940"/>
                </a:lnTo>
                <a:lnTo>
                  <a:pt x="82549" y="154940"/>
                </a:lnTo>
                <a:lnTo>
                  <a:pt x="82549" y="153670"/>
                </a:lnTo>
                <a:close/>
              </a:path>
              <a:path w="532129" h="167639">
                <a:moveTo>
                  <a:pt x="72390" y="158750"/>
                </a:moveTo>
                <a:lnTo>
                  <a:pt x="12700" y="158750"/>
                </a:lnTo>
                <a:lnTo>
                  <a:pt x="12700" y="160020"/>
                </a:lnTo>
                <a:lnTo>
                  <a:pt x="72390" y="160020"/>
                </a:lnTo>
                <a:lnTo>
                  <a:pt x="72390" y="158750"/>
                </a:lnTo>
                <a:close/>
              </a:path>
              <a:path w="532129" h="167639">
                <a:moveTo>
                  <a:pt x="74929" y="157480"/>
                </a:moveTo>
                <a:lnTo>
                  <a:pt x="13969" y="157480"/>
                </a:lnTo>
                <a:lnTo>
                  <a:pt x="13969" y="158750"/>
                </a:lnTo>
                <a:lnTo>
                  <a:pt x="74929" y="158750"/>
                </a:lnTo>
                <a:lnTo>
                  <a:pt x="74929" y="157480"/>
                </a:lnTo>
                <a:close/>
              </a:path>
              <a:path w="532129" h="167639">
                <a:moveTo>
                  <a:pt x="66040" y="162560"/>
                </a:moveTo>
                <a:lnTo>
                  <a:pt x="6350" y="162560"/>
                </a:lnTo>
                <a:lnTo>
                  <a:pt x="6350" y="163830"/>
                </a:lnTo>
                <a:lnTo>
                  <a:pt x="66040" y="163830"/>
                </a:lnTo>
                <a:lnTo>
                  <a:pt x="66040" y="162560"/>
                </a:lnTo>
                <a:close/>
              </a:path>
              <a:path w="532129" h="167639">
                <a:moveTo>
                  <a:pt x="67309" y="161290"/>
                </a:moveTo>
                <a:lnTo>
                  <a:pt x="7619" y="161290"/>
                </a:lnTo>
                <a:lnTo>
                  <a:pt x="7619" y="162560"/>
                </a:lnTo>
                <a:lnTo>
                  <a:pt x="67309" y="162560"/>
                </a:lnTo>
                <a:lnTo>
                  <a:pt x="67309" y="161290"/>
                </a:lnTo>
                <a:close/>
              </a:path>
              <a:path w="532129" h="167639">
                <a:moveTo>
                  <a:pt x="69850" y="160020"/>
                </a:moveTo>
                <a:lnTo>
                  <a:pt x="10159" y="160020"/>
                </a:lnTo>
                <a:lnTo>
                  <a:pt x="10159" y="161290"/>
                </a:lnTo>
                <a:lnTo>
                  <a:pt x="69850" y="161290"/>
                </a:lnTo>
                <a:lnTo>
                  <a:pt x="69850" y="160020"/>
                </a:lnTo>
                <a:close/>
              </a:path>
              <a:path w="532129" h="167639">
                <a:moveTo>
                  <a:pt x="60959" y="165100"/>
                </a:moveTo>
                <a:lnTo>
                  <a:pt x="2539" y="165100"/>
                </a:lnTo>
                <a:lnTo>
                  <a:pt x="2539" y="166370"/>
                </a:lnTo>
                <a:lnTo>
                  <a:pt x="60959" y="166370"/>
                </a:lnTo>
                <a:lnTo>
                  <a:pt x="60959" y="165100"/>
                </a:lnTo>
                <a:close/>
              </a:path>
              <a:path w="532129" h="167639">
                <a:moveTo>
                  <a:pt x="63500" y="163830"/>
                </a:moveTo>
                <a:lnTo>
                  <a:pt x="3809" y="163830"/>
                </a:lnTo>
                <a:lnTo>
                  <a:pt x="3809" y="165100"/>
                </a:lnTo>
                <a:lnTo>
                  <a:pt x="63500" y="165100"/>
                </a:lnTo>
                <a:lnTo>
                  <a:pt x="63500" y="163830"/>
                </a:lnTo>
                <a:close/>
              </a:path>
              <a:path w="532129" h="167639">
                <a:moveTo>
                  <a:pt x="59690" y="166370"/>
                </a:moveTo>
                <a:lnTo>
                  <a:pt x="0" y="166370"/>
                </a:lnTo>
                <a:lnTo>
                  <a:pt x="0" y="167640"/>
                </a:lnTo>
                <a:lnTo>
                  <a:pt x="59690" y="167640"/>
                </a:lnTo>
                <a:lnTo>
                  <a:pt x="59690" y="16637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bk object 2720"/>
          <p:cNvSpPr/>
          <p:nvPr/>
        </p:nvSpPr>
        <p:spPr>
          <a:xfrm>
            <a:off x="6680200" y="5510529"/>
            <a:ext cx="262890" cy="167640"/>
          </a:xfrm>
          <a:custGeom>
            <a:avLst/>
            <a:gdLst/>
            <a:ahLst/>
            <a:cxnLst/>
            <a:rect l="l" t="t" r="r" b="b"/>
            <a:pathLst>
              <a:path w="262890" h="167639">
                <a:moveTo>
                  <a:pt x="261620" y="1270"/>
                </a:moveTo>
                <a:lnTo>
                  <a:pt x="201929" y="1270"/>
                </a:lnTo>
                <a:lnTo>
                  <a:pt x="201929" y="2540"/>
                </a:lnTo>
                <a:lnTo>
                  <a:pt x="261620" y="2540"/>
                </a:lnTo>
                <a:lnTo>
                  <a:pt x="261620" y="1270"/>
                </a:lnTo>
                <a:close/>
              </a:path>
              <a:path w="262890" h="167639">
                <a:moveTo>
                  <a:pt x="262890" y="0"/>
                </a:moveTo>
                <a:lnTo>
                  <a:pt x="203200" y="0"/>
                </a:lnTo>
                <a:lnTo>
                  <a:pt x="203200" y="1270"/>
                </a:lnTo>
                <a:lnTo>
                  <a:pt x="262890" y="1270"/>
                </a:lnTo>
                <a:lnTo>
                  <a:pt x="262890" y="0"/>
                </a:lnTo>
                <a:close/>
              </a:path>
              <a:path w="262890" h="167639">
                <a:moveTo>
                  <a:pt x="256540" y="3810"/>
                </a:moveTo>
                <a:lnTo>
                  <a:pt x="196850" y="3810"/>
                </a:lnTo>
                <a:lnTo>
                  <a:pt x="196850" y="5080"/>
                </a:lnTo>
                <a:lnTo>
                  <a:pt x="256540" y="5080"/>
                </a:lnTo>
                <a:lnTo>
                  <a:pt x="256540" y="3810"/>
                </a:lnTo>
                <a:close/>
              </a:path>
              <a:path w="262890" h="167639">
                <a:moveTo>
                  <a:pt x="259080" y="2540"/>
                </a:moveTo>
                <a:lnTo>
                  <a:pt x="199390" y="2540"/>
                </a:lnTo>
                <a:lnTo>
                  <a:pt x="199390" y="3810"/>
                </a:lnTo>
                <a:lnTo>
                  <a:pt x="259080" y="3810"/>
                </a:lnTo>
                <a:lnTo>
                  <a:pt x="259080" y="2540"/>
                </a:lnTo>
                <a:close/>
              </a:path>
              <a:path w="262890" h="167639">
                <a:moveTo>
                  <a:pt x="251459" y="7620"/>
                </a:moveTo>
                <a:lnTo>
                  <a:pt x="190500" y="7620"/>
                </a:lnTo>
                <a:lnTo>
                  <a:pt x="190500" y="8890"/>
                </a:lnTo>
                <a:lnTo>
                  <a:pt x="251459" y="8890"/>
                </a:lnTo>
                <a:lnTo>
                  <a:pt x="251459" y="7620"/>
                </a:lnTo>
                <a:close/>
              </a:path>
              <a:path w="262890" h="167639">
                <a:moveTo>
                  <a:pt x="252730" y="6350"/>
                </a:moveTo>
                <a:lnTo>
                  <a:pt x="193040" y="6350"/>
                </a:lnTo>
                <a:lnTo>
                  <a:pt x="193040" y="7620"/>
                </a:lnTo>
                <a:lnTo>
                  <a:pt x="252730" y="7620"/>
                </a:lnTo>
                <a:lnTo>
                  <a:pt x="252730" y="6350"/>
                </a:lnTo>
                <a:close/>
              </a:path>
              <a:path w="262890" h="167639">
                <a:moveTo>
                  <a:pt x="255270" y="5080"/>
                </a:moveTo>
                <a:lnTo>
                  <a:pt x="195579" y="5080"/>
                </a:lnTo>
                <a:lnTo>
                  <a:pt x="195579" y="6350"/>
                </a:lnTo>
                <a:lnTo>
                  <a:pt x="255270" y="6350"/>
                </a:lnTo>
                <a:lnTo>
                  <a:pt x="255270" y="5080"/>
                </a:lnTo>
                <a:close/>
              </a:path>
              <a:path w="262890" h="167639">
                <a:moveTo>
                  <a:pt x="246380" y="10160"/>
                </a:moveTo>
                <a:lnTo>
                  <a:pt x="186690" y="10160"/>
                </a:lnTo>
                <a:lnTo>
                  <a:pt x="186690" y="11430"/>
                </a:lnTo>
                <a:lnTo>
                  <a:pt x="246380" y="11430"/>
                </a:lnTo>
                <a:lnTo>
                  <a:pt x="246380" y="10160"/>
                </a:lnTo>
                <a:close/>
              </a:path>
              <a:path w="262890" h="167639">
                <a:moveTo>
                  <a:pt x="248920" y="8890"/>
                </a:moveTo>
                <a:lnTo>
                  <a:pt x="189229" y="8890"/>
                </a:lnTo>
                <a:lnTo>
                  <a:pt x="189229" y="10160"/>
                </a:lnTo>
                <a:lnTo>
                  <a:pt x="248920" y="10160"/>
                </a:lnTo>
                <a:lnTo>
                  <a:pt x="248920" y="8890"/>
                </a:lnTo>
                <a:close/>
              </a:path>
              <a:path w="262890" h="167639">
                <a:moveTo>
                  <a:pt x="240030" y="13970"/>
                </a:moveTo>
                <a:lnTo>
                  <a:pt x="180340" y="13970"/>
                </a:lnTo>
                <a:lnTo>
                  <a:pt x="180340" y="15240"/>
                </a:lnTo>
                <a:lnTo>
                  <a:pt x="240030" y="15240"/>
                </a:lnTo>
                <a:lnTo>
                  <a:pt x="240030" y="13970"/>
                </a:lnTo>
                <a:close/>
              </a:path>
              <a:path w="262890" h="167639">
                <a:moveTo>
                  <a:pt x="242570" y="12700"/>
                </a:moveTo>
                <a:lnTo>
                  <a:pt x="182879" y="12700"/>
                </a:lnTo>
                <a:lnTo>
                  <a:pt x="182879" y="13970"/>
                </a:lnTo>
                <a:lnTo>
                  <a:pt x="242570" y="13970"/>
                </a:lnTo>
                <a:lnTo>
                  <a:pt x="242570" y="12700"/>
                </a:lnTo>
                <a:close/>
              </a:path>
              <a:path w="262890" h="167639">
                <a:moveTo>
                  <a:pt x="245110" y="11430"/>
                </a:moveTo>
                <a:lnTo>
                  <a:pt x="185420" y="11430"/>
                </a:lnTo>
                <a:lnTo>
                  <a:pt x="185420" y="12700"/>
                </a:lnTo>
                <a:lnTo>
                  <a:pt x="245110" y="12700"/>
                </a:lnTo>
                <a:lnTo>
                  <a:pt x="245110" y="11430"/>
                </a:lnTo>
                <a:close/>
              </a:path>
              <a:path w="262890" h="167639">
                <a:moveTo>
                  <a:pt x="236220" y="16510"/>
                </a:moveTo>
                <a:lnTo>
                  <a:pt x="176529" y="16510"/>
                </a:lnTo>
                <a:lnTo>
                  <a:pt x="176529" y="17780"/>
                </a:lnTo>
                <a:lnTo>
                  <a:pt x="236220" y="17780"/>
                </a:lnTo>
                <a:lnTo>
                  <a:pt x="236220" y="16510"/>
                </a:lnTo>
                <a:close/>
              </a:path>
              <a:path w="262890" h="167639">
                <a:moveTo>
                  <a:pt x="238760" y="15240"/>
                </a:moveTo>
                <a:lnTo>
                  <a:pt x="179070" y="15240"/>
                </a:lnTo>
                <a:lnTo>
                  <a:pt x="179070" y="16510"/>
                </a:lnTo>
                <a:lnTo>
                  <a:pt x="238760" y="16510"/>
                </a:lnTo>
                <a:lnTo>
                  <a:pt x="238760" y="15240"/>
                </a:lnTo>
                <a:close/>
              </a:path>
              <a:path w="262890" h="167639">
                <a:moveTo>
                  <a:pt x="229870" y="20320"/>
                </a:moveTo>
                <a:lnTo>
                  <a:pt x="170179" y="20320"/>
                </a:lnTo>
                <a:lnTo>
                  <a:pt x="170179" y="21590"/>
                </a:lnTo>
                <a:lnTo>
                  <a:pt x="229870" y="21590"/>
                </a:lnTo>
                <a:lnTo>
                  <a:pt x="229870" y="20320"/>
                </a:lnTo>
                <a:close/>
              </a:path>
              <a:path w="262890" h="167639">
                <a:moveTo>
                  <a:pt x="232410" y="19050"/>
                </a:moveTo>
                <a:lnTo>
                  <a:pt x="172720" y="19050"/>
                </a:lnTo>
                <a:lnTo>
                  <a:pt x="172720" y="20320"/>
                </a:lnTo>
                <a:lnTo>
                  <a:pt x="232410" y="20320"/>
                </a:lnTo>
                <a:lnTo>
                  <a:pt x="232410" y="19050"/>
                </a:lnTo>
                <a:close/>
              </a:path>
              <a:path w="262890" h="167639">
                <a:moveTo>
                  <a:pt x="234950" y="17780"/>
                </a:moveTo>
                <a:lnTo>
                  <a:pt x="173990" y="17780"/>
                </a:lnTo>
                <a:lnTo>
                  <a:pt x="173990" y="19050"/>
                </a:lnTo>
                <a:lnTo>
                  <a:pt x="234950" y="19050"/>
                </a:lnTo>
                <a:lnTo>
                  <a:pt x="234950" y="17780"/>
                </a:lnTo>
                <a:close/>
              </a:path>
              <a:path w="262890" h="167639">
                <a:moveTo>
                  <a:pt x="226060" y="22860"/>
                </a:moveTo>
                <a:lnTo>
                  <a:pt x="166370" y="22860"/>
                </a:lnTo>
                <a:lnTo>
                  <a:pt x="166370" y="24130"/>
                </a:lnTo>
                <a:lnTo>
                  <a:pt x="226060" y="24130"/>
                </a:lnTo>
                <a:lnTo>
                  <a:pt x="226060" y="22860"/>
                </a:lnTo>
                <a:close/>
              </a:path>
              <a:path w="262890" h="167639">
                <a:moveTo>
                  <a:pt x="228600" y="21590"/>
                </a:moveTo>
                <a:lnTo>
                  <a:pt x="168909" y="21590"/>
                </a:lnTo>
                <a:lnTo>
                  <a:pt x="168909" y="22860"/>
                </a:lnTo>
                <a:lnTo>
                  <a:pt x="228600" y="22860"/>
                </a:lnTo>
                <a:lnTo>
                  <a:pt x="228600" y="21590"/>
                </a:lnTo>
                <a:close/>
              </a:path>
              <a:path w="262890" h="167639">
                <a:moveTo>
                  <a:pt x="219710" y="26670"/>
                </a:moveTo>
                <a:lnTo>
                  <a:pt x="160020" y="26670"/>
                </a:lnTo>
                <a:lnTo>
                  <a:pt x="160020" y="27940"/>
                </a:lnTo>
                <a:lnTo>
                  <a:pt x="219710" y="27940"/>
                </a:lnTo>
                <a:lnTo>
                  <a:pt x="219710" y="26670"/>
                </a:lnTo>
                <a:close/>
              </a:path>
              <a:path w="262890" h="167639">
                <a:moveTo>
                  <a:pt x="222250" y="25400"/>
                </a:moveTo>
                <a:lnTo>
                  <a:pt x="162559" y="25400"/>
                </a:lnTo>
                <a:lnTo>
                  <a:pt x="162559" y="26670"/>
                </a:lnTo>
                <a:lnTo>
                  <a:pt x="222250" y="26670"/>
                </a:lnTo>
                <a:lnTo>
                  <a:pt x="222250" y="25400"/>
                </a:lnTo>
                <a:close/>
              </a:path>
              <a:path w="262890" h="167639">
                <a:moveTo>
                  <a:pt x="224789" y="24130"/>
                </a:moveTo>
                <a:lnTo>
                  <a:pt x="163829" y="24130"/>
                </a:lnTo>
                <a:lnTo>
                  <a:pt x="163829" y="25400"/>
                </a:lnTo>
                <a:lnTo>
                  <a:pt x="224789" y="25400"/>
                </a:lnTo>
                <a:lnTo>
                  <a:pt x="224789" y="24130"/>
                </a:lnTo>
                <a:close/>
              </a:path>
              <a:path w="262890" h="167639">
                <a:moveTo>
                  <a:pt x="215900" y="29210"/>
                </a:moveTo>
                <a:lnTo>
                  <a:pt x="156209" y="29210"/>
                </a:lnTo>
                <a:lnTo>
                  <a:pt x="156209" y="30480"/>
                </a:lnTo>
                <a:lnTo>
                  <a:pt x="215900" y="30480"/>
                </a:lnTo>
                <a:lnTo>
                  <a:pt x="215900" y="29210"/>
                </a:lnTo>
                <a:close/>
              </a:path>
              <a:path w="262890" h="167639">
                <a:moveTo>
                  <a:pt x="218439" y="27940"/>
                </a:moveTo>
                <a:lnTo>
                  <a:pt x="157479" y="27940"/>
                </a:lnTo>
                <a:lnTo>
                  <a:pt x="157479" y="29210"/>
                </a:lnTo>
                <a:lnTo>
                  <a:pt x="218439" y="29210"/>
                </a:lnTo>
                <a:lnTo>
                  <a:pt x="218439" y="27940"/>
                </a:lnTo>
                <a:close/>
              </a:path>
              <a:path w="262890" h="167639">
                <a:moveTo>
                  <a:pt x="209550" y="33020"/>
                </a:moveTo>
                <a:lnTo>
                  <a:pt x="149859" y="33020"/>
                </a:lnTo>
                <a:lnTo>
                  <a:pt x="149859" y="34290"/>
                </a:lnTo>
                <a:lnTo>
                  <a:pt x="209550" y="34290"/>
                </a:lnTo>
                <a:lnTo>
                  <a:pt x="209550" y="33020"/>
                </a:lnTo>
                <a:close/>
              </a:path>
              <a:path w="262890" h="167639">
                <a:moveTo>
                  <a:pt x="212089" y="31750"/>
                </a:moveTo>
                <a:lnTo>
                  <a:pt x="151129" y="31750"/>
                </a:lnTo>
                <a:lnTo>
                  <a:pt x="151129" y="33020"/>
                </a:lnTo>
                <a:lnTo>
                  <a:pt x="212089" y="33020"/>
                </a:lnTo>
                <a:lnTo>
                  <a:pt x="212089" y="31750"/>
                </a:lnTo>
                <a:close/>
              </a:path>
              <a:path w="262890" h="167639">
                <a:moveTo>
                  <a:pt x="213360" y="30480"/>
                </a:moveTo>
                <a:lnTo>
                  <a:pt x="153670" y="30480"/>
                </a:lnTo>
                <a:lnTo>
                  <a:pt x="153670" y="31750"/>
                </a:lnTo>
                <a:lnTo>
                  <a:pt x="213360" y="31750"/>
                </a:lnTo>
                <a:lnTo>
                  <a:pt x="213360" y="30480"/>
                </a:lnTo>
                <a:close/>
              </a:path>
              <a:path w="262890" h="167639">
                <a:moveTo>
                  <a:pt x="205740" y="35560"/>
                </a:moveTo>
                <a:lnTo>
                  <a:pt x="146050" y="35560"/>
                </a:lnTo>
                <a:lnTo>
                  <a:pt x="146050" y="36830"/>
                </a:lnTo>
                <a:lnTo>
                  <a:pt x="205740" y="36830"/>
                </a:lnTo>
                <a:lnTo>
                  <a:pt x="205740" y="35560"/>
                </a:lnTo>
                <a:close/>
              </a:path>
              <a:path w="262890" h="167639">
                <a:moveTo>
                  <a:pt x="208279" y="34290"/>
                </a:moveTo>
                <a:lnTo>
                  <a:pt x="147320" y="34290"/>
                </a:lnTo>
                <a:lnTo>
                  <a:pt x="147320" y="35560"/>
                </a:lnTo>
                <a:lnTo>
                  <a:pt x="208279" y="35560"/>
                </a:lnTo>
                <a:lnTo>
                  <a:pt x="208279" y="34290"/>
                </a:lnTo>
                <a:close/>
              </a:path>
              <a:path w="262890" h="167639">
                <a:moveTo>
                  <a:pt x="199390" y="39370"/>
                </a:moveTo>
                <a:lnTo>
                  <a:pt x="139700" y="39370"/>
                </a:lnTo>
                <a:lnTo>
                  <a:pt x="139700" y="40640"/>
                </a:lnTo>
                <a:lnTo>
                  <a:pt x="199390" y="40640"/>
                </a:lnTo>
                <a:lnTo>
                  <a:pt x="199390" y="39370"/>
                </a:lnTo>
                <a:close/>
              </a:path>
              <a:path w="262890" h="167639">
                <a:moveTo>
                  <a:pt x="201929" y="38100"/>
                </a:moveTo>
                <a:lnTo>
                  <a:pt x="140970" y="38100"/>
                </a:lnTo>
                <a:lnTo>
                  <a:pt x="140970" y="39370"/>
                </a:lnTo>
                <a:lnTo>
                  <a:pt x="201929" y="39370"/>
                </a:lnTo>
                <a:lnTo>
                  <a:pt x="201929" y="38100"/>
                </a:lnTo>
                <a:close/>
              </a:path>
              <a:path w="262890" h="167639">
                <a:moveTo>
                  <a:pt x="203200" y="36830"/>
                </a:moveTo>
                <a:lnTo>
                  <a:pt x="143509" y="36830"/>
                </a:lnTo>
                <a:lnTo>
                  <a:pt x="143509" y="38100"/>
                </a:lnTo>
                <a:lnTo>
                  <a:pt x="203200" y="38100"/>
                </a:lnTo>
                <a:lnTo>
                  <a:pt x="203200" y="36830"/>
                </a:lnTo>
                <a:close/>
              </a:path>
              <a:path w="262890" h="167639">
                <a:moveTo>
                  <a:pt x="195579" y="41910"/>
                </a:moveTo>
                <a:lnTo>
                  <a:pt x="134620" y="41910"/>
                </a:lnTo>
                <a:lnTo>
                  <a:pt x="134620" y="43180"/>
                </a:lnTo>
                <a:lnTo>
                  <a:pt x="195579" y="43180"/>
                </a:lnTo>
                <a:lnTo>
                  <a:pt x="195579" y="41910"/>
                </a:lnTo>
                <a:close/>
              </a:path>
              <a:path w="262890" h="167639">
                <a:moveTo>
                  <a:pt x="196850" y="40640"/>
                </a:moveTo>
                <a:lnTo>
                  <a:pt x="137159" y="40640"/>
                </a:lnTo>
                <a:lnTo>
                  <a:pt x="137159" y="41910"/>
                </a:lnTo>
                <a:lnTo>
                  <a:pt x="196850" y="41910"/>
                </a:lnTo>
                <a:lnTo>
                  <a:pt x="196850" y="40640"/>
                </a:lnTo>
                <a:close/>
              </a:path>
              <a:path w="262890" h="167639">
                <a:moveTo>
                  <a:pt x="189229" y="45720"/>
                </a:moveTo>
                <a:lnTo>
                  <a:pt x="128270" y="45720"/>
                </a:lnTo>
                <a:lnTo>
                  <a:pt x="128270" y="46990"/>
                </a:lnTo>
                <a:lnTo>
                  <a:pt x="189229" y="46990"/>
                </a:lnTo>
                <a:lnTo>
                  <a:pt x="189229" y="45720"/>
                </a:lnTo>
                <a:close/>
              </a:path>
              <a:path w="262890" h="167639">
                <a:moveTo>
                  <a:pt x="191769" y="44450"/>
                </a:moveTo>
                <a:lnTo>
                  <a:pt x="130809" y="44450"/>
                </a:lnTo>
                <a:lnTo>
                  <a:pt x="130809" y="45720"/>
                </a:lnTo>
                <a:lnTo>
                  <a:pt x="191769" y="45720"/>
                </a:lnTo>
                <a:lnTo>
                  <a:pt x="191769" y="44450"/>
                </a:lnTo>
                <a:close/>
              </a:path>
              <a:path w="262890" h="167639">
                <a:moveTo>
                  <a:pt x="193040" y="43180"/>
                </a:moveTo>
                <a:lnTo>
                  <a:pt x="133350" y="43180"/>
                </a:lnTo>
                <a:lnTo>
                  <a:pt x="133350" y="44450"/>
                </a:lnTo>
                <a:lnTo>
                  <a:pt x="193040" y="44450"/>
                </a:lnTo>
                <a:lnTo>
                  <a:pt x="193040" y="43180"/>
                </a:lnTo>
                <a:close/>
              </a:path>
              <a:path w="262890" h="167639">
                <a:moveTo>
                  <a:pt x="185419" y="48260"/>
                </a:moveTo>
                <a:lnTo>
                  <a:pt x="124459" y="48260"/>
                </a:lnTo>
                <a:lnTo>
                  <a:pt x="124459" y="49530"/>
                </a:lnTo>
                <a:lnTo>
                  <a:pt x="185419" y="49530"/>
                </a:lnTo>
                <a:lnTo>
                  <a:pt x="185419" y="48260"/>
                </a:lnTo>
                <a:close/>
              </a:path>
              <a:path w="262890" h="167639">
                <a:moveTo>
                  <a:pt x="186690" y="46990"/>
                </a:moveTo>
                <a:lnTo>
                  <a:pt x="127000" y="46990"/>
                </a:lnTo>
                <a:lnTo>
                  <a:pt x="127000" y="48260"/>
                </a:lnTo>
                <a:lnTo>
                  <a:pt x="186690" y="48260"/>
                </a:lnTo>
                <a:lnTo>
                  <a:pt x="186690" y="46990"/>
                </a:lnTo>
                <a:close/>
              </a:path>
              <a:path w="262890" h="167639">
                <a:moveTo>
                  <a:pt x="179069" y="52070"/>
                </a:moveTo>
                <a:lnTo>
                  <a:pt x="118109" y="52070"/>
                </a:lnTo>
                <a:lnTo>
                  <a:pt x="118109" y="53340"/>
                </a:lnTo>
                <a:lnTo>
                  <a:pt x="179069" y="53340"/>
                </a:lnTo>
                <a:lnTo>
                  <a:pt x="179069" y="52070"/>
                </a:lnTo>
                <a:close/>
              </a:path>
              <a:path w="262890" h="167639">
                <a:moveTo>
                  <a:pt x="181609" y="50800"/>
                </a:moveTo>
                <a:lnTo>
                  <a:pt x="120650" y="50800"/>
                </a:lnTo>
                <a:lnTo>
                  <a:pt x="120650" y="52070"/>
                </a:lnTo>
                <a:lnTo>
                  <a:pt x="181609" y="52070"/>
                </a:lnTo>
                <a:lnTo>
                  <a:pt x="181609" y="50800"/>
                </a:lnTo>
                <a:close/>
              </a:path>
              <a:path w="262890" h="167639">
                <a:moveTo>
                  <a:pt x="182880" y="49530"/>
                </a:moveTo>
                <a:lnTo>
                  <a:pt x="123190" y="49530"/>
                </a:lnTo>
                <a:lnTo>
                  <a:pt x="123190" y="50800"/>
                </a:lnTo>
                <a:lnTo>
                  <a:pt x="182880" y="50800"/>
                </a:lnTo>
                <a:lnTo>
                  <a:pt x="182880" y="49530"/>
                </a:lnTo>
                <a:close/>
              </a:path>
              <a:path w="262890" h="167639">
                <a:moveTo>
                  <a:pt x="175260" y="54610"/>
                </a:moveTo>
                <a:lnTo>
                  <a:pt x="115570" y="54610"/>
                </a:lnTo>
                <a:lnTo>
                  <a:pt x="115570" y="55880"/>
                </a:lnTo>
                <a:lnTo>
                  <a:pt x="175260" y="55880"/>
                </a:lnTo>
                <a:lnTo>
                  <a:pt x="175260" y="54610"/>
                </a:lnTo>
                <a:close/>
              </a:path>
              <a:path w="262890" h="167639">
                <a:moveTo>
                  <a:pt x="176530" y="53340"/>
                </a:moveTo>
                <a:lnTo>
                  <a:pt x="116840" y="53340"/>
                </a:lnTo>
                <a:lnTo>
                  <a:pt x="116840" y="54610"/>
                </a:lnTo>
                <a:lnTo>
                  <a:pt x="176530" y="54610"/>
                </a:lnTo>
                <a:lnTo>
                  <a:pt x="176530" y="53340"/>
                </a:lnTo>
                <a:close/>
              </a:path>
              <a:path w="262890" h="167639">
                <a:moveTo>
                  <a:pt x="168909" y="58420"/>
                </a:moveTo>
                <a:lnTo>
                  <a:pt x="111759" y="58420"/>
                </a:lnTo>
                <a:lnTo>
                  <a:pt x="111759" y="59690"/>
                </a:lnTo>
                <a:lnTo>
                  <a:pt x="168909" y="59690"/>
                </a:lnTo>
                <a:lnTo>
                  <a:pt x="168909" y="58420"/>
                </a:lnTo>
                <a:close/>
              </a:path>
              <a:path w="262890" h="167639">
                <a:moveTo>
                  <a:pt x="170179" y="57150"/>
                </a:moveTo>
                <a:lnTo>
                  <a:pt x="113029" y="57150"/>
                </a:lnTo>
                <a:lnTo>
                  <a:pt x="113029" y="58420"/>
                </a:lnTo>
                <a:lnTo>
                  <a:pt x="170179" y="58420"/>
                </a:lnTo>
                <a:lnTo>
                  <a:pt x="170179" y="57150"/>
                </a:lnTo>
                <a:close/>
              </a:path>
              <a:path w="262890" h="167639">
                <a:moveTo>
                  <a:pt x="172720" y="55880"/>
                </a:moveTo>
                <a:lnTo>
                  <a:pt x="114300" y="55880"/>
                </a:lnTo>
                <a:lnTo>
                  <a:pt x="114300" y="57150"/>
                </a:lnTo>
                <a:lnTo>
                  <a:pt x="172720" y="57150"/>
                </a:lnTo>
                <a:lnTo>
                  <a:pt x="172720" y="55880"/>
                </a:lnTo>
                <a:close/>
              </a:path>
              <a:path w="262890" h="167639">
                <a:moveTo>
                  <a:pt x="165100" y="60960"/>
                </a:moveTo>
                <a:lnTo>
                  <a:pt x="107950" y="60960"/>
                </a:lnTo>
                <a:lnTo>
                  <a:pt x="107950" y="62230"/>
                </a:lnTo>
                <a:lnTo>
                  <a:pt x="165100" y="62230"/>
                </a:lnTo>
                <a:lnTo>
                  <a:pt x="165100" y="60960"/>
                </a:lnTo>
                <a:close/>
              </a:path>
              <a:path w="262890" h="167639">
                <a:moveTo>
                  <a:pt x="166370" y="59690"/>
                </a:moveTo>
                <a:lnTo>
                  <a:pt x="110490" y="59690"/>
                </a:lnTo>
                <a:lnTo>
                  <a:pt x="110490" y="60960"/>
                </a:lnTo>
                <a:lnTo>
                  <a:pt x="166370" y="60960"/>
                </a:lnTo>
                <a:lnTo>
                  <a:pt x="166370" y="59690"/>
                </a:lnTo>
                <a:close/>
              </a:path>
              <a:path w="262890" h="167639">
                <a:moveTo>
                  <a:pt x="158750" y="64770"/>
                </a:moveTo>
                <a:lnTo>
                  <a:pt x="104140" y="64770"/>
                </a:lnTo>
                <a:lnTo>
                  <a:pt x="104140" y="66040"/>
                </a:lnTo>
                <a:lnTo>
                  <a:pt x="158750" y="66040"/>
                </a:lnTo>
                <a:lnTo>
                  <a:pt x="158750" y="64770"/>
                </a:lnTo>
                <a:close/>
              </a:path>
              <a:path w="262890" h="167639">
                <a:moveTo>
                  <a:pt x="160019" y="63500"/>
                </a:moveTo>
                <a:lnTo>
                  <a:pt x="105409" y="63500"/>
                </a:lnTo>
                <a:lnTo>
                  <a:pt x="105409" y="64770"/>
                </a:lnTo>
                <a:lnTo>
                  <a:pt x="160019" y="64770"/>
                </a:lnTo>
                <a:lnTo>
                  <a:pt x="160019" y="63500"/>
                </a:lnTo>
                <a:close/>
              </a:path>
              <a:path w="262890" h="167639">
                <a:moveTo>
                  <a:pt x="162559" y="62230"/>
                </a:moveTo>
                <a:lnTo>
                  <a:pt x="106679" y="62230"/>
                </a:lnTo>
                <a:lnTo>
                  <a:pt x="106679" y="63500"/>
                </a:lnTo>
                <a:lnTo>
                  <a:pt x="162559" y="63500"/>
                </a:lnTo>
                <a:lnTo>
                  <a:pt x="162559" y="62230"/>
                </a:lnTo>
                <a:close/>
              </a:path>
              <a:path w="262890" h="167639">
                <a:moveTo>
                  <a:pt x="154940" y="67310"/>
                </a:moveTo>
                <a:lnTo>
                  <a:pt x="101600" y="67310"/>
                </a:lnTo>
                <a:lnTo>
                  <a:pt x="101600" y="68580"/>
                </a:lnTo>
                <a:lnTo>
                  <a:pt x="154940" y="68580"/>
                </a:lnTo>
                <a:lnTo>
                  <a:pt x="154940" y="67310"/>
                </a:lnTo>
                <a:close/>
              </a:path>
              <a:path w="262890" h="167639">
                <a:moveTo>
                  <a:pt x="156210" y="66040"/>
                </a:moveTo>
                <a:lnTo>
                  <a:pt x="102870" y="66040"/>
                </a:lnTo>
                <a:lnTo>
                  <a:pt x="102870" y="67310"/>
                </a:lnTo>
                <a:lnTo>
                  <a:pt x="156210" y="67310"/>
                </a:lnTo>
                <a:lnTo>
                  <a:pt x="156210" y="66040"/>
                </a:lnTo>
                <a:close/>
              </a:path>
              <a:path w="262890" h="167639">
                <a:moveTo>
                  <a:pt x="148590" y="71120"/>
                </a:moveTo>
                <a:lnTo>
                  <a:pt x="97790" y="71120"/>
                </a:lnTo>
                <a:lnTo>
                  <a:pt x="97790" y="72390"/>
                </a:lnTo>
                <a:lnTo>
                  <a:pt x="148590" y="72390"/>
                </a:lnTo>
                <a:lnTo>
                  <a:pt x="148590" y="71120"/>
                </a:lnTo>
                <a:close/>
              </a:path>
              <a:path w="262890" h="167639">
                <a:moveTo>
                  <a:pt x="149859" y="69850"/>
                </a:moveTo>
                <a:lnTo>
                  <a:pt x="99059" y="69850"/>
                </a:lnTo>
                <a:lnTo>
                  <a:pt x="99059" y="71120"/>
                </a:lnTo>
                <a:lnTo>
                  <a:pt x="149859" y="71120"/>
                </a:lnTo>
                <a:lnTo>
                  <a:pt x="149859" y="69850"/>
                </a:lnTo>
                <a:close/>
              </a:path>
              <a:path w="262890" h="167639">
                <a:moveTo>
                  <a:pt x="152400" y="68580"/>
                </a:moveTo>
                <a:lnTo>
                  <a:pt x="100329" y="68580"/>
                </a:lnTo>
                <a:lnTo>
                  <a:pt x="100329" y="69850"/>
                </a:lnTo>
                <a:lnTo>
                  <a:pt x="152400" y="69850"/>
                </a:lnTo>
                <a:lnTo>
                  <a:pt x="152400" y="68580"/>
                </a:lnTo>
                <a:close/>
              </a:path>
              <a:path w="262890" h="167639">
                <a:moveTo>
                  <a:pt x="144779" y="73660"/>
                </a:moveTo>
                <a:lnTo>
                  <a:pt x="95250" y="73660"/>
                </a:lnTo>
                <a:lnTo>
                  <a:pt x="95250" y="74930"/>
                </a:lnTo>
                <a:lnTo>
                  <a:pt x="144779" y="74930"/>
                </a:lnTo>
                <a:lnTo>
                  <a:pt x="144779" y="73660"/>
                </a:lnTo>
                <a:close/>
              </a:path>
              <a:path w="262890" h="167639">
                <a:moveTo>
                  <a:pt x="147320" y="72390"/>
                </a:moveTo>
                <a:lnTo>
                  <a:pt x="96520" y="72390"/>
                </a:lnTo>
                <a:lnTo>
                  <a:pt x="96520" y="73660"/>
                </a:lnTo>
                <a:lnTo>
                  <a:pt x="147320" y="73660"/>
                </a:lnTo>
                <a:lnTo>
                  <a:pt x="147320" y="72390"/>
                </a:lnTo>
                <a:close/>
              </a:path>
              <a:path w="262890" h="167639">
                <a:moveTo>
                  <a:pt x="140970" y="77470"/>
                </a:moveTo>
                <a:lnTo>
                  <a:pt x="90170" y="77470"/>
                </a:lnTo>
                <a:lnTo>
                  <a:pt x="90170" y="78740"/>
                </a:lnTo>
                <a:lnTo>
                  <a:pt x="140970" y="78740"/>
                </a:lnTo>
                <a:lnTo>
                  <a:pt x="140970" y="77470"/>
                </a:lnTo>
                <a:close/>
              </a:path>
              <a:path w="262890" h="167639">
                <a:moveTo>
                  <a:pt x="142239" y="76200"/>
                </a:moveTo>
                <a:lnTo>
                  <a:pt x="92709" y="76200"/>
                </a:lnTo>
                <a:lnTo>
                  <a:pt x="92709" y="77470"/>
                </a:lnTo>
                <a:lnTo>
                  <a:pt x="142239" y="77470"/>
                </a:lnTo>
                <a:lnTo>
                  <a:pt x="142239" y="76200"/>
                </a:lnTo>
                <a:close/>
              </a:path>
              <a:path w="262890" h="167639">
                <a:moveTo>
                  <a:pt x="143509" y="74930"/>
                </a:moveTo>
                <a:lnTo>
                  <a:pt x="93979" y="74930"/>
                </a:lnTo>
                <a:lnTo>
                  <a:pt x="93979" y="76200"/>
                </a:lnTo>
                <a:lnTo>
                  <a:pt x="143509" y="76200"/>
                </a:lnTo>
                <a:lnTo>
                  <a:pt x="143509" y="74930"/>
                </a:lnTo>
                <a:close/>
              </a:path>
              <a:path w="262890" h="167639">
                <a:moveTo>
                  <a:pt x="137159" y="80010"/>
                </a:moveTo>
                <a:lnTo>
                  <a:pt x="87629" y="80010"/>
                </a:lnTo>
                <a:lnTo>
                  <a:pt x="87629" y="81280"/>
                </a:lnTo>
                <a:lnTo>
                  <a:pt x="137159" y="81280"/>
                </a:lnTo>
                <a:lnTo>
                  <a:pt x="137159" y="80010"/>
                </a:lnTo>
                <a:close/>
              </a:path>
              <a:path w="262890" h="167639">
                <a:moveTo>
                  <a:pt x="139700" y="78740"/>
                </a:moveTo>
                <a:lnTo>
                  <a:pt x="88900" y="78740"/>
                </a:lnTo>
                <a:lnTo>
                  <a:pt x="88900" y="80010"/>
                </a:lnTo>
                <a:lnTo>
                  <a:pt x="139700" y="80010"/>
                </a:lnTo>
                <a:lnTo>
                  <a:pt x="139700" y="78740"/>
                </a:lnTo>
                <a:close/>
              </a:path>
              <a:path w="262890" h="167639">
                <a:moveTo>
                  <a:pt x="133350" y="83820"/>
                </a:moveTo>
                <a:lnTo>
                  <a:pt x="83820" y="83820"/>
                </a:lnTo>
                <a:lnTo>
                  <a:pt x="83820" y="85090"/>
                </a:lnTo>
                <a:lnTo>
                  <a:pt x="133350" y="85090"/>
                </a:lnTo>
                <a:lnTo>
                  <a:pt x="133350" y="83820"/>
                </a:lnTo>
                <a:close/>
              </a:path>
              <a:path w="262890" h="167639">
                <a:moveTo>
                  <a:pt x="134620" y="82550"/>
                </a:moveTo>
                <a:lnTo>
                  <a:pt x="85090" y="82550"/>
                </a:lnTo>
                <a:lnTo>
                  <a:pt x="85090" y="83820"/>
                </a:lnTo>
                <a:lnTo>
                  <a:pt x="134620" y="83820"/>
                </a:lnTo>
                <a:lnTo>
                  <a:pt x="134620" y="82550"/>
                </a:lnTo>
                <a:close/>
              </a:path>
              <a:path w="262890" h="167639">
                <a:moveTo>
                  <a:pt x="135889" y="81280"/>
                </a:moveTo>
                <a:lnTo>
                  <a:pt x="86359" y="81280"/>
                </a:lnTo>
                <a:lnTo>
                  <a:pt x="86359" y="82550"/>
                </a:lnTo>
                <a:lnTo>
                  <a:pt x="135889" y="82550"/>
                </a:lnTo>
                <a:lnTo>
                  <a:pt x="135889" y="81280"/>
                </a:lnTo>
                <a:close/>
              </a:path>
              <a:path w="262890" h="167639">
                <a:moveTo>
                  <a:pt x="129539" y="86360"/>
                </a:moveTo>
                <a:lnTo>
                  <a:pt x="81279" y="86360"/>
                </a:lnTo>
                <a:lnTo>
                  <a:pt x="81279" y="87630"/>
                </a:lnTo>
                <a:lnTo>
                  <a:pt x="129539" y="87630"/>
                </a:lnTo>
                <a:lnTo>
                  <a:pt x="129539" y="86360"/>
                </a:lnTo>
                <a:close/>
              </a:path>
              <a:path w="262890" h="167639">
                <a:moveTo>
                  <a:pt x="132079" y="85090"/>
                </a:moveTo>
                <a:lnTo>
                  <a:pt x="82550" y="85090"/>
                </a:lnTo>
                <a:lnTo>
                  <a:pt x="82550" y="86360"/>
                </a:lnTo>
                <a:lnTo>
                  <a:pt x="132079" y="86360"/>
                </a:lnTo>
                <a:lnTo>
                  <a:pt x="132079" y="85090"/>
                </a:lnTo>
                <a:close/>
              </a:path>
              <a:path w="262890" h="167639">
                <a:moveTo>
                  <a:pt x="125729" y="90170"/>
                </a:moveTo>
                <a:lnTo>
                  <a:pt x="77470" y="90170"/>
                </a:lnTo>
                <a:lnTo>
                  <a:pt x="77470" y="91440"/>
                </a:lnTo>
                <a:lnTo>
                  <a:pt x="125729" y="91440"/>
                </a:lnTo>
                <a:lnTo>
                  <a:pt x="125729" y="90170"/>
                </a:lnTo>
                <a:close/>
              </a:path>
              <a:path w="262890" h="167639">
                <a:moveTo>
                  <a:pt x="127000" y="88900"/>
                </a:moveTo>
                <a:lnTo>
                  <a:pt x="78740" y="88900"/>
                </a:lnTo>
                <a:lnTo>
                  <a:pt x="78740" y="90170"/>
                </a:lnTo>
                <a:lnTo>
                  <a:pt x="127000" y="90170"/>
                </a:lnTo>
                <a:lnTo>
                  <a:pt x="127000" y="88900"/>
                </a:lnTo>
                <a:close/>
              </a:path>
              <a:path w="262890" h="167639">
                <a:moveTo>
                  <a:pt x="128269" y="87630"/>
                </a:moveTo>
                <a:lnTo>
                  <a:pt x="80009" y="87630"/>
                </a:lnTo>
                <a:lnTo>
                  <a:pt x="80009" y="88900"/>
                </a:lnTo>
                <a:lnTo>
                  <a:pt x="128269" y="88900"/>
                </a:lnTo>
                <a:lnTo>
                  <a:pt x="128269" y="87630"/>
                </a:lnTo>
                <a:close/>
              </a:path>
              <a:path w="262890" h="167639">
                <a:moveTo>
                  <a:pt x="121919" y="92710"/>
                </a:moveTo>
                <a:lnTo>
                  <a:pt x="73659" y="92710"/>
                </a:lnTo>
                <a:lnTo>
                  <a:pt x="73659" y="93980"/>
                </a:lnTo>
                <a:lnTo>
                  <a:pt x="121919" y="93980"/>
                </a:lnTo>
                <a:lnTo>
                  <a:pt x="121919" y="92710"/>
                </a:lnTo>
                <a:close/>
              </a:path>
              <a:path w="262890" h="167639">
                <a:moveTo>
                  <a:pt x="124459" y="91440"/>
                </a:moveTo>
                <a:lnTo>
                  <a:pt x="76200" y="91440"/>
                </a:lnTo>
                <a:lnTo>
                  <a:pt x="76200" y="92710"/>
                </a:lnTo>
                <a:lnTo>
                  <a:pt x="124459" y="92710"/>
                </a:lnTo>
                <a:lnTo>
                  <a:pt x="124459" y="91440"/>
                </a:lnTo>
                <a:close/>
              </a:path>
              <a:path w="262890" h="167639">
                <a:moveTo>
                  <a:pt x="118109" y="96520"/>
                </a:moveTo>
                <a:lnTo>
                  <a:pt x="69850" y="96520"/>
                </a:lnTo>
                <a:lnTo>
                  <a:pt x="69850" y="97790"/>
                </a:lnTo>
                <a:lnTo>
                  <a:pt x="118109" y="97790"/>
                </a:lnTo>
                <a:lnTo>
                  <a:pt x="118109" y="96520"/>
                </a:lnTo>
                <a:close/>
              </a:path>
              <a:path w="262890" h="167639">
                <a:moveTo>
                  <a:pt x="119379" y="95250"/>
                </a:moveTo>
                <a:lnTo>
                  <a:pt x="71120" y="95250"/>
                </a:lnTo>
                <a:lnTo>
                  <a:pt x="71120" y="96520"/>
                </a:lnTo>
                <a:lnTo>
                  <a:pt x="119379" y="96520"/>
                </a:lnTo>
                <a:lnTo>
                  <a:pt x="119379" y="95250"/>
                </a:lnTo>
                <a:close/>
              </a:path>
              <a:path w="262890" h="167639">
                <a:moveTo>
                  <a:pt x="120650" y="93980"/>
                </a:moveTo>
                <a:lnTo>
                  <a:pt x="72390" y="93980"/>
                </a:lnTo>
                <a:lnTo>
                  <a:pt x="72390" y="95250"/>
                </a:lnTo>
                <a:lnTo>
                  <a:pt x="120650" y="95250"/>
                </a:lnTo>
                <a:lnTo>
                  <a:pt x="120650" y="93980"/>
                </a:lnTo>
                <a:close/>
              </a:path>
              <a:path w="262890" h="167639">
                <a:moveTo>
                  <a:pt x="114300" y="99060"/>
                </a:moveTo>
                <a:lnTo>
                  <a:pt x="67309" y="99060"/>
                </a:lnTo>
                <a:lnTo>
                  <a:pt x="67309" y="100330"/>
                </a:lnTo>
                <a:lnTo>
                  <a:pt x="114300" y="100330"/>
                </a:lnTo>
                <a:lnTo>
                  <a:pt x="114300" y="99060"/>
                </a:lnTo>
                <a:close/>
              </a:path>
              <a:path w="262890" h="167639">
                <a:moveTo>
                  <a:pt x="116839" y="97790"/>
                </a:moveTo>
                <a:lnTo>
                  <a:pt x="68579" y="97790"/>
                </a:lnTo>
                <a:lnTo>
                  <a:pt x="68579" y="99060"/>
                </a:lnTo>
                <a:lnTo>
                  <a:pt x="116839" y="99060"/>
                </a:lnTo>
                <a:lnTo>
                  <a:pt x="116839" y="97790"/>
                </a:lnTo>
                <a:close/>
              </a:path>
              <a:path w="262890" h="167639">
                <a:moveTo>
                  <a:pt x="110490" y="102870"/>
                </a:moveTo>
                <a:lnTo>
                  <a:pt x="63500" y="102870"/>
                </a:lnTo>
                <a:lnTo>
                  <a:pt x="63500" y="104140"/>
                </a:lnTo>
                <a:lnTo>
                  <a:pt x="110490" y="104140"/>
                </a:lnTo>
                <a:lnTo>
                  <a:pt x="110490" y="102870"/>
                </a:lnTo>
                <a:close/>
              </a:path>
              <a:path w="262890" h="167639">
                <a:moveTo>
                  <a:pt x="111760" y="101600"/>
                </a:moveTo>
                <a:lnTo>
                  <a:pt x="64770" y="101600"/>
                </a:lnTo>
                <a:lnTo>
                  <a:pt x="64770" y="102870"/>
                </a:lnTo>
                <a:lnTo>
                  <a:pt x="111760" y="102870"/>
                </a:lnTo>
                <a:lnTo>
                  <a:pt x="111760" y="101600"/>
                </a:lnTo>
                <a:close/>
              </a:path>
              <a:path w="262890" h="167639">
                <a:moveTo>
                  <a:pt x="113030" y="100330"/>
                </a:moveTo>
                <a:lnTo>
                  <a:pt x="66040" y="100330"/>
                </a:lnTo>
                <a:lnTo>
                  <a:pt x="66040" y="101600"/>
                </a:lnTo>
                <a:lnTo>
                  <a:pt x="113030" y="101600"/>
                </a:lnTo>
                <a:lnTo>
                  <a:pt x="113030" y="100330"/>
                </a:lnTo>
                <a:close/>
              </a:path>
              <a:path w="262890" h="167639">
                <a:moveTo>
                  <a:pt x="106679" y="105410"/>
                </a:moveTo>
                <a:lnTo>
                  <a:pt x="60959" y="105410"/>
                </a:lnTo>
                <a:lnTo>
                  <a:pt x="60959" y="106680"/>
                </a:lnTo>
                <a:lnTo>
                  <a:pt x="106679" y="106680"/>
                </a:lnTo>
                <a:lnTo>
                  <a:pt x="106679" y="105410"/>
                </a:lnTo>
                <a:close/>
              </a:path>
              <a:path w="262890" h="167639">
                <a:moveTo>
                  <a:pt x="107950" y="104140"/>
                </a:moveTo>
                <a:lnTo>
                  <a:pt x="62229" y="104140"/>
                </a:lnTo>
                <a:lnTo>
                  <a:pt x="62229" y="105410"/>
                </a:lnTo>
                <a:lnTo>
                  <a:pt x="107950" y="105410"/>
                </a:lnTo>
                <a:lnTo>
                  <a:pt x="107950" y="104140"/>
                </a:lnTo>
                <a:close/>
              </a:path>
              <a:path w="262890" h="167639">
                <a:moveTo>
                  <a:pt x="102870" y="109220"/>
                </a:moveTo>
                <a:lnTo>
                  <a:pt x="55879" y="109220"/>
                </a:lnTo>
                <a:lnTo>
                  <a:pt x="55879" y="110490"/>
                </a:lnTo>
                <a:lnTo>
                  <a:pt x="102870" y="110490"/>
                </a:lnTo>
                <a:lnTo>
                  <a:pt x="102870" y="109220"/>
                </a:lnTo>
                <a:close/>
              </a:path>
              <a:path w="262890" h="167639">
                <a:moveTo>
                  <a:pt x="104140" y="107950"/>
                </a:moveTo>
                <a:lnTo>
                  <a:pt x="58420" y="107950"/>
                </a:lnTo>
                <a:lnTo>
                  <a:pt x="58420" y="109220"/>
                </a:lnTo>
                <a:lnTo>
                  <a:pt x="104140" y="109220"/>
                </a:lnTo>
                <a:lnTo>
                  <a:pt x="104140" y="107950"/>
                </a:lnTo>
                <a:close/>
              </a:path>
              <a:path w="262890" h="167639">
                <a:moveTo>
                  <a:pt x="105410" y="106680"/>
                </a:moveTo>
                <a:lnTo>
                  <a:pt x="59690" y="106680"/>
                </a:lnTo>
                <a:lnTo>
                  <a:pt x="59690" y="107950"/>
                </a:lnTo>
                <a:lnTo>
                  <a:pt x="105410" y="107950"/>
                </a:lnTo>
                <a:lnTo>
                  <a:pt x="105410" y="106680"/>
                </a:lnTo>
                <a:close/>
              </a:path>
              <a:path w="262890" h="167639">
                <a:moveTo>
                  <a:pt x="99060" y="111760"/>
                </a:moveTo>
                <a:lnTo>
                  <a:pt x="53340" y="111760"/>
                </a:lnTo>
                <a:lnTo>
                  <a:pt x="53340" y="113030"/>
                </a:lnTo>
                <a:lnTo>
                  <a:pt x="99060" y="113030"/>
                </a:lnTo>
                <a:lnTo>
                  <a:pt x="99060" y="111760"/>
                </a:lnTo>
                <a:close/>
              </a:path>
              <a:path w="262890" h="167639">
                <a:moveTo>
                  <a:pt x="100329" y="110490"/>
                </a:moveTo>
                <a:lnTo>
                  <a:pt x="54609" y="110490"/>
                </a:lnTo>
                <a:lnTo>
                  <a:pt x="54609" y="111760"/>
                </a:lnTo>
                <a:lnTo>
                  <a:pt x="100329" y="111760"/>
                </a:lnTo>
                <a:lnTo>
                  <a:pt x="100329" y="110490"/>
                </a:lnTo>
                <a:close/>
              </a:path>
              <a:path w="262890" h="167639">
                <a:moveTo>
                  <a:pt x="95250" y="115570"/>
                </a:moveTo>
                <a:lnTo>
                  <a:pt x="49529" y="115570"/>
                </a:lnTo>
                <a:lnTo>
                  <a:pt x="49529" y="116840"/>
                </a:lnTo>
                <a:lnTo>
                  <a:pt x="95250" y="116840"/>
                </a:lnTo>
                <a:lnTo>
                  <a:pt x="95250" y="115570"/>
                </a:lnTo>
                <a:close/>
              </a:path>
              <a:path w="262890" h="167639">
                <a:moveTo>
                  <a:pt x="96520" y="114300"/>
                </a:moveTo>
                <a:lnTo>
                  <a:pt x="50800" y="114300"/>
                </a:lnTo>
                <a:lnTo>
                  <a:pt x="50800" y="115570"/>
                </a:lnTo>
                <a:lnTo>
                  <a:pt x="96520" y="115570"/>
                </a:lnTo>
                <a:lnTo>
                  <a:pt x="96520" y="114300"/>
                </a:lnTo>
                <a:close/>
              </a:path>
              <a:path w="262890" h="167639">
                <a:moveTo>
                  <a:pt x="97790" y="113030"/>
                </a:moveTo>
                <a:lnTo>
                  <a:pt x="52070" y="113030"/>
                </a:lnTo>
                <a:lnTo>
                  <a:pt x="52070" y="114300"/>
                </a:lnTo>
                <a:lnTo>
                  <a:pt x="97790" y="114300"/>
                </a:lnTo>
                <a:lnTo>
                  <a:pt x="97790" y="113030"/>
                </a:lnTo>
                <a:close/>
              </a:path>
              <a:path w="262890" h="167639">
                <a:moveTo>
                  <a:pt x="91440" y="118110"/>
                </a:moveTo>
                <a:lnTo>
                  <a:pt x="46990" y="118110"/>
                </a:lnTo>
                <a:lnTo>
                  <a:pt x="46990" y="119380"/>
                </a:lnTo>
                <a:lnTo>
                  <a:pt x="91440" y="119380"/>
                </a:lnTo>
                <a:lnTo>
                  <a:pt x="91440" y="118110"/>
                </a:lnTo>
                <a:close/>
              </a:path>
              <a:path w="262890" h="167639">
                <a:moveTo>
                  <a:pt x="92709" y="116840"/>
                </a:moveTo>
                <a:lnTo>
                  <a:pt x="48259" y="116840"/>
                </a:lnTo>
                <a:lnTo>
                  <a:pt x="48259" y="118110"/>
                </a:lnTo>
                <a:lnTo>
                  <a:pt x="92709" y="118110"/>
                </a:lnTo>
                <a:lnTo>
                  <a:pt x="92709" y="116840"/>
                </a:lnTo>
                <a:close/>
              </a:path>
              <a:path w="262890" h="167639">
                <a:moveTo>
                  <a:pt x="87629" y="121920"/>
                </a:moveTo>
                <a:lnTo>
                  <a:pt x="43179" y="121920"/>
                </a:lnTo>
                <a:lnTo>
                  <a:pt x="43179" y="123190"/>
                </a:lnTo>
                <a:lnTo>
                  <a:pt x="87629" y="123190"/>
                </a:lnTo>
                <a:lnTo>
                  <a:pt x="87629" y="121920"/>
                </a:lnTo>
                <a:close/>
              </a:path>
              <a:path w="262890" h="167639">
                <a:moveTo>
                  <a:pt x="88900" y="120650"/>
                </a:moveTo>
                <a:lnTo>
                  <a:pt x="44450" y="120650"/>
                </a:lnTo>
                <a:lnTo>
                  <a:pt x="44450" y="121920"/>
                </a:lnTo>
                <a:lnTo>
                  <a:pt x="88900" y="121920"/>
                </a:lnTo>
                <a:lnTo>
                  <a:pt x="88900" y="120650"/>
                </a:lnTo>
                <a:close/>
              </a:path>
              <a:path w="262890" h="167639">
                <a:moveTo>
                  <a:pt x="90170" y="119380"/>
                </a:moveTo>
                <a:lnTo>
                  <a:pt x="45720" y="119380"/>
                </a:lnTo>
                <a:lnTo>
                  <a:pt x="45720" y="120650"/>
                </a:lnTo>
                <a:lnTo>
                  <a:pt x="90170" y="120650"/>
                </a:lnTo>
                <a:lnTo>
                  <a:pt x="90170" y="119380"/>
                </a:lnTo>
                <a:close/>
              </a:path>
              <a:path w="262890" h="167639">
                <a:moveTo>
                  <a:pt x="83820" y="124460"/>
                </a:moveTo>
                <a:lnTo>
                  <a:pt x="39370" y="124460"/>
                </a:lnTo>
                <a:lnTo>
                  <a:pt x="39370" y="125730"/>
                </a:lnTo>
                <a:lnTo>
                  <a:pt x="83820" y="125730"/>
                </a:lnTo>
                <a:lnTo>
                  <a:pt x="83820" y="124460"/>
                </a:lnTo>
                <a:close/>
              </a:path>
              <a:path w="262890" h="167639">
                <a:moveTo>
                  <a:pt x="85089" y="123190"/>
                </a:moveTo>
                <a:lnTo>
                  <a:pt x="41909" y="123190"/>
                </a:lnTo>
                <a:lnTo>
                  <a:pt x="41909" y="124460"/>
                </a:lnTo>
                <a:lnTo>
                  <a:pt x="85089" y="124460"/>
                </a:lnTo>
                <a:lnTo>
                  <a:pt x="85089" y="123190"/>
                </a:lnTo>
                <a:close/>
              </a:path>
              <a:path w="262890" h="167639">
                <a:moveTo>
                  <a:pt x="78739" y="128270"/>
                </a:moveTo>
                <a:lnTo>
                  <a:pt x="35559" y="128270"/>
                </a:lnTo>
                <a:lnTo>
                  <a:pt x="35559" y="129540"/>
                </a:lnTo>
                <a:lnTo>
                  <a:pt x="78739" y="129540"/>
                </a:lnTo>
                <a:lnTo>
                  <a:pt x="78739" y="128270"/>
                </a:lnTo>
                <a:close/>
              </a:path>
              <a:path w="262890" h="167639">
                <a:moveTo>
                  <a:pt x="81279" y="127000"/>
                </a:moveTo>
                <a:lnTo>
                  <a:pt x="36829" y="127000"/>
                </a:lnTo>
                <a:lnTo>
                  <a:pt x="36829" y="128270"/>
                </a:lnTo>
                <a:lnTo>
                  <a:pt x="81279" y="128270"/>
                </a:lnTo>
                <a:lnTo>
                  <a:pt x="81279" y="127000"/>
                </a:lnTo>
                <a:close/>
              </a:path>
              <a:path w="262890" h="167639">
                <a:moveTo>
                  <a:pt x="82550" y="125730"/>
                </a:moveTo>
                <a:lnTo>
                  <a:pt x="38100" y="125730"/>
                </a:lnTo>
                <a:lnTo>
                  <a:pt x="38100" y="127000"/>
                </a:lnTo>
                <a:lnTo>
                  <a:pt x="82550" y="127000"/>
                </a:lnTo>
                <a:lnTo>
                  <a:pt x="82550" y="125730"/>
                </a:lnTo>
                <a:close/>
              </a:path>
              <a:path w="262890" h="167639">
                <a:moveTo>
                  <a:pt x="76200" y="130810"/>
                </a:moveTo>
                <a:lnTo>
                  <a:pt x="33020" y="130810"/>
                </a:lnTo>
                <a:lnTo>
                  <a:pt x="33020" y="132080"/>
                </a:lnTo>
                <a:lnTo>
                  <a:pt x="76200" y="132080"/>
                </a:lnTo>
                <a:lnTo>
                  <a:pt x="76200" y="130810"/>
                </a:lnTo>
                <a:close/>
              </a:path>
              <a:path w="262890" h="167639">
                <a:moveTo>
                  <a:pt x="77470" y="129540"/>
                </a:moveTo>
                <a:lnTo>
                  <a:pt x="34290" y="129540"/>
                </a:lnTo>
                <a:lnTo>
                  <a:pt x="34290" y="130810"/>
                </a:lnTo>
                <a:lnTo>
                  <a:pt x="77470" y="130810"/>
                </a:lnTo>
                <a:lnTo>
                  <a:pt x="77470" y="129540"/>
                </a:lnTo>
                <a:close/>
              </a:path>
              <a:path w="262890" h="167639">
                <a:moveTo>
                  <a:pt x="71119" y="134620"/>
                </a:moveTo>
                <a:lnTo>
                  <a:pt x="29209" y="134620"/>
                </a:lnTo>
                <a:lnTo>
                  <a:pt x="29209" y="135890"/>
                </a:lnTo>
                <a:lnTo>
                  <a:pt x="71119" y="135890"/>
                </a:lnTo>
                <a:lnTo>
                  <a:pt x="71119" y="134620"/>
                </a:lnTo>
                <a:close/>
              </a:path>
              <a:path w="262890" h="167639">
                <a:moveTo>
                  <a:pt x="73659" y="133350"/>
                </a:moveTo>
                <a:lnTo>
                  <a:pt x="30479" y="133350"/>
                </a:lnTo>
                <a:lnTo>
                  <a:pt x="30479" y="134620"/>
                </a:lnTo>
                <a:lnTo>
                  <a:pt x="73659" y="134620"/>
                </a:lnTo>
                <a:lnTo>
                  <a:pt x="73659" y="133350"/>
                </a:lnTo>
                <a:close/>
              </a:path>
              <a:path w="262890" h="167639">
                <a:moveTo>
                  <a:pt x="74929" y="132080"/>
                </a:moveTo>
                <a:lnTo>
                  <a:pt x="31750" y="132080"/>
                </a:lnTo>
                <a:lnTo>
                  <a:pt x="31750" y="133350"/>
                </a:lnTo>
                <a:lnTo>
                  <a:pt x="74929" y="133350"/>
                </a:lnTo>
                <a:lnTo>
                  <a:pt x="74929" y="132080"/>
                </a:lnTo>
                <a:close/>
              </a:path>
              <a:path w="262890" h="167639">
                <a:moveTo>
                  <a:pt x="68579" y="137160"/>
                </a:moveTo>
                <a:lnTo>
                  <a:pt x="26670" y="137160"/>
                </a:lnTo>
                <a:lnTo>
                  <a:pt x="26670" y="138430"/>
                </a:lnTo>
                <a:lnTo>
                  <a:pt x="68579" y="138430"/>
                </a:lnTo>
                <a:lnTo>
                  <a:pt x="68579" y="137160"/>
                </a:lnTo>
                <a:close/>
              </a:path>
              <a:path w="262890" h="167639">
                <a:moveTo>
                  <a:pt x="69850" y="135890"/>
                </a:moveTo>
                <a:lnTo>
                  <a:pt x="27940" y="135890"/>
                </a:lnTo>
                <a:lnTo>
                  <a:pt x="27940" y="137160"/>
                </a:lnTo>
                <a:lnTo>
                  <a:pt x="69850" y="137160"/>
                </a:lnTo>
                <a:lnTo>
                  <a:pt x="69850" y="135890"/>
                </a:lnTo>
                <a:close/>
              </a:path>
              <a:path w="262890" h="167639">
                <a:moveTo>
                  <a:pt x="63500" y="140970"/>
                </a:moveTo>
                <a:lnTo>
                  <a:pt x="21590" y="140970"/>
                </a:lnTo>
                <a:lnTo>
                  <a:pt x="21590" y="142240"/>
                </a:lnTo>
                <a:lnTo>
                  <a:pt x="63500" y="142240"/>
                </a:lnTo>
                <a:lnTo>
                  <a:pt x="63500" y="140970"/>
                </a:lnTo>
                <a:close/>
              </a:path>
              <a:path w="262890" h="167639">
                <a:moveTo>
                  <a:pt x="66039" y="139700"/>
                </a:moveTo>
                <a:lnTo>
                  <a:pt x="24129" y="139700"/>
                </a:lnTo>
                <a:lnTo>
                  <a:pt x="24129" y="140970"/>
                </a:lnTo>
                <a:lnTo>
                  <a:pt x="66039" y="140970"/>
                </a:lnTo>
                <a:lnTo>
                  <a:pt x="66039" y="139700"/>
                </a:lnTo>
                <a:close/>
              </a:path>
              <a:path w="262890" h="167639">
                <a:moveTo>
                  <a:pt x="67309" y="138430"/>
                </a:moveTo>
                <a:lnTo>
                  <a:pt x="25400" y="138430"/>
                </a:lnTo>
                <a:lnTo>
                  <a:pt x="25400" y="139700"/>
                </a:lnTo>
                <a:lnTo>
                  <a:pt x="67309" y="139700"/>
                </a:lnTo>
                <a:lnTo>
                  <a:pt x="67309" y="138430"/>
                </a:lnTo>
                <a:close/>
              </a:path>
              <a:path w="262890" h="167639">
                <a:moveTo>
                  <a:pt x="60959" y="143510"/>
                </a:moveTo>
                <a:lnTo>
                  <a:pt x="19050" y="143510"/>
                </a:lnTo>
                <a:lnTo>
                  <a:pt x="19050" y="144780"/>
                </a:lnTo>
                <a:lnTo>
                  <a:pt x="60959" y="144780"/>
                </a:lnTo>
                <a:lnTo>
                  <a:pt x="60959" y="143510"/>
                </a:lnTo>
                <a:close/>
              </a:path>
              <a:path w="262890" h="167639">
                <a:moveTo>
                  <a:pt x="62229" y="142240"/>
                </a:moveTo>
                <a:lnTo>
                  <a:pt x="20320" y="142240"/>
                </a:lnTo>
                <a:lnTo>
                  <a:pt x="20320" y="143510"/>
                </a:lnTo>
                <a:lnTo>
                  <a:pt x="62229" y="143510"/>
                </a:lnTo>
                <a:lnTo>
                  <a:pt x="62229" y="142240"/>
                </a:lnTo>
                <a:close/>
              </a:path>
              <a:path w="262890" h="167639">
                <a:moveTo>
                  <a:pt x="55880" y="147320"/>
                </a:moveTo>
                <a:lnTo>
                  <a:pt x="15240" y="147320"/>
                </a:lnTo>
                <a:lnTo>
                  <a:pt x="15240" y="148590"/>
                </a:lnTo>
                <a:lnTo>
                  <a:pt x="55880" y="148590"/>
                </a:lnTo>
                <a:lnTo>
                  <a:pt x="55880" y="147320"/>
                </a:lnTo>
                <a:close/>
              </a:path>
              <a:path w="262890" h="167639">
                <a:moveTo>
                  <a:pt x="58419" y="146050"/>
                </a:moveTo>
                <a:lnTo>
                  <a:pt x="16509" y="146050"/>
                </a:lnTo>
                <a:lnTo>
                  <a:pt x="16509" y="147320"/>
                </a:lnTo>
                <a:lnTo>
                  <a:pt x="58419" y="147320"/>
                </a:lnTo>
                <a:lnTo>
                  <a:pt x="58419" y="146050"/>
                </a:lnTo>
                <a:close/>
              </a:path>
              <a:path w="262890" h="167639">
                <a:moveTo>
                  <a:pt x="59689" y="144780"/>
                </a:moveTo>
                <a:lnTo>
                  <a:pt x="17779" y="144780"/>
                </a:lnTo>
                <a:lnTo>
                  <a:pt x="17779" y="146050"/>
                </a:lnTo>
                <a:lnTo>
                  <a:pt x="59689" y="146050"/>
                </a:lnTo>
                <a:lnTo>
                  <a:pt x="59689" y="144780"/>
                </a:lnTo>
                <a:close/>
              </a:path>
              <a:path w="262890" h="167639">
                <a:moveTo>
                  <a:pt x="53340" y="149860"/>
                </a:moveTo>
                <a:lnTo>
                  <a:pt x="12700" y="149860"/>
                </a:lnTo>
                <a:lnTo>
                  <a:pt x="12700" y="151130"/>
                </a:lnTo>
                <a:lnTo>
                  <a:pt x="53340" y="151130"/>
                </a:lnTo>
                <a:lnTo>
                  <a:pt x="53340" y="149860"/>
                </a:lnTo>
                <a:close/>
              </a:path>
              <a:path w="262890" h="167639">
                <a:moveTo>
                  <a:pt x="54610" y="148590"/>
                </a:moveTo>
                <a:lnTo>
                  <a:pt x="13970" y="148590"/>
                </a:lnTo>
                <a:lnTo>
                  <a:pt x="13970" y="149860"/>
                </a:lnTo>
                <a:lnTo>
                  <a:pt x="54610" y="149860"/>
                </a:lnTo>
                <a:lnTo>
                  <a:pt x="54610" y="148590"/>
                </a:lnTo>
                <a:close/>
              </a:path>
              <a:path w="262890" h="167639">
                <a:moveTo>
                  <a:pt x="48259" y="153670"/>
                </a:moveTo>
                <a:lnTo>
                  <a:pt x="10159" y="153670"/>
                </a:lnTo>
                <a:lnTo>
                  <a:pt x="10159" y="154940"/>
                </a:lnTo>
                <a:lnTo>
                  <a:pt x="48259" y="154940"/>
                </a:lnTo>
                <a:lnTo>
                  <a:pt x="48259" y="153670"/>
                </a:lnTo>
                <a:close/>
              </a:path>
              <a:path w="262890" h="167639">
                <a:moveTo>
                  <a:pt x="50800" y="152400"/>
                </a:moveTo>
                <a:lnTo>
                  <a:pt x="11429" y="152400"/>
                </a:lnTo>
                <a:lnTo>
                  <a:pt x="11429" y="153670"/>
                </a:lnTo>
                <a:lnTo>
                  <a:pt x="50800" y="153670"/>
                </a:lnTo>
                <a:lnTo>
                  <a:pt x="50800" y="152400"/>
                </a:lnTo>
                <a:close/>
              </a:path>
              <a:path w="262890" h="167639">
                <a:moveTo>
                  <a:pt x="52070" y="151130"/>
                </a:moveTo>
                <a:lnTo>
                  <a:pt x="12700" y="151130"/>
                </a:lnTo>
                <a:lnTo>
                  <a:pt x="12700" y="152400"/>
                </a:lnTo>
                <a:lnTo>
                  <a:pt x="52070" y="152400"/>
                </a:lnTo>
                <a:lnTo>
                  <a:pt x="52070" y="151130"/>
                </a:lnTo>
                <a:close/>
              </a:path>
              <a:path w="262890" h="167639">
                <a:moveTo>
                  <a:pt x="45720" y="156210"/>
                </a:moveTo>
                <a:lnTo>
                  <a:pt x="7620" y="156210"/>
                </a:lnTo>
                <a:lnTo>
                  <a:pt x="7620" y="157480"/>
                </a:lnTo>
                <a:lnTo>
                  <a:pt x="45720" y="157480"/>
                </a:lnTo>
                <a:lnTo>
                  <a:pt x="45720" y="156210"/>
                </a:lnTo>
                <a:close/>
              </a:path>
              <a:path w="262890" h="167639">
                <a:moveTo>
                  <a:pt x="46990" y="154940"/>
                </a:moveTo>
                <a:lnTo>
                  <a:pt x="8890" y="154940"/>
                </a:lnTo>
                <a:lnTo>
                  <a:pt x="8890" y="156210"/>
                </a:lnTo>
                <a:lnTo>
                  <a:pt x="46990" y="156210"/>
                </a:lnTo>
                <a:lnTo>
                  <a:pt x="46990" y="154940"/>
                </a:lnTo>
                <a:close/>
              </a:path>
              <a:path w="262890" h="167639">
                <a:moveTo>
                  <a:pt x="43179" y="160020"/>
                </a:moveTo>
                <a:lnTo>
                  <a:pt x="5079" y="160020"/>
                </a:lnTo>
                <a:lnTo>
                  <a:pt x="5079" y="161290"/>
                </a:lnTo>
                <a:lnTo>
                  <a:pt x="43179" y="161290"/>
                </a:lnTo>
                <a:lnTo>
                  <a:pt x="43179" y="160020"/>
                </a:lnTo>
                <a:close/>
              </a:path>
              <a:path w="262890" h="167639">
                <a:moveTo>
                  <a:pt x="44450" y="157480"/>
                </a:moveTo>
                <a:lnTo>
                  <a:pt x="7620" y="157480"/>
                </a:lnTo>
                <a:lnTo>
                  <a:pt x="7620" y="158750"/>
                </a:lnTo>
                <a:lnTo>
                  <a:pt x="6350" y="158750"/>
                </a:lnTo>
                <a:lnTo>
                  <a:pt x="6350" y="160020"/>
                </a:lnTo>
                <a:lnTo>
                  <a:pt x="44450" y="160020"/>
                </a:lnTo>
                <a:lnTo>
                  <a:pt x="44450" y="157480"/>
                </a:lnTo>
                <a:close/>
              </a:path>
              <a:path w="262890" h="167639">
                <a:moveTo>
                  <a:pt x="38100" y="166370"/>
                </a:moveTo>
                <a:lnTo>
                  <a:pt x="0" y="166370"/>
                </a:lnTo>
                <a:lnTo>
                  <a:pt x="0" y="167640"/>
                </a:lnTo>
                <a:lnTo>
                  <a:pt x="38100" y="167640"/>
                </a:lnTo>
                <a:lnTo>
                  <a:pt x="38100" y="166370"/>
                </a:lnTo>
                <a:close/>
              </a:path>
              <a:path w="262890" h="167639">
                <a:moveTo>
                  <a:pt x="39370" y="165100"/>
                </a:moveTo>
                <a:lnTo>
                  <a:pt x="1270" y="165100"/>
                </a:lnTo>
                <a:lnTo>
                  <a:pt x="1270" y="166370"/>
                </a:lnTo>
                <a:lnTo>
                  <a:pt x="39370" y="166370"/>
                </a:lnTo>
                <a:lnTo>
                  <a:pt x="39370" y="165100"/>
                </a:lnTo>
                <a:close/>
              </a:path>
              <a:path w="262890" h="167639">
                <a:moveTo>
                  <a:pt x="40640" y="162560"/>
                </a:moveTo>
                <a:lnTo>
                  <a:pt x="2540" y="162560"/>
                </a:lnTo>
                <a:lnTo>
                  <a:pt x="2540" y="165100"/>
                </a:lnTo>
                <a:lnTo>
                  <a:pt x="40640" y="165100"/>
                </a:lnTo>
                <a:lnTo>
                  <a:pt x="40640" y="162560"/>
                </a:lnTo>
                <a:close/>
              </a:path>
              <a:path w="262890" h="167639">
                <a:moveTo>
                  <a:pt x="41909" y="161290"/>
                </a:moveTo>
                <a:lnTo>
                  <a:pt x="3809" y="161290"/>
                </a:lnTo>
                <a:lnTo>
                  <a:pt x="3809" y="162560"/>
                </a:lnTo>
                <a:lnTo>
                  <a:pt x="41909" y="162560"/>
                </a:lnTo>
                <a:lnTo>
                  <a:pt x="41909" y="16129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bk object 2721"/>
          <p:cNvSpPr/>
          <p:nvPr/>
        </p:nvSpPr>
        <p:spPr>
          <a:xfrm>
            <a:off x="6581140" y="5678170"/>
            <a:ext cx="137160" cy="166370"/>
          </a:xfrm>
          <a:custGeom>
            <a:avLst/>
            <a:gdLst/>
            <a:ahLst/>
            <a:cxnLst/>
            <a:rect l="l" t="t" r="r" b="b"/>
            <a:pathLst>
              <a:path w="137159" h="166370">
                <a:moveTo>
                  <a:pt x="135889" y="1269"/>
                </a:moveTo>
                <a:lnTo>
                  <a:pt x="96519" y="1269"/>
                </a:lnTo>
                <a:lnTo>
                  <a:pt x="96519" y="2539"/>
                </a:lnTo>
                <a:lnTo>
                  <a:pt x="135889" y="2539"/>
                </a:lnTo>
                <a:lnTo>
                  <a:pt x="135889" y="1269"/>
                </a:lnTo>
                <a:close/>
              </a:path>
              <a:path w="137159" h="166370">
                <a:moveTo>
                  <a:pt x="137159" y="0"/>
                </a:moveTo>
                <a:lnTo>
                  <a:pt x="97789" y="0"/>
                </a:lnTo>
                <a:lnTo>
                  <a:pt x="97789" y="1269"/>
                </a:lnTo>
                <a:lnTo>
                  <a:pt x="137159" y="1269"/>
                </a:lnTo>
                <a:lnTo>
                  <a:pt x="137159" y="0"/>
                </a:lnTo>
                <a:close/>
              </a:path>
              <a:path w="137159" h="166370">
                <a:moveTo>
                  <a:pt x="133350" y="5079"/>
                </a:moveTo>
                <a:lnTo>
                  <a:pt x="93979" y="5079"/>
                </a:lnTo>
                <a:lnTo>
                  <a:pt x="93979" y="6349"/>
                </a:lnTo>
                <a:lnTo>
                  <a:pt x="133350" y="6349"/>
                </a:lnTo>
                <a:lnTo>
                  <a:pt x="133350" y="5079"/>
                </a:lnTo>
                <a:close/>
              </a:path>
              <a:path w="137159" h="166370">
                <a:moveTo>
                  <a:pt x="134619" y="2539"/>
                </a:moveTo>
                <a:lnTo>
                  <a:pt x="96519" y="2539"/>
                </a:lnTo>
                <a:lnTo>
                  <a:pt x="96519" y="3809"/>
                </a:lnTo>
                <a:lnTo>
                  <a:pt x="95250" y="3809"/>
                </a:lnTo>
                <a:lnTo>
                  <a:pt x="95250" y="5079"/>
                </a:lnTo>
                <a:lnTo>
                  <a:pt x="134620" y="5079"/>
                </a:lnTo>
                <a:lnTo>
                  <a:pt x="134619" y="2539"/>
                </a:lnTo>
                <a:close/>
              </a:path>
              <a:path w="137159" h="166370">
                <a:moveTo>
                  <a:pt x="128270" y="11429"/>
                </a:moveTo>
                <a:lnTo>
                  <a:pt x="88900" y="11429"/>
                </a:lnTo>
                <a:lnTo>
                  <a:pt x="88900" y="12699"/>
                </a:lnTo>
                <a:lnTo>
                  <a:pt x="128270" y="12699"/>
                </a:lnTo>
                <a:lnTo>
                  <a:pt x="128270" y="11429"/>
                </a:lnTo>
                <a:close/>
              </a:path>
              <a:path w="137159" h="166370">
                <a:moveTo>
                  <a:pt x="129539" y="10159"/>
                </a:moveTo>
                <a:lnTo>
                  <a:pt x="90169" y="10159"/>
                </a:lnTo>
                <a:lnTo>
                  <a:pt x="90169" y="11429"/>
                </a:lnTo>
                <a:lnTo>
                  <a:pt x="129539" y="11429"/>
                </a:lnTo>
                <a:lnTo>
                  <a:pt x="129539" y="10159"/>
                </a:lnTo>
                <a:close/>
              </a:path>
              <a:path w="137159" h="166370">
                <a:moveTo>
                  <a:pt x="130809" y="7619"/>
                </a:moveTo>
                <a:lnTo>
                  <a:pt x="91439" y="7619"/>
                </a:lnTo>
                <a:lnTo>
                  <a:pt x="91439" y="10159"/>
                </a:lnTo>
                <a:lnTo>
                  <a:pt x="130809" y="10159"/>
                </a:lnTo>
                <a:lnTo>
                  <a:pt x="130809" y="7619"/>
                </a:lnTo>
                <a:close/>
              </a:path>
              <a:path w="137159" h="166370">
                <a:moveTo>
                  <a:pt x="132079" y="6349"/>
                </a:moveTo>
                <a:lnTo>
                  <a:pt x="92709" y="6349"/>
                </a:lnTo>
                <a:lnTo>
                  <a:pt x="92709" y="7619"/>
                </a:lnTo>
                <a:lnTo>
                  <a:pt x="132079" y="7619"/>
                </a:lnTo>
                <a:lnTo>
                  <a:pt x="132079" y="6349"/>
                </a:lnTo>
                <a:close/>
              </a:path>
              <a:path w="137159" h="166370">
                <a:moveTo>
                  <a:pt x="127000" y="13969"/>
                </a:moveTo>
                <a:lnTo>
                  <a:pt x="86359" y="13969"/>
                </a:lnTo>
                <a:lnTo>
                  <a:pt x="86359" y="15239"/>
                </a:lnTo>
                <a:lnTo>
                  <a:pt x="127000" y="15239"/>
                </a:lnTo>
                <a:lnTo>
                  <a:pt x="127000" y="13969"/>
                </a:lnTo>
                <a:close/>
              </a:path>
              <a:path w="137159" h="166370">
                <a:moveTo>
                  <a:pt x="128270" y="12699"/>
                </a:moveTo>
                <a:lnTo>
                  <a:pt x="87629" y="12699"/>
                </a:lnTo>
                <a:lnTo>
                  <a:pt x="87629" y="13969"/>
                </a:lnTo>
                <a:lnTo>
                  <a:pt x="128270" y="13969"/>
                </a:lnTo>
                <a:lnTo>
                  <a:pt x="128270" y="12699"/>
                </a:lnTo>
                <a:close/>
              </a:path>
              <a:path w="137159" h="166370">
                <a:moveTo>
                  <a:pt x="124459" y="16509"/>
                </a:moveTo>
                <a:lnTo>
                  <a:pt x="85089" y="16509"/>
                </a:lnTo>
                <a:lnTo>
                  <a:pt x="85089" y="17779"/>
                </a:lnTo>
                <a:lnTo>
                  <a:pt x="83819" y="17779"/>
                </a:lnTo>
                <a:lnTo>
                  <a:pt x="83819" y="19049"/>
                </a:lnTo>
                <a:lnTo>
                  <a:pt x="124459" y="19049"/>
                </a:lnTo>
                <a:lnTo>
                  <a:pt x="124459" y="16509"/>
                </a:lnTo>
                <a:close/>
              </a:path>
              <a:path w="137159" h="166370">
                <a:moveTo>
                  <a:pt x="125729" y="15239"/>
                </a:moveTo>
                <a:lnTo>
                  <a:pt x="86359" y="15239"/>
                </a:lnTo>
                <a:lnTo>
                  <a:pt x="86359" y="16509"/>
                </a:lnTo>
                <a:lnTo>
                  <a:pt x="125729" y="16509"/>
                </a:lnTo>
                <a:lnTo>
                  <a:pt x="125729" y="15239"/>
                </a:lnTo>
                <a:close/>
              </a:path>
              <a:path w="137159" h="166370">
                <a:moveTo>
                  <a:pt x="119379" y="24129"/>
                </a:moveTo>
                <a:lnTo>
                  <a:pt x="78739" y="24129"/>
                </a:lnTo>
                <a:lnTo>
                  <a:pt x="78739" y="25399"/>
                </a:lnTo>
                <a:lnTo>
                  <a:pt x="119379" y="25399"/>
                </a:lnTo>
                <a:lnTo>
                  <a:pt x="119379" y="24129"/>
                </a:lnTo>
                <a:close/>
              </a:path>
              <a:path w="137159" h="166370">
                <a:moveTo>
                  <a:pt x="120650" y="22859"/>
                </a:moveTo>
                <a:lnTo>
                  <a:pt x="80009" y="22859"/>
                </a:lnTo>
                <a:lnTo>
                  <a:pt x="80009" y="24129"/>
                </a:lnTo>
                <a:lnTo>
                  <a:pt x="120650" y="24129"/>
                </a:lnTo>
                <a:lnTo>
                  <a:pt x="120650" y="22859"/>
                </a:lnTo>
                <a:close/>
              </a:path>
              <a:path w="137159" h="166370">
                <a:moveTo>
                  <a:pt x="121920" y="20319"/>
                </a:moveTo>
                <a:lnTo>
                  <a:pt x="81279" y="20319"/>
                </a:lnTo>
                <a:lnTo>
                  <a:pt x="81279" y="22859"/>
                </a:lnTo>
                <a:lnTo>
                  <a:pt x="121920" y="22859"/>
                </a:lnTo>
                <a:lnTo>
                  <a:pt x="121920" y="20319"/>
                </a:lnTo>
                <a:close/>
              </a:path>
              <a:path w="137159" h="166370">
                <a:moveTo>
                  <a:pt x="123190" y="19049"/>
                </a:moveTo>
                <a:lnTo>
                  <a:pt x="82550" y="19049"/>
                </a:lnTo>
                <a:lnTo>
                  <a:pt x="82550" y="20319"/>
                </a:lnTo>
                <a:lnTo>
                  <a:pt x="123190" y="20319"/>
                </a:lnTo>
                <a:lnTo>
                  <a:pt x="123190" y="19049"/>
                </a:lnTo>
                <a:close/>
              </a:path>
              <a:path w="137159" h="166370">
                <a:moveTo>
                  <a:pt x="118109" y="26669"/>
                </a:moveTo>
                <a:lnTo>
                  <a:pt x="76200" y="26669"/>
                </a:lnTo>
                <a:lnTo>
                  <a:pt x="76200" y="27939"/>
                </a:lnTo>
                <a:lnTo>
                  <a:pt x="118109" y="27939"/>
                </a:lnTo>
                <a:lnTo>
                  <a:pt x="118109" y="26669"/>
                </a:lnTo>
                <a:close/>
              </a:path>
              <a:path w="137159" h="166370">
                <a:moveTo>
                  <a:pt x="119379" y="25399"/>
                </a:moveTo>
                <a:lnTo>
                  <a:pt x="77469" y="25399"/>
                </a:lnTo>
                <a:lnTo>
                  <a:pt x="77469" y="26669"/>
                </a:lnTo>
                <a:lnTo>
                  <a:pt x="119379" y="26669"/>
                </a:lnTo>
                <a:lnTo>
                  <a:pt x="119379" y="25399"/>
                </a:lnTo>
                <a:close/>
              </a:path>
              <a:path w="137159" h="166370">
                <a:moveTo>
                  <a:pt x="115570" y="29209"/>
                </a:moveTo>
                <a:lnTo>
                  <a:pt x="74929" y="29209"/>
                </a:lnTo>
                <a:lnTo>
                  <a:pt x="74929" y="30479"/>
                </a:lnTo>
                <a:lnTo>
                  <a:pt x="73659" y="30479"/>
                </a:lnTo>
                <a:lnTo>
                  <a:pt x="73659" y="31749"/>
                </a:lnTo>
                <a:lnTo>
                  <a:pt x="115569" y="31749"/>
                </a:lnTo>
                <a:lnTo>
                  <a:pt x="115570" y="29209"/>
                </a:lnTo>
                <a:close/>
              </a:path>
              <a:path w="137159" h="166370">
                <a:moveTo>
                  <a:pt x="116840" y="27939"/>
                </a:moveTo>
                <a:lnTo>
                  <a:pt x="76200" y="27939"/>
                </a:lnTo>
                <a:lnTo>
                  <a:pt x="76200" y="29209"/>
                </a:lnTo>
                <a:lnTo>
                  <a:pt x="116840" y="29209"/>
                </a:lnTo>
                <a:lnTo>
                  <a:pt x="116840" y="27939"/>
                </a:lnTo>
                <a:close/>
              </a:path>
              <a:path w="137159" h="166370">
                <a:moveTo>
                  <a:pt x="110489" y="36829"/>
                </a:moveTo>
                <a:lnTo>
                  <a:pt x="68579" y="36829"/>
                </a:lnTo>
                <a:lnTo>
                  <a:pt x="68579" y="38099"/>
                </a:lnTo>
                <a:lnTo>
                  <a:pt x="110489" y="38099"/>
                </a:lnTo>
                <a:lnTo>
                  <a:pt x="110489" y="36829"/>
                </a:lnTo>
                <a:close/>
              </a:path>
              <a:path w="137159" h="166370">
                <a:moveTo>
                  <a:pt x="111759" y="35559"/>
                </a:moveTo>
                <a:lnTo>
                  <a:pt x="69850" y="35559"/>
                </a:lnTo>
                <a:lnTo>
                  <a:pt x="69850" y="36829"/>
                </a:lnTo>
                <a:lnTo>
                  <a:pt x="111759" y="36829"/>
                </a:lnTo>
                <a:lnTo>
                  <a:pt x="111759" y="35559"/>
                </a:lnTo>
                <a:close/>
              </a:path>
              <a:path w="137159" h="166370">
                <a:moveTo>
                  <a:pt x="113029" y="33019"/>
                </a:moveTo>
                <a:lnTo>
                  <a:pt x="71119" y="33019"/>
                </a:lnTo>
                <a:lnTo>
                  <a:pt x="71119" y="35559"/>
                </a:lnTo>
                <a:lnTo>
                  <a:pt x="113029" y="35559"/>
                </a:lnTo>
                <a:lnTo>
                  <a:pt x="113029" y="33019"/>
                </a:lnTo>
                <a:close/>
              </a:path>
              <a:path w="137159" h="166370">
                <a:moveTo>
                  <a:pt x="114299" y="31749"/>
                </a:moveTo>
                <a:lnTo>
                  <a:pt x="72389" y="31749"/>
                </a:lnTo>
                <a:lnTo>
                  <a:pt x="72389" y="33019"/>
                </a:lnTo>
                <a:lnTo>
                  <a:pt x="114299" y="33019"/>
                </a:lnTo>
                <a:lnTo>
                  <a:pt x="114299" y="31749"/>
                </a:lnTo>
                <a:close/>
              </a:path>
              <a:path w="137159" h="166370">
                <a:moveTo>
                  <a:pt x="109219" y="38099"/>
                </a:moveTo>
                <a:lnTo>
                  <a:pt x="67309" y="38099"/>
                </a:lnTo>
                <a:lnTo>
                  <a:pt x="67309" y="39369"/>
                </a:lnTo>
                <a:lnTo>
                  <a:pt x="66039" y="39369"/>
                </a:lnTo>
                <a:lnTo>
                  <a:pt x="66039" y="40639"/>
                </a:lnTo>
                <a:lnTo>
                  <a:pt x="109219" y="40639"/>
                </a:lnTo>
                <a:lnTo>
                  <a:pt x="109219" y="38099"/>
                </a:lnTo>
                <a:close/>
              </a:path>
              <a:path w="137159" h="166370">
                <a:moveTo>
                  <a:pt x="106679" y="41909"/>
                </a:moveTo>
                <a:lnTo>
                  <a:pt x="64769" y="41909"/>
                </a:lnTo>
                <a:lnTo>
                  <a:pt x="64769" y="43179"/>
                </a:lnTo>
                <a:lnTo>
                  <a:pt x="63500" y="43179"/>
                </a:lnTo>
                <a:lnTo>
                  <a:pt x="63500" y="44449"/>
                </a:lnTo>
                <a:lnTo>
                  <a:pt x="106679" y="44449"/>
                </a:lnTo>
                <a:lnTo>
                  <a:pt x="106679" y="41909"/>
                </a:lnTo>
                <a:close/>
              </a:path>
              <a:path w="137159" h="166370">
                <a:moveTo>
                  <a:pt x="107949" y="40639"/>
                </a:moveTo>
                <a:lnTo>
                  <a:pt x="66039" y="40639"/>
                </a:lnTo>
                <a:lnTo>
                  <a:pt x="66039" y="41909"/>
                </a:lnTo>
                <a:lnTo>
                  <a:pt x="107949" y="41909"/>
                </a:lnTo>
                <a:lnTo>
                  <a:pt x="107949" y="40639"/>
                </a:lnTo>
                <a:close/>
              </a:path>
              <a:path w="137159" h="166370">
                <a:moveTo>
                  <a:pt x="104139" y="45719"/>
                </a:moveTo>
                <a:lnTo>
                  <a:pt x="60959" y="45719"/>
                </a:lnTo>
                <a:lnTo>
                  <a:pt x="60959" y="46989"/>
                </a:lnTo>
                <a:lnTo>
                  <a:pt x="104139" y="46989"/>
                </a:lnTo>
                <a:lnTo>
                  <a:pt x="104139" y="45719"/>
                </a:lnTo>
                <a:close/>
              </a:path>
              <a:path w="137159" h="166370">
                <a:moveTo>
                  <a:pt x="105409" y="44449"/>
                </a:moveTo>
                <a:lnTo>
                  <a:pt x="62229" y="44449"/>
                </a:lnTo>
                <a:lnTo>
                  <a:pt x="62229" y="45719"/>
                </a:lnTo>
                <a:lnTo>
                  <a:pt x="105409" y="45719"/>
                </a:lnTo>
                <a:lnTo>
                  <a:pt x="105409" y="44449"/>
                </a:lnTo>
                <a:close/>
              </a:path>
              <a:path w="137159" h="166370">
                <a:moveTo>
                  <a:pt x="101599" y="49529"/>
                </a:moveTo>
                <a:lnTo>
                  <a:pt x="58419" y="49529"/>
                </a:lnTo>
                <a:lnTo>
                  <a:pt x="58419" y="50799"/>
                </a:lnTo>
                <a:lnTo>
                  <a:pt x="101599" y="50799"/>
                </a:lnTo>
                <a:lnTo>
                  <a:pt x="101599" y="49529"/>
                </a:lnTo>
                <a:close/>
              </a:path>
              <a:path w="137159" h="166370">
                <a:moveTo>
                  <a:pt x="102869" y="46989"/>
                </a:moveTo>
                <a:lnTo>
                  <a:pt x="60959" y="46989"/>
                </a:lnTo>
                <a:lnTo>
                  <a:pt x="60959" y="48259"/>
                </a:lnTo>
                <a:lnTo>
                  <a:pt x="59689" y="48259"/>
                </a:lnTo>
                <a:lnTo>
                  <a:pt x="59689" y="49529"/>
                </a:lnTo>
                <a:lnTo>
                  <a:pt x="102869" y="49529"/>
                </a:lnTo>
                <a:lnTo>
                  <a:pt x="102869" y="46989"/>
                </a:lnTo>
                <a:close/>
              </a:path>
              <a:path w="137159" h="166370">
                <a:moveTo>
                  <a:pt x="100329" y="50799"/>
                </a:moveTo>
                <a:lnTo>
                  <a:pt x="57150" y="50799"/>
                </a:lnTo>
                <a:lnTo>
                  <a:pt x="57150" y="52069"/>
                </a:lnTo>
                <a:lnTo>
                  <a:pt x="55879" y="52069"/>
                </a:lnTo>
                <a:lnTo>
                  <a:pt x="55879" y="53339"/>
                </a:lnTo>
                <a:lnTo>
                  <a:pt x="100329" y="53339"/>
                </a:lnTo>
                <a:lnTo>
                  <a:pt x="100329" y="50799"/>
                </a:lnTo>
                <a:close/>
              </a:path>
              <a:path w="137159" h="166370">
                <a:moveTo>
                  <a:pt x="97789" y="54609"/>
                </a:moveTo>
                <a:lnTo>
                  <a:pt x="54609" y="54609"/>
                </a:lnTo>
                <a:lnTo>
                  <a:pt x="54609" y="55879"/>
                </a:lnTo>
                <a:lnTo>
                  <a:pt x="53339" y="55879"/>
                </a:lnTo>
                <a:lnTo>
                  <a:pt x="53339" y="57149"/>
                </a:lnTo>
                <a:lnTo>
                  <a:pt x="97789" y="57149"/>
                </a:lnTo>
                <a:lnTo>
                  <a:pt x="97789" y="54609"/>
                </a:lnTo>
                <a:close/>
              </a:path>
              <a:path w="137159" h="166370">
                <a:moveTo>
                  <a:pt x="99059" y="53339"/>
                </a:moveTo>
                <a:lnTo>
                  <a:pt x="55879" y="53339"/>
                </a:lnTo>
                <a:lnTo>
                  <a:pt x="55879" y="54609"/>
                </a:lnTo>
                <a:lnTo>
                  <a:pt x="99059" y="54609"/>
                </a:lnTo>
                <a:lnTo>
                  <a:pt x="99059" y="53339"/>
                </a:lnTo>
                <a:close/>
              </a:path>
              <a:path w="137159" h="166370">
                <a:moveTo>
                  <a:pt x="95250" y="58419"/>
                </a:moveTo>
                <a:lnTo>
                  <a:pt x="50800" y="58419"/>
                </a:lnTo>
                <a:lnTo>
                  <a:pt x="50800" y="59689"/>
                </a:lnTo>
                <a:lnTo>
                  <a:pt x="95250" y="59689"/>
                </a:lnTo>
                <a:lnTo>
                  <a:pt x="95250" y="58419"/>
                </a:lnTo>
                <a:close/>
              </a:path>
              <a:path w="137159" h="166370">
                <a:moveTo>
                  <a:pt x="96519" y="57149"/>
                </a:moveTo>
                <a:lnTo>
                  <a:pt x="52069" y="57149"/>
                </a:lnTo>
                <a:lnTo>
                  <a:pt x="52069" y="58419"/>
                </a:lnTo>
                <a:lnTo>
                  <a:pt x="96519" y="58419"/>
                </a:lnTo>
                <a:lnTo>
                  <a:pt x="96519" y="57149"/>
                </a:lnTo>
                <a:close/>
              </a:path>
              <a:path w="137159" h="166370">
                <a:moveTo>
                  <a:pt x="92709" y="62229"/>
                </a:moveTo>
                <a:lnTo>
                  <a:pt x="48259" y="62229"/>
                </a:lnTo>
                <a:lnTo>
                  <a:pt x="48259" y="63499"/>
                </a:lnTo>
                <a:lnTo>
                  <a:pt x="92709" y="63499"/>
                </a:lnTo>
                <a:lnTo>
                  <a:pt x="92709" y="62229"/>
                </a:lnTo>
                <a:close/>
              </a:path>
              <a:path w="137159" h="166370">
                <a:moveTo>
                  <a:pt x="93979" y="59689"/>
                </a:moveTo>
                <a:lnTo>
                  <a:pt x="50800" y="59689"/>
                </a:lnTo>
                <a:lnTo>
                  <a:pt x="50800" y="60959"/>
                </a:lnTo>
                <a:lnTo>
                  <a:pt x="49529" y="60959"/>
                </a:lnTo>
                <a:lnTo>
                  <a:pt x="49529" y="62229"/>
                </a:lnTo>
                <a:lnTo>
                  <a:pt x="93979" y="62229"/>
                </a:lnTo>
                <a:lnTo>
                  <a:pt x="93979" y="59689"/>
                </a:lnTo>
                <a:close/>
              </a:path>
              <a:path w="137159" h="166370">
                <a:moveTo>
                  <a:pt x="91439" y="63499"/>
                </a:moveTo>
                <a:lnTo>
                  <a:pt x="46989" y="63499"/>
                </a:lnTo>
                <a:lnTo>
                  <a:pt x="46989" y="64769"/>
                </a:lnTo>
                <a:lnTo>
                  <a:pt x="45719" y="64769"/>
                </a:lnTo>
                <a:lnTo>
                  <a:pt x="45719" y="66039"/>
                </a:lnTo>
                <a:lnTo>
                  <a:pt x="91439" y="66039"/>
                </a:lnTo>
                <a:lnTo>
                  <a:pt x="91439" y="63499"/>
                </a:lnTo>
                <a:close/>
              </a:path>
              <a:path w="137159" h="166370">
                <a:moveTo>
                  <a:pt x="87629" y="68579"/>
                </a:moveTo>
                <a:lnTo>
                  <a:pt x="43179" y="68579"/>
                </a:lnTo>
                <a:lnTo>
                  <a:pt x="43179" y="69849"/>
                </a:lnTo>
                <a:lnTo>
                  <a:pt x="87629" y="69849"/>
                </a:lnTo>
                <a:lnTo>
                  <a:pt x="87629" y="68579"/>
                </a:lnTo>
                <a:close/>
              </a:path>
              <a:path w="137159" h="166370">
                <a:moveTo>
                  <a:pt x="88900" y="67309"/>
                </a:moveTo>
                <a:lnTo>
                  <a:pt x="44450" y="67309"/>
                </a:lnTo>
                <a:lnTo>
                  <a:pt x="44450" y="68579"/>
                </a:lnTo>
                <a:lnTo>
                  <a:pt x="88900" y="68579"/>
                </a:lnTo>
                <a:lnTo>
                  <a:pt x="88900" y="67309"/>
                </a:lnTo>
                <a:close/>
              </a:path>
              <a:path w="137159" h="166370">
                <a:moveTo>
                  <a:pt x="90169" y="66039"/>
                </a:moveTo>
                <a:lnTo>
                  <a:pt x="45719" y="66039"/>
                </a:lnTo>
                <a:lnTo>
                  <a:pt x="45719" y="67309"/>
                </a:lnTo>
                <a:lnTo>
                  <a:pt x="90169" y="67309"/>
                </a:lnTo>
                <a:lnTo>
                  <a:pt x="90169" y="66039"/>
                </a:lnTo>
                <a:close/>
              </a:path>
              <a:path w="137159" h="166370">
                <a:moveTo>
                  <a:pt x="86359" y="71119"/>
                </a:moveTo>
                <a:lnTo>
                  <a:pt x="40639" y="71119"/>
                </a:lnTo>
                <a:lnTo>
                  <a:pt x="40639" y="72389"/>
                </a:lnTo>
                <a:lnTo>
                  <a:pt x="86359" y="72389"/>
                </a:lnTo>
                <a:lnTo>
                  <a:pt x="86359" y="71119"/>
                </a:lnTo>
                <a:close/>
              </a:path>
              <a:path w="137159" h="166370">
                <a:moveTo>
                  <a:pt x="87629" y="69849"/>
                </a:moveTo>
                <a:lnTo>
                  <a:pt x="41909" y="69849"/>
                </a:lnTo>
                <a:lnTo>
                  <a:pt x="41909" y="71119"/>
                </a:lnTo>
                <a:lnTo>
                  <a:pt x="87629" y="71119"/>
                </a:lnTo>
                <a:lnTo>
                  <a:pt x="87629" y="69849"/>
                </a:lnTo>
                <a:close/>
              </a:path>
              <a:path w="137159" h="166370">
                <a:moveTo>
                  <a:pt x="83820" y="74929"/>
                </a:moveTo>
                <a:lnTo>
                  <a:pt x="38100" y="74929"/>
                </a:lnTo>
                <a:lnTo>
                  <a:pt x="38100" y="76199"/>
                </a:lnTo>
                <a:lnTo>
                  <a:pt x="83820" y="76199"/>
                </a:lnTo>
                <a:lnTo>
                  <a:pt x="83820" y="74929"/>
                </a:lnTo>
                <a:close/>
              </a:path>
              <a:path w="137159" h="166370">
                <a:moveTo>
                  <a:pt x="85089" y="72389"/>
                </a:moveTo>
                <a:lnTo>
                  <a:pt x="40639" y="72389"/>
                </a:lnTo>
                <a:lnTo>
                  <a:pt x="40639" y="73659"/>
                </a:lnTo>
                <a:lnTo>
                  <a:pt x="39369" y="73659"/>
                </a:lnTo>
                <a:lnTo>
                  <a:pt x="39369" y="74929"/>
                </a:lnTo>
                <a:lnTo>
                  <a:pt x="85089" y="74929"/>
                </a:lnTo>
                <a:lnTo>
                  <a:pt x="85089" y="72389"/>
                </a:lnTo>
                <a:close/>
              </a:path>
              <a:path w="137159" h="166370">
                <a:moveTo>
                  <a:pt x="82550" y="76199"/>
                </a:moveTo>
                <a:lnTo>
                  <a:pt x="38100" y="76199"/>
                </a:lnTo>
                <a:lnTo>
                  <a:pt x="38100" y="77469"/>
                </a:lnTo>
                <a:lnTo>
                  <a:pt x="36829" y="77469"/>
                </a:lnTo>
                <a:lnTo>
                  <a:pt x="36829" y="78739"/>
                </a:lnTo>
                <a:lnTo>
                  <a:pt x="82550" y="78739"/>
                </a:lnTo>
                <a:lnTo>
                  <a:pt x="82550" y="76199"/>
                </a:lnTo>
                <a:close/>
              </a:path>
              <a:path w="137159" h="166370">
                <a:moveTo>
                  <a:pt x="80009" y="80009"/>
                </a:moveTo>
                <a:lnTo>
                  <a:pt x="35559" y="80009"/>
                </a:lnTo>
                <a:lnTo>
                  <a:pt x="35559" y="82549"/>
                </a:lnTo>
                <a:lnTo>
                  <a:pt x="78739" y="82549"/>
                </a:lnTo>
                <a:lnTo>
                  <a:pt x="78739" y="81279"/>
                </a:lnTo>
                <a:lnTo>
                  <a:pt x="80009" y="81279"/>
                </a:lnTo>
                <a:lnTo>
                  <a:pt x="80009" y="80009"/>
                </a:lnTo>
                <a:close/>
              </a:path>
              <a:path w="137159" h="166370">
                <a:moveTo>
                  <a:pt x="81279" y="78739"/>
                </a:moveTo>
                <a:lnTo>
                  <a:pt x="36829" y="78739"/>
                </a:lnTo>
                <a:lnTo>
                  <a:pt x="36829" y="80009"/>
                </a:lnTo>
                <a:lnTo>
                  <a:pt x="81279" y="80009"/>
                </a:lnTo>
                <a:lnTo>
                  <a:pt x="81279" y="78739"/>
                </a:lnTo>
                <a:close/>
              </a:path>
              <a:path w="137159" h="166370">
                <a:moveTo>
                  <a:pt x="74929" y="88899"/>
                </a:moveTo>
                <a:lnTo>
                  <a:pt x="31750" y="88899"/>
                </a:lnTo>
                <a:lnTo>
                  <a:pt x="31750" y="91439"/>
                </a:lnTo>
                <a:lnTo>
                  <a:pt x="74929" y="91439"/>
                </a:lnTo>
                <a:lnTo>
                  <a:pt x="74929" y="88899"/>
                </a:lnTo>
                <a:close/>
              </a:path>
              <a:path w="137159" h="166370">
                <a:moveTo>
                  <a:pt x="76199" y="86359"/>
                </a:moveTo>
                <a:lnTo>
                  <a:pt x="33019" y="86359"/>
                </a:lnTo>
                <a:lnTo>
                  <a:pt x="33019" y="88899"/>
                </a:lnTo>
                <a:lnTo>
                  <a:pt x="76199" y="88899"/>
                </a:lnTo>
                <a:lnTo>
                  <a:pt x="76199" y="86359"/>
                </a:lnTo>
                <a:close/>
              </a:path>
              <a:path w="137159" h="166370">
                <a:moveTo>
                  <a:pt x="78739" y="82549"/>
                </a:moveTo>
                <a:lnTo>
                  <a:pt x="34289" y="82549"/>
                </a:lnTo>
                <a:lnTo>
                  <a:pt x="34289" y="86359"/>
                </a:lnTo>
                <a:lnTo>
                  <a:pt x="77469" y="86359"/>
                </a:lnTo>
                <a:lnTo>
                  <a:pt x="77469" y="83819"/>
                </a:lnTo>
                <a:lnTo>
                  <a:pt x="78739" y="83819"/>
                </a:lnTo>
                <a:lnTo>
                  <a:pt x="78739" y="82549"/>
                </a:lnTo>
                <a:close/>
              </a:path>
              <a:path w="137159" h="166370">
                <a:moveTo>
                  <a:pt x="73659" y="91439"/>
                </a:moveTo>
                <a:lnTo>
                  <a:pt x="31750" y="91439"/>
                </a:lnTo>
                <a:lnTo>
                  <a:pt x="31750" y="92709"/>
                </a:lnTo>
                <a:lnTo>
                  <a:pt x="30479" y="92709"/>
                </a:lnTo>
                <a:lnTo>
                  <a:pt x="30479" y="95249"/>
                </a:lnTo>
                <a:lnTo>
                  <a:pt x="72389" y="95249"/>
                </a:lnTo>
                <a:lnTo>
                  <a:pt x="72389" y="93979"/>
                </a:lnTo>
                <a:lnTo>
                  <a:pt x="73659" y="93979"/>
                </a:lnTo>
                <a:lnTo>
                  <a:pt x="73659" y="91439"/>
                </a:lnTo>
                <a:close/>
              </a:path>
              <a:path w="137159" h="166370">
                <a:moveTo>
                  <a:pt x="72389" y="95249"/>
                </a:moveTo>
                <a:lnTo>
                  <a:pt x="29209" y="95249"/>
                </a:lnTo>
                <a:lnTo>
                  <a:pt x="29209" y="97789"/>
                </a:lnTo>
                <a:lnTo>
                  <a:pt x="27939" y="97789"/>
                </a:lnTo>
                <a:lnTo>
                  <a:pt x="27939" y="101599"/>
                </a:lnTo>
                <a:lnTo>
                  <a:pt x="69849" y="101599"/>
                </a:lnTo>
                <a:lnTo>
                  <a:pt x="69849" y="100329"/>
                </a:lnTo>
                <a:lnTo>
                  <a:pt x="71119" y="100329"/>
                </a:lnTo>
                <a:lnTo>
                  <a:pt x="71119" y="96519"/>
                </a:lnTo>
                <a:lnTo>
                  <a:pt x="72389" y="96519"/>
                </a:lnTo>
                <a:lnTo>
                  <a:pt x="72389" y="95249"/>
                </a:lnTo>
                <a:close/>
              </a:path>
              <a:path w="137159" h="166370">
                <a:moveTo>
                  <a:pt x="69849" y="101599"/>
                </a:moveTo>
                <a:lnTo>
                  <a:pt x="26669" y="101599"/>
                </a:lnTo>
                <a:lnTo>
                  <a:pt x="26669" y="104139"/>
                </a:lnTo>
                <a:lnTo>
                  <a:pt x="68579" y="104139"/>
                </a:lnTo>
                <a:lnTo>
                  <a:pt x="68579" y="102869"/>
                </a:lnTo>
                <a:lnTo>
                  <a:pt x="69849" y="102869"/>
                </a:lnTo>
                <a:lnTo>
                  <a:pt x="69849" y="101599"/>
                </a:lnTo>
                <a:close/>
              </a:path>
              <a:path w="137159" h="166370">
                <a:moveTo>
                  <a:pt x="59689" y="121919"/>
                </a:moveTo>
                <a:lnTo>
                  <a:pt x="17779" y="121919"/>
                </a:lnTo>
                <a:lnTo>
                  <a:pt x="17779" y="125729"/>
                </a:lnTo>
                <a:lnTo>
                  <a:pt x="16509" y="125729"/>
                </a:lnTo>
                <a:lnTo>
                  <a:pt x="16509" y="126999"/>
                </a:lnTo>
                <a:lnTo>
                  <a:pt x="58419" y="126999"/>
                </a:lnTo>
                <a:lnTo>
                  <a:pt x="58420" y="124459"/>
                </a:lnTo>
                <a:lnTo>
                  <a:pt x="59689" y="124459"/>
                </a:lnTo>
                <a:lnTo>
                  <a:pt x="59689" y="121919"/>
                </a:lnTo>
                <a:close/>
              </a:path>
              <a:path w="137159" h="166370">
                <a:moveTo>
                  <a:pt x="60959" y="119379"/>
                </a:moveTo>
                <a:lnTo>
                  <a:pt x="19050" y="119379"/>
                </a:lnTo>
                <a:lnTo>
                  <a:pt x="19050" y="121919"/>
                </a:lnTo>
                <a:lnTo>
                  <a:pt x="60959" y="121919"/>
                </a:lnTo>
                <a:lnTo>
                  <a:pt x="60959" y="119379"/>
                </a:lnTo>
                <a:close/>
              </a:path>
              <a:path w="137159" h="166370">
                <a:moveTo>
                  <a:pt x="63499" y="113029"/>
                </a:moveTo>
                <a:lnTo>
                  <a:pt x="21589" y="113029"/>
                </a:lnTo>
                <a:lnTo>
                  <a:pt x="21589" y="115569"/>
                </a:lnTo>
                <a:lnTo>
                  <a:pt x="20319" y="115569"/>
                </a:lnTo>
                <a:lnTo>
                  <a:pt x="20319" y="119379"/>
                </a:lnTo>
                <a:lnTo>
                  <a:pt x="62229" y="119379"/>
                </a:lnTo>
                <a:lnTo>
                  <a:pt x="62229" y="116839"/>
                </a:lnTo>
                <a:lnTo>
                  <a:pt x="63499" y="116839"/>
                </a:lnTo>
                <a:lnTo>
                  <a:pt x="63499" y="113029"/>
                </a:lnTo>
                <a:close/>
              </a:path>
              <a:path w="137159" h="166370">
                <a:moveTo>
                  <a:pt x="64769" y="110489"/>
                </a:moveTo>
                <a:lnTo>
                  <a:pt x="22859" y="110489"/>
                </a:lnTo>
                <a:lnTo>
                  <a:pt x="22859" y="113029"/>
                </a:lnTo>
                <a:lnTo>
                  <a:pt x="64769" y="113029"/>
                </a:lnTo>
                <a:lnTo>
                  <a:pt x="64769" y="110489"/>
                </a:lnTo>
                <a:close/>
              </a:path>
              <a:path w="137159" h="166370">
                <a:moveTo>
                  <a:pt x="68579" y="104139"/>
                </a:moveTo>
                <a:lnTo>
                  <a:pt x="25400" y="104139"/>
                </a:lnTo>
                <a:lnTo>
                  <a:pt x="25400" y="106679"/>
                </a:lnTo>
                <a:lnTo>
                  <a:pt x="24129" y="106679"/>
                </a:lnTo>
                <a:lnTo>
                  <a:pt x="24129" y="110489"/>
                </a:lnTo>
                <a:lnTo>
                  <a:pt x="66039" y="110489"/>
                </a:lnTo>
                <a:lnTo>
                  <a:pt x="66039" y="107949"/>
                </a:lnTo>
                <a:lnTo>
                  <a:pt x="67309" y="107949"/>
                </a:lnTo>
                <a:lnTo>
                  <a:pt x="67309" y="105409"/>
                </a:lnTo>
                <a:lnTo>
                  <a:pt x="68579" y="105409"/>
                </a:lnTo>
                <a:lnTo>
                  <a:pt x="68579" y="104139"/>
                </a:lnTo>
                <a:close/>
              </a:path>
              <a:path w="137159" h="166370">
                <a:moveTo>
                  <a:pt x="55879" y="130809"/>
                </a:moveTo>
                <a:lnTo>
                  <a:pt x="13969" y="130809"/>
                </a:lnTo>
                <a:lnTo>
                  <a:pt x="13969" y="133349"/>
                </a:lnTo>
                <a:lnTo>
                  <a:pt x="55879" y="133349"/>
                </a:lnTo>
                <a:lnTo>
                  <a:pt x="55879" y="130809"/>
                </a:lnTo>
                <a:close/>
              </a:path>
              <a:path w="137159" h="166370">
                <a:moveTo>
                  <a:pt x="57150" y="126999"/>
                </a:moveTo>
                <a:lnTo>
                  <a:pt x="16509" y="126999"/>
                </a:lnTo>
                <a:lnTo>
                  <a:pt x="16509" y="128269"/>
                </a:lnTo>
                <a:lnTo>
                  <a:pt x="15239" y="128269"/>
                </a:lnTo>
                <a:lnTo>
                  <a:pt x="15239" y="130809"/>
                </a:lnTo>
                <a:lnTo>
                  <a:pt x="57149" y="130809"/>
                </a:lnTo>
                <a:lnTo>
                  <a:pt x="57150" y="126999"/>
                </a:lnTo>
                <a:close/>
              </a:path>
              <a:path w="137159" h="166370">
                <a:moveTo>
                  <a:pt x="54609" y="133349"/>
                </a:moveTo>
                <a:lnTo>
                  <a:pt x="13969" y="133349"/>
                </a:lnTo>
                <a:lnTo>
                  <a:pt x="13969" y="134619"/>
                </a:lnTo>
                <a:lnTo>
                  <a:pt x="12700" y="134619"/>
                </a:lnTo>
                <a:lnTo>
                  <a:pt x="12700" y="135889"/>
                </a:lnTo>
                <a:lnTo>
                  <a:pt x="54609" y="135889"/>
                </a:lnTo>
                <a:lnTo>
                  <a:pt x="54609" y="133349"/>
                </a:lnTo>
                <a:close/>
              </a:path>
              <a:path w="137159" h="166370">
                <a:moveTo>
                  <a:pt x="53340" y="135889"/>
                </a:moveTo>
                <a:lnTo>
                  <a:pt x="12700" y="135889"/>
                </a:lnTo>
                <a:lnTo>
                  <a:pt x="12700" y="137159"/>
                </a:lnTo>
                <a:lnTo>
                  <a:pt x="11429" y="137159"/>
                </a:lnTo>
                <a:lnTo>
                  <a:pt x="11429" y="139699"/>
                </a:lnTo>
                <a:lnTo>
                  <a:pt x="52070" y="139699"/>
                </a:lnTo>
                <a:lnTo>
                  <a:pt x="52070" y="138429"/>
                </a:lnTo>
                <a:lnTo>
                  <a:pt x="53339" y="138429"/>
                </a:lnTo>
                <a:lnTo>
                  <a:pt x="53340" y="135889"/>
                </a:lnTo>
                <a:close/>
              </a:path>
              <a:path w="137159" h="166370">
                <a:moveTo>
                  <a:pt x="49529" y="143509"/>
                </a:moveTo>
                <a:lnTo>
                  <a:pt x="8889" y="143509"/>
                </a:lnTo>
                <a:lnTo>
                  <a:pt x="8889" y="146049"/>
                </a:lnTo>
                <a:lnTo>
                  <a:pt x="49529" y="146049"/>
                </a:lnTo>
                <a:lnTo>
                  <a:pt x="49529" y="143509"/>
                </a:lnTo>
                <a:close/>
              </a:path>
              <a:path w="137159" h="166370">
                <a:moveTo>
                  <a:pt x="52069" y="139699"/>
                </a:moveTo>
                <a:lnTo>
                  <a:pt x="10159" y="139699"/>
                </a:lnTo>
                <a:lnTo>
                  <a:pt x="10159" y="143509"/>
                </a:lnTo>
                <a:lnTo>
                  <a:pt x="50800" y="143509"/>
                </a:lnTo>
                <a:lnTo>
                  <a:pt x="50800" y="140969"/>
                </a:lnTo>
                <a:lnTo>
                  <a:pt x="52069" y="140969"/>
                </a:lnTo>
                <a:lnTo>
                  <a:pt x="52069" y="139699"/>
                </a:lnTo>
                <a:close/>
              </a:path>
              <a:path w="137159" h="166370">
                <a:moveTo>
                  <a:pt x="40640" y="163829"/>
                </a:moveTo>
                <a:lnTo>
                  <a:pt x="0" y="163829"/>
                </a:lnTo>
                <a:lnTo>
                  <a:pt x="0" y="166369"/>
                </a:lnTo>
                <a:lnTo>
                  <a:pt x="40640" y="166369"/>
                </a:lnTo>
                <a:lnTo>
                  <a:pt x="40640" y="163829"/>
                </a:lnTo>
                <a:close/>
              </a:path>
              <a:path w="137159" h="166370">
                <a:moveTo>
                  <a:pt x="41909" y="161289"/>
                </a:moveTo>
                <a:lnTo>
                  <a:pt x="1269" y="161289"/>
                </a:lnTo>
                <a:lnTo>
                  <a:pt x="1269" y="163829"/>
                </a:lnTo>
                <a:lnTo>
                  <a:pt x="41909" y="163829"/>
                </a:lnTo>
                <a:lnTo>
                  <a:pt x="41909" y="161289"/>
                </a:lnTo>
                <a:close/>
              </a:path>
              <a:path w="137159" h="166370">
                <a:moveTo>
                  <a:pt x="44450" y="154939"/>
                </a:moveTo>
                <a:lnTo>
                  <a:pt x="3809" y="154939"/>
                </a:lnTo>
                <a:lnTo>
                  <a:pt x="3809" y="158749"/>
                </a:lnTo>
                <a:lnTo>
                  <a:pt x="2539" y="158749"/>
                </a:lnTo>
                <a:lnTo>
                  <a:pt x="2539" y="161289"/>
                </a:lnTo>
                <a:lnTo>
                  <a:pt x="43179" y="161289"/>
                </a:lnTo>
                <a:lnTo>
                  <a:pt x="43179" y="157479"/>
                </a:lnTo>
                <a:lnTo>
                  <a:pt x="44450" y="157479"/>
                </a:lnTo>
                <a:lnTo>
                  <a:pt x="44450" y="154939"/>
                </a:lnTo>
                <a:close/>
              </a:path>
              <a:path w="137159" h="166370">
                <a:moveTo>
                  <a:pt x="45720" y="152399"/>
                </a:moveTo>
                <a:lnTo>
                  <a:pt x="5079" y="152399"/>
                </a:lnTo>
                <a:lnTo>
                  <a:pt x="5079" y="154939"/>
                </a:lnTo>
                <a:lnTo>
                  <a:pt x="45720" y="154939"/>
                </a:lnTo>
                <a:lnTo>
                  <a:pt x="45720" y="152399"/>
                </a:lnTo>
                <a:close/>
              </a:path>
              <a:path w="137159" h="166370">
                <a:moveTo>
                  <a:pt x="46990" y="149859"/>
                </a:moveTo>
                <a:lnTo>
                  <a:pt x="6350" y="149859"/>
                </a:lnTo>
                <a:lnTo>
                  <a:pt x="6350" y="152399"/>
                </a:lnTo>
                <a:lnTo>
                  <a:pt x="46990" y="152399"/>
                </a:lnTo>
                <a:lnTo>
                  <a:pt x="46990" y="149859"/>
                </a:lnTo>
                <a:close/>
              </a:path>
              <a:path w="137159" h="166370">
                <a:moveTo>
                  <a:pt x="49529" y="146049"/>
                </a:moveTo>
                <a:lnTo>
                  <a:pt x="7619" y="146049"/>
                </a:lnTo>
                <a:lnTo>
                  <a:pt x="7619" y="149859"/>
                </a:lnTo>
                <a:lnTo>
                  <a:pt x="48259" y="149859"/>
                </a:lnTo>
                <a:lnTo>
                  <a:pt x="48259" y="147319"/>
                </a:lnTo>
                <a:lnTo>
                  <a:pt x="49529" y="147319"/>
                </a:lnTo>
                <a:lnTo>
                  <a:pt x="49529" y="146049"/>
                </a:lnTo>
                <a:close/>
              </a:path>
            </a:pathLst>
          </a:custGeom>
          <a:solidFill>
            <a:srgbClr val="05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bk object 2722"/>
          <p:cNvSpPr/>
          <p:nvPr/>
        </p:nvSpPr>
        <p:spPr>
          <a:xfrm>
            <a:off x="6553200" y="5844540"/>
            <a:ext cx="67310" cy="167640"/>
          </a:xfrm>
          <a:custGeom>
            <a:avLst/>
            <a:gdLst/>
            <a:ahLst/>
            <a:cxnLst/>
            <a:rect l="l" t="t" r="r" b="b"/>
            <a:pathLst>
              <a:path w="67309" h="167639">
                <a:moveTo>
                  <a:pt x="67310" y="0"/>
                </a:moveTo>
                <a:lnTo>
                  <a:pt x="27940" y="0"/>
                </a:lnTo>
                <a:lnTo>
                  <a:pt x="2794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  <a:path w="67309" h="167639">
                <a:moveTo>
                  <a:pt x="67310" y="1270"/>
                </a:moveTo>
                <a:lnTo>
                  <a:pt x="26670" y="1270"/>
                </a:lnTo>
                <a:lnTo>
                  <a:pt x="26670" y="3810"/>
                </a:lnTo>
                <a:lnTo>
                  <a:pt x="25400" y="3810"/>
                </a:lnTo>
                <a:lnTo>
                  <a:pt x="25400" y="5080"/>
                </a:lnTo>
                <a:lnTo>
                  <a:pt x="66040" y="5080"/>
                </a:lnTo>
                <a:lnTo>
                  <a:pt x="66040" y="2540"/>
                </a:lnTo>
                <a:lnTo>
                  <a:pt x="67310" y="2540"/>
                </a:lnTo>
                <a:lnTo>
                  <a:pt x="67310" y="1270"/>
                </a:lnTo>
                <a:close/>
              </a:path>
              <a:path w="67309" h="167639">
                <a:moveTo>
                  <a:pt x="64770" y="5080"/>
                </a:moveTo>
                <a:lnTo>
                  <a:pt x="25400" y="5080"/>
                </a:lnTo>
                <a:lnTo>
                  <a:pt x="25400" y="6350"/>
                </a:lnTo>
                <a:lnTo>
                  <a:pt x="24129" y="6350"/>
                </a:lnTo>
                <a:lnTo>
                  <a:pt x="24129" y="10160"/>
                </a:lnTo>
                <a:lnTo>
                  <a:pt x="22859" y="10160"/>
                </a:lnTo>
                <a:lnTo>
                  <a:pt x="22859" y="11430"/>
                </a:lnTo>
                <a:lnTo>
                  <a:pt x="63500" y="11430"/>
                </a:lnTo>
                <a:lnTo>
                  <a:pt x="63500" y="7620"/>
                </a:lnTo>
                <a:lnTo>
                  <a:pt x="64770" y="7620"/>
                </a:lnTo>
                <a:lnTo>
                  <a:pt x="64770" y="5080"/>
                </a:lnTo>
                <a:close/>
              </a:path>
              <a:path w="67309" h="167639">
                <a:moveTo>
                  <a:pt x="54610" y="35560"/>
                </a:moveTo>
                <a:lnTo>
                  <a:pt x="15240" y="35560"/>
                </a:lnTo>
                <a:lnTo>
                  <a:pt x="15240" y="43180"/>
                </a:lnTo>
                <a:lnTo>
                  <a:pt x="54610" y="43180"/>
                </a:lnTo>
                <a:lnTo>
                  <a:pt x="54610" y="35560"/>
                </a:lnTo>
                <a:close/>
              </a:path>
              <a:path w="67309" h="167639">
                <a:moveTo>
                  <a:pt x="55879" y="27940"/>
                </a:moveTo>
                <a:lnTo>
                  <a:pt x="16509" y="27940"/>
                </a:lnTo>
                <a:lnTo>
                  <a:pt x="16509" y="35560"/>
                </a:lnTo>
                <a:lnTo>
                  <a:pt x="55879" y="35560"/>
                </a:lnTo>
                <a:lnTo>
                  <a:pt x="55879" y="27940"/>
                </a:lnTo>
                <a:close/>
              </a:path>
              <a:path w="67309" h="167639">
                <a:moveTo>
                  <a:pt x="57150" y="21590"/>
                </a:moveTo>
                <a:lnTo>
                  <a:pt x="17779" y="21590"/>
                </a:lnTo>
                <a:lnTo>
                  <a:pt x="17779" y="27940"/>
                </a:lnTo>
                <a:lnTo>
                  <a:pt x="57150" y="27940"/>
                </a:lnTo>
                <a:lnTo>
                  <a:pt x="57150" y="21590"/>
                </a:lnTo>
                <a:close/>
              </a:path>
              <a:path w="67309" h="167639">
                <a:moveTo>
                  <a:pt x="58420" y="19050"/>
                </a:moveTo>
                <a:lnTo>
                  <a:pt x="19050" y="19050"/>
                </a:lnTo>
                <a:lnTo>
                  <a:pt x="19050" y="21590"/>
                </a:lnTo>
                <a:lnTo>
                  <a:pt x="58420" y="21590"/>
                </a:lnTo>
                <a:lnTo>
                  <a:pt x="58420" y="19050"/>
                </a:lnTo>
                <a:close/>
              </a:path>
              <a:path w="67309" h="167639">
                <a:moveTo>
                  <a:pt x="59690" y="16510"/>
                </a:moveTo>
                <a:lnTo>
                  <a:pt x="20320" y="16510"/>
                </a:lnTo>
                <a:lnTo>
                  <a:pt x="20320" y="19050"/>
                </a:lnTo>
                <a:lnTo>
                  <a:pt x="59690" y="19050"/>
                </a:lnTo>
                <a:lnTo>
                  <a:pt x="59690" y="16510"/>
                </a:lnTo>
                <a:close/>
              </a:path>
              <a:path w="67309" h="167639">
                <a:moveTo>
                  <a:pt x="62229" y="11430"/>
                </a:moveTo>
                <a:lnTo>
                  <a:pt x="22859" y="11430"/>
                </a:lnTo>
                <a:lnTo>
                  <a:pt x="22859" y="12700"/>
                </a:lnTo>
                <a:lnTo>
                  <a:pt x="21590" y="12700"/>
                </a:lnTo>
                <a:lnTo>
                  <a:pt x="21590" y="16510"/>
                </a:lnTo>
                <a:lnTo>
                  <a:pt x="60960" y="16510"/>
                </a:lnTo>
                <a:lnTo>
                  <a:pt x="60960" y="13970"/>
                </a:lnTo>
                <a:lnTo>
                  <a:pt x="62230" y="13970"/>
                </a:lnTo>
                <a:lnTo>
                  <a:pt x="62229" y="11430"/>
                </a:lnTo>
                <a:close/>
              </a:path>
              <a:path w="67309" h="167639">
                <a:moveTo>
                  <a:pt x="53340" y="43180"/>
                </a:moveTo>
                <a:lnTo>
                  <a:pt x="15240" y="43180"/>
                </a:lnTo>
                <a:lnTo>
                  <a:pt x="15240" y="44450"/>
                </a:lnTo>
                <a:lnTo>
                  <a:pt x="13970" y="44450"/>
                </a:lnTo>
                <a:lnTo>
                  <a:pt x="13970" y="52070"/>
                </a:lnTo>
                <a:lnTo>
                  <a:pt x="12700" y="52070"/>
                </a:lnTo>
                <a:lnTo>
                  <a:pt x="12700" y="58420"/>
                </a:lnTo>
                <a:lnTo>
                  <a:pt x="52070" y="58420"/>
                </a:lnTo>
                <a:lnTo>
                  <a:pt x="52070" y="50800"/>
                </a:lnTo>
                <a:lnTo>
                  <a:pt x="53340" y="50800"/>
                </a:lnTo>
                <a:lnTo>
                  <a:pt x="53340" y="43180"/>
                </a:lnTo>
                <a:close/>
              </a:path>
              <a:path w="67309" h="167639">
                <a:moveTo>
                  <a:pt x="50800" y="58420"/>
                </a:moveTo>
                <a:lnTo>
                  <a:pt x="12700" y="58420"/>
                </a:lnTo>
                <a:lnTo>
                  <a:pt x="12700" y="59690"/>
                </a:lnTo>
                <a:lnTo>
                  <a:pt x="11429" y="59690"/>
                </a:lnTo>
                <a:lnTo>
                  <a:pt x="11429" y="68580"/>
                </a:lnTo>
                <a:lnTo>
                  <a:pt x="10159" y="68580"/>
                </a:lnTo>
                <a:lnTo>
                  <a:pt x="10159" y="76200"/>
                </a:lnTo>
                <a:lnTo>
                  <a:pt x="8890" y="76200"/>
                </a:lnTo>
                <a:lnTo>
                  <a:pt x="8890" y="81280"/>
                </a:lnTo>
                <a:lnTo>
                  <a:pt x="48260" y="81280"/>
                </a:lnTo>
                <a:lnTo>
                  <a:pt x="48259" y="73660"/>
                </a:lnTo>
                <a:lnTo>
                  <a:pt x="49529" y="73660"/>
                </a:lnTo>
                <a:lnTo>
                  <a:pt x="49529" y="66040"/>
                </a:lnTo>
                <a:lnTo>
                  <a:pt x="50800" y="66040"/>
                </a:lnTo>
                <a:lnTo>
                  <a:pt x="50800" y="58420"/>
                </a:lnTo>
                <a:close/>
              </a:path>
              <a:path w="67309" h="167639">
                <a:moveTo>
                  <a:pt x="46990" y="81280"/>
                </a:moveTo>
                <a:lnTo>
                  <a:pt x="8890" y="81280"/>
                </a:lnTo>
                <a:lnTo>
                  <a:pt x="8890" y="85090"/>
                </a:lnTo>
                <a:lnTo>
                  <a:pt x="7620" y="85090"/>
                </a:lnTo>
                <a:lnTo>
                  <a:pt x="7620" y="92710"/>
                </a:lnTo>
                <a:lnTo>
                  <a:pt x="6350" y="92710"/>
                </a:lnTo>
                <a:lnTo>
                  <a:pt x="6350" y="101600"/>
                </a:lnTo>
                <a:lnTo>
                  <a:pt x="5079" y="101600"/>
                </a:lnTo>
                <a:lnTo>
                  <a:pt x="5079" y="109220"/>
                </a:lnTo>
                <a:lnTo>
                  <a:pt x="3809" y="109220"/>
                </a:lnTo>
                <a:lnTo>
                  <a:pt x="3809" y="116840"/>
                </a:lnTo>
                <a:lnTo>
                  <a:pt x="2540" y="116840"/>
                </a:lnTo>
                <a:lnTo>
                  <a:pt x="2540" y="125730"/>
                </a:lnTo>
                <a:lnTo>
                  <a:pt x="40640" y="125730"/>
                </a:lnTo>
                <a:lnTo>
                  <a:pt x="40640" y="119380"/>
                </a:lnTo>
                <a:lnTo>
                  <a:pt x="41910" y="119380"/>
                </a:lnTo>
                <a:lnTo>
                  <a:pt x="41909" y="111760"/>
                </a:lnTo>
                <a:lnTo>
                  <a:pt x="43179" y="111760"/>
                </a:lnTo>
                <a:lnTo>
                  <a:pt x="43179" y="104140"/>
                </a:lnTo>
                <a:lnTo>
                  <a:pt x="44450" y="104140"/>
                </a:lnTo>
                <a:lnTo>
                  <a:pt x="44450" y="96520"/>
                </a:lnTo>
                <a:lnTo>
                  <a:pt x="45720" y="96520"/>
                </a:lnTo>
                <a:lnTo>
                  <a:pt x="45720" y="88900"/>
                </a:lnTo>
                <a:lnTo>
                  <a:pt x="46990" y="88900"/>
                </a:lnTo>
                <a:lnTo>
                  <a:pt x="46990" y="81280"/>
                </a:lnTo>
                <a:close/>
              </a:path>
              <a:path w="67309" h="167639">
                <a:moveTo>
                  <a:pt x="39370" y="143510"/>
                </a:moveTo>
                <a:lnTo>
                  <a:pt x="1270" y="143510"/>
                </a:lnTo>
                <a:lnTo>
                  <a:pt x="1270" y="156210"/>
                </a:lnTo>
                <a:lnTo>
                  <a:pt x="2540" y="156210"/>
                </a:lnTo>
                <a:lnTo>
                  <a:pt x="2540" y="163830"/>
                </a:lnTo>
                <a:lnTo>
                  <a:pt x="40640" y="163830"/>
                </a:lnTo>
                <a:lnTo>
                  <a:pt x="40640" y="153670"/>
                </a:lnTo>
                <a:lnTo>
                  <a:pt x="39370" y="153670"/>
                </a:lnTo>
                <a:lnTo>
                  <a:pt x="39370" y="143510"/>
                </a:lnTo>
                <a:close/>
              </a:path>
              <a:path w="67309" h="167639">
                <a:moveTo>
                  <a:pt x="40640" y="125730"/>
                </a:moveTo>
                <a:lnTo>
                  <a:pt x="1270" y="125730"/>
                </a:lnTo>
                <a:lnTo>
                  <a:pt x="1270" y="133350"/>
                </a:lnTo>
                <a:lnTo>
                  <a:pt x="0" y="133350"/>
                </a:lnTo>
                <a:lnTo>
                  <a:pt x="0" y="143510"/>
                </a:lnTo>
                <a:lnTo>
                  <a:pt x="38100" y="143510"/>
                </a:lnTo>
                <a:lnTo>
                  <a:pt x="38100" y="134620"/>
                </a:lnTo>
                <a:lnTo>
                  <a:pt x="39370" y="134620"/>
                </a:lnTo>
                <a:lnTo>
                  <a:pt x="39370" y="127000"/>
                </a:lnTo>
                <a:lnTo>
                  <a:pt x="40640" y="127000"/>
                </a:lnTo>
                <a:lnTo>
                  <a:pt x="40640" y="125730"/>
                </a:lnTo>
                <a:close/>
              </a:path>
              <a:path w="67309" h="167639">
                <a:moveTo>
                  <a:pt x="41910" y="163830"/>
                </a:moveTo>
                <a:lnTo>
                  <a:pt x="2540" y="163830"/>
                </a:lnTo>
                <a:lnTo>
                  <a:pt x="2540" y="167640"/>
                </a:lnTo>
                <a:lnTo>
                  <a:pt x="41910" y="167640"/>
                </a:lnTo>
                <a:lnTo>
                  <a:pt x="41910" y="163830"/>
                </a:lnTo>
                <a:close/>
              </a:path>
            </a:pathLst>
          </a:custGeom>
          <a:solidFill>
            <a:srgbClr val="04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bk object 2723"/>
          <p:cNvSpPr/>
          <p:nvPr/>
        </p:nvSpPr>
        <p:spPr>
          <a:xfrm>
            <a:off x="6557009" y="6012179"/>
            <a:ext cx="90170" cy="167640"/>
          </a:xfrm>
          <a:custGeom>
            <a:avLst/>
            <a:gdLst/>
            <a:ahLst/>
            <a:cxnLst/>
            <a:rect l="l" t="t" r="r" b="b"/>
            <a:pathLst>
              <a:path w="90170" h="167639">
                <a:moveTo>
                  <a:pt x="38100" y="0"/>
                </a:moveTo>
                <a:lnTo>
                  <a:pt x="0" y="0"/>
                </a:lnTo>
                <a:lnTo>
                  <a:pt x="0" y="11430"/>
                </a:lnTo>
                <a:lnTo>
                  <a:pt x="1270" y="11430"/>
                </a:lnTo>
                <a:lnTo>
                  <a:pt x="1270" y="24130"/>
                </a:lnTo>
                <a:lnTo>
                  <a:pt x="2540" y="24130"/>
                </a:lnTo>
                <a:lnTo>
                  <a:pt x="2540" y="27940"/>
                </a:lnTo>
                <a:lnTo>
                  <a:pt x="40640" y="27940"/>
                </a:lnTo>
                <a:lnTo>
                  <a:pt x="40640" y="17780"/>
                </a:lnTo>
                <a:lnTo>
                  <a:pt x="39370" y="17780"/>
                </a:lnTo>
                <a:lnTo>
                  <a:pt x="39370" y="6350"/>
                </a:lnTo>
                <a:lnTo>
                  <a:pt x="38100" y="6350"/>
                </a:lnTo>
                <a:lnTo>
                  <a:pt x="38100" y="0"/>
                </a:lnTo>
                <a:close/>
              </a:path>
              <a:path w="90170" h="167639">
                <a:moveTo>
                  <a:pt x="41910" y="27940"/>
                </a:moveTo>
                <a:lnTo>
                  <a:pt x="2540" y="27940"/>
                </a:lnTo>
                <a:lnTo>
                  <a:pt x="2540" y="35560"/>
                </a:lnTo>
                <a:lnTo>
                  <a:pt x="3810" y="35560"/>
                </a:lnTo>
                <a:lnTo>
                  <a:pt x="3810" y="38100"/>
                </a:lnTo>
                <a:lnTo>
                  <a:pt x="41910" y="38100"/>
                </a:lnTo>
                <a:lnTo>
                  <a:pt x="41910" y="27940"/>
                </a:lnTo>
                <a:close/>
              </a:path>
              <a:path w="90170" h="167639">
                <a:moveTo>
                  <a:pt x="44450" y="48260"/>
                </a:moveTo>
                <a:lnTo>
                  <a:pt x="5080" y="48260"/>
                </a:lnTo>
                <a:lnTo>
                  <a:pt x="5080" y="55880"/>
                </a:lnTo>
                <a:lnTo>
                  <a:pt x="44450" y="55880"/>
                </a:lnTo>
                <a:lnTo>
                  <a:pt x="44450" y="48260"/>
                </a:lnTo>
                <a:close/>
              </a:path>
              <a:path w="90170" h="167639">
                <a:moveTo>
                  <a:pt x="43180" y="38100"/>
                </a:moveTo>
                <a:lnTo>
                  <a:pt x="3810" y="38100"/>
                </a:lnTo>
                <a:lnTo>
                  <a:pt x="3810" y="48260"/>
                </a:lnTo>
                <a:lnTo>
                  <a:pt x="43180" y="48260"/>
                </a:lnTo>
                <a:lnTo>
                  <a:pt x="43180" y="38100"/>
                </a:lnTo>
                <a:close/>
              </a:path>
              <a:path w="90170" h="167639">
                <a:moveTo>
                  <a:pt x="45720" y="55880"/>
                </a:moveTo>
                <a:lnTo>
                  <a:pt x="6350" y="55880"/>
                </a:lnTo>
                <a:lnTo>
                  <a:pt x="6350" y="60960"/>
                </a:lnTo>
                <a:lnTo>
                  <a:pt x="7620" y="60960"/>
                </a:lnTo>
                <a:lnTo>
                  <a:pt x="7620" y="62230"/>
                </a:lnTo>
                <a:lnTo>
                  <a:pt x="46990" y="62230"/>
                </a:lnTo>
                <a:lnTo>
                  <a:pt x="46990" y="59690"/>
                </a:lnTo>
                <a:lnTo>
                  <a:pt x="45720" y="59690"/>
                </a:lnTo>
                <a:lnTo>
                  <a:pt x="45720" y="55880"/>
                </a:lnTo>
                <a:close/>
              </a:path>
              <a:path w="90170" h="167639">
                <a:moveTo>
                  <a:pt x="49530" y="66040"/>
                </a:moveTo>
                <a:lnTo>
                  <a:pt x="8890" y="66040"/>
                </a:lnTo>
                <a:lnTo>
                  <a:pt x="8890" y="71120"/>
                </a:lnTo>
                <a:lnTo>
                  <a:pt x="10160" y="71120"/>
                </a:lnTo>
                <a:lnTo>
                  <a:pt x="10160" y="76200"/>
                </a:lnTo>
                <a:lnTo>
                  <a:pt x="52070" y="76200"/>
                </a:lnTo>
                <a:lnTo>
                  <a:pt x="52070" y="73660"/>
                </a:lnTo>
                <a:lnTo>
                  <a:pt x="50800" y="73660"/>
                </a:lnTo>
                <a:lnTo>
                  <a:pt x="50800" y="69850"/>
                </a:lnTo>
                <a:lnTo>
                  <a:pt x="49530" y="69850"/>
                </a:lnTo>
                <a:lnTo>
                  <a:pt x="49530" y="66040"/>
                </a:lnTo>
                <a:close/>
              </a:path>
              <a:path w="90170" h="167639">
                <a:moveTo>
                  <a:pt x="48260" y="62230"/>
                </a:moveTo>
                <a:lnTo>
                  <a:pt x="7620" y="62230"/>
                </a:lnTo>
                <a:lnTo>
                  <a:pt x="7620" y="66040"/>
                </a:lnTo>
                <a:lnTo>
                  <a:pt x="48260" y="66040"/>
                </a:lnTo>
                <a:lnTo>
                  <a:pt x="48260" y="62230"/>
                </a:lnTo>
                <a:close/>
              </a:path>
              <a:path w="90170" h="167639">
                <a:moveTo>
                  <a:pt x="57150" y="86360"/>
                </a:moveTo>
                <a:lnTo>
                  <a:pt x="13970" y="86360"/>
                </a:lnTo>
                <a:lnTo>
                  <a:pt x="13970" y="91440"/>
                </a:lnTo>
                <a:lnTo>
                  <a:pt x="15240" y="91440"/>
                </a:lnTo>
                <a:lnTo>
                  <a:pt x="15240" y="96520"/>
                </a:lnTo>
                <a:lnTo>
                  <a:pt x="16510" y="96520"/>
                </a:lnTo>
                <a:lnTo>
                  <a:pt x="16510" y="101600"/>
                </a:lnTo>
                <a:lnTo>
                  <a:pt x="17780" y="101600"/>
                </a:lnTo>
                <a:lnTo>
                  <a:pt x="17780" y="106680"/>
                </a:lnTo>
                <a:lnTo>
                  <a:pt x="19050" y="106680"/>
                </a:lnTo>
                <a:lnTo>
                  <a:pt x="19050" y="107950"/>
                </a:lnTo>
                <a:lnTo>
                  <a:pt x="63500" y="107950"/>
                </a:lnTo>
                <a:lnTo>
                  <a:pt x="63500" y="104140"/>
                </a:lnTo>
                <a:lnTo>
                  <a:pt x="62230" y="104140"/>
                </a:lnTo>
                <a:lnTo>
                  <a:pt x="62230" y="100330"/>
                </a:lnTo>
                <a:lnTo>
                  <a:pt x="60960" y="100330"/>
                </a:lnTo>
                <a:lnTo>
                  <a:pt x="60960" y="97790"/>
                </a:lnTo>
                <a:lnTo>
                  <a:pt x="59690" y="97790"/>
                </a:lnTo>
                <a:lnTo>
                  <a:pt x="59690" y="93980"/>
                </a:lnTo>
                <a:lnTo>
                  <a:pt x="58420" y="93980"/>
                </a:lnTo>
                <a:lnTo>
                  <a:pt x="58420" y="90170"/>
                </a:lnTo>
                <a:lnTo>
                  <a:pt x="57150" y="90170"/>
                </a:lnTo>
                <a:lnTo>
                  <a:pt x="57150" y="86360"/>
                </a:lnTo>
                <a:close/>
              </a:path>
              <a:path w="90170" h="167639">
                <a:moveTo>
                  <a:pt x="53340" y="76200"/>
                </a:moveTo>
                <a:lnTo>
                  <a:pt x="11430" y="76200"/>
                </a:lnTo>
                <a:lnTo>
                  <a:pt x="11430" y="81280"/>
                </a:lnTo>
                <a:lnTo>
                  <a:pt x="12700" y="81280"/>
                </a:lnTo>
                <a:lnTo>
                  <a:pt x="12700" y="86360"/>
                </a:lnTo>
                <a:lnTo>
                  <a:pt x="55879" y="86360"/>
                </a:lnTo>
                <a:lnTo>
                  <a:pt x="55879" y="83820"/>
                </a:lnTo>
                <a:lnTo>
                  <a:pt x="54609" y="83820"/>
                </a:lnTo>
                <a:lnTo>
                  <a:pt x="54610" y="80010"/>
                </a:lnTo>
                <a:lnTo>
                  <a:pt x="53340" y="80010"/>
                </a:lnTo>
                <a:lnTo>
                  <a:pt x="53340" y="76200"/>
                </a:lnTo>
                <a:close/>
              </a:path>
              <a:path w="90170" h="167639">
                <a:moveTo>
                  <a:pt x="90170" y="165100"/>
                </a:moveTo>
                <a:lnTo>
                  <a:pt x="44450" y="165100"/>
                </a:lnTo>
                <a:lnTo>
                  <a:pt x="44450" y="167640"/>
                </a:lnTo>
                <a:lnTo>
                  <a:pt x="90170" y="167640"/>
                </a:lnTo>
                <a:lnTo>
                  <a:pt x="90170" y="165100"/>
                </a:lnTo>
                <a:close/>
              </a:path>
              <a:path w="90170" h="167639">
                <a:moveTo>
                  <a:pt x="88900" y="162560"/>
                </a:moveTo>
                <a:lnTo>
                  <a:pt x="43180" y="162560"/>
                </a:lnTo>
                <a:lnTo>
                  <a:pt x="43180" y="165100"/>
                </a:lnTo>
                <a:lnTo>
                  <a:pt x="88900" y="165100"/>
                </a:lnTo>
                <a:lnTo>
                  <a:pt x="88900" y="162560"/>
                </a:lnTo>
                <a:close/>
              </a:path>
              <a:path w="90170" h="167639">
                <a:moveTo>
                  <a:pt x="87630" y="160020"/>
                </a:moveTo>
                <a:lnTo>
                  <a:pt x="41910" y="160020"/>
                </a:lnTo>
                <a:lnTo>
                  <a:pt x="41910" y="162560"/>
                </a:lnTo>
                <a:lnTo>
                  <a:pt x="87630" y="162560"/>
                </a:lnTo>
                <a:lnTo>
                  <a:pt x="87630" y="160020"/>
                </a:lnTo>
                <a:close/>
              </a:path>
              <a:path w="90170" h="167639">
                <a:moveTo>
                  <a:pt x="82550" y="149860"/>
                </a:moveTo>
                <a:lnTo>
                  <a:pt x="35560" y="149860"/>
                </a:lnTo>
                <a:lnTo>
                  <a:pt x="35560" y="151130"/>
                </a:lnTo>
                <a:lnTo>
                  <a:pt x="36830" y="151130"/>
                </a:lnTo>
                <a:lnTo>
                  <a:pt x="36830" y="153670"/>
                </a:lnTo>
                <a:lnTo>
                  <a:pt x="38100" y="153670"/>
                </a:lnTo>
                <a:lnTo>
                  <a:pt x="38100" y="156210"/>
                </a:lnTo>
                <a:lnTo>
                  <a:pt x="39370" y="156210"/>
                </a:lnTo>
                <a:lnTo>
                  <a:pt x="39370" y="158750"/>
                </a:lnTo>
                <a:lnTo>
                  <a:pt x="40640" y="158750"/>
                </a:lnTo>
                <a:lnTo>
                  <a:pt x="40640" y="160020"/>
                </a:lnTo>
                <a:lnTo>
                  <a:pt x="86360" y="160020"/>
                </a:lnTo>
                <a:lnTo>
                  <a:pt x="86360" y="157480"/>
                </a:lnTo>
                <a:lnTo>
                  <a:pt x="85090" y="157480"/>
                </a:lnTo>
                <a:lnTo>
                  <a:pt x="85090" y="154940"/>
                </a:lnTo>
                <a:lnTo>
                  <a:pt x="83820" y="154940"/>
                </a:lnTo>
                <a:lnTo>
                  <a:pt x="83820" y="152400"/>
                </a:lnTo>
                <a:lnTo>
                  <a:pt x="82550" y="152400"/>
                </a:lnTo>
                <a:lnTo>
                  <a:pt x="82550" y="149860"/>
                </a:lnTo>
                <a:close/>
              </a:path>
              <a:path w="90170" h="167639">
                <a:moveTo>
                  <a:pt x="81280" y="147320"/>
                </a:moveTo>
                <a:lnTo>
                  <a:pt x="34290" y="147320"/>
                </a:lnTo>
                <a:lnTo>
                  <a:pt x="34290" y="149860"/>
                </a:lnTo>
                <a:lnTo>
                  <a:pt x="81280" y="149860"/>
                </a:lnTo>
                <a:lnTo>
                  <a:pt x="81280" y="147320"/>
                </a:lnTo>
                <a:close/>
              </a:path>
              <a:path w="90170" h="167639">
                <a:moveTo>
                  <a:pt x="80010" y="144780"/>
                </a:moveTo>
                <a:lnTo>
                  <a:pt x="33020" y="144780"/>
                </a:lnTo>
                <a:lnTo>
                  <a:pt x="33020" y="147320"/>
                </a:lnTo>
                <a:lnTo>
                  <a:pt x="80010" y="147320"/>
                </a:lnTo>
                <a:lnTo>
                  <a:pt x="80010" y="144780"/>
                </a:lnTo>
                <a:close/>
              </a:path>
              <a:path w="90170" h="167639">
                <a:moveTo>
                  <a:pt x="78740" y="142240"/>
                </a:moveTo>
                <a:lnTo>
                  <a:pt x="31750" y="142240"/>
                </a:lnTo>
                <a:lnTo>
                  <a:pt x="31750" y="144780"/>
                </a:lnTo>
                <a:lnTo>
                  <a:pt x="78740" y="144780"/>
                </a:lnTo>
                <a:lnTo>
                  <a:pt x="78740" y="142240"/>
                </a:lnTo>
                <a:close/>
              </a:path>
              <a:path w="90170" h="167639">
                <a:moveTo>
                  <a:pt x="77470" y="139700"/>
                </a:moveTo>
                <a:lnTo>
                  <a:pt x="30480" y="139700"/>
                </a:lnTo>
                <a:lnTo>
                  <a:pt x="30480" y="142240"/>
                </a:lnTo>
                <a:lnTo>
                  <a:pt x="77470" y="142240"/>
                </a:lnTo>
                <a:lnTo>
                  <a:pt x="77470" y="139700"/>
                </a:lnTo>
                <a:close/>
              </a:path>
              <a:path w="90170" h="167639">
                <a:moveTo>
                  <a:pt x="69850" y="121920"/>
                </a:moveTo>
                <a:lnTo>
                  <a:pt x="22860" y="121920"/>
                </a:lnTo>
                <a:lnTo>
                  <a:pt x="22860" y="127000"/>
                </a:lnTo>
                <a:lnTo>
                  <a:pt x="24130" y="127000"/>
                </a:lnTo>
                <a:lnTo>
                  <a:pt x="24130" y="130810"/>
                </a:lnTo>
                <a:lnTo>
                  <a:pt x="25400" y="130810"/>
                </a:lnTo>
                <a:lnTo>
                  <a:pt x="25400" y="133350"/>
                </a:lnTo>
                <a:lnTo>
                  <a:pt x="26670" y="133350"/>
                </a:lnTo>
                <a:lnTo>
                  <a:pt x="26670" y="135890"/>
                </a:lnTo>
                <a:lnTo>
                  <a:pt x="27940" y="135890"/>
                </a:lnTo>
                <a:lnTo>
                  <a:pt x="27940" y="138430"/>
                </a:lnTo>
                <a:lnTo>
                  <a:pt x="29210" y="138430"/>
                </a:lnTo>
                <a:lnTo>
                  <a:pt x="29210" y="139700"/>
                </a:lnTo>
                <a:lnTo>
                  <a:pt x="76200" y="139700"/>
                </a:lnTo>
                <a:lnTo>
                  <a:pt x="76200" y="137160"/>
                </a:lnTo>
                <a:lnTo>
                  <a:pt x="74930" y="137160"/>
                </a:lnTo>
                <a:lnTo>
                  <a:pt x="74929" y="134620"/>
                </a:lnTo>
                <a:lnTo>
                  <a:pt x="73660" y="134620"/>
                </a:lnTo>
                <a:lnTo>
                  <a:pt x="73659" y="132080"/>
                </a:lnTo>
                <a:lnTo>
                  <a:pt x="72390" y="132080"/>
                </a:lnTo>
                <a:lnTo>
                  <a:pt x="72390" y="128270"/>
                </a:lnTo>
                <a:lnTo>
                  <a:pt x="71120" y="128270"/>
                </a:lnTo>
                <a:lnTo>
                  <a:pt x="71120" y="124460"/>
                </a:lnTo>
                <a:lnTo>
                  <a:pt x="69850" y="124460"/>
                </a:lnTo>
                <a:lnTo>
                  <a:pt x="69850" y="121920"/>
                </a:lnTo>
                <a:close/>
              </a:path>
              <a:path w="90170" h="167639">
                <a:moveTo>
                  <a:pt x="66040" y="111760"/>
                </a:moveTo>
                <a:lnTo>
                  <a:pt x="20320" y="111760"/>
                </a:lnTo>
                <a:lnTo>
                  <a:pt x="20320" y="116840"/>
                </a:lnTo>
                <a:lnTo>
                  <a:pt x="21590" y="116840"/>
                </a:lnTo>
                <a:lnTo>
                  <a:pt x="21590" y="121920"/>
                </a:lnTo>
                <a:lnTo>
                  <a:pt x="68580" y="121920"/>
                </a:lnTo>
                <a:lnTo>
                  <a:pt x="68580" y="118110"/>
                </a:lnTo>
                <a:lnTo>
                  <a:pt x="67310" y="118110"/>
                </a:lnTo>
                <a:lnTo>
                  <a:pt x="67310" y="114300"/>
                </a:lnTo>
                <a:lnTo>
                  <a:pt x="66040" y="114300"/>
                </a:lnTo>
                <a:lnTo>
                  <a:pt x="66040" y="111760"/>
                </a:lnTo>
                <a:close/>
              </a:path>
              <a:path w="90170" h="167639">
                <a:moveTo>
                  <a:pt x="64770" y="109220"/>
                </a:moveTo>
                <a:lnTo>
                  <a:pt x="19050" y="109220"/>
                </a:lnTo>
                <a:lnTo>
                  <a:pt x="19050" y="111760"/>
                </a:lnTo>
                <a:lnTo>
                  <a:pt x="64770" y="111760"/>
                </a:lnTo>
                <a:lnTo>
                  <a:pt x="64770" y="109220"/>
                </a:lnTo>
                <a:close/>
              </a:path>
            </a:pathLst>
          </a:custGeom>
          <a:solidFill>
            <a:srgbClr val="03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bk object 2724"/>
          <p:cNvSpPr/>
          <p:nvPr/>
        </p:nvSpPr>
        <p:spPr>
          <a:xfrm>
            <a:off x="6602730" y="6181090"/>
            <a:ext cx="181610" cy="166370"/>
          </a:xfrm>
          <a:custGeom>
            <a:avLst/>
            <a:gdLst/>
            <a:ahLst/>
            <a:cxnLst/>
            <a:rect l="l" t="t" r="r" b="b"/>
            <a:pathLst>
              <a:path w="181609" h="166370">
                <a:moveTo>
                  <a:pt x="181609" y="165100"/>
                </a:moveTo>
                <a:lnTo>
                  <a:pt x="125729" y="165100"/>
                </a:lnTo>
                <a:lnTo>
                  <a:pt x="125729" y="166370"/>
                </a:lnTo>
                <a:lnTo>
                  <a:pt x="181609" y="166370"/>
                </a:lnTo>
                <a:lnTo>
                  <a:pt x="181609" y="165100"/>
                </a:lnTo>
                <a:close/>
              </a:path>
              <a:path w="181609" h="166370">
                <a:moveTo>
                  <a:pt x="180340" y="163830"/>
                </a:moveTo>
                <a:lnTo>
                  <a:pt x="124460" y="163830"/>
                </a:lnTo>
                <a:lnTo>
                  <a:pt x="124460" y="165100"/>
                </a:lnTo>
                <a:lnTo>
                  <a:pt x="180340" y="165100"/>
                </a:lnTo>
                <a:lnTo>
                  <a:pt x="180340" y="163830"/>
                </a:lnTo>
                <a:close/>
              </a:path>
              <a:path w="181609" h="166370">
                <a:moveTo>
                  <a:pt x="179070" y="162560"/>
                </a:moveTo>
                <a:lnTo>
                  <a:pt x="123190" y="162560"/>
                </a:lnTo>
                <a:lnTo>
                  <a:pt x="123190" y="163830"/>
                </a:lnTo>
                <a:lnTo>
                  <a:pt x="179070" y="163830"/>
                </a:lnTo>
                <a:lnTo>
                  <a:pt x="179070" y="162560"/>
                </a:lnTo>
                <a:close/>
              </a:path>
              <a:path w="181609" h="166370">
                <a:moveTo>
                  <a:pt x="177800" y="160020"/>
                </a:moveTo>
                <a:lnTo>
                  <a:pt x="121920" y="160020"/>
                </a:lnTo>
                <a:lnTo>
                  <a:pt x="121920" y="162560"/>
                </a:lnTo>
                <a:lnTo>
                  <a:pt x="177800" y="162560"/>
                </a:lnTo>
                <a:lnTo>
                  <a:pt x="177800" y="160020"/>
                </a:lnTo>
                <a:close/>
              </a:path>
              <a:path w="181609" h="166370">
                <a:moveTo>
                  <a:pt x="175259" y="158750"/>
                </a:moveTo>
                <a:lnTo>
                  <a:pt x="119379" y="158750"/>
                </a:lnTo>
                <a:lnTo>
                  <a:pt x="119379" y="160020"/>
                </a:lnTo>
                <a:lnTo>
                  <a:pt x="175259" y="160020"/>
                </a:lnTo>
                <a:lnTo>
                  <a:pt x="175259" y="158750"/>
                </a:lnTo>
                <a:close/>
              </a:path>
              <a:path w="181609" h="166370">
                <a:moveTo>
                  <a:pt x="172720" y="156210"/>
                </a:moveTo>
                <a:lnTo>
                  <a:pt x="118110" y="156210"/>
                </a:lnTo>
                <a:lnTo>
                  <a:pt x="118110" y="158750"/>
                </a:lnTo>
                <a:lnTo>
                  <a:pt x="173990" y="158750"/>
                </a:lnTo>
                <a:lnTo>
                  <a:pt x="173990" y="157480"/>
                </a:lnTo>
                <a:lnTo>
                  <a:pt x="172720" y="157480"/>
                </a:lnTo>
                <a:lnTo>
                  <a:pt x="172720" y="156210"/>
                </a:lnTo>
                <a:close/>
              </a:path>
              <a:path w="181609" h="166370">
                <a:moveTo>
                  <a:pt x="171450" y="153670"/>
                </a:moveTo>
                <a:lnTo>
                  <a:pt x="116840" y="153670"/>
                </a:lnTo>
                <a:lnTo>
                  <a:pt x="116840" y="156210"/>
                </a:lnTo>
                <a:lnTo>
                  <a:pt x="171450" y="156210"/>
                </a:lnTo>
                <a:lnTo>
                  <a:pt x="171450" y="153670"/>
                </a:lnTo>
                <a:close/>
              </a:path>
              <a:path w="181609" h="166370">
                <a:moveTo>
                  <a:pt x="168909" y="152400"/>
                </a:moveTo>
                <a:lnTo>
                  <a:pt x="114300" y="152400"/>
                </a:lnTo>
                <a:lnTo>
                  <a:pt x="114300" y="153670"/>
                </a:lnTo>
                <a:lnTo>
                  <a:pt x="168909" y="153670"/>
                </a:lnTo>
                <a:lnTo>
                  <a:pt x="168909" y="152400"/>
                </a:lnTo>
                <a:close/>
              </a:path>
              <a:path w="181609" h="166370">
                <a:moveTo>
                  <a:pt x="167639" y="151130"/>
                </a:moveTo>
                <a:lnTo>
                  <a:pt x="113029" y="151130"/>
                </a:lnTo>
                <a:lnTo>
                  <a:pt x="113029" y="152400"/>
                </a:lnTo>
                <a:lnTo>
                  <a:pt x="167639" y="152400"/>
                </a:lnTo>
                <a:lnTo>
                  <a:pt x="167639" y="151130"/>
                </a:lnTo>
                <a:close/>
              </a:path>
              <a:path w="181609" h="166370">
                <a:moveTo>
                  <a:pt x="166370" y="149860"/>
                </a:moveTo>
                <a:lnTo>
                  <a:pt x="111760" y="149860"/>
                </a:lnTo>
                <a:lnTo>
                  <a:pt x="111760" y="151130"/>
                </a:lnTo>
                <a:lnTo>
                  <a:pt x="166370" y="151130"/>
                </a:lnTo>
                <a:lnTo>
                  <a:pt x="166370" y="149860"/>
                </a:lnTo>
                <a:close/>
              </a:path>
              <a:path w="181609" h="166370">
                <a:moveTo>
                  <a:pt x="165100" y="147320"/>
                </a:moveTo>
                <a:lnTo>
                  <a:pt x="110490" y="147320"/>
                </a:lnTo>
                <a:lnTo>
                  <a:pt x="110490" y="149860"/>
                </a:lnTo>
                <a:lnTo>
                  <a:pt x="165100" y="149860"/>
                </a:lnTo>
                <a:lnTo>
                  <a:pt x="165100" y="147320"/>
                </a:lnTo>
                <a:close/>
              </a:path>
              <a:path w="181609" h="166370">
                <a:moveTo>
                  <a:pt x="162560" y="146050"/>
                </a:moveTo>
                <a:lnTo>
                  <a:pt x="109220" y="146050"/>
                </a:lnTo>
                <a:lnTo>
                  <a:pt x="109220" y="147320"/>
                </a:lnTo>
                <a:lnTo>
                  <a:pt x="162560" y="147320"/>
                </a:lnTo>
                <a:lnTo>
                  <a:pt x="162560" y="146050"/>
                </a:lnTo>
                <a:close/>
              </a:path>
              <a:path w="181609" h="166370">
                <a:moveTo>
                  <a:pt x="161290" y="144780"/>
                </a:moveTo>
                <a:lnTo>
                  <a:pt x="107950" y="144780"/>
                </a:lnTo>
                <a:lnTo>
                  <a:pt x="107950" y="146050"/>
                </a:lnTo>
                <a:lnTo>
                  <a:pt x="161290" y="146050"/>
                </a:lnTo>
                <a:lnTo>
                  <a:pt x="161290" y="144780"/>
                </a:lnTo>
                <a:close/>
              </a:path>
              <a:path w="181609" h="166370">
                <a:moveTo>
                  <a:pt x="160020" y="143510"/>
                </a:moveTo>
                <a:lnTo>
                  <a:pt x="106679" y="143510"/>
                </a:lnTo>
                <a:lnTo>
                  <a:pt x="106679" y="144780"/>
                </a:lnTo>
                <a:lnTo>
                  <a:pt x="160020" y="144780"/>
                </a:lnTo>
                <a:lnTo>
                  <a:pt x="160020" y="143510"/>
                </a:lnTo>
                <a:close/>
              </a:path>
              <a:path w="181609" h="166370">
                <a:moveTo>
                  <a:pt x="158750" y="140970"/>
                </a:moveTo>
                <a:lnTo>
                  <a:pt x="105410" y="140970"/>
                </a:lnTo>
                <a:lnTo>
                  <a:pt x="105410" y="143510"/>
                </a:lnTo>
                <a:lnTo>
                  <a:pt x="158750" y="143510"/>
                </a:lnTo>
                <a:lnTo>
                  <a:pt x="158750" y="140970"/>
                </a:lnTo>
                <a:close/>
              </a:path>
              <a:path w="181609" h="166370">
                <a:moveTo>
                  <a:pt x="154940" y="137160"/>
                </a:moveTo>
                <a:lnTo>
                  <a:pt x="101600" y="137160"/>
                </a:lnTo>
                <a:lnTo>
                  <a:pt x="101600" y="138430"/>
                </a:lnTo>
                <a:lnTo>
                  <a:pt x="102870" y="138430"/>
                </a:lnTo>
                <a:lnTo>
                  <a:pt x="102870" y="140970"/>
                </a:lnTo>
                <a:lnTo>
                  <a:pt x="156210" y="140970"/>
                </a:lnTo>
                <a:lnTo>
                  <a:pt x="156210" y="139700"/>
                </a:lnTo>
                <a:lnTo>
                  <a:pt x="154940" y="139700"/>
                </a:lnTo>
                <a:lnTo>
                  <a:pt x="154940" y="137160"/>
                </a:lnTo>
                <a:close/>
              </a:path>
              <a:path w="181609" h="166370">
                <a:moveTo>
                  <a:pt x="153670" y="134620"/>
                </a:moveTo>
                <a:lnTo>
                  <a:pt x="100329" y="134620"/>
                </a:lnTo>
                <a:lnTo>
                  <a:pt x="100329" y="137160"/>
                </a:lnTo>
                <a:lnTo>
                  <a:pt x="153670" y="137160"/>
                </a:lnTo>
                <a:lnTo>
                  <a:pt x="153670" y="134620"/>
                </a:lnTo>
                <a:close/>
              </a:path>
              <a:path w="181609" h="166370">
                <a:moveTo>
                  <a:pt x="151130" y="133350"/>
                </a:moveTo>
                <a:lnTo>
                  <a:pt x="97790" y="133350"/>
                </a:lnTo>
                <a:lnTo>
                  <a:pt x="97790" y="134620"/>
                </a:lnTo>
                <a:lnTo>
                  <a:pt x="151130" y="134620"/>
                </a:lnTo>
                <a:lnTo>
                  <a:pt x="151130" y="133350"/>
                </a:lnTo>
                <a:close/>
              </a:path>
              <a:path w="181609" h="166370">
                <a:moveTo>
                  <a:pt x="149860" y="132080"/>
                </a:moveTo>
                <a:lnTo>
                  <a:pt x="96520" y="132080"/>
                </a:lnTo>
                <a:lnTo>
                  <a:pt x="96520" y="133350"/>
                </a:lnTo>
                <a:lnTo>
                  <a:pt x="149860" y="133350"/>
                </a:lnTo>
                <a:lnTo>
                  <a:pt x="149860" y="132080"/>
                </a:lnTo>
                <a:close/>
              </a:path>
              <a:path w="181609" h="166370">
                <a:moveTo>
                  <a:pt x="148590" y="130810"/>
                </a:moveTo>
                <a:lnTo>
                  <a:pt x="95250" y="130810"/>
                </a:lnTo>
                <a:lnTo>
                  <a:pt x="95250" y="132080"/>
                </a:lnTo>
                <a:lnTo>
                  <a:pt x="148590" y="132080"/>
                </a:lnTo>
                <a:lnTo>
                  <a:pt x="148590" y="130810"/>
                </a:lnTo>
                <a:close/>
              </a:path>
              <a:path w="181609" h="166370">
                <a:moveTo>
                  <a:pt x="147320" y="128270"/>
                </a:moveTo>
                <a:lnTo>
                  <a:pt x="93979" y="128270"/>
                </a:lnTo>
                <a:lnTo>
                  <a:pt x="93979" y="130810"/>
                </a:lnTo>
                <a:lnTo>
                  <a:pt x="147320" y="130810"/>
                </a:lnTo>
                <a:lnTo>
                  <a:pt x="147320" y="128270"/>
                </a:lnTo>
                <a:close/>
              </a:path>
              <a:path w="181609" h="166370">
                <a:moveTo>
                  <a:pt x="144780" y="127000"/>
                </a:moveTo>
                <a:lnTo>
                  <a:pt x="92710" y="127000"/>
                </a:lnTo>
                <a:lnTo>
                  <a:pt x="92710" y="128270"/>
                </a:lnTo>
                <a:lnTo>
                  <a:pt x="144780" y="128270"/>
                </a:lnTo>
                <a:lnTo>
                  <a:pt x="144780" y="127000"/>
                </a:lnTo>
                <a:close/>
              </a:path>
              <a:path w="181609" h="166370">
                <a:moveTo>
                  <a:pt x="143510" y="125730"/>
                </a:moveTo>
                <a:lnTo>
                  <a:pt x="91440" y="125730"/>
                </a:lnTo>
                <a:lnTo>
                  <a:pt x="91440" y="127000"/>
                </a:lnTo>
                <a:lnTo>
                  <a:pt x="143510" y="127000"/>
                </a:lnTo>
                <a:lnTo>
                  <a:pt x="143510" y="125730"/>
                </a:lnTo>
                <a:close/>
              </a:path>
              <a:path w="181609" h="166370">
                <a:moveTo>
                  <a:pt x="142240" y="124460"/>
                </a:moveTo>
                <a:lnTo>
                  <a:pt x="90170" y="124460"/>
                </a:lnTo>
                <a:lnTo>
                  <a:pt x="90170" y="125730"/>
                </a:lnTo>
                <a:lnTo>
                  <a:pt x="142240" y="125730"/>
                </a:lnTo>
                <a:lnTo>
                  <a:pt x="142240" y="124460"/>
                </a:lnTo>
                <a:close/>
              </a:path>
              <a:path w="181609" h="166370">
                <a:moveTo>
                  <a:pt x="140970" y="121920"/>
                </a:moveTo>
                <a:lnTo>
                  <a:pt x="88900" y="121920"/>
                </a:lnTo>
                <a:lnTo>
                  <a:pt x="88900" y="124460"/>
                </a:lnTo>
                <a:lnTo>
                  <a:pt x="140970" y="124460"/>
                </a:lnTo>
                <a:lnTo>
                  <a:pt x="140970" y="121920"/>
                </a:lnTo>
                <a:close/>
              </a:path>
              <a:path w="181609" h="166370">
                <a:moveTo>
                  <a:pt x="137160" y="119380"/>
                </a:moveTo>
                <a:lnTo>
                  <a:pt x="86360" y="119380"/>
                </a:lnTo>
                <a:lnTo>
                  <a:pt x="86360" y="121920"/>
                </a:lnTo>
                <a:lnTo>
                  <a:pt x="138430" y="121920"/>
                </a:lnTo>
                <a:lnTo>
                  <a:pt x="138430" y="120650"/>
                </a:lnTo>
                <a:lnTo>
                  <a:pt x="137160" y="120650"/>
                </a:lnTo>
                <a:lnTo>
                  <a:pt x="137160" y="119380"/>
                </a:lnTo>
                <a:close/>
              </a:path>
              <a:path w="181609" h="166370">
                <a:moveTo>
                  <a:pt x="135890" y="118110"/>
                </a:moveTo>
                <a:lnTo>
                  <a:pt x="85090" y="118110"/>
                </a:lnTo>
                <a:lnTo>
                  <a:pt x="85090" y="119380"/>
                </a:lnTo>
                <a:lnTo>
                  <a:pt x="135890" y="119380"/>
                </a:lnTo>
                <a:lnTo>
                  <a:pt x="135890" y="118110"/>
                </a:lnTo>
                <a:close/>
              </a:path>
              <a:path w="181609" h="166370">
                <a:moveTo>
                  <a:pt x="134620" y="115570"/>
                </a:moveTo>
                <a:lnTo>
                  <a:pt x="83820" y="115570"/>
                </a:lnTo>
                <a:lnTo>
                  <a:pt x="83820" y="118110"/>
                </a:lnTo>
                <a:lnTo>
                  <a:pt x="134620" y="118110"/>
                </a:lnTo>
                <a:lnTo>
                  <a:pt x="134620" y="115570"/>
                </a:lnTo>
                <a:close/>
              </a:path>
              <a:path w="181609" h="166370">
                <a:moveTo>
                  <a:pt x="132079" y="114300"/>
                </a:moveTo>
                <a:lnTo>
                  <a:pt x="81279" y="114300"/>
                </a:lnTo>
                <a:lnTo>
                  <a:pt x="81279" y="115570"/>
                </a:lnTo>
                <a:lnTo>
                  <a:pt x="132079" y="115570"/>
                </a:lnTo>
                <a:lnTo>
                  <a:pt x="132079" y="114300"/>
                </a:lnTo>
                <a:close/>
              </a:path>
              <a:path w="181609" h="166370">
                <a:moveTo>
                  <a:pt x="130810" y="113030"/>
                </a:moveTo>
                <a:lnTo>
                  <a:pt x="80010" y="113030"/>
                </a:lnTo>
                <a:lnTo>
                  <a:pt x="80010" y="114300"/>
                </a:lnTo>
                <a:lnTo>
                  <a:pt x="130810" y="114300"/>
                </a:lnTo>
                <a:lnTo>
                  <a:pt x="130810" y="113030"/>
                </a:lnTo>
                <a:close/>
              </a:path>
              <a:path w="181609" h="166370">
                <a:moveTo>
                  <a:pt x="129540" y="111760"/>
                </a:moveTo>
                <a:lnTo>
                  <a:pt x="78740" y="111760"/>
                </a:lnTo>
                <a:lnTo>
                  <a:pt x="78740" y="113030"/>
                </a:lnTo>
                <a:lnTo>
                  <a:pt x="129540" y="113030"/>
                </a:lnTo>
                <a:lnTo>
                  <a:pt x="129540" y="111760"/>
                </a:lnTo>
                <a:close/>
              </a:path>
              <a:path w="181609" h="166370">
                <a:moveTo>
                  <a:pt x="128270" y="109220"/>
                </a:moveTo>
                <a:lnTo>
                  <a:pt x="77470" y="109220"/>
                </a:lnTo>
                <a:lnTo>
                  <a:pt x="77470" y="111760"/>
                </a:lnTo>
                <a:lnTo>
                  <a:pt x="128270" y="111760"/>
                </a:lnTo>
                <a:lnTo>
                  <a:pt x="128270" y="109220"/>
                </a:lnTo>
                <a:close/>
              </a:path>
              <a:path w="181609" h="166370">
                <a:moveTo>
                  <a:pt x="125729" y="107950"/>
                </a:moveTo>
                <a:lnTo>
                  <a:pt x="76200" y="107950"/>
                </a:lnTo>
                <a:lnTo>
                  <a:pt x="76200" y="109220"/>
                </a:lnTo>
                <a:lnTo>
                  <a:pt x="125729" y="109220"/>
                </a:lnTo>
                <a:lnTo>
                  <a:pt x="125729" y="107950"/>
                </a:lnTo>
                <a:close/>
              </a:path>
              <a:path w="181609" h="166370">
                <a:moveTo>
                  <a:pt x="124459" y="106680"/>
                </a:moveTo>
                <a:lnTo>
                  <a:pt x="74929" y="106680"/>
                </a:lnTo>
                <a:lnTo>
                  <a:pt x="74929" y="107950"/>
                </a:lnTo>
                <a:lnTo>
                  <a:pt x="124459" y="107950"/>
                </a:lnTo>
                <a:lnTo>
                  <a:pt x="124459" y="106680"/>
                </a:lnTo>
                <a:close/>
              </a:path>
              <a:path w="181609" h="166370">
                <a:moveTo>
                  <a:pt x="123190" y="105410"/>
                </a:moveTo>
                <a:lnTo>
                  <a:pt x="73660" y="105410"/>
                </a:lnTo>
                <a:lnTo>
                  <a:pt x="73660" y="106680"/>
                </a:lnTo>
                <a:lnTo>
                  <a:pt x="123190" y="106680"/>
                </a:lnTo>
                <a:lnTo>
                  <a:pt x="123190" y="105410"/>
                </a:lnTo>
                <a:close/>
              </a:path>
              <a:path w="181609" h="166370">
                <a:moveTo>
                  <a:pt x="121920" y="102870"/>
                </a:moveTo>
                <a:lnTo>
                  <a:pt x="72390" y="102870"/>
                </a:lnTo>
                <a:lnTo>
                  <a:pt x="72390" y="105410"/>
                </a:lnTo>
                <a:lnTo>
                  <a:pt x="121920" y="105410"/>
                </a:lnTo>
                <a:lnTo>
                  <a:pt x="121920" y="102870"/>
                </a:lnTo>
                <a:close/>
              </a:path>
              <a:path w="181609" h="166370">
                <a:moveTo>
                  <a:pt x="119379" y="100330"/>
                </a:moveTo>
                <a:lnTo>
                  <a:pt x="69850" y="100330"/>
                </a:lnTo>
                <a:lnTo>
                  <a:pt x="69850" y="101600"/>
                </a:lnTo>
                <a:lnTo>
                  <a:pt x="71120" y="101600"/>
                </a:lnTo>
                <a:lnTo>
                  <a:pt x="71120" y="102870"/>
                </a:lnTo>
                <a:lnTo>
                  <a:pt x="119379" y="102870"/>
                </a:lnTo>
                <a:lnTo>
                  <a:pt x="119379" y="100330"/>
                </a:lnTo>
                <a:close/>
              </a:path>
              <a:path w="181609" h="166370">
                <a:moveTo>
                  <a:pt x="116839" y="96520"/>
                </a:moveTo>
                <a:lnTo>
                  <a:pt x="68579" y="96520"/>
                </a:lnTo>
                <a:lnTo>
                  <a:pt x="68579" y="100330"/>
                </a:lnTo>
                <a:lnTo>
                  <a:pt x="118109" y="100330"/>
                </a:lnTo>
                <a:lnTo>
                  <a:pt x="118109" y="99060"/>
                </a:lnTo>
                <a:lnTo>
                  <a:pt x="116839" y="99060"/>
                </a:lnTo>
                <a:lnTo>
                  <a:pt x="116839" y="96520"/>
                </a:lnTo>
                <a:close/>
              </a:path>
              <a:path w="181609" h="166370">
                <a:moveTo>
                  <a:pt x="114300" y="95250"/>
                </a:moveTo>
                <a:lnTo>
                  <a:pt x="66040" y="95250"/>
                </a:lnTo>
                <a:lnTo>
                  <a:pt x="66040" y="96520"/>
                </a:lnTo>
                <a:lnTo>
                  <a:pt x="114300" y="96520"/>
                </a:lnTo>
                <a:lnTo>
                  <a:pt x="114300" y="95250"/>
                </a:lnTo>
                <a:close/>
              </a:path>
              <a:path w="181609" h="166370">
                <a:moveTo>
                  <a:pt x="111760" y="92710"/>
                </a:moveTo>
                <a:lnTo>
                  <a:pt x="64770" y="92710"/>
                </a:lnTo>
                <a:lnTo>
                  <a:pt x="64770" y="95250"/>
                </a:lnTo>
                <a:lnTo>
                  <a:pt x="113029" y="95250"/>
                </a:lnTo>
                <a:lnTo>
                  <a:pt x="113029" y="93980"/>
                </a:lnTo>
                <a:lnTo>
                  <a:pt x="111760" y="93980"/>
                </a:lnTo>
                <a:lnTo>
                  <a:pt x="111760" y="92710"/>
                </a:lnTo>
                <a:close/>
              </a:path>
              <a:path w="181609" h="166370">
                <a:moveTo>
                  <a:pt x="110489" y="90170"/>
                </a:moveTo>
                <a:lnTo>
                  <a:pt x="63500" y="90170"/>
                </a:lnTo>
                <a:lnTo>
                  <a:pt x="63500" y="92710"/>
                </a:lnTo>
                <a:lnTo>
                  <a:pt x="110490" y="92710"/>
                </a:lnTo>
                <a:lnTo>
                  <a:pt x="110489" y="90170"/>
                </a:lnTo>
                <a:close/>
              </a:path>
              <a:path w="181609" h="166370">
                <a:moveTo>
                  <a:pt x="107950" y="87630"/>
                </a:moveTo>
                <a:lnTo>
                  <a:pt x="60960" y="87630"/>
                </a:lnTo>
                <a:lnTo>
                  <a:pt x="60960" y="90170"/>
                </a:lnTo>
                <a:lnTo>
                  <a:pt x="109220" y="90170"/>
                </a:lnTo>
                <a:lnTo>
                  <a:pt x="109220" y="88900"/>
                </a:lnTo>
                <a:lnTo>
                  <a:pt x="107950" y="88900"/>
                </a:lnTo>
                <a:lnTo>
                  <a:pt x="107950" y="87630"/>
                </a:lnTo>
                <a:close/>
              </a:path>
              <a:path w="181609" h="166370">
                <a:moveTo>
                  <a:pt x="106680" y="86360"/>
                </a:moveTo>
                <a:lnTo>
                  <a:pt x="59690" y="86360"/>
                </a:lnTo>
                <a:lnTo>
                  <a:pt x="59690" y="87630"/>
                </a:lnTo>
                <a:lnTo>
                  <a:pt x="106680" y="87630"/>
                </a:lnTo>
                <a:lnTo>
                  <a:pt x="106680" y="86360"/>
                </a:lnTo>
                <a:close/>
              </a:path>
              <a:path w="181609" h="166370">
                <a:moveTo>
                  <a:pt x="105410" y="83820"/>
                </a:moveTo>
                <a:lnTo>
                  <a:pt x="58420" y="83820"/>
                </a:lnTo>
                <a:lnTo>
                  <a:pt x="58420" y="86360"/>
                </a:lnTo>
                <a:lnTo>
                  <a:pt x="105410" y="86360"/>
                </a:lnTo>
                <a:lnTo>
                  <a:pt x="105410" y="83820"/>
                </a:lnTo>
                <a:close/>
              </a:path>
              <a:path w="181609" h="166370">
                <a:moveTo>
                  <a:pt x="102870" y="81280"/>
                </a:moveTo>
                <a:lnTo>
                  <a:pt x="55879" y="81280"/>
                </a:lnTo>
                <a:lnTo>
                  <a:pt x="55879" y="82550"/>
                </a:lnTo>
                <a:lnTo>
                  <a:pt x="57150" y="82550"/>
                </a:lnTo>
                <a:lnTo>
                  <a:pt x="57150" y="83820"/>
                </a:lnTo>
                <a:lnTo>
                  <a:pt x="102870" y="83820"/>
                </a:lnTo>
                <a:lnTo>
                  <a:pt x="102870" y="81280"/>
                </a:lnTo>
                <a:close/>
              </a:path>
              <a:path w="181609" h="166370">
                <a:moveTo>
                  <a:pt x="101600" y="80010"/>
                </a:moveTo>
                <a:lnTo>
                  <a:pt x="54610" y="80010"/>
                </a:lnTo>
                <a:lnTo>
                  <a:pt x="54610" y="81280"/>
                </a:lnTo>
                <a:lnTo>
                  <a:pt x="101600" y="81280"/>
                </a:lnTo>
                <a:lnTo>
                  <a:pt x="101600" y="80010"/>
                </a:lnTo>
                <a:close/>
              </a:path>
              <a:path w="181609" h="166370">
                <a:moveTo>
                  <a:pt x="100330" y="77470"/>
                </a:moveTo>
                <a:lnTo>
                  <a:pt x="53340" y="77470"/>
                </a:lnTo>
                <a:lnTo>
                  <a:pt x="53340" y="80010"/>
                </a:lnTo>
                <a:lnTo>
                  <a:pt x="100330" y="80010"/>
                </a:lnTo>
                <a:lnTo>
                  <a:pt x="100330" y="77470"/>
                </a:lnTo>
                <a:close/>
              </a:path>
              <a:path w="181609" h="166370">
                <a:moveTo>
                  <a:pt x="97790" y="76200"/>
                </a:moveTo>
                <a:lnTo>
                  <a:pt x="52070" y="76200"/>
                </a:lnTo>
                <a:lnTo>
                  <a:pt x="52070" y="77470"/>
                </a:lnTo>
                <a:lnTo>
                  <a:pt x="97790" y="77470"/>
                </a:lnTo>
                <a:lnTo>
                  <a:pt x="97790" y="76200"/>
                </a:lnTo>
                <a:close/>
              </a:path>
              <a:path w="181609" h="166370">
                <a:moveTo>
                  <a:pt x="96520" y="74930"/>
                </a:moveTo>
                <a:lnTo>
                  <a:pt x="50800" y="74930"/>
                </a:lnTo>
                <a:lnTo>
                  <a:pt x="50800" y="76200"/>
                </a:lnTo>
                <a:lnTo>
                  <a:pt x="96520" y="76200"/>
                </a:lnTo>
                <a:lnTo>
                  <a:pt x="96520" y="74930"/>
                </a:lnTo>
                <a:close/>
              </a:path>
              <a:path w="181609" h="166370">
                <a:moveTo>
                  <a:pt x="93980" y="71120"/>
                </a:moveTo>
                <a:lnTo>
                  <a:pt x="49529" y="71120"/>
                </a:lnTo>
                <a:lnTo>
                  <a:pt x="49529" y="74930"/>
                </a:lnTo>
                <a:lnTo>
                  <a:pt x="95250" y="74930"/>
                </a:lnTo>
                <a:lnTo>
                  <a:pt x="95250" y="73660"/>
                </a:lnTo>
                <a:lnTo>
                  <a:pt x="93979" y="73660"/>
                </a:lnTo>
                <a:lnTo>
                  <a:pt x="93980" y="71120"/>
                </a:lnTo>
                <a:close/>
              </a:path>
              <a:path w="181609" h="166370">
                <a:moveTo>
                  <a:pt x="92710" y="69850"/>
                </a:moveTo>
                <a:lnTo>
                  <a:pt x="46990" y="69850"/>
                </a:lnTo>
                <a:lnTo>
                  <a:pt x="46990" y="71120"/>
                </a:lnTo>
                <a:lnTo>
                  <a:pt x="92710" y="71120"/>
                </a:lnTo>
                <a:lnTo>
                  <a:pt x="92710" y="69850"/>
                </a:lnTo>
                <a:close/>
              </a:path>
              <a:path w="181609" h="166370">
                <a:moveTo>
                  <a:pt x="90170" y="67310"/>
                </a:moveTo>
                <a:lnTo>
                  <a:pt x="45720" y="67310"/>
                </a:lnTo>
                <a:lnTo>
                  <a:pt x="45720" y="69850"/>
                </a:lnTo>
                <a:lnTo>
                  <a:pt x="91440" y="69850"/>
                </a:lnTo>
                <a:lnTo>
                  <a:pt x="91440" y="68580"/>
                </a:lnTo>
                <a:lnTo>
                  <a:pt x="90170" y="68580"/>
                </a:lnTo>
                <a:lnTo>
                  <a:pt x="90170" y="67310"/>
                </a:lnTo>
                <a:close/>
              </a:path>
              <a:path w="181609" h="166370">
                <a:moveTo>
                  <a:pt x="88900" y="64770"/>
                </a:moveTo>
                <a:lnTo>
                  <a:pt x="44450" y="64770"/>
                </a:lnTo>
                <a:lnTo>
                  <a:pt x="44450" y="67310"/>
                </a:lnTo>
                <a:lnTo>
                  <a:pt x="88900" y="67310"/>
                </a:lnTo>
                <a:lnTo>
                  <a:pt x="88900" y="64770"/>
                </a:lnTo>
                <a:close/>
              </a:path>
              <a:path w="181609" h="166370">
                <a:moveTo>
                  <a:pt x="85090" y="60960"/>
                </a:moveTo>
                <a:lnTo>
                  <a:pt x="40640" y="60960"/>
                </a:lnTo>
                <a:lnTo>
                  <a:pt x="40640" y="62230"/>
                </a:lnTo>
                <a:lnTo>
                  <a:pt x="41910" y="62230"/>
                </a:lnTo>
                <a:lnTo>
                  <a:pt x="41910" y="64770"/>
                </a:lnTo>
                <a:lnTo>
                  <a:pt x="86360" y="64770"/>
                </a:lnTo>
                <a:lnTo>
                  <a:pt x="86360" y="63500"/>
                </a:lnTo>
                <a:lnTo>
                  <a:pt x="85090" y="63500"/>
                </a:lnTo>
                <a:lnTo>
                  <a:pt x="85090" y="60960"/>
                </a:lnTo>
                <a:close/>
              </a:path>
              <a:path w="181609" h="166370">
                <a:moveTo>
                  <a:pt x="83820" y="58420"/>
                </a:moveTo>
                <a:lnTo>
                  <a:pt x="39370" y="58420"/>
                </a:lnTo>
                <a:lnTo>
                  <a:pt x="39370" y="60960"/>
                </a:lnTo>
                <a:lnTo>
                  <a:pt x="83820" y="60960"/>
                </a:lnTo>
                <a:lnTo>
                  <a:pt x="83820" y="58420"/>
                </a:lnTo>
                <a:close/>
              </a:path>
              <a:path w="181609" h="166370">
                <a:moveTo>
                  <a:pt x="81279" y="57150"/>
                </a:moveTo>
                <a:lnTo>
                  <a:pt x="38100" y="57150"/>
                </a:lnTo>
                <a:lnTo>
                  <a:pt x="38100" y="58420"/>
                </a:lnTo>
                <a:lnTo>
                  <a:pt x="81279" y="58420"/>
                </a:lnTo>
                <a:lnTo>
                  <a:pt x="81279" y="57150"/>
                </a:lnTo>
                <a:close/>
              </a:path>
              <a:path w="181609" h="166370">
                <a:moveTo>
                  <a:pt x="80009" y="55880"/>
                </a:moveTo>
                <a:lnTo>
                  <a:pt x="36829" y="55880"/>
                </a:lnTo>
                <a:lnTo>
                  <a:pt x="36829" y="57150"/>
                </a:lnTo>
                <a:lnTo>
                  <a:pt x="80009" y="57150"/>
                </a:lnTo>
                <a:lnTo>
                  <a:pt x="80009" y="55880"/>
                </a:lnTo>
                <a:close/>
              </a:path>
              <a:path w="181609" h="166370">
                <a:moveTo>
                  <a:pt x="78740" y="54610"/>
                </a:moveTo>
                <a:lnTo>
                  <a:pt x="35560" y="54610"/>
                </a:lnTo>
                <a:lnTo>
                  <a:pt x="35560" y="55880"/>
                </a:lnTo>
                <a:lnTo>
                  <a:pt x="78740" y="55880"/>
                </a:lnTo>
                <a:lnTo>
                  <a:pt x="78740" y="54610"/>
                </a:lnTo>
                <a:close/>
              </a:path>
              <a:path w="181609" h="166370">
                <a:moveTo>
                  <a:pt x="77470" y="52070"/>
                </a:moveTo>
                <a:lnTo>
                  <a:pt x="34290" y="52070"/>
                </a:lnTo>
                <a:lnTo>
                  <a:pt x="34290" y="54610"/>
                </a:lnTo>
                <a:lnTo>
                  <a:pt x="77470" y="54610"/>
                </a:lnTo>
                <a:lnTo>
                  <a:pt x="77470" y="52070"/>
                </a:lnTo>
                <a:close/>
              </a:path>
              <a:path w="181609" h="166370">
                <a:moveTo>
                  <a:pt x="76200" y="50800"/>
                </a:moveTo>
                <a:lnTo>
                  <a:pt x="33020" y="50800"/>
                </a:lnTo>
                <a:lnTo>
                  <a:pt x="33020" y="52070"/>
                </a:lnTo>
                <a:lnTo>
                  <a:pt x="76200" y="52070"/>
                </a:lnTo>
                <a:lnTo>
                  <a:pt x="76200" y="50800"/>
                </a:lnTo>
                <a:close/>
              </a:path>
              <a:path w="181609" h="166370">
                <a:moveTo>
                  <a:pt x="74929" y="49530"/>
                </a:moveTo>
                <a:lnTo>
                  <a:pt x="31750" y="49530"/>
                </a:lnTo>
                <a:lnTo>
                  <a:pt x="31750" y="50800"/>
                </a:lnTo>
                <a:lnTo>
                  <a:pt x="74929" y="50800"/>
                </a:lnTo>
                <a:lnTo>
                  <a:pt x="74929" y="49530"/>
                </a:lnTo>
                <a:close/>
              </a:path>
              <a:path w="181609" h="166370">
                <a:moveTo>
                  <a:pt x="72389" y="45720"/>
                </a:moveTo>
                <a:lnTo>
                  <a:pt x="30479" y="45720"/>
                </a:lnTo>
                <a:lnTo>
                  <a:pt x="30479" y="49530"/>
                </a:lnTo>
                <a:lnTo>
                  <a:pt x="73659" y="49530"/>
                </a:lnTo>
                <a:lnTo>
                  <a:pt x="73659" y="48260"/>
                </a:lnTo>
                <a:lnTo>
                  <a:pt x="72389" y="48260"/>
                </a:lnTo>
                <a:lnTo>
                  <a:pt x="72389" y="45720"/>
                </a:lnTo>
                <a:close/>
              </a:path>
              <a:path w="181609" h="166370">
                <a:moveTo>
                  <a:pt x="69850" y="44450"/>
                </a:moveTo>
                <a:lnTo>
                  <a:pt x="27940" y="44450"/>
                </a:lnTo>
                <a:lnTo>
                  <a:pt x="27940" y="45720"/>
                </a:lnTo>
                <a:lnTo>
                  <a:pt x="69850" y="45720"/>
                </a:lnTo>
                <a:lnTo>
                  <a:pt x="69850" y="44450"/>
                </a:lnTo>
                <a:close/>
              </a:path>
              <a:path w="181609" h="166370">
                <a:moveTo>
                  <a:pt x="68579" y="41910"/>
                </a:moveTo>
                <a:lnTo>
                  <a:pt x="26670" y="41910"/>
                </a:lnTo>
                <a:lnTo>
                  <a:pt x="26670" y="44450"/>
                </a:lnTo>
                <a:lnTo>
                  <a:pt x="68579" y="44450"/>
                </a:lnTo>
                <a:lnTo>
                  <a:pt x="68579" y="41910"/>
                </a:lnTo>
                <a:close/>
              </a:path>
              <a:path w="181609" h="166370">
                <a:moveTo>
                  <a:pt x="67309" y="39370"/>
                </a:moveTo>
                <a:lnTo>
                  <a:pt x="25400" y="39370"/>
                </a:lnTo>
                <a:lnTo>
                  <a:pt x="25400" y="41910"/>
                </a:lnTo>
                <a:lnTo>
                  <a:pt x="67309" y="41910"/>
                </a:lnTo>
                <a:lnTo>
                  <a:pt x="67309" y="39370"/>
                </a:lnTo>
                <a:close/>
              </a:path>
              <a:path w="181609" h="166370">
                <a:moveTo>
                  <a:pt x="63500" y="35560"/>
                </a:moveTo>
                <a:lnTo>
                  <a:pt x="21590" y="35560"/>
                </a:lnTo>
                <a:lnTo>
                  <a:pt x="21590" y="36830"/>
                </a:lnTo>
                <a:lnTo>
                  <a:pt x="22860" y="36830"/>
                </a:lnTo>
                <a:lnTo>
                  <a:pt x="22860" y="39370"/>
                </a:lnTo>
                <a:lnTo>
                  <a:pt x="64770" y="39370"/>
                </a:lnTo>
                <a:lnTo>
                  <a:pt x="64770" y="38100"/>
                </a:lnTo>
                <a:lnTo>
                  <a:pt x="63500" y="38100"/>
                </a:lnTo>
                <a:lnTo>
                  <a:pt x="63500" y="35560"/>
                </a:lnTo>
                <a:close/>
              </a:path>
              <a:path w="181609" h="166370">
                <a:moveTo>
                  <a:pt x="62229" y="33020"/>
                </a:moveTo>
                <a:lnTo>
                  <a:pt x="20320" y="33020"/>
                </a:lnTo>
                <a:lnTo>
                  <a:pt x="20320" y="35560"/>
                </a:lnTo>
                <a:lnTo>
                  <a:pt x="62229" y="35560"/>
                </a:lnTo>
                <a:lnTo>
                  <a:pt x="62229" y="33020"/>
                </a:lnTo>
                <a:close/>
              </a:path>
              <a:path w="181609" h="166370">
                <a:moveTo>
                  <a:pt x="60959" y="30480"/>
                </a:moveTo>
                <a:lnTo>
                  <a:pt x="17779" y="30480"/>
                </a:lnTo>
                <a:lnTo>
                  <a:pt x="17779" y="31750"/>
                </a:lnTo>
                <a:lnTo>
                  <a:pt x="19050" y="31750"/>
                </a:lnTo>
                <a:lnTo>
                  <a:pt x="19050" y="33020"/>
                </a:lnTo>
                <a:lnTo>
                  <a:pt x="60959" y="33020"/>
                </a:lnTo>
                <a:lnTo>
                  <a:pt x="60959" y="30480"/>
                </a:lnTo>
                <a:close/>
              </a:path>
              <a:path w="181609" h="166370">
                <a:moveTo>
                  <a:pt x="59690" y="26670"/>
                </a:moveTo>
                <a:lnTo>
                  <a:pt x="15240" y="26670"/>
                </a:lnTo>
                <a:lnTo>
                  <a:pt x="15240" y="29210"/>
                </a:lnTo>
                <a:lnTo>
                  <a:pt x="16510" y="29210"/>
                </a:lnTo>
                <a:lnTo>
                  <a:pt x="16510" y="30480"/>
                </a:lnTo>
                <a:lnTo>
                  <a:pt x="59690" y="30480"/>
                </a:lnTo>
                <a:lnTo>
                  <a:pt x="59690" y="26670"/>
                </a:lnTo>
                <a:close/>
              </a:path>
              <a:path w="181609" h="166370">
                <a:moveTo>
                  <a:pt x="55879" y="20320"/>
                </a:moveTo>
                <a:lnTo>
                  <a:pt x="12700" y="20320"/>
                </a:lnTo>
                <a:lnTo>
                  <a:pt x="12700" y="24130"/>
                </a:lnTo>
                <a:lnTo>
                  <a:pt x="13970" y="24130"/>
                </a:lnTo>
                <a:lnTo>
                  <a:pt x="13970" y="26670"/>
                </a:lnTo>
                <a:lnTo>
                  <a:pt x="58420" y="26670"/>
                </a:lnTo>
                <a:lnTo>
                  <a:pt x="58420" y="25400"/>
                </a:lnTo>
                <a:lnTo>
                  <a:pt x="57150" y="25400"/>
                </a:lnTo>
                <a:lnTo>
                  <a:pt x="57150" y="22860"/>
                </a:lnTo>
                <a:lnTo>
                  <a:pt x="55879" y="22860"/>
                </a:lnTo>
                <a:lnTo>
                  <a:pt x="55879" y="20320"/>
                </a:lnTo>
                <a:close/>
              </a:path>
              <a:path w="181609" h="166370">
                <a:moveTo>
                  <a:pt x="54610" y="17780"/>
                </a:moveTo>
                <a:lnTo>
                  <a:pt x="10160" y="17780"/>
                </a:lnTo>
                <a:lnTo>
                  <a:pt x="10160" y="20320"/>
                </a:lnTo>
                <a:lnTo>
                  <a:pt x="54610" y="20320"/>
                </a:lnTo>
                <a:lnTo>
                  <a:pt x="54610" y="17780"/>
                </a:lnTo>
                <a:close/>
              </a:path>
              <a:path w="181609" h="166370">
                <a:moveTo>
                  <a:pt x="53340" y="13970"/>
                </a:moveTo>
                <a:lnTo>
                  <a:pt x="8890" y="13970"/>
                </a:lnTo>
                <a:lnTo>
                  <a:pt x="8890" y="17780"/>
                </a:lnTo>
                <a:lnTo>
                  <a:pt x="53340" y="17780"/>
                </a:lnTo>
                <a:lnTo>
                  <a:pt x="53340" y="13970"/>
                </a:lnTo>
                <a:close/>
              </a:path>
              <a:path w="181609" h="166370">
                <a:moveTo>
                  <a:pt x="52070" y="12700"/>
                </a:moveTo>
                <a:lnTo>
                  <a:pt x="7620" y="12700"/>
                </a:lnTo>
                <a:lnTo>
                  <a:pt x="7620" y="13970"/>
                </a:lnTo>
                <a:lnTo>
                  <a:pt x="52070" y="13970"/>
                </a:lnTo>
                <a:lnTo>
                  <a:pt x="52070" y="12700"/>
                </a:lnTo>
                <a:close/>
              </a:path>
              <a:path w="181609" h="166370">
                <a:moveTo>
                  <a:pt x="50800" y="10160"/>
                </a:moveTo>
                <a:lnTo>
                  <a:pt x="6350" y="10160"/>
                </a:lnTo>
                <a:lnTo>
                  <a:pt x="6350" y="12700"/>
                </a:lnTo>
                <a:lnTo>
                  <a:pt x="50800" y="12700"/>
                </a:lnTo>
                <a:lnTo>
                  <a:pt x="50800" y="10160"/>
                </a:lnTo>
                <a:close/>
              </a:path>
              <a:path w="181609" h="166370">
                <a:moveTo>
                  <a:pt x="49530" y="7620"/>
                </a:moveTo>
                <a:lnTo>
                  <a:pt x="5079" y="7620"/>
                </a:lnTo>
                <a:lnTo>
                  <a:pt x="5079" y="10160"/>
                </a:lnTo>
                <a:lnTo>
                  <a:pt x="49529" y="10160"/>
                </a:lnTo>
                <a:lnTo>
                  <a:pt x="49530" y="7620"/>
                </a:lnTo>
                <a:close/>
              </a:path>
              <a:path w="181609" h="166370">
                <a:moveTo>
                  <a:pt x="4699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2540" y="2540"/>
                </a:lnTo>
                <a:lnTo>
                  <a:pt x="2540" y="6350"/>
                </a:lnTo>
                <a:lnTo>
                  <a:pt x="3810" y="6350"/>
                </a:lnTo>
                <a:lnTo>
                  <a:pt x="3810" y="7620"/>
                </a:lnTo>
                <a:lnTo>
                  <a:pt x="48260" y="7620"/>
                </a:lnTo>
                <a:lnTo>
                  <a:pt x="48260" y="5080"/>
                </a:lnTo>
                <a:lnTo>
                  <a:pt x="46990" y="5080"/>
                </a:lnTo>
                <a:lnTo>
                  <a:pt x="46990" y="1270"/>
                </a:lnTo>
                <a:close/>
              </a:path>
              <a:path w="181609" h="1663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02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bk object 2725"/>
          <p:cNvSpPr/>
          <p:nvPr/>
        </p:nvSpPr>
        <p:spPr>
          <a:xfrm>
            <a:off x="6998969" y="651383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bk object 2726"/>
          <p:cNvSpPr/>
          <p:nvPr/>
        </p:nvSpPr>
        <p:spPr>
          <a:xfrm>
            <a:off x="6993890" y="6511290"/>
            <a:ext cx="68580" cy="2540"/>
          </a:xfrm>
          <a:custGeom>
            <a:avLst/>
            <a:gdLst/>
            <a:ahLst/>
            <a:cxnLst/>
            <a:rect l="l" t="t" r="r" b="b"/>
            <a:pathLst>
              <a:path w="68579" h="2540">
                <a:moveTo>
                  <a:pt x="68579" y="0"/>
                </a:moveTo>
                <a:lnTo>
                  <a:pt x="0" y="0"/>
                </a:lnTo>
                <a:lnTo>
                  <a:pt x="0" y="2539"/>
                </a:lnTo>
                <a:lnTo>
                  <a:pt x="68579" y="2539"/>
                </a:lnTo>
                <a:lnTo>
                  <a:pt x="6857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bk object 2727"/>
          <p:cNvSpPr/>
          <p:nvPr/>
        </p:nvSpPr>
        <p:spPr>
          <a:xfrm>
            <a:off x="6988809" y="6508750"/>
            <a:ext cx="68580" cy="2540"/>
          </a:xfrm>
          <a:custGeom>
            <a:avLst/>
            <a:gdLst/>
            <a:ahLst/>
            <a:cxnLst/>
            <a:rect l="l" t="t" r="r" b="b"/>
            <a:pathLst>
              <a:path w="68579" h="2540">
                <a:moveTo>
                  <a:pt x="68579" y="0"/>
                </a:moveTo>
                <a:lnTo>
                  <a:pt x="0" y="0"/>
                </a:lnTo>
                <a:lnTo>
                  <a:pt x="0" y="2539"/>
                </a:lnTo>
                <a:lnTo>
                  <a:pt x="68579" y="2539"/>
                </a:lnTo>
                <a:lnTo>
                  <a:pt x="6857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bk object 2728"/>
          <p:cNvSpPr/>
          <p:nvPr/>
        </p:nvSpPr>
        <p:spPr>
          <a:xfrm>
            <a:off x="6986269" y="650748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bk object 2729"/>
          <p:cNvSpPr/>
          <p:nvPr/>
        </p:nvSpPr>
        <p:spPr>
          <a:xfrm>
            <a:off x="6981190" y="6504940"/>
            <a:ext cx="67310" cy="2540"/>
          </a:xfrm>
          <a:custGeom>
            <a:avLst/>
            <a:gdLst/>
            <a:ahLst/>
            <a:cxnLst/>
            <a:rect l="l" t="t" r="r" b="b"/>
            <a:pathLst>
              <a:path w="67309" h="2540">
                <a:moveTo>
                  <a:pt x="67309" y="0"/>
                </a:moveTo>
                <a:lnTo>
                  <a:pt x="0" y="0"/>
                </a:lnTo>
                <a:lnTo>
                  <a:pt x="0" y="2539"/>
                </a:lnTo>
                <a:lnTo>
                  <a:pt x="67309" y="2539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bk object 2730"/>
          <p:cNvSpPr/>
          <p:nvPr/>
        </p:nvSpPr>
        <p:spPr>
          <a:xfrm>
            <a:off x="6976109" y="6502400"/>
            <a:ext cx="67310" cy="2540"/>
          </a:xfrm>
          <a:custGeom>
            <a:avLst/>
            <a:gdLst/>
            <a:ahLst/>
            <a:cxnLst/>
            <a:rect l="l" t="t" r="r" b="b"/>
            <a:pathLst>
              <a:path w="67309" h="2540">
                <a:moveTo>
                  <a:pt x="67309" y="0"/>
                </a:moveTo>
                <a:lnTo>
                  <a:pt x="0" y="0"/>
                </a:lnTo>
                <a:lnTo>
                  <a:pt x="0" y="2539"/>
                </a:lnTo>
                <a:lnTo>
                  <a:pt x="67309" y="2539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bk object 2731"/>
          <p:cNvSpPr/>
          <p:nvPr/>
        </p:nvSpPr>
        <p:spPr>
          <a:xfrm>
            <a:off x="6973569" y="65011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67309" y="0"/>
                </a:moveTo>
                <a:lnTo>
                  <a:pt x="0" y="0"/>
                </a:lnTo>
                <a:lnTo>
                  <a:pt x="0" y="1270"/>
                </a:lnTo>
                <a:lnTo>
                  <a:pt x="67309" y="1270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bk object 2732"/>
          <p:cNvSpPr/>
          <p:nvPr/>
        </p:nvSpPr>
        <p:spPr>
          <a:xfrm>
            <a:off x="6968490" y="6498590"/>
            <a:ext cx="66040" cy="2540"/>
          </a:xfrm>
          <a:custGeom>
            <a:avLst/>
            <a:gdLst/>
            <a:ahLst/>
            <a:cxnLst/>
            <a:rect l="l" t="t" r="r" b="b"/>
            <a:pathLst>
              <a:path w="66040" h="2539">
                <a:moveTo>
                  <a:pt x="66040" y="0"/>
                </a:moveTo>
                <a:lnTo>
                  <a:pt x="0" y="0"/>
                </a:lnTo>
                <a:lnTo>
                  <a:pt x="0" y="2540"/>
                </a:lnTo>
                <a:lnTo>
                  <a:pt x="66040" y="2540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bk object 2733"/>
          <p:cNvSpPr/>
          <p:nvPr/>
        </p:nvSpPr>
        <p:spPr>
          <a:xfrm>
            <a:off x="6963409" y="6496050"/>
            <a:ext cx="66040" cy="2540"/>
          </a:xfrm>
          <a:custGeom>
            <a:avLst/>
            <a:gdLst/>
            <a:ahLst/>
            <a:cxnLst/>
            <a:rect l="l" t="t" r="r" b="b"/>
            <a:pathLst>
              <a:path w="66040" h="2539">
                <a:moveTo>
                  <a:pt x="66040" y="0"/>
                </a:moveTo>
                <a:lnTo>
                  <a:pt x="0" y="0"/>
                </a:lnTo>
                <a:lnTo>
                  <a:pt x="0" y="2539"/>
                </a:lnTo>
                <a:lnTo>
                  <a:pt x="66040" y="2539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bk object 2734"/>
          <p:cNvSpPr/>
          <p:nvPr/>
        </p:nvSpPr>
        <p:spPr>
          <a:xfrm>
            <a:off x="6960869" y="6494779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40" h="1270">
                <a:moveTo>
                  <a:pt x="66040" y="0"/>
                </a:moveTo>
                <a:lnTo>
                  <a:pt x="0" y="0"/>
                </a:lnTo>
                <a:lnTo>
                  <a:pt x="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bk object 2735"/>
          <p:cNvSpPr/>
          <p:nvPr/>
        </p:nvSpPr>
        <p:spPr>
          <a:xfrm>
            <a:off x="6955790" y="649224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70" h="2539">
                <a:moveTo>
                  <a:pt x="64770" y="0"/>
                </a:moveTo>
                <a:lnTo>
                  <a:pt x="0" y="0"/>
                </a:lnTo>
                <a:lnTo>
                  <a:pt x="0" y="2540"/>
                </a:lnTo>
                <a:lnTo>
                  <a:pt x="64770" y="2540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bk object 2736"/>
          <p:cNvSpPr/>
          <p:nvPr/>
        </p:nvSpPr>
        <p:spPr>
          <a:xfrm>
            <a:off x="6950709" y="648970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70" h="2539">
                <a:moveTo>
                  <a:pt x="64770" y="0"/>
                </a:moveTo>
                <a:lnTo>
                  <a:pt x="0" y="0"/>
                </a:lnTo>
                <a:lnTo>
                  <a:pt x="0" y="2539"/>
                </a:lnTo>
                <a:lnTo>
                  <a:pt x="64770" y="2539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bk object 2737"/>
          <p:cNvSpPr/>
          <p:nvPr/>
        </p:nvSpPr>
        <p:spPr>
          <a:xfrm>
            <a:off x="6948169" y="648842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bk object 2738"/>
          <p:cNvSpPr/>
          <p:nvPr/>
        </p:nvSpPr>
        <p:spPr>
          <a:xfrm>
            <a:off x="6943090" y="648589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70" h="2539">
                <a:moveTo>
                  <a:pt x="64770" y="0"/>
                </a:moveTo>
                <a:lnTo>
                  <a:pt x="0" y="0"/>
                </a:lnTo>
                <a:lnTo>
                  <a:pt x="0" y="2540"/>
                </a:lnTo>
                <a:lnTo>
                  <a:pt x="64770" y="2540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bk object 2739"/>
          <p:cNvSpPr/>
          <p:nvPr/>
        </p:nvSpPr>
        <p:spPr>
          <a:xfrm>
            <a:off x="6938009" y="6483350"/>
            <a:ext cx="63500" cy="2540"/>
          </a:xfrm>
          <a:custGeom>
            <a:avLst/>
            <a:gdLst/>
            <a:ahLst/>
            <a:cxnLst/>
            <a:rect l="l" t="t" r="r" b="b"/>
            <a:pathLst>
              <a:path w="63500" h="2539">
                <a:moveTo>
                  <a:pt x="63500" y="0"/>
                </a:moveTo>
                <a:lnTo>
                  <a:pt x="0" y="0"/>
                </a:lnTo>
                <a:lnTo>
                  <a:pt x="0" y="2539"/>
                </a:lnTo>
                <a:lnTo>
                  <a:pt x="63500" y="2539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bk object 2740"/>
          <p:cNvSpPr/>
          <p:nvPr/>
        </p:nvSpPr>
        <p:spPr>
          <a:xfrm>
            <a:off x="6935469" y="648207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bk object 2741"/>
          <p:cNvSpPr/>
          <p:nvPr/>
        </p:nvSpPr>
        <p:spPr>
          <a:xfrm>
            <a:off x="6930390" y="6479540"/>
            <a:ext cx="63500" cy="2540"/>
          </a:xfrm>
          <a:custGeom>
            <a:avLst/>
            <a:gdLst/>
            <a:ahLst/>
            <a:cxnLst/>
            <a:rect l="l" t="t" r="r" b="b"/>
            <a:pathLst>
              <a:path w="63500" h="2539">
                <a:moveTo>
                  <a:pt x="63500" y="0"/>
                </a:moveTo>
                <a:lnTo>
                  <a:pt x="0" y="0"/>
                </a:lnTo>
                <a:lnTo>
                  <a:pt x="0" y="2540"/>
                </a:lnTo>
                <a:lnTo>
                  <a:pt x="63500" y="2540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bk object 2742"/>
          <p:cNvSpPr/>
          <p:nvPr/>
        </p:nvSpPr>
        <p:spPr>
          <a:xfrm>
            <a:off x="6925309" y="647700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bk object 2743"/>
          <p:cNvSpPr/>
          <p:nvPr/>
        </p:nvSpPr>
        <p:spPr>
          <a:xfrm>
            <a:off x="6922769" y="647572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bk object 2744"/>
          <p:cNvSpPr/>
          <p:nvPr/>
        </p:nvSpPr>
        <p:spPr>
          <a:xfrm>
            <a:off x="6917690" y="647319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bk object 2745"/>
          <p:cNvSpPr/>
          <p:nvPr/>
        </p:nvSpPr>
        <p:spPr>
          <a:xfrm>
            <a:off x="6912609" y="6470650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60959" y="0"/>
                </a:moveTo>
                <a:lnTo>
                  <a:pt x="0" y="0"/>
                </a:lnTo>
                <a:lnTo>
                  <a:pt x="0" y="2539"/>
                </a:lnTo>
                <a:lnTo>
                  <a:pt x="60959" y="2539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bk object 2746"/>
          <p:cNvSpPr/>
          <p:nvPr/>
        </p:nvSpPr>
        <p:spPr>
          <a:xfrm>
            <a:off x="6910069" y="6469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bk object 2747"/>
          <p:cNvSpPr/>
          <p:nvPr/>
        </p:nvSpPr>
        <p:spPr>
          <a:xfrm>
            <a:off x="6904990" y="6466840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60959" y="0"/>
                </a:moveTo>
                <a:lnTo>
                  <a:pt x="0" y="0"/>
                </a:lnTo>
                <a:lnTo>
                  <a:pt x="0" y="2540"/>
                </a:lnTo>
                <a:lnTo>
                  <a:pt x="60959" y="2540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bk object 2748"/>
          <p:cNvSpPr/>
          <p:nvPr/>
        </p:nvSpPr>
        <p:spPr>
          <a:xfrm>
            <a:off x="6901180" y="6464300"/>
            <a:ext cx="59690" cy="2540"/>
          </a:xfrm>
          <a:custGeom>
            <a:avLst/>
            <a:gdLst/>
            <a:ahLst/>
            <a:cxnLst/>
            <a:rect l="l" t="t" r="r" b="b"/>
            <a:pathLst>
              <a:path w="59690" h="2539">
                <a:moveTo>
                  <a:pt x="59690" y="0"/>
                </a:moveTo>
                <a:lnTo>
                  <a:pt x="0" y="0"/>
                </a:lnTo>
                <a:lnTo>
                  <a:pt x="0" y="2539"/>
                </a:lnTo>
                <a:lnTo>
                  <a:pt x="59690" y="2539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bk object 2749"/>
          <p:cNvSpPr/>
          <p:nvPr/>
        </p:nvSpPr>
        <p:spPr>
          <a:xfrm>
            <a:off x="6898640" y="646302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bk object 2750"/>
          <p:cNvSpPr/>
          <p:nvPr/>
        </p:nvSpPr>
        <p:spPr>
          <a:xfrm>
            <a:off x="6894830" y="6460490"/>
            <a:ext cx="59690" cy="2540"/>
          </a:xfrm>
          <a:custGeom>
            <a:avLst/>
            <a:gdLst/>
            <a:ahLst/>
            <a:cxnLst/>
            <a:rect l="l" t="t" r="r" b="b"/>
            <a:pathLst>
              <a:path w="59690" h="2539">
                <a:moveTo>
                  <a:pt x="59690" y="0"/>
                </a:moveTo>
                <a:lnTo>
                  <a:pt x="0" y="0"/>
                </a:lnTo>
                <a:lnTo>
                  <a:pt x="0" y="2540"/>
                </a:lnTo>
                <a:lnTo>
                  <a:pt x="59690" y="2540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bk object 2751"/>
          <p:cNvSpPr/>
          <p:nvPr/>
        </p:nvSpPr>
        <p:spPr>
          <a:xfrm>
            <a:off x="6891019" y="6457950"/>
            <a:ext cx="59690" cy="2540"/>
          </a:xfrm>
          <a:custGeom>
            <a:avLst/>
            <a:gdLst/>
            <a:ahLst/>
            <a:cxnLst/>
            <a:rect l="l" t="t" r="r" b="b"/>
            <a:pathLst>
              <a:path w="59690" h="2539">
                <a:moveTo>
                  <a:pt x="59690" y="0"/>
                </a:moveTo>
                <a:lnTo>
                  <a:pt x="0" y="0"/>
                </a:lnTo>
                <a:lnTo>
                  <a:pt x="0" y="2539"/>
                </a:lnTo>
                <a:lnTo>
                  <a:pt x="59690" y="2539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bk object 2752"/>
          <p:cNvSpPr/>
          <p:nvPr/>
        </p:nvSpPr>
        <p:spPr>
          <a:xfrm>
            <a:off x="6888480" y="64566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bk object 2753"/>
          <p:cNvSpPr/>
          <p:nvPr/>
        </p:nvSpPr>
        <p:spPr>
          <a:xfrm>
            <a:off x="6884669" y="6454140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60959" y="0"/>
                </a:moveTo>
                <a:lnTo>
                  <a:pt x="0" y="0"/>
                </a:lnTo>
                <a:lnTo>
                  <a:pt x="0" y="2540"/>
                </a:lnTo>
                <a:lnTo>
                  <a:pt x="60959" y="2540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bk object 2754"/>
          <p:cNvSpPr/>
          <p:nvPr/>
        </p:nvSpPr>
        <p:spPr>
          <a:xfrm>
            <a:off x="6879590" y="645160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bk object 2755"/>
          <p:cNvSpPr/>
          <p:nvPr/>
        </p:nvSpPr>
        <p:spPr>
          <a:xfrm>
            <a:off x="6878319" y="645032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bk object 2756"/>
          <p:cNvSpPr/>
          <p:nvPr/>
        </p:nvSpPr>
        <p:spPr>
          <a:xfrm>
            <a:off x="6875780" y="644905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bk object 2757"/>
          <p:cNvSpPr/>
          <p:nvPr/>
        </p:nvSpPr>
        <p:spPr>
          <a:xfrm>
            <a:off x="6869430" y="6445250"/>
            <a:ext cx="62230" cy="3810"/>
          </a:xfrm>
          <a:custGeom>
            <a:avLst/>
            <a:gdLst/>
            <a:ahLst/>
            <a:cxnLst/>
            <a:rect l="l" t="t" r="r" b="b"/>
            <a:pathLst>
              <a:path w="62229" h="3810">
                <a:moveTo>
                  <a:pt x="62229" y="0"/>
                </a:moveTo>
                <a:lnTo>
                  <a:pt x="0" y="0"/>
                </a:lnTo>
                <a:lnTo>
                  <a:pt x="0" y="3809"/>
                </a:lnTo>
                <a:lnTo>
                  <a:pt x="62229" y="380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bk object 2758"/>
          <p:cNvSpPr/>
          <p:nvPr/>
        </p:nvSpPr>
        <p:spPr>
          <a:xfrm>
            <a:off x="6866890" y="644397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bk object 2759"/>
          <p:cNvSpPr/>
          <p:nvPr/>
        </p:nvSpPr>
        <p:spPr>
          <a:xfrm>
            <a:off x="6865619" y="644270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bk object 2760"/>
          <p:cNvSpPr/>
          <p:nvPr/>
        </p:nvSpPr>
        <p:spPr>
          <a:xfrm>
            <a:off x="6859269" y="6438900"/>
            <a:ext cx="63500" cy="3810"/>
          </a:xfrm>
          <a:custGeom>
            <a:avLst/>
            <a:gdLst/>
            <a:ahLst/>
            <a:cxnLst/>
            <a:rect l="l" t="t" r="r" b="b"/>
            <a:pathLst>
              <a:path w="63500" h="3810">
                <a:moveTo>
                  <a:pt x="63500" y="0"/>
                </a:moveTo>
                <a:lnTo>
                  <a:pt x="0" y="0"/>
                </a:lnTo>
                <a:lnTo>
                  <a:pt x="0" y="3809"/>
                </a:lnTo>
                <a:lnTo>
                  <a:pt x="63500" y="3809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bk object 2761"/>
          <p:cNvSpPr/>
          <p:nvPr/>
        </p:nvSpPr>
        <p:spPr>
          <a:xfrm>
            <a:off x="6856730" y="643762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bk object 2762"/>
          <p:cNvSpPr/>
          <p:nvPr/>
        </p:nvSpPr>
        <p:spPr>
          <a:xfrm>
            <a:off x="6854190" y="643635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bk object 2763"/>
          <p:cNvSpPr/>
          <p:nvPr/>
        </p:nvSpPr>
        <p:spPr>
          <a:xfrm>
            <a:off x="6847840" y="6432550"/>
            <a:ext cx="64769" cy="3810"/>
          </a:xfrm>
          <a:custGeom>
            <a:avLst/>
            <a:gdLst/>
            <a:ahLst/>
            <a:cxnLst/>
            <a:rect l="l" t="t" r="r" b="b"/>
            <a:pathLst>
              <a:path w="64770" h="3810">
                <a:moveTo>
                  <a:pt x="64770" y="0"/>
                </a:moveTo>
                <a:lnTo>
                  <a:pt x="0" y="0"/>
                </a:lnTo>
                <a:lnTo>
                  <a:pt x="0" y="3809"/>
                </a:lnTo>
                <a:lnTo>
                  <a:pt x="64770" y="3809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bk object 2764"/>
          <p:cNvSpPr/>
          <p:nvPr/>
        </p:nvSpPr>
        <p:spPr>
          <a:xfrm>
            <a:off x="6846569" y="643127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bk object 2765"/>
          <p:cNvSpPr/>
          <p:nvPr/>
        </p:nvSpPr>
        <p:spPr>
          <a:xfrm>
            <a:off x="6844030" y="643000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bk object 2766"/>
          <p:cNvSpPr/>
          <p:nvPr/>
        </p:nvSpPr>
        <p:spPr>
          <a:xfrm>
            <a:off x="6837680" y="6426200"/>
            <a:ext cx="64769" cy="3810"/>
          </a:xfrm>
          <a:custGeom>
            <a:avLst/>
            <a:gdLst/>
            <a:ahLst/>
            <a:cxnLst/>
            <a:rect l="l" t="t" r="r" b="b"/>
            <a:pathLst>
              <a:path w="64770" h="3810">
                <a:moveTo>
                  <a:pt x="64770" y="0"/>
                </a:moveTo>
                <a:lnTo>
                  <a:pt x="0" y="0"/>
                </a:lnTo>
                <a:lnTo>
                  <a:pt x="0" y="3809"/>
                </a:lnTo>
                <a:lnTo>
                  <a:pt x="64770" y="3809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bk object 2767"/>
          <p:cNvSpPr/>
          <p:nvPr/>
        </p:nvSpPr>
        <p:spPr>
          <a:xfrm>
            <a:off x="6835140" y="6424929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40" h="1270">
                <a:moveTo>
                  <a:pt x="66040" y="0"/>
                </a:moveTo>
                <a:lnTo>
                  <a:pt x="0" y="0"/>
                </a:lnTo>
                <a:lnTo>
                  <a:pt x="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bk object 2768"/>
          <p:cNvSpPr/>
          <p:nvPr/>
        </p:nvSpPr>
        <p:spPr>
          <a:xfrm>
            <a:off x="6833869" y="642365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bk object 2769"/>
          <p:cNvSpPr/>
          <p:nvPr/>
        </p:nvSpPr>
        <p:spPr>
          <a:xfrm>
            <a:off x="6827519" y="6419850"/>
            <a:ext cx="66040" cy="3810"/>
          </a:xfrm>
          <a:custGeom>
            <a:avLst/>
            <a:gdLst/>
            <a:ahLst/>
            <a:cxnLst/>
            <a:rect l="l" t="t" r="r" b="b"/>
            <a:pathLst>
              <a:path w="66040" h="3810">
                <a:moveTo>
                  <a:pt x="66040" y="0"/>
                </a:moveTo>
                <a:lnTo>
                  <a:pt x="0" y="0"/>
                </a:lnTo>
                <a:lnTo>
                  <a:pt x="0" y="3809"/>
                </a:lnTo>
                <a:lnTo>
                  <a:pt x="66040" y="3809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bk object 2770"/>
          <p:cNvSpPr/>
          <p:nvPr/>
        </p:nvSpPr>
        <p:spPr>
          <a:xfrm>
            <a:off x="6824980" y="6418579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40" h="1270">
                <a:moveTo>
                  <a:pt x="66040" y="0"/>
                </a:moveTo>
                <a:lnTo>
                  <a:pt x="0" y="0"/>
                </a:lnTo>
                <a:lnTo>
                  <a:pt x="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bk object 2771"/>
          <p:cNvSpPr/>
          <p:nvPr/>
        </p:nvSpPr>
        <p:spPr>
          <a:xfrm>
            <a:off x="6822440" y="641730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67309" y="0"/>
                </a:moveTo>
                <a:lnTo>
                  <a:pt x="0" y="0"/>
                </a:lnTo>
                <a:lnTo>
                  <a:pt x="0" y="1269"/>
                </a:lnTo>
                <a:lnTo>
                  <a:pt x="67309" y="1269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bk object 2772"/>
          <p:cNvSpPr/>
          <p:nvPr/>
        </p:nvSpPr>
        <p:spPr>
          <a:xfrm>
            <a:off x="6816090" y="6413500"/>
            <a:ext cx="67310" cy="3810"/>
          </a:xfrm>
          <a:custGeom>
            <a:avLst/>
            <a:gdLst/>
            <a:ahLst/>
            <a:cxnLst/>
            <a:rect l="l" t="t" r="r" b="b"/>
            <a:pathLst>
              <a:path w="67309" h="3810">
                <a:moveTo>
                  <a:pt x="67309" y="0"/>
                </a:moveTo>
                <a:lnTo>
                  <a:pt x="0" y="0"/>
                </a:lnTo>
                <a:lnTo>
                  <a:pt x="0" y="3809"/>
                </a:lnTo>
                <a:lnTo>
                  <a:pt x="67309" y="3809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bk object 2773"/>
          <p:cNvSpPr/>
          <p:nvPr/>
        </p:nvSpPr>
        <p:spPr>
          <a:xfrm>
            <a:off x="6814819" y="64122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67309" y="0"/>
                </a:moveTo>
                <a:lnTo>
                  <a:pt x="0" y="0"/>
                </a:lnTo>
                <a:lnTo>
                  <a:pt x="0" y="1270"/>
                </a:lnTo>
                <a:lnTo>
                  <a:pt x="67309" y="1270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bk object 2774"/>
          <p:cNvSpPr/>
          <p:nvPr/>
        </p:nvSpPr>
        <p:spPr>
          <a:xfrm>
            <a:off x="6812280" y="641095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67309" y="0"/>
                </a:moveTo>
                <a:lnTo>
                  <a:pt x="0" y="0"/>
                </a:lnTo>
                <a:lnTo>
                  <a:pt x="0" y="1269"/>
                </a:lnTo>
                <a:lnTo>
                  <a:pt x="67309" y="1269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bk object 2775"/>
          <p:cNvSpPr/>
          <p:nvPr/>
        </p:nvSpPr>
        <p:spPr>
          <a:xfrm>
            <a:off x="6807200" y="6407150"/>
            <a:ext cx="67310" cy="3810"/>
          </a:xfrm>
          <a:custGeom>
            <a:avLst/>
            <a:gdLst/>
            <a:ahLst/>
            <a:cxnLst/>
            <a:rect l="l" t="t" r="r" b="b"/>
            <a:pathLst>
              <a:path w="67309" h="3810">
                <a:moveTo>
                  <a:pt x="67309" y="0"/>
                </a:moveTo>
                <a:lnTo>
                  <a:pt x="0" y="0"/>
                </a:lnTo>
                <a:lnTo>
                  <a:pt x="0" y="3809"/>
                </a:lnTo>
                <a:lnTo>
                  <a:pt x="67309" y="3809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bk object 2776"/>
          <p:cNvSpPr/>
          <p:nvPr/>
        </p:nvSpPr>
        <p:spPr>
          <a:xfrm>
            <a:off x="6804659" y="64058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67309" y="0"/>
                </a:moveTo>
                <a:lnTo>
                  <a:pt x="0" y="0"/>
                </a:lnTo>
                <a:lnTo>
                  <a:pt x="0" y="1270"/>
                </a:lnTo>
                <a:lnTo>
                  <a:pt x="67309" y="1270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bk object 2777"/>
          <p:cNvSpPr/>
          <p:nvPr/>
        </p:nvSpPr>
        <p:spPr>
          <a:xfrm>
            <a:off x="6803390" y="640460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67309" y="0"/>
                </a:moveTo>
                <a:lnTo>
                  <a:pt x="0" y="0"/>
                </a:lnTo>
                <a:lnTo>
                  <a:pt x="0" y="1269"/>
                </a:lnTo>
                <a:lnTo>
                  <a:pt x="67309" y="1269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bk object 2778"/>
          <p:cNvSpPr/>
          <p:nvPr/>
        </p:nvSpPr>
        <p:spPr>
          <a:xfrm>
            <a:off x="6798309" y="6400800"/>
            <a:ext cx="66040" cy="3810"/>
          </a:xfrm>
          <a:custGeom>
            <a:avLst/>
            <a:gdLst/>
            <a:ahLst/>
            <a:cxnLst/>
            <a:rect l="l" t="t" r="r" b="b"/>
            <a:pathLst>
              <a:path w="66040" h="3810">
                <a:moveTo>
                  <a:pt x="66040" y="0"/>
                </a:moveTo>
                <a:lnTo>
                  <a:pt x="0" y="0"/>
                </a:lnTo>
                <a:lnTo>
                  <a:pt x="0" y="3809"/>
                </a:lnTo>
                <a:lnTo>
                  <a:pt x="66040" y="3809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bk object 2779"/>
          <p:cNvSpPr/>
          <p:nvPr/>
        </p:nvSpPr>
        <p:spPr>
          <a:xfrm>
            <a:off x="6797040" y="6399529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40" h="1270">
                <a:moveTo>
                  <a:pt x="66040" y="0"/>
                </a:moveTo>
                <a:lnTo>
                  <a:pt x="0" y="0"/>
                </a:lnTo>
                <a:lnTo>
                  <a:pt x="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bk object 2780"/>
          <p:cNvSpPr/>
          <p:nvPr/>
        </p:nvSpPr>
        <p:spPr>
          <a:xfrm>
            <a:off x="6794500" y="6398259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40" h="1270">
                <a:moveTo>
                  <a:pt x="66040" y="0"/>
                </a:moveTo>
                <a:lnTo>
                  <a:pt x="0" y="0"/>
                </a:lnTo>
                <a:lnTo>
                  <a:pt x="0" y="1269"/>
                </a:lnTo>
                <a:lnTo>
                  <a:pt x="66040" y="1269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bk object 2781"/>
          <p:cNvSpPr/>
          <p:nvPr/>
        </p:nvSpPr>
        <p:spPr>
          <a:xfrm>
            <a:off x="6789419" y="6394450"/>
            <a:ext cx="66040" cy="3810"/>
          </a:xfrm>
          <a:custGeom>
            <a:avLst/>
            <a:gdLst/>
            <a:ahLst/>
            <a:cxnLst/>
            <a:rect l="l" t="t" r="r" b="b"/>
            <a:pathLst>
              <a:path w="66040" h="3810">
                <a:moveTo>
                  <a:pt x="66040" y="0"/>
                </a:moveTo>
                <a:lnTo>
                  <a:pt x="0" y="0"/>
                </a:lnTo>
                <a:lnTo>
                  <a:pt x="0" y="3809"/>
                </a:lnTo>
                <a:lnTo>
                  <a:pt x="66040" y="3809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bk object 2782"/>
          <p:cNvSpPr/>
          <p:nvPr/>
        </p:nvSpPr>
        <p:spPr>
          <a:xfrm>
            <a:off x="6788150" y="639317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bk object 2783"/>
          <p:cNvSpPr/>
          <p:nvPr/>
        </p:nvSpPr>
        <p:spPr>
          <a:xfrm>
            <a:off x="6786880" y="639190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bk object 2784"/>
          <p:cNvSpPr/>
          <p:nvPr/>
        </p:nvSpPr>
        <p:spPr>
          <a:xfrm>
            <a:off x="6781800" y="6388100"/>
            <a:ext cx="63500" cy="3810"/>
          </a:xfrm>
          <a:custGeom>
            <a:avLst/>
            <a:gdLst/>
            <a:ahLst/>
            <a:cxnLst/>
            <a:rect l="l" t="t" r="r" b="b"/>
            <a:pathLst>
              <a:path w="63500" h="3810">
                <a:moveTo>
                  <a:pt x="63500" y="0"/>
                </a:moveTo>
                <a:lnTo>
                  <a:pt x="0" y="0"/>
                </a:lnTo>
                <a:lnTo>
                  <a:pt x="0" y="3809"/>
                </a:lnTo>
                <a:lnTo>
                  <a:pt x="63500" y="3809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bk object 2785"/>
          <p:cNvSpPr/>
          <p:nvPr/>
        </p:nvSpPr>
        <p:spPr>
          <a:xfrm>
            <a:off x="6780530" y="638682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bk object 2786"/>
          <p:cNvSpPr/>
          <p:nvPr/>
        </p:nvSpPr>
        <p:spPr>
          <a:xfrm>
            <a:off x="6777990" y="638555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bk object 2787"/>
          <p:cNvSpPr/>
          <p:nvPr/>
        </p:nvSpPr>
        <p:spPr>
          <a:xfrm>
            <a:off x="6772909" y="6381750"/>
            <a:ext cx="63500" cy="3810"/>
          </a:xfrm>
          <a:custGeom>
            <a:avLst/>
            <a:gdLst/>
            <a:ahLst/>
            <a:cxnLst/>
            <a:rect l="l" t="t" r="r" b="b"/>
            <a:pathLst>
              <a:path w="63500" h="3810">
                <a:moveTo>
                  <a:pt x="63500" y="0"/>
                </a:moveTo>
                <a:lnTo>
                  <a:pt x="0" y="0"/>
                </a:lnTo>
                <a:lnTo>
                  <a:pt x="0" y="3809"/>
                </a:lnTo>
                <a:lnTo>
                  <a:pt x="63500" y="3809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bk object 2788"/>
          <p:cNvSpPr/>
          <p:nvPr/>
        </p:nvSpPr>
        <p:spPr>
          <a:xfrm>
            <a:off x="6771640" y="638047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bk object 2789"/>
          <p:cNvSpPr/>
          <p:nvPr/>
        </p:nvSpPr>
        <p:spPr>
          <a:xfrm>
            <a:off x="6770369" y="637920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bk object 2790"/>
          <p:cNvSpPr/>
          <p:nvPr/>
        </p:nvSpPr>
        <p:spPr>
          <a:xfrm>
            <a:off x="6765290" y="6375400"/>
            <a:ext cx="62230" cy="3810"/>
          </a:xfrm>
          <a:custGeom>
            <a:avLst/>
            <a:gdLst/>
            <a:ahLst/>
            <a:cxnLst/>
            <a:rect l="l" t="t" r="r" b="b"/>
            <a:pathLst>
              <a:path w="62229" h="3810">
                <a:moveTo>
                  <a:pt x="62229" y="0"/>
                </a:moveTo>
                <a:lnTo>
                  <a:pt x="0" y="0"/>
                </a:lnTo>
                <a:lnTo>
                  <a:pt x="0" y="3809"/>
                </a:lnTo>
                <a:lnTo>
                  <a:pt x="62229" y="380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bk object 2791"/>
          <p:cNvSpPr/>
          <p:nvPr/>
        </p:nvSpPr>
        <p:spPr>
          <a:xfrm>
            <a:off x="6762750" y="637412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bk object 2792"/>
          <p:cNvSpPr/>
          <p:nvPr/>
        </p:nvSpPr>
        <p:spPr>
          <a:xfrm>
            <a:off x="6761480" y="637285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bk object 2793"/>
          <p:cNvSpPr/>
          <p:nvPr/>
        </p:nvSpPr>
        <p:spPr>
          <a:xfrm>
            <a:off x="6756400" y="6369050"/>
            <a:ext cx="60960" cy="3810"/>
          </a:xfrm>
          <a:custGeom>
            <a:avLst/>
            <a:gdLst/>
            <a:ahLst/>
            <a:cxnLst/>
            <a:rect l="l" t="t" r="r" b="b"/>
            <a:pathLst>
              <a:path w="60959" h="3810">
                <a:moveTo>
                  <a:pt x="60959" y="0"/>
                </a:moveTo>
                <a:lnTo>
                  <a:pt x="0" y="0"/>
                </a:lnTo>
                <a:lnTo>
                  <a:pt x="0" y="3809"/>
                </a:lnTo>
                <a:lnTo>
                  <a:pt x="60959" y="3809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bk object 2794"/>
          <p:cNvSpPr/>
          <p:nvPr/>
        </p:nvSpPr>
        <p:spPr>
          <a:xfrm>
            <a:off x="6755130" y="63677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bk object 2795"/>
          <p:cNvSpPr/>
          <p:nvPr/>
        </p:nvSpPr>
        <p:spPr>
          <a:xfrm>
            <a:off x="6753859" y="636650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bk object 2796"/>
          <p:cNvSpPr/>
          <p:nvPr/>
        </p:nvSpPr>
        <p:spPr>
          <a:xfrm>
            <a:off x="6748780" y="6362700"/>
            <a:ext cx="59690" cy="3810"/>
          </a:xfrm>
          <a:custGeom>
            <a:avLst/>
            <a:gdLst/>
            <a:ahLst/>
            <a:cxnLst/>
            <a:rect l="l" t="t" r="r" b="b"/>
            <a:pathLst>
              <a:path w="59690" h="3810">
                <a:moveTo>
                  <a:pt x="59690" y="0"/>
                </a:moveTo>
                <a:lnTo>
                  <a:pt x="0" y="0"/>
                </a:lnTo>
                <a:lnTo>
                  <a:pt x="0" y="3809"/>
                </a:lnTo>
                <a:lnTo>
                  <a:pt x="59690" y="3809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bk object 2797"/>
          <p:cNvSpPr/>
          <p:nvPr/>
        </p:nvSpPr>
        <p:spPr>
          <a:xfrm>
            <a:off x="6746240" y="636142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bk object 2798"/>
          <p:cNvSpPr/>
          <p:nvPr/>
        </p:nvSpPr>
        <p:spPr>
          <a:xfrm>
            <a:off x="6744969" y="636015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bk object 2799"/>
          <p:cNvSpPr/>
          <p:nvPr/>
        </p:nvSpPr>
        <p:spPr>
          <a:xfrm>
            <a:off x="6739890" y="6356350"/>
            <a:ext cx="58419" cy="3810"/>
          </a:xfrm>
          <a:custGeom>
            <a:avLst/>
            <a:gdLst/>
            <a:ahLst/>
            <a:cxnLst/>
            <a:rect l="l" t="t" r="r" b="b"/>
            <a:pathLst>
              <a:path w="58420" h="3810">
                <a:moveTo>
                  <a:pt x="58420" y="0"/>
                </a:moveTo>
                <a:lnTo>
                  <a:pt x="0" y="0"/>
                </a:lnTo>
                <a:lnTo>
                  <a:pt x="0" y="3809"/>
                </a:lnTo>
                <a:lnTo>
                  <a:pt x="58420" y="3809"/>
                </a:lnTo>
                <a:lnTo>
                  <a:pt x="584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bk object 2800"/>
          <p:cNvSpPr/>
          <p:nvPr/>
        </p:nvSpPr>
        <p:spPr>
          <a:xfrm>
            <a:off x="6738619" y="63550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bk object 2801"/>
          <p:cNvSpPr/>
          <p:nvPr/>
        </p:nvSpPr>
        <p:spPr>
          <a:xfrm>
            <a:off x="6736080" y="63538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bk object 2802"/>
          <p:cNvSpPr/>
          <p:nvPr/>
        </p:nvSpPr>
        <p:spPr>
          <a:xfrm>
            <a:off x="6733540" y="635127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39"/>
                </a:lnTo>
                <a:lnTo>
                  <a:pt x="57150" y="2539"/>
                </a:lnTo>
                <a:lnTo>
                  <a:pt x="571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bk object 2803"/>
          <p:cNvSpPr/>
          <p:nvPr/>
        </p:nvSpPr>
        <p:spPr>
          <a:xfrm>
            <a:off x="6732269" y="635000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bk object 2804"/>
          <p:cNvSpPr/>
          <p:nvPr/>
        </p:nvSpPr>
        <p:spPr>
          <a:xfrm>
            <a:off x="6731000" y="634872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bk object 2805"/>
          <p:cNvSpPr/>
          <p:nvPr/>
        </p:nvSpPr>
        <p:spPr>
          <a:xfrm>
            <a:off x="6729730" y="634745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bk object 2806"/>
          <p:cNvSpPr/>
          <p:nvPr/>
        </p:nvSpPr>
        <p:spPr>
          <a:xfrm>
            <a:off x="7607300" y="533400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</a:pathLst>
          </a:custGeom>
          <a:solidFill>
            <a:srgbClr val="0D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bk object 2807"/>
          <p:cNvSpPr/>
          <p:nvPr/>
        </p:nvSpPr>
        <p:spPr>
          <a:xfrm>
            <a:off x="7607300" y="533654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59" h="1270">
                <a:moveTo>
                  <a:pt x="0" y="1270"/>
                </a:moveTo>
                <a:lnTo>
                  <a:pt x="73659" y="1270"/>
                </a:lnTo>
                <a:lnTo>
                  <a:pt x="736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D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bk object 2808"/>
          <p:cNvSpPr/>
          <p:nvPr/>
        </p:nvSpPr>
        <p:spPr>
          <a:xfrm>
            <a:off x="7607300" y="533527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0" y="1269"/>
                </a:moveTo>
                <a:lnTo>
                  <a:pt x="52070" y="1269"/>
                </a:lnTo>
                <a:lnTo>
                  <a:pt x="520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D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bk object 2809"/>
          <p:cNvSpPr/>
          <p:nvPr/>
        </p:nvSpPr>
        <p:spPr>
          <a:xfrm>
            <a:off x="7607300" y="534098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bk object 2810"/>
          <p:cNvSpPr/>
          <p:nvPr/>
        </p:nvSpPr>
        <p:spPr>
          <a:xfrm>
            <a:off x="7607300" y="533971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bk object 2811"/>
          <p:cNvSpPr/>
          <p:nvPr/>
        </p:nvSpPr>
        <p:spPr>
          <a:xfrm>
            <a:off x="7607300" y="5338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bk object 2812"/>
          <p:cNvSpPr/>
          <p:nvPr/>
        </p:nvSpPr>
        <p:spPr>
          <a:xfrm>
            <a:off x="7607300" y="534352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bk object 2813"/>
          <p:cNvSpPr/>
          <p:nvPr/>
        </p:nvSpPr>
        <p:spPr>
          <a:xfrm>
            <a:off x="7607300" y="534225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bk object 2814"/>
          <p:cNvSpPr/>
          <p:nvPr/>
        </p:nvSpPr>
        <p:spPr>
          <a:xfrm>
            <a:off x="7607300" y="5347334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bk object 2815"/>
          <p:cNvSpPr/>
          <p:nvPr/>
        </p:nvSpPr>
        <p:spPr>
          <a:xfrm>
            <a:off x="7607300" y="534606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bk object 2816"/>
          <p:cNvSpPr/>
          <p:nvPr/>
        </p:nvSpPr>
        <p:spPr>
          <a:xfrm>
            <a:off x="7607300" y="53447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bk object 2817"/>
          <p:cNvSpPr/>
          <p:nvPr/>
        </p:nvSpPr>
        <p:spPr>
          <a:xfrm>
            <a:off x="7607300" y="534987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bk object 2818"/>
          <p:cNvSpPr/>
          <p:nvPr/>
        </p:nvSpPr>
        <p:spPr>
          <a:xfrm>
            <a:off x="7607300" y="534860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bk object 2819"/>
          <p:cNvSpPr/>
          <p:nvPr/>
        </p:nvSpPr>
        <p:spPr>
          <a:xfrm>
            <a:off x="7607300" y="5353684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bk object 2820"/>
          <p:cNvSpPr/>
          <p:nvPr/>
        </p:nvSpPr>
        <p:spPr>
          <a:xfrm>
            <a:off x="7607300" y="535241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bk object 2821"/>
          <p:cNvSpPr/>
          <p:nvPr/>
        </p:nvSpPr>
        <p:spPr>
          <a:xfrm>
            <a:off x="7607300" y="535114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09">
                <a:moveTo>
                  <a:pt x="0" y="0"/>
                </a:moveTo>
                <a:lnTo>
                  <a:pt x="23240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bk object 2822"/>
          <p:cNvSpPr/>
          <p:nvPr/>
        </p:nvSpPr>
        <p:spPr>
          <a:xfrm>
            <a:off x="7660640" y="535622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bk object 2823"/>
          <p:cNvSpPr/>
          <p:nvPr/>
        </p:nvSpPr>
        <p:spPr>
          <a:xfrm>
            <a:off x="7637780" y="535495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4" name="bk object 2824"/>
          <p:cNvSpPr/>
          <p:nvPr/>
        </p:nvSpPr>
        <p:spPr>
          <a:xfrm>
            <a:off x="7729219" y="5360034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5" name="bk object 2825"/>
          <p:cNvSpPr/>
          <p:nvPr/>
        </p:nvSpPr>
        <p:spPr>
          <a:xfrm>
            <a:off x="7706359" y="535876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6" name="bk object 2826"/>
          <p:cNvSpPr/>
          <p:nvPr/>
        </p:nvSpPr>
        <p:spPr>
          <a:xfrm>
            <a:off x="7683500" y="535749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7" name="bk object 2827"/>
          <p:cNvSpPr/>
          <p:nvPr/>
        </p:nvSpPr>
        <p:spPr>
          <a:xfrm>
            <a:off x="7752080" y="5361304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8" name="bk object 2828"/>
          <p:cNvSpPr/>
          <p:nvPr/>
        </p:nvSpPr>
        <p:spPr>
          <a:xfrm>
            <a:off x="7786369" y="53625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9" name="bk object 2829"/>
          <p:cNvSpPr/>
          <p:nvPr/>
        </p:nvSpPr>
        <p:spPr>
          <a:xfrm>
            <a:off x="7810500" y="53663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0" name="bk object 2830"/>
          <p:cNvSpPr/>
          <p:nvPr/>
        </p:nvSpPr>
        <p:spPr>
          <a:xfrm>
            <a:off x="7801609" y="536511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1" name="bk object 2831"/>
          <p:cNvSpPr/>
          <p:nvPr/>
        </p:nvSpPr>
        <p:spPr>
          <a:xfrm>
            <a:off x="7791450" y="536384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2" name="bk object 2832"/>
          <p:cNvSpPr/>
          <p:nvPr/>
        </p:nvSpPr>
        <p:spPr>
          <a:xfrm>
            <a:off x="7829550" y="536892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3" name="bk object 2833"/>
          <p:cNvSpPr/>
          <p:nvPr/>
        </p:nvSpPr>
        <p:spPr>
          <a:xfrm>
            <a:off x="7820659" y="536765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4" name="bk object 2834"/>
          <p:cNvSpPr/>
          <p:nvPr/>
        </p:nvSpPr>
        <p:spPr>
          <a:xfrm>
            <a:off x="7858759" y="5372734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5" name="bk object 2835"/>
          <p:cNvSpPr/>
          <p:nvPr/>
        </p:nvSpPr>
        <p:spPr>
          <a:xfrm>
            <a:off x="7848600" y="537146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6" name="bk object 2836"/>
          <p:cNvSpPr/>
          <p:nvPr/>
        </p:nvSpPr>
        <p:spPr>
          <a:xfrm>
            <a:off x="7839709" y="537019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7" name="bk object 2837"/>
          <p:cNvSpPr/>
          <p:nvPr/>
        </p:nvSpPr>
        <p:spPr>
          <a:xfrm>
            <a:off x="7877809" y="537527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8" name="bk object 2838"/>
          <p:cNvSpPr/>
          <p:nvPr/>
        </p:nvSpPr>
        <p:spPr>
          <a:xfrm>
            <a:off x="7868919" y="537400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9" name="bk object 2839"/>
          <p:cNvSpPr/>
          <p:nvPr/>
        </p:nvSpPr>
        <p:spPr>
          <a:xfrm>
            <a:off x="7907019" y="5379084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0" name="bk object 2840"/>
          <p:cNvSpPr/>
          <p:nvPr/>
        </p:nvSpPr>
        <p:spPr>
          <a:xfrm>
            <a:off x="7896859" y="537781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1" name="bk object 2841"/>
          <p:cNvSpPr/>
          <p:nvPr/>
        </p:nvSpPr>
        <p:spPr>
          <a:xfrm>
            <a:off x="7887969" y="537654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2" name="bk object 2842"/>
          <p:cNvSpPr/>
          <p:nvPr/>
        </p:nvSpPr>
        <p:spPr>
          <a:xfrm>
            <a:off x="7929880" y="53809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0D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3" name="bk object 2843"/>
          <p:cNvSpPr/>
          <p:nvPr/>
        </p:nvSpPr>
        <p:spPr>
          <a:xfrm>
            <a:off x="7915909" y="5380354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4" name="bk object 2844"/>
          <p:cNvSpPr/>
          <p:nvPr/>
        </p:nvSpPr>
        <p:spPr>
          <a:xfrm>
            <a:off x="7946390" y="5385434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5" name="bk object 2845"/>
          <p:cNvSpPr/>
          <p:nvPr/>
        </p:nvSpPr>
        <p:spPr>
          <a:xfrm>
            <a:off x="7940040" y="538416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6" name="bk object 2846"/>
          <p:cNvSpPr/>
          <p:nvPr/>
        </p:nvSpPr>
        <p:spPr>
          <a:xfrm>
            <a:off x="7933690" y="538289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7" name="bk object 2847"/>
          <p:cNvSpPr/>
          <p:nvPr/>
        </p:nvSpPr>
        <p:spPr>
          <a:xfrm>
            <a:off x="7957819" y="538797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8" name="bk object 2848"/>
          <p:cNvSpPr/>
          <p:nvPr/>
        </p:nvSpPr>
        <p:spPr>
          <a:xfrm>
            <a:off x="7951469" y="538670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9" name="bk object 2849"/>
          <p:cNvSpPr/>
          <p:nvPr/>
        </p:nvSpPr>
        <p:spPr>
          <a:xfrm>
            <a:off x="7964169" y="538924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0" name="bk object 2850"/>
          <p:cNvSpPr/>
          <p:nvPr/>
        </p:nvSpPr>
        <p:spPr>
          <a:xfrm>
            <a:off x="7976869" y="539115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69"/>
                </a:lnTo>
                <a:lnTo>
                  <a:pt x="85090" y="1269"/>
                </a:lnTo>
                <a:lnTo>
                  <a:pt x="8509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1" name="bk object 2851"/>
          <p:cNvSpPr/>
          <p:nvPr/>
        </p:nvSpPr>
        <p:spPr>
          <a:xfrm>
            <a:off x="7970519" y="539051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C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2" name="bk object 2852"/>
          <p:cNvSpPr/>
          <p:nvPr/>
        </p:nvSpPr>
        <p:spPr>
          <a:xfrm>
            <a:off x="7988300" y="539369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70"/>
                </a:lnTo>
                <a:lnTo>
                  <a:pt x="83820" y="1270"/>
                </a:lnTo>
                <a:lnTo>
                  <a:pt x="8382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3" name="bk object 2853"/>
          <p:cNvSpPr/>
          <p:nvPr/>
        </p:nvSpPr>
        <p:spPr>
          <a:xfrm>
            <a:off x="7983219" y="539242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4" name="bk object 2854"/>
          <p:cNvSpPr/>
          <p:nvPr/>
        </p:nvSpPr>
        <p:spPr>
          <a:xfrm>
            <a:off x="8007350" y="539750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5" name="bk object 2855"/>
          <p:cNvSpPr/>
          <p:nvPr/>
        </p:nvSpPr>
        <p:spPr>
          <a:xfrm>
            <a:off x="8001000" y="539622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40" h="1270">
                <a:moveTo>
                  <a:pt x="78740" y="0"/>
                </a:moveTo>
                <a:lnTo>
                  <a:pt x="0" y="0"/>
                </a:lnTo>
                <a:lnTo>
                  <a:pt x="0" y="1270"/>
                </a:lnTo>
                <a:lnTo>
                  <a:pt x="78740" y="1270"/>
                </a:lnTo>
                <a:lnTo>
                  <a:pt x="7874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6" name="bk object 2856"/>
          <p:cNvSpPr/>
          <p:nvPr/>
        </p:nvSpPr>
        <p:spPr>
          <a:xfrm>
            <a:off x="7994650" y="5394959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7" name="bk object 2857"/>
          <p:cNvSpPr/>
          <p:nvPr/>
        </p:nvSpPr>
        <p:spPr>
          <a:xfrm>
            <a:off x="8018780" y="540004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59" h="1270">
                <a:moveTo>
                  <a:pt x="73659" y="0"/>
                </a:moveTo>
                <a:lnTo>
                  <a:pt x="0" y="0"/>
                </a:lnTo>
                <a:lnTo>
                  <a:pt x="0" y="1270"/>
                </a:lnTo>
                <a:lnTo>
                  <a:pt x="73659" y="1270"/>
                </a:lnTo>
                <a:lnTo>
                  <a:pt x="7365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8" name="bk object 2858"/>
          <p:cNvSpPr/>
          <p:nvPr/>
        </p:nvSpPr>
        <p:spPr>
          <a:xfrm>
            <a:off x="8013700" y="539877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9" name="bk object 2859"/>
          <p:cNvSpPr/>
          <p:nvPr/>
        </p:nvSpPr>
        <p:spPr>
          <a:xfrm>
            <a:off x="8037830" y="540385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67309" y="0"/>
                </a:moveTo>
                <a:lnTo>
                  <a:pt x="0" y="0"/>
                </a:lnTo>
                <a:lnTo>
                  <a:pt x="0" y="1269"/>
                </a:lnTo>
                <a:lnTo>
                  <a:pt x="67309" y="1269"/>
                </a:lnTo>
                <a:lnTo>
                  <a:pt x="6730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0" name="bk object 2860"/>
          <p:cNvSpPr/>
          <p:nvPr/>
        </p:nvSpPr>
        <p:spPr>
          <a:xfrm>
            <a:off x="8031480" y="5402579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69850" y="0"/>
                </a:moveTo>
                <a:lnTo>
                  <a:pt x="0" y="0"/>
                </a:lnTo>
                <a:lnTo>
                  <a:pt x="0" y="1270"/>
                </a:lnTo>
                <a:lnTo>
                  <a:pt x="69850" y="1270"/>
                </a:lnTo>
                <a:lnTo>
                  <a:pt x="6985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1" name="bk object 2861"/>
          <p:cNvSpPr/>
          <p:nvPr/>
        </p:nvSpPr>
        <p:spPr>
          <a:xfrm>
            <a:off x="8025130" y="540130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70">
                <a:moveTo>
                  <a:pt x="71120" y="0"/>
                </a:moveTo>
                <a:lnTo>
                  <a:pt x="0" y="0"/>
                </a:lnTo>
                <a:lnTo>
                  <a:pt x="0" y="1269"/>
                </a:lnTo>
                <a:lnTo>
                  <a:pt x="71120" y="1269"/>
                </a:lnTo>
                <a:lnTo>
                  <a:pt x="7112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2" name="bk object 2862"/>
          <p:cNvSpPr/>
          <p:nvPr/>
        </p:nvSpPr>
        <p:spPr>
          <a:xfrm>
            <a:off x="8050530" y="540639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3" name="bk object 2863"/>
          <p:cNvSpPr/>
          <p:nvPr/>
        </p:nvSpPr>
        <p:spPr>
          <a:xfrm>
            <a:off x="8044180" y="540512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4" name="bk object 2864"/>
          <p:cNvSpPr/>
          <p:nvPr/>
        </p:nvSpPr>
        <p:spPr>
          <a:xfrm>
            <a:off x="8070850" y="541020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5" name="bk object 2865"/>
          <p:cNvSpPr/>
          <p:nvPr/>
        </p:nvSpPr>
        <p:spPr>
          <a:xfrm>
            <a:off x="8061959" y="540892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6" name="bk object 2866"/>
          <p:cNvSpPr/>
          <p:nvPr/>
        </p:nvSpPr>
        <p:spPr>
          <a:xfrm>
            <a:off x="8055609" y="540765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7" name="bk object 2867"/>
          <p:cNvSpPr/>
          <p:nvPr/>
        </p:nvSpPr>
        <p:spPr>
          <a:xfrm>
            <a:off x="8077200" y="54127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8" name="bk object 2868"/>
          <p:cNvSpPr/>
          <p:nvPr/>
        </p:nvSpPr>
        <p:spPr>
          <a:xfrm>
            <a:off x="8073390" y="541147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9" name="bk object 2869"/>
          <p:cNvSpPr/>
          <p:nvPr/>
        </p:nvSpPr>
        <p:spPr>
          <a:xfrm>
            <a:off x="8087359" y="541655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0" name="bk object 2870"/>
          <p:cNvSpPr/>
          <p:nvPr/>
        </p:nvSpPr>
        <p:spPr>
          <a:xfrm>
            <a:off x="8083550" y="5415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1" name="bk object 2871"/>
          <p:cNvSpPr/>
          <p:nvPr/>
        </p:nvSpPr>
        <p:spPr>
          <a:xfrm>
            <a:off x="8081009" y="541400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2" name="bk object 2872"/>
          <p:cNvSpPr/>
          <p:nvPr/>
        </p:nvSpPr>
        <p:spPr>
          <a:xfrm>
            <a:off x="8091169" y="541782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3" name="bk object 2873"/>
          <p:cNvSpPr/>
          <p:nvPr/>
        </p:nvSpPr>
        <p:spPr>
          <a:xfrm>
            <a:off x="8094980" y="541909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4" name="bk object 2874"/>
          <p:cNvSpPr/>
          <p:nvPr/>
        </p:nvSpPr>
        <p:spPr>
          <a:xfrm>
            <a:off x="8105140" y="542290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5" name="bk object 2875"/>
          <p:cNvSpPr/>
          <p:nvPr/>
        </p:nvSpPr>
        <p:spPr>
          <a:xfrm>
            <a:off x="8102600" y="542162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6" name="bk object 2876"/>
          <p:cNvSpPr/>
          <p:nvPr/>
        </p:nvSpPr>
        <p:spPr>
          <a:xfrm>
            <a:off x="8098790" y="542035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7" name="bk object 2877"/>
          <p:cNvSpPr/>
          <p:nvPr/>
        </p:nvSpPr>
        <p:spPr>
          <a:xfrm>
            <a:off x="8112759" y="54254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8" name="bk object 2878"/>
          <p:cNvSpPr/>
          <p:nvPr/>
        </p:nvSpPr>
        <p:spPr>
          <a:xfrm>
            <a:off x="8108950" y="542417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9" name="bk object 2879"/>
          <p:cNvSpPr/>
          <p:nvPr/>
        </p:nvSpPr>
        <p:spPr>
          <a:xfrm>
            <a:off x="8124190" y="542925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0" name="bk object 2880"/>
          <p:cNvSpPr/>
          <p:nvPr/>
        </p:nvSpPr>
        <p:spPr>
          <a:xfrm>
            <a:off x="8120380" y="542797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1" name="bk object 2881"/>
          <p:cNvSpPr/>
          <p:nvPr/>
        </p:nvSpPr>
        <p:spPr>
          <a:xfrm>
            <a:off x="8116569" y="5426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2" name="bk object 2882"/>
          <p:cNvSpPr/>
          <p:nvPr/>
        </p:nvSpPr>
        <p:spPr>
          <a:xfrm>
            <a:off x="8130540" y="543179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3" name="bk object 2883"/>
          <p:cNvSpPr/>
          <p:nvPr/>
        </p:nvSpPr>
        <p:spPr>
          <a:xfrm>
            <a:off x="8126730" y="543052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4" name="bk object 2884"/>
          <p:cNvSpPr/>
          <p:nvPr/>
        </p:nvSpPr>
        <p:spPr>
          <a:xfrm>
            <a:off x="8141969" y="543560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69"/>
                </a:lnTo>
                <a:lnTo>
                  <a:pt x="60959" y="1269"/>
                </a:lnTo>
                <a:lnTo>
                  <a:pt x="6095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5" name="bk object 2885"/>
          <p:cNvSpPr/>
          <p:nvPr/>
        </p:nvSpPr>
        <p:spPr>
          <a:xfrm>
            <a:off x="8138159" y="543432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6" name="bk object 2886"/>
          <p:cNvSpPr/>
          <p:nvPr/>
        </p:nvSpPr>
        <p:spPr>
          <a:xfrm>
            <a:off x="8134350" y="543305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7" name="bk object 2887"/>
          <p:cNvSpPr/>
          <p:nvPr/>
        </p:nvSpPr>
        <p:spPr>
          <a:xfrm>
            <a:off x="8149590" y="543814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8" name="bk object 2888"/>
          <p:cNvSpPr/>
          <p:nvPr/>
        </p:nvSpPr>
        <p:spPr>
          <a:xfrm>
            <a:off x="8145780" y="543687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9" name="bk object 2889"/>
          <p:cNvSpPr/>
          <p:nvPr/>
        </p:nvSpPr>
        <p:spPr>
          <a:xfrm>
            <a:off x="8159750" y="544195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0" name="bk object 2890"/>
          <p:cNvSpPr/>
          <p:nvPr/>
        </p:nvSpPr>
        <p:spPr>
          <a:xfrm>
            <a:off x="8155940" y="54406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1" name="bk object 2891"/>
          <p:cNvSpPr/>
          <p:nvPr/>
        </p:nvSpPr>
        <p:spPr>
          <a:xfrm>
            <a:off x="8152130" y="543940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2" name="bk object 2892"/>
          <p:cNvSpPr/>
          <p:nvPr/>
        </p:nvSpPr>
        <p:spPr>
          <a:xfrm>
            <a:off x="8167369" y="544449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3" name="bk object 2893"/>
          <p:cNvSpPr/>
          <p:nvPr/>
        </p:nvSpPr>
        <p:spPr>
          <a:xfrm>
            <a:off x="8163559" y="544322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4" name="bk object 2894"/>
          <p:cNvSpPr/>
          <p:nvPr/>
        </p:nvSpPr>
        <p:spPr>
          <a:xfrm>
            <a:off x="8173719" y="544702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5" name="bk object 2895"/>
          <p:cNvSpPr/>
          <p:nvPr/>
        </p:nvSpPr>
        <p:spPr>
          <a:xfrm>
            <a:off x="8171180" y="544575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6" name="bk object 2896"/>
          <p:cNvSpPr/>
          <p:nvPr/>
        </p:nvSpPr>
        <p:spPr>
          <a:xfrm>
            <a:off x="8177530" y="544830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7" name="bk object 2897"/>
          <p:cNvSpPr/>
          <p:nvPr/>
        </p:nvSpPr>
        <p:spPr>
          <a:xfrm>
            <a:off x="8185150" y="545084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8" name="bk object 2898"/>
          <p:cNvSpPr/>
          <p:nvPr/>
        </p:nvSpPr>
        <p:spPr>
          <a:xfrm>
            <a:off x="8181340" y="544957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9" name="bk object 2899"/>
          <p:cNvSpPr/>
          <p:nvPr/>
        </p:nvSpPr>
        <p:spPr>
          <a:xfrm>
            <a:off x="8195309" y="545465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0" name="bk object 2900"/>
          <p:cNvSpPr/>
          <p:nvPr/>
        </p:nvSpPr>
        <p:spPr>
          <a:xfrm>
            <a:off x="8192769" y="545337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1" name="bk object 2901"/>
          <p:cNvSpPr/>
          <p:nvPr/>
        </p:nvSpPr>
        <p:spPr>
          <a:xfrm>
            <a:off x="8188959" y="54521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2" name="bk object 2902"/>
          <p:cNvSpPr/>
          <p:nvPr/>
        </p:nvSpPr>
        <p:spPr>
          <a:xfrm>
            <a:off x="8204200" y="545719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3" name="bk object 2903"/>
          <p:cNvSpPr/>
          <p:nvPr/>
        </p:nvSpPr>
        <p:spPr>
          <a:xfrm>
            <a:off x="8199119" y="545592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4" name="bk object 2904"/>
          <p:cNvSpPr/>
          <p:nvPr/>
        </p:nvSpPr>
        <p:spPr>
          <a:xfrm>
            <a:off x="8210550" y="546100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5" name="bk object 2905"/>
          <p:cNvSpPr/>
          <p:nvPr/>
        </p:nvSpPr>
        <p:spPr>
          <a:xfrm>
            <a:off x="8208009" y="545972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6" name="bk object 2906"/>
          <p:cNvSpPr/>
          <p:nvPr/>
        </p:nvSpPr>
        <p:spPr>
          <a:xfrm>
            <a:off x="8205469" y="545845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7" name="bk object 2907"/>
          <p:cNvSpPr/>
          <p:nvPr/>
        </p:nvSpPr>
        <p:spPr>
          <a:xfrm>
            <a:off x="8215630" y="546354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8" name="bk object 2908"/>
          <p:cNvSpPr/>
          <p:nvPr/>
        </p:nvSpPr>
        <p:spPr>
          <a:xfrm>
            <a:off x="8213090" y="546227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9" name="bk object 2909"/>
          <p:cNvSpPr/>
          <p:nvPr/>
        </p:nvSpPr>
        <p:spPr>
          <a:xfrm>
            <a:off x="8223250" y="546735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0" name="bk object 2910"/>
          <p:cNvSpPr/>
          <p:nvPr/>
        </p:nvSpPr>
        <p:spPr>
          <a:xfrm>
            <a:off x="8220709" y="546607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1" name="bk object 2911"/>
          <p:cNvSpPr/>
          <p:nvPr/>
        </p:nvSpPr>
        <p:spPr>
          <a:xfrm>
            <a:off x="8218169" y="546480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2" name="bk object 2912"/>
          <p:cNvSpPr/>
          <p:nvPr/>
        </p:nvSpPr>
        <p:spPr>
          <a:xfrm>
            <a:off x="8228330" y="546989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3" name="bk object 2913"/>
          <p:cNvSpPr/>
          <p:nvPr/>
        </p:nvSpPr>
        <p:spPr>
          <a:xfrm>
            <a:off x="8225790" y="546862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4" name="bk object 2914"/>
          <p:cNvSpPr/>
          <p:nvPr/>
        </p:nvSpPr>
        <p:spPr>
          <a:xfrm>
            <a:off x="8235950" y="547370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5" name="bk object 2915"/>
          <p:cNvSpPr/>
          <p:nvPr/>
        </p:nvSpPr>
        <p:spPr>
          <a:xfrm>
            <a:off x="8233409" y="547242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6" name="bk object 2916"/>
          <p:cNvSpPr/>
          <p:nvPr/>
        </p:nvSpPr>
        <p:spPr>
          <a:xfrm>
            <a:off x="8230869" y="547115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7" name="bk object 2917"/>
          <p:cNvSpPr/>
          <p:nvPr/>
        </p:nvSpPr>
        <p:spPr>
          <a:xfrm>
            <a:off x="8238490" y="547497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8" name="bk object 2918"/>
          <p:cNvSpPr/>
          <p:nvPr/>
        </p:nvSpPr>
        <p:spPr>
          <a:xfrm>
            <a:off x="8241030" y="547624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9" name="bk object 2919"/>
          <p:cNvSpPr/>
          <p:nvPr/>
        </p:nvSpPr>
        <p:spPr>
          <a:xfrm>
            <a:off x="8248650" y="548005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0" name="bk object 2920"/>
          <p:cNvSpPr/>
          <p:nvPr/>
        </p:nvSpPr>
        <p:spPr>
          <a:xfrm>
            <a:off x="8246109" y="54787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1" name="bk object 2921"/>
          <p:cNvSpPr/>
          <p:nvPr/>
        </p:nvSpPr>
        <p:spPr>
          <a:xfrm>
            <a:off x="8243569" y="547750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2" name="bk object 2922"/>
          <p:cNvSpPr/>
          <p:nvPr/>
        </p:nvSpPr>
        <p:spPr>
          <a:xfrm>
            <a:off x="8253730" y="548259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3" name="bk object 2923"/>
          <p:cNvSpPr/>
          <p:nvPr/>
        </p:nvSpPr>
        <p:spPr>
          <a:xfrm>
            <a:off x="8251190" y="548132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4" name="bk object 2924"/>
          <p:cNvSpPr/>
          <p:nvPr/>
        </p:nvSpPr>
        <p:spPr>
          <a:xfrm>
            <a:off x="8261350" y="54864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5" name="bk object 2925"/>
          <p:cNvSpPr/>
          <p:nvPr/>
        </p:nvSpPr>
        <p:spPr>
          <a:xfrm>
            <a:off x="8258809" y="548512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6" name="bk object 2926"/>
          <p:cNvSpPr/>
          <p:nvPr/>
        </p:nvSpPr>
        <p:spPr>
          <a:xfrm>
            <a:off x="8256269" y="548385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7" name="bk object 2927"/>
          <p:cNvSpPr/>
          <p:nvPr/>
        </p:nvSpPr>
        <p:spPr>
          <a:xfrm>
            <a:off x="8266430" y="548894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8" name="bk object 2928"/>
          <p:cNvSpPr/>
          <p:nvPr/>
        </p:nvSpPr>
        <p:spPr>
          <a:xfrm>
            <a:off x="8263890" y="548767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9" name="bk object 2929"/>
          <p:cNvSpPr/>
          <p:nvPr/>
        </p:nvSpPr>
        <p:spPr>
          <a:xfrm>
            <a:off x="8274050" y="549275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0" name="bk object 2930"/>
          <p:cNvSpPr/>
          <p:nvPr/>
        </p:nvSpPr>
        <p:spPr>
          <a:xfrm>
            <a:off x="8271509" y="549147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1" name="bk object 2931"/>
          <p:cNvSpPr/>
          <p:nvPr/>
        </p:nvSpPr>
        <p:spPr>
          <a:xfrm>
            <a:off x="8268969" y="549020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2" name="bk object 2932"/>
          <p:cNvSpPr/>
          <p:nvPr/>
        </p:nvSpPr>
        <p:spPr>
          <a:xfrm>
            <a:off x="8279130" y="549529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3" name="bk object 2933"/>
          <p:cNvSpPr/>
          <p:nvPr/>
        </p:nvSpPr>
        <p:spPr>
          <a:xfrm>
            <a:off x="8276590" y="549402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4" name="bk object 2934"/>
          <p:cNvSpPr/>
          <p:nvPr/>
        </p:nvSpPr>
        <p:spPr>
          <a:xfrm>
            <a:off x="8286750" y="549910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5" name="bk object 2935"/>
          <p:cNvSpPr/>
          <p:nvPr/>
        </p:nvSpPr>
        <p:spPr>
          <a:xfrm>
            <a:off x="8284209" y="549782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6" name="bk object 2936"/>
          <p:cNvSpPr/>
          <p:nvPr/>
        </p:nvSpPr>
        <p:spPr>
          <a:xfrm>
            <a:off x="8281669" y="549655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7" name="bk object 2937"/>
          <p:cNvSpPr/>
          <p:nvPr/>
        </p:nvSpPr>
        <p:spPr>
          <a:xfrm>
            <a:off x="8291830" y="550164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8" name="bk object 2938"/>
          <p:cNvSpPr/>
          <p:nvPr/>
        </p:nvSpPr>
        <p:spPr>
          <a:xfrm>
            <a:off x="8289290" y="550037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9" name="bk object 2939"/>
          <p:cNvSpPr/>
          <p:nvPr/>
        </p:nvSpPr>
        <p:spPr>
          <a:xfrm>
            <a:off x="8296909" y="550417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0" name="bk object 2940"/>
          <p:cNvSpPr/>
          <p:nvPr/>
        </p:nvSpPr>
        <p:spPr>
          <a:xfrm>
            <a:off x="8294369" y="550290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1" name="bk object 2941"/>
          <p:cNvSpPr/>
          <p:nvPr/>
        </p:nvSpPr>
        <p:spPr>
          <a:xfrm>
            <a:off x="8299450" y="550545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2" name="bk object 2942"/>
          <p:cNvSpPr/>
          <p:nvPr/>
        </p:nvSpPr>
        <p:spPr>
          <a:xfrm>
            <a:off x="8304530" y="550799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3" name="bk object 2943"/>
          <p:cNvSpPr/>
          <p:nvPr/>
        </p:nvSpPr>
        <p:spPr>
          <a:xfrm>
            <a:off x="8301990" y="550672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4" name="bk object 2944"/>
          <p:cNvSpPr/>
          <p:nvPr/>
        </p:nvSpPr>
        <p:spPr>
          <a:xfrm>
            <a:off x="8312150" y="55118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5" name="bk object 2945"/>
          <p:cNvSpPr/>
          <p:nvPr/>
        </p:nvSpPr>
        <p:spPr>
          <a:xfrm>
            <a:off x="8309609" y="551052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6" name="bk object 2946"/>
          <p:cNvSpPr/>
          <p:nvPr/>
        </p:nvSpPr>
        <p:spPr>
          <a:xfrm>
            <a:off x="8307069" y="550925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7" name="bk object 2947"/>
          <p:cNvSpPr/>
          <p:nvPr/>
        </p:nvSpPr>
        <p:spPr>
          <a:xfrm>
            <a:off x="8318500" y="551434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8" name="bk object 2948"/>
          <p:cNvSpPr/>
          <p:nvPr/>
        </p:nvSpPr>
        <p:spPr>
          <a:xfrm>
            <a:off x="8314690" y="551307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9" name="bk object 2949"/>
          <p:cNvSpPr/>
          <p:nvPr/>
        </p:nvSpPr>
        <p:spPr>
          <a:xfrm>
            <a:off x="8323580" y="551815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0" name="bk object 2950"/>
          <p:cNvSpPr/>
          <p:nvPr/>
        </p:nvSpPr>
        <p:spPr>
          <a:xfrm>
            <a:off x="8322309" y="551687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1" name="bk object 2951"/>
          <p:cNvSpPr/>
          <p:nvPr/>
        </p:nvSpPr>
        <p:spPr>
          <a:xfrm>
            <a:off x="8319769" y="551560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2" name="bk object 2952"/>
          <p:cNvSpPr/>
          <p:nvPr/>
        </p:nvSpPr>
        <p:spPr>
          <a:xfrm>
            <a:off x="8328659" y="552069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3" name="bk object 2953"/>
          <p:cNvSpPr/>
          <p:nvPr/>
        </p:nvSpPr>
        <p:spPr>
          <a:xfrm>
            <a:off x="8326119" y="551942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4" name="bk object 2954"/>
          <p:cNvSpPr/>
          <p:nvPr/>
        </p:nvSpPr>
        <p:spPr>
          <a:xfrm>
            <a:off x="8333740" y="552450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5" name="bk object 2955"/>
          <p:cNvSpPr/>
          <p:nvPr/>
        </p:nvSpPr>
        <p:spPr>
          <a:xfrm>
            <a:off x="8332469" y="552322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6" name="bk object 2956"/>
          <p:cNvSpPr/>
          <p:nvPr/>
        </p:nvSpPr>
        <p:spPr>
          <a:xfrm>
            <a:off x="8329930" y="552195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7" name="bk object 2957"/>
          <p:cNvSpPr/>
          <p:nvPr/>
        </p:nvSpPr>
        <p:spPr>
          <a:xfrm>
            <a:off x="8337550" y="552704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8" name="bk object 2958"/>
          <p:cNvSpPr/>
          <p:nvPr/>
        </p:nvSpPr>
        <p:spPr>
          <a:xfrm>
            <a:off x="8336280" y="552577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9" name="bk object 2959"/>
          <p:cNvSpPr/>
          <p:nvPr/>
        </p:nvSpPr>
        <p:spPr>
          <a:xfrm>
            <a:off x="8343900" y="553085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0" name="bk object 2960"/>
          <p:cNvSpPr/>
          <p:nvPr/>
        </p:nvSpPr>
        <p:spPr>
          <a:xfrm>
            <a:off x="8342630" y="552957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1" name="bk object 2961"/>
          <p:cNvSpPr/>
          <p:nvPr/>
        </p:nvSpPr>
        <p:spPr>
          <a:xfrm>
            <a:off x="8340090" y="552830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2" name="bk object 2962"/>
          <p:cNvSpPr/>
          <p:nvPr/>
        </p:nvSpPr>
        <p:spPr>
          <a:xfrm>
            <a:off x="8346440" y="553212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3" name="bk object 2963"/>
          <p:cNvSpPr/>
          <p:nvPr/>
        </p:nvSpPr>
        <p:spPr>
          <a:xfrm>
            <a:off x="8347709" y="553339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4" name="bk object 2964"/>
          <p:cNvSpPr/>
          <p:nvPr/>
        </p:nvSpPr>
        <p:spPr>
          <a:xfrm>
            <a:off x="8354059" y="553720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5" name="bk object 2965"/>
          <p:cNvSpPr/>
          <p:nvPr/>
        </p:nvSpPr>
        <p:spPr>
          <a:xfrm>
            <a:off x="8351519" y="553592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6" name="bk object 2966"/>
          <p:cNvSpPr/>
          <p:nvPr/>
        </p:nvSpPr>
        <p:spPr>
          <a:xfrm>
            <a:off x="8350250" y="553465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7" name="bk object 2967"/>
          <p:cNvSpPr/>
          <p:nvPr/>
        </p:nvSpPr>
        <p:spPr>
          <a:xfrm>
            <a:off x="8357869" y="553974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8" name="bk object 2968"/>
          <p:cNvSpPr/>
          <p:nvPr/>
        </p:nvSpPr>
        <p:spPr>
          <a:xfrm>
            <a:off x="8355330" y="553847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9" name="bk object 2969"/>
          <p:cNvSpPr/>
          <p:nvPr/>
        </p:nvSpPr>
        <p:spPr>
          <a:xfrm>
            <a:off x="8364219" y="554355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0" name="bk object 2970"/>
          <p:cNvSpPr/>
          <p:nvPr/>
        </p:nvSpPr>
        <p:spPr>
          <a:xfrm>
            <a:off x="8361680" y="554227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1" name="bk object 2971"/>
          <p:cNvSpPr/>
          <p:nvPr/>
        </p:nvSpPr>
        <p:spPr>
          <a:xfrm>
            <a:off x="8360409" y="554100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2" name="bk object 2972"/>
          <p:cNvSpPr/>
          <p:nvPr/>
        </p:nvSpPr>
        <p:spPr>
          <a:xfrm>
            <a:off x="8368030" y="554609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3" name="bk object 2973"/>
          <p:cNvSpPr/>
          <p:nvPr/>
        </p:nvSpPr>
        <p:spPr>
          <a:xfrm>
            <a:off x="8365490" y="554482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4" name="bk object 2974"/>
          <p:cNvSpPr/>
          <p:nvPr/>
        </p:nvSpPr>
        <p:spPr>
          <a:xfrm>
            <a:off x="8374380" y="55499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5" name="bk object 2975"/>
          <p:cNvSpPr/>
          <p:nvPr/>
        </p:nvSpPr>
        <p:spPr>
          <a:xfrm>
            <a:off x="8371840" y="554862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6" name="bk object 2976"/>
          <p:cNvSpPr/>
          <p:nvPr/>
        </p:nvSpPr>
        <p:spPr>
          <a:xfrm>
            <a:off x="8369300" y="554735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7" name="bk object 2977"/>
          <p:cNvSpPr/>
          <p:nvPr/>
        </p:nvSpPr>
        <p:spPr>
          <a:xfrm>
            <a:off x="8378190" y="55524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8" name="bk object 2978"/>
          <p:cNvSpPr/>
          <p:nvPr/>
        </p:nvSpPr>
        <p:spPr>
          <a:xfrm>
            <a:off x="8375650" y="555117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9" name="bk object 2979"/>
          <p:cNvSpPr/>
          <p:nvPr/>
        </p:nvSpPr>
        <p:spPr>
          <a:xfrm>
            <a:off x="8383269" y="555625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0" name="bk object 2980"/>
          <p:cNvSpPr/>
          <p:nvPr/>
        </p:nvSpPr>
        <p:spPr>
          <a:xfrm>
            <a:off x="8382000" y="555497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1" name="bk object 2981"/>
          <p:cNvSpPr/>
          <p:nvPr/>
        </p:nvSpPr>
        <p:spPr>
          <a:xfrm>
            <a:off x="8379459" y="55537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2" name="bk object 2982"/>
          <p:cNvSpPr/>
          <p:nvPr/>
        </p:nvSpPr>
        <p:spPr>
          <a:xfrm>
            <a:off x="8388350" y="555879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3" name="bk object 2983"/>
          <p:cNvSpPr/>
          <p:nvPr/>
        </p:nvSpPr>
        <p:spPr>
          <a:xfrm>
            <a:off x="8385809" y="555752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4" name="bk object 2984"/>
          <p:cNvSpPr/>
          <p:nvPr/>
        </p:nvSpPr>
        <p:spPr>
          <a:xfrm>
            <a:off x="8392159" y="556132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5" name="bk object 2985"/>
          <p:cNvSpPr/>
          <p:nvPr/>
        </p:nvSpPr>
        <p:spPr>
          <a:xfrm>
            <a:off x="8389619" y="556005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6" name="bk object 2986"/>
          <p:cNvSpPr/>
          <p:nvPr/>
        </p:nvSpPr>
        <p:spPr>
          <a:xfrm>
            <a:off x="8393430" y="556260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69"/>
                </a:lnTo>
                <a:lnTo>
                  <a:pt x="52070" y="1269"/>
                </a:lnTo>
                <a:lnTo>
                  <a:pt x="5207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7" name="bk object 2987"/>
          <p:cNvSpPr/>
          <p:nvPr/>
        </p:nvSpPr>
        <p:spPr>
          <a:xfrm>
            <a:off x="8397240" y="556514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8" name="bk object 2988"/>
          <p:cNvSpPr/>
          <p:nvPr/>
        </p:nvSpPr>
        <p:spPr>
          <a:xfrm>
            <a:off x="8395969" y="556387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69"/>
                </a:lnTo>
                <a:lnTo>
                  <a:pt x="52070" y="1269"/>
                </a:lnTo>
                <a:lnTo>
                  <a:pt x="5207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9" name="bk object 2989"/>
          <p:cNvSpPr/>
          <p:nvPr/>
        </p:nvSpPr>
        <p:spPr>
          <a:xfrm>
            <a:off x="8403590" y="556895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0" name="bk object 2990"/>
          <p:cNvSpPr/>
          <p:nvPr/>
        </p:nvSpPr>
        <p:spPr>
          <a:xfrm>
            <a:off x="8401050" y="556767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1" name="bk object 2991"/>
          <p:cNvSpPr/>
          <p:nvPr/>
        </p:nvSpPr>
        <p:spPr>
          <a:xfrm>
            <a:off x="8399780" y="55664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69"/>
                </a:lnTo>
                <a:lnTo>
                  <a:pt x="52070" y="1269"/>
                </a:lnTo>
                <a:lnTo>
                  <a:pt x="5207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2" name="bk object 2992"/>
          <p:cNvSpPr/>
          <p:nvPr/>
        </p:nvSpPr>
        <p:spPr>
          <a:xfrm>
            <a:off x="8407400" y="557149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3" name="bk object 2993"/>
          <p:cNvSpPr/>
          <p:nvPr/>
        </p:nvSpPr>
        <p:spPr>
          <a:xfrm>
            <a:off x="8406130" y="557022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4" name="bk object 2994"/>
          <p:cNvSpPr/>
          <p:nvPr/>
        </p:nvSpPr>
        <p:spPr>
          <a:xfrm>
            <a:off x="8413750" y="557530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5" name="bk object 2995"/>
          <p:cNvSpPr/>
          <p:nvPr/>
        </p:nvSpPr>
        <p:spPr>
          <a:xfrm>
            <a:off x="8411209" y="5574029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6" name="bk object 2996"/>
          <p:cNvSpPr/>
          <p:nvPr/>
        </p:nvSpPr>
        <p:spPr>
          <a:xfrm>
            <a:off x="8409940" y="557275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7" name="bk object 2997"/>
          <p:cNvSpPr/>
          <p:nvPr/>
        </p:nvSpPr>
        <p:spPr>
          <a:xfrm>
            <a:off x="8417559" y="557784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70"/>
                </a:lnTo>
                <a:lnTo>
                  <a:pt x="49529" y="1270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8" name="bk object 2998"/>
          <p:cNvSpPr/>
          <p:nvPr/>
        </p:nvSpPr>
        <p:spPr>
          <a:xfrm>
            <a:off x="8415019" y="557657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9" name="bk object 2999"/>
          <p:cNvSpPr/>
          <p:nvPr/>
        </p:nvSpPr>
        <p:spPr>
          <a:xfrm>
            <a:off x="8423909" y="5581650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59" h="1270">
                <a:moveTo>
                  <a:pt x="48259" y="0"/>
                </a:moveTo>
                <a:lnTo>
                  <a:pt x="0" y="0"/>
                </a:lnTo>
                <a:lnTo>
                  <a:pt x="0" y="1269"/>
                </a:lnTo>
                <a:lnTo>
                  <a:pt x="48259" y="1269"/>
                </a:lnTo>
                <a:lnTo>
                  <a:pt x="4825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0" name="bk object 3000"/>
          <p:cNvSpPr/>
          <p:nvPr/>
        </p:nvSpPr>
        <p:spPr>
          <a:xfrm>
            <a:off x="8421369" y="558037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70"/>
                </a:lnTo>
                <a:lnTo>
                  <a:pt x="49529" y="1270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1" name="bk object 3001"/>
          <p:cNvSpPr/>
          <p:nvPr/>
        </p:nvSpPr>
        <p:spPr>
          <a:xfrm>
            <a:off x="8420100" y="557910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59" h="1270">
                <a:moveTo>
                  <a:pt x="48259" y="0"/>
                </a:moveTo>
                <a:lnTo>
                  <a:pt x="0" y="0"/>
                </a:lnTo>
                <a:lnTo>
                  <a:pt x="0" y="1269"/>
                </a:lnTo>
                <a:lnTo>
                  <a:pt x="48259" y="1269"/>
                </a:lnTo>
                <a:lnTo>
                  <a:pt x="4825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2" name="bk object 3002"/>
          <p:cNvSpPr/>
          <p:nvPr/>
        </p:nvSpPr>
        <p:spPr>
          <a:xfrm>
            <a:off x="8426450" y="558419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70"/>
                </a:lnTo>
                <a:lnTo>
                  <a:pt x="49529" y="1270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3" name="bk object 3003"/>
          <p:cNvSpPr/>
          <p:nvPr/>
        </p:nvSpPr>
        <p:spPr>
          <a:xfrm>
            <a:off x="8425180" y="558292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4" name="bk object 3004"/>
          <p:cNvSpPr/>
          <p:nvPr/>
        </p:nvSpPr>
        <p:spPr>
          <a:xfrm>
            <a:off x="8431530" y="558800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5" name="bk object 3005"/>
          <p:cNvSpPr/>
          <p:nvPr/>
        </p:nvSpPr>
        <p:spPr>
          <a:xfrm>
            <a:off x="8430259" y="558672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70"/>
                </a:lnTo>
                <a:lnTo>
                  <a:pt x="49529" y="1270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6" name="bk object 3006"/>
          <p:cNvSpPr/>
          <p:nvPr/>
        </p:nvSpPr>
        <p:spPr>
          <a:xfrm>
            <a:off x="8428990" y="558545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59" h="1270">
                <a:moveTo>
                  <a:pt x="48259" y="0"/>
                </a:moveTo>
                <a:lnTo>
                  <a:pt x="0" y="0"/>
                </a:lnTo>
                <a:lnTo>
                  <a:pt x="0" y="1269"/>
                </a:lnTo>
                <a:lnTo>
                  <a:pt x="48259" y="1269"/>
                </a:lnTo>
                <a:lnTo>
                  <a:pt x="4825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7" name="bk object 3007"/>
          <p:cNvSpPr/>
          <p:nvPr/>
        </p:nvSpPr>
        <p:spPr>
          <a:xfrm>
            <a:off x="8435340" y="559054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70"/>
                </a:lnTo>
                <a:lnTo>
                  <a:pt x="49529" y="1270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8" name="bk object 3008"/>
          <p:cNvSpPr/>
          <p:nvPr/>
        </p:nvSpPr>
        <p:spPr>
          <a:xfrm>
            <a:off x="8432800" y="558927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9" name="bk object 3009"/>
          <p:cNvSpPr/>
          <p:nvPr/>
        </p:nvSpPr>
        <p:spPr>
          <a:xfrm>
            <a:off x="8436609" y="5591809"/>
            <a:ext cx="80010" cy="27940"/>
          </a:xfrm>
          <a:custGeom>
            <a:avLst/>
            <a:gdLst/>
            <a:ahLst/>
            <a:cxnLst/>
            <a:rect l="l" t="t" r="r" b="b"/>
            <a:pathLst>
              <a:path w="80009" h="27939">
                <a:moveTo>
                  <a:pt x="53340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53340" y="3809"/>
                </a:lnTo>
                <a:lnTo>
                  <a:pt x="53340" y="2539"/>
                </a:lnTo>
                <a:close/>
              </a:path>
              <a:path w="80009" h="27939">
                <a:moveTo>
                  <a:pt x="5207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52070" y="2539"/>
                </a:lnTo>
                <a:lnTo>
                  <a:pt x="52070" y="1269"/>
                </a:lnTo>
                <a:close/>
              </a:path>
              <a:path w="80009" h="27939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  <a:path w="80009" h="27939">
                <a:moveTo>
                  <a:pt x="57150" y="5079"/>
                </a:moveTo>
                <a:lnTo>
                  <a:pt x="6350" y="5079"/>
                </a:lnTo>
                <a:lnTo>
                  <a:pt x="6350" y="6349"/>
                </a:lnTo>
                <a:lnTo>
                  <a:pt x="57150" y="6349"/>
                </a:lnTo>
                <a:lnTo>
                  <a:pt x="57150" y="5079"/>
                </a:lnTo>
                <a:close/>
              </a:path>
              <a:path w="80009" h="27939">
                <a:moveTo>
                  <a:pt x="55880" y="3809"/>
                </a:moveTo>
                <a:lnTo>
                  <a:pt x="5080" y="3809"/>
                </a:lnTo>
                <a:lnTo>
                  <a:pt x="5080" y="5079"/>
                </a:lnTo>
                <a:lnTo>
                  <a:pt x="55880" y="5079"/>
                </a:lnTo>
                <a:lnTo>
                  <a:pt x="55880" y="3809"/>
                </a:lnTo>
                <a:close/>
              </a:path>
              <a:path w="80009" h="27939">
                <a:moveTo>
                  <a:pt x="62230" y="8889"/>
                </a:moveTo>
                <a:lnTo>
                  <a:pt x="11430" y="8889"/>
                </a:lnTo>
                <a:lnTo>
                  <a:pt x="11430" y="10159"/>
                </a:lnTo>
                <a:lnTo>
                  <a:pt x="62230" y="10159"/>
                </a:lnTo>
                <a:lnTo>
                  <a:pt x="62230" y="8889"/>
                </a:lnTo>
                <a:close/>
              </a:path>
              <a:path w="80009" h="27939">
                <a:moveTo>
                  <a:pt x="60960" y="7619"/>
                </a:moveTo>
                <a:lnTo>
                  <a:pt x="10160" y="7619"/>
                </a:lnTo>
                <a:lnTo>
                  <a:pt x="10160" y="8889"/>
                </a:lnTo>
                <a:lnTo>
                  <a:pt x="60960" y="8889"/>
                </a:lnTo>
                <a:lnTo>
                  <a:pt x="60960" y="7619"/>
                </a:lnTo>
                <a:close/>
              </a:path>
              <a:path w="80009" h="27939">
                <a:moveTo>
                  <a:pt x="58420" y="6350"/>
                </a:moveTo>
                <a:lnTo>
                  <a:pt x="7620" y="6350"/>
                </a:lnTo>
                <a:lnTo>
                  <a:pt x="7620" y="7619"/>
                </a:lnTo>
                <a:lnTo>
                  <a:pt x="58420" y="7619"/>
                </a:lnTo>
                <a:lnTo>
                  <a:pt x="58420" y="6350"/>
                </a:lnTo>
                <a:close/>
              </a:path>
              <a:path w="80009" h="27939">
                <a:moveTo>
                  <a:pt x="64770" y="11429"/>
                </a:moveTo>
                <a:lnTo>
                  <a:pt x="13970" y="11429"/>
                </a:lnTo>
                <a:lnTo>
                  <a:pt x="13970" y="12699"/>
                </a:lnTo>
                <a:lnTo>
                  <a:pt x="64770" y="12699"/>
                </a:lnTo>
                <a:lnTo>
                  <a:pt x="64770" y="11429"/>
                </a:lnTo>
                <a:close/>
              </a:path>
              <a:path w="80009" h="27939">
                <a:moveTo>
                  <a:pt x="63500" y="10159"/>
                </a:moveTo>
                <a:lnTo>
                  <a:pt x="12700" y="10159"/>
                </a:lnTo>
                <a:lnTo>
                  <a:pt x="12700" y="11429"/>
                </a:lnTo>
                <a:lnTo>
                  <a:pt x="63500" y="11429"/>
                </a:lnTo>
                <a:lnTo>
                  <a:pt x="63500" y="10159"/>
                </a:lnTo>
                <a:close/>
              </a:path>
              <a:path w="80009" h="27939">
                <a:moveTo>
                  <a:pt x="68579" y="15239"/>
                </a:moveTo>
                <a:lnTo>
                  <a:pt x="19050" y="15239"/>
                </a:lnTo>
                <a:lnTo>
                  <a:pt x="19050" y="16509"/>
                </a:lnTo>
                <a:lnTo>
                  <a:pt x="68579" y="16509"/>
                </a:lnTo>
                <a:lnTo>
                  <a:pt x="68579" y="15239"/>
                </a:lnTo>
                <a:close/>
              </a:path>
              <a:path w="80009" h="27939">
                <a:moveTo>
                  <a:pt x="67310" y="13969"/>
                </a:moveTo>
                <a:lnTo>
                  <a:pt x="17780" y="13969"/>
                </a:lnTo>
                <a:lnTo>
                  <a:pt x="17780" y="15239"/>
                </a:lnTo>
                <a:lnTo>
                  <a:pt x="67310" y="15239"/>
                </a:lnTo>
                <a:lnTo>
                  <a:pt x="67310" y="13969"/>
                </a:lnTo>
                <a:close/>
              </a:path>
              <a:path w="80009" h="27939">
                <a:moveTo>
                  <a:pt x="66040" y="12700"/>
                </a:moveTo>
                <a:lnTo>
                  <a:pt x="16510" y="12700"/>
                </a:lnTo>
                <a:lnTo>
                  <a:pt x="16510" y="13969"/>
                </a:lnTo>
                <a:lnTo>
                  <a:pt x="66040" y="13969"/>
                </a:lnTo>
                <a:lnTo>
                  <a:pt x="66040" y="12700"/>
                </a:lnTo>
                <a:close/>
              </a:path>
              <a:path w="80009" h="27939">
                <a:moveTo>
                  <a:pt x="71120" y="17779"/>
                </a:moveTo>
                <a:lnTo>
                  <a:pt x="22860" y="17779"/>
                </a:lnTo>
                <a:lnTo>
                  <a:pt x="22860" y="19049"/>
                </a:lnTo>
                <a:lnTo>
                  <a:pt x="71120" y="19049"/>
                </a:lnTo>
                <a:lnTo>
                  <a:pt x="71120" y="17779"/>
                </a:lnTo>
                <a:close/>
              </a:path>
              <a:path w="80009" h="27939">
                <a:moveTo>
                  <a:pt x="69850" y="16509"/>
                </a:moveTo>
                <a:lnTo>
                  <a:pt x="21590" y="16509"/>
                </a:lnTo>
                <a:lnTo>
                  <a:pt x="21590" y="17779"/>
                </a:lnTo>
                <a:lnTo>
                  <a:pt x="69850" y="17779"/>
                </a:lnTo>
                <a:lnTo>
                  <a:pt x="69850" y="16509"/>
                </a:lnTo>
                <a:close/>
              </a:path>
              <a:path w="80009" h="27939">
                <a:moveTo>
                  <a:pt x="74930" y="21589"/>
                </a:moveTo>
                <a:lnTo>
                  <a:pt x="27940" y="21589"/>
                </a:lnTo>
                <a:lnTo>
                  <a:pt x="27940" y="22859"/>
                </a:lnTo>
                <a:lnTo>
                  <a:pt x="74930" y="22859"/>
                </a:lnTo>
                <a:lnTo>
                  <a:pt x="74930" y="21589"/>
                </a:lnTo>
                <a:close/>
              </a:path>
              <a:path w="80009" h="27939">
                <a:moveTo>
                  <a:pt x="73659" y="20319"/>
                </a:moveTo>
                <a:lnTo>
                  <a:pt x="25400" y="20319"/>
                </a:lnTo>
                <a:lnTo>
                  <a:pt x="25400" y="21589"/>
                </a:lnTo>
                <a:lnTo>
                  <a:pt x="73659" y="21589"/>
                </a:lnTo>
                <a:lnTo>
                  <a:pt x="73659" y="20319"/>
                </a:lnTo>
                <a:close/>
              </a:path>
              <a:path w="80009" h="27939">
                <a:moveTo>
                  <a:pt x="72390" y="19050"/>
                </a:moveTo>
                <a:lnTo>
                  <a:pt x="24130" y="19050"/>
                </a:lnTo>
                <a:lnTo>
                  <a:pt x="24130" y="20319"/>
                </a:lnTo>
                <a:lnTo>
                  <a:pt x="72390" y="20319"/>
                </a:lnTo>
                <a:lnTo>
                  <a:pt x="72390" y="19050"/>
                </a:lnTo>
                <a:close/>
              </a:path>
              <a:path w="80009" h="27939">
                <a:moveTo>
                  <a:pt x="77470" y="24129"/>
                </a:moveTo>
                <a:lnTo>
                  <a:pt x="30480" y="24129"/>
                </a:lnTo>
                <a:lnTo>
                  <a:pt x="30480" y="25399"/>
                </a:lnTo>
                <a:lnTo>
                  <a:pt x="77470" y="25399"/>
                </a:lnTo>
                <a:lnTo>
                  <a:pt x="77470" y="24129"/>
                </a:lnTo>
                <a:close/>
              </a:path>
              <a:path w="80009" h="27939">
                <a:moveTo>
                  <a:pt x="76200" y="22859"/>
                </a:moveTo>
                <a:lnTo>
                  <a:pt x="29210" y="22859"/>
                </a:lnTo>
                <a:lnTo>
                  <a:pt x="29210" y="24129"/>
                </a:lnTo>
                <a:lnTo>
                  <a:pt x="76200" y="24129"/>
                </a:lnTo>
                <a:lnTo>
                  <a:pt x="76200" y="22859"/>
                </a:lnTo>
                <a:close/>
              </a:path>
              <a:path w="80009" h="27939">
                <a:moveTo>
                  <a:pt x="80010" y="26669"/>
                </a:moveTo>
                <a:lnTo>
                  <a:pt x="34290" y="26669"/>
                </a:lnTo>
                <a:lnTo>
                  <a:pt x="34290" y="27939"/>
                </a:lnTo>
                <a:lnTo>
                  <a:pt x="80010" y="27939"/>
                </a:lnTo>
                <a:lnTo>
                  <a:pt x="80010" y="26669"/>
                </a:lnTo>
                <a:close/>
              </a:path>
              <a:path w="80009" h="27939">
                <a:moveTo>
                  <a:pt x="78740" y="25400"/>
                </a:moveTo>
                <a:lnTo>
                  <a:pt x="31750" y="25400"/>
                </a:lnTo>
                <a:lnTo>
                  <a:pt x="31750" y="26669"/>
                </a:lnTo>
                <a:lnTo>
                  <a:pt x="78740" y="26669"/>
                </a:lnTo>
                <a:lnTo>
                  <a:pt x="78740" y="25400"/>
                </a:lnTo>
                <a:close/>
              </a:path>
            </a:pathLst>
          </a:custGeom>
          <a:solidFill>
            <a:srgbClr val="05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0" name="bk object 3010"/>
          <p:cNvSpPr/>
          <p:nvPr/>
        </p:nvSpPr>
        <p:spPr>
          <a:xfrm>
            <a:off x="8472169" y="5619750"/>
            <a:ext cx="73660" cy="29209"/>
          </a:xfrm>
          <a:custGeom>
            <a:avLst/>
            <a:gdLst/>
            <a:ahLst/>
            <a:cxnLst/>
            <a:rect l="l" t="t" r="r" b="b"/>
            <a:pathLst>
              <a:path w="73659" h="29210">
                <a:moveTo>
                  <a:pt x="45720" y="0"/>
                </a:moveTo>
                <a:lnTo>
                  <a:pt x="0" y="0"/>
                </a:lnTo>
                <a:lnTo>
                  <a:pt x="0" y="1269"/>
                </a:lnTo>
                <a:lnTo>
                  <a:pt x="45720" y="1269"/>
                </a:lnTo>
                <a:lnTo>
                  <a:pt x="45720" y="0"/>
                </a:lnTo>
                <a:close/>
              </a:path>
              <a:path w="73659" h="29210">
                <a:moveTo>
                  <a:pt x="48259" y="2540"/>
                </a:moveTo>
                <a:lnTo>
                  <a:pt x="2539" y="2540"/>
                </a:lnTo>
                <a:lnTo>
                  <a:pt x="2539" y="3809"/>
                </a:lnTo>
                <a:lnTo>
                  <a:pt x="48259" y="3809"/>
                </a:lnTo>
                <a:lnTo>
                  <a:pt x="48259" y="2540"/>
                </a:lnTo>
                <a:close/>
              </a:path>
              <a:path w="73659" h="29210">
                <a:moveTo>
                  <a:pt x="4699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46990" y="2540"/>
                </a:lnTo>
                <a:lnTo>
                  <a:pt x="46990" y="1270"/>
                </a:lnTo>
                <a:close/>
              </a:path>
              <a:path w="73659" h="29210">
                <a:moveTo>
                  <a:pt x="52070" y="6350"/>
                </a:moveTo>
                <a:lnTo>
                  <a:pt x="7620" y="6350"/>
                </a:lnTo>
                <a:lnTo>
                  <a:pt x="7620" y="7619"/>
                </a:lnTo>
                <a:lnTo>
                  <a:pt x="52070" y="7619"/>
                </a:lnTo>
                <a:lnTo>
                  <a:pt x="52070" y="6350"/>
                </a:lnTo>
                <a:close/>
              </a:path>
              <a:path w="73659" h="29210">
                <a:moveTo>
                  <a:pt x="50800" y="5080"/>
                </a:moveTo>
                <a:lnTo>
                  <a:pt x="6350" y="5080"/>
                </a:lnTo>
                <a:lnTo>
                  <a:pt x="6350" y="6350"/>
                </a:lnTo>
                <a:lnTo>
                  <a:pt x="50800" y="6350"/>
                </a:lnTo>
                <a:lnTo>
                  <a:pt x="50800" y="5080"/>
                </a:lnTo>
                <a:close/>
              </a:path>
              <a:path w="73659" h="29210">
                <a:moveTo>
                  <a:pt x="49529" y="3810"/>
                </a:moveTo>
                <a:lnTo>
                  <a:pt x="5079" y="3810"/>
                </a:lnTo>
                <a:lnTo>
                  <a:pt x="5079" y="5080"/>
                </a:lnTo>
                <a:lnTo>
                  <a:pt x="49529" y="5080"/>
                </a:lnTo>
                <a:lnTo>
                  <a:pt x="49529" y="3810"/>
                </a:lnTo>
                <a:close/>
              </a:path>
              <a:path w="73659" h="29210">
                <a:moveTo>
                  <a:pt x="54609" y="8890"/>
                </a:moveTo>
                <a:lnTo>
                  <a:pt x="11429" y="8890"/>
                </a:lnTo>
                <a:lnTo>
                  <a:pt x="11429" y="10159"/>
                </a:lnTo>
                <a:lnTo>
                  <a:pt x="54609" y="10159"/>
                </a:lnTo>
                <a:lnTo>
                  <a:pt x="54609" y="8890"/>
                </a:lnTo>
                <a:close/>
              </a:path>
              <a:path w="73659" h="29210">
                <a:moveTo>
                  <a:pt x="53339" y="7620"/>
                </a:moveTo>
                <a:lnTo>
                  <a:pt x="10159" y="7620"/>
                </a:lnTo>
                <a:lnTo>
                  <a:pt x="10159" y="8890"/>
                </a:lnTo>
                <a:lnTo>
                  <a:pt x="53339" y="8890"/>
                </a:lnTo>
                <a:lnTo>
                  <a:pt x="53339" y="7620"/>
                </a:lnTo>
                <a:close/>
              </a:path>
              <a:path w="73659" h="29210">
                <a:moveTo>
                  <a:pt x="58419" y="12700"/>
                </a:moveTo>
                <a:lnTo>
                  <a:pt x="16509" y="12700"/>
                </a:lnTo>
                <a:lnTo>
                  <a:pt x="16509" y="13969"/>
                </a:lnTo>
                <a:lnTo>
                  <a:pt x="58419" y="13969"/>
                </a:lnTo>
                <a:lnTo>
                  <a:pt x="58419" y="12700"/>
                </a:lnTo>
                <a:close/>
              </a:path>
              <a:path w="73659" h="29210">
                <a:moveTo>
                  <a:pt x="57150" y="11430"/>
                </a:moveTo>
                <a:lnTo>
                  <a:pt x="13970" y="11430"/>
                </a:lnTo>
                <a:lnTo>
                  <a:pt x="13970" y="12700"/>
                </a:lnTo>
                <a:lnTo>
                  <a:pt x="57150" y="12700"/>
                </a:lnTo>
                <a:lnTo>
                  <a:pt x="57150" y="11430"/>
                </a:lnTo>
                <a:close/>
              </a:path>
              <a:path w="73659" h="29210">
                <a:moveTo>
                  <a:pt x="55879" y="10160"/>
                </a:moveTo>
                <a:lnTo>
                  <a:pt x="12700" y="10160"/>
                </a:lnTo>
                <a:lnTo>
                  <a:pt x="12700" y="11430"/>
                </a:lnTo>
                <a:lnTo>
                  <a:pt x="55879" y="11430"/>
                </a:lnTo>
                <a:lnTo>
                  <a:pt x="55879" y="10160"/>
                </a:lnTo>
                <a:close/>
              </a:path>
              <a:path w="73659" h="29210">
                <a:moveTo>
                  <a:pt x="60959" y="15240"/>
                </a:moveTo>
                <a:lnTo>
                  <a:pt x="19050" y="15240"/>
                </a:lnTo>
                <a:lnTo>
                  <a:pt x="19050" y="16509"/>
                </a:lnTo>
                <a:lnTo>
                  <a:pt x="60959" y="16509"/>
                </a:lnTo>
                <a:lnTo>
                  <a:pt x="60959" y="15240"/>
                </a:lnTo>
                <a:close/>
              </a:path>
              <a:path w="73659" h="29210">
                <a:moveTo>
                  <a:pt x="59689" y="13970"/>
                </a:moveTo>
                <a:lnTo>
                  <a:pt x="17779" y="13970"/>
                </a:lnTo>
                <a:lnTo>
                  <a:pt x="17779" y="15240"/>
                </a:lnTo>
                <a:lnTo>
                  <a:pt x="59689" y="15240"/>
                </a:lnTo>
                <a:lnTo>
                  <a:pt x="59689" y="13970"/>
                </a:lnTo>
                <a:close/>
              </a:path>
              <a:path w="73659" h="29210">
                <a:moveTo>
                  <a:pt x="64770" y="19050"/>
                </a:moveTo>
                <a:lnTo>
                  <a:pt x="24129" y="19050"/>
                </a:lnTo>
                <a:lnTo>
                  <a:pt x="24129" y="20319"/>
                </a:lnTo>
                <a:lnTo>
                  <a:pt x="64770" y="20319"/>
                </a:lnTo>
                <a:lnTo>
                  <a:pt x="64770" y="19050"/>
                </a:lnTo>
                <a:close/>
              </a:path>
              <a:path w="73659" h="29210">
                <a:moveTo>
                  <a:pt x="63500" y="17780"/>
                </a:moveTo>
                <a:lnTo>
                  <a:pt x="22859" y="17780"/>
                </a:lnTo>
                <a:lnTo>
                  <a:pt x="22859" y="19050"/>
                </a:lnTo>
                <a:lnTo>
                  <a:pt x="63500" y="19050"/>
                </a:lnTo>
                <a:lnTo>
                  <a:pt x="63500" y="17780"/>
                </a:lnTo>
                <a:close/>
              </a:path>
              <a:path w="73659" h="29210">
                <a:moveTo>
                  <a:pt x="62229" y="16510"/>
                </a:moveTo>
                <a:lnTo>
                  <a:pt x="20320" y="16510"/>
                </a:lnTo>
                <a:lnTo>
                  <a:pt x="20320" y="17780"/>
                </a:lnTo>
                <a:lnTo>
                  <a:pt x="62229" y="17780"/>
                </a:lnTo>
                <a:lnTo>
                  <a:pt x="62229" y="16510"/>
                </a:lnTo>
                <a:close/>
              </a:path>
              <a:path w="73659" h="29210">
                <a:moveTo>
                  <a:pt x="67309" y="21590"/>
                </a:moveTo>
                <a:lnTo>
                  <a:pt x="27939" y="21590"/>
                </a:lnTo>
                <a:lnTo>
                  <a:pt x="27939" y="22859"/>
                </a:lnTo>
                <a:lnTo>
                  <a:pt x="67309" y="22859"/>
                </a:lnTo>
                <a:lnTo>
                  <a:pt x="67309" y="21590"/>
                </a:lnTo>
                <a:close/>
              </a:path>
              <a:path w="73659" h="29210">
                <a:moveTo>
                  <a:pt x="66040" y="20320"/>
                </a:moveTo>
                <a:lnTo>
                  <a:pt x="25400" y="20320"/>
                </a:lnTo>
                <a:lnTo>
                  <a:pt x="25400" y="21590"/>
                </a:lnTo>
                <a:lnTo>
                  <a:pt x="66040" y="21590"/>
                </a:lnTo>
                <a:lnTo>
                  <a:pt x="66040" y="20320"/>
                </a:lnTo>
                <a:close/>
              </a:path>
              <a:path w="73659" h="29210">
                <a:moveTo>
                  <a:pt x="71120" y="25400"/>
                </a:moveTo>
                <a:lnTo>
                  <a:pt x="31750" y="25400"/>
                </a:lnTo>
                <a:lnTo>
                  <a:pt x="31750" y="26669"/>
                </a:lnTo>
                <a:lnTo>
                  <a:pt x="71120" y="26669"/>
                </a:lnTo>
                <a:lnTo>
                  <a:pt x="71120" y="25400"/>
                </a:lnTo>
                <a:close/>
              </a:path>
              <a:path w="73659" h="29210">
                <a:moveTo>
                  <a:pt x="69850" y="24130"/>
                </a:moveTo>
                <a:lnTo>
                  <a:pt x="30479" y="24130"/>
                </a:lnTo>
                <a:lnTo>
                  <a:pt x="30479" y="25400"/>
                </a:lnTo>
                <a:lnTo>
                  <a:pt x="69850" y="25400"/>
                </a:lnTo>
                <a:lnTo>
                  <a:pt x="69850" y="24130"/>
                </a:lnTo>
                <a:close/>
              </a:path>
              <a:path w="73659" h="29210">
                <a:moveTo>
                  <a:pt x="68579" y="22860"/>
                </a:moveTo>
                <a:lnTo>
                  <a:pt x="29209" y="22860"/>
                </a:lnTo>
                <a:lnTo>
                  <a:pt x="29209" y="24130"/>
                </a:lnTo>
                <a:lnTo>
                  <a:pt x="68579" y="24130"/>
                </a:lnTo>
                <a:lnTo>
                  <a:pt x="68579" y="22860"/>
                </a:lnTo>
                <a:close/>
              </a:path>
              <a:path w="73659" h="29210">
                <a:moveTo>
                  <a:pt x="73659" y="27940"/>
                </a:moveTo>
                <a:lnTo>
                  <a:pt x="35559" y="27940"/>
                </a:lnTo>
                <a:lnTo>
                  <a:pt x="35559" y="29209"/>
                </a:lnTo>
                <a:lnTo>
                  <a:pt x="73659" y="29209"/>
                </a:lnTo>
                <a:lnTo>
                  <a:pt x="73659" y="27940"/>
                </a:lnTo>
                <a:close/>
              </a:path>
              <a:path w="73659" h="29210">
                <a:moveTo>
                  <a:pt x="72389" y="26670"/>
                </a:moveTo>
                <a:lnTo>
                  <a:pt x="34289" y="26670"/>
                </a:lnTo>
                <a:lnTo>
                  <a:pt x="34289" y="27940"/>
                </a:lnTo>
                <a:lnTo>
                  <a:pt x="72389" y="27940"/>
                </a:lnTo>
                <a:lnTo>
                  <a:pt x="72389" y="26670"/>
                </a:lnTo>
                <a:close/>
              </a:path>
            </a:pathLst>
          </a:custGeom>
          <a:solidFill>
            <a:srgbClr val="0489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1" name="bk object 3011"/>
          <p:cNvSpPr/>
          <p:nvPr/>
        </p:nvSpPr>
        <p:spPr>
          <a:xfrm>
            <a:off x="8509000" y="5648959"/>
            <a:ext cx="66040" cy="29209"/>
          </a:xfrm>
          <a:custGeom>
            <a:avLst/>
            <a:gdLst/>
            <a:ahLst/>
            <a:cxnLst/>
            <a:rect l="l" t="t" r="r" b="b"/>
            <a:pathLst>
              <a:path w="66040" h="29210">
                <a:moveTo>
                  <a:pt x="39370" y="1269"/>
                </a:moveTo>
                <a:lnTo>
                  <a:pt x="1270" y="1269"/>
                </a:lnTo>
                <a:lnTo>
                  <a:pt x="1270" y="3809"/>
                </a:lnTo>
                <a:lnTo>
                  <a:pt x="40640" y="3809"/>
                </a:lnTo>
                <a:lnTo>
                  <a:pt x="40640" y="2539"/>
                </a:lnTo>
                <a:lnTo>
                  <a:pt x="39370" y="2539"/>
                </a:lnTo>
                <a:lnTo>
                  <a:pt x="39370" y="1269"/>
                </a:lnTo>
                <a:close/>
              </a:path>
              <a:path w="66040" h="2921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  <a:path w="66040" h="29210">
                <a:moveTo>
                  <a:pt x="43179" y="5079"/>
                </a:moveTo>
                <a:lnTo>
                  <a:pt x="3809" y="5079"/>
                </a:lnTo>
                <a:lnTo>
                  <a:pt x="3809" y="6349"/>
                </a:lnTo>
                <a:lnTo>
                  <a:pt x="43179" y="6349"/>
                </a:lnTo>
                <a:lnTo>
                  <a:pt x="43179" y="5079"/>
                </a:lnTo>
                <a:close/>
              </a:path>
              <a:path w="66040" h="29210">
                <a:moveTo>
                  <a:pt x="41910" y="3809"/>
                </a:moveTo>
                <a:lnTo>
                  <a:pt x="2540" y="3809"/>
                </a:lnTo>
                <a:lnTo>
                  <a:pt x="2540" y="5079"/>
                </a:lnTo>
                <a:lnTo>
                  <a:pt x="41910" y="5079"/>
                </a:lnTo>
                <a:lnTo>
                  <a:pt x="41910" y="3809"/>
                </a:lnTo>
                <a:close/>
              </a:path>
              <a:path w="66040" h="29210">
                <a:moveTo>
                  <a:pt x="46990" y="8889"/>
                </a:moveTo>
                <a:lnTo>
                  <a:pt x="6350" y="8889"/>
                </a:lnTo>
                <a:lnTo>
                  <a:pt x="6350" y="10159"/>
                </a:lnTo>
                <a:lnTo>
                  <a:pt x="46990" y="10159"/>
                </a:lnTo>
                <a:lnTo>
                  <a:pt x="46990" y="8889"/>
                </a:lnTo>
                <a:close/>
              </a:path>
              <a:path w="66040" h="29210">
                <a:moveTo>
                  <a:pt x="44450" y="6350"/>
                </a:moveTo>
                <a:lnTo>
                  <a:pt x="5079" y="6350"/>
                </a:lnTo>
                <a:lnTo>
                  <a:pt x="5079" y="8889"/>
                </a:lnTo>
                <a:lnTo>
                  <a:pt x="45720" y="8889"/>
                </a:lnTo>
                <a:lnTo>
                  <a:pt x="45720" y="7619"/>
                </a:lnTo>
                <a:lnTo>
                  <a:pt x="44450" y="7619"/>
                </a:lnTo>
                <a:lnTo>
                  <a:pt x="44450" y="6350"/>
                </a:lnTo>
                <a:close/>
              </a:path>
              <a:path w="66040" h="29210">
                <a:moveTo>
                  <a:pt x="49530" y="11429"/>
                </a:moveTo>
                <a:lnTo>
                  <a:pt x="8890" y="11429"/>
                </a:lnTo>
                <a:lnTo>
                  <a:pt x="8890" y="12699"/>
                </a:lnTo>
                <a:lnTo>
                  <a:pt x="49530" y="12699"/>
                </a:lnTo>
                <a:lnTo>
                  <a:pt x="49530" y="11429"/>
                </a:lnTo>
                <a:close/>
              </a:path>
              <a:path w="66040" h="29210">
                <a:moveTo>
                  <a:pt x="48260" y="10159"/>
                </a:moveTo>
                <a:lnTo>
                  <a:pt x="7620" y="10159"/>
                </a:lnTo>
                <a:lnTo>
                  <a:pt x="7620" y="11429"/>
                </a:lnTo>
                <a:lnTo>
                  <a:pt x="48260" y="11429"/>
                </a:lnTo>
                <a:lnTo>
                  <a:pt x="48260" y="10159"/>
                </a:lnTo>
                <a:close/>
              </a:path>
              <a:path w="66040" h="29210">
                <a:moveTo>
                  <a:pt x="53339" y="15239"/>
                </a:moveTo>
                <a:lnTo>
                  <a:pt x="11429" y="15239"/>
                </a:lnTo>
                <a:lnTo>
                  <a:pt x="11429" y="16509"/>
                </a:lnTo>
                <a:lnTo>
                  <a:pt x="53339" y="16509"/>
                </a:lnTo>
                <a:lnTo>
                  <a:pt x="53339" y="15239"/>
                </a:lnTo>
                <a:close/>
              </a:path>
              <a:path w="66040" h="29210">
                <a:moveTo>
                  <a:pt x="52069" y="13969"/>
                </a:moveTo>
                <a:lnTo>
                  <a:pt x="10159" y="13969"/>
                </a:lnTo>
                <a:lnTo>
                  <a:pt x="10159" y="15239"/>
                </a:lnTo>
                <a:lnTo>
                  <a:pt x="52069" y="15239"/>
                </a:lnTo>
                <a:lnTo>
                  <a:pt x="52069" y="13969"/>
                </a:lnTo>
                <a:close/>
              </a:path>
              <a:path w="66040" h="29210">
                <a:moveTo>
                  <a:pt x="50800" y="12700"/>
                </a:moveTo>
                <a:lnTo>
                  <a:pt x="8890" y="12700"/>
                </a:lnTo>
                <a:lnTo>
                  <a:pt x="8890" y="13969"/>
                </a:lnTo>
                <a:lnTo>
                  <a:pt x="50800" y="13969"/>
                </a:lnTo>
                <a:lnTo>
                  <a:pt x="50800" y="12700"/>
                </a:lnTo>
                <a:close/>
              </a:path>
              <a:path w="66040" h="29210">
                <a:moveTo>
                  <a:pt x="54609" y="16509"/>
                </a:moveTo>
                <a:lnTo>
                  <a:pt x="12700" y="16509"/>
                </a:lnTo>
                <a:lnTo>
                  <a:pt x="12700" y="19049"/>
                </a:lnTo>
                <a:lnTo>
                  <a:pt x="55879" y="19049"/>
                </a:lnTo>
                <a:lnTo>
                  <a:pt x="55879" y="17779"/>
                </a:lnTo>
                <a:lnTo>
                  <a:pt x="54609" y="17779"/>
                </a:lnTo>
                <a:lnTo>
                  <a:pt x="54609" y="16509"/>
                </a:lnTo>
                <a:close/>
              </a:path>
              <a:path w="66040" h="29210">
                <a:moveTo>
                  <a:pt x="59689" y="21589"/>
                </a:moveTo>
                <a:lnTo>
                  <a:pt x="16509" y="21589"/>
                </a:lnTo>
                <a:lnTo>
                  <a:pt x="16509" y="22859"/>
                </a:lnTo>
                <a:lnTo>
                  <a:pt x="59689" y="22859"/>
                </a:lnTo>
                <a:lnTo>
                  <a:pt x="59689" y="21589"/>
                </a:lnTo>
                <a:close/>
              </a:path>
              <a:path w="66040" h="29210">
                <a:moveTo>
                  <a:pt x="58420" y="20319"/>
                </a:moveTo>
                <a:lnTo>
                  <a:pt x="15240" y="20319"/>
                </a:lnTo>
                <a:lnTo>
                  <a:pt x="15240" y="21589"/>
                </a:lnTo>
                <a:lnTo>
                  <a:pt x="58420" y="21589"/>
                </a:lnTo>
                <a:lnTo>
                  <a:pt x="58420" y="20319"/>
                </a:lnTo>
                <a:close/>
              </a:path>
              <a:path w="66040" h="29210">
                <a:moveTo>
                  <a:pt x="57150" y="19050"/>
                </a:moveTo>
                <a:lnTo>
                  <a:pt x="13970" y="19050"/>
                </a:lnTo>
                <a:lnTo>
                  <a:pt x="13970" y="20319"/>
                </a:lnTo>
                <a:lnTo>
                  <a:pt x="57150" y="20319"/>
                </a:lnTo>
                <a:lnTo>
                  <a:pt x="57150" y="19050"/>
                </a:lnTo>
                <a:close/>
              </a:path>
              <a:path w="66040" h="29210">
                <a:moveTo>
                  <a:pt x="60959" y="22859"/>
                </a:moveTo>
                <a:lnTo>
                  <a:pt x="17779" y="22859"/>
                </a:lnTo>
                <a:lnTo>
                  <a:pt x="17779" y="25399"/>
                </a:lnTo>
                <a:lnTo>
                  <a:pt x="62229" y="25399"/>
                </a:lnTo>
                <a:lnTo>
                  <a:pt x="62229" y="24129"/>
                </a:lnTo>
                <a:lnTo>
                  <a:pt x="60959" y="24129"/>
                </a:lnTo>
                <a:lnTo>
                  <a:pt x="60959" y="22859"/>
                </a:lnTo>
                <a:close/>
              </a:path>
              <a:path w="66040" h="29210">
                <a:moveTo>
                  <a:pt x="66040" y="27939"/>
                </a:moveTo>
                <a:lnTo>
                  <a:pt x="21590" y="27939"/>
                </a:lnTo>
                <a:lnTo>
                  <a:pt x="21590" y="29209"/>
                </a:lnTo>
                <a:lnTo>
                  <a:pt x="66040" y="29209"/>
                </a:lnTo>
                <a:lnTo>
                  <a:pt x="66040" y="27939"/>
                </a:lnTo>
                <a:close/>
              </a:path>
              <a:path w="66040" h="29210">
                <a:moveTo>
                  <a:pt x="64770" y="26669"/>
                </a:moveTo>
                <a:lnTo>
                  <a:pt x="20320" y="26669"/>
                </a:lnTo>
                <a:lnTo>
                  <a:pt x="20320" y="27939"/>
                </a:lnTo>
                <a:lnTo>
                  <a:pt x="64770" y="27939"/>
                </a:lnTo>
                <a:lnTo>
                  <a:pt x="64770" y="26669"/>
                </a:lnTo>
                <a:close/>
              </a:path>
              <a:path w="66040" h="29210">
                <a:moveTo>
                  <a:pt x="63500" y="25400"/>
                </a:moveTo>
                <a:lnTo>
                  <a:pt x="19050" y="25400"/>
                </a:lnTo>
                <a:lnTo>
                  <a:pt x="19050" y="26669"/>
                </a:lnTo>
                <a:lnTo>
                  <a:pt x="63500" y="26669"/>
                </a:lnTo>
                <a:lnTo>
                  <a:pt x="63500" y="25400"/>
                </a:lnTo>
                <a:close/>
              </a:path>
            </a:pathLst>
          </a:custGeom>
          <a:solidFill>
            <a:srgbClr val="0389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2" name="bk object 3012"/>
          <p:cNvSpPr/>
          <p:nvPr/>
        </p:nvSpPr>
        <p:spPr>
          <a:xfrm>
            <a:off x="8530590" y="5678170"/>
            <a:ext cx="44450" cy="27940"/>
          </a:xfrm>
          <a:custGeom>
            <a:avLst/>
            <a:gdLst/>
            <a:ahLst/>
            <a:cxnLst/>
            <a:rect l="l" t="t" r="r" b="b"/>
            <a:pathLst>
              <a:path w="44450" h="27939">
                <a:moveTo>
                  <a:pt x="44450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4450" h="27939">
                <a:moveTo>
                  <a:pt x="44450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3809" y="3809"/>
                </a:lnTo>
                <a:lnTo>
                  <a:pt x="3809" y="6349"/>
                </a:lnTo>
                <a:lnTo>
                  <a:pt x="44450" y="6349"/>
                </a:lnTo>
                <a:lnTo>
                  <a:pt x="44450" y="2539"/>
                </a:lnTo>
                <a:close/>
              </a:path>
              <a:path w="44450" h="27939">
                <a:moveTo>
                  <a:pt x="44450" y="6349"/>
                </a:moveTo>
                <a:lnTo>
                  <a:pt x="5079" y="6349"/>
                </a:lnTo>
                <a:lnTo>
                  <a:pt x="5079" y="7619"/>
                </a:lnTo>
                <a:lnTo>
                  <a:pt x="6350" y="7619"/>
                </a:lnTo>
                <a:lnTo>
                  <a:pt x="6350" y="8889"/>
                </a:lnTo>
                <a:lnTo>
                  <a:pt x="7619" y="8889"/>
                </a:lnTo>
                <a:lnTo>
                  <a:pt x="7619" y="11429"/>
                </a:lnTo>
                <a:lnTo>
                  <a:pt x="8889" y="11429"/>
                </a:lnTo>
                <a:lnTo>
                  <a:pt x="8889" y="12699"/>
                </a:lnTo>
                <a:lnTo>
                  <a:pt x="44450" y="12699"/>
                </a:lnTo>
                <a:lnTo>
                  <a:pt x="44450" y="6349"/>
                </a:lnTo>
                <a:close/>
              </a:path>
              <a:path w="44450" h="27939">
                <a:moveTo>
                  <a:pt x="44450" y="12699"/>
                </a:moveTo>
                <a:lnTo>
                  <a:pt x="10159" y="12699"/>
                </a:lnTo>
                <a:lnTo>
                  <a:pt x="10159" y="13969"/>
                </a:lnTo>
                <a:lnTo>
                  <a:pt x="11429" y="13969"/>
                </a:lnTo>
                <a:lnTo>
                  <a:pt x="11429" y="15239"/>
                </a:lnTo>
                <a:lnTo>
                  <a:pt x="12700" y="15239"/>
                </a:lnTo>
                <a:lnTo>
                  <a:pt x="12700" y="17779"/>
                </a:lnTo>
                <a:lnTo>
                  <a:pt x="13969" y="17779"/>
                </a:lnTo>
                <a:lnTo>
                  <a:pt x="13969" y="19049"/>
                </a:lnTo>
                <a:lnTo>
                  <a:pt x="44450" y="19049"/>
                </a:lnTo>
                <a:lnTo>
                  <a:pt x="44450" y="12699"/>
                </a:lnTo>
                <a:close/>
              </a:path>
              <a:path w="44450" h="27939">
                <a:moveTo>
                  <a:pt x="44450" y="19049"/>
                </a:moveTo>
                <a:lnTo>
                  <a:pt x="15239" y="19049"/>
                </a:lnTo>
                <a:lnTo>
                  <a:pt x="15239" y="20319"/>
                </a:lnTo>
                <a:lnTo>
                  <a:pt x="16509" y="20319"/>
                </a:lnTo>
                <a:lnTo>
                  <a:pt x="16509" y="22859"/>
                </a:lnTo>
                <a:lnTo>
                  <a:pt x="17779" y="22859"/>
                </a:lnTo>
                <a:lnTo>
                  <a:pt x="17779" y="24129"/>
                </a:lnTo>
                <a:lnTo>
                  <a:pt x="19050" y="24129"/>
                </a:lnTo>
                <a:lnTo>
                  <a:pt x="19050" y="25399"/>
                </a:lnTo>
                <a:lnTo>
                  <a:pt x="20319" y="25399"/>
                </a:lnTo>
                <a:lnTo>
                  <a:pt x="20319" y="27939"/>
                </a:lnTo>
                <a:lnTo>
                  <a:pt x="44450" y="27939"/>
                </a:lnTo>
                <a:lnTo>
                  <a:pt x="44450" y="19049"/>
                </a:lnTo>
                <a:close/>
              </a:path>
            </a:pathLst>
          </a:custGeom>
          <a:solidFill>
            <a:srgbClr val="0289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3" name="bk object 3013"/>
          <p:cNvSpPr/>
          <p:nvPr/>
        </p:nvSpPr>
        <p:spPr>
          <a:xfrm>
            <a:off x="8552180" y="5706109"/>
            <a:ext cx="22860" cy="29209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2539"/>
                </a:lnTo>
                <a:lnTo>
                  <a:pt x="2540" y="2539"/>
                </a:lnTo>
                <a:lnTo>
                  <a:pt x="2540" y="5079"/>
                </a:lnTo>
                <a:lnTo>
                  <a:pt x="3810" y="5079"/>
                </a:lnTo>
                <a:lnTo>
                  <a:pt x="3810" y="6349"/>
                </a:lnTo>
                <a:lnTo>
                  <a:pt x="22859" y="6349"/>
                </a:lnTo>
                <a:lnTo>
                  <a:pt x="22859" y="0"/>
                </a:lnTo>
                <a:close/>
              </a:path>
              <a:path w="22859" h="29210">
                <a:moveTo>
                  <a:pt x="22860" y="6350"/>
                </a:moveTo>
                <a:lnTo>
                  <a:pt x="5079" y="6350"/>
                </a:lnTo>
                <a:lnTo>
                  <a:pt x="5079" y="7619"/>
                </a:lnTo>
                <a:lnTo>
                  <a:pt x="6350" y="7619"/>
                </a:lnTo>
                <a:lnTo>
                  <a:pt x="6350" y="8889"/>
                </a:lnTo>
                <a:lnTo>
                  <a:pt x="7620" y="8889"/>
                </a:lnTo>
                <a:lnTo>
                  <a:pt x="7620" y="11429"/>
                </a:lnTo>
                <a:lnTo>
                  <a:pt x="8890" y="11429"/>
                </a:lnTo>
                <a:lnTo>
                  <a:pt x="8890" y="12699"/>
                </a:lnTo>
                <a:lnTo>
                  <a:pt x="22860" y="12699"/>
                </a:lnTo>
                <a:lnTo>
                  <a:pt x="22860" y="6350"/>
                </a:lnTo>
                <a:close/>
              </a:path>
              <a:path w="22859" h="29210">
                <a:moveTo>
                  <a:pt x="22860" y="12700"/>
                </a:moveTo>
                <a:lnTo>
                  <a:pt x="10160" y="12700"/>
                </a:lnTo>
                <a:lnTo>
                  <a:pt x="10160" y="13969"/>
                </a:lnTo>
                <a:lnTo>
                  <a:pt x="11429" y="13969"/>
                </a:lnTo>
                <a:lnTo>
                  <a:pt x="11429" y="16509"/>
                </a:lnTo>
                <a:lnTo>
                  <a:pt x="22860" y="16509"/>
                </a:lnTo>
                <a:lnTo>
                  <a:pt x="22860" y="12700"/>
                </a:lnTo>
                <a:close/>
              </a:path>
              <a:path w="22859" h="29210">
                <a:moveTo>
                  <a:pt x="22860" y="16509"/>
                </a:moveTo>
                <a:lnTo>
                  <a:pt x="12700" y="16509"/>
                </a:lnTo>
                <a:lnTo>
                  <a:pt x="12700" y="17779"/>
                </a:lnTo>
                <a:lnTo>
                  <a:pt x="13970" y="17779"/>
                </a:lnTo>
                <a:lnTo>
                  <a:pt x="13970" y="19049"/>
                </a:lnTo>
                <a:lnTo>
                  <a:pt x="15240" y="19049"/>
                </a:lnTo>
                <a:lnTo>
                  <a:pt x="15240" y="21589"/>
                </a:lnTo>
                <a:lnTo>
                  <a:pt x="16510" y="21589"/>
                </a:lnTo>
                <a:lnTo>
                  <a:pt x="16510" y="22859"/>
                </a:lnTo>
                <a:lnTo>
                  <a:pt x="22860" y="22859"/>
                </a:lnTo>
                <a:lnTo>
                  <a:pt x="22860" y="16509"/>
                </a:lnTo>
                <a:close/>
              </a:path>
              <a:path w="22859" h="29210">
                <a:moveTo>
                  <a:pt x="22860" y="22859"/>
                </a:moveTo>
                <a:lnTo>
                  <a:pt x="17779" y="22859"/>
                </a:lnTo>
                <a:lnTo>
                  <a:pt x="17779" y="24129"/>
                </a:lnTo>
                <a:lnTo>
                  <a:pt x="19050" y="24129"/>
                </a:lnTo>
                <a:lnTo>
                  <a:pt x="19050" y="26669"/>
                </a:lnTo>
                <a:lnTo>
                  <a:pt x="20320" y="26669"/>
                </a:lnTo>
                <a:lnTo>
                  <a:pt x="20320" y="27939"/>
                </a:lnTo>
                <a:lnTo>
                  <a:pt x="21590" y="27939"/>
                </a:lnTo>
                <a:lnTo>
                  <a:pt x="21590" y="29209"/>
                </a:lnTo>
                <a:lnTo>
                  <a:pt x="22860" y="29209"/>
                </a:lnTo>
                <a:lnTo>
                  <a:pt x="22860" y="22859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4" name="bk object 3014"/>
          <p:cNvSpPr/>
          <p:nvPr/>
        </p:nvSpPr>
        <p:spPr>
          <a:xfrm>
            <a:off x="8327390" y="6361429"/>
            <a:ext cx="115569" cy="8635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5" name="bk object 3015"/>
          <p:cNvSpPr/>
          <p:nvPr/>
        </p:nvSpPr>
        <p:spPr>
          <a:xfrm>
            <a:off x="8128000" y="6465570"/>
            <a:ext cx="143509" cy="6857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6" name="bk object 3016"/>
          <p:cNvSpPr/>
          <p:nvPr/>
        </p:nvSpPr>
        <p:spPr>
          <a:xfrm>
            <a:off x="7151369" y="6534150"/>
            <a:ext cx="1043940" cy="11430"/>
          </a:xfrm>
          <a:custGeom>
            <a:avLst/>
            <a:gdLst/>
            <a:ahLst/>
            <a:cxnLst/>
            <a:rect l="l" t="t" r="r" b="b"/>
            <a:pathLst>
              <a:path w="1043940" h="11429">
                <a:moveTo>
                  <a:pt x="1270" y="7620"/>
                </a:moveTo>
                <a:lnTo>
                  <a:pt x="0" y="7620"/>
                </a:lnTo>
                <a:lnTo>
                  <a:pt x="0" y="11429"/>
                </a:lnTo>
                <a:lnTo>
                  <a:pt x="15240" y="11429"/>
                </a:lnTo>
                <a:lnTo>
                  <a:pt x="15240" y="10160"/>
                </a:lnTo>
                <a:lnTo>
                  <a:pt x="10159" y="10160"/>
                </a:lnTo>
                <a:lnTo>
                  <a:pt x="10159" y="8890"/>
                </a:lnTo>
                <a:lnTo>
                  <a:pt x="1270" y="8890"/>
                </a:lnTo>
                <a:lnTo>
                  <a:pt x="1270" y="7620"/>
                </a:lnTo>
                <a:close/>
              </a:path>
              <a:path w="1043940" h="11429">
                <a:moveTo>
                  <a:pt x="1018540" y="10160"/>
                </a:moveTo>
                <a:lnTo>
                  <a:pt x="933450" y="10160"/>
                </a:lnTo>
                <a:lnTo>
                  <a:pt x="933450" y="11429"/>
                </a:lnTo>
                <a:lnTo>
                  <a:pt x="1018540" y="11429"/>
                </a:lnTo>
                <a:lnTo>
                  <a:pt x="1018540" y="10160"/>
                </a:lnTo>
                <a:close/>
              </a:path>
              <a:path w="1043940" h="11429">
                <a:moveTo>
                  <a:pt x="1021079" y="8890"/>
                </a:moveTo>
                <a:lnTo>
                  <a:pt x="938529" y="8890"/>
                </a:lnTo>
                <a:lnTo>
                  <a:pt x="938529" y="10160"/>
                </a:lnTo>
                <a:lnTo>
                  <a:pt x="1021079" y="10160"/>
                </a:lnTo>
                <a:lnTo>
                  <a:pt x="1021079" y="8890"/>
                </a:lnTo>
                <a:close/>
              </a:path>
              <a:path w="1043940" h="11429">
                <a:moveTo>
                  <a:pt x="1024889" y="7620"/>
                </a:moveTo>
                <a:lnTo>
                  <a:pt x="943609" y="7620"/>
                </a:lnTo>
                <a:lnTo>
                  <a:pt x="943609" y="8890"/>
                </a:lnTo>
                <a:lnTo>
                  <a:pt x="1024889" y="8890"/>
                </a:lnTo>
                <a:lnTo>
                  <a:pt x="1024889" y="7620"/>
                </a:lnTo>
                <a:close/>
              </a:path>
              <a:path w="1043940" h="11429">
                <a:moveTo>
                  <a:pt x="1027429" y="6350"/>
                </a:moveTo>
                <a:lnTo>
                  <a:pt x="948689" y="6350"/>
                </a:lnTo>
                <a:lnTo>
                  <a:pt x="948689" y="7620"/>
                </a:lnTo>
                <a:lnTo>
                  <a:pt x="1027429" y="7620"/>
                </a:lnTo>
                <a:lnTo>
                  <a:pt x="1027429" y="6350"/>
                </a:lnTo>
                <a:close/>
              </a:path>
              <a:path w="1043940" h="11429">
                <a:moveTo>
                  <a:pt x="1031240" y="5079"/>
                </a:moveTo>
                <a:lnTo>
                  <a:pt x="953770" y="5079"/>
                </a:lnTo>
                <a:lnTo>
                  <a:pt x="953770" y="6350"/>
                </a:lnTo>
                <a:lnTo>
                  <a:pt x="1031240" y="6350"/>
                </a:lnTo>
                <a:lnTo>
                  <a:pt x="1031240" y="5079"/>
                </a:lnTo>
                <a:close/>
              </a:path>
              <a:path w="1043940" h="11429">
                <a:moveTo>
                  <a:pt x="1033779" y="3810"/>
                </a:moveTo>
                <a:lnTo>
                  <a:pt x="958850" y="3810"/>
                </a:lnTo>
                <a:lnTo>
                  <a:pt x="958850" y="5079"/>
                </a:lnTo>
                <a:lnTo>
                  <a:pt x="1033779" y="5079"/>
                </a:lnTo>
                <a:lnTo>
                  <a:pt x="1033779" y="3810"/>
                </a:lnTo>
                <a:close/>
              </a:path>
              <a:path w="1043940" h="11429">
                <a:moveTo>
                  <a:pt x="1037589" y="2540"/>
                </a:moveTo>
                <a:lnTo>
                  <a:pt x="963929" y="2540"/>
                </a:lnTo>
                <a:lnTo>
                  <a:pt x="963929" y="3810"/>
                </a:lnTo>
                <a:lnTo>
                  <a:pt x="1037589" y="3810"/>
                </a:lnTo>
                <a:lnTo>
                  <a:pt x="1037589" y="2540"/>
                </a:lnTo>
                <a:close/>
              </a:path>
              <a:path w="1043940" h="11429">
                <a:moveTo>
                  <a:pt x="1040129" y="1270"/>
                </a:moveTo>
                <a:lnTo>
                  <a:pt x="969009" y="1270"/>
                </a:lnTo>
                <a:lnTo>
                  <a:pt x="969009" y="2540"/>
                </a:lnTo>
                <a:lnTo>
                  <a:pt x="1040129" y="2540"/>
                </a:lnTo>
                <a:lnTo>
                  <a:pt x="1040129" y="1270"/>
                </a:lnTo>
                <a:close/>
              </a:path>
              <a:path w="1043940" h="11429">
                <a:moveTo>
                  <a:pt x="1043939" y="0"/>
                </a:moveTo>
                <a:lnTo>
                  <a:pt x="974089" y="0"/>
                </a:lnTo>
                <a:lnTo>
                  <a:pt x="974089" y="1270"/>
                </a:lnTo>
                <a:lnTo>
                  <a:pt x="1043939" y="1270"/>
                </a:lnTo>
                <a:lnTo>
                  <a:pt x="104393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7" name="bk object 3017"/>
          <p:cNvSpPr/>
          <p:nvPr/>
        </p:nvSpPr>
        <p:spPr>
          <a:xfrm>
            <a:off x="7151369" y="655700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0" y="1270"/>
                </a:moveTo>
                <a:lnTo>
                  <a:pt x="74929" y="1270"/>
                </a:lnTo>
                <a:lnTo>
                  <a:pt x="749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8" name="bk object 3018"/>
          <p:cNvSpPr/>
          <p:nvPr/>
        </p:nvSpPr>
        <p:spPr>
          <a:xfrm>
            <a:off x="7151369" y="655574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9" name="bk object 3019"/>
          <p:cNvSpPr/>
          <p:nvPr/>
        </p:nvSpPr>
        <p:spPr>
          <a:xfrm>
            <a:off x="7151369" y="655446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0" y="1269"/>
                </a:moveTo>
                <a:lnTo>
                  <a:pt x="63500" y="1269"/>
                </a:lnTo>
                <a:lnTo>
                  <a:pt x="635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0" name="bk object 3020"/>
          <p:cNvSpPr/>
          <p:nvPr/>
        </p:nvSpPr>
        <p:spPr>
          <a:xfrm>
            <a:off x="7151369" y="655320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1" name="bk object 3021"/>
          <p:cNvSpPr/>
          <p:nvPr/>
        </p:nvSpPr>
        <p:spPr>
          <a:xfrm>
            <a:off x="7151369" y="655193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0" y="1270"/>
                </a:moveTo>
                <a:lnTo>
                  <a:pt x="52070" y="1270"/>
                </a:lnTo>
                <a:lnTo>
                  <a:pt x="520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2" name="bk object 3022"/>
          <p:cNvSpPr/>
          <p:nvPr/>
        </p:nvSpPr>
        <p:spPr>
          <a:xfrm>
            <a:off x="7151369" y="655065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0" y="1270"/>
                </a:moveTo>
                <a:lnTo>
                  <a:pt x="45720" y="1270"/>
                </a:lnTo>
                <a:lnTo>
                  <a:pt x="457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3" name="bk object 3023"/>
          <p:cNvSpPr/>
          <p:nvPr/>
        </p:nvSpPr>
        <p:spPr>
          <a:xfrm>
            <a:off x="7151369" y="654939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70">
                <a:moveTo>
                  <a:pt x="0" y="1269"/>
                </a:moveTo>
                <a:lnTo>
                  <a:pt x="39370" y="1269"/>
                </a:lnTo>
                <a:lnTo>
                  <a:pt x="393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4" name="bk object 3024"/>
          <p:cNvSpPr/>
          <p:nvPr/>
        </p:nvSpPr>
        <p:spPr>
          <a:xfrm>
            <a:off x="7151369" y="6548119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0" y="1269"/>
                </a:moveTo>
                <a:lnTo>
                  <a:pt x="33020" y="1269"/>
                </a:lnTo>
                <a:lnTo>
                  <a:pt x="330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5" name="bk object 3025"/>
          <p:cNvSpPr/>
          <p:nvPr/>
        </p:nvSpPr>
        <p:spPr>
          <a:xfrm>
            <a:off x="7151369" y="65468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0" y="1269"/>
                </a:moveTo>
                <a:lnTo>
                  <a:pt x="27940" y="1269"/>
                </a:lnTo>
                <a:lnTo>
                  <a:pt x="279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6" name="bk object 3026"/>
          <p:cNvSpPr/>
          <p:nvPr/>
        </p:nvSpPr>
        <p:spPr>
          <a:xfrm>
            <a:off x="7151369" y="654558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7" name="bk object 3027"/>
          <p:cNvSpPr/>
          <p:nvPr/>
        </p:nvSpPr>
        <p:spPr>
          <a:xfrm>
            <a:off x="8034019" y="655764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40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8" name="bk object 3028"/>
          <p:cNvSpPr/>
          <p:nvPr/>
        </p:nvSpPr>
        <p:spPr>
          <a:xfrm>
            <a:off x="8039100" y="655637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9" name="bk object 3029"/>
          <p:cNvSpPr/>
          <p:nvPr/>
        </p:nvSpPr>
        <p:spPr>
          <a:xfrm>
            <a:off x="8044180" y="655510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0" name="bk object 3030"/>
          <p:cNvSpPr/>
          <p:nvPr/>
        </p:nvSpPr>
        <p:spPr>
          <a:xfrm>
            <a:off x="8049259" y="655383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1" name="bk object 3031"/>
          <p:cNvSpPr/>
          <p:nvPr/>
        </p:nvSpPr>
        <p:spPr>
          <a:xfrm>
            <a:off x="8054340" y="65525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2" name="bk object 3032"/>
          <p:cNvSpPr/>
          <p:nvPr/>
        </p:nvSpPr>
        <p:spPr>
          <a:xfrm>
            <a:off x="8059419" y="6551294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3" name="bk object 3033"/>
          <p:cNvSpPr/>
          <p:nvPr/>
        </p:nvSpPr>
        <p:spPr>
          <a:xfrm>
            <a:off x="8064500" y="6550025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4" name="bk object 3034"/>
          <p:cNvSpPr/>
          <p:nvPr/>
        </p:nvSpPr>
        <p:spPr>
          <a:xfrm>
            <a:off x="8069580" y="654875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5" name="bk object 3035"/>
          <p:cNvSpPr/>
          <p:nvPr/>
        </p:nvSpPr>
        <p:spPr>
          <a:xfrm>
            <a:off x="8074659" y="654748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6" name="bk object 3036"/>
          <p:cNvSpPr/>
          <p:nvPr/>
        </p:nvSpPr>
        <p:spPr>
          <a:xfrm>
            <a:off x="8079740" y="6546215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>
                <a:moveTo>
                  <a:pt x="0" y="0"/>
                </a:moveTo>
                <a:lnTo>
                  <a:pt x="86359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7" name="bk object 3037"/>
          <p:cNvSpPr/>
          <p:nvPr/>
        </p:nvSpPr>
        <p:spPr>
          <a:xfrm>
            <a:off x="7151369" y="65690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8" name="bk object 3038"/>
          <p:cNvSpPr/>
          <p:nvPr/>
        </p:nvSpPr>
        <p:spPr>
          <a:xfrm>
            <a:off x="7268209" y="65671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9" name="bk object 3039"/>
          <p:cNvSpPr/>
          <p:nvPr/>
        </p:nvSpPr>
        <p:spPr>
          <a:xfrm>
            <a:off x="7151369" y="6566534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0" name="bk object 3040"/>
          <p:cNvSpPr/>
          <p:nvPr/>
        </p:nvSpPr>
        <p:spPr>
          <a:xfrm>
            <a:off x="7151369" y="65652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1" name="bk object 3041"/>
          <p:cNvSpPr/>
          <p:nvPr/>
        </p:nvSpPr>
        <p:spPr>
          <a:xfrm>
            <a:off x="7151369" y="656399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2" name="bk object 3042"/>
          <p:cNvSpPr/>
          <p:nvPr/>
        </p:nvSpPr>
        <p:spPr>
          <a:xfrm>
            <a:off x="7151369" y="656272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3" name="bk object 3043"/>
          <p:cNvSpPr/>
          <p:nvPr/>
        </p:nvSpPr>
        <p:spPr>
          <a:xfrm>
            <a:off x="7239000" y="65608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4" name="bk object 3044"/>
          <p:cNvSpPr/>
          <p:nvPr/>
        </p:nvSpPr>
        <p:spPr>
          <a:xfrm>
            <a:off x="7151369" y="6560184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5" name="bk object 3045"/>
          <p:cNvSpPr/>
          <p:nvPr/>
        </p:nvSpPr>
        <p:spPr>
          <a:xfrm>
            <a:off x="7151369" y="655828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0" y="1270"/>
                </a:moveTo>
                <a:lnTo>
                  <a:pt x="81279" y="1270"/>
                </a:lnTo>
                <a:lnTo>
                  <a:pt x="812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6" name="bk object 3046"/>
          <p:cNvSpPr/>
          <p:nvPr/>
        </p:nvSpPr>
        <p:spPr>
          <a:xfrm>
            <a:off x="7988300" y="656907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7" name="bk object 3047"/>
          <p:cNvSpPr/>
          <p:nvPr/>
        </p:nvSpPr>
        <p:spPr>
          <a:xfrm>
            <a:off x="7993380" y="65671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8" name="bk object 3048"/>
          <p:cNvSpPr/>
          <p:nvPr/>
        </p:nvSpPr>
        <p:spPr>
          <a:xfrm>
            <a:off x="8102600" y="65671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9" name="bk object 3049"/>
          <p:cNvSpPr/>
          <p:nvPr/>
        </p:nvSpPr>
        <p:spPr>
          <a:xfrm>
            <a:off x="7998459" y="656653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0" name="bk object 3050"/>
          <p:cNvSpPr/>
          <p:nvPr/>
        </p:nvSpPr>
        <p:spPr>
          <a:xfrm>
            <a:off x="8003540" y="65652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1" name="bk object 3051"/>
          <p:cNvSpPr/>
          <p:nvPr/>
        </p:nvSpPr>
        <p:spPr>
          <a:xfrm>
            <a:off x="8008619" y="656399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2" name="bk object 3052"/>
          <p:cNvSpPr/>
          <p:nvPr/>
        </p:nvSpPr>
        <p:spPr>
          <a:xfrm>
            <a:off x="8013700" y="656272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3" name="bk object 3053"/>
          <p:cNvSpPr/>
          <p:nvPr/>
        </p:nvSpPr>
        <p:spPr>
          <a:xfrm>
            <a:off x="8018780" y="65608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4" name="bk object 3054"/>
          <p:cNvSpPr/>
          <p:nvPr/>
        </p:nvSpPr>
        <p:spPr>
          <a:xfrm>
            <a:off x="8129269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5" name="bk object 3055"/>
          <p:cNvSpPr/>
          <p:nvPr/>
        </p:nvSpPr>
        <p:spPr>
          <a:xfrm>
            <a:off x="8023859" y="6560184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6" name="bk object 3056"/>
          <p:cNvSpPr/>
          <p:nvPr/>
        </p:nvSpPr>
        <p:spPr>
          <a:xfrm>
            <a:off x="8028940" y="655891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7" name="bk object 3057"/>
          <p:cNvSpPr/>
          <p:nvPr/>
        </p:nvSpPr>
        <p:spPr>
          <a:xfrm>
            <a:off x="7185659" y="65798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69"/>
                </a:moveTo>
                <a:lnTo>
                  <a:pt x="6350" y="1269"/>
                </a:lnTo>
                <a:lnTo>
                  <a:pt x="63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8" name="bk object 3058"/>
          <p:cNvSpPr/>
          <p:nvPr/>
        </p:nvSpPr>
        <p:spPr>
          <a:xfrm>
            <a:off x="7185659" y="657923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9" name="bk object 3059"/>
          <p:cNvSpPr/>
          <p:nvPr/>
        </p:nvSpPr>
        <p:spPr>
          <a:xfrm>
            <a:off x="7327900" y="65798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0" name="bk object 3060"/>
          <p:cNvSpPr/>
          <p:nvPr/>
        </p:nvSpPr>
        <p:spPr>
          <a:xfrm>
            <a:off x="7179309" y="657796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1" name="bk object 3061"/>
          <p:cNvSpPr/>
          <p:nvPr/>
        </p:nvSpPr>
        <p:spPr>
          <a:xfrm>
            <a:off x="7172959" y="657669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2" name="bk object 3062"/>
          <p:cNvSpPr/>
          <p:nvPr/>
        </p:nvSpPr>
        <p:spPr>
          <a:xfrm>
            <a:off x="7167880" y="657542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3" name="bk object 3063"/>
          <p:cNvSpPr/>
          <p:nvPr/>
        </p:nvSpPr>
        <p:spPr>
          <a:xfrm>
            <a:off x="7155180" y="65735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69"/>
                </a:moveTo>
                <a:lnTo>
                  <a:pt x="6350" y="1269"/>
                </a:lnTo>
                <a:lnTo>
                  <a:pt x="63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4" name="bk object 3064"/>
          <p:cNvSpPr/>
          <p:nvPr/>
        </p:nvSpPr>
        <p:spPr>
          <a:xfrm>
            <a:off x="7155180" y="657288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5" name="bk object 3065"/>
          <p:cNvSpPr/>
          <p:nvPr/>
        </p:nvSpPr>
        <p:spPr>
          <a:xfrm>
            <a:off x="7298690" y="65735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6" name="bk object 3066"/>
          <p:cNvSpPr/>
          <p:nvPr/>
        </p:nvSpPr>
        <p:spPr>
          <a:xfrm>
            <a:off x="7151369" y="657161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7" name="bk object 3067"/>
          <p:cNvSpPr/>
          <p:nvPr/>
        </p:nvSpPr>
        <p:spPr>
          <a:xfrm>
            <a:off x="7151369" y="657034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8" name="bk object 3068"/>
          <p:cNvSpPr/>
          <p:nvPr/>
        </p:nvSpPr>
        <p:spPr>
          <a:xfrm>
            <a:off x="7926069" y="65798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9" name="bk object 3069"/>
          <p:cNvSpPr/>
          <p:nvPr/>
        </p:nvSpPr>
        <p:spPr>
          <a:xfrm>
            <a:off x="8051800" y="65798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80" y="1269"/>
                </a:lnTo>
                <a:lnTo>
                  <a:pt x="50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0" name="bk object 3070"/>
          <p:cNvSpPr/>
          <p:nvPr/>
        </p:nvSpPr>
        <p:spPr>
          <a:xfrm>
            <a:off x="7933690" y="6579234"/>
            <a:ext cx="123189" cy="0"/>
          </a:xfrm>
          <a:custGeom>
            <a:avLst/>
            <a:gdLst/>
            <a:ahLst/>
            <a:cxnLst/>
            <a:rect l="l" t="t" r="r" b="b"/>
            <a:pathLst>
              <a:path w="123190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1" name="bk object 3071"/>
          <p:cNvSpPr/>
          <p:nvPr/>
        </p:nvSpPr>
        <p:spPr>
          <a:xfrm>
            <a:off x="7941309" y="657796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2" name="bk object 3072"/>
          <p:cNvSpPr/>
          <p:nvPr/>
        </p:nvSpPr>
        <p:spPr>
          <a:xfrm>
            <a:off x="7948930" y="657669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3" name="bk object 3073"/>
          <p:cNvSpPr/>
          <p:nvPr/>
        </p:nvSpPr>
        <p:spPr>
          <a:xfrm>
            <a:off x="7956550" y="657542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4" name="bk object 3074"/>
          <p:cNvSpPr/>
          <p:nvPr/>
        </p:nvSpPr>
        <p:spPr>
          <a:xfrm>
            <a:off x="7964169" y="65735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5" name="bk object 3075"/>
          <p:cNvSpPr/>
          <p:nvPr/>
        </p:nvSpPr>
        <p:spPr>
          <a:xfrm>
            <a:off x="8077200" y="65735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80" y="1269"/>
                </a:lnTo>
                <a:lnTo>
                  <a:pt x="50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6" name="bk object 3076"/>
          <p:cNvSpPr/>
          <p:nvPr/>
        </p:nvSpPr>
        <p:spPr>
          <a:xfrm>
            <a:off x="7971790" y="657288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9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7" name="bk object 3077"/>
          <p:cNvSpPr/>
          <p:nvPr/>
        </p:nvSpPr>
        <p:spPr>
          <a:xfrm>
            <a:off x="7976869" y="657161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9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8" name="bk object 3078"/>
          <p:cNvSpPr/>
          <p:nvPr/>
        </p:nvSpPr>
        <p:spPr>
          <a:xfrm>
            <a:off x="7983219" y="657034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9" name="bk object 3079"/>
          <p:cNvSpPr/>
          <p:nvPr/>
        </p:nvSpPr>
        <p:spPr>
          <a:xfrm>
            <a:off x="7246619" y="65919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0" name="bk object 3080"/>
          <p:cNvSpPr/>
          <p:nvPr/>
        </p:nvSpPr>
        <p:spPr>
          <a:xfrm>
            <a:off x="7241540" y="659066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1" name="bk object 3081"/>
          <p:cNvSpPr/>
          <p:nvPr/>
        </p:nvSpPr>
        <p:spPr>
          <a:xfrm>
            <a:off x="7235190" y="6589394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2" name="bk object 3082"/>
          <p:cNvSpPr/>
          <p:nvPr/>
        </p:nvSpPr>
        <p:spPr>
          <a:xfrm>
            <a:off x="7228840" y="658812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3" name="bk object 3083"/>
          <p:cNvSpPr/>
          <p:nvPr/>
        </p:nvSpPr>
        <p:spPr>
          <a:xfrm>
            <a:off x="7216140" y="65862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69"/>
                </a:moveTo>
                <a:lnTo>
                  <a:pt x="6350" y="1269"/>
                </a:lnTo>
                <a:lnTo>
                  <a:pt x="63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4" name="bk object 3084"/>
          <p:cNvSpPr/>
          <p:nvPr/>
        </p:nvSpPr>
        <p:spPr>
          <a:xfrm>
            <a:off x="7216140" y="658558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5" name="bk object 3085"/>
          <p:cNvSpPr/>
          <p:nvPr/>
        </p:nvSpPr>
        <p:spPr>
          <a:xfrm>
            <a:off x="7358380" y="65862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6" name="bk object 3086"/>
          <p:cNvSpPr/>
          <p:nvPr/>
        </p:nvSpPr>
        <p:spPr>
          <a:xfrm>
            <a:off x="7209790" y="658431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7" name="bk object 3087"/>
          <p:cNvSpPr/>
          <p:nvPr/>
        </p:nvSpPr>
        <p:spPr>
          <a:xfrm>
            <a:off x="7204709" y="658304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8" name="bk object 3088"/>
          <p:cNvSpPr/>
          <p:nvPr/>
        </p:nvSpPr>
        <p:spPr>
          <a:xfrm>
            <a:off x="7198359" y="658177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9" name="bk object 3089"/>
          <p:cNvSpPr/>
          <p:nvPr/>
        </p:nvSpPr>
        <p:spPr>
          <a:xfrm>
            <a:off x="7854950" y="659193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0" name="bk object 3090"/>
          <p:cNvSpPr/>
          <p:nvPr/>
        </p:nvSpPr>
        <p:spPr>
          <a:xfrm>
            <a:off x="7863840" y="6590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1" name="bk object 3091"/>
          <p:cNvSpPr/>
          <p:nvPr/>
        </p:nvSpPr>
        <p:spPr>
          <a:xfrm>
            <a:off x="7871459" y="658939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2" name="bk object 3092"/>
          <p:cNvSpPr/>
          <p:nvPr/>
        </p:nvSpPr>
        <p:spPr>
          <a:xfrm>
            <a:off x="7879080" y="658812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3" name="bk object 3093"/>
          <p:cNvSpPr/>
          <p:nvPr/>
        </p:nvSpPr>
        <p:spPr>
          <a:xfrm>
            <a:off x="788670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4" name="bk object 3094"/>
          <p:cNvSpPr/>
          <p:nvPr/>
        </p:nvSpPr>
        <p:spPr>
          <a:xfrm>
            <a:off x="8026400" y="65862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5" name="bk object 3095"/>
          <p:cNvSpPr/>
          <p:nvPr/>
        </p:nvSpPr>
        <p:spPr>
          <a:xfrm>
            <a:off x="7894319" y="658558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6" name="bk object 3096"/>
          <p:cNvSpPr/>
          <p:nvPr/>
        </p:nvSpPr>
        <p:spPr>
          <a:xfrm>
            <a:off x="7901940" y="658431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7" name="bk object 3097"/>
          <p:cNvSpPr/>
          <p:nvPr/>
        </p:nvSpPr>
        <p:spPr>
          <a:xfrm>
            <a:off x="7909559" y="6583044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8" name="bk object 3098"/>
          <p:cNvSpPr/>
          <p:nvPr/>
        </p:nvSpPr>
        <p:spPr>
          <a:xfrm>
            <a:off x="7917180" y="65817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9" name="bk object 3099"/>
          <p:cNvSpPr/>
          <p:nvPr/>
        </p:nvSpPr>
        <p:spPr>
          <a:xfrm>
            <a:off x="7302500" y="660336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>
                <a:moveTo>
                  <a:pt x="0" y="0"/>
                </a:moveTo>
                <a:lnTo>
                  <a:pt x="16255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0" name="bk object 3100"/>
          <p:cNvSpPr/>
          <p:nvPr/>
        </p:nvSpPr>
        <p:spPr>
          <a:xfrm>
            <a:off x="7296150" y="6602094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1" name="bk object 3101"/>
          <p:cNvSpPr/>
          <p:nvPr/>
        </p:nvSpPr>
        <p:spPr>
          <a:xfrm>
            <a:off x="7289800" y="660082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2" name="bk object 3102"/>
          <p:cNvSpPr/>
          <p:nvPr/>
        </p:nvSpPr>
        <p:spPr>
          <a:xfrm>
            <a:off x="7278369" y="65989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69"/>
                </a:moveTo>
                <a:lnTo>
                  <a:pt x="6350" y="1269"/>
                </a:lnTo>
                <a:lnTo>
                  <a:pt x="63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3" name="bk object 3103"/>
          <p:cNvSpPr/>
          <p:nvPr/>
        </p:nvSpPr>
        <p:spPr>
          <a:xfrm>
            <a:off x="7278369" y="659828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4" name="bk object 3104"/>
          <p:cNvSpPr/>
          <p:nvPr/>
        </p:nvSpPr>
        <p:spPr>
          <a:xfrm>
            <a:off x="7433309" y="65989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5" name="bk object 3105"/>
          <p:cNvSpPr/>
          <p:nvPr/>
        </p:nvSpPr>
        <p:spPr>
          <a:xfrm>
            <a:off x="7272019" y="659701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6" name="bk object 3106"/>
          <p:cNvSpPr/>
          <p:nvPr/>
        </p:nvSpPr>
        <p:spPr>
          <a:xfrm>
            <a:off x="7265669" y="659574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7" name="bk object 3107"/>
          <p:cNvSpPr/>
          <p:nvPr/>
        </p:nvSpPr>
        <p:spPr>
          <a:xfrm>
            <a:off x="7259319" y="659447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8" name="bk object 3108"/>
          <p:cNvSpPr/>
          <p:nvPr/>
        </p:nvSpPr>
        <p:spPr>
          <a:xfrm>
            <a:off x="7246619" y="65925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9" name="bk object 3109"/>
          <p:cNvSpPr/>
          <p:nvPr/>
        </p:nvSpPr>
        <p:spPr>
          <a:xfrm>
            <a:off x="7391400" y="65925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0" name="bk object 3110"/>
          <p:cNvSpPr/>
          <p:nvPr/>
        </p:nvSpPr>
        <p:spPr>
          <a:xfrm>
            <a:off x="7748269" y="660336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1" name="bk object 3111"/>
          <p:cNvSpPr/>
          <p:nvPr/>
        </p:nvSpPr>
        <p:spPr>
          <a:xfrm>
            <a:off x="7771130" y="6602094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2" name="bk object 3112"/>
          <p:cNvSpPr/>
          <p:nvPr/>
        </p:nvSpPr>
        <p:spPr>
          <a:xfrm>
            <a:off x="7793990" y="6600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3" name="bk object 3113"/>
          <p:cNvSpPr/>
          <p:nvPr/>
        </p:nvSpPr>
        <p:spPr>
          <a:xfrm>
            <a:off x="7805419" y="659891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4" name="bk object 3114"/>
          <p:cNvSpPr/>
          <p:nvPr/>
        </p:nvSpPr>
        <p:spPr>
          <a:xfrm>
            <a:off x="797814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5" name="bk object 3115"/>
          <p:cNvSpPr/>
          <p:nvPr/>
        </p:nvSpPr>
        <p:spPr>
          <a:xfrm>
            <a:off x="7816850" y="6598284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6" name="bk object 3116"/>
          <p:cNvSpPr/>
          <p:nvPr/>
        </p:nvSpPr>
        <p:spPr>
          <a:xfrm>
            <a:off x="7824469" y="659701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7" name="bk object 3117"/>
          <p:cNvSpPr/>
          <p:nvPr/>
        </p:nvSpPr>
        <p:spPr>
          <a:xfrm>
            <a:off x="7832090" y="659574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8" name="bk object 3118"/>
          <p:cNvSpPr/>
          <p:nvPr/>
        </p:nvSpPr>
        <p:spPr>
          <a:xfrm>
            <a:off x="7839709" y="65944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9" name="bk object 3119"/>
          <p:cNvSpPr/>
          <p:nvPr/>
        </p:nvSpPr>
        <p:spPr>
          <a:xfrm>
            <a:off x="784733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0" name="bk object 3120"/>
          <p:cNvSpPr/>
          <p:nvPr/>
        </p:nvSpPr>
        <p:spPr>
          <a:xfrm>
            <a:off x="8001000" y="65925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1" name="bk object 3121"/>
          <p:cNvSpPr/>
          <p:nvPr/>
        </p:nvSpPr>
        <p:spPr>
          <a:xfrm>
            <a:off x="7358380" y="6614794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2" name="bk object 3122"/>
          <p:cNvSpPr/>
          <p:nvPr/>
        </p:nvSpPr>
        <p:spPr>
          <a:xfrm>
            <a:off x="7352030" y="6613525"/>
            <a:ext cx="541020" cy="0"/>
          </a:xfrm>
          <a:custGeom>
            <a:avLst/>
            <a:gdLst/>
            <a:ahLst/>
            <a:cxnLst/>
            <a:rect l="l" t="t" r="r" b="b"/>
            <a:pathLst>
              <a:path w="541020">
                <a:moveTo>
                  <a:pt x="0" y="0"/>
                </a:moveTo>
                <a:lnTo>
                  <a:pt x="54102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3" name="bk object 3123"/>
          <p:cNvSpPr/>
          <p:nvPr/>
        </p:nvSpPr>
        <p:spPr>
          <a:xfrm>
            <a:off x="7339330" y="66116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69"/>
                </a:moveTo>
                <a:lnTo>
                  <a:pt x="6350" y="1269"/>
                </a:lnTo>
                <a:lnTo>
                  <a:pt x="63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4" name="bk object 3124"/>
          <p:cNvSpPr/>
          <p:nvPr/>
        </p:nvSpPr>
        <p:spPr>
          <a:xfrm>
            <a:off x="7339330" y="6610984"/>
            <a:ext cx="568960" cy="0"/>
          </a:xfrm>
          <a:custGeom>
            <a:avLst/>
            <a:gdLst/>
            <a:ahLst/>
            <a:cxnLst/>
            <a:rect l="l" t="t" r="r" b="b"/>
            <a:pathLst>
              <a:path w="568959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5" name="bk object 3125"/>
          <p:cNvSpPr/>
          <p:nvPr/>
        </p:nvSpPr>
        <p:spPr>
          <a:xfrm>
            <a:off x="790066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6" name="bk object 3126"/>
          <p:cNvSpPr/>
          <p:nvPr/>
        </p:nvSpPr>
        <p:spPr>
          <a:xfrm>
            <a:off x="7332980" y="66097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7" name="bk object 3127"/>
          <p:cNvSpPr/>
          <p:nvPr/>
        </p:nvSpPr>
        <p:spPr>
          <a:xfrm>
            <a:off x="7626350" y="66097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8" name="bk object 3128"/>
          <p:cNvSpPr/>
          <p:nvPr/>
        </p:nvSpPr>
        <p:spPr>
          <a:xfrm>
            <a:off x="7326630" y="6608444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9" name="bk object 3129"/>
          <p:cNvSpPr/>
          <p:nvPr/>
        </p:nvSpPr>
        <p:spPr>
          <a:xfrm>
            <a:off x="7659369" y="6608444"/>
            <a:ext cx="262890" cy="0"/>
          </a:xfrm>
          <a:custGeom>
            <a:avLst/>
            <a:gdLst/>
            <a:ahLst/>
            <a:cxnLst/>
            <a:rect l="l" t="t" r="r" b="b"/>
            <a:pathLst>
              <a:path w="262890">
                <a:moveTo>
                  <a:pt x="0" y="0"/>
                </a:moveTo>
                <a:lnTo>
                  <a:pt x="26289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0" name="bk object 3130"/>
          <p:cNvSpPr/>
          <p:nvPr/>
        </p:nvSpPr>
        <p:spPr>
          <a:xfrm>
            <a:off x="7321550" y="660717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1" name="bk object 3131"/>
          <p:cNvSpPr/>
          <p:nvPr/>
        </p:nvSpPr>
        <p:spPr>
          <a:xfrm>
            <a:off x="7682230" y="66071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2" name="bk object 3132"/>
          <p:cNvSpPr/>
          <p:nvPr/>
        </p:nvSpPr>
        <p:spPr>
          <a:xfrm>
            <a:off x="7308850" y="66052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69"/>
                </a:moveTo>
                <a:lnTo>
                  <a:pt x="6350" y="1269"/>
                </a:lnTo>
                <a:lnTo>
                  <a:pt x="63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3" name="bk object 3133"/>
          <p:cNvSpPr/>
          <p:nvPr/>
        </p:nvSpPr>
        <p:spPr>
          <a:xfrm>
            <a:off x="7308850" y="6604634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4" name="bk object 3134"/>
          <p:cNvSpPr/>
          <p:nvPr/>
        </p:nvSpPr>
        <p:spPr>
          <a:xfrm>
            <a:off x="7473950" y="66052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5" name="bk object 3135"/>
          <p:cNvSpPr/>
          <p:nvPr/>
        </p:nvSpPr>
        <p:spPr>
          <a:xfrm>
            <a:off x="7703819" y="660526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6" name="bk object 3136"/>
          <p:cNvSpPr/>
          <p:nvPr/>
        </p:nvSpPr>
        <p:spPr>
          <a:xfrm>
            <a:off x="7937500" y="66052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1269"/>
                </a:moveTo>
                <a:lnTo>
                  <a:pt x="7620" y="1269"/>
                </a:lnTo>
                <a:lnTo>
                  <a:pt x="76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7" name="bk object 3137"/>
          <p:cNvSpPr/>
          <p:nvPr/>
        </p:nvSpPr>
        <p:spPr>
          <a:xfrm>
            <a:off x="7726680" y="6604634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8" name="bk object 3138"/>
          <p:cNvSpPr/>
          <p:nvPr/>
        </p:nvSpPr>
        <p:spPr>
          <a:xfrm>
            <a:off x="7421880" y="662622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40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9" name="bk object 3139"/>
          <p:cNvSpPr/>
          <p:nvPr/>
        </p:nvSpPr>
        <p:spPr>
          <a:xfrm>
            <a:off x="7406640" y="66243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1269"/>
                </a:moveTo>
                <a:lnTo>
                  <a:pt x="7619" y="1269"/>
                </a:lnTo>
                <a:lnTo>
                  <a:pt x="76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0" name="bk object 3140"/>
          <p:cNvSpPr/>
          <p:nvPr/>
        </p:nvSpPr>
        <p:spPr>
          <a:xfrm>
            <a:off x="7406640" y="6623684"/>
            <a:ext cx="426720" cy="0"/>
          </a:xfrm>
          <a:custGeom>
            <a:avLst/>
            <a:gdLst/>
            <a:ahLst/>
            <a:cxnLst/>
            <a:rect l="l" t="t" r="r" b="b"/>
            <a:pathLst>
              <a:path w="426720">
                <a:moveTo>
                  <a:pt x="0" y="0"/>
                </a:moveTo>
                <a:lnTo>
                  <a:pt x="4267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1" name="bk object 3141"/>
          <p:cNvSpPr/>
          <p:nvPr/>
        </p:nvSpPr>
        <p:spPr>
          <a:xfrm>
            <a:off x="7825740" y="66243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2" name="bk object 3142"/>
          <p:cNvSpPr/>
          <p:nvPr/>
        </p:nvSpPr>
        <p:spPr>
          <a:xfrm>
            <a:off x="7399019" y="6622415"/>
            <a:ext cx="441959" cy="0"/>
          </a:xfrm>
          <a:custGeom>
            <a:avLst/>
            <a:gdLst/>
            <a:ahLst/>
            <a:cxnLst/>
            <a:rect l="l" t="t" r="r" b="b"/>
            <a:pathLst>
              <a:path w="441959">
                <a:moveTo>
                  <a:pt x="0" y="0"/>
                </a:moveTo>
                <a:lnTo>
                  <a:pt x="44195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3" name="bk object 3143"/>
          <p:cNvSpPr/>
          <p:nvPr/>
        </p:nvSpPr>
        <p:spPr>
          <a:xfrm>
            <a:off x="7391400" y="6621144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4" name="bk object 3144"/>
          <p:cNvSpPr/>
          <p:nvPr/>
        </p:nvSpPr>
        <p:spPr>
          <a:xfrm>
            <a:off x="7383780" y="66198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40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5" name="bk object 3145"/>
          <p:cNvSpPr/>
          <p:nvPr/>
        </p:nvSpPr>
        <p:spPr>
          <a:xfrm>
            <a:off x="7369809" y="66179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0" y="1269"/>
                </a:moveTo>
                <a:lnTo>
                  <a:pt x="8890" y="1269"/>
                </a:lnTo>
                <a:lnTo>
                  <a:pt x="88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6" name="bk object 3146"/>
          <p:cNvSpPr/>
          <p:nvPr/>
        </p:nvSpPr>
        <p:spPr>
          <a:xfrm>
            <a:off x="7369809" y="6617334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7" name="bk object 3147"/>
          <p:cNvSpPr/>
          <p:nvPr/>
        </p:nvSpPr>
        <p:spPr>
          <a:xfrm>
            <a:off x="7863840" y="66179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49" y="0"/>
                </a:moveTo>
                <a:lnTo>
                  <a:pt x="0" y="0"/>
                </a:lnTo>
                <a:lnTo>
                  <a:pt x="0" y="1269"/>
                </a:lnTo>
                <a:lnTo>
                  <a:pt x="6349" y="1269"/>
                </a:lnTo>
                <a:lnTo>
                  <a:pt x="634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8" name="bk object 3148"/>
          <p:cNvSpPr/>
          <p:nvPr/>
        </p:nvSpPr>
        <p:spPr>
          <a:xfrm>
            <a:off x="7363459" y="661606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9" name="bk object 3149"/>
          <p:cNvSpPr/>
          <p:nvPr/>
        </p:nvSpPr>
        <p:spPr>
          <a:xfrm>
            <a:off x="7482840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1269"/>
                </a:moveTo>
                <a:lnTo>
                  <a:pt x="7619" y="1269"/>
                </a:lnTo>
                <a:lnTo>
                  <a:pt x="76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0" name="bk object 3150"/>
          <p:cNvSpPr/>
          <p:nvPr/>
        </p:nvSpPr>
        <p:spPr>
          <a:xfrm>
            <a:off x="7482840" y="663638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1" name="bk object 3151"/>
          <p:cNvSpPr/>
          <p:nvPr/>
        </p:nvSpPr>
        <p:spPr>
          <a:xfrm>
            <a:off x="7639050" y="663701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60" y="0"/>
                </a:moveTo>
                <a:lnTo>
                  <a:pt x="0" y="0"/>
                </a:lnTo>
                <a:lnTo>
                  <a:pt x="0" y="1269"/>
                </a:lnTo>
                <a:lnTo>
                  <a:pt x="22860" y="1269"/>
                </a:lnTo>
                <a:lnTo>
                  <a:pt x="2286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2" name="bk object 3152"/>
          <p:cNvSpPr/>
          <p:nvPr/>
        </p:nvSpPr>
        <p:spPr>
          <a:xfrm>
            <a:off x="7475219" y="6635115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>
                <a:moveTo>
                  <a:pt x="0" y="0"/>
                </a:moveTo>
                <a:lnTo>
                  <a:pt x="20955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3" name="bk object 3153"/>
          <p:cNvSpPr/>
          <p:nvPr/>
        </p:nvSpPr>
        <p:spPr>
          <a:xfrm>
            <a:off x="7467600" y="6633844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4" name="bk object 3154"/>
          <p:cNvSpPr/>
          <p:nvPr/>
        </p:nvSpPr>
        <p:spPr>
          <a:xfrm>
            <a:off x="7459980" y="663257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5" name="bk object 3155"/>
          <p:cNvSpPr/>
          <p:nvPr/>
        </p:nvSpPr>
        <p:spPr>
          <a:xfrm>
            <a:off x="7444740" y="66306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1269"/>
                </a:moveTo>
                <a:lnTo>
                  <a:pt x="7619" y="1269"/>
                </a:lnTo>
                <a:lnTo>
                  <a:pt x="76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6" name="bk object 3156"/>
          <p:cNvSpPr/>
          <p:nvPr/>
        </p:nvSpPr>
        <p:spPr>
          <a:xfrm>
            <a:off x="7444740" y="6630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7" name="bk object 3157"/>
          <p:cNvSpPr/>
          <p:nvPr/>
        </p:nvSpPr>
        <p:spPr>
          <a:xfrm>
            <a:off x="7750809" y="663066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60" y="0"/>
                </a:moveTo>
                <a:lnTo>
                  <a:pt x="0" y="0"/>
                </a:lnTo>
                <a:lnTo>
                  <a:pt x="0" y="1269"/>
                </a:lnTo>
                <a:lnTo>
                  <a:pt x="22860" y="1269"/>
                </a:lnTo>
                <a:lnTo>
                  <a:pt x="2286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8" name="bk object 3158"/>
          <p:cNvSpPr/>
          <p:nvPr/>
        </p:nvSpPr>
        <p:spPr>
          <a:xfrm>
            <a:off x="7437119" y="6628765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9" name="bk object 3159"/>
          <p:cNvSpPr/>
          <p:nvPr/>
        </p:nvSpPr>
        <p:spPr>
          <a:xfrm>
            <a:off x="7429500" y="6627494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0" name="bk object 3160"/>
          <p:cNvSpPr/>
          <p:nvPr/>
        </p:nvSpPr>
        <p:spPr>
          <a:xfrm>
            <a:off x="8611869" y="5800090"/>
            <a:ext cx="48260" cy="0"/>
          </a:xfrm>
          <a:custGeom>
            <a:avLst/>
            <a:gdLst/>
            <a:ahLst/>
            <a:cxnLst/>
            <a:rect l="l" t="t" r="r" b="b"/>
            <a:pathLst>
              <a:path w="48259">
                <a:moveTo>
                  <a:pt x="0" y="0"/>
                </a:moveTo>
                <a:lnTo>
                  <a:pt x="4825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1" name="bk object 3161"/>
          <p:cNvSpPr/>
          <p:nvPr/>
        </p:nvSpPr>
        <p:spPr>
          <a:xfrm>
            <a:off x="8611869" y="5800090"/>
            <a:ext cx="58419" cy="35560"/>
          </a:xfrm>
          <a:custGeom>
            <a:avLst/>
            <a:gdLst/>
            <a:ahLst/>
            <a:cxnLst/>
            <a:rect l="l" t="t" r="r" b="b"/>
            <a:pathLst>
              <a:path w="58420" h="35560">
                <a:moveTo>
                  <a:pt x="49529" y="2540"/>
                </a:moveTo>
                <a:lnTo>
                  <a:pt x="1270" y="2540"/>
                </a:lnTo>
                <a:lnTo>
                  <a:pt x="1270" y="5080"/>
                </a:lnTo>
                <a:lnTo>
                  <a:pt x="49529" y="5080"/>
                </a:lnTo>
                <a:lnTo>
                  <a:pt x="49529" y="2540"/>
                </a:lnTo>
                <a:close/>
              </a:path>
              <a:path w="58420" h="35560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  <a:path w="58420" h="35560">
                <a:moveTo>
                  <a:pt x="49529" y="5080"/>
                </a:moveTo>
                <a:lnTo>
                  <a:pt x="2539" y="5080"/>
                </a:lnTo>
                <a:lnTo>
                  <a:pt x="2539" y="8890"/>
                </a:lnTo>
                <a:lnTo>
                  <a:pt x="3809" y="8890"/>
                </a:lnTo>
                <a:lnTo>
                  <a:pt x="3809" y="11430"/>
                </a:lnTo>
                <a:lnTo>
                  <a:pt x="50800" y="11430"/>
                </a:lnTo>
                <a:lnTo>
                  <a:pt x="50799" y="6350"/>
                </a:lnTo>
                <a:lnTo>
                  <a:pt x="49529" y="6350"/>
                </a:lnTo>
                <a:lnTo>
                  <a:pt x="49529" y="5080"/>
                </a:lnTo>
                <a:close/>
              </a:path>
              <a:path w="58420" h="35560">
                <a:moveTo>
                  <a:pt x="53340" y="15240"/>
                </a:moveTo>
                <a:lnTo>
                  <a:pt x="6350" y="15240"/>
                </a:lnTo>
                <a:lnTo>
                  <a:pt x="6350" y="17780"/>
                </a:lnTo>
                <a:lnTo>
                  <a:pt x="53340" y="17780"/>
                </a:lnTo>
                <a:lnTo>
                  <a:pt x="53340" y="15240"/>
                </a:lnTo>
                <a:close/>
              </a:path>
              <a:path w="58420" h="35560">
                <a:moveTo>
                  <a:pt x="52070" y="11430"/>
                </a:moveTo>
                <a:lnTo>
                  <a:pt x="5079" y="11430"/>
                </a:lnTo>
                <a:lnTo>
                  <a:pt x="5079" y="15240"/>
                </a:lnTo>
                <a:lnTo>
                  <a:pt x="52070" y="15240"/>
                </a:lnTo>
                <a:lnTo>
                  <a:pt x="52070" y="11430"/>
                </a:lnTo>
                <a:close/>
              </a:path>
              <a:path w="58420" h="35560">
                <a:moveTo>
                  <a:pt x="53340" y="17780"/>
                </a:moveTo>
                <a:lnTo>
                  <a:pt x="7620" y="17780"/>
                </a:lnTo>
                <a:lnTo>
                  <a:pt x="7620" y="21590"/>
                </a:lnTo>
                <a:lnTo>
                  <a:pt x="8889" y="21590"/>
                </a:lnTo>
                <a:lnTo>
                  <a:pt x="8889" y="24130"/>
                </a:lnTo>
                <a:lnTo>
                  <a:pt x="55879" y="24130"/>
                </a:lnTo>
                <a:lnTo>
                  <a:pt x="55879" y="22860"/>
                </a:lnTo>
                <a:lnTo>
                  <a:pt x="54609" y="22860"/>
                </a:lnTo>
                <a:lnTo>
                  <a:pt x="54610" y="19050"/>
                </a:lnTo>
                <a:lnTo>
                  <a:pt x="53340" y="19050"/>
                </a:lnTo>
                <a:lnTo>
                  <a:pt x="53340" y="17780"/>
                </a:lnTo>
                <a:close/>
              </a:path>
              <a:path w="58420" h="35560">
                <a:moveTo>
                  <a:pt x="57150" y="27940"/>
                </a:moveTo>
                <a:lnTo>
                  <a:pt x="11429" y="27940"/>
                </a:lnTo>
                <a:lnTo>
                  <a:pt x="11429" y="30480"/>
                </a:lnTo>
                <a:lnTo>
                  <a:pt x="57150" y="30480"/>
                </a:lnTo>
                <a:lnTo>
                  <a:pt x="57150" y="27940"/>
                </a:lnTo>
                <a:close/>
              </a:path>
              <a:path w="58420" h="35560">
                <a:moveTo>
                  <a:pt x="55879" y="24130"/>
                </a:moveTo>
                <a:lnTo>
                  <a:pt x="10159" y="24130"/>
                </a:lnTo>
                <a:lnTo>
                  <a:pt x="10159" y="27940"/>
                </a:lnTo>
                <a:lnTo>
                  <a:pt x="55879" y="27940"/>
                </a:lnTo>
                <a:lnTo>
                  <a:pt x="55879" y="24130"/>
                </a:lnTo>
                <a:close/>
              </a:path>
              <a:path w="58420" h="35560">
                <a:moveTo>
                  <a:pt x="57150" y="30480"/>
                </a:moveTo>
                <a:lnTo>
                  <a:pt x="12700" y="30480"/>
                </a:lnTo>
                <a:lnTo>
                  <a:pt x="12700" y="34290"/>
                </a:lnTo>
                <a:lnTo>
                  <a:pt x="13970" y="34290"/>
                </a:lnTo>
                <a:lnTo>
                  <a:pt x="13970" y="35560"/>
                </a:lnTo>
                <a:lnTo>
                  <a:pt x="58420" y="35560"/>
                </a:lnTo>
                <a:lnTo>
                  <a:pt x="58420" y="31750"/>
                </a:lnTo>
                <a:lnTo>
                  <a:pt x="57150" y="31750"/>
                </a:lnTo>
                <a:lnTo>
                  <a:pt x="57150" y="3048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2" name="bk object 3162"/>
          <p:cNvSpPr/>
          <p:nvPr/>
        </p:nvSpPr>
        <p:spPr>
          <a:xfrm>
            <a:off x="8625840" y="5835650"/>
            <a:ext cx="55880" cy="36830"/>
          </a:xfrm>
          <a:custGeom>
            <a:avLst/>
            <a:gdLst/>
            <a:ahLst/>
            <a:cxnLst/>
            <a:rect l="l" t="t" r="r" b="b"/>
            <a:pathLst>
              <a:path w="55879" h="36829">
                <a:moveTo>
                  <a:pt x="45720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3809"/>
                </a:lnTo>
                <a:lnTo>
                  <a:pt x="45719" y="3809"/>
                </a:lnTo>
                <a:lnTo>
                  <a:pt x="45720" y="0"/>
                </a:lnTo>
                <a:close/>
              </a:path>
              <a:path w="55879" h="36829">
                <a:moveTo>
                  <a:pt x="46989" y="3810"/>
                </a:moveTo>
                <a:lnTo>
                  <a:pt x="1269" y="3810"/>
                </a:lnTo>
                <a:lnTo>
                  <a:pt x="1269" y="5080"/>
                </a:lnTo>
                <a:lnTo>
                  <a:pt x="2539" y="5080"/>
                </a:lnTo>
                <a:lnTo>
                  <a:pt x="2539" y="7619"/>
                </a:lnTo>
                <a:lnTo>
                  <a:pt x="46989" y="7619"/>
                </a:lnTo>
                <a:lnTo>
                  <a:pt x="46989" y="3810"/>
                </a:lnTo>
                <a:close/>
              </a:path>
              <a:path w="55879" h="36829">
                <a:moveTo>
                  <a:pt x="46989" y="7620"/>
                </a:moveTo>
                <a:lnTo>
                  <a:pt x="3809" y="7620"/>
                </a:lnTo>
                <a:lnTo>
                  <a:pt x="3809" y="11430"/>
                </a:lnTo>
                <a:lnTo>
                  <a:pt x="5079" y="11430"/>
                </a:lnTo>
                <a:lnTo>
                  <a:pt x="5079" y="13969"/>
                </a:lnTo>
                <a:lnTo>
                  <a:pt x="6350" y="13969"/>
                </a:lnTo>
                <a:lnTo>
                  <a:pt x="6350" y="16509"/>
                </a:lnTo>
                <a:lnTo>
                  <a:pt x="49529" y="16509"/>
                </a:lnTo>
                <a:lnTo>
                  <a:pt x="49529" y="12700"/>
                </a:lnTo>
                <a:lnTo>
                  <a:pt x="48259" y="12700"/>
                </a:lnTo>
                <a:lnTo>
                  <a:pt x="48259" y="8890"/>
                </a:lnTo>
                <a:lnTo>
                  <a:pt x="46989" y="8890"/>
                </a:lnTo>
                <a:lnTo>
                  <a:pt x="46989" y="7620"/>
                </a:lnTo>
                <a:close/>
              </a:path>
              <a:path w="55879" h="36829">
                <a:moveTo>
                  <a:pt x="50800" y="16510"/>
                </a:moveTo>
                <a:lnTo>
                  <a:pt x="6350" y="16510"/>
                </a:lnTo>
                <a:lnTo>
                  <a:pt x="6350" y="17780"/>
                </a:lnTo>
                <a:lnTo>
                  <a:pt x="7619" y="17780"/>
                </a:lnTo>
                <a:lnTo>
                  <a:pt x="7619" y="20319"/>
                </a:lnTo>
                <a:lnTo>
                  <a:pt x="50799" y="20319"/>
                </a:lnTo>
                <a:lnTo>
                  <a:pt x="50800" y="16510"/>
                </a:lnTo>
                <a:close/>
              </a:path>
              <a:path w="55879" h="36829">
                <a:moveTo>
                  <a:pt x="50799" y="20320"/>
                </a:moveTo>
                <a:lnTo>
                  <a:pt x="8889" y="20320"/>
                </a:lnTo>
                <a:lnTo>
                  <a:pt x="8889" y="24130"/>
                </a:lnTo>
                <a:lnTo>
                  <a:pt x="10159" y="24130"/>
                </a:lnTo>
                <a:lnTo>
                  <a:pt x="10159" y="26669"/>
                </a:lnTo>
                <a:lnTo>
                  <a:pt x="11429" y="26669"/>
                </a:lnTo>
                <a:lnTo>
                  <a:pt x="11429" y="29209"/>
                </a:lnTo>
                <a:lnTo>
                  <a:pt x="53339" y="29209"/>
                </a:lnTo>
                <a:lnTo>
                  <a:pt x="53339" y="25400"/>
                </a:lnTo>
                <a:lnTo>
                  <a:pt x="52069" y="25400"/>
                </a:lnTo>
                <a:lnTo>
                  <a:pt x="52069" y="21590"/>
                </a:lnTo>
                <a:lnTo>
                  <a:pt x="50799" y="21590"/>
                </a:lnTo>
                <a:lnTo>
                  <a:pt x="50799" y="20320"/>
                </a:lnTo>
                <a:close/>
              </a:path>
              <a:path w="55879" h="36829">
                <a:moveTo>
                  <a:pt x="54609" y="29210"/>
                </a:moveTo>
                <a:lnTo>
                  <a:pt x="11429" y="29210"/>
                </a:lnTo>
                <a:lnTo>
                  <a:pt x="11429" y="30480"/>
                </a:lnTo>
                <a:lnTo>
                  <a:pt x="12700" y="30480"/>
                </a:lnTo>
                <a:lnTo>
                  <a:pt x="12700" y="33019"/>
                </a:lnTo>
                <a:lnTo>
                  <a:pt x="54609" y="33019"/>
                </a:lnTo>
                <a:lnTo>
                  <a:pt x="54609" y="29210"/>
                </a:lnTo>
                <a:close/>
              </a:path>
              <a:path w="55879" h="36829">
                <a:moveTo>
                  <a:pt x="55879" y="33020"/>
                </a:moveTo>
                <a:lnTo>
                  <a:pt x="13969" y="33020"/>
                </a:lnTo>
                <a:lnTo>
                  <a:pt x="13969" y="36830"/>
                </a:lnTo>
                <a:lnTo>
                  <a:pt x="55879" y="36830"/>
                </a:lnTo>
                <a:lnTo>
                  <a:pt x="55879" y="3302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3" name="bk object 3163"/>
          <p:cNvSpPr/>
          <p:nvPr/>
        </p:nvSpPr>
        <p:spPr>
          <a:xfrm>
            <a:off x="8641080" y="5872479"/>
            <a:ext cx="49530" cy="35560"/>
          </a:xfrm>
          <a:custGeom>
            <a:avLst/>
            <a:gdLst/>
            <a:ahLst/>
            <a:cxnLst/>
            <a:rect l="l" t="t" r="r" b="b"/>
            <a:pathLst>
              <a:path w="49529" h="35560">
                <a:moveTo>
                  <a:pt x="4064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5080"/>
                </a:lnTo>
                <a:lnTo>
                  <a:pt x="41910" y="5080"/>
                </a:lnTo>
                <a:lnTo>
                  <a:pt x="41909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  <a:path w="49529" h="35560">
                <a:moveTo>
                  <a:pt x="43179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2540" y="6350"/>
                </a:lnTo>
                <a:lnTo>
                  <a:pt x="2540" y="8890"/>
                </a:lnTo>
                <a:lnTo>
                  <a:pt x="43180" y="8890"/>
                </a:lnTo>
                <a:lnTo>
                  <a:pt x="43179" y="5080"/>
                </a:lnTo>
                <a:close/>
              </a:path>
              <a:path w="49529" h="35560">
                <a:moveTo>
                  <a:pt x="45720" y="12700"/>
                </a:moveTo>
                <a:lnTo>
                  <a:pt x="5079" y="12700"/>
                </a:lnTo>
                <a:lnTo>
                  <a:pt x="5079" y="15240"/>
                </a:lnTo>
                <a:lnTo>
                  <a:pt x="6350" y="15240"/>
                </a:lnTo>
                <a:lnTo>
                  <a:pt x="6350" y="17780"/>
                </a:lnTo>
                <a:lnTo>
                  <a:pt x="45720" y="17780"/>
                </a:lnTo>
                <a:lnTo>
                  <a:pt x="45720" y="12700"/>
                </a:lnTo>
                <a:close/>
              </a:path>
              <a:path w="49529" h="35560">
                <a:moveTo>
                  <a:pt x="44450" y="8890"/>
                </a:moveTo>
                <a:lnTo>
                  <a:pt x="3810" y="8890"/>
                </a:lnTo>
                <a:lnTo>
                  <a:pt x="3810" y="12700"/>
                </a:lnTo>
                <a:lnTo>
                  <a:pt x="44450" y="12700"/>
                </a:lnTo>
                <a:lnTo>
                  <a:pt x="44450" y="8890"/>
                </a:lnTo>
                <a:close/>
              </a:path>
              <a:path w="49529" h="35560">
                <a:moveTo>
                  <a:pt x="46990" y="17780"/>
                </a:moveTo>
                <a:lnTo>
                  <a:pt x="6350" y="17780"/>
                </a:lnTo>
                <a:lnTo>
                  <a:pt x="6350" y="19050"/>
                </a:lnTo>
                <a:lnTo>
                  <a:pt x="7620" y="19050"/>
                </a:lnTo>
                <a:lnTo>
                  <a:pt x="7620" y="21590"/>
                </a:lnTo>
                <a:lnTo>
                  <a:pt x="46990" y="21590"/>
                </a:lnTo>
                <a:lnTo>
                  <a:pt x="46990" y="17780"/>
                </a:lnTo>
                <a:close/>
              </a:path>
              <a:path w="49529" h="35560">
                <a:moveTo>
                  <a:pt x="49530" y="29210"/>
                </a:moveTo>
                <a:lnTo>
                  <a:pt x="10160" y="29210"/>
                </a:lnTo>
                <a:lnTo>
                  <a:pt x="10160" y="35560"/>
                </a:lnTo>
                <a:lnTo>
                  <a:pt x="49530" y="35560"/>
                </a:lnTo>
                <a:lnTo>
                  <a:pt x="49530" y="29210"/>
                </a:lnTo>
                <a:close/>
              </a:path>
              <a:path w="49529" h="35560">
                <a:moveTo>
                  <a:pt x="48260" y="21590"/>
                </a:moveTo>
                <a:lnTo>
                  <a:pt x="8890" y="21590"/>
                </a:lnTo>
                <a:lnTo>
                  <a:pt x="8890" y="29210"/>
                </a:lnTo>
                <a:lnTo>
                  <a:pt x="48260" y="29210"/>
                </a:lnTo>
                <a:lnTo>
                  <a:pt x="48260" y="2159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4" name="bk object 3164"/>
          <p:cNvSpPr/>
          <p:nvPr/>
        </p:nvSpPr>
        <p:spPr>
          <a:xfrm>
            <a:off x="8651240" y="5908040"/>
            <a:ext cx="43180" cy="36830"/>
          </a:xfrm>
          <a:custGeom>
            <a:avLst/>
            <a:gdLst/>
            <a:ahLst/>
            <a:cxnLst/>
            <a:rect l="l" t="t" r="r" b="b"/>
            <a:pathLst>
              <a:path w="43179" h="36829">
                <a:moveTo>
                  <a:pt x="39370" y="0"/>
                </a:moveTo>
                <a:lnTo>
                  <a:pt x="0" y="0"/>
                </a:lnTo>
                <a:lnTo>
                  <a:pt x="0" y="6350"/>
                </a:lnTo>
                <a:lnTo>
                  <a:pt x="1269" y="6350"/>
                </a:lnTo>
                <a:lnTo>
                  <a:pt x="1269" y="19050"/>
                </a:lnTo>
                <a:lnTo>
                  <a:pt x="2539" y="19050"/>
                </a:lnTo>
                <a:lnTo>
                  <a:pt x="2539" y="30480"/>
                </a:lnTo>
                <a:lnTo>
                  <a:pt x="3809" y="30480"/>
                </a:lnTo>
                <a:lnTo>
                  <a:pt x="3809" y="36830"/>
                </a:lnTo>
                <a:lnTo>
                  <a:pt x="43179" y="36830"/>
                </a:lnTo>
                <a:lnTo>
                  <a:pt x="43179" y="25400"/>
                </a:lnTo>
                <a:lnTo>
                  <a:pt x="41909" y="25400"/>
                </a:lnTo>
                <a:lnTo>
                  <a:pt x="41909" y="15240"/>
                </a:lnTo>
                <a:lnTo>
                  <a:pt x="40639" y="15240"/>
                </a:lnTo>
                <a:lnTo>
                  <a:pt x="40640" y="3810"/>
                </a:lnTo>
                <a:lnTo>
                  <a:pt x="39370" y="3810"/>
                </a:lnTo>
                <a:lnTo>
                  <a:pt x="393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5" name="bk object 3165"/>
          <p:cNvSpPr/>
          <p:nvPr/>
        </p:nvSpPr>
        <p:spPr>
          <a:xfrm>
            <a:off x="8655050" y="5944870"/>
            <a:ext cx="43180" cy="35560"/>
          </a:xfrm>
          <a:custGeom>
            <a:avLst/>
            <a:gdLst/>
            <a:ahLst/>
            <a:cxnLst/>
            <a:rect l="l" t="t" r="r" b="b"/>
            <a:pathLst>
              <a:path w="43179" h="35560">
                <a:moveTo>
                  <a:pt x="40640" y="0"/>
                </a:moveTo>
                <a:lnTo>
                  <a:pt x="0" y="0"/>
                </a:lnTo>
                <a:lnTo>
                  <a:pt x="0" y="6349"/>
                </a:lnTo>
                <a:lnTo>
                  <a:pt x="40640" y="6349"/>
                </a:lnTo>
                <a:lnTo>
                  <a:pt x="40640" y="0"/>
                </a:lnTo>
                <a:close/>
              </a:path>
              <a:path w="43179" h="35560">
                <a:moveTo>
                  <a:pt x="40640" y="6349"/>
                </a:moveTo>
                <a:lnTo>
                  <a:pt x="1270" y="6349"/>
                </a:lnTo>
                <a:lnTo>
                  <a:pt x="1270" y="19049"/>
                </a:lnTo>
                <a:lnTo>
                  <a:pt x="2540" y="19049"/>
                </a:lnTo>
                <a:lnTo>
                  <a:pt x="2540" y="31749"/>
                </a:lnTo>
                <a:lnTo>
                  <a:pt x="3809" y="31749"/>
                </a:lnTo>
                <a:lnTo>
                  <a:pt x="3809" y="35559"/>
                </a:lnTo>
                <a:lnTo>
                  <a:pt x="43179" y="35559"/>
                </a:lnTo>
                <a:lnTo>
                  <a:pt x="43179" y="21589"/>
                </a:lnTo>
                <a:lnTo>
                  <a:pt x="41910" y="21589"/>
                </a:lnTo>
                <a:lnTo>
                  <a:pt x="41910" y="10159"/>
                </a:lnTo>
                <a:lnTo>
                  <a:pt x="40640" y="10159"/>
                </a:lnTo>
                <a:lnTo>
                  <a:pt x="40640" y="6349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6" name="bk object 3166"/>
          <p:cNvSpPr/>
          <p:nvPr/>
        </p:nvSpPr>
        <p:spPr>
          <a:xfrm>
            <a:off x="8655050" y="5980429"/>
            <a:ext cx="43180" cy="36830"/>
          </a:xfrm>
          <a:custGeom>
            <a:avLst/>
            <a:gdLst/>
            <a:ahLst/>
            <a:cxnLst/>
            <a:rect l="l" t="t" r="r" b="b"/>
            <a:pathLst>
              <a:path w="43179" h="36829">
                <a:moveTo>
                  <a:pt x="43179" y="0"/>
                </a:moveTo>
                <a:lnTo>
                  <a:pt x="3809" y="0"/>
                </a:lnTo>
                <a:lnTo>
                  <a:pt x="3809" y="8890"/>
                </a:lnTo>
                <a:lnTo>
                  <a:pt x="43179" y="8890"/>
                </a:lnTo>
                <a:lnTo>
                  <a:pt x="43179" y="0"/>
                </a:lnTo>
                <a:close/>
              </a:path>
              <a:path w="43179" h="36829">
                <a:moveTo>
                  <a:pt x="43180" y="8890"/>
                </a:moveTo>
                <a:lnTo>
                  <a:pt x="2540" y="8890"/>
                </a:lnTo>
                <a:lnTo>
                  <a:pt x="2540" y="21590"/>
                </a:lnTo>
                <a:lnTo>
                  <a:pt x="41910" y="21590"/>
                </a:lnTo>
                <a:lnTo>
                  <a:pt x="41910" y="19050"/>
                </a:lnTo>
                <a:lnTo>
                  <a:pt x="43180" y="19050"/>
                </a:lnTo>
                <a:lnTo>
                  <a:pt x="43180" y="8890"/>
                </a:lnTo>
                <a:close/>
              </a:path>
              <a:path w="43179" h="36829">
                <a:moveTo>
                  <a:pt x="41910" y="21590"/>
                </a:moveTo>
                <a:lnTo>
                  <a:pt x="1270" y="21590"/>
                </a:lnTo>
                <a:lnTo>
                  <a:pt x="1270" y="35560"/>
                </a:lnTo>
                <a:lnTo>
                  <a:pt x="0" y="35560"/>
                </a:lnTo>
                <a:lnTo>
                  <a:pt x="0" y="36830"/>
                </a:lnTo>
                <a:lnTo>
                  <a:pt x="40640" y="36830"/>
                </a:lnTo>
                <a:lnTo>
                  <a:pt x="40640" y="31750"/>
                </a:lnTo>
                <a:lnTo>
                  <a:pt x="41910" y="31750"/>
                </a:lnTo>
                <a:lnTo>
                  <a:pt x="41910" y="2159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7" name="bk object 3167"/>
          <p:cNvSpPr/>
          <p:nvPr/>
        </p:nvSpPr>
        <p:spPr>
          <a:xfrm>
            <a:off x="8652509" y="6017259"/>
            <a:ext cx="43180" cy="35560"/>
          </a:xfrm>
          <a:custGeom>
            <a:avLst/>
            <a:gdLst/>
            <a:ahLst/>
            <a:cxnLst/>
            <a:rect l="l" t="t" r="r" b="b"/>
            <a:pathLst>
              <a:path w="43179" h="35560">
                <a:moveTo>
                  <a:pt x="43180" y="0"/>
                </a:moveTo>
                <a:lnTo>
                  <a:pt x="2540" y="0"/>
                </a:lnTo>
                <a:lnTo>
                  <a:pt x="2540" y="11429"/>
                </a:lnTo>
                <a:lnTo>
                  <a:pt x="1270" y="11429"/>
                </a:lnTo>
                <a:lnTo>
                  <a:pt x="1270" y="25399"/>
                </a:lnTo>
                <a:lnTo>
                  <a:pt x="0" y="25399"/>
                </a:lnTo>
                <a:lnTo>
                  <a:pt x="0" y="35559"/>
                </a:lnTo>
                <a:lnTo>
                  <a:pt x="39370" y="35559"/>
                </a:lnTo>
                <a:lnTo>
                  <a:pt x="39370" y="29209"/>
                </a:lnTo>
                <a:lnTo>
                  <a:pt x="40640" y="29209"/>
                </a:lnTo>
                <a:lnTo>
                  <a:pt x="40640" y="17779"/>
                </a:lnTo>
                <a:lnTo>
                  <a:pt x="41910" y="17779"/>
                </a:lnTo>
                <a:lnTo>
                  <a:pt x="41910" y="6349"/>
                </a:lnTo>
                <a:lnTo>
                  <a:pt x="43180" y="6349"/>
                </a:lnTo>
                <a:lnTo>
                  <a:pt x="4318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8" name="bk object 3168"/>
          <p:cNvSpPr/>
          <p:nvPr/>
        </p:nvSpPr>
        <p:spPr>
          <a:xfrm>
            <a:off x="8644890" y="6052820"/>
            <a:ext cx="46990" cy="36830"/>
          </a:xfrm>
          <a:custGeom>
            <a:avLst/>
            <a:gdLst/>
            <a:ahLst/>
            <a:cxnLst/>
            <a:rect l="l" t="t" r="r" b="b"/>
            <a:pathLst>
              <a:path w="46990" h="36829">
                <a:moveTo>
                  <a:pt x="40639" y="31749"/>
                </a:moveTo>
                <a:lnTo>
                  <a:pt x="1269" y="31749"/>
                </a:lnTo>
                <a:lnTo>
                  <a:pt x="1269" y="35559"/>
                </a:lnTo>
                <a:lnTo>
                  <a:pt x="0" y="35559"/>
                </a:lnTo>
                <a:lnTo>
                  <a:pt x="0" y="36829"/>
                </a:lnTo>
                <a:lnTo>
                  <a:pt x="39370" y="36829"/>
                </a:lnTo>
                <a:lnTo>
                  <a:pt x="39369" y="34289"/>
                </a:lnTo>
                <a:lnTo>
                  <a:pt x="40639" y="34289"/>
                </a:lnTo>
                <a:lnTo>
                  <a:pt x="40639" y="31749"/>
                </a:lnTo>
                <a:close/>
              </a:path>
              <a:path w="46990" h="36829">
                <a:moveTo>
                  <a:pt x="43179" y="25399"/>
                </a:moveTo>
                <a:lnTo>
                  <a:pt x="3809" y="25399"/>
                </a:lnTo>
                <a:lnTo>
                  <a:pt x="3809" y="29209"/>
                </a:lnTo>
                <a:lnTo>
                  <a:pt x="2539" y="29209"/>
                </a:lnTo>
                <a:lnTo>
                  <a:pt x="2539" y="31749"/>
                </a:lnTo>
                <a:lnTo>
                  <a:pt x="41909" y="31749"/>
                </a:lnTo>
                <a:lnTo>
                  <a:pt x="41909" y="27939"/>
                </a:lnTo>
                <a:lnTo>
                  <a:pt x="43179" y="27939"/>
                </a:lnTo>
                <a:lnTo>
                  <a:pt x="43179" y="25399"/>
                </a:lnTo>
                <a:close/>
              </a:path>
              <a:path w="46990" h="36829">
                <a:moveTo>
                  <a:pt x="46990" y="0"/>
                </a:moveTo>
                <a:lnTo>
                  <a:pt x="7619" y="0"/>
                </a:lnTo>
                <a:lnTo>
                  <a:pt x="7619" y="3809"/>
                </a:lnTo>
                <a:lnTo>
                  <a:pt x="6350" y="3809"/>
                </a:lnTo>
                <a:lnTo>
                  <a:pt x="6350" y="16509"/>
                </a:lnTo>
                <a:lnTo>
                  <a:pt x="5079" y="16509"/>
                </a:lnTo>
                <a:lnTo>
                  <a:pt x="5079" y="25399"/>
                </a:lnTo>
                <a:lnTo>
                  <a:pt x="44450" y="25399"/>
                </a:lnTo>
                <a:lnTo>
                  <a:pt x="44450" y="17779"/>
                </a:lnTo>
                <a:lnTo>
                  <a:pt x="45720" y="17779"/>
                </a:lnTo>
                <a:lnTo>
                  <a:pt x="45720" y="6349"/>
                </a:lnTo>
                <a:lnTo>
                  <a:pt x="46990" y="6349"/>
                </a:lnTo>
                <a:lnTo>
                  <a:pt x="4699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9" name="bk object 3169"/>
          <p:cNvSpPr/>
          <p:nvPr/>
        </p:nvSpPr>
        <p:spPr>
          <a:xfrm>
            <a:off x="8632190" y="6089650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44450" y="16509"/>
                </a:moveTo>
                <a:lnTo>
                  <a:pt x="6350" y="16509"/>
                </a:lnTo>
                <a:lnTo>
                  <a:pt x="6350" y="19050"/>
                </a:lnTo>
                <a:lnTo>
                  <a:pt x="5079" y="19050"/>
                </a:lnTo>
                <a:lnTo>
                  <a:pt x="5079" y="22859"/>
                </a:lnTo>
                <a:lnTo>
                  <a:pt x="43179" y="22859"/>
                </a:lnTo>
                <a:lnTo>
                  <a:pt x="43179" y="20320"/>
                </a:lnTo>
                <a:lnTo>
                  <a:pt x="44450" y="20320"/>
                </a:lnTo>
                <a:lnTo>
                  <a:pt x="44450" y="16509"/>
                </a:lnTo>
                <a:close/>
              </a:path>
              <a:path w="52070" h="35560">
                <a:moveTo>
                  <a:pt x="52070" y="0"/>
                </a:moveTo>
                <a:lnTo>
                  <a:pt x="12700" y="0"/>
                </a:lnTo>
                <a:lnTo>
                  <a:pt x="12700" y="2540"/>
                </a:lnTo>
                <a:lnTo>
                  <a:pt x="11429" y="2540"/>
                </a:lnTo>
                <a:lnTo>
                  <a:pt x="11429" y="6350"/>
                </a:lnTo>
                <a:lnTo>
                  <a:pt x="10159" y="6350"/>
                </a:lnTo>
                <a:lnTo>
                  <a:pt x="10159" y="8890"/>
                </a:lnTo>
                <a:lnTo>
                  <a:pt x="8889" y="8890"/>
                </a:lnTo>
                <a:lnTo>
                  <a:pt x="8889" y="12700"/>
                </a:lnTo>
                <a:lnTo>
                  <a:pt x="7619" y="12700"/>
                </a:lnTo>
                <a:lnTo>
                  <a:pt x="7619" y="16509"/>
                </a:lnTo>
                <a:lnTo>
                  <a:pt x="45719" y="16509"/>
                </a:lnTo>
                <a:lnTo>
                  <a:pt x="45719" y="13970"/>
                </a:lnTo>
                <a:lnTo>
                  <a:pt x="46989" y="13970"/>
                </a:lnTo>
                <a:lnTo>
                  <a:pt x="46989" y="10159"/>
                </a:lnTo>
                <a:lnTo>
                  <a:pt x="48259" y="10159"/>
                </a:lnTo>
                <a:lnTo>
                  <a:pt x="48259" y="7620"/>
                </a:lnTo>
                <a:lnTo>
                  <a:pt x="49529" y="7620"/>
                </a:lnTo>
                <a:lnTo>
                  <a:pt x="49529" y="3809"/>
                </a:lnTo>
                <a:lnTo>
                  <a:pt x="50800" y="3809"/>
                </a:lnTo>
                <a:lnTo>
                  <a:pt x="5080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  <a:path w="52070" h="35560">
                <a:moveTo>
                  <a:pt x="38100" y="33020"/>
                </a:moveTo>
                <a:lnTo>
                  <a:pt x="0" y="33020"/>
                </a:lnTo>
                <a:lnTo>
                  <a:pt x="0" y="35559"/>
                </a:lnTo>
                <a:lnTo>
                  <a:pt x="38100" y="35559"/>
                </a:lnTo>
                <a:lnTo>
                  <a:pt x="38100" y="33020"/>
                </a:lnTo>
                <a:close/>
              </a:path>
              <a:path w="52070" h="35560">
                <a:moveTo>
                  <a:pt x="40639" y="26670"/>
                </a:moveTo>
                <a:lnTo>
                  <a:pt x="2539" y="26670"/>
                </a:lnTo>
                <a:lnTo>
                  <a:pt x="2539" y="30479"/>
                </a:lnTo>
                <a:lnTo>
                  <a:pt x="1269" y="30479"/>
                </a:lnTo>
                <a:lnTo>
                  <a:pt x="1269" y="33020"/>
                </a:lnTo>
                <a:lnTo>
                  <a:pt x="39369" y="33020"/>
                </a:lnTo>
                <a:lnTo>
                  <a:pt x="39369" y="29209"/>
                </a:lnTo>
                <a:lnTo>
                  <a:pt x="40639" y="29209"/>
                </a:lnTo>
                <a:lnTo>
                  <a:pt x="40639" y="26670"/>
                </a:lnTo>
                <a:close/>
              </a:path>
              <a:path w="52070" h="35560">
                <a:moveTo>
                  <a:pt x="41909" y="22860"/>
                </a:moveTo>
                <a:lnTo>
                  <a:pt x="3809" y="22860"/>
                </a:lnTo>
                <a:lnTo>
                  <a:pt x="3809" y="26670"/>
                </a:lnTo>
                <a:lnTo>
                  <a:pt x="41909" y="26670"/>
                </a:lnTo>
                <a:lnTo>
                  <a:pt x="41909" y="2286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0" name="bk object 3170"/>
          <p:cNvSpPr/>
          <p:nvPr/>
        </p:nvSpPr>
        <p:spPr>
          <a:xfrm>
            <a:off x="8618219" y="6125209"/>
            <a:ext cx="50800" cy="36830"/>
          </a:xfrm>
          <a:custGeom>
            <a:avLst/>
            <a:gdLst/>
            <a:ahLst/>
            <a:cxnLst/>
            <a:rect l="l" t="t" r="r" b="b"/>
            <a:pathLst>
              <a:path w="50800" h="36829">
                <a:moveTo>
                  <a:pt x="50800" y="0"/>
                </a:moveTo>
                <a:lnTo>
                  <a:pt x="13970" y="0"/>
                </a:lnTo>
                <a:lnTo>
                  <a:pt x="13970" y="1269"/>
                </a:lnTo>
                <a:lnTo>
                  <a:pt x="12700" y="1269"/>
                </a:lnTo>
                <a:lnTo>
                  <a:pt x="12700" y="5079"/>
                </a:lnTo>
                <a:lnTo>
                  <a:pt x="11429" y="5079"/>
                </a:lnTo>
                <a:lnTo>
                  <a:pt x="11429" y="8889"/>
                </a:lnTo>
                <a:lnTo>
                  <a:pt x="10159" y="8889"/>
                </a:lnTo>
                <a:lnTo>
                  <a:pt x="10159" y="11429"/>
                </a:lnTo>
                <a:lnTo>
                  <a:pt x="8889" y="11429"/>
                </a:lnTo>
                <a:lnTo>
                  <a:pt x="8889" y="15239"/>
                </a:lnTo>
                <a:lnTo>
                  <a:pt x="7620" y="15239"/>
                </a:lnTo>
                <a:lnTo>
                  <a:pt x="7620" y="19049"/>
                </a:lnTo>
                <a:lnTo>
                  <a:pt x="44450" y="19049"/>
                </a:lnTo>
                <a:lnTo>
                  <a:pt x="44450" y="16509"/>
                </a:lnTo>
                <a:lnTo>
                  <a:pt x="45720" y="16509"/>
                </a:lnTo>
                <a:lnTo>
                  <a:pt x="45719" y="12699"/>
                </a:lnTo>
                <a:lnTo>
                  <a:pt x="46989" y="12699"/>
                </a:lnTo>
                <a:lnTo>
                  <a:pt x="46989" y="10159"/>
                </a:lnTo>
                <a:lnTo>
                  <a:pt x="48259" y="10159"/>
                </a:lnTo>
                <a:lnTo>
                  <a:pt x="48259" y="6349"/>
                </a:lnTo>
                <a:lnTo>
                  <a:pt x="49529" y="6349"/>
                </a:lnTo>
                <a:lnTo>
                  <a:pt x="49529" y="3809"/>
                </a:lnTo>
                <a:lnTo>
                  <a:pt x="50800" y="3809"/>
                </a:lnTo>
                <a:lnTo>
                  <a:pt x="50800" y="0"/>
                </a:lnTo>
                <a:close/>
              </a:path>
              <a:path w="50800" h="36829">
                <a:moveTo>
                  <a:pt x="41909" y="22859"/>
                </a:moveTo>
                <a:lnTo>
                  <a:pt x="5079" y="22859"/>
                </a:lnTo>
                <a:lnTo>
                  <a:pt x="5079" y="25399"/>
                </a:lnTo>
                <a:lnTo>
                  <a:pt x="41909" y="25399"/>
                </a:lnTo>
                <a:lnTo>
                  <a:pt x="41909" y="22859"/>
                </a:lnTo>
                <a:close/>
              </a:path>
              <a:path w="50800" h="36829">
                <a:moveTo>
                  <a:pt x="43179" y="19049"/>
                </a:moveTo>
                <a:lnTo>
                  <a:pt x="6350" y="19049"/>
                </a:lnTo>
                <a:lnTo>
                  <a:pt x="6350" y="22859"/>
                </a:lnTo>
                <a:lnTo>
                  <a:pt x="43179" y="22859"/>
                </a:lnTo>
                <a:lnTo>
                  <a:pt x="43179" y="19049"/>
                </a:lnTo>
                <a:close/>
              </a:path>
              <a:path w="50800" h="36829">
                <a:moveTo>
                  <a:pt x="36829" y="35559"/>
                </a:moveTo>
                <a:lnTo>
                  <a:pt x="0" y="35559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5559"/>
                </a:lnTo>
                <a:close/>
              </a:path>
              <a:path w="50800" h="36829">
                <a:moveTo>
                  <a:pt x="39369" y="29209"/>
                </a:moveTo>
                <a:lnTo>
                  <a:pt x="2539" y="29209"/>
                </a:lnTo>
                <a:lnTo>
                  <a:pt x="2539" y="33019"/>
                </a:lnTo>
                <a:lnTo>
                  <a:pt x="1270" y="33019"/>
                </a:lnTo>
                <a:lnTo>
                  <a:pt x="1270" y="35559"/>
                </a:lnTo>
                <a:lnTo>
                  <a:pt x="38100" y="35559"/>
                </a:lnTo>
                <a:lnTo>
                  <a:pt x="38099" y="31749"/>
                </a:lnTo>
                <a:lnTo>
                  <a:pt x="39369" y="31749"/>
                </a:lnTo>
                <a:lnTo>
                  <a:pt x="39369" y="29209"/>
                </a:lnTo>
                <a:close/>
              </a:path>
              <a:path w="50800" h="36829">
                <a:moveTo>
                  <a:pt x="40639" y="26669"/>
                </a:moveTo>
                <a:lnTo>
                  <a:pt x="3809" y="26669"/>
                </a:lnTo>
                <a:lnTo>
                  <a:pt x="3809" y="29209"/>
                </a:lnTo>
                <a:lnTo>
                  <a:pt x="40639" y="29209"/>
                </a:lnTo>
                <a:lnTo>
                  <a:pt x="40639" y="2666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1" name="bk object 3171"/>
          <p:cNvSpPr/>
          <p:nvPr/>
        </p:nvSpPr>
        <p:spPr>
          <a:xfrm>
            <a:off x="8599169" y="6162040"/>
            <a:ext cx="55880" cy="35560"/>
          </a:xfrm>
          <a:custGeom>
            <a:avLst/>
            <a:gdLst/>
            <a:ahLst/>
            <a:cxnLst/>
            <a:rect l="l" t="t" r="r" b="b"/>
            <a:pathLst>
              <a:path w="55879" h="35560">
                <a:moveTo>
                  <a:pt x="2539" y="31750"/>
                </a:moveTo>
                <a:lnTo>
                  <a:pt x="1270" y="31750"/>
                </a:lnTo>
                <a:lnTo>
                  <a:pt x="1270" y="34290"/>
                </a:lnTo>
                <a:lnTo>
                  <a:pt x="0" y="34290"/>
                </a:lnTo>
                <a:lnTo>
                  <a:pt x="0" y="35560"/>
                </a:lnTo>
                <a:lnTo>
                  <a:pt x="35559" y="35560"/>
                </a:lnTo>
                <a:lnTo>
                  <a:pt x="35560" y="33020"/>
                </a:lnTo>
                <a:lnTo>
                  <a:pt x="2539" y="33020"/>
                </a:lnTo>
                <a:lnTo>
                  <a:pt x="2539" y="31750"/>
                </a:lnTo>
                <a:close/>
              </a:path>
              <a:path w="55879" h="35560">
                <a:moveTo>
                  <a:pt x="38100" y="29210"/>
                </a:moveTo>
                <a:lnTo>
                  <a:pt x="3809" y="29210"/>
                </a:lnTo>
                <a:lnTo>
                  <a:pt x="3809" y="31750"/>
                </a:lnTo>
                <a:lnTo>
                  <a:pt x="36829" y="31750"/>
                </a:lnTo>
                <a:lnTo>
                  <a:pt x="36829" y="33020"/>
                </a:lnTo>
                <a:lnTo>
                  <a:pt x="38099" y="33020"/>
                </a:lnTo>
                <a:lnTo>
                  <a:pt x="38100" y="29210"/>
                </a:lnTo>
                <a:close/>
              </a:path>
              <a:path w="55879" h="35560">
                <a:moveTo>
                  <a:pt x="39370" y="27940"/>
                </a:moveTo>
                <a:lnTo>
                  <a:pt x="5079" y="27940"/>
                </a:lnTo>
                <a:lnTo>
                  <a:pt x="5079" y="29210"/>
                </a:lnTo>
                <a:lnTo>
                  <a:pt x="39370" y="29210"/>
                </a:lnTo>
                <a:lnTo>
                  <a:pt x="39370" y="27940"/>
                </a:lnTo>
                <a:close/>
              </a:path>
              <a:path w="55879" h="35560">
                <a:moveTo>
                  <a:pt x="7620" y="25400"/>
                </a:moveTo>
                <a:lnTo>
                  <a:pt x="6350" y="25400"/>
                </a:lnTo>
                <a:lnTo>
                  <a:pt x="6350" y="27940"/>
                </a:lnTo>
                <a:lnTo>
                  <a:pt x="40640" y="27940"/>
                </a:lnTo>
                <a:lnTo>
                  <a:pt x="40640" y="26670"/>
                </a:lnTo>
                <a:lnTo>
                  <a:pt x="7620" y="26670"/>
                </a:lnTo>
                <a:lnTo>
                  <a:pt x="7620" y="25400"/>
                </a:lnTo>
                <a:close/>
              </a:path>
              <a:path w="55879" h="35560">
                <a:moveTo>
                  <a:pt x="41910" y="25400"/>
                </a:moveTo>
                <a:lnTo>
                  <a:pt x="40640" y="25400"/>
                </a:lnTo>
                <a:lnTo>
                  <a:pt x="40640" y="26670"/>
                </a:lnTo>
                <a:lnTo>
                  <a:pt x="41910" y="26670"/>
                </a:lnTo>
                <a:lnTo>
                  <a:pt x="41910" y="25400"/>
                </a:lnTo>
                <a:close/>
              </a:path>
              <a:path w="55879" h="35560">
                <a:moveTo>
                  <a:pt x="44450" y="20320"/>
                </a:moveTo>
                <a:lnTo>
                  <a:pt x="10159" y="20320"/>
                </a:lnTo>
                <a:lnTo>
                  <a:pt x="10159" y="22860"/>
                </a:lnTo>
                <a:lnTo>
                  <a:pt x="8889" y="22860"/>
                </a:lnTo>
                <a:lnTo>
                  <a:pt x="8889" y="25400"/>
                </a:lnTo>
                <a:lnTo>
                  <a:pt x="43179" y="25400"/>
                </a:lnTo>
                <a:lnTo>
                  <a:pt x="43179" y="21590"/>
                </a:lnTo>
                <a:lnTo>
                  <a:pt x="44450" y="21590"/>
                </a:lnTo>
                <a:lnTo>
                  <a:pt x="44450" y="20320"/>
                </a:lnTo>
                <a:close/>
              </a:path>
              <a:path w="55879" h="35560">
                <a:moveTo>
                  <a:pt x="12700" y="19050"/>
                </a:moveTo>
                <a:lnTo>
                  <a:pt x="11429" y="19050"/>
                </a:lnTo>
                <a:lnTo>
                  <a:pt x="11429" y="20320"/>
                </a:lnTo>
                <a:lnTo>
                  <a:pt x="12700" y="20320"/>
                </a:lnTo>
                <a:lnTo>
                  <a:pt x="12700" y="19050"/>
                </a:lnTo>
                <a:close/>
              </a:path>
              <a:path w="55879" h="35560">
                <a:moveTo>
                  <a:pt x="46990" y="16510"/>
                </a:moveTo>
                <a:lnTo>
                  <a:pt x="12700" y="16510"/>
                </a:lnTo>
                <a:lnTo>
                  <a:pt x="12700" y="19050"/>
                </a:lnTo>
                <a:lnTo>
                  <a:pt x="45720" y="19050"/>
                </a:lnTo>
                <a:lnTo>
                  <a:pt x="45720" y="17780"/>
                </a:lnTo>
                <a:lnTo>
                  <a:pt x="46990" y="17780"/>
                </a:lnTo>
                <a:lnTo>
                  <a:pt x="46990" y="16510"/>
                </a:lnTo>
                <a:close/>
              </a:path>
              <a:path w="55879" h="35560">
                <a:moveTo>
                  <a:pt x="15239" y="12700"/>
                </a:moveTo>
                <a:lnTo>
                  <a:pt x="13970" y="12700"/>
                </a:lnTo>
                <a:lnTo>
                  <a:pt x="13970" y="16510"/>
                </a:lnTo>
                <a:lnTo>
                  <a:pt x="48260" y="16510"/>
                </a:lnTo>
                <a:lnTo>
                  <a:pt x="48260" y="13970"/>
                </a:lnTo>
                <a:lnTo>
                  <a:pt x="15239" y="13970"/>
                </a:lnTo>
                <a:lnTo>
                  <a:pt x="15239" y="12700"/>
                </a:lnTo>
                <a:close/>
              </a:path>
              <a:path w="55879" h="35560">
                <a:moveTo>
                  <a:pt x="50799" y="10160"/>
                </a:moveTo>
                <a:lnTo>
                  <a:pt x="15239" y="10160"/>
                </a:lnTo>
                <a:lnTo>
                  <a:pt x="15239" y="12700"/>
                </a:lnTo>
                <a:lnTo>
                  <a:pt x="49529" y="12700"/>
                </a:lnTo>
                <a:lnTo>
                  <a:pt x="49529" y="13970"/>
                </a:lnTo>
                <a:lnTo>
                  <a:pt x="50799" y="13970"/>
                </a:lnTo>
                <a:lnTo>
                  <a:pt x="50799" y="10160"/>
                </a:lnTo>
                <a:close/>
              </a:path>
              <a:path w="55879" h="35560">
                <a:moveTo>
                  <a:pt x="17779" y="6350"/>
                </a:moveTo>
                <a:lnTo>
                  <a:pt x="16509" y="6350"/>
                </a:lnTo>
                <a:lnTo>
                  <a:pt x="16509" y="10160"/>
                </a:lnTo>
                <a:lnTo>
                  <a:pt x="52069" y="10160"/>
                </a:lnTo>
                <a:lnTo>
                  <a:pt x="52069" y="7620"/>
                </a:lnTo>
                <a:lnTo>
                  <a:pt x="17779" y="7620"/>
                </a:lnTo>
                <a:lnTo>
                  <a:pt x="17779" y="6350"/>
                </a:lnTo>
                <a:close/>
              </a:path>
              <a:path w="55879" h="35560">
                <a:moveTo>
                  <a:pt x="55879" y="0"/>
                </a:moveTo>
                <a:lnTo>
                  <a:pt x="19050" y="0"/>
                </a:lnTo>
                <a:lnTo>
                  <a:pt x="19050" y="2540"/>
                </a:lnTo>
                <a:lnTo>
                  <a:pt x="17779" y="2540"/>
                </a:lnTo>
                <a:lnTo>
                  <a:pt x="17779" y="6350"/>
                </a:lnTo>
                <a:lnTo>
                  <a:pt x="53339" y="6350"/>
                </a:lnTo>
                <a:lnTo>
                  <a:pt x="53339" y="5080"/>
                </a:lnTo>
                <a:lnTo>
                  <a:pt x="54609" y="5080"/>
                </a:lnTo>
                <a:lnTo>
                  <a:pt x="54609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2" name="bk object 3172"/>
          <p:cNvSpPr/>
          <p:nvPr/>
        </p:nvSpPr>
        <p:spPr>
          <a:xfrm>
            <a:off x="8569959" y="6197600"/>
            <a:ext cx="63500" cy="36830"/>
          </a:xfrm>
          <a:custGeom>
            <a:avLst/>
            <a:gdLst/>
            <a:ahLst/>
            <a:cxnLst/>
            <a:rect l="l" t="t" r="r" b="b"/>
            <a:pathLst>
              <a:path w="63500" h="36829">
                <a:moveTo>
                  <a:pt x="39370" y="35559"/>
                </a:moveTo>
                <a:lnTo>
                  <a:pt x="0" y="35559"/>
                </a:lnTo>
                <a:lnTo>
                  <a:pt x="0" y="36829"/>
                </a:lnTo>
                <a:lnTo>
                  <a:pt x="39370" y="36829"/>
                </a:lnTo>
                <a:lnTo>
                  <a:pt x="39370" y="35559"/>
                </a:lnTo>
                <a:close/>
              </a:path>
              <a:path w="63500" h="36829">
                <a:moveTo>
                  <a:pt x="2540" y="34290"/>
                </a:moveTo>
                <a:lnTo>
                  <a:pt x="1270" y="34290"/>
                </a:lnTo>
                <a:lnTo>
                  <a:pt x="1270" y="35559"/>
                </a:lnTo>
                <a:lnTo>
                  <a:pt x="2540" y="35559"/>
                </a:lnTo>
                <a:lnTo>
                  <a:pt x="2540" y="34290"/>
                </a:lnTo>
                <a:close/>
              </a:path>
              <a:path w="63500" h="36829">
                <a:moveTo>
                  <a:pt x="43180" y="29209"/>
                </a:moveTo>
                <a:lnTo>
                  <a:pt x="5080" y="29209"/>
                </a:lnTo>
                <a:lnTo>
                  <a:pt x="5080" y="30479"/>
                </a:lnTo>
                <a:lnTo>
                  <a:pt x="3810" y="30479"/>
                </a:lnTo>
                <a:lnTo>
                  <a:pt x="3810" y="34290"/>
                </a:lnTo>
                <a:lnTo>
                  <a:pt x="41910" y="34290"/>
                </a:lnTo>
                <a:lnTo>
                  <a:pt x="41910" y="31750"/>
                </a:lnTo>
                <a:lnTo>
                  <a:pt x="43180" y="31750"/>
                </a:lnTo>
                <a:lnTo>
                  <a:pt x="43180" y="29209"/>
                </a:lnTo>
                <a:close/>
              </a:path>
              <a:path w="63500" h="36829">
                <a:moveTo>
                  <a:pt x="7620" y="27940"/>
                </a:moveTo>
                <a:lnTo>
                  <a:pt x="6350" y="27940"/>
                </a:lnTo>
                <a:lnTo>
                  <a:pt x="6350" y="29209"/>
                </a:lnTo>
                <a:lnTo>
                  <a:pt x="7620" y="29209"/>
                </a:lnTo>
                <a:lnTo>
                  <a:pt x="7620" y="27940"/>
                </a:lnTo>
                <a:close/>
              </a:path>
              <a:path w="63500" h="36829">
                <a:moveTo>
                  <a:pt x="45720" y="25400"/>
                </a:moveTo>
                <a:lnTo>
                  <a:pt x="7620" y="25400"/>
                </a:lnTo>
                <a:lnTo>
                  <a:pt x="7620" y="27940"/>
                </a:lnTo>
                <a:lnTo>
                  <a:pt x="44450" y="27940"/>
                </a:lnTo>
                <a:lnTo>
                  <a:pt x="44450" y="29209"/>
                </a:lnTo>
                <a:lnTo>
                  <a:pt x="45720" y="29209"/>
                </a:lnTo>
                <a:lnTo>
                  <a:pt x="45720" y="25400"/>
                </a:lnTo>
                <a:close/>
              </a:path>
              <a:path w="63500" h="36829">
                <a:moveTo>
                  <a:pt x="46990" y="24129"/>
                </a:moveTo>
                <a:lnTo>
                  <a:pt x="8890" y="24129"/>
                </a:lnTo>
                <a:lnTo>
                  <a:pt x="8890" y="25400"/>
                </a:lnTo>
                <a:lnTo>
                  <a:pt x="46990" y="25400"/>
                </a:lnTo>
                <a:lnTo>
                  <a:pt x="46990" y="24129"/>
                </a:lnTo>
                <a:close/>
              </a:path>
              <a:path w="63500" h="36829">
                <a:moveTo>
                  <a:pt x="48260" y="22859"/>
                </a:moveTo>
                <a:lnTo>
                  <a:pt x="10160" y="22859"/>
                </a:lnTo>
                <a:lnTo>
                  <a:pt x="10160" y="24129"/>
                </a:lnTo>
                <a:lnTo>
                  <a:pt x="48260" y="24129"/>
                </a:lnTo>
                <a:lnTo>
                  <a:pt x="48260" y="22859"/>
                </a:lnTo>
                <a:close/>
              </a:path>
              <a:path w="63500" h="36829">
                <a:moveTo>
                  <a:pt x="12700" y="21590"/>
                </a:moveTo>
                <a:lnTo>
                  <a:pt x="11430" y="21590"/>
                </a:lnTo>
                <a:lnTo>
                  <a:pt x="11430" y="22859"/>
                </a:lnTo>
                <a:lnTo>
                  <a:pt x="12700" y="22859"/>
                </a:lnTo>
                <a:lnTo>
                  <a:pt x="12700" y="21590"/>
                </a:lnTo>
                <a:close/>
              </a:path>
              <a:path w="63500" h="36829">
                <a:moveTo>
                  <a:pt x="49529" y="21590"/>
                </a:moveTo>
                <a:lnTo>
                  <a:pt x="48260" y="21590"/>
                </a:lnTo>
                <a:lnTo>
                  <a:pt x="48260" y="22859"/>
                </a:lnTo>
                <a:lnTo>
                  <a:pt x="49529" y="22859"/>
                </a:lnTo>
                <a:lnTo>
                  <a:pt x="49529" y="21590"/>
                </a:lnTo>
                <a:close/>
              </a:path>
              <a:path w="63500" h="36829">
                <a:moveTo>
                  <a:pt x="50800" y="17779"/>
                </a:moveTo>
                <a:lnTo>
                  <a:pt x="13970" y="17779"/>
                </a:lnTo>
                <a:lnTo>
                  <a:pt x="13970" y="19050"/>
                </a:lnTo>
                <a:lnTo>
                  <a:pt x="12700" y="19050"/>
                </a:lnTo>
                <a:lnTo>
                  <a:pt x="12700" y="21590"/>
                </a:lnTo>
                <a:lnTo>
                  <a:pt x="50800" y="21590"/>
                </a:lnTo>
                <a:lnTo>
                  <a:pt x="50800" y="17779"/>
                </a:lnTo>
                <a:close/>
              </a:path>
              <a:path w="63500" h="36829">
                <a:moveTo>
                  <a:pt x="52070" y="16509"/>
                </a:moveTo>
                <a:lnTo>
                  <a:pt x="15240" y="16509"/>
                </a:lnTo>
                <a:lnTo>
                  <a:pt x="15240" y="17779"/>
                </a:lnTo>
                <a:lnTo>
                  <a:pt x="52070" y="17779"/>
                </a:lnTo>
                <a:lnTo>
                  <a:pt x="52070" y="16509"/>
                </a:lnTo>
                <a:close/>
              </a:path>
              <a:path w="63500" h="36829">
                <a:moveTo>
                  <a:pt x="17780" y="15240"/>
                </a:moveTo>
                <a:lnTo>
                  <a:pt x="16510" y="15240"/>
                </a:lnTo>
                <a:lnTo>
                  <a:pt x="16510" y="16509"/>
                </a:lnTo>
                <a:lnTo>
                  <a:pt x="17780" y="16509"/>
                </a:lnTo>
                <a:lnTo>
                  <a:pt x="17780" y="15240"/>
                </a:lnTo>
                <a:close/>
              </a:path>
              <a:path w="63500" h="36829">
                <a:moveTo>
                  <a:pt x="54610" y="12700"/>
                </a:moveTo>
                <a:lnTo>
                  <a:pt x="17780" y="12700"/>
                </a:lnTo>
                <a:lnTo>
                  <a:pt x="17780" y="15240"/>
                </a:lnTo>
                <a:lnTo>
                  <a:pt x="53340" y="15240"/>
                </a:lnTo>
                <a:lnTo>
                  <a:pt x="53340" y="16509"/>
                </a:lnTo>
                <a:lnTo>
                  <a:pt x="54610" y="16509"/>
                </a:lnTo>
                <a:lnTo>
                  <a:pt x="54610" y="12700"/>
                </a:lnTo>
                <a:close/>
              </a:path>
              <a:path w="63500" h="36829">
                <a:moveTo>
                  <a:pt x="55879" y="11429"/>
                </a:moveTo>
                <a:lnTo>
                  <a:pt x="19050" y="11429"/>
                </a:lnTo>
                <a:lnTo>
                  <a:pt x="19050" y="12700"/>
                </a:lnTo>
                <a:lnTo>
                  <a:pt x="55879" y="12700"/>
                </a:lnTo>
                <a:lnTo>
                  <a:pt x="55879" y="11429"/>
                </a:lnTo>
                <a:close/>
              </a:path>
              <a:path w="63500" h="36829">
                <a:moveTo>
                  <a:pt x="57150" y="10159"/>
                </a:moveTo>
                <a:lnTo>
                  <a:pt x="20320" y="10159"/>
                </a:lnTo>
                <a:lnTo>
                  <a:pt x="20320" y="11429"/>
                </a:lnTo>
                <a:lnTo>
                  <a:pt x="57150" y="11429"/>
                </a:lnTo>
                <a:lnTo>
                  <a:pt x="57150" y="10159"/>
                </a:lnTo>
                <a:close/>
              </a:path>
              <a:path w="63500" h="36829">
                <a:moveTo>
                  <a:pt x="58420" y="8890"/>
                </a:moveTo>
                <a:lnTo>
                  <a:pt x="57150" y="8890"/>
                </a:lnTo>
                <a:lnTo>
                  <a:pt x="57150" y="10159"/>
                </a:lnTo>
                <a:lnTo>
                  <a:pt x="58420" y="10159"/>
                </a:lnTo>
                <a:lnTo>
                  <a:pt x="58420" y="8890"/>
                </a:lnTo>
                <a:close/>
              </a:path>
              <a:path w="63500" h="36829">
                <a:moveTo>
                  <a:pt x="59690" y="5079"/>
                </a:moveTo>
                <a:lnTo>
                  <a:pt x="24130" y="5079"/>
                </a:lnTo>
                <a:lnTo>
                  <a:pt x="24130" y="6350"/>
                </a:lnTo>
                <a:lnTo>
                  <a:pt x="22860" y="6350"/>
                </a:lnTo>
                <a:lnTo>
                  <a:pt x="22860" y="8890"/>
                </a:lnTo>
                <a:lnTo>
                  <a:pt x="59690" y="8890"/>
                </a:lnTo>
                <a:lnTo>
                  <a:pt x="59690" y="5079"/>
                </a:lnTo>
                <a:close/>
              </a:path>
              <a:path w="63500" h="36829">
                <a:moveTo>
                  <a:pt x="60959" y="3809"/>
                </a:moveTo>
                <a:lnTo>
                  <a:pt x="25400" y="3809"/>
                </a:lnTo>
                <a:lnTo>
                  <a:pt x="25400" y="5079"/>
                </a:lnTo>
                <a:lnTo>
                  <a:pt x="60959" y="5079"/>
                </a:lnTo>
                <a:lnTo>
                  <a:pt x="60959" y="3809"/>
                </a:lnTo>
                <a:close/>
              </a:path>
              <a:path w="63500" h="36829">
                <a:moveTo>
                  <a:pt x="27940" y="1270"/>
                </a:moveTo>
                <a:lnTo>
                  <a:pt x="26670" y="1270"/>
                </a:lnTo>
                <a:lnTo>
                  <a:pt x="26670" y="3809"/>
                </a:lnTo>
                <a:lnTo>
                  <a:pt x="62229" y="3809"/>
                </a:lnTo>
                <a:lnTo>
                  <a:pt x="62229" y="2540"/>
                </a:lnTo>
                <a:lnTo>
                  <a:pt x="27940" y="2540"/>
                </a:lnTo>
                <a:lnTo>
                  <a:pt x="27940" y="1270"/>
                </a:lnTo>
                <a:close/>
              </a:path>
              <a:path w="63500" h="36829">
                <a:moveTo>
                  <a:pt x="63500" y="0"/>
                </a:moveTo>
                <a:lnTo>
                  <a:pt x="27940" y="0"/>
                </a:lnTo>
                <a:lnTo>
                  <a:pt x="27940" y="1270"/>
                </a:lnTo>
                <a:lnTo>
                  <a:pt x="62229" y="1270"/>
                </a:lnTo>
                <a:lnTo>
                  <a:pt x="62229" y="2540"/>
                </a:lnTo>
                <a:lnTo>
                  <a:pt x="63500" y="2540"/>
                </a:lnTo>
                <a:lnTo>
                  <a:pt x="6350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3" name="bk object 3173"/>
          <p:cNvSpPr/>
          <p:nvPr/>
        </p:nvSpPr>
        <p:spPr>
          <a:xfrm>
            <a:off x="8543290" y="6234429"/>
            <a:ext cx="64769" cy="35560"/>
          </a:xfrm>
          <a:custGeom>
            <a:avLst/>
            <a:gdLst/>
            <a:ahLst/>
            <a:cxnLst/>
            <a:rect l="l" t="t" r="r" b="b"/>
            <a:pathLst>
              <a:path w="64770" h="35560">
                <a:moveTo>
                  <a:pt x="40640" y="33020"/>
                </a:moveTo>
                <a:lnTo>
                  <a:pt x="0" y="33020"/>
                </a:lnTo>
                <a:lnTo>
                  <a:pt x="0" y="35560"/>
                </a:lnTo>
                <a:lnTo>
                  <a:pt x="40640" y="35560"/>
                </a:lnTo>
                <a:lnTo>
                  <a:pt x="40640" y="33020"/>
                </a:lnTo>
                <a:close/>
              </a:path>
              <a:path w="64770" h="35560">
                <a:moveTo>
                  <a:pt x="41909" y="31750"/>
                </a:moveTo>
                <a:lnTo>
                  <a:pt x="1269" y="31750"/>
                </a:lnTo>
                <a:lnTo>
                  <a:pt x="1269" y="33020"/>
                </a:lnTo>
                <a:lnTo>
                  <a:pt x="41909" y="33020"/>
                </a:lnTo>
                <a:lnTo>
                  <a:pt x="41909" y="31750"/>
                </a:lnTo>
                <a:close/>
              </a:path>
              <a:path w="64770" h="35560">
                <a:moveTo>
                  <a:pt x="43179" y="30480"/>
                </a:moveTo>
                <a:lnTo>
                  <a:pt x="2539" y="30480"/>
                </a:lnTo>
                <a:lnTo>
                  <a:pt x="2539" y="31750"/>
                </a:lnTo>
                <a:lnTo>
                  <a:pt x="43179" y="31750"/>
                </a:lnTo>
                <a:lnTo>
                  <a:pt x="43179" y="30480"/>
                </a:lnTo>
                <a:close/>
              </a:path>
              <a:path w="64770" h="35560">
                <a:moveTo>
                  <a:pt x="45720" y="26670"/>
                </a:moveTo>
                <a:lnTo>
                  <a:pt x="5079" y="26670"/>
                </a:lnTo>
                <a:lnTo>
                  <a:pt x="5079" y="29210"/>
                </a:lnTo>
                <a:lnTo>
                  <a:pt x="44450" y="29210"/>
                </a:lnTo>
                <a:lnTo>
                  <a:pt x="44450" y="30480"/>
                </a:lnTo>
                <a:lnTo>
                  <a:pt x="45719" y="30480"/>
                </a:lnTo>
                <a:lnTo>
                  <a:pt x="45720" y="26670"/>
                </a:lnTo>
                <a:close/>
              </a:path>
              <a:path w="64770" h="35560">
                <a:moveTo>
                  <a:pt x="46990" y="25400"/>
                </a:moveTo>
                <a:lnTo>
                  <a:pt x="6350" y="25400"/>
                </a:lnTo>
                <a:lnTo>
                  <a:pt x="6350" y="26670"/>
                </a:lnTo>
                <a:lnTo>
                  <a:pt x="46990" y="26670"/>
                </a:lnTo>
                <a:lnTo>
                  <a:pt x="46990" y="25400"/>
                </a:lnTo>
                <a:close/>
              </a:path>
              <a:path w="64770" h="35560">
                <a:moveTo>
                  <a:pt x="8889" y="22860"/>
                </a:moveTo>
                <a:lnTo>
                  <a:pt x="7619" y="22860"/>
                </a:lnTo>
                <a:lnTo>
                  <a:pt x="7619" y="25400"/>
                </a:lnTo>
                <a:lnTo>
                  <a:pt x="48259" y="25400"/>
                </a:lnTo>
                <a:lnTo>
                  <a:pt x="48259" y="24130"/>
                </a:lnTo>
                <a:lnTo>
                  <a:pt x="8889" y="24130"/>
                </a:lnTo>
                <a:lnTo>
                  <a:pt x="8889" y="22860"/>
                </a:lnTo>
                <a:close/>
              </a:path>
              <a:path w="64770" h="35560">
                <a:moveTo>
                  <a:pt x="50799" y="22860"/>
                </a:moveTo>
                <a:lnTo>
                  <a:pt x="49529" y="22860"/>
                </a:lnTo>
                <a:lnTo>
                  <a:pt x="49529" y="24130"/>
                </a:lnTo>
                <a:lnTo>
                  <a:pt x="50799" y="24130"/>
                </a:lnTo>
                <a:lnTo>
                  <a:pt x="50799" y="22860"/>
                </a:lnTo>
                <a:close/>
              </a:path>
              <a:path w="64770" h="35560">
                <a:moveTo>
                  <a:pt x="52070" y="19050"/>
                </a:moveTo>
                <a:lnTo>
                  <a:pt x="11429" y="19050"/>
                </a:lnTo>
                <a:lnTo>
                  <a:pt x="11429" y="20320"/>
                </a:lnTo>
                <a:lnTo>
                  <a:pt x="10159" y="20320"/>
                </a:lnTo>
                <a:lnTo>
                  <a:pt x="10159" y="22860"/>
                </a:lnTo>
                <a:lnTo>
                  <a:pt x="52069" y="22860"/>
                </a:lnTo>
                <a:lnTo>
                  <a:pt x="52070" y="19050"/>
                </a:lnTo>
                <a:close/>
              </a:path>
              <a:path w="64770" h="35560">
                <a:moveTo>
                  <a:pt x="13969" y="16510"/>
                </a:moveTo>
                <a:lnTo>
                  <a:pt x="12700" y="16510"/>
                </a:lnTo>
                <a:lnTo>
                  <a:pt x="12700" y="19050"/>
                </a:lnTo>
                <a:lnTo>
                  <a:pt x="53340" y="19050"/>
                </a:lnTo>
                <a:lnTo>
                  <a:pt x="53340" y="17780"/>
                </a:lnTo>
                <a:lnTo>
                  <a:pt x="13969" y="17780"/>
                </a:lnTo>
                <a:lnTo>
                  <a:pt x="13969" y="16510"/>
                </a:lnTo>
                <a:close/>
              </a:path>
              <a:path w="64770" h="35560">
                <a:moveTo>
                  <a:pt x="55879" y="13970"/>
                </a:moveTo>
                <a:lnTo>
                  <a:pt x="15239" y="13970"/>
                </a:lnTo>
                <a:lnTo>
                  <a:pt x="15239" y="16510"/>
                </a:lnTo>
                <a:lnTo>
                  <a:pt x="55879" y="16510"/>
                </a:lnTo>
                <a:lnTo>
                  <a:pt x="55879" y="13970"/>
                </a:lnTo>
                <a:close/>
              </a:path>
              <a:path w="64770" h="35560">
                <a:moveTo>
                  <a:pt x="57150" y="11430"/>
                </a:moveTo>
                <a:lnTo>
                  <a:pt x="16509" y="11430"/>
                </a:lnTo>
                <a:lnTo>
                  <a:pt x="16509" y="13970"/>
                </a:lnTo>
                <a:lnTo>
                  <a:pt x="57150" y="13970"/>
                </a:lnTo>
                <a:lnTo>
                  <a:pt x="57150" y="11430"/>
                </a:lnTo>
                <a:close/>
              </a:path>
              <a:path w="64770" h="35560">
                <a:moveTo>
                  <a:pt x="19050" y="10160"/>
                </a:moveTo>
                <a:lnTo>
                  <a:pt x="17779" y="10160"/>
                </a:lnTo>
                <a:lnTo>
                  <a:pt x="17779" y="11430"/>
                </a:lnTo>
                <a:lnTo>
                  <a:pt x="19050" y="11430"/>
                </a:lnTo>
                <a:lnTo>
                  <a:pt x="19050" y="10160"/>
                </a:lnTo>
                <a:close/>
              </a:path>
              <a:path w="64770" h="35560">
                <a:moveTo>
                  <a:pt x="59689" y="7620"/>
                </a:moveTo>
                <a:lnTo>
                  <a:pt x="20319" y="7620"/>
                </a:lnTo>
                <a:lnTo>
                  <a:pt x="20319" y="10160"/>
                </a:lnTo>
                <a:lnTo>
                  <a:pt x="58420" y="10160"/>
                </a:lnTo>
                <a:lnTo>
                  <a:pt x="58420" y="11430"/>
                </a:lnTo>
                <a:lnTo>
                  <a:pt x="59690" y="11430"/>
                </a:lnTo>
                <a:lnTo>
                  <a:pt x="59689" y="7620"/>
                </a:lnTo>
                <a:close/>
              </a:path>
              <a:path w="64770" h="35560">
                <a:moveTo>
                  <a:pt x="62229" y="5080"/>
                </a:moveTo>
                <a:lnTo>
                  <a:pt x="21589" y="5080"/>
                </a:lnTo>
                <a:lnTo>
                  <a:pt x="21589" y="7620"/>
                </a:lnTo>
                <a:lnTo>
                  <a:pt x="60959" y="7620"/>
                </a:lnTo>
                <a:lnTo>
                  <a:pt x="60959" y="6350"/>
                </a:lnTo>
                <a:lnTo>
                  <a:pt x="62229" y="6350"/>
                </a:lnTo>
                <a:lnTo>
                  <a:pt x="62229" y="5080"/>
                </a:lnTo>
                <a:close/>
              </a:path>
              <a:path w="64770" h="35560">
                <a:moveTo>
                  <a:pt x="24129" y="3810"/>
                </a:moveTo>
                <a:lnTo>
                  <a:pt x="22859" y="3810"/>
                </a:lnTo>
                <a:lnTo>
                  <a:pt x="22859" y="5080"/>
                </a:lnTo>
                <a:lnTo>
                  <a:pt x="24129" y="5080"/>
                </a:lnTo>
                <a:lnTo>
                  <a:pt x="24129" y="3810"/>
                </a:lnTo>
                <a:close/>
              </a:path>
              <a:path w="64770" h="35560">
                <a:moveTo>
                  <a:pt x="63500" y="3810"/>
                </a:moveTo>
                <a:lnTo>
                  <a:pt x="62229" y="3810"/>
                </a:lnTo>
                <a:lnTo>
                  <a:pt x="62229" y="5080"/>
                </a:lnTo>
                <a:lnTo>
                  <a:pt x="63500" y="5080"/>
                </a:lnTo>
                <a:lnTo>
                  <a:pt x="63500" y="3810"/>
                </a:lnTo>
                <a:close/>
              </a:path>
              <a:path w="64770" h="35560">
                <a:moveTo>
                  <a:pt x="64770" y="0"/>
                </a:moveTo>
                <a:lnTo>
                  <a:pt x="25400" y="0"/>
                </a:lnTo>
                <a:lnTo>
                  <a:pt x="25400" y="3810"/>
                </a:lnTo>
                <a:lnTo>
                  <a:pt x="64770" y="3810"/>
                </a:lnTo>
                <a:lnTo>
                  <a:pt x="64770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4" name="bk object 3174"/>
          <p:cNvSpPr/>
          <p:nvPr/>
        </p:nvSpPr>
        <p:spPr>
          <a:xfrm>
            <a:off x="8506459" y="6269990"/>
            <a:ext cx="76200" cy="36830"/>
          </a:xfrm>
          <a:custGeom>
            <a:avLst/>
            <a:gdLst/>
            <a:ahLst/>
            <a:cxnLst/>
            <a:rect l="l" t="t" r="r" b="b"/>
            <a:pathLst>
              <a:path w="76200" h="36829">
                <a:moveTo>
                  <a:pt x="44450" y="34290"/>
                </a:moveTo>
                <a:lnTo>
                  <a:pt x="1270" y="34290"/>
                </a:lnTo>
                <a:lnTo>
                  <a:pt x="1270" y="35560"/>
                </a:lnTo>
                <a:lnTo>
                  <a:pt x="0" y="35560"/>
                </a:lnTo>
                <a:lnTo>
                  <a:pt x="0" y="36830"/>
                </a:lnTo>
                <a:lnTo>
                  <a:pt x="44450" y="36830"/>
                </a:lnTo>
                <a:lnTo>
                  <a:pt x="44450" y="34290"/>
                </a:lnTo>
                <a:close/>
              </a:path>
              <a:path w="76200" h="36829">
                <a:moveTo>
                  <a:pt x="45720" y="33020"/>
                </a:moveTo>
                <a:lnTo>
                  <a:pt x="2540" y="33020"/>
                </a:lnTo>
                <a:lnTo>
                  <a:pt x="2540" y="34290"/>
                </a:lnTo>
                <a:lnTo>
                  <a:pt x="45720" y="34290"/>
                </a:lnTo>
                <a:lnTo>
                  <a:pt x="45720" y="33020"/>
                </a:lnTo>
                <a:close/>
              </a:path>
              <a:path w="76200" h="36829">
                <a:moveTo>
                  <a:pt x="5080" y="31750"/>
                </a:moveTo>
                <a:lnTo>
                  <a:pt x="3810" y="31750"/>
                </a:lnTo>
                <a:lnTo>
                  <a:pt x="3810" y="33020"/>
                </a:lnTo>
                <a:lnTo>
                  <a:pt x="5080" y="33020"/>
                </a:lnTo>
                <a:lnTo>
                  <a:pt x="5080" y="31750"/>
                </a:lnTo>
                <a:close/>
              </a:path>
              <a:path w="76200" h="36829">
                <a:moveTo>
                  <a:pt x="48260" y="31750"/>
                </a:moveTo>
                <a:lnTo>
                  <a:pt x="46990" y="31750"/>
                </a:lnTo>
                <a:lnTo>
                  <a:pt x="46990" y="33020"/>
                </a:lnTo>
                <a:lnTo>
                  <a:pt x="48260" y="33020"/>
                </a:lnTo>
                <a:lnTo>
                  <a:pt x="48260" y="31750"/>
                </a:lnTo>
                <a:close/>
              </a:path>
              <a:path w="76200" h="36829">
                <a:moveTo>
                  <a:pt x="49529" y="29210"/>
                </a:moveTo>
                <a:lnTo>
                  <a:pt x="6350" y="29210"/>
                </a:lnTo>
                <a:lnTo>
                  <a:pt x="6350" y="31750"/>
                </a:lnTo>
                <a:lnTo>
                  <a:pt x="49529" y="31750"/>
                </a:lnTo>
                <a:lnTo>
                  <a:pt x="49529" y="29210"/>
                </a:lnTo>
                <a:close/>
              </a:path>
              <a:path w="76200" h="36829">
                <a:moveTo>
                  <a:pt x="50800" y="27940"/>
                </a:moveTo>
                <a:lnTo>
                  <a:pt x="7620" y="27940"/>
                </a:lnTo>
                <a:lnTo>
                  <a:pt x="7620" y="29210"/>
                </a:lnTo>
                <a:lnTo>
                  <a:pt x="50800" y="29210"/>
                </a:lnTo>
                <a:lnTo>
                  <a:pt x="50800" y="27940"/>
                </a:lnTo>
                <a:close/>
              </a:path>
              <a:path w="76200" h="36829">
                <a:moveTo>
                  <a:pt x="52070" y="26670"/>
                </a:moveTo>
                <a:lnTo>
                  <a:pt x="8890" y="26670"/>
                </a:lnTo>
                <a:lnTo>
                  <a:pt x="8890" y="27940"/>
                </a:lnTo>
                <a:lnTo>
                  <a:pt x="52070" y="27940"/>
                </a:lnTo>
                <a:lnTo>
                  <a:pt x="52070" y="26670"/>
                </a:lnTo>
                <a:close/>
              </a:path>
              <a:path w="76200" h="36829">
                <a:moveTo>
                  <a:pt x="11430" y="25400"/>
                </a:moveTo>
                <a:lnTo>
                  <a:pt x="10160" y="25400"/>
                </a:lnTo>
                <a:lnTo>
                  <a:pt x="10160" y="26670"/>
                </a:lnTo>
                <a:lnTo>
                  <a:pt x="11430" y="26670"/>
                </a:lnTo>
                <a:lnTo>
                  <a:pt x="11430" y="25400"/>
                </a:lnTo>
                <a:close/>
              </a:path>
              <a:path w="76200" h="36829">
                <a:moveTo>
                  <a:pt x="54609" y="22860"/>
                </a:moveTo>
                <a:lnTo>
                  <a:pt x="12700" y="22860"/>
                </a:lnTo>
                <a:lnTo>
                  <a:pt x="12700" y="25400"/>
                </a:lnTo>
                <a:lnTo>
                  <a:pt x="53340" y="25400"/>
                </a:lnTo>
                <a:lnTo>
                  <a:pt x="53340" y="26670"/>
                </a:lnTo>
                <a:lnTo>
                  <a:pt x="54610" y="26670"/>
                </a:lnTo>
                <a:lnTo>
                  <a:pt x="54609" y="22860"/>
                </a:lnTo>
                <a:close/>
              </a:path>
              <a:path w="76200" h="36829">
                <a:moveTo>
                  <a:pt x="55879" y="21590"/>
                </a:moveTo>
                <a:lnTo>
                  <a:pt x="13970" y="21590"/>
                </a:lnTo>
                <a:lnTo>
                  <a:pt x="13970" y="22860"/>
                </a:lnTo>
                <a:lnTo>
                  <a:pt x="55879" y="22860"/>
                </a:lnTo>
                <a:lnTo>
                  <a:pt x="55879" y="21590"/>
                </a:lnTo>
                <a:close/>
              </a:path>
              <a:path w="76200" h="36829">
                <a:moveTo>
                  <a:pt x="57150" y="20320"/>
                </a:moveTo>
                <a:lnTo>
                  <a:pt x="15240" y="20320"/>
                </a:lnTo>
                <a:lnTo>
                  <a:pt x="15240" y="21590"/>
                </a:lnTo>
                <a:lnTo>
                  <a:pt x="57150" y="21590"/>
                </a:lnTo>
                <a:lnTo>
                  <a:pt x="57150" y="20320"/>
                </a:lnTo>
                <a:close/>
              </a:path>
              <a:path w="76200" h="36829">
                <a:moveTo>
                  <a:pt x="17780" y="19050"/>
                </a:moveTo>
                <a:lnTo>
                  <a:pt x="16510" y="19050"/>
                </a:lnTo>
                <a:lnTo>
                  <a:pt x="16510" y="20320"/>
                </a:lnTo>
                <a:lnTo>
                  <a:pt x="17780" y="20320"/>
                </a:lnTo>
                <a:lnTo>
                  <a:pt x="17780" y="19050"/>
                </a:lnTo>
                <a:close/>
              </a:path>
              <a:path w="76200" h="36829">
                <a:moveTo>
                  <a:pt x="59690" y="19050"/>
                </a:moveTo>
                <a:lnTo>
                  <a:pt x="58420" y="19050"/>
                </a:lnTo>
                <a:lnTo>
                  <a:pt x="58420" y="20320"/>
                </a:lnTo>
                <a:lnTo>
                  <a:pt x="59690" y="20320"/>
                </a:lnTo>
                <a:lnTo>
                  <a:pt x="59690" y="19050"/>
                </a:lnTo>
                <a:close/>
              </a:path>
              <a:path w="76200" h="36829">
                <a:moveTo>
                  <a:pt x="62229" y="15240"/>
                </a:moveTo>
                <a:lnTo>
                  <a:pt x="19050" y="15240"/>
                </a:lnTo>
                <a:lnTo>
                  <a:pt x="19050" y="19050"/>
                </a:lnTo>
                <a:lnTo>
                  <a:pt x="60959" y="19050"/>
                </a:lnTo>
                <a:lnTo>
                  <a:pt x="60959" y="16510"/>
                </a:lnTo>
                <a:lnTo>
                  <a:pt x="62229" y="16510"/>
                </a:lnTo>
                <a:lnTo>
                  <a:pt x="62229" y="15240"/>
                </a:lnTo>
                <a:close/>
              </a:path>
              <a:path w="76200" h="36829">
                <a:moveTo>
                  <a:pt x="63500" y="13970"/>
                </a:moveTo>
                <a:lnTo>
                  <a:pt x="20320" y="13970"/>
                </a:lnTo>
                <a:lnTo>
                  <a:pt x="20320" y="15240"/>
                </a:lnTo>
                <a:lnTo>
                  <a:pt x="63500" y="15240"/>
                </a:lnTo>
                <a:lnTo>
                  <a:pt x="63500" y="13970"/>
                </a:lnTo>
                <a:close/>
              </a:path>
              <a:path w="76200" h="36829">
                <a:moveTo>
                  <a:pt x="22860" y="12700"/>
                </a:moveTo>
                <a:lnTo>
                  <a:pt x="21590" y="12700"/>
                </a:lnTo>
                <a:lnTo>
                  <a:pt x="21590" y="13970"/>
                </a:lnTo>
                <a:lnTo>
                  <a:pt x="22860" y="13970"/>
                </a:lnTo>
                <a:lnTo>
                  <a:pt x="22860" y="12700"/>
                </a:lnTo>
                <a:close/>
              </a:path>
              <a:path w="76200" h="36829">
                <a:moveTo>
                  <a:pt x="64770" y="12700"/>
                </a:moveTo>
                <a:lnTo>
                  <a:pt x="63500" y="12700"/>
                </a:lnTo>
                <a:lnTo>
                  <a:pt x="63500" y="13970"/>
                </a:lnTo>
                <a:lnTo>
                  <a:pt x="64770" y="13970"/>
                </a:lnTo>
                <a:lnTo>
                  <a:pt x="64770" y="12700"/>
                </a:lnTo>
                <a:close/>
              </a:path>
              <a:path w="76200" h="36829">
                <a:moveTo>
                  <a:pt x="66040" y="10160"/>
                </a:moveTo>
                <a:lnTo>
                  <a:pt x="24130" y="10160"/>
                </a:lnTo>
                <a:lnTo>
                  <a:pt x="24130" y="12700"/>
                </a:lnTo>
                <a:lnTo>
                  <a:pt x="66040" y="12700"/>
                </a:lnTo>
                <a:lnTo>
                  <a:pt x="66040" y="10160"/>
                </a:lnTo>
                <a:close/>
              </a:path>
              <a:path w="76200" h="36829">
                <a:moveTo>
                  <a:pt x="67309" y="8890"/>
                </a:moveTo>
                <a:lnTo>
                  <a:pt x="25400" y="8890"/>
                </a:lnTo>
                <a:lnTo>
                  <a:pt x="25400" y="10160"/>
                </a:lnTo>
                <a:lnTo>
                  <a:pt x="67309" y="10160"/>
                </a:lnTo>
                <a:lnTo>
                  <a:pt x="67309" y="8890"/>
                </a:lnTo>
                <a:close/>
              </a:path>
              <a:path w="76200" h="36829">
                <a:moveTo>
                  <a:pt x="68579" y="7620"/>
                </a:moveTo>
                <a:lnTo>
                  <a:pt x="26670" y="7620"/>
                </a:lnTo>
                <a:lnTo>
                  <a:pt x="26670" y="8890"/>
                </a:lnTo>
                <a:lnTo>
                  <a:pt x="68579" y="8890"/>
                </a:lnTo>
                <a:lnTo>
                  <a:pt x="68579" y="7620"/>
                </a:lnTo>
                <a:close/>
              </a:path>
              <a:path w="76200" h="36829">
                <a:moveTo>
                  <a:pt x="29210" y="6350"/>
                </a:moveTo>
                <a:lnTo>
                  <a:pt x="27940" y="6350"/>
                </a:lnTo>
                <a:lnTo>
                  <a:pt x="27940" y="7620"/>
                </a:lnTo>
                <a:lnTo>
                  <a:pt x="29210" y="7620"/>
                </a:lnTo>
                <a:lnTo>
                  <a:pt x="29210" y="6350"/>
                </a:lnTo>
                <a:close/>
              </a:path>
              <a:path w="76200" h="36829">
                <a:moveTo>
                  <a:pt x="71120" y="6350"/>
                </a:moveTo>
                <a:lnTo>
                  <a:pt x="69850" y="6350"/>
                </a:lnTo>
                <a:lnTo>
                  <a:pt x="69850" y="7620"/>
                </a:lnTo>
                <a:lnTo>
                  <a:pt x="71120" y="7620"/>
                </a:lnTo>
                <a:lnTo>
                  <a:pt x="71120" y="6350"/>
                </a:lnTo>
                <a:close/>
              </a:path>
              <a:path w="76200" h="36829">
                <a:moveTo>
                  <a:pt x="72390" y="3810"/>
                </a:moveTo>
                <a:lnTo>
                  <a:pt x="30480" y="3810"/>
                </a:lnTo>
                <a:lnTo>
                  <a:pt x="30480" y="6350"/>
                </a:lnTo>
                <a:lnTo>
                  <a:pt x="72390" y="6350"/>
                </a:lnTo>
                <a:lnTo>
                  <a:pt x="72390" y="3810"/>
                </a:lnTo>
                <a:close/>
              </a:path>
              <a:path w="76200" h="36829">
                <a:moveTo>
                  <a:pt x="73660" y="1270"/>
                </a:moveTo>
                <a:lnTo>
                  <a:pt x="33020" y="1270"/>
                </a:lnTo>
                <a:lnTo>
                  <a:pt x="33020" y="2540"/>
                </a:lnTo>
                <a:lnTo>
                  <a:pt x="31750" y="2540"/>
                </a:lnTo>
                <a:lnTo>
                  <a:pt x="31750" y="3810"/>
                </a:lnTo>
                <a:lnTo>
                  <a:pt x="73659" y="3810"/>
                </a:lnTo>
                <a:lnTo>
                  <a:pt x="73660" y="1270"/>
                </a:lnTo>
                <a:close/>
              </a:path>
              <a:path w="76200" h="36829">
                <a:moveTo>
                  <a:pt x="35560" y="0"/>
                </a:moveTo>
                <a:lnTo>
                  <a:pt x="34290" y="0"/>
                </a:lnTo>
                <a:lnTo>
                  <a:pt x="34290" y="1270"/>
                </a:lnTo>
                <a:lnTo>
                  <a:pt x="35560" y="1270"/>
                </a:lnTo>
                <a:lnTo>
                  <a:pt x="35560" y="0"/>
                </a:lnTo>
                <a:close/>
              </a:path>
              <a:path w="76200" h="36829">
                <a:moveTo>
                  <a:pt x="76200" y="0"/>
                </a:moveTo>
                <a:lnTo>
                  <a:pt x="74930" y="0"/>
                </a:lnTo>
                <a:lnTo>
                  <a:pt x="7493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5" name="bk object 3175"/>
          <p:cNvSpPr/>
          <p:nvPr/>
        </p:nvSpPr>
        <p:spPr>
          <a:xfrm>
            <a:off x="8472169" y="6306820"/>
            <a:ext cx="78740" cy="35560"/>
          </a:xfrm>
          <a:custGeom>
            <a:avLst/>
            <a:gdLst/>
            <a:ahLst/>
            <a:cxnLst/>
            <a:rect l="l" t="t" r="r" b="b"/>
            <a:pathLst>
              <a:path w="78740" h="35560">
                <a:moveTo>
                  <a:pt x="46990" y="34289"/>
                </a:moveTo>
                <a:lnTo>
                  <a:pt x="0" y="34289"/>
                </a:lnTo>
                <a:lnTo>
                  <a:pt x="0" y="35559"/>
                </a:lnTo>
                <a:lnTo>
                  <a:pt x="46990" y="35559"/>
                </a:lnTo>
                <a:lnTo>
                  <a:pt x="46990" y="34289"/>
                </a:lnTo>
                <a:close/>
              </a:path>
              <a:path w="78740" h="35560">
                <a:moveTo>
                  <a:pt x="2539" y="33019"/>
                </a:moveTo>
                <a:lnTo>
                  <a:pt x="1270" y="33019"/>
                </a:lnTo>
                <a:lnTo>
                  <a:pt x="1270" y="34289"/>
                </a:lnTo>
                <a:lnTo>
                  <a:pt x="2539" y="34289"/>
                </a:lnTo>
                <a:lnTo>
                  <a:pt x="2539" y="33019"/>
                </a:lnTo>
                <a:close/>
              </a:path>
              <a:path w="78740" h="35560">
                <a:moveTo>
                  <a:pt x="49529" y="33019"/>
                </a:moveTo>
                <a:lnTo>
                  <a:pt x="48260" y="33019"/>
                </a:lnTo>
                <a:lnTo>
                  <a:pt x="48260" y="34289"/>
                </a:lnTo>
                <a:lnTo>
                  <a:pt x="49529" y="34289"/>
                </a:lnTo>
                <a:lnTo>
                  <a:pt x="49529" y="33019"/>
                </a:lnTo>
                <a:close/>
              </a:path>
              <a:path w="78740" h="35560">
                <a:moveTo>
                  <a:pt x="50800" y="29209"/>
                </a:moveTo>
                <a:lnTo>
                  <a:pt x="5079" y="29209"/>
                </a:lnTo>
                <a:lnTo>
                  <a:pt x="5079" y="30479"/>
                </a:lnTo>
                <a:lnTo>
                  <a:pt x="3809" y="30479"/>
                </a:lnTo>
                <a:lnTo>
                  <a:pt x="3809" y="33019"/>
                </a:lnTo>
                <a:lnTo>
                  <a:pt x="50800" y="33019"/>
                </a:lnTo>
                <a:lnTo>
                  <a:pt x="50800" y="29209"/>
                </a:lnTo>
                <a:close/>
              </a:path>
              <a:path w="78740" h="35560">
                <a:moveTo>
                  <a:pt x="52070" y="27939"/>
                </a:moveTo>
                <a:lnTo>
                  <a:pt x="6350" y="27939"/>
                </a:lnTo>
                <a:lnTo>
                  <a:pt x="6350" y="29209"/>
                </a:lnTo>
                <a:lnTo>
                  <a:pt x="52070" y="29209"/>
                </a:lnTo>
                <a:lnTo>
                  <a:pt x="52070" y="27939"/>
                </a:lnTo>
                <a:close/>
              </a:path>
              <a:path w="78740" h="35560">
                <a:moveTo>
                  <a:pt x="8889" y="26669"/>
                </a:moveTo>
                <a:lnTo>
                  <a:pt x="7620" y="26669"/>
                </a:lnTo>
                <a:lnTo>
                  <a:pt x="7620" y="27939"/>
                </a:lnTo>
                <a:lnTo>
                  <a:pt x="8889" y="27939"/>
                </a:lnTo>
                <a:lnTo>
                  <a:pt x="8889" y="26669"/>
                </a:lnTo>
                <a:close/>
              </a:path>
              <a:path w="78740" h="35560">
                <a:moveTo>
                  <a:pt x="54609" y="26669"/>
                </a:moveTo>
                <a:lnTo>
                  <a:pt x="53340" y="26669"/>
                </a:lnTo>
                <a:lnTo>
                  <a:pt x="53340" y="27939"/>
                </a:lnTo>
                <a:lnTo>
                  <a:pt x="54609" y="27939"/>
                </a:lnTo>
                <a:lnTo>
                  <a:pt x="54609" y="26669"/>
                </a:lnTo>
                <a:close/>
              </a:path>
              <a:path w="78740" h="35560">
                <a:moveTo>
                  <a:pt x="55879" y="24129"/>
                </a:moveTo>
                <a:lnTo>
                  <a:pt x="10159" y="24129"/>
                </a:lnTo>
                <a:lnTo>
                  <a:pt x="10159" y="26669"/>
                </a:lnTo>
                <a:lnTo>
                  <a:pt x="55879" y="26669"/>
                </a:lnTo>
                <a:lnTo>
                  <a:pt x="55879" y="24129"/>
                </a:lnTo>
                <a:close/>
              </a:path>
              <a:path w="78740" h="35560">
                <a:moveTo>
                  <a:pt x="57150" y="22859"/>
                </a:moveTo>
                <a:lnTo>
                  <a:pt x="11429" y="22859"/>
                </a:lnTo>
                <a:lnTo>
                  <a:pt x="11429" y="24129"/>
                </a:lnTo>
                <a:lnTo>
                  <a:pt x="57150" y="24129"/>
                </a:lnTo>
                <a:lnTo>
                  <a:pt x="57150" y="22859"/>
                </a:lnTo>
                <a:close/>
              </a:path>
              <a:path w="78740" h="35560">
                <a:moveTo>
                  <a:pt x="58420" y="21589"/>
                </a:moveTo>
                <a:lnTo>
                  <a:pt x="12700" y="21589"/>
                </a:lnTo>
                <a:lnTo>
                  <a:pt x="12700" y="22859"/>
                </a:lnTo>
                <a:lnTo>
                  <a:pt x="58420" y="22859"/>
                </a:lnTo>
                <a:lnTo>
                  <a:pt x="58420" y="21589"/>
                </a:lnTo>
                <a:close/>
              </a:path>
              <a:path w="78740" h="35560">
                <a:moveTo>
                  <a:pt x="15239" y="20319"/>
                </a:moveTo>
                <a:lnTo>
                  <a:pt x="13970" y="20319"/>
                </a:lnTo>
                <a:lnTo>
                  <a:pt x="13970" y="21589"/>
                </a:lnTo>
                <a:lnTo>
                  <a:pt x="15239" y="21589"/>
                </a:lnTo>
                <a:lnTo>
                  <a:pt x="15239" y="20319"/>
                </a:lnTo>
                <a:close/>
              </a:path>
              <a:path w="78740" h="35560">
                <a:moveTo>
                  <a:pt x="62229" y="16509"/>
                </a:moveTo>
                <a:lnTo>
                  <a:pt x="16509" y="16509"/>
                </a:lnTo>
                <a:lnTo>
                  <a:pt x="16509" y="20319"/>
                </a:lnTo>
                <a:lnTo>
                  <a:pt x="60959" y="20319"/>
                </a:lnTo>
                <a:lnTo>
                  <a:pt x="60959" y="17779"/>
                </a:lnTo>
                <a:lnTo>
                  <a:pt x="62229" y="17779"/>
                </a:lnTo>
                <a:lnTo>
                  <a:pt x="62229" y="16509"/>
                </a:lnTo>
                <a:close/>
              </a:path>
              <a:path w="78740" h="35560">
                <a:moveTo>
                  <a:pt x="63500" y="15239"/>
                </a:moveTo>
                <a:lnTo>
                  <a:pt x="17779" y="15239"/>
                </a:lnTo>
                <a:lnTo>
                  <a:pt x="17779" y="16509"/>
                </a:lnTo>
                <a:lnTo>
                  <a:pt x="63500" y="16509"/>
                </a:lnTo>
                <a:lnTo>
                  <a:pt x="63500" y="15239"/>
                </a:lnTo>
                <a:close/>
              </a:path>
              <a:path w="78740" h="35560">
                <a:moveTo>
                  <a:pt x="20320" y="13969"/>
                </a:moveTo>
                <a:lnTo>
                  <a:pt x="19050" y="13969"/>
                </a:lnTo>
                <a:lnTo>
                  <a:pt x="19050" y="15239"/>
                </a:lnTo>
                <a:lnTo>
                  <a:pt x="20320" y="15239"/>
                </a:lnTo>
                <a:lnTo>
                  <a:pt x="20320" y="13969"/>
                </a:lnTo>
                <a:close/>
              </a:path>
              <a:path w="78740" h="35560">
                <a:moveTo>
                  <a:pt x="66040" y="13969"/>
                </a:moveTo>
                <a:lnTo>
                  <a:pt x="64770" y="13969"/>
                </a:lnTo>
                <a:lnTo>
                  <a:pt x="64770" y="15239"/>
                </a:lnTo>
                <a:lnTo>
                  <a:pt x="66040" y="15239"/>
                </a:lnTo>
                <a:lnTo>
                  <a:pt x="66040" y="13969"/>
                </a:lnTo>
                <a:close/>
              </a:path>
              <a:path w="78740" h="35560">
                <a:moveTo>
                  <a:pt x="67309" y="11429"/>
                </a:moveTo>
                <a:lnTo>
                  <a:pt x="21589" y="11429"/>
                </a:lnTo>
                <a:lnTo>
                  <a:pt x="21589" y="13969"/>
                </a:lnTo>
                <a:lnTo>
                  <a:pt x="67309" y="13969"/>
                </a:lnTo>
                <a:lnTo>
                  <a:pt x="67309" y="11429"/>
                </a:lnTo>
                <a:close/>
              </a:path>
              <a:path w="78740" h="35560">
                <a:moveTo>
                  <a:pt x="68579" y="10159"/>
                </a:moveTo>
                <a:lnTo>
                  <a:pt x="22859" y="10159"/>
                </a:lnTo>
                <a:lnTo>
                  <a:pt x="22859" y="11429"/>
                </a:lnTo>
                <a:lnTo>
                  <a:pt x="68579" y="11429"/>
                </a:lnTo>
                <a:lnTo>
                  <a:pt x="68579" y="10159"/>
                </a:lnTo>
                <a:close/>
              </a:path>
              <a:path w="78740" h="35560">
                <a:moveTo>
                  <a:pt x="69850" y="8889"/>
                </a:moveTo>
                <a:lnTo>
                  <a:pt x="24129" y="8889"/>
                </a:lnTo>
                <a:lnTo>
                  <a:pt x="24129" y="10159"/>
                </a:lnTo>
                <a:lnTo>
                  <a:pt x="69850" y="10159"/>
                </a:lnTo>
                <a:lnTo>
                  <a:pt x="69850" y="8889"/>
                </a:lnTo>
                <a:close/>
              </a:path>
              <a:path w="78740" h="35560">
                <a:moveTo>
                  <a:pt x="26670" y="7619"/>
                </a:moveTo>
                <a:lnTo>
                  <a:pt x="25400" y="7619"/>
                </a:lnTo>
                <a:lnTo>
                  <a:pt x="25400" y="8889"/>
                </a:lnTo>
                <a:lnTo>
                  <a:pt x="26670" y="8889"/>
                </a:lnTo>
                <a:lnTo>
                  <a:pt x="26670" y="7619"/>
                </a:lnTo>
                <a:close/>
              </a:path>
              <a:path w="78740" h="35560">
                <a:moveTo>
                  <a:pt x="71120" y="7619"/>
                </a:moveTo>
                <a:lnTo>
                  <a:pt x="69850" y="7619"/>
                </a:lnTo>
                <a:lnTo>
                  <a:pt x="69850" y="8889"/>
                </a:lnTo>
                <a:lnTo>
                  <a:pt x="71120" y="8889"/>
                </a:lnTo>
                <a:lnTo>
                  <a:pt x="71120" y="7619"/>
                </a:lnTo>
                <a:close/>
              </a:path>
              <a:path w="78740" h="35560">
                <a:moveTo>
                  <a:pt x="72389" y="5079"/>
                </a:moveTo>
                <a:lnTo>
                  <a:pt x="27939" y="5079"/>
                </a:lnTo>
                <a:lnTo>
                  <a:pt x="27939" y="7619"/>
                </a:lnTo>
                <a:lnTo>
                  <a:pt x="72389" y="7619"/>
                </a:lnTo>
                <a:lnTo>
                  <a:pt x="72389" y="5079"/>
                </a:lnTo>
                <a:close/>
              </a:path>
              <a:path w="78740" h="35560">
                <a:moveTo>
                  <a:pt x="73659" y="3809"/>
                </a:moveTo>
                <a:lnTo>
                  <a:pt x="29209" y="3809"/>
                </a:lnTo>
                <a:lnTo>
                  <a:pt x="29209" y="5079"/>
                </a:lnTo>
                <a:lnTo>
                  <a:pt x="73659" y="5079"/>
                </a:lnTo>
                <a:lnTo>
                  <a:pt x="73659" y="3809"/>
                </a:lnTo>
                <a:close/>
              </a:path>
              <a:path w="78740" h="35560">
                <a:moveTo>
                  <a:pt x="74929" y="2539"/>
                </a:moveTo>
                <a:lnTo>
                  <a:pt x="30479" y="2539"/>
                </a:lnTo>
                <a:lnTo>
                  <a:pt x="30479" y="3809"/>
                </a:lnTo>
                <a:lnTo>
                  <a:pt x="74929" y="3809"/>
                </a:lnTo>
                <a:lnTo>
                  <a:pt x="74929" y="2539"/>
                </a:lnTo>
                <a:close/>
              </a:path>
              <a:path w="78740" h="35560">
                <a:moveTo>
                  <a:pt x="33020" y="1269"/>
                </a:moveTo>
                <a:lnTo>
                  <a:pt x="31750" y="1269"/>
                </a:lnTo>
                <a:lnTo>
                  <a:pt x="31750" y="2539"/>
                </a:lnTo>
                <a:lnTo>
                  <a:pt x="33020" y="2539"/>
                </a:lnTo>
                <a:lnTo>
                  <a:pt x="33020" y="1269"/>
                </a:lnTo>
                <a:close/>
              </a:path>
              <a:path w="78740" h="35560">
                <a:moveTo>
                  <a:pt x="77470" y="1269"/>
                </a:moveTo>
                <a:lnTo>
                  <a:pt x="76200" y="1269"/>
                </a:lnTo>
                <a:lnTo>
                  <a:pt x="76200" y="2539"/>
                </a:lnTo>
                <a:lnTo>
                  <a:pt x="77470" y="2539"/>
                </a:lnTo>
                <a:lnTo>
                  <a:pt x="77470" y="1269"/>
                </a:lnTo>
                <a:close/>
              </a:path>
              <a:path w="78740" h="35560">
                <a:moveTo>
                  <a:pt x="78739" y="0"/>
                </a:moveTo>
                <a:lnTo>
                  <a:pt x="34289" y="0"/>
                </a:lnTo>
                <a:lnTo>
                  <a:pt x="34289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6" name="bk object 3176"/>
          <p:cNvSpPr/>
          <p:nvPr/>
        </p:nvSpPr>
        <p:spPr>
          <a:xfrm>
            <a:off x="8034019" y="5753100"/>
            <a:ext cx="133350" cy="14350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7" name="bk object 3177"/>
          <p:cNvSpPr/>
          <p:nvPr/>
        </p:nvSpPr>
        <p:spPr>
          <a:xfrm>
            <a:off x="7056119" y="5638800"/>
            <a:ext cx="1139190" cy="684530"/>
          </a:xfrm>
          <a:custGeom>
            <a:avLst/>
            <a:gdLst/>
            <a:ahLst/>
            <a:cxnLst/>
            <a:rect l="l" t="t" r="r" b="b"/>
            <a:pathLst>
              <a:path w="1139190" h="684529">
                <a:moveTo>
                  <a:pt x="570229" y="0"/>
                </a:moveTo>
                <a:lnTo>
                  <a:pt x="455929" y="8890"/>
                </a:lnTo>
                <a:lnTo>
                  <a:pt x="350520" y="27940"/>
                </a:lnTo>
                <a:lnTo>
                  <a:pt x="255270" y="55880"/>
                </a:lnTo>
                <a:lnTo>
                  <a:pt x="170179" y="104140"/>
                </a:lnTo>
                <a:lnTo>
                  <a:pt x="95250" y="152400"/>
                </a:lnTo>
                <a:lnTo>
                  <a:pt x="48259" y="209550"/>
                </a:lnTo>
                <a:lnTo>
                  <a:pt x="10159" y="275590"/>
                </a:lnTo>
                <a:lnTo>
                  <a:pt x="0" y="342900"/>
                </a:lnTo>
                <a:lnTo>
                  <a:pt x="10159" y="407670"/>
                </a:lnTo>
                <a:lnTo>
                  <a:pt x="48259" y="474980"/>
                </a:lnTo>
                <a:lnTo>
                  <a:pt x="95250" y="532130"/>
                </a:lnTo>
                <a:lnTo>
                  <a:pt x="170179" y="589280"/>
                </a:lnTo>
                <a:lnTo>
                  <a:pt x="255270" y="627380"/>
                </a:lnTo>
                <a:lnTo>
                  <a:pt x="350520" y="655320"/>
                </a:lnTo>
                <a:lnTo>
                  <a:pt x="455929" y="674370"/>
                </a:lnTo>
                <a:lnTo>
                  <a:pt x="570229" y="684530"/>
                </a:lnTo>
                <a:lnTo>
                  <a:pt x="683259" y="674370"/>
                </a:lnTo>
                <a:lnTo>
                  <a:pt x="731858" y="665480"/>
                </a:lnTo>
                <a:lnTo>
                  <a:pt x="570229" y="665480"/>
                </a:lnTo>
                <a:lnTo>
                  <a:pt x="464820" y="655320"/>
                </a:lnTo>
                <a:lnTo>
                  <a:pt x="360679" y="636270"/>
                </a:lnTo>
                <a:lnTo>
                  <a:pt x="274320" y="608330"/>
                </a:lnTo>
                <a:lnTo>
                  <a:pt x="189229" y="570230"/>
                </a:lnTo>
                <a:lnTo>
                  <a:pt x="133350" y="521970"/>
                </a:lnTo>
                <a:lnTo>
                  <a:pt x="76200" y="464820"/>
                </a:lnTo>
                <a:lnTo>
                  <a:pt x="48259" y="407670"/>
                </a:lnTo>
                <a:lnTo>
                  <a:pt x="38100" y="342900"/>
                </a:lnTo>
                <a:lnTo>
                  <a:pt x="48259" y="275590"/>
                </a:lnTo>
                <a:lnTo>
                  <a:pt x="76200" y="218440"/>
                </a:lnTo>
                <a:lnTo>
                  <a:pt x="133350" y="161290"/>
                </a:lnTo>
                <a:lnTo>
                  <a:pt x="189229" y="113030"/>
                </a:lnTo>
                <a:lnTo>
                  <a:pt x="274320" y="74930"/>
                </a:lnTo>
                <a:lnTo>
                  <a:pt x="360679" y="46990"/>
                </a:lnTo>
                <a:lnTo>
                  <a:pt x="464820" y="27940"/>
                </a:lnTo>
                <a:lnTo>
                  <a:pt x="570229" y="17780"/>
                </a:lnTo>
                <a:lnTo>
                  <a:pt x="759459" y="17780"/>
                </a:lnTo>
                <a:lnTo>
                  <a:pt x="570229" y="0"/>
                </a:lnTo>
                <a:close/>
              </a:path>
              <a:path w="1139190" h="684529">
                <a:moveTo>
                  <a:pt x="1129029" y="304800"/>
                </a:moveTo>
                <a:lnTo>
                  <a:pt x="1090929" y="313690"/>
                </a:lnTo>
                <a:lnTo>
                  <a:pt x="1101089" y="332740"/>
                </a:lnTo>
                <a:lnTo>
                  <a:pt x="1101089" y="342900"/>
                </a:lnTo>
                <a:lnTo>
                  <a:pt x="1090929" y="407670"/>
                </a:lnTo>
                <a:lnTo>
                  <a:pt x="1062989" y="464820"/>
                </a:lnTo>
                <a:lnTo>
                  <a:pt x="1005839" y="521970"/>
                </a:lnTo>
                <a:lnTo>
                  <a:pt x="949959" y="570230"/>
                </a:lnTo>
                <a:lnTo>
                  <a:pt x="863600" y="608330"/>
                </a:lnTo>
                <a:lnTo>
                  <a:pt x="778509" y="636270"/>
                </a:lnTo>
                <a:lnTo>
                  <a:pt x="673100" y="655320"/>
                </a:lnTo>
                <a:lnTo>
                  <a:pt x="570229" y="665480"/>
                </a:lnTo>
                <a:lnTo>
                  <a:pt x="731858" y="665480"/>
                </a:lnTo>
                <a:lnTo>
                  <a:pt x="787400" y="655320"/>
                </a:lnTo>
                <a:lnTo>
                  <a:pt x="892809" y="627380"/>
                </a:lnTo>
                <a:lnTo>
                  <a:pt x="969009" y="589280"/>
                </a:lnTo>
                <a:lnTo>
                  <a:pt x="1043939" y="532130"/>
                </a:lnTo>
                <a:lnTo>
                  <a:pt x="1090929" y="474980"/>
                </a:lnTo>
                <a:lnTo>
                  <a:pt x="1129029" y="407670"/>
                </a:lnTo>
                <a:lnTo>
                  <a:pt x="1139189" y="342900"/>
                </a:lnTo>
                <a:lnTo>
                  <a:pt x="1139189" y="323850"/>
                </a:lnTo>
                <a:lnTo>
                  <a:pt x="1129029" y="304800"/>
                </a:lnTo>
                <a:close/>
              </a:path>
              <a:path w="1139190" h="684529">
                <a:moveTo>
                  <a:pt x="759459" y="17780"/>
                </a:moveTo>
                <a:lnTo>
                  <a:pt x="570229" y="17780"/>
                </a:lnTo>
                <a:lnTo>
                  <a:pt x="664209" y="27940"/>
                </a:lnTo>
                <a:lnTo>
                  <a:pt x="759459" y="46990"/>
                </a:lnTo>
                <a:lnTo>
                  <a:pt x="844550" y="74930"/>
                </a:lnTo>
                <a:lnTo>
                  <a:pt x="920750" y="104140"/>
                </a:lnTo>
                <a:lnTo>
                  <a:pt x="930909" y="74930"/>
                </a:lnTo>
                <a:lnTo>
                  <a:pt x="759459" y="1778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8" name="bk object 3178"/>
          <p:cNvSpPr/>
          <p:nvPr/>
        </p:nvSpPr>
        <p:spPr>
          <a:xfrm>
            <a:off x="8347709" y="5970270"/>
            <a:ext cx="0" cy="20320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7619"/>
                </a:moveTo>
                <a:lnTo>
                  <a:pt x="0" y="15239"/>
                </a:lnTo>
                <a:lnTo>
                  <a:pt x="0" y="20319"/>
                </a:lnTo>
                <a:lnTo>
                  <a:pt x="0" y="15239"/>
                </a:lnTo>
                <a:lnTo>
                  <a:pt x="0" y="7619"/>
                </a:lnTo>
                <a:close/>
              </a:path>
              <a:path h="20320">
                <a:moveTo>
                  <a:pt x="0" y="0"/>
                </a:moveTo>
                <a:lnTo>
                  <a:pt x="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9" name="bk object 3179"/>
          <p:cNvSpPr/>
          <p:nvPr/>
        </p:nvSpPr>
        <p:spPr>
          <a:xfrm>
            <a:off x="8141969" y="5674359"/>
            <a:ext cx="205740" cy="609600"/>
          </a:xfrm>
          <a:custGeom>
            <a:avLst/>
            <a:gdLst/>
            <a:ahLst/>
            <a:cxnLst/>
            <a:rect l="l" t="t" r="r" b="b"/>
            <a:pathLst>
              <a:path w="205740" h="60960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05740" h="609600">
                <a:moveTo>
                  <a:pt x="7620" y="3809"/>
                </a:moveTo>
                <a:lnTo>
                  <a:pt x="0" y="3809"/>
                </a:lnTo>
                <a:lnTo>
                  <a:pt x="0" y="6349"/>
                </a:lnTo>
                <a:lnTo>
                  <a:pt x="8889" y="6349"/>
                </a:lnTo>
                <a:lnTo>
                  <a:pt x="8889" y="5080"/>
                </a:lnTo>
                <a:lnTo>
                  <a:pt x="7620" y="5080"/>
                </a:lnTo>
                <a:lnTo>
                  <a:pt x="7620" y="3809"/>
                </a:lnTo>
                <a:close/>
              </a:path>
              <a:path w="205740" h="609600">
                <a:moveTo>
                  <a:pt x="11429" y="6350"/>
                </a:moveTo>
                <a:lnTo>
                  <a:pt x="0" y="6350"/>
                </a:lnTo>
                <a:lnTo>
                  <a:pt x="0" y="10159"/>
                </a:lnTo>
                <a:lnTo>
                  <a:pt x="13969" y="10159"/>
                </a:lnTo>
                <a:lnTo>
                  <a:pt x="13969" y="8889"/>
                </a:lnTo>
                <a:lnTo>
                  <a:pt x="12700" y="8889"/>
                </a:lnTo>
                <a:lnTo>
                  <a:pt x="1270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05740" h="609600">
                <a:moveTo>
                  <a:pt x="15239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16509" y="12699"/>
                </a:lnTo>
                <a:lnTo>
                  <a:pt x="16509" y="11429"/>
                </a:lnTo>
                <a:lnTo>
                  <a:pt x="15239" y="11429"/>
                </a:lnTo>
                <a:lnTo>
                  <a:pt x="15239" y="10159"/>
                </a:lnTo>
                <a:close/>
              </a:path>
              <a:path w="205740" h="609600">
                <a:moveTo>
                  <a:pt x="19049" y="12700"/>
                </a:moveTo>
                <a:lnTo>
                  <a:pt x="0" y="12700"/>
                </a:lnTo>
                <a:lnTo>
                  <a:pt x="0" y="16509"/>
                </a:lnTo>
                <a:lnTo>
                  <a:pt x="21590" y="16509"/>
                </a:lnTo>
                <a:lnTo>
                  <a:pt x="21590" y="15239"/>
                </a:lnTo>
                <a:lnTo>
                  <a:pt x="20320" y="15239"/>
                </a:lnTo>
                <a:lnTo>
                  <a:pt x="20320" y="13969"/>
                </a:lnTo>
                <a:lnTo>
                  <a:pt x="19049" y="13969"/>
                </a:lnTo>
                <a:lnTo>
                  <a:pt x="19049" y="12700"/>
                </a:lnTo>
                <a:close/>
              </a:path>
              <a:path w="205740" h="609600">
                <a:moveTo>
                  <a:pt x="22859" y="16510"/>
                </a:moveTo>
                <a:lnTo>
                  <a:pt x="0" y="16510"/>
                </a:lnTo>
                <a:lnTo>
                  <a:pt x="0" y="19049"/>
                </a:lnTo>
                <a:lnTo>
                  <a:pt x="24129" y="19049"/>
                </a:lnTo>
                <a:lnTo>
                  <a:pt x="24129" y="17780"/>
                </a:lnTo>
                <a:lnTo>
                  <a:pt x="22860" y="17780"/>
                </a:lnTo>
                <a:lnTo>
                  <a:pt x="22859" y="16510"/>
                </a:lnTo>
                <a:close/>
              </a:path>
              <a:path w="205740" h="609600">
                <a:moveTo>
                  <a:pt x="25400" y="19050"/>
                </a:moveTo>
                <a:lnTo>
                  <a:pt x="0" y="19050"/>
                </a:lnTo>
                <a:lnTo>
                  <a:pt x="0" y="22859"/>
                </a:lnTo>
                <a:lnTo>
                  <a:pt x="29209" y="22859"/>
                </a:lnTo>
                <a:lnTo>
                  <a:pt x="29209" y="21589"/>
                </a:lnTo>
                <a:lnTo>
                  <a:pt x="27939" y="21589"/>
                </a:lnTo>
                <a:lnTo>
                  <a:pt x="27939" y="20319"/>
                </a:lnTo>
                <a:lnTo>
                  <a:pt x="25400" y="20319"/>
                </a:lnTo>
                <a:lnTo>
                  <a:pt x="25400" y="19050"/>
                </a:lnTo>
                <a:close/>
              </a:path>
              <a:path w="205740" h="609600">
                <a:moveTo>
                  <a:pt x="30479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31749" y="25399"/>
                </a:lnTo>
                <a:lnTo>
                  <a:pt x="31749" y="24129"/>
                </a:lnTo>
                <a:lnTo>
                  <a:pt x="30479" y="24129"/>
                </a:lnTo>
                <a:lnTo>
                  <a:pt x="30479" y="22859"/>
                </a:lnTo>
                <a:close/>
              </a:path>
              <a:path w="205740" h="609600">
                <a:moveTo>
                  <a:pt x="33020" y="25400"/>
                </a:moveTo>
                <a:lnTo>
                  <a:pt x="0" y="25400"/>
                </a:lnTo>
                <a:lnTo>
                  <a:pt x="0" y="31749"/>
                </a:lnTo>
                <a:lnTo>
                  <a:pt x="39370" y="31749"/>
                </a:lnTo>
                <a:lnTo>
                  <a:pt x="39370" y="30479"/>
                </a:lnTo>
                <a:lnTo>
                  <a:pt x="38100" y="30479"/>
                </a:lnTo>
                <a:lnTo>
                  <a:pt x="38100" y="29209"/>
                </a:lnTo>
                <a:lnTo>
                  <a:pt x="36829" y="29209"/>
                </a:lnTo>
                <a:lnTo>
                  <a:pt x="36829" y="27939"/>
                </a:lnTo>
                <a:lnTo>
                  <a:pt x="34290" y="27939"/>
                </a:lnTo>
                <a:lnTo>
                  <a:pt x="34290" y="26669"/>
                </a:lnTo>
                <a:lnTo>
                  <a:pt x="33020" y="26669"/>
                </a:lnTo>
                <a:lnTo>
                  <a:pt x="33020" y="25400"/>
                </a:lnTo>
                <a:close/>
              </a:path>
              <a:path w="205740" h="609600">
                <a:moveTo>
                  <a:pt x="40639" y="31750"/>
                </a:moveTo>
                <a:lnTo>
                  <a:pt x="0" y="31750"/>
                </a:lnTo>
                <a:lnTo>
                  <a:pt x="0" y="35559"/>
                </a:lnTo>
                <a:lnTo>
                  <a:pt x="44450" y="35559"/>
                </a:lnTo>
                <a:lnTo>
                  <a:pt x="44450" y="34289"/>
                </a:lnTo>
                <a:lnTo>
                  <a:pt x="41909" y="34289"/>
                </a:lnTo>
                <a:lnTo>
                  <a:pt x="41909" y="33019"/>
                </a:lnTo>
                <a:lnTo>
                  <a:pt x="40639" y="33019"/>
                </a:lnTo>
                <a:lnTo>
                  <a:pt x="40639" y="31750"/>
                </a:lnTo>
                <a:close/>
              </a:path>
              <a:path w="205740" h="609600">
                <a:moveTo>
                  <a:pt x="45720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46989" y="38099"/>
                </a:lnTo>
                <a:lnTo>
                  <a:pt x="46989" y="36829"/>
                </a:lnTo>
                <a:lnTo>
                  <a:pt x="45720" y="36829"/>
                </a:lnTo>
                <a:lnTo>
                  <a:pt x="45720" y="35559"/>
                </a:lnTo>
                <a:close/>
              </a:path>
              <a:path w="205740" h="609600">
                <a:moveTo>
                  <a:pt x="48259" y="38100"/>
                </a:moveTo>
                <a:lnTo>
                  <a:pt x="0" y="38100"/>
                </a:lnTo>
                <a:lnTo>
                  <a:pt x="0" y="41909"/>
                </a:lnTo>
                <a:lnTo>
                  <a:pt x="50799" y="41909"/>
                </a:lnTo>
                <a:lnTo>
                  <a:pt x="50799" y="40639"/>
                </a:lnTo>
                <a:lnTo>
                  <a:pt x="49529" y="40639"/>
                </a:lnTo>
                <a:lnTo>
                  <a:pt x="49529" y="39369"/>
                </a:lnTo>
                <a:lnTo>
                  <a:pt x="48259" y="39369"/>
                </a:lnTo>
                <a:lnTo>
                  <a:pt x="48259" y="38100"/>
                </a:lnTo>
                <a:close/>
              </a:path>
              <a:path w="205740" h="609600">
                <a:moveTo>
                  <a:pt x="53339" y="41910"/>
                </a:moveTo>
                <a:lnTo>
                  <a:pt x="0" y="41910"/>
                </a:lnTo>
                <a:lnTo>
                  <a:pt x="0" y="48259"/>
                </a:lnTo>
                <a:lnTo>
                  <a:pt x="58420" y="48259"/>
                </a:lnTo>
                <a:lnTo>
                  <a:pt x="58420" y="46989"/>
                </a:lnTo>
                <a:lnTo>
                  <a:pt x="57150" y="46989"/>
                </a:lnTo>
                <a:lnTo>
                  <a:pt x="57150" y="45719"/>
                </a:lnTo>
                <a:lnTo>
                  <a:pt x="55879" y="45719"/>
                </a:lnTo>
                <a:lnTo>
                  <a:pt x="55879" y="44450"/>
                </a:lnTo>
                <a:lnTo>
                  <a:pt x="54609" y="44450"/>
                </a:lnTo>
                <a:lnTo>
                  <a:pt x="54609" y="43180"/>
                </a:lnTo>
                <a:lnTo>
                  <a:pt x="53339" y="43180"/>
                </a:lnTo>
                <a:lnTo>
                  <a:pt x="53339" y="41910"/>
                </a:lnTo>
                <a:close/>
              </a:path>
              <a:path w="205740" h="609600">
                <a:moveTo>
                  <a:pt x="62229" y="49529"/>
                </a:moveTo>
                <a:lnTo>
                  <a:pt x="2539" y="49529"/>
                </a:lnTo>
                <a:lnTo>
                  <a:pt x="2539" y="50799"/>
                </a:lnTo>
                <a:lnTo>
                  <a:pt x="62229" y="50799"/>
                </a:lnTo>
                <a:lnTo>
                  <a:pt x="62229" y="49529"/>
                </a:lnTo>
                <a:close/>
              </a:path>
              <a:path w="205740" h="609600">
                <a:moveTo>
                  <a:pt x="59690" y="48259"/>
                </a:moveTo>
                <a:lnTo>
                  <a:pt x="0" y="48259"/>
                </a:lnTo>
                <a:lnTo>
                  <a:pt x="0" y="49529"/>
                </a:lnTo>
                <a:lnTo>
                  <a:pt x="59690" y="49529"/>
                </a:lnTo>
                <a:lnTo>
                  <a:pt x="59690" y="48259"/>
                </a:lnTo>
                <a:close/>
              </a:path>
              <a:path w="205740" h="609600">
                <a:moveTo>
                  <a:pt x="66040" y="53339"/>
                </a:moveTo>
                <a:lnTo>
                  <a:pt x="7620" y="53339"/>
                </a:lnTo>
                <a:lnTo>
                  <a:pt x="7620" y="54609"/>
                </a:lnTo>
                <a:lnTo>
                  <a:pt x="66040" y="54609"/>
                </a:lnTo>
                <a:lnTo>
                  <a:pt x="66040" y="53339"/>
                </a:lnTo>
                <a:close/>
              </a:path>
              <a:path w="205740" h="609600">
                <a:moveTo>
                  <a:pt x="64770" y="52069"/>
                </a:moveTo>
                <a:lnTo>
                  <a:pt x="6350" y="52069"/>
                </a:lnTo>
                <a:lnTo>
                  <a:pt x="6350" y="53339"/>
                </a:lnTo>
                <a:lnTo>
                  <a:pt x="64770" y="53339"/>
                </a:lnTo>
                <a:lnTo>
                  <a:pt x="64770" y="52069"/>
                </a:lnTo>
                <a:close/>
              </a:path>
              <a:path w="205740" h="609600">
                <a:moveTo>
                  <a:pt x="63500" y="50800"/>
                </a:moveTo>
                <a:lnTo>
                  <a:pt x="3809" y="50800"/>
                </a:lnTo>
                <a:lnTo>
                  <a:pt x="3809" y="52069"/>
                </a:lnTo>
                <a:lnTo>
                  <a:pt x="63500" y="52069"/>
                </a:lnTo>
                <a:lnTo>
                  <a:pt x="63500" y="50800"/>
                </a:lnTo>
                <a:close/>
              </a:path>
              <a:path w="205740" h="609600">
                <a:moveTo>
                  <a:pt x="69850" y="55879"/>
                </a:moveTo>
                <a:lnTo>
                  <a:pt x="11429" y="55879"/>
                </a:lnTo>
                <a:lnTo>
                  <a:pt x="11429" y="57149"/>
                </a:lnTo>
                <a:lnTo>
                  <a:pt x="69850" y="57149"/>
                </a:lnTo>
                <a:lnTo>
                  <a:pt x="69850" y="55879"/>
                </a:lnTo>
                <a:close/>
              </a:path>
              <a:path w="205740" h="609600">
                <a:moveTo>
                  <a:pt x="67309" y="54609"/>
                </a:moveTo>
                <a:lnTo>
                  <a:pt x="8889" y="54609"/>
                </a:lnTo>
                <a:lnTo>
                  <a:pt x="8889" y="55879"/>
                </a:lnTo>
                <a:lnTo>
                  <a:pt x="67309" y="55879"/>
                </a:lnTo>
                <a:lnTo>
                  <a:pt x="67309" y="54609"/>
                </a:lnTo>
                <a:close/>
              </a:path>
              <a:path w="205740" h="609600">
                <a:moveTo>
                  <a:pt x="73659" y="59689"/>
                </a:moveTo>
                <a:lnTo>
                  <a:pt x="16509" y="59689"/>
                </a:lnTo>
                <a:lnTo>
                  <a:pt x="16509" y="60959"/>
                </a:lnTo>
                <a:lnTo>
                  <a:pt x="73659" y="60959"/>
                </a:lnTo>
                <a:lnTo>
                  <a:pt x="73659" y="59689"/>
                </a:lnTo>
                <a:close/>
              </a:path>
              <a:path w="205740" h="609600">
                <a:moveTo>
                  <a:pt x="72390" y="58419"/>
                </a:moveTo>
                <a:lnTo>
                  <a:pt x="13970" y="58419"/>
                </a:lnTo>
                <a:lnTo>
                  <a:pt x="13970" y="59689"/>
                </a:lnTo>
                <a:lnTo>
                  <a:pt x="72390" y="59689"/>
                </a:lnTo>
                <a:lnTo>
                  <a:pt x="72390" y="58419"/>
                </a:lnTo>
                <a:close/>
              </a:path>
              <a:path w="205740" h="609600">
                <a:moveTo>
                  <a:pt x="71120" y="57150"/>
                </a:moveTo>
                <a:lnTo>
                  <a:pt x="12700" y="57150"/>
                </a:lnTo>
                <a:lnTo>
                  <a:pt x="12700" y="58419"/>
                </a:lnTo>
                <a:lnTo>
                  <a:pt x="71120" y="58419"/>
                </a:lnTo>
                <a:lnTo>
                  <a:pt x="71120" y="57150"/>
                </a:lnTo>
                <a:close/>
              </a:path>
              <a:path w="205740" h="609600">
                <a:moveTo>
                  <a:pt x="77470" y="62229"/>
                </a:moveTo>
                <a:lnTo>
                  <a:pt x="20320" y="62229"/>
                </a:lnTo>
                <a:lnTo>
                  <a:pt x="20320" y="63499"/>
                </a:lnTo>
                <a:lnTo>
                  <a:pt x="77470" y="63499"/>
                </a:lnTo>
                <a:lnTo>
                  <a:pt x="77470" y="62229"/>
                </a:lnTo>
                <a:close/>
              </a:path>
              <a:path w="205740" h="609600">
                <a:moveTo>
                  <a:pt x="74929" y="60959"/>
                </a:moveTo>
                <a:lnTo>
                  <a:pt x="17779" y="60959"/>
                </a:lnTo>
                <a:lnTo>
                  <a:pt x="17779" y="62229"/>
                </a:lnTo>
                <a:lnTo>
                  <a:pt x="74929" y="62229"/>
                </a:lnTo>
                <a:lnTo>
                  <a:pt x="74929" y="60959"/>
                </a:lnTo>
                <a:close/>
              </a:path>
              <a:path w="205740" h="609600">
                <a:moveTo>
                  <a:pt x="81279" y="66039"/>
                </a:moveTo>
                <a:lnTo>
                  <a:pt x="25400" y="66039"/>
                </a:lnTo>
                <a:lnTo>
                  <a:pt x="25400" y="67309"/>
                </a:lnTo>
                <a:lnTo>
                  <a:pt x="81279" y="67309"/>
                </a:lnTo>
                <a:lnTo>
                  <a:pt x="81279" y="66039"/>
                </a:lnTo>
                <a:close/>
              </a:path>
              <a:path w="205740" h="609600">
                <a:moveTo>
                  <a:pt x="80009" y="64769"/>
                </a:moveTo>
                <a:lnTo>
                  <a:pt x="22859" y="64769"/>
                </a:lnTo>
                <a:lnTo>
                  <a:pt x="22859" y="66039"/>
                </a:lnTo>
                <a:lnTo>
                  <a:pt x="80009" y="66039"/>
                </a:lnTo>
                <a:lnTo>
                  <a:pt x="80009" y="64769"/>
                </a:lnTo>
                <a:close/>
              </a:path>
              <a:path w="205740" h="609600">
                <a:moveTo>
                  <a:pt x="78739" y="63500"/>
                </a:moveTo>
                <a:lnTo>
                  <a:pt x="21589" y="63500"/>
                </a:lnTo>
                <a:lnTo>
                  <a:pt x="21589" y="64769"/>
                </a:lnTo>
                <a:lnTo>
                  <a:pt x="78739" y="64769"/>
                </a:lnTo>
                <a:lnTo>
                  <a:pt x="78739" y="63500"/>
                </a:lnTo>
                <a:close/>
              </a:path>
              <a:path w="205740" h="609600">
                <a:moveTo>
                  <a:pt x="85089" y="68579"/>
                </a:moveTo>
                <a:lnTo>
                  <a:pt x="29209" y="68579"/>
                </a:lnTo>
                <a:lnTo>
                  <a:pt x="29209" y="69849"/>
                </a:lnTo>
                <a:lnTo>
                  <a:pt x="85089" y="69849"/>
                </a:lnTo>
                <a:lnTo>
                  <a:pt x="85089" y="68579"/>
                </a:lnTo>
                <a:close/>
              </a:path>
              <a:path w="205740" h="609600">
                <a:moveTo>
                  <a:pt x="82550" y="67309"/>
                </a:moveTo>
                <a:lnTo>
                  <a:pt x="26670" y="67309"/>
                </a:lnTo>
                <a:lnTo>
                  <a:pt x="26670" y="68579"/>
                </a:lnTo>
                <a:lnTo>
                  <a:pt x="82550" y="68579"/>
                </a:lnTo>
                <a:lnTo>
                  <a:pt x="82550" y="67309"/>
                </a:lnTo>
                <a:close/>
              </a:path>
              <a:path w="205740" h="609600">
                <a:moveTo>
                  <a:pt x="88899" y="72389"/>
                </a:moveTo>
                <a:lnTo>
                  <a:pt x="34289" y="72389"/>
                </a:lnTo>
                <a:lnTo>
                  <a:pt x="34289" y="73659"/>
                </a:lnTo>
                <a:lnTo>
                  <a:pt x="88899" y="73659"/>
                </a:lnTo>
                <a:lnTo>
                  <a:pt x="88899" y="72389"/>
                </a:lnTo>
                <a:close/>
              </a:path>
              <a:path w="205740" h="609600">
                <a:moveTo>
                  <a:pt x="87629" y="71119"/>
                </a:moveTo>
                <a:lnTo>
                  <a:pt x="31750" y="71119"/>
                </a:lnTo>
                <a:lnTo>
                  <a:pt x="31750" y="72389"/>
                </a:lnTo>
                <a:lnTo>
                  <a:pt x="87629" y="72389"/>
                </a:lnTo>
                <a:lnTo>
                  <a:pt x="87629" y="71119"/>
                </a:lnTo>
                <a:close/>
              </a:path>
              <a:path w="205740" h="609600">
                <a:moveTo>
                  <a:pt x="86359" y="69850"/>
                </a:moveTo>
                <a:lnTo>
                  <a:pt x="30479" y="69850"/>
                </a:lnTo>
                <a:lnTo>
                  <a:pt x="30479" y="71119"/>
                </a:lnTo>
                <a:lnTo>
                  <a:pt x="86359" y="71119"/>
                </a:lnTo>
                <a:lnTo>
                  <a:pt x="86359" y="69850"/>
                </a:lnTo>
                <a:close/>
              </a:path>
              <a:path w="205740" h="609600">
                <a:moveTo>
                  <a:pt x="92709" y="74929"/>
                </a:moveTo>
                <a:lnTo>
                  <a:pt x="38100" y="74929"/>
                </a:lnTo>
                <a:lnTo>
                  <a:pt x="38100" y="76199"/>
                </a:lnTo>
                <a:lnTo>
                  <a:pt x="92709" y="76199"/>
                </a:lnTo>
                <a:lnTo>
                  <a:pt x="92709" y="74929"/>
                </a:lnTo>
                <a:close/>
              </a:path>
              <a:path w="205740" h="609600">
                <a:moveTo>
                  <a:pt x="90169" y="73659"/>
                </a:moveTo>
                <a:lnTo>
                  <a:pt x="35559" y="73659"/>
                </a:lnTo>
                <a:lnTo>
                  <a:pt x="35559" y="74929"/>
                </a:lnTo>
                <a:lnTo>
                  <a:pt x="90169" y="74929"/>
                </a:lnTo>
                <a:lnTo>
                  <a:pt x="90169" y="73659"/>
                </a:lnTo>
                <a:close/>
              </a:path>
              <a:path w="205740" h="609600">
                <a:moveTo>
                  <a:pt x="96520" y="78739"/>
                </a:moveTo>
                <a:lnTo>
                  <a:pt x="43179" y="78739"/>
                </a:lnTo>
                <a:lnTo>
                  <a:pt x="43179" y="80009"/>
                </a:lnTo>
                <a:lnTo>
                  <a:pt x="96520" y="80009"/>
                </a:lnTo>
                <a:lnTo>
                  <a:pt x="96520" y="78739"/>
                </a:lnTo>
                <a:close/>
              </a:path>
              <a:path w="205740" h="609600">
                <a:moveTo>
                  <a:pt x="95249" y="77469"/>
                </a:moveTo>
                <a:lnTo>
                  <a:pt x="40639" y="77469"/>
                </a:lnTo>
                <a:lnTo>
                  <a:pt x="40639" y="78739"/>
                </a:lnTo>
                <a:lnTo>
                  <a:pt x="95249" y="78739"/>
                </a:lnTo>
                <a:lnTo>
                  <a:pt x="95249" y="77469"/>
                </a:lnTo>
                <a:close/>
              </a:path>
              <a:path w="205740" h="609600">
                <a:moveTo>
                  <a:pt x="93979" y="76200"/>
                </a:moveTo>
                <a:lnTo>
                  <a:pt x="39370" y="76200"/>
                </a:lnTo>
                <a:lnTo>
                  <a:pt x="39370" y="77469"/>
                </a:lnTo>
                <a:lnTo>
                  <a:pt x="93979" y="77469"/>
                </a:lnTo>
                <a:lnTo>
                  <a:pt x="93979" y="76200"/>
                </a:lnTo>
                <a:close/>
              </a:path>
              <a:path w="205740" h="609600">
                <a:moveTo>
                  <a:pt x="100329" y="81279"/>
                </a:moveTo>
                <a:lnTo>
                  <a:pt x="45720" y="81279"/>
                </a:lnTo>
                <a:lnTo>
                  <a:pt x="45720" y="82549"/>
                </a:lnTo>
                <a:lnTo>
                  <a:pt x="100329" y="82549"/>
                </a:lnTo>
                <a:lnTo>
                  <a:pt x="100329" y="81279"/>
                </a:lnTo>
                <a:close/>
              </a:path>
              <a:path w="205740" h="609600">
                <a:moveTo>
                  <a:pt x="99059" y="80009"/>
                </a:moveTo>
                <a:lnTo>
                  <a:pt x="44450" y="80009"/>
                </a:lnTo>
                <a:lnTo>
                  <a:pt x="44450" y="81279"/>
                </a:lnTo>
                <a:lnTo>
                  <a:pt x="99059" y="81279"/>
                </a:lnTo>
                <a:lnTo>
                  <a:pt x="99059" y="80009"/>
                </a:lnTo>
                <a:close/>
              </a:path>
              <a:path w="205740" h="609600">
                <a:moveTo>
                  <a:pt x="104139" y="85089"/>
                </a:moveTo>
                <a:lnTo>
                  <a:pt x="49529" y="85089"/>
                </a:lnTo>
                <a:lnTo>
                  <a:pt x="49529" y="86359"/>
                </a:lnTo>
                <a:lnTo>
                  <a:pt x="104139" y="86359"/>
                </a:lnTo>
                <a:lnTo>
                  <a:pt x="104139" y="85089"/>
                </a:lnTo>
                <a:close/>
              </a:path>
              <a:path w="205740" h="609600">
                <a:moveTo>
                  <a:pt x="102869" y="83819"/>
                </a:moveTo>
                <a:lnTo>
                  <a:pt x="48259" y="83819"/>
                </a:lnTo>
                <a:lnTo>
                  <a:pt x="48259" y="85089"/>
                </a:lnTo>
                <a:lnTo>
                  <a:pt x="102869" y="85089"/>
                </a:lnTo>
                <a:lnTo>
                  <a:pt x="102869" y="83819"/>
                </a:lnTo>
                <a:close/>
              </a:path>
              <a:path w="205740" h="609600">
                <a:moveTo>
                  <a:pt x="101599" y="82550"/>
                </a:moveTo>
                <a:lnTo>
                  <a:pt x="46989" y="82550"/>
                </a:lnTo>
                <a:lnTo>
                  <a:pt x="46989" y="83819"/>
                </a:lnTo>
                <a:lnTo>
                  <a:pt x="101599" y="83819"/>
                </a:lnTo>
                <a:lnTo>
                  <a:pt x="101599" y="82550"/>
                </a:lnTo>
                <a:close/>
              </a:path>
              <a:path w="205740" h="609600">
                <a:moveTo>
                  <a:pt x="107950" y="87629"/>
                </a:moveTo>
                <a:lnTo>
                  <a:pt x="52070" y="87629"/>
                </a:lnTo>
                <a:lnTo>
                  <a:pt x="52070" y="88899"/>
                </a:lnTo>
                <a:lnTo>
                  <a:pt x="107950" y="88899"/>
                </a:lnTo>
                <a:lnTo>
                  <a:pt x="107950" y="87629"/>
                </a:lnTo>
                <a:close/>
              </a:path>
              <a:path w="205740" h="609600">
                <a:moveTo>
                  <a:pt x="106679" y="86359"/>
                </a:moveTo>
                <a:lnTo>
                  <a:pt x="50800" y="86359"/>
                </a:lnTo>
                <a:lnTo>
                  <a:pt x="50800" y="87629"/>
                </a:lnTo>
                <a:lnTo>
                  <a:pt x="106679" y="87629"/>
                </a:lnTo>
                <a:lnTo>
                  <a:pt x="106679" y="86359"/>
                </a:lnTo>
                <a:close/>
              </a:path>
              <a:path w="205740" h="609600">
                <a:moveTo>
                  <a:pt x="113029" y="91439"/>
                </a:moveTo>
                <a:lnTo>
                  <a:pt x="55879" y="91439"/>
                </a:lnTo>
                <a:lnTo>
                  <a:pt x="55879" y="92709"/>
                </a:lnTo>
                <a:lnTo>
                  <a:pt x="113029" y="92709"/>
                </a:lnTo>
                <a:lnTo>
                  <a:pt x="113029" y="91439"/>
                </a:lnTo>
                <a:close/>
              </a:path>
              <a:path w="205740" h="609600">
                <a:moveTo>
                  <a:pt x="110489" y="90169"/>
                </a:moveTo>
                <a:lnTo>
                  <a:pt x="54609" y="90169"/>
                </a:lnTo>
                <a:lnTo>
                  <a:pt x="54609" y="91439"/>
                </a:lnTo>
                <a:lnTo>
                  <a:pt x="110489" y="91439"/>
                </a:lnTo>
                <a:lnTo>
                  <a:pt x="110489" y="90169"/>
                </a:lnTo>
                <a:close/>
              </a:path>
              <a:path w="205740" h="609600">
                <a:moveTo>
                  <a:pt x="109219" y="88900"/>
                </a:moveTo>
                <a:lnTo>
                  <a:pt x="53339" y="88900"/>
                </a:lnTo>
                <a:lnTo>
                  <a:pt x="53339" y="90169"/>
                </a:lnTo>
                <a:lnTo>
                  <a:pt x="109219" y="90169"/>
                </a:lnTo>
                <a:lnTo>
                  <a:pt x="109219" y="88900"/>
                </a:lnTo>
                <a:close/>
              </a:path>
              <a:path w="205740" h="609600">
                <a:moveTo>
                  <a:pt x="115570" y="93979"/>
                </a:moveTo>
                <a:lnTo>
                  <a:pt x="58420" y="93979"/>
                </a:lnTo>
                <a:lnTo>
                  <a:pt x="58420" y="95249"/>
                </a:lnTo>
                <a:lnTo>
                  <a:pt x="115570" y="95249"/>
                </a:lnTo>
                <a:lnTo>
                  <a:pt x="115570" y="93979"/>
                </a:lnTo>
                <a:close/>
              </a:path>
              <a:path w="205740" h="609600">
                <a:moveTo>
                  <a:pt x="114300" y="92709"/>
                </a:moveTo>
                <a:lnTo>
                  <a:pt x="57150" y="92709"/>
                </a:lnTo>
                <a:lnTo>
                  <a:pt x="57150" y="93979"/>
                </a:lnTo>
                <a:lnTo>
                  <a:pt x="114300" y="93979"/>
                </a:lnTo>
                <a:lnTo>
                  <a:pt x="114300" y="92709"/>
                </a:lnTo>
                <a:close/>
              </a:path>
              <a:path w="205740" h="609600">
                <a:moveTo>
                  <a:pt x="120650" y="97789"/>
                </a:moveTo>
                <a:lnTo>
                  <a:pt x="62229" y="97789"/>
                </a:lnTo>
                <a:lnTo>
                  <a:pt x="62229" y="99059"/>
                </a:lnTo>
                <a:lnTo>
                  <a:pt x="120650" y="99059"/>
                </a:lnTo>
                <a:lnTo>
                  <a:pt x="120650" y="97789"/>
                </a:lnTo>
                <a:close/>
              </a:path>
              <a:path w="205740" h="609600">
                <a:moveTo>
                  <a:pt x="118109" y="96519"/>
                </a:moveTo>
                <a:lnTo>
                  <a:pt x="60959" y="96519"/>
                </a:lnTo>
                <a:lnTo>
                  <a:pt x="60959" y="97789"/>
                </a:lnTo>
                <a:lnTo>
                  <a:pt x="118109" y="97789"/>
                </a:lnTo>
                <a:lnTo>
                  <a:pt x="118109" y="96519"/>
                </a:lnTo>
                <a:close/>
              </a:path>
              <a:path w="205740" h="609600">
                <a:moveTo>
                  <a:pt x="116839" y="95250"/>
                </a:moveTo>
                <a:lnTo>
                  <a:pt x="59689" y="95250"/>
                </a:lnTo>
                <a:lnTo>
                  <a:pt x="59689" y="96519"/>
                </a:lnTo>
                <a:lnTo>
                  <a:pt x="116839" y="96519"/>
                </a:lnTo>
                <a:lnTo>
                  <a:pt x="116839" y="95250"/>
                </a:lnTo>
                <a:close/>
              </a:path>
              <a:path w="205740" h="609600">
                <a:moveTo>
                  <a:pt x="123190" y="100329"/>
                </a:moveTo>
                <a:lnTo>
                  <a:pt x="64770" y="100329"/>
                </a:lnTo>
                <a:lnTo>
                  <a:pt x="64770" y="101599"/>
                </a:lnTo>
                <a:lnTo>
                  <a:pt x="123190" y="101599"/>
                </a:lnTo>
                <a:lnTo>
                  <a:pt x="123190" y="100329"/>
                </a:lnTo>
                <a:close/>
              </a:path>
              <a:path w="205740" h="609600">
                <a:moveTo>
                  <a:pt x="121920" y="99059"/>
                </a:moveTo>
                <a:lnTo>
                  <a:pt x="63500" y="99059"/>
                </a:lnTo>
                <a:lnTo>
                  <a:pt x="63500" y="100329"/>
                </a:lnTo>
                <a:lnTo>
                  <a:pt x="121920" y="100329"/>
                </a:lnTo>
                <a:lnTo>
                  <a:pt x="121920" y="99059"/>
                </a:lnTo>
                <a:close/>
              </a:path>
              <a:path w="205740" h="609600">
                <a:moveTo>
                  <a:pt x="128270" y="104139"/>
                </a:moveTo>
                <a:lnTo>
                  <a:pt x="69850" y="104139"/>
                </a:lnTo>
                <a:lnTo>
                  <a:pt x="69850" y="105409"/>
                </a:lnTo>
                <a:lnTo>
                  <a:pt x="128270" y="105409"/>
                </a:lnTo>
                <a:lnTo>
                  <a:pt x="128270" y="104139"/>
                </a:lnTo>
                <a:close/>
              </a:path>
              <a:path w="205740" h="609600">
                <a:moveTo>
                  <a:pt x="125729" y="102869"/>
                </a:moveTo>
                <a:lnTo>
                  <a:pt x="67309" y="102869"/>
                </a:lnTo>
                <a:lnTo>
                  <a:pt x="67309" y="104139"/>
                </a:lnTo>
                <a:lnTo>
                  <a:pt x="125729" y="104139"/>
                </a:lnTo>
                <a:lnTo>
                  <a:pt x="125729" y="102869"/>
                </a:lnTo>
                <a:close/>
              </a:path>
              <a:path w="205740" h="609600">
                <a:moveTo>
                  <a:pt x="124459" y="101600"/>
                </a:moveTo>
                <a:lnTo>
                  <a:pt x="66039" y="101600"/>
                </a:lnTo>
                <a:lnTo>
                  <a:pt x="66039" y="102869"/>
                </a:lnTo>
                <a:lnTo>
                  <a:pt x="124459" y="102869"/>
                </a:lnTo>
                <a:lnTo>
                  <a:pt x="124459" y="101600"/>
                </a:lnTo>
                <a:close/>
              </a:path>
              <a:path w="205740" h="609600">
                <a:moveTo>
                  <a:pt x="130809" y="106679"/>
                </a:moveTo>
                <a:lnTo>
                  <a:pt x="72389" y="106679"/>
                </a:lnTo>
                <a:lnTo>
                  <a:pt x="72389" y="107949"/>
                </a:lnTo>
                <a:lnTo>
                  <a:pt x="130809" y="107949"/>
                </a:lnTo>
                <a:lnTo>
                  <a:pt x="130809" y="106679"/>
                </a:lnTo>
                <a:close/>
              </a:path>
              <a:path w="205740" h="609600">
                <a:moveTo>
                  <a:pt x="129540" y="105409"/>
                </a:moveTo>
                <a:lnTo>
                  <a:pt x="71120" y="105409"/>
                </a:lnTo>
                <a:lnTo>
                  <a:pt x="71120" y="106679"/>
                </a:lnTo>
                <a:lnTo>
                  <a:pt x="129540" y="106679"/>
                </a:lnTo>
                <a:lnTo>
                  <a:pt x="129540" y="105409"/>
                </a:lnTo>
                <a:close/>
              </a:path>
              <a:path w="205740" h="609600">
                <a:moveTo>
                  <a:pt x="133350" y="110489"/>
                </a:moveTo>
                <a:lnTo>
                  <a:pt x="76200" y="110489"/>
                </a:lnTo>
                <a:lnTo>
                  <a:pt x="76200" y="111759"/>
                </a:lnTo>
                <a:lnTo>
                  <a:pt x="133350" y="111759"/>
                </a:lnTo>
                <a:lnTo>
                  <a:pt x="133350" y="110489"/>
                </a:lnTo>
                <a:close/>
              </a:path>
              <a:path w="205740" h="609600">
                <a:moveTo>
                  <a:pt x="132079" y="107950"/>
                </a:moveTo>
                <a:lnTo>
                  <a:pt x="73659" y="107950"/>
                </a:lnTo>
                <a:lnTo>
                  <a:pt x="73659" y="109219"/>
                </a:lnTo>
                <a:lnTo>
                  <a:pt x="74929" y="109219"/>
                </a:lnTo>
                <a:lnTo>
                  <a:pt x="74929" y="110489"/>
                </a:lnTo>
                <a:lnTo>
                  <a:pt x="132079" y="110489"/>
                </a:lnTo>
                <a:lnTo>
                  <a:pt x="132079" y="107950"/>
                </a:lnTo>
                <a:close/>
              </a:path>
              <a:path w="205740" h="609600">
                <a:moveTo>
                  <a:pt x="134619" y="113029"/>
                </a:moveTo>
                <a:lnTo>
                  <a:pt x="78739" y="113029"/>
                </a:lnTo>
                <a:lnTo>
                  <a:pt x="78739" y="114299"/>
                </a:lnTo>
                <a:lnTo>
                  <a:pt x="134619" y="114299"/>
                </a:lnTo>
                <a:lnTo>
                  <a:pt x="134619" y="113029"/>
                </a:lnTo>
                <a:close/>
              </a:path>
              <a:path w="205740" h="609600">
                <a:moveTo>
                  <a:pt x="133350" y="111759"/>
                </a:moveTo>
                <a:lnTo>
                  <a:pt x="77470" y="111759"/>
                </a:lnTo>
                <a:lnTo>
                  <a:pt x="77470" y="113029"/>
                </a:lnTo>
                <a:lnTo>
                  <a:pt x="133350" y="113029"/>
                </a:lnTo>
                <a:lnTo>
                  <a:pt x="133350" y="111759"/>
                </a:lnTo>
                <a:close/>
              </a:path>
              <a:path w="205740" h="609600">
                <a:moveTo>
                  <a:pt x="137159" y="116839"/>
                </a:moveTo>
                <a:lnTo>
                  <a:pt x="82550" y="116839"/>
                </a:lnTo>
                <a:lnTo>
                  <a:pt x="82550" y="118109"/>
                </a:lnTo>
                <a:lnTo>
                  <a:pt x="137159" y="118109"/>
                </a:lnTo>
                <a:lnTo>
                  <a:pt x="137159" y="116839"/>
                </a:lnTo>
                <a:close/>
              </a:path>
              <a:path w="205740" h="609600">
                <a:moveTo>
                  <a:pt x="135889" y="115569"/>
                </a:moveTo>
                <a:lnTo>
                  <a:pt x="81279" y="115569"/>
                </a:lnTo>
                <a:lnTo>
                  <a:pt x="81279" y="116839"/>
                </a:lnTo>
                <a:lnTo>
                  <a:pt x="135889" y="116839"/>
                </a:lnTo>
                <a:lnTo>
                  <a:pt x="135889" y="115569"/>
                </a:lnTo>
                <a:close/>
              </a:path>
              <a:path w="205740" h="609600">
                <a:moveTo>
                  <a:pt x="134619" y="114300"/>
                </a:moveTo>
                <a:lnTo>
                  <a:pt x="80009" y="114300"/>
                </a:lnTo>
                <a:lnTo>
                  <a:pt x="80009" y="115569"/>
                </a:lnTo>
                <a:lnTo>
                  <a:pt x="134619" y="115569"/>
                </a:lnTo>
                <a:lnTo>
                  <a:pt x="134619" y="114300"/>
                </a:lnTo>
                <a:close/>
              </a:path>
              <a:path w="205740" h="609600">
                <a:moveTo>
                  <a:pt x="138429" y="119379"/>
                </a:moveTo>
                <a:lnTo>
                  <a:pt x="85089" y="119379"/>
                </a:lnTo>
                <a:lnTo>
                  <a:pt x="85089" y="120649"/>
                </a:lnTo>
                <a:lnTo>
                  <a:pt x="138429" y="120649"/>
                </a:lnTo>
                <a:lnTo>
                  <a:pt x="138429" y="119379"/>
                </a:lnTo>
                <a:close/>
              </a:path>
              <a:path w="205740" h="609600">
                <a:moveTo>
                  <a:pt x="137160" y="118109"/>
                </a:moveTo>
                <a:lnTo>
                  <a:pt x="83820" y="118109"/>
                </a:lnTo>
                <a:lnTo>
                  <a:pt x="83820" y="119379"/>
                </a:lnTo>
                <a:lnTo>
                  <a:pt x="137160" y="119379"/>
                </a:lnTo>
                <a:lnTo>
                  <a:pt x="137160" y="118109"/>
                </a:lnTo>
                <a:close/>
              </a:path>
              <a:path w="205740" h="609600">
                <a:moveTo>
                  <a:pt x="139700" y="121919"/>
                </a:moveTo>
                <a:lnTo>
                  <a:pt x="87629" y="121919"/>
                </a:lnTo>
                <a:lnTo>
                  <a:pt x="87629" y="123189"/>
                </a:lnTo>
                <a:lnTo>
                  <a:pt x="88900" y="123189"/>
                </a:lnTo>
                <a:lnTo>
                  <a:pt x="88900" y="124459"/>
                </a:lnTo>
                <a:lnTo>
                  <a:pt x="139700" y="124459"/>
                </a:lnTo>
                <a:lnTo>
                  <a:pt x="139700" y="121919"/>
                </a:lnTo>
                <a:close/>
              </a:path>
              <a:path w="205740" h="609600">
                <a:moveTo>
                  <a:pt x="138429" y="120650"/>
                </a:moveTo>
                <a:lnTo>
                  <a:pt x="86359" y="120650"/>
                </a:lnTo>
                <a:lnTo>
                  <a:pt x="86359" y="121919"/>
                </a:lnTo>
                <a:lnTo>
                  <a:pt x="138429" y="121919"/>
                </a:lnTo>
                <a:lnTo>
                  <a:pt x="138429" y="120650"/>
                </a:lnTo>
                <a:close/>
              </a:path>
              <a:path w="205740" h="609600">
                <a:moveTo>
                  <a:pt x="140970" y="124459"/>
                </a:moveTo>
                <a:lnTo>
                  <a:pt x="90170" y="124459"/>
                </a:lnTo>
                <a:lnTo>
                  <a:pt x="90170" y="125729"/>
                </a:lnTo>
                <a:lnTo>
                  <a:pt x="91439" y="125729"/>
                </a:lnTo>
                <a:lnTo>
                  <a:pt x="91439" y="126999"/>
                </a:lnTo>
                <a:lnTo>
                  <a:pt x="140969" y="126999"/>
                </a:lnTo>
                <a:lnTo>
                  <a:pt x="140970" y="124459"/>
                </a:lnTo>
                <a:close/>
              </a:path>
              <a:path w="205740" h="609600">
                <a:moveTo>
                  <a:pt x="142239" y="127000"/>
                </a:moveTo>
                <a:lnTo>
                  <a:pt x="92709" y="127000"/>
                </a:lnTo>
                <a:lnTo>
                  <a:pt x="92709" y="129539"/>
                </a:lnTo>
                <a:lnTo>
                  <a:pt x="93979" y="129539"/>
                </a:lnTo>
                <a:lnTo>
                  <a:pt x="93979" y="130809"/>
                </a:lnTo>
                <a:lnTo>
                  <a:pt x="143509" y="130809"/>
                </a:lnTo>
                <a:lnTo>
                  <a:pt x="143509" y="128269"/>
                </a:lnTo>
                <a:lnTo>
                  <a:pt x="142239" y="128269"/>
                </a:lnTo>
                <a:lnTo>
                  <a:pt x="142239" y="127000"/>
                </a:lnTo>
                <a:close/>
              </a:path>
              <a:path w="205740" h="609600">
                <a:moveTo>
                  <a:pt x="144779" y="130809"/>
                </a:moveTo>
                <a:lnTo>
                  <a:pt x="95250" y="130809"/>
                </a:lnTo>
                <a:lnTo>
                  <a:pt x="95250" y="133349"/>
                </a:lnTo>
                <a:lnTo>
                  <a:pt x="144779" y="133349"/>
                </a:lnTo>
                <a:lnTo>
                  <a:pt x="144779" y="130809"/>
                </a:lnTo>
                <a:close/>
              </a:path>
              <a:path w="205740" h="609600">
                <a:moveTo>
                  <a:pt x="146050" y="133350"/>
                </a:moveTo>
                <a:lnTo>
                  <a:pt x="96520" y="133350"/>
                </a:lnTo>
                <a:lnTo>
                  <a:pt x="96520" y="134619"/>
                </a:lnTo>
                <a:lnTo>
                  <a:pt x="97789" y="134619"/>
                </a:lnTo>
                <a:lnTo>
                  <a:pt x="97789" y="137159"/>
                </a:lnTo>
                <a:lnTo>
                  <a:pt x="147319" y="137159"/>
                </a:lnTo>
                <a:lnTo>
                  <a:pt x="147319" y="135889"/>
                </a:lnTo>
                <a:lnTo>
                  <a:pt x="146049" y="135889"/>
                </a:lnTo>
                <a:lnTo>
                  <a:pt x="146050" y="133350"/>
                </a:lnTo>
                <a:close/>
              </a:path>
              <a:path w="205740" h="609600">
                <a:moveTo>
                  <a:pt x="148589" y="137159"/>
                </a:moveTo>
                <a:lnTo>
                  <a:pt x="99059" y="137159"/>
                </a:lnTo>
                <a:lnTo>
                  <a:pt x="99059" y="138429"/>
                </a:lnTo>
                <a:lnTo>
                  <a:pt x="100329" y="138429"/>
                </a:lnTo>
                <a:lnTo>
                  <a:pt x="100329" y="139699"/>
                </a:lnTo>
                <a:lnTo>
                  <a:pt x="148589" y="139699"/>
                </a:lnTo>
                <a:lnTo>
                  <a:pt x="148589" y="137159"/>
                </a:lnTo>
                <a:close/>
              </a:path>
              <a:path w="205740" h="609600">
                <a:moveTo>
                  <a:pt x="151129" y="142239"/>
                </a:moveTo>
                <a:lnTo>
                  <a:pt x="102870" y="142239"/>
                </a:lnTo>
                <a:lnTo>
                  <a:pt x="102870" y="143509"/>
                </a:lnTo>
                <a:lnTo>
                  <a:pt x="151129" y="143509"/>
                </a:lnTo>
                <a:lnTo>
                  <a:pt x="151129" y="142239"/>
                </a:lnTo>
                <a:close/>
              </a:path>
              <a:path w="205740" h="609600">
                <a:moveTo>
                  <a:pt x="149859" y="139700"/>
                </a:moveTo>
                <a:lnTo>
                  <a:pt x="100329" y="139700"/>
                </a:lnTo>
                <a:lnTo>
                  <a:pt x="100329" y="140969"/>
                </a:lnTo>
                <a:lnTo>
                  <a:pt x="101600" y="140969"/>
                </a:lnTo>
                <a:lnTo>
                  <a:pt x="101600" y="142239"/>
                </a:lnTo>
                <a:lnTo>
                  <a:pt x="149859" y="142239"/>
                </a:lnTo>
                <a:lnTo>
                  <a:pt x="149859" y="139700"/>
                </a:lnTo>
                <a:close/>
              </a:path>
              <a:path w="205740" h="609600">
                <a:moveTo>
                  <a:pt x="154939" y="148589"/>
                </a:moveTo>
                <a:lnTo>
                  <a:pt x="106679" y="148589"/>
                </a:lnTo>
                <a:lnTo>
                  <a:pt x="106679" y="149859"/>
                </a:lnTo>
                <a:lnTo>
                  <a:pt x="154939" y="149859"/>
                </a:lnTo>
                <a:lnTo>
                  <a:pt x="154939" y="148589"/>
                </a:lnTo>
                <a:close/>
              </a:path>
              <a:path w="205740" h="609600">
                <a:moveTo>
                  <a:pt x="153669" y="146049"/>
                </a:moveTo>
                <a:lnTo>
                  <a:pt x="105409" y="146049"/>
                </a:lnTo>
                <a:lnTo>
                  <a:pt x="105409" y="148589"/>
                </a:lnTo>
                <a:lnTo>
                  <a:pt x="153669" y="148589"/>
                </a:lnTo>
                <a:lnTo>
                  <a:pt x="153669" y="146049"/>
                </a:lnTo>
                <a:close/>
              </a:path>
              <a:path w="205740" h="609600">
                <a:moveTo>
                  <a:pt x="152399" y="144779"/>
                </a:moveTo>
                <a:lnTo>
                  <a:pt x="104139" y="144779"/>
                </a:lnTo>
                <a:lnTo>
                  <a:pt x="104139" y="146049"/>
                </a:lnTo>
                <a:lnTo>
                  <a:pt x="152399" y="146049"/>
                </a:lnTo>
                <a:lnTo>
                  <a:pt x="152399" y="144779"/>
                </a:lnTo>
                <a:close/>
              </a:path>
              <a:path w="205740" h="609600">
                <a:moveTo>
                  <a:pt x="151129" y="143509"/>
                </a:moveTo>
                <a:lnTo>
                  <a:pt x="102870" y="143509"/>
                </a:lnTo>
                <a:lnTo>
                  <a:pt x="102870" y="144779"/>
                </a:lnTo>
                <a:lnTo>
                  <a:pt x="151129" y="144779"/>
                </a:lnTo>
                <a:lnTo>
                  <a:pt x="151129" y="143509"/>
                </a:lnTo>
                <a:close/>
              </a:path>
              <a:path w="205740" h="609600">
                <a:moveTo>
                  <a:pt x="154940" y="149859"/>
                </a:moveTo>
                <a:lnTo>
                  <a:pt x="107950" y="149859"/>
                </a:lnTo>
                <a:lnTo>
                  <a:pt x="107950" y="152399"/>
                </a:lnTo>
                <a:lnTo>
                  <a:pt x="156209" y="152399"/>
                </a:lnTo>
                <a:lnTo>
                  <a:pt x="156209" y="151129"/>
                </a:lnTo>
                <a:lnTo>
                  <a:pt x="154940" y="151129"/>
                </a:lnTo>
                <a:lnTo>
                  <a:pt x="154940" y="149859"/>
                </a:lnTo>
                <a:close/>
              </a:path>
              <a:path w="205740" h="609600">
                <a:moveTo>
                  <a:pt x="157479" y="153669"/>
                </a:moveTo>
                <a:lnTo>
                  <a:pt x="110489" y="153669"/>
                </a:lnTo>
                <a:lnTo>
                  <a:pt x="110489" y="156209"/>
                </a:lnTo>
                <a:lnTo>
                  <a:pt x="158749" y="156209"/>
                </a:lnTo>
                <a:lnTo>
                  <a:pt x="158749" y="154939"/>
                </a:lnTo>
                <a:lnTo>
                  <a:pt x="157479" y="154939"/>
                </a:lnTo>
                <a:lnTo>
                  <a:pt x="157479" y="153669"/>
                </a:lnTo>
                <a:close/>
              </a:path>
              <a:path w="205740" h="609600">
                <a:moveTo>
                  <a:pt x="156210" y="152400"/>
                </a:moveTo>
                <a:lnTo>
                  <a:pt x="109220" y="152400"/>
                </a:lnTo>
                <a:lnTo>
                  <a:pt x="109220" y="153669"/>
                </a:lnTo>
                <a:lnTo>
                  <a:pt x="156210" y="153669"/>
                </a:lnTo>
                <a:lnTo>
                  <a:pt x="156210" y="152400"/>
                </a:lnTo>
                <a:close/>
              </a:path>
              <a:path w="205740" h="609600">
                <a:moveTo>
                  <a:pt x="160020" y="157479"/>
                </a:moveTo>
                <a:lnTo>
                  <a:pt x="113029" y="157479"/>
                </a:lnTo>
                <a:lnTo>
                  <a:pt x="113029" y="158749"/>
                </a:lnTo>
                <a:lnTo>
                  <a:pt x="160020" y="158749"/>
                </a:lnTo>
                <a:lnTo>
                  <a:pt x="160020" y="157479"/>
                </a:lnTo>
                <a:close/>
              </a:path>
              <a:path w="205740" h="609600">
                <a:moveTo>
                  <a:pt x="158750" y="156209"/>
                </a:moveTo>
                <a:lnTo>
                  <a:pt x="111759" y="156209"/>
                </a:lnTo>
                <a:lnTo>
                  <a:pt x="111759" y="157479"/>
                </a:lnTo>
                <a:lnTo>
                  <a:pt x="158750" y="157479"/>
                </a:lnTo>
                <a:lnTo>
                  <a:pt x="158750" y="156209"/>
                </a:lnTo>
                <a:close/>
              </a:path>
              <a:path w="205740" h="609600">
                <a:moveTo>
                  <a:pt x="161290" y="160019"/>
                </a:moveTo>
                <a:lnTo>
                  <a:pt x="114300" y="160019"/>
                </a:lnTo>
                <a:lnTo>
                  <a:pt x="114300" y="161289"/>
                </a:lnTo>
                <a:lnTo>
                  <a:pt x="115570" y="161289"/>
                </a:lnTo>
                <a:lnTo>
                  <a:pt x="115570" y="162559"/>
                </a:lnTo>
                <a:lnTo>
                  <a:pt x="161290" y="162559"/>
                </a:lnTo>
                <a:lnTo>
                  <a:pt x="161290" y="160019"/>
                </a:lnTo>
                <a:close/>
              </a:path>
              <a:path w="205740" h="609600">
                <a:moveTo>
                  <a:pt x="160020" y="158750"/>
                </a:moveTo>
                <a:lnTo>
                  <a:pt x="113029" y="158750"/>
                </a:lnTo>
                <a:lnTo>
                  <a:pt x="113029" y="160019"/>
                </a:lnTo>
                <a:lnTo>
                  <a:pt x="160020" y="160019"/>
                </a:lnTo>
                <a:lnTo>
                  <a:pt x="160020" y="158750"/>
                </a:lnTo>
                <a:close/>
              </a:path>
              <a:path w="205740" h="609600">
                <a:moveTo>
                  <a:pt x="162560" y="162559"/>
                </a:moveTo>
                <a:lnTo>
                  <a:pt x="115570" y="162559"/>
                </a:lnTo>
                <a:lnTo>
                  <a:pt x="115570" y="163829"/>
                </a:lnTo>
                <a:lnTo>
                  <a:pt x="116839" y="163829"/>
                </a:lnTo>
                <a:lnTo>
                  <a:pt x="116839" y="165099"/>
                </a:lnTo>
                <a:lnTo>
                  <a:pt x="162559" y="165099"/>
                </a:lnTo>
                <a:lnTo>
                  <a:pt x="162560" y="162559"/>
                </a:lnTo>
                <a:close/>
              </a:path>
              <a:path w="205740" h="609600">
                <a:moveTo>
                  <a:pt x="163829" y="165100"/>
                </a:moveTo>
                <a:lnTo>
                  <a:pt x="118109" y="165100"/>
                </a:lnTo>
                <a:lnTo>
                  <a:pt x="118109" y="167639"/>
                </a:lnTo>
                <a:lnTo>
                  <a:pt x="119379" y="167639"/>
                </a:lnTo>
                <a:lnTo>
                  <a:pt x="119379" y="168909"/>
                </a:lnTo>
                <a:lnTo>
                  <a:pt x="165100" y="168909"/>
                </a:lnTo>
                <a:lnTo>
                  <a:pt x="165100" y="166369"/>
                </a:lnTo>
                <a:lnTo>
                  <a:pt x="163829" y="166369"/>
                </a:lnTo>
                <a:lnTo>
                  <a:pt x="163829" y="165100"/>
                </a:lnTo>
                <a:close/>
              </a:path>
              <a:path w="205740" h="609600">
                <a:moveTo>
                  <a:pt x="166370" y="168909"/>
                </a:moveTo>
                <a:lnTo>
                  <a:pt x="120650" y="168909"/>
                </a:lnTo>
                <a:lnTo>
                  <a:pt x="120650" y="171449"/>
                </a:lnTo>
                <a:lnTo>
                  <a:pt x="166370" y="171449"/>
                </a:lnTo>
                <a:lnTo>
                  <a:pt x="166370" y="168909"/>
                </a:lnTo>
                <a:close/>
              </a:path>
              <a:path w="205740" h="609600">
                <a:moveTo>
                  <a:pt x="167640" y="171450"/>
                </a:moveTo>
                <a:lnTo>
                  <a:pt x="121920" y="171450"/>
                </a:lnTo>
                <a:lnTo>
                  <a:pt x="121920" y="172719"/>
                </a:lnTo>
                <a:lnTo>
                  <a:pt x="123189" y="172719"/>
                </a:lnTo>
                <a:lnTo>
                  <a:pt x="123189" y="175259"/>
                </a:lnTo>
                <a:lnTo>
                  <a:pt x="168909" y="175259"/>
                </a:lnTo>
                <a:lnTo>
                  <a:pt x="168909" y="173989"/>
                </a:lnTo>
                <a:lnTo>
                  <a:pt x="167639" y="173989"/>
                </a:lnTo>
                <a:lnTo>
                  <a:pt x="167640" y="171450"/>
                </a:lnTo>
                <a:close/>
              </a:path>
              <a:path w="205740" h="609600">
                <a:moveTo>
                  <a:pt x="170179" y="176529"/>
                </a:moveTo>
                <a:lnTo>
                  <a:pt x="125729" y="176529"/>
                </a:lnTo>
                <a:lnTo>
                  <a:pt x="125729" y="177799"/>
                </a:lnTo>
                <a:lnTo>
                  <a:pt x="170179" y="177799"/>
                </a:lnTo>
                <a:lnTo>
                  <a:pt x="170179" y="176529"/>
                </a:lnTo>
                <a:close/>
              </a:path>
              <a:path w="205740" h="609600">
                <a:moveTo>
                  <a:pt x="168909" y="175259"/>
                </a:moveTo>
                <a:lnTo>
                  <a:pt x="124459" y="175259"/>
                </a:lnTo>
                <a:lnTo>
                  <a:pt x="124459" y="176529"/>
                </a:lnTo>
                <a:lnTo>
                  <a:pt x="168909" y="176529"/>
                </a:lnTo>
                <a:lnTo>
                  <a:pt x="168909" y="175259"/>
                </a:lnTo>
                <a:close/>
              </a:path>
              <a:path w="205740" h="609600">
                <a:moveTo>
                  <a:pt x="171450" y="179069"/>
                </a:moveTo>
                <a:lnTo>
                  <a:pt x="127000" y="179069"/>
                </a:lnTo>
                <a:lnTo>
                  <a:pt x="127000" y="180339"/>
                </a:lnTo>
                <a:lnTo>
                  <a:pt x="128270" y="180339"/>
                </a:lnTo>
                <a:lnTo>
                  <a:pt x="128270" y="181609"/>
                </a:lnTo>
                <a:lnTo>
                  <a:pt x="171450" y="181609"/>
                </a:lnTo>
                <a:lnTo>
                  <a:pt x="171450" y="179069"/>
                </a:lnTo>
                <a:close/>
              </a:path>
              <a:path w="205740" h="609600">
                <a:moveTo>
                  <a:pt x="170179" y="177800"/>
                </a:moveTo>
                <a:lnTo>
                  <a:pt x="125729" y="177800"/>
                </a:lnTo>
                <a:lnTo>
                  <a:pt x="125729" y="179069"/>
                </a:lnTo>
                <a:lnTo>
                  <a:pt x="170179" y="179069"/>
                </a:lnTo>
                <a:lnTo>
                  <a:pt x="170179" y="177800"/>
                </a:lnTo>
                <a:close/>
              </a:path>
              <a:path w="205740" h="609600">
                <a:moveTo>
                  <a:pt x="172720" y="181609"/>
                </a:moveTo>
                <a:lnTo>
                  <a:pt x="128270" y="181609"/>
                </a:lnTo>
                <a:lnTo>
                  <a:pt x="128270" y="182879"/>
                </a:lnTo>
                <a:lnTo>
                  <a:pt x="129539" y="182879"/>
                </a:lnTo>
                <a:lnTo>
                  <a:pt x="129539" y="184149"/>
                </a:lnTo>
                <a:lnTo>
                  <a:pt x="172719" y="184149"/>
                </a:lnTo>
                <a:lnTo>
                  <a:pt x="172720" y="181609"/>
                </a:lnTo>
                <a:close/>
              </a:path>
              <a:path w="205740" h="609600">
                <a:moveTo>
                  <a:pt x="173989" y="185419"/>
                </a:moveTo>
                <a:lnTo>
                  <a:pt x="130809" y="185419"/>
                </a:lnTo>
                <a:lnTo>
                  <a:pt x="130809" y="187959"/>
                </a:lnTo>
                <a:lnTo>
                  <a:pt x="173989" y="187959"/>
                </a:lnTo>
                <a:lnTo>
                  <a:pt x="173989" y="185419"/>
                </a:lnTo>
                <a:close/>
              </a:path>
              <a:path w="205740" h="609600">
                <a:moveTo>
                  <a:pt x="172719" y="184150"/>
                </a:moveTo>
                <a:lnTo>
                  <a:pt x="129539" y="184150"/>
                </a:lnTo>
                <a:lnTo>
                  <a:pt x="129539" y="185419"/>
                </a:lnTo>
                <a:lnTo>
                  <a:pt x="172719" y="185419"/>
                </a:lnTo>
                <a:lnTo>
                  <a:pt x="172719" y="184150"/>
                </a:lnTo>
                <a:close/>
              </a:path>
              <a:path w="205740" h="609600">
                <a:moveTo>
                  <a:pt x="175259" y="187959"/>
                </a:moveTo>
                <a:lnTo>
                  <a:pt x="130809" y="187959"/>
                </a:lnTo>
                <a:lnTo>
                  <a:pt x="130809" y="189229"/>
                </a:lnTo>
                <a:lnTo>
                  <a:pt x="132079" y="189229"/>
                </a:lnTo>
                <a:lnTo>
                  <a:pt x="132079" y="190499"/>
                </a:lnTo>
                <a:lnTo>
                  <a:pt x="175259" y="190499"/>
                </a:lnTo>
                <a:lnTo>
                  <a:pt x="175259" y="187959"/>
                </a:lnTo>
                <a:close/>
              </a:path>
              <a:path w="205740" h="609600">
                <a:moveTo>
                  <a:pt x="175259" y="190500"/>
                </a:moveTo>
                <a:lnTo>
                  <a:pt x="132079" y="190500"/>
                </a:lnTo>
                <a:lnTo>
                  <a:pt x="132079" y="193039"/>
                </a:lnTo>
                <a:lnTo>
                  <a:pt x="133350" y="193039"/>
                </a:lnTo>
                <a:lnTo>
                  <a:pt x="133350" y="194309"/>
                </a:lnTo>
                <a:lnTo>
                  <a:pt x="176529" y="194309"/>
                </a:lnTo>
                <a:lnTo>
                  <a:pt x="176529" y="191769"/>
                </a:lnTo>
                <a:lnTo>
                  <a:pt x="175259" y="191769"/>
                </a:lnTo>
                <a:lnTo>
                  <a:pt x="175259" y="190500"/>
                </a:lnTo>
                <a:close/>
              </a:path>
              <a:path w="205740" h="609600">
                <a:moveTo>
                  <a:pt x="180339" y="200659"/>
                </a:moveTo>
                <a:lnTo>
                  <a:pt x="135889" y="200659"/>
                </a:lnTo>
                <a:lnTo>
                  <a:pt x="135889" y="203199"/>
                </a:lnTo>
                <a:lnTo>
                  <a:pt x="180339" y="203199"/>
                </a:lnTo>
                <a:lnTo>
                  <a:pt x="180339" y="200659"/>
                </a:lnTo>
                <a:close/>
              </a:path>
              <a:path w="205740" h="609600">
                <a:moveTo>
                  <a:pt x="179070" y="196849"/>
                </a:moveTo>
                <a:lnTo>
                  <a:pt x="134620" y="196849"/>
                </a:lnTo>
                <a:lnTo>
                  <a:pt x="134620" y="200659"/>
                </a:lnTo>
                <a:lnTo>
                  <a:pt x="179070" y="200659"/>
                </a:lnTo>
                <a:lnTo>
                  <a:pt x="179070" y="196849"/>
                </a:lnTo>
                <a:close/>
              </a:path>
              <a:path w="205740" h="609600">
                <a:moveTo>
                  <a:pt x="177800" y="194309"/>
                </a:moveTo>
                <a:lnTo>
                  <a:pt x="133350" y="194309"/>
                </a:lnTo>
                <a:lnTo>
                  <a:pt x="133350" y="196849"/>
                </a:lnTo>
                <a:lnTo>
                  <a:pt x="177800" y="196849"/>
                </a:lnTo>
                <a:lnTo>
                  <a:pt x="177800" y="194309"/>
                </a:lnTo>
                <a:close/>
              </a:path>
              <a:path w="205740" h="609600">
                <a:moveTo>
                  <a:pt x="181609" y="203200"/>
                </a:moveTo>
                <a:lnTo>
                  <a:pt x="135889" y="203200"/>
                </a:lnTo>
                <a:lnTo>
                  <a:pt x="135889" y="204469"/>
                </a:lnTo>
                <a:lnTo>
                  <a:pt x="137159" y="204469"/>
                </a:lnTo>
                <a:lnTo>
                  <a:pt x="137159" y="207009"/>
                </a:lnTo>
                <a:lnTo>
                  <a:pt x="182879" y="207009"/>
                </a:lnTo>
                <a:lnTo>
                  <a:pt x="182879" y="205739"/>
                </a:lnTo>
                <a:lnTo>
                  <a:pt x="181609" y="205739"/>
                </a:lnTo>
                <a:lnTo>
                  <a:pt x="181609" y="203200"/>
                </a:lnTo>
                <a:close/>
              </a:path>
              <a:path w="205740" h="609600">
                <a:moveTo>
                  <a:pt x="182879" y="207009"/>
                </a:moveTo>
                <a:lnTo>
                  <a:pt x="137159" y="207009"/>
                </a:lnTo>
                <a:lnTo>
                  <a:pt x="137159" y="208279"/>
                </a:lnTo>
                <a:lnTo>
                  <a:pt x="138429" y="208279"/>
                </a:lnTo>
                <a:lnTo>
                  <a:pt x="138429" y="209549"/>
                </a:lnTo>
                <a:lnTo>
                  <a:pt x="182879" y="209549"/>
                </a:lnTo>
                <a:lnTo>
                  <a:pt x="182879" y="207009"/>
                </a:lnTo>
                <a:close/>
              </a:path>
              <a:path w="205740" h="609600">
                <a:moveTo>
                  <a:pt x="185420" y="212089"/>
                </a:moveTo>
                <a:lnTo>
                  <a:pt x="139700" y="212089"/>
                </a:lnTo>
                <a:lnTo>
                  <a:pt x="139700" y="215899"/>
                </a:lnTo>
                <a:lnTo>
                  <a:pt x="140970" y="215899"/>
                </a:lnTo>
                <a:lnTo>
                  <a:pt x="140970" y="219709"/>
                </a:lnTo>
                <a:lnTo>
                  <a:pt x="187960" y="219709"/>
                </a:lnTo>
                <a:lnTo>
                  <a:pt x="187960" y="218439"/>
                </a:lnTo>
                <a:lnTo>
                  <a:pt x="186690" y="218439"/>
                </a:lnTo>
                <a:lnTo>
                  <a:pt x="186690" y="214629"/>
                </a:lnTo>
                <a:lnTo>
                  <a:pt x="185420" y="214629"/>
                </a:lnTo>
                <a:lnTo>
                  <a:pt x="185420" y="212089"/>
                </a:lnTo>
                <a:close/>
              </a:path>
              <a:path w="205740" h="609600">
                <a:moveTo>
                  <a:pt x="184150" y="209550"/>
                </a:moveTo>
                <a:lnTo>
                  <a:pt x="138429" y="209550"/>
                </a:lnTo>
                <a:lnTo>
                  <a:pt x="138429" y="212089"/>
                </a:lnTo>
                <a:lnTo>
                  <a:pt x="184150" y="212089"/>
                </a:lnTo>
                <a:lnTo>
                  <a:pt x="184150" y="209550"/>
                </a:lnTo>
                <a:close/>
              </a:path>
              <a:path w="205740" h="609600">
                <a:moveTo>
                  <a:pt x="187959" y="219709"/>
                </a:moveTo>
                <a:lnTo>
                  <a:pt x="142239" y="219709"/>
                </a:lnTo>
                <a:lnTo>
                  <a:pt x="142239" y="222249"/>
                </a:lnTo>
                <a:lnTo>
                  <a:pt x="189229" y="222249"/>
                </a:lnTo>
                <a:lnTo>
                  <a:pt x="189229" y="220979"/>
                </a:lnTo>
                <a:lnTo>
                  <a:pt x="187959" y="220979"/>
                </a:lnTo>
                <a:lnTo>
                  <a:pt x="187959" y="219709"/>
                </a:lnTo>
                <a:close/>
              </a:path>
              <a:path w="205740" h="609600">
                <a:moveTo>
                  <a:pt x="189229" y="222250"/>
                </a:moveTo>
                <a:lnTo>
                  <a:pt x="142239" y="222250"/>
                </a:lnTo>
                <a:lnTo>
                  <a:pt x="142239" y="223519"/>
                </a:lnTo>
                <a:lnTo>
                  <a:pt x="143509" y="223519"/>
                </a:lnTo>
                <a:lnTo>
                  <a:pt x="143509" y="226059"/>
                </a:lnTo>
                <a:lnTo>
                  <a:pt x="190500" y="226059"/>
                </a:lnTo>
                <a:lnTo>
                  <a:pt x="190500" y="224789"/>
                </a:lnTo>
                <a:lnTo>
                  <a:pt x="189229" y="224789"/>
                </a:lnTo>
                <a:lnTo>
                  <a:pt x="189229" y="222250"/>
                </a:lnTo>
                <a:close/>
              </a:path>
              <a:path w="205740" h="609600">
                <a:moveTo>
                  <a:pt x="191770" y="227329"/>
                </a:moveTo>
                <a:lnTo>
                  <a:pt x="144779" y="227329"/>
                </a:lnTo>
                <a:lnTo>
                  <a:pt x="144779" y="231139"/>
                </a:lnTo>
                <a:lnTo>
                  <a:pt x="146050" y="231139"/>
                </a:lnTo>
                <a:lnTo>
                  <a:pt x="146050" y="234949"/>
                </a:lnTo>
                <a:lnTo>
                  <a:pt x="194309" y="234949"/>
                </a:lnTo>
                <a:lnTo>
                  <a:pt x="194309" y="233679"/>
                </a:lnTo>
                <a:lnTo>
                  <a:pt x="193040" y="233679"/>
                </a:lnTo>
                <a:lnTo>
                  <a:pt x="193039" y="229869"/>
                </a:lnTo>
                <a:lnTo>
                  <a:pt x="191770" y="229869"/>
                </a:lnTo>
                <a:lnTo>
                  <a:pt x="191770" y="227329"/>
                </a:lnTo>
                <a:close/>
              </a:path>
              <a:path w="205740" h="609600">
                <a:moveTo>
                  <a:pt x="190500" y="226059"/>
                </a:moveTo>
                <a:lnTo>
                  <a:pt x="143509" y="226059"/>
                </a:lnTo>
                <a:lnTo>
                  <a:pt x="143509" y="227329"/>
                </a:lnTo>
                <a:lnTo>
                  <a:pt x="190500" y="227329"/>
                </a:lnTo>
                <a:lnTo>
                  <a:pt x="190500" y="226059"/>
                </a:lnTo>
                <a:close/>
              </a:path>
              <a:path w="205740" h="609600">
                <a:moveTo>
                  <a:pt x="196849" y="238759"/>
                </a:moveTo>
                <a:lnTo>
                  <a:pt x="148589" y="238759"/>
                </a:lnTo>
                <a:lnTo>
                  <a:pt x="148589" y="245109"/>
                </a:lnTo>
                <a:lnTo>
                  <a:pt x="196849" y="245109"/>
                </a:lnTo>
                <a:lnTo>
                  <a:pt x="196849" y="238759"/>
                </a:lnTo>
                <a:close/>
              </a:path>
              <a:path w="205740" h="609600">
                <a:moveTo>
                  <a:pt x="194310" y="234950"/>
                </a:moveTo>
                <a:lnTo>
                  <a:pt x="147320" y="234950"/>
                </a:lnTo>
                <a:lnTo>
                  <a:pt x="147320" y="238759"/>
                </a:lnTo>
                <a:lnTo>
                  <a:pt x="195579" y="238759"/>
                </a:lnTo>
                <a:lnTo>
                  <a:pt x="195579" y="236219"/>
                </a:lnTo>
                <a:lnTo>
                  <a:pt x="194310" y="236219"/>
                </a:lnTo>
                <a:lnTo>
                  <a:pt x="194310" y="234950"/>
                </a:lnTo>
                <a:close/>
              </a:path>
              <a:path w="205740" h="609600">
                <a:moveTo>
                  <a:pt x="198119" y="245109"/>
                </a:moveTo>
                <a:lnTo>
                  <a:pt x="149859" y="245109"/>
                </a:lnTo>
                <a:lnTo>
                  <a:pt x="149859" y="255269"/>
                </a:lnTo>
                <a:lnTo>
                  <a:pt x="151129" y="255269"/>
                </a:lnTo>
                <a:lnTo>
                  <a:pt x="151129" y="264159"/>
                </a:lnTo>
                <a:lnTo>
                  <a:pt x="152400" y="264159"/>
                </a:lnTo>
                <a:lnTo>
                  <a:pt x="152400" y="270509"/>
                </a:lnTo>
                <a:lnTo>
                  <a:pt x="200659" y="270509"/>
                </a:lnTo>
                <a:lnTo>
                  <a:pt x="200659" y="261619"/>
                </a:lnTo>
                <a:lnTo>
                  <a:pt x="199389" y="261619"/>
                </a:lnTo>
                <a:lnTo>
                  <a:pt x="199389" y="252729"/>
                </a:lnTo>
                <a:lnTo>
                  <a:pt x="198119" y="252729"/>
                </a:lnTo>
                <a:lnTo>
                  <a:pt x="198119" y="245109"/>
                </a:lnTo>
                <a:close/>
              </a:path>
              <a:path w="205740" h="609600">
                <a:moveTo>
                  <a:pt x="201929" y="270509"/>
                </a:moveTo>
                <a:lnTo>
                  <a:pt x="152400" y="270509"/>
                </a:lnTo>
                <a:lnTo>
                  <a:pt x="152400" y="274319"/>
                </a:lnTo>
                <a:lnTo>
                  <a:pt x="153670" y="274319"/>
                </a:lnTo>
                <a:lnTo>
                  <a:pt x="153670" y="284479"/>
                </a:lnTo>
                <a:lnTo>
                  <a:pt x="154939" y="284479"/>
                </a:lnTo>
                <a:lnTo>
                  <a:pt x="154939" y="293369"/>
                </a:lnTo>
                <a:lnTo>
                  <a:pt x="156209" y="293369"/>
                </a:lnTo>
                <a:lnTo>
                  <a:pt x="156209" y="295909"/>
                </a:lnTo>
                <a:lnTo>
                  <a:pt x="204469" y="295909"/>
                </a:lnTo>
                <a:lnTo>
                  <a:pt x="204469" y="287019"/>
                </a:lnTo>
                <a:lnTo>
                  <a:pt x="203199" y="287019"/>
                </a:lnTo>
                <a:lnTo>
                  <a:pt x="203200" y="278129"/>
                </a:lnTo>
                <a:lnTo>
                  <a:pt x="201929" y="278129"/>
                </a:lnTo>
                <a:lnTo>
                  <a:pt x="201929" y="270509"/>
                </a:lnTo>
                <a:close/>
              </a:path>
              <a:path w="205740" h="609600">
                <a:moveTo>
                  <a:pt x="205739" y="295909"/>
                </a:moveTo>
                <a:lnTo>
                  <a:pt x="156209" y="295909"/>
                </a:lnTo>
                <a:lnTo>
                  <a:pt x="156209" y="303529"/>
                </a:lnTo>
                <a:lnTo>
                  <a:pt x="157479" y="303529"/>
                </a:lnTo>
                <a:lnTo>
                  <a:pt x="157479" y="313689"/>
                </a:lnTo>
                <a:lnTo>
                  <a:pt x="156209" y="313689"/>
                </a:lnTo>
                <a:lnTo>
                  <a:pt x="156209" y="321309"/>
                </a:lnTo>
                <a:lnTo>
                  <a:pt x="204469" y="321309"/>
                </a:lnTo>
                <a:lnTo>
                  <a:pt x="204469" y="316229"/>
                </a:lnTo>
                <a:lnTo>
                  <a:pt x="205739" y="316229"/>
                </a:lnTo>
                <a:lnTo>
                  <a:pt x="205739" y="295909"/>
                </a:lnTo>
                <a:close/>
              </a:path>
              <a:path w="205740" h="609600">
                <a:moveTo>
                  <a:pt x="204469" y="321309"/>
                </a:moveTo>
                <a:lnTo>
                  <a:pt x="156209" y="321309"/>
                </a:lnTo>
                <a:lnTo>
                  <a:pt x="156209" y="326389"/>
                </a:lnTo>
                <a:lnTo>
                  <a:pt x="154939" y="326389"/>
                </a:lnTo>
                <a:lnTo>
                  <a:pt x="154939" y="337819"/>
                </a:lnTo>
                <a:lnTo>
                  <a:pt x="153670" y="337819"/>
                </a:lnTo>
                <a:lnTo>
                  <a:pt x="153670" y="349249"/>
                </a:lnTo>
                <a:lnTo>
                  <a:pt x="198120" y="349249"/>
                </a:lnTo>
                <a:lnTo>
                  <a:pt x="198120" y="344169"/>
                </a:lnTo>
                <a:lnTo>
                  <a:pt x="199390" y="344169"/>
                </a:lnTo>
                <a:lnTo>
                  <a:pt x="199390" y="339089"/>
                </a:lnTo>
                <a:lnTo>
                  <a:pt x="200660" y="339089"/>
                </a:lnTo>
                <a:lnTo>
                  <a:pt x="200659" y="332739"/>
                </a:lnTo>
                <a:lnTo>
                  <a:pt x="201929" y="332739"/>
                </a:lnTo>
                <a:lnTo>
                  <a:pt x="201929" y="327659"/>
                </a:lnTo>
                <a:lnTo>
                  <a:pt x="203199" y="327659"/>
                </a:lnTo>
                <a:lnTo>
                  <a:pt x="203200" y="322579"/>
                </a:lnTo>
                <a:lnTo>
                  <a:pt x="204469" y="322579"/>
                </a:lnTo>
                <a:lnTo>
                  <a:pt x="204469" y="321309"/>
                </a:lnTo>
                <a:close/>
              </a:path>
              <a:path w="205740" h="609600">
                <a:moveTo>
                  <a:pt x="198120" y="349250"/>
                </a:moveTo>
                <a:lnTo>
                  <a:pt x="152400" y="349250"/>
                </a:lnTo>
                <a:lnTo>
                  <a:pt x="152400" y="361949"/>
                </a:lnTo>
                <a:lnTo>
                  <a:pt x="151129" y="361949"/>
                </a:lnTo>
                <a:lnTo>
                  <a:pt x="151129" y="373379"/>
                </a:lnTo>
                <a:lnTo>
                  <a:pt x="149859" y="373379"/>
                </a:lnTo>
                <a:lnTo>
                  <a:pt x="149859" y="386079"/>
                </a:lnTo>
                <a:lnTo>
                  <a:pt x="148589" y="386079"/>
                </a:lnTo>
                <a:lnTo>
                  <a:pt x="148589" y="388619"/>
                </a:lnTo>
                <a:lnTo>
                  <a:pt x="189229" y="388619"/>
                </a:lnTo>
                <a:lnTo>
                  <a:pt x="189229" y="383539"/>
                </a:lnTo>
                <a:lnTo>
                  <a:pt x="190500" y="383539"/>
                </a:lnTo>
                <a:lnTo>
                  <a:pt x="190500" y="378459"/>
                </a:lnTo>
                <a:lnTo>
                  <a:pt x="191769" y="378459"/>
                </a:lnTo>
                <a:lnTo>
                  <a:pt x="191770" y="372109"/>
                </a:lnTo>
                <a:lnTo>
                  <a:pt x="193039" y="372109"/>
                </a:lnTo>
                <a:lnTo>
                  <a:pt x="193039" y="367029"/>
                </a:lnTo>
                <a:lnTo>
                  <a:pt x="194309" y="367029"/>
                </a:lnTo>
                <a:lnTo>
                  <a:pt x="194309" y="360679"/>
                </a:lnTo>
                <a:lnTo>
                  <a:pt x="195579" y="360679"/>
                </a:lnTo>
                <a:lnTo>
                  <a:pt x="195579" y="355599"/>
                </a:lnTo>
                <a:lnTo>
                  <a:pt x="196850" y="355599"/>
                </a:lnTo>
                <a:lnTo>
                  <a:pt x="196850" y="350519"/>
                </a:lnTo>
                <a:lnTo>
                  <a:pt x="198120" y="350519"/>
                </a:lnTo>
                <a:lnTo>
                  <a:pt x="198120" y="349250"/>
                </a:lnTo>
                <a:close/>
              </a:path>
              <a:path w="205740" h="609600">
                <a:moveTo>
                  <a:pt x="7619" y="603249"/>
                </a:moveTo>
                <a:lnTo>
                  <a:pt x="0" y="603249"/>
                </a:lnTo>
                <a:lnTo>
                  <a:pt x="0" y="609599"/>
                </a:lnTo>
                <a:lnTo>
                  <a:pt x="1269" y="609599"/>
                </a:lnTo>
                <a:lnTo>
                  <a:pt x="1269" y="608329"/>
                </a:lnTo>
                <a:lnTo>
                  <a:pt x="3809" y="608329"/>
                </a:lnTo>
                <a:lnTo>
                  <a:pt x="3809" y="605789"/>
                </a:lnTo>
                <a:lnTo>
                  <a:pt x="5079" y="605789"/>
                </a:lnTo>
                <a:lnTo>
                  <a:pt x="5079" y="604519"/>
                </a:lnTo>
                <a:lnTo>
                  <a:pt x="7619" y="604519"/>
                </a:lnTo>
                <a:lnTo>
                  <a:pt x="7619" y="603249"/>
                </a:lnTo>
                <a:close/>
              </a:path>
              <a:path w="205740" h="609600">
                <a:moveTo>
                  <a:pt x="11429" y="601979"/>
                </a:moveTo>
                <a:lnTo>
                  <a:pt x="8890" y="601979"/>
                </a:lnTo>
                <a:lnTo>
                  <a:pt x="8890" y="603249"/>
                </a:lnTo>
                <a:lnTo>
                  <a:pt x="11429" y="603249"/>
                </a:lnTo>
                <a:lnTo>
                  <a:pt x="11429" y="601979"/>
                </a:lnTo>
                <a:close/>
              </a:path>
              <a:path w="205740" h="609600">
                <a:moveTo>
                  <a:pt x="16509" y="596899"/>
                </a:moveTo>
                <a:lnTo>
                  <a:pt x="0" y="596899"/>
                </a:lnTo>
                <a:lnTo>
                  <a:pt x="0" y="601979"/>
                </a:lnTo>
                <a:lnTo>
                  <a:pt x="12699" y="601979"/>
                </a:lnTo>
                <a:lnTo>
                  <a:pt x="12699" y="599439"/>
                </a:lnTo>
                <a:lnTo>
                  <a:pt x="15239" y="599439"/>
                </a:lnTo>
                <a:lnTo>
                  <a:pt x="15239" y="598169"/>
                </a:lnTo>
                <a:lnTo>
                  <a:pt x="16509" y="598169"/>
                </a:lnTo>
                <a:lnTo>
                  <a:pt x="16509" y="596899"/>
                </a:lnTo>
                <a:close/>
              </a:path>
              <a:path w="205740" h="609600">
                <a:moveTo>
                  <a:pt x="20319" y="595629"/>
                </a:moveTo>
                <a:lnTo>
                  <a:pt x="19050" y="595629"/>
                </a:lnTo>
                <a:lnTo>
                  <a:pt x="19050" y="596899"/>
                </a:lnTo>
                <a:lnTo>
                  <a:pt x="20319" y="596899"/>
                </a:lnTo>
                <a:lnTo>
                  <a:pt x="20319" y="595629"/>
                </a:lnTo>
                <a:close/>
              </a:path>
              <a:path w="205740" h="609600">
                <a:moveTo>
                  <a:pt x="26669" y="590549"/>
                </a:moveTo>
                <a:lnTo>
                  <a:pt x="0" y="590549"/>
                </a:lnTo>
                <a:lnTo>
                  <a:pt x="0" y="595629"/>
                </a:lnTo>
                <a:lnTo>
                  <a:pt x="22859" y="595629"/>
                </a:lnTo>
                <a:lnTo>
                  <a:pt x="22859" y="593089"/>
                </a:lnTo>
                <a:lnTo>
                  <a:pt x="24129" y="593089"/>
                </a:lnTo>
                <a:lnTo>
                  <a:pt x="24129" y="591819"/>
                </a:lnTo>
                <a:lnTo>
                  <a:pt x="26669" y="591819"/>
                </a:lnTo>
                <a:lnTo>
                  <a:pt x="26669" y="590549"/>
                </a:lnTo>
                <a:close/>
              </a:path>
              <a:path w="205740" h="609600">
                <a:moveTo>
                  <a:pt x="60959" y="568959"/>
                </a:moveTo>
                <a:lnTo>
                  <a:pt x="0" y="568959"/>
                </a:lnTo>
                <a:lnTo>
                  <a:pt x="0" y="590549"/>
                </a:lnTo>
                <a:lnTo>
                  <a:pt x="31750" y="590549"/>
                </a:lnTo>
                <a:lnTo>
                  <a:pt x="31750" y="588009"/>
                </a:lnTo>
                <a:lnTo>
                  <a:pt x="34289" y="588009"/>
                </a:lnTo>
                <a:lnTo>
                  <a:pt x="34289" y="586739"/>
                </a:lnTo>
                <a:lnTo>
                  <a:pt x="35559" y="586739"/>
                </a:lnTo>
                <a:lnTo>
                  <a:pt x="35559" y="584199"/>
                </a:lnTo>
                <a:lnTo>
                  <a:pt x="39370" y="584199"/>
                </a:lnTo>
                <a:lnTo>
                  <a:pt x="39370" y="582929"/>
                </a:lnTo>
                <a:lnTo>
                  <a:pt x="41909" y="582929"/>
                </a:lnTo>
                <a:lnTo>
                  <a:pt x="41909" y="581659"/>
                </a:lnTo>
                <a:lnTo>
                  <a:pt x="44450" y="581659"/>
                </a:lnTo>
                <a:lnTo>
                  <a:pt x="44450" y="580389"/>
                </a:lnTo>
                <a:lnTo>
                  <a:pt x="45720" y="580389"/>
                </a:lnTo>
                <a:lnTo>
                  <a:pt x="45720" y="577849"/>
                </a:lnTo>
                <a:lnTo>
                  <a:pt x="49529" y="577849"/>
                </a:lnTo>
                <a:lnTo>
                  <a:pt x="49529" y="576579"/>
                </a:lnTo>
                <a:lnTo>
                  <a:pt x="52070" y="576579"/>
                </a:lnTo>
                <a:lnTo>
                  <a:pt x="52070" y="575309"/>
                </a:lnTo>
                <a:lnTo>
                  <a:pt x="53340" y="575309"/>
                </a:lnTo>
                <a:lnTo>
                  <a:pt x="53340" y="574039"/>
                </a:lnTo>
                <a:lnTo>
                  <a:pt x="55879" y="574039"/>
                </a:lnTo>
                <a:lnTo>
                  <a:pt x="55879" y="571499"/>
                </a:lnTo>
                <a:lnTo>
                  <a:pt x="59689" y="571499"/>
                </a:lnTo>
                <a:lnTo>
                  <a:pt x="59689" y="570229"/>
                </a:lnTo>
                <a:lnTo>
                  <a:pt x="60959" y="570229"/>
                </a:lnTo>
                <a:lnTo>
                  <a:pt x="60959" y="568959"/>
                </a:lnTo>
                <a:close/>
              </a:path>
              <a:path w="205740" h="609600">
                <a:moveTo>
                  <a:pt x="63500" y="567689"/>
                </a:moveTo>
                <a:lnTo>
                  <a:pt x="1270" y="567689"/>
                </a:lnTo>
                <a:lnTo>
                  <a:pt x="1270" y="568959"/>
                </a:lnTo>
                <a:lnTo>
                  <a:pt x="63500" y="568959"/>
                </a:lnTo>
                <a:lnTo>
                  <a:pt x="63500" y="567689"/>
                </a:lnTo>
                <a:close/>
              </a:path>
              <a:path w="205740" h="609600">
                <a:moveTo>
                  <a:pt x="64769" y="565149"/>
                </a:moveTo>
                <a:lnTo>
                  <a:pt x="3809" y="565149"/>
                </a:lnTo>
                <a:lnTo>
                  <a:pt x="3809" y="567689"/>
                </a:lnTo>
                <a:lnTo>
                  <a:pt x="64769" y="567689"/>
                </a:lnTo>
                <a:lnTo>
                  <a:pt x="64769" y="565149"/>
                </a:lnTo>
                <a:close/>
              </a:path>
              <a:path w="205740" h="609600">
                <a:moveTo>
                  <a:pt x="68579" y="563879"/>
                </a:moveTo>
                <a:lnTo>
                  <a:pt x="6350" y="563879"/>
                </a:lnTo>
                <a:lnTo>
                  <a:pt x="6350" y="565149"/>
                </a:lnTo>
                <a:lnTo>
                  <a:pt x="68579" y="565149"/>
                </a:lnTo>
                <a:lnTo>
                  <a:pt x="68579" y="563879"/>
                </a:lnTo>
                <a:close/>
              </a:path>
              <a:path w="205740" h="609600">
                <a:moveTo>
                  <a:pt x="71119" y="562609"/>
                </a:moveTo>
                <a:lnTo>
                  <a:pt x="8889" y="562609"/>
                </a:lnTo>
                <a:lnTo>
                  <a:pt x="8889" y="563879"/>
                </a:lnTo>
                <a:lnTo>
                  <a:pt x="71119" y="563879"/>
                </a:lnTo>
                <a:lnTo>
                  <a:pt x="71119" y="562609"/>
                </a:lnTo>
                <a:close/>
              </a:path>
              <a:path w="205740" h="609600">
                <a:moveTo>
                  <a:pt x="72389" y="561339"/>
                </a:moveTo>
                <a:lnTo>
                  <a:pt x="10159" y="561339"/>
                </a:lnTo>
                <a:lnTo>
                  <a:pt x="10159" y="562609"/>
                </a:lnTo>
                <a:lnTo>
                  <a:pt x="72389" y="562609"/>
                </a:lnTo>
                <a:lnTo>
                  <a:pt x="72389" y="561339"/>
                </a:lnTo>
                <a:close/>
              </a:path>
              <a:path w="205740" h="609600">
                <a:moveTo>
                  <a:pt x="74929" y="558799"/>
                </a:moveTo>
                <a:lnTo>
                  <a:pt x="11429" y="558799"/>
                </a:lnTo>
                <a:lnTo>
                  <a:pt x="11429" y="561339"/>
                </a:lnTo>
                <a:lnTo>
                  <a:pt x="74929" y="561339"/>
                </a:lnTo>
                <a:lnTo>
                  <a:pt x="74929" y="558799"/>
                </a:lnTo>
                <a:close/>
              </a:path>
              <a:path w="205740" h="609600">
                <a:moveTo>
                  <a:pt x="78739" y="557529"/>
                </a:moveTo>
                <a:lnTo>
                  <a:pt x="15239" y="557529"/>
                </a:lnTo>
                <a:lnTo>
                  <a:pt x="15239" y="558799"/>
                </a:lnTo>
                <a:lnTo>
                  <a:pt x="78739" y="558799"/>
                </a:lnTo>
                <a:lnTo>
                  <a:pt x="78739" y="557529"/>
                </a:lnTo>
                <a:close/>
              </a:path>
              <a:path w="205740" h="609600">
                <a:moveTo>
                  <a:pt x="80009" y="556259"/>
                </a:moveTo>
                <a:lnTo>
                  <a:pt x="16509" y="556259"/>
                </a:lnTo>
                <a:lnTo>
                  <a:pt x="16509" y="557529"/>
                </a:lnTo>
                <a:lnTo>
                  <a:pt x="80009" y="557529"/>
                </a:lnTo>
                <a:lnTo>
                  <a:pt x="80009" y="556259"/>
                </a:lnTo>
                <a:close/>
              </a:path>
              <a:path w="205740" h="609600">
                <a:moveTo>
                  <a:pt x="82550" y="554989"/>
                </a:moveTo>
                <a:lnTo>
                  <a:pt x="19050" y="554989"/>
                </a:lnTo>
                <a:lnTo>
                  <a:pt x="19050" y="556259"/>
                </a:lnTo>
                <a:lnTo>
                  <a:pt x="82550" y="556259"/>
                </a:lnTo>
                <a:lnTo>
                  <a:pt x="82550" y="554989"/>
                </a:lnTo>
                <a:close/>
              </a:path>
              <a:path w="205740" h="609600">
                <a:moveTo>
                  <a:pt x="83820" y="552449"/>
                </a:moveTo>
                <a:lnTo>
                  <a:pt x="20320" y="552449"/>
                </a:lnTo>
                <a:lnTo>
                  <a:pt x="20320" y="554989"/>
                </a:lnTo>
                <a:lnTo>
                  <a:pt x="83820" y="554989"/>
                </a:lnTo>
                <a:lnTo>
                  <a:pt x="83820" y="552449"/>
                </a:lnTo>
                <a:close/>
              </a:path>
              <a:path w="205740" h="609600">
                <a:moveTo>
                  <a:pt x="86359" y="551179"/>
                </a:moveTo>
                <a:lnTo>
                  <a:pt x="22859" y="551179"/>
                </a:lnTo>
                <a:lnTo>
                  <a:pt x="22859" y="552449"/>
                </a:lnTo>
                <a:lnTo>
                  <a:pt x="86359" y="552449"/>
                </a:lnTo>
                <a:lnTo>
                  <a:pt x="86359" y="551179"/>
                </a:lnTo>
                <a:close/>
              </a:path>
              <a:path w="205740" h="609600">
                <a:moveTo>
                  <a:pt x="87629" y="548639"/>
                </a:moveTo>
                <a:lnTo>
                  <a:pt x="26670" y="548639"/>
                </a:lnTo>
                <a:lnTo>
                  <a:pt x="26670" y="549909"/>
                </a:lnTo>
                <a:lnTo>
                  <a:pt x="25400" y="549909"/>
                </a:lnTo>
                <a:lnTo>
                  <a:pt x="25400" y="551179"/>
                </a:lnTo>
                <a:lnTo>
                  <a:pt x="87629" y="551179"/>
                </a:lnTo>
                <a:lnTo>
                  <a:pt x="87629" y="548639"/>
                </a:lnTo>
                <a:close/>
              </a:path>
              <a:path w="205740" h="609600">
                <a:moveTo>
                  <a:pt x="88899" y="546099"/>
                </a:moveTo>
                <a:lnTo>
                  <a:pt x="27939" y="546099"/>
                </a:lnTo>
                <a:lnTo>
                  <a:pt x="27939" y="548639"/>
                </a:lnTo>
                <a:lnTo>
                  <a:pt x="88899" y="548639"/>
                </a:lnTo>
                <a:lnTo>
                  <a:pt x="88899" y="546099"/>
                </a:lnTo>
                <a:close/>
              </a:path>
              <a:path w="205740" h="609600">
                <a:moveTo>
                  <a:pt x="91440" y="544829"/>
                </a:moveTo>
                <a:lnTo>
                  <a:pt x="31750" y="544829"/>
                </a:lnTo>
                <a:lnTo>
                  <a:pt x="31750" y="546099"/>
                </a:lnTo>
                <a:lnTo>
                  <a:pt x="91440" y="546099"/>
                </a:lnTo>
                <a:lnTo>
                  <a:pt x="91440" y="544829"/>
                </a:lnTo>
                <a:close/>
              </a:path>
              <a:path w="205740" h="609600">
                <a:moveTo>
                  <a:pt x="92710" y="543559"/>
                </a:moveTo>
                <a:lnTo>
                  <a:pt x="33020" y="543559"/>
                </a:lnTo>
                <a:lnTo>
                  <a:pt x="33020" y="544829"/>
                </a:lnTo>
                <a:lnTo>
                  <a:pt x="92710" y="544829"/>
                </a:lnTo>
                <a:lnTo>
                  <a:pt x="92710" y="543559"/>
                </a:lnTo>
                <a:close/>
              </a:path>
              <a:path w="205740" h="609600">
                <a:moveTo>
                  <a:pt x="93979" y="542289"/>
                </a:moveTo>
                <a:lnTo>
                  <a:pt x="35559" y="542289"/>
                </a:lnTo>
                <a:lnTo>
                  <a:pt x="35559" y="543559"/>
                </a:lnTo>
                <a:lnTo>
                  <a:pt x="93979" y="543559"/>
                </a:lnTo>
                <a:lnTo>
                  <a:pt x="93979" y="542289"/>
                </a:lnTo>
                <a:close/>
              </a:path>
              <a:path w="205740" h="609600">
                <a:moveTo>
                  <a:pt x="95250" y="539749"/>
                </a:moveTo>
                <a:lnTo>
                  <a:pt x="36829" y="539749"/>
                </a:lnTo>
                <a:lnTo>
                  <a:pt x="36829" y="542289"/>
                </a:lnTo>
                <a:lnTo>
                  <a:pt x="95250" y="542289"/>
                </a:lnTo>
                <a:lnTo>
                  <a:pt x="95250" y="539749"/>
                </a:lnTo>
                <a:close/>
              </a:path>
              <a:path w="205740" h="609600">
                <a:moveTo>
                  <a:pt x="96519" y="538479"/>
                </a:moveTo>
                <a:lnTo>
                  <a:pt x="40639" y="538479"/>
                </a:lnTo>
                <a:lnTo>
                  <a:pt x="40639" y="539749"/>
                </a:lnTo>
                <a:lnTo>
                  <a:pt x="96520" y="539749"/>
                </a:lnTo>
                <a:lnTo>
                  <a:pt x="96519" y="538479"/>
                </a:lnTo>
                <a:close/>
              </a:path>
              <a:path w="205740" h="609600">
                <a:moveTo>
                  <a:pt x="97789" y="537209"/>
                </a:moveTo>
                <a:lnTo>
                  <a:pt x="41909" y="537209"/>
                </a:lnTo>
                <a:lnTo>
                  <a:pt x="41909" y="538479"/>
                </a:lnTo>
                <a:lnTo>
                  <a:pt x="97789" y="538479"/>
                </a:lnTo>
                <a:lnTo>
                  <a:pt x="97789" y="537209"/>
                </a:lnTo>
                <a:close/>
              </a:path>
              <a:path w="205740" h="609600">
                <a:moveTo>
                  <a:pt x="99059" y="535939"/>
                </a:moveTo>
                <a:lnTo>
                  <a:pt x="43179" y="535939"/>
                </a:lnTo>
                <a:lnTo>
                  <a:pt x="43179" y="537209"/>
                </a:lnTo>
                <a:lnTo>
                  <a:pt x="99059" y="537209"/>
                </a:lnTo>
                <a:lnTo>
                  <a:pt x="99059" y="535939"/>
                </a:lnTo>
                <a:close/>
              </a:path>
              <a:path w="205740" h="609600">
                <a:moveTo>
                  <a:pt x="100329" y="533399"/>
                </a:moveTo>
                <a:lnTo>
                  <a:pt x="44450" y="533399"/>
                </a:lnTo>
                <a:lnTo>
                  <a:pt x="44450" y="535939"/>
                </a:lnTo>
                <a:lnTo>
                  <a:pt x="100329" y="535939"/>
                </a:lnTo>
                <a:lnTo>
                  <a:pt x="100329" y="533399"/>
                </a:lnTo>
                <a:close/>
              </a:path>
              <a:path w="205740" h="609600">
                <a:moveTo>
                  <a:pt x="104139" y="530859"/>
                </a:moveTo>
                <a:lnTo>
                  <a:pt x="46989" y="530859"/>
                </a:lnTo>
                <a:lnTo>
                  <a:pt x="46989" y="533399"/>
                </a:lnTo>
                <a:lnTo>
                  <a:pt x="102869" y="533399"/>
                </a:lnTo>
                <a:lnTo>
                  <a:pt x="102869" y="532129"/>
                </a:lnTo>
                <a:lnTo>
                  <a:pt x="104139" y="532129"/>
                </a:lnTo>
                <a:lnTo>
                  <a:pt x="104139" y="530859"/>
                </a:lnTo>
                <a:close/>
              </a:path>
              <a:path w="205740" h="609600">
                <a:moveTo>
                  <a:pt x="105409" y="529589"/>
                </a:moveTo>
                <a:lnTo>
                  <a:pt x="48259" y="529589"/>
                </a:lnTo>
                <a:lnTo>
                  <a:pt x="48259" y="530859"/>
                </a:lnTo>
                <a:lnTo>
                  <a:pt x="105409" y="530859"/>
                </a:lnTo>
                <a:lnTo>
                  <a:pt x="105409" y="529589"/>
                </a:lnTo>
                <a:close/>
              </a:path>
              <a:path w="205740" h="609600">
                <a:moveTo>
                  <a:pt x="106679" y="527049"/>
                </a:moveTo>
                <a:lnTo>
                  <a:pt x="49529" y="527049"/>
                </a:lnTo>
                <a:lnTo>
                  <a:pt x="49529" y="529589"/>
                </a:lnTo>
                <a:lnTo>
                  <a:pt x="106679" y="529589"/>
                </a:lnTo>
                <a:lnTo>
                  <a:pt x="106679" y="527049"/>
                </a:lnTo>
                <a:close/>
              </a:path>
              <a:path w="205740" h="609600">
                <a:moveTo>
                  <a:pt x="107950" y="525779"/>
                </a:moveTo>
                <a:lnTo>
                  <a:pt x="52070" y="525779"/>
                </a:lnTo>
                <a:lnTo>
                  <a:pt x="52070" y="527049"/>
                </a:lnTo>
                <a:lnTo>
                  <a:pt x="107950" y="527049"/>
                </a:lnTo>
                <a:lnTo>
                  <a:pt x="107950" y="525779"/>
                </a:lnTo>
                <a:close/>
              </a:path>
              <a:path w="205740" h="609600">
                <a:moveTo>
                  <a:pt x="110489" y="523239"/>
                </a:moveTo>
                <a:lnTo>
                  <a:pt x="53339" y="523239"/>
                </a:lnTo>
                <a:lnTo>
                  <a:pt x="53339" y="525779"/>
                </a:lnTo>
                <a:lnTo>
                  <a:pt x="109219" y="525779"/>
                </a:lnTo>
                <a:lnTo>
                  <a:pt x="109219" y="524509"/>
                </a:lnTo>
                <a:lnTo>
                  <a:pt x="110489" y="524509"/>
                </a:lnTo>
                <a:lnTo>
                  <a:pt x="110489" y="523239"/>
                </a:lnTo>
                <a:close/>
              </a:path>
              <a:path w="205740" h="609600">
                <a:moveTo>
                  <a:pt x="111759" y="520699"/>
                </a:moveTo>
                <a:lnTo>
                  <a:pt x="54609" y="520699"/>
                </a:lnTo>
                <a:lnTo>
                  <a:pt x="54609" y="523239"/>
                </a:lnTo>
                <a:lnTo>
                  <a:pt x="111759" y="523239"/>
                </a:lnTo>
                <a:lnTo>
                  <a:pt x="111759" y="520699"/>
                </a:lnTo>
                <a:close/>
              </a:path>
              <a:path w="205740" h="609600">
                <a:moveTo>
                  <a:pt x="114300" y="519429"/>
                </a:moveTo>
                <a:lnTo>
                  <a:pt x="57150" y="519429"/>
                </a:lnTo>
                <a:lnTo>
                  <a:pt x="57150" y="520699"/>
                </a:lnTo>
                <a:lnTo>
                  <a:pt x="114300" y="520699"/>
                </a:lnTo>
                <a:lnTo>
                  <a:pt x="114300" y="519429"/>
                </a:lnTo>
                <a:close/>
              </a:path>
              <a:path w="205740" h="609600">
                <a:moveTo>
                  <a:pt x="115570" y="518159"/>
                </a:moveTo>
                <a:lnTo>
                  <a:pt x="58420" y="518159"/>
                </a:lnTo>
                <a:lnTo>
                  <a:pt x="58420" y="519429"/>
                </a:lnTo>
                <a:lnTo>
                  <a:pt x="115570" y="519429"/>
                </a:lnTo>
                <a:lnTo>
                  <a:pt x="115570" y="518159"/>
                </a:lnTo>
                <a:close/>
              </a:path>
              <a:path w="205740" h="609600">
                <a:moveTo>
                  <a:pt x="116839" y="514349"/>
                </a:moveTo>
                <a:lnTo>
                  <a:pt x="60959" y="514349"/>
                </a:lnTo>
                <a:lnTo>
                  <a:pt x="60959" y="516889"/>
                </a:lnTo>
                <a:lnTo>
                  <a:pt x="59689" y="516889"/>
                </a:lnTo>
                <a:lnTo>
                  <a:pt x="59689" y="518159"/>
                </a:lnTo>
                <a:lnTo>
                  <a:pt x="116839" y="518159"/>
                </a:lnTo>
                <a:lnTo>
                  <a:pt x="116839" y="514349"/>
                </a:lnTo>
                <a:close/>
              </a:path>
              <a:path w="205740" h="609600">
                <a:moveTo>
                  <a:pt x="119379" y="513079"/>
                </a:moveTo>
                <a:lnTo>
                  <a:pt x="62229" y="513079"/>
                </a:lnTo>
                <a:lnTo>
                  <a:pt x="62229" y="514349"/>
                </a:lnTo>
                <a:lnTo>
                  <a:pt x="119379" y="514349"/>
                </a:lnTo>
                <a:lnTo>
                  <a:pt x="119379" y="513079"/>
                </a:lnTo>
                <a:close/>
              </a:path>
              <a:path w="205740" h="609600">
                <a:moveTo>
                  <a:pt x="120650" y="511809"/>
                </a:moveTo>
                <a:lnTo>
                  <a:pt x="63500" y="511809"/>
                </a:lnTo>
                <a:lnTo>
                  <a:pt x="63500" y="513079"/>
                </a:lnTo>
                <a:lnTo>
                  <a:pt x="120650" y="513079"/>
                </a:lnTo>
                <a:lnTo>
                  <a:pt x="120650" y="511809"/>
                </a:lnTo>
                <a:close/>
              </a:path>
              <a:path w="205740" h="609600">
                <a:moveTo>
                  <a:pt x="121920" y="510539"/>
                </a:moveTo>
                <a:lnTo>
                  <a:pt x="64770" y="510539"/>
                </a:lnTo>
                <a:lnTo>
                  <a:pt x="64770" y="511809"/>
                </a:lnTo>
                <a:lnTo>
                  <a:pt x="121920" y="511809"/>
                </a:lnTo>
                <a:lnTo>
                  <a:pt x="121920" y="510539"/>
                </a:lnTo>
                <a:close/>
              </a:path>
              <a:path w="205740" h="609600">
                <a:moveTo>
                  <a:pt x="123189" y="507999"/>
                </a:moveTo>
                <a:lnTo>
                  <a:pt x="66039" y="507999"/>
                </a:lnTo>
                <a:lnTo>
                  <a:pt x="66039" y="510539"/>
                </a:lnTo>
                <a:lnTo>
                  <a:pt x="123189" y="510539"/>
                </a:lnTo>
                <a:lnTo>
                  <a:pt x="123189" y="507999"/>
                </a:lnTo>
                <a:close/>
              </a:path>
              <a:path w="205740" h="609600">
                <a:moveTo>
                  <a:pt x="125729" y="505459"/>
                </a:moveTo>
                <a:lnTo>
                  <a:pt x="68579" y="505459"/>
                </a:lnTo>
                <a:lnTo>
                  <a:pt x="68579" y="507999"/>
                </a:lnTo>
                <a:lnTo>
                  <a:pt x="125729" y="507999"/>
                </a:lnTo>
                <a:lnTo>
                  <a:pt x="125729" y="505459"/>
                </a:lnTo>
                <a:close/>
              </a:path>
              <a:path w="205740" h="609600">
                <a:moveTo>
                  <a:pt x="127000" y="504189"/>
                </a:moveTo>
                <a:lnTo>
                  <a:pt x="69850" y="504189"/>
                </a:lnTo>
                <a:lnTo>
                  <a:pt x="69850" y="505459"/>
                </a:lnTo>
                <a:lnTo>
                  <a:pt x="127000" y="505459"/>
                </a:lnTo>
                <a:lnTo>
                  <a:pt x="127000" y="504189"/>
                </a:lnTo>
                <a:close/>
              </a:path>
              <a:path w="205740" h="609600">
                <a:moveTo>
                  <a:pt x="128270" y="501649"/>
                </a:moveTo>
                <a:lnTo>
                  <a:pt x="71120" y="501649"/>
                </a:lnTo>
                <a:lnTo>
                  <a:pt x="71120" y="504189"/>
                </a:lnTo>
                <a:lnTo>
                  <a:pt x="128270" y="504189"/>
                </a:lnTo>
                <a:lnTo>
                  <a:pt x="128270" y="501649"/>
                </a:lnTo>
                <a:close/>
              </a:path>
              <a:path w="205740" h="609600">
                <a:moveTo>
                  <a:pt x="130809" y="500379"/>
                </a:moveTo>
                <a:lnTo>
                  <a:pt x="73659" y="500379"/>
                </a:lnTo>
                <a:lnTo>
                  <a:pt x="73659" y="501649"/>
                </a:lnTo>
                <a:lnTo>
                  <a:pt x="130809" y="501649"/>
                </a:lnTo>
                <a:lnTo>
                  <a:pt x="130809" y="500379"/>
                </a:lnTo>
                <a:close/>
              </a:path>
              <a:path w="205740" h="609600">
                <a:moveTo>
                  <a:pt x="133350" y="497839"/>
                </a:moveTo>
                <a:lnTo>
                  <a:pt x="74929" y="497839"/>
                </a:lnTo>
                <a:lnTo>
                  <a:pt x="74929" y="500379"/>
                </a:lnTo>
                <a:lnTo>
                  <a:pt x="132079" y="500379"/>
                </a:lnTo>
                <a:lnTo>
                  <a:pt x="132079" y="499109"/>
                </a:lnTo>
                <a:lnTo>
                  <a:pt x="133350" y="499109"/>
                </a:lnTo>
                <a:lnTo>
                  <a:pt x="133350" y="497839"/>
                </a:lnTo>
                <a:close/>
              </a:path>
              <a:path w="205740" h="609600">
                <a:moveTo>
                  <a:pt x="134620" y="495299"/>
                </a:moveTo>
                <a:lnTo>
                  <a:pt x="76200" y="495299"/>
                </a:lnTo>
                <a:lnTo>
                  <a:pt x="76200" y="497839"/>
                </a:lnTo>
                <a:lnTo>
                  <a:pt x="134620" y="497839"/>
                </a:lnTo>
                <a:lnTo>
                  <a:pt x="134620" y="495299"/>
                </a:lnTo>
                <a:close/>
              </a:path>
              <a:path w="205740" h="609600">
                <a:moveTo>
                  <a:pt x="135889" y="494029"/>
                </a:moveTo>
                <a:lnTo>
                  <a:pt x="78739" y="494029"/>
                </a:lnTo>
                <a:lnTo>
                  <a:pt x="78739" y="495299"/>
                </a:lnTo>
                <a:lnTo>
                  <a:pt x="135890" y="495299"/>
                </a:lnTo>
                <a:lnTo>
                  <a:pt x="135889" y="494029"/>
                </a:lnTo>
                <a:close/>
              </a:path>
              <a:path w="205740" h="609600">
                <a:moveTo>
                  <a:pt x="137159" y="492759"/>
                </a:moveTo>
                <a:lnTo>
                  <a:pt x="80009" y="492759"/>
                </a:lnTo>
                <a:lnTo>
                  <a:pt x="80009" y="494029"/>
                </a:lnTo>
                <a:lnTo>
                  <a:pt x="137159" y="494029"/>
                </a:lnTo>
                <a:lnTo>
                  <a:pt x="137159" y="492759"/>
                </a:lnTo>
                <a:close/>
              </a:path>
              <a:path w="205740" h="609600">
                <a:moveTo>
                  <a:pt x="138429" y="491489"/>
                </a:moveTo>
                <a:lnTo>
                  <a:pt x="81279" y="491489"/>
                </a:lnTo>
                <a:lnTo>
                  <a:pt x="81279" y="492759"/>
                </a:lnTo>
                <a:lnTo>
                  <a:pt x="138429" y="492759"/>
                </a:lnTo>
                <a:lnTo>
                  <a:pt x="138429" y="491489"/>
                </a:lnTo>
                <a:close/>
              </a:path>
              <a:path w="205740" h="609600">
                <a:moveTo>
                  <a:pt x="139700" y="488949"/>
                </a:moveTo>
                <a:lnTo>
                  <a:pt x="82550" y="488949"/>
                </a:lnTo>
                <a:lnTo>
                  <a:pt x="82550" y="491489"/>
                </a:lnTo>
                <a:lnTo>
                  <a:pt x="139700" y="491489"/>
                </a:lnTo>
                <a:lnTo>
                  <a:pt x="139700" y="488949"/>
                </a:lnTo>
                <a:close/>
              </a:path>
              <a:path w="205740" h="609600">
                <a:moveTo>
                  <a:pt x="142240" y="487679"/>
                </a:moveTo>
                <a:lnTo>
                  <a:pt x="83820" y="487679"/>
                </a:lnTo>
                <a:lnTo>
                  <a:pt x="83820" y="488949"/>
                </a:lnTo>
                <a:lnTo>
                  <a:pt x="142240" y="488949"/>
                </a:lnTo>
                <a:lnTo>
                  <a:pt x="142240" y="487679"/>
                </a:lnTo>
                <a:close/>
              </a:path>
              <a:path w="205740" h="609600">
                <a:moveTo>
                  <a:pt x="143509" y="486409"/>
                </a:moveTo>
                <a:lnTo>
                  <a:pt x="85089" y="486409"/>
                </a:lnTo>
                <a:lnTo>
                  <a:pt x="85089" y="487679"/>
                </a:lnTo>
                <a:lnTo>
                  <a:pt x="143509" y="487679"/>
                </a:lnTo>
                <a:lnTo>
                  <a:pt x="143509" y="486409"/>
                </a:lnTo>
                <a:close/>
              </a:path>
              <a:path w="205740" h="609600">
                <a:moveTo>
                  <a:pt x="144779" y="482599"/>
                </a:moveTo>
                <a:lnTo>
                  <a:pt x="87629" y="482599"/>
                </a:lnTo>
                <a:lnTo>
                  <a:pt x="87629" y="485139"/>
                </a:lnTo>
                <a:lnTo>
                  <a:pt x="86359" y="485139"/>
                </a:lnTo>
                <a:lnTo>
                  <a:pt x="86359" y="486409"/>
                </a:lnTo>
                <a:lnTo>
                  <a:pt x="144779" y="486409"/>
                </a:lnTo>
                <a:lnTo>
                  <a:pt x="144779" y="482599"/>
                </a:lnTo>
                <a:close/>
              </a:path>
              <a:path w="205740" h="609600">
                <a:moveTo>
                  <a:pt x="148590" y="480059"/>
                </a:moveTo>
                <a:lnTo>
                  <a:pt x="90170" y="480059"/>
                </a:lnTo>
                <a:lnTo>
                  <a:pt x="90170" y="482599"/>
                </a:lnTo>
                <a:lnTo>
                  <a:pt x="147320" y="482599"/>
                </a:lnTo>
                <a:lnTo>
                  <a:pt x="147320" y="481329"/>
                </a:lnTo>
                <a:lnTo>
                  <a:pt x="148590" y="481329"/>
                </a:lnTo>
                <a:lnTo>
                  <a:pt x="148590" y="480059"/>
                </a:lnTo>
                <a:close/>
              </a:path>
              <a:path w="205740" h="609600">
                <a:moveTo>
                  <a:pt x="149859" y="476249"/>
                </a:moveTo>
                <a:lnTo>
                  <a:pt x="92709" y="476249"/>
                </a:lnTo>
                <a:lnTo>
                  <a:pt x="92709" y="478789"/>
                </a:lnTo>
                <a:lnTo>
                  <a:pt x="91439" y="478789"/>
                </a:lnTo>
                <a:lnTo>
                  <a:pt x="91439" y="480059"/>
                </a:lnTo>
                <a:lnTo>
                  <a:pt x="149859" y="480059"/>
                </a:lnTo>
                <a:lnTo>
                  <a:pt x="149859" y="476249"/>
                </a:lnTo>
                <a:close/>
              </a:path>
              <a:path w="205740" h="609600">
                <a:moveTo>
                  <a:pt x="151129" y="474979"/>
                </a:moveTo>
                <a:lnTo>
                  <a:pt x="95250" y="474979"/>
                </a:lnTo>
                <a:lnTo>
                  <a:pt x="95250" y="476249"/>
                </a:lnTo>
                <a:lnTo>
                  <a:pt x="151129" y="476249"/>
                </a:lnTo>
                <a:lnTo>
                  <a:pt x="151129" y="474979"/>
                </a:lnTo>
                <a:close/>
              </a:path>
              <a:path w="205740" h="609600">
                <a:moveTo>
                  <a:pt x="152400" y="472439"/>
                </a:moveTo>
                <a:lnTo>
                  <a:pt x="96520" y="472439"/>
                </a:lnTo>
                <a:lnTo>
                  <a:pt x="96520" y="474979"/>
                </a:lnTo>
                <a:lnTo>
                  <a:pt x="152400" y="474979"/>
                </a:lnTo>
                <a:lnTo>
                  <a:pt x="152400" y="472439"/>
                </a:lnTo>
                <a:close/>
              </a:path>
              <a:path w="205740" h="609600">
                <a:moveTo>
                  <a:pt x="153669" y="469899"/>
                </a:moveTo>
                <a:lnTo>
                  <a:pt x="97789" y="469899"/>
                </a:lnTo>
                <a:lnTo>
                  <a:pt x="97789" y="472439"/>
                </a:lnTo>
                <a:lnTo>
                  <a:pt x="153669" y="472439"/>
                </a:lnTo>
                <a:lnTo>
                  <a:pt x="153669" y="469899"/>
                </a:lnTo>
                <a:close/>
              </a:path>
              <a:path w="205740" h="609600">
                <a:moveTo>
                  <a:pt x="154940" y="466089"/>
                </a:moveTo>
                <a:lnTo>
                  <a:pt x="101600" y="466089"/>
                </a:lnTo>
                <a:lnTo>
                  <a:pt x="101600" y="468629"/>
                </a:lnTo>
                <a:lnTo>
                  <a:pt x="100329" y="468629"/>
                </a:lnTo>
                <a:lnTo>
                  <a:pt x="100329" y="469899"/>
                </a:lnTo>
                <a:lnTo>
                  <a:pt x="154939" y="469899"/>
                </a:lnTo>
                <a:lnTo>
                  <a:pt x="154940" y="466089"/>
                </a:lnTo>
                <a:close/>
              </a:path>
              <a:path w="205740" h="609600">
                <a:moveTo>
                  <a:pt x="156210" y="464819"/>
                </a:moveTo>
                <a:lnTo>
                  <a:pt x="102870" y="464819"/>
                </a:lnTo>
                <a:lnTo>
                  <a:pt x="102870" y="466089"/>
                </a:lnTo>
                <a:lnTo>
                  <a:pt x="156210" y="466089"/>
                </a:lnTo>
                <a:lnTo>
                  <a:pt x="156210" y="464819"/>
                </a:lnTo>
                <a:close/>
              </a:path>
              <a:path w="205740" h="609600">
                <a:moveTo>
                  <a:pt x="158750" y="457199"/>
                </a:moveTo>
                <a:lnTo>
                  <a:pt x="106679" y="457199"/>
                </a:lnTo>
                <a:lnTo>
                  <a:pt x="106679" y="459739"/>
                </a:lnTo>
                <a:lnTo>
                  <a:pt x="105409" y="459739"/>
                </a:lnTo>
                <a:lnTo>
                  <a:pt x="105409" y="462279"/>
                </a:lnTo>
                <a:lnTo>
                  <a:pt x="104139" y="462279"/>
                </a:lnTo>
                <a:lnTo>
                  <a:pt x="104139" y="463549"/>
                </a:lnTo>
                <a:lnTo>
                  <a:pt x="156209" y="463549"/>
                </a:lnTo>
                <a:lnTo>
                  <a:pt x="156209" y="464819"/>
                </a:lnTo>
                <a:lnTo>
                  <a:pt x="157479" y="464819"/>
                </a:lnTo>
                <a:lnTo>
                  <a:pt x="157479" y="461009"/>
                </a:lnTo>
                <a:lnTo>
                  <a:pt x="158750" y="461009"/>
                </a:lnTo>
                <a:lnTo>
                  <a:pt x="158750" y="457199"/>
                </a:lnTo>
                <a:close/>
              </a:path>
              <a:path w="205740" h="609600">
                <a:moveTo>
                  <a:pt x="160020" y="453389"/>
                </a:moveTo>
                <a:lnTo>
                  <a:pt x="109220" y="453389"/>
                </a:lnTo>
                <a:lnTo>
                  <a:pt x="109220" y="454659"/>
                </a:lnTo>
                <a:lnTo>
                  <a:pt x="107950" y="454659"/>
                </a:lnTo>
                <a:lnTo>
                  <a:pt x="107950" y="455929"/>
                </a:lnTo>
                <a:lnTo>
                  <a:pt x="160020" y="455929"/>
                </a:lnTo>
                <a:lnTo>
                  <a:pt x="160020" y="453389"/>
                </a:lnTo>
                <a:close/>
              </a:path>
              <a:path w="205740" h="609600">
                <a:moveTo>
                  <a:pt x="161289" y="450849"/>
                </a:moveTo>
                <a:lnTo>
                  <a:pt x="110489" y="450849"/>
                </a:lnTo>
                <a:lnTo>
                  <a:pt x="110489" y="453389"/>
                </a:lnTo>
                <a:lnTo>
                  <a:pt x="161289" y="453389"/>
                </a:lnTo>
                <a:lnTo>
                  <a:pt x="161289" y="450849"/>
                </a:lnTo>
                <a:close/>
              </a:path>
              <a:path w="205740" h="609600">
                <a:moveTo>
                  <a:pt x="162559" y="448309"/>
                </a:moveTo>
                <a:lnTo>
                  <a:pt x="111759" y="448309"/>
                </a:lnTo>
                <a:lnTo>
                  <a:pt x="111759" y="449579"/>
                </a:lnTo>
                <a:lnTo>
                  <a:pt x="162559" y="449579"/>
                </a:lnTo>
                <a:lnTo>
                  <a:pt x="162559" y="448309"/>
                </a:lnTo>
                <a:close/>
              </a:path>
              <a:path w="205740" h="609600">
                <a:moveTo>
                  <a:pt x="163829" y="444499"/>
                </a:moveTo>
                <a:lnTo>
                  <a:pt x="114300" y="444499"/>
                </a:lnTo>
                <a:lnTo>
                  <a:pt x="114300" y="447039"/>
                </a:lnTo>
                <a:lnTo>
                  <a:pt x="113029" y="447039"/>
                </a:lnTo>
                <a:lnTo>
                  <a:pt x="113029" y="448309"/>
                </a:lnTo>
                <a:lnTo>
                  <a:pt x="163829" y="448309"/>
                </a:lnTo>
                <a:lnTo>
                  <a:pt x="163829" y="444499"/>
                </a:lnTo>
                <a:close/>
              </a:path>
              <a:path w="205740" h="609600">
                <a:moveTo>
                  <a:pt x="116839" y="443229"/>
                </a:moveTo>
                <a:lnTo>
                  <a:pt x="115570" y="443229"/>
                </a:lnTo>
                <a:lnTo>
                  <a:pt x="115570" y="444499"/>
                </a:lnTo>
                <a:lnTo>
                  <a:pt x="116839" y="444499"/>
                </a:lnTo>
                <a:lnTo>
                  <a:pt x="116839" y="443229"/>
                </a:lnTo>
                <a:close/>
              </a:path>
              <a:path w="205740" h="609600">
                <a:moveTo>
                  <a:pt x="166369" y="439419"/>
                </a:moveTo>
                <a:lnTo>
                  <a:pt x="118109" y="439419"/>
                </a:lnTo>
                <a:lnTo>
                  <a:pt x="118109" y="440689"/>
                </a:lnTo>
                <a:lnTo>
                  <a:pt x="116839" y="440689"/>
                </a:lnTo>
                <a:lnTo>
                  <a:pt x="116839" y="443229"/>
                </a:lnTo>
                <a:lnTo>
                  <a:pt x="165100" y="443229"/>
                </a:lnTo>
                <a:lnTo>
                  <a:pt x="165099" y="441959"/>
                </a:lnTo>
                <a:lnTo>
                  <a:pt x="166369" y="441959"/>
                </a:lnTo>
                <a:lnTo>
                  <a:pt x="166369" y="439419"/>
                </a:lnTo>
                <a:close/>
              </a:path>
              <a:path w="205740" h="609600">
                <a:moveTo>
                  <a:pt x="120650" y="436879"/>
                </a:moveTo>
                <a:lnTo>
                  <a:pt x="119379" y="436879"/>
                </a:lnTo>
                <a:lnTo>
                  <a:pt x="119379" y="439419"/>
                </a:lnTo>
                <a:lnTo>
                  <a:pt x="167639" y="439419"/>
                </a:lnTo>
                <a:lnTo>
                  <a:pt x="167639" y="438149"/>
                </a:lnTo>
                <a:lnTo>
                  <a:pt x="120650" y="438149"/>
                </a:lnTo>
                <a:lnTo>
                  <a:pt x="120650" y="436879"/>
                </a:lnTo>
                <a:close/>
              </a:path>
              <a:path w="205740" h="609600">
                <a:moveTo>
                  <a:pt x="168910" y="433069"/>
                </a:moveTo>
                <a:lnTo>
                  <a:pt x="121920" y="433069"/>
                </a:lnTo>
                <a:lnTo>
                  <a:pt x="121920" y="434339"/>
                </a:lnTo>
                <a:lnTo>
                  <a:pt x="120650" y="434339"/>
                </a:lnTo>
                <a:lnTo>
                  <a:pt x="120650" y="436879"/>
                </a:lnTo>
                <a:lnTo>
                  <a:pt x="167639" y="436879"/>
                </a:lnTo>
                <a:lnTo>
                  <a:pt x="167639" y="438149"/>
                </a:lnTo>
                <a:lnTo>
                  <a:pt x="168909" y="438149"/>
                </a:lnTo>
                <a:lnTo>
                  <a:pt x="168910" y="433069"/>
                </a:lnTo>
                <a:close/>
              </a:path>
              <a:path w="205740" h="609600">
                <a:moveTo>
                  <a:pt x="124459" y="430529"/>
                </a:moveTo>
                <a:lnTo>
                  <a:pt x="123189" y="430529"/>
                </a:lnTo>
                <a:lnTo>
                  <a:pt x="123189" y="433069"/>
                </a:lnTo>
                <a:lnTo>
                  <a:pt x="170179" y="433069"/>
                </a:lnTo>
                <a:lnTo>
                  <a:pt x="170179" y="431799"/>
                </a:lnTo>
                <a:lnTo>
                  <a:pt x="124459" y="431799"/>
                </a:lnTo>
                <a:lnTo>
                  <a:pt x="124459" y="430529"/>
                </a:lnTo>
                <a:close/>
              </a:path>
              <a:path w="205740" h="609600">
                <a:moveTo>
                  <a:pt x="172720" y="425449"/>
                </a:moveTo>
                <a:lnTo>
                  <a:pt x="127000" y="425449"/>
                </a:lnTo>
                <a:lnTo>
                  <a:pt x="127000" y="426719"/>
                </a:lnTo>
                <a:lnTo>
                  <a:pt x="125729" y="426719"/>
                </a:lnTo>
                <a:lnTo>
                  <a:pt x="125729" y="429259"/>
                </a:lnTo>
                <a:lnTo>
                  <a:pt x="124459" y="429259"/>
                </a:lnTo>
                <a:lnTo>
                  <a:pt x="124459" y="430529"/>
                </a:lnTo>
                <a:lnTo>
                  <a:pt x="170179" y="430529"/>
                </a:lnTo>
                <a:lnTo>
                  <a:pt x="170179" y="431799"/>
                </a:lnTo>
                <a:lnTo>
                  <a:pt x="171450" y="431799"/>
                </a:lnTo>
                <a:lnTo>
                  <a:pt x="171450" y="427989"/>
                </a:lnTo>
                <a:lnTo>
                  <a:pt x="172720" y="427989"/>
                </a:lnTo>
                <a:lnTo>
                  <a:pt x="172720" y="425449"/>
                </a:lnTo>
                <a:close/>
              </a:path>
              <a:path w="205740" h="609600">
                <a:moveTo>
                  <a:pt x="175259" y="419099"/>
                </a:moveTo>
                <a:lnTo>
                  <a:pt x="130809" y="419099"/>
                </a:lnTo>
                <a:lnTo>
                  <a:pt x="130809" y="420369"/>
                </a:lnTo>
                <a:lnTo>
                  <a:pt x="129539" y="420369"/>
                </a:lnTo>
                <a:lnTo>
                  <a:pt x="129539" y="422909"/>
                </a:lnTo>
                <a:lnTo>
                  <a:pt x="128270" y="422909"/>
                </a:lnTo>
                <a:lnTo>
                  <a:pt x="128270" y="425449"/>
                </a:lnTo>
                <a:lnTo>
                  <a:pt x="173990" y="425449"/>
                </a:lnTo>
                <a:lnTo>
                  <a:pt x="173989" y="421639"/>
                </a:lnTo>
                <a:lnTo>
                  <a:pt x="175259" y="421639"/>
                </a:lnTo>
                <a:lnTo>
                  <a:pt x="175259" y="419099"/>
                </a:lnTo>
                <a:close/>
              </a:path>
              <a:path w="205740" h="609600">
                <a:moveTo>
                  <a:pt x="176529" y="416559"/>
                </a:moveTo>
                <a:lnTo>
                  <a:pt x="132079" y="416559"/>
                </a:lnTo>
                <a:lnTo>
                  <a:pt x="132079" y="419099"/>
                </a:lnTo>
                <a:lnTo>
                  <a:pt x="176529" y="419099"/>
                </a:lnTo>
                <a:lnTo>
                  <a:pt x="176529" y="416559"/>
                </a:lnTo>
                <a:close/>
              </a:path>
              <a:path w="205740" h="609600">
                <a:moveTo>
                  <a:pt x="179069" y="410209"/>
                </a:moveTo>
                <a:lnTo>
                  <a:pt x="135889" y="410209"/>
                </a:lnTo>
                <a:lnTo>
                  <a:pt x="135889" y="412749"/>
                </a:lnTo>
                <a:lnTo>
                  <a:pt x="134620" y="412749"/>
                </a:lnTo>
                <a:lnTo>
                  <a:pt x="134620" y="415289"/>
                </a:lnTo>
                <a:lnTo>
                  <a:pt x="133350" y="415289"/>
                </a:lnTo>
                <a:lnTo>
                  <a:pt x="133350" y="416559"/>
                </a:lnTo>
                <a:lnTo>
                  <a:pt x="177800" y="416559"/>
                </a:lnTo>
                <a:lnTo>
                  <a:pt x="177800" y="414019"/>
                </a:lnTo>
                <a:lnTo>
                  <a:pt x="179070" y="414019"/>
                </a:lnTo>
                <a:lnTo>
                  <a:pt x="179069" y="410209"/>
                </a:lnTo>
                <a:close/>
              </a:path>
              <a:path w="205740" h="609600">
                <a:moveTo>
                  <a:pt x="181609" y="405129"/>
                </a:moveTo>
                <a:lnTo>
                  <a:pt x="139700" y="405129"/>
                </a:lnTo>
                <a:lnTo>
                  <a:pt x="139700" y="406399"/>
                </a:lnTo>
                <a:lnTo>
                  <a:pt x="138429" y="406399"/>
                </a:lnTo>
                <a:lnTo>
                  <a:pt x="138429" y="408939"/>
                </a:lnTo>
                <a:lnTo>
                  <a:pt x="137159" y="408939"/>
                </a:lnTo>
                <a:lnTo>
                  <a:pt x="137159" y="410209"/>
                </a:lnTo>
                <a:lnTo>
                  <a:pt x="180339" y="410209"/>
                </a:lnTo>
                <a:lnTo>
                  <a:pt x="180339" y="407669"/>
                </a:lnTo>
                <a:lnTo>
                  <a:pt x="181609" y="407669"/>
                </a:lnTo>
                <a:lnTo>
                  <a:pt x="181609" y="405129"/>
                </a:lnTo>
                <a:close/>
              </a:path>
              <a:path w="205740" h="609600">
                <a:moveTo>
                  <a:pt x="182879" y="401319"/>
                </a:moveTo>
                <a:lnTo>
                  <a:pt x="142239" y="401319"/>
                </a:lnTo>
                <a:lnTo>
                  <a:pt x="142239" y="402589"/>
                </a:lnTo>
                <a:lnTo>
                  <a:pt x="140970" y="402589"/>
                </a:lnTo>
                <a:lnTo>
                  <a:pt x="140970" y="405129"/>
                </a:lnTo>
                <a:lnTo>
                  <a:pt x="182879" y="405129"/>
                </a:lnTo>
                <a:lnTo>
                  <a:pt x="182879" y="401319"/>
                </a:lnTo>
                <a:close/>
              </a:path>
              <a:path w="205740" h="609600">
                <a:moveTo>
                  <a:pt x="184150" y="398779"/>
                </a:moveTo>
                <a:lnTo>
                  <a:pt x="143509" y="398779"/>
                </a:lnTo>
                <a:lnTo>
                  <a:pt x="143509" y="401319"/>
                </a:lnTo>
                <a:lnTo>
                  <a:pt x="184150" y="401319"/>
                </a:lnTo>
                <a:lnTo>
                  <a:pt x="184150" y="398779"/>
                </a:lnTo>
                <a:close/>
              </a:path>
              <a:path w="205740" h="609600">
                <a:moveTo>
                  <a:pt x="185420" y="396239"/>
                </a:moveTo>
                <a:lnTo>
                  <a:pt x="144779" y="396239"/>
                </a:lnTo>
                <a:lnTo>
                  <a:pt x="144779" y="398779"/>
                </a:lnTo>
                <a:lnTo>
                  <a:pt x="185420" y="398779"/>
                </a:lnTo>
                <a:lnTo>
                  <a:pt x="185420" y="396239"/>
                </a:lnTo>
                <a:close/>
              </a:path>
              <a:path w="205740" h="609600">
                <a:moveTo>
                  <a:pt x="187959" y="389889"/>
                </a:moveTo>
                <a:lnTo>
                  <a:pt x="148589" y="389889"/>
                </a:lnTo>
                <a:lnTo>
                  <a:pt x="148589" y="392429"/>
                </a:lnTo>
                <a:lnTo>
                  <a:pt x="147320" y="392429"/>
                </a:lnTo>
                <a:lnTo>
                  <a:pt x="147320" y="394969"/>
                </a:lnTo>
                <a:lnTo>
                  <a:pt x="146050" y="394969"/>
                </a:lnTo>
                <a:lnTo>
                  <a:pt x="146050" y="396239"/>
                </a:lnTo>
                <a:lnTo>
                  <a:pt x="186690" y="396239"/>
                </a:lnTo>
                <a:lnTo>
                  <a:pt x="186690" y="393699"/>
                </a:lnTo>
                <a:lnTo>
                  <a:pt x="187960" y="393699"/>
                </a:lnTo>
                <a:lnTo>
                  <a:pt x="187959" y="389889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0" name="bk object 3180"/>
          <p:cNvSpPr/>
          <p:nvPr/>
        </p:nvSpPr>
        <p:spPr>
          <a:xfrm>
            <a:off x="7934959" y="5590540"/>
            <a:ext cx="207010" cy="782320"/>
          </a:xfrm>
          <a:custGeom>
            <a:avLst/>
            <a:gdLst/>
            <a:ahLst/>
            <a:cxnLst/>
            <a:rect l="l" t="t" r="r" b="b"/>
            <a:pathLst>
              <a:path w="207009" h="78232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  <a:path w="207009" h="782320">
                <a:moveTo>
                  <a:pt x="6350" y="1270"/>
                </a:moveTo>
                <a:lnTo>
                  <a:pt x="0" y="1270"/>
                </a:lnTo>
                <a:lnTo>
                  <a:pt x="0" y="5080"/>
                </a:lnTo>
                <a:lnTo>
                  <a:pt x="13970" y="5080"/>
                </a:lnTo>
                <a:lnTo>
                  <a:pt x="13970" y="3810"/>
                </a:lnTo>
                <a:lnTo>
                  <a:pt x="10160" y="3810"/>
                </a:lnTo>
                <a:lnTo>
                  <a:pt x="10160" y="2540"/>
                </a:lnTo>
                <a:lnTo>
                  <a:pt x="6350" y="2540"/>
                </a:lnTo>
                <a:lnTo>
                  <a:pt x="6350" y="1270"/>
                </a:lnTo>
                <a:close/>
              </a:path>
              <a:path w="207009" h="782320">
                <a:moveTo>
                  <a:pt x="16510" y="5080"/>
                </a:moveTo>
                <a:lnTo>
                  <a:pt x="0" y="5080"/>
                </a:lnTo>
                <a:lnTo>
                  <a:pt x="0" y="7620"/>
                </a:lnTo>
                <a:lnTo>
                  <a:pt x="20320" y="7620"/>
                </a:lnTo>
                <a:lnTo>
                  <a:pt x="20320" y="6350"/>
                </a:lnTo>
                <a:lnTo>
                  <a:pt x="16510" y="6350"/>
                </a:lnTo>
                <a:lnTo>
                  <a:pt x="16510" y="5080"/>
                </a:lnTo>
                <a:close/>
              </a:path>
              <a:path w="207009" h="782320">
                <a:moveTo>
                  <a:pt x="24130" y="7620"/>
                </a:moveTo>
                <a:lnTo>
                  <a:pt x="0" y="7620"/>
                </a:lnTo>
                <a:lnTo>
                  <a:pt x="0" y="11430"/>
                </a:lnTo>
                <a:lnTo>
                  <a:pt x="31750" y="11430"/>
                </a:lnTo>
                <a:lnTo>
                  <a:pt x="31750" y="10160"/>
                </a:lnTo>
                <a:lnTo>
                  <a:pt x="27940" y="10160"/>
                </a:lnTo>
                <a:lnTo>
                  <a:pt x="27940" y="8890"/>
                </a:lnTo>
                <a:lnTo>
                  <a:pt x="24130" y="8890"/>
                </a:lnTo>
                <a:lnTo>
                  <a:pt x="24130" y="7620"/>
                </a:lnTo>
                <a:close/>
              </a:path>
              <a:path w="207009" h="782320">
                <a:moveTo>
                  <a:pt x="34290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38100" y="13970"/>
                </a:lnTo>
                <a:lnTo>
                  <a:pt x="38100" y="12700"/>
                </a:lnTo>
                <a:lnTo>
                  <a:pt x="34290" y="12700"/>
                </a:lnTo>
                <a:lnTo>
                  <a:pt x="34290" y="11430"/>
                </a:lnTo>
                <a:close/>
              </a:path>
              <a:path w="207009" h="782320">
                <a:moveTo>
                  <a:pt x="41909" y="13970"/>
                </a:moveTo>
                <a:lnTo>
                  <a:pt x="0" y="13970"/>
                </a:lnTo>
                <a:lnTo>
                  <a:pt x="0" y="17780"/>
                </a:lnTo>
                <a:lnTo>
                  <a:pt x="49529" y="17780"/>
                </a:lnTo>
                <a:lnTo>
                  <a:pt x="49529" y="16510"/>
                </a:lnTo>
                <a:lnTo>
                  <a:pt x="45720" y="16510"/>
                </a:lnTo>
                <a:lnTo>
                  <a:pt x="45720" y="15240"/>
                </a:lnTo>
                <a:lnTo>
                  <a:pt x="41909" y="15240"/>
                </a:lnTo>
                <a:lnTo>
                  <a:pt x="41909" y="13970"/>
                </a:lnTo>
                <a:close/>
              </a:path>
              <a:path w="207009" h="782320">
                <a:moveTo>
                  <a:pt x="52070" y="17780"/>
                </a:moveTo>
                <a:lnTo>
                  <a:pt x="0" y="17780"/>
                </a:lnTo>
                <a:lnTo>
                  <a:pt x="0" y="20320"/>
                </a:lnTo>
                <a:lnTo>
                  <a:pt x="55879" y="20320"/>
                </a:lnTo>
                <a:lnTo>
                  <a:pt x="55879" y="19050"/>
                </a:lnTo>
                <a:lnTo>
                  <a:pt x="52070" y="19050"/>
                </a:lnTo>
                <a:lnTo>
                  <a:pt x="52070" y="17780"/>
                </a:lnTo>
                <a:close/>
              </a:path>
              <a:path w="207009" h="782320">
                <a:moveTo>
                  <a:pt x="59690" y="20320"/>
                </a:moveTo>
                <a:lnTo>
                  <a:pt x="0" y="20320"/>
                </a:lnTo>
                <a:lnTo>
                  <a:pt x="0" y="24130"/>
                </a:lnTo>
                <a:lnTo>
                  <a:pt x="67310" y="24130"/>
                </a:lnTo>
                <a:lnTo>
                  <a:pt x="67310" y="22860"/>
                </a:lnTo>
                <a:lnTo>
                  <a:pt x="63500" y="22860"/>
                </a:lnTo>
                <a:lnTo>
                  <a:pt x="63500" y="21590"/>
                </a:lnTo>
                <a:lnTo>
                  <a:pt x="59690" y="21590"/>
                </a:lnTo>
                <a:lnTo>
                  <a:pt x="59690" y="20320"/>
                </a:lnTo>
                <a:close/>
              </a:path>
              <a:path w="207009" h="782320">
                <a:moveTo>
                  <a:pt x="69850" y="24130"/>
                </a:moveTo>
                <a:lnTo>
                  <a:pt x="0" y="24130"/>
                </a:lnTo>
                <a:lnTo>
                  <a:pt x="0" y="26670"/>
                </a:lnTo>
                <a:lnTo>
                  <a:pt x="73660" y="26670"/>
                </a:lnTo>
                <a:lnTo>
                  <a:pt x="73660" y="25400"/>
                </a:lnTo>
                <a:lnTo>
                  <a:pt x="69850" y="25400"/>
                </a:lnTo>
                <a:lnTo>
                  <a:pt x="69850" y="24130"/>
                </a:lnTo>
                <a:close/>
              </a:path>
              <a:path w="207009" h="782320">
                <a:moveTo>
                  <a:pt x="91440" y="31750"/>
                </a:moveTo>
                <a:lnTo>
                  <a:pt x="1270" y="31750"/>
                </a:lnTo>
                <a:lnTo>
                  <a:pt x="1270" y="33020"/>
                </a:lnTo>
                <a:lnTo>
                  <a:pt x="91440" y="33020"/>
                </a:lnTo>
                <a:lnTo>
                  <a:pt x="91440" y="31750"/>
                </a:lnTo>
                <a:close/>
              </a:path>
              <a:path w="207009" h="782320">
                <a:moveTo>
                  <a:pt x="7747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88900" y="31750"/>
                </a:lnTo>
                <a:lnTo>
                  <a:pt x="88900" y="30480"/>
                </a:lnTo>
                <a:lnTo>
                  <a:pt x="85090" y="30480"/>
                </a:lnTo>
                <a:lnTo>
                  <a:pt x="85090" y="29210"/>
                </a:lnTo>
                <a:lnTo>
                  <a:pt x="81280" y="29210"/>
                </a:lnTo>
                <a:lnTo>
                  <a:pt x="81280" y="27940"/>
                </a:lnTo>
                <a:lnTo>
                  <a:pt x="77470" y="27940"/>
                </a:lnTo>
                <a:lnTo>
                  <a:pt x="77470" y="26670"/>
                </a:lnTo>
                <a:close/>
              </a:path>
              <a:path w="207009" h="782320">
                <a:moveTo>
                  <a:pt x="102870" y="35560"/>
                </a:moveTo>
                <a:lnTo>
                  <a:pt x="11430" y="35560"/>
                </a:lnTo>
                <a:lnTo>
                  <a:pt x="11430" y="36830"/>
                </a:lnTo>
                <a:lnTo>
                  <a:pt x="102870" y="36830"/>
                </a:lnTo>
                <a:lnTo>
                  <a:pt x="102870" y="35560"/>
                </a:lnTo>
                <a:close/>
              </a:path>
              <a:path w="207009" h="782320">
                <a:moveTo>
                  <a:pt x="99060" y="34290"/>
                </a:moveTo>
                <a:lnTo>
                  <a:pt x="8890" y="34290"/>
                </a:lnTo>
                <a:lnTo>
                  <a:pt x="8890" y="35560"/>
                </a:lnTo>
                <a:lnTo>
                  <a:pt x="99060" y="35560"/>
                </a:lnTo>
                <a:lnTo>
                  <a:pt x="99060" y="34290"/>
                </a:lnTo>
                <a:close/>
              </a:path>
              <a:path w="207009" h="782320">
                <a:moveTo>
                  <a:pt x="95250" y="33020"/>
                </a:moveTo>
                <a:lnTo>
                  <a:pt x="5080" y="33020"/>
                </a:lnTo>
                <a:lnTo>
                  <a:pt x="5080" y="34290"/>
                </a:lnTo>
                <a:lnTo>
                  <a:pt x="95250" y="34290"/>
                </a:lnTo>
                <a:lnTo>
                  <a:pt x="95250" y="33020"/>
                </a:lnTo>
                <a:close/>
              </a:path>
              <a:path w="207009" h="782320">
                <a:moveTo>
                  <a:pt x="109220" y="38100"/>
                </a:moveTo>
                <a:lnTo>
                  <a:pt x="17780" y="38100"/>
                </a:lnTo>
                <a:lnTo>
                  <a:pt x="17780" y="39370"/>
                </a:lnTo>
                <a:lnTo>
                  <a:pt x="109220" y="39370"/>
                </a:lnTo>
                <a:lnTo>
                  <a:pt x="109220" y="38100"/>
                </a:lnTo>
                <a:close/>
              </a:path>
              <a:path w="207009" h="782320">
                <a:moveTo>
                  <a:pt x="106680" y="36830"/>
                </a:moveTo>
                <a:lnTo>
                  <a:pt x="15240" y="36830"/>
                </a:lnTo>
                <a:lnTo>
                  <a:pt x="15240" y="38100"/>
                </a:lnTo>
                <a:lnTo>
                  <a:pt x="106680" y="38100"/>
                </a:lnTo>
                <a:lnTo>
                  <a:pt x="106680" y="36830"/>
                </a:lnTo>
                <a:close/>
              </a:path>
              <a:path w="207009" h="782320">
                <a:moveTo>
                  <a:pt x="120650" y="41910"/>
                </a:moveTo>
                <a:lnTo>
                  <a:pt x="27940" y="41910"/>
                </a:lnTo>
                <a:lnTo>
                  <a:pt x="27940" y="43180"/>
                </a:lnTo>
                <a:lnTo>
                  <a:pt x="120650" y="43180"/>
                </a:lnTo>
                <a:lnTo>
                  <a:pt x="120650" y="41910"/>
                </a:lnTo>
                <a:close/>
              </a:path>
              <a:path w="207009" h="782320">
                <a:moveTo>
                  <a:pt x="116840" y="40640"/>
                </a:moveTo>
                <a:lnTo>
                  <a:pt x="25400" y="40640"/>
                </a:lnTo>
                <a:lnTo>
                  <a:pt x="25400" y="41910"/>
                </a:lnTo>
                <a:lnTo>
                  <a:pt x="116840" y="41910"/>
                </a:lnTo>
                <a:lnTo>
                  <a:pt x="116840" y="40640"/>
                </a:lnTo>
                <a:close/>
              </a:path>
              <a:path w="207009" h="782320">
                <a:moveTo>
                  <a:pt x="113030" y="39370"/>
                </a:moveTo>
                <a:lnTo>
                  <a:pt x="21590" y="39370"/>
                </a:lnTo>
                <a:lnTo>
                  <a:pt x="21590" y="40640"/>
                </a:lnTo>
                <a:lnTo>
                  <a:pt x="113030" y="40640"/>
                </a:lnTo>
                <a:lnTo>
                  <a:pt x="113030" y="39370"/>
                </a:lnTo>
                <a:close/>
              </a:path>
              <a:path w="207009" h="782320">
                <a:moveTo>
                  <a:pt x="127000" y="44450"/>
                </a:moveTo>
                <a:lnTo>
                  <a:pt x="34290" y="44450"/>
                </a:lnTo>
                <a:lnTo>
                  <a:pt x="34290" y="45720"/>
                </a:lnTo>
                <a:lnTo>
                  <a:pt x="127000" y="45720"/>
                </a:lnTo>
                <a:lnTo>
                  <a:pt x="127000" y="44450"/>
                </a:lnTo>
                <a:close/>
              </a:path>
              <a:path w="207009" h="782320">
                <a:moveTo>
                  <a:pt x="124459" y="43180"/>
                </a:moveTo>
                <a:lnTo>
                  <a:pt x="31750" y="43180"/>
                </a:lnTo>
                <a:lnTo>
                  <a:pt x="31750" y="44450"/>
                </a:lnTo>
                <a:lnTo>
                  <a:pt x="124459" y="44450"/>
                </a:lnTo>
                <a:lnTo>
                  <a:pt x="124459" y="43180"/>
                </a:lnTo>
                <a:close/>
              </a:path>
              <a:path w="207009" h="782320">
                <a:moveTo>
                  <a:pt x="137159" y="48260"/>
                </a:moveTo>
                <a:lnTo>
                  <a:pt x="44450" y="48260"/>
                </a:lnTo>
                <a:lnTo>
                  <a:pt x="44450" y="49530"/>
                </a:lnTo>
                <a:lnTo>
                  <a:pt x="137159" y="49530"/>
                </a:lnTo>
                <a:lnTo>
                  <a:pt x="137159" y="48260"/>
                </a:lnTo>
                <a:close/>
              </a:path>
              <a:path w="207009" h="782320">
                <a:moveTo>
                  <a:pt x="134620" y="46990"/>
                </a:moveTo>
                <a:lnTo>
                  <a:pt x="40640" y="46990"/>
                </a:lnTo>
                <a:lnTo>
                  <a:pt x="40640" y="48260"/>
                </a:lnTo>
                <a:lnTo>
                  <a:pt x="134620" y="48260"/>
                </a:lnTo>
                <a:lnTo>
                  <a:pt x="134620" y="46990"/>
                </a:lnTo>
                <a:close/>
              </a:path>
              <a:path w="207009" h="782320">
                <a:moveTo>
                  <a:pt x="130809" y="45720"/>
                </a:moveTo>
                <a:lnTo>
                  <a:pt x="38100" y="45720"/>
                </a:lnTo>
                <a:lnTo>
                  <a:pt x="38100" y="46990"/>
                </a:lnTo>
                <a:lnTo>
                  <a:pt x="130809" y="46990"/>
                </a:lnTo>
                <a:lnTo>
                  <a:pt x="130809" y="45720"/>
                </a:lnTo>
                <a:close/>
              </a:path>
              <a:path w="207009" h="782320">
                <a:moveTo>
                  <a:pt x="143509" y="50800"/>
                </a:moveTo>
                <a:lnTo>
                  <a:pt x="50800" y="50800"/>
                </a:lnTo>
                <a:lnTo>
                  <a:pt x="50800" y="52070"/>
                </a:lnTo>
                <a:lnTo>
                  <a:pt x="143509" y="52070"/>
                </a:lnTo>
                <a:lnTo>
                  <a:pt x="143509" y="50800"/>
                </a:lnTo>
                <a:close/>
              </a:path>
              <a:path w="207009" h="782320">
                <a:moveTo>
                  <a:pt x="140970" y="49530"/>
                </a:moveTo>
                <a:lnTo>
                  <a:pt x="48260" y="49530"/>
                </a:lnTo>
                <a:lnTo>
                  <a:pt x="48260" y="50800"/>
                </a:lnTo>
                <a:lnTo>
                  <a:pt x="140970" y="50800"/>
                </a:lnTo>
                <a:lnTo>
                  <a:pt x="140970" y="49530"/>
                </a:lnTo>
                <a:close/>
              </a:path>
              <a:path w="207009" h="782320">
                <a:moveTo>
                  <a:pt x="151130" y="54610"/>
                </a:moveTo>
                <a:lnTo>
                  <a:pt x="60960" y="54610"/>
                </a:lnTo>
                <a:lnTo>
                  <a:pt x="60960" y="55880"/>
                </a:lnTo>
                <a:lnTo>
                  <a:pt x="151130" y="55880"/>
                </a:lnTo>
                <a:lnTo>
                  <a:pt x="151130" y="54610"/>
                </a:lnTo>
                <a:close/>
              </a:path>
              <a:path w="207009" h="782320">
                <a:moveTo>
                  <a:pt x="148590" y="53340"/>
                </a:moveTo>
                <a:lnTo>
                  <a:pt x="57150" y="53340"/>
                </a:lnTo>
                <a:lnTo>
                  <a:pt x="57150" y="54610"/>
                </a:lnTo>
                <a:lnTo>
                  <a:pt x="148590" y="54610"/>
                </a:lnTo>
                <a:lnTo>
                  <a:pt x="148590" y="53340"/>
                </a:lnTo>
                <a:close/>
              </a:path>
              <a:path w="207009" h="782320">
                <a:moveTo>
                  <a:pt x="146050" y="52070"/>
                </a:moveTo>
                <a:lnTo>
                  <a:pt x="54610" y="52070"/>
                </a:lnTo>
                <a:lnTo>
                  <a:pt x="54610" y="53340"/>
                </a:lnTo>
                <a:lnTo>
                  <a:pt x="146050" y="53340"/>
                </a:lnTo>
                <a:lnTo>
                  <a:pt x="146050" y="52070"/>
                </a:lnTo>
                <a:close/>
              </a:path>
              <a:path w="207009" h="782320">
                <a:moveTo>
                  <a:pt x="156210" y="57150"/>
                </a:moveTo>
                <a:lnTo>
                  <a:pt x="67310" y="57150"/>
                </a:lnTo>
                <a:lnTo>
                  <a:pt x="67310" y="58420"/>
                </a:lnTo>
                <a:lnTo>
                  <a:pt x="156210" y="58420"/>
                </a:lnTo>
                <a:lnTo>
                  <a:pt x="156210" y="57150"/>
                </a:lnTo>
                <a:close/>
              </a:path>
              <a:path w="207009" h="782320">
                <a:moveTo>
                  <a:pt x="153670" y="55880"/>
                </a:moveTo>
                <a:lnTo>
                  <a:pt x="64770" y="55880"/>
                </a:lnTo>
                <a:lnTo>
                  <a:pt x="64770" y="57150"/>
                </a:lnTo>
                <a:lnTo>
                  <a:pt x="153670" y="57150"/>
                </a:lnTo>
                <a:lnTo>
                  <a:pt x="153670" y="55880"/>
                </a:lnTo>
                <a:close/>
              </a:path>
              <a:path w="207009" h="782320">
                <a:moveTo>
                  <a:pt x="163829" y="60960"/>
                </a:moveTo>
                <a:lnTo>
                  <a:pt x="77470" y="60960"/>
                </a:lnTo>
                <a:lnTo>
                  <a:pt x="77470" y="62230"/>
                </a:lnTo>
                <a:lnTo>
                  <a:pt x="163829" y="62230"/>
                </a:lnTo>
                <a:lnTo>
                  <a:pt x="163829" y="60960"/>
                </a:lnTo>
                <a:close/>
              </a:path>
              <a:path w="207009" h="782320">
                <a:moveTo>
                  <a:pt x="161290" y="59690"/>
                </a:moveTo>
                <a:lnTo>
                  <a:pt x="73660" y="59690"/>
                </a:lnTo>
                <a:lnTo>
                  <a:pt x="73660" y="60960"/>
                </a:lnTo>
                <a:lnTo>
                  <a:pt x="161290" y="60960"/>
                </a:lnTo>
                <a:lnTo>
                  <a:pt x="161290" y="59690"/>
                </a:lnTo>
                <a:close/>
              </a:path>
              <a:path w="207009" h="782320">
                <a:moveTo>
                  <a:pt x="158750" y="58420"/>
                </a:moveTo>
                <a:lnTo>
                  <a:pt x="71120" y="58420"/>
                </a:lnTo>
                <a:lnTo>
                  <a:pt x="71120" y="59690"/>
                </a:lnTo>
                <a:lnTo>
                  <a:pt x="158750" y="59690"/>
                </a:lnTo>
                <a:lnTo>
                  <a:pt x="158750" y="58420"/>
                </a:lnTo>
                <a:close/>
              </a:path>
              <a:path w="207009" h="782320">
                <a:moveTo>
                  <a:pt x="168910" y="63500"/>
                </a:moveTo>
                <a:lnTo>
                  <a:pt x="83820" y="63500"/>
                </a:lnTo>
                <a:lnTo>
                  <a:pt x="83820" y="64770"/>
                </a:lnTo>
                <a:lnTo>
                  <a:pt x="168910" y="64770"/>
                </a:lnTo>
                <a:lnTo>
                  <a:pt x="168910" y="63500"/>
                </a:lnTo>
                <a:close/>
              </a:path>
              <a:path w="207009" h="782320">
                <a:moveTo>
                  <a:pt x="166370" y="62230"/>
                </a:moveTo>
                <a:lnTo>
                  <a:pt x="81280" y="62230"/>
                </a:lnTo>
                <a:lnTo>
                  <a:pt x="81280" y="63500"/>
                </a:lnTo>
                <a:lnTo>
                  <a:pt x="166370" y="63500"/>
                </a:lnTo>
                <a:lnTo>
                  <a:pt x="166370" y="62230"/>
                </a:lnTo>
                <a:close/>
              </a:path>
              <a:path w="207009" h="782320">
                <a:moveTo>
                  <a:pt x="176530" y="67310"/>
                </a:moveTo>
                <a:lnTo>
                  <a:pt x="93980" y="67310"/>
                </a:lnTo>
                <a:lnTo>
                  <a:pt x="93980" y="68580"/>
                </a:lnTo>
                <a:lnTo>
                  <a:pt x="176530" y="68580"/>
                </a:lnTo>
                <a:lnTo>
                  <a:pt x="176530" y="67310"/>
                </a:lnTo>
                <a:close/>
              </a:path>
              <a:path w="207009" h="782320">
                <a:moveTo>
                  <a:pt x="173990" y="66040"/>
                </a:moveTo>
                <a:lnTo>
                  <a:pt x="90170" y="66040"/>
                </a:lnTo>
                <a:lnTo>
                  <a:pt x="90170" y="67310"/>
                </a:lnTo>
                <a:lnTo>
                  <a:pt x="173990" y="67310"/>
                </a:lnTo>
                <a:lnTo>
                  <a:pt x="173990" y="66040"/>
                </a:lnTo>
                <a:close/>
              </a:path>
              <a:path w="207009" h="782320">
                <a:moveTo>
                  <a:pt x="171450" y="64770"/>
                </a:moveTo>
                <a:lnTo>
                  <a:pt x="87630" y="64770"/>
                </a:lnTo>
                <a:lnTo>
                  <a:pt x="87630" y="66040"/>
                </a:lnTo>
                <a:lnTo>
                  <a:pt x="171450" y="66040"/>
                </a:lnTo>
                <a:lnTo>
                  <a:pt x="171450" y="64770"/>
                </a:lnTo>
                <a:close/>
              </a:path>
              <a:path w="207009" h="782320">
                <a:moveTo>
                  <a:pt x="181610" y="69850"/>
                </a:moveTo>
                <a:lnTo>
                  <a:pt x="100330" y="69850"/>
                </a:lnTo>
                <a:lnTo>
                  <a:pt x="100330" y="71120"/>
                </a:lnTo>
                <a:lnTo>
                  <a:pt x="181610" y="71120"/>
                </a:lnTo>
                <a:lnTo>
                  <a:pt x="181610" y="69850"/>
                </a:lnTo>
                <a:close/>
              </a:path>
              <a:path w="207009" h="782320">
                <a:moveTo>
                  <a:pt x="179070" y="68580"/>
                </a:moveTo>
                <a:lnTo>
                  <a:pt x="97790" y="68580"/>
                </a:lnTo>
                <a:lnTo>
                  <a:pt x="97790" y="69850"/>
                </a:lnTo>
                <a:lnTo>
                  <a:pt x="179070" y="69850"/>
                </a:lnTo>
                <a:lnTo>
                  <a:pt x="179070" y="68580"/>
                </a:lnTo>
                <a:close/>
              </a:path>
              <a:path w="207009" h="782320">
                <a:moveTo>
                  <a:pt x="189230" y="73660"/>
                </a:moveTo>
                <a:lnTo>
                  <a:pt x="110490" y="73660"/>
                </a:lnTo>
                <a:lnTo>
                  <a:pt x="110490" y="74930"/>
                </a:lnTo>
                <a:lnTo>
                  <a:pt x="189230" y="74930"/>
                </a:lnTo>
                <a:lnTo>
                  <a:pt x="189230" y="73660"/>
                </a:lnTo>
                <a:close/>
              </a:path>
              <a:path w="207009" h="782320">
                <a:moveTo>
                  <a:pt x="186690" y="72390"/>
                </a:moveTo>
                <a:lnTo>
                  <a:pt x="106680" y="72390"/>
                </a:lnTo>
                <a:lnTo>
                  <a:pt x="106680" y="73660"/>
                </a:lnTo>
                <a:lnTo>
                  <a:pt x="186690" y="73660"/>
                </a:lnTo>
                <a:lnTo>
                  <a:pt x="186690" y="72390"/>
                </a:lnTo>
                <a:close/>
              </a:path>
              <a:path w="207009" h="782320">
                <a:moveTo>
                  <a:pt x="184150" y="71120"/>
                </a:moveTo>
                <a:lnTo>
                  <a:pt x="104140" y="71120"/>
                </a:lnTo>
                <a:lnTo>
                  <a:pt x="104140" y="72390"/>
                </a:lnTo>
                <a:lnTo>
                  <a:pt x="184150" y="72390"/>
                </a:lnTo>
                <a:lnTo>
                  <a:pt x="184150" y="71120"/>
                </a:lnTo>
                <a:close/>
              </a:path>
              <a:path w="207009" h="782320">
                <a:moveTo>
                  <a:pt x="194310" y="76200"/>
                </a:moveTo>
                <a:lnTo>
                  <a:pt x="118110" y="76200"/>
                </a:lnTo>
                <a:lnTo>
                  <a:pt x="118110" y="77470"/>
                </a:lnTo>
                <a:lnTo>
                  <a:pt x="194310" y="77470"/>
                </a:lnTo>
                <a:lnTo>
                  <a:pt x="194310" y="76200"/>
                </a:lnTo>
                <a:close/>
              </a:path>
              <a:path w="207009" h="782320">
                <a:moveTo>
                  <a:pt x="191770" y="74930"/>
                </a:moveTo>
                <a:lnTo>
                  <a:pt x="114300" y="74930"/>
                </a:lnTo>
                <a:lnTo>
                  <a:pt x="114300" y="76200"/>
                </a:lnTo>
                <a:lnTo>
                  <a:pt x="191770" y="76200"/>
                </a:lnTo>
                <a:lnTo>
                  <a:pt x="191770" y="74930"/>
                </a:lnTo>
                <a:close/>
              </a:path>
              <a:path w="207009" h="782320">
                <a:moveTo>
                  <a:pt x="201930" y="80010"/>
                </a:moveTo>
                <a:lnTo>
                  <a:pt x="124460" y="80010"/>
                </a:lnTo>
                <a:lnTo>
                  <a:pt x="124460" y="81280"/>
                </a:lnTo>
                <a:lnTo>
                  <a:pt x="201930" y="81280"/>
                </a:lnTo>
                <a:lnTo>
                  <a:pt x="201930" y="80010"/>
                </a:lnTo>
                <a:close/>
              </a:path>
              <a:path w="207009" h="782320">
                <a:moveTo>
                  <a:pt x="199390" y="78740"/>
                </a:moveTo>
                <a:lnTo>
                  <a:pt x="121920" y="78740"/>
                </a:lnTo>
                <a:lnTo>
                  <a:pt x="121920" y="80010"/>
                </a:lnTo>
                <a:lnTo>
                  <a:pt x="199390" y="80010"/>
                </a:lnTo>
                <a:lnTo>
                  <a:pt x="199390" y="78740"/>
                </a:lnTo>
                <a:close/>
              </a:path>
              <a:path w="207009" h="782320">
                <a:moveTo>
                  <a:pt x="196850" y="77470"/>
                </a:moveTo>
                <a:lnTo>
                  <a:pt x="119380" y="77470"/>
                </a:lnTo>
                <a:lnTo>
                  <a:pt x="119380" y="78740"/>
                </a:lnTo>
                <a:lnTo>
                  <a:pt x="196850" y="78740"/>
                </a:lnTo>
                <a:lnTo>
                  <a:pt x="196850" y="77470"/>
                </a:lnTo>
                <a:close/>
              </a:path>
              <a:path w="207009" h="782320">
                <a:moveTo>
                  <a:pt x="207010" y="82550"/>
                </a:moveTo>
                <a:lnTo>
                  <a:pt x="128270" y="82550"/>
                </a:lnTo>
                <a:lnTo>
                  <a:pt x="128270" y="83820"/>
                </a:lnTo>
                <a:lnTo>
                  <a:pt x="207010" y="83820"/>
                </a:lnTo>
                <a:lnTo>
                  <a:pt x="207010" y="82550"/>
                </a:lnTo>
                <a:close/>
              </a:path>
              <a:path w="207009" h="782320">
                <a:moveTo>
                  <a:pt x="204470" y="81280"/>
                </a:moveTo>
                <a:lnTo>
                  <a:pt x="125730" y="81280"/>
                </a:lnTo>
                <a:lnTo>
                  <a:pt x="125730" y="82550"/>
                </a:lnTo>
                <a:lnTo>
                  <a:pt x="204470" y="82550"/>
                </a:lnTo>
                <a:lnTo>
                  <a:pt x="204470" y="81280"/>
                </a:lnTo>
                <a:close/>
              </a:path>
              <a:path w="207009" h="782320">
                <a:moveTo>
                  <a:pt x="207010" y="83820"/>
                </a:moveTo>
                <a:lnTo>
                  <a:pt x="130810" y="83820"/>
                </a:lnTo>
                <a:lnTo>
                  <a:pt x="130810" y="85090"/>
                </a:lnTo>
                <a:lnTo>
                  <a:pt x="133350" y="85090"/>
                </a:lnTo>
                <a:lnTo>
                  <a:pt x="133350" y="86360"/>
                </a:lnTo>
                <a:lnTo>
                  <a:pt x="134620" y="86360"/>
                </a:lnTo>
                <a:lnTo>
                  <a:pt x="134620" y="87630"/>
                </a:lnTo>
                <a:lnTo>
                  <a:pt x="207010" y="87630"/>
                </a:lnTo>
                <a:lnTo>
                  <a:pt x="207010" y="83820"/>
                </a:lnTo>
                <a:close/>
              </a:path>
              <a:path w="207009" h="782320">
                <a:moveTo>
                  <a:pt x="207010" y="87630"/>
                </a:moveTo>
                <a:lnTo>
                  <a:pt x="137160" y="87630"/>
                </a:lnTo>
                <a:lnTo>
                  <a:pt x="137160" y="88900"/>
                </a:lnTo>
                <a:lnTo>
                  <a:pt x="139700" y="88900"/>
                </a:lnTo>
                <a:lnTo>
                  <a:pt x="139700" y="90170"/>
                </a:lnTo>
                <a:lnTo>
                  <a:pt x="207010" y="90170"/>
                </a:lnTo>
                <a:lnTo>
                  <a:pt x="207010" y="87630"/>
                </a:lnTo>
                <a:close/>
              </a:path>
              <a:path w="207009" h="782320">
                <a:moveTo>
                  <a:pt x="207010" y="90170"/>
                </a:moveTo>
                <a:lnTo>
                  <a:pt x="140970" y="90170"/>
                </a:lnTo>
                <a:lnTo>
                  <a:pt x="140970" y="91440"/>
                </a:lnTo>
                <a:lnTo>
                  <a:pt x="143510" y="91440"/>
                </a:lnTo>
                <a:lnTo>
                  <a:pt x="143510" y="92710"/>
                </a:lnTo>
                <a:lnTo>
                  <a:pt x="146050" y="92710"/>
                </a:lnTo>
                <a:lnTo>
                  <a:pt x="146050" y="93980"/>
                </a:lnTo>
                <a:lnTo>
                  <a:pt x="207010" y="93980"/>
                </a:lnTo>
                <a:lnTo>
                  <a:pt x="207010" y="90170"/>
                </a:lnTo>
                <a:close/>
              </a:path>
              <a:path w="207009" h="782320">
                <a:moveTo>
                  <a:pt x="207010" y="93980"/>
                </a:moveTo>
                <a:lnTo>
                  <a:pt x="147320" y="93980"/>
                </a:lnTo>
                <a:lnTo>
                  <a:pt x="147320" y="95250"/>
                </a:lnTo>
                <a:lnTo>
                  <a:pt x="149860" y="95250"/>
                </a:lnTo>
                <a:lnTo>
                  <a:pt x="149860" y="96520"/>
                </a:lnTo>
                <a:lnTo>
                  <a:pt x="207010" y="96520"/>
                </a:lnTo>
                <a:lnTo>
                  <a:pt x="207010" y="93980"/>
                </a:lnTo>
                <a:close/>
              </a:path>
              <a:path w="207009" h="782320">
                <a:moveTo>
                  <a:pt x="207010" y="96520"/>
                </a:moveTo>
                <a:lnTo>
                  <a:pt x="152400" y="96520"/>
                </a:lnTo>
                <a:lnTo>
                  <a:pt x="152400" y="97790"/>
                </a:lnTo>
                <a:lnTo>
                  <a:pt x="154940" y="97790"/>
                </a:lnTo>
                <a:lnTo>
                  <a:pt x="154940" y="99060"/>
                </a:lnTo>
                <a:lnTo>
                  <a:pt x="156210" y="99060"/>
                </a:lnTo>
                <a:lnTo>
                  <a:pt x="156210" y="100330"/>
                </a:lnTo>
                <a:lnTo>
                  <a:pt x="207010" y="100330"/>
                </a:lnTo>
                <a:lnTo>
                  <a:pt x="207010" y="96520"/>
                </a:lnTo>
                <a:close/>
              </a:path>
              <a:path w="207009" h="782320">
                <a:moveTo>
                  <a:pt x="207010" y="100330"/>
                </a:moveTo>
                <a:lnTo>
                  <a:pt x="158750" y="100330"/>
                </a:lnTo>
                <a:lnTo>
                  <a:pt x="158750" y="101600"/>
                </a:lnTo>
                <a:lnTo>
                  <a:pt x="161290" y="101600"/>
                </a:lnTo>
                <a:lnTo>
                  <a:pt x="161290" y="102870"/>
                </a:lnTo>
                <a:lnTo>
                  <a:pt x="207010" y="102870"/>
                </a:lnTo>
                <a:lnTo>
                  <a:pt x="207010" y="100330"/>
                </a:lnTo>
                <a:close/>
              </a:path>
              <a:path w="207009" h="782320">
                <a:moveTo>
                  <a:pt x="207010" y="102870"/>
                </a:moveTo>
                <a:lnTo>
                  <a:pt x="162560" y="102870"/>
                </a:lnTo>
                <a:lnTo>
                  <a:pt x="162560" y="104140"/>
                </a:lnTo>
                <a:lnTo>
                  <a:pt x="165100" y="104140"/>
                </a:lnTo>
                <a:lnTo>
                  <a:pt x="165100" y="105410"/>
                </a:lnTo>
                <a:lnTo>
                  <a:pt x="167640" y="105410"/>
                </a:lnTo>
                <a:lnTo>
                  <a:pt x="167640" y="106680"/>
                </a:lnTo>
                <a:lnTo>
                  <a:pt x="207010" y="106680"/>
                </a:lnTo>
                <a:lnTo>
                  <a:pt x="207010" y="102870"/>
                </a:lnTo>
                <a:close/>
              </a:path>
              <a:path w="207009" h="782320">
                <a:moveTo>
                  <a:pt x="207010" y="106680"/>
                </a:moveTo>
                <a:lnTo>
                  <a:pt x="168910" y="106680"/>
                </a:lnTo>
                <a:lnTo>
                  <a:pt x="168910" y="107950"/>
                </a:lnTo>
                <a:lnTo>
                  <a:pt x="171450" y="107950"/>
                </a:lnTo>
                <a:lnTo>
                  <a:pt x="171450" y="109220"/>
                </a:lnTo>
                <a:lnTo>
                  <a:pt x="207010" y="109220"/>
                </a:lnTo>
                <a:lnTo>
                  <a:pt x="207010" y="106680"/>
                </a:lnTo>
                <a:close/>
              </a:path>
              <a:path w="207009" h="782320">
                <a:moveTo>
                  <a:pt x="207010" y="109220"/>
                </a:moveTo>
                <a:lnTo>
                  <a:pt x="173990" y="109220"/>
                </a:lnTo>
                <a:lnTo>
                  <a:pt x="173990" y="110490"/>
                </a:lnTo>
                <a:lnTo>
                  <a:pt x="176530" y="110490"/>
                </a:lnTo>
                <a:lnTo>
                  <a:pt x="176530" y="111760"/>
                </a:lnTo>
                <a:lnTo>
                  <a:pt x="177800" y="111760"/>
                </a:lnTo>
                <a:lnTo>
                  <a:pt x="177800" y="113030"/>
                </a:lnTo>
                <a:lnTo>
                  <a:pt x="207010" y="113030"/>
                </a:lnTo>
                <a:lnTo>
                  <a:pt x="207010" y="109220"/>
                </a:lnTo>
                <a:close/>
              </a:path>
              <a:path w="207009" h="782320">
                <a:moveTo>
                  <a:pt x="207010" y="113030"/>
                </a:moveTo>
                <a:lnTo>
                  <a:pt x="180340" y="113030"/>
                </a:lnTo>
                <a:lnTo>
                  <a:pt x="180340" y="114300"/>
                </a:lnTo>
                <a:lnTo>
                  <a:pt x="182880" y="114300"/>
                </a:lnTo>
                <a:lnTo>
                  <a:pt x="182880" y="115570"/>
                </a:lnTo>
                <a:lnTo>
                  <a:pt x="207010" y="115570"/>
                </a:lnTo>
                <a:lnTo>
                  <a:pt x="207010" y="113030"/>
                </a:lnTo>
                <a:close/>
              </a:path>
              <a:path w="207009" h="782320">
                <a:moveTo>
                  <a:pt x="207010" y="115570"/>
                </a:moveTo>
                <a:lnTo>
                  <a:pt x="184150" y="115570"/>
                </a:lnTo>
                <a:lnTo>
                  <a:pt x="184150" y="116840"/>
                </a:lnTo>
                <a:lnTo>
                  <a:pt x="186690" y="116840"/>
                </a:lnTo>
                <a:lnTo>
                  <a:pt x="186690" y="118110"/>
                </a:lnTo>
                <a:lnTo>
                  <a:pt x="187960" y="118110"/>
                </a:lnTo>
                <a:lnTo>
                  <a:pt x="187960" y="119380"/>
                </a:lnTo>
                <a:lnTo>
                  <a:pt x="207010" y="119380"/>
                </a:lnTo>
                <a:lnTo>
                  <a:pt x="207010" y="115570"/>
                </a:lnTo>
                <a:close/>
              </a:path>
              <a:path w="207009" h="782320">
                <a:moveTo>
                  <a:pt x="207010" y="119380"/>
                </a:moveTo>
                <a:lnTo>
                  <a:pt x="189230" y="119380"/>
                </a:lnTo>
                <a:lnTo>
                  <a:pt x="189230" y="120650"/>
                </a:lnTo>
                <a:lnTo>
                  <a:pt x="191770" y="120650"/>
                </a:lnTo>
                <a:lnTo>
                  <a:pt x="191770" y="121920"/>
                </a:lnTo>
                <a:lnTo>
                  <a:pt x="207010" y="121920"/>
                </a:lnTo>
                <a:lnTo>
                  <a:pt x="207010" y="119380"/>
                </a:lnTo>
                <a:close/>
              </a:path>
              <a:path w="207009" h="782320">
                <a:moveTo>
                  <a:pt x="207010" y="121920"/>
                </a:moveTo>
                <a:lnTo>
                  <a:pt x="193040" y="121920"/>
                </a:lnTo>
                <a:lnTo>
                  <a:pt x="193040" y="123190"/>
                </a:lnTo>
                <a:lnTo>
                  <a:pt x="195580" y="123190"/>
                </a:lnTo>
                <a:lnTo>
                  <a:pt x="195580" y="124460"/>
                </a:lnTo>
                <a:lnTo>
                  <a:pt x="196850" y="124460"/>
                </a:lnTo>
                <a:lnTo>
                  <a:pt x="196850" y="125730"/>
                </a:lnTo>
                <a:lnTo>
                  <a:pt x="207010" y="125730"/>
                </a:lnTo>
                <a:lnTo>
                  <a:pt x="207010" y="121920"/>
                </a:lnTo>
                <a:close/>
              </a:path>
              <a:path w="207009" h="782320">
                <a:moveTo>
                  <a:pt x="207010" y="125730"/>
                </a:moveTo>
                <a:lnTo>
                  <a:pt x="198120" y="125730"/>
                </a:lnTo>
                <a:lnTo>
                  <a:pt x="198120" y="127000"/>
                </a:lnTo>
                <a:lnTo>
                  <a:pt x="200660" y="127000"/>
                </a:lnTo>
                <a:lnTo>
                  <a:pt x="200660" y="128270"/>
                </a:lnTo>
                <a:lnTo>
                  <a:pt x="207010" y="128270"/>
                </a:lnTo>
                <a:lnTo>
                  <a:pt x="207010" y="125730"/>
                </a:lnTo>
                <a:close/>
              </a:path>
              <a:path w="207009" h="782320">
                <a:moveTo>
                  <a:pt x="207010" y="128270"/>
                </a:moveTo>
                <a:lnTo>
                  <a:pt x="201930" y="128270"/>
                </a:lnTo>
                <a:lnTo>
                  <a:pt x="201930" y="129540"/>
                </a:lnTo>
                <a:lnTo>
                  <a:pt x="204470" y="129540"/>
                </a:lnTo>
                <a:lnTo>
                  <a:pt x="204470" y="130810"/>
                </a:lnTo>
                <a:lnTo>
                  <a:pt x="205740" y="130810"/>
                </a:lnTo>
                <a:lnTo>
                  <a:pt x="205740" y="132080"/>
                </a:lnTo>
                <a:lnTo>
                  <a:pt x="207010" y="132080"/>
                </a:lnTo>
                <a:lnTo>
                  <a:pt x="207010" y="128270"/>
                </a:lnTo>
                <a:close/>
              </a:path>
              <a:path w="207009" h="782320">
                <a:moveTo>
                  <a:pt x="8890" y="781050"/>
                </a:moveTo>
                <a:lnTo>
                  <a:pt x="5080" y="781050"/>
                </a:lnTo>
                <a:lnTo>
                  <a:pt x="5080" y="782320"/>
                </a:lnTo>
                <a:lnTo>
                  <a:pt x="8890" y="782320"/>
                </a:lnTo>
                <a:lnTo>
                  <a:pt x="8890" y="781050"/>
                </a:lnTo>
                <a:close/>
              </a:path>
              <a:path w="207009" h="782320">
                <a:moveTo>
                  <a:pt x="20320" y="775970"/>
                </a:moveTo>
                <a:lnTo>
                  <a:pt x="0" y="775970"/>
                </a:lnTo>
                <a:lnTo>
                  <a:pt x="0" y="781050"/>
                </a:lnTo>
                <a:lnTo>
                  <a:pt x="12700" y="781050"/>
                </a:lnTo>
                <a:lnTo>
                  <a:pt x="12700" y="778510"/>
                </a:lnTo>
                <a:lnTo>
                  <a:pt x="16510" y="778510"/>
                </a:lnTo>
                <a:lnTo>
                  <a:pt x="16510" y="777240"/>
                </a:lnTo>
                <a:lnTo>
                  <a:pt x="20320" y="777240"/>
                </a:lnTo>
                <a:lnTo>
                  <a:pt x="20320" y="775970"/>
                </a:lnTo>
                <a:close/>
              </a:path>
              <a:path w="207009" h="782320">
                <a:moveTo>
                  <a:pt x="29209" y="774700"/>
                </a:moveTo>
                <a:lnTo>
                  <a:pt x="25400" y="774700"/>
                </a:lnTo>
                <a:lnTo>
                  <a:pt x="25400" y="775970"/>
                </a:lnTo>
                <a:lnTo>
                  <a:pt x="29209" y="775970"/>
                </a:lnTo>
                <a:lnTo>
                  <a:pt x="29209" y="774700"/>
                </a:lnTo>
                <a:close/>
              </a:path>
              <a:path w="207009" h="782320">
                <a:moveTo>
                  <a:pt x="41909" y="769620"/>
                </a:moveTo>
                <a:lnTo>
                  <a:pt x="0" y="769620"/>
                </a:lnTo>
                <a:lnTo>
                  <a:pt x="0" y="774700"/>
                </a:lnTo>
                <a:lnTo>
                  <a:pt x="33020" y="774700"/>
                </a:lnTo>
                <a:lnTo>
                  <a:pt x="33020" y="772160"/>
                </a:lnTo>
                <a:lnTo>
                  <a:pt x="36829" y="772160"/>
                </a:lnTo>
                <a:lnTo>
                  <a:pt x="36829" y="770890"/>
                </a:lnTo>
                <a:lnTo>
                  <a:pt x="41909" y="770890"/>
                </a:lnTo>
                <a:lnTo>
                  <a:pt x="41909" y="769620"/>
                </a:lnTo>
                <a:close/>
              </a:path>
              <a:path w="207009" h="782320">
                <a:moveTo>
                  <a:pt x="49529" y="768350"/>
                </a:moveTo>
                <a:lnTo>
                  <a:pt x="45720" y="768350"/>
                </a:lnTo>
                <a:lnTo>
                  <a:pt x="45720" y="769620"/>
                </a:lnTo>
                <a:lnTo>
                  <a:pt x="49529" y="769620"/>
                </a:lnTo>
                <a:lnTo>
                  <a:pt x="49529" y="768350"/>
                </a:lnTo>
                <a:close/>
              </a:path>
              <a:path w="207009" h="782320">
                <a:moveTo>
                  <a:pt x="62229" y="763270"/>
                </a:moveTo>
                <a:lnTo>
                  <a:pt x="0" y="763270"/>
                </a:lnTo>
                <a:lnTo>
                  <a:pt x="0" y="768350"/>
                </a:lnTo>
                <a:lnTo>
                  <a:pt x="53340" y="768350"/>
                </a:lnTo>
                <a:lnTo>
                  <a:pt x="53340" y="765810"/>
                </a:lnTo>
                <a:lnTo>
                  <a:pt x="58420" y="765810"/>
                </a:lnTo>
                <a:lnTo>
                  <a:pt x="58420" y="764540"/>
                </a:lnTo>
                <a:lnTo>
                  <a:pt x="62229" y="764540"/>
                </a:lnTo>
                <a:lnTo>
                  <a:pt x="62229" y="763270"/>
                </a:lnTo>
                <a:close/>
              </a:path>
              <a:path w="207009" h="782320">
                <a:moveTo>
                  <a:pt x="69850" y="762127"/>
                </a:moveTo>
                <a:lnTo>
                  <a:pt x="66040" y="762127"/>
                </a:lnTo>
                <a:lnTo>
                  <a:pt x="66040" y="763270"/>
                </a:lnTo>
                <a:lnTo>
                  <a:pt x="69850" y="763270"/>
                </a:lnTo>
                <a:lnTo>
                  <a:pt x="69850" y="762127"/>
                </a:lnTo>
                <a:close/>
              </a:path>
              <a:path w="207009" h="782320">
                <a:moveTo>
                  <a:pt x="82550" y="756920"/>
                </a:moveTo>
                <a:lnTo>
                  <a:pt x="0" y="756920"/>
                </a:lnTo>
                <a:lnTo>
                  <a:pt x="0" y="762127"/>
                </a:lnTo>
                <a:lnTo>
                  <a:pt x="73660" y="762127"/>
                </a:lnTo>
                <a:lnTo>
                  <a:pt x="73660" y="759587"/>
                </a:lnTo>
                <a:lnTo>
                  <a:pt x="78740" y="759587"/>
                </a:lnTo>
                <a:lnTo>
                  <a:pt x="78740" y="758317"/>
                </a:lnTo>
                <a:lnTo>
                  <a:pt x="82550" y="758317"/>
                </a:lnTo>
                <a:lnTo>
                  <a:pt x="82550" y="756920"/>
                </a:lnTo>
                <a:close/>
              </a:path>
              <a:path w="207009" h="782320">
                <a:moveTo>
                  <a:pt x="7620" y="755777"/>
                </a:moveTo>
                <a:lnTo>
                  <a:pt x="3810" y="755777"/>
                </a:lnTo>
                <a:lnTo>
                  <a:pt x="3810" y="756920"/>
                </a:lnTo>
                <a:lnTo>
                  <a:pt x="7620" y="756920"/>
                </a:lnTo>
                <a:lnTo>
                  <a:pt x="7620" y="755777"/>
                </a:lnTo>
                <a:close/>
              </a:path>
              <a:path w="207009" h="782320">
                <a:moveTo>
                  <a:pt x="90170" y="755777"/>
                </a:moveTo>
                <a:lnTo>
                  <a:pt x="86360" y="755777"/>
                </a:lnTo>
                <a:lnTo>
                  <a:pt x="86360" y="756920"/>
                </a:lnTo>
                <a:lnTo>
                  <a:pt x="90170" y="756920"/>
                </a:lnTo>
                <a:lnTo>
                  <a:pt x="90170" y="755777"/>
                </a:lnTo>
                <a:close/>
              </a:path>
              <a:path w="207009" h="782320">
                <a:moveTo>
                  <a:pt x="95250" y="753237"/>
                </a:moveTo>
                <a:lnTo>
                  <a:pt x="11430" y="753237"/>
                </a:lnTo>
                <a:lnTo>
                  <a:pt x="11430" y="755777"/>
                </a:lnTo>
                <a:lnTo>
                  <a:pt x="95250" y="755777"/>
                </a:lnTo>
                <a:lnTo>
                  <a:pt x="95250" y="753237"/>
                </a:lnTo>
                <a:close/>
              </a:path>
              <a:path w="207009" h="782320">
                <a:moveTo>
                  <a:pt x="100330" y="751967"/>
                </a:moveTo>
                <a:lnTo>
                  <a:pt x="15240" y="751967"/>
                </a:lnTo>
                <a:lnTo>
                  <a:pt x="15240" y="753237"/>
                </a:lnTo>
                <a:lnTo>
                  <a:pt x="100330" y="753237"/>
                </a:lnTo>
                <a:lnTo>
                  <a:pt x="100330" y="751967"/>
                </a:lnTo>
                <a:close/>
              </a:path>
              <a:path w="207009" h="782320">
                <a:moveTo>
                  <a:pt x="101600" y="750570"/>
                </a:moveTo>
                <a:lnTo>
                  <a:pt x="19050" y="750570"/>
                </a:lnTo>
                <a:lnTo>
                  <a:pt x="19050" y="751967"/>
                </a:lnTo>
                <a:lnTo>
                  <a:pt x="101600" y="751967"/>
                </a:lnTo>
                <a:lnTo>
                  <a:pt x="101600" y="750570"/>
                </a:lnTo>
                <a:close/>
              </a:path>
              <a:path w="207009" h="782320">
                <a:moveTo>
                  <a:pt x="26670" y="749427"/>
                </a:moveTo>
                <a:lnTo>
                  <a:pt x="22860" y="749427"/>
                </a:lnTo>
                <a:lnTo>
                  <a:pt x="22860" y="750570"/>
                </a:lnTo>
                <a:lnTo>
                  <a:pt x="26670" y="750570"/>
                </a:lnTo>
                <a:lnTo>
                  <a:pt x="26670" y="749427"/>
                </a:lnTo>
                <a:close/>
              </a:path>
              <a:path w="207009" h="782320">
                <a:moveTo>
                  <a:pt x="106679" y="749427"/>
                </a:moveTo>
                <a:lnTo>
                  <a:pt x="104140" y="749427"/>
                </a:lnTo>
                <a:lnTo>
                  <a:pt x="104140" y="750570"/>
                </a:lnTo>
                <a:lnTo>
                  <a:pt x="106679" y="750570"/>
                </a:lnTo>
                <a:lnTo>
                  <a:pt x="106679" y="749427"/>
                </a:lnTo>
                <a:close/>
              </a:path>
              <a:path w="207009" h="782320">
                <a:moveTo>
                  <a:pt x="109220" y="746887"/>
                </a:moveTo>
                <a:lnTo>
                  <a:pt x="30480" y="746887"/>
                </a:lnTo>
                <a:lnTo>
                  <a:pt x="30480" y="749427"/>
                </a:lnTo>
                <a:lnTo>
                  <a:pt x="109220" y="749427"/>
                </a:lnTo>
                <a:lnTo>
                  <a:pt x="109220" y="746887"/>
                </a:lnTo>
                <a:close/>
              </a:path>
              <a:path w="207009" h="782320">
                <a:moveTo>
                  <a:pt x="111760" y="745617"/>
                </a:moveTo>
                <a:lnTo>
                  <a:pt x="34290" y="745617"/>
                </a:lnTo>
                <a:lnTo>
                  <a:pt x="34290" y="746887"/>
                </a:lnTo>
                <a:lnTo>
                  <a:pt x="111760" y="746887"/>
                </a:lnTo>
                <a:lnTo>
                  <a:pt x="111760" y="745617"/>
                </a:lnTo>
                <a:close/>
              </a:path>
              <a:path w="207009" h="782320">
                <a:moveTo>
                  <a:pt x="113029" y="744220"/>
                </a:moveTo>
                <a:lnTo>
                  <a:pt x="38100" y="744220"/>
                </a:lnTo>
                <a:lnTo>
                  <a:pt x="38100" y="745617"/>
                </a:lnTo>
                <a:lnTo>
                  <a:pt x="113029" y="745617"/>
                </a:lnTo>
                <a:lnTo>
                  <a:pt x="113029" y="744220"/>
                </a:lnTo>
                <a:close/>
              </a:path>
              <a:path w="207009" h="782320">
                <a:moveTo>
                  <a:pt x="45720" y="743077"/>
                </a:moveTo>
                <a:lnTo>
                  <a:pt x="41910" y="743077"/>
                </a:lnTo>
                <a:lnTo>
                  <a:pt x="41910" y="744220"/>
                </a:lnTo>
                <a:lnTo>
                  <a:pt x="45720" y="744220"/>
                </a:lnTo>
                <a:lnTo>
                  <a:pt x="45720" y="743077"/>
                </a:lnTo>
                <a:close/>
              </a:path>
              <a:path w="207009" h="782320">
                <a:moveTo>
                  <a:pt x="118110" y="743077"/>
                </a:moveTo>
                <a:lnTo>
                  <a:pt x="115570" y="743077"/>
                </a:lnTo>
                <a:lnTo>
                  <a:pt x="115570" y="744220"/>
                </a:lnTo>
                <a:lnTo>
                  <a:pt x="118110" y="744220"/>
                </a:lnTo>
                <a:lnTo>
                  <a:pt x="118110" y="743077"/>
                </a:lnTo>
                <a:close/>
              </a:path>
              <a:path w="207009" h="782320">
                <a:moveTo>
                  <a:pt x="120650" y="740537"/>
                </a:moveTo>
                <a:lnTo>
                  <a:pt x="49530" y="740537"/>
                </a:lnTo>
                <a:lnTo>
                  <a:pt x="49530" y="743077"/>
                </a:lnTo>
                <a:lnTo>
                  <a:pt x="120650" y="743077"/>
                </a:lnTo>
                <a:lnTo>
                  <a:pt x="120650" y="740537"/>
                </a:lnTo>
                <a:close/>
              </a:path>
              <a:path w="207009" h="782320">
                <a:moveTo>
                  <a:pt x="123190" y="739267"/>
                </a:moveTo>
                <a:lnTo>
                  <a:pt x="53340" y="739267"/>
                </a:lnTo>
                <a:lnTo>
                  <a:pt x="53340" y="740537"/>
                </a:lnTo>
                <a:lnTo>
                  <a:pt x="123190" y="740537"/>
                </a:lnTo>
                <a:lnTo>
                  <a:pt x="123190" y="739267"/>
                </a:lnTo>
                <a:close/>
              </a:path>
              <a:path w="207009" h="782320">
                <a:moveTo>
                  <a:pt x="124459" y="737870"/>
                </a:moveTo>
                <a:lnTo>
                  <a:pt x="57150" y="737870"/>
                </a:lnTo>
                <a:lnTo>
                  <a:pt x="57150" y="739267"/>
                </a:lnTo>
                <a:lnTo>
                  <a:pt x="124459" y="739267"/>
                </a:lnTo>
                <a:lnTo>
                  <a:pt x="124459" y="737870"/>
                </a:lnTo>
                <a:close/>
              </a:path>
              <a:path w="207009" h="782320">
                <a:moveTo>
                  <a:pt x="64770" y="736727"/>
                </a:moveTo>
                <a:lnTo>
                  <a:pt x="60960" y="736727"/>
                </a:lnTo>
                <a:lnTo>
                  <a:pt x="60960" y="737870"/>
                </a:lnTo>
                <a:lnTo>
                  <a:pt x="64770" y="737870"/>
                </a:lnTo>
                <a:lnTo>
                  <a:pt x="64770" y="736727"/>
                </a:lnTo>
                <a:close/>
              </a:path>
              <a:path w="207009" h="782320">
                <a:moveTo>
                  <a:pt x="129540" y="736727"/>
                </a:moveTo>
                <a:lnTo>
                  <a:pt x="127000" y="736727"/>
                </a:lnTo>
                <a:lnTo>
                  <a:pt x="127000" y="737870"/>
                </a:lnTo>
                <a:lnTo>
                  <a:pt x="129540" y="737870"/>
                </a:lnTo>
                <a:lnTo>
                  <a:pt x="129540" y="736727"/>
                </a:lnTo>
                <a:close/>
              </a:path>
              <a:path w="207009" h="782320">
                <a:moveTo>
                  <a:pt x="132080" y="734187"/>
                </a:moveTo>
                <a:lnTo>
                  <a:pt x="68580" y="734187"/>
                </a:lnTo>
                <a:lnTo>
                  <a:pt x="68580" y="736727"/>
                </a:lnTo>
                <a:lnTo>
                  <a:pt x="132080" y="736727"/>
                </a:lnTo>
                <a:lnTo>
                  <a:pt x="132080" y="734187"/>
                </a:lnTo>
                <a:close/>
              </a:path>
              <a:path w="207009" h="782320">
                <a:moveTo>
                  <a:pt x="134620" y="732917"/>
                </a:moveTo>
                <a:lnTo>
                  <a:pt x="71120" y="732917"/>
                </a:lnTo>
                <a:lnTo>
                  <a:pt x="71120" y="734187"/>
                </a:lnTo>
                <a:lnTo>
                  <a:pt x="134620" y="734187"/>
                </a:lnTo>
                <a:lnTo>
                  <a:pt x="134620" y="732917"/>
                </a:lnTo>
                <a:close/>
              </a:path>
              <a:path w="207009" h="782320">
                <a:moveTo>
                  <a:pt x="135890" y="731520"/>
                </a:moveTo>
                <a:lnTo>
                  <a:pt x="73660" y="731520"/>
                </a:lnTo>
                <a:lnTo>
                  <a:pt x="73660" y="732917"/>
                </a:lnTo>
                <a:lnTo>
                  <a:pt x="135890" y="732917"/>
                </a:lnTo>
                <a:lnTo>
                  <a:pt x="135890" y="731520"/>
                </a:lnTo>
                <a:close/>
              </a:path>
              <a:path w="207009" h="782320">
                <a:moveTo>
                  <a:pt x="78740" y="730377"/>
                </a:moveTo>
                <a:lnTo>
                  <a:pt x="76200" y="730377"/>
                </a:lnTo>
                <a:lnTo>
                  <a:pt x="76200" y="731520"/>
                </a:lnTo>
                <a:lnTo>
                  <a:pt x="78740" y="731520"/>
                </a:lnTo>
                <a:lnTo>
                  <a:pt x="78740" y="730377"/>
                </a:lnTo>
                <a:close/>
              </a:path>
              <a:path w="207009" h="782320">
                <a:moveTo>
                  <a:pt x="140970" y="730377"/>
                </a:moveTo>
                <a:lnTo>
                  <a:pt x="138429" y="730377"/>
                </a:lnTo>
                <a:lnTo>
                  <a:pt x="138429" y="731520"/>
                </a:lnTo>
                <a:lnTo>
                  <a:pt x="140970" y="731520"/>
                </a:lnTo>
                <a:lnTo>
                  <a:pt x="140970" y="730377"/>
                </a:lnTo>
                <a:close/>
              </a:path>
              <a:path w="207009" h="782320">
                <a:moveTo>
                  <a:pt x="143510" y="727837"/>
                </a:moveTo>
                <a:lnTo>
                  <a:pt x="81280" y="727837"/>
                </a:lnTo>
                <a:lnTo>
                  <a:pt x="81280" y="730377"/>
                </a:lnTo>
                <a:lnTo>
                  <a:pt x="143510" y="730377"/>
                </a:lnTo>
                <a:lnTo>
                  <a:pt x="143510" y="727837"/>
                </a:lnTo>
                <a:close/>
              </a:path>
              <a:path w="207009" h="782320">
                <a:moveTo>
                  <a:pt x="146050" y="726567"/>
                </a:moveTo>
                <a:lnTo>
                  <a:pt x="83820" y="726567"/>
                </a:lnTo>
                <a:lnTo>
                  <a:pt x="83820" y="727837"/>
                </a:lnTo>
                <a:lnTo>
                  <a:pt x="146050" y="727837"/>
                </a:lnTo>
                <a:lnTo>
                  <a:pt x="146050" y="726567"/>
                </a:lnTo>
                <a:close/>
              </a:path>
              <a:path w="207009" h="782320">
                <a:moveTo>
                  <a:pt x="147320" y="725170"/>
                </a:moveTo>
                <a:lnTo>
                  <a:pt x="86360" y="725170"/>
                </a:lnTo>
                <a:lnTo>
                  <a:pt x="86360" y="726567"/>
                </a:lnTo>
                <a:lnTo>
                  <a:pt x="147320" y="726567"/>
                </a:lnTo>
                <a:lnTo>
                  <a:pt x="147320" y="725170"/>
                </a:lnTo>
                <a:close/>
              </a:path>
              <a:path w="207009" h="782320">
                <a:moveTo>
                  <a:pt x="91440" y="724027"/>
                </a:moveTo>
                <a:lnTo>
                  <a:pt x="88900" y="724027"/>
                </a:lnTo>
                <a:lnTo>
                  <a:pt x="88900" y="725170"/>
                </a:lnTo>
                <a:lnTo>
                  <a:pt x="91440" y="725170"/>
                </a:lnTo>
                <a:lnTo>
                  <a:pt x="91440" y="724027"/>
                </a:lnTo>
                <a:close/>
              </a:path>
              <a:path w="207009" h="782320">
                <a:moveTo>
                  <a:pt x="152400" y="724027"/>
                </a:moveTo>
                <a:lnTo>
                  <a:pt x="149859" y="724027"/>
                </a:lnTo>
                <a:lnTo>
                  <a:pt x="149859" y="725170"/>
                </a:lnTo>
                <a:lnTo>
                  <a:pt x="152400" y="725170"/>
                </a:lnTo>
                <a:lnTo>
                  <a:pt x="152400" y="724027"/>
                </a:lnTo>
                <a:close/>
              </a:path>
              <a:path w="207009" h="782320">
                <a:moveTo>
                  <a:pt x="154940" y="721487"/>
                </a:moveTo>
                <a:lnTo>
                  <a:pt x="93980" y="721487"/>
                </a:lnTo>
                <a:lnTo>
                  <a:pt x="93980" y="724027"/>
                </a:lnTo>
                <a:lnTo>
                  <a:pt x="154940" y="724027"/>
                </a:lnTo>
                <a:lnTo>
                  <a:pt x="154940" y="721487"/>
                </a:lnTo>
                <a:close/>
              </a:path>
              <a:path w="207009" h="782320">
                <a:moveTo>
                  <a:pt x="157479" y="720217"/>
                </a:moveTo>
                <a:lnTo>
                  <a:pt x="96520" y="720217"/>
                </a:lnTo>
                <a:lnTo>
                  <a:pt x="96520" y="721487"/>
                </a:lnTo>
                <a:lnTo>
                  <a:pt x="157479" y="721487"/>
                </a:lnTo>
                <a:lnTo>
                  <a:pt x="157479" y="720217"/>
                </a:lnTo>
                <a:close/>
              </a:path>
              <a:path w="207009" h="782320">
                <a:moveTo>
                  <a:pt x="158750" y="718820"/>
                </a:moveTo>
                <a:lnTo>
                  <a:pt x="99060" y="718820"/>
                </a:lnTo>
                <a:lnTo>
                  <a:pt x="99060" y="720217"/>
                </a:lnTo>
                <a:lnTo>
                  <a:pt x="158750" y="720217"/>
                </a:lnTo>
                <a:lnTo>
                  <a:pt x="158750" y="718820"/>
                </a:lnTo>
                <a:close/>
              </a:path>
              <a:path w="207009" h="782320">
                <a:moveTo>
                  <a:pt x="102870" y="717677"/>
                </a:moveTo>
                <a:lnTo>
                  <a:pt x="101600" y="717677"/>
                </a:lnTo>
                <a:lnTo>
                  <a:pt x="101600" y="718820"/>
                </a:lnTo>
                <a:lnTo>
                  <a:pt x="102870" y="718820"/>
                </a:lnTo>
                <a:lnTo>
                  <a:pt x="102870" y="717677"/>
                </a:lnTo>
                <a:close/>
              </a:path>
              <a:path w="207009" h="782320">
                <a:moveTo>
                  <a:pt x="163829" y="717677"/>
                </a:moveTo>
                <a:lnTo>
                  <a:pt x="161290" y="717677"/>
                </a:lnTo>
                <a:lnTo>
                  <a:pt x="161290" y="718820"/>
                </a:lnTo>
                <a:lnTo>
                  <a:pt x="163829" y="718820"/>
                </a:lnTo>
                <a:lnTo>
                  <a:pt x="163829" y="717677"/>
                </a:lnTo>
                <a:close/>
              </a:path>
              <a:path w="207009" h="782320">
                <a:moveTo>
                  <a:pt x="166370" y="715137"/>
                </a:moveTo>
                <a:lnTo>
                  <a:pt x="105410" y="715137"/>
                </a:lnTo>
                <a:lnTo>
                  <a:pt x="105410" y="717677"/>
                </a:lnTo>
                <a:lnTo>
                  <a:pt x="166370" y="717677"/>
                </a:lnTo>
                <a:lnTo>
                  <a:pt x="166370" y="715137"/>
                </a:lnTo>
                <a:close/>
              </a:path>
              <a:path w="207009" h="782320">
                <a:moveTo>
                  <a:pt x="168909" y="713867"/>
                </a:moveTo>
                <a:lnTo>
                  <a:pt x="107950" y="713867"/>
                </a:lnTo>
                <a:lnTo>
                  <a:pt x="107950" y="715137"/>
                </a:lnTo>
                <a:lnTo>
                  <a:pt x="168909" y="715137"/>
                </a:lnTo>
                <a:lnTo>
                  <a:pt x="168909" y="713867"/>
                </a:lnTo>
                <a:close/>
              </a:path>
              <a:path w="207009" h="782320">
                <a:moveTo>
                  <a:pt x="170180" y="712470"/>
                </a:moveTo>
                <a:lnTo>
                  <a:pt x="110490" y="712470"/>
                </a:lnTo>
                <a:lnTo>
                  <a:pt x="110490" y="713867"/>
                </a:lnTo>
                <a:lnTo>
                  <a:pt x="170180" y="713867"/>
                </a:lnTo>
                <a:lnTo>
                  <a:pt x="170180" y="712470"/>
                </a:lnTo>
                <a:close/>
              </a:path>
              <a:path w="207009" h="782320">
                <a:moveTo>
                  <a:pt x="115570" y="711327"/>
                </a:moveTo>
                <a:lnTo>
                  <a:pt x="113030" y="711327"/>
                </a:lnTo>
                <a:lnTo>
                  <a:pt x="113030" y="712470"/>
                </a:lnTo>
                <a:lnTo>
                  <a:pt x="115570" y="712470"/>
                </a:lnTo>
                <a:lnTo>
                  <a:pt x="115570" y="711327"/>
                </a:lnTo>
                <a:close/>
              </a:path>
              <a:path w="207009" h="782320">
                <a:moveTo>
                  <a:pt x="175260" y="711327"/>
                </a:moveTo>
                <a:lnTo>
                  <a:pt x="172720" y="711327"/>
                </a:lnTo>
                <a:lnTo>
                  <a:pt x="172720" y="712470"/>
                </a:lnTo>
                <a:lnTo>
                  <a:pt x="175260" y="712470"/>
                </a:lnTo>
                <a:lnTo>
                  <a:pt x="175260" y="711327"/>
                </a:lnTo>
                <a:close/>
              </a:path>
              <a:path w="207009" h="782320">
                <a:moveTo>
                  <a:pt x="177800" y="708787"/>
                </a:moveTo>
                <a:lnTo>
                  <a:pt x="118110" y="708787"/>
                </a:lnTo>
                <a:lnTo>
                  <a:pt x="118110" y="711327"/>
                </a:lnTo>
                <a:lnTo>
                  <a:pt x="177800" y="711327"/>
                </a:lnTo>
                <a:lnTo>
                  <a:pt x="177800" y="708787"/>
                </a:lnTo>
                <a:close/>
              </a:path>
              <a:path w="207009" h="782320">
                <a:moveTo>
                  <a:pt x="180340" y="707517"/>
                </a:moveTo>
                <a:lnTo>
                  <a:pt x="120650" y="707517"/>
                </a:lnTo>
                <a:lnTo>
                  <a:pt x="120650" y="708787"/>
                </a:lnTo>
                <a:lnTo>
                  <a:pt x="180340" y="708787"/>
                </a:lnTo>
                <a:lnTo>
                  <a:pt x="180340" y="707517"/>
                </a:lnTo>
                <a:close/>
              </a:path>
              <a:path w="207009" h="782320">
                <a:moveTo>
                  <a:pt x="181610" y="706120"/>
                </a:moveTo>
                <a:lnTo>
                  <a:pt x="123190" y="706120"/>
                </a:lnTo>
                <a:lnTo>
                  <a:pt x="123190" y="707517"/>
                </a:lnTo>
                <a:lnTo>
                  <a:pt x="181610" y="707517"/>
                </a:lnTo>
                <a:lnTo>
                  <a:pt x="181610" y="706120"/>
                </a:lnTo>
                <a:close/>
              </a:path>
              <a:path w="207009" h="782320">
                <a:moveTo>
                  <a:pt x="128270" y="704977"/>
                </a:moveTo>
                <a:lnTo>
                  <a:pt x="125730" y="704977"/>
                </a:lnTo>
                <a:lnTo>
                  <a:pt x="125730" y="706120"/>
                </a:lnTo>
                <a:lnTo>
                  <a:pt x="128270" y="706120"/>
                </a:lnTo>
                <a:lnTo>
                  <a:pt x="128270" y="704977"/>
                </a:lnTo>
                <a:close/>
              </a:path>
              <a:path w="207009" h="782320">
                <a:moveTo>
                  <a:pt x="186690" y="704977"/>
                </a:moveTo>
                <a:lnTo>
                  <a:pt x="184150" y="704977"/>
                </a:lnTo>
                <a:lnTo>
                  <a:pt x="184150" y="706120"/>
                </a:lnTo>
                <a:lnTo>
                  <a:pt x="186690" y="706120"/>
                </a:lnTo>
                <a:lnTo>
                  <a:pt x="186690" y="704977"/>
                </a:lnTo>
                <a:close/>
              </a:path>
              <a:path w="207009" h="782320">
                <a:moveTo>
                  <a:pt x="189230" y="702437"/>
                </a:moveTo>
                <a:lnTo>
                  <a:pt x="130810" y="702437"/>
                </a:lnTo>
                <a:lnTo>
                  <a:pt x="130810" y="704977"/>
                </a:lnTo>
                <a:lnTo>
                  <a:pt x="189230" y="704977"/>
                </a:lnTo>
                <a:lnTo>
                  <a:pt x="189230" y="702437"/>
                </a:lnTo>
                <a:close/>
              </a:path>
              <a:path w="207009" h="782320">
                <a:moveTo>
                  <a:pt x="191770" y="701167"/>
                </a:moveTo>
                <a:lnTo>
                  <a:pt x="132080" y="701167"/>
                </a:lnTo>
                <a:lnTo>
                  <a:pt x="132080" y="702437"/>
                </a:lnTo>
                <a:lnTo>
                  <a:pt x="191770" y="702437"/>
                </a:lnTo>
                <a:lnTo>
                  <a:pt x="191770" y="701167"/>
                </a:lnTo>
                <a:close/>
              </a:path>
              <a:path w="207009" h="782320">
                <a:moveTo>
                  <a:pt x="193040" y="699770"/>
                </a:moveTo>
                <a:lnTo>
                  <a:pt x="134620" y="699770"/>
                </a:lnTo>
                <a:lnTo>
                  <a:pt x="134620" y="701167"/>
                </a:lnTo>
                <a:lnTo>
                  <a:pt x="193040" y="701167"/>
                </a:lnTo>
                <a:lnTo>
                  <a:pt x="193040" y="699770"/>
                </a:lnTo>
                <a:close/>
              </a:path>
              <a:path w="207009" h="782320">
                <a:moveTo>
                  <a:pt x="139700" y="698627"/>
                </a:moveTo>
                <a:lnTo>
                  <a:pt x="137160" y="698627"/>
                </a:lnTo>
                <a:lnTo>
                  <a:pt x="137160" y="699770"/>
                </a:lnTo>
                <a:lnTo>
                  <a:pt x="139700" y="699770"/>
                </a:lnTo>
                <a:lnTo>
                  <a:pt x="139700" y="698627"/>
                </a:lnTo>
                <a:close/>
              </a:path>
              <a:path w="207009" h="782320">
                <a:moveTo>
                  <a:pt x="198120" y="698627"/>
                </a:moveTo>
                <a:lnTo>
                  <a:pt x="195580" y="698627"/>
                </a:lnTo>
                <a:lnTo>
                  <a:pt x="195580" y="699770"/>
                </a:lnTo>
                <a:lnTo>
                  <a:pt x="198120" y="699770"/>
                </a:lnTo>
                <a:lnTo>
                  <a:pt x="198120" y="698627"/>
                </a:lnTo>
                <a:close/>
              </a:path>
              <a:path w="207009" h="782320">
                <a:moveTo>
                  <a:pt x="200660" y="696087"/>
                </a:moveTo>
                <a:lnTo>
                  <a:pt x="142240" y="696087"/>
                </a:lnTo>
                <a:lnTo>
                  <a:pt x="142240" y="698627"/>
                </a:lnTo>
                <a:lnTo>
                  <a:pt x="200660" y="698627"/>
                </a:lnTo>
                <a:lnTo>
                  <a:pt x="200660" y="696087"/>
                </a:lnTo>
                <a:close/>
              </a:path>
              <a:path w="207009" h="782320">
                <a:moveTo>
                  <a:pt x="203200" y="694817"/>
                </a:moveTo>
                <a:lnTo>
                  <a:pt x="144780" y="694817"/>
                </a:lnTo>
                <a:lnTo>
                  <a:pt x="144780" y="696087"/>
                </a:lnTo>
                <a:lnTo>
                  <a:pt x="203200" y="696087"/>
                </a:lnTo>
                <a:lnTo>
                  <a:pt x="203200" y="694817"/>
                </a:lnTo>
                <a:close/>
              </a:path>
              <a:path w="207009" h="782320">
                <a:moveTo>
                  <a:pt x="204470" y="693420"/>
                </a:moveTo>
                <a:lnTo>
                  <a:pt x="147320" y="693420"/>
                </a:lnTo>
                <a:lnTo>
                  <a:pt x="147320" y="694817"/>
                </a:lnTo>
                <a:lnTo>
                  <a:pt x="204470" y="694817"/>
                </a:lnTo>
                <a:lnTo>
                  <a:pt x="204470" y="693420"/>
                </a:lnTo>
                <a:close/>
              </a:path>
              <a:path w="207009" h="782320">
                <a:moveTo>
                  <a:pt x="152400" y="692277"/>
                </a:moveTo>
                <a:lnTo>
                  <a:pt x="149860" y="692277"/>
                </a:lnTo>
                <a:lnTo>
                  <a:pt x="149860" y="693420"/>
                </a:lnTo>
                <a:lnTo>
                  <a:pt x="152400" y="693420"/>
                </a:lnTo>
                <a:lnTo>
                  <a:pt x="152400" y="692277"/>
                </a:lnTo>
                <a:close/>
              </a:path>
              <a:path w="207009" h="782320">
                <a:moveTo>
                  <a:pt x="207010" y="689737"/>
                </a:moveTo>
                <a:lnTo>
                  <a:pt x="154940" y="689737"/>
                </a:lnTo>
                <a:lnTo>
                  <a:pt x="154940" y="692277"/>
                </a:lnTo>
                <a:lnTo>
                  <a:pt x="207010" y="692277"/>
                </a:lnTo>
                <a:lnTo>
                  <a:pt x="207010" y="689737"/>
                </a:lnTo>
                <a:close/>
              </a:path>
              <a:path w="207009" h="782320">
                <a:moveTo>
                  <a:pt x="207010" y="688340"/>
                </a:moveTo>
                <a:lnTo>
                  <a:pt x="160020" y="688467"/>
                </a:lnTo>
                <a:lnTo>
                  <a:pt x="157480" y="688467"/>
                </a:lnTo>
                <a:lnTo>
                  <a:pt x="157480" y="689737"/>
                </a:lnTo>
                <a:lnTo>
                  <a:pt x="207010" y="689610"/>
                </a:lnTo>
                <a:lnTo>
                  <a:pt x="207010" y="688467"/>
                </a:lnTo>
                <a:lnTo>
                  <a:pt x="160020" y="688467"/>
                </a:lnTo>
                <a:lnTo>
                  <a:pt x="207010" y="688460"/>
                </a:lnTo>
                <a:close/>
              </a:path>
              <a:path w="207009" h="782320">
                <a:moveTo>
                  <a:pt x="207010" y="687070"/>
                </a:moveTo>
                <a:lnTo>
                  <a:pt x="160020" y="687070"/>
                </a:lnTo>
                <a:lnTo>
                  <a:pt x="160020" y="688460"/>
                </a:lnTo>
                <a:lnTo>
                  <a:pt x="207010" y="688340"/>
                </a:lnTo>
                <a:lnTo>
                  <a:pt x="207010" y="687070"/>
                </a:lnTo>
                <a:close/>
              </a:path>
              <a:path w="207009" h="782320">
                <a:moveTo>
                  <a:pt x="163830" y="685927"/>
                </a:moveTo>
                <a:lnTo>
                  <a:pt x="162560" y="685927"/>
                </a:lnTo>
                <a:lnTo>
                  <a:pt x="162560" y="687070"/>
                </a:lnTo>
                <a:lnTo>
                  <a:pt x="163830" y="687070"/>
                </a:lnTo>
                <a:lnTo>
                  <a:pt x="163830" y="685927"/>
                </a:lnTo>
                <a:close/>
              </a:path>
              <a:path w="207009" h="782320">
                <a:moveTo>
                  <a:pt x="207010" y="683260"/>
                </a:moveTo>
                <a:lnTo>
                  <a:pt x="167640" y="683387"/>
                </a:lnTo>
                <a:lnTo>
                  <a:pt x="165100" y="683387"/>
                </a:lnTo>
                <a:lnTo>
                  <a:pt x="165100" y="685927"/>
                </a:lnTo>
                <a:lnTo>
                  <a:pt x="207010" y="685927"/>
                </a:lnTo>
                <a:lnTo>
                  <a:pt x="207010" y="683387"/>
                </a:lnTo>
                <a:lnTo>
                  <a:pt x="167640" y="683387"/>
                </a:lnTo>
                <a:lnTo>
                  <a:pt x="207010" y="683379"/>
                </a:lnTo>
                <a:close/>
              </a:path>
              <a:path w="207009" h="782320">
                <a:moveTo>
                  <a:pt x="207010" y="681990"/>
                </a:moveTo>
                <a:lnTo>
                  <a:pt x="168910" y="682117"/>
                </a:lnTo>
                <a:lnTo>
                  <a:pt x="167640" y="682117"/>
                </a:lnTo>
                <a:lnTo>
                  <a:pt x="167640" y="683379"/>
                </a:lnTo>
                <a:lnTo>
                  <a:pt x="207010" y="683260"/>
                </a:lnTo>
                <a:lnTo>
                  <a:pt x="207010" y="682117"/>
                </a:lnTo>
                <a:lnTo>
                  <a:pt x="168910" y="682117"/>
                </a:lnTo>
                <a:lnTo>
                  <a:pt x="207010" y="682112"/>
                </a:lnTo>
                <a:close/>
              </a:path>
              <a:path w="207009" h="782320">
                <a:moveTo>
                  <a:pt x="207010" y="680720"/>
                </a:moveTo>
                <a:lnTo>
                  <a:pt x="168910" y="680720"/>
                </a:lnTo>
                <a:lnTo>
                  <a:pt x="168910" y="682112"/>
                </a:lnTo>
                <a:lnTo>
                  <a:pt x="207010" y="681990"/>
                </a:lnTo>
                <a:lnTo>
                  <a:pt x="207010" y="680720"/>
                </a:lnTo>
                <a:close/>
              </a:path>
              <a:path w="207009" h="782320">
                <a:moveTo>
                  <a:pt x="172720" y="679577"/>
                </a:moveTo>
                <a:lnTo>
                  <a:pt x="170180" y="679577"/>
                </a:lnTo>
                <a:lnTo>
                  <a:pt x="170180" y="680720"/>
                </a:lnTo>
                <a:lnTo>
                  <a:pt x="172720" y="680720"/>
                </a:lnTo>
                <a:lnTo>
                  <a:pt x="172720" y="679577"/>
                </a:lnTo>
                <a:close/>
              </a:path>
              <a:path w="207009" h="782320">
                <a:moveTo>
                  <a:pt x="207010" y="674370"/>
                </a:moveTo>
                <a:lnTo>
                  <a:pt x="177800" y="674370"/>
                </a:lnTo>
                <a:lnTo>
                  <a:pt x="177800" y="675767"/>
                </a:lnTo>
                <a:lnTo>
                  <a:pt x="175260" y="675767"/>
                </a:lnTo>
                <a:lnTo>
                  <a:pt x="175260" y="677037"/>
                </a:lnTo>
                <a:lnTo>
                  <a:pt x="173990" y="677037"/>
                </a:lnTo>
                <a:lnTo>
                  <a:pt x="173990" y="679577"/>
                </a:lnTo>
                <a:lnTo>
                  <a:pt x="207010" y="679577"/>
                </a:lnTo>
                <a:lnTo>
                  <a:pt x="207010" y="674370"/>
                </a:lnTo>
                <a:close/>
              </a:path>
              <a:path w="207009" h="782320">
                <a:moveTo>
                  <a:pt x="180340" y="673227"/>
                </a:moveTo>
                <a:lnTo>
                  <a:pt x="179070" y="673227"/>
                </a:lnTo>
                <a:lnTo>
                  <a:pt x="179070" y="674370"/>
                </a:lnTo>
                <a:lnTo>
                  <a:pt x="180340" y="674370"/>
                </a:lnTo>
                <a:lnTo>
                  <a:pt x="180340" y="673227"/>
                </a:lnTo>
                <a:close/>
              </a:path>
              <a:path w="207009" h="782320">
                <a:moveTo>
                  <a:pt x="207010" y="668020"/>
                </a:moveTo>
                <a:lnTo>
                  <a:pt x="185420" y="668020"/>
                </a:lnTo>
                <a:lnTo>
                  <a:pt x="185420" y="669417"/>
                </a:lnTo>
                <a:lnTo>
                  <a:pt x="184150" y="669417"/>
                </a:lnTo>
                <a:lnTo>
                  <a:pt x="184150" y="670687"/>
                </a:lnTo>
                <a:lnTo>
                  <a:pt x="182880" y="670687"/>
                </a:lnTo>
                <a:lnTo>
                  <a:pt x="182880" y="673227"/>
                </a:lnTo>
                <a:lnTo>
                  <a:pt x="207010" y="673227"/>
                </a:lnTo>
                <a:lnTo>
                  <a:pt x="207010" y="668020"/>
                </a:lnTo>
                <a:close/>
              </a:path>
              <a:path w="207009" h="782320">
                <a:moveTo>
                  <a:pt x="189230" y="666877"/>
                </a:moveTo>
                <a:lnTo>
                  <a:pt x="186690" y="666877"/>
                </a:lnTo>
                <a:lnTo>
                  <a:pt x="186690" y="668020"/>
                </a:lnTo>
                <a:lnTo>
                  <a:pt x="189230" y="668020"/>
                </a:lnTo>
                <a:lnTo>
                  <a:pt x="189230" y="666877"/>
                </a:lnTo>
                <a:close/>
              </a:path>
              <a:path w="207009" h="782320">
                <a:moveTo>
                  <a:pt x="207010" y="661670"/>
                </a:moveTo>
                <a:lnTo>
                  <a:pt x="194310" y="661670"/>
                </a:lnTo>
                <a:lnTo>
                  <a:pt x="194310" y="663067"/>
                </a:lnTo>
                <a:lnTo>
                  <a:pt x="191770" y="663067"/>
                </a:lnTo>
                <a:lnTo>
                  <a:pt x="191770" y="664337"/>
                </a:lnTo>
                <a:lnTo>
                  <a:pt x="190500" y="664337"/>
                </a:lnTo>
                <a:lnTo>
                  <a:pt x="190500" y="665607"/>
                </a:lnTo>
                <a:lnTo>
                  <a:pt x="189230" y="665607"/>
                </a:lnTo>
                <a:lnTo>
                  <a:pt x="189230" y="666877"/>
                </a:lnTo>
                <a:lnTo>
                  <a:pt x="207010" y="666877"/>
                </a:lnTo>
                <a:lnTo>
                  <a:pt x="207010" y="661670"/>
                </a:lnTo>
                <a:close/>
              </a:path>
              <a:path w="207009" h="782320">
                <a:moveTo>
                  <a:pt x="196850" y="660527"/>
                </a:moveTo>
                <a:lnTo>
                  <a:pt x="195580" y="660527"/>
                </a:lnTo>
                <a:lnTo>
                  <a:pt x="195580" y="661670"/>
                </a:lnTo>
                <a:lnTo>
                  <a:pt x="196850" y="661670"/>
                </a:lnTo>
                <a:lnTo>
                  <a:pt x="196850" y="660527"/>
                </a:lnTo>
                <a:close/>
              </a:path>
              <a:path w="207009" h="782320">
                <a:moveTo>
                  <a:pt x="201930" y="656691"/>
                </a:moveTo>
                <a:lnTo>
                  <a:pt x="200660" y="656717"/>
                </a:lnTo>
                <a:lnTo>
                  <a:pt x="200660" y="657987"/>
                </a:lnTo>
                <a:lnTo>
                  <a:pt x="199390" y="657987"/>
                </a:lnTo>
                <a:lnTo>
                  <a:pt x="199390" y="659257"/>
                </a:lnTo>
                <a:lnTo>
                  <a:pt x="196850" y="659257"/>
                </a:lnTo>
                <a:lnTo>
                  <a:pt x="196850" y="660527"/>
                </a:lnTo>
                <a:lnTo>
                  <a:pt x="207010" y="660527"/>
                </a:lnTo>
                <a:lnTo>
                  <a:pt x="207010" y="656717"/>
                </a:lnTo>
                <a:lnTo>
                  <a:pt x="201930" y="656717"/>
                </a:lnTo>
                <a:close/>
              </a:path>
              <a:path w="207009" h="782320">
                <a:moveTo>
                  <a:pt x="207010" y="655320"/>
                </a:moveTo>
                <a:lnTo>
                  <a:pt x="201930" y="655320"/>
                </a:lnTo>
                <a:lnTo>
                  <a:pt x="201930" y="656691"/>
                </a:lnTo>
                <a:lnTo>
                  <a:pt x="207010" y="656590"/>
                </a:lnTo>
                <a:lnTo>
                  <a:pt x="207010" y="655320"/>
                </a:lnTo>
                <a:close/>
              </a:path>
              <a:path w="207009" h="782320">
                <a:moveTo>
                  <a:pt x="205740" y="654177"/>
                </a:moveTo>
                <a:lnTo>
                  <a:pt x="204470" y="654177"/>
                </a:lnTo>
                <a:lnTo>
                  <a:pt x="204470" y="655320"/>
                </a:lnTo>
                <a:lnTo>
                  <a:pt x="205740" y="655320"/>
                </a:lnTo>
                <a:lnTo>
                  <a:pt x="205740" y="654177"/>
                </a:lnTo>
                <a:close/>
              </a:path>
              <a:path w="207009" h="782320">
                <a:moveTo>
                  <a:pt x="207010" y="652907"/>
                </a:moveTo>
                <a:lnTo>
                  <a:pt x="205740" y="652907"/>
                </a:lnTo>
                <a:lnTo>
                  <a:pt x="205740" y="654177"/>
                </a:lnTo>
                <a:lnTo>
                  <a:pt x="207010" y="654177"/>
                </a:lnTo>
                <a:lnTo>
                  <a:pt x="207010" y="652907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1" name="bk object 3181"/>
          <p:cNvSpPr/>
          <p:nvPr/>
        </p:nvSpPr>
        <p:spPr>
          <a:xfrm>
            <a:off x="7729219" y="5571490"/>
            <a:ext cx="205740" cy="839469"/>
          </a:xfrm>
          <a:custGeom>
            <a:avLst/>
            <a:gdLst/>
            <a:ahLst/>
            <a:cxnLst/>
            <a:rect l="l" t="t" r="r" b="b"/>
            <a:pathLst>
              <a:path w="205740" h="839470">
                <a:moveTo>
                  <a:pt x="153670" y="0"/>
                </a:moveTo>
                <a:lnTo>
                  <a:pt x="152400" y="0"/>
                </a:lnTo>
                <a:lnTo>
                  <a:pt x="152400" y="1270"/>
                </a:lnTo>
                <a:lnTo>
                  <a:pt x="153670" y="1270"/>
                </a:lnTo>
                <a:lnTo>
                  <a:pt x="153670" y="0"/>
                </a:lnTo>
                <a:close/>
              </a:path>
              <a:path w="205740" h="839470">
                <a:moveTo>
                  <a:pt x="158750" y="1270"/>
                </a:moveTo>
                <a:lnTo>
                  <a:pt x="152400" y="1270"/>
                </a:lnTo>
                <a:lnTo>
                  <a:pt x="152400" y="5080"/>
                </a:lnTo>
                <a:lnTo>
                  <a:pt x="165100" y="5080"/>
                </a:lnTo>
                <a:lnTo>
                  <a:pt x="165100" y="3810"/>
                </a:lnTo>
                <a:lnTo>
                  <a:pt x="162559" y="3810"/>
                </a:lnTo>
                <a:lnTo>
                  <a:pt x="162559" y="2540"/>
                </a:lnTo>
                <a:lnTo>
                  <a:pt x="158750" y="2540"/>
                </a:lnTo>
                <a:lnTo>
                  <a:pt x="158750" y="1270"/>
                </a:lnTo>
                <a:close/>
              </a:path>
              <a:path w="205740" h="839470">
                <a:moveTo>
                  <a:pt x="168909" y="5080"/>
                </a:moveTo>
                <a:lnTo>
                  <a:pt x="152400" y="5080"/>
                </a:lnTo>
                <a:lnTo>
                  <a:pt x="152400" y="7620"/>
                </a:lnTo>
                <a:lnTo>
                  <a:pt x="172720" y="7620"/>
                </a:lnTo>
                <a:lnTo>
                  <a:pt x="172720" y="6350"/>
                </a:lnTo>
                <a:lnTo>
                  <a:pt x="168909" y="6350"/>
                </a:lnTo>
                <a:lnTo>
                  <a:pt x="168909" y="5080"/>
                </a:lnTo>
                <a:close/>
              </a:path>
              <a:path w="205740" h="839470">
                <a:moveTo>
                  <a:pt x="176529" y="7620"/>
                </a:moveTo>
                <a:lnTo>
                  <a:pt x="152400" y="7620"/>
                </a:lnTo>
                <a:lnTo>
                  <a:pt x="152400" y="11430"/>
                </a:lnTo>
                <a:lnTo>
                  <a:pt x="182879" y="11430"/>
                </a:lnTo>
                <a:lnTo>
                  <a:pt x="182879" y="10160"/>
                </a:lnTo>
                <a:lnTo>
                  <a:pt x="180340" y="10160"/>
                </a:lnTo>
                <a:lnTo>
                  <a:pt x="180340" y="8890"/>
                </a:lnTo>
                <a:lnTo>
                  <a:pt x="176529" y="8890"/>
                </a:lnTo>
                <a:lnTo>
                  <a:pt x="176529" y="7620"/>
                </a:lnTo>
                <a:close/>
              </a:path>
              <a:path w="205740" h="839470">
                <a:moveTo>
                  <a:pt x="186690" y="11430"/>
                </a:moveTo>
                <a:lnTo>
                  <a:pt x="152400" y="11430"/>
                </a:lnTo>
                <a:lnTo>
                  <a:pt x="152400" y="13970"/>
                </a:lnTo>
                <a:lnTo>
                  <a:pt x="190500" y="13970"/>
                </a:lnTo>
                <a:lnTo>
                  <a:pt x="190500" y="12700"/>
                </a:lnTo>
                <a:lnTo>
                  <a:pt x="186690" y="12700"/>
                </a:lnTo>
                <a:lnTo>
                  <a:pt x="186690" y="11430"/>
                </a:lnTo>
                <a:close/>
              </a:path>
              <a:path w="205740" h="839470">
                <a:moveTo>
                  <a:pt x="194309" y="13970"/>
                </a:moveTo>
                <a:lnTo>
                  <a:pt x="152400" y="13970"/>
                </a:lnTo>
                <a:lnTo>
                  <a:pt x="152400" y="17780"/>
                </a:lnTo>
                <a:lnTo>
                  <a:pt x="200659" y="17780"/>
                </a:lnTo>
                <a:lnTo>
                  <a:pt x="200659" y="16510"/>
                </a:lnTo>
                <a:lnTo>
                  <a:pt x="198120" y="16510"/>
                </a:lnTo>
                <a:lnTo>
                  <a:pt x="198120" y="15240"/>
                </a:lnTo>
                <a:lnTo>
                  <a:pt x="194309" y="15240"/>
                </a:lnTo>
                <a:lnTo>
                  <a:pt x="194309" y="13970"/>
                </a:lnTo>
                <a:close/>
              </a:path>
              <a:path w="205740" h="839470">
                <a:moveTo>
                  <a:pt x="204470" y="17780"/>
                </a:moveTo>
                <a:lnTo>
                  <a:pt x="152400" y="17780"/>
                </a:lnTo>
                <a:lnTo>
                  <a:pt x="152400" y="20320"/>
                </a:lnTo>
                <a:lnTo>
                  <a:pt x="205739" y="20320"/>
                </a:lnTo>
                <a:lnTo>
                  <a:pt x="205739" y="19050"/>
                </a:lnTo>
                <a:lnTo>
                  <a:pt x="204470" y="19050"/>
                </a:lnTo>
                <a:lnTo>
                  <a:pt x="204470" y="17780"/>
                </a:lnTo>
                <a:close/>
              </a:path>
              <a:path w="205740" h="839470">
                <a:moveTo>
                  <a:pt x="205739" y="20320"/>
                </a:moveTo>
                <a:lnTo>
                  <a:pt x="152400" y="20320"/>
                </a:lnTo>
                <a:lnTo>
                  <a:pt x="152400" y="24130"/>
                </a:lnTo>
                <a:lnTo>
                  <a:pt x="205739" y="24130"/>
                </a:lnTo>
                <a:lnTo>
                  <a:pt x="205739" y="20320"/>
                </a:lnTo>
                <a:close/>
              </a:path>
              <a:path w="205740" h="839470">
                <a:moveTo>
                  <a:pt x="205739" y="24130"/>
                </a:moveTo>
                <a:lnTo>
                  <a:pt x="152400" y="24130"/>
                </a:lnTo>
                <a:lnTo>
                  <a:pt x="152400" y="26670"/>
                </a:lnTo>
                <a:lnTo>
                  <a:pt x="205739" y="26670"/>
                </a:lnTo>
                <a:lnTo>
                  <a:pt x="205739" y="24130"/>
                </a:lnTo>
                <a:close/>
              </a:path>
              <a:path w="205740" h="839470">
                <a:moveTo>
                  <a:pt x="205739" y="26670"/>
                </a:moveTo>
                <a:lnTo>
                  <a:pt x="152400" y="26670"/>
                </a:lnTo>
                <a:lnTo>
                  <a:pt x="152400" y="30480"/>
                </a:lnTo>
                <a:lnTo>
                  <a:pt x="205739" y="30480"/>
                </a:lnTo>
                <a:lnTo>
                  <a:pt x="205739" y="26670"/>
                </a:lnTo>
                <a:close/>
              </a:path>
              <a:path w="205740" h="839470">
                <a:moveTo>
                  <a:pt x="205739" y="30480"/>
                </a:moveTo>
                <a:lnTo>
                  <a:pt x="154939" y="30480"/>
                </a:lnTo>
                <a:lnTo>
                  <a:pt x="154939" y="31750"/>
                </a:lnTo>
                <a:lnTo>
                  <a:pt x="157479" y="31750"/>
                </a:lnTo>
                <a:lnTo>
                  <a:pt x="157479" y="33020"/>
                </a:lnTo>
                <a:lnTo>
                  <a:pt x="205739" y="33020"/>
                </a:lnTo>
                <a:lnTo>
                  <a:pt x="205739" y="30480"/>
                </a:lnTo>
                <a:close/>
              </a:path>
              <a:path w="205740" h="839470">
                <a:moveTo>
                  <a:pt x="205739" y="33020"/>
                </a:moveTo>
                <a:lnTo>
                  <a:pt x="161289" y="33020"/>
                </a:lnTo>
                <a:lnTo>
                  <a:pt x="161289" y="34290"/>
                </a:lnTo>
                <a:lnTo>
                  <a:pt x="165100" y="34290"/>
                </a:lnTo>
                <a:lnTo>
                  <a:pt x="165100" y="35560"/>
                </a:lnTo>
                <a:lnTo>
                  <a:pt x="167639" y="35560"/>
                </a:lnTo>
                <a:lnTo>
                  <a:pt x="167639" y="36830"/>
                </a:lnTo>
                <a:lnTo>
                  <a:pt x="205739" y="36830"/>
                </a:lnTo>
                <a:lnTo>
                  <a:pt x="205739" y="33020"/>
                </a:lnTo>
                <a:close/>
              </a:path>
              <a:path w="205740" h="839470">
                <a:moveTo>
                  <a:pt x="205739" y="36830"/>
                </a:moveTo>
                <a:lnTo>
                  <a:pt x="171450" y="36830"/>
                </a:lnTo>
                <a:lnTo>
                  <a:pt x="171450" y="38100"/>
                </a:lnTo>
                <a:lnTo>
                  <a:pt x="173989" y="38100"/>
                </a:lnTo>
                <a:lnTo>
                  <a:pt x="173989" y="39370"/>
                </a:lnTo>
                <a:lnTo>
                  <a:pt x="205739" y="39370"/>
                </a:lnTo>
                <a:lnTo>
                  <a:pt x="205739" y="36830"/>
                </a:lnTo>
                <a:close/>
              </a:path>
              <a:path w="205740" h="839470">
                <a:moveTo>
                  <a:pt x="205739" y="39370"/>
                </a:moveTo>
                <a:lnTo>
                  <a:pt x="177800" y="39370"/>
                </a:lnTo>
                <a:lnTo>
                  <a:pt x="177800" y="40640"/>
                </a:lnTo>
                <a:lnTo>
                  <a:pt x="181609" y="40640"/>
                </a:lnTo>
                <a:lnTo>
                  <a:pt x="181609" y="41910"/>
                </a:lnTo>
                <a:lnTo>
                  <a:pt x="184150" y="41910"/>
                </a:lnTo>
                <a:lnTo>
                  <a:pt x="184150" y="43180"/>
                </a:lnTo>
                <a:lnTo>
                  <a:pt x="205739" y="43180"/>
                </a:lnTo>
                <a:lnTo>
                  <a:pt x="205739" y="39370"/>
                </a:lnTo>
                <a:close/>
              </a:path>
              <a:path w="205740" h="839470">
                <a:moveTo>
                  <a:pt x="205739" y="43180"/>
                </a:moveTo>
                <a:lnTo>
                  <a:pt x="187959" y="43180"/>
                </a:lnTo>
                <a:lnTo>
                  <a:pt x="187959" y="44450"/>
                </a:lnTo>
                <a:lnTo>
                  <a:pt x="190500" y="44450"/>
                </a:lnTo>
                <a:lnTo>
                  <a:pt x="190500" y="45720"/>
                </a:lnTo>
                <a:lnTo>
                  <a:pt x="205739" y="45720"/>
                </a:lnTo>
                <a:lnTo>
                  <a:pt x="205739" y="43180"/>
                </a:lnTo>
                <a:close/>
              </a:path>
              <a:path w="205740" h="839470">
                <a:moveTo>
                  <a:pt x="205739" y="45720"/>
                </a:moveTo>
                <a:lnTo>
                  <a:pt x="194309" y="45720"/>
                </a:lnTo>
                <a:lnTo>
                  <a:pt x="194309" y="46990"/>
                </a:lnTo>
                <a:lnTo>
                  <a:pt x="198120" y="46990"/>
                </a:lnTo>
                <a:lnTo>
                  <a:pt x="198120" y="48260"/>
                </a:lnTo>
                <a:lnTo>
                  <a:pt x="200659" y="48260"/>
                </a:lnTo>
                <a:lnTo>
                  <a:pt x="200659" y="49530"/>
                </a:lnTo>
                <a:lnTo>
                  <a:pt x="205739" y="49530"/>
                </a:lnTo>
                <a:lnTo>
                  <a:pt x="205739" y="45720"/>
                </a:lnTo>
                <a:close/>
              </a:path>
              <a:path w="205740" h="839470">
                <a:moveTo>
                  <a:pt x="205739" y="49530"/>
                </a:moveTo>
                <a:lnTo>
                  <a:pt x="204470" y="49530"/>
                </a:lnTo>
                <a:lnTo>
                  <a:pt x="204470" y="50800"/>
                </a:lnTo>
                <a:lnTo>
                  <a:pt x="205739" y="50800"/>
                </a:lnTo>
                <a:lnTo>
                  <a:pt x="205739" y="49530"/>
                </a:lnTo>
                <a:close/>
              </a:path>
              <a:path w="205740" h="839470">
                <a:moveTo>
                  <a:pt x="39370" y="838200"/>
                </a:moveTo>
                <a:lnTo>
                  <a:pt x="13970" y="838200"/>
                </a:lnTo>
                <a:lnTo>
                  <a:pt x="13970" y="839470"/>
                </a:lnTo>
                <a:lnTo>
                  <a:pt x="39370" y="839470"/>
                </a:lnTo>
                <a:lnTo>
                  <a:pt x="39370" y="838200"/>
                </a:lnTo>
                <a:close/>
              </a:path>
              <a:path w="205740" h="839470">
                <a:moveTo>
                  <a:pt x="55879" y="833120"/>
                </a:moveTo>
                <a:lnTo>
                  <a:pt x="0" y="833120"/>
                </a:lnTo>
                <a:lnTo>
                  <a:pt x="0" y="838200"/>
                </a:lnTo>
                <a:lnTo>
                  <a:pt x="43179" y="838200"/>
                </a:lnTo>
                <a:lnTo>
                  <a:pt x="43179" y="835660"/>
                </a:lnTo>
                <a:lnTo>
                  <a:pt x="49529" y="835660"/>
                </a:lnTo>
                <a:lnTo>
                  <a:pt x="49529" y="834390"/>
                </a:lnTo>
                <a:lnTo>
                  <a:pt x="55879" y="834390"/>
                </a:lnTo>
                <a:lnTo>
                  <a:pt x="55879" y="833120"/>
                </a:lnTo>
                <a:close/>
              </a:path>
              <a:path w="205740" h="839470">
                <a:moveTo>
                  <a:pt x="69850" y="831850"/>
                </a:moveTo>
                <a:lnTo>
                  <a:pt x="62229" y="831850"/>
                </a:lnTo>
                <a:lnTo>
                  <a:pt x="62229" y="833120"/>
                </a:lnTo>
                <a:lnTo>
                  <a:pt x="69850" y="833120"/>
                </a:lnTo>
                <a:lnTo>
                  <a:pt x="69850" y="831850"/>
                </a:lnTo>
                <a:close/>
              </a:path>
              <a:path w="205740" h="839470">
                <a:moveTo>
                  <a:pt x="88900" y="826770"/>
                </a:moveTo>
                <a:lnTo>
                  <a:pt x="0" y="826770"/>
                </a:lnTo>
                <a:lnTo>
                  <a:pt x="0" y="831850"/>
                </a:lnTo>
                <a:lnTo>
                  <a:pt x="76200" y="831850"/>
                </a:lnTo>
                <a:lnTo>
                  <a:pt x="76200" y="829310"/>
                </a:lnTo>
                <a:lnTo>
                  <a:pt x="82550" y="829310"/>
                </a:lnTo>
                <a:lnTo>
                  <a:pt x="82550" y="828040"/>
                </a:lnTo>
                <a:lnTo>
                  <a:pt x="88900" y="828040"/>
                </a:lnTo>
                <a:lnTo>
                  <a:pt x="88900" y="826770"/>
                </a:lnTo>
                <a:close/>
              </a:path>
              <a:path w="205740" h="839470">
                <a:moveTo>
                  <a:pt x="101600" y="825500"/>
                </a:moveTo>
                <a:lnTo>
                  <a:pt x="95250" y="825500"/>
                </a:lnTo>
                <a:lnTo>
                  <a:pt x="95250" y="826770"/>
                </a:lnTo>
                <a:lnTo>
                  <a:pt x="101600" y="826770"/>
                </a:lnTo>
                <a:lnTo>
                  <a:pt x="101600" y="825500"/>
                </a:lnTo>
                <a:close/>
              </a:path>
              <a:path w="205740" h="839470">
                <a:moveTo>
                  <a:pt x="121919" y="820420"/>
                </a:moveTo>
                <a:lnTo>
                  <a:pt x="0" y="820420"/>
                </a:lnTo>
                <a:lnTo>
                  <a:pt x="0" y="825500"/>
                </a:lnTo>
                <a:lnTo>
                  <a:pt x="107950" y="825500"/>
                </a:lnTo>
                <a:lnTo>
                  <a:pt x="107950" y="822960"/>
                </a:lnTo>
                <a:lnTo>
                  <a:pt x="115569" y="822960"/>
                </a:lnTo>
                <a:lnTo>
                  <a:pt x="115569" y="821690"/>
                </a:lnTo>
                <a:lnTo>
                  <a:pt x="121919" y="821690"/>
                </a:lnTo>
                <a:lnTo>
                  <a:pt x="121919" y="820420"/>
                </a:lnTo>
                <a:close/>
              </a:path>
              <a:path w="205740" h="839470">
                <a:moveTo>
                  <a:pt x="134619" y="819150"/>
                </a:moveTo>
                <a:lnTo>
                  <a:pt x="128269" y="819150"/>
                </a:lnTo>
                <a:lnTo>
                  <a:pt x="128269" y="820420"/>
                </a:lnTo>
                <a:lnTo>
                  <a:pt x="134619" y="820420"/>
                </a:lnTo>
                <a:lnTo>
                  <a:pt x="134619" y="819150"/>
                </a:lnTo>
                <a:close/>
              </a:path>
              <a:path w="205740" h="839470">
                <a:moveTo>
                  <a:pt x="153670" y="814070"/>
                </a:moveTo>
                <a:lnTo>
                  <a:pt x="0" y="814070"/>
                </a:lnTo>
                <a:lnTo>
                  <a:pt x="0" y="819150"/>
                </a:lnTo>
                <a:lnTo>
                  <a:pt x="140970" y="819150"/>
                </a:lnTo>
                <a:lnTo>
                  <a:pt x="140970" y="816610"/>
                </a:lnTo>
                <a:lnTo>
                  <a:pt x="147320" y="816610"/>
                </a:lnTo>
                <a:lnTo>
                  <a:pt x="147320" y="815340"/>
                </a:lnTo>
                <a:lnTo>
                  <a:pt x="153670" y="815340"/>
                </a:lnTo>
                <a:lnTo>
                  <a:pt x="153670" y="814070"/>
                </a:lnTo>
                <a:close/>
              </a:path>
              <a:path w="205740" h="839470">
                <a:moveTo>
                  <a:pt x="167640" y="812800"/>
                </a:moveTo>
                <a:lnTo>
                  <a:pt x="161290" y="812800"/>
                </a:lnTo>
                <a:lnTo>
                  <a:pt x="161290" y="814070"/>
                </a:lnTo>
                <a:lnTo>
                  <a:pt x="167640" y="814070"/>
                </a:lnTo>
                <a:lnTo>
                  <a:pt x="167640" y="812800"/>
                </a:lnTo>
                <a:close/>
              </a:path>
              <a:path w="205740" h="839470">
                <a:moveTo>
                  <a:pt x="173990" y="810260"/>
                </a:moveTo>
                <a:lnTo>
                  <a:pt x="19050" y="810260"/>
                </a:lnTo>
                <a:lnTo>
                  <a:pt x="19050" y="812800"/>
                </a:lnTo>
                <a:lnTo>
                  <a:pt x="173990" y="812800"/>
                </a:lnTo>
                <a:lnTo>
                  <a:pt x="173990" y="810260"/>
                </a:lnTo>
                <a:close/>
              </a:path>
              <a:path w="205740" h="839470">
                <a:moveTo>
                  <a:pt x="182879" y="808990"/>
                </a:moveTo>
                <a:lnTo>
                  <a:pt x="29209" y="808990"/>
                </a:lnTo>
                <a:lnTo>
                  <a:pt x="29209" y="810260"/>
                </a:lnTo>
                <a:lnTo>
                  <a:pt x="182879" y="810260"/>
                </a:lnTo>
                <a:lnTo>
                  <a:pt x="182879" y="808990"/>
                </a:lnTo>
                <a:close/>
              </a:path>
              <a:path w="205740" h="839470">
                <a:moveTo>
                  <a:pt x="185419" y="807720"/>
                </a:moveTo>
                <a:lnTo>
                  <a:pt x="41909" y="807720"/>
                </a:lnTo>
                <a:lnTo>
                  <a:pt x="41909" y="808990"/>
                </a:lnTo>
                <a:lnTo>
                  <a:pt x="185419" y="808990"/>
                </a:lnTo>
                <a:lnTo>
                  <a:pt x="185419" y="807720"/>
                </a:lnTo>
                <a:close/>
              </a:path>
              <a:path w="205740" h="839470">
                <a:moveTo>
                  <a:pt x="59689" y="806450"/>
                </a:moveTo>
                <a:lnTo>
                  <a:pt x="50800" y="806450"/>
                </a:lnTo>
                <a:lnTo>
                  <a:pt x="50800" y="807720"/>
                </a:lnTo>
                <a:lnTo>
                  <a:pt x="59689" y="807720"/>
                </a:lnTo>
                <a:lnTo>
                  <a:pt x="59689" y="806450"/>
                </a:lnTo>
                <a:close/>
              </a:path>
              <a:path w="205740" h="839470">
                <a:moveTo>
                  <a:pt x="194309" y="806450"/>
                </a:moveTo>
                <a:lnTo>
                  <a:pt x="189229" y="806450"/>
                </a:lnTo>
                <a:lnTo>
                  <a:pt x="189229" y="807720"/>
                </a:lnTo>
                <a:lnTo>
                  <a:pt x="194309" y="807720"/>
                </a:lnTo>
                <a:lnTo>
                  <a:pt x="194309" y="806450"/>
                </a:lnTo>
                <a:close/>
              </a:path>
              <a:path w="205740" h="839470">
                <a:moveTo>
                  <a:pt x="198120" y="803910"/>
                </a:moveTo>
                <a:lnTo>
                  <a:pt x="68579" y="803910"/>
                </a:lnTo>
                <a:lnTo>
                  <a:pt x="68579" y="806450"/>
                </a:lnTo>
                <a:lnTo>
                  <a:pt x="198120" y="806450"/>
                </a:lnTo>
                <a:lnTo>
                  <a:pt x="198120" y="803910"/>
                </a:lnTo>
                <a:close/>
              </a:path>
              <a:path w="205740" h="839470">
                <a:moveTo>
                  <a:pt x="201929" y="802640"/>
                </a:moveTo>
                <a:lnTo>
                  <a:pt x="77470" y="802640"/>
                </a:lnTo>
                <a:lnTo>
                  <a:pt x="77470" y="803910"/>
                </a:lnTo>
                <a:lnTo>
                  <a:pt x="201929" y="803910"/>
                </a:lnTo>
                <a:lnTo>
                  <a:pt x="201929" y="802640"/>
                </a:lnTo>
                <a:close/>
              </a:path>
              <a:path w="205740" h="839470">
                <a:moveTo>
                  <a:pt x="205739" y="801370"/>
                </a:moveTo>
                <a:lnTo>
                  <a:pt x="86359" y="801370"/>
                </a:lnTo>
                <a:lnTo>
                  <a:pt x="86359" y="802640"/>
                </a:lnTo>
                <a:lnTo>
                  <a:pt x="205739" y="802640"/>
                </a:lnTo>
                <a:lnTo>
                  <a:pt x="205739" y="801370"/>
                </a:lnTo>
                <a:close/>
              </a:path>
              <a:path w="205740" h="839470">
                <a:moveTo>
                  <a:pt x="104139" y="800100"/>
                </a:moveTo>
                <a:lnTo>
                  <a:pt x="95250" y="800100"/>
                </a:lnTo>
                <a:lnTo>
                  <a:pt x="95250" y="801370"/>
                </a:lnTo>
                <a:lnTo>
                  <a:pt x="104139" y="801370"/>
                </a:lnTo>
                <a:lnTo>
                  <a:pt x="104139" y="800100"/>
                </a:lnTo>
                <a:close/>
              </a:path>
              <a:path w="205740" h="839470">
                <a:moveTo>
                  <a:pt x="205739" y="795020"/>
                </a:moveTo>
                <a:lnTo>
                  <a:pt x="130809" y="795020"/>
                </a:lnTo>
                <a:lnTo>
                  <a:pt x="130809" y="796290"/>
                </a:lnTo>
                <a:lnTo>
                  <a:pt x="121920" y="796290"/>
                </a:lnTo>
                <a:lnTo>
                  <a:pt x="121920" y="797560"/>
                </a:lnTo>
                <a:lnTo>
                  <a:pt x="113029" y="797560"/>
                </a:lnTo>
                <a:lnTo>
                  <a:pt x="113029" y="800100"/>
                </a:lnTo>
                <a:lnTo>
                  <a:pt x="205739" y="800100"/>
                </a:lnTo>
                <a:lnTo>
                  <a:pt x="205739" y="795020"/>
                </a:lnTo>
                <a:close/>
              </a:path>
              <a:path w="205740" h="839470">
                <a:moveTo>
                  <a:pt x="148589" y="793750"/>
                </a:moveTo>
                <a:lnTo>
                  <a:pt x="139700" y="793750"/>
                </a:lnTo>
                <a:lnTo>
                  <a:pt x="139700" y="795020"/>
                </a:lnTo>
                <a:lnTo>
                  <a:pt x="148589" y="795020"/>
                </a:lnTo>
                <a:lnTo>
                  <a:pt x="148589" y="793750"/>
                </a:lnTo>
                <a:close/>
              </a:path>
              <a:path w="205740" h="839470">
                <a:moveTo>
                  <a:pt x="205739" y="788670"/>
                </a:moveTo>
                <a:lnTo>
                  <a:pt x="167639" y="788670"/>
                </a:lnTo>
                <a:lnTo>
                  <a:pt x="167639" y="789940"/>
                </a:lnTo>
                <a:lnTo>
                  <a:pt x="162559" y="789940"/>
                </a:lnTo>
                <a:lnTo>
                  <a:pt x="162559" y="791210"/>
                </a:lnTo>
                <a:lnTo>
                  <a:pt x="157479" y="791210"/>
                </a:lnTo>
                <a:lnTo>
                  <a:pt x="157479" y="793750"/>
                </a:lnTo>
                <a:lnTo>
                  <a:pt x="205739" y="793750"/>
                </a:lnTo>
                <a:lnTo>
                  <a:pt x="205739" y="788670"/>
                </a:lnTo>
                <a:close/>
              </a:path>
              <a:path w="205740" h="839470">
                <a:moveTo>
                  <a:pt x="175259" y="787400"/>
                </a:moveTo>
                <a:lnTo>
                  <a:pt x="171450" y="787400"/>
                </a:lnTo>
                <a:lnTo>
                  <a:pt x="171450" y="788670"/>
                </a:lnTo>
                <a:lnTo>
                  <a:pt x="175259" y="788670"/>
                </a:lnTo>
                <a:lnTo>
                  <a:pt x="175259" y="787400"/>
                </a:lnTo>
                <a:close/>
              </a:path>
              <a:path w="205740" h="839470">
                <a:moveTo>
                  <a:pt x="205739" y="782320"/>
                </a:moveTo>
                <a:lnTo>
                  <a:pt x="186689" y="782320"/>
                </a:lnTo>
                <a:lnTo>
                  <a:pt x="186689" y="783590"/>
                </a:lnTo>
                <a:lnTo>
                  <a:pt x="182879" y="783590"/>
                </a:lnTo>
                <a:lnTo>
                  <a:pt x="182879" y="784860"/>
                </a:lnTo>
                <a:lnTo>
                  <a:pt x="179070" y="784860"/>
                </a:lnTo>
                <a:lnTo>
                  <a:pt x="179070" y="787400"/>
                </a:lnTo>
                <a:lnTo>
                  <a:pt x="205739" y="787400"/>
                </a:lnTo>
                <a:lnTo>
                  <a:pt x="205739" y="782320"/>
                </a:lnTo>
                <a:close/>
              </a:path>
              <a:path w="205740" h="839470">
                <a:moveTo>
                  <a:pt x="194309" y="781050"/>
                </a:moveTo>
                <a:lnTo>
                  <a:pt x="190500" y="781050"/>
                </a:lnTo>
                <a:lnTo>
                  <a:pt x="190500" y="782320"/>
                </a:lnTo>
                <a:lnTo>
                  <a:pt x="194309" y="782320"/>
                </a:lnTo>
                <a:lnTo>
                  <a:pt x="194309" y="781050"/>
                </a:lnTo>
                <a:close/>
              </a:path>
              <a:path w="205740" h="839470">
                <a:moveTo>
                  <a:pt x="205739" y="777240"/>
                </a:moveTo>
                <a:lnTo>
                  <a:pt x="201929" y="777240"/>
                </a:lnTo>
                <a:lnTo>
                  <a:pt x="201929" y="778510"/>
                </a:lnTo>
                <a:lnTo>
                  <a:pt x="198120" y="778510"/>
                </a:lnTo>
                <a:lnTo>
                  <a:pt x="198120" y="781050"/>
                </a:lnTo>
                <a:lnTo>
                  <a:pt x="205739" y="781050"/>
                </a:lnTo>
                <a:lnTo>
                  <a:pt x="205739" y="77724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2" name="bk object 3182"/>
          <p:cNvSpPr/>
          <p:nvPr/>
        </p:nvSpPr>
        <p:spPr>
          <a:xfrm>
            <a:off x="7626350" y="64185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3" name="bk object 3183"/>
          <p:cNvSpPr/>
          <p:nvPr/>
        </p:nvSpPr>
        <p:spPr>
          <a:xfrm>
            <a:off x="7599680" y="6417309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829" y="0"/>
                </a:moveTo>
                <a:lnTo>
                  <a:pt x="0" y="0"/>
                </a:lnTo>
                <a:lnTo>
                  <a:pt x="0" y="1269"/>
                </a:lnTo>
                <a:lnTo>
                  <a:pt x="36829" y="1269"/>
                </a:lnTo>
                <a:lnTo>
                  <a:pt x="36829" y="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4" name="bk object 3184"/>
          <p:cNvSpPr/>
          <p:nvPr/>
        </p:nvSpPr>
        <p:spPr>
          <a:xfrm>
            <a:off x="7564119" y="641604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79" y="0"/>
                </a:moveTo>
                <a:lnTo>
                  <a:pt x="0" y="0"/>
                </a:lnTo>
                <a:lnTo>
                  <a:pt x="0" y="127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5" name="bk object 3185"/>
          <p:cNvSpPr/>
          <p:nvPr/>
        </p:nvSpPr>
        <p:spPr>
          <a:xfrm>
            <a:off x="7654290" y="641604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79" y="0"/>
                </a:moveTo>
                <a:lnTo>
                  <a:pt x="0" y="0"/>
                </a:lnTo>
                <a:lnTo>
                  <a:pt x="0" y="127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6" name="bk object 3186"/>
          <p:cNvSpPr/>
          <p:nvPr/>
        </p:nvSpPr>
        <p:spPr>
          <a:xfrm>
            <a:off x="7546340" y="6414770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1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7" name="bk object 3187"/>
          <p:cNvSpPr/>
          <p:nvPr/>
        </p:nvSpPr>
        <p:spPr>
          <a:xfrm>
            <a:off x="7528559" y="641286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1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8" name="bk object 3188"/>
          <p:cNvSpPr/>
          <p:nvPr/>
        </p:nvSpPr>
        <p:spPr>
          <a:xfrm>
            <a:off x="7522209" y="641159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01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9" name="bk object 3189"/>
          <p:cNvSpPr/>
          <p:nvPr/>
        </p:nvSpPr>
        <p:spPr>
          <a:xfrm>
            <a:off x="7522209" y="6407150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5080">
            <a:solidFill>
              <a:srgbClr val="01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0" name="bk object 3190"/>
          <p:cNvSpPr/>
          <p:nvPr/>
        </p:nvSpPr>
        <p:spPr>
          <a:xfrm>
            <a:off x="7522209" y="6400800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5080">
            <a:solidFill>
              <a:srgbClr val="01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1" name="bk object 3191"/>
          <p:cNvSpPr/>
          <p:nvPr/>
        </p:nvSpPr>
        <p:spPr>
          <a:xfrm>
            <a:off x="7522209" y="6394450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5080">
            <a:solidFill>
              <a:srgbClr val="01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2" name="bk object 3192"/>
          <p:cNvSpPr/>
          <p:nvPr/>
        </p:nvSpPr>
        <p:spPr>
          <a:xfrm>
            <a:off x="7522209" y="638937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1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3" name="bk object 3193"/>
          <p:cNvSpPr/>
          <p:nvPr/>
        </p:nvSpPr>
        <p:spPr>
          <a:xfrm>
            <a:off x="7522209" y="638682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0" y="1270"/>
                </a:moveTo>
                <a:lnTo>
                  <a:pt x="76200" y="1270"/>
                </a:lnTo>
                <a:lnTo>
                  <a:pt x="762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4" name="bk object 3194"/>
          <p:cNvSpPr/>
          <p:nvPr/>
        </p:nvSpPr>
        <p:spPr>
          <a:xfrm>
            <a:off x="7522209" y="638555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5" name="bk object 3195"/>
          <p:cNvSpPr/>
          <p:nvPr/>
        </p:nvSpPr>
        <p:spPr>
          <a:xfrm>
            <a:off x="7541259" y="638429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7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6" name="bk object 3196"/>
          <p:cNvSpPr/>
          <p:nvPr/>
        </p:nvSpPr>
        <p:spPr>
          <a:xfrm>
            <a:off x="7654290" y="6388100"/>
            <a:ext cx="74930" cy="2540"/>
          </a:xfrm>
          <a:custGeom>
            <a:avLst/>
            <a:gdLst/>
            <a:ahLst/>
            <a:cxnLst/>
            <a:rect l="l" t="t" r="r" b="b"/>
            <a:pathLst>
              <a:path w="74929" h="2539">
                <a:moveTo>
                  <a:pt x="0" y="2539"/>
                </a:moveTo>
                <a:lnTo>
                  <a:pt x="74929" y="2539"/>
                </a:lnTo>
                <a:lnTo>
                  <a:pt x="7492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7" name="bk object 3197"/>
          <p:cNvSpPr/>
          <p:nvPr/>
        </p:nvSpPr>
        <p:spPr>
          <a:xfrm>
            <a:off x="7673340" y="638682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0" y="1270"/>
                </a:moveTo>
                <a:lnTo>
                  <a:pt x="55879" y="1270"/>
                </a:lnTo>
                <a:lnTo>
                  <a:pt x="558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8" name="bk object 3198"/>
          <p:cNvSpPr/>
          <p:nvPr/>
        </p:nvSpPr>
        <p:spPr>
          <a:xfrm>
            <a:off x="7692390" y="6385559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69"/>
                </a:moveTo>
                <a:lnTo>
                  <a:pt x="36829" y="1269"/>
                </a:lnTo>
                <a:lnTo>
                  <a:pt x="368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9" name="bk object 3199"/>
          <p:cNvSpPr/>
          <p:nvPr/>
        </p:nvSpPr>
        <p:spPr>
          <a:xfrm>
            <a:off x="7710169" y="638429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0" y="1270"/>
                </a:moveTo>
                <a:lnTo>
                  <a:pt x="19050" y="1270"/>
                </a:lnTo>
                <a:lnTo>
                  <a:pt x="190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0" name="bk object 3200"/>
          <p:cNvSpPr/>
          <p:nvPr/>
        </p:nvSpPr>
        <p:spPr>
          <a:xfrm>
            <a:off x="7510780" y="64109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1" name="bk object 3201"/>
          <p:cNvSpPr/>
          <p:nvPr/>
        </p:nvSpPr>
        <p:spPr>
          <a:xfrm>
            <a:off x="7482840" y="64096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2" name="bk object 3202"/>
          <p:cNvSpPr/>
          <p:nvPr/>
        </p:nvSpPr>
        <p:spPr>
          <a:xfrm>
            <a:off x="7473950" y="640715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0" y="2539"/>
                </a:moveTo>
                <a:lnTo>
                  <a:pt x="48259" y="2539"/>
                </a:lnTo>
                <a:lnTo>
                  <a:pt x="4825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3" name="bk object 3203"/>
          <p:cNvSpPr/>
          <p:nvPr/>
        </p:nvSpPr>
        <p:spPr>
          <a:xfrm>
            <a:off x="7467600" y="640587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0" y="1270"/>
                </a:moveTo>
                <a:lnTo>
                  <a:pt x="54609" y="1270"/>
                </a:lnTo>
                <a:lnTo>
                  <a:pt x="546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4" name="bk object 3204"/>
          <p:cNvSpPr/>
          <p:nvPr/>
        </p:nvSpPr>
        <p:spPr>
          <a:xfrm>
            <a:off x="7461250" y="640460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0" y="1269"/>
                </a:moveTo>
                <a:lnTo>
                  <a:pt x="60959" y="1269"/>
                </a:lnTo>
                <a:lnTo>
                  <a:pt x="609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5" name="bk object 3205"/>
          <p:cNvSpPr/>
          <p:nvPr/>
        </p:nvSpPr>
        <p:spPr>
          <a:xfrm>
            <a:off x="7447280" y="64033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6" name="bk object 3206"/>
          <p:cNvSpPr/>
          <p:nvPr/>
        </p:nvSpPr>
        <p:spPr>
          <a:xfrm>
            <a:off x="7440930" y="6400800"/>
            <a:ext cx="81280" cy="2540"/>
          </a:xfrm>
          <a:custGeom>
            <a:avLst/>
            <a:gdLst/>
            <a:ahLst/>
            <a:cxnLst/>
            <a:rect l="l" t="t" r="r" b="b"/>
            <a:pathLst>
              <a:path w="81279" h="2539">
                <a:moveTo>
                  <a:pt x="0" y="2539"/>
                </a:moveTo>
                <a:lnTo>
                  <a:pt x="81279" y="2539"/>
                </a:lnTo>
                <a:lnTo>
                  <a:pt x="8127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7" name="bk object 3207"/>
          <p:cNvSpPr/>
          <p:nvPr/>
        </p:nvSpPr>
        <p:spPr>
          <a:xfrm>
            <a:off x="7434580" y="640016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8" name="bk object 3208"/>
          <p:cNvSpPr/>
          <p:nvPr/>
        </p:nvSpPr>
        <p:spPr>
          <a:xfrm>
            <a:off x="7428230" y="639889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9" name="bk object 3209"/>
          <p:cNvSpPr/>
          <p:nvPr/>
        </p:nvSpPr>
        <p:spPr>
          <a:xfrm>
            <a:off x="7415530" y="63969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0" name="bk object 3210"/>
          <p:cNvSpPr/>
          <p:nvPr/>
        </p:nvSpPr>
        <p:spPr>
          <a:xfrm>
            <a:off x="7409180" y="63957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1" name="bk object 3211"/>
          <p:cNvSpPr/>
          <p:nvPr/>
        </p:nvSpPr>
        <p:spPr>
          <a:xfrm>
            <a:off x="7402830" y="639381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2" name="bk object 3212"/>
          <p:cNvSpPr/>
          <p:nvPr/>
        </p:nvSpPr>
        <p:spPr>
          <a:xfrm>
            <a:off x="7396480" y="639254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3" name="bk object 3213"/>
          <p:cNvSpPr/>
          <p:nvPr/>
        </p:nvSpPr>
        <p:spPr>
          <a:xfrm>
            <a:off x="7383780" y="639064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4" name="bk object 3214"/>
          <p:cNvSpPr/>
          <p:nvPr/>
        </p:nvSpPr>
        <p:spPr>
          <a:xfrm>
            <a:off x="7376159" y="6389370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5" name="bk object 3215"/>
          <p:cNvSpPr/>
          <p:nvPr/>
        </p:nvSpPr>
        <p:spPr>
          <a:xfrm>
            <a:off x="7369809" y="638746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6" name="bk object 3216"/>
          <p:cNvSpPr/>
          <p:nvPr/>
        </p:nvSpPr>
        <p:spPr>
          <a:xfrm>
            <a:off x="7363459" y="638619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7" name="bk object 3217"/>
          <p:cNvSpPr/>
          <p:nvPr/>
        </p:nvSpPr>
        <p:spPr>
          <a:xfrm>
            <a:off x="7350759" y="63842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8" name="bk object 3218"/>
          <p:cNvSpPr/>
          <p:nvPr/>
        </p:nvSpPr>
        <p:spPr>
          <a:xfrm>
            <a:off x="7344409" y="6383020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9" name="bk object 3219"/>
          <p:cNvSpPr/>
          <p:nvPr/>
        </p:nvSpPr>
        <p:spPr>
          <a:xfrm>
            <a:off x="7340600" y="638111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0" name="bk object 3220"/>
          <p:cNvSpPr/>
          <p:nvPr/>
        </p:nvSpPr>
        <p:spPr>
          <a:xfrm>
            <a:off x="7335519" y="637984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1" name="bk object 3221"/>
          <p:cNvSpPr/>
          <p:nvPr/>
        </p:nvSpPr>
        <p:spPr>
          <a:xfrm>
            <a:off x="732790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2" name="bk object 3222"/>
          <p:cNvSpPr/>
          <p:nvPr/>
        </p:nvSpPr>
        <p:spPr>
          <a:xfrm>
            <a:off x="7471409" y="637794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3" name="bk object 3223"/>
          <p:cNvSpPr/>
          <p:nvPr/>
        </p:nvSpPr>
        <p:spPr>
          <a:xfrm>
            <a:off x="7324090" y="6376670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4" name="bk object 3224"/>
          <p:cNvSpPr/>
          <p:nvPr/>
        </p:nvSpPr>
        <p:spPr>
          <a:xfrm>
            <a:off x="7320280" y="637476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5" name="bk object 3225"/>
          <p:cNvSpPr/>
          <p:nvPr/>
        </p:nvSpPr>
        <p:spPr>
          <a:xfrm>
            <a:off x="7316469" y="6373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6" name="bk object 3226"/>
          <p:cNvSpPr/>
          <p:nvPr/>
        </p:nvSpPr>
        <p:spPr>
          <a:xfrm>
            <a:off x="7426959" y="63715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7" name="bk object 3227"/>
          <p:cNvSpPr/>
          <p:nvPr/>
        </p:nvSpPr>
        <p:spPr>
          <a:xfrm>
            <a:off x="7316469" y="63703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8" name="bk object 3228"/>
          <p:cNvSpPr/>
          <p:nvPr/>
        </p:nvSpPr>
        <p:spPr>
          <a:xfrm>
            <a:off x="7316469" y="6368415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9" name="bk object 3229"/>
          <p:cNvSpPr/>
          <p:nvPr/>
        </p:nvSpPr>
        <p:spPr>
          <a:xfrm>
            <a:off x="7316469" y="6366509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0" y="1269"/>
                </a:moveTo>
                <a:lnTo>
                  <a:pt x="83820" y="1269"/>
                </a:lnTo>
                <a:lnTo>
                  <a:pt x="838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0" name="bk object 3230"/>
          <p:cNvSpPr/>
          <p:nvPr/>
        </p:nvSpPr>
        <p:spPr>
          <a:xfrm>
            <a:off x="7382509" y="636524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1" name="bk object 3231"/>
          <p:cNvSpPr/>
          <p:nvPr/>
        </p:nvSpPr>
        <p:spPr>
          <a:xfrm>
            <a:off x="7316469" y="63627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0" y="2539"/>
                </a:moveTo>
                <a:lnTo>
                  <a:pt x="57150" y="2539"/>
                </a:lnTo>
                <a:lnTo>
                  <a:pt x="571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2" name="bk object 3232"/>
          <p:cNvSpPr/>
          <p:nvPr/>
        </p:nvSpPr>
        <p:spPr>
          <a:xfrm>
            <a:off x="7316469" y="63614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3" name="bk object 3233"/>
          <p:cNvSpPr/>
          <p:nvPr/>
        </p:nvSpPr>
        <p:spPr>
          <a:xfrm>
            <a:off x="7316469" y="636015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09" h="1270">
                <a:moveTo>
                  <a:pt x="0" y="1269"/>
                </a:moveTo>
                <a:lnTo>
                  <a:pt x="41909" y="1269"/>
                </a:lnTo>
                <a:lnTo>
                  <a:pt x="419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4" name="bk object 3234"/>
          <p:cNvSpPr/>
          <p:nvPr/>
        </p:nvSpPr>
        <p:spPr>
          <a:xfrm>
            <a:off x="73507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5" name="bk object 3235"/>
          <p:cNvSpPr/>
          <p:nvPr/>
        </p:nvSpPr>
        <p:spPr>
          <a:xfrm>
            <a:off x="7316469" y="6356350"/>
            <a:ext cx="30480" cy="2540"/>
          </a:xfrm>
          <a:custGeom>
            <a:avLst/>
            <a:gdLst/>
            <a:ahLst/>
            <a:cxnLst/>
            <a:rect l="l" t="t" r="r" b="b"/>
            <a:pathLst>
              <a:path w="30479" h="2539">
                <a:moveTo>
                  <a:pt x="0" y="2539"/>
                </a:moveTo>
                <a:lnTo>
                  <a:pt x="30479" y="2539"/>
                </a:lnTo>
                <a:lnTo>
                  <a:pt x="3047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6" name="bk object 3236"/>
          <p:cNvSpPr/>
          <p:nvPr/>
        </p:nvSpPr>
        <p:spPr>
          <a:xfrm>
            <a:off x="7316469" y="635507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0" y="1270"/>
                </a:moveTo>
                <a:lnTo>
                  <a:pt x="26669" y="1270"/>
                </a:lnTo>
                <a:lnTo>
                  <a:pt x="266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7" name="bk object 3237"/>
          <p:cNvSpPr/>
          <p:nvPr/>
        </p:nvSpPr>
        <p:spPr>
          <a:xfrm>
            <a:off x="7316469" y="635380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0" y="1269"/>
                </a:moveTo>
                <a:lnTo>
                  <a:pt x="22859" y="1269"/>
                </a:lnTo>
                <a:lnTo>
                  <a:pt x="228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8" name="bk object 3238"/>
          <p:cNvSpPr/>
          <p:nvPr/>
        </p:nvSpPr>
        <p:spPr>
          <a:xfrm>
            <a:off x="7331709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9" name="bk object 3239"/>
          <p:cNvSpPr/>
          <p:nvPr/>
        </p:nvSpPr>
        <p:spPr>
          <a:xfrm>
            <a:off x="7316469" y="635000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0" y="2539"/>
                </a:moveTo>
                <a:lnTo>
                  <a:pt x="11429" y="2539"/>
                </a:lnTo>
                <a:lnTo>
                  <a:pt x="1142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0" name="bk object 3240"/>
          <p:cNvSpPr/>
          <p:nvPr/>
        </p:nvSpPr>
        <p:spPr>
          <a:xfrm>
            <a:off x="7316469" y="634872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1270"/>
                </a:moveTo>
                <a:lnTo>
                  <a:pt x="7619" y="1270"/>
                </a:lnTo>
                <a:lnTo>
                  <a:pt x="76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1" name="bk object 3241"/>
          <p:cNvSpPr/>
          <p:nvPr/>
        </p:nvSpPr>
        <p:spPr>
          <a:xfrm>
            <a:off x="7316469" y="63474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1269"/>
                </a:moveTo>
                <a:lnTo>
                  <a:pt x="3809" y="1269"/>
                </a:lnTo>
                <a:lnTo>
                  <a:pt x="38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2" name="bk object 3242"/>
          <p:cNvSpPr/>
          <p:nvPr/>
        </p:nvSpPr>
        <p:spPr>
          <a:xfrm>
            <a:off x="7109459" y="6242177"/>
            <a:ext cx="207010" cy="130810"/>
          </a:xfrm>
          <a:custGeom>
            <a:avLst/>
            <a:gdLst/>
            <a:ahLst/>
            <a:cxnLst/>
            <a:rect l="l" t="t" r="r" b="b"/>
            <a:pathLst>
              <a:path w="207009" h="130810">
                <a:moveTo>
                  <a:pt x="203200" y="129413"/>
                </a:moveTo>
                <a:lnTo>
                  <a:pt x="199390" y="129413"/>
                </a:lnTo>
                <a:lnTo>
                  <a:pt x="199390" y="130683"/>
                </a:lnTo>
                <a:lnTo>
                  <a:pt x="203200" y="130683"/>
                </a:lnTo>
                <a:lnTo>
                  <a:pt x="203200" y="129413"/>
                </a:lnTo>
                <a:close/>
              </a:path>
              <a:path w="207009" h="130810">
                <a:moveTo>
                  <a:pt x="207010" y="124333"/>
                </a:moveTo>
                <a:lnTo>
                  <a:pt x="187960" y="124333"/>
                </a:lnTo>
                <a:lnTo>
                  <a:pt x="187960" y="125603"/>
                </a:lnTo>
                <a:lnTo>
                  <a:pt x="191770" y="125603"/>
                </a:lnTo>
                <a:lnTo>
                  <a:pt x="191770" y="126873"/>
                </a:lnTo>
                <a:lnTo>
                  <a:pt x="195580" y="126873"/>
                </a:lnTo>
                <a:lnTo>
                  <a:pt x="195580" y="129413"/>
                </a:lnTo>
                <a:lnTo>
                  <a:pt x="207010" y="129413"/>
                </a:lnTo>
                <a:lnTo>
                  <a:pt x="207010" y="124333"/>
                </a:lnTo>
                <a:close/>
              </a:path>
              <a:path w="207009" h="130810">
                <a:moveTo>
                  <a:pt x="184150" y="123063"/>
                </a:moveTo>
                <a:lnTo>
                  <a:pt x="180340" y="123063"/>
                </a:lnTo>
                <a:lnTo>
                  <a:pt x="180340" y="124333"/>
                </a:lnTo>
                <a:lnTo>
                  <a:pt x="184150" y="124333"/>
                </a:lnTo>
                <a:lnTo>
                  <a:pt x="184150" y="123063"/>
                </a:lnTo>
                <a:close/>
              </a:path>
              <a:path w="207009" h="130810">
                <a:moveTo>
                  <a:pt x="207010" y="117983"/>
                </a:moveTo>
                <a:lnTo>
                  <a:pt x="168910" y="117983"/>
                </a:lnTo>
                <a:lnTo>
                  <a:pt x="168910" y="119253"/>
                </a:lnTo>
                <a:lnTo>
                  <a:pt x="172719" y="119253"/>
                </a:lnTo>
                <a:lnTo>
                  <a:pt x="172720" y="120523"/>
                </a:lnTo>
                <a:lnTo>
                  <a:pt x="176530" y="120523"/>
                </a:lnTo>
                <a:lnTo>
                  <a:pt x="176530" y="123063"/>
                </a:lnTo>
                <a:lnTo>
                  <a:pt x="207010" y="123063"/>
                </a:lnTo>
                <a:lnTo>
                  <a:pt x="207010" y="117983"/>
                </a:lnTo>
                <a:close/>
              </a:path>
              <a:path w="207009" h="130810">
                <a:moveTo>
                  <a:pt x="165100" y="116713"/>
                </a:moveTo>
                <a:lnTo>
                  <a:pt x="161290" y="116713"/>
                </a:lnTo>
                <a:lnTo>
                  <a:pt x="161290" y="117983"/>
                </a:lnTo>
                <a:lnTo>
                  <a:pt x="165100" y="117983"/>
                </a:lnTo>
                <a:lnTo>
                  <a:pt x="165100" y="116713"/>
                </a:lnTo>
                <a:close/>
              </a:path>
              <a:path w="207009" h="130810">
                <a:moveTo>
                  <a:pt x="207010" y="111633"/>
                </a:moveTo>
                <a:lnTo>
                  <a:pt x="149860" y="111633"/>
                </a:lnTo>
                <a:lnTo>
                  <a:pt x="149860" y="112903"/>
                </a:lnTo>
                <a:lnTo>
                  <a:pt x="153669" y="112903"/>
                </a:lnTo>
                <a:lnTo>
                  <a:pt x="153670" y="114173"/>
                </a:lnTo>
                <a:lnTo>
                  <a:pt x="157480" y="114173"/>
                </a:lnTo>
                <a:lnTo>
                  <a:pt x="157480" y="116713"/>
                </a:lnTo>
                <a:lnTo>
                  <a:pt x="207010" y="116713"/>
                </a:lnTo>
                <a:lnTo>
                  <a:pt x="207010" y="111633"/>
                </a:lnTo>
                <a:close/>
              </a:path>
              <a:path w="207009" h="130810">
                <a:moveTo>
                  <a:pt x="146050" y="110490"/>
                </a:moveTo>
                <a:lnTo>
                  <a:pt x="142240" y="110490"/>
                </a:lnTo>
                <a:lnTo>
                  <a:pt x="142240" y="111633"/>
                </a:lnTo>
                <a:lnTo>
                  <a:pt x="146050" y="111633"/>
                </a:lnTo>
                <a:lnTo>
                  <a:pt x="146050" y="110490"/>
                </a:lnTo>
                <a:close/>
              </a:path>
              <a:path w="207009" h="130810">
                <a:moveTo>
                  <a:pt x="207010" y="106553"/>
                </a:moveTo>
                <a:lnTo>
                  <a:pt x="134620" y="106680"/>
                </a:lnTo>
                <a:lnTo>
                  <a:pt x="134620" y="107950"/>
                </a:lnTo>
                <a:lnTo>
                  <a:pt x="138430" y="107950"/>
                </a:lnTo>
                <a:lnTo>
                  <a:pt x="138430" y="110490"/>
                </a:lnTo>
                <a:lnTo>
                  <a:pt x="207010" y="110363"/>
                </a:lnTo>
                <a:lnTo>
                  <a:pt x="207010" y="106553"/>
                </a:lnTo>
                <a:close/>
              </a:path>
              <a:path w="207009" h="130810">
                <a:moveTo>
                  <a:pt x="207009" y="104140"/>
                </a:moveTo>
                <a:lnTo>
                  <a:pt x="203200" y="104140"/>
                </a:lnTo>
                <a:lnTo>
                  <a:pt x="203200" y="105283"/>
                </a:lnTo>
                <a:lnTo>
                  <a:pt x="130810" y="105283"/>
                </a:lnTo>
                <a:lnTo>
                  <a:pt x="130810" y="106680"/>
                </a:lnTo>
                <a:lnTo>
                  <a:pt x="207010" y="106553"/>
                </a:lnTo>
                <a:lnTo>
                  <a:pt x="207009" y="104140"/>
                </a:lnTo>
                <a:close/>
              </a:path>
              <a:path w="207009" h="130810">
                <a:moveTo>
                  <a:pt x="127000" y="104140"/>
                </a:moveTo>
                <a:lnTo>
                  <a:pt x="123190" y="104140"/>
                </a:lnTo>
                <a:lnTo>
                  <a:pt x="123190" y="105283"/>
                </a:lnTo>
                <a:lnTo>
                  <a:pt x="127000" y="105283"/>
                </a:lnTo>
                <a:lnTo>
                  <a:pt x="127000" y="104140"/>
                </a:lnTo>
                <a:close/>
              </a:path>
              <a:path w="207009" h="130810">
                <a:moveTo>
                  <a:pt x="199390" y="101600"/>
                </a:moveTo>
                <a:lnTo>
                  <a:pt x="119380" y="101600"/>
                </a:lnTo>
                <a:lnTo>
                  <a:pt x="119380" y="104140"/>
                </a:lnTo>
                <a:lnTo>
                  <a:pt x="199390" y="104140"/>
                </a:lnTo>
                <a:lnTo>
                  <a:pt x="199390" y="101600"/>
                </a:lnTo>
                <a:close/>
              </a:path>
              <a:path w="207009" h="130810">
                <a:moveTo>
                  <a:pt x="195580" y="100330"/>
                </a:moveTo>
                <a:lnTo>
                  <a:pt x="116840" y="100330"/>
                </a:lnTo>
                <a:lnTo>
                  <a:pt x="116840" y="101600"/>
                </a:lnTo>
                <a:lnTo>
                  <a:pt x="195580" y="101600"/>
                </a:lnTo>
                <a:lnTo>
                  <a:pt x="195580" y="100330"/>
                </a:lnTo>
                <a:close/>
              </a:path>
              <a:path w="207009" h="130810">
                <a:moveTo>
                  <a:pt x="191770" y="98933"/>
                </a:moveTo>
                <a:lnTo>
                  <a:pt x="114300" y="98933"/>
                </a:lnTo>
                <a:lnTo>
                  <a:pt x="114300" y="100330"/>
                </a:lnTo>
                <a:lnTo>
                  <a:pt x="191770" y="100330"/>
                </a:lnTo>
                <a:lnTo>
                  <a:pt x="191770" y="98933"/>
                </a:lnTo>
                <a:close/>
              </a:path>
              <a:path w="207009" h="130810">
                <a:moveTo>
                  <a:pt x="111760" y="97790"/>
                </a:moveTo>
                <a:lnTo>
                  <a:pt x="109220" y="97790"/>
                </a:lnTo>
                <a:lnTo>
                  <a:pt x="109220" y="98933"/>
                </a:lnTo>
                <a:lnTo>
                  <a:pt x="111760" y="98933"/>
                </a:lnTo>
                <a:lnTo>
                  <a:pt x="111760" y="97790"/>
                </a:lnTo>
                <a:close/>
              </a:path>
              <a:path w="207009" h="130810">
                <a:moveTo>
                  <a:pt x="187960" y="97790"/>
                </a:moveTo>
                <a:lnTo>
                  <a:pt x="184150" y="97790"/>
                </a:lnTo>
                <a:lnTo>
                  <a:pt x="184150" y="98933"/>
                </a:lnTo>
                <a:lnTo>
                  <a:pt x="187960" y="98933"/>
                </a:lnTo>
                <a:lnTo>
                  <a:pt x="187960" y="97790"/>
                </a:lnTo>
                <a:close/>
              </a:path>
              <a:path w="207009" h="130810">
                <a:moveTo>
                  <a:pt x="180340" y="95250"/>
                </a:moveTo>
                <a:lnTo>
                  <a:pt x="106680" y="95250"/>
                </a:lnTo>
                <a:lnTo>
                  <a:pt x="106680" y="97790"/>
                </a:lnTo>
                <a:lnTo>
                  <a:pt x="180340" y="97790"/>
                </a:lnTo>
                <a:lnTo>
                  <a:pt x="180340" y="95250"/>
                </a:lnTo>
                <a:close/>
              </a:path>
              <a:path w="207009" h="130810">
                <a:moveTo>
                  <a:pt x="176530" y="93980"/>
                </a:moveTo>
                <a:lnTo>
                  <a:pt x="104140" y="93980"/>
                </a:lnTo>
                <a:lnTo>
                  <a:pt x="104140" y="95250"/>
                </a:lnTo>
                <a:lnTo>
                  <a:pt x="176530" y="95250"/>
                </a:lnTo>
                <a:lnTo>
                  <a:pt x="176530" y="93980"/>
                </a:lnTo>
                <a:close/>
              </a:path>
              <a:path w="207009" h="130810">
                <a:moveTo>
                  <a:pt x="172720" y="92583"/>
                </a:moveTo>
                <a:lnTo>
                  <a:pt x="101600" y="92583"/>
                </a:lnTo>
                <a:lnTo>
                  <a:pt x="101600" y="93980"/>
                </a:lnTo>
                <a:lnTo>
                  <a:pt x="172720" y="93980"/>
                </a:lnTo>
                <a:lnTo>
                  <a:pt x="172720" y="92583"/>
                </a:lnTo>
                <a:close/>
              </a:path>
              <a:path w="207009" h="130810">
                <a:moveTo>
                  <a:pt x="99060" y="91440"/>
                </a:moveTo>
                <a:lnTo>
                  <a:pt x="96520" y="91440"/>
                </a:lnTo>
                <a:lnTo>
                  <a:pt x="96520" y="92583"/>
                </a:lnTo>
                <a:lnTo>
                  <a:pt x="99060" y="92583"/>
                </a:lnTo>
                <a:lnTo>
                  <a:pt x="99060" y="91440"/>
                </a:lnTo>
                <a:close/>
              </a:path>
              <a:path w="207009" h="130810">
                <a:moveTo>
                  <a:pt x="168910" y="91440"/>
                </a:moveTo>
                <a:lnTo>
                  <a:pt x="165100" y="91440"/>
                </a:lnTo>
                <a:lnTo>
                  <a:pt x="165100" y="92583"/>
                </a:lnTo>
                <a:lnTo>
                  <a:pt x="168910" y="92583"/>
                </a:lnTo>
                <a:lnTo>
                  <a:pt x="168910" y="91440"/>
                </a:lnTo>
                <a:close/>
              </a:path>
              <a:path w="207009" h="130810">
                <a:moveTo>
                  <a:pt x="161290" y="88900"/>
                </a:moveTo>
                <a:lnTo>
                  <a:pt x="93980" y="88900"/>
                </a:lnTo>
                <a:lnTo>
                  <a:pt x="93980" y="91440"/>
                </a:lnTo>
                <a:lnTo>
                  <a:pt x="161290" y="91440"/>
                </a:lnTo>
                <a:lnTo>
                  <a:pt x="161290" y="88900"/>
                </a:lnTo>
                <a:close/>
              </a:path>
              <a:path w="207009" h="130810">
                <a:moveTo>
                  <a:pt x="157480" y="87630"/>
                </a:moveTo>
                <a:lnTo>
                  <a:pt x="91440" y="87630"/>
                </a:lnTo>
                <a:lnTo>
                  <a:pt x="91440" y="88900"/>
                </a:lnTo>
                <a:lnTo>
                  <a:pt x="157480" y="88900"/>
                </a:lnTo>
                <a:lnTo>
                  <a:pt x="157480" y="87630"/>
                </a:lnTo>
                <a:close/>
              </a:path>
              <a:path w="207009" h="130810">
                <a:moveTo>
                  <a:pt x="153670" y="86233"/>
                </a:moveTo>
                <a:lnTo>
                  <a:pt x="88900" y="86233"/>
                </a:lnTo>
                <a:lnTo>
                  <a:pt x="88900" y="87630"/>
                </a:lnTo>
                <a:lnTo>
                  <a:pt x="153670" y="87630"/>
                </a:lnTo>
                <a:lnTo>
                  <a:pt x="153670" y="86233"/>
                </a:lnTo>
                <a:close/>
              </a:path>
              <a:path w="207009" h="130810">
                <a:moveTo>
                  <a:pt x="86360" y="85090"/>
                </a:moveTo>
                <a:lnTo>
                  <a:pt x="83820" y="85090"/>
                </a:lnTo>
                <a:lnTo>
                  <a:pt x="83820" y="86233"/>
                </a:lnTo>
                <a:lnTo>
                  <a:pt x="86360" y="86233"/>
                </a:lnTo>
                <a:lnTo>
                  <a:pt x="86360" y="85090"/>
                </a:lnTo>
                <a:close/>
              </a:path>
              <a:path w="207009" h="130810">
                <a:moveTo>
                  <a:pt x="149860" y="85090"/>
                </a:moveTo>
                <a:lnTo>
                  <a:pt x="146050" y="85090"/>
                </a:lnTo>
                <a:lnTo>
                  <a:pt x="146050" y="86233"/>
                </a:lnTo>
                <a:lnTo>
                  <a:pt x="149860" y="86233"/>
                </a:lnTo>
                <a:lnTo>
                  <a:pt x="149860" y="85090"/>
                </a:lnTo>
                <a:close/>
              </a:path>
              <a:path w="207009" h="130810">
                <a:moveTo>
                  <a:pt x="142240" y="82550"/>
                </a:moveTo>
                <a:lnTo>
                  <a:pt x="81280" y="82550"/>
                </a:lnTo>
                <a:lnTo>
                  <a:pt x="81280" y="85090"/>
                </a:lnTo>
                <a:lnTo>
                  <a:pt x="142240" y="85090"/>
                </a:lnTo>
                <a:lnTo>
                  <a:pt x="142240" y="82550"/>
                </a:lnTo>
                <a:close/>
              </a:path>
              <a:path w="207009" h="130810">
                <a:moveTo>
                  <a:pt x="137160" y="81280"/>
                </a:moveTo>
                <a:lnTo>
                  <a:pt x="78740" y="81280"/>
                </a:lnTo>
                <a:lnTo>
                  <a:pt x="78740" y="82550"/>
                </a:lnTo>
                <a:lnTo>
                  <a:pt x="137160" y="82550"/>
                </a:lnTo>
                <a:lnTo>
                  <a:pt x="137160" y="81280"/>
                </a:lnTo>
                <a:close/>
              </a:path>
              <a:path w="207009" h="130810">
                <a:moveTo>
                  <a:pt x="135890" y="79883"/>
                </a:moveTo>
                <a:lnTo>
                  <a:pt x="76200" y="79883"/>
                </a:lnTo>
                <a:lnTo>
                  <a:pt x="76200" y="81280"/>
                </a:lnTo>
                <a:lnTo>
                  <a:pt x="135890" y="81280"/>
                </a:lnTo>
                <a:lnTo>
                  <a:pt x="135890" y="79883"/>
                </a:lnTo>
                <a:close/>
              </a:path>
              <a:path w="207009" h="130810">
                <a:moveTo>
                  <a:pt x="73660" y="78740"/>
                </a:moveTo>
                <a:lnTo>
                  <a:pt x="71120" y="78740"/>
                </a:lnTo>
                <a:lnTo>
                  <a:pt x="71120" y="79883"/>
                </a:lnTo>
                <a:lnTo>
                  <a:pt x="73660" y="79883"/>
                </a:lnTo>
                <a:lnTo>
                  <a:pt x="73660" y="78740"/>
                </a:lnTo>
                <a:close/>
              </a:path>
              <a:path w="207009" h="130810">
                <a:moveTo>
                  <a:pt x="133350" y="78740"/>
                </a:moveTo>
                <a:lnTo>
                  <a:pt x="130810" y="78740"/>
                </a:lnTo>
                <a:lnTo>
                  <a:pt x="130810" y="79883"/>
                </a:lnTo>
                <a:lnTo>
                  <a:pt x="133350" y="79883"/>
                </a:lnTo>
                <a:lnTo>
                  <a:pt x="133350" y="78740"/>
                </a:lnTo>
                <a:close/>
              </a:path>
              <a:path w="207009" h="130810">
                <a:moveTo>
                  <a:pt x="128270" y="76200"/>
                </a:moveTo>
                <a:lnTo>
                  <a:pt x="68580" y="76200"/>
                </a:lnTo>
                <a:lnTo>
                  <a:pt x="68580" y="78740"/>
                </a:lnTo>
                <a:lnTo>
                  <a:pt x="128270" y="78740"/>
                </a:lnTo>
                <a:lnTo>
                  <a:pt x="128270" y="76200"/>
                </a:lnTo>
                <a:close/>
              </a:path>
              <a:path w="207009" h="130810">
                <a:moveTo>
                  <a:pt x="125730" y="74930"/>
                </a:moveTo>
                <a:lnTo>
                  <a:pt x="66040" y="74930"/>
                </a:lnTo>
                <a:lnTo>
                  <a:pt x="66040" y="76200"/>
                </a:lnTo>
                <a:lnTo>
                  <a:pt x="125730" y="76200"/>
                </a:lnTo>
                <a:lnTo>
                  <a:pt x="125730" y="74930"/>
                </a:lnTo>
                <a:close/>
              </a:path>
              <a:path w="207009" h="130810">
                <a:moveTo>
                  <a:pt x="123190" y="73533"/>
                </a:moveTo>
                <a:lnTo>
                  <a:pt x="63500" y="73533"/>
                </a:lnTo>
                <a:lnTo>
                  <a:pt x="63500" y="74930"/>
                </a:lnTo>
                <a:lnTo>
                  <a:pt x="123190" y="74930"/>
                </a:lnTo>
                <a:lnTo>
                  <a:pt x="123190" y="73533"/>
                </a:lnTo>
                <a:close/>
              </a:path>
              <a:path w="207009" h="130810">
                <a:moveTo>
                  <a:pt x="60960" y="72390"/>
                </a:moveTo>
                <a:lnTo>
                  <a:pt x="58420" y="72390"/>
                </a:lnTo>
                <a:lnTo>
                  <a:pt x="58420" y="73533"/>
                </a:lnTo>
                <a:lnTo>
                  <a:pt x="60960" y="73533"/>
                </a:lnTo>
                <a:lnTo>
                  <a:pt x="60960" y="72390"/>
                </a:lnTo>
                <a:close/>
              </a:path>
              <a:path w="207009" h="130810">
                <a:moveTo>
                  <a:pt x="120650" y="72390"/>
                </a:moveTo>
                <a:lnTo>
                  <a:pt x="118110" y="72390"/>
                </a:lnTo>
                <a:lnTo>
                  <a:pt x="118110" y="73533"/>
                </a:lnTo>
                <a:lnTo>
                  <a:pt x="120650" y="73533"/>
                </a:lnTo>
                <a:lnTo>
                  <a:pt x="120650" y="72390"/>
                </a:lnTo>
                <a:close/>
              </a:path>
              <a:path w="207009" h="130810">
                <a:moveTo>
                  <a:pt x="115570" y="69850"/>
                </a:moveTo>
                <a:lnTo>
                  <a:pt x="55880" y="69850"/>
                </a:lnTo>
                <a:lnTo>
                  <a:pt x="55880" y="72390"/>
                </a:lnTo>
                <a:lnTo>
                  <a:pt x="115570" y="72390"/>
                </a:lnTo>
                <a:lnTo>
                  <a:pt x="115570" y="69850"/>
                </a:lnTo>
                <a:close/>
              </a:path>
              <a:path w="207009" h="130810">
                <a:moveTo>
                  <a:pt x="113030" y="68580"/>
                </a:moveTo>
                <a:lnTo>
                  <a:pt x="53340" y="68580"/>
                </a:lnTo>
                <a:lnTo>
                  <a:pt x="53340" y="69850"/>
                </a:lnTo>
                <a:lnTo>
                  <a:pt x="113030" y="69850"/>
                </a:lnTo>
                <a:lnTo>
                  <a:pt x="113030" y="68580"/>
                </a:lnTo>
                <a:close/>
              </a:path>
              <a:path w="207009" h="130810">
                <a:moveTo>
                  <a:pt x="110490" y="67183"/>
                </a:moveTo>
                <a:lnTo>
                  <a:pt x="50800" y="67183"/>
                </a:lnTo>
                <a:lnTo>
                  <a:pt x="50800" y="68580"/>
                </a:lnTo>
                <a:lnTo>
                  <a:pt x="110490" y="68580"/>
                </a:lnTo>
                <a:lnTo>
                  <a:pt x="110490" y="67183"/>
                </a:lnTo>
                <a:close/>
              </a:path>
              <a:path w="207009" h="130810">
                <a:moveTo>
                  <a:pt x="48260" y="66040"/>
                </a:moveTo>
                <a:lnTo>
                  <a:pt x="45720" y="66040"/>
                </a:lnTo>
                <a:lnTo>
                  <a:pt x="45720" y="67183"/>
                </a:lnTo>
                <a:lnTo>
                  <a:pt x="48260" y="67183"/>
                </a:lnTo>
                <a:lnTo>
                  <a:pt x="48260" y="66040"/>
                </a:lnTo>
                <a:close/>
              </a:path>
              <a:path w="207009" h="130810">
                <a:moveTo>
                  <a:pt x="107950" y="66040"/>
                </a:moveTo>
                <a:lnTo>
                  <a:pt x="105410" y="66040"/>
                </a:lnTo>
                <a:lnTo>
                  <a:pt x="105410" y="67183"/>
                </a:lnTo>
                <a:lnTo>
                  <a:pt x="107950" y="67183"/>
                </a:lnTo>
                <a:lnTo>
                  <a:pt x="107950" y="66040"/>
                </a:lnTo>
                <a:close/>
              </a:path>
              <a:path w="207009" h="130810">
                <a:moveTo>
                  <a:pt x="102870" y="63500"/>
                </a:moveTo>
                <a:lnTo>
                  <a:pt x="43180" y="63500"/>
                </a:lnTo>
                <a:lnTo>
                  <a:pt x="43180" y="66040"/>
                </a:lnTo>
                <a:lnTo>
                  <a:pt x="102870" y="66040"/>
                </a:lnTo>
                <a:lnTo>
                  <a:pt x="102870" y="63500"/>
                </a:lnTo>
                <a:close/>
              </a:path>
              <a:path w="207009" h="130810">
                <a:moveTo>
                  <a:pt x="100330" y="62230"/>
                </a:moveTo>
                <a:lnTo>
                  <a:pt x="40640" y="62230"/>
                </a:lnTo>
                <a:lnTo>
                  <a:pt x="40640" y="63500"/>
                </a:lnTo>
                <a:lnTo>
                  <a:pt x="100330" y="63500"/>
                </a:lnTo>
                <a:lnTo>
                  <a:pt x="100330" y="62230"/>
                </a:lnTo>
                <a:close/>
              </a:path>
              <a:path w="207009" h="130810">
                <a:moveTo>
                  <a:pt x="97790" y="60833"/>
                </a:moveTo>
                <a:lnTo>
                  <a:pt x="38100" y="60833"/>
                </a:lnTo>
                <a:lnTo>
                  <a:pt x="38100" y="62230"/>
                </a:lnTo>
                <a:lnTo>
                  <a:pt x="97790" y="62230"/>
                </a:lnTo>
                <a:lnTo>
                  <a:pt x="97790" y="60833"/>
                </a:lnTo>
                <a:close/>
              </a:path>
              <a:path w="207009" h="130810">
                <a:moveTo>
                  <a:pt x="35560" y="59690"/>
                </a:moveTo>
                <a:lnTo>
                  <a:pt x="33020" y="59690"/>
                </a:lnTo>
                <a:lnTo>
                  <a:pt x="33020" y="60833"/>
                </a:lnTo>
                <a:lnTo>
                  <a:pt x="35560" y="60833"/>
                </a:lnTo>
                <a:lnTo>
                  <a:pt x="35560" y="59690"/>
                </a:lnTo>
                <a:close/>
              </a:path>
              <a:path w="207009" h="130810">
                <a:moveTo>
                  <a:pt x="95250" y="59690"/>
                </a:moveTo>
                <a:lnTo>
                  <a:pt x="92710" y="59690"/>
                </a:lnTo>
                <a:lnTo>
                  <a:pt x="92710" y="60833"/>
                </a:lnTo>
                <a:lnTo>
                  <a:pt x="95250" y="60833"/>
                </a:lnTo>
                <a:lnTo>
                  <a:pt x="95250" y="59690"/>
                </a:lnTo>
                <a:close/>
              </a:path>
              <a:path w="207009" h="130810">
                <a:moveTo>
                  <a:pt x="90170" y="57150"/>
                </a:moveTo>
                <a:lnTo>
                  <a:pt x="30480" y="57150"/>
                </a:lnTo>
                <a:lnTo>
                  <a:pt x="30480" y="59690"/>
                </a:lnTo>
                <a:lnTo>
                  <a:pt x="90170" y="59690"/>
                </a:lnTo>
                <a:lnTo>
                  <a:pt x="90170" y="57150"/>
                </a:lnTo>
                <a:close/>
              </a:path>
              <a:path w="207009" h="130810">
                <a:moveTo>
                  <a:pt x="88900" y="55880"/>
                </a:moveTo>
                <a:lnTo>
                  <a:pt x="27940" y="55880"/>
                </a:lnTo>
                <a:lnTo>
                  <a:pt x="27940" y="57150"/>
                </a:lnTo>
                <a:lnTo>
                  <a:pt x="88900" y="57150"/>
                </a:lnTo>
                <a:lnTo>
                  <a:pt x="88900" y="55880"/>
                </a:lnTo>
                <a:close/>
              </a:path>
              <a:path w="207009" h="130810">
                <a:moveTo>
                  <a:pt x="86359" y="54483"/>
                </a:moveTo>
                <a:lnTo>
                  <a:pt x="25400" y="54483"/>
                </a:lnTo>
                <a:lnTo>
                  <a:pt x="25400" y="55880"/>
                </a:lnTo>
                <a:lnTo>
                  <a:pt x="86359" y="55880"/>
                </a:lnTo>
                <a:lnTo>
                  <a:pt x="86359" y="54483"/>
                </a:lnTo>
                <a:close/>
              </a:path>
              <a:path w="207009" h="130810">
                <a:moveTo>
                  <a:pt x="22860" y="53340"/>
                </a:moveTo>
                <a:lnTo>
                  <a:pt x="20320" y="53340"/>
                </a:lnTo>
                <a:lnTo>
                  <a:pt x="20320" y="54483"/>
                </a:lnTo>
                <a:lnTo>
                  <a:pt x="22860" y="54483"/>
                </a:lnTo>
                <a:lnTo>
                  <a:pt x="22860" y="53340"/>
                </a:lnTo>
                <a:close/>
              </a:path>
              <a:path w="207009" h="130810">
                <a:moveTo>
                  <a:pt x="83820" y="53340"/>
                </a:moveTo>
                <a:lnTo>
                  <a:pt x="81279" y="53340"/>
                </a:lnTo>
                <a:lnTo>
                  <a:pt x="81279" y="54483"/>
                </a:lnTo>
                <a:lnTo>
                  <a:pt x="83820" y="54483"/>
                </a:lnTo>
                <a:lnTo>
                  <a:pt x="83820" y="53340"/>
                </a:lnTo>
                <a:close/>
              </a:path>
              <a:path w="207009" h="130810">
                <a:moveTo>
                  <a:pt x="78740" y="50800"/>
                </a:moveTo>
                <a:lnTo>
                  <a:pt x="17780" y="50800"/>
                </a:lnTo>
                <a:lnTo>
                  <a:pt x="17780" y="53340"/>
                </a:lnTo>
                <a:lnTo>
                  <a:pt x="78740" y="53340"/>
                </a:lnTo>
                <a:lnTo>
                  <a:pt x="78740" y="50800"/>
                </a:lnTo>
                <a:close/>
              </a:path>
              <a:path w="207009" h="130810">
                <a:moveTo>
                  <a:pt x="76200" y="49530"/>
                </a:moveTo>
                <a:lnTo>
                  <a:pt x="15240" y="49530"/>
                </a:lnTo>
                <a:lnTo>
                  <a:pt x="15240" y="50800"/>
                </a:lnTo>
                <a:lnTo>
                  <a:pt x="76200" y="50800"/>
                </a:lnTo>
                <a:lnTo>
                  <a:pt x="76200" y="49530"/>
                </a:lnTo>
                <a:close/>
              </a:path>
              <a:path w="207009" h="130810">
                <a:moveTo>
                  <a:pt x="73659" y="48133"/>
                </a:moveTo>
                <a:lnTo>
                  <a:pt x="12700" y="48133"/>
                </a:lnTo>
                <a:lnTo>
                  <a:pt x="12700" y="49530"/>
                </a:lnTo>
                <a:lnTo>
                  <a:pt x="73659" y="49530"/>
                </a:lnTo>
                <a:lnTo>
                  <a:pt x="73659" y="48133"/>
                </a:lnTo>
                <a:close/>
              </a:path>
              <a:path w="207009" h="130810">
                <a:moveTo>
                  <a:pt x="10160" y="46990"/>
                </a:moveTo>
                <a:lnTo>
                  <a:pt x="7620" y="46990"/>
                </a:lnTo>
                <a:lnTo>
                  <a:pt x="7620" y="48133"/>
                </a:lnTo>
                <a:lnTo>
                  <a:pt x="10160" y="48133"/>
                </a:lnTo>
                <a:lnTo>
                  <a:pt x="10160" y="46990"/>
                </a:lnTo>
                <a:close/>
              </a:path>
              <a:path w="207009" h="130810">
                <a:moveTo>
                  <a:pt x="71120" y="46990"/>
                </a:moveTo>
                <a:lnTo>
                  <a:pt x="68579" y="46990"/>
                </a:lnTo>
                <a:lnTo>
                  <a:pt x="68579" y="48133"/>
                </a:lnTo>
                <a:lnTo>
                  <a:pt x="71120" y="48133"/>
                </a:lnTo>
                <a:lnTo>
                  <a:pt x="71120" y="46990"/>
                </a:lnTo>
                <a:close/>
              </a:path>
              <a:path w="207009" h="130810">
                <a:moveTo>
                  <a:pt x="66040" y="44450"/>
                </a:moveTo>
                <a:lnTo>
                  <a:pt x="5080" y="44450"/>
                </a:lnTo>
                <a:lnTo>
                  <a:pt x="5080" y="46990"/>
                </a:lnTo>
                <a:lnTo>
                  <a:pt x="66040" y="46990"/>
                </a:lnTo>
                <a:lnTo>
                  <a:pt x="66040" y="44450"/>
                </a:lnTo>
                <a:close/>
              </a:path>
              <a:path w="207009" h="130810">
                <a:moveTo>
                  <a:pt x="63500" y="43180"/>
                </a:moveTo>
                <a:lnTo>
                  <a:pt x="3810" y="43180"/>
                </a:lnTo>
                <a:lnTo>
                  <a:pt x="3810" y="44450"/>
                </a:lnTo>
                <a:lnTo>
                  <a:pt x="63500" y="44450"/>
                </a:lnTo>
                <a:lnTo>
                  <a:pt x="63500" y="43180"/>
                </a:lnTo>
                <a:close/>
              </a:path>
              <a:path w="207009" h="130810">
                <a:moveTo>
                  <a:pt x="60960" y="41783"/>
                </a:moveTo>
                <a:lnTo>
                  <a:pt x="1270" y="41783"/>
                </a:lnTo>
                <a:lnTo>
                  <a:pt x="1270" y="43180"/>
                </a:lnTo>
                <a:lnTo>
                  <a:pt x="60960" y="43180"/>
                </a:lnTo>
                <a:lnTo>
                  <a:pt x="60960" y="41783"/>
                </a:lnTo>
                <a:close/>
              </a:path>
              <a:path w="207009" h="130810">
                <a:moveTo>
                  <a:pt x="58420" y="40640"/>
                </a:moveTo>
                <a:lnTo>
                  <a:pt x="55880" y="40640"/>
                </a:lnTo>
                <a:lnTo>
                  <a:pt x="55880" y="41783"/>
                </a:lnTo>
                <a:lnTo>
                  <a:pt x="58420" y="41783"/>
                </a:lnTo>
                <a:lnTo>
                  <a:pt x="58420" y="40640"/>
                </a:lnTo>
                <a:close/>
              </a:path>
              <a:path w="207009" h="130810">
                <a:moveTo>
                  <a:pt x="48260" y="35433"/>
                </a:moveTo>
                <a:lnTo>
                  <a:pt x="0" y="35433"/>
                </a:lnTo>
                <a:lnTo>
                  <a:pt x="0" y="40640"/>
                </a:lnTo>
                <a:lnTo>
                  <a:pt x="53340" y="40640"/>
                </a:lnTo>
                <a:lnTo>
                  <a:pt x="53340" y="38100"/>
                </a:lnTo>
                <a:lnTo>
                  <a:pt x="50800" y="38100"/>
                </a:lnTo>
                <a:lnTo>
                  <a:pt x="50800" y="36830"/>
                </a:lnTo>
                <a:lnTo>
                  <a:pt x="48260" y="36830"/>
                </a:lnTo>
                <a:lnTo>
                  <a:pt x="48260" y="35433"/>
                </a:lnTo>
                <a:close/>
              </a:path>
              <a:path w="207009" h="130810">
                <a:moveTo>
                  <a:pt x="45720" y="34290"/>
                </a:moveTo>
                <a:lnTo>
                  <a:pt x="43179" y="34290"/>
                </a:lnTo>
                <a:lnTo>
                  <a:pt x="43179" y="35433"/>
                </a:lnTo>
                <a:lnTo>
                  <a:pt x="45720" y="35433"/>
                </a:lnTo>
                <a:lnTo>
                  <a:pt x="45720" y="34290"/>
                </a:lnTo>
                <a:close/>
              </a:path>
              <a:path w="207009" h="130810">
                <a:moveTo>
                  <a:pt x="38100" y="29083"/>
                </a:moveTo>
                <a:lnTo>
                  <a:pt x="0" y="29083"/>
                </a:lnTo>
                <a:lnTo>
                  <a:pt x="0" y="34290"/>
                </a:lnTo>
                <a:lnTo>
                  <a:pt x="41910" y="34290"/>
                </a:lnTo>
                <a:lnTo>
                  <a:pt x="41910" y="31750"/>
                </a:lnTo>
                <a:lnTo>
                  <a:pt x="40640" y="31750"/>
                </a:lnTo>
                <a:lnTo>
                  <a:pt x="40640" y="30480"/>
                </a:lnTo>
                <a:lnTo>
                  <a:pt x="38100" y="30480"/>
                </a:lnTo>
                <a:lnTo>
                  <a:pt x="38100" y="29083"/>
                </a:lnTo>
                <a:close/>
              </a:path>
              <a:path w="207009" h="130810">
                <a:moveTo>
                  <a:pt x="36829" y="27940"/>
                </a:moveTo>
                <a:lnTo>
                  <a:pt x="35560" y="27940"/>
                </a:lnTo>
                <a:lnTo>
                  <a:pt x="35560" y="29083"/>
                </a:lnTo>
                <a:lnTo>
                  <a:pt x="36829" y="29083"/>
                </a:lnTo>
                <a:lnTo>
                  <a:pt x="36829" y="27940"/>
                </a:lnTo>
                <a:close/>
              </a:path>
              <a:path w="207009" h="130810">
                <a:moveTo>
                  <a:pt x="30480" y="22733"/>
                </a:moveTo>
                <a:lnTo>
                  <a:pt x="0" y="22733"/>
                </a:lnTo>
                <a:lnTo>
                  <a:pt x="0" y="27940"/>
                </a:lnTo>
                <a:lnTo>
                  <a:pt x="33020" y="27940"/>
                </a:lnTo>
                <a:lnTo>
                  <a:pt x="33020" y="25400"/>
                </a:lnTo>
                <a:lnTo>
                  <a:pt x="31750" y="25400"/>
                </a:lnTo>
                <a:lnTo>
                  <a:pt x="31750" y="24130"/>
                </a:lnTo>
                <a:lnTo>
                  <a:pt x="30480" y="24130"/>
                </a:lnTo>
                <a:lnTo>
                  <a:pt x="30480" y="22733"/>
                </a:lnTo>
                <a:close/>
              </a:path>
              <a:path w="207009" h="130810">
                <a:moveTo>
                  <a:pt x="29210" y="21590"/>
                </a:moveTo>
                <a:lnTo>
                  <a:pt x="26670" y="21590"/>
                </a:lnTo>
                <a:lnTo>
                  <a:pt x="26670" y="22733"/>
                </a:lnTo>
                <a:lnTo>
                  <a:pt x="29210" y="22733"/>
                </a:lnTo>
                <a:lnTo>
                  <a:pt x="29210" y="21590"/>
                </a:lnTo>
                <a:close/>
              </a:path>
              <a:path w="207009" h="130810">
                <a:moveTo>
                  <a:pt x="21590" y="16383"/>
                </a:moveTo>
                <a:lnTo>
                  <a:pt x="0" y="16383"/>
                </a:lnTo>
                <a:lnTo>
                  <a:pt x="0" y="21590"/>
                </a:lnTo>
                <a:lnTo>
                  <a:pt x="25400" y="21590"/>
                </a:lnTo>
                <a:lnTo>
                  <a:pt x="25400" y="19050"/>
                </a:lnTo>
                <a:lnTo>
                  <a:pt x="24130" y="19050"/>
                </a:lnTo>
                <a:lnTo>
                  <a:pt x="24130" y="17780"/>
                </a:lnTo>
                <a:lnTo>
                  <a:pt x="21590" y="17780"/>
                </a:lnTo>
                <a:lnTo>
                  <a:pt x="21590" y="16383"/>
                </a:lnTo>
                <a:close/>
              </a:path>
              <a:path w="207009" h="130810">
                <a:moveTo>
                  <a:pt x="20320" y="15240"/>
                </a:moveTo>
                <a:lnTo>
                  <a:pt x="19050" y="15240"/>
                </a:lnTo>
                <a:lnTo>
                  <a:pt x="19050" y="16383"/>
                </a:lnTo>
                <a:lnTo>
                  <a:pt x="20320" y="16383"/>
                </a:lnTo>
                <a:lnTo>
                  <a:pt x="20320" y="15240"/>
                </a:lnTo>
                <a:close/>
              </a:path>
              <a:path w="207009" h="130810">
                <a:moveTo>
                  <a:pt x="13970" y="10033"/>
                </a:moveTo>
                <a:lnTo>
                  <a:pt x="0" y="10033"/>
                </a:lnTo>
                <a:lnTo>
                  <a:pt x="0" y="15240"/>
                </a:lnTo>
                <a:lnTo>
                  <a:pt x="19050" y="15240"/>
                </a:lnTo>
                <a:lnTo>
                  <a:pt x="19050" y="13970"/>
                </a:lnTo>
                <a:lnTo>
                  <a:pt x="17780" y="13970"/>
                </a:lnTo>
                <a:lnTo>
                  <a:pt x="17780" y="12700"/>
                </a:lnTo>
                <a:lnTo>
                  <a:pt x="15240" y="12700"/>
                </a:lnTo>
                <a:lnTo>
                  <a:pt x="15240" y="11430"/>
                </a:lnTo>
                <a:lnTo>
                  <a:pt x="13970" y="11430"/>
                </a:lnTo>
                <a:lnTo>
                  <a:pt x="13970" y="10033"/>
                </a:lnTo>
                <a:close/>
              </a:path>
              <a:path w="207009" h="130810">
                <a:moveTo>
                  <a:pt x="12700" y="8890"/>
                </a:moveTo>
                <a:lnTo>
                  <a:pt x="10160" y="8890"/>
                </a:lnTo>
                <a:lnTo>
                  <a:pt x="10160" y="10033"/>
                </a:lnTo>
                <a:lnTo>
                  <a:pt x="12700" y="10033"/>
                </a:lnTo>
                <a:lnTo>
                  <a:pt x="12700" y="8890"/>
                </a:lnTo>
                <a:close/>
              </a:path>
              <a:path w="207009" h="130810">
                <a:moveTo>
                  <a:pt x="6350" y="3683"/>
                </a:moveTo>
                <a:lnTo>
                  <a:pt x="0" y="3683"/>
                </a:lnTo>
                <a:lnTo>
                  <a:pt x="0" y="8890"/>
                </a:lnTo>
                <a:lnTo>
                  <a:pt x="10160" y="8890"/>
                </a:lnTo>
                <a:lnTo>
                  <a:pt x="10160" y="7620"/>
                </a:lnTo>
                <a:lnTo>
                  <a:pt x="8890" y="7620"/>
                </a:lnTo>
                <a:lnTo>
                  <a:pt x="8890" y="6350"/>
                </a:lnTo>
                <a:lnTo>
                  <a:pt x="7620" y="6350"/>
                </a:lnTo>
                <a:lnTo>
                  <a:pt x="7620" y="5080"/>
                </a:lnTo>
                <a:lnTo>
                  <a:pt x="6350" y="5080"/>
                </a:lnTo>
                <a:lnTo>
                  <a:pt x="6350" y="3683"/>
                </a:lnTo>
                <a:close/>
              </a:path>
              <a:path w="207009" h="130810">
                <a:moveTo>
                  <a:pt x="3809" y="2540"/>
                </a:moveTo>
                <a:lnTo>
                  <a:pt x="2540" y="2540"/>
                </a:lnTo>
                <a:lnTo>
                  <a:pt x="2540" y="3683"/>
                </a:lnTo>
                <a:lnTo>
                  <a:pt x="3809" y="3683"/>
                </a:lnTo>
                <a:lnTo>
                  <a:pt x="3809" y="2540"/>
                </a:lnTo>
                <a:close/>
              </a:path>
              <a:path w="207009" h="130810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2540" y="2540"/>
                </a:lnTo>
                <a:lnTo>
                  <a:pt x="254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3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3" name="bk object 3243"/>
          <p:cNvSpPr/>
          <p:nvPr/>
        </p:nvSpPr>
        <p:spPr>
          <a:xfrm>
            <a:off x="6903719" y="5753100"/>
            <a:ext cx="205740" cy="530860"/>
          </a:xfrm>
          <a:custGeom>
            <a:avLst/>
            <a:gdLst/>
            <a:ahLst/>
            <a:cxnLst/>
            <a:rect l="l" t="t" r="r" b="b"/>
            <a:pathLst>
              <a:path w="205740" h="530860">
                <a:moveTo>
                  <a:pt x="106679" y="0"/>
                </a:moveTo>
                <a:lnTo>
                  <a:pt x="105409" y="0"/>
                </a:lnTo>
                <a:lnTo>
                  <a:pt x="105409" y="1269"/>
                </a:lnTo>
                <a:lnTo>
                  <a:pt x="106679" y="1269"/>
                </a:lnTo>
                <a:lnTo>
                  <a:pt x="106679" y="0"/>
                </a:lnTo>
                <a:close/>
              </a:path>
              <a:path w="205740" h="530860">
                <a:moveTo>
                  <a:pt x="113029" y="2540"/>
                </a:moveTo>
                <a:lnTo>
                  <a:pt x="102870" y="2540"/>
                </a:lnTo>
                <a:lnTo>
                  <a:pt x="102870" y="3809"/>
                </a:lnTo>
                <a:lnTo>
                  <a:pt x="113029" y="3809"/>
                </a:lnTo>
                <a:lnTo>
                  <a:pt x="113029" y="2540"/>
                </a:lnTo>
                <a:close/>
              </a:path>
              <a:path w="205740" h="530860">
                <a:moveTo>
                  <a:pt x="110489" y="1270"/>
                </a:moveTo>
                <a:lnTo>
                  <a:pt x="104139" y="1270"/>
                </a:lnTo>
                <a:lnTo>
                  <a:pt x="104139" y="2540"/>
                </a:lnTo>
                <a:lnTo>
                  <a:pt x="110489" y="2540"/>
                </a:lnTo>
                <a:lnTo>
                  <a:pt x="110489" y="1270"/>
                </a:lnTo>
                <a:close/>
              </a:path>
              <a:path w="205740" h="530860">
                <a:moveTo>
                  <a:pt x="120650" y="6350"/>
                </a:moveTo>
                <a:lnTo>
                  <a:pt x="99059" y="6350"/>
                </a:lnTo>
                <a:lnTo>
                  <a:pt x="99059" y="7619"/>
                </a:lnTo>
                <a:lnTo>
                  <a:pt x="120650" y="7619"/>
                </a:lnTo>
                <a:lnTo>
                  <a:pt x="120650" y="6350"/>
                </a:lnTo>
                <a:close/>
              </a:path>
              <a:path w="205740" h="530860">
                <a:moveTo>
                  <a:pt x="118109" y="5080"/>
                </a:moveTo>
                <a:lnTo>
                  <a:pt x="100329" y="5080"/>
                </a:lnTo>
                <a:lnTo>
                  <a:pt x="100329" y="6350"/>
                </a:lnTo>
                <a:lnTo>
                  <a:pt x="118109" y="6350"/>
                </a:lnTo>
                <a:lnTo>
                  <a:pt x="118109" y="5080"/>
                </a:lnTo>
                <a:close/>
              </a:path>
              <a:path w="205740" h="530860">
                <a:moveTo>
                  <a:pt x="115570" y="3810"/>
                </a:moveTo>
                <a:lnTo>
                  <a:pt x="101600" y="3810"/>
                </a:lnTo>
                <a:lnTo>
                  <a:pt x="101600" y="5080"/>
                </a:lnTo>
                <a:lnTo>
                  <a:pt x="115570" y="5080"/>
                </a:lnTo>
                <a:lnTo>
                  <a:pt x="115570" y="3810"/>
                </a:lnTo>
                <a:close/>
              </a:path>
              <a:path w="205740" h="530860">
                <a:moveTo>
                  <a:pt x="125729" y="8890"/>
                </a:moveTo>
                <a:lnTo>
                  <a:pt x="96520" y="8890"/>
                </a:lnTo>
                <a:lnTo>
                  <a:pt x="96520" y="10159"/>
                </a:lnTo>
                <a:lnTo>
                  <a:pt x="125729" y="10159"/>
                </a:lnTo>
                <a:lnTo>
                  <a:pt x="125729" y="8890"/>
                </a:lnTo>
                <a:close/>
              </a:path>
              <a:path w="205740" h="530860">
                <a:moveTo>
                  <a:pt x="123189" y="7620"/>
                </a:moveTo>
                <a:lnTo>
                  <a:pt x="97789" y="7620"/>
                </a:lnTo>
                <a:lnTo>
                  <a:pt x="97789" y="8890"/>
                </a:lnTo>
                <a:lnTo>
                  <a:pt x="123189" y="8890"/>
                </a:lnTo>
                <a:lnTo>
                  <a:pt x="123189" y="7620"/>
                </a:lnTo>
                <a:close/>
              </a:path>
              <a:path w="205740" h="530860">
                <a:moveTo>
                  <a:pt x="133350" y="12700"/>
                </a:moveTo>
                <a:lnTo>
                  <a:pt x="92709" y="12700"/>
                </a:lnTo>
                <a:lnTo>
                  <a:pt x="92709" y="13969"/>
                </a:lnTo>
                <a:lnTo>
                  <a:pt x="133350" y="13969"/>
                </a:lnTo>
                <a:lnTo>
                  <a:pt x="133350" y="12700"/>
                </a:lnTo>
                <a:close/>
              </a:path>
              <a:path w="205740" h="530860">
                <a:moveTo>
                  <a:pt x="130809" y="11430"/>
                </a:moveTo>
                <a:lnTo>
                  <a:pt x="93979" y="11430"/>
                </a:lnTo>
                <a:lnTo>
                  <a:pt x="93979" y="12700"/>
                </a:lnTo>
                <a:lnTo>
                  <a:pt x="130809" y="12700"/>
                </a:lnTo>
                <a:lnTo>
                  <a:pt x="130809" y="11430"/>
                </a:lnTo>
                <a:close/>
              </a:path>
              <a:path w="205740" h="530860">
                <a:moveTo>
                  <a:pt x="128270" y="10160"/>
                </a:moveTo>
                <a:lnTo>
                  <a:pt x="95250" y="10160"/>
                </a:lnTo>
                <a:lnTo>
                  <a:pt x="95250" y="11430"/>
                </a:lnTo>
                <a:lnTo>
                  <a:pt x="128270" y="11430"/>
                </a:lnTo>
                <a:lnTo>
                  <a:pt x="128270" y="10160"/>
                </a:lnTo>
                <a:close/>
              </a:path>
              <a:path w="205740" h="530860">
                <a:moveTo>
                  <a:pt x="138429" y="15240"/>
                </a:moveTo>
                <a:lnTo>
                  <a:pt x="90170" y="15240"/>
                </a:lnTo>
                <a:lnTo>
                  <a:pt x="90170" y="16509"/>
                </a:lnTo>
                <a:lnTo>
                  <a:pt x="138429" y="16509"/>
                </a:lnTo>
                <a:lnTo>
                  <a:pt x="138429" y="15240"/>
                </a:lnTo>
                <a:close/>
              </a:path>
              <a:path w="205740" h="530860">
                <a:moveTo>
                  <a:pt x="135889" y="13970"/>
                </a:moveTo>
                <a:lnTo>
                  <a:pt x="91439" y="13970"/>
                </a:lnTo>
                <a:lnTo>
                  <a:pt x="91439" y="15240"/>
                </a:lnTo>
                <a:lnTo>
                  <a:pt x="135889" y="15240"/>
                </a:lnTo>
                <a:lnTo>
                  <a:pt x="135889" y="13970"/>
                </a:lnTo>
                <a:close/>
              </a:path>
              <a:path w="205740" h="530860">
                <a:moveTo>
                  <a:pt x="144779" y="19050"/>
                </a:moveTo>
                <a:lnTo>
                  <a:pt x="86359" y="19050"/>
                </a:lnTo>
                <a:lnTo>
                  <a:pt x="86359" y="20319"/>
                </a:lnTo>
                <a:lnTo>
                  <a:pt x="144779" y="20319"/>
                </a:lnTo>
                <a:lnTo>
                  <a:pt x="144779" y="19050"/>
                </a:lnTo>
                <a:close/>
              </a:path>
              <a:path w="205740" h="530860">
                <a:moveTo>
                  <a:pt x="143509" y="17780"/>
                </a:moveTo>
                <a:lnTo>
                  <a:pt x="87629" y="17780"/>
                </a:lnTo>
                <a:lnTo>
                  <a:pt x="87629" y="19050"/>
                </a:lnTo>
                <a:lnTo>
                  <a:pt x="143509" y="19050"/>
                </a:lnTo>
                <a:lnTo>
                  <a:pt x="143509" y="17780"/>
                </a:lnTo>
                <a:close/>
              </a:path>
              <a:path w="205740" h="530860">
                <a:moveTo>
                  <a:pt x="140970" y="16510"/>
                </a:moveTo>
                <a:lnTo>
                  <a:pt x="88900" y="16510"/>
                </a:lnTo>
                <a:lnTo>
                  <a:pt x="88900" y="17780"/>
                </a:lnTo>
                <a:lnTo>
                  <a:pt x="140970" y="17780"/>
                </a:lnTo>
                <a:lnTo>
                  <a:pt x="140970" y="16510"/>
                </a:lnTo>
                <a:close/>
              </a:path>
              <a:path w="205740" h="530860">
                <a:moveTo>
                  <a:pt x="142240" y="21590"/>
                </a:moveTo>
                <a:lnTo>
                  <a:pt x="83820" y="21590"/>
                </a:lnTo>
                <a:lnTo>
                  <a:pt x="83820" y="22859"/>
                </a:lnTo>
                <a:lnTo>
                  <a:pt x="142240" y="22859"/>
                </a:lnTo>
                <a:lnTo>
                  <a:pt x="142240" y="21590"/>
                </a:lnTo>
                <a:close/>
              </a:path>
              <a:path w="205740" h="530860">
                <a:moveTo>
                  <a:pt x="143509" y="20320"/>
                </a:moveTo>
                <a:lnTo>
                  <a:pt x="85089" y="20320"/>
                </a:lnTo>
                <a:lnTo>
                  <a:pt x="85089" y="21590"/>
                </a:lnTo>
                <a:lnTo>
                  <a:pt x="143509" y="21590"/>
                </a:lnTo>
                <a:lnTo>
                  <a:pt x="143509" y="20320"/>
                </a:lnTo>
                <a:close/>
              </a:path>
              <a:path w="205740" h="530860">
                <a:moveTo>
                  <a:pt x="139699" y="25400"/>
                </a:moveTo>
                <a:lnTo>
                  <a:pt x="78739" y="25400"/>
                </a:lnTo>
                <a:lnTo>
                  <a:pt x="78739" y="26669"/>
                </a:lnTo>
                <a:lnTo>
                  <a:pt x="139699" y="26669"/>
                </a:lnTo>
                <a:lnTo>
                  <a:pt x="139699" y="25400"/>
                </a:lnTo>
                <a:close/>
              </a:path>
              <a:path w="205740" h="530860">
                <a:moveTo>
                  <a:pt x="140970" y="24130"/>
                </a:moveTo>
                <a:lnTo>
                  <a:pt x="81279" y="24130"/>
                </a:lnTo>
                <a:lnTo>
                  <a:pt x="81279" y="25400"/>
                </a:lnTo>
                <a:lnTo>
                  <a:pt x="140970" y="25400"/>
                </a:lnTo>
                <a:lnTo>
                  <a:pt x="140970" y="24130"/>
                </a:lnTo>
                <a:close/>
              </a:path>
              <a:path w="205740" h="530860">
                <a:moveTo>
                  <a:pt x="142240" y="22860"/>
                </a:moveTo>
                <a:lnTo>
                  <a:pt x="82550" y="22860"/>
                </a:lnTo>
                <a:lnTo>
                  <a:pt x="82550" y="24130"/>
                </a:lnTo>
                <a:lnTo>
                  <a:pt x="142240" y="24130"/>
                </a:lnTo>
                <a:lnTo>
                  <a:pt x="142240" y="22860"/>
                </a:lnTo>
                <a:close/>
              </a:path>
              <a:path w="205740" h="530860">
                <a:moveTo>
                  <a:pt x="137159" y="27940"/>
                </a:moveTo>
                <a:lnTo>
                  <a:pt x="76200" y="27940"/>
                </a:lnTo>
                <a:lnTo>
                  <a:pt x="76200" y="29209"/>
                </a:lnTo>
                <a:lnTo>
                  <a:pt x="137159" y="29209"/>
                </a:lnTo>
                <a:lnTo>
                  <a:pt x="137159" y="27940"/>
                </a:lnTo>
                <a:close/>
              </a:path>
              <a:path w="205740" h="530860">
                <a:moveTo>
                  <a:pt x="138429" y="26670"/>
                </a:moveTo>
                <a:lnTo>
                  <a:pt x="77470" y="26670"/>
                </a:lnTo>
                <a:lnTo>
                  <a:pt x="77470" y="27940"/>
                </a:lnTo>
                <a:lnTo>
                  <a:pt x="138429" y="27940"/>
                </a:lnTo>
                <a:lnTo>
                  <a:pt x="138429" y="26670"/>
                </a:lnTo>
                <a:close/>
              </a:path>
              <a:path w="205740" h="530860">
                <a:moveTo>
                  <a:pt x="134619" y="31750"/>
                </a:moveTo>
                <a:lnTo>
                  <a:pt x="72389" y="31750"/>
                </a:lnTo>
                <a:lnTo>
                  <a:pt x="72389" y="33019"/>
                </a:lnTo>
                <a:lnTo>
                  <a:pt x="134619" y="33019"/>
                </a:lnTo>
                <a:lnTo>
                  <a:pt x="134619" y="31750"/>
                </a:lnTo>
                <a:close/>
              </a:path>
              <a:path w="205740" h="530860">
                <a:moveTo>
                  <a:pt x="135889" y="30480"/>
                </a:moveTo>
                <a:lnTo>
                  <a:pt x="73659" y="30480"/>
                </a:lnTo>
                <a:lnTo>
                  <a:pt x="73659" y="31750"/>
                </a:lnTo>
                <a:lnTo>
                  <a:pt x="135889" y="31750"/>
                </a:lnTo>
                <a:lnTo>
                  <a:pt x="135889" y="30480"/>
                </a:lnTo>
                <a:close/>
              </a:path>
              <a:path w="205740" h="530860">
                <a:moveTo>
                  <a:pt x="137159" y="29210"/>
                </a:moveTo>
                <a:lnTo>
                  <a:pt x="74929" y="29210"/>
                </a:lnTo>
                <a:lnTo>
                  <a:pt x="74929" y="30480"/>
                </a:lnTo>
                <a:lnTo>
                  <a:pt x="137159" y="30480"/>
                </a:lnTo>
                <a:lnTo>
                  <a:pt x="137159" y="29210"/>
                </a:lnTo>
                <a:close/>
              </a:path>
              <a:path w="205740" h="530860">
                <a:moveTo>
                  <a:pt x="132079" y="34290"/>
                </a:moveTo>
                <a:lnTo>
                  <a:pt x="69850" y="34290"/>
                </a:lnTo>
                <a:lnTo>
                  <a:pt x="69850" y="35559"/>
                </a:lnTo>
                <a:lnTo>
                  <a:pt x="132079" y="35559"/>
                </a:lnTo>
                <a:lnTo>
                  <a:pt x="132079" y="34290"/>
                </a:lnTo>
                <a:close/>
              </a:path>
              <a:path w="205740" h="530860">
                <a:moveTo>
                  <a:pt x="133350" y="33020"/>
                </a:moveTo>
                <a:lnTo>
                  <a:pt x="71120" y="33020"/>
                </a:lnTo>
                <a:lnTo>
                  <a:pt x="71120" y="34290"/>
                </a:lnTo>
                <a:lnTo>
                  <a:pt x="133350" y="34290"/>
                </a:lnTo>
                <a:lnTo>
                  <a:pt x="133350" y="33020"/>
                </a:lnTo>
                <a:close/>
              </a:path>
              <a:path w="205740" h="530860">
                <a:moveTo>
                  <a:pt x="129539" y="38100"/>
                </a:moveTo>
                <a:lnTo>
                  <a:pt x="66039" y="38100"/>
                </a:lnTo>
                <a:lnTo>
                  <a:pt x="66039" y="39369"/>
                </a:lnTo>
                <a:lnTo>
                  <a:pt x="129539" y="39369"/>
                </a:lnTo>
                <a:lnTo>
                  <a:pt x="129539" y="38100"/>
                </a:lnTo>
                <a:close/>
              </a:path>
              <a:path w="205740" h="530860">
                <a:moveTo>
                  <a:pt x="130809" y="35560"/>
                </a:moveTo>
                <a:lnTo>
                  <a:pt x="68579" y="35560"/>
                </a:lnTo>
                <a:lnTo>
                  <a:pt x="68579" y="36830"/>
                </a:lnTo>
                <a:lnTo>
                  <a:pt x="67309" y="36830"/>
                </a:lnTo>
                <a:lnTo>
                  <a:pt x="67309" y="38100"/>
                </a:lnTo>
                <a:lnTo>
                  <a:pt x="130809" y="38100"/>
                </a:lnTo>
                <a:lnTo>
                  <a:pt x="130809" y="35560"/>
                </a:lnTo>
                <a:close/>
              </a:path>
              <a:path w="205740" h="530860">
                <a:moveTo>
                  <a:pt x="127000" y="40640"/>
                </a:moveTo>
                <a:lnTo>
                  <a:pt x="63500" y="40640"/>
                </a:lnTo>
                <a:lnTo>
                  <a:pt x="63500" y="41909"/>
                </a:lnTo>
                <a:lnTo>
                  <a:pt x="127000" y="41909"/>
                </a:lnTo>
                <a:lnTo>
                  <a:pt x="127000" y="40640"/>
                </a:lnTo>
                <a:close/>
              </a:path>
              <a:path w="205740" h="530860">
                <a:moveTo>
                  <a:pt x="128270" y="39370"/>
                </a:moveTo>
                <a:lnTo>
                  <a:pt x="64770" y="39370"/>
                </a:lnTo>
                <a:lnTo>
                  <a:pt x="64770" y="40640"/>
                </a:lnTo>
                <a:lnTo>
                  <a:pt x="128270" y="40640"/>
                </a:lnTo>
                <a:lnTo>
                  <a:pt x="128270" y="39370"/>
                </a:lnTo>
                <a:close/>
              </a:path>
              <a:path w="205740" h="530860">
                <a:moveTo>
                  <a:pt x="124459" y="44450"/>
                </a:moveTo>
                <a:lnTo>
                  <a:pt x="59689" y="44450"/>
                </a:lnTo>
                <a:lnTo>
                  <a:pt x="59689" y="45719"/>
                </a:lnTo>
                <a:lnTo>
                  <a:pt x="124459" y="45719"/>
                </a:lnTo>
                <a:lnTo>
                  <a:pt x="124459" y="44450"/>
                </a:lnTo>
                <a:close/>
              </a:path>
              <a:path w="205740" h="530860">
                <a:moveTo>
                  <a:pt x="125729" y="41910"/>
                </a:moveTo>
                <a:lnTo>
                  <a:pt x="62229" y="41910"/>
                </a:lnTo>
                <a:lnTo>
                  <a:pt x="62229" y="43180"/>
                </a:lnTo>
                <a:lnTo>
                  <a:pt x="60959" y="43180"/>
                </a:lnTo>
                <a:lnTo>
                  <a:pt x="60959" y="44450"/>
                </a:lnTo>
                <a:lnTo>
                  <a:pt x="125729" y="44450"/>
                </a:lnTo>
                <a:lnTo>
                  <a:pt x="125729" y="41910"/>
                </a:lnTo>
                <a:close/>
              </a:path>
              <a:path w="205740" h="530860">
                <a:moveTo>
                  <a:pt x="121920" y="46990"/>
                </a:moveTo>
                <a:lnTo>
                  <a:pt x="57150" y="46990"/>
                </a:lnTo>
                <a:lnTo>
                  <a:pt x="57150" y="48259"/>
                </a:lnTo>
                <a:lnTo>
                  <a:pt x="121920" y="48259"/>
                </a:lnTo>
                <a:lnTo>
                  <a:pt x="121920" y="46990"/>
                </a:lnTo>
                <a:close/>
              </a:path>
              <a:path w="205740" h="530860">
                <a:moveTo>
                  <a:pt x="123190" y="45720"/>
                </a:moveTo>
                <a:lnTo>
                  <a:pt x="58420" y="45720"/>
                </a:lnTo>
                <a:lnTo>
                  <a:pt x="58420" y="46990"/>
                </a:lnTo>
                <a:lnTo>
                  <a:pt x="123190" y="46990"/>
                </a:lnTo>
                <a:lnTo>
                  <a:pt x="123190" y="45720"/>
                </a:lnTo>
                <a:close/>
              </a:path>
              <a:path w="205740" h="530860">
                <a:moveTo>
                  <a:pt x="120650" y="48260"/>
                </a:moveTo>
                <a:lnTo>
                  <a:pt x="57150" y="48260"/>
                </a:lnTo>
                <a:lnTo>
                  <a:pt x="57150" y="49530"/>
                </a:lnTo>
                <a:lnTo>
                  <a:pt x="55879" y="49530"/>
                </a:lnTo>
                <a:lnTo>
                  <a:pt x="55879" y="52069"/>
                </a:lnTo>
                <a:lnTo>
                  <a:pt x="119379" y="52069"/>
                </a:lnTo>
                <a:lnTo>
                  <a:pt x="119379" y="50800"/>
                </a:lnTo>
                <a:lnTo>
                  <a:pt x="120650" y="50800"/>
                </a:lnTo>
                <a:lnTo>
                  <a:pt x="120650" y="48260"/>
                </a:lnTo>
                <a:close/>
              </a:path>
              <a:path w="205740" h="530860">
                <a:moveTo>
                  <a:pt x="118109" y="52070"/>
                </a:moveTo>
                <a:lnTo>
                  <a:pt x="54609" y="52070"/>
                </a:lnTo>
                <a:lnTo>
                  <a:pt x="54609" y="54609"/>
                </a:lnTo>
                <a:lnTo>
                  <a:pt x="116839" y="54609"/>
                </a:lnTo>
                <a:lnTo>
                  <a:pt x="116839" y="53340"/>
                </a:lnTo>
                <a:lnTo>
                  <a:pt x="118109" y="53340"/>
                </a:lnTo>
                <a:lnTo>
                  <a:pt x="118109" y="52070"/>
                </a:lnTo>
                <a:close/>
              </a:path>
              <a:path w="205740" h="530860">
                <a:moveTo>
                  <a:pt x="115569" y="54610"/>
                </a:moveTo>
                <a:lnTo>
                  <a:pt x="53339" y="54610"/>
                </a:lnTo>
                <a:lnTo>
                  <a:pt x="53339" y="57150"/>
                </a:lnTo>
                <a:lnTo>
                  <a:pt x="52070" y="57150"/>
                </a:lnTo>
                <a:lnTo>
                  <a:pt x="52070" y="58419"/>
                </a:lnTo>
                <a:lnTo>
                  <a:pt x="114300" y="58419"/>
                </a:lnTo>
                <a:lnTo>
                  <a:pt x="114299" y="55880"/>
                </a:lnTo>
                <a:lnTo>
                  <a:pt x="115569" y="55880"/>
                </a:lnTo>
                <a:lnTo>
                  <a:pt x="115569" y="54610"/>
                </a:lnTo>
                <a:close/>
              </a:path>
              <a:path w="205740" h="530860">
                <a:moveTo>
                  <a:pt x="111759" y="59690"/>
                </a:moveTo>
                <a:lnTo>
                  <a:pt x="50800" y="59690"/>
                </a:lnTo>
                <a:lnTo>
                  <a:pt x="50800" y="60959"/>
                </a:lnTo>
                <a:lnTo>
                  <a:pt x="111759" y="60959"/>
                </a:lnTo>
                <a:lnTo>
                  <a:pt x="111759" y="59690"/>
                </a:lnTo>
                <a:close/>
              </a:path>
              <a:path w="205740" h="530860">
                <a:moveTo>
                  <a:pt x="113029" y="58420"/>
                </a:moveTo>
                <a:lnTo>
                  <a:pt x="52070" y="58420"/>
                </a:lnTo>
                <a:lnTo>
                  <a:pt x="52070" y="59690"/>
                </a:lnTo>
                <a:lnTo>
                  <a:pt x="113029" y="59690"/>
                </a:lnTo>
                <a:lnTo>
                  <a:pt x="113029" y="58420"/>
                </a:lnTo>
                <a:close/>
              </a:path>
              <a:path w="205740" h="530860">
                <a:moveTo>
                  <a:pt x="109220" y="62230"/>
                </a:moveTo>
                <a:lnTo>
                  <a:pt x="49529" y="62230"/>
                </a:lnTo>
                <a:lnTo>
                  <a:pt x="49529" y="64769"/>
                </a:lnTo>
                <a:lnTo>
                  <a:pt x="109220" y="64769"/>
                </a:lnTo>
                <a:lnTo>
                  <a:pt x="109220" y="62230"/>
                </a:lnTo>
                <a:close/>
              </a:path>
              <a:path w="205740" h="530860">
                <a:moveTo>
                  <a:pt x="110490" y="60960"/>
                </a:moveTo>
                <a:lnTo>
                  <a:pt x="50800" y="60960"/>
                </a:lnTo>
                <a:lnTo>
                  <a:pt x="50800" y="62230"/>
                </a:lnTo>
                <a:lnTo>
                  <a:pt x="110490" y="62230"/>
                </a:lnTo>
                <a:lnTo>
                  <a:pt x="110490" y="60960"/>
                </a:lnTo>
                <a:close/>
              </a:path>
              <a:path w="205740" h="530860">
                <a:moveTo>
                  <a:pt x="104140" y="69850"/>
                </a:moveTo>
                <a:lnTo>
                  <a:pt x="45720" y="69850"/>
                </a:lnTo>
                <a:lnTo>
                  <a:pt x="45720" y="71119"/>
                </a:lnTo>
                <a:lnTo>
                  <a:pt x="104140" y="71119"/>
                </a:lnTo>
                <a:lnTo>
                  <a:pt x="104140" y="69850"/>
                </a:lnTo>
                <a:close/>
              </a:path>
              <a:path w="205740" h="530860">
                <a:moveTo>
                  <a:pt x="105409" y="67309"/>
                </a:moveTo>
                <a:lnTo>
                  <a:pt x="46989" y="67309"/>
                </a:lnTo>
                <a:lnTo>
                  <a:pt x="46989" y="69850"/>
                </a:lnTo>
                <a:lnTo>
                  <a:pt x="105409" y="69850"/>
                </a:lnTo>
                <a:lnTo>
                  <a:pt x="105409" y="67309"/>
                </a:lnTo>
                <a:close/>
              </a:path>
              <a:path w="205740" h="530860">
                <a:moveTo>
                  <a:pt x="107950" y="64770"/>
                </a:moveTo>
                <a:lnTo>
                  <a:pt x="48259" y="64770"/>
                </a:lnTo>
                <a:lnTo>
                  <a:pt x="48259" y="67309"/>
                </a:lnTo>
                <a:lnTo>
                  <a:pt x="106679" y="67309"/>
                </a:lnTo>
                <a:lnTo>
                  <a:pt x="106679" y="66040"/>
                </a:lnTo>
                <a:lnTo>
                  <a:pt x="107950" y="66040"/>
                </a:lnTo>
                <a:lnTo>
                  <a:pt x="107950" y="64770"/>
                </a:lnTo>
                <a:close/>
              </a:path>
              <a:path w="205740" h="530860">
                <a:moveTo>
                  <a:pt x="102870" y="72390"/>
                </a:moveTo>
                <a:lnTo>
                  <a:pt x="44450" y="72390"/>
                </a:lnTo>
                <a:lnTo>
                  <a:pt x="44450" y="73659"/>
                </a:lnTo>
                <a:lnTo>
                  <a:pt x="102870" y="73659"/>
                </a:lnTo>
                <a:lnTo>
                  <a:pt x="102870" y="72390"/>
                </a:lnTo>
                <a:close/>
              </a:path>
              <a:path w="205740" h="530860">
                <a:moveTo>
                  <a:pt x="104140" y="71120"/>
                </a:moveTo>
                <a:lnTo>
                  <a:pt x="45720" y="71120"/>
                </a:lnTo>
                <a:lnTo>
                  <a:pt x="45720" y="72390"/>
                </a:lnTo>
                <a:lnTo>
                  <a:pt x="104140" y="72390"/>
                </a:lnTo>
                <a:lnTo>
                  <a:pt x="104140" y="71120"/>
                </a:lnTo>
                <a:close/>
              </a:path>
              <a:path w="205740" h="530860">
                <a:moveTo>
                  <a:pt x="101600" y="73660"/>
                </a:moveTo>
                <a:lnTo>
                  <a:pt x="44450" y="73660"/>
                </a:lnTo>
                <a:lnTo>
                  <a:pt x="44450" y="74930"/>
                </a:lnTo>
                <a:lnTo>
                  <a:pt x="43179" y="74930"/>
                </a:lnTo>
                <a:lnTo>
                  <a:pt x="43179" y="77469"/>
                </a:lnTo>
                <a:lnTo>
                  <a:pt x="100329" y="77469"/>
                </a:lnTo>
                <a:lnTo>
                  <a:pt x="100329" y="76200"/>
                </a:lnTo>
                <a:lnTo>
                  <a:pt x="101600" y="76200"/>
                </a:lnTo>
                <a:lnTo>
                  <a:pt x="101600" y="73660"/>
                </a:lnTo>
                <a:close/>
              </a:path>
              <a:path w="205740" h="530860">
                <a:moveTo>
                  <a:pt x="100329" y="77470"/>
                </a:moveTo>
                <a:lnTo>
                  <a:pt x="41909" y="77470"/>
                </a:lnTo>
                <a:lnTo>
                  <a:pt x="41909" y="80009"/>
                </a:lnTo>
                <a:lnTo>
                  <a:pt x="99059" y="80009"/>
                </a:lnTo>
                <a:lnTo>
                  <a:pt x="99059" y="78740"/>
                </a:lnTo>
                <a:lnTo>
                  <a:pt x="100329" y="78740"/>
                </a:lnTo>
                <a:lnTo>
                  <a:pt x="100329" y="77470"/>
                </a:lnTo>
                <a:close/>
              </a:path>
              <a:path w="205740" h="530860">
                <a:moveTo>
                  <a:pt x="96520" y="82550"/>
                </a:moveTo>
                <a:lnTo>
                  <a:pt x="39370" y="82550"/>
                </a:lnTo>
                <a:lnTo>
                  <a:pt x="39370" y="83819"/>
                </a:lnTo>
                <a:lnTo>
                  <a:pt x="96520" y="83819"/>
                </a:lnTo>
                <a:lnTo>
                  <a:pt x="96520" y="82550"/>
                </a:lnTo>
                <a:close/>
              </a:path>
              <a:path w="205740" h="530860">
                <a:moveTo>
                  <a:pt x="97789" y="80010"/>
                </a:moveTo>
                <a:lnTo>
                  <a:pt x="40639" y="80010"/>
                </a:lnTo>
                <a:lnTo>
                  <a:pt x="40639" y="82550"/>
                </a:lnTo>
                <a:lnTo>
                  <a:pt x="97789" y="82550"/>
                </a:lnTo>
                <a:lnTo>
                  <a:pt x="97789" y="80010"/>
                </a:lnTo>
                <a:close/>
              </a:path>
              <a:path w="205740" h="530860">
                <a:moveTo>
                  <a:pt x="95250" y="85090"/>
                </a:moveTo>
                <a:lnTo>
                  <a:pt x="38100" y="85090"/>
                </a:lnTo>
                <a:lnTo>
                  <a:pt x="38100" y="86359"/>
                </a:lnTo>
                <a:lnTo>
                  <a:pt x="95250" y="86359"/>
                </a:lnTo>
                <a:lnTo>
                  <a:pt x="95250" y="85090"/>
                </a:lnTo>
                <a:close/>
              </a:path>
              <a:path w="205740" h="530860">
                <a:moveTo>
                  <a:pt x="96520" y="83820"/>
                </a:moveTo>
                <a:lnTo>
                  <a:pt x="39370" y="83820"/>
                </a:lnTo>
                <a:lnTo>
                  <a:pt x="39370" y="85090"/>
                </a:lnTo>
                <a:lnTo>
                  <a:pt x="96520" y="85090"/>
                </a:lnTo>
                <a:lnTo>
                  <a:pt x="96520" y="83820"/>
                </a:lnTo>
                <a:close/>
              </a:path>
              <a:path w="205740" h="530860">
                <a:moveTo>
                  <a:pt x="93979" y="86360"/>
                </a:moveTo>
                <a:lnTo>
                  <a:pt x="38100" y="86360"/>
                </a:lnTo>
                <a:lnTo>
                  <a:pt x="38100" y="87630"/>
                </a:lnTo>
                <a:lnTo>
                  <a:pt x="36829" y="87630"/>
                </a:lnTo>
                <a:lnTo>
                  <a:pt x="36829" y="90169"/>
                </a:lnTo>
                <a:lnTo>
                  <a:pt x="92709" y="90169"/>
                </a:lnTo>
                <a:lnTo>
                  <a:pt x="92709" y="88900"/>
                </a:lnTo>
                <a:lnTo>
                  <a:pt x="93979" y="88900"/>
                </a:lnTo>
                <a:lnTo>
                  <a:pt x="93979" y="86360"/>
                </a:lnTo>
                <a:close/>
              </a:path>
              <a:path w="205740" h="530860">
                <a:moveTo>
                  <a:pt x="92709" y="90170"/>
                </a:moveTo>
                <a:lnTo>
                  <a:pt x="35559" y="90170"/>
                </a:lnTo>
                <a:lnTo>
                  <a:pt x="35559" y="92709"/>
                </a:lnTo>
                <a:lnTo>
                  <a:pt x="91439" y="92709"/>
                </a:lnTo>
                <a:lnTo>
                  <a:pt x="91439" y="91440"/>
                </a:lnTo>
                <a:lnTo>
                  <a:pt x="92709" y="91440"/>
                </a:lnTo>
                <a:lnTo>
                  <a:pt x="92709" y="90170"/>
                </a:lnTo>
                <a:close/>
              </a:path>
              <a:path w="205740" h="530860">
                <a:moveTo>
                  <a:pt x="88900" y="95250"/>
                </a:moveTo>
                <a:lnTo>
                  <a:pt x="33020" y="95250"/>
                </a:lnTo>
                <a:lnTo>
                  <a:pt x="33020" y="96519"/>
                </a:lnTo>
                <a:lnTo>
                  <a:pt x="88900" y="96519"/>
                </a:lnTo>
                <a:lnTo>
                  <a:pt x="88900" y="95250"/>
                </a:lnTo>
                <a:close/>
              </a:path>
              <a:path w="205740" h="530860">
                <a:moveTo>
                  <a:pt x="90169" y="92710"/>
                </a:moveTo>
                <a:lnTo>
                  <a:pt x="34289" y="92710"/>
                </a:lnTo>
                <a:lnTo>
                  <a:pt x="34289" y="95250"/>
                </a:lnTo>
                <a:lnTo>
                  <a:pt x="90169" y="95250"/>
                </a:lnTo>
                <a:lnTo>
                  <a:pt x="90169" y="92710"/>
                </a:lnTo>
                <a:close/>
              </a:path>
              <a:path w="205740" h="530860">
                <a:moveTo>
                  <a:pt x="87629" y="96520"/>
                </a:moveTo>
                <a:lnTo>
                  <a:pt x="33020" y="96520"/>
                </a:lnTo>
                <a:lnTo>
                  <a:pt x="33020" y="97790"/>
                </a:lnTo>
                <a:lnTo>
                  <a:pt x="31750" y="97790"/>
                </a:lnTo>
                <a:lnTo>
                  <a:pt x="31750" y="99059"/>
                </a:lnTo>
                <a:lnTo>
                  <a:pt x="87629" y="99059"/>
                </a:lnTo>
                <a:lnTo>
                  <a:pt x="87629" y="96520"/>
                </a:lnTo>
                <a:close/>
              </a:path>
              <a:path w="205740" h="530860">
                <a:moveTo>
                  <a:pt x="86359" y="99060"/>
                </a:moveTo>
                <a:lnTo>
                  <a:pt x="31750" y="99060"/>
                </a:lnTo>
                <a:lnTo>
                  <a:pt x="31750" y="100330"/>
                </a:lnTo>
                <a:lnTo>
                  <a:pt x="30479" y="100330"/>
                </a:lnTo>
                <a:lnTo>
                  <a:pt x="30479" y="102869"/>
                </a:lnTo>
                <a:lnTo>
                  <a:pt x="85089" y="102869"/>
                </a:lnTo>
                <a:lnTo>
                  <a:pt x="85089" y="101600"/>
                </a:lnTo>
                <a:lnTo>
                  <a:pt x="86359" y="101600"/>
                </a:lnTo>
                <a:lnTo>
                  <a:pt x="86359" y="99060"/>
                </a:lnTo>
                <a:close/>
              </a:path>
              <a:path w="205740" h="530860">
                <a:moveTo>
                  <a:pt x="83819" y="102870"/>
                </a:moveTo>
                <a:lnTo>
                  <a:pt x="29209" y="102870"/>
                </a:lnTo>
                <a:lnTo>
                  <a:pt x="29209" y="105409"/>
                </a:lnTo>
                <a:lnTo>
                  <a:pt x="83819" y="105409"/>
                </a:lnTo>
                <a:lnTo>
                  <a:pt x="83819" y="102870"/>
                </a:lnTo>
                <a:close/>
              </a:path>
              <a:path w="205740" h="530860">
                <a:moveTo>
                  <a:pt x="82550" y="105410"/>
                </a:moveTo>
                <a:lnTo>
                  <a:pt x="29209" y="105410"/>
                </a:lnTo>
                <a:lnTo>
                  <a:pt x="29209" y="106680"/>
                </a:lnTo>
                <a:lnTo>
                  <a:pt x="27939" y="106680"/>
                </a:lnTo>
                <a:lnTo>
                  <a:pt x="27939" y="109219"/>
                </a:lnTo>
                <a:lnTo>
                  <a:pt x="81279" y="109219"/>
                </a:lnTo>
                <a:lnTo>
                  <a:pt x="81279" y="107950"/>
                </a:lnTo>
                <a:lnTo>
                  <a:pt x="82549" y="107950"/>
                </a:lnTo>
                <a:lnTo>
                  <a:pt x="82550" y="105410"/>
                </a:lnTo>
                <a:close/>
              </a:path>
              <a:path w="205740" h="530860">
                <a:moveTo>
                  <a:pt x="80009" y="109220"/>
                </a:moveTo>
                <a:lnTo>
                  <a:pt x="27939" y="109220"/>
                </a:lnTo>
                <a:lnTo>
                  <a:pt x="27939" y="110490"/>
                </a:lnTo>
                <a:lnTo>
                  <a:pt x="26670" y="110490"/>
                </a:lnTo>
                <a:lnTo>
                  <a:pt x="26670" y="111759"/>
                </a:lnTo>
                <a:lnTo>
                  <a:pt x="80010" y="111759"/>
                </a:lnTo>
                <a:lnTo>
                  <a:pt x="80009" y="109220"/>
                </a:lnTo>
                <a:close/>
              </a:path>
              <a:path w="205740" h="530860">
                <a:moveTo>
                  <a:pt x="77470" y="114300"/>
                </a:moveTo>
                <a:lnTo>
                  <a:pt x="25400" y="114300"/>
                </a:lnTo>
                <a:lnTo>
                  <a:pt x="25400" y="115569"/>
                </a:lnTo>
                <a:lnTo>
                  <a:pt x="77470" y="115569"/>
                </a:lnTo>
                <a:lnTo>
                  <a:pt x="77470" y="114300"/>
                </a:lnTo>
                <a:close/>
              </a:path>
              <a:path w="205740" h="530860">
                <a:moveTo>
                  <a:pt x="78740" y="111760"/>
                </a:moveTo>
                <a:lnTo>
                  <a:pt x="26670" y="111760"/>
                </a:lnTo>
                <a:lnTo>
                  <a:pt x="26670" y="114300"/>
                </a:lnTo>
                <a:lnTo>
                  <a:pt x="78740" y="114300"/>
                </a:lnTo>
                <a:lnTo>
                  <a:pt x="78740" y="111760"/>
                </a:lnTo>
                <a:close/>
              </a:path>
              <a:path w="205740" h="530860">
                <a:moveTo>
                  <a:pt x="77470" y="115570"/>
                </a:moveTo>
                <a:lnTo>
                  <a:pt x="25400" y="115570"/>
                </a:lnTo>
                <a:lnTo>
                  <a:pt x="25400" y="118109"/>
                </a:lnTo>
                <a:lnTo>
                  <a:pt x="24129" y="118109"/>
                </a:lnTo>
                <a:lnTo>
                  <a:pt x="24129" y="121919"/>
                </a:lnTo>
                <a:lnTo>
                  <a:pt x="22859" y="121919"/>
                </a:lnTo>
                <a:lnTo>
                  <a:pt x="22859" y="124459"/>
                </a:lnTo>
                <a:lnTo>
                  <a:pt x="74929" y="124459"/>
                </a:lnTo>
                <a:lnTo>
                  <a:pt x="74929" y="120650"/>
                </a:lnTo>
                <a:lnTo>
                  <a:pt x="76200" y="120650"/>
                </a:lnTo>
                <a:lnTo>
                  <a:pt x="76200" y="116840"/>
                </a:lnTo>
                <a:lnTo>
                  <a:pt x="77470" y="116840"/>
                </a:lnTo>
                <a:lnTo>
                  <a:pt x="77470" y="115570"/>
                </a:lnTo>
                <a:close/>
              </a:path>
              <a:path w="205740" h="530860">
                <a:moveTo>
                  <a:pt x="73659" y="124460"/>
                </a:moveTo>
                <a:lnTo>
                  <a:pt x="22859" y="124460"/>
                </a:lnTo>
                <a:lnTo>
                  <a:pt x="22859" y="125730"/>
                </a:lnTo>
                <a:lnTo>
                  <a:pt x="21589" y="125730"/>
                </a:lnTo>
                <a:lnTo>
                  <a:pt x="21589" y="128269"/>
                </a:lnTo>
                <a:lnTo>
                  <a:pt x="73659" y="128269"/>
                </a:lnTo>
                <a:lnTo>
                  <a:pt x="73659" y="124460"/>
                </a:lnTo>
                <a:close/>
              </a:path>
              <a:path w="205740" h="530860">
                <a:moveTo>
                  <a:pt x="72389" y="128270"/>
                </a:moveTo>
                <a:lnTo>
                  <a:pt x="21589" y="128270"/>
                </a:lnTo>
                <a:lnTo>
                  <a:pt x="21589" y="129540"/>
                </a:lnTo>
                <a:lnTo>
                  <a:pt x="20320" y="129540"/>
                </a:lnTo>
                <a:lnTo>
                  <a:pt x="20320" y="130809"/>
                </a:lnTo>
                <a:lnTo>
                  <a:pt x="72390" y="130809"/>
                </a:lnTo>
                <a:lnTo>
                  <a:pt x="72389" y="128270"/>
                </a:lnTo>
                <a:close/>
              </a:path>
              <a:path w="205740" h="530860">
                <a:moveTo>
                  <a:pt x="72390" y="130810"/>
                </a:moveTo>
                <a:lnTo>
                  <a:pt x="20320" y="130810"/>
                </a:lnTo>
                <a:lnTo>
                  <a:pt x="20320" y="133350"/>
                </a:lnTo>
                <a:lnTo>
                  <a:pt x="19050" y="133350"/>
                </a:lnTo>
                <a:lnTo>
                  <a:pt x="19050" y="137159"/>
                </a:lnTo>
                <a:lnTo>
                  <a:pt x="17779" y="137159"/>
                </a:lnTo>
                <a:lnTo>
                  <a:pt x="17779" y="140969"/>
                </a:lnTo>
                <a:lnTo>
                  <a:pt x="68579" y="140969"/>
                </a:lnTo>
                <a:lnTo>
                  <a:pt x="68579" y="139700"/>
                </a:lnTo>
                <a:lnTo>
                  <a:pt x="69850" y="139700"/>
                </a:lnTo>
                <a:lnTo>
                  <a:pt x="69850" y="135890"/>
                </a:lnTo>
                <a:lnTo>
                  <a:pt x="71120" y="135890"/>
                </a:lnTo>
                <a:lnTo>
                  <a:pt x="71120" y="132080"/>
                </a:lnTo>
                <a:lnTo>
                  <a:pt x="72390" y="132080"/>
                </a:lnTo>
                <a:lnTo>
                  <a:pt x="72390" y="130810"/>
                </a:lnTo>
                <a:close/>
              </a:path>
              <a:path w="205740" h="530860">
                <a:moveTo>
                  <a:pt x="68579" y="140970"/>
                </a:moveTo>
                <a:lnTo>
                  <a:pt x="16509" y="140970"/>
                </a:lnTo>
                <a:lnTo>
                  <a:pt x="16509" y="143509"/>
                </a:lnTo>
                <a:lnTo>
                  <a:pt x="68579" y="143509"/>
                </a:lnTo>
                <a:lnTo>
                  <a:pt x="68579" y="140970"/>
                </a:lnTo>
                <a:close/>
              </a:path>
              <a:path w="205740" h="530860">
                <a:moveTo>
                  <a:pt x="67309" y="143510"/>
                </a:moveTo>
                <a:lnTo>
                  <a:pt x="16509" y="143510"/>
                </a:lnTo>
                <a:lnTo>
                  <a:pt x="16509" y="144780"/>
                </a:lnTo>
                <a:lnTo>
                  <a:pt x="15239" y="144780"/>
                </a:lnTo>
                <a:lnTo>
                  <a:pt x="15239" y="147319"/>
                </a:lnTo>
                <a:lnTo>
                  <a:pt x="67309" y="147319"/>
                </a:lnTo>
                <a:lnTo>
                  <a:pt x="67309" y="143510"/>
                </a:lnTo>
                <a:close/>
              </a:path>
              <a:path w="205740" h="530860">
                <a:moveTo>
                  <a:pt x="66039" y="147320"/>
                </a:moveTo>
                <a:lnTo>
                  <a:pt x="15239" y="147320"/>
                </a:lnTo>
                <a:lnTo>
                  <a:pt x="15239" y="148590"/>
                </a:lnTo>
                <a:lnTo>
                  <a:pt x="13970" y="148590"/>
                </a:lnTo>
                <a:lnTo>
                  <a:pt x="13970" y="152400"/>
                </a:lnTo>
                <a:lnTo>
                  <a:pt x="12700" y="152400"/>
                </a:lnTo>
                <a:lnTo>
                  <a:pt x="12700" y="156209"/>
                </a:lnTo>
                <a:lnTo>
                  <a:pt x="63500" y="156209"/>
                </a:lnTo>
                <a:lnTo>
                  <a:pt x="63500" y="154940"/>
                </a:lnTo>
                <a:lnTo>
                  <a:pt x="64770" y="154940"/>
                </a:lnTo>
                <a:lnTo>
                  <a:pt x="64770" y="151130"/>
                </a:lnTo>
                <a:lnTo>
                  <a:pt x="66040" y="151130"/>
                </a:lnTo>
                <a:lnTo>
                  <a:pt x="66039" y="147320"/>
                </a:lnTo>
                <a:close/>
              </a:path>
              <a:path w="205740" h="530860">
                <a:moveTo>
                  <a:pt x="63500" y="156210"/>
                </a:moveTo>
                <a:lnTo>
                  <a:pt x="11429" y="156210"/>
                </a:lnTo>
                <a:lnTo>
                  <a:pt x="11429" y="160019"/>
                </a:lnTo>
                <a:lnTo>
                  <a:pt x="10159" y="160019"/>
                </a:lnTo>
                <a:lnTo>
                  <a:pt x="10159" y="166369"/>
                </a:lnTo>
                <a:lnTo>
                  <a:pt x="60959" y="166369"/>
                </a:lnTo>
                <a:lnTo>
                  <a:pt x="60959" y="162559"/>
                </a:lnTo>
                <a:lnTo>
                  <a:pt x="62229" y="162559"/>
                </a:lnTo>
                <a:lnTo>
                  <a:pt x="62229" y="158750"/>
                </a:lnTo>
                <a:lnTo>
                  <a:pt x="63500" y="158750"/>
                </a:lnTo>
                <a:lnTo>
                  <a:pt x="63500" y="156210"/>
                </a:lnTo>
                <a:close/>
              </a:path>
              <a:path w="205740" h="530860">
                <a:moveTo>
                  <a:pt x="59689" y="166370"/>
                </a:moveTo>
                <a:lnTo>
                  <a:pt x="8889" y="166370"/>
                </a:lnTo>
                <a:lnTo>
                  <a:pt x="8889" y="173990"/>
                </a:lnTo>
                <a:lnTo>
                  <a:pt x="7620" y="173990"/>
                </a:lnTo>
                <a:lnTo>
                  <a:pt x="7620" y="182880"/>
                </a:lnTo>
                <a:lnTo>
                  <a:pt x="6350" y="182880"/>
                </a:lnTo>
                <a:lnTo>
                  <a:pt x="6350" y="191769"/>
                </a:lnTo>
                <a:lnTo>
                  <a:pt x="55879" y="191769"/>
                </a:lnTo>
                <a:lnTo>
                  <a:pt x="55879" y="184150"/>
                </a:lnTo>
                <a:lnTo>
                  <a:pt x="57150" y="184150"/>
                </a:lnTo>
                <a:lnTo>
                  <a:pt x="57150" y="176530"/>
                </a:lnTo>
                <a:lnTo>
                  <a:pt x="58420" y="176530"/>
                </a:lnTo>
                <a:lnTo>
                  <a:pt x="58419" y="170180"/>
                </a:lnTo>
                <a:lnTo>
                  <a:pt x="59689" y="170180"/>
                </a:lnTo>
                <a:lnTo>
                  <a:pt x="59689" y="166370"/>
                </a:lnTo>
                <a:close/>
              </a:path>
              <a:path w="205740" h="530860">
                <a:moveTo>
                  <a:pt x="52069" y="208280"/>
                </a:moveTo>
                <a:lnTo>
                  <a:pt x="2539" y="208280"/>
                </a:lnTo>
                <a:lnTo>
                  <a:pt x="2539" y="217169"/>
                </a:lnTo>
                <a:lnTo>
                  <a:pt x="52069" y="217169"/>
                </a:lnTo>
                <a:lnTo>
                  <a:pt x="52069" y="208280"/>
                </a:lnTo>
                <a:close/>
              </a:path>
              <a:path w="205740" h="530860">
                <a:moveTo>
                  <a:pt x="55879" y="191770"/>
                </a:moveTo>
                <a:lnTo>
                  <a:pt x="5079" y="191770"/>
                </a:lnTo>
                <a:lnTo>
                  <a:pt x="5079" y="199390"/>
                </a:lnTo>
                <a:lnTo>
                  <a:pt x="3809" y="199390"/>
                </a:lnTo>
                <a:lnTo>
                  <a:pt x="3809" y="208280"/>
                </a:lnTo>
                <a:lnTo>
                  <a:pt x="53339" y="208280"/>
                </a:lnTo>
                <a:lnTo>
                  <a:pt x="53339" y="200659"/>
                </a:lnTo>
                <a:lnTo>
                  <a:pt x="54609" y="200659"/>
                </a:lnTo>
                <a:lnTo>
                  <a:pt x="54609" y="193040"/>
                </a:lnTo>
                <a:lnTo>
                  <a:pt x="55879" y="193040"/>
                </a:lnTo>
                <a:lnTo>
                  <a:pt x="55879" y="191770"/>
                </a:lnTo>
                <a:close/>
              </a:path>
              <a:path w="205740" h="530860">
                <a:moveTo>
                  <a:pt x="49529" y="224790"/>
                </a:moveTo>
                <a:lnTo>
                  <a:pt x="0" y="224790"/>
                </a:lnTo>
                <a:lnTo>
                  <a:pt x="0" y="232409"/>
                </a:lnTo>
                <a:lnTo>
                  <a:pt x="1270" y="232409"/>
                </a:lnTo>
                <a:lnTo>
                  <a:pt x="1270" y="237490"/>
                </a:lnTo>
                <a:lnTo>
                  <a:pt x="2539" y="237490"/>
                </a:lnTo>
                <a:lnTo>
                  <a:pt x="2539" y="242569"/>
                </a:lnTo>
                <a:lnTo>
                  <a:pt x="50799" y="242569"/>
                </a:lnTo>
                <a:lnTo>
                  <a:pt x="50800" y="234950"/>
                </a:lnTo>
                <a:lnTo>
                  <a:pt x="49529" y="234950"/>
                </a:lnTo>
                <a:lnTo>
                  <a:pt x="49529" y="224790"/>
                </a:lnTo>
                <a:close/>
              </a:path>
              <a:path w="205740" h="530860">
                <a:moveTo>
                  <a:pt x="50800" y="217170"/>
                </a:moveTo>
                <a:lnTo>
                  <a:pt x="1270" y="217170"/>
                </a:lnTo>
                <a:lnTo>
                  <a:pt x="1270" y="224790"/>
                </a:lnTo>
                <a:lnTo>
                  <a:pt x="50800" y="224790"/>
                </a:lnTo>
                <a:lnTo>
                  <a:pt x="50800" y="217170"/>
                </a:lnTo>
                <a:close/>
              </a:path>
              <a:path w="205740" h="530860">
                <a:moveTo>
                  <a:pt x="50800" y="242570"/>
                </a:moveTo>
                <a:lnTo>
                  <a:pt x="3809" y="242570"/>
                </a:lnTo>
                <a:lnTo>
                  <a:pt x="3809" y="248919"/>
                </a:lnTo>
                <a:lnTo>
                  <a:pt x="5079" y="248919"/>
                </a:lnTo>
                <a:lnTo>
                  <a:pt x="5079" y="254000"/>
                </a:lnTo>
                <a:lnTo>
                  <a:pt x="6350" y="254000"/>
                </a:lnTo>
                <a:lnTo>
                  <a:pt x="6350" y="260350"/>
                </a:lnTo>
                <a:lnTo>
                  <a:pt x="7620" y="260350"/>
                </a:lnTo>
                <a:lnTo>
                  <a:pt x="7620" y="265430"/>
                </a:lnTo>
                <a:lnTo>
                  <a:pt x="8889" y="265430"/>
                </a:lnTo>
                <a:lnTo>
                  <a:pt x="8889" y="270509"/>
                </a:lnTo>
                <a:lnTo>
                  <a:pt x="53339" y="270509"/>
                </a:lnTo>
                <a:lnTo>
                  <a:pt x="53340" y="259080"/>
                </a:lnTo>
                <a:lnTo>
                  <a:pt x="52070" y="259080"/>
                </a:lnTo>
                <a:lnTo>
                  <a:pt x="52069" y="247650"/>
                </a:lnTo>
                <a:lnTo>
                  <a:pt x="50800" y="247650"/>
                </a:lnTo>
                <a:lnTo>
                  <a:pt x="50800" y="242570"/>
                </a:lnTo>
                <a:close/>
              </a:path>
              <a:path w="205740" h="530860">
                <a:moveTo>
                  <a:pt x="53339" y="270510"/>
                </a:moveTo>
                <a:lnTo>
                  <a:pt x="10159" y="270510"/>
                </a:lnTo>
                <a:lnTo>
                  <a:pt x="10159" y="276859"/>
                </a:lnTo>
                <a:lnTo>
                  <a:pt x="11429" y="276859"/>
                </a:lnTo>
                <a:lnTo>
                  <a:pt x="11429" y="281940"/>
                </a:lnTo>
                <a:lnTo>
                  <a:pt x="12700" y="281940"/>
                </a:lnTo>
                <a:lnTo>
                  <a:pt x="12700" y="288290"/>
                </a:lnTo>
                <a:lnTo>
                  <a:pt x="13970" y="288290"/>
                </a:lnTo>
                <a:lnTo>
                  <a:pt x="13970" y="293370"/>
                </a:lnTo>
                <a:lnTo>
                  <a:pt x="15239" y="293370"/>
                </a:lnTo>
                <a:lnTo>
                  <a:pt x="15239" y="298450"/>
                </a:lnTo>
                <a:lnTo>
                  <a:pt x="16509" y="298450"/>
                </a:lnTo>
                <a:lnTo>
                  <a:pt x="16509" y="304800"/>
                </a:lnTo>
                <a:lnTo>
                  <a:pt x="17779" y="304800"/>
                </a:lnTo>
                <a:lnTo>
                  <a:pt x="17779" y="309880"/>
                </a:lnTo>
                <a:lnTo>
                  <a:pt x="58420" y="309880"/>
                </a:lnTo>
                <a:lnTo>
                  <a:pt x="58420" y="307340"/>
                </a:lnTo>
                <a:lnTo>
                  <a:pt x="57150" y="307340"/>
                </a:lnTo>
                <a:lnTo>
                  <a:pt x="57149" y="294640"/>
                </a:lnTo>
                <a:lnTo>
                  <a:pt x="55879" y="294640"/>
                </a:lnTo>
                <a:lnTo>
                  <a:pt x="55879" y="283209"/>
                </a:lnTo>
                <a:lnTo>
                  <a:pt x="54609" y="283209"/>
                </a:lnTo>
                <a:lnTo>
                  <a:pt x="54609" y="271780"/>
                </a:lnTo>
                <a:lnTo>
                  <a:pt x="53339" y="271780"/>
                </a:lnTo>
                <a:lnTo>
                  <a:pt x="53339" y="270510"/>
                </a:lnTo>
                <a:close/>
              </a:path>
              <a:path w="205740" h="530860">
                <a:moveTo>
                  <a:pt x="205739" y="524510"/>
                </a:moveTo>
                <a:lnTo>
                  <a:pt x="198120" y="524510"/>
                </a:lnTo>
                <a:lnTo>
                  <a:pt x="198120" y="525780"/>
                </a:lnTo>
                <a:lnTo>
                  <a:pt x="199389" y="525780"/>
                </a:lnTo>
                <a:lnTo>
                  <a:pt x="199389" y="527050"/>
                </a:lnTo>
                <a:lnTo>
                  <a:pt x="201929" y="527050"/>
                </a:lnTo>
                <a:lnTo>
                  <a:pt x="201929" y="529590"/>
                </a:lnTo>
                <a:lnTo>
                  <a:pt x="203200" y="529590"/>
                </a:lnTo>
                <a:lnTo>
                  <a:pt x="203200" y="530860"/>
                </a:lnTo>
                <a:lnTo>
                  <a:pt x="205739" y="530860"/>
                </a:lnTo>
                <a:lnTo>
                  <a:pt x="205739" y="524510"/>
                </a:lnTo>
                <a:close/>
              </a:path>
              <a:path w="205740" h="530860">
                <a:moveTo>
                  <a:pt x="195579" y="523240"/>
                </a:moveTo>
                <a:lnTo>
                  <a:pt x="194309" y="523240"/>
                </a:lnTo>
                <a:lnTo>
                  <a:pt x="194309" y="524510"/>
                </a:lnTo>
                <a:lnTo>
                  <a:pt x="195579" y="524510"/>
                </a:lnTo>
                <a:lnTo>
                  <a:pt x="195579" y="523240"/>
                </a:lnTo>
                <a:close/>
              </a:path>
              <a:path w="205740" h="530860">
                <a:moveTo>
                  <a:pt x="205739" y="518160"/>
                </a:moveTo>
                <a:lnTo>
                  <a:pt x="187959" y="518160"/>
                </a:lnTo>
                <a:lnTo>
                  <a:pt x="187959" y="519430"/>
                </a:lnTo>
                <a:lnTo>
                  <a:pt x="190500" y="519430"/>
                </a:lnTo>
                <a:lnTo>
                  <a:pt x="190500" y="520700"/>
                </a:lnTo>
                <a:lnTo>
                  <a:pt x="191770" y="520700"/>
                </a:lnTo>
                <a:lnTo>
                  <a:pt x="191770" y="523240"/>
                </a:lnTo>
                <a:lnTo>
                  <a:pt x="205739" y="523240"/>
                </a:lnTo>
                <a:lnTo>
                  <a:pt x="205739" y="518160"/>
                </a:lnTo>
                <a:close/>
              </a:path>
              <a:path w="205740" h="530860">
                <a:moveTo>
                  <a:pt x="186689" y="516890"/>
                </a:moveTo>
                <a:lnTo>
                  <a:pt x="184150" y="516890"/>
                </a:lnTo>
                <a:lnTo>
                  <a:pt x="184150" y="518159"/>
                </a:lnTo>
                <a:lnTo>
                  <a:pt x="186689" y="518159"/>
                </a:lnTo>
                <a:lnTo>
                  <a:pt x="186689" y="516890"/>
                </a:lnTo>
                <a:close/>
              </a:path>
              <a:path w="205740" h="530860">
                <a:moveTo>
                  <a:pt x="205739" y="511809"/>
                </a:moveTo>
                <a:lnTo>
                  <a:pt x="179070" y="511809"/>
                </a:lnTo>
                <a:lnTo>
                  <a:pt x="179070" y="513080"/>
                </a:lnTo>
                <a:lnTo>
                  <a:pt x="180339" y="513080"/>
                </a:lnTo>
                <a:lnTo>
                  <a:pt x="180339" y="514350"/>
                </a:lnTo>
                <a:lnTo>
                  <a:pt x="182879" y="514350"/>
                </a:lnTo>
                <a:lnTo>
                  <a:pt x="182879" y="516890"/>
                </a:lnTo>
                <a:lnTo>
                  <a:pt x="205739" y="516890"/>
                </a:lnTo>
                <a:lnTo>
                  <a:pt x="205739" y="511809"/>
                </a:lnTo>
                <a:close/>
              </a:path>
              <a:path w="205740" h="530860">
                <a:moveTo>
                  <a:pt x="205739" y="490219"/>
                </a:moveTo>
                <a:lnTo>
                  <a:pt x="144779" y="490219"/>
                </a:lnTo>
                <a:lnTo>
                  <a:pt x="144779" y="491489"/>
                </a:lnTo>
                <a:lnTo>
                  <a:pt x="147320" y="491489"/>
                </a:lnTo>
                <a:lnTo>
                  <a:pt x="147320" y="492759"/>
                </a:lnTo>
                <a:lnTo>
                  <a:pt x="151129" y="492759"/>
                </a:lnTo>
                <a:lnTo>
                  <a:pt x="151129" y="495300"/>
                </a:lnTo>
                <a:lnTo>
                  <a:pt x="152400" y="495300"/>
                </a:lnTo>
                <a:lnTo>
                  <a:pt x="152400" y="496569"/>
                </a:lnTo>
                <a:lnTo>
                  <a:pt x="154939" y="496569"/>
                </a:lnTo>
                <a:lnTo>
                  <a:pt x="154939" y="497839"/>
                </a:lnTo>
                <a:lnTo>
                  <a:pt x="156209" y="497839"/>
                </a:lnTo>
                <a:lnTo>
                  <a:pt x="156209" y="499109"/>
                </a:lnTo>
                <a:lnTo>
                  <a:pt x="160020" y="499109"/>
                </a:lnTo>
                <a:lnTo>
                  <a:pt x="160020" y="501650"/>
                </a:lnTo>
                <a:lnTo>
                  <a:pt x="162559" y="501650"/>
                </a:lnTo>
                <a:lnTo>
                  <a:pt x="162559" y="502919"/>
                </a:lnTo>
                <a:lnTo>
                  <a:pt x="163829" y="502919"/>
                </a:lnTo>
                <a:lnTo>
                  <a:pt x="163829" y="504189"/>
                </a:lnTo>
                <a:lnTo>
                  <a:pt x="166370" y="504189"/>
                </a:lnTo>
                <a:lnTo>
                  <a:pt x="166370" y="505459"/>
                </a:lnTo>
                <a:lnTo>
                  <a:pt x="168909" y="505459"/>
                </a:lnTo>
                <a:lnTo>
                  <a:pt x="168909" y="508000"/>
                </a:lnTo>
                <a:lnTo>
                  <a:pt x="171450" y="508000"/>
                </a:lnTo>
                <a:lnTo>
                  <a:pt x="171450" y="509269"/>
                </a:lnTo>
                <a:lnTo>
                  <a:pt x="172720" y="509269"/>
                </a:lnTo>
                <a:lnTo>
                  <a:pt x="172720" y="511809"/>
                </a:lnTo>
                <a:lnTo>
                  <a:pt x="205739" y="511809"/>
                </a:lnTo>
                <a:lnTo>
                  <a:pt x="205739" y="490219"/>
                </a:lnTo>
                <a:close/>
              </a:path>
              <a:path w="205740" h="530860">
                <a:moveTo>
                  <a:pt x="204469" y="488950"/>
                </a:moveTo>
                <a:lnTo>
                  <a:pt x="143509" y="488950"/>
                </a:lnTo>
                <a:lnTo>
                  <a:pt x="143509" y="490219"/>
                </a:lnTo>
                <a:lnTo>
                  <a:pt x="204469" y="490219"/>
                </a:lnTo>
                <a:lnTo>
                  <a:pt x="204469" y="488950"/>
                </a:lnTo>
                <a:close/>
              </a:path>
              <a:path w="205740" h="530860">
                <a:moveTo>
                  <a:pt x="203200" y="486409"/>
                </a:moveTo>
                <a:lnTo>
                  <a:pt x="140970" y="486409"/>
                </a:lnTo>
                <a:lnTo>
                  <a:pt x="140970" y="488950"/>
                </a:lnTo>
                <a:lnTo>
                  <a:pt x="203200" y="488950"/>
                </a:lnTo>
                <a:lnTo>
                  <a:pt x="203200" y="486409"/>
                </a:lnTo>
                <a:close/>
              </a:path>
              <a:path w="205740" h="530860">
                <a:moveTo>
                  <a:pt x="199389" y="485139"/>
                </a:moveTo>
                <a:lnTo>
                  <a:pt x="137159" y="485139"/>
                </a:lnTo>
                <a:lnTo>
                  <a:pt x="137159" y="486409"/>
                </a:lnTo>
                <a:lnTo>
                  <a:pt x="199389" y="486409"/>
                </a:lnTo>
                <a:lnTo>
                  <a:pt x="199389" y="485139"/>
                </a:lnTo>
                <a:close/>
              </a:path>
              <a:path w="205740" h="530860">
                <a:moveTo>
                  <a:pt x="198119" y="483869"/>
                </a:moveTo>
                <a:lnTo>
                  <a:pt x="135889" y="483869"/>
                </a:lnTo>
                <a:lnTo>
                  <a:pt x="135889" y="485139"/>
                </a:lnTo>
                <a:lnTo>
                  <a:pt x="198119" y="485139"/>
                </a:lnTo>
                <a:lnTo>
                  <a:pt x="198119" y="483869"/>
                </a:lnTo>
                <a:close/>
              </a:path>
              <a:path w="205740" h="530860">
                <a:moveTo>
                  <a:pt x="196850" y="482600"/>
                </a:moveTo>
                <a:lnTo>
                  <a:pt x="133350" y="482600"/>
                </a:lnTo>
                <a:lnTo>
                  <a:pt x="133350" y="483869"/>
                </a:lnTo>
                <a:lnTo>
                  <a:pt x="196850" y="483869"/>
                </a:lnTo>
                <a:lnTo>
                  <a:pt x="196850" y="482600"/>
                </a:lnTo>
                <a:close/>
              </a:path>
              <a:path w="205740" h="530860">
                <a:moveTo>
                  <a:pt x="195579" y="480059"/>
                </a:moveTo>
                <a:lnTo>
                  <a:pt x="132079" y="480059"/>
                </a:lnTo>
                <a:lnTo>
                  <a:pt x="132079" y="482600"/>
                </a:lnTo>
                <a:lnTo>
                  <a:pt x="195579" y="482600"/>
                </a:lnTo>
                <a:lnTo>
                  <a:pt x="195579" y="480059"/>
                </a:lnTo>
                <a:close/>
              </a:path>
              <a:path w="205740" h="530860">
                <a:moveTo>
                  <a:pt x="191770" y="478789"/>
                </a:moveTo>
                <a:lnTo>
                  <a:pt x="128270" y="478789"/>
                </a:lnTo>
                <a:lnTo>
                  <a:pt x="128270" y="480059"/>
                </a:lnTo>
                <a:lnTo>
                  <a:pt x="191770" y="480059"/>
                </a:lnTo>
                <a:lnTo>
                  <a:pt x="191770" y="478789"/>
                </a:lnTo>
                <a:close/>
              </a:path>
              <a:path w="205740" h="530860">
                <a:moveTo>
                  <a:pt x="190500" y="477519"/>
                </a:moveTo>
                <a:lnTo>
                  <a:pt x="125729" y="477519"/>
                </a:lnTo>
                <a:lnTo>
                  <a:pt x="125729" y="478789"/>
                </a:lnTo>
                <a:lnTo>
                  <a:pt x="190500" y="478789"/>
                </a:lnTo>
                <a:lnTo>
                  <a:pt x="190500" y="477519"/>
                </a:lnTo>
                <a:close/>
              </a:path>
              <a:path w="205740" h="530860">
                <a:moveTo>
                  <a:pt x="187959" y="476250"/>
                </a:moveTo>
                <a:lnTo>
                  <a:pt x="124459" y="476250"/>
                </a:lnTo>
                <a:lnTo>
                  <a:pt x="124459" y="477519"/>
                </a:lnTo>
                <a:lnTo>
                  <a:pt x="187959" y="477519"/>
                </a:lnTo>
                <a:lnTo>
                  <a:pt x="187959" y="476250"/>
                </a:lnTo>
                <a:close/>
              </a:path>
              <a:path w="205740" h="530860">
                <a:moveTo>
                  <a:pt x="186689" y="473709"/>
                </a:moveTo>
                <a:lnTo>
                  <a:pt x="123189" y="473709"/>
                </a:lnTo>
                <a:lnTo>
                  <a:pt x="123189" y="476250"/>
                </a:lnTo>
                <a:lnTo>
                  <a:pt x="186689" y="476250"/>
                </a:lnTo>
                <a:lnTo>
                  <a:pt x="186689" y="473709"/>
                </a:lnTo>
                <a:close/>
              </a:path>
              <a:path w="205740" h="530860">
                <a:moveTo>
                  <a:pt x="184150" y="472439"/>
                </a:moveTo>
                <a:lnTo>
                  <a:pt x="120650" y="472439"/>
                </a:lnTo>
                <a:lnTo>
                  <a:pt x="120650" y="473709"/>
                </a:lnTo>
                <a:lnTo>
                  <a:pt x="184150" y="473709"/>
                </a:lnTo>
                <a:lnTo>
                  <a:pt x="184150" y="472439"/>
                </a:lnTo>
                <a:close/>
              </a:path>
              <a:path w="205740" h="530860">
                <a:moveTo>
                  <a:pt x="180339" y="469900"/>
                </a:moveTo>
                <a:lnTo>
                  <a:pt x="119379" y="469900"/>
                </a:lnTo>
                <a:lnTo>
                  <a:pt x="119379" y="472439"/>
                </a:lnTo>
                <a:lnTo>
                  <a:pt x="181609" y="472439"/>
                </a:lnTo>
                <a:lnTo>
                  <a:pt x="181609" y="471169"/>
                </a:lnTo>
                <a:lnTo>
                  <a:pt x="180339" y="471169"/>
                </a:lnTo>
                <a:lnTo>
                  <a:pt x="180339" y="469900"/>
                </a:lnTo>
                <a:close/>
              </a:path>
              <a:path w="205740" h="530860">
                <a:moveTo>
                  <a:pt x="179069" y="467359"/>
                </a:moveTo>
                <a:lnTo>
                  <a:pt x="118109" y="467359"/>
                </a:lnTo>
                <a:lnTo>
                  <a:pt x="118109" y="469900"/>
                </a:lnTo>
                <a:lnTo>
                  <a:pt x="179069" y="469900"/>
                </a:lnTo>
                <a:lnTo>
                  <a:pt x="179069" y="467359"/>
                </a:lnTo>
                <a:close/>
              </a:path>
              <a:path w="205740" h="530860">
                <a:moveTo>
                  <a:pt x="175260" y="466089"/>
                </a:moveTo>
                <a:lnTo>
                  <a:pt x="115570" y="466089"/>
                </a:lnTo>
                <a:lnTo>
                  <a:pt x="115570" y="467359"/>
                </a:lnTo>
                <a:lnTo>
                  <a:pt x="175260" y="467359"/>
                </a:lnTo>
                <a:lnTo>
                  <a:pt x="175260" y="466089"/>
                </a:lnTo>
                <a:close/>
              </a:path>
              <a:path w="205740" h="530860">
                <a:moveTo>
                  <a:pt x="173990" y="464819"/>
                </a:moveTo>
                <a:lnTo>
                  <a:pt x="114300" y="464819"/>
                </a:lnTo>
                <a:lnTo>
                  <a:pt x="114300" y="466089"/>
                </a:lnTo>
                <a:lnTo>
                  <a:pt x="173990" y="466089"/>
                </a:lnTo>
                <a:lnTo>
                  <a:pt x="173990" y="464819"/>
                </a:lnTo>
                <a:close/>
              </a:path>
              <a:path w="205740" h="530860">
                <a:moveTo>
                  <a:pt x="172720" y="463550"/>
                </a:moveTo>
                <a:lnTo>
                  <a:pt x="113029" y="463550"/>
                </a:lnTo>
                <a:lnTo>
                  <a:pt x="113029" y="464819"/>
                </a:lnTo>
                <a:lnTo>
                  <a:pt x="172720" y="464819"/>
                </a:lnTo>
                <a:lnTo>
                  <a:pt x="172720" y="463550"/>
                </a:lnTo>
                <a:close/>
              </a:path>
              <a:path w="205740" h="530860">
                <a:moveTo>
                  <a:pt x="170179" y="461009"/>
                </a:moveTo>
                <a:lnTo>
                  <a:pt x="111759" y="461009"/>
                </a:lnTo>
                <a:lnTo>
                  <a:pt x="111759" y="463550"/>
                </a:lnTo>
                <a:lnTo>
                  <a:pt x="170179" y="463550"/>
                </a:lnTo>
                <a:lnTo>
                  <a:pt x="170179" y="461009"/>
                </a:lnTo>
                <a:close/>
              </a:path>
              <a:path w="205740" h="530860">
                <a:moveTo>
                  <a:pt x="167639" y="459739"/>
                </a:moveTo>
                <a:lnTo>
                  <a:pt x="110489" y="459739"/>
                </a:lnTo>
                <a:lnTo>
                  <a:pt x="110489" y="461009"/>
                </a:lnTo>
                <a:lnTo>
                  <a:pt x="167639" y="461009"/>
                </a:lnTo>
                <a:lnTo>
                  <a:pt x="167639" y="459739"/>
                </a:lnTo>
                <a:close/>
              </a:path>
              <a:path w="205740" h="530860">
                <a:moveTo>
                  <a:pt x="165100" y="458469"/>
                </a:moveTo>
                <a:lnTo>
                  <a:pt x="109220" y="458469"/>
                </a:lnTo>
                <a:lnTo>
                  <a:pt x="109220" y="459739"/>
                </a:lnTo>
                <a:lnTo>
                  <a:pt x="165100" y="459739"/>
                </a:lnTo>
                <a:lnTo>
                  <a:pt x="165100" y="458469"/>
                </a:lnTo>
                <a:close/>
              </a:path>
              <a:path w="205740" h="530860">
                <a:moveTo>
                  <a:pt x="163829" y="457200"/>
                </a:moveTo>
                <a:lnTo>
                  <a:pt x="107950" y="457200"/>
                </a:lnTo>
                <a:lnTo>
                  <a:pt x="107950" y="458469"/>
                </a:lnTo>
                <a:lnTo>
                  <a:pt x="163829" y="458469"/>
                </a:lnTo>
                <a:lnTo>
                  <a:pt x="163829" y="457200"/>
                </a:lnTo>
                <a:close/>
              </a:path>
              <a:path w="205740" h="530860">
                <a:moveTo>
                  <a:pt x="162559" y="454659"/>
                </a:moveTo>
                <a:lnTo>
                  <a:pt x="106679" y="454659"/>
                </a:lnTo>
                <a:lnTo>
                  <a:pt x="106679" y="457200"/>
                </a:lnTo>
                <a:lnTo>
                  <a:pt x="162559" y="457200"/>
                </a:lnTo>
                <a:lnTo>
                  <a:pt x="162559" y="454659"/>
                </a:lnTo>
                <a:close/>
              </a:path>
              <a:path w="205740" h="530860">
                <a:moveTo>
                  <a:pt x="160020" y="452119"/>
                </a:moveTo>
                <a:lnTo>
                  <a:pt x="102870" y="452119"/>
                </a:lnTo>
                <a:lnTo>
                  <a:pt x="102870" y="453389"/>
                </a:lnTo>
                <a:lnTo>
                  <a:pt x="104139" y="453389"/>
                </a:lnTo>
                <a:lnTo>
                  <a:pt x="104139" y="454659"/>
                </a:lnTo>
                <a:lnTo>
                  <a:pt x="160019" y="454659"/>
                </a:lnTo>
                <a:lnTo>
                  <a:pt x="160020" y="452119"/>
                </a:lnTo>
                <a:close/>
              </a:path>
              <a:path w="205740" h="530860">
                <a:moveTo>
                  <a:pt x="158750" y="450850"/>
                </a:moveTo>
                <a:lnTo>
                  <a:pt x="101600" y="450850"/>
                </a:lnTo>
                <a:lnTo>
                  <a:pt x="101600" y="452119"/>
                </a:lnTo>
                <a:lnTo>
                  <a:pt x="158750" y="452119"/>
                </a:lnTo>
                <a:lnTo>
                  <a:pt x="158750" y="450850"/>
                </a:lnTo>
                <a:close/>
              </a:path>
              <a:path w="205740" h="530860">
                <a:moveTo>
                  <a:pt x="157479" y="448309"/>
                </a:moveTo>
                <a:lnTo>
                  <a:pt x="100329" y="448309"/>
                </a:lnTo>
                <a:lnTo>
                  <a:pt x="100329" y="450850"/>
                </a:lnTo>
                <a:lnTo>
                  <a:pt x="157479" y="450850"/>
                </a:lnTo>
                <a:lnTo>
                  <a:pt x="157479" y="448309"/>
                </a:lnTo>
                <a:close/>
              </a:path>
              <a:path w="205740" h="530860">
                <a:moveTo>
                  <a:pt x="154939" y="447039"/>
                </a:moveTo>
                <a:lnTo>
                  <a:pt x="99059" y="447039"/>
                </a:lnTo>
                <a:lnTo>
                  <a:pt x="99059" y="448309"/>
                </a:lnTo>
                <a:lnTo>
                  <a:pt x="154939" y="448309"/>
                </a:lnTo>
                <a:lnTo>
                  <a:pt x="154939" y="447039"/>
                </a:lnTo>
                <a:close/>
              </a:path>
              <a:path w="205740" h="530860">
                <a:moveTo>
                  <a:pt x="153670" y="444500"/>
                </a:moveTo>
                <a:lnTo>
                  <a:pt x="96520" y="444500"/>
                </a:lnTo>
                <a:lnTo>
                  <a:pt x="96520" y="445769"/>
                </a:lnTo>
                <a:lnTo>
                  <a:pt x="97789" y="445769"/>
                </a:lnTo>
                <a:lnTo>
                  <a:pt x="97789" y="447039"/>
                </a:lnTo>
                <a:lnTo>
                  <a:pt x="153669" y="447039"/>
                </a:lnTo>
                <a:lnTo>
                  <a:pt x="153670" y="444500"/>
                </a:lnTo>
                <a:close/>
              </a:path>
              <a:path w="205740" h="530860">
                <a:moveTo>
                  <a:pt x="152400" y="441959"/>
                </a:moveTo>
                <a:lnTo>
                  <a:pt x="95250" y="441959"/>
                </a:lnTo>
                <a:lnTo>
                  <a:pt x="95250" y="444500"/>
                </a:lnTo>
                <a:lnTo>
                  <a:pt x="152400" y="444500"/>
                </a:lnTo>
                <a:lnTo>
                  <a:pt x="152400" y="441959"/>
                </a:lnTo>
                <a:close/>
              </a:path>
              <a:path w="205740" h="530860">
                <a:moveTo>
                  <a:pt x="149859" y="440689"/>
                </a:moveTo>
                <a:lnTo>
                  <a:pt x="92709" y="440689"/>
                </a:lnTo>
                <a:lnTo>
                  <a:pt x="92709" y="441959"/>
                </a:lnTo>
                <a:lnTo>
                  <a:pt x="149859" y="441959"/>
                </a:lnTo>
                <a:lnTo>
                  <a:pt x="149859" y="440689"/>
                </a:lnTo>
                <a:close/>
              </a:path>
              <a:path w="205740" h="530860">
                <a:moveTo>
                  <a:pt x="147319" y="438150"/>
                </a:moveTo>
                <a:lnTo>
                  <a:pt x="91439" y="438150"/>
                </a:lnTo>
                <a:lnTo>
                  <a:pt x="91439" y="440689"/>
                </a:lnTo>
                <a:lnTo>
                  <a:pt x="148589" y="440689"/>
                </a:lnTo>
                <a:lnTo>
                  <a:pt x="148589" y="439419"/>
                </a:lnTo>
                <a:lnTo>
                  <a:pt x="147319" y="439419"/>
                </a:lnTo>
                <a:lnTo>
                  <a:pt x="147319" y="438150"/>
                </a:lnTo>
                <a:close/>
              </a:path>
              <a:path w="205740" h="530860">
                <a:moveTo>
                  <a:pt x="146050" y="435609"/>
                </a:moveTo>
                <a:lnTo>
                  <a:pt x="90170" y="435609"/>
                </a:lnTo>
                <a:lnTo>
                  <a:pt x="90170" y="438150"/>
                </a:lnTo>
                <a:lnTo>
                  <a:pt x="146050" y="438150"/>
                </a:lnTo>
                <a:lnTo>
                  <a:pt x="146050" y="435609"/>
                </a:lnTo>
                <a:close/>
              </a:path>
              <a:path w="205740" h="530860">
                <a:moveTo>
                  <a:pt x="144779" y="434339"/>
                </a:moveTo>
                <a:lnTo>
                  <a:pt x="87629" y="434339"/>
                </a:lnTo>
                <a:lnTo>
                  <a:pt x="87629" y="435609"/>
                </a:lnTo>
                <a:lnTo>
                  <a:pt x="144779" y="435609"/>
                </a:lnTo>
                <a:lnTo>
                  <a:pt x="144779" y="434339"/>
                </a:lnTo>
                <a:close/>
              </a:path>
              <a:path w="205740" h="530860">
                <a:moveTo>
                  <a:pt x="143509" y="433069"/>
                </a:moveTo>
                <a:lnTo>
                  <a:pt x="86359" y="433069"/>
                </a:lnTo>
                <a:lnTo>
                  <a:pt x="86359" y="434339"/>
                </a:lnTo>
                <a:lnTo>
                  <a:pt x="143509" y="434339"/>
                </a:lnTo>
                <a:lnTo>
                  <a:pt x="143509" y="433069"/>
                </a:lnTo>
                <a:close/>
              </a:path>
              <a:path w="205740" h="530860">
                <a:moveTo>
                  <a:pt x="142239" y="431800"/>
                </a:moveTo>
                <a:lnTo>
                  <a:pt x="85089" y="431800"/>
                </a:lnTo>
                <a:lnTo>
                  <a:pt x="85089" y="433069"/>
                </a:lnTo>
                <a:lnTo>
                  <a:pt x="142239" y="433069"/>
                </a:lnTo>
                <a:lnTo>
                  <a:pt x="142239" y="431800"/>
                </a:lnTo>
                <a:close/>
              </a:path>
              <a:path w="205740" h="530860">
                <a:moveTo>
                  <a:pt x="140970" y="429259"/>
                </a:moveTo>
                <a:lnTo>
                  <a:pt x="83820" y="429259"/>
                </a:lnTo>
                <a:lnTo>
                  <a:pt x="83820" y="431800"/>
                </a:lnTo>
                <a:lnTo>
                  <a:pt x="140970" y="431800"/>
                </a:lnTo>
                <a:lnTo>
                  <a:pt x="140970" y="429259"/>
                </a:lnTo>
                <a:close/>
              </a:path>
              <a:path w="205740" h="530860">
                <a:moveTo>
                  <a:pt x="138429" y="426719"/>
                </a:moveTo>
                <a:lnTo>
                  <a:pt x="81279" y="426719"/>
                </a:lnTo>
                <a:lnTo>
                  <a:pt x="81279" y="429259"/>
                </a:lnTo>
                <a:lnTo>
                  <a:pt x="138429" y="429259"/>
                </a:lnTo>
                <a:lnTo>
                  <a:pt x="138429" y="426719"/>
                </a:lnTo>
                <a:close/>
              </a:path>
              <a:path w="205740" h="530860">
                <a:moveTo>
                  <a:pt x="137159" y="425450"/>
                </a:moveTo>
                <a:lnTo>
                  <a:pt x="80009" y="425450"/>
                </a:lnTo>
                <a:lnTo>
                  <a:pt x="80009" y="426719"/>
                </a:lnTo>
                <a:lnTo>
                  <a:pt x="137159" y="426719"/>
                </a:lnTo>
                <a:lnTo>
                  <a:pt x="137159" y="425450"/>
                </a:lnTo>
                <a:close/>
              </a:path>
              <a:path w="205740" h="530860">
                <a:moveTo>
                  <a:pt x="135889" y="422909"/>
                </a:moveTo>
                <a:lnTo>
                  <a:pt x="78739" y="422909"/>
                </a:lnTo>
                <a:lnTo>
                  <a:pt x="78739" y="425450"/>
                </a:lnTo>
                <a:lnTo>
                  <a:pt x="135889" y="425450"/>
                </a:lnTo>
                <a:lnTo>
                  <a:pt x="135889" y="422909"/>
                </a:lnTo>
                <a:close/>
              </a:path>
              <a:path w="205740" h="530860">
                <a:moveTo>
                  <a:pt x="133350" y="421639"/>
                </a:moveTo>
                <a:lnTo>
                  <a:pt x="76200" y="421639"/>
                </a:lnTo>
                <a:lnTo>
                  <a:pt x="76200" y="422909"/>
                </a:lnTo>
                <a:lnTo>
                  <a:pt x="133350" y="422909"/>
                </a:lnTo>
                <a:lnTo>
                  <a:pt x="133350" y="421639"/>
                </a:lnTo>
                <a:close/>
              </a:path>
              <a:path w="205740" h="530860">
                <a:moveTo>
                  <a:pt x="132079" y="419100"/>
                </a:moveTo>
                <a:lnTo>
                  <a:pt x="73659" y="419100"/>
                </a:lnTo>
                <a:lnTo>
                  <a:pt x="73659" y="420369"/>
                </a:lnTo>
                <a:lnTo>
                  <a:pt x="74929" y="420369"/>
                </a:lnTo>
                <a:lnTo>
                  <a:pt x="74929" y="421639"/>
                </a:lnTo>
                <a:lnTo>
                  <a:pt x="132079" y="421639"/>
                </a:lnTo>
                <a:lnTo>
                  <a:pt x="132079" y="419100"/>
                </a:lnTo>
                <a:close/>
              </a:path>
              <a:path w="205740" h="530860">
                <a:moveTo>
                  <a:pt x="130809" y="416559"/>
                </a:moveTo>
                <a:lnTo>
                  <a:pt x="72389" y="416559"/>
                </a:lnTo>
                <a:lnTo>
                  <a:pt x="72389" y="419100"/>
                </a:lnTo>
                <a:lnTo>
                  <a:pt x="130809" y="419100"/>
                </a:lnTo>
                <a:lnTo>
                  <a:pt x="130809" y="416559"/>
                </a:lnTo>
                <a:close/>
              </a:path>
              <a:path w="205740" h="530860">
                <a:moveTo>
                  <a:pt x="128270" y="415289"/>
                </a:moveTo>
                <a:lnTo>
                  <a:pt x="71120" y="415289"/>
                </a:lnTo>
                <a:lnTo>
                  <a:pt x="71120" y="416559"/>
                </a:lnTo>
                <a:lnTo>
                  <a:pt x="128270" y="416559"/>
                </a:lnTo>
                <a:lnTo>
                  <a:pt x="128270" y="415289"/>
                </a:lnTo>
                <a:close/>
              </a:path>
              <a:path w="205740" h="530860">
                <a:moveTo>
                  <a:pt x="127000" y="414019"/>
                </a:moveTo>
                <a:lnTo>
                  <a:pt x="69850" y="414019"/>
                </a:lnTo>
                <a:lnTo>
                  <a:pt x="69850" y="415289"/>
                </a:lnTo>
                <a:lnTo>
                  <a:pt x="127000" y="415289"/>
                </a:lnTo>
                <a:lnTo>
                  <a:pt x="127000" y="414019"/>
                </a:lnTo>
                <a:close/>
              </a:path>
              <a:path w="205740" h="530860">
                <a:moveTo>
                  <a:pt x="125729" y="412750"/>
                </a:moveTo>
                <a:lnTo>
                  <a:pt x="68579" y="412750"/>
                </a:lnTo>
                <a:lnTo>
                  <a:pt x="68579" y="414019"/>
                </a:lnTo>
                <a:lnTo>
                  <a:pt x="125729" y="414019"/>
                </a:lnTo>
                <a:lnTo>
                  <a:pt x="125729" y="412750"/>
                </a:lnTo>
                <a:close/>
              </a:path>
              <a:path w="205740" h="530860">
                <a:moveTo>
                  <a:pt x="124459" y="410209"/>
                </a:moveTo>
                <a:lnTo>
                  <a:pt x="67309" y="410209"/>
                </a:lnTo>
                <a:lnTo>
                  <a:pt x="67309" y="412750"/>
                </a:lnTo>
                <a:lnTo>
                  <a:pt x="124459" y="412750"/>
                </a:lnTo>
                <a:lnTo>
                  <a:pt x="124459" y="410209"/>
                </a:lnTo>
                <a:close/>
              </a:path>
              <a:path w="205740" h="530860">
                <a:moveTo>
                  <a:pt x="123190" y="408939"/>
                </a:moveTo>
                <a:lnTo>
                  <a:pt x="64770" y="408939"/>
                </a:lnTo>
                <a:lnTo>
                  <a:pt x="64770" y="410209"/>
                </a:lnTo>
                <a:lnTo>
                  <a:pt x="123190" y="410209"/>
                </a:lnTo>
                <a:lnTo>
                  <a:pt x="123190" y="408939"/>
                </a:lnTo>
                <a:close/>
              </a:path>
              <a:path w="205740" h="530860">
                <a:moveTo>
                  <a:pt x="121920" y="407669"/>
                </a:moveTo>
                <a:lnTo>
                  <a:pt x="63500" y="407669"/>
                </a:lnTo>
                <a:lnTo>
                  <a:pt x="63500" y="408939"/>
                </a:lnTo>
                <a:lnTo>
                  <a:pt x="121920" y="408939"/>
                </a:lnTo>
                <a:lnTo>
                  <a:pt x="121920" y="407669"/>
                </a:lnTo>
                <a:close/>
              </a:path>
              <a:path w="205740" h="530860">
                <a:moveTo>
                  <a:pt x="119379" y="403859"/>
                </a:moveTo>
                <a:lnTo>
                  <a:pt x="62229" y="403859"/>
                </a:lnTo>
                <a:lnTo>
                  <a:pt x="62229" y="407669"/>
                </a:lnTo>
                <a:lnTo>
                  <a:pt x="120650" y="407669"/>
                </a:lnTo>
                <a:lnTo>
                  <a:pt x="120650" y="406400"/>
                </a:lnTo>
                <a:lnTo>
                  <a:pt x="119379" y="406400"/>
                </a:lnTo>
                <a:lnTo>
                  <a:pt x="119379" y="403859"/>
                </a:lnTo>
                <a:close/>
              </a:path>
              <a:path w="205740" h="530860">
                <a:moveTo>
                  <a:pt x="116840" y="401319"/>
                </a:moveTo>
                <a:lnTo>
                  <a:pt x="58420" y="401319"/>
                </a:lnTo>
                <a:lnTo>
                  <a:pt x="58420" y="402589"/>
                </a:lnTo>
                <a:lnTo>
                  <a:pt x="59689" y="402589"/>
                </a:lnTo>
                <a:lnTo>
                  <a:pt x="59689" y="403859"/>
                </a:lnTo>
                <a:lnTo>
                  <a:pt x="116839" y="403859"/>
                </a:lnTo>
                <a:lnTo>
                  <a:pt x="116840" y="401319"/>
                </a:lnTo>
                <a:close/>
              </a:path>
              <a:path w="205740" h="530860">
                <a:moveTo>
                  <a:pt x="114300" y="397509"/>
                </a:moveTo>
                <a:lnTo>
                  <a:pt x="57150" y="397509"/>
                </a:lnTo>
                <a:lnTo>
                  <a:pt x="57150" y="401319"/>
                </a:lnTo>
                <a:lnTo>
                  <a:pt x="115570" y="401319"/>
                </a:lnTo>
                <a:lnTo>
                  <a:pt x="115570" y="400050"/>
                </a:lnTo>
                <a:lnTo>
                  <a:pt x="114300" y="400050"/>
                </a:lnTo>
                <a:lnTo>
                  <a:pt x="114300" y="397509"/>
                </a:lnTo>
                <a:close/>
              </a:path>
              <a:path w="205740" h="530860">
                <a:moveTo>
                  <a:pt x="111759" y="396239"/>
                </a:moveTo>
                <a:lnTo>
                  <a:pt x="55879" y="396239"/>
                </a:lnTo>
                <a:lnTo>
                  <a:pt x="55879" y="397509"/>
                </a:lnTo>
                <a:lnTo>
                  <a:pt x="111759" y="397509"/>
                </a:lnTo>
                <a:lnTo>
                  <a:pt x="111759" y="396239"/>
                </a:lnTo>
                <a:close/>
              </a:path>
              <a:path w="205740" h="530860">
                <a:moveTo>
                  <a:pt x="110489" y="393700"/>
                </a:moveTo>
                <a:lnTo>
                  <a:pt x="54609" y="393700"/>
                </a:lnTo>
                <a:lnTo>
                  <a:pt x="54609" y="396239"/>
                </a:lnTo>
                <a:lnTo>
                  <a:pt x="110489" y="396239"/>
                </a:lnTo>
                <a:lnTo>
                  <a:pt x="110489" y="393700"/>
                </a:lnTo>
                <a:close/>
              </a:path>
              <a:path w="205740" h="530860">
                <a:moveTo>
                  <a:pt x="109219" y="391159"/>
                </a:moveTo>
                <a:lnTo>
                  <a:pt x="53339" y="391159"/>
                </a:lnTo>
                <a:lnTo>
                  <a:pt x="53339" y="393700"/>
                </a:lnTo>
                <a:lnTo>
                  <a:pt x="109219" y="393700"/>
                </a:lnTo>
                <a:lnTo>
                  <a:pt x="109219" y="391159"/>
                </a:lnTo>
                <a:close/>
              </a:path>
              <a:path w="205740" h="530860">
                <a:moveTo>
                  <a:pt x="105410" y="387350"/>
                </a:moveTo>
                <a:lnTo>
                  <a:pt x="52070" y="387350"/>
                </a:lnTo>
                <a:lnTo>
                  <a:pt x="52070" y="391159"/>
                </a:lnTo>
                <a:lnTo>
                  <a:pt x="106679" y="391159"/>
                </a:lnTo>
                <a:lnTo>
                  <a:pt x="106679" y="389889"/>
                </a:lnTo>
                <a:lnTo>
                  <a:pt x="105410" y="389889"/>
                </a:lnTo>
                <a:lnTo>
                  <a:pt x="105410" y="387350"/>
                </a:lnTo>
                <a:close/>
              </a:path>
              <a:path w="205740" h="530860">
                <a:moveTo>
                  <a:pt x="104140" y="386080"/>
                </a:moveTo>
                <a:lnTo>
                  <a:pt x="50800" y="386080"/>
                </a:lnTo>
                <a:lnTo>
                  <a:pt x="50800" y="387350"/>
                </a:lnTo>
                <a:lnTo>
                  <a:pt x="104140" y="387350"/>
                </a:lnTo>
                <a:lnTo>
                  <a:pt x="104140" y="386080"/>
                </a:lnTo>
                <a:close/>
              </a:path>
              <a:path w="205740" h="530860">
                <a:moveTo>
                  <a:pt x="100329" y="378459"/>
                </a:moveTo>
                <a:lnTo>
                  <a:pt x="48259" y="378459"/>
                </a:lnTo>
                <a:lnTo>
                  <a:pt x="48259" y="382269"/>
                </a:lnTo>
                <a:lnTo>
                  <a:pt x="49529" y="382269"/>
                </a:lnTo>
                <a:lnTo>
                  <a:pt x="49529" y="386080"/>
                </a:lnTo>
                <a:lnTo>
                  <a:pt x="50800" y="386080"/>
                </a:lnTo>
                <a:lnTo>
                  <a:pt x="50800" y="384809"/>
                </a:lnTo>
                <a:lnTo>
                  <a:pt x="102870" y="384809"/>
                </a:lnTo>
                <a:lnTo>
                  <a:pt x="102870" y="383539"/>
                </a:lnTo>
                <a:lnTo>
                  <a:pt x="101600" y="383539"/>
                </a:lnTo>
                <a:lnTo>
                  <a:pt x="101600" y="381000"/>
                </a:lnTo>
                <a:lnTo>
                  <a:pt x="100329" y="381000"/>
                </a:lnTo>
                <a:lnTo>
                  <a:pt x="100329" y="378459"/>
                </a:lnTo>
                <a:close/>
              </a:path>
              <a:path w="205740" h="530860">
                <a:moveTo>
                  <a:pt x="97789" y="375919"/>
                </a:moveTo>
                <a:lnTo>
                  <a:pt x="46989" y="375919"/>
                </a:lnTo>
                <a:lnTo>
                  <a:pt x="46989" y="378459"/>
                </a:lnTo>
                <a:lnTo>
                  <a:pt x="99059" y="378459"/>
                </a:lnTo>
                <a:lnTo>
                  <a:pt x="99059" y="377189"/>
                </a:lnTo>
                <a:lnTo>
                  <a:pt x="97789" y="377189"/>
                </a:lnTo>
                <a:lnTo>
                  <a:pt x="97789" y="375919"/>
                </a:lnTo>
                <a:close/>
              </a:path>
              <a:path w="205740" h="530860">
                <a:moveTo>
                  <a:pt x="96520" y="372109"/>
                </a:moveTo>
                <a:lnTo>
                  <a:pt x="45720" y="372109"/>
                </a:lnTo>
                <a:lnTo>
                  <a:pt x="45720" y="375919"/>
                </a:lnTo>
                <a:lnTo>
                  <a:pt x="96520" y="375919"/>
                </a:lnTo>
                <a:lnTo>
                  <a:pt x="96520" y="372109"/>
                </a:lnTo>
                <a:close/>
              </a:path>
              <a:path w="205740" h="530860">
                <a:moveTo>
                  <a:pt x="92709" y="365759"/>
                </a:moveTo>
                <a:lnTo>
                  <a:pt x="43179" y="365759"/>
                </a:lnTo>
                <a:lnTo>
                  <a:pt x="43179" y="370839"/>
                </a:lnTo>
                <a:lnTo>
                  <a:pt x="44450" y="370839"/>
                </a:lnTo>
                <a:lnTo>
                  <a:pt x="44450" y="372109"/>
                </a:lnTo>
                <a:lnTo>
                  <a:pt x="93979" y="372109"/>
                </a:lnTo>
                <a:lnTo>
                  <a:pt x="93979" y="369569"/>
                </a:lnTo>
                <a:lnTo>
                  <a:pt x="92709" y="369569"/>
                </a:lnTo>
                <a:lnTo>
                  <a:pt x="92709" y="365759"/>
                </a:lnTo>
                <a:close/>
              </a:path>
              <a:path w="205740" h="530860">
                <a:moveTo>
                  <a:pt x="88899" y="361950"/>
                </a:moveTo>
                <a:lnTo>
                  <a:pt x="40639" y="361950"/>
                </a:lnTo>
                <a:lnTo>
                  <a:pt x="40639" y="364489"/>
                </a:lnTo>
                <a:lnTo>
                  <a:pt x="41909" y="364489"/>
                </a:lnTo>
                <a:lnTo>
                  <a:pt x="41909" y="365759"/>
                </a:lnTo>
                <a:lnTo>
                  <a:pt x="90169" y="365759"/>
                </a:lnTo>
                <a:lnTo>
                  <a:pt x="90169" y="363219"/>
                </a:lnTo>
                <a:lnTo>
                  <a:pt x="88899" y="363219"/>
                </a:lnTo>
                <a:lnTo>
                  <a:pt x="88899" y="361950"/>
                </a:lnTo>
                <a:close/>
              </a:path>
              <a:path w="205740" h="530860">
                <a:moveTo>
                  <a:pt x="87629" y="359409"/>
                </a:moveTo>
                <a:lnTo>
                  <a:pt x="39370" y="359409"/>
                </a:lnTo>
                <a:lnTo>
                  <a:pt x="39370" y="361950"/>
                </a:lnTo>
                <a:lnTo>
                  <a:pt x="87629" y="361950"/>
                </a:lnTo>
                <a:lnTo>
                  <a:pt x="87629" y="359409"/>
                </a:lnTo>
                <a:close/>
              </a:path>
              <a:path w="205740" h="530860">
                <a:moveTo>
                  <a:pt x="85090" y="355600"/>
                </a:moveTo>
                <a:lnTo>
                  <a:pt x="38100" y="355600"/>
                </a:lnTo>
                <a:lnTo>
                  <a:pt x="38100" y="359409"/>
                </a:lnTo>
                <a:lnTo>
                  <a:pt x="86359" y="359409"/>
                </a:lnTo>
                <a:lnTo>
                  <a:pt x="86359" y="356869"/>
                </a:lnTo>
                <a:lnTo>
                  <a:pt x="85090" y="356869"/>
                </a:lnTo>
                <a:lnTo>
                  <a:pt x="85090" y="355600"/>
                </a:lnTo>
                <a:close/>
              </a:path>
              <a:path w="205740" h="530860">
                <a:moveTo>
                  <a:pt x="83820" y="353059"/>
                </a:moveTo>
                <a:lnTo>
                  <a:pt x="36829" y="353059"/>
                </a:lnTo>
                <a:lnTo>
                  <a:pt x="36829" y="355600"/>
                </a:lnTo>
                <a:lnTo>
                  <a:pt x="83820" y="355600"/>
                </a:lnTo>
                <a:lnTo>
                  <a:pt x="83820" y="353059"/>
                </a:lnTo>
                <a:close/>
              </a:path>
              <a:path w="205740" h="530860">
                <a:moveTo>
                  <a:pt x="80009" y="346709"/>
                </a:moveTo>
                <a:lnTo>
                  <a:pt x="34289" y="346709"/>
                </a:lnTo>
                <a:lnTo>
                  <a:pt x="34289" y="350519"/>
                </a:lnTo>
                <a:lnTo>
                  <a:pt x="35559" y="350519"/>
                </a:lnTo>
                <a:lnTo>
                  <a:pt x="35559" y="353059"/>
                </a:lnTo>
                <a:lnTo>
                  <a:pt x="82550" y="353059"/>
                </a:lnTo>
                <a:lnTo>
                  <a:pt x="82550" y="351789"/>
                </a:lnTo>
                <a:lnTo>
                  <a:pt x="81279" y="351789"/>
                </a:lnTo>
                <a:lnTo>
                  <a:pt x="81279" y="347980"/>
                </a:lnTo>
                <a:lnTo>
                  <a:pt x="80009" y="347980"/>
                </a:lnTo>
                <a:lnTo>
                  <a:pt x="80009" y="346709"/>
                </a:lnTo>
                <a:close/>
              </a:path>
              <a:path w="205740" h="530860">
                <a:moveTo>
                  <a:pt x="76200" y="340359"/>
                </a:moveTo>
                <a:lnTo>
                  <a:pt x="31750" y="340359"/>
                </a:lnTo>
                <a:lnTo>
                  <a:pt x="31750" y="344169"/>
                </a:lnTo>
                <a:lnTo>
                  <a:pt x="33020" y="344169"/>
                </a:lnTo>
                <a:lnTo>
                  <a:pt x="33020" y="346709"/>
                </a:lnTo>
                <a:lnTo>
                  <a:pt x="78740" y="346709"/>
                </a:lnTo>
                <a:lnTo>
                  <a:pt x="78740" y="345439"/>
                </a:lnTo>
                <a:lnTo>
                  <a:pt x="77470" y="345439"/>
                </a:lnTo>
                <a:lnTo>
                  <a:pt x="77470" y="341630"/>
                </a:lnTo>
                <a:lnTo>
                  <a:pt x="76200" y="341630"/>
                </a:lnTo>
                <a:lnTo>
                  <a:pt x="76200" y="340359"/>
                </a:lnTo>
                <a:close/>
              </a:path>
              <a:path w="205740" h="530860">
                <a:moveTo>
                  <a:pt x="74929" y="339089"/>
                </a:moveTo>
                <a:lnTo>
                  <a:pt x="30479" y="339089"/>
                </a:lnTo>
                <a:lnTo>
                  <a:pt x="30479" y="340359"/>
                </a:lnTo>
                <a:lnTo>
                  <a:pt x="74929" y="340359"/>
                </a:lnTo>
                <a:lnTo>
                  <a:pt x="74929" y="339089"/>
                </a:lnTo>
                <a:close/>
              </a:path>
              <a:path w="205740" h="530860">
                <a:moveTo>
                  <a:pt x="72389" y="334009"/>
                </a:moveTo>
                <a:lnTo>
                  <a:pt x="29209" y="334009"/>
                </a:lnTo>
                <a:lnTo>
                  <a:pt x="29209" y="339089"/>
                </a:lnTo>
                <a:lnTo>
                  <a:pt x="73659" y="339089"/>
                </a:lnTo>
                <a:lnTo>
                  <a:pt x="73659" y="337819"/>
                </a:lnTo>
                <a:lnTo>
                  <a:pt x="72389" y="337819"/>
                </a:lnTo>
                <a:lnTo>
                  <a:pt x="72389" y="334009"/>
                </a:lnTo>
                <a:close/>
              </a:path>
              <a:path w="205740" h="530860">
                <a:moveTo>
                  <a:pt x="68579" y="327659"/>
                </a:moveTo>
                <a:lnTo>
                  <a:pt x="25400" y="327659"/>
                </a:lnTo>
                <a:lnTo>
                  <a:pt x="25400" y="328930"/>
                </a:lnTo>
                <a:lnTo>
                  <a:pt x="26670" y="328930"/>
                </a:lnTo>
                <a:lnTo>
                  <a:pt x="26670" y="332739"/>
                </a:lnTo>
                <a:lnTo>
                  <a:pt x="27939" y="332739"/>
                </a:lnTo>
                <a:lnTo>
                  <a:pt x="27939" y="334009"/>
                </a:lnTo>
                <a:lnTo>
                  <a:pt x="69849" y="334009"/>
                </a:lnTo>
                <a:lnTo>
                  <a:pt x="69850" y="331469"/>
                </a:lnTo>
                <a:lnTo>
                  <a:pt x="68579" y="331469"/>
                </a:lnTo>
                <a:lnTo>
                  <a:pt x="68579" y="327659"/>
                </a:lnTo>
                <a:close/>
              </a:path>
              <a:path w="205740" h="530860">
                <a:moveTo>
                  <a:pt x="64770" y="322580"/>
                </a:moveTo>
                <a:lnTo>
                  <a:pt x="24129" y="322580"/>
                </a:lnTo>
                <a:lnTo>
                  <a:pt x="24129" y="327659"/>
                </a:lnTo>
                <a:lnTo>
                  <a:pt x="66039" y="327659"/>
                </a:lnTo>
                <a:lnTo>
                  <a:pt x="66039" y="325119"/>
                </a:lnTo>
                <a:lnTo>
                  <a:pt x="64770" y="325119"/>
                </a:lnTo>
                <a:lnTo>
                  <a:pt x="64770" y="322580"/>
                </a:lnTo>
                <a:close/>
              </a:path>
              <a:path w="205740" h="530860">
                <a:moveTo>
                  <a:pt x="63500" y="321309"/>
                </a:moveTo>
                <a:lnTo>
                  <a:pt x="22859" y="321309"/>
                </a:lnTo>
                <a:lnTo>
                  <a:pt x="22859" y="322580"/>
                </a:lnTo>
                <a:lnTo>
                  <a:pt x="63500" y="322580"/>
                </a:lnTo>
                <a:lnTo>
                  <a:pt x="63500" y="321309"/>
                </a:lnTo>
                <a:close/>
              </a:path>
              <a:path w="205740" h="530860">
                <a:moveTo>
                  <a:pt x="62229" y="318769"/>
                </a:moveTo>
                <a:lnTo>
                  <a:pt x="21589" y="318769"/>
                </a:lnTo>
                <a:lnTo>
                  <a:pt x="21589" y="321309"/>
                </a:lnTo>
                <a:lnTo>
                  <a:pt x="62229" y="321309"/>
                </a:lnTo>
                <a:lnTo>
                  <a:pt x="62229" y="318769"/>
                </a:lnTo>
                <a:close/>
              </a:path>
              <a:path w="205740" h="530860">
                <a:moveTo>
                  <a:pt x="59690" y="314959"/>
                </a:moveTo>
                <a:lnTo>
                  <a:pt x="20320" y="314959"/>
                </a:lnTo>
                <a:lnTo>
                  <a:pt x="20320" y="318769"/>
                </a:lnTo>
                <a:lnTo>
                  <a:pt x="60960" y="318769"/>
                </a:lnTo>
                <a:lnTo>
                  <a:pt x="60960" y="316230"/>
                </a:lnTo>
                <a:lnTo>
                  <a:pt x="59690" y="316230"/>
                </a:lnTo>
                <a:lnTo>
                  <a:pt x="59690" y="314959"/>
                </a:lnTo>
                <a:close/>
              </a:path>
              <a:path w="205740" h="530860">
                <a:moveTo>
                  <a:pt x="58420" y="312419"/>
                </a:moveTo>
                <a:lnTo>
                  <a:pt x="19050" y="312419"/>
                </a:lnTo>
                <a:lnTo>
                  <a:pt x="19050" y="314959"/>
                </a:lnTo>
                <a:lnTo>
                  <a:pt x="58420" y="314959"/>
                </a:lnTo>
                <a:lnTo>
                  <a:pt x="58420" y="312419"/>
                </a:lnTo>
                <a:close/>
              </a:path>
            </a:pathLst>
          </a:custGeom>
          <a:solidFill>
            <a:srgbClr val="0489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4" name="bk object 3244"/>
          <p:cNvSpPr/>
          <p:nvPr/>
        </p:nvSpPr>
        <p:spPr>
          <a:xfrm>
            <a:off x="7626350" y="55435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5" name="bk object 3245"/>
          <p:cNvSpPr/>
          <p:nvPr/>
        </p:nvSpPr>
        <p:spPr>
          <a:xfrm>
            <a:off x="7603490" y="554609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6" name="bk object 3246"/>
          <p:cNvSpPr/>
          <p:nvPr/>
        </p:nvSpPr>
        <p:spPr>
          <a:xfrm>
            <a:off x="7618730" y="55448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7" name="bk object 3247"/>
          <p:cNvSpPr/>
          <p:nvPr/>
        </p:nvSpPr>
        <p:spPr>
          <a:xfrm>
            <a:off x="7557769" y="555053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8" name="bk object 3248"/>
          <p:cNvSpPr/>
          <p:nvPr/>
        </p:nvSpPr>
        <p:spPr>
          <a:xfrm>
            <a:off x="7573009" y="554926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9" name="bk object 3249"/>
          <p:cNvSpPr/>
          <p:nvPr/>
        </p:nvSpPr>
        <p:spPr>
          <a:xfrm>
            <a:off x="7588250" y="554799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0" name="bk object 3250"/>
          <p:cNvSpPr/>
          <p:nvPr/>
        </p:nvSpPr>
        <p:spPr>
          <a:xfrm>
            <a:off x="7520940" y="555307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1" name="bk object 3251"/>
          <p:cNvSpPr/>
          <p:nvPr/>
        </p:nvSpPr>
        <p:spPr>
          <a:xfrm>
            <a:off x="7542530" y="5551804"/>
            <a:ext cx="181610" cy="0"/>
          </a:xfrm>
          <a:custGeom>
            <a:avLst/>
            <a:gdLst/>
            <a:ahLst/>
            <a:cxnLst/>
            <a:rect l="l" t="t" r="r" b="b"/>
            <a:pathLst>
              <a:path w="181609">
                <a:moveTo>
                  <a:pt x="0" y="0"/>
                </a:moveTo>
                <a:lnTo>
                  <a:pt x="1816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2" name="bk object 3252"/>
          <p:cNvSpPr/>
          <p:nvPr/>
        </p:nvSpPr>
        <p:spPr>
          <a:xfrm>
            <a:off x="7490459" y="5556884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3" name="bk object 3253"/>
          <p:cNvSpPr/>
          <p:nvPr/>
        </p:nvSpPr>
        <p:spPr>
          <a:xfrm>
            <a:off x="7503159" y="555561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4" name="bk object 3254"/>
          <p:cNvSpPr/>
          <p:nvPr/>
        </p:nvSpPr>
        <p:spPr>
          <a:xfrm>
            <a:off x="7514590" y="55543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5" name="bk object 3255"/>
          <p:cNvSpPr/>
          <p:nvPr/>
        </p:nvSpPr>
        <p:spPr>
          <a:xfrm>
            <a:off x="7467600" y="5559425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6" name="bk object 3256"/>
          <p:cNvSpPr/>
          <p:nvPr/>
        </p:nvSpPr>
        <p:spPr>
          <a:xfrm>
            <a:off x="7479030" y="5558154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7" name="bk object 3257"/>
          <p:cNvSpPr/>
          <p:nvPr/>
        </p:nvSpPr>
        <p:spPr>
          <a:xfrm>
            <a:off x="7426959" y="5563234"/>
            <a:ext cx="398780" cy="0"/>
          </a:xfrm>
          <a:custGeom>
            <a:avLst/>
            <a:gdLst/>
            <a:ahLst/>
            <a:cxnLst/>
            <a:rect l="l" t="t" r="r" b="b"/>
            <a:pathLst>
              <a:path w="398779">
                <a:moveTo>
                  <a:pt x="0" y="0"/>
                </a:moveTo>
                <a:lnTo>
                  <a:pt x="39878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8" name="bk object 3258"/>
          <p:cNvSpPr/>
          <p:nvPr/>
        </p:nvSpPr>
        <p:spPr>
          <a:xfrm>
            <a:off x="7443469" y="5561965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9" name="bk object 3259"/>
          <p:cNvSpPr/>
          <p:nvPr/>
        </p:nvSpPr>
        <p:spPr>
          <a:xfrm>
            <a:off x="7456169" y="556069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0" name="bk object 3260"/>
          <p:cNvSpPr/>
          <p:nvPr/>
        </p:nvSpPr>
        <p:spPr>
          <a:xfrm>
            <a:off x="7419340" y="5565775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>
                <a:moveTo>
                  <a:pt x="0" y="0"/>
                </a:moveTo>
                <a:lnTo>
                  <a:pt x="4064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1" name="bk object 3261"/>
          <p:cNvSpPr/>
          <p:nvPr/>
        </p:nvSpPr>
        <p:spPr>
          <a:xfrm>
            <a:off x="7424419" y="5564504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2" name="bk object 3262"/>
          <p:cNvSpPr/>
          <p:nvPr/>
        </p:nvSpPr>
        <p:spPr>
          <a:xfrm>
            <a:off x="7404100" y="5569584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>
                <a:moveTo>
                  <a:pt x="0" y="0"/>
                </a:moveTo>
                <a:lnTo>
                  <a:pt x="4203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3" name="bk object 3263"/>
          <p:cNvSpPr/>
          <p:nvPr/>
        </p:nvSpPr>
        <p:spPr>
          <a:xfrm>
            <a:off x="7409180" y="5568315"/>
            <a:ext cx="416559" cy="0"/>
          </a:xfrm>
          <a:custGeom>
            <a:avLst/>
            <a:gdLst/>
            <a:ahLst/>
            <a:cxnLst/>
            <a:rect l="l" t="t" r="r" b="b"/>
            <a:pathLst>
              <a:path w="416559">
                <a:moveTo>
                  <a:pt x="0" y="0"/>
                </a:moveTo>
                <a:lnTo>
                  <a:pt x="41656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4" name="bk object 3264"/>
          <p:cNvSpPr/>
          <p:nvPr/>
        </p:nvSpPr>
        <p:spPr>
          <a:xfrm>
            <a:off x="7414259" y="5567045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8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5" name="bk object 3265"/>
          <p:cNvSpPr/>
          <p:nvPr/>
        </p:nvSpPr>
        <p:spPr>
          <a:xfrm>
            <a:off x="7393940" y="557212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6" name="bk object 3266"/>
          <p:cNvSpPr/>
          <p:nvPr/>
        </p:nvSpPr>
        <p:spPr>
          <a:xfrm>
            <a:off x="7399019" y="5570854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7" name="bk object 3267"/>
          <p:cNvSpPr/>
          <p:nvPr/>
        </p:nvSpPr>
        <p:spPr>
          <a:xfrm>
            <a:off x="7379969" y="55759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8" name="bk object 3268"/>
          <p:cNvSpPr/>
          <p:nvPr/>
        </p:nvSpPr>
        <p:spPr>
          <a:xfrm>
            <a:off x="7656830" y="5575934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9" name="bk object 3269"/>
          <p:cNvSpPr/>
          <p:nvPr/>
        </p:nvSpPr>
        <p:spPr>
          <a:xfrm>
            <a:off x="7385050" y="557466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0" name="bk object 3270"/>
          <p:cNvSpPr/>
          <p:nvPr/>
        </p:nvSpPr>
        <p:spPr>
          <a:xfrm>
            <a:off x="7644130" y="557466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1" name="bk object 3271"/>
          <p:cNvSpPr/>
          <p:nvPr/>
        </p:nvSpPr>
        <p:spPr>
          <a:xfrm>
            <a:off x="7632700" y="557339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2" name="bk object 3272"/>
          <p:cNvSpPr/>
          <p:nvPr/>
        </p:nvSpPr>
        <p:spPr>
          <a:xfrm>
            <a:off x="7390130" y="557339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3" name="bk object 3273"/>
          <p:cNvSpPr/>
          <p:nvPr/>
        </p:nvSpPr>
        <p:spPr>
          <a:xfrm>
            <a:off x="7369809" y="557847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4" name="bk object 3274"/>
          <p:cNvSpPr/>
          <p:nvPr/>
        </p:nvSpPr>
        <p:spPr>
          <a:xfrm>
            <a:off x="7374890" y="557720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5" name="bk object 3275"/>
          <p:cNvSpPr/>
          <p:nvPr/>
        </p:nvSpPr>
        <p:spPr>
          <a:xfrm>
            <a:off x="7679690" y="557847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6" name="bk object 3276"/>
          <p:cNvSpPr/>
          <p:nvPr/>
        </p:nvSpPr>
        <p:spPr>
          <a:xfrm>
            <a:off x="7668259" y="55772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7" name="bk object 3277"/>
          <p:cNvSpPr/>
          <p:nvPr/>
        </p:nvSpPr>
        <p:spPr>
          <a:xfrm>
            <a:off x="7354569" y="558228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8" name="bk object 3278"/>
          <p:cNvSpPr/>
          <p:nvPr/>
        </p:nvSpPr>
        <p:spPr>
          <a:xfrm>
            <a:off x="7359650" y="55810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9" name="bk object 3279"/>
          <p:cNvSpPr/>
          <p:nvPr/>
        </p:nvSpPr>
        <p:spPr>
          <a:xfrm>
            <a:off x="7364730" y="557974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0" name="bk object 3280"/>
          <p:cNvSpPr/>
          <p:nvPr/>
        </p:nvSpPr>
        <p:spPr>
          <a:xfrm>
            <a:off x="7720330" y="558228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1" name="bk object 3281"/>
          <p:cNvSpPr/>
          <p:nvPr/>
        </p:nvSpPr>
        <p:spPr>
          <a:xfrm>
            <a:off x="7703819" y="558101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2" name="bk object 3282"/>
          <p:cNvSpPr/>
          <p:nvPr/>
        </p:nvSpPr>
        <p:spPr>
          <a:xfrm>
            <a:off x="7691119" y="557974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3" name="bk object 3283"/>
          <p:cNvSpPr/>
          <p:nvPr/>
        </p:nvSpPr>
        <p:spPr>
          <a:xfrm>
            <a:off x="7345680" y="558482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4" name="bk object 3284"/>
          <p:cNvSpPr/>
          <p:nvPr/>
        </p:nvSpPr>
        <p:spPr>
          <a:xfrm>
            <a:off x="7350759" y="558355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5" name="bk object 3285"/>
          <p:cNvSpPr/>
          <p:nvPr/>
        </p:nvSpPr>
        <p:spPr>
          <a:xfrm>
            <a:off x="7741919" y="55841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0" y="1270"/>
                </a:moveTo>
                <a:lnTo>
                  <a:pt x="77470" y="1270"/>
                </a:lnTo>
                <a:lnTo>
                  <a:pt x="774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5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6" name="bk object 3286"/>
          <p:cNvSpPr/>
          <p:nvPr/>
        </p:nvSpPr>
        <p:spPr>
          <a:xfrm>
            <a:off x="7727950" y="558355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7" name="bk object 3287"/>
          <p:cNvSpPr/>
          <p:nvPr/>
        </p:nvSpPr>
        <p:spPr>
          <a:xfrm>
            <a:off x="7335519" y="558736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8" name="bk object 3288"/>
          <p:cNvSpPr/>
          <p:nvPr/>
        </p:nvSpPr>
        <p:spPr>
          <a:xfrm>
            <a:off x="7340600" y="558609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9" name="bk object 3289"/>
          <p:cNvSpPr/>
          <p:nvPr/>
        </p:nvSpPr>
        <p:spPr>
          <a:xfrm>
            <a:off x="7768590" y="558672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0" y="1270"/>
                </a:moveTo>
                <a:lnTo>
                  <a:pt x="49529" y="1270"/>
                </a:lnTo>
                <a:lnTo>
                  <a:pt x="495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5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0" name="bk object 3290"/>
          <p:cNvSpPr/>
          <p:nvPr/>
        </p:nvSpPr>
        <p:spPr>
          <a:xfrm>
            <a:off x="7754619" y="558545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0" y="1269"/>
                </a:moveTo>
                <a:lnTo>
                  <a:pt x="63500" y="1269"/>
                </a:lnTo>
                <a:lnTo>
                  <a:pt x="635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5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1" name="bk object 3291"/>
          <p:cNvSpPr/>
          <p:nvPr/>
        </p:nvSpPr>
        <p:spPr>
          <a:xfrm>
            <a:off x="7330440" y="558863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2" name="bk object 3292"/>
          <p:cNvSpPr/>
          <p:nvPr/>
        </p:nvSpPr>
        <p:spPr>
          <a:xfrm>
            <a:off x="7782559" y="558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04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3" name="bk object 3293"/>
          <p:cNvSpPr/>
          <p:nvPr/>
        </p:nvSpPr>
        <p:spPr>
          <a:xfrm>
            <a:off x="7320280" y="559117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4" name="bk object 3294"/>
          <p:cNvSpPr/>
          <p:nvPr/>
        </p:nvSpPr>
        <p:spPr>
          <a:xfrm>
            <a:off x="7325359" y="55899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9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5" name="bk object 3295"/>
          <p:cNvSpPr/>
          <p:nvPr/>
        </p:nvSpPr>
        <p:spPr>
          <a:xfrm>
            <a:off x="7815580" y="55905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4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6" name="bk object 3296"/>
          <p:cNvSpPr/>
          <p:nvPr/>
        </p:nvSpPr>
        <p:spPr>
          <a:xfrm>
            <a:off x="7795259" y="55892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0" y="1269"/>
                </a:moveTo>
                <a:lnTo>
                  <a:pt x="21590" y="1269"/>
                </a:lnTo>
                <a:lnTo>
                  <a:pt x="215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4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7" name="bk object 3297"/>
          <p:cNvSpPr/>
          <p:nvPr/>
        </p:nvSpPr>
        <p:spPr>
          <a:xfrm>
            <a:off x="7306309" y="5594984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8" name="bk object 3298"/>
          <p:cNvSpPr/>
          <p:nvPr/>
        </p:nvSpPr>
        <p:spPr>
          <a:xfrm>
            <a:off x="7311390" y="559371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9" name="bk object 3299"/>
          <p:cNvSpPr/>
          <p:nvPr/>
        </p:nvSpPr>
        <p:spPr>
          <a:xfrm>
            <a:off x="7316469" y="559244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0" name="bk object 3300"/>
          <p:cNvSpPr/>
          <p:nvPr/>
        </p:nvSpPr>
        <p:spPr>
          <a:xfrm>
            <a:off x="7296150" y="559752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1" name="bk object 3301"/>
          <p:cNvSpPr/>
          <p:nvPr/>
        </p:nvSpPr>
        <p:spPr>
          <a:xfrm>
            <a:off x="7301230" y="559625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2" name="bk object 3302"/>
          <p:cNvSpPr/>
          <p:nvPr/>
        </p:nvSpPr>
        <p:spPr>
          <a:xfrm>
            <a:off x="7280909" y="5601334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3" name="bk object 3303"/>
          <p:cNvSpPr/>
          <p:nvPr/>
        </p:nvSpPr>
        <p:spPr>
          <a:xfrm>
            <a:off x="7285990" y="56000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4" name="bk object 3304"/>
          <p:cNvSpPr/>
          <p:nvPr/>
        </p:nvSpPr>
        <p:spPr>
          <a:xfrm>
            <a:off x="7291069" y="559879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9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5" name="bk object 3305"/>
          <p:cNvSpPr/>
          <p:nvPr/>
        </p:nvSpPr>
        <p:spPr>
          <a:xfrm>
            <a:off x="7277100" y="5602604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6" name="bk object 3306"/>
          <p:cNvSpPr/>
          <p:nvPr/>
        </p:nvSpPr>
        <p:spPr>
          <a:xfrm>
            <a:off x="7272019" y="560387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7" name="bk object 3307"/>
          <p:cNvSpPr/>
          <p:nvPr/>
        </p:nvSpPr>
        <p:spPr>
          <a:xfrm>
            <a:off x="7256780" y="560768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8" name="bk object 3308"/>
          <p:cNvSpPr/>
          <p:nvPr/>
        </p:nvSpPr>
        <p:spPr>
          <a:xfrm>
            <a:off x="7261859" y="560641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9" name="bk object 3309"/>
          <p:cNvSpPr/>
          <p:nvPr/>
        </p:nvSpPr>
        <p:spPr>
          <a:xfrm>
            <a:off x="7266940" y="560514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0" name="bk object 3310"/>
          <p:cNvSpPr/>
          <p:nvPr/>
        </p:nvSpPr>
        <p:spPr>
          <a:xfrm>
            <a:off x="7245350" y="56102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1" name="bk object 3311"/>
          <p:cNvSpPr/>
          <p:nvPr/>
        </p:nvSpPr>
        <p:spPr>
          <a:xfrm>
            <a:off x="7251700" y="5608954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2" name="bk object 3312"/>
          <p:cNvSpPr/>
          <p:nvPr/>
        </p:nvSpPr>
        <p:spPr>
          <a:xfrm>
            <a:off x="7245350" y="561403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3" name="bk object 3313"/>
          <p:cNvSpPr/>
          <p:nvPr/>
        </p:nvSpPr>
        <p:spPr>
          <a:xfrm>
            <a:off x="7245350" y="561276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90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4" name="bk object 3314"/>
          <p:cNvSpPr/>
          <p:nvPr/>
        </p:nvSpPr>
        <p:spPr>
          <a:xfrm>
            <a:off x="7245350" y="561149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5" name="bk object 3315"/>
          <p:cNvSpPr/>
          <p:nvPr/>
        </p:nvSpPr>
        <p:spPr>
          <a:xfrm>
            <a:off x="7245350" y="561657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6" name="bk object 3316"/>
          <p:cNvSpPr/>
          <p:nvPr/>
        </p:nvSpPr>
        <p:spPr>
          <a:xfrm>
            <a:off x="7245350" y="561530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7" name="bk object 3317"/>
          <p:cNvSpPr/>
          <p:nvPr/>
        </p:nvSpPr>
        <p:spPr>
          <a:xfrm>
            <a:off x="7245350" y="5617845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8" name="bk object 3318"/>
          <p:cNvSpPr/>
          <p:nvPr/>
        </p:nvSpPr>
        <p:spPr>
          <a:xfrm>
            <a:off x="7245350" y="5618479"/>
            <a:ext cx="88900" cy="15240"/>
          </a:xfrm>
          <a:custGeom>
            <a:avLst/>
            <a:gdLst/>
            <a:ahLst/>
            <a:cxnLst/>
            <a:rect l="l" t="t" r="r" b="b"/>
            <a:pathLst>
              <a:path w="88900" h="15239">
                <a:moveTo>
                  <a:pt x="88900" y="0"/>
                </a:moveTo>
                <a:lnTo>
                  <a:pt x="0" y="0"/>
                </a:lnTo>
                <a:lnTo>
                  <a:pt x="0" y="2540"/>
                </a:lnTo>
                <a:lnTo>
                  <a:pt x="86359" y="2540"/>
                </a:lnTo>
                <a:lnTo>
                  <a:pt x="86359" y="1270"/>
                </a:lnTo>
                <a:lnTo>
                  <a:pt x="88900" y="1270"/>
                </a:lnTo>
                <a:lnTo>
                  <a:pt x="88900" y="0"/>
                </a:lnTo>
                <a:close/>
              </a:path>
              <a:path w="88900" h="15239">
                <a:moveTo>
                  <a:pt x="81279" y="2540"/>
                </a:moveTo>
                <a:lnTo>
                  <a:pt x="0" y="2540"/>
                </a:lnTo>
                <a:lnTo>
                  <a:pt x="0" y="5080"/>
                </a:lnTo>
                <a:lnTo>
                  <a:pt x="77470" y="5080"/>
                </a:lnTo>
                <a:lnTo>
                  <a:pt x="77470" y="3810"/>
                </a:lnTo>
                <a:lnTo>
                  <a:pt x="81279" y="3810"/>
                </a:lnTo>
                <a:lnTo>
                  <a:pt x="81279" y="2540"/>
                </a:lnTo>
                <a:close/>
              </a:path>
              <a:path w="88900" h="15239">
                <a:moveTo>
                  <a:pt x="73659" y="5080"/>
                </a:moveTo>
                <a:lnTo>
                  <a:pt x="0" y="5080"/>
                </a:lnTo>
                <a:lnTo>
                  <a:pt x="0" y="8890"/>
                </a:lnTo>
                <a:lnTo>
                  <a:pt x="66040" y="8890"/>
                </a:lnTo>
                <a:lnTo>
                  <a:pt x="66040" y="7620"/>
                </a:lnTo>
                <a:lnTo>
                  <a:pt x="69850" y="7620"/>
                </a:lnTo>
                <a:lnTo>
                  <a:pt x="69850" y="6350"/>
                </a:lnTo>
                <a:lnTo>
                  <a:pt x="73659" y="6350"/>
                </a:lnTo>
                <a:lnTo>
                  <a:pt x="73659" y="5080"/>
                </a:lnTo>
                <a:close/>
              </a:path>
              <a:path w="88900" h="15239">
                <a:moveTo>
                  <a:pt x="63500" y="8890"/>
                </a:moveTo>
                <a:lnTo>
                  <a:pt x="0" y="8890"/>
                </a:lnTo>
                <a:lnTo>
                  <a:pt x="0" y="11430"/>
                </a:lnTo>
                <a:lnTo>
                  <a:pt x="59690" y="11430"/>
                </a:lnTo>
                <a:lnTo>
                  <a:pt x="59690" y="10160"/>
                </a:lnTo>
                <a:lnTo>
                  <a:pt x="63500" y="10160"/>
                </a:lnTo>
                <a:lnTo>
                  <a:pt x="63500" y="8890"/>
                </a:lnTo>
                <a:close/>
              </a:path>
              <a:path w="88900" h="15239">
                <a:moveTo>
                  <a:pt x="55879" y="11430"/>
                </a:moveTo>
                <a:lnTo>
                  <a:pt x="0" y="11430"/>
                </a:lnTo>
                <a:lnTo>
                  <a:pt x="0" y="15240"/>
                </a:lnTo>
                <a:lnTo>
                  <a:pt x="48259" y="15240"/>
                </a:lnTo>
                <a:lnTo>
                  <a:pt x="48259" y="13970"/>
                </a:lnTo>
                <a:lnTo>
                  <a:pt x="52070" y="13970"/>
                </a:lnTo>
                <a:lnTo>
                  <a:pt x="52070" y="12700"/>
                </a:lnTo>
                <a:lnTo>
                  <a:pt x="55879" y="12700"/>
                </a:lnTo>
                <a:lnTo>
                  <a:pt x="55879" y="11430"/>
                </a:lnTo>
                <a:close/>
              </a:path>
            </a:pathLst>
          </a:custGeom>
          <a:solidFill>
            <a:srgbClr val="02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9" name="bk object 3319"/>
          <p:cNvSpPr/>
          <p:nvPr/>
        </p:nvSpPr>
        <p:spPr>
          <a:xfrm>
            <a:off x="7245350" y="5633720"/>
            <a:ext cx="44450" cy="15240"/>
          </a:xfrm>
          <a:custGeom>
            <a:avLst/>
            <a:gdLst/>
            <a:ahLst/>
            <a:cxnLst/>
            <a:rect l="l" t="t" r="r" b="b"/>
            <a:pathLst>
              <a:path w="44450" h="15239">
                <a:moveTo>
                  <a:pt x="44450" y="0"/>
                </a:moveTo>
                <a:lnTo>
                  <a:pt x="0" y="0"/>
                </a:lnTo>
                <a:lnTo>
                  <a:pt x="0" y="2539"/>
                </a:lnTo>
                <a:lnTo>
                  <a:pt x="40640" y="2539"/>
                </a:lnTo>
                <a:lnTo>
                  <a:pt x="40640" y="1269"/>
                </a:lnTo>
                <a:lnTo>
                  <a:pt x="44450" y="1269"/>
                </a:lnTo>
                <a:lnTo>
                  <a:pt x="44450" y="0"/>
                </a:lnTo>
                <a:close/>
              </a:path>
              <a:path w="44450" h="15239">
                <a:moveTo>
                  <a:pt x="36829" y="2539"/>
                </a:moveTo>
                <a:lnTo>
                  <a:pt x="0" y="2539"/>
                </a:lnTo>
                <a:lnTo>
                  <a:pt x="0" y="6349"/>
                </a:lnTo>
                <a:lnTo>
                  <a:pt x="29209" y="6349"/>
                </a:lnTo>
                <a:lnTo>
                  <a:pt x="29209" y="5079"/>
                </a:lnTo>
                <a:lnTo>
                  <a:pt x="33020" y="5079"/>
                </a:lnTo>
                <a:lnTo>
                  <a:pt x="33020" y="3809"/>
                </a:lnTo>
                <a:lnTo>
                  <a:pt x="36829" y="3809"/>
                </a:lnTo>
                <a:lnTo>
                  <a:pt x="36829" y="2539"/>
                </a:lnTo>
                <a:close/>
              </a:path>
              <a:path w="44450" h="15239">
                <a:moveTo>
                  <a:pt x="25400" y="6349"/>
                </a:moveTo>
                <a:lnTo>
                  <a:pt x="0" y="6349"/>
                </a:lnTo>
                <a:lnTo>
                  <a:pt x="0" y="8889"/>
                </a:lnTo>
                <a:lnTo>
                  <a:pt x="22859" y="8889"/>
                </a:lnTo>
                <a:lnTo>
                  <a:pt x="22859" y="7619"/>
                </a:lnTo>
                <a:lnTo>
                  <a:pt x="25400" y="7619"/>
                </a:lnTo>
                <a:lnTo>
                  <a:pt x="25400" y="6349"/>
                </a:lnTo>
                <a:close/>
              </a:path>
              <a:path w="44450" h="15239">
                <a:moveTo>
                  <a:pt x="19050" y="8889"/>
                </a:moveTo>
                <a:lnTo>
                  <a:pt x="0" y="8889"/>
                </a:lnTo>
                <a:lnTo>
                  <a:pt x="0" y="12699"/>
                </a:lnTo>
                <a:lnTo>
                  <a:pt x="11429" y="12699"/>
                </a:lnTo>
                <a:lnTo>
                  <a:pt x="11429" y="11429"/>
                </a:lnTo>
                <a:lnTo>
                  <a:pt x="15240" y="11429"/>
                </a:lnTo>
                <a:lnTo>
                  <a:pt x="15240" y="10159"/>
                </a:lnTo>
                <a:lnTo>
                  <a:pt x="19050" y="10159"/>
                </a:lnTo>
                <a:lnTo>
                  <a:pt x="19050" y="8889"/>
                </a:lnTo>
                <a:close/>
              </a:path>
              <a:path w="44450" h="15239">
                <a:moveTo>
                  <a:pt x="7620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3809" y="15239"/>
                </a:lnTo>
                <a:lnTo>
                  <a:pt x="3809" y="13969"/>
                </a:lnTo>
                <a:lnTo>
                  <a:pt x="7620" y="13969"/>
                </a:lnTo>
                <a:lnTo>
                  <a:pt x="7620" y="1269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0" name="bk object 3320"/>
          <p:cNvSpPr/>
          <p:nvPr/>
        </p:nvSpPr>
        <p:spPr>
          <a:xfrm>
            <a:off x="7085330" y="5647690"/>
            <a:ext cx="105409" cy="7746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1" name="bk object 3321"/>
          <p:cNvSpPr/>
          <p:nvPr/>
        </p:nvSpPr>
        <p:spPr>
          <a:xfrm>
            <a:off x="8040369" y="5966459"/>
            <a:ext cx="0" cy="31750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0"/>
                </a:moveTo>
                <a:lnTo>
                  <a:pt x="0" y="31749"/>
                </a:lnTo>
                <a:lnTo>
                  <a:pt x="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2" name="bk object 3322"/>
          <p:cNvSpPr/>
          <p:nvPr/>
        </p:nvSpPr>
        <p:spPr>
          <a:xfrm>
            <a:off x="7985759" y="5855970"/>
            <a:ext cx="54610" cy="250190"/>
          </a:xfrm>
          <a:custGeom>
            <a:avLst/>
            <a:gdLst/>
            <a:ahLst/>
            <a:cxnLst/>
            <a:rect l="l" t="t" r="r" b="b"/>
            <a:pathLst>
              <a:path w="54609" h="250189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54609" h="250189">
                <a:moveTo>
                  <a:pt x="3809" y="2539"/>
                </a:moveTo>
                <a:lnTo>
                  <a:pt x="0" y="2539"/>
                </a:lnTo>
                <a:lnTo>
                  <a:pt x="0" y="8889"/>
                </a:lnTo>
                <a:lnTo>
                  <a:pt x="7620" y="8889"/>
                </a:lnTo>
                <a:lnTo>
                  <a:pt x="7620" y="6349"/>
                </a:lnTo>
                <a:lnTo>
                  <a:pt x="6350" y="6349"/>
                </a:lnTo>
                <a:lnTo>
                  <a:pt x="6350" y="5079"/>
                </a:lnTo>
                <a:lnTo>
                  <a:pt x="5080" y="5079"/>
                </a:lnTo>
                <a:lnTo>
                  <a:pt x="5080" y="3809"/>
                </a:lnTo>
                <a:lnTo>
                  <a:pt x="3809" y="3809"/>
                </a:lnTo>
                <a:lnTo>
                  <a:pt x="3809" y="2539"/>
                </a:lnTo>
                <a:close/>
              </a:path>
              <a:path w="54609" h="250189">
                <a:moveTo>
                  <a:pt x="8890" y="8889"/>
                </a:moveTo>
                <a:lnTo>
                  <a:pt x="0" y="8889"/>
                </a:lnTo>
                <a:lnTo>
                  <a:pt x="0" y="15239"/>
                </a:lnTo>
                <a:lnTo>
                  <a:pt x="12700" y="15239"/>
                </a:lnTo>
                <a:lnTo>
                  <a:pt x="12700" y="13969"/>
                </a:lnTo>
                <a:lnTo>
                  <a:pt x="11430" y="13969"/>
                </a:lnTo>
                <a:lnTo>
                  <a:pt x="11430" y="11429"/>
                </a:lnTo>
                <a:lnTo>
                  <a:pt x="10159" y="11429"/>
                </a:lnTo>
                <a:lnTo>
                  <a:pt x="10159" y="10159"/>
                </a:lnTo>
                <a:lnTo>
                  <a:pt x="8890" y="10159"/>
                </a:lnTo>
                <a:lnTo>
                  <a:pt x="8890" y="8889"/>
                </a:lnTo>
                <a:close/>
              </a:path>
              <a:path w="54609" h="250189">
                <a:moveTo>
                  <a:pt x="13970" y="15239"/>
                </a:moveTo>
                <a:lnTo>
                  <a:pt x="0" y="15239"/>
                </a:lnTo>
                <a:lnTo>
                  <a:pt x="0" y="21589"/>
                </a:lnTo>
                <a:lnTo>
                  <a:pt x="17780" y="21589"/>
                </a:lnTo>
                <a:lnTo>
                  <a:pt x="17780" y="20319"/>
                </a:lnTo>
                <a:lnTo>
                  <a:pt x="16509" y="20319"/>
                </a:lnTo>
                <a:lnTo>
                  <a:pt x="16509" y="17779"/>
                </a:lnTo>
                <a:lnTo>
                  <a:pt x="15240" y="17779"/>
                </a:lnTo>
                <a:lnTo>
                  <a:pt x="15240" y="16509"/>
                </a:lnTo>
                <a:lnTo>
                  <a:pt x="13970" y="16509"/>
                </a:lnTo>
                <a:lnTo>
                  <a:pt x="13970" y="15239"/>
                </a:lnTo>
                <a:close/>
              </a:path>
              <a:path w="54609" h="250189">
                <a:moveTo>
                  <a:pt x="19050" y="21589"/>
                </a:moveTo>
                <a:lnTo>
                  <a:pt x="0" y="21589"/>
                </a:lnTo>
                <a:lnTo>
                  <a:pt x="0" y="25399"/>
                </a:lnTo>
                <a:lnTo>
                  <a:pt x="20320" y="25399"/>
                </a:lnTo>
                <a:lnTo>
                  <a:pt x="20320" y="22859"/>
                </a:lnTo>
                <a:lnTo>
                  <a:pt x="19050" y="22859"/>
                </a:lnTo>
                <a:lnTo>
                  <a:pt x="19050" y="21589"/>
                </a:lnTo>
                <a:close/>
              </a:path>
              <a:path w="54609" h="250189">
                <a:moveTo>
                  <a:pt x="21590" y="25399"/>
                </a:moveTo>
                <a:lnTo>
                  <a:pt x="0" y="25399"/>
                </a:lnTo>
                <a:lnTo>
                  <a:pt x="0" y="38099"/>
                </a:lnTo>
                <a:lnTo>
                  <a:pt x="29209" y="38099"/>
                </a:lnTo>
                <a:lnTo>
                  <a:pt x="29209" y="36829"/>
                </a:lnTo>
                <a:lnTo>
                  <a:pt x="27940" y="36829"/>
                </a:lnTo>
                <a:lnTo>
                  <a:pt x="27940" y="34289"/>
                </a:lnTo>
                <a:lnTo>
                  <a:pt x="26670" y="34289"/>
                </a:lnTo>
                <a:lnTo>
                  <a:pt x="26670" y="33019"/>
                </a:lnTo>
                <a:lnTo>
                  <a:pt x="25400" y="33019"/>
                </a:lnTo>
                <a:lnTo>
                  <a:pt x="25400" y="30479"/>
                </a:lnTo>
                <a:lnTo>
                  <a:pt x="24130" y="30479"/>
                </a:lnTo>
                <a:lnTo>
                  <a:pt x="24130" y="27939"/>
                </a:lnTo>
                <a:lnTo>
                  <a:pt x="22859" y="27939"/>
                </a:lnTo>
                <a:lnTo>
                  <a:pt x="22859" y="26669"/>
                </a:lnTo>
                <a:lnTo>
                  <a:pt x="21590" y="26669"/>
                </a:lnTo>
                <a:lnTo>
                  <a:pt x="21590" y="25399"/>
                </a:lnTo>
                <a:close/>
              </a:path>
              <a:path w="54609" h="250189">
                <a:moveTo>
                  <a:pt x="30479" y="38099"/>
                </a:moveTo>
                <a:lnTo>
                  <a:pt x="0" y="38099"/>
                </a:lnTo>
                <a:lnTo>
                  <a:pt x="0" y="57149"/>
                </a:lnTo>
                <a:lnTo>
                  <a:pt x="39370" y="57149"/>
                </a:lnTo>
                <a:lnTo>
                  <a:pt x="39370" y="54609"/>
                </a:lnTo>
                <a:lnTo>
                  <a:pt x="38100" y="54609"/>
                </a:lnTo>
                <a:lnTo>
                  <a:pt x="38100" y="52069"/>
                </a:lnTo>
                <a:lnTo>
                  <a:pt x="36830" y="52069"/>
                </a:lnTo>
                <a:lnTo>
                  <a:pt x="36830" y="49529"/>
                </a:lnTo>
                <a:lnTo>
                  <a:pt x="35559" y="49529"/>
                </a:lnTo>
                <a:lnTo>
                  <a:pt x="35559" y="46989"/>
                </a:lnTo>
                <a:lnTo>
                  <a:pt x="34290" y="46989"/>
                </a:lnTo>
                <a:lnTo>
                  <a:pt x="34290" y="44449"/>
                </a:lnTo>
                <a:lnTo>
                  <a:pt x="33020" y="44449"/>
                </a:lnTo>
                <a:lnTo>
                  <a:pt x="33020" y="43179"/>
                </a:lnTo>
                <a:lnTo>
                  <a:pt x="31750" y="43179"/>
                </a:lnTo>
                <a:lnTo>
                  <a:pt x="31750" y="40639"/>
                </a:lnTo>
                <a:lnTo>
                  <a:pt x="30480" y="40639"/>
                </a:lnTo>
                <a:lnTo>
                  <a:pt x="30479" y="38099"/>
                </a:lnTo>
                <a:close/>
              </a:path>
              <a:path w="54609" h="250189">
                <a:moveTo>
                  <a:pt x="40640" y="57149"/>
                </a:moveTo>
                <a:lnTo>
                  <a:pt x="0" y="57149"/>
                </a:lnTo>
                <a:lnTo>
                  <a:pt x="0" y="63499"/>
                </a:lnTo>
                <a:lnTo>
                  <a:pt x="41909" y="63499"/>
                </a:lnTo>
                <a:lnTo>
                  <a:pt x="41909" y="60959"/>
                </a:lnTo>
                <a:lnTo>
                  <a:pt x="40640" y="60959"/>
                </a:lnTo>
                <a:lnTo>
                  <a:pt x="40640" y="57149"/>
                </a:lnTo>
                <a:close/>
              </a:path>
              <a:path w="54609" h="250189">
                <a:moveTo>
                  <a:pt x="43180" y="63499"/>
                </a:moveTo>
                <a:lnTo>
                  <a:pt x="0" y="63499"/>
                </a:lnTo>
                <a:lnTo>
                  <a:pt x="0" y="82549"/>
                </a:lnTo>
                <a:lnTo>
                  <a:pt x="48259" y="82549"/>
                </a:lnTo>
                <a:lnTo>
                  <a:pt x="48259" y="77469"/>
                </a:lnTo>
                <a:lnTo>
                  <a:pt x="46990" y="77469"/>
                </a:lnTo>
                <a:lnTo>
                  <a:pt x="46990" y="72389"/>
                </a:lnTo>
                <a:lnTo>
                  <a:pt x="45720" y="72389"/>
                </a:lnTo>
                <a:lnTo>
                  <a:pt x="45720" y="69849"/>
                </a:lnTo>
                <a:lnTo>
                  <a:pt x="44450" y="69849"/>
                </a:lnTo>
                <a:lnTo>
                  <a:pt x="44450" y="67309"/>
                </a:lnTo>
                <a:lnTo>
                  <a:pt x="43180" y="67309"/>
                </a:lnTo>
                <a:lnTo>
                  <a:pt x="43180" y="63499"/>
                </a:lnTo>
                <a:close/>
              </a:path>
              <a:path w="54609" h="250189">
                <a:moveTo>
                  <a:pt x="2540" y="248919"/>
                </a:moveTo>
                <a:lnTo>
                  <a:pt x="1270" y="248919"/>
                </a:lnTo>
                <a:lnTo>
                  <a:pt x="1270" y="250189"/>
                </a:lnTo>
                <a:lnTo>
                  <a:pt x="2540" y="250189"/>
                </a:lnTo>
                <a:lnTo>
                  <a:pt x="2540" y="248919"/>
                </a:lnTo>
                <a:close/>
              </a:path>
              <a:path w="54609" h="250189">
                <a:moveTo>
                  <a:pt x="7620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3809" y="248919"/>
                </a:lnTo>
                <a:lnTo>
                  <a:pt x="3809" y="247649"/>
                </a:lnTo>
                <a:lnTo>
                  <a:pt x="5080" y="247649"/>
                </a:lnTo>
                <a:lnTo>
                  <a:pt x="5080" y="245109"/>
                </a:lnTo>
                <a:lnTo>
                  <a:pt x="6350" y="245109"/>
                </a:lnTo>
                <a:lnTo>
                  <a:pt x="6350" y="243839"/>
                </a:lnTo>
                <a:lnTo>
                  <a:pt x="7620" y="243839"/>
                </a:lnTo>
                <a:lnTo>
                  <a:pt x="7620" y="242569"/>
                </a:lnTo>
                <a:close/>
              </a:path>
              <a:path w="54609" h="250189">
                <a:moveTo>
                  <a:pt x="8890" y="241299"/>
                </a:moveTo>
                <a:lnTo>
                  <a:pt x="7620" y="241299"/>
                </a:lnTo>
                <a:lnTo>
                  <a:pt x="7620" y="242569"/>
                </a:lnTo>
                <a:lnTo>
                  <a:pt x="8890" y="242569"/>
                </a:lnTo>
                <a:lnTo>
                  <a:pt x="8890" y="241299"/>
                </a:lnTo>
                <a:close/>
              </a:path>
              <a:path w="54609" h="250189">
                <a:moveTo>
                  <a:pt x="11430" y="237489"/>
                </a:moveTo>
                <a:lnTo>
                  <a:pt x="0" y="237489"/>
                </a:lnTo>
                <a:lnTo>
                  <a:pt x="0" y="241299"/>
                </a:lnTo>
                <a:lnTo>
                  <a:pt x="10159" y="241299"/>
                </a:lnTo>
                <a:lnTo>
                  <a:pt x="10159" y="238759"/>
                </a:lnTo>
                <a:lnTo>
                  <a:pt x="11430" y="238759"/>
                </a:lnTo>
                <a:lnTo>
                  <a:pt x="11430" y="237489"/>
                </a:lnTo>
                <a:close/>
              </a:path>
              <a:path w="54609" h="250189">
                <a:moveTo>
                  <a:pt x="16509" y="231139"/>
                </a:moveTo>
                <a:lnTo>
                  <a:pt x="0" y="231139"/>
                </a:lnTo>
                <a:lnTo>
                  <a:pt x="0" y="236219"/>
                </a:lnTo>
                <a:lnTo>
                  <a:pt x="12700" y="236219"/>
                </a:lnTo>
                <a:lnTo>
                  <a:pt x="12700" y="237489"/>
                </a:lnTo>
                <a:lnTo>
                  <a:pt x="13970" y="237489"/>
                </a:lnTo>
                <a:lnTo>
                  <a:pt x="13970" y="234949"/>
                </a:lnTo>
                <a:lnTo>
                  <a:pt x="15240" y="234949"/>
                </a:lnTo>
                <a:lnTo>
                  <a:pt x="15240" y="232409"/>
                </a:lnTo>
                <a:lnTo>
                  <a:pt x="16509" y="232409"/>
                </a:lnTo>
                <a:lnTo>
                  <a:pt x="16509" y="231139"/>
                </a:lnTo>
                <a:close/>
              </a:path>
              <a:path w="54609" h="250189">
                <a:moveTo>
                  <a:pt x="19050" y="229869"/>
                </a:moveTo>
                <a:lnTo>
                  <a:pt x="17780" y="229869"/>
                </a:lnTo>
                <a:lnTo>
                  <a:pt x="17780" y="231139"/>
                </a:lnTo>
                <a:lnTo>
                  <a:pt x="19050" y="231139"/>
                </a:lnTo>
                <a:lnTo>
                  <a:pt x="19050" y="229869"/>
                </a:lnTo>
                <a:close/>
              </a:path>
              <a:path w="54609" h="250189">
                <a:moveTo>
                  <a:pt x="21590" y="224789"/>
                </a:moveTo>
                <a:lnTo>
                  <a:pt x="0" y="224789"/>
                </a:lnTo>
                <a:lnTo>
                  <a:pt x="0" y="229869"/>
                </a:lnTo>
                <a:lnTo>
                  <a:pt x="20320" y="229869"/>
                </a:lnTo>
                <a:lnTo>
                  <a:pt x="20320" y="226059"/>
                </a:lnTo>
                <a:lnTo>
                  <a:pt x="21590" y="226059"/>
                </a:lnTo>
                <a:lnTo>
                  <a:pt x="21590" y="224789"/>
                </a:lnTo>
                <a:close/>
              </a:path>
              <a:path w="54609" h="250189">
                <a:moveTo>
                  <a:pt x="2667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22859" y="223519"/>
                </a:lnTo>
                <a:lnTo>
                  <a:pt x="22859" y="224789"/>
                </a:lnTo>
                <a:lnTo>
                  <a:pt x="24130" y="224789"/>
                </a:lnTo>
                <a:lnTo>
                  <a:pt x="24130" y="222249"/>
                </a:lnTo>
                <a:lnTo>
                  <a:pt x="25400" y="222249"/>
                </a:lnTo>
                <a:lnTo>
                  <a:pt x="25400" y="218439"/>
                </a:lnTo>
                <a:lnTo>
                  <a:pt x="26670" y="218439"/>
                </a:lnTo>
                <a:lnTo>
                  <a:pt x="26670" y="217169"/>
                </a:lnTo>
                <a:close/>
              </a:path>
              <a:path w="54609" h="250189">
                <a:moveTo>
                  <a:pt x="30480" y="210819"/>
                </a:moveTo>
                <a:lnTo>
                  <a:pt x="0" y="21081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17169"/>
                </a:lnTo>
                <a:lnTo>
                  <a:pt x="27940" y="217169"/>
                </a:lnTo>
                <a:lnTo>
                  <a:pt x="27940" y="214629"/>
                </a:lnTo>
                <a:lnTo>
                  <a:pt x="29209" y="214629"/>
                </a:lnTo>
                <a:lnTo>
                  <a:pt x="29209" y="212089"/>
                </a:lnTo>
                <a:lnTo>
                  <a:pt x="30480" y="212089"/>
                </a:lnTo>
                <a:lnTo>
                  <a:pt x="30480" y="210819"/>
                </a:lnTo>
                <a:close/>
              </a:path>
              <a:path w="54609" h="250189">
                <a:moveTo>
                  <a:pt x="34290" y="204469"/>
                </a:moveTo>
                <a:lnTo>
                  <a:pt x="0" y="204469"/>
                </a:lnTo>
                <a:lnTo>
                  <a:pt x="0" y="209549"/>
                </a:lnTo>
                <a:lnTo>
                  <a:pt x="30480" y="209549"/>
                </a:lnTo>
                <a:lnTo>
                  <a:pt x="30480" y="210819"/>
                </a:lnTo>
                <a:lnTo>
                  <a:pt x="31750" y="210819"/>
                </a:lnTo>
                <a:lnTo>
                  <a:pt x="31750" y="208279"/>
                </a:lnTo>
                <a:lnTo>
                  <a:pt x="33020" y="208279"/>
                </a:lnTo>
                <a:lnTo>
                  <a:pt x="33020" y="205739"/>
                </a:lnTo>
                <a:lnTo>
                  <a:pt x="34290" y="205739"/>
                </a:lnTo>
                <a:lnTo>
                  <a:pt x="34290" y="204469"/>
                </a:lnTo>
                <a:close/>
              </a:path>
              <a:path w="54609" h="250189">
                <a:moveTo>
                  <a:pt x="36830" y="199389"/>
                </a:moveTo>
                <a:lnTo>
                  <a:pt x="0" y="199389"/>
                </a:lnTo>
                <a:lnTo>
                  <a:pt x="0" y="203199"/>
                </a:lnTo>
                <a:lnTo>
                  <a:pt x="34290" y="203199"/>
                </a:lnTo>
                <a:lnTo>
                  <a:pt x="34290" y="204469"/>
                </a:lnTo>
                <a:lnTo>
                  <a:pt x="35559" y="204469"/>
                </a:lnTo>
                <a:lnTo>
                  <a:pt x="35559" y="200659"/>
                </a:lnTo>
                <a:lnTo>
                  <a:pt x="36830" y="200659"/>
                </a:lnTo>
                <a:lnTo>
                  <a:pt x="36830" y="199389"/>
                </a:lnTo>
                <a:close/>
              </a:path>
              <a:path w="54609" h="250189">
                <a:moveTo>
                  <a:pt x="48260" y="83819"/>
                </a:moveTo>
                <a:lnTo>
                  <a:pt x="0" y="83819"/>
                </a:lnTo>
                <a:lnTo>
                  <a:pt x="0" y="198119"/>
                </a:lnTo>
                <a:lnTo>
                  <a:pt x="36830" y="198119"/>
                </a:lnTo>
                <a:lnTo>
                  <a:pt x="36830" y="199389"/>
                </a:lnTo>
                <a:lnTo>
                  <a:pt x="38100" y="199389"/>
                </a:lnTo>
                <a:lnTo>
                  <a:pt x="38100" y="195579"/>
                </a:lnTo>
                <a:lnTo>
                  <a:pt x="39370" y="195579"/>
                </a:lnTo>
                <a:lnTo>
                  <a:pt x="39370" y="193039"/>
                </a:lnTo>
                <a:lnTo>
                  <a:pt x="40640" y="193039"/>
                </a:lnTo>
                <a:lnTo>
                  <a:pt x="40640" y="189229"/>
                </a:lnTo>
                <a:lnTo>
                  <a:pt x="41909" y="189229"/>
                </a:lnTo>
                <a:lnTo>
                  <a:pt x="41909" y="186689"/>
                </a:lnTo>
                <a:lnTo>
                  <a:pt x="43180" y="186689"/>
                </a:lnTo>
                <a:lnTo>
                  <a:pt x="43180" y="182879"/>
                </a:lnTo>
                <a:lnTo>
                  <a:pt x="44450" y="182879"/>
                </a:lnTo>
                <a:lnTo>
                  <a:pt x="44450" y="180339"/>
                </a:lnTo>
                <a:lnTo>
                  <a:pt x="45720" y="180339"/>
                </a:lnTo>
                <a:lnTo>
                  <a:pt x="45720" y="177799"/>
                </a:lnTo>
                <a:lnTo>
                  <a:pt x="46990" y="177799"/>
                </a:lnTo>
                <a:lnTo>
                  <a:pt x="46990" y="173989"/>
                </a:lnTo>
                <a:lnTo>
                  <a:pt x="48259" y="173989"/>
                </a:lnTo>
                <a:lnTo>
                  <a:pt x="48260" y="167639"/>
                </a:lnTo>
                <a:lnTo>
                  <a:pt x="49530" y="167639"/>
                </a:lnTo>
                <a:lnTo>
                  <a:pt x="49530" y="161289"/>
                </a:lnTo>
                <a:lnTo>
                  <a:pt x="50800" y="161289"/>
                </a:lnTo>
                <a:lnTo>
                  <a:pt x="50800" y="154939"/>
                </a:lnTo>
                <a:lnTo>
                  <a:pt x="52070" y="154939"/>
                </a:lnTo>
                <a:lnTo>
                  <a:pt x="52070" y="148589"/>
                </a:lnTo>
                <a:lnTo>
                  <a:pt x="53340" y="148589"/>
                </a:lnTo>
                <a:lnTo>
                  <a:pt x="53340" y="142239"/>
                </a:lnTo>
                <a:lnTo>
                  <a:pt x="54610" y="142239"/>
                </a:lnTo>
                <a:lnTo>
                  <a:pt x="54610" y="110489"/>
                </a:lnTo>
                <a:lnTo>
                  <a:pt x="53340" y="110489"/>
                </a:lnTo>
                <a:lnTo>
                  <a:pt x="53340" y="104139"/>
                </a:lnTo>
                <a:lnTo>
                  <a:pt x="52070" y="104139"/>
                </a:lnTo>
                <a:lnTo>
                  <a:pt x="52070" y="97789"/>
                </a:lnTo>
                <a:lnTo>
                  <a:pt x="50800" y="97789"/>
                </a:lnTo>
                <a:lnTo>
                  <a:pt x="50800" y="91439"/>
                </a:lnTo>
                <a:lnTo>
                  <a:pt x="49530" y="91439"/>
                </a:lnTo>
                <a:lnTo>
                  <a:pt x="49530" y="85089"/>
                </a:lnTo>
                <a:lnTo>
                  <a:pt x="48260" y="85089"/>
                </a:lnTo>
                <a:lnTo>
                  <a:pt x="48260" y="83819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3" name="bk object 3323"/>
          <p:cNvSpPr/>
          <p:nvPr/>
        </p:nvSpPr>
        <p:spPr>
          <a:xfrm>
            <a:off x="7929880" y="5808979"/>
            <a:ext cx="55880" cy="345440"/>
          </a:xfrm>
          <a:custGeom>
            <a:avLst/>
            <a:gdLst/>
            <a:ahLst/>
            <a:cxnLst/>
            <a:rect l="l" t="t" r="r" b="b"/>
            <a:pathLst>
              <a:path w="55879" h="345439">
                <a:moveTo>
                  <a:pt x="1270" y="0"/>
                </a:moveTo>
                <a:lnTo>
                  <a:pt x="0" y="0"/>
                </a:lnTo>
                <a:lnTo>
                  <a:pt x="0" y="5080"/>
                </a:lnTo>
                <a:lnTo>
                  <a:pt x="6350" y="5080"/>
                </a:lnTo>
                <a:lnTo>
                  <a:pt x="6350" y="3810"/>
                </a:lnTo>
                <a:lnTo>
                  <a:pt x="5079" y="3810"/>
                </a:lnTo>
                <a:lnTo>
                  <a:pt x="5079" y="2540"/>
                </a:lnTo>
                <a:lnTo>
                  <a:pt x="2540" y="2540"/>
                </a:lnTo>
                <a:lnTo>
                  <a:pt x="254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55879" h="345439">
                <a:moveTo>
                  <a:pt x="8890" y="5080"/>
                </a:moveTo>
                <a:lnTo>
                  <a:pt x="0" y="5080"/>
                </a:lnTo>
                <a:lnTo>
                  <a:pt x="0" y="8890"/>
                </a:lnTo>
                <a:lnTo>
                  <a:pt x="12700" y="8890"/>
                </a:lnTo>
                <a:lnTo>
                  <a:pt x="12700" y="7620"/>
                </a:lnTo>
                <a:lnTo>
                  <a:pt x="10160" y="7620"/>
                </a:lnTo>
                <a:lnTo>
                  <a:pt x="10160" y="6350"/>
                </a:lnTo>
                <a:lnTo>
                  <a:pt x="8890" y="6350"/>
                </a:lnTo>
                <a:lnTo>
                  <a:pt x="8890" y="5080"/>
                </a:lnTo>
                <a:close/>
              </a:path>
              <a:path w="55879" h="345439">
                <a:moveTo>
                  <a:pt x="13970" y="8890"/>
                </a:moveTo>
                <a:lnTo>
                  <a:pt x="0" y="8890"/>
                </a:lnTo>
                <a:lnTo>
                  <a:pt x="0" y="11430"/>
                </a:lnTo>
                <a:lnTo>
                  <a:pt x="16510" y="11430"/>
                </a:lnTo>
                <a:lnTo>
                  <a:pt x="16510" y="10160"/>
                </a:lnTo>
                <a:lnTo>
                  <a:pt x="13970" y="10160"/>
                </a:lnTo>
                <a:lnTo>
                  <a:pt x="13970" y="8890"/>
                </a:lnTo>
                <a:close/>
              </a:path>
              <a:path w="55879" h="345439">
                <a:moveTo>
                  <a:pt x="17780" y="11430"/>
                </a:moveTo>
                <a:lnTo>
                  <a:pt x="0" y="11430"/>
                </a:lnTo>
                <a:lnTo>
                  <a:pt x="0" y="15240"/>
                </a:lnTo>
                <a:lnTo>
                  <a:pt x="20320" y="15240"/>
                </a:lnTo>
                <a:lnTo>
                  <a:pt x="20320" y="13970"/>
                </a:lnTo>
                <a:lnTo>
                  <a:pt x="19050" y="13970"/>
                </a:lnTo>
                <a:lnTo>
                  <a:pt x="19050" y="12700"/>
                </a:lnTo>
                <a:lnTo>
                  <a:pt x="17780" y="12700"/>
                </a:lnTo>
                <a:lnTo>
                  <a:pt x="17780" y="11430"/>
                </a:lnTo>
                <a:close/>
              </a:path>
              <a:path w="55879" h="345439">
                <a:moveTo>
                  <a:pt x="22860" y="15240"/>
                </a:moveTo>
                <a:lnTo>
                  <a:pt x="0" y="15240"/>
                </a:lnTo>
                <a:lnTo>
                  <a:pt x="0" y="17780"/>
                </a:lnTo>
                <a:lnTo>
                  <a:pt x="24130" y="17780"/>
                </a:lnTo>
                <a:lnTo>
                  <a:pt x="24130" y="16510"/>
                </a:lnTo>
                <a:lnTo>
                  <a:pt x="22860" y="16510"/>
                </a:lnTo>
                <a:lnTo>
                  <a:pt x="22860" y="15240"/>
                </a:lnTo>
                <a:close/>
              </a:path>
              <a:path w="55879" h="345439">
                <a:moveTo>
                  <a:pt x="25400" y="17780"/>
                </a:moveTo>
                <a:lnTo>
                  <a:pt x="0" y="17780"/>
                </a:lnTo>
                <a:lnTo>
                  <a:pt x="0" y="21590"/>
                </a:lnTo>
                <a:lnTo>
                  <a:pt x="27940" y="21590"/>
                </a:lnTo>
                <a:lnTo>
                  <a:pt x="27940" y="20320"/>
                </a:lnTo>
                <a:lnTo>
                  <a:pt x="26670" y="20320"/>
                </a:lnTo>
                <a:lnTo>
                  <a:pt x="26670" y="19050"/>
                </a:lnTo>
                <a:lnTo>
                  <a:pt x="25400" y="19050"/>
                </a:lnTo>
                <a:lnTo>
                  <a:pt x="25400" y="17780"/>
                </a:lnTo>
                <a:close/>
              </a:path>
              <a:path w="55879" h="345439">
                <a:moveTo>
                  <a:pt x="30480" y="21590"/>
                </a:moveTo>
                <a:lnTo>
                  <a:pt x="0" y="21590"/>
                </a:lnTo>
                <a:lnTo>
                  <a:pt x="0" y="24130"/>
                </a:lnTo>
                <a:lnTo>
                  <a:pt x="31750" y="24130"/>
                </a:lnTo>
                <a:lnTo>
                  <a:pt x="31750" y="22860"/>
                </a:lnTo>
                <a:lnTo>
                  <a:pt x="30480" y="22860"/>
                </a:lnTo>
                <a:lnTo>
                  <a:pt x="30480" y="21590"/>
                </a:lnTo>
                <a:close/>
              </a:path>
              <a:path w="55879" h="345439">
                <a:moveTo>
                  <a:pt x="33020" y="24130"/>
                </a:moveTo>
                <a:lnTo>
                  <a:pt x="0" y="24130"/>
                </a:lnTo>
                <a:lnTo>
                  <a:pt x="0" y="27940"/>
                </a:lnTo>
                <a:lnTo>
                  <a:pt x="35560" y="27940"/>
                </a:lnTo>
                <a:lnTo>
                  <a:pt x="35560" y="26670"/>
                </a:lnTo>
                <a:lnTo>
                  <a:pt x="34289" y="26670"/>
                </a:lnTo>
                <a:lnTo>
                  <a:pt x="34289" y="25400"/>
                </a:lnTo>
                <a:lnTo>
                  <a:pt x="33020" y="25400"/>
                </a:lnTo>
                <a:lnTo>
                  <a:pt x="33020" y="24130"/>
                </a:lnTo>
                <a:close/>
              </a:path>
              <a:path w="55879" h="345439">
                <a:moveTo>
                  <a:pt x="38100" y="27940"/>
                </a:moveTo>
                <a:lnTo>
                  <a:pt x="0" y="27940"/>
                </a:lnTo>
                <a:lnTo>
                  <a:pt x="0" y="30480"/>
                </a:lnTo>
                <a:lnTo>
                  <a:pt x="39370" y="30480"/>
                </a:lnTo>
                <a:lnTo>
                  <a:pt x="39370" y="29210"/>
                </a:lnTo>
                <a:lnTo>
                  <a:pt x="38100" y="29210"/>
                </a:lnTo>
                <a:lnTo>
                  <a:pt x="38100" y="27940"/>
                </a:lnTo>
                <a:close/>
              </a:path>
              <a:path w="55879" h="345439">
                <a:moveTo>
                  <a:pt x="40639" y="30480"/>
                </a:moveTo>
                <a:lnTo>
                  <a:pt x="0" y="30480"/>
                </a:lnTo>
                <a:lnTo>
                  <a:pt x="0" y="34290"/>
                </a:lnTo>
                <a:lnTo>
                  <a:pt x="43180" y="34290"/>
                </a:lnTo>
                <a:lnTo>
                  <a:pt x="43180" y="33020"/>
                </a:lnTo>
                <a:lnTo>
                  <a:pt x="41910" y="33020"/>
                </a:lnTo>
                <a:lnTo>
                  <a:pt x="41910" y="31750"/>
                </a:lnTo>
                <a:lnTo>
                  <a:pt x="40639" y="31750"/>
                </a:lnTo>
                <a:lnTo>
                  <a:pt x="40639" y="30480"/>
                </a:lnTo>
                <a:close/>
              </a:path>
              <a:path w="55879" h="345439">
                <a:moveTo>
                  <a:pt x="44450" y="34290"/>
                </a:moveTo>
                <a:lnTo>
                  <a:pt x="0" y="34290"/>
                </a:lnTo>
                <a:lnTo>
                  <a:pt x="0" y="36830"/>
                </a:lnTo>
                <a:lnTo>
                  <a:pt x="45720" y="36830"/>
                </a:lnTo>
                <a:lnTo>
                  <a:pt x="45720" y="35560"/>
                </a:lnTo>
                <a:lnTo>
                  <a:pt x="44450" y="35560"/>
                </a:lnTo>
                <a:lnTo>
                  <a:pt x="44450" y="34290"/>
                </a:lnTo>
                <a:close/>
              </a:path>
              <a:path w="55879" h="345439">
                <a:moveTo>
                  <a:pt x="46989" y="36830"/>
                </a:moveTo>
                <a:lnTo>
                  <a:pt x="0" y="36830"/>
                </a:lnTo>
                <a:lnTo>
                  <a:pt x="0" y="40640"/>
                </a:lnTo>
                <a:lnTo>
                  <a:pt x="49530" y="40640"/>
                </a:lnTo>
                <a:lnTo>
                  <a:pt x="49530" y="39370"/>
                </a:lnTo>
                <a:lnTo>
                  <a:pt x="48260" y="39370"/>
                </a:lnTo>
                <a:lnTo>
                  <a:pt x="48260" y="38100"/>
                </a:lnTo>
                <a:lnTo>
                  <a:pt x="46989" y="38100"/>
                </a:lnTo>
                <a:lnTo>
                  <a:pt x="46989" y="36830"/>
                </a:lnTo>
                <a:close/>
              </a:path>
              <a:path w="55879" h="345439">
                <a:moveTo>
                  <a:pt x="50800" y="40640"/>
                </a:moveTo>
                <a:lnTo>
                  <a:pt x="0" y="40640"/>
                </a:lnTo>
                <a:lnTo>
                  <a:pt x="0" y="43180"/>
                </a:lnTo>
                <a:lnTo>
                  <a:pt x="52070" y="43180"/>
                </a:lnTo>
                <a:lnTo>
                  <a:pt x="52070" y="41910"/>
                </a:lnTo>
                <a:lnTo>
                  <a:pt x="50800" y="41910"/>
                </a:lnTo>
                <a:lnTo>
                  <a:pt x="50800" y="40640"/>
                </a:lnTo>
                <a:close/>
              </a:path>
              <a:path w="55879" h="345439">
                <a:moveTo>
                  <a:pt x="53339" y="43180"/>
                </a:moveTo>
                <a:lnTo>
                  <a:pt x="0" y="43180"/>
                </a:lnTo>
                <a:lnTo>
                  <a:pt x="0" y="46990"/>
                </a:lnTo>
                <a:lnTo>
                  <a:pt x="55879" y="46990"/>
                </a:lnTo>
                <a:lnTo>
                  <a:pt x="55879" y="45720"/>
                </a:lnTo>
                <a:lnTo>
                  <a:pt x="54610" y="45720"/>
                </a:lnTo>
                <a:lnTo>
                  <a:pt x="54610" y="44450"/>
                </a:lnTo>
                <a:lnTo>
                  <a:pt x="53339" y="44450"/>
                </a:lnTo>
                <a:lnTo>
                  <a:pt x="53339" y="43180"/>
                </a:lnTo>
                <a:close/>
              </a:path>
              <a:path w="55879" h="345439">
                <a:moveTo>
                  <a:pt x="55879" y="46990"/>
                </a:moveTo>
                <a:lnTo>
                  <a:pt x="0" y="46990"/>
                </a:lnTo>
                <a:lnTo>
                  <a:pt x="0" y="49530"/>
                </a:lnTo>
                <a:lnTo>
                  <a:pt x="55879" y="49530"/>
                </a:lnTo>
                <a:lnTo>
                  <a:pt x="55879" y="46990"/>
                </a:lnTo>
                <a:close/>
              </a:path>
              <a:path w="55879" h="345439">
                <a:moveTo>
                  <a:pt x="55879" y="49530"/>
                </a:moveTo>
                <a:lnTo>
                  <a:pt x="0" y="49530"/>
                </a:lnTo>
                <a:lnTo>
                  <a:pt x="0" y="55880"/>
                </a:lnTo>
                <a:lnTo>
                  <a:pt x="55879" y="55880"/>
                </a:lnTo>
                <a:lnTo>
                  <a:pt x="55879" y="49530"/>
                </a:lnTo>
                <a:close/>
              </a:path>
              <a:path w="55879" h="345439">
                <a:moveTo>
                  <a:pt x="55879" y="55880"/>
                </a:moveTo>
                <a:lnTo>
                  <a:pt x="0" y="55880"/>
                </a:lnTo>
                <a:lnTo>
                  <a:pt x="0" y="62230"/>
                </a:lnTo>
                <a:lnTo>
                  <a:pt x="55879" y="62230"/>
                </a:lnTo>
                <a:lnTo>
                  <a:pt x="55879" y="55880"/>
                </a:lnTo>
                <a:close/>
              </a:path>
              <a:path w="55879" h="345439">
                <a:moveTo>
                  <a:pt x="55879" y="62230"/>
                </a:moveTo>
                <a:lnTo>
                  <a:pt x="0" y="62230"/>
                </a:lnTo>
                <a:lnTo>
                  <a:pt x="0" y="68580"/>
                </a:lnTo>
                <a:lnTo>
                  <a:pt x="55879" y="68580"/>
                </a:lnTo>
                <a:lnTo>
                  <a:pt x="55879" y="62230"/>
                </a:lnTo>
                <a:close/>
              </a:path>
              <a:path w="55879" h="345439">
                <a:moveTo>
                  <a:pt x="55879" y="68580"/>
                </a:moveTo>
                <a:lnTo>
                  <a:pt x="0" y="68580"/>
                </a:lnTo>
                <a:lnTo>
                  <a:pt x="0" y="72390"/>
                </a:lnTo>
                <a:lnTo>
                  <a:pt x="55879" y="72390"/>
                </a:lnTo>
                <a:lnTo>
                  <a:pt x="55879" y="68580"/>
                </a:lnTo>
                <a:close/>
              </a:path>
              <a:path w="55879" h="345439">
                <a:moveTo>
                  <a:pt x="55879" y="72390"/>
                </a:moveTo>
                <a:lnTo>
                  <a:pt x="0" y="72390"/>
                </a:lnTo>
                <a:lnTo>
                  <a:pt x="0" y="85090"/>
                </a:lnTo>
                <a:lnTo>
                  <a:pt x="55879" y="85090"/>
                </a:lnTo>
                <a:lnTo>
                  <a:pt x="55879" y="72390"/>
                </a:lnTo>
                <a:close/>
              </a:path>
              <a:path w="55879" h="345439">
                <a:moveTo>
                  <a:pt x="55879" y="85090"/>
                </a:moveTo>
                <a:lnTo>
                  <a:pt x="0" y="85090"/>
                </a:lnTo>
                <a:lnTo>
                  <a:pt x="0" y="104140"/>
                </a:lnTo>
                <a:lnTo>
                  <a:pt x="55879" y="104140"/>
                </a:lnTo>
                <a:lnTo>
                  <a:pt x="55879" y="85090"/>
                </a:lnTo>
                <a:close/>
              </a:path>
              <a:path w="55879" h="345439">
                <a:moveTo>
                  <a:pt x="55879" y="104140"/>
                </a:moveTo>
                <a:lnTo>
                  <a:pt x="0" y="104140"/>
                </a:lnTo>
                <a:lnTo>
                  <a:pt x="0" y="110490"/>
                </a:lnTo>
                <a:lnTo>
                  <a:pt x="55879" y="110490"/>
                </a:lnTo>
                <a:lnTo>
                  <a:pt x="55879" y="104140"/>
                </a:lnTo>
                <a:close/>
              </a:path>
              <a:path w="55879" h="345439">
                <a:moveTo>
                  <a:pt x="55879" y="110490"/>
                </a:moveTo>
                <a:lnTo>
                  <a:pt x="0" y="110490"/>
                </a:lnTo>
                <a:lnTo>
                  <a:pt x="0" y="129540"/>
                </a:lnTo>
                <a:lnTo>
                  <a:pt x="55879" y="129540"/>
                </a:lnTo>
                <a:lnTo>
                  <a:pt x="55879" y="110490"/>
                </a:lnTo>
                <a:close/>
              </a:path>
              <a:path w="55879" h="345439">
                <a:moveTo>
                  <a:pt x="3810" y="341630"/>
                </a:moveTo>
                <a:lnTo>
                  <a:pt x="0" y="341630"/>
                </a:lnTo>
                <a:lnTo>
                  <a:pt x="0" y="345440"/>
                </a:lnTo>
                <a:lnTo>
                  <a:pt x="1270" y="345440"/>
                </a:lnTo>
                <a:lnTo>
                  <a:pt x="1270" y="342900"/>
                </a:lnTo>
                <a:lnTo>
                  <a:pt x="3810" y="342900"/>
                </a:lnTo>
                <a:lnTo>
                  <a:pt x="3810" y="341630"/>
                </a:lnTo>
                <a:close/>
              </a:path>
              <a:path w="55879" h="345439">
                <a:moveTo>
                  <a:pt x="7620" y="340360"/>
                </a:moveTo>
                <a:lnTo>
                  <a:pt x="5080" y="340360"/>
                </a:lnTo>
                <a:lnTo>
                  <a:pt x="5080" y="341630"/>
                </a:lnTo>
                <a:lnTo>
                  <a:pt x="7620" y="341630"/>
                </a:lnTo>
                <a:lnTo>
                  <a:pt x="7620" y="340360"/>
                </a:lnTo>
                <a:close/>
              </a:path>
              <a:path w="55879" h="345439">
                <a:moveTo>
                  <a:pt x="12700" y="335280"/>
                </a:moveTo>
                <a:lnTo>
                  <a:pt x="0" y="335280"/>
                </a:lnTo>
                <a:lnTo>
                  <a:pt x="0" y="340360"/>
                </a:lnTo>
                <a:lnTo>
                  <a:pt x="8889" y="340360"/>
                </a:lnTo>
                <a:lnTo>
                  <a:pt x="8889" y="339090"/>
                </a:lnTo>
                <a:lnTo>
                  <a:pt x="11430" y="339090"/>
                </a:lnTo>
                <a:lnTo>
                  <a:pt x="11430" y="336550"/>
                </a:lnTo>
                <a:lnTo>
                  <a:pt x="12700" y="336550"/>
                </a:lnTo>
                <a:lnTo>
                  <a:pt x="12700" y="335280"/>
                </a:lnTo>
                <a:close/>
              </a:path>
              <a:path w="55879" h="345439">
                <a:moveTo>
                  <a:pt x="16510" y="334010"/>
                </a:moveTo>
                <a:lnTo>
                  <a:pt x="15240" y="334010"/>
                </a:lnTo>
                <a:lnTo>
                  <a:pt x="15240" y="335280"/>
                </a:lnTo>
                <a:lnTo>
                  <a:pt x="16510" y="335280"/>
                </a:lnTo>
                <a:lnTo>
                  <a:pt x="16510" y="334010"/>
                </a:lnTo>
                <a:close/>
              </a:path>
              <a:path w="55879" h="345439">
                <a:moveTo>
                  <a:pt x="21589" y="328930"/>
                </a:moveTo>
                <a:lnTo>
                  <a:pt x="0" y="328930"/>
                </a:lnTo>
                <a:lnTo>
                  <a:pt x="0" y="334010"/>
                </a:lnTo>
                <a:lnTo>
                  <a:pt x="17780" y="334010"/>
                </a:lnTo>
                <a:lnTo>
                  <a:pt x="17780" y="332740"/>
                </a:lnTo>
                <a:lnTo>
                  <a:pt x="20320" y="332740"/>
                </a:lnTo>
                <a:lnTo>
                  <a:pt x="20320" y="330200"/>
                </a:lnTo>
                <a:lnTo>
                  <a:pt x="21589" y="330200"/>
                </a:lnTo>
                <a:lnTo>
                  <a:pt x="21589" y="328930"/>
                </a:lnTo>
                <a:close/>
              </a:path>
              <a:path w="55879" h="345439">
                <a:moveTo>
                  <a:pt x="24130" y="327660"/>
                </a:moveTo>
                <a:lnTo>
                  <a:pt x="22860" y="327660"/>
                </a:lnTo>
                <a:lnTo>
                  <a:pt x="22860" y="328930"/>
                </a:lnTo>
                <a:lnTo>
                  <a:pt x="24130" y="328930"/>
                </a:lnTo>
                <a:lnTo>
                  <a:pt x="24130" y="327660"/>
                </a:lnTo>
                <a:close/>
              </a:path>
              <a:path w="55879" h="345439">
                <a:moveTo>
                  <a:pt x="29210" y="322580"/>
                </a:moveTo>
                <a:lnTo>
                  <a:pt x="0" y="322580"/>
                </a:lnTo>
                <a:lnTo>
                  <a:pt x="0" y="327660"/>
                </a:lnTo>
                <a:lnTo>
                  <a:pt x="26670" y="327660"/>
                </a:lnTo>
                <a:lnTo>
                  <a:pt x="26670" y="326390"/>
                </a:lnTo>
                <a:lnTo>
                  <a:pt x="27939" y="326390"/>
                </a:lnTo>
                <a:lnTo>
                  <a:pt x="27939" y="323850"/>
                </a:lnTo>
                <a:lnTo>
                  <a:pt x="29210" y="323850"/>
                </a:lnTo>
                <a:lnTo>
                  <a:pt x="29210" y="322580"/>
                </a:lnTo>
                <a:close/>
              </a:path>
              <a:path w="55879" h="345439">
                <a:moveTo>
                  <a:pt x="33020" y="321310"/>
                </a:moveTo>
                <a:lnTo>
                  <a:pt x="31750" y="321310"/>
                </a:lnTo>
                <a:lnTo>
                  <a:pt x="31750" y="322580"/>
                </a:lnTo>
                <a:lnTo>
                  <a:pt x="33020" y="322580"/>
                </a:lnTo>
                <a:lnTo>
                  <a:pt x="33020" y="321310"/>
                </a:lnTo>
                <a:close/>
              </a:path>
              <a:path w="55879" h="345439">
                <a:moveTo>
                  <a:pt x="38100" y="316230"/>
                </a:moveTo>
                <a:lnTo>
                  <a:pt x="0" y="316230"/>
                </a:lnTo>
                <a:lnTo>
                  <a:pt x="0" y="321310"/>
                </a:lnTo>
                <a:lnTo>
                  <a:pt x="34289" y="321310"/>
                </a:lnTo>
                <a:lnTo>
                  <a:pt x="34289" y="320040"/>
                </a:lnTo>
                <a:lnTo>
                  <a:pt x="35560" y="320040"/>
                </a:lnTo>
                <a:lnTo>
                  <a:pt x="35560" y="317500"/>
                </a:lnTo>
                <a:lnTo>
                  <a:pt x="38100" y="317500"/>
                </a:lnTo>
                <a:lnTo>
                  <a:pt x="38100" y="316230"/>
                </a:lnTo>
                <a:close/>
              </a:path>
              <a:path w="55879" h="345439">
                <a:moveTo>
                  <a:pt x="40639" y="314960"/>
                </a:moveTo>
                <a:lnTo>
                  <a:pt x="39370" y="314960"/>
                </a:lnTo>
                <a:lnTo>
                  <a:pt x="39370" y="316230"/>
                </a:lnTo>
                <a:lnTo>
                  <a:pt x="40639" y="316230"/>
                </a:lnTo>
                <a:lnTo>
                  <a:pt x="40639" y="314960"/>
                </a:lnTo>
                <a:close/>
              </a:path>
              <a:path w="55879" h="345439">
                <a:moveTo>
                  <a:pt x="44450" y="309880"/>
                </a:moveTo>
                <a:lnTo>
                  <a:pt x="0" y="309880"/>
                </a:lnTo>
                <a:lnTo>
                  <a:pt x="0" y="314960"/>
                </a:lnTo>
                <a:lnTo>
                  <a:pt x="41910" y="314960"/>
                </a:lnTo>
                <a:lnTo>
                  <a:pt x="41910" y="313690"/>
                </a:lnTo>
                <a:lnTo>
                  <a:pt x="43180" y="313690"/>
                </a:lnTo>
                <a:lnTo>
                  <a:pt x="43180" y="311150"/>
                </a:lnTo>
                <a:lnTo>
                  <a:pt x="44450" y="311150"/>
                </a:lnTo>
                <a:lnTo>
                  <a:pt x="44450" y="309880"/>
                </a:lnTo>
                <a:close/>
              </a:path>
              <a:path w="55879" h="345439">
                <a:moveTo>
                  <a:pt x="46989" y="308610"/>
                </a:moveTo>
                <a:lnTo>
                  <a:pt x="45720" y="308610"/>
                </a:lnTo>
                <a:lnTo>
                  <a:pt x="45720" y="309880"/>
                </a:lnTo>
                <a:lnTo>
                  <a:pt x="46989" y="309880"/>
                </a:lnTo>
                <a:lnTo>
                  <a:pt x="46989" y="308610"/>
                </a:lnTo>
                <a:close/>
              </a:path>
              <a:path w="55879" h="345439">
                <a:moveTo>
                  <a:pt x="50800" y="303530"/>
                </a:moveTo>
                <a:lnTo>
                  <a:pt x="0" y="303530"/>
                </a:lnTo>
                <a:lnTo>
                  <a:pt x="0" y="308610"/>
                </a:lnTo>
                <a:lnTo>
                  <a:pt x="48260" y="308610"/>
                </a:lnTo>
                <a:lnTo>
                  <a:pt x="48260" y="307340"/>
                </a:lnTo>
                <a:lnTo>
                  <a:pt x="49530" y="307340"/>
                </a:lnTo>
                <a:lnTo>
                  <a:pt x="49530" y="304800"/>
                </a:lnTo>
                <a:lnTo>
                  <a:pt x="50800" y="304800"/>
                </a:lnTo>
                <a:lnTo>
                  <a:pt x="50800" y="303530"/>
                </a:lnTo>
                <a:close/>
              </a:path>
              <a:path w="55879" h="345439">
                <a:moveTo>
                  <a:pt x="52070" y="302260"/>
                </a:moveTo>
                <a:lnTo>
                  <a:pt x="50800" y="302260"/>
                </a:lnTo>
                <a:lnTo>
                  <a:pt x="50800" y="303530"/>
                </a:lnTo>
                <a:lnTo>
                  <a:pt x="52070" y="303530"/>
                </a:lnTo>
                <a:lnTo>
                  <a:pt x="52070" y="302260"/>
                </a:lnTo>
                <a:close/>
              </a:path>
              <a:path w="55879" h="345439">
                <a:moveTo>
                  <a:pt x="55879" y="297180"/>
                </a:moveTo>
                <a:lnTo>
                  <a:pt x="0" y="297180"/>
                </a:lnTo>
                <a:lnTo>
                  <a:pt x="0" y="302260"/>
                </a:lnTo>
                <a:lnTo>
                  <a:pt x="53339" y="302260"/>
                </a:lnTo>
                <a:lnTo>
                  <a:pt x="53339" y="300990"/>
                </a:lnTo>
                <a:lnTo>
                  <a:pt x="54610" y="300990"/>
                </a:lnTo>
                <a:lnTo>
                  <a:pt x="54610" y="298450"/>
                </a:lnTo>
                <a:lnTo>
                  <a:pt x="55879" y="298450"/>
                </a:lnTo>
                <a:lnTo>
                  <a:pt x="55879" y="297180"/>
                </a:lnTo>
                <a:close/>
              </a:path>
              <a:path w="55879" h="345439">
                <a:moveTo>
                  <a:pt x="55879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55879" y="295910"/>
                </a:lnTo>
                <a:lnTo>
                  <a:pt x="55879" y="289560"/>
                </a:lnTo>
                <a:close/>
              </a:path>
              <a:path w="55879" h="345439">
                <a:moveTo>
                  <a:pt x="55879" y="284480"/>
                </a:moveTo>
                <a:lnTo>
                  <a:pt x="0" y="284480"/>
                </a:lnTo>
                <a:lnTo>
                  <a:pt x="0" y="288290"/>
                </a:lnTo>
                <a:lnTo>
                  <a:pt x="55879" y="288290"/>
                </a:lnTo>
                <a:lnTo>
                  <a:pt x="55879" y="284480"/>
                </a:lnTo>
                <a:close/>
              </a:path>
              <a:path w="55879" h="345439">
                <a:moveTo>
                  <a:pt x="55879" y="278130"/>
                </a:moveTo>
                <a:lnTo>
                  <a:pt x="0" y="278130"/>
                </a:lnTo>
                <a:lnTo>
                  <a:pt x="0" y="283210"/>
                </a:lnTo>
                <a:lnTo>
                  <a:pt x="55879" y="283210"/>
                </a:lnTo>
                <a:lnTo>
                  <a:pt x="55879" y="278130"/>
                </a:lnTo>
                <a:close/>
              </a:path>
              <a:path w="55879" h="345439">
                <a:moveTo>
                  <a:pt x="55879" y="271780"/>
                </a:moveTo>
                <a:lnTo>
                  <a:pt x="0" y="271780"/>
                </a:lnTo>
                <a:lnTo>
                  <a:pt x="0" y="276860"/>
                </a:lnTo>
                <a:lnTo>
                  <a:pt x="55879" y="276860"/>
                </a:lnTo>
                <a:lnTo>
                  <a:pt x="55879" y="271780"/>
                </a:lnTo>
                <a:close/>
              </a:path>
              <a:path w="55879" h="345439">
                <a:moveTo>
                  <a:pt x="55879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55879" y="270510"/>
                </a:lnTo>
                <a:lnTo>
                  <a:pt x="55879" y="264160"/>
                </a:lnTo>
                <a:close/>
              </a:path>
              <a:path w="55879" h="345439">
                <a:moveTo>
                  <a:pt x="55879" y="257810"/>
                </a:moveTo>
                <a:lnTo>
                  <a:pt x="0" y="257810"/>
                </a:lnTo>
                <a:lnTo>
                  <a:pt x="0" y="262890"/>
                </a:lnTo>
                <a:lnTo>
                  <a:pt x="55879" y="262890"/>
                </a:lnTo>
                <a:lnTo>
                  <a:pt x="55879" y="257810"/>
                </a:lnTo>
                <a:close/>
              </a:path>
              <a:path w="55879" h="345439">
                <a:moveTo>
                  <a:pt x="55879" y="251460"/>
                </a:moveTo>
                <a:lnTo>
                  <a:pt x="0" y="251460"/>
                </a:lnTo>
                <a:lnTo>
                  <a:pt x="0" y="256540"/>
                </a:lnTo>
                <a:lnTo>
                  <a:pt x="55879" y="256540"/>
                </a:lnTo>
                <a:lnTo>
                  <a:pt x="55879" y="251460"/>
                </a:lnTo>
                <a:close/>
              </a:path>
              <a:path w="55879" h="345439">
                <a:moveTo>
                  <a:pt x="55879" y="246380"/>
                </a:moveTo>
                <a:lnTo>
                  <a:pt x="0" y="246380"/>
                </a:lnTo>
                <a:lnTo>
                  <a:pt x="0" y="250190"/>
                </a:lnTo>
                <a:lnTo>
                  <a:pt x="55879" y="250190"/>
                </a:lnTo>
                <a:lnTo>
                  <a:pt x="55879" y="246380"/>
                </a:lnTo>
                <a:close/>
              </a:path>
              <a:path w="55879" h="345439">
                <a:moveTo>
                  <a:pt x="55879" y="130810"/>
                </a:moveTo>
                <a:lnTo>
                  <a:pt x="0" y="130810"/>
                </a:lnTo>
                <a:lnTo>
                  <a:pt x="0" y="245110"/>
                </a:lnTo>
                <a:lnTo>
                  <a:pt x="55879" y="245110"/>
                </a:lnTo>
                <a:lnTo>
                  <a:pt x="55879" y="13081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4" name="bk object 3324"/>
          <p:cNvSpPr/>
          <p:nvPr/>
        </p:nvSpPr>
        <p:spPr>
          <a:xfrm>
            <a:off x="7875269" y="5779770"/>
            <a:ext cx="54610" cy="403860"/>
          </a:xfrm>
          <a:custGeom>
            <a:avLst/>
            <a:gdLst/>
            <a:ahLst/>
            <a:cxnLst/>
            <a:rect l="l" t="t" r="r" b="b"/>
            <a:pathLst>
              <a:path w="54609" h="40386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6350" y="2539"/>
                </a:lnTo>
                <a:lnTo>
                  <a:pt x="635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  <a:path w="54609" h="403860">
                <a:moveTo>
                  <a:pt x="8889" y="2539"/>
                </a:moveTo>
                <a:lnTo>
                  <a:pt x="0" y="2539"/>
                </a:lnTo>
                <a:lnTo>
                  <a:pt x="0" y="6349"/>
                </a:lnTo>
                <a:lnTo>
                  <a:pt x="15239" y="6349"/>
                </a:lnTo>
                <a:lnTo>
                  <a:pt x="15239" y="5079"/>
                </a:lnTo>
                <a:lnTo>
                  <a:pt x="11429" y="5079"/>
                </a:lnTo>
                <a:lnTo>
                  <a:pt x="11429" y="3809"/>
                </a:lnTo>
                <a:lnTo>
                  <a:pt x="8889" y="3809"/>
                </a:lnTo>
                <a:lnTo>
                  <a:pt x="8889" y="2539"/>
                </a:lnTo>
                <a:close/>
              </a:path>
              <a:path w="54609" h="403860">
                <a:moveTo>
                  <a:pt x="16509" y="6349"/>
                </a:moveTo>
                <a:lnTo>
                  <a:pt x="0" y="6349"/>
                </a:lnTo>
                <a:lnTo>
                  <a:pt x="0" y="8889"/>
                </a:lnTo>
                <a:lnTo>
                  <a:pt x="19050" y="8889"/>
                </a:lnTo>
                <a:lnTo>
                  <a:pt x="19050" y="7619"/>
                </a:lnTo>
                <a:lnTo>
                  <a:pt x="16509" y="7619"/>
                </a:lnTo>
                <a:lnTo>
                  <a:pt x="16509" y="6349"/>
                </a:lnTo>
                <a:close/>
              </a:path>
              <a:path w="54609" h="403860">
                <a:moveTo>
                  <a:pt x="21589" y="8889"/>
                </a:moveTo>
                <a:lnTo>
                  <a:pt x="0" y="8889"/>
                </a:lnTo>
                <a:lnTo>
                  <a:pt x="0" y="12699"/>
                </a:lnTo>
                <a:lnTo>
                  <a:pt x="25400" y="12699"/>
                </a:lnTo>
                <a:lnTo>
                  <a:pt x="25400" y="11429"/>
                </a:lnTo>
                <a:lnTo>
                  <a:pt x="24129" y="11429"/>
                </a:lnTo>
                <a:lnTo>
                  <a:pt x="24129" y="10159"/>
                </a:lnTo>
                <a:lnTo>
                  <a:pt x="21589" y="10159"/>
                </a:lnTo>
                <a:lnTo>
                  <a:pt x="21589" y="8889"/>
                </a:lnTo>
                <a:close/>
              </a:path>
              <a:path w="54609" h="403860">
                <a:moveTo>
                  <a:pt x="27939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30479" y="15239"/>
                </a:lnTo>
                <a:lnTo>
                  <a:pt x="30479" y="13969"/>
                </a:lnTo>
                <a:lnTo>
                  <a:pt x="27939" y="13969"/>
                </a:lnTo>
                <a:lnTo>
                  <a:pt x="27939" y="12699"/>
                </a:lnTo>
                <a:close/>
              </a:path>
              <a:path w="54609" h="403860">
                <a:moveTo>
                  <a:pt x="33020" y="15239"/>
                </a:moveTo>
                <a:lnTo>
                  <a:pt x="0" y="15239"/>
                </a:lnTo>
                <a:lnTo>
                  <a:pt x="0" y="19049"/>
                </a:lnTo>
                <a:lnTo>
                  <a:pt x="36829" y="19049"/>
                </a:lnTo>
                <a:lnTo>
                  <a:pt x="36829" y="17779"/>
                </a:lnTo>
                <a:lnTo>
                  <a:pt x="35559" y="17779"/>
                </a:lnTo>
                <a:lnTo>
                  <a:pt x="35559" y="16509"/>
                </a:lnTo>
                <a:lnTo>
                  <a:pt x="33020" y="16509"/>
                </a:lnTo>
                <a:lnTo>
                  <a:pt x="33020" y="15239"/>
                </a:lnTo>
                <a:close/>
              </a:path>
              <a:path w="54609" h="403860">
                <a:moveTo>
                  <a:pt x="39370" y="19049"/>
                </a:moveTo>
                <a:lnTo>
                  <a:pt x="0" y="19049"/>
                </a:lnTo>
                <a:lnTo>
                  <a:pt x="0" y="21589"/>
                </a:lnTo>
                <a:lnTo>
                  <a:pt x="41909" y="21589"/>
                </a:lnTo>
                <a:lnTo>
                  <a:pt x="41909" y="20319"/>
                </a:lnTo>
                <a:lnTo>
                  <a:pt x="39370" y="20319"/>
                </a:lnTo>
                <a:lnTo>
                  <a:pt x="39370" y="19049"/>
                </a:lnTo>
                <a:close/>
              </a:path>
              <a:path w="54609" h="403860">
                <a:moveTo>
                  <a:pt x="44450" y="21589"/>
                </a:moveTo>
                <a:lnTo>
                  <a:pt x="0" y="21589"/>
                </a:lnTo>
                <a:lnTo>
                  <a:pt x="0" y="25399"/>
                </a:lnTo>
                <a:lnTo>
                  <a:pt x="48259" y="25399"/>
                </a:lnTo>
                <a:lnTo>
                  <a:pt x="48259" y="24129"/>
                </a:lnTo>
                <a:lnTo>
                  <a:pt x="45720" y="24129"/>
                </a:lnTo>
                <a:lnTo>
                  <a:pt x="45720" y="22859"/>
                </a:lnTo>
                <a:lnTo>
                  <a:pt x="44450" y="22859"/>
                </a:lnTo>
                <a:lnTo>
                  <a:pt x="44450" y="21589"/>
                </a:lnTo>
                <a:close/>
              </a:path>
              <a:path w="54609" h="403860">
                <a:moveTo>
                  <a:pt x="49529" y="25399"/>
                </a:moveTo>
                <a:lnTo>
                  <a:pt x="0" y="25399"/>
                </a:lnTo>
                <a:lnTo>
                  <a:pt x="0" y="27939"/>
                </a:lnTo>
                <a:lnTo>
                  <a:pt x="52070" y="27939"/>
                </a:lnTo>
                <a:lnTo>
                  <a:pt x="52070" y="26669"/>
                </a:lnTo>
                <a:lnTo>
                  <a:pt x="49529" y="26669"/>
                </a:lnTo>
                <a:lnTo>
                  <a:pt x="49529" y="25399"/>
                </a:lnTo>
                <a:close/>
              </a:path>
              <a:path w="54609" h="403860">
                <a:moveTo>
                  <a:pt x="53339" y="27939"/>
                </a:moveTo>
                <a:lnTo>
                  <a:pt x="0" y="27939"/>
                </a:lnTo>
                <a:lnTo>
                  <a:pt x="0" y="34289"/>
                </a:lnTo>
                <a:lnTo>
                  <a:pt x="54609" y="34289"/>
                </a:lnTo>
                <a:lnTo>
                  <a:pt x="54609" y="29209"/>
                </a:lnTo>
                <a:lnTo>
                  <a:pt x="53339" y="29209"/>
                </a:lnTo>
                <a:lnTo>
                  <a:pt x="53339" y="27939"/>
                </a:lnTo>
                <a:close/>
              </a:path>
              <a:path w="54609" h="403860">
                <a:moveTo>
                  <a:pt x="54609" y="34289"/>
                </a:moveTo>
                <a:lnTo>
                  <a:pt x="0" y="34289"/>
                </a:lnTo>
                <a:lnTo>
                  <a:pt x="0" y="38099"/>
                </a:lnTo>
                <a:lnTo>
                  <a:pt x="54609" y="38099"/>
                </a:lnTo>
                <a:lnTo>
                  <a:pt x="54609" y="34289"/>
                </a:lnTo>
                <a:close/>
              </a:path>
              <a:path w="54609" h="403860">
                <a:moveTo>
                  <a:pt x="54609" y="38099"/>
                </a:moveTo>
                <a:lnTo>
                  <a:pt x="0" y="38099"/>
                </a:lnTo>
                <a:lnTo>
                  <a:pt x="0" y="40639"/>
                </a:lnTo>
                <a:lnTo>
                  <a:pt x="54609" y="40639"/>
                </a:lnTo>
                <a:lnTo>
                  <a:pt x="54609" y="38099"/>
                </a:lnTo>
                <a:close/>
              </a:path>
              <a:path w="54609" h="403860">
                <a:moveTo>
                  <a:pt x="54609" y="40639"/>
                </a:moveTo>
                <a:lnTo>
                  <a:pt x="0" y="40639"/>
                </a:lnTo>
                <a:lnTo>
                  <a:pt x="0" y="44449"/>
                </a:lnTo>
                <a:lnTo>
                  <a:pt x="54609" y="44449"/>
                </a:lnTo>
                <a:lnTo>
                  <a:pt x="54609" y="40639"/>
                </a:lnTo>
                <a:close/>
              </a:path>
              <a:path w="54609" h="403860">
                <a:moveTo>
                  <a:pt x="54609" y="44449"/>
                </a:moveTo>
                <a:lnTo>
                  <a:pt x="0" y="44449"/>
                </a:lnTo>
                <a:lnTo>
                  <a:pt x="0" y="46989"/>
                </a:lnTo>
                <a:lnTo>
                  <a:pt x="54609" y="46989"/>
                </a:lnTo>
                <a:lnTo>
                  <a:pt x="54609" y="44449"/>
                </a:lnTo>
                <a:close/>
              </a:path>
              <a:path w="54609" h="403860">
                <a:moveTo>
                  <a:pt x="54609" y="46989"/>
                </a:moveTo>
                <a:lnTo>
                  <a:pt x="0" y="46989"/>
                </a:lnTo>
                <a:lnTo>
                  <a:pt x="0" y="50799"/>
                </a:lnTo>
                <a:lnTo>
                  <a:pt x="54609" y="50799"/>
                </a:lnTo>
                <a:lnTo>
                  <a:pt x="54609" y="46989"/>
                </a:lnTo>
                <a:close/>
              </a:path>
              <a:path w="54609" h="403860">
                <a:moveTo>
                  <a:pt x="54609" y="50799"/>
                </a:moveTo>
                <a:lnTo>
                  <a:pt x="0" y="50799"/>
                </a:lnTo>
                <a:lnTo>
                  <a:pt x="0" y="53339"/>
                </a:lnTo>
                <a:lnTo>
                  <a:pt x="54609" y="53339"/>
                </a:lnTo>
                <a:lnTo>
                  <a:pt x="54609" y="50799"/>
                </a:lnTo>
                <a:close/>
              </a:path>
              <a:path w="54609" h="403860">
                <a:moveTo>
                  <a:pt x="54609" y="53339"/>
                </a:moveTo>
                <a:lnTo>
                  <a:pt x="0" y="53339"/>
                </a:lnTo>
                <a:lnTo>
                  <a:pt x="0" y="57149"/>
                </a:lnTo>
                <a:lnTo>
                  <a:pt x="54609" y="57149"/>
                </a:lnTo>
                <a:lnTo>
                  <a:pt x="54609" y="53339"/>
                </a:lnTo>
                <a:close/>
              </a:path>
              <a:path w="54609" h="403860">
                <a:moveTo>
                  <a:pt x="54609" y="57149"/>
                </a:moveTo>
                <a:lnTo>
                  <a:pt x="0" y="57149"/>
                </a:lnTo>
                <a:lnTo>
                  <a:pt x="0" y="59689"/>
                </a:lnTo>
                <a:lnTo>
                  <a:pt x="54609" y="59689"/>
                </a:lnTo>
                <a:lnTo>
                  <a:pt x="54609" y="57149"/>
                </a:lnTo>
                <a:close/>
              </a:path>
              <a:path w="54609" h="403860">
                <a:moveTo>
                  <a:pt x="54609" y="59689"/>
                </a:moveTo>
                <a:lnTo>
                  <a:pt x="0" y="59689"/>
                </a:lnTo>
                <a:lnTo>
                  <a:pt x="0" y="63499"/>
                </a:lnTo>
                <a:lnTo>
                  <a:pt x="54609" y="63499"/>
                </a:lnTo>
                <a:lnTo>
                  <a:pt x="54609" y="59689"/>
                </a:lnTo>
                <a:close/>
              </a:path>
              <a:path w="54609" h="403860">
                <a:moveTo>
                  <a:pt x="54609" y="63499"/>
                </a:moveTo>
                <a:lnTo>
                  <a:pt x="0" y="63499"/>
                </a:lnTo>
                <a:lnTo>
                  <a:pt x="0" y="66039"/>
                </a:lnTo>
                <a:lnTo>
                  <a:pt x="54609" y="66039"/>
                </a:lnTo>
                <a:lnTo>
                  <a:pt x="54609" y="63499"/>
                </a:lnTo>
                <a:close/>
              </a:path>
              <a:path w="54609" h="403860">
                <a:moveTo>
                  <a:pt x="54609" y="66039"/>
                </a:moveTo>
                <a:lnTo>
                  <a:pt x="0" y="66039"/>
                </a:lnTo>
                <a:lnTo>
                  <a:pt x="0" y="69849"/>
                </a:lnTo>
                <a:lnTo>
                  <a:pt x="54609" y="69849"/>
                </a:lnTo>
                <a:lnTo>
                  <a:pt x="54609" y="66039"/>
                </a:lnTo>
                <a:close/>
              </a:path>
              <a:path w="54609" h="403860">
                <a:moveTo>
                  <a:pt x="54609" y="69849"/>
                </a:moveTo>
                <a:lnTo>
                  <a:pt x="0" y="69849"/>
                </a:lnTo>
                <a:lnTo>
                  <a:pt x="0" y="72389"/>
                </a:lnTo>
                <a:lnTo>
                  <a:pt x="54609" y="72389"/>
                </a:lnTo>
                <a:lnTo>
                  <a:pt x="54609" y="69849"/>
                </a:lnTo>
                <a:close/>
              </a:path>
              <a:path w="54609" h="403860">
                <a:moveTo>
                  <a:pt x="54609" y="72389"/>
                </a:moveTo>
                <a:lnTo>
                  <a:pt x="0" y="72389"/>
                </a:lnTo>
                <a:lnTo>
                  <a:pt x="0" y="76199"/>
                </a:lnTo>
                <a:lnTo>
                  <a:pt x="54609" y="76199"/>
                </a:lnTo>
                <a:lnTo>
                  <a:pt x="54609" y="72389"/>
                </a:lnTo>
                <a:close/>
              </a:path>
              <a:path w="54609" h="403860">
                <a:moveTo>
                  <a:pt x="54609" y="76199"/>
                </a:moveTo>
                <a:lnTo>
                  <a:pt x="0" y="76199"/>
                </a:lnTo>
                <a:lnTo>
                  <a:pt x="0" y="78739"/>
                </a:lnTo>
                <a:lnTo>
                  <a:pt x="54609" y="78739"/>
                </a:lnTo>
                <a:lnTo>
                  <a:pt x="54609" y="76199"/>
                </a:lnTo>
                <a:close/>
              </a:path>
              <a:path w="54609" h="403860">
                <a:moveTo>
                  <a:pt x="54609" y="78739"/>
                </a:moveTo>
                <a:lnTo>
                  <a:pt x="0" y="78739"/>
                </a:lnTo>
                <a:lnTo>
                  <a:pt x="0" y="85089"/>
                </a:lnTo>
                <a:lnTo>
                  <a:pt x="54609" y="85089"/>
                </a:lnTo>
                <a:lnTo>
                  <a:pt x="54609" y="78739"/>
                </a:lnTo>
                <a:close/>
              </a:path>
              <a:path w="54609" h="403860">
                <a:moveTo>
                  <a:pt x="54609" y="85089"/>
                </a:moveTo>
                <a:lnTo>
                  <a:pt x="0" y="85089"/>
                </a:lnTo>
                <a:lnTo>
                  <a:pt x="0" y="91439"/>
                </a:lnTo>
                <a:lnTo>
                  <a:pt x="54609" y="91439"/>
                </a:lnTo>
                <a:lnTo>
                  <a:pt x="54609" y="85089"/>
                </a:lnTo>
                <a:close/>
              </a:path>
              <a:path w="54609" h="403860">
                <a:moveTo>
                  <a:pt x="54609" y="91439"/>
                </a:moveTo>
                <a:lnTo>
                  <a:pt x="0" y="91439"/>
                </a:lnTo>
                <a:lnTo>
                  <a:pt x="0" y="97789"/>
                </a:lnTo>
                <a:lnTo>
                  <a:pt x="54609" y="97789"/>
                </a:lnTo>
                <a:lnTo>
                  <a:pt x="54609" y="91439"/>
                </a:lnTo>
                <a:close/>
              </a:path>
              <a:path w="54609" h="403860">
                <a:moveTo>
                  <a:pt x="54609" y="97789"/>
                </a:moveTo>
                <a:lnTo>
                  <a:pt x="0" y="97789"/>
                </a:lnTo>
                <a:lnTo>
                  <a:pt x="0" y="101599"/>
                </a:lnTo>
                <a:lnTo>
                  <a:pt x="54609" y="101599"/>
                </a:lnTo>
                <a:lnTo>
                  <a:pt x="54609" y="97789"/>
                </a:lnTo>
                <a:close/>
              </a:path>
              <a:path w="54609" h="403860">
                <a:moveTo>
                  <a:pt x="54609" y="101599"/>
                </a:moveTo>
                <a:lnTo>
                  <a:pt x="0" y="101599"/>
                </a:lnTo>
                <a:lnTo>
                  <a:pt x="0" y="114299"/>
                </a:lnTo>
                <a:lnTo>
                  <a:pt x="54609" y="114299"/>
                </a:lnTo>
                <a:lnTo>
                  <a:pt x="54609" y="101599"/>
                </a:lnTo>
                <a:close/>
              </a:path>
              <a:path w="54609" h="403860">
                <a:moveTo>
                  <a:pt x="54609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54609" y="133349"/>
                </a:lnTo>
                <a:lnTo>
                  <a:pt x="54609" y="114299"/>
                </a:lnTo>
                <a:close/>
              </a:path>
              <a:path w="54609" h="403860">
                <a:moveTo>
                  <a:pt x="54609" y="133349"/>
                </a:moveTo>
                <a:lnTo>
                  <a:pt x="0" y="133349"/>
                </a:lnTo>
                <a:lnTo>
                  <a:pt x="0" y="139699"/>
                </a:lnTo>
                <a:lnTo>
                  <a:pt x="54609" y="139699"/>
                </a:lnTo>
                <a:lnTo>
                  <a:pt x="54609" y="133349"/>
                </a:lnTo>
                <a:close/>
              </a:path>
              <a:path w="54609" h="403860">
                <a:moveTo>
                  <a:pt x="54609" y="139699"/>
                </a:moveTo>
                <a:lnTo>
                  <a:pt x="0" y="139699"/>
                </a:lnTo>
                <a:lnTo>
                  <a:pt x="0" y="158749"/>
                </a:lnTo>
                <a:lnTo>
                  <a:pt x="54609" y="158749"/>
                </a:lnTo>
                <a:lnTo>
                  <a:pt x="54609" y="139699"/>
                </a:lnTo>
                <a:close/>
              </a:path>
              <a:path w="54609" h="403860">
                <a:moveTo>
                  <a:pt x="1270" y="402589"/>
                </a:moveTo>
                <a:lnTo>
                  <a:pt x="0" y="402589"/>
                </a:lnTo>
                <a:lnTo>
                  <a:pt x="0" y="403859"/>
                </a:lnTo>
                <a:lnTo>
                  <a:pt x="1270" y="403859"/>
                </a:lnTo>
                <a:lnTo>
                  <a:pt x="1270" y="402589"/>
                </a:lnTo>
                <a:close/>
              </a:path>
              <a:path w="54609" h="403860">
                <a:moveTo>
                  <a:pt x="7620" y="401319"/>
                </a:moveTo>
                <a:lnTo>
                  <a:pt x="5079" y="401319"/>
                </a:lnTo>
                <a:lnTo>
                  <a:pt x="5079" y="402589"/>
                </a:lnTo>
                <a:lnTo>
                  <a:pt x="7620" y="402589"/>
                </a:lnTo>
                <a:lnTo>
                  <a:pt x="7620" y="401319"/>
                </a:lnTo>
                <a:close/>
              </a:path>
              <a:path w="54609" h="403860">
                <a:moveTo>
                  <a:pt x="15239" y="396239"/>
                </a:moveTo>
                <a:lnTo>
                  <a:pt x="0" y="396239"/>
                </a:lnTo>
                <a:lnTo>
                  <a:pt x="0" y="401319"/>
                </a:lnTo>
                <a:lnTo>
                  <a:pt x="10159" y="401319"/>
                </a:lnTo>
                <a:lnTo>
                  <a:pt x="10159" y="400049"/>
                </a:lnTo>
                <a:lnTo>
                  <a:pt x="12699" y="400049"/>
                </a:lnTo>
                <a:lnTo>
                  <a:pt x="12699" y="397509"/>
                </a:lnTo>
                <a:lnTo>
                  <a:pt x="15239" y="397509"/>
                </a:lnTo>
                <a:lnTo>
                  <a:pt x="15239" y="396239"/>
                </a:lnTo>
                <a:close/>
              </a:path>
              <a:path w="54609" h="403860">
                <a:moveTo>
                  <a:pt x="20320" y="394969"/>
                </a:moveTo>
                <a:lnTo>
                  <a:pt x="17779" y="394969"/>
                </a:lnTo>
                <a:lnTo>
                  <a:pt x="17779" y="396239"/>
                </a:lnTo>
                <a:lnTo>
                  <a:pt x="20320" y="396239"/>
                </a:lnTo>
                <a:lnTo>
                  <a:pt x="20320" y="394969"/>
                </a:lnTo>
                <a:close/>
              </a:path>
              <a:path w="54609" h="403860">
                <a:moveTo>
                  <a:pt x="26670" y="389889"/>
                </a:moveTo>
                <a:lnTo>
                  <a:pt x="0" y="389889"/>
                </a:lnTo>
                <a:lnTo>
                  <a:pt x="0" y="394969"/>
                </a:lnTo>
                <a:lnTo>
                  <a:pt x="22859" y="394969"/>
                </a:lnTo>
                <a:lnTo>
                  <a:pt x="22859" y="393699"/>
                </a:lnTo>
                <a:lnTo>
                  <a:pt x="24129" y="393699"/>
                </a:lnTo>
                <a:lnTo>
                  <a:pt x="24129" y="391159"/>
                </a:lnTo>
                <a:lnTo>
                  <a:pt x="26670" y="391159"/>
                </a:lnTo>
                <a:lnTo>
                  <a:pt x="26670" y="389889"/>
                </a:lnTo>
                <a:close/>
              </a:path>
              <a:path w="54609" h="403860">
                <a:moveTo>
                  <a:pt x="31749" y="388619"/>
                </a:moveTo>
                <a:lnTo>
                  <a:pt x="29209" y="388619"/>
                </a:lnTo>
                <a:lnTo>
                  <a:pt x="29209" y="389889"/>
                </a:lnTo>
                <a:lnTo>
                  <a:pt x="31749" y="389889"/>
                </a:lnTo>
                <a:lnTo>
                  <a:pt x="31749" y="388619"/>
                </a:lnTo>
                <a:close/>
              </a:path>
              <a:path w="54609" h="403860">
                <a:moveTo>
                  <a:pt x="38099" y="383539"/>
                </a:moveTo>
                <a:lnTo>
                  <a:pt x="0" y="383539"/>
                </a:lnTo>
                <a:lnTo>
                  <a:pt x="0" y="388619"/>
                </a:lnTo>
                <a:lnTo>
                  <a:pt x="34290" y="388619"/>
                </a:lnTo>
                <a:lnTo>
                  <a:pt x="34290" y="387349"/>
                </a:lnTo>
                <a:lnTo>
                  <a:pt x="35559" y="387349"/>
                </a:lnTo>
                <a:lnTo>
                  <a:pt x="35559" y="384809"/>
                </a:lnTo>
                <a:lnTo>
                  <a:pt x="38099" y="384809"/>
                </a:lnTo>
                <a:lnTo>
                  <a:pt x="38099" y="383539"/>
                </a:lnTo>
                <a:close/>
              </a:path>
              <a:path w="54609" h="403860">
                <a:moveTo>
                  <a:pt x="43179" y="382269"/>
                </a:moveTo>
                <a:lnTo>
                  <a:pt x="40640" y="382269"/>
                </a:lnTo>
                <a:lnTo>
                  <a:pt x="40640" y="383539"/>
                </a:lnTo>
                <a:lnTo>
                  <a:pt x="43179" y="383539"/>
                </a:lnTo>
                <a:lnTo>
                  <a:pt x="43179" y="382269"/>
                </a:lnTo>
                <a:close/>
              </a:path>
              <a:path w="54609" h="403860">
                <a:moveTo>
                  <a:pt x="48259" y="377189"/>
                </a:moveTo>
                <a:lnTo>
                  <a:pt x="0" y="377189"/>
                </a:lnTo>
                <a:lnTo>
                  <a:pt x="0" y="382269"/>
                </a:lnTo>
                <a:lnTo>
                  <a:pt x="44450" y="382269"/>
                </a:lnTo>
                <a:lnTo>
                  <a:pt x="44450" y="380999"/>
                </a:lnTo>
                <a:lnTo>
                  <a:pt x="46990" y="380999"/>
                </a:lnTo>
                <a:lnTo>
                  <a:pt x="46990" y="378459"/>
                </a:lnTo>
                <a:lnTo>
                  <a:pt x="48259" y="378459"/>
                </a:lnTo>
                <a:lnTo>
                  <a:pt x="48259" y="377189"/>
                </a:lnTo>
                <a:close/>
              </a:path>
              <a:path w="54609" h="403860">
                <a:moveTo>
                  <a:pt x="52070" y="375919"/>
                </a:moveTo>
                <a:lnTo>
                  <a:pt x="50799" y="375919"/>
                </a:lnTo>
                <a:lnTo>
                  <a:pt x="50799" y="377189"/>
                </a:lnTo>
                <a:lnTo>
                  <a:pt x="52070" y="377189"/>
                </a:lnTo>
                <a:lnTo>
                  <a:pt x="52070" y="375919"/>
                </a:lnTo>
                <a:close/>
              </a:path>
              <a:path w="54609" h="403860">
                <a:moveTo>
                  <a:pt x="54609" y="370839"/>
                </a:moveTo>
                <a:lnTo>
                  <a:pt x="0" y="370839"/>
                </a:lnTo>
                <a:lnTo>
                  <a:pt x="0" y="375919"/>
                </a:lnTo>
                <a:lnTo>
                  <a:pt x="54609" y="375919"/>
                </a:lnTo>
                <a:lnTo>
                  <a:pt x="54609" y="370839"/>
                </a:lnTo>
                <a:close/>
              </a:path>
              <a:path w="54609" h="403860">
                <a:moveTo>
                  <a:pt x="54609" y="364489"/>
                </a:moveTo>
                <a:lnTo>
                  <a:pt x="0" y="364489"/>
                </a:lnTo>
                <a:lnTo>
                  <a:pt x="0" y="369569"/>
                </a:lnTo>
                <a:lnTo>
                  <a:pt x="54609" y="369569"/>
                </a:lnTo>
                <a:lnTo>
                  <a:pt x="54609" y="364489"/>
                </a:lnTo>
                <a:close/>
              </a:path>
              <a:path w="54609" h="403860">
                <a:moveTo>
                  <a:pt x="54609" y="358139"/>
                </a:moveTo>
                <a:lnTo>
                  <a:pt x="0" y="358139"/>
                </a:lnTo>
                <a:lnTo>
                  <a:pt x="0" y="363219"/>
                </a:lnTo>
                <a:lnTo>
                  <a:pt x="54609" y="363219"/>
                </a:lnTo>
                <a:lnTo>
                  <a:pt x="54609" y="358139"/>
                </a:lnTo>
                <a:close/>
              </a:path>
              <a:path w="54609" h="403860">
                <a:moveTo>
                  <a:pt x="54609" y="351789"/>
                </a:moveTo>
                <a:lnTo>
                  <a:pt x="0" y="351789"/>
                </a:lnTo>
                <a:lnTo>
                  <a:pt x="0" y="356869"/>
                </a:lnTo>
                <a:lnTo>
                  <a:pt x="54609" y="356869"/>
                </a:lnTo>
                <a:lnTo>
                  <a:pt x="54609" y="351789"/>
                </a:lnTo>
                <a:close/>
              </a:path>
              <a:path w="54609" h="403860">
                <a:moveTo>
                  <a:pt x="54609" y="345439"/>
                </a:moveTo>
                <a:lnTo>
                  <a:pt x="0" y="345439"/>
                </a:lnTo>
                <a:lnTo>
                  <a:pt x="0" y="350519"/>
                </a:lnTo>
                <a:lnTo>
                  <a:pt x="54609" y="350519"/>
                </a:lnTo>
                <a:lnTo>
                  <a:pt x="54609" y="345439"/>
                </a:lnTo>
                <a:close/>
              </a:path>
              <a:path w="54609" h="403860">
                <a:moveTo>
                  <a:pt x="54609" y="339089"/>
                </a:moveTo>
                <a:lnTo>
                  <a:pt x="0" y="339089"/>
                </a:lnTo>
                <a:lnTo>
                  <a:pt x="0" y="344169"/>
                </a:lnTo>
                <a:lnTo>
                  <a:pt x="54609" y="344169"/>
                </a:lnTo>
                <a:lnTo>
                  <a:pt x="54609" y="339089"/>
                </a:lnTo>
                <a:close/>
              </a:path>
              <a:path w="54609" h="403860">
                <a:moveTo>
                  <a:pt x="54609" y="332739"/>
                </a:moveTo>
                <a:lnTo>
                  <a:pt x="0" y="332739"/>
                </a:lnTo>
                <a:lnTo>
                  <a:pt x="0" y="337819"/>
                </a:lnTo>
                <a:lnTo>
                  <a:pt x="54609" y="337819"/>
                </a:lnTo>
                <a:lnTo>
                  <a:pt x="54609" y="332739"/>
                </a:lnTo>
                <a:close/>
              </a:path>
              <a:path w="54609" h="403860">
                <a:moveTo>
                  <a:pt x="54609" y="326389"/>
                </a:moveTo>
                <a:lnTo>
                  <a:pt x="0" y="326389"/>
                </a:lnTo>
                <a:lnTo>
                  <a:pt x="0" y="331469"/>
                </a:lnTo>
                <a:lnTo>
                  <a:pt x="54609" y="331469"/>
                </a:lnTo>
                <a:lnTo>
                  <a:pt x="54609" y="326389"/>
                </a:lnTo>
                <a:close/>
              </a:path>
              <a:path w="54609" h="403860">
                <a:moveTo>
                  <a:pt x="54609" y="318769"/>
                </a:moveTo>
                <a:lnTo>
                  <a:pt x="0" y="318769"/>
                </a:lnTo>
                <a:lnTo>
                  <a:pt x="0" y="325119"/>
                </a:lnTo>
                <a:lnTo>
                  <a:pt x="54609" y="325119"/>
                </a:lnTo>
                <a:lnTo>
                  <a:pt x="54609" y="318769"/>
                </a:lnTo>
                <a:close/>
              </a:path>
              <a:path w="54609" h="403860">
                <a:moveTo>
                  <a:pt x="54609" y="313689"/>
                </a:moveTo>
                <a:lnTo>
                  <a:pt x="0" y="313689"/>
                </a:lnTo>
                <a:lnTo>
                  <a:pt x="0" y="317499"/>
                </a:lnTo>
                <a:lnTo>
                  <a:pt x="54609" y="317499"/>
                </a:lnTo>
                <a:lnTo>
                  <a:pt x="54609" y="313689"/>
                </a:lnTo>
                <a:close/>
              </a:path>
              <a:path w="54609" h="403860">
                <a:moveTo>
                  <a:pt x="54609" y="307339"/>
                </a:moveTo>
                <a:lnTo>
                  <a:pt x="0" y="307339"/>
                </a:lnTo>
                <a:lnTo>
                  <a:pt x="0" y="312419"/>
                </a:lnTo>
                <a:lnTo>
                  <a:pt x="54609" y="312419"/>
                </a:lnTo>
                <a:lnTo>
                  <a:pt x="54609" y="307339"/>
                </a:lnTo>
                <a:close/>
              </a:path>
              <a:path w="54609" h="403860">
                <a:moveTo>
                  <a:pt x="54609" y="300989"/>
                </a:moveTo>
                <a:lnTo>
                  <a:pt x="0" y="300989"/>
                </a:lnTo>
                <a:lnTo>
                  <a:pt x="0" y="306069"/>
                </a:lnTo>
                <a:lnTo>
                  <a:pt x="54609" y="306069"/>
                </a:lnTo>
                <a:lnTo>
                  <a:pt x="54609" y="300989"/>
                </a:lnTo>
                <a:close/>
              </a:path>
              <a:path w="54609" h="403860">
                <a:moveTo>
                  <a:pt x="54609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54609" y="299719"/>
                </a:lnTo>
                <a:lnTo>
                  <a:pt x="54609" y="293369"/>
                </a:lnTo>
                <a:close/>
              </a:path>
              <a:path w="54609" h="403860">
                <a:moveTo>
                  <a:pt x="54609" y="287019"/>
                </a:moveTo>
                <a:lnTo>
                  <a:pt x="0" y="287019"/>
                </a:lnTo>
                <a:lnTo>
                  <a:pt x="0" y="292099"/>
                </a:lnTo>
                <a:lnTo>
                  <a:pt x="54609" y="292099"/>
                </a:lnTo>
                <a:lnTo>
                  <a:pt x="54609" y="287019"/>
                </a:lnTo>
                <a:close/>
              </a:path>
              <a:path w="54609" h="403860">
                <a:moveTo>
                  <a:pt x="54609" y="280669"/>
                </a:moveTo>
                <a:lnTo>
                  <a:pt x="0" y="280669"/>
                </a:lnTo>
                <a:lnTo>
                  <a:pt x="0" y="285749"/>
                </a:lnTo>
                <a:lnTo>
                  <a:pt x="54609" y="285749"/>
                </a:lnTo>
                <a:lnTo>
                  <a:pt x="54609" y="280669"/>
                </a:lnTo>
                <a:close/>
              </a:path>
              <a:path w="54609" h="403860">
                <a:moveTo>
                  <a:pt x="54609" y="275589"/>
                </a:moveTo>
                <a:lnTo>
                  <a:pt x="0" y="275589"/>
                </a:lnTo>
                <a:lnTo>
                  <a:pt x="0" y="279399"/>
                </a:lnTo>
                <a:lnTo>
                  <a:pt x="54609" y="279399"/>
                </a:lnTo>
                <a:lnTo>
                  <a:pt x="54609" y="275589"/>
                </a:lnTo>
                <a:close/>
              </a:path>
              <a:path w="54609" h="403860">
                <a:moveTo>
                  <a:pt x="54609" y="160019"/>
                </a:moveTo>
                <a:lnTo>
                  <a:pt x="0" y="160019"/>
                </a:lnTo>
                <a:lnTo>
                  <a:pt x="0" y="274319"/>
                </a:lnTo>
                <a:lnTo>
                  <a:pt x="54609" y="274319"/>
                </a:lnTo>
                <a:lnTo>
                  <a:pt x="54609" y="160019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5" name="bk object 3325"/>
          <p:cNvSpPr/>
          <p:nvPr/>
        </p:nvSpPr>
        <p:spPr>
          <a:xfrm>
            <a:off x="7820659" y="5758179"/>
            <a:ext cx="54610" cy="448309"/>
          </a:xfrm>
          <a:custGeom>
            <a:avLst/>
            <a:gdLst/>
            <a:ahLst/>
            <a:cxnLst/>
            <a:rect l="l" t="t" r="r" b="b"/>
            <a:pathLst>
              <a:path w="54609" h="448310">
                <a:moveTo>
                  <a:pt x="5080" y="0"/>
                </a:moveTo>
                <a:lnTo>
                  <a:pt x="0" y="0"/>
                </a:lnTo>
                <a:lnTo>
                  <a:pt x="0" y="2540"/>
                </a:lnTo>
                <a:lnTo>
                  <a:pt x="7620" y="2540"/>
                </a:lnTo>
                <a:lnTo>
                  <a:pt x="762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  <a:path w="54609" h="448310">
                <a:moveTo>
                  <a:pt x="10160" y="2540"/>
                </a:moveTo>
                <a:lnTo>
                  <a:pt x="0" y="2540"/>
                </a:lnTo>
                <a:lnTo>
                  <a:pt x="0" y="5080"/>
                </a:lnTo>
                <a:lnTo>
                  <a:pt x="13970" y="5080"/>
                </a:lnTo>
                <a:lnTo>
                  <a:pt x="13970" y="3810"/>
                </a:lnTo>
                <a:lnTo>
                  <a:pt x="10160" y="3810"/>
                </a:lnTo>
                <a:lnTo>
                  <a:pt x="10160" y="2540"/>
                </a:lnTo>
                <a:close/>
              </a:path>
              <a:path w="54609" h="448310">
                <a:moveTo>
                  <a:pt x="17780" y="5080"/>
                </a:moveTo>
                <a:lnTo>
                  <a:pt x="0" y="5080"/>
                </a:lnTo>
                <a:lnTo>
                  <a:pt x="0" y="8890"/>
                </a:lnTo>
                <a:lnTo>
                  <a:pt x="24130" y="8890"/>
                </a:lnTo>
                <a:lnTo>
                  <a:pt x="24130" y="7620"/>
                </a:lnTo>
                <a:lnTo>
                  <a:pt x="20320" y="7620"/>
                </a:lnTo>
                <a:lnTo>
                  <a:pt x="20320" y="6350"/>
                </a:lnTo>
                <a:lnTo>
                  <a:pt x="17780" y="6350"/>
                </a:lnTo>
                <a:lnTo>
                  <a:pt x="17780" y="5080"/>
                </a:lnTo>
                <a:close/>
              </a:path>
              <a:path w="54609" h="448310">
                <a:moveTo>
                  <a:pt x="26670" y="8890"/>
                </a:moveTo>
                <a:lnTo>
                  <a:pt x="0" y="8890"/>
                </a:lnTo>
                <a:lnTo>
                  <a:pt x="0" y="11430"/>
                </a:lnTo>
                <a:lnTo>
                  <a:pt x="30480" y="11430"/>
                </a:lnTo>
                <a:lnTo>
                  <a:pt x="30480" y="10160"/>
                </a:lnTo>
                <a:lnTo>
                  <a:pt x="26670" y="10160"/>
                </a:lnTo>
                <a:lnTo>
                  <a:pt x="26670" y="8890"/>
                </a:lnTo>
                <a:close/>
              </a:path>
              <a:path w="54609" h="448310">
                <a:moveTo>
                  <a:pt x="34290" y="11430"/>
                </a:moveTo>
                <a:lnTo>
                  <a:pt x="0" y="11430"/>
                </a:lnTo>
                <a:lnTo>
                  <a:pt x="0" y="15240"/>
                </a:lnTo>
                <a:lnTo>
                  <a:pt x="40640" y="15240"/>
                </a:lnTo>
                <a:lnTo>
                  <a:pt x="40640" y="13970"/>
                </a:lnTo>
                <a:lnTo>
                  <a:pt x="38100" y="13970"/>
                </a:lnTo>
                <a:lnTo>
                  <a:pt x="38100" y="12700"/>
                </a:lnTo>
                <a:lnTo>
                  <a:pt x="34290" y="12700"/>
                </a:lnTo>
                <a:lnTo>
                  <a:pt x="34290" y="11430"/>
                </a:lnTo>
                <a:close/>
              </a:path>
              <a:path w="54609" h="448310">
                <a:moveTo>
                  <a:pt x="43180" y="15240"/>
                </a:moveTo>
                <a:lnTo>
                  <a:pt x="0" y="15240"/>
                </a:lnTo>
                <a:lnTo>
                  <a:pt x="0" y="21590"/>
                </a:lnTo>
                <a:lnTo>
                  <a:pt x="54610" y="21590"/>
                </a:lnTo>
                <a:lnTo>
                  <a:pt x="54610" y="20320"/>
                </a:lnTo>
                <a:lnTo>
                  <a:pt x="52070" y="20320"/>
                </a:lnTo>
                <a:lnTo>
                  <a:pt x="52070" y="19050"/>
                </a:lnTo>
                <a:lnTo>
                  <a:pt x="48260" y="19050"/>
                </a:lnTo>
                <a:lnTo>
                  <a:pt x="48260" y="17780"/>
                </a:lnTo>
                <a:lnTo>
                  <a:pt x="45720" y="17780"/>
                </a:lnTo>
                <a:lnTo>
                  <a:pt x="45720" y="16510"/>
                </a:lnTo>
                <a:lnTo>
                  <a:pt x="43180" y="16510"/>
                </a:lnTo>
                <a:lnTo>
                  <a:pt x="43180" y="15240"/>
                </a:lnTo>
                <a:close/>
              </a:path>
              <a:path w="54609" h="448310">
                <a:moveTo>
                  <a:pt x="54610" y="21590"/>
                </a:moveTo>
                <a:lnTo>
                  <a:pt x="0" y="21590"/>
                </a:lnTo>
                <a:lnTo>
                  <a:pt x="0" y="24130"/>
                </a:lnTo>
                <a:lnTo>
                  <a:pt x="54610" y="24130"/>
                </a:lnTo>
                <a:lnTo>
                  <a:pt x="54610" y="21590"/>
                </a:lnTo>
                <a:close/>
              </a:path>
              <a:path w="54609" h="448310">
                <a:moveTo>
                  <a:pt x="54610" y="24130"/>
                </a:moveTo>
                <a:lnTo>
                  <a:pt x="0" y="24130"/>
                </a:lnTo>
                <a:lnTo>
                  <a:pt x="0" y="27940"/>
                </a:lnTo>
                <a:lnTo>
                  <a:pt x="54610" y="27940"/>
                </a:lnTo>
                <a:lnTo>
                  <a:pt x="54610" y="24130"/>
                </a:lnTo>
                <a:close/>
              </a:path>
              <a:path w="54609" h="448310">
                <a:moveTo>
                  <a:pt x="54610" y="27940"/>
                </a:moveTo>
                <a:lnTo>
                  <a:pt x="0" y="27940"/>
                </a:lnTo>
                <a:lnTo>
                  <a:pt x="0" y="30480"/>
                </a:lnTo>
                <a:lnTo>
                  <a:pt x="54610" y="30480"/>
                </a:lnTo>
                <a:lnTo>
                  <a:pt x="54610" y="27940"/>
                </a:lnTo>
                <a:close/>
              </a:path>
              <a:path w="54609" h="448310">
                <a:moveTo>
                  <a:pt x="54610" y="30480"/>
                </a:moveTo>
                <a:lnTo>
                  <a:pt x="0" y="30480"/>
                </a:lnTo>
                <a:lnTo>
                  <a:pt x="0" y="34290"/>
                </a:lnTo>
                <a:lnTo>
                  <a:pt x="54610" y="34290"/>
                </a:lnTo>
                <a:lnTo>
                  <a:pt x="54610" y="30480"/>
                </a:lnTo>
                <a:close/>
              </a:path>
              <a:path w="54609" h="448310">
                <a:moveTo>
                  <a:pt x="54610" y="34290"/>
                </a:moveTo>
                <a:lnTo>
                  <a:pt x="0" y="34290"/>
                </a:lnTo>
                <a:lnTo>
                  <a:pt x="0" y="36830"/>
                </a:lnTo>
                <a:lnTo>
                  <a:pt x="54610" y="36830"/>
                </a:lnTo>
                <a:lnTo>
                  <a:pt x="54610" y="34290"/>
                </a:lnTo>
                <a:close/>
              </a:path>
              <a:path w="54609" h="448310">
                <a:moveTo>
                  <a:pt x="54610" y="36830"/>
                </a:moveTo>
                <a:lnTo>
                  <a:pt x="0" y="36830"/>
                </a:lnTo>
                <a:lnTo>
                  <a:pt x="0" y="40640"/>
                </a:lnTo>
                <a:lnTo>
                  <a:pt x="54610" y="40640"/>
                </a:lnTo>
                <a:lnTo>
                  <a:pt x="54610" y="36830"/>
                </a:lnTo>
                <a:close/>
              </a:path>
              <a:path w="54609" h="448310">
                <a:moveTo>
                  <a:pt x="54610" y="40640"/>
                </a:moveTo>
                <a:lnTo>
                  <a:pt x="0" y="40640"/>
                </a:lnTo>
                <a:lnTo>
                  <a:pt x="0" y="43180"/>
                </a:lnTo>
                <a:lnTo>
                  <a:pt x="54610" y="43180"/>
                </a:lnTo>
                <a:lnTo>
                  <a:pt x="54610" y="40640"/>
                </a:lnTo>
                <a:close/>
              </a:path>
              <a:path w="54609" h="448310">
                <a:moveTo>
                  <a:pt x="54610" y="43180"/>
                </a:moveTo>
                <a:lnTo>
                  <a:pt x="0" y="43180"/>
                </a:lnTo>
                <a:lnTo>
                  <a:pt x="0" y="46990"/>
                </a:lnTo>
                <a:lnTo>
                  <a:pt x="54610" y="46990"/>
                </a:lnTo>
                <a:lnTo>
                  <a:pt x="54610" y="43180"/>
                </a:lnTo>
                <a:close/>
              </a:path>
              <a:path w="54609" h="448310">
                <a:moveTo>
                  <a:pt x="54610" y="46990"/>
                </a:moveTo>
                <a:lnTo>
                  <a:pt x="0" y="46990"/>
                </a:lnTo>
                <a:lnTo>
                  <a:pt x="0" y="49530"/>
                </a:lnTo>
                <a:lnTo>
                  <a:pt x="54610" y="49530"/>
                </a:lnTo>
                <a:lnTo>
                  <a:pt x="54610" y="46990"/>
                </a:lnTo>
                <a:close/>
              </a:path>
              <a:path w="54609" h="448310">
                <a:moveTo>
                  <a:pt x="54610" y="49530"/>
                </a:moveTo>
                <a:lnTo>
                  <a:pt x="0" y="49530"/>
                </a:lnTo>
                <a:lnTo>
                  <a:pt x="0" y="55880"/>
                </a:lnTo>
                <a:lnTo>
                  <a:pt x="54610" y="55880"/>
                </a:lnTo>
                <a:lnTo>
                  <a:pt x="54610" y="49530"/>
                </a:lnTo>
                <a:close/>
              </a:path>
              <a:path w="54609" h="448310">
                <a:moveTo>
                  <a:pt x="54610" y="55880"/>
                </a:moveTo>
                <a:lnTo>
                  <a:pt x="0" y="55880"/>
                </a:lnTo>
                <a:lnTo>
                  <a:pt x="0" y="59690"/>
                </a:lnTo>
                <a:lnTo>
                  <a:pt x="54610" y="59690"/>
                </a:lnTo>
                <a:lnTo>
                  <a:pt x="54610" y="55880"/>
                </a:lnTo>
                <a:close/>
              </a:path>
              <a:path w="54609" h="448310">
                <a:moveTo>
                  <a:pt x="54610" y="59690"/>
                </a:moveTo>
                <a:lnTo>
                  <a:pt x="0" y="59690"/>
                </a:lnTo>
                <a:lnTo>
                  <a:pt x="0" y="62230"/>
                </a:lnTo>
                <a:lnTo>
                  <a:pt x="54610" y="62230"/>
                </a:lnTo>
                <a:lnTo>
                  <a:pt x="54610" y="59690"/>
                </a:lnTo>
                <a:close/>
              </a:path>
              <a:path w="54609" h="448310">
                <a:moveTo>
                  <a:pt x="54610" y="62230"/>
                </a:moveTo>
                <a:lnTo>
                  <a:pt x="0" y="62230"/>
                </a:lnTo>
                <a:lnTo>
                  <a:pt x="0" y="66040"/>
                </a:lnTo>
                <a:lnTo>
                  <a:pt x="54610" y="66040"/>
                </a:lnTo>
                <a:lnTo>
                  <a:pt x="54610" y="62230"/>
                </a:lnTo>
                <a:close/>
              </a:path>
              <a:path w="54609" h="448310">
                <a:moveTo>
                  <a:pt x="54610" y="66040"/>
                </a:moveTo>
                <a:lnTo>
                  <a:pt x="0" y="66040"/>
                </a:lnTo>
                <a:lnTo>
                  <a:pt x="0" y="68580"/>
                </a:lnTo>
                <a:lnTo>
                  <a:pt x="54610" y="68580"/>
                </a:lnTo>
                <a:lnTo>
                  <a:pt x="54610" y="66040"/>
                </a:lnTo>
                <a:close/>
              </a:path>
              <a:path w="54609" h="448310">
                <a:moveTo>
                  <a:pt x="54610" y="68580"/>
                </a:moveTo>
                <a:lnTo>
                  <a:pt x="0" y="68580"/>
                </a:lnTo>
                <a:lnTo>
                  <a:pt x="0" y="72390"/>
                </a:lnTo>
                <a:lnTo>
                  <a:pt x="54610" y="72390"/>
                </a:lnTo>
                <a:lnTo>
                  <a:pt x="54610" y="68580"/>
                </a:lnTo>
                <a:close/>
              </a:path>
              <a:path w="54609" h="448310">
                <a:moveTo>
                  <a:pt x="54610" y="72390"/>
                </a:moveTo>
                <a:lnTo>
                  <a:pt x="0" y="72390"/>
                </a:lnTo>
                <a:lnTo>
                  <a:pt x="0" y="74930"/>
                </a:lnTo>
                <a:lnTo>
                  <a:pt x="54610" y="74930"/>
                </a:lnTo>
                <a:lnTo>
                  <a:pt x="54610" y="72390"/>
                </a:lnTo>
                <a:close/>
              </a:path>
              <a:path w="54609" h="448310">
                <a:moveTo>
                  <a:pt x="54610" y="74930"/>
                </a:moveTo>
                <a:lnTo>
                  <a:pt x="0" y="74930"/>
                </a:lnTo>
                <a:lnTo>
                  <a:pt x="0" y="78740"/>
                </a:lnTo>
                <a:lnTo>
                  <a:pt x="54610" y="78740"/>
                </a:lnTo>
                <a:lnTo>
                  <a:pt x="54610" y="74930"/>
                </a:lnTo>
                <a:close/>
              </a:path>
              <a:path w="54609" h="448310">
                <a:moveTo>
                  <a:pt x="54610" y="78740"/>
                </a:moveTo>
                <a:lnTo>
                  <a:pt x="0" y="78740"/>
                </a:lnTo>
                <a:lnTo>
                  <a:pt x="0" y="81280"/>
                </a:lnTo>
                <a:lnTo>
                  <a:pt x="54610" y="81280"/>
                </a:lnTo>
                <a:lnTo>
                  <a:pt x="54610" y="78740"/>
                </a:lnTo>
                <a:close/>
              </a:path>
              <a:path w="54609" h="448310">
                <a:moveTo>
                  <a:pt x="54610" y="81280"/>
                </a:moveTo>
                <a:lnTo>
                  <a:pt x="0" y="81280"/>
                </a:lnTo>
                <a:lnTo>
                  <a:pt x="0" y="85090"/>
                </a:lnTo>
                <a:lnTo>
                  <a:pt x="54610" y="85090"/>
                </a:lnTo>
                <a:lnTo>
                  <a:pt x="54610" y="81280"/>
                </a:lnTo>
                <a:close/>
              </a:path>
              <a:path w="54609" h="448310">
                <a:moveTo>
                  <a:pt x="54610" y="85090"/>
                </a:moveTo>
                <a:lnTo>
                  <a:pt x="0" y="85090"/>
                </a:lnTo>
                <a:lnTo>
                  <a:pt x="0" y="87630"/>
                </a:lnTo>
                <a:lnTo>
                  <a:pt x="54610" y="87630"/>
                </a:lnTo>
                <a:lnTo>
                  <a:pt x="54610" y="85090"/>
                </a:lnTo>
                <a:close/>
              </a:path>
              <a:path w="54609" h="448310">
                <a:moveTo>
                  <a:pt x="54610" y="87630"/>
                </a:moveTo>
                <a:lnTo>
                  <a:pt x="0" y="87630"/>
                </a:lnTo>
                <a:lnTo>
                  <a:pt x="0" y="91440"/>
                </a:lnTo>
                <a:lnTo>
                  <a:pt x="54610" y="91440"/>
                </a:lnTo>
                <a:lnTo>
                  <a:pt x="54610" y="87630"/>
                </a:lnTo>
                <a:close/>
              </a:path>
              <a:path w="54609" h="448310">
                <a:moveTo>
                  <a:pt x="54610" y="91440"/>
                </a:moveTo>
                <a:lnTo>
                  <a:pt x="0" y="91440"/>
                </a:lnTo>
                <a:lnTo>
                  <a:pt x="0" y="93980"/>
                </a:lnTo>
                <a:lnTo>
                  <a:pt x="54610" y="93980"/>
                </a:lnTo>
                <a:lnTo>
                  <a:pt x="54610" y="91440"/>
                </a:lnTo>
                <a:close/>
              </a:path>
              <a:path w="54609" h="448310">
                <a:moveTo>
                  <a:pt x="54610" y="93980"/>
                </a:moveTo>
                <a:lnTo>
                  <a:pt x="0" y="93980"/>
                </a:lnTo>
                <a:lnTo>
                  <a:pt x="0" y="97790"/>
                </a:lnTo>
                <a:lnTo>
                  <a:pt x="54610" y="97790"/>
                </a:lnTo>
                <a:lnTo>
                  <a:pt x="54610" y="93980"/>
                </a:lnTo>
                <a:close/>
              </a:path>
              <a:path w="54609" h="448310">
                <a:moveTo>
                  <a:pt x="54610" y="97790"/>
                </a:moveTo>
                <a:lnTo>
                  <a:pt x="0" y="97790"/>
                </a:lnTo>
                <a:lnTo>
                  <a:pt x="0" y="100330"/>
                </a:lnTo>
                <a:lnTo>
                  <a:pt x="54610" y="100330"/>
                </a:lnTo>
                <a:lnTo>
                  <a:pt x="54610" y="97790"/>
                </a:lnTo>
                <a:close/>
              </a:path>
              <a:path w="54609" h="448310">
                <a:moveTo>
                  <a:pt x="54610" y="100330"/>
                </a:moveTo>
                <a:lnTo>
                  <a:pt x="0" y="100330"/>
                </a:lnTo>
                <a:lnTo>
                  <a:pt x="0" y="106680"/>
                </a:lnTo>
                <a:lnTo>
                  <a:pt x="54610" y="106680"/>
                </a:lnTo>
                <a:lnTo>
                  <a:pt x="54610" y="100330"/>
                </a:lnTo>
                <a:close/>
              </a:path>
              <a:path w="54609" h="448310">
                <a:moveTo>
                  <a:pt x="54610" y="106680"/>
                </a:moveTo>
                <a:lnTo>
                  <a:pt x="0" y="106680"/>
                </a:lnTo>
                <a:lnTo>
                  <a:pt x="0" y="113030"/>
                </a:lnTo>
                <a:lnTo>
                  <a:pt x="54610" y="113030"/>
                </a:lnTo>
                <a:lnTo>
                  <a:pt x="54610" y="106680"/>
                </a:lnTo>
                <a:close/>
              </a:path>
              <a:path w="54609" h="448310">
                <a:moveTo>
                  <a:pt x="54610" y="113030"/>
                </a:moveTo>
                <a:lnTo>
                  <a:pt x="0" y="113030"/>
                </a:lnTo>
                <a:lnTo>
                  <a:pt x="0" y="119380"/>
                </a:lnTo>
                <a:lnTo>
                  <a:pt x="54610" y="119380"/>
                </a:lnTo>
                <a:lnTo>
                  <a:pt x="54610" y="113030"/>
                </a:lnTo>
                <a:close/>
              </a:path>
              <a:path w="54609" h="448310">
                <a:moveTo>
                  <a:pt x="54610" y="119380"/>
                </a:moveTo>
                <a:lnTo>
                  <a:pt x="0" y="119380"/>
                </a:lnTo>
                <a:lnTo>
                  <a:pt x="0" y="123190"/>
                </a:lnTo>
                <a:lnTo>
                  <a:pt x="54610" y="123190"/>
                </a:lnTo>
                <a:lnTo>
                  <a:pt x="54610" y="119380"/>
                </a:lnTo>
                <a:close/>
              </a:path>
              <a:path w="54609" h="448310">
                <a:moveTo>
                  <a:pt x="54610" y="123190"/>
                </a:moveTo>
                <a:lnTo>
                  <a:pt x="0" y="123190"/>
                </a:lnTo>
                <a:lnTo>
                  <a:pt x="0" y="135890"/>
                </a:lnTo>
                <a:lnTo>
                  <a:pt x="54610" y="135890"/>
                </a:lnTo>
                <a:lnTo>
                  <a:pt x="54610" y="123190"/>
                </a:lnTo>
                <a:close/>
              </a:path>
              <a:path w="54609" h="448310">
                <a:moveTo>
                  <a:pt x="54610" y="135890"/>
                </a:moveTo>
                <a:lnTo>
                  <a:pt x="0" y="135890"/>
                </a:lnTo>
                <a:lnTo>
                  <a:pt x="0" y="154940"/>
                </a:lnTo>
                <a:lnTo>
                  <a:pt x="54610" y="154940"/>
                </a:lnTo>
                <a:lnTo>
                  <a:pt x="54610" y="135890"/>
                </a:lnTo>
                <a:close/>
              </a:path>
              <a:path w="54609" h="448310">
                <a:moveTo>
                  <a:pt x="54610" y="154940"/>
                </a:moveTo>
                <a:lnTo>
                  <a:pt x="0" y="154940"/>
                </a:lnTo>
                <a:lnTo>
                  <a:pt x="0" y="161290"/>
                </a:lnTo>
                <a:lnTo>
                  <a:pt x="54610" y="161290"/>
                </a:lnTo>
                <a:lnTo>
                  <a:pt x="54610" y="154940"/>
                </a:lnTo>
                <a:close/>
              </a:path>
              <a:path w="54609" h="448310">
                <a:moveTo>
                  <a:pt x="54610" y="161290"/>
                </a:moveTo>
                <a:lnTo>
                  <a:pt x="0" y="161290"/>
                </a:lnTo>
                <a:lnTo>
                  <a:pt x="0" y="180340"/>
                </a:lnTo>
                <a:lnTo>
                  <a:pt x="54610" y="180340"/>
                </a:lnTo>
                <a:lnTo>
                  <a:pt x="54610" y="161290"/>
                </a:lnTo>
                <a:close/>
              </a:path>
              <a:path w="54609" h="448310">
                <a:moveTo>
                  <a:pt x="8890" y="443230"/>
                </a:moveTo>
                <a:lnTo>
                  <a:pt x="0" y="443230"/>
                </a:lnTo>
                <a:lnTo>
                  <a:pt x="0" y="448310"/>
                </a:lnTo>
                <a:lnTo>
                  <a:pt x="2540" y="448310"/>
                </a:lnTo>
                <a:lnTo>
                  <a:pt x="2540" y="447040"/>
                </a:lnTo>
                <a:lnTo>
                  <a:pt x="5080" y="447040"/>
                </a:lnTo>
                <a:lnTo>
                  <a:pt x="5080" y="444500"/>
                </a:lnTo>
                <a:lnTo>
                  <a:pt x="8890" y="444500"/>
                </a:lnTo>
                <a:lnTo>
                  <a:pt x="8890" y="443230"/>
                </a:lnTo>
                <a:close/>
              </a:path>
              <a:path w="54609" h="448310">
                <a:moveTo>
                  <a:pt x="16510" y="441960"/>
                </a:moveTo>
                <a:lnTo>
                  <a:pt x="12700" y="441960"/>
                </a:lnTo>
                <a:lnTo>
                  <a:pt x="12700" y="443230"/>
                </a:lnTo>
                <a:lnTo>
                  <a:pt x="16510" y="443230"/>
                </a:lnTo>
                <a:lnTo>
                  <a:pt x="16510" y="441960"/>
                </a:lnTo>
                <a:close/>
              </a:path>
              <a:path w="54609" h="448310">
                <a:moveTo>
                  <a:pt x="25400" y="436880"/>
                </a:moveTo>
                <a:lnTo>
                  <a:pt x="0" y="436880"/>
                </a:lnTo>
                <a:lnTo>
                  <a:pt x="0" y="441960"/>
                </a:lnTo>
                <a:lnTo>
                  <a:pt x="19050" y="441960"/>
                </a:lnTo>
                <a:lnTo>
                  <a:pt x="19050" y="440690"/>
                </a:lnTo>
                <a:lnTo>
                  <a:pt x="22860" y="440690"/>
                </a:lnTo>
                <a:lnTo>
                  <a:pt x="22860" y="438150"/>
                </a:lnTo>
                <a:lnTo>
                  <a:pt x="25400" y="438150"/>
                </a:lnTo>
                <a:lnTo>
                  <a:pt x="25400" y="436880"/>
                </a:lnTo>
                <a:close/>
              </a:path>
              <a:path w="54609" h="448310">
                <a:moveTo>
                  <a:pt x="33020" y="435610"/>
                </a:moveTo>
                <a:lnTo>
                  <a:pt x="29210" y="435610"/>
                </a:lnTo>
                <a:lnTo>
                  <a:pt x="29210" y="436880"/>
                </a:lnTo>
                <a:lnTo>
                  <a:pt x="33020" y="436880"/>
                </a:lnTo>
                <a:lnTo>
                  <a:pt x="33020" y="435610"/>
                </a:lnTo>
                <a:close/>
              </a:path>
              <a:path w="54609" h="448310">
                <a:moveTo>
                  <a:pt x="41909" y="430530"/>
                </a:moveTo>
                <a:lnTo>
                  <a:pt x="0" y="430530"/>
                </a:lnTo>
                <a:lnTo>
                  <a:pt x="0" y="435610"/>
                </a:lnTo>
                <a:lnTo>
                  <a:pt x="35560" y="435610"/>
                </a:lnTo>
                <a:lnTo>
                  <a:pt x="35560" y="434340"/>
                </a:lnTo>
                <a:lnTo>
                  <a:pt x="38100" y="434340"/>
                </a:lnTo>
                <a:lnTo>
                  <a:pt x="38100" y="431800"/>
                </a:lnTo>
                <a:lnTo>
                  <a:pt x="41909" y="431800"/>
                </a:lnTo>
                <a:lnTo>
                  <a:pt x="41909" y="430530"/>
                </a:lnTo>
                <a:close/>
              </a:path>
              <a:path w="54609" h="448310">
                <a:moveTo>
                  <a:pt x="46990" y="429260"/>
                </a:moveTo>
                <a:lnTo>
                  <a:pt x="44450" y="429260"/>
                </a:lnTo>
                <a:lnTo>
                  <a:pt x="44450" y="430530"/>
                </a:lnTo>
                <a:lnTo>
                  <a:pt x="46990" y="430530"/>
                </a:lnTo>
                <a:lnTo>
                  <a:pt x="46990" y="429260"/>
                </a:lnTo>
                <a:close/>
              </a:path>
              <a:path w="54609" h="448310">
                <a:moveTo>
                  <a:pt x="54610" y="424180"/>
                </a:moveTo>
                <a:lnTo>
                  <a:pt x="0" y="424180"/>
                </a:lnTo>
                <a:lnTo>
                  <a:pt x="0" y="429260"/>
                </a:lnTo>
                <a:lnTo>
                  <a:pt x="50800" y="429260"/>
                </a:lnTo>
                <a:lnTo>
                  <a:pt x="50800" y="427990"/>
                </a:lnTo>
                <a:lnTo>
                  <a:pt x="53340" y="427990"/>
                </a:lnTo>
                <a:lnTo>
                  <a:pt x="53340" y="425450"/>
                </a:lnTo>
                <a:lnTo>
                  <a:pt x="54610" y="425450"/>
                </a:lnTo>
                <a:lnTo>
                  <a:pt x="54610" y="424180"/>
                </a:lnTo>
                <a:close/>
              </a:path>
              <a:path w="54609" h="448310">
                <a:moveTo>
                  <a:pt x="54610" y="417830"/>
                </a:moveTo>
                <a:lnTo>
                  <a:pt x="0" y="417830"/>
                </a:lnTo>
                <a:lnTo>
                  <a:pt x="0" y="422910"/>
                </a:lnTo>
                <a:lnTo>
                  <a:pt x="54610" y="422910"/>
                </a:lnTo>
                <a:lnTo>
                  <a:pt x="54610" y="417830"/>
                </a:lnTo>
                <a:close/>
              </a:path>
              <a:path w="54609" h="448310">
                <a:moveTo>
                  <a:pt x="54610" y="411480"/>
                </a:moveTo>
                <a:lnTo>
                  <a:pt x="0" y="411480"/>
                </a:lnTo>
                <a:lnTo>
                  <a:pt x="0" y="416560"/>
                </a:lnTo>
                <a:lnTo>
                  <a:pt x="54610" y="416560"/>
                </a:lnTo>
                <a:lnTo>
                  <a:pt x="54610" y="411480"/>
                </a:lnTo>
                <a:close/>
              </a:path>
              <a:path w="54609" h="448310">
                <a:moveTo>
                  <a:pt x="54610" y="405130"/>
                </a:moveTo>
                <a:lnTo>
                  <a:pt x="0" y="405130"/>
                </a:lnTo>
                <a:lnTo>
                  <a:pt x="0" y="410210"/>
                </a:lnTo>
                <a:lnTo>
                  <a:pt x="54610" y="410210"/>
                </a:lnTo>
                <a:lnTo>
                  <a:pt x="54610" y="405130"/>
                </a:lnTo>
                <a:close/>
              </a:path>
              <a:path w="54609" h="448310">
                <a:moveTo>
                  <a:pt x="54610" y="398780"/>
                </a:moveTo>
                <a:lnTo>
                  <a:pt x="0" y="398780"/>
                </a:lnTo>
                <a:lnTo>
                  <a:pt x="0" y="403860"/>
                </a:lnTo>
                <a:lnTo>
                  <a:pt x="54610" y="403860"/>
                </a:lnTo>
                <a:lnTo>
                  <a:pt x="54610" y="398780"/>
                </a:lnTo>
                <a:close/>
              </a:path>
              <a:path w="54609" h="448310">
                <a:moveTo>
                  <a:pt x="54610" y="392430"/>
                </a:moveTo>
                <a:lnTo>
                  <a:pt x="0" y="392430"/>
                </a:lnTo>
                <a:lnTo>
                  <a:pt x="0" y="397510"/>
                </a:lnTo>
                <a:lnTo>
                  <a:pt x="54610" y="397510"/>
                </a:lnTo>
                <a:lnTo>
                  <a:pt x="54610" y="392430"/>
                </a:lnTo>
                <a:close/>
              </a:path>
              <a:path w="54609" h="448310">
                <a:moveTo>
                  <a:pt x="54610" y="386080"/>
                </a:moveTo>
                <a:lnTo>
                  <a:pt x="0" y="386080"/>
                </a:lnTo>
                <a:lnTo>
                  <a:pt x="0" y="391160"/>
                </a:lnTo>
                <a:lnTo>
                  <a:pt x="54610" y="391160"/>
                </a:lnTo>
                <a:lnTo>
                  <a:pt x="54610" y="386080"/>
                </a:lnTo>
                <a:close/>
              </a:path>
              <a:path w="54609" h="448310">
                <a:moveTo>
                  <a:pt x="54610" y="379730"/>
                </a:moveTo>
                <a:lnTo>
                  <a:pt x="0" y="379730"/>
                </a:lnTo>
                <a:lnTo>
                  <a:pt x="0" y="384810"/>
                </a:lnTo>
                <a:lnTo>
                  <a:pt x="54610" y="384810"/>
                </a:lnTo>
                <a:lnTo>
                  <a:pt x="54610" y="379730"/>
                </a:lnTo>
                <a:close/>
              </a:path>
              <a:path w="54609" h="448310">
                <a:moveTo>
                  <a:pt x="54610" y="373380"/>
                </a:moveTo>
                <a:lnTo>
                  <a:pt x="0" y="373380"/>
                </a:lnTo>
                <a:lnTo>
                  <a:pt x="0" y="378460"/>
                </a:lnTo>
                <a:lnTo>
                  <a:pt x="54610" y="378460"/>
                </a:lnTo>
                <a:lnTo>
                  <a:pt x="54610" y="373380"/>
                </a:lnTo>
                <a:close/>
              </a:path>
              <a:path w="54609" h="448310">
                <a:moveTo>
                  <a:pt x="54610" y="367030"/>
                </a:moveTo>
                <a:lnTo>
                  <a:pt x="0" y="367030"/>
                </a:lnTo>
                <a:lnTo>
                  <a:pt x="0" y="372110"/>
                </a:lnTo>
                <a:lnTo>
                  <a:pt x="54610" y="372110"/>
                </a:lnTo>
                <a:lnTo>
                  <a:pt x="54610" y="367030"/>
                </a:lnTo>
                <a:close/>
              </a:path>
              <a:path w="54609" h="448310">
                <a:moveTo>
                  <a:pt x="54610" y="360680"/>
                </a:moveTo>
                <a:lnTo>
                  <a:pt x="0" y="360680"/>
                </a:lnTo>
                <a:lnTo>
                  <a:pt x="0" y="365760"/>
                </a:lnTo>
                <a:lnTo>
                  <a:pt x="54610" y="365760"/>
                </a:lnTo>
                <a:lnTo>
                  <a:pt x="54610" y="360680"/>
                </a:lnTo>
                <a:close/>
              </a:path>
              <a:path w="54609" h="448310">
                <a:moveTo>
                  <a:pt x="54610" y="354330"/>
                </a:moveTo>
                <a:lnTo>
                  <a:pt x="0" y="354330"/>
                </a:lnTo>
                <a:lnTo>
                  <a:pt x="0" y="359410"/>
                </a:lnTo>
                <a:lnTo>
                  <a:pt x="54610" y="359410"/>
                </a:lnTo>
                <a:lnTo>
                  <a:pt x="54610" y="354330"/>
                </a:lnTo>
                <a:close/>
              </a:path>
              <a:path w="54609" h="448310">
                <a:moveTo>
                  <a:pt x="54610" y="347980"/>
                </a:moveTo>
                <a:lnTo>
                  <a:pt x="0" y="347980"/>
                </a:lnTo>
                <a:lnTo>
                  <a:pt x="0" y="353060"/>
                </a:lnTo>
                <a:lnTo>
                  <a:pt x="54610" y="353060"/>
                </a:lnTo>
                <a:lnTo>
                  <a:pt x="54610" y="347980"/>
                </a:lnTo>
                <a:close/>
              </a:path>
              <a:path w="54609" h="448310">
                <a:moveTo>
                  <a:pt x="54610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54610" y="346710"/>
                </a:lnTo>
                <a:lnTo>
                  <a:pt x="54610" y="340360"/>
                </a:lnTo>
                <a:close/>
              </a:path>
              <a:path w="54609" h="448310">
                <a:moveTo>
                  <a:pt x="54610" y="335280"/>
                </a:moveTo>
                <a:lnTo>
                  <a:pt x="0" y="335280"/>
                </a:lnTo>
                <a:lnTo>
                  <a:pt x="0" y="339090"/>
                </a:lnTo>
                <a:lnTo>
                  <a:pt x="54610" y="339090"/>
                </a:lnTo>
                <a:lnTo>
                  <a:pt x="54610" y="335280"/>
                </a:lnTo>
                <a:close/>
              </a:path>
              <a:path w="54609" h="448310">
                <a:moveTo>
                  <a:pt x="54610" y="328930"/>
                </a:moveTo>
                <a:lnTo>
                  <a:pt x="0" y="328930"/>
                </a:lnTo>
                <a:lnTo>
                  <a:pt x="0" y="334010"/>
                </a:lnTo>
                <a:lnTo>
                  <a:pt x="54610" y="334010"/>
                </a:lnTo>
                <a:lnTo>
                  <a:pt x="54610" y="328930"/>
                </a:lnTo>
                <a:close/>
              </a:path>
              <a:path w="54609" h="448310">
                <a:moveTo>
                  <a:pt x="54610" y="322580"/>
                </a:moveTo>
                <a:lnTo>
                  <a:pt x="0" y="322580"/>
                </a:lnTo>
                <a:lnTo>
                  <a:pt x="0" y="327660"/>
                </a:lnTo>
                <a:lnTo>
                  <a:pt x="54610" y="327660"/>
                </a:lnTo>
                <a:lnTo>
                  <a:pt x="54610" y="322580"/>
                </a:lnTo>
                <a:close/>
              </a:path>
              <a:path w="54609" h="448310">
                <a:moveTo>
                  <a:pt x="54610" y="314960"/>
                </a:moveTo>
                <a:lnTo>
                  <a:pt x="0" y="314960"/>
                </a:lnTo>
                <a:lnTo>
                  <a:pt x="0" y="321310"/>
                </a:lnTo>
                <a:lnTo>
                  <a:pt x="54610" y="321310"/>
                </a:lnTo>
                <a:lnTo>
                  <a:pt x="54610" y="314960"/>
                </a:lnTo>
                <a:close/>
              </a:path>
              <a:path w="54609" h="448310">
                <a:moveTo>
                  <a:pt x="54610" y="308610"/>
                </a:moveTo>
                <a:lnTo>
                  <a:pt x="0" y="308610"/>
                </a:lnTo>
                <a:lnTo>
                  <a:pt x="0" y="313690"/>
                </a:lnTo>
                <a:lnTo>
                  <a:pt x="54610" y="313690"/>
                </a:lnTo>
                <a:lnTo>
                  <a:pt x="54610" y="308610"/>
                </a:lnTo>
                <a:close/>
              </a:path>
              <a:path w="54609" h="448310">
                <a:moveTo>
                  <a:pt x="54610" y="302260"/>
                </a:moveTo>
                <a:lnTo>
                  <a:pt x="0" y="302260"/>
                </a:lnTo>
                <a:lnTo>
                  <a:pt x="0" y="307340"/>
                </a:lnTo>
                <a:lnTo>
                  <a:pt x="54610" y="307340"/>
                </a:lnTo>
                <a:lnTo>
                  <a:pt x="54610" y="302260"/>
                </a:lnTo>
                <a:close/>
              </a:path>
              <a:path w="54609" h="448310">
                <a:moveTo>
                  <a:pt x="54610" y="297180"/>
                </a:moveTo>
                <a:lnTo>
                  <a:pt x="0" y="297180"/>
                </a:lnTo>
                <a:lnTo>
                  <a:pt x="0" y="300990"/>
                </a:lnTo>
                <a:lnTo>
                  <a:pt x="54610" y="300990"/>
                </a:lnTo>
                <a:lnTo>
                  <a:pt x="54610" y="297180"/>
                </a:lnTo>
                <a:close/>
              </a:path>
              <a:path w="54609" h="448310">
                <a:moveTo>
                  <a:pt x="54610" y="181610"/>
                </a:moveTo>
                <a:lnTo>
                  <a:pt x="0" y="181610"/>
                </a:lnTo>
                <a:lnTo>
                  <a:pt x="0" y="295910"/>
                </a:lnTo>
                <a:lnTo>
                  <a:pt x="54610" y="295910"/>
                </a:lnTo>
                <a:lnTo>
                  <a:pt x="54610" y="18161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6" name="bk object 3326"/>
          <p:cNvSpPr/>
          <p:nvPr/>
        </p:nvSpPr>
        <p:spPr>
          <a:xfrm>
            <a:off x="7764780" y="5742940"/>
            <a:ext cx="55880" cy="477520"/>
          </a:xfrm>
          <a:custGeom>
            <a:avLst/>
            <a:gdLst/>
            <a:ahLst/>
            <a:cxnLst/>
            <a:rect l="l" t="t" r="r" b="b"/>
            <a:pathLst>
              <a:path w="55879" h="47752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  <a:path w="55879" h="477520">
                <a:moveTo>
                  <a:pt x="8889" y="1269"/>
                </a:moveTo>
                <a:lnTo>
                  <a:pt x="0" y="1269"/>
                </a:lnTo>
                <a:lnTo>
                  <a:pt x="0" y="7619"/>
                </a:lnTo>
                <a:lnTo>
                  <a:pt x="30479" y="7619"/>
                </a:lnTo>
                <a:lnTo>
                  <a:pt x="30479" y="6349"/>
                </a:lnTo>
                <a:lnTo>
                  <a:pt x="26670" y="6349"/>
                </a:lnTo>
                <a:lnTo>
                  <a:pt x="26670" y="5079"/>
                </a:lnTo>
                <a:lnTo>
                  <a:pt x="24129" y="5079"/>
                </a:lnTo>
                <a:lnTo>
                  <a:pt x="24129" y="3809"/>
                </a:lnTo>
                <a:lnTo>
                  <a:pt x="15239" y="3809"/>
                </a:lnTo>
                <a:lnTo>
                  <a:pt x="15239" y="2539"/>
                </a:lnTo>
                <a:lnTo>
                  <a:pt x="8889" y="2539"/>
                </a:lnTo>
                <a:lnTo>
                  <a:pt x="8889" y="1269"/>
                </a:lnTo>
                <a:close/>
              </a:path>
              <a:path w="55879" h="477520">
                <a:moveTo>
                  <a:pt x="35560" y="7619"/>
                </a:moveTo>
                <a:lnTo>
                  <a:pt x="0" y="7619"/>
                </a:lnTo>
                <a:lnTo>
                  <a:pt x="0" y="11429"/>
                </a:lnTo>
                <a:lnTo>
                  <a:pt x="43179" y="11429"/>
                </a:lnTo>
                <a:lnTo>
                  <a:pt x="43179" y="10159"/>
                </a:lnTo>
                <a:lnTo>
                  <a:pt x="39370" y="10159"/>
                </a:lnTo>
                <a:lnTo>
                  <a:pt x="39370" y="8889"/>
                </a:lnTo>
                <a:lnTo>
                  <a:pt x="35560" y="8889"/>
                </a:lnTo>
                <a:lnTo>
                  <a:pt x="35560" y="7619"/>
                </a:lnTo>
                <a:close/>
              </a:path>
              <a:path w="55879" h="477520">
                <a:moveTo>
                  <a:pt x="46990" y="11429"/>
                </a:moveTo>
                <a:lnTo>
                  <a:pt x="0" y="11429"/>
                </a:lnTo>
                <a:lnTo>
                  <a:pt x="0" y="13969"/>
                </a:lnTo>
                <a:lnTo>
                  <a:pt x="50800" y="13969"/>
                </a:lnTo>
                <a:lnTo>
                  <a:pt x="50800" y="12699"/>
                </a:lnTo>
                <a:lnTo>
                  <a:pt x="46990" y="12699"/>
                </a:lnTo>
                <a:lnTo>
                  <a:pt x="46990" y="11429"/>
                </a:lnTo>
                <a:close/>
              </a:path>
              <a:path w="55879" h="477520">
                <a:moveTo>
                  <a:pt x="55879" y="13969"/>
                </a:moveTo>
                <a:lnTo>
                  <a:pt x="0" y="13969"/>
                </a:lnTo>
                <a:lnTo>
                  <a:pt x="0" y="17779"/>
                </a:lnTo>
                <a:lnTo>
                  <a:pt x="55879" y="17779"/>
                </a:lnTo>
                <a:lnTo>
                  <a:pt x="55879" y="13969"/>
                </a:lnTo>
                <a:close/>
              </a:path>
              <a:path w="55879" h="477520">
                <a:moveTo>
                  <a:pt x="55879" y="17779"/>
                </a:moveTo>
                <a:lnTo>
                  <a:pt x="0" y="17779"/>
                </a:lnTo>
                <a:lnTo>
                  <a:pt x="0" y="20319"/>
                </a:lnTo>
                <a:lnTo>
                  <a:pt x="55879" y="20319"/>
                </a:lnTo>
                <a:lnTo>
                  <a:pt x="55879" y="17779"/>
                </a:lnTo>
                <a:close/>
              </a:path>
              <a:path w="55879" h="477520">
                <a:moveTo>
                  <a:pt x="55879" y="20319"/>
                </a:moveTo>
                <a:lnTo>
                  <a:pt x="0" y="20319"/>
                </a:lnTo>
                <a:lnTo>
                  <a:pt x="0" y="24129"/>
                </a:lnTo>
                <a:lnTo>
                  <a:pt x="55879" y="24129"/>
                </a:lnTo>
                <a:lnTo>
                  <a:pt x="55879" y="20319"/>
                </a:lnTo>
                <a:close/>
              </a:path>
              <a:path w="55879" h="477520">
                <a:moveTo>
                  <a:pt x="55879" y="24129"/>
                </a:moveTo>
                <a:lnTo>
                  <a:pt x="0" y="24129"/>
                </a:lnTo>
                <a:lnTo>
                  <a:pt x="0" y="26669"/>
                </a:lnTo>
                <a:lnTo>
                  <a:pt x="55879" y="26669"/>
                </a:lnTo>
                <a:lnTo>
                  <a:pt x="55879" y="24129"/>
                </a:lnTo>
                <a:close/>
              </a:path>
              <a:path w="55879" h="477520">
                <a:moveTo>
                  <a:pt x="55879" y="26669"/>
                </a:moveTo>
                <a:lnTo>
                  <a:pt x="0" y="26669"/>
                </a:lnTo>
                <a:lnTo>
                  <a:pt x="0" y="30479"/>
                </a:lnTo>
                <a:lnTo>
                  <a:pt x="55879" y="30479"/>
                </a:lnTo>
                <a:lnTo>
                  <a:pt x="55879" y="26669"/>
                </a:lnTo>
                <a:close/>
              </a:path>
              <a:path w="55879" h="477520">
                <a:moveTo>
                  <a:pt x="55879" y="30479"/>
                </a:moveTo>
                <a:lnTo>
                  <a:pt x="0" y="30479"/>
                </a:lnTo>
                <a:lnTo>
                  <a:pt x="0" y="36829"/>
                </a:lnTo>
                <a:lnTo>
                  <a:pt x="55879" y="36829"/>
                </a:lnTo>
                <a:lnTo>
                  <a:pt x="55879" y="30479"/>
                </a:lnTo>
                <a:close/>
              </a:path>
              <a:path w="55879" h="477520">
                <a:moveTo>
                  <a:pt x="55879" y="36829"/>
                </a:moveTo>
                <a:lnTo>
                  <a:pt x="0" y="36829"/>
                </a:lnTo>
                <a:lnTo>
                  <a:pt x="0" y="39369"/>
                </a:lnTo>
                <a:lnTo>
                  <a:pt x="55879" y="39369"/>
                </a:lnTo>
                <a:lnTo>
                  <a:pt x="55879" y="36829"/>
                </a:lnTo>
                <a:close/>
              </a:path>
              <a:path w="55879" h="477520">
                <a:moveTo>
                  <a:pt x="55879" y="39369"/>
                </a:moveTo>
                <a:lnTo>
                  <a:pt x="0" y="39369"/>
                </a:lnTo>
                <a:lnTo>
                  <a:pt x="0" y="43179"/>
                </a:lnTo>
                <a:lnTo>
                  <a:pt x="55879" y="43179"/>
                </a:lnTo>
                <a:lnTo>
                  <a:pt x="55879" y="39369"/>
                </a:lnTo>
                <a:close/>
              </a:path>
              <a:path w="55879" h="477520">
                <a:moveTo>
                  <a:pt x="55879" y="43179"/>
                </a:moveTo>
                <a:lnTo>
                  <a:pt x="0" y="43179"/>
                </a:lnTo>
                <a:lnTo>
                  <a:pt x="0" y="45719"/>
                </a:lnTo>
                <a:lnTo>
                  <a:pt x="55879" y="45719"/>
                </a:lnTo>
                <a:lnTo>
                  <a:pt x="55879" y="43179"/>
                </a:lnTo>
                <a:close/>
              </a:path>
              <a:path w="55879" h="477520">
                <a:moveTo>
                  <a:pt x="55879" y="45719"/>
                </a:moveTo>
                <a:lnTo>
                  <a:pt x="0" y="45719"/>
                </a:lnTo>
                <a:lnTo>
                  <a:pt x="0" y="49529"/>
                </a:lnTo>
                <a:lnTo>
                  <a:pt x="55879" y="49529"/>
                </a:lnTo>
                <a:lnTo>
                  <a:pt x="55879" y="45719"/>
                </a:lnTo>
                <a:close/>
              </a:path>
              <a:path w="55879" h="477520">
                <a:moveTo>
                  <a:pt x="55879" y="49529"/>
                </a:moveTo>
                <a:lnTo>
                  <a:pt x="0" y="49529"/>
                </a:lnTo>
                <a:lnTo>
                  <a:pt x="0" y="52069"/>
                </a:lnTo>
                <a:lnTo>
                  <a:pt x="55879" y="52069"/>
                </a:lnTo>
                <a:lnTo>
                  <a:pt x="55879" y="49529"/>
                </a:lnTo>
                <a:close/>
              </a:path>
              <a:path w="55879" h="477520">
                <a:moveTo>
                  <a:pt x="55879" y="52069"/>
                </a:moveTo>
                <a:lnTo>
                  <a:pt x="0" y="52069"/>
                </a:lnTo>
                <a:lnTo>
                  <a:pt x="0" y="55879"/>
                </a:lnTo>
                <a:lnTo>
                  <a:pt x="55879" y="55879"/>
                </a:lnTo>
                <a:lnTo>
                  <a:pt x="55879" y="52069"/>
                </a:lnTo>
                <a:close/>
              </a:path>
              <a:path w="55879" h="477520">
                <a:moveTo>
                  <a:pt x="55879" y="55879"/>
                </a:moveTo>
                <a:lnTo>
                  <a:pt x="0" y="55879"/>
                </a:lnTo>
                <a:lnTo>
                  <a:pt x="0" y="58419"/>
                </a:lnTo>
                <a:lnTo>
                  <a:pt x="55879" y="58419"/>
                </a:lnTo>
                <a:lnTo>
                  <a:pt x="55879" y="55879"/>
                </a:lnTo>
                <a:close/>
              </a:path>
              <a:path w="55879" h="477520">
                <a:moveTo>
                  <a:pt x="55879" y="58419"/>
                </a:moveTo>
                <a:lnTo>
                  <a:pt x="0" y="58419"/>
                </a:lnTo>
                <a:lnTo>
                  <a:pt x="0" y="62229"/>
                </a:lnTo>
                <a:lnTo>
                  <a:pt x="55879" y="62229"/>
                </a:lnTo>
                <a:lnTo>
                  <a:pt x="55879" y="58419"/>
                </a:lnTo>
                <a:close/>
              </a:path>
              <a:path w="55879" h="477520">
                <a:moveTo>
                  <a:pt x="55879" y="62229"/>
                </a:moveTo>
                <a:lnTo>
                  <a:pt x="0" y="62229"/>
                </a:lnTo>
                <a:lnTo>
                  <a:pt x="0" y="64769"/>
                </a:lnTo>
                <a:lnTo>
                  <a:pt x="55879" y="64769"/>
                </a:lnTo>
                <a:lnTo>
                  <a:pt x="55879" y="62229"/>
                </a:lnTo>
                <a:close/>
              </a:path>
              <a:path w="55879" h="477520">
                <a:moveTo>
                  <a:pt x="55879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55879" y="71119"/>
                </a:lnTo>
                <a:lnTo>
                  <a:pt x="55879" y="64769"/>
                </a:lnTo>
                <a:close/>
              </a:path>
              <a:path w="55879" h="477520">
                <a:moveTo>
                  <a:pt x="55879" y="71119"/>
                </a:moveTo>
                <a:lnTo>
                  <a:pt x="0" y="71119"/>
                </a:lnTo>
                <a:lnTo>
                  <a:pt x="0" y="74929"/>
                </a:lnTo>
                <a:lnTo>
                  <a:pt x="55879" y="74929"/>
                </a:lnTo>
                <a:lnTo>
                  <a:pt x="55879" y="71119"/>
                </a:lnTo>
                <a:close/>
              </a:path>
              <a:path w="55879" h="477520">
                <a:moveTo>
                  <a:pt x="55879" y="74929"/>
                </a:moveTo>
                <a:lnTo>
                  <a:pt x="0" y="74929"/>
                </a:lnTo>
                <a:lnTo>
                  <a:pt x="0" y="77469"/>
                </a:lnTo>
                <a:lnTo>
                  <a:pt x="55879" y="77469"/>
                </a:lnTo>
                <a:lnTo>
                  <a:pt x="55879" y="74929"/>
                </a:lnTo>
                <a:close/>
              </a:path>
              <a:path w="55879" h="477520">
                <a:moveTo>
                  <a:pt x="55879" y="77469"/>
                </a:moveTo>
                <a:lnTo>
                  <a:pt x="0" y="77469"/>
                </a:lnTo>
                <a:lnTo>
                  <a:pt x="0" y="81279"/>
                </a:lnTo>
                <a:lnTo>
                  <a:pt x="55879" y="81279"/>
                </a:lnTo>
                <a:lnTo>
                  <a:pt x="55879" y="77469"/>
                </a:lnTo>
                <a:close/>
              </a:path>
              <a:path w="55879" h="477520">
                <a:moveTo>
                  <a:pt x="55879" y="81279"/>
                </a:moveTo>
                <a:lnTo>
                  <a:pt x="0" y="81279"/>
                </a:lnTo>
                <a:lnTo>
                  <a:pt x="0" y="83819"/>
                </a:lnTo>
                <a:lnTo>
                  <a:pt x="55879" y="83819"/>
                </a:lnTo>
                <a:lnTo>
                  <a:pt x="55879" y="81279"/>
                </a:lnTo>
                <a:close/>
              </a:path>
              <a:path w="55879" h="477520">
                <a:moveTo>
                  <a:pt x="55879" y="83819"/>
                </a:moveTo>
                <a:lnTo>
                  <a:pt x="0" y="83819"/>
                </a:lnTo>
                <a:lnTo>
                  <a:pt x="0" y="87629"/>
                </a:lnTo>
                <a:lnTo>
                  <a:pt x="55879" y="87629"/>
                </a:lnTo>
                <a:lnTo>
                  <a:pt x="55879" y="83819"/>
                </a:lnTo>
                <a:close/>
              </a:path>
              <a:path w="55879" h="477520">
                <a:moveTo>
                  <a:pt x="55879" y="87629"/>
                </a:moveTo>
                <a:lnTo>
                  <a:pt x="0" y="87629"/>
                </a:lnTo>
                <a:lnTo>
                  <a:pt x="0" y="90169"/>
                </a:lnTo>
                <a:lnTo>
                  <a:pt x="55879" y="90169"/>
                </a:lnTo>
                <a:lnTo>
                  <a:pt x="55879" y="87629"/>
                </a:lnTo>
                <a:close/>
              </a:path>
              <a:path w="55879" h="477520">
                <a:moveTo>
                  <a:pt x="55879" y="90169"/>
                </a:moveTo>
                <a:lnTo>
                  <a:pt x="0" y="90169"/>
                </a:lnTo>
                <a:lnTo>
                  <a:pt x="0" y="93979"/>
                </a:lnTo>
                <a:lnTo>
                  <a:pt x="55879" y="93979"/>
                </a:lnTo>
                <a:lnTo>
                  <a:pt x="55879" y="90169"/>
                </a:lnTo>
                <a:close/>
              </a:path>
              <a:path w="55879" h="477520">
                <a:moveTo>
                  <a:pt x="55879" y="93979"/>
                </a:moveTo>
                <a:lnTo>
                  <a:pt x="0" y="93979"/>
                </a:lnTo>
                <a:lnTo>
                  <a:pt x="0" y="96519"/>
                </a:lnTo>
                <a:lnTo>
                  <a:pt x="55879" y="96519"/>
                </a:lnTo>
                <a:lnTo>
                  <a:pt x="55879" y="93979"/>
                </a:lnTo>
                <a:close/>
              </a:path>
              <a:path w="55879" h="477520">
                <a:moveTo>
                  <a:pt x="55879" y="96519"/>
                </a:moveTo>
                <a:lnTo>
                  <a:pt x="0" y="96519"/>
                </a:lnTo>
                <a:lnTo>
                  <a:pt x="0" y="100329"/>
                </a:lnTo>
                <a:lnTo>
                  <a:pt x="55879" y="100329"/>
                </a:lnTo>
                <a:lnTo>
                  <a:pt x="55879" y="96519"/>
                </a:lnTo>
                <a:close/>
              </a:path>
              <a:path w="55879" h="477520">
                <a:moveTo>
                  <a:pt x="55879" y="100329"/>
                </a:moveTo>
                <a:lnTo>
                  <a:pt x="0" y="100329"/>
                </a:lnTo>
                <a:lnTo>
                  <a:pt x="0" y="102869"/>
                </a:lnTo>
                <a:lnTo>
                  <a:pt x="55879" y="102869"/>
                </a:lnTo>
                <a:lnTo>
                  <a:pt x="55879" y="100329"/>
                </a:lnTo>
                <a:close/>
              </a:path>
              <a:path w="55879" h="477520">
                <a:moveTo>
                  <a:pt x="55879" y="102869"/>
                </a:moveTo>
                <a:lnTo>
                  <a:pt x="0" y="102869"/>
                </a:lnTo>
                <a:lnTo>
                  <a:pt x="0" y="106679"/>
                </a:lnTo>
                <a:lnTo>
                  <a:pt x="55879" y="106679"/>
                </a:lnTo>
                <a:lnTo>
                  <a:pt x="55879" y="102869"/>
                </a:lnTo>
                <a:close/>
              </a:path>
              <a:path w="55879" h="477520">
                <a:moveTo>
                  <a:pt x="55879" y="106679"/>
                </a:moveTo>
                <a:lnTo>
                  <a:pt x="0" y="106679"/>
                </a:lnTo>
                <a:lnTo>
                  <a:pt x="0" y="109219"/>
                </a:lnTo>
                <a:lnTo>
                  <a:pt x="55879" y="109219"/>
                </a:lnTo>
                <a:lnTo>
                  <a:pt x="55879" y="106679"/>
                </a:lnTo>
                <a:close/>
              </a:path>
              <a:path w="55879" h="477520">
                <a:moveTo>
                  <a:pt x="55879" y="109219"/>
                </a:moveTo>
                <a:lnTo>
                  <a:pt x="0" y="109219"/>
                </a:lnTo>
                <a:lnTo>
                  <a:pt x="0" y="113029"/>
                </a:lnTo>
                <a:lnTo>
                  <a:pt x="55879" y="113029"/>
                </a:lnTo>
                <a:lnTo>
                  <a:pt x="55879" y="109219"/>
                </a:lnTo>
                <a:close/>
              </a:path>
              <a:path w="55879" h="477520">
                <a:moveTo>
                  <a:pt x="55879" y="113029"/>
                </a:moveTo>
                <a:lnTo>
                  <a:pt x="0" y="113029"/>
                </a:lnTo>
                <a:lnTo>
                  <a:pt x="0" y="115569"/>
                </a:lnTo>
                <a:lnTo>
                  <a:pt x="55879" y="115569"/>
                </a:lnTo>
                <a:lnTo>
                  <a:pt x="55879" y="113029"/>
                </a:lnTo>
                <a:close/>
              </a:path>
              <a:path w="55879" h="477520">
                <a:moveTo>
                  <a:pt x="55879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55879" y="121919"/>
                </a:lnTo>
                <a:lnTo>
                  <a:pt x="55879" y="115569"/>
                </a:lnTo>
                <a:close/>
              </a:path>
              <a:path w="55879" h="477520">
                <a:moveTo>
                  <a:pt x="55879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55879" y="128269"/>
                </a:lnTo>
                <a:lnTo>
                  <a:pt x="55879" y="121919"/>
                </a:lnTo>
                <a:close/>
              </a:path>
              <a:path w="55879" h="477520">
                <a:moveTo>
                  <a:pt x="55879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55879" y="134619"/>
                </a:lnTo>
                <a:lnTo>
                  <a:pt x="55879" y="128269"/>
                </a:lnTo>
                <a:close/>
              </a:path>
              <a:path w="55879" h="477520">
                <a:moveTo>
                  <a:pt x="55879" y="134619"/>
                </a:moveTo>
                <a:lnTo>
                  <a:pt x="0" y="134619"/>
                </a:lnTo>
                <a:lnTo>
                  <a:pt x="0" y="138429"/>
                </a:lnTo>
                <a:lnTo>
                  <a:pt x="55879" y="138429"/>
                </a:lnTo>
                <a:lnTo>
                  <a:pt x="55879" y="134619"/>
                </a:lnTo>
                <a:close/>
              </a:path>
              <a:path w="55879" h="477520">
                <a:moveTo>
                  <a:pt x="55879" y="138429"/>
                </a:moveTo>
                <a:lnTo>
                  <a:pt x="0" y="138429"/>
                </a:lnTo>
                <a:lnTo>
                  <a:pt x="0" y="151129"/>
                </a:lnTo>
                <a:lnTo>
                  <a:pt x="55879" y="151129"/>
                </a:lnTo>
                <a:lnTo>
                  <a:pt x="55879" y="138429"/>
                </a:lnTo>
                <a:close/>
              </a:path>
              <a:path w="55879" h="477520">
                <a:moveTo>
                  <a:pt x="55879" y="151129"/>
                </a:moveTo>
                <a:lnTo>
                  <a:pt x="0" y="151129"/>
                </a:lnTo>
                <a:lnTo>
                  <a:pt x="0" y="170179"/>
                </a:lnTo>
                <a:lnTo>
                  <a:pt x="55879" y="170179"/>
                </a:lnTo>
                <a:lnTo>
                  <a:pt x="55879" y="151129"/>
                </a:lnTo>
                <a:close/>
              </a:path>
              <a:path w="55879" h="477520">
                <a:moveTo>
                  <a:pt x="55879" y="170179"/>
                </a:moveTo>
                <a:lnTo>
                  <a:pt x="0" y="170179"/>
                </a:lnTo>
                <a:lnTo>
                  <a:pt x="0" y="176529"/>
                </a:lnTo>
                <a:lnTo>
                  <a:pt x="55879" y="176529"/>
                </a:lnTo>
                <a:lnTo>
                  <a:pt x="55879" y="170179"/>
                </a:lnTo>
                <a:close/>
              </a:path>
              <a:path w="55879" h="477520">
                <a:moveTo>
                  <a:pt x="55879" y="176529"/>
                </a:moveTo>
                <a:lnTo>
                  <a:pt x="0" y="176529"/>
                </a:lnTo>
                <a:lnTo>
                  <a:pt x="0" y="195579"/>
                </a:lnTo>
                <a:lnTo>
                  <a:pt x="55879" y="195579"/>
                </a:lnTo>
                <a:lnTo>
                  <a:pt x="55879" y="176529"/>
                </a:lnTo>
                <a:close/>
              </a:path>
              <a:path w="55879" h="477520">
                <a:moveTo>
                  <a:pt x="7620" y="476249"/>
                </a:moveTo>
                <a:lnTo>
                  <a:pt x="2540" y="476249"/>
                </a:lnTo>
                <a:lnTo>
                  <a:pt x="2540" y="477519"/>
                </a:lnTo>
                <a:lnTo>
                  <a:pt x="7620" y="477519"/>
                </a:lnTo>
                <a:lnTo>
                  <a:pt x="7620" y="476249"/>
                </a:lnTo>
                <a:close/>
              </a:path>
              <a:path w="55879" h="477520">
                <a:moveTo>
                  <a:pt x="24129" y="471169"/>
                </a:moveTo>
                <a:lnTo>
                  <a:pt x="0" y="471169"/>
                </a:lnTo>
                <a:lnTo>
                  <a:pt x="0" y="476249"/>
                </a:lnTo>
                <a:lnTo>
                  <a:pt x="13970" y="476249"/>
                </a:lnTo>
                <a:lnTo>
                  <a:pt x="13970" y="474979"/>
                </a:lnTo>
                <a:lnTo>
                  <a:pt x="20320" y="474979"/>
                </a:lnTo>
                <a:lnTo>
                  <a:pt x="20320" y="472439"/>
                </a:lnTo>
                <a:lnTo>
                  <a:pt x="24129" y="472439"/>
                </a:lnTo>
                <a:lnTo>
                  <a:pt x="24129" y="471169"/>
                </a:lnTo>
                <a:close/>
              </a:path>
              <a:path w="55879" h="477520">
                <a:moveTo>
                  <a:pt x="34290" y="469899"/>
                </a:moveTo>
                <a:lnTo>
                  <a:pt x="29209" y="469899"/>
                </a:lnTo>
                <a:lnTo>
                  <a:pt x="29209" y="471169"/>
                </a:lnTo>
                <a:lnTo>
                  <a:pt x="34290" y="471169"/>
                </a:lnTo>
                <a:lnTo>
                  <a:pt x="34290" y="469899"/>
                </a:lnTo>
                <a:close/>
              </a:path>
              <a:path w="55879" h="477520">
                <a:moveTo>
                  <a:pt x="45720" y="464819"/>
                </a:moveTo>
                <a:lnTo>
                  <a:pt x="0" y="464819"/>
                </a:lnTo>
                <a:lnTo>
                  <a:pt x="0" y="469899"/>
                </a:lnTo>
                <a:lnTo>
                  <a:pt x="38100" y="469899"/>
                </a:lnTo>
                <a:lnTo>
                  <a:pt x="38100" y="468629"/>
                </a:lnTo>
                <a:lnTo>
                  <a:pt x="41909" y="468629"/>
                </a:lnTo>
                <a:lnTo>
                  <a:pt x="41909" y="466089"/>
                </a:lnTo>
                <a:lnTo>
                  <a:pt x="45720" y="466089"/>
                </a:lnTo>
                <a:lnTo>
                  <a:pt x="45720" y="464819"/>
                </a:lnTo>
                <a:close/>
              </a:path>
              <a:path w="55879" h="477520">
                <a:moveTo>
                  <a:pt x="54609" y="463549"/>
                </a:moveTo>
                <a:lnTo>
                  <a:pt x="49530" y="463549"/>
                </a:lnTo>
                <a:lnTo>
                  <a:pt x="49530" y="464819"/>
                </a:lnTo>
                <a:lnTo>
                  <a:pt x="54609" y="464819"/>
                </a:lnTo>
                <a:lnTo>
                  <a:pt x="54609" y="463549"/>
                </a:lnTo>
                <a:close/>
              </a:path>
              <a:path w="55879" h="477520">
                <a:moveTo>
                  <a:pt x="55879" y="458469"/>
                </a:moveTo>
                <a:lnTo>
                  <a:pt x="0" y="458469"/>
                </a:lnTo>
                <a:lnTo>
                  <a:pt x="0" y="463549"/>
                </a:lnTo>
                <a:lnTo>
                  <a:pt x="55879" y="463549"/>
                </a:lnTo>
                <a:lnTo>
                  <a:pt x="55879" y="458469"/>
                </a:lnTo>
                <a:close/>
              </a:path>
              <a:path w="55879" h="477520">
                <a:moveTo>
                  <a:pt x="55879" y="452119"/>
                </a:moveTo>
                <a:lnTo>
                  <a:pt x="0" y="452119"/>
                </a:lnTo>
                <a:lnTo>
                  <a:pt x="0" y="457199"/>
                </a:lnTo>
                <a:lnTo>
                  <a:pt x="55879" y="457199"/>
                </a:lnTo>
                <a:lnTo>
                  <a:pt x="55879" y="452119"/>
                </a:lnTo>
                <a:close/>
              </a:path>
              <a:path w="55879" h="477520">
                <a:moveTo>
                  <a:pt x="55879" y="445769"/>
                </a:moveTo>
                <a:lnTo>
                  <a:pt x="0" y="445769"/>
                </a:lnTo>
                <a:lnTo>
                  <a:pt x="0" y="450849"/>
                </a:lnTo>
                <a:lnTo>
                  <a:pt x="55879" y="450849"/>
                </a:lnTo>
                <a:lnTo>
                  <a:pt x="55879" y="445769"/>
                </a:lnTo>
                <a:close/>
              </a:path>
              <a:path w="55879" h="477520">
                <a:moveTo>
                  <a:pt x="55879" y="439419"/>
                </a:moveTo>
                <a:lnTo>
                  <a:pt x="0" y="439419"/>
                </a:lnTo>
                <a:lnTo>
                  <a:pt x="0" y="444499"/>
                </a:lnTo>
                <a:lnTo>
                  <a:pt x="55879" y="444499"/>
                </a:lnTo>
                <a:lnTo>
                  <a:pt x="55879" y="439419"/>
                </a:lnTo>
                <a:close/>
              </a:path>
              <a:path w="55879" h="477520">
                <a:moveTo>
                  <a:pt x="55879" y="433069"/>
                </a:moveTo>
                <a:lnTo>
                  <a:pt x="0" y="433069"/>
                </a:lnTo>
                <a:lnTo>
                  <a:pt x="0" y="438149"/>
                </a:lnTo>
                <a:lnTo>
                  <a:pt x="55879" y="438149"/>
                </a:lnTo>
                <a:lnTo>
                  <a:pt x="55879" y="433069"/>
                </a:lnTo>
                <a:close/>
              </a:path>
              <a:path w="55879" h="477520">
                <a:moveTo>
                  <a:pt x="55879" y="426719"/>
                </a:moveTo>
                <a:lnTo>
                  <a:pt x="0" y="426719"/>
                </a:lnTo>
                <a:lnTo>
                  <a:pt x="0" y="431799"/>
                </a:lnTo>
                <a:lnTo>
                  <a:pt x="55879" y="431799"/>
                </a:lnTo>
                <a:lnTo>
                  <a:pt x="55879" y="426719"/>
                </a:lnTo>
                <a:close/>
              </a:path>
              <a:path w="55879" h="477520">
                <a:moveTo>
                  <a:pt x="55879" y="420369"/>
                </a:moveTo>
                <a:lnTo>
                  <a:pt x="0" y="420369"/>
                </a:lnTo>
                <a:lnTo>
                  <a:pt x="0" y="425449"/>
                </a:lnTo>
                <a:lnTo>
                  <a:pt x="55879" y="425449"/>
                </a:lnTo>
                <a:lnTo>
                  <a:pt x="55879" y="420369"/>
                </a:lnTo>
                <a:close/>
              </a:path>
              <a:path w="55879" h="477520">
                <a:moveTo>
                  <a:pt x="55879" y="414019"/>
                </a:moveTo>
                <a:lnTo>
                  <a:pt x="0" y="414019"/>
                </a:lnTo>
                <a:lnTo>
                  <a:pt x="0" y="419099"/>
                </a:lnTo>
                <a:lnTo>
                  <a:pt x="55879" y="419099"/>
                </a:lnTo>
                <a:lnTo>
                  <a:pt x="55879" y="414019"/>
                </a:lnTo>
                <a:close/>
              </a:path>
              <a:path w="55879" h="477520">
                <a:moveTo>
                  <a:pt x="55879" y="407669"/>
                </a:moveTo>
                <a:lnTo>
                  <a:pt x="0" y="407669"/>
                </a:lnTo>
                <a:lnTo>
                  <a:pt x="0" y="412749"/>
                </a:lnTo>
                <a:lnTo>
                  <a:pt x="55879" y="412749"/>
                </a:lnTo>
                <a:lnTo>
                  <a:pt x="55879" y="407669"/>
                </a:lnTo>
                <a:close/>
              </a:path>
              <a:path w="55879" h="477520">
                <a:moveTo>
                  <a:pt x="55879" y="401319"/>
                </a:moveTo>
                <a:lnTo>
                  <a:pt x="0" y="401319"/>
                </a:lnTo>
                <a:lnTo>
                  <a:pt x="0" y="406399"/>
                </a:lnTo>
                <a:lnTo>
                  <a:pt x="55879" y="406399"/>
                </a:lnTo>
                <a:lnTo>
                  <a:pt x="55879" y="401319"/>
                </a:lnTo>
                <a:close/>
              </a:path>
              <a:path w="55879" h="477520">
                <a:moveTo>
                  <a:pt x="55879" y="394969"/>
                </a:moveTo>
                <a:lnTo>
                  <a:pt x="0" y="394969"/>
                </a:lnTo>
                <a:lnTo>
                  <a:pt x="0" y="400049"/>
                </a:lnTo>
                <a:lnTo>
                  <a:pt x="55879" y="400049"/>
                </a:lnTo>
                <a:lnTo>
                  <a:pt x="55879" y="394969"/>
                </a:lnTo>
                <a:close/>
              </a:path>
              <a:path w="55879" h="477520">
                <a:moveTo>
                  <a:pt x="55879" y="388619"/>
                </a:moveTo>
                <a:lnTo>
                  <a:pt x="0" y="388619"/>
                </a:lnTo>
                <a:lnTo>
                  <a:pt x="0" y="393699"/>
                </a:lnTo>
                <a:lnTo>
                  <a:pt x="55879" y="393699"/>
                </a:lnTo>
                <a:lnTo>
                  <a:pt x="55879" y="388619"/>
                </a:lnTo>
                <a:close/>
              </a:path>
              <a:path w="55879" h="477520">
                <a:moveTo>
                  <a:pt x="55879" y="382269"/>
                </a:moveTo>
                <a:lnTo>
                  <a:pt x="0" y="382269"/>
                </a:lnTo>
                <a:lnTo>
                  <a:pt x="0" y="387349"/>
                </a:lnTo>
                <a:lnTo>
                  <a:pt x="55879" y="387349"/>
                </a:lnTo>
                <a:lnTo>
                  <a:pt x="55879" y="382269"/>
                </a:lnTo>
                <a:close/>
              </a:path>
              <a:path w="55879" h="477520">
                <a:moveTo>
                  <a:pt x="55879" y="375919"/>
                </a:moveTo>
                <a:lnTo>
                  <a:pt x="0" y="375919"/>
                </a:lnTo>
                <a:lnTo>
                  <a:pt x="0" y="380999"/>
                </a:lnTo>
                <a:lnTo>
                  <a:pt x="55879" y="380999"/>
                </a:lnTo>
                <a:lnTo>
                  <a:pt x="55879" y="375919"/>
                </a:lnTo>
                <a:close/>
              </a:path>
              <a:path w="55879" h="477520">
                <a:moveTo>
                  <a:pt x="55879" y="369569"/>
                </a:moveTo>
                <a:lnTo>
                  <a:pt x="0" y="369569"/>
                </a:lnTo>
                <a:lnTo>
                  <a:pt x="0" y="374649"/>
                </a:lnTo>
                <a:lnTo>
                  <a:pt x="55879" y="374649"/>
                </a:lnTo>
                <a:lnTo>
                  <a:pt x="55879" y="369569"/>
                </a:lnTo>
                <a:close/>
              </a:path>
              <a:path w="55879" h="477520">
                <a:moveTo>
                  <a:pt x="55879" y="363219"/>
                </a:moveTo>
                <a:lnTo>
                  <a:pt x="0" y="363219"/>
                </a:lnTo>
                <a:lnTo>
                  <a:pt x="0" y="368299"/>
                </a:lnTo>
                <a:lnTo>
                  <a:pt x="55879" y="368299"/>
                </a:lnTo>
                <a:lnTo>
                  <a:pt x="55879" y="363219"/>
                </a:lnTo>
                <a:close/>
              </a:path>
              <a:path w="55879" h="477520">
                <a:moveTo>
                  <a:pt x="55879" y="355599"/>
                </a:moveTo>
                <a:lnTo>
                  <a:pt x="0" y="355599"/>
                </a:lnTo>
                <a:lnTo>
                  <a:pt x="0" y="361949"/>
                </a:lnTo>
                <a:lnTo>
                  <a:pt x="55879" y="361949"/>
                </a:lnTo>
                <a:lnTo>
                  <a:pt x="55879" y="355599"/>
                </a:lnTo>
                <a:close/>
              </a:path>
              <a:path w="55879" h="477520">
                <a:moveTo>
                  <a:pt x="55879" y="350519"/>
                </a:moveTo>
                <a:lnTo>
                  <a:pt x="0" y="350519"/>
                </a:lnTo>
                <a:lnTo>
                  <a:pt x="0" y="354329"/>
                </a:lnTo>
                <a:lnTo>
                  <a:pt x="55879" y="354329"/>
                </a:lnTo>
                <a:lnTo>
                  <a:pt x="55879" y="350519"/>
                </a:lnTo>
                <a:close/>
              </a:path>
              <a:path w="55879" h="477520">
                <a:moveTo>
                  <a:pt x="55879" y="344169"/>
                </a:moveTo>
                <a:lnTo>
                  <a:pt x="0" y="344169"/>
                </a:lnTo>
                <a:lnTo>
                  <a:pt x="0" y="349249"/>
                </a:lnTo>
                <a:lnTo>
                  <a:pt x="55879" y="349249"/>
                </a:lnTo>
                <a:lnTo>
                  <a:pt x="55879" y="344169"/>
                </a:lnTo>
                <a:close/>
              </a:path>
              <a:path w="55879" h="477520">
                <a:moveTo>
                  <a:pt x="55879" y="337819"/>
                </a:moveTo>
                <a:lnTo>
                  <a:pt x="0" y="337819"/>
                </a:lnTo>
                <a:lnTo>
                  <a:pt x="0" y="342899"/>
                </a:lnTo>
                <a:lnTo>
                  <a:pt x="55879" y="342899"/>
                </a:lnTo>
                <a:lnTo>
                  <a:pt x="55879" y="337819"/>
                </a:lnTo>
                <a:close/>
              </a:path>
              <a:path w="55879" h="477520">
                <a:moveTo>
                  <a:pt x="55879" y="330199"/>
                </a:moveTo>
                <a:lnTo>
                  <a:pt x="0" y="330199"/>
                </a:lnTo>
                <a:lnTo>
                  <a:pt x="0" y="336549"/>
                </a:lnTo>
                <a:lnTo>
                  <a:pt x="55879" y="336549"/>
                </a:lnTo>
                <a:lnTo>
                  <a:pt x="55879" y="330199"/>
                </a:lnTo>
                <a:close/>
              </a:path>
              <a:path w="55879" h="477520">
                <a:moveTo>
                  <a:pt x="5587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55879" y="328929"/>
                </a:lnTo>
                <a:lnTo>
                  <a:pt x="55879" y="323849"/>
                </a:lnTo>
                <a:close/>
              </a:path>
              <a:path w="55879" h="477520">
                <a:moveTo>
                  <a:pt x="55879" y="317499"/>
                </a:moveTo>
                <a:lnTo>
                  <a:pt x="0" y="317499"/>
                </a:lnTo>
                <a:lnTo>
                  <a:pt x="0" y="322579"/>
                </a:lnTo>
                <a:lnTo>
                  <a:pt x="55879" y="322579"/>
                </a:lnTo>
                <a:lnTo>
                  <a:pt x="55879" y="317499"/>
                </a:lnTo>
                <a:close/>
              </a:path>
              <a:path w="55879" h="477520">
                <a:moveTo>
                  <a:pt x="55879" y="312419"/>
                </a:moveTo>
                <a:lnTo>
                  <a:pt x="0" y="312419"/>
                </a:lnTo>
                <a:lnTo>
                  <a:pt x="0" y="316229"/>
                </a:lnTo>
                <a:lnTo>
                  <a:pt x="55879" y="316229"/>
                </a:lnTo>
                <a:lnTo>
                  <a:pt x="55879" y="312419"/>
                </a:lnTo>
                <a:close/>
              </a:path>
              <a:path w="55879" h="477520">
                <a:moveTo>
                  <a:pt x="55879" y="196849"/>
                </a:moveTo>
                <a:lnTo>
                  <a:pt x="0" y="196849"/>
                </a:lnTo>
                <a:lnTo>
                  <a:pt x="0" y="311149"/>
                </a:lnTo>
                <a:lnTo>
                  <a:pt x="55879" y="311149"/>
                </a:lnTo>
                <a:lnTo>
                  <a:pt x="55879" y="196849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7" name="bk object 3327"/>
          <p:cNvSpPr/>
          <p:nvPr/>
        </p:nvSpPr>
        <p:spPr>
          <a:xfrm>
            <a:off x="7710169" y="5732779"/>
            <a:ext cx="54610" cy="499109"/>
          </a:xfrm>
          <a:custGeom>
            <a:avLst/>
            <a:gdLst/>
            <a:ahLst/>
            <a:cxnLst/>
            <a:rect l="l" t="t" r="r" b="b"/>
            <a:pathLst>
              <a:path w="54609" h="499110">
                <a:moveTo>
                  <a:pt x="2540" y="0"/>
                </a:moveTo>
                <a:lnTo>
                  <a:pt x="0" y="0"/>
                </a:lnTo>
                <a:lnTo>
                  <a:pt x="0" y="2540"/>
                </a:lnTo>
                <a:lnTo>
                  <a:pt x="7620" y="2540"/>
                </a:lnTo>
                <a:lnTo>
                  <a:pt x="762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  <a:path w="54609" h="499110">
                <a:moveTo>
                  <a:pt x="15240" y="2540"/>
                </a:moveTo>
                <a:lnTo>
                  <a:pt x="0" y="2540"/>
                </a:lnTo>
                <a:lnTo>
                  <a:pt x="0" y="5080"/>
                </a:lnTo>
                <a:lnTo>
                  <a:pt x="22859" y="5080"/>
                </a:lnTo>
                <a:lnTo>
                  <a:pt x="22859" y="3810"/>
                </a:lnTo>
                <a:lnTo>
                  <a:pt x="15240" y="3810"/>
                </a:lnTo>
                <a:lnTo>
                  <a:pt x="15240" y="2540"/>
                </a:lnTo>
                <a:close/>
              </a:path>
              <a:path w="54609" h="499110">
                <a:moveTo>
                  <a:pt x="30479" y="5080"/>
                </a:moveTo>
                <a:lnTo>
                  <a:pt x="0" y="5080"/>
                </a:lnTo>
                <a:lnTo>
                  <a:pt x="0" y="8890"/>
                </a:lnTo>
                <a:lnTo>
                  <a:pt x="45719" y="8890"/>
                </a:lnTo>
                <a:lnTo>
                  <a:pt x="45719" y="7620"/>
                </a:lnTo>
                <a:lnTo>
                  <a:pt x="41909" y="7620"/>
                </a:lnTo>
                <a:lnTo>
                  <a:pt x="41909" y="6350"/>
                </a:lnTo>
                <a:lnTo>
                  <a:pt x="30479" y="6350"/>
                </a:lnTo>
                <a:lnTo>
                  <a:pt x="30479" y="5080"/>
                </a:lnTo>
                <a:close/>
              </a:path>
              <a:path w="54609" h="499110">
                <a:moveTo>
                  <a:pt x="52069" y="8890"/>
                </a:moveTo>
                <a:lnTo>
                  <a:pt x="0" y="8890"/>
                </a:lnTo>
                <a:lnTo>
                  <a:pt x="0" y="11430"/>
                </a:lnTo>
                <a:lnTo>
                  <a:pt x="54609" y="11430"/>
                </a:lnTo>
                <a:lnTo>
                  <a:pt x="54609" y="10160"/>
                </a:lnTo>
                <a:lnTo>
                  <a:pt x="52069" y="10160"/>
                </a:lnTo>
                <a:lnTo>
                  <a:pt x="52069" y="8890"/>
                </a:lnTo>
                <a:close/>
              </a:path>
              <a:path w="54609" h="499110">
                <a:moveTo>
                  <a:pt x="54609" y="11430"/>
                </a:moveTo>
                <a:lnTo>
                  <a:pt x="0" y="11430"/>
                </a:lnTo>
                <a:lnTo>
                  <a:pt x="0" y="17780"/>
                </a:lnTo>
                <a:lnTo>
                  <a:pt x="54609" y="17780"/>
                </a:lnTo>
                <a:lnTo>
                  <a:pt x="54609" y="11430"/>
                </a:lnTo>
                <a:close/>
              </a:path>
              <a:path w="54609" h="499110">
                <a:moveTo>
                  <a:pt x="54609" y="17780"/>
                </a:moveTo>
                <a:lnTo>
                  <a:pt x="0" y="17780"/>
                </a:lnTo>
                <a:lnTo>
                  <a:pt x="0" y="21590"/>
                </a:lnTo>
                <a:lnTo>
                  <a:pt x="54609" y="21590"/>
                </a:lnTo>
                <a:lnTo>
                  <a:pt x="54609" y="17780"/>
                </a:lnTo>
                <a:close/>
              </a:path>
              <a:path w="54609" h="499110">
                <a:moveTo>
                  <a:pt x="54609" y="21590"/>
                </a:moveTo>
                <a:lnTo>
                  <a:pt x="0" y="21590"/>
                </a:lnTo>
                <a:lnTo>
                  <a:pt x="0" y="24130"/>
                </a:lnTo>
                <a:lnTo>
                  <a:pt x="54609" y="24130"/>
                </a:lnTo>
                <a:lnTo>
                  <a:pt x="54609" y="21590"/>
                </a:lnTo>
                <a:close/>
              </a:path>
              <a:path w="54609" h="499110">
                <a:moveTo>
                  <a:pt x="54609" y="24130"/>
                </a:moveTo>
                <a:lnTo>
                  <a:pt x="0" y="24130"/>
                </a:lnTo>
                <a:lnTo>
                  <a:pt x="0" y="27940"/>
                </a:lnTo>
                <a:lnTo>
                  <a:pt x="54609" y="27940"/>
                </a:lnTo>
                <a:lnTo>
                  <a:pt x="54609" y="24130"/>
                </a:lnTo>
                <a:close/>
              </a:path>
              <a:path w="54609" h="499110">
                <a:moveTo>
                  <a:pt x="54609" y="27940"/>
                </a:moveTo>
                <a:lnTo>
                  <a:pt x="0" y="27940"/>
                </a:lnTo>
                <a:lnTo>
                  <a:pt x="0" y="30480"/>
                </a:lnTo>
                <a:lnTo>
                  <a:pt x="54609" y="30480"/>
                </a:lnTo>
                <a:lnTo>
                  <a:pt x="54609" y="27940"/>
                </a:lnTo>
                <a:close/>
              </a:path>
              <a:path w="54609" h="499110">
                <a:moveTo>
                  <a:pt x="54609" y="30480"/>
                </a:moveTo>
                <a:lnTo>
                  <a:pt x="0" y="30480"/>
                </a:lnTo>
                <a:lnTo>
                  <a:pt x="0" y="34290"/>
                </a:lnTo>
                <a:lnTo>
                  <a:pt x="54609" y="34290"/>
                </a:lnTo>
                <a:lnTo>
                  <a:pt x="54609" y="30480"/>
                </a:lnTo>
                <a:close/>
              </a:path>
              <a:path w="54609" h="499110">
                <a:moveTo>
                  <a:pt x="54609" y="34290"/>
                </a:moveTo>
                <a:lnTo>
                  <a:pt x="0" y="34290"/>
                </a:lnTo>
                <a:lnTo>
                  <a:pt x="0" y="36830"/>
                </a:lnTo>
                <a:lnTo>
                  <a:pt x="54609" y="36830"/>
                </a:lnTo>
                <a:lnTo>
                  <a:pt x="54609" y="34290"/>
                </a:lnTo>
                <a:close/>
              </a:path>
              <a:path w="54609" h="499110">
                <a:moveTo>
                  <a:pt x="54609" y="36830"/>
                </a:moveTo>
                <a:lnTo>
                  <a:pt x="0" y="36830"/>
                </a:lnTo>
                <a:lnTo>
                  <a:pt x="0" y="40640"/>
                </a:lnTo>
                <a:lnTo>
                  <a:pt x="54609" y="40640"/>
                </a:lnTo>
                <a:lnTo>
                  <a:pt x="54609" y="36830"/>
                </a:lnTo>
                <a:close/>
              </a:path>
              <a:path w="54609" h="499110">
                <a:moveTo>
                  <a:pt x="54609" y="40640"/>
                </a:moveTo>
                <a:lnTo>
                  <a:pt x="0" y="40640"/>
                </a:lnTo>
                <a:lnTo>
                  <a:pt x="0" y="46990"/>
                </a:lnTo>
                <a:lnTo>
                  <a:pt x="54609" y="46990"/>
                </a:lnTo>
                <a:lnTo>
                  <a:pt x="54609" y="40640"/>
                </a:lnTo>
                <a:close/>
              </a:path>
              <a:path w="54609" h="499110">
                <a:moveTo>
                  <a:pt x="54609" y="46990"/>
                </a:moveTo>
                <a:lnTo>
                  <a:pt x="0" y="46990"/>
                </a:lnTo>
                <a:lnTo>
                  <a:pt x="0" y="49530"/>
                </a:lnTo>
                <a:lnTo>
                  <a:pt x="54609" y="49530"/>
                </a:lnTo>
                <a:lnTo>
                  <a:pt x="54609" y="46990"/>
                </a:lnTo>
                <a:close/>
              </a:path>
              <a:path w="54609" h="499110">
                <a:moveTo>
                  <a:pt x="54609" y="49530"/>
                </a:moveTo>
                <a:lnTo>
                  <a:pt x="0" y="49530"/>
                </a:lnTo>
                <a:lnTo>
                  <a:pt x="0" y="53340"/>
                </a:lnTo>
                <a:lnTo>
                  <a:pt x="54609" y="53340"/>
                </a:lnTo>
                <a:lnTo>
                  <a:pt x="54609" y="49530"/>
                </a:lnTo>
                <a:close/>
              </a:path>
              <a:path w="54609" h="499110">
                <a:moveTo>
                  <a:pt x="54609" y="53340"/>
                </a:moveTo>
                <a:lnTo>
                  <a:pt x="0" y="53340"/>
                </a:lnTo>
                <a:lnTo>
                  <a:pt x="0" y="55880"/>
                </a:lnTo>
                <a:lnTo>
                  <a:pt x="54609" y="55880"/>
                </a:lnTo>
                <a:lnTo>
                  <a:pt x="54609" y="53340"/>
                </a:lnTo>
                <a:close/>
              </a:path>
              <a:path w="54609" h="499110">
                <a:moveTo>
                  <a:pt x="54609" y="55880"/>
                </a:moveTo>
                <a:lnTo>
                  <a:pt x="0" y="55880"/>
                </a:lnTo>
                <a:lnTo>
                  <a:pt x="0" y="59690"/>
                </a:lnTo>
                <a:lnTo>
                  <a:pt x="54609" y="59690"/>
                </a:lnTo>
                <a:lnTo>
                  <a:pt x="54609" y="55880"/>
                </a:lnTo>
                <a:close/>
              </a:path>
              <a:path w="54609" h="499110">
                <a:moveTo>
                  <a:pt x="54609" y="59690"/>
                </a:moveTo>
                <a:lnTo>
                  <a:pt x="0" y="59690"/>
                </a:lnTo>
                <a:lnTo>
                  <a:pt x="0" y="62230"/>
                </a:lnTo>
                <a:lnTo>
                  <a:pt x="54609" y="62230"/>
                </a:lnTo>
                <a:lnTo>
                  <a:pt x="54609" y="59690"/>
                </a:lnTo>
                <a:close/>
              </a:path>
              <a:path w="54609" h="499110">
                <a:moveTo>
                  <a:pt x="54609" y="62230"/>
                </a:moveTo>
                <a:lnTo>
                  <a:pt x="0" y="62230"/>
                </a:lnTo>
                <a:lnTo>
                  <a:pt x="0" y="66040"/>
                </a:lnTo>
                <a:lnTo>
                  <a:pt x="54609" y="66040"/>
                </a:lnTo>
                <a:lnTo>
                  <a:pt x="54609" y="62230"/>
                </a:lnTo>
                <a:close/>
              </a:path>
              <a:path w="54609" h="499110">
                <a:moveTo>
                  <a:pt x="54609" y="66040"/>
                </a:moveTo>
                <a:lnTo>
                  <a:pt x="0" y="66040"/>
                </a:lnTo>
                <a:lnTo>
                  <a:pt x="0" y="68580"/>
                </a:lnTo>
                <a:lnTo>
                  <a:pt x="54609" y="68580"/>
                </a:lnTo>
                <a:lnTo>
                  <a:pt x="54609" y="66040"/>
                </a:lnTo>
                <a:close/>
              </a:path>
              <a:path w="54609" h="499110">
                <a:moveTo>
                  <a:pt x="54609" y="68580"/>
                </a:moveTo>
                <a:lnTo>
                  <a:pt x="0" y="68580"/>
                </a:lnTo>
                <a:lnTo>
                  <a:pt x="0" y="72390"/>
                </a:lnTo>
                <a:lnTo>
                  <a:pt x="54609" y="72390"/>
                </a:lnTo>
                <a:lnTo>
                  <a:pt x="54609" y="68580"/>
                </a:lnTo>
                <a:close/>
              </a:path>
              <a:path w="54609" h="499110">
                <a:moveTo>
                  <a:pt x="54609" y="72390"/>
                </a:moveTo>
                <a:lnTo>
                  <a:pt x="0" y="72390"/>
                </a:lnTo>
                <a:lnTo>
                  <a:pt x="0" y="74930"/>
                </a:lnTo>
                <a:lnTo>
                  <a:pt x="54609" y="74930"/>
                </a:lnTo>
                <a:lnTo>
                  <a:pt x="54609" y="72390"/>
                </a:lnTo>
                <a:close/>
              </a:path>
              <a:path w="54609" h="499110">
                <a:moveTo>
                  <a:pt x="54609" y="74930"/>
                </a:moveTo>
                <a:lnTo>
                  <a:pt x="0" y="74930"/>
                </a:lnTo>
                <a:lnTo>
                  <a:pt x="0" y="81280"/>
                </a:lnTo>
                <a:lnTo>
                  <a:pt x="54609" y="81280"/>
                </a:lnTo>
                <a:lnTo>
                  <a:pt x="54609" y="74930"/>
                </a:lnTo>
                <a:close/>
              </a:path>
              <a:path w="54609" h="499110">
                <a:moveTo>
                  <a:pt x="54609" y="81280"/>
                </a:moveTo>
                <a:lnTo>
                  <a:pt x="0" y="81280"/>
                </a:lnTo>
                <a:lnTo>
                  <a:pt x="0" y="85090"/>
                </a:lnTo>
                <a:lnTo>
                  <a:pt x="54609" y="85090"/>
                </a:lnTo>
                <a:lnTo>
                  <a:pt x="54609" y="81280"/>
                </a:lnTo>
                <a:close/>
              </a:path>
              <a:path w="54609" h="499110">
                <a:moveTo>
                  <a:pt x="54609" y="85090"/>
                </a:moveTo>
                <a:lnTo>
                  <a:pt x="0" y="85090"/>
                </a:lnTo>
                <a:lnTo>
                  <a:pt x="0" y="87630"/>
                </a:lnTo>
                <a:lnTo>
                  <a:pt x="54609" y="87630"/>
                </a:lnTo>
                <a:lnTo>
                  <a:pt x="54609" y="85090"/>
                </a:lnTo>
                <a:close/>
              </a:path>
              <a:path w="54609" h="499110">
                <a:moveTo>
                  <a:pt x="54609" y="87630"/>
                </a:moveTo>
                <a:lnTo>
                  <a:pt x="0" y="87630"/>
                </a:lnTo>
                <a:lnTo>
                  <a:pt x="0" y="91440"/>
                </a:lnTo>
                <a:lnTo>
                  <a:pt x="54609" y="91440"/>
                </a:lnTo>
                <a:lnTo>
                  <a:pt x="54609" y="87630"/>
                </a:lnTo>
                <a:close/>
              </a:path>
              <a:path w="54609" h="499110">
                <a:moveTo>
                  <a:pt x="54609" y="91440"/>
                </a:moveTo>
                <a:lnTo>
                  <a:pt x="0" y="91440"/>
                </a:lnTo>
                <a:lnTo>
                  <a:pt x="0" y="93980"/>
                </a:lnTo>
                <a:lnTo>
                  <a:pt x="54609" y="93980"/>
                </a:lnTo>
                <a:lnTo>
                  <a:pt x="54609" y="91440"/>
                </a:lnTo>
                <a:close/>
              </a:path>
              <a:path w="54609" h="499110">
                <a:moveTo>
                  <a:pt x="54609" y="93980"/>
                </a:moveTo>
                <a:lnTo>
                  <a:pt x="0" y="93980"/>
                </a:lnTo>
                <a:lnTo>
                  <a:pt x="0" y="97790"/>
                </a:lnTo>
                <a:lnTo>
                  <a:pt x="54609" y="97790"/>
                </a:lnTo>
                <a:lnTo>
                  <a:pt x="54609" y="93980"/>
                </a:lnTo>
                <a:close/>
              </a:path>
              <a:path w="54609" h="499110">
                <a:moveTo>
                  <a:pt x="54609" y="97790"/>
                </a:moveTo>
                <a:lnTo>
                  <a:pt x="0" y="97790"/>
                </a:lnTo>
                <a:lnTo>
                  <a:pt x="0" y="100330"/>
                </a:lnTo>
                <a:lnTo>
                  <a:pt x="54609" y="100330"/>
                </a:lnTo>
                <a:lnTo>
                  <a:pt x="54609" y="97790"/>
                </a:lnTo>
                <a:close/>
              </a:path>
              <a:path w="54609" h="499110">
                <a:moveTo>
                  <a:pt x="54609" y="100330"/>
                </a:moveTo>
                <a:lnTo>
                  <a:pt x="0" y="100330"/>
                </a:lnTo>
                <a:lnTo>
                  <a:pt x="0" y="104140"/>
                </a:lnTo>
                <a:lnTo>
                  <a:pt x="54609" y="104140"/>
                </a:lnTo>
                <a:lnTo>
                  <a:pt x="54609" y="100330"/>
                </a:lnTo>
                <a:close/>
              </a:path>
              <a:path w="54609" h="499110">
                <a:moveTo>
                  <a:pt x="54609" y="104140"/>
                </a:moveTo>
                <a:lnTo>
                  <a:pt x="0" y="104140"/>
                </a:lnTo>
                <a:lnTo>
                  <a:pt x="0" y="106680"/>
                </a:lnTo>
                <a:lnTo>
                  <a:pt x="54609" y="106680"/>
                </a:lnTo>
                <a:lnTo>
                  <a:pt x="54609" y="104140"/>
                </a:lnTo>
                <a:close/>
              </a:path>
              <a:path w="54609" h="499110">
                <a:moveTo>
                  <a:pt x="54609" y="106680"/>
                </a:moveTo>
                <a:lnTo>
                  <a:pt x="0" y="106680"/>
                </a:lnTo>
                <a:lnTo>
                  <a:pt x="0" y="110490"/>
                </a:lnTo>
                <a:lnTo>
                  <a:pt x="54609" y="110490"/>
                </a:lnTo>
                <a:lnTo>
                  <a:pt x="54609" y="106680"/>
                </a:lnTo>
                <a:close/>
              </a:path>
              <a:path w="54609" h="499110">
                <a:moveTo>
                  <a:pt x="54609" y="110490"/>
                </a:moveTo>
                <a:lnTo>
                  <a:pt x="0" y="110490"/>
                </a:lnTo>
                <a:lnTo>
                  <a:pt x="0" y="113030"/>
                </a:lnTo>
                <a:lnTo>
                  <a:pt x="54609" y="113030"/>
                </a:lnTo>
                <a:lnTo>
                  <a:pt x="54609" y="110490"/>
                </a:lnTo>
                <a:close/>
              </a:path>
              <a:path w="54609" h="499110">
                <a:moveTo>
                  <a:pt x="54609" y="113030"/>
                </a:moveTo>
                <a:lnTo>
                  <a:pt x="0" y="113030"/>
                </a:lnTo>
                <a:lnTo>
                  <a:pt x="0" y="116840"/>
                </a:lnTo>
                <a:lnTo>
                  <a:pt x="54609" y="116840"/>
                </a:lnTo>
                <a:lnTo>
                  <a:pt x="54609" y="113030"/>
                </a:lnTo>
                <a:close/>
              </a:path>
              <a:path w="54609" h="499110">
                <a:moveTo>
                  <a:pt x="54609" y="116840"/>
                </a:moveTo>
                <a:lnTo>
                  <a:pt x="0" y="116840"/>
                </a:lnTo>
                <a:lnTo>
                  <a:pt x="0" y="119380"/>
                </a:lnTo>
                <a:lnTo>
                  <a:pt x="54609" y="119380"/>
                </a:lnTo>
                <a:lnTo>
                  <a:pt x="54609" y="116840"/>
                </a:lnTo>
                <a:close/>
              </a:path>
              <a:path w="54609" h="499110">
                <a:moveTo>
                  <a:pt x="54609" y="119380"/>
                </a:moveTo>
                <a:lnTo>
                  <a:pt x="0" y="119380"/>
                </a:lnTo>
                <a:lnTo>
                  <a:pt x="0" y="123190"/>
                </a:lnTo>
                <a:lnTo>
                  <a:pt x="54609" y="123190"/>
                </a:lnTo>
                <a:lnTo>
                  <a:pt x="54609" y="119380"/>
                </a:lnTo>
                <a:close/>
              </a:path>
              <a:path w="54609" h="499110">
                <a:moveTo>
                  <a:pt x="54609" y="123190"/>
                </a:moveTo>
                <a:lnTo>
                  <a:pt x="0" y="123190"/>
                </a:lnTo>
                <a:lnTo>
                  <a:pt x="0" y="125730"/>
                </a:lnTo>
                <a:lnTo>
                  <a:pt x="54609" y="125730"/>
                </a:lnTo>
                <a:lnTo>
                  <a:pt x="54609" y="123190"/>
                </a:lnTo>
                <a:close/>
              </a:path>
              <a:path w="54609" h="499110">
                <a:moveTo>
                  <a:pt x="54609" y="125730"/>
                </a:moveTo>
                <a:lnTo>
                  <a:pt x="0" y="125730"/>
                </a:lnTo>
                <a:lnTo>
                  <a:pt x="0" y="132080"/>
                </a:lnTo>
                <a:lnTo>
                  <a:pt x="54609" y="132080"/>
                </a:lnTo>
                <a:lnTo>
                  <a:pt x="54609" y="125730"/>
                </a:lnTo>
                <a:close/>
              </a:path>
              <a:path w="54609" h="499110">
                <a:moveTo>
                  <a:pt x="54609" y="132080"/>
                </a:moveTo>
                <a:lnTo>
                  <a:pt x="0" y="132080"/>
                </a:lnTo>
                <a:lnTo>
                  <a:pt x="0" y="138430"/>
                </a:lnTo>
                <a:lnTo>
                  <a:pt x="54609" y="138430"/>
                </a:lnTo>
                <a:lnTo>
                  <a:pt x="54609" y="132080"/>
                </a:lnTo>
                <a:close/>
              </a:path>
              <a:path w="54609" h="499110">
                <a:moveTo>
                  <a:pt x="54609" y="138430"/>
                </a:moveTo>
                <a:lnTo>
                  <a:pt x="0" y="138430"/>
                </a:lnTo>
                <a:lnTo>
                  <a:pt x="0" y="144780"/>
                </a:lnTo>
                <a:lnTo>
                  <a:pt x="54609" y="144780"/>
                </a:lnTo>
                <a:lnTo>
                  <a:pt x="54609" y="138430"/>
                </a:lnTo>
                <a:close/>
              </a:path>
              <a:path w="54609" h="499110">
                <a:moveTo>
                  <a:pt x="54609" y="144780"/>
                </a:moveTo>
                <a:lnTo>
                  <a:pt x="0" y="144780"/>
                </a:lnTo>
                <a:lnTo>
                  <a:pt x="0" y="148590"/>
                </a:lnTo>
                <a:lnTo>
                  <a:pt x="54609" y="148590"/>
                </a:lnTo>
                <a:lnTo>
                  <a:pt x="54609" y="144780"/>
                </a:lnTo>
                <a:close/>
              </a:path>
              <a:path w="54609" h="499110">
                <a:moveTo>
                  <a:pt x="54609" y="148590"/>
                </a:moveTo>
                <a:lnTo>
                  <a:pt x="0" y="148590"/>
                </a:lnTo>
                <a:lnTo>
                  <a:pt x="0" y="161290"/>
                </a:lnTo>
                <a:lnTo>
                  <a:pt x="54609" y="161290"/>
                </a:lnTo>
                <a:lnTo>
                  <a:pt x="54609" y="148590"/>
                </a:lnTo>
                <a:close/>
              </a:path>
              <a:path w="54609" h="499110">
                <a:moveTo>
                  <a:pt x="54609" y="161290"/>
                </a:moveTo>
                <a:lnTo>
                  <a:pt x="0" y="161290"/>
                </a:lnTo>
                <a:lnTo>
                  <a:pt x="0" y="180340"/>
                </a:lnTo>
                <a:lnTo>
                  <a:pt x="54609" y="180340"/>
                </a:lnTo>
                <a:lnTo>
                  <a:pt x="54609" y="161290"/>
                </a:lnTo>
                <a:close/>
              </a:path>
              <a:path w="54609" h="499110">
                <a:moveTo>
                  <a:pt x="54609" y="180340"/>
                </a:moveTo>
                <a:lnTo>
                  <a:pt x="0" y="180340"/>
                </a:lnTo>
                <a:lnTo>
                  <a:pt x="0" y="186690"/>
                </a:lnTo>
                <a:lnTo>
                  <a:pt x="54609" y="186690"/>
                </a:lnTo>
                <a:lnTo>
                  <a:pt x="54609" y="180340"/>
                </a:lnTo>
                <a:close/>
              </a:path>
              <a:path w="54609" h="499110">
                <a:moveTo>
                  <a:pt x="54609" y="186690"/>
                </a:moveTo>
                <a:lnTo>
                  <a:pt x="0" y="186690"/>
                </a:lnTo>
                <a:lnTo>
                  <a:pt x="0" y="205740"/>
                </a:lnTo>
                <a:lnTo>
                  <a:pt x="54609" y="205740"/>
                </a:lnTo>
                <a:lnTo>
                  <a:pt x="54609" y="186690"/>
                </a:lnTo>
                <a:close/>
              </a:path>
              <a:path w="54609" h="499110">
                <a:moveTo>
                  <a:pt x="17779" y="494030"/>
                </a:moveTo>
                <a:lnTo>
                  <a:pt x="0" y="494030"/>
                </a:lnTo>
                <a:lnTo>
                  <a:pt x="0" y="499110"/>
                </a:lnTo>
                <a:lnTo>
                  <a:pt x="2540" y="499110"/>
                </a:lnTo>
                <a:lnTo>
                  <a:pt x="2540" y="497840"/>
                </a:lnTo>
                <a:lnTo>
                  <a:pt x="11429" y="497840"/>
                </a:lnTo>
                <a:lnTo>
                  <a:pt x="11429" y="495300"/>
                </a:lnTo>
                <a:lnTo>
                  <a:pt x="17779" y="495300"/>
                </a:lnTo>
                <a:lnTo>
                  <a:pt x="17779" y="494030"/>
                </a:lnTo>
                <a:close/>
              </a:path>
              <a:path w="54609" h="499110">
                <a:moveTo>
                  <a:pt x="31750" y="492760"/>
                </a:moveTo>
                <a:lnTo>
                  <a:pt x="25399" y="492760"/>
                </a:lnTo>
                <a:lnTo>
                  <a:pt x="25399" y="494030"/>
                </a:lnTo>
                <a:lnTo>
                  <a:pt x="31750" y="494030"/>
                </a:lnTo>
                <a:lnTo>
                  <a:pt x="31750" y="492760"/>
                </a:lnTo>
                <a:close/>
              </a:path>
              <a:path w="54609" h="499110">
                <a:moveTo>
                  <a:pt x="50800" y="487680"/>
                </a:moveTo>
                <a:lnTo>
                  <a:pt x="0" y="487680"/>
                </a:lnTo>
                <a:lnTo>
                  <a:pt x="0" y="492760"/>
                </a:lnTo>
                <a:lnTo>
                  <a:pt x="38100" y="492760"/>
                </a:lnTo>
                <a:lnTo>
                  <a:pt x="38100" y="491490"/>
                </a:lnTo>
                <a:lnTo>
                  <a:pt x="41909" y="491490"/>
                </a:lnTo>
                <a:lnTo>
                  <a:pt x="41909" y="488950"/>
                </a:lnTo>
                <a:lnTo>
                  <a:pt x="50800" y="488950"/>
                </a:lnTo>
                <a:lnTo>
                  <a:pt x="50800" y="487680"/>
                </a:lnTo>
                <a:close/>
              </a:path>
              <a:path w="54609" h="499110">
                <a:moveTo>
                  <a:pt x="54609" y="481330"/>
                </a:moveTo>
                <a:lnTo>
                  <a:pt x="0" y="481330"/>
                </a:lnTo>
                <a:lnTo>
                  <a:pt x="0" y="486410"/>
                </a:lnTo>
                <a:lnTo>
                  <a:pt x="54609" y="486410"/>
                </a:lnTo>
                <a:lnTo>
                  <a:pt x="54609" y="481330"/>
                </a:lnTo>
                <a:close/>
              </a:path>
              <a:path w="54609" h="499110">
                <a:moveTo>
                  <a:pt x="54609" y="474980"/>
                </a:moveTo>
                <a:lnTo>
                  <a:pt x="0" y="474980"/>
                </a:lnTo>
                <a:lnTo>
                  <a:pt x="0" y="480060"/>
                </a:lnTo>
                <a:lnTo>
                  <a:pt x="54609" y="480060"/>
                </a:lnTo>
                <a:lnTo>
                  <a:pt x="54609" y="474980"/>
                </a:lnTo>
                <a:close/>
              </a:path>
              <a:path w="54609" h="499110">
                <a:moveTo>
                  <a:pt x="54609" y="468630"/>
                </a:moveTo>
                <a:lnTo>
                  <a:pt x="0" y="468630"/>
                </a:lnTo>
                <a:lnTo>
                  <a:pt x="0" y="473710"/>
                </a:lnTo>
                <a:lnTo>
                  <a:pt x="54609" y="473710"/>
                </a:lnTo>
                <a:lnTo>
                  <a:pt x="54609" y="468630"/>
                </a:lnTo>
                <a:close/>
              </a:path>
              <a:path w="54609" h="499110">
                <a:moveTo>
                  <a:pt x="54609" y="462280"/>
                </a:moveTo>
                <a:lnTo>
                  <a:pt x="0" y="462280"/>
                </a:lnTo>
                <a:lnTo>
                  <a:pt x="0" y="467360"/>
                </a:lnTo>
                <a:lnTo>
                  <a:pt x="54609" y="467360"/>
                </a:lnTo>
                <a:lnTo>
                  <a:pt x="54609" y="462280"/>
                </a:lnTo>
                <a:close/>
              </a:path>
              <a:path w="54609" h="499110">
                <a:moveTo>
                  <a:pt x="54609" y="455930"/>
                </a:moveTo>
                <a:lnTo>
                  <a:pt x="0" y="455930"/>
                </a:lnTo>
                <a:lnTo>
                  <a:pt x="0" y="461010"/>
                </a:lnTo>
                <a:lnTo>
                  <a:pt x="54609" y="461010"/>
                </a:lnTo>
                <a:lnTo>
                  <a:pt x="54609" y="455930"/>
                </a:lnTo>
                <a:close/>
              </a:path>
              <a:path w="54609" h="499110">
                <a:moveTo>
                  <a:pt x="54609" y="449580"/>
                </a:moveTo>
                <a:lnTo>
                  <a:pt x="0" y="449580"/>
                </a:lnTo>
                <a:lnTo>
                  <a:pt x="0" y="454660"/>
                </a:lnTo>
                <a:lnTo>
                  <a:pt x="54609" y="454660"/>
                </a:lnTo>
                <a:lnTo>
                  <a:pt x="54609" y="449580"/>
                </a:lnTo>
                <a:close/>
              </a:path>
              <a:path w="54609" h="499110">
                <a:moveTo>
                  <a:pt x="54609" y="443230"/>
                </a:moveTo>
                <a:lnTo>
                  <a:pt x="0" y="443230"/>
                </a:lnTo>
                <a:lnTo>
                  <a:pt x="0" y="448310"/>
                </a:lnTo>
                <a:lnTo>
                  <a:pt x="54609" y="448310"/>
                </a:lnTo>
                <a:lnTo>
                  <a:pt x="54609" y="443230"/>
                </a:lnTo>
                <a:close/>
              </a:path>
              <a:path w="54609" h="499110">
                <a:moveTo>
                  <a:pt x="54609" y="436880"/>
                </a:moveTo>
                <a:lnTo>
                  <a:pt x="0" y="436880"/>
                </a:lnTo>
                <a:lnTo>
                  <a:pt x="0" y="441960"/>
                </a:lnTo>
                <a:lnTo>
                  <a:pt x="54609" y="441960"/>
                </a:lnTo>
                <a:lnTo>
                  <a:pt x="54609" y="436880"/>
                </a:lnTo>
                <a:close/>
              </a:path>
              <a:path w="54609" h="499110">
                <a:moveTo>
                  <a:pt x="54609" y="430530"/>
                </a:moveTo>
                <a:lnTo>
                  <a:pt x="0" y="430530"/>
                </a:lnTo>
                <a:lnTo>
                  <a:pt x="0" y="435610"/>
                </a:lnTo>
                <a:lnTo>
                  <a:pt x="54609" y="435610"/>
                </a:lnTo>
                <a:lnTo>
                  <a:pt x="54609" y="430530"/>
                </a:lnTo>
                <a:close/>
              </a:path>
              <a:path w="54609" h="499110">
                <a:moveTo>
                  <a:pt x="54609" y="424180"/>
                </a:moveTo>
                <a:lnTo>
                  <a:pt x="0" y="424180"/>
                </a:lnTo>
                <a:lnTo>
                  <a:pt x="0" y="429260"/>
                </a:lnTo>
                <a:lnTo>
                  <a:pt x="54609" y="429260"/>
                </a:lnTo>
                <a:lnTo>
                  <a:pt x="54609" y="424180"/>
                </a:lnTo>
                <a:close/>
              </a:path>
              <a:path w="54609" h="499110">
                <a:moveTo>
                  <a:pt x="54609" y="417830"/>
                </a:moveTo>
                <a:lnTo>
                  <a:pt x="0" y="417830"/>
                </a:lnTo>
                <a:lnTo>
                  <a:pt x="0" y="422910"/>
                </a:lnTo>
                <a:lnTo>
                  <a:pt x="54609" y="422910"/>
                </a:lnTo>
                <a:lnTo>
                  <a:pt x="54609" y="417830"/>
                </a:lnTo>
                <a:close/>
              </a:path>
              <a:path w="54609" h="499110">
                <a:moveTo>
                  <a:pt x="54609" y="411480"/>
                </a:moveTo>
                <a:lnTo>
                  <a:pt x="0" y="411480"/>
                </a:lnTo>
                <a:lnTo>
                  <a:pt x="0" y="416560"/>
                </a:lnTo>
                <a:lnTo>
                  <a:pt x="54609" y="416560"/>
                </a:lnTo>
                <a:lnTo>
                  <a:pt x="54609" y="411480"/>
                </a:lnTo>
                <a:close/>
              </a:path>
              <a:path w="54609" h="499110">
                <a:moveTo>
                  <a:pt x="54609" y="405130"/>
                </a:moveTo>
                <a:lnTo>
                  <a:pt x="0" y="405130"/>
                </a:lnTo>
                <a:lnTo>
                  <a:pt x="0" y="410210"/>
                </a:lnTo>
                <a:lnTo>
                  <a:pt x="54609" y="410210"/>
                </a:lnTo>
                <a:lnTo>
                  <a:pt x="54609" y="405130"/>
                </a:lnTo>
                <a:close/>
              </a:path>
              <a:path w="54609" h="499110">
                <a:moveTo>
                  <a:pt x="54609" y="398780"/>
                </a:moveTo>
                <a:lnTo>
                  <a:pt x="0" y="398780"/>
                </a:lnTo>
                <a:lnTo>
                  <a:pt x="0" y="403860"/>
                </a:lnTo>
                <a:lnTo>
                  <a:pt x="54609" y="403860"/>
                </a:lnTo>
                <a:lnTo>
                  <a:pt x="54609" y="398780"/>
                </a:lnTo>
                <a:close/>
              </a:path>
              <a:path w="54609" h="499110">
                <a:moveTo>
                  <a:pt x="54609" y="392430"/>
                </a:moveTo>
                <a:lnTo>
                  <a:pt x="0" y="392430"/>
                </a:lnTo>
                <a:lnTo>
                  <a:pt x="0" y="397510"/>
                </a:lnTo>
                <a:lnTo>
                  <a:pt x="54609" y="397510"/>
                </a:lnTo>
                <a:lnTo>
                  <a:pt x="54609" y="392430"/>
                </a:lnTo>
                <a:close/>
              </a:path>
              <a:path w="54609" h="499110">
                <a:moveTo>
                  <a:pt x="54609" y="386080"/>
                </a:moveTo>
                <a:lnTo>
                  <a:pt x="0" y="386080"/>
                </a:lnTo>
                <a:lnTo>
                  <a:pt x="0" y="391160"/>
                </a:lnTo>
                <a:lnTo>
                  <a:pt x="54609" y="391160"/>
                </a:lnTo>
                <a:lnTo>
                  <a:pt x="54609" y="386080"/>
                </a:lnTo>
                <a:close/>
              </a:path>
              <a:path w="54609" h="499110">
                <a:moveTo>
                  <a:pt x="54609" y="379730"/>
                </a:moveTo>
                <a:lnTo>
                  <a:pt x="0" y="379730"/>
                </a:lnTo>
                <a:lnTo>
                  <a:pt x="0" y="384810"/>
                </a:lnTo>
                <a:lnTo>
                  <a:pt x="54609" y="384810"/>
                </a:lnTo>
                <a:lnTo>
                  <a:pt x="54609" y="379730"/>
                </a:lnTo>
                <a:close/>
              </a:path>
              <a:path w="54609" h="499110">
                <a:moveTo>
                  <a:pt x="54609" y="373380"/>
                </a:moveTo>
                <a:lnTo>
                  <a:pt x="0" y="373380"/>
                </a:lnTo>
                <a:lnTo>
                  <a:pt x="0" y="378460"/>
                </a:lnTo>
                <a:lnTo>
                  <a:pt x="54609" y="378460"/>
                </a:lnTo>
                <a:lnTo>
                  <a:pt x="54609" y="373380"/>
                </a:lnTo>
                <a:close/>
              </a:path>
              <a:path w="54609" h="499110">
                <a:moveTo>
                  <a:pt x="54609" y="365760"/>
                </a:moveTo>
                <a:lnTo>
                  <a:pt x="0" y="365760"/>
                </a:lnTo>
                <a:lnTo>
                  <a:pt x="0" y="372110"/>
                </a:lnTo>
                <a:lnTo>
                  <a:pt x="54609" y="372110"/>
                </a:lnTo>
                <a:lnTo>
                  <a:pt x="54609" y="365760"/>
                </a:lnTo>
                <a:close/>
              </a:path>
              <a:path w="54609" h="499110">
                <a:moveTo>
                  <a:pt x="54609" y="360680"/>
                </a:moveTo>
                <a:lnTo>
                  <a:pt x="0" y="360680"/>
                </a:lnTo>
                <a:lnTo>
                  <a:pt x="0" y="364490"/>
                </a:lnTo>
                <a:lnTo>
                  <a:pt x="54609" y="364490"/>
                </a:lnTo>
                <a:lnTo>
                  <a:pt x="54609" y="360680"/>
                </a:lnTo>
                <a:close/>
              </a:path>
              <a:path w="54609" h="499110">
                <a:moveTo>
                  <a:pt x="54609" y="354330"/>
                </a:moveTo>
                <a:lnTo>
                  <a:pt x="0" y="354330"/>
                </a:lnTo>
                <a:lnTo>
                  <a:pt x="0" y="359410"/>
                </a:lnTo>
                <a:lnTo>
                  <a:pt x="54609" y="359410"/>
                </a:lnTo>
                <a:lnTo>
                  <a:pt x="54609" y="354330"/>
                </a:lnTo>
                <a:close/>
              </a:path>
              <a:path w="54609" h="499110">
                <a:moveTo>
                  <a:pt x="54609" y="347980"/>
                </a:moveTo>
                <a:lnTo>
                  <a:pt x="0" y="347980"/>
                </a:lnTo>
                <a:lnTo>
                  <a:pt x="0" y="353060"/>
                </a:lnTo>
                <a:lnTo>
                  <a:pt x="54609" y="353060"/>
                </a:lnTo>
                <a:lnTo>
                  <a:pt x="54609" y="347980"/>
                </a:lnTo>
                <a:close/>
              </a:path>
              <a:path w="54609" h="499110">
                <a:moveTo>
                  <a:pt x="54609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54609" y="346710"/>
                </a:lnTo>
                <a:lnTo>
                  <a:pt x="54609" y="340360"/>
                </a:lnTo>
                <a:close/>
              </a:path>
              <a:path w="54609" h="499110">
                <a:moveTo>
                  <a:pt x="54609" y="334010"/>
                </a:moveTo>
                <a:lnTo>
                  <a:pt x="0" y="334010"/>
                </a:lnTo>
                <a:lnTo>
                  <a:pt x="0" y="339090"/>
                </a:lnTo>
                <a:lnTo>
                  <a:pt x="54609" y="339090"/>
                </a:lnTo>
                <a:lnTo>
                  <a:pt x="54609" y="334010"/>
                </a:lnTo>
                <a:close/>
              </a:path>
              <a:path w="54609" h="499110">
                <a:moveTo>
                  <a:pt x="54609" y="327660"/>
                </a:moveTo>
                <a:lnTo>
                  <a:pt x="0" y="327660"/>
                </a:lnTo>
                <a:lnTo>
                  <a:pt x="0" y="332740"/>
                </a:lnTo>
                <a:lnTo>
                  <a:pt x="54609" y="332740"/>
                </a:lnTo>
                <a:lnTo>
                  <a:pt x="54609" y="327660"/>
                </a:lnTo>
                <a:close/>
              </a:path>
              <a:path w="54609" h="499110">
                <a:moveTo>
                  <a:pt x="54609" y="322580"/>
                </a:moveTo>
                <a:lnTo>
                  <a:pt x="0" y="322580"/>
                </a:lnTo>
                <a:lnTo>
                  <a:pt x="0" y="326390"/>
                </a:lnTo>
                <a:lnTo>
                  <a:pt x="54609" y="326390"/>
                </a:lnTo>
                <a:lnTo>
                  <a:pt x="54609" y="322580"/>
                </a:lnTo>
                <a:close/>
              </a:path>
              <a:path w="54609" h="499110">
                <a:moveTo>
                  <a:pt x="54609" y="207010"/>
                </a:moveTo>
                <a:lnTo>
                  <a:pt x="0" y="207010"/>
                </a:lnTo>
                <a:lnTo>
                  <a:pt x="0" y="321310"/>
                </a:lnTo>
                <a:lnTo>
                  <a:pt x="54609" y="321310"/>
                </a:lnTo>
                <a:lnTo>
                  <a:pt x="54609" y="20701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8" name="bk object 3328"/>
          <p:cNvSpPr/>
          <p:nvPr/>
        </p:nvSpPr>
        <p:spPr>
          <a:xfrm>
            <a:off x="7655559" y="5728970"/>
            <a:ext cx="54610" cy="504190"/>
          </a:xfrm>
          <a:custGeom>
            <a:avLst/>
            <a:gdLst/>
            <a:ahLst/>
            <a:cxnLst/>
            <a:rect l="l" t="t" r="r" b="b"/>
            <a:pathLst>
              <a:path w="54609" h="504189">
                <a:moveTo>
                  <a:pt x="15240" y="0"/>
                </a:moveTo>
                <a:lnTo>
                  <a:pt x="0" y="0"/>
                </a:lnTo>
                <a:lnTo>
                  <a:pt x="0" y="6349"/>
                </a:lnTo>
                <a:lnTo>
                  <a:pt x="54610" y="6349"/>
                </a:lnTo>
                <a:lnTo>
                  <a:pt x="54610" y="3809"/>
                </a:lnTo>
                <a:lnTo>
                  <a:pt x="36830" y="3809"/>
                </a:lnTo>
                <a:lnTo>
                  <a:pt x="36830" y="2539"/>
                </a:lnTo>
                <a:lnTo>
                  <a:pt x="22860" y="2539"/>
                </a:lnTo>
                <a:lnTo>
                  <a:pt x="22860" y="1269"/>
                </a:lnTo>
                <a:lnTo>
                  <a:pt x="15240" y="1269"/>
                </a:lnTo>
                <a:lnTo>
                  <a:pt x="15240" y="0"/>
                </a:lnTo>
                <a:close/>
              </a:path>
              <a:path w="54609" h="504189">
                <a:moveTo>
                  <a:pt x="54610" y="6350"/>
                </a:moveTo>
                <a:lnTo>
                  <a:pt x="0" y="6350"/>
                </a:lnTo>
                <a:lnTo>
                  <a:pt x="0" y="8889"/>
                </a:lnTo>
                <a:lnTo>
                  <a:pt x="54610" y="8889"/>
                </a:lnTo>
                <a:lnTo>
                  <a:pt x="54610" y="6350"/>
                </a:lnTo>
                <a:close/>
              </a:path>
              <a:path w="54609" h="504189">
                <a:moveTo>
                  <a:pt x="54610" y="8889"/>
                </a:moveTo>
                <a:lnTo>
                  <a:pt x="0" y="8889"/>
                </a:lnTo>
                <a:lnTo>
                  <a:pt x="0" y="12699"/>
                </a:lnTo>
                <a:lnTo>
                  <a:pt x="54610" y="12699"/>
                </a:lnTo>
                <a:lnTo>
                  <a:pt x="54610" y="8889"/>
                </a:lnTo>
                <a:close/>
              </a:path>
              <a:path w="54609" h="504189">
                <a:moveTo>
                  <a:pt x="54610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54610" y="15239"/>
                </a:lnTo>
                <a:lnTo>
                  <a:pt x="54610" y="12699"/>
                </a:lnTo>
                <a:close/>
              </a:path>
              <a:path w="54609" h="504189">
                <a:moveTo>
                  <a:pt x="54610" y="15239"/>
                </a:moveTo>
                <a:lnTo>
                  <a:pt x="0" y="15239"/>
                </a:lnTo>
                <a:lnTo>
                  <a:pt x="0" y="21589"/>
                </a:lnTo>
                <a:lnTo>
                  <a:pt x="54610" y="21589"/>
                </a:lnTo>
                <a:lnTo>
                  <a:pt x="54610" y="15239"/>
                </a:lnTo>
                <a:close/>
              </a:path>
              <a:path w="54609" h="504189">
                <a:moveTo>
                  <a:pt x="54610" y="21589"/>
                </a:moveTo>
                <a:lnTo>
                  <a:pt x="0" y="21589"/>
                </a:lnTo>
                <a:lnTo>
                  <a:pt x="0" y="25399"/>
                </a:lnTo>
                <a:lnTo>
                  <a:pt x="54610" y="25399"/>
                </a:lnTo>
                <a:lnTo>
                  <a:pt x="54610" y="21589"/>
                </a:lnTo>
                <a:close/>
              </a:path>
              <a:path w="54609" h="504189">
                <a:moveTo>
                  <a:pt x="54610" y="25399"/>
                </a:moveTo>
                <a:lnTo>
                  <a:pt x="0" y="25399"/>
                </a:lnTo>
                <a:lnTo>
                  <a:pt x="0" y="27939"/>
                </a:lnTo>
                <a:lnTo>
                  <a:pt x="54610" y="27939"/>
                </a:lnTo>
                <a:lnTo>
                  <a:pt x="54610" y="25399"/>
                </a:lnTo>
                <a:close/>
              </a:path>
              <a:path w="54609" h="504189">
                <a:moveTo>
                  <a:pt x="54610" y="27939"/>
                </a:moveTo>
                <a:lnTo>
                  <a:pt x="0" y="27939"/>
                </a:lnTo>
                <a:lnTo>
                  <a:pt x="0" y="31749"/>
                </a:lnTo>
                <a:lnTo>
                  <a:pt x="54610" y="31749"/>
                </a:lnTo>
                <a:lnTo>
                  <a:pt x="54610" y="27939"/>
                </a:lnTo>
                <a:close/>
              </a:path>
              <a:path w="54609" h="504189">
                <a:moveTo>
                  <a:pt x="54610" y="31749"/>
                </a:moveTo>
                <a:lnTo>
                  <a:pt x="0" y="31749"/>
                </a:lnTo>
                <a:lnTo>
                  <a:pt x="0" y="34289"/>
                </a:lnTo>
                <a:lnTo>
                  <a:pt x="54610" y="34289"/>
                </a:lnTo>
                <a:lnTo>
                  <a:pt x="54610" y="31749"/>
                </a:lnTo>
                <a:close/>
              </a:path>
              <a:path w="54609" h="504189">
                <a:moveTo>
                  <a:pt x="54610" y="34289"/>
                </a:moveTo>
                <a:lnTo>
                  <a:pt x="0" y="34289"/>
                </a:lnTo>
                <a:lnTo>
                  <a:pt x="0" y="38099"/>
                </a:lnTo>
                <a:lnTo>
                  <a:pt x="54610" y="38099"/>
                </a:lnTo>
                <a:lnTo>
                  <a:pt x="54610" y="34289"/>
                </a:lnTo>
                <a:close/>
              </a:path>
              <a:path w="54609" h="504189">
                <a:moveTo>
                  <a:pt x="54610" y="38099"/>
                </a:moveTo>
                <a:lnTo>
                  <a:pt x="0" y="38099"/>
                </a:lnTo>
                <a:lnTo>
                  <a:pt x="0" y="40639"/>
                </a:lnTo>
                <a:lnTo>
                  <a:pt x="54610" y="40639"/>
                </a:lnTo>
                <a:lnTo>
                  <a:pt x="54610" y="38099"/>
                </a:lnTo>
                <a:close/>
              </a:path>
              <a:path w="54609" h="504189">
                <a:moveTo>
                  <a:pt x="54610" y="40639"/>
                </a:moveTo>
                <a:lnTo>
                  <a:pt x="0" y="40639"/>
                </a:lnTo>
                <a:lnTo>
                  <a:pt x="0" y="44449"/>
                </a:lnTo>
                <a:lnTo>
                  <a:pt x="54610" y="44449"/>
                </a:lnTo>
                <a:lnTo>
                  <a:pt x="54610" y="40639"/>
                </a:lnTo>
                <a:close/>
              </a:path>
              <a:path w="54609" h="504189">
                <a:moveTo>
                  <a:pt x="54610" y="44449"/>
                </a:moveTo>
                <a:lnTo>
                  <a:pt x="0" y="44449"/>
                </a:lnTo>
                <a:lnTo>
                  <a:pt x="0" y="50799"/>
                </a:lnTo>
                <a:lnTo>
                  <a:pt x="54610" y="50799"/>
                </a:lnTo>
                <a:lnTo>
                  <a:pt x="54610" y="44449"/>
                </a:lnTo>
                <a:close/>
              </a:path>
              <a:path w="54609" h="504189">
                <a:moveTo>
                  <a:pt x="54610" y="50799"/>
                </a:moveTo>
                <a:lnTo>
                  <a:pt x="0" y="50799"/>
                </a:lnTo>
                <a:lnTo>
                  <a:pt x="0" y="53339"/>
                </a:lnTo>
                <a:lnTo>
                  <a:pt x="54610" y="53339"/>
                </a:lnTo>
                <a:lnTo>
                  <a:pt x="54610" y="50799"/>
                </a:lnTo>
                <a:close/>
              </a:path>
              <a:path w="54609" h="504189">
                <a:moveTo>
                  <a:pt x="54610" y="53339"/>
                </a:moveTo>
                <a:lnTo>
                  <a:pt x="0" y="53339"/>
                </a:lnTo>
                <a:lnTo>
                  <a:pt x="0" y="57149"/>
                </a:lnTo>
                <a:lnTo>
                  <a:pt x="54610" y="57149"/>
                </a:lnTo>
                <a:lnTo>
                  <a:pt x="54610" y="53339"/>
                </a:lnTo>
                <a:close/>
              </a:path>
              <a:path w="54609" h="504189">
                <a:moveTo>
                  <a:pt x="54610" y="57149"/>
                </a:moveTo>
                <a:lnTo>
                  <a:pt x="0" y="57149"/>
                </a:lnTo>
                <a:lnTo>
                  <a:pt x="0" y="59689"/>
                </a:lnTo>
                <a:lnTo>
                  <a:pt x="54610" y="59689"/>
                </a:lnTo>
                <a:lnTo>
                  <a:pt x="54610" y="57149"/>
                </a:lnTo>
                <a:close/>
              </a:path>
              <a:path w="54609" h="504189">
                <a:moveTo>
                  <a:pt x="54610" y="59689"/>
                </a:moveTo>
                <a:lnTo>
                  <a:pt x="0" y="59689"/>
                </a:lnTo>
                <a:lnTo>
                  <a:pt x="0" y="63499"/>
                </a:lnTo>
                <a:lnTo>
                  <a:pt x="54610" y="63499"/>
                </a:lnTo>
                <a:lnTo>
                  <a:pt x="54610" y="59689"/>
                </a:lnTo>
                <a:close/>
              </a:path>
              <a:path w="54609" h="504189">
                <a:moveTo>
                  <a:pt x="54610" y="63499"/>
                </a:moveTo>
                <a:lnTo>
                  <a:pt x="0" y="63499"/>
                </a:lnTo>
                <a:lnTo>
                  <a:pt x="0" y="66039"/>
                </a:lnTo>
                <a:lnTo>
                  <a:pt x="54610" y="66039"/>
                </a:lnTo>
                <a:lnTo>
                  <a:pt x="54610" y="63499"/>
                </a:lnTo>
                <a:close/>
              </a:path>
              <a:path w="54609" h="504189">
                <a:moveTo>
                  <a:pt x="54610" y="66039"/>
                </a:moveTo>
                <a:lnTo>
                  <a:pt x="0" y="66039"/>
                </a:lnTo>
                <a:lnTo>
                  <a:pt x="0" y="69849"/>
                </a:lnTo>
                <a:lnTo>
                  <a:pt x="54610" y="69849"/>
                </a:lnTo>
                <a:lnTo>
                  <a:pt x="54610" y="66039"/>
                </a:lnTo>
                <a:close/>
              </a:path>
              <a:path w="54609" h="504189">
                <a:moveTo>
                  <a:pt x="54610" y="69849"/>
                </a:moveTo>
                <a:lnTo>
                  <a:pt x="0" y="69849"/>
                </a:lnTo>
                <a:lnTo>
                  <a:pt x="0" y="72389"/>
                </a:lnTo>
                <a:lnTo>
                  <a:pt x="54610" y="72389"/>
                </a:lnTo>
                <a:lnTo>
                  <a:pt x="54610" y="69849"/>
                </a:lnTo>
                <a:close/>
              </a:path>
              <a:path w="54609" h="504189">
                <a:moveTo>
                  <a:pt x="54610" y="72389"/>
                </a:moveTo>
                <a:lnTo>
                  <a:pt x="0" y="72389"/>
                </a:lnTo>
                <a:lnTo>
                  <a:pt x="0" y="76199"/>
                </a:lnTo>
                <a:lnTo>
                  <a:pt x="54610" y="76199"/>
                </a:lnTo>
                <a:lnTo>
                  <a:pt x="54610" y="72389"/>
                </a:lnTo>
                <a:close/>
              </a:path>
              <a:path w="54609" h="504189">
                <a:moveTo>
                  <a:pt x="54610" y="76199"/>
                </a:moveTo>
                <a:lnTo>
                  <a:pt x="0" y="76199"/>
                </a:lnTo>
                <a:lnTo>
                  <a:pt x="0" y="78739"/>
                </a:lnTo>
                <a:lnTo>
                  <a:pt x="54610" y="78739"/>
                </a:lnTo>
                <a:lnTo>
                  <a:pt x="54610" y="76199"/>
                </a:lnTo>
                <a:close/>
              </a:path>
              <a:path w="54609" h="504189">
                <a:moveTo>
                  <a:pt x="54610" y="78739"/>
                </a:moveTo>
                <a:lnTo>
                  <a:pt x="0" y="78739"/>
                </a:lnTo>
                <a:lnTo>
                  <a:pt x="0" y="85089"/>
                </a:lnTo>
                <a:lnTo>
                  <a:pt x="54610" y="85089"/>
                </a:lnTo>
                <a:lnTo>
                  <a:pt x="54610" y="78739"/>
                </a:lnTo>
                <a:close/>
              </a:path>
              <a:path w="54609" h="504189">
                <a:moveTo>
                  <a:pt x="54610" y="85089"/>
                </a:moveTo>
                <a:lnTo>
                  <a:pt x="0" y="85089"/>
                </a:lnTo>
                <a:lnTo>
                  <a:pt x="0" y="88899"/>
                </a:lnTo>
                <a:lnTo>
                  <a:pt x="54610" y="88899"/>
                </a:lnTo>
                <a:lnTo>
                  <a:pt x="54610" y="85089"/>
                </a:lnTo>
                <a:close/>
              </a:path>
              <a:path w="54609" h="504189">
                <a:moveTo>
                  <a:pt x="54610" y="88899"/>
                </a:moveTo>
                <a:lnTo>
                  <a:pt x="0" y="88899"/>
                </a:lnTo>
                <a:lnTo>
                  <a:pt x="0" y="91439"/>
                </a:lnTo>
                <a:lnTo>
                  <a:pt x="54610" y="91439"/>
                </a:lnTo>
                <a:lnTo>
                  <a:pt x="54610" y="88899"/>
                </a:lnTo>
                <a:close/>
              </a:path>
              <a:path w="54609" h="504189">
                <a:moveTo>
                  <a:pt x="54610" y="91439"/>
                </a:moveTo>
                <a:lnTo>
                  <a:pt x="0" y="91439"/>
                </a:lnTo>
                <a:lnTo>
                  <a:pt x="0" y="95249"/>
                </a:lnTo>
                <a:lnTo>
                  <a:pt x="54610" y="95249"/>
                </a:lnTo>
                <a:lnTo>
                  <a:pt x="54610" y="91439"/>
                </a:lnTo>
                <a:close/>
              </a:path>
              <a:path w="54609" h="504189">
                <a:moveTo>
                  <a:pt x="54610" y="95249"/>
                </a:moveTo>
                <a:lnTo>
                  <a:pt x="0" y="95249"/>
                </a:lnTo>
                <a:lnTo>
                  <a:pt x="0" y="97789"/>
                </a:lnTo>
                <a:lnTo>
                  <a:pt x="54610" y="97789"/>
                </a:lnTo>
                <a:lnTo>
                  <a:pt x="54610" y="95249"/>
                </a:lnTo>
                <a:close/>
              </a:path>
              <a:path w="54609" h="504189">
                <a:moveTo>
                  <a:pt x="54610" y="97789"/>
                </a:moveTo>
                <a:lnTo>
                  <a:pt x="0" y="97789"/>
                </a:lnTo>
                <a:lnTo>
                  <a:pt x="0" y="101599"/>
                </a:lnTo>
                <a:lnTo>
                  <a:pt x="54610" y="101599"/>
                </a:lnTo>
                <a:lnTo>
                  <a:pt x="54610" y="97789"/>
                </a:lnTo>
                <a:close/>
              </a:path>
              <a:path w="54609" h="504189">
                <a:moveTo>
                  <a:pt x="54610" y="101599"/>
                </a:moveTo>
                <a:lnTo>
                  <a:pt x="0" y="101599"/>
                </a:lnTo>
                <a:lnTo>
                  <a:pt x="0" y="104139"/>
                </a:lnTo>
                <a:lnTo>
                  <a:pt x="54610" y="104139"/>
                </a:lnTo>
                <a:lnTo>
                  <a:pt x="54610" y="101599"/>
                </a:lnTo>
                <a:close/>
              </a:path>
              <a:path w="54609" h="504189">
                <a:moveTo>
                  <a:pt x="54610" y="104139"/>
                </a:moveTo>
                <a:lnTo>
                  <a:pt x="0" y="104139"/>
                </a:lnTo>
                <a:lnTo>
                  <a:pt x="0" y="107949"/>
                </a:lnTo>
                <a:lnTo>
                  <a:pt x="54610" y="107949"/>
                </a:lnTo>
                <a:lnTo>
                  <a:pt x="54610" y="104139"/>
                </a:lnTo>
                <a:close/>
              </a:path>
              <a:path w="54609" h="504189">
                <a:moveTo>
                  <a:pt x="54610" y="107949"/>
                </a:moveTo>
                <a:lnTo>
                  <a:pt x="0" y="107949"/>
                </a:lnTo>
                <a:lnTo>
                  <a:pt x="0" y="110489"/>
                </a:lnTo>
                <a:lnTo>
                  <a:pt x="54610" y="110489"/>
                </a:lnTo>
                <a:lnTo>
                  <a:pt x="54610" y="107949"/>
                </a:lnTo>
                <a:close/>
              </a:path>
              <a:path w="54609" h="504189">
                <a:moveTo>
                  <a:pt x="54610" y="110489"/>
                </a:moveTo>
                <a:lnTo>
                  <a:pt x="0" y="110489"/>
                </a:lnTo>
                <a:lnTo>
                  <a:pt x="0" y="114299"/>
                </a:lnTo>
                <a:lnTo>
                  <a:pt x="54610" y="114299"/>
                </a:lnTo>
                <a:lnTo>
                  <a:pt x="54610" y="110489"/>
                </a:lnTo>
                <a:close/>
              </a:path>
              <a:path w="54609" h="504189">
                <a:moveTo>
                  <a:pt x="54610" y="114299"/>
                </a:moveTo>
                <a:lnTo>
                  <a:pt x="0" y="114299"/>
                </a:lnTo>
                <a:lnTo>
                  <a:pt x="0" y="116839"/>
                </a:lnTo>
                <a:lnTo>
                  <a:pt x="54610" y="116839"/>
                </a:lnTo>
                <a:lnTo>
                  <a:pt x="54610" y="114299"/>
                </a:lnTo>
                <a:close/>
              </a:path>
              <a:path w="54609" h="504189">
                <a:moveTo>
                  <a:pt x="54610" y="116839"/>
                </a:moveTo>
                <a:lnTo>
                  <a:pt x="0" y="116839"/>
                </a:lnTo>
                <a:lnTo>
                  <a:pt x="0" y="120649"/>
                </a:lnTo>
                <a:lnTo>
                  <a:pt x="54610" y="120649"/>
                </a:lnTo>
                <a:lnTo>
                  <a:pt x="54610" y="116839"/>
                </a:lnTo>
                <a:close/>
              </a:path>
              <a:path w="54609" h="504189">
                <a:moveTo>
                  <a:pt x="54610" y="120649"/>
                </a:moveTo>
                <a:lnTo>
                  <a:pt x="0" y="120649"/>
                </a:lnTo>
                <a:lnTo>
                  <a:pt x="0" y="123189"/>
                </a:lnTo>
                <a:lnTo>
                  <a:pt x="54610" y="123189"/>
                </a:lnTo>
                <a:lnTo>
                  <a:pt x="54610" y="120649"/>
                </a:lnTo>
                <a:close/>
              </a:path>
              <a:path w="54609" h="504189">
                <a:moveTo>
                  <a:pt x="54610" y="123189"/>
                </a:moveTo>
                <a:lnTo>
                  <a:pt x="0" y="123189"/>
                </a:lnTo>
                <a:lnTo>
                  <a:pt x="0" y="126999"/>
                </a:lnTo>
                <a:lnTo>
                  <a:pt x="54610" y="126999"/>
                </a:lnTo>
                <a:lnTo>
                  <a:pt x="54610" y="123189"/>
                </a:lnTo>
                <a:close/>
              </a:path>
              <a:path w="54609" h="504189">
                <a:moveTo>
                  <a:pt x="54610" y="126999"/>
                </a:moveTo>
                <a:lnTo>
                  <a:pt x="0" y="126999"/>
                </a:lnTo>
                <a:lnTo>
                  <a:pt x="0" y="129539"/>
                </a:lnTo>
                <a:lnTo>
                  <a:pt x="54610" y="129539"/>
                </a:lnTo>
                <a:lnTo>
                  <a:pt x="54610" y="126999"/>
                </a:lnTo>
                <a:close/>
              </a:path>
              <a:path w="54609" h="504189">
                <a:moveTo>
                  <a:pt x="54610" y="129539"/>
                </a:moveTo>
                <a:lnTo>
                  <a:pt x="0" y="129539"/>
                </a:lnTo>
                <a:lnTo>
                  <a:pt x="0" y="135889"/>
                </a:lnTo>
                <a:lnTo>
                  <a:pt x="54610" y="135889"/>
                </a:lnTo>
                <a:lnTo>
                  <a:pt x="54610" y="129539"/>
                </a:lnTo>
                <a:close/>
              </a:path>
              <a:path w="54609" h="504189">
                <a:moveTo>
                  <a:pt x="54610" y="135889"/>
                </a:moveTo>
                <a:lnTo>
                  <a:pt x="0" y="135889"/>
                </a:lnTo>
                <a:lnTo>
                  <a:pt x="0" y="142239"/>
                </a:lnTo>
                <a:lnTo>
                  <a:pt x="54610" y="142239"/>
                </a:lnTo>
                <a:lnTo>
                  <a:pt x="54610" y="135889"/>
                </a:lnTo>
                <a:close/>
              </a:path>
              <a:path w="54609" h="504189">
                <a:moveTo>
                  <a:pt x="54610" y="142239"/>
                </a:moveTo>
                <a:lnTo>
                  <a:pt x="0" y="142239"/>
                </a:lnTo>
                <a:lnTo>
                  <a:pt x="0" y="148589"/>
                </a:lnTo>
                <a:lnTo>
                  <a:pt x="54610" y="148589"/>
                </a:lnTo>
                <a:lnTo>
                  <a:pt x="54610" y="142239"/>
                </a:lnTo>
                <a:close/>
              </a:path>
              <a:path w="54609" h="504189">
                <a:moveTo>
                  <a:pt x="54610" y="148589"/>
                </a:moveTo>
                <a:lnTo>
                  <a:pt x="0" y="148589"/>
                </a:lnTo>
                <a:lnTo>
                  <a:pt x="0" y="152399"/>
                </a:lnTo>
                <a:lnTo>
                  <a:pt x="54610" y="152399"/>
                </a:lnTo>
                <a:lnTo>
                  <a:pt x="54610" y="148589"/>
                </a:lnTo>
                <a:close/>
              </a:path>
              <a:path w="54609" h="504189">
                <a:moveTo>
                  <a:pt x="54610" y="152399"/>
                </a:moveTo>
                <a:lnTo>
                  <a:pt x="0" y="152399"/>
                </a:lnTo>
                <a:lnTo>
                  <a:pt x="0" y="165099"/>
                </a:lnTo>
                <a:lnTo>
                  <a:pt x="54610" y="165099"/>
                </a:lnTo>
                <a:lnTo>
                  <a:pt x="54610" y="152399"/>
                </a:lnTo>
                <a:close/>
              </a:path>
              <a:path w="54609" h="504189">
                <a:moveTo>
                  <a:pt x="54610" y="165099"/>
                </a:moveTo>
                <a:lnTo>
                  <a:pt x="0" y="165099"/>
                </a:lnTo>
                <a:lnTo>
                  <a:pt x="0" y="184149"/>
                </a:lnTo>
                <a:lnTo>
                  <a:pt x="54610" y="184149"/>
                </a:lnTo>
                <a:lnTo>
                  <a:pt x="54610" y="165099"/>
                </a:lnTo>
                <a:close/>
              </a:path>
              <a:path w="54609" h="504189">
                <a:moveTo>
                  <a:pt x="54610" y="184149"/>
                </a:moveTo>
                <a:lnTo>
                  <a:pt x="0" y="184149"/>
                </a:lnTo>
                <a:lnTo>
                  <a:pt x="0" y="190499"/>
                </a:lnTo>
                <a:lnTo>
                  <a:pt x="54610" y="190499"/>
                </a:lnTo>
                <a:lnTo>
                  <a:pt x="54610" y="184149"/>
                </a:lnTo>
                <a:close/>
              </a:path>
              <a:path w="54609" h="504189">
                <a:moveTo>
                  <a:pt x="54610" y="190499"/>
                </a:moveTo>
                <a:lnTo>
                  <a:pt x="0" y="190499"/>
                </a:lnTo>
                <a:lnTo>
                  <a:pt x="0" y="209549"/>
                </a:lnTo>
                <a:lnTo>
                  <a:pt x="54610" y="209549"/>
                </a:lnTo>
                <a:lnTo>
                  <a:pt x="54610" y="190499"/>
                </a:lnTo>
                <a:close/>
              </a:path>
              <a:path w="54609" h="504189">
                <a:moveTo>
                  <a:pt x="45720" y="502919"/>
                </a:moveTo>
                <a:lnTo>
                  <a:pt x="15240" y="502919"/>
                </a:lnTo>
                <a:lnTo>
                  <a:pt x="15240" y="504189"/>
                </a:lnTo>
                <a:lnTo>
                  <a:pt x="45720" y="504189"/>
                </a:lnTo>
                <a:lnTo>
                  <a:pt x="45720" y="502919"/>
                </a:lnTo>
                <a:close/>
              </a:path>
              <a:path w="54609" h="504189">
                <a:moveTo>
                  <a:pt x="54610" y="497839"/>
                </a:moveTo>
                <a:lnTo>
                  <a:pt x="0" y="497839"/>
                </a:lnTo>
                <a:lnTo>
                  <a:pt x="0" y="502919"/>
                </a:lnTo>
                <a:lnTo>
                  <a:pt x="54610" y="502919"/>
                </a:lnTo>
                <a:lnTo>
                  <a:pt x="54610" y="497839"/>
                </a:lnTo>
                <a:close/>
              </a:path>
              <a:path w="54609" h="504189">
                <a:moveTo>
                  <a:pt x="54610" y="491489"/>
                </a:moveTo>
                <a:lnTo>
                  <a:pt x="0" y="491489"/>
                </a:lnTo>
                <a:lnTo>
                  <a:pt x="0" y="496569"/>
                </a:lnTo>
                <a:lnTo>
                  <a:pt x="54610" y="496569"/>
                </a:lnTo>
                <a:lnTo>
                  <a:pt x="54610" y="491489"/>
                </a:lnTo>
                <a:close/>
              </a:path>
              <a:path w="54609" h="504189">
                <a:moveTo>
                  <a:pt x="54610" y="485139"/>
                </a:moveTo>
                <a:lnTo>
                  <a:pt x="0" y="485139"/>
                </a:lnTo>
                <a:lnTo>
                  <a:pt x="0" y="490219"/>
                </a:lnTo>
                <a:lnTo>
                  <a:pt x="54610" y="490219"/>
                </a:lnTo>
                <a:lnTo>
                  <a:pt x="54610" y="485139"/>
                </a:lnTo>
                <a:close/>
              </a:path>
              <a:path w="54609" h="504189">
                <a:moveTo>
                  <a:pt x="54610" y="478789"/>
                </a:moveTo>
                <a:lnTo>
                  <a:pt x="0" y="478789"/>
                </a:lnTo>
                <a:lnTo>
                  <a:pt x="0" y="483869"/>
                </a:lnTo>
                <a:lnTo>
                  <a:pt x="54610" y="483869"/>
                </a:lnTo>
                <a:lnTo>
                  <a:pt x="54610" y="478789"/>
                </a:lnTo>
                <a:close/>
              </a:path>
              <a:path w="54609" h="504189">
                <a:moveTo>
                  <a:pt x="54610" y="472439"/>
                </a:moveTo>
                <a:lnTo>
                  <a:pt x="0" y="472439"/>
                </a:lnTo>
                <a:lnTo>
                  <a:pt x="0" y="477519"/>
                </a:lnTo>
                <a:lnTo>
                  <a:pt x="54610" y="477519"/>
                </a:lnTo>
                <a:lnTo>
                  <a:pt x="54610" y="472439"/>
                </a:lnTo>
                <a:close/>
              </a:path>
              <a:path w="54609" h="504189">
                <a:moveTo>
                  <a:pt x="54610" y="466089"/>
                </a:moveTo>
                <a:lnTo>
                  <a:pt x="0" y="466089"/>
                </a:lnTo>
                <a:lnTo>
                  <a:pt x="0" y="471169"/>
                </a:lnTo>
                <a:lnTo>
                  <a:pt x="54610" y="471169"/>
                </a:lnTo>
                <a:lnTo>
                  <a:pt x="54610" y="466089"/>
                </a:lnTo>
                <a:close/>
              </a:path>
              <a:path w="54609" h="504189">
                <a:moveTo>
                  <a:pt x="54610" y="459739"/>
                </a:moveTo>
                <a:lnTo>
                  <a:pt x="0" y="459739"/>
                </a:lnTo>
                <a:lnTo>
                  <a:pt x="0" y="464819"/>
                </a:lnTo>
                <a:lnTo>
                  <a:pt x="54610" y="464819"/>
                </a:lnTo>
                <a:lnTo>
                  <a:pt x="54610" y="459739"/>
                </a:lnTo>
                <a:close/>
              </a:path>
              <a:path w="54609" h="504189">
                <a:moveTo>
                  <a:pt x="54610" y="453389"/>
                </a:moveTo>
                <a:lnTo>
                  <a:pt x="0" y="453389"/>
                </a:lnTo>
                <a:lnTo>
                  <a:pt x="0" y="458469"/>
                </a:lnTo>
                <a:lnTo>
                  <a:pt x="54610" y="458469"/>
                </a:lnTo>
                <a:lnTo>
                  <a:pt x="54610" y="453389"/>
                </a:lnTo>
                <a:close/>
              </a:path>
              <a:path w="54609" h="504189">
                <a:moveTo>
                  <a:pt x="54610" y="447039"/>
                </a:moveTo>
                <a:lnTo>
                  <a:pt x="0" y="447039"/>
                </a:lnTo>
                <a:lnTo>
                  <a:pt x="0" y="452119"/>
                </a:lnTo>
                <a:lnTo>
                  <a:pt x="54610" y="452119"/>
                </a:lnTo>
                <a:lnTo>
                  <a:pt x="54610" y="447039"/>
                </a:lnTo>
                <a:close/>
              </a:path>
              <a:path w="54609" h="504189">
                <a:moveTo>
                  <a:pt x="54610" y="440689"/>
                </a:moveTo>
                <a:lnTo>
                  <a:pt x="0" y="440689"/>
                </a:lnTo>
                <a:lnTo>
                  <a:pt x="0" y="445769"/>
                </a:lnTo>
                <a:lnTo>
                  <a:pt x="54610" y="445769"/>
                </a:lnTo>
                <a:lnTo>
                  <a:pt x="54610" y="440689"/>
                </a:lnTo>
                <a:close/>
              </a:path>
              <a:path w="54609" h="504189">
                <a:moveTo>
                  <a:pt x="54610" y="434339"/>
                </a:moveTo>
                <a:lnTo>
                  <a:pt x="0" y="434339"/>
                </a:lnTo>
                <a:lnTo>
                  <a:pt x="0" y="439419"/>
                </a:lnTo>
                <a:lnTo>
                  <a:pt x="54610" y="439419"/>
                </a:lnTo>
                <a:lnTo>
                  <a:pt x="54610" y="434339"/>
                </a:lnTo>
                <a:close/>
              </a:path>
              <a:path w="54609" h="504189">
                <a:moveTo>
                  <a:pt x="54610" y="427989"/>
                </a:moveTo>
                <a:lnTo>
                  <a:pt x="0" y="427989"/>
                </a:lnTo>
                <a:lnTo>
                  <a:pt x="0" y="433069"/>
                </a:lnTo>
                <a:lnTo>
                  <a:pt x="54610" y="433069"/>
                </a:lnTo>
                <a:lnTo>
                  <a:pt x="54610" y="427989"/>
                </a:lnTo>
                <a:close/>
              </a:path>
              <a:path w="54609" h="504189">
                <a:moveTo>
                  <a:pt x="54610" y="421639"/>
                </a:moveTo>
                <a:lnTo>
                  <a:pt x="0" y="421639"/>
                </a:lnTo>
                <a:lnTo>
                  <a:pt x="0" y="426719"/>
                </a:lnTo>
                <a:lnTo>
                  <a:pt x="54610" y="426719"/>
                </a:lnTo>
                <a:lnTo>
                  <a:pt x="54610" y="421639"/>
                </a:lnTo>
                <a:close/>
              </a:path>
              <a:path w="54609" h="504189">
                <a:moveTo>
                  <a:pt x="54610" y="415289"/>
                </a:moveTo>
                <a:lnTo>
                  <a:pt x="0" y="415289"/>
                </a:lnTo>
                <a:lnTo>
                  <a:pt x="0" y="420369"/>
                </a:lnTo>
                <a:lnTo>
                  <a:pt x="54610" y="420369"/>
                </a:lnTo>
                <a:lnTo>
                  <a:pt x="54610" y="415289"/>
                </a:lnTo>
                <a:close/>
              </a:path>
              <a:path w="54609" h="504189">
                <a:moveTo>
                  <a:pt x="54610" y="408939"/>
                </a:moveTo>
                <a:lnTo>
                  <a:pt x="0" y="408939"/>
                </a:lnTo>
                <a:lnTo>
                  <a:pt x="0" y="414019"/>
                </a:lnTo>
                <a:lnTo>
                  <a:pt x="54610" y="414019"/>
                </a:lnTo>
                <a:lnTo>
                  <a:pt x="54610" y="408939"/>
                </a:lnTo>
                <a:close/>
              </a:path>
              <a:path w="54609" h="504189">
                <a:moveTo>
                  <a:pt x="54610" y="402589"/>
                </a:moveTo>
                <a:lnTo>
                  <a:pt x="0" y="402589"/>
                </a:lnTo>
                <a:lnTo>
                  <a:pt x="0" y="407669"/>
                </a:lnTo>
                <a:lnTo>
                  <a:pt x="54610" y="407669"/>
                </a:lnTo>
                <a:lnTo>
                  <a:pt x="54610" y="402589"/>
                </a:lnTo>
                <a:close/>
              </a:path>
              <a:path w="54609" h="504189">
                <a:moveTo>
                  <a:pt x="54610" y="396239"/>
                </a:moveTo>
                <a:lnTo>
                  <a:pt x="0" y="396239"/>
                </a:lnTo>
                <a:lnTo>
                  <a:pt x="0" y="401319"/>
                </a:lnTo>
                <a:lnTo>
                  <a:pt x="54610" y="401319"/>
                </a:lnTo>
                <a:lnTo>
                  <a:pt x="54610" y="396239"/>
                </a:lnTo>
                <a:close/>
              </a:path>
              <a:path w="54609" h="504189">
                <a:moveTo>
                  <a:pt x="54610" y="389889"/>
                </a:moveTo>
                <a:lnTo>
                  <a:pt x="0" y="389889"/>
                </a:lnTo>
                <a:lnTo>
                  <a:pt x="0" y="394969"/>
                </a:lnTo>
                <a:lnTo>
                  <a:pt x="54610" y="394969"/>
                </a:lnTo>
                <a:lnTo>
                  <a:pt x="54610" y="389889"/>
                </a:lnTo>
                <a:close/>
              </a:path>
              <a:path w="54609" h="504189">
                <a:moveTo>
                  <a:pt x="54610" y="383539"/>
                </a:moveTo>
                <a:lnTo>
                  <a:pt x="0" y="383539"/>
                </a:lnTo>
                <a:lnTo>
                  <a:pt x="0" y="388619"/>
                </a:lnTo>
                <a:lnTo>
                  <a:pt x="54610" y="388619"/>
                </a:lnTo>
                <a:lnTo>
                  <a:pt x="54610" y="383539"/>
                </a:lnTo>
                <a:close/>
              </a:path>
              <a:path w="54609" h="504189">
                <a:moveTo>
                  <a:pt x="54610" y="377189"/>
                </a:moveTo>
                <a:lnTo>
                  <a:pt x="0" y="377189"/>
                </a:lnTo>
                <a:lnTo>
                  <a:pt x="0" y="382269"/>
                </a:lnTo>
                <a:lnTo>
                  <a:pt x="54610" y="382269"/>
                </a:lnTo>
                <a:lnTo>
                  <a:pt x="54610" y="377189"/>
                </a:lnTo>
                <a:close/>
              </a:path>
              <a:path w="54609" h="504189">
                <a:moveTo>
                  <a:pt x="54610" y="369569"/>
                </a:moveTo>
                <a:lnTo>
                  <a:pt x="0" y="369569"/>
                </a:lnTo>
                <a:lnTo>
                  <a:pt x="0" y="375919"/>
                </a:lnTo>
                <a:lnTo>
                  <a:pt x="54610" y="375919"/>
                </a:lnTo>
                <a:lnTo>
                  <a:pt x="54610" y="369569"/>
                </a:lnTo>
                <a:close/>
              </a:path>
              <a:path w="54609" h="504189">
                <a:moveTo>
                  <a:pt x="54610" y="364489"/>
                </a:moveTo>
                <a:lnTo>
                  <a:pt x="0" y="364489"/>
                </a:lnTo>
                <a:lnTo>
                  <a:pt x="0" y="368299"/>
                </a:lnTo>
                <a:lnTo>
                  <a:pt x="54610" y="368299"/>
                </a:lnTo>
                <a:lnTo>
                  <a:pt x="54610" y="364489"/>
                </a:lnTo>
                <a:close/>
              </a:path>
              <a:path w="54609" h="504189">
                <a:moveTo>
                  <a:pt x="54610" y="358139"/>
                </a:moveTo>
                <a:lnTo>
                  <a:pt x="0" y="358139"/>
                </a:lnTo>
                <a:lnTo>
                  <a:pt x="0" y="363219"/>
                </a:lnTo>
                <a:lnTo>
                  <a:pt x="54610" y="363219"/>
                </a:lnTo>
                <a:lnTo>
                  <a:pt x="54610" y="358139"/>
                </a:lnTo>
                <a:close/>
              </a:path>
              <a:path w="54609" h="504189">
                <a:moveTo>
                  <a:pt x="54610" y="351789"/>
                </a:moveTo>
                <a:lnTo>
                  <a:pt x="0" y="351789"/>
                </a:lnTo>
                <a:lnTo>
                  <a:pt x="0" y="356869"/>
                </a:lnTo>
                <a:lnTo>
                  <a:pt x="54610" y="356869"/>
                </a:lnTo>
                <a:lnTo>
                  <a:pt x="54610" y="351789"/>
                </a:lnTo>
                <a:close/>
              </a:path>
              <a:path w="54609" h="504189">
                <a:moveTo>
                  <a:pt x="54610" y="344169"/>
                </a:moveTo>
                <a:lnTo>
                  <a:pt x="0" y="344169"/>
                </a:lnTo>
                <a:lnTo>
                  <a:pt x="0" y="350519"/>
                </a:lnTo>
                <a:lnTo>
                  <a:pt x="54610" y="350519"/>
                </a:lnTo>
                <a:lnTo>
                  <a:pt x="54610" y="344169"/>
                </a:lnTo>
                <a:close/>
              </a:path>
              <a:path w="54609" h="504189">
                <a:moveTo>
                  <a:pt x="54610" y="337819"/>
                </a:moveTo>
                <a:lnTo>
                  <a:pt x="0" y="337819"/>
                </a:lnTo>
                <a:lnTo>
                  <a:pt x="0" y="342899"/>
                </a:lnTo>
                <a:lnTo>
                  <a:pt x="54610" y="342899"/>
                </a:lnTo>
                <a:lnTo>
                  <a:pt x="54610" y="337819"/>
                </a:lnTo>
                <a:close/>
              </a:path>
              <a:path w="54609" h="504189">
                <a:moveTo>
                  <a:pt x="54610" y="331469"/>
                </a:moveTo>
                <a:lnTo>
                  <a:pt x="0" y="331469"/>
                </a:lnTo>
                <a:lnTo>
                  <a:pt x="0" y="336549"/>
                </a:lnTo>
                <a:lnTo>
                  <a:pt x="54610" y="336549"/>
                </a:lnTo>
                <a:lnTo>
                  <a:pt x="54610" y="331469"/>
                </a:lnTo>
                <a:close/>
              </a:path>
              <a:path w="54609" h="504189">
                <a:moveTo>
                  <a:pt x="54610" y="326389"/>
                </a:moveTo>
                <a:lnTo>
                  <a:pt x="0" y="326389"/>
                </a:lnTo>
                <a:lnTo>
                  <a:pt x="0" y="330199"/>
                </a:lnTo>
                <a:lnTo>
                  <a:pt x="54610" y="330199"/>
                </a:lnTo>
                <a:lnTo>
                  <a:pt x="54610" y="326389"/>
                </a:lnTo>
                <a:close/>
              </a:path>
              <a:path w="54609" h="504189">
                <a:moveTo>
                  <a:pt x="54610" y="210819"/>
                </a:moveTo>
                <a:lnTo>
                  <a:pt x="0" y="210819"/>
                </a:lnTo>
                <a:lnTo>
                  <a:pt x="0" y="325119"/>
                </a:lnTo>
                <a:lnTo>
                  <a:pt x="54610" y="325119"/>
                </a:lnTo>
                <a:lnTo>
                  <a:pt x="54610" y="210819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9" name="bk object 3329"/>
          <p:cNvSpPr/>
          <p:nvPr/>
        </p:nvSpPr>
        <p:spPr>
          <a:xfrm>
            <a:off x="7627619" y="57277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0" name="bk object 3330"/>
          <p:cNvSpPr/>
          <p:nvPr/>
        </p:nvSpPr>
        <p:spPr>
          <a:xfrm>
            <a:off x="7600950" y="5728970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1" name="bk object 3331"/>
          <p:cNvSpPr/>
          <p:nvPr/>
        </p:nvSpPr>
        <p:spPr>
          <a:xfrm>
            <a:off x="7600950" y="573532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2" name="bk object 3332"/>
          <p:cNvSpPr/>
          <p:nvPr/>
        </p:nvSpPr>
        <p:spPr>
          <a:xfrm>
            <a:off x="7600950" y="57378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3" name="bk object 3333"/>
          <p:cNvSpPr/>
          <p:nvPr/>
        </p:nvSpPr>
        <p:spPr>
          <a:xfrm>
            <a:off x="7600950" y="57416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4" name="bk object 3334"/>
          <p:cNvSpPr/>
          <p:nvPr/>
        </p:nvSpPr>
        <p:spPr>
          <a:xfrm>
            <a:off x="7600950" y="5744209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5" name="bk object 3335"/>
          <p:cNvSpPr/>
          <p:nvPr/>
        </p:nvSpPr>
        <p:spPr>
          <a:xfrm>
            <a:off x="7600950" y="57505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6" name="bk object 3336"/>
          <p:cNvSpPr/>
          <p:nvPr/>
        </p:nvSpPr>
        <p:spPr>
          <a:xfrm>
            <a:off x="7600950" y="57543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7" name="bk object 3337"/>
          <p:cNvSpPr/>
          <p:nvPr/>
        </p:nvSpPr>
        <p:spPr>
          <a:xfrm>
            <a:off x="7600950" y="575690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8" name="bk object 3338"/>
          <p:cNvSpPr/>
          <p:nvPr/>
        </p:nvSpPr>
        <p:spPr>
          <a:xfrm>
            <a:off x="7600950" y="576072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9" name="bk object 3339"/>
          <p:cNvSpPr/>
          <p:nvPr/>
        </p:nvSpPr>
        <p:spPr>
          <a:xfrm>
            <a:off x="7600950" y="57632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0" name="bk object 3340"/>
          <p:cNvSpPr/>
          <p:nvPr/>
        </p:nvSpPr>
        <p:spPr>
          <a:xfrm>
            <a:off x="7600950" y="57670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1" name="bk object 3341"/>
          <p:cNvSpPr/>
          <p:nvPr/>
        </p:nvSpPr>
        <p:spPr>
          <a:xfrm>
            <a:off x="7600950" y="576960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2" name="bk object 3342"/>
          <p:cNvSpPr/>
          <p:nvPr/>
        </p:nvSpPr>
        <p:spPr>
          <a:xfrm>
            <a:off x="7600950" y="5773420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3" name="bk object 3343"/>
          <p:cNvSpPr/>
          <p:nvPr/>
        </p:nvSpPr>
        <p:spPr>
          <a:xfrm>
            <a:off x="7600950" y="57797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4" name="bk object 3344"/>
          <p:cNvSpPr/>
          <p:nvPr/>
        </p:nvSpPr>
        <p:spPr>
          <a:xfrm>
            <a:off x="7600950" y="578230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5" name="bk object 3345"/>
          <p:cNvSpPr/>
          <p:nvPr/>
        </p:nvSpPr>
        <p:spPr>
          <a:xfrm>
            <a:off x="7600950" y="578612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6" name="bk object 3346"/>
          <p:cNvSpPr/>
          <p:nvPr/>
        </p:nvSpPr>
        <p:spPr>
          <a:xfrm>
            <a:off x="7600950" y="57886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7" name="bk object 3347"/>
          <p:cNvSpPr/>
          <p:nvPr/>
        </p:nvSpPr>
        <p:spPr>
          <a:xfrm>
            <a:off x="7600950" y="57924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8" name="bk object 3348"/>
          <p:cNvSpPr/>
          <p:nvPr/>
        </p:nvSpPr>
        <p:spPr>
          <a:xfrm>
            <a:off x="7600950" y="579500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9" name="bk object 3349"/>
          <p:cNvSpPr/>
          <p:nvPr/>
        </p:nvSpPr>
        <p:spPr>
          <a:xfrm>
            <a:off x="7600950" y="579882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0" name="bk object 3350"/>
          <p:cNvSpPr/>
          <p:nvPr/>
        </p:nvSpPr>
        <p:spPr>
          <a:xfrm>
            <a:off x="7600950" y="58013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1" name="bk object 3351"/>
          <p:cNvSpPr/>
          <p:nvPr/>
        </p:nvSpPr>
        <p:spPr>
          <a:xfrm>
            <a:off x="7600950" y="58051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2" name="bk object 3352"/>
          <p:cNvSpPr/>
          <p:nvPr/>
        </p:nvSpPr>
        <p:spPr>
          <a:xfrm>
            <a:off x="7600950" y="5807709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3" name="bk object 3353"/>
          <p:cNvSpPr/>
          <p:nvPr/>
        </p:nvSpPr>
        <p:spPr>
          <a:xfrm>
            <a:off x="7600950" y="58140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4" name="bk object 3354"/>
          <p:cNvSpPr/>
          <p:nvPr/>
        </p:nvSpPr>
        <p:spPr>
          <a:xfrm>
            <a:off x="7600950" y="58178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5" name="bk object 3355"/>
          <p:cNvSpPr/>
          <p:nvPr/>
        </p:nvSpPr>
        <p:spPr>
          <a:xfrm>
            <a:off x="7600950" y="582040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6" name="bk object 3356"/>
          <p:cNvSpPr/>
          <p:nvPr/>
        </p:nvSpPr>
        <p:spPr>
          <a:xfrm>
            <a:off x="7600950" y="582422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7" name="bk object 3357"/>
          <p:cNvSpPr/>
          <p:nvPr/>
        </p:nvSpPr>
        <p:spPr>
          <a:xfrm>
            <a:off x="7600950" y="58267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8" name="bk object 3358"/>
          <p:cNvSpPr/>
          <p:nvPr/>
        </p:nvSpPr>
        <p:spPr>
          <a:xfrm>
            <a:off x="7600950" y="58305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9" name="bk object 3359"/>
          <p:cNvSpPr/>
          <p:nvPr/>
        </p:nvSpPr>
        <p:spPr>
          <a:xfrm>
            <a:off x="7600950" y="583310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0" name="bk object 3360"/>
          <p:cNvSpPr/>
          <p:nvPr/>
        </p:nvSpPr>
        <p:spPr>
          <a:xfrm>
            <a:off x="7600950" y="583692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1" name="bk object 3361"/>
          <p:cNvSpPr/>
          <p:nvPr/>
        </p:nvSpPr>
        <p:spPr>
          <a:xfrm>
            <a:off x="7600950" y="58394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2" name="bk object 3362"/>
          <p:cNvSpPr/>
          <p:nvPr/>
        </p:nvSpPr>
        <p:spPr>
          <a:xfrm>
            <a:off x="7600950" y="58432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3" name="bk object 3363"/>
          <p:cNvSpPr/>
          <p:nvPr/>
        </p:nvSpPr>
        <p:spPr>
          <a:xfrm>
            <a:off x="7600950" y="584580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4" name="bk object 3364"/>
          <p:cNvSpPr/>
          <p:nvPr/>
        </p:nvSpPr>
        <p:spPr>
          <a:xfrm>
            <a:off x="7600950" y="584962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5" name="bk object 3365"/>
          <p:cNvSpPr/>
          <p:nvPr/>
        </p:nvSpPr>
        <p:spPr>
          <a:xfrm>
            <a:off x="7600950" y="58521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6" name="bk object 3366"/>
          <p:cNvSpPr/>
          <p:nvPr/>
        </p:nvSpPr>
        <p:spPr>
          <a:xfrm>
            <a:off x="7600950" y="58559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7" name="bk object 3367"/>
          <p:cNvSpPr/>
          <p:nvPr/>
        </p:nvSpPr>
        <p:spPr>
          <a:xfrm>
            <a:off x="7600950" y="5858509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8" name="bk object 3368"/>
          <p:cNvSpPr/>
          <p:nvPr/>
        </p:nvSpPr>
        <p:spPr>
          <a:xfrm>
            <a:off x="7600950" y="5864859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9" name="bk object 3369"/>
          <p:cNvSpPr/>
          <p:nvPr/>
        </p:nvSpPr>
        <p:spPr>
          <a:xfrm>
            <a:off x="7600950" y="5871209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0" name="bk object 3370"/>
          <p:cNvSpPr/>
          <p:nvPr/>
        </p:nvSpPr>
        <p:spPr>
          <a:xfrm>
            <a:off x="7600950" y="58775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1" name="bk object 3371"/>
          <p:cNvSpPr/>
          <p:nvPr/>
        </p:nvSpPr>
        <p:spPr>
          <a:xfrm>
            <a:off x="7600950" y="5881370"/>
            <a:ext cx="54610" cy="12700"/>
          </a:xfrm>
          <a:custGeom>
            <a:avLst/>
            <a:gdLst/>
            <a:ahLst/>
            <a:cxnLst/>
            <a:rect l="l" t="t" r="r" b="b"/>
            <a:pathLst>
              <a:path w="54609" h="12700">
                <a:moveTo>
                  <a:pt x="54609" y="0"/>
                </a:moveTo>
                <a:lnTo>
                  <a:pt x="0" y="0"/>
                </a:lnTo>
                <a:lnTo>
                  <a:pt x="0" y="12699"/>
                </a:lnTo>
                <a:lnTo>
                  <a:pt x="54609" y="1269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2" name="bk object 3372"/>
          <p:cNvSpPr/>
          <p:nvPr/>
        </p:nvSpPr>
        <p:spPr>
          <a:xfrm>
            <a:off x="7600950" y="5894070"/>
            <a:ext cx="54610" cy="19050"/>
          </a:xfrm>
          <a:custGeom>
            <a:avLst/>
            <a:gdLst/>
            <a:ahLst/>
            <a:cxnLst/>
            <a:rect l="l" t="t" r="r" b="b"/>
            <a:pathLst>
              <a:path w="54609" h="19050">
                <a:moveTo>
                  <a:pt x="54609" y="0"/>
                </a:moveTo>
                <a:lnTo>
                  <a:pt x="0" y="0"/>
                </a:lnTo>
                <a:lnTo>
                  <a:pt x="0" y="19049"/>
                </a:lnTo>
                <a:lnTo>
                  <a:pt x="54609" y="190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3" name="bk object 3373"/>
          <p:cNvSpPr/>
          <p:nvPr/>
        </p:nvSpPr>
        <p:spPr>
          <a:xfrm>
            <a:off x="7600950" y="5913120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4" name="bk object 3374"/>
          <p:cNvSpPr/>
          <p:nvPr/>
        </p:nvSpPr>
        <p:spPr>
          <a:xfrm>
            <a:off x="7600950" y="5919470"/>
            <a:ext cx="54610" cy="19050"/>
          </a:xfrm>
          <a:custGeom>
            <a:avLst/>
            <a:gdLst/>
            <a:ahLst/>
            <a:cxnLst/>
            <a:rect l="l" t="t" r="r" b="b"/>
            <a:pathLst>
              <a:path w="54609" h="19050">
                <a:moveTo>
                  <a:pt x="54609" y="0"/>
                </a:moveTo>
                <a:lnTo>
                  <a:pt x="0" y="0"/>
                </a:lnTo>
                <a:lnTo>
                  <a:pt x="0" y="19049"/>
                </a:lnTo>
                <a:lnTo>
                  <a:pt x="54609" y="190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5" name="bk object 3375"/>
          <p:cNvSpPr/>
          <p:nvPr/>
        </p:nvSpPr>
        <p:spPr>
          <a:xfrm>
            <a:off x="7627619" y="6233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6" name="bk object 3376"/>
          <p:cNvSpPr/>
          <p:nvPr/>
        </p:nvSpPr>
        <p:spPr>
          <a:xfrm>
            <a:off x="7600950" y="62268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7" name="bk object 3377"/>
          <p:cNvSpPr/>
          <p:nvPr/>
        </p:nvSpPr>
        <p:spPr>
          <a:xfrm>
            <a:off x="7600950" y="62204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8" name="bk object 3378"/>
          <p:cNvSpPr/>
          <p:nvPr/>
        </p:nvSpPr>
        <p:spPr>
          <a:xfrm>
            <a:off x="7600950" y="62141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9" name="bk object 3379"/>
          <p:cNvSpPr/>
          <p:nvPr/>
        </p:nvSpPr>
        <p:spPr>
          <a:xfrm>
            <a:off x="7600950" y="62077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0" name="bk object 3380"/>
          <p:cNvSpPr/>
          <p:nvPr/>
        </p:nvSpPr>
        <p:spPr>
          <a:xfrm>
            <a:off x="7600950" y="62014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1" name="bk object 3381"/>
          <p:cNvSpPr/>
          <p:nvPr/>
        </p:nvSpPr>
        <p:spPr>
          <a:xfrm>
            <a:off x="7600950" y="61950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2" name="bk object 3382"/>
          <p:cNvSpPr/>
          <p:nvPr/>
        </p:nvSpPr>
        <p:spPr>
          <a:xfrm>
            <a:off x="7600950" y="61887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3" name="bk object 3383"/>
          <p:cNvSpPr/>
          <p:nvPr/>
        </p:nvSpPr>
        <p:spPr>
          <a:xfrm>
            <a:off x="7600950" y="61823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4" name="bk object 3384"/>
          <p:cNvSpPr/>
          <p:nvPr/>
        </p:nvSpPr>
        <p:spPr>
          <a:xfrm>
            <a:off x="7600950" y="61760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5" name="bk object 3385"/>
          <p:cNvSpPr/>
          <p:nvPr/>
        </p:nvSpPr>
        <p:spPr>
          <a:xfrm>
            <a:off x="7600950" y="61696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6" name="bk object 3386"/>
          <p:cNvSpPr/>
          <p:nvPr/>
        </p:nvSpPr>
        <p:spPr>
          <a:xfrm>
            <a:off x="7600950" y="61633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7" name="bk object 3387"/>
          <p:cNvSpPr/>
          <p:nvPr/>
        </p:nvSpPr>
        <p:spPr>
          <a:xfrm>
            <a:off x="7600950" y="61569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8" name="bk object 3388"/>
          <p:cNvSpPr/>
          <p:nvPr/>
        </p:nvSpPr>
        <p:spPr>
          <a:xfrm>
            <a:off x="7600950" y="61506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9" name="bk object 3389"/>
          <p:cNvSpPr/>
          <p:nvPr/>
        </p:nvSpPr>
        <p:spPr>
          <a:xfrm>
            <a:off x="7600950" y="61442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0" name="bk object 3390"/>
          <p:cNvSpPr/>
          <p:nvPr/>
        </p:nvSpPr>
        <p:spPr>
          <a:xfrm>
            <a:off x="7600950" y="61379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1" name="bk object 3391"/>
          <p:cNvSpPr/>
          <p:nvPr/>
        </p:nvSpPr>
        <p:spPr>
          <a:xfrm>
            <a:off x="7600950" y="61315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2" name="bk object 3392"/>
          <p:cNvSpPr/>
          <p:nvPr/>
        </p:nvSpPr>
        <p:spPr>
          <a:xfrm>
            <a:off x="7600950" y="61252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3" name="bk object 3393"/>
          <p:cNvSpPr/>
          <p:nvPr/>
        </p:nvSpPr>
        <p:spPr>
          <a:xfrm>
            <a:off x="7600950" y="61188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4" name="bk object 3394"/>
          <p:cNvSpPr/>
          <p:nvPr/>
        </p:nvSpPr>
        <p:spPr>
          <a:xfrm>
            <a:off x="7600950" y="61125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5" name="bk object 3395"/>
          <p:cNvSpPr/>
          <p:nvPr/>
        </p:nvSpPr>
        <p:spPr>
          <a:xfrm>
            <a:off x="7600950" y="61061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6" name="bk object 3396"/>
          <p:cNvSpPr/>
          <p:nvPr/>
        </p:nvSpPr>
        <p:spPr>
          <a:xfrm>
            <a:off x="7600950" y="6098540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50"/>
                </a:lnTo>
                <a:lnTo>
                  <a:pt x="54609" y="6350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7" name="bk object 3397"/>
          <p:cNvSpPr/>
          <p:nvPr/>
        </p:nvSpPr>
        <p:spPr>
          <a:xfrm>
            <a:off x="7600950" y="60934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8" name="bk object 3398"/>
          <p:cNvSpPr/>
          <p:nvPr/>
        </p:nvSpPr>
        <p:spPr>
          <a:xfrm>
            <a:off x="7600950" y="60871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9" name="bk object 3399"/>
          <p:cNvSpPr/>
          <p:nvPr/>
        </p:nvSpPr>
        <p:spPr>
          <a:xfrm>
            <a:off x="7600950" y="60807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0" name="bk object 3400"/>
          <p:cNvSpPr/>
          <p:nvPr/>
        </p:nvSpPr>
        <p:spPr>
          <a:xfrm>
            <a:off x="7600950" y="6073140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50"/>
                </a:lnTo>
                <a:lnTo>
                  <a:pt x="54609" y="6350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1" name="bk object 3401"/>
          <p:cNvSpPr/>
          <p:nvPr/>
        </p:nvSpPr>
        <p:spPr>
          <a:xfrm>
            <a:off x="7600950" y="6066790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80"/>
                </a:lnTo>
                <a:lnTo>
                  <a:pt x="54609" y="5080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2" name="bk object 3402"/>
          <p:cNvSpPr/>
          <p:nvPr/>
        </p:nvSpPr>
        <p:spPr>
          <a:xfrm>
            <a:off x="7600950" y="6060440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80"/>
                </a:lnTo>
                <a:lnTo>
                  <a:pt x="54609" y="5080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3" name="bk object 3403"/>
          <p:cNvSpPr/>
          <p:nvPr/>
        </p:nvSpPr>
        <p:spPr>
          <a:xfrm>
            <a:off x="7600950" y="60553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4" name="bk object 3404"/>
          <p:cNvSpPr/>
          <p:nvPr/>
        </p:nvSpPr>
        <p:spPr>
          <a:xfrm>
            <a:off x="7628255" y="5939790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54609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5" name="bk object 3405"/>
          <p:cNvSpPr/>
          <p:nvPr/>
        </p:nvSpPr>
        <p:spPr>
          <a:xfrm>
            <a:off x="7545069" y="5728970"/>
            <a:ext cx="55880" cy="504190"/>
          </a:xfrm>
          <a:custGeom>
            <a:avLst/>
            <a:gdLst/>
            <a:ahLst/>
            <a:cxnLst/>
            <a:rect l="l" t="t" r="r" b="b"/>
            <a:pathLst>
              <a:path w="55879" h="504189">
                <a:moveTo>
                  <a:pt x="55879" y="0"/>
                </a:moveTo>
                <a:lnTo>
                  <a:pt x="40639" y="0"/>
                </a:lnTo>
                <a:lnTo>
                  <a:pt x="40639" y="1269"/>
                </a:lnTo>
                <a:lnTo>
                  <a:pt x="20320" y="1269"/>
                </a:lnTo>
                <a:lnTo>
                  <a:pt x="20320" y="2539"/>
                </a:lnTo>
                <a:lnTo>
                  <a:pt x="55879" y="2539"/>
                </a:lnTo>
                <a:lnTo>
                  <a:pt x="55879" y="0"/>
                </a:lnTo>
                <a:close/>
              </a:path>
              <a:path w="55879" h="504189">
                <a:moveTo>
                  <a:pt x="55879" y="2539"/>
                </a:moveTo>
                <a:lnTo>
                  <a:pt x="7620" y="2539"/>
                </a:lnTo>
                <a:lnTo>
                  <a:pt x="7620" y="3809"/>
                </a:lnTo>
                <a:lnTo>
                  <a:pt x="0" y="3809"/>
                </a:lnTo>
                <a:lnTo>
                  <a:pt x="0" y="6349"/>
                </a:lnTo>
                <a:lnTo>
                  <a:pt x="55879" y="6349"/>
                </a:lnTo>
                <a:lnTo>
                  <a:pt x="55879" y="2539"/>
                </a:lnTo>
                <a:close/>
              </a:path>
              <a:path w="55879" h="504189">
                <a:moveTo>
                  <a:pt x="55879" y="6350"/>
                </a:moveTo>
                <a:lnTo>
                  <a:pt x="0" y="6350"/>
                </a:lnTo>
                <a:lnTo>
                  <a:pt x="0" y="8889"/>
                </a:lnTo>
                <a:lnTo>
                  <a:pt x="55879" y="8889"/>
                </a:lnTo>
                <a:lnTo>
                  <a:pt x="55879" y="6350"/>
                </a:lnTo>
                <a:close/>
              </a:path>
              <a:path w="55879" h="504189">
                <a:moveTo>
                  <a:pt x="55879" y="8889"/>
                </a:moveTo>
                <a:lnTo>
                  <a:pt x="0" y="8889"/>
                </a:lnTo>
                <a:lnTo>
                  <a:pt x="0" y="12699"/>
                </a:lnTo>
                <a:lnTo>
                  <a:pt x="55879" y="12699"/>
                </a:lnTo>
                <a:lnTo>
                  <a:pt x="55879" y="8889"/>
                </a:lnTo>
                <a:close/>
              </a:path>
              <a:path w="55879" h="504189">
                <a:moveTo>
                  <a:pt x="55879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55879" y="15239"/>
                </a:lnTo>
                <a:lnTo>
                  <a:pt x="55879" y="12699"/>
                </a:lnTo>
                <a:close/>
              </a:path>
              <a:path w="55879" h="504189">
                <a:moveTo>
                  <a:pt x="55879" y="15239"/>
                </a:moveTo>
                <a:lnTo>
                  <a:pt x="0" y="15239"/>
                </a:lnTo>
                <a:lnTo>
                  <a:pt x="0" y="21589"/>
                </a:lnTo>
                <a:lnTo>
                  <a:pt x="55879" y="21589"/>
                </a:lnTo>
                <a:lnTo>
                  <a:pt x="55879" y="15239"/>
                </a:lnTo>
                <a:close/>
              </a:path>
              <a:path w="55879" h="504189">
                <a:moveTo>
                  <a:pt x="55879" y="21589"/>
                </a:moveTo>
                <a:lnTo>
                  <a:pt x="0" y="21589"/>
                </a:lnTo>
                <a:lnTo>
                  <a:pt x="0" y="25399"/>
                </a:lnTo>
                <a:lnTo>
                  <a:pt x="55879" y="25399"/>
                </a:lnTo>
                <a:lnTo>
                  <a:pt x="55879" y="21589"/>
                </a:lnTo>
                <a:close/>
              </a:path>
              <a:path w="55879" h="504189">
                <a:moveTo>
                  <a:pt x="55879" y="25399"/>
                </a:moveTo>
                <a:lnTo>
                  <a:pt x="0" y="25399"/>
                </a:lnTo>
                <a:lnTo>
                  <a:pt x="0" y="27939"/>
                </a:lnTo>
                <a:lnTo>
                  <a:pt x="55879" y="27939"/>
                </a:lnTo>
                <a:lnTo>
                  <a:pt x="55879" y="25399"/>
                </a:lnTo>
                <a:close/>
              </a:path>
              <a:path w="55879" h="504189">
                <a:moveTo>
                  <a:pt x="55879" y="27939"/>
                </a:moveTo>
                <a:lnTo>
                  <a:pt x="0" y="27939"/>
                </a:lnTo>
                <a:lnTo>
                  <a:pt x="0" y="31749"/>
                </a:lnTo>
                <a:lnTo>
                  <a:pt x="55879" y="31749"/>
                </a:lnTo>
                <a:lnTo>
                  <a:pt x="55879" y="27939"/>
                </a:lnTo>
                <a:close/>
              </a:path>
              <a:path w="55879" h="504189">
                <a:moveTo>
                  <a:pt x="55879" y="31749"/>
                </a:moveTo>
                <a:lnTo>
                  <a:pt x="0" y="31749"/>
                </a:lnTo>
                <a:lnTo>
                  <a:pt x="0" y="34289"/>
                </a:lnTo>
                <a:lnTo>
                  <a:pt x="55879" y="34289"/>
                </a:lnTo>
                <a:lnTo>
                  <a:pt x="55879" y="31749"/>
                </a:lnTo>
                <a:close/>
              </a:path>
              <a:path w="55879" h="504189">
                <a:moveTo>
                  <a:pt x="55879" y="34289"/>
                </a:moveTo>
                <a:lnTo>
                  <a:pt x="0" y="34289"/>
                </a:lnTo>
                <a:lnTo>
                  <a:pt x="0" y="38099"/>
                </a:lnTo>
                <a:lnTo>
                  <a:pt x="55879" y="38099"/>
                </a:lnTo>
                <a:lnTo>
                  <a:pt x="55879" y="34289"/>
                </a:lnTo>
                <a:close/>
              </a:path>
              <a:path w="55879" h="504189">
                <a:moveTo>
                  <a:pt x="55879" y="38099"/>
                </a:moveTo>
                <a:lnTo>
                  <a:pt x="0" y="38099"/>
                </a:lnTo>
                <a:lnTo>
                  <a:pt x="0" y="40639"/>
                </a:lnTo>
                <a:lnTo>
                  <a:pt x="55879" y="40639"/>
                </a:lnTo>
                <a:lnTo>
                  <a:pt x="55879" y="38099"/>
                </a:lnTo>
                <a:close/>
              </a:path>
              <a:path w="55879" h="504189">
                <a:moveTo>
                  <a:pt x="55879" y="40639"/>
                </a:moveTo>
                <a:lnTo>
                  <a:pt x="0" y="40639"/>
                </a:lnTo>
                <a:lnTo>
                  <a:pt x="0" y="44449"/>
                </a:lnTo>
                <a:lnTo>
                  <a:pt x="55879" y="44449"/>
                </a:lnTo>
                <a:lnTo>
                  <a:pt x="55879" y="40639"/>
                </a:lnTo>
                <a:close/>
              </a:path>
              <a:path w="55879" h="504189">
                <a:moveTo>
                  <a:pt x="55879" y="44449"/>
                </a:moveTo>
                <a:lnTo>
                  <a:pt x="0" y="44449"/>
                </a:lnTo>
                <a:lnTo>
                  <a:pt x="0" y="50799"/>
                </a:lnTo>
                <a:lnTo>
                  <a:pt x="55879" y="50799"/>
                </a:lnTo>
                <a:lnTo>
                  <a:pt x="55879" y="44449"/>
                </a:lnTo>
                <a:close/>
              </a:path>
              <a:path w="55879" h="504189">
                <a:moveTo>
                  <a:pt x="55879" y="50799"/>
                </a:moveTo>
                <a:lnTo>
                  <a:pt x="0" y="50799"/>
                </a:lnTo>
                <a:lnTo>
                  <a:pt x="0" y="53339"/>
                </a:lnTo>
                <a:lnTo>
                  <a:pt x="55879" y="53339"/>
                </a:lnTo>
                <a:lnTo>
                  <a:pt x="55879" y="50799"/>
                </a:lnTo>
                <a:close/>
              </a:path>
              <a:path w="55879" h="504189">
                <a:moveTo>
                  <a:pt x="55879" y="53339"/>
                </a:moveTo>
                <a:lnTo>
                  <a:pt x="0" y="53339"/>
                </a:lnTo>
                <a:lnTo>
                  <a:pt x="0" y="57149"/>
                </a:lnTo>
                <a:lnTo>
                  <a:pt x="55879" y="57149"/>
                </a:lnTo>
                <a:lnTo>
                  <a:pt x="55879" y="53339"/>
                </a:lnTo>
                <a:close/>
              </a:path>
              <a:path w="55879" h="504189">
                <a:moveTo>
                  <a:pt x="55879" y="57149"/>
                </a:moveTo>
                <a:lnTo>
                  <a:pt x="0" y="57149"/>
                </a:lnTo>
                <a:lnTo>
                  <a:pt x="0" y="59689"/>
                </a:lnTo>
                <a:lnTo>
                  <a:pt x="55879" y="59689"/>
                </a:lnTo>
                <a:lnTo>
                  <a:pt x="55879" y="57149"/>
                </a:lnTo>
                <a:close/>
              </a:path>
              <a:path w="55879" h="504189">
                <a:moveTo>
                  <a:pt x="55879" y="59689"/>
                </a:moveTo>
                <a:lnTo>
                  <a:pt x="0" y="59689"/>
                </a:lnTo>
                <a:lnTo>
                  <a:pt x="0" y="63499"/>
                </a:lnTo>
                <a:lnTo>
                  <a:pt x="55879" y="63499"/>
                </a:lnTo>
                <a:lnTo>
                  <a:pt x="55879" y="59689"/>
                </a:lnTo>
                <a:close/>
              </a:path>
              <a:path w="55879" h="504189">
                <a:moveTo>
                  <a:pt x="55879" y="63499"/>
                </a:moveTo>
                <a:lnTo>
                  <a:pt x="0" y="63499"/>
                </a:lnTo>
                <a:lnTo>
                  <a:pt x="0" y="66039"/>
                </a:lnTo>
                <a:lnTo>
                  <a:pt x="55879" y="66039"/>
                </a:lnTo>
                <a:lnTo>
                  <a:pt x="55879" y="63499"/>
                </a:lnTo>
                <a:close/>
              </a:path>
              <a:path w="55879" h="504189">
                <a:moveTo>
                  <a:pt x="55879" y="66039"/>
                </a:moveTo>
                <a:lnTo>
                  <a:pt x="0" y="66039"/>
                </a:lnTo>
                <a:lnTo>
                  <a:pt x="0" y="69849"/>
                </a:lnTo>
                <a:lnTo>
                  <a:pt x="55879" y="69849"/>
                </a:lnTo>
                <a:lnTo>
                  <a:pt x="55879" y="66039"/>
                </a:lnTo>
                <a:close/>
              </a:path>
              <a:path w="55879" h="504189">
                <a:moveTo>
                  <a:pt x="55879" y="69849"/>
                </a:moveTo>
                <a:lnTo>
                  <a:pt x="0" y="69849"/>
                </a:lnTo>
                <a:lnTo>
                  <a:pt x="0" y="72389"/>
                </a:lnTo>
                <a:lnTo>
                  <a:pt x="55879" y="72389"/>
                </a:lnTo>
                <a:lnTo>
                  <a:pt x="55879" y="69849"/>
                </a:lnTo>
                <a:close/>
              </a:path>
              <a:path w="55879" h="504189">
                <a:moveTo>
                  <a:pt x="55879" y="72389"/>
                </a:moveTo>
                <a:lnTo>
                  <a:pt x="0" y="72389"/>
                </a:lnTo>
                <a:lnTo>
                  <a:pt x="0" y="76199"/>
                </a:lnTo>
                <a:lnTo>
                  <a:pt x="55879" y="76199"/>
                </a:lnTo>
                <a:lnTo>
                  <a:pt x="55879" y="72389"/>
                </a:lnTo>
                <a:close/>
              </a:path>
              <a:path w="55879" h="504189">
                <a:moveTo>
                  <a:pt x="55879" y="76199"/>
                </a:moveTo>
                <a:lnTo>
                  <a:pt x="0" y="76199"/>
                </a:lnTo>
                <a:lnTo>
                  <a:pt x="0" y="78739"/>
                </a:lnTo>
                <a:lnTo>
                  <a:pt x="55879" y="78739"/>
                </a:lnTo>
                <a:lnTo>
                  <a:pt x="55879" y="76199"/>
                </a:lnTo>
                <a:close/>
              </a:path>
              <a:path w="55879" h="504189">
                <a:moveTo>
                  <a:pt x="55879" y="78739"/>
                </a:moveTo>
                <a:lnTo>
                  <a:pt x="0" y="78739"/>
                </a:lnTo>
                <a:lnTo>
                  <a:pt x="0" y="85089"/>
                </a:lnTo>
                <a:lnTo>
                  <a:pt x="55879" y="85089"/>
                </a:lnTo>
                <a:lnTo>
                  <a:pt x="55879" y="78739"/>
                </a:lnTo>
                <a:close/>
              </a:path>
              <a:path w="55879" h="504189">
                <a:moveTo>
                  <a:pt x="55879" y="85089"/>
                </a:moveTo>
                <a:lnTo>
                  <a:pt x="0" y="85089"/>
                </a:lnTo>
                <a:lnTo>
                  <a:pt x="0" y="88899"/>
                </a:lnTo>
                <a:lnTo>
                  <a:pt x="55879" y="88899"/>
                </a:lnTo>
                <a:lnTo>
                  <a:pt x="55879" y="85089"/>
                </a:lnTo>
                <a:close/>
              </a:path>
              <a:path w="55879" h="504189">
                <a:moveTo>
                  <a:pt x="55879" y="88899"/>
                </a:moveTo>
                <a:lnTo>
                  <a:pt x="0" y="88899"/>
                </a:lnTo>
                <a:lnTo>
                  <a:pt x="0" y="91439"/>
                </a:lnTo>
                <a:lnTo>
                  <a:pt x="55879" y="91439"/>
                </a:lnTo>
                <a:lnTo>
                  <a:pt x="55879" y="88899"/>
                </a:lnTo>
                <a:close/>
              </a:path>
              <a:path w="55879" h="504189">
                <a:moveTo>
                  <a:pt x="55879" y="91439"/>
                </a:moveTo>
                <a:lnTo>
                  <a:pt x="0" y="91439"/>
                </a:lnTo>
                <a:lnTo>
                  <a:pt x="0" y="95249"/>
                </a:lnTo>
                <a:lnTo>
                  <a:pt x="55879" y="95249"/>
                </a:lnTo>
                <a:lnTo>
                  <a:pt x="55879" y="91439"/>
                </a:lnTo>
                <a:close/>
              </a:path>
              <a:path w="55879" h="504189">
                <a:moveTo>
                  <a:pt x="55879" y="95249"/>
                </a:moveTo>
                <a:lnTo>
                  <a:pt x="0" y="95249"/>
                </a:lnTo>
                <a:lnTo>
                  <a:pt x="0" y="97789"/>
                </a:lnTo>
                <a:lnTo>
                  <a:pt x="55879" y="97789"/>
                </a:lnTo>
                <a:lnTo>
                  <a:pt x="55879" y="95249"/>
                </a:lnTo>
                <a:close/>
              </a:path>
              <a:path w="55879" h="504189">
                <a:moveTo>
                  <a:pt x="55879" y="97789"/>
                </a:moveTo>
                <a:lnTo>
                  <a:pt x="0" y="97789"/>
                </a:lnTo>
                <a:lnTo>
                  <a:pt x="0" y="101599"/>
                </a:lnTo>
                <a:lnTo>
                  <a:pt x="55879" y="101599"/>
                </a:lnTo>
                <a:lnTo>
                  <a:pt x="55879" y="97789"/>
                </a:lnTo>
                <a:close/>
              </a:path>
              <a:path w="55879" h="504189">
                <a:moveTo>
                  <a:pt x="55879" y="101599"/>
                </a:moveTo>
                <a:lnTo>
                  <a:pt x="0" y="101599"/>
                </a:lnTo>
                <a:lnTo>
                  <a:pt x="0" y="104139"/>
                </a:lnTo>
                <a:lnTo>
                  <a:pt x="55879" y="104139"/>
                </a:lnTo>
                <a:lnTo>
                  <a:pt x="55879" y="101599"/>
                </a:lnTo>
                <a:close/>
              </a:path>
              <a:path w="55879" h="504189">
                <a:moveTo>
                  <a:pt x="55879" y="104139"/>
                </a:moveTo>
                <a:lnTo>
                  <a:pt x="0" y="104139"/>
                </a:lnTo>
                <a:lnTo>
                  <a:pt x="0" y="107949"/>
                </a:lnTo>
                <a:lnTo>
                  <a:pt x="55879" y="107949"/>
                </a:lnTo>
                <a:lnTo>
                  <a:pt x="55879" y="104139"/>
                </a:lnTo>
                <a:close/>
              </a:path>
              <a:path w="55879" h="504189">
                <a:moveTo>
                  <a:pt x="55879" y="107949"/>
                </a:moveTo>
                <a:lnTo>
                  <a:pt x="0" y="107949"/>
                </a:lnTo>
                <a:lnTo>
                  <a:pt x="0" y="110489"/>
                </a:lnTo>
                <a:lnTo>
                  <a:pt x="55879" y="110489"/>
                </a:lnTo>
                <a:lnTo>
                  <a:pt x="55879" y="107949"/>
                </a:lnTo>
                <a:close/>
              </a:path>
              <a:path w="55879" h="504189">
                <a:moveTo>
                  <a:pt x="55879" y="110489"/>
                </a:moveTo>
                <a:lnTo>
                  <a:pt x="0" y="110489"/>
                </a:lnTo>
                <a:lnTo>
                  <a:pt x="0" y="114299"/>
                </a:lnTo>
                <a:lnTo>
                  <a:pt x="55879" y="114299"/>
                </a:lnTo>
                <a:lnTo>
                  <a:pt x="55879" y="110489"/>
                </a:lnTo>
                <a:close/>
              </a:path>
              <a:path w="55879" h="504189">
                <a:moveTo>
                  <a:pt x="55879" y="114299"/>
                </a:moveTo>
                <a:lnTo>
                  <a:pt x="0" y="114299"/>
                </a:lnTo>
                <a:lnTo>
                  <a:pt x="0" y="116839"/>
                </a:lnTo>
                <a:lnTo>
                  <a:pt x="55879" y="116839"/>
                </a:lnTo>
                <a:lnTo>
                  <a:pt x="55879" y="114299"/>
                </a:lnTo>
                <a:close/>
              </a:path>
              <a:path w="55879" h="504189">
                <a:moveTo>
                  <a:pt x="55879" y="116839"/>
                </a:moveTo>
                <a:lnTo>
                  <a:pt x="0" y="116839"/>
                </a:lnTo>
                <a:lnTo>
                  <a:pt x="0" y="120649"/>
                </a:lnTo>
                <a:lnTo>
                  <a:pt x="55879" y="120649"/>
                </a:lnTo>
                <a:lnTo>
                  <a:pt x="55879" y="116839"/>
                </a:lnTo>
                <a:close/>
              </a:path>
              <a:path w="55879" h="504189">
                <a:moveTo>
                  <a:pt x="55879" y="120649"/>
                </a:moveTo>
                <a:lnTo>
                  <a:pt x="0" y="120649"/>
                </a:lnTo>
                <a:lnTo>
                  <a:pt x="0" y="123189"/>
                </a:lnTo>
                <a:lnTo>
                  <a:pt x="55879" y="123189"/>
                </a:lnTo>
                <a:lnTo>
                  <a:pt x="55879" y="120649"/>
                </a:lnTo>
                <a:close/>
              </a:path>
              <a:path w="55879" h="504189">
                <a:moveTo>
                  <a:pt x="55879" y="123189"/>
                </a:moveTo>
                <a:lnTo>
                  <a:pt x="0" y="123189"/>
                </a:lnTo>
                <a:lnTo>
                  <a:pt x="0" y="126999"/>
                </a:lnTo>
                <a:lnTo>
                  <a:pt x="55879" y="126999"/>
                </a:lnTo>
                <a:lnTo>
                  <a:pt x="55879" y="123189"/>
                </a:lnTo>
                <a:close/>
              </a:path>
              <a:path w="55879" h="504189">
                <a:moveTo>
                  <a:pt x="55879" y="126999"/>
                </a:moveTo>
                <a:lnTo>
                  <a:pt x="0" y="126999"/>
                </a:lnTo>
                <a:lnTo>
                  <a:pt x="0" y="129539"/>
                </a:lnTo>
                <a:lnTo>
                  <a:pt x="55879" y="129539"/>
                </a:lnTo>
                <a:lnTo>
                  <a:pt x="55879" y="126999"/>
                </a:lnTo>
                <a:close/>
              </a:path>
              <a:path w="55879" h="504189">
                <a:moveTo>
                  <a:pt x="55879" y="129539"/>
                </a:moveTo>
                <a:lnTo>
                  <a:pt x="0" y="129539"/>
                </a:lnTo>
                <a:lnTo>
                  <a:pt x="0" y="135889"/>
                </a:lnTo>
                <a:lnTo>
                  <a:pt x="55879" y="135889"/>
                </a:lnTo>
                <a:lnTo>
                  <a:pt x="55879" y="129539"/>
                </a:lnTo>
                <a:close/>
              </a:path>
              <a:path w="55879" h="504189">
                <a:moveTo>
                  <a:pt x="55879" y="135889"/>
                </a:moveTo>
                <a:lnTo>
                  <a:pt x="0" y="135889"/>
                </a:lnTo>
                <a:lnTo>
                  <a:pt x="0" y="142239"/>
                </a:lnTo>
                <a:lnTo>
                  <a:pt x="55879" y="142239"/>
                </a:lnTo>
                <a:lnTo>
                  <a:pt x="55879" y="135889"/>
                </a:lnTo>
                <a:close/>
              </a:path>
              <a:path w="55879" h="504189">
                <a:moveTo>
                  <a:pt x="55879" y="142239"/>
                </a:moveTo>
                <a:lnTo>
                  <a:pt x="0" y="142239"/>
                </a:lnTo>
                <a:lnTo>
                  <a:pt x="0" y="148589"/>
                </a:lnTo>
                <a:lnTo>
                  <a:pt x="55879" y="148589"/>
                </a:lnTo>
                <a:lnTo>
                  <a:pt x="55879" y="142239"/>
                </a:lnTo>
                <a:close/>
              </a:path>
              <a:path w="55879" h="504189">
                <a:moveTo>
                  <a:pt x="55879" y="148589"/>
                </a:moveTo>
                <a:lnTo>
                  <a:pt x="0" y="148589"/>
                </a:lnTo>
                <a:lnTo>
                  <a:pt x="0" y="152399"/>
                </a:lnTo>
                <a:lnTo>
                  <a:pt x="55879" y="152399"/>
                </a:lnTo>
                <a:lnTo>
                  <a:pt x="55879" y="148589"/>
                </a:lnTo>
                <a:close/>
              </a:path>
              <a:path w="55879" h="504189">
                <a:moveTo>
                  <a:pt x="55879" y="152399"/>
                </a:moveTo>
                <a:lnTo>
                  <a:pt x="0" y="152399"/>
                </a:lnTo>
                <a:lnTo>
                  <a:pt x="0" y="165099"/>
                </a:lnTo>
                <a:lnTo>
                  <a:pt x="55879" y="165099"/>
                </a:lnTo>
                <a:lnTo>
                  <a:pt x="55879" y="152399"/>
                </a:lnTo>
                <a:close/>
              </a:path>
              <a:path w="55879" h="504189">
                <a:moveTo>
                  <a:pt x="55879" y="165099"/>
                </a:moveTo>
                <a:lnTo>
                  <a:pt x="0" y="165099"/>
                </a:lnTo>
                <a:lnTo>
                  <a:pt x="0" y="184149"/>
                </a:lnTo>
                <a:lnTo>
                  <a:pt x="55879" y="184149"/>
                </a:lnTo>
                <a:lnTo>
                  <a:pt x="55879" y="165099"/>
                </a:lnTo>
                <a:close/>
              </a:path>
              <a:path w="55879" h="504189">
                <a:moveTo>
                  <a:pt x="55879" y="184149"/>
                </a:moveTo>
                <a:lnTo>
                  <a:pt x="0" y="184149"/>
                </a:lnTo>
                <a:lnTo>
                  <a:pt x="0" y="190499"/>
                </a:lnTo>
                <a:lnTo>
                  <a:pt x="55879" y="190499"/>
                </a:lnTo>
                <a:lnTo>
                  <a:pt x="55879" y="184149"/>
                </a:lnTo>
                <a:close/>
              </a:path>
              <a:path w="55879" h="504189">
                <a:moveTo>
                  <a:pt x="55879" y="190499"/>
                </a:moveTo>
                <a:lnTo>
                  <a:pt x="0" y="190499"/>
                </a:lnTo>
                <a:lnTo>
                  <a:pt x="0" y="209549"/>
                </a:lnTo>
                <a:lnTo>
                  <a:pt x="55879" y="209549"/>
                </a:lnTo>
                <a:lnTo>
                  <a:pt x="55879" y="190499"/>
                </a:lnTo>
                <a:close/>
              </a:path>
              <a:path w="55879" h="504189">
                <a:moveTo>
                  <a:pt x="40639" y="502919"/>
                </a:moveTo>
                <a:lnTo>
                  <a:pt x="30479" y="502919"/>
                </a:lnTo>
                <a:lnTo>
                  <a:pt x="30479" y="504189"/>
                </a:lnTo>
                <a:lnTo>
                  <a:pt x="40639" y="504189"/>
                </a:lnTo>
                <a:lnTo>
                  <a:pt x="40639" y="502919"/>
                </a:lnTo>
                <a:close/>
              </a:path>
              <a:path w="55879" h="504189">
                <a:moveTo>
                  <a:pt x="55879" y="497839"/>
                </a:moveTo>
                <a:lnTo>
                  <a:pt x="0" y="497839"/>
                </a:lnTo>
                <a:lnTo>
                  <a:pt x="0" y="502919"/>
                </a:lnTo>
                <a:lnTo>
                  <a:pt x="55879" y="502919"/>
                </a:lnTo>
                <a:lnTo>
                  <a:pt x="55879" y="497839"/>
                </a:lnTo>
                <a:close/>
              </a:path>
              <a:path w="55879" h="504189">
                <a:moveTo>
                  <a:pt x="55879" y="491489"/>
                </a:moveTo>
                <a:lnTo>
                  <a:pt x="0" y="491489"/>
                </a:lnTo>
                <a:lnTo>
                  <a:pt x="0" y="496569"/>
                </a:lnTo>
                <a:lnTo>
                  <a:pt x="55879" y="496569"/>
                </a:lnTo>
                <a:lnTo>
                  <a:pt x="55879" y="491489"/>
                </a:lnTo>
                <a:close/>
              </a:path>
              <a:path w="55879" h="504189">
                <a:moveTo>
                  <a:pt x="55879" y="485139"/>
                </a:moveTo>
                <a:lnTo>
                  <a:pt x="0" y="485139"/>
                </a:lnTo>
                <a:lnTo>
                  <a:pt x="0" y="490219"/>
                </a:lnTo>
                <a:lnTo>
                  <a:pt x="55879" y="490219"/>
                </a:lnTo>
                <a:lnTo>
                  <a:pt x="55879" y="485139"/>
                </a:lnTo>
                <a:close/>
              </a:path>
              <a:path w="55879" h="504189">
                <a:moveTo>
                  <a:pt x="55879" y="478789"/>
                </a:moveTo>
                <a:lnTo>
                  <a:pt x="0" y="478789"/>
                </a:lnTo>
                <a:lnTo>
                  <a:pt x="0" y="483869"/>
                </a:lnTo>
                <a:lnTo>
                  <a:pt x="55879" y="483869"/>
                </a:lnTo>
                <a:lnTo>
                  <a:pt x="55879" y="478789"/>
                </a:lnTo>
                <a:close/>
              </a:path>
              <a:path w="55879" h="504189">
                <a:moveTo>
                  <a:pt x="55879" y="472439"/>
                </a:moveTo>
                <a:lnTo>
                  <a:pt x="0" y="472439"/>
                </a:lnTo>
                <a:lnTo>
                  <a:pt x="0" y="477519"/>
                </a:lnTo>
                <a:lnTo>
                  <a:pt x="55879" y="477519"/>
                </a:lnTo>
                <a:lnTo>
                  <a:pt x="55879" y="472439"/>
                </a:lnTo>
                <a:close/>
              </a:path>
              <a:path w="55879" h="504189">
                <a:moveTo>
                  <a:pt x="55879" y="466089"/>
                </a:moveTo>
                <a:lnTo>
                  <a:pt x="0" y="466089"/>
                </a:lnTo>
                <a:lnTo>
                  <a:pt x="0" y="471169"/>
                </a:lnTo>
                <a:lnTo>
                  <a:pt x="55879" y="471169"/>
                </a:lnTo>
                <a:lnTo>
                  <a:pt x="55879" y="466089"/>
                </a:lnTo>
                <a:close/>
              </a:path>
              <a:path w="55879" h="504189">
                <a:moveTo>
                  <a:pt x="55879" y="459739"/>
                </a:moveTo>
                <a:lnTo>
                  <a:pt x="0" y="459739"/>
                </a:lnTo>
                <a:lnTo>
                  <a:pt x="0" y="464819"/>
                </a:lnTo>
                <a:lnTo>
                  <a:pt x="55879" y="464819"/>
                </a:lnTo>
                <a:lnTo>
                  <a:pt x="55879" y="459739"/>
                </a:lnTo>
                <a:close/>
              </a:path>
              <a:path w="55879" h="504189">
                <a:moveTo>
                  <a:pt x="55879" y="453389"/>
                </a:moveTo>
                <a:lnTo>
                  <a:pt x="0" y="453389"/>
                </a:lnTo>
                <a:lnTo>
                  <a:pt x="0" y="458469"/>
                </a:lnTo>
                <a:lnTo>
                  <a:pt x="55879" y="458469"/>
                </a:lnTo>
                <a:lnTo>
                  <a:pt x="55879" y="453389"/>
                </a:lnTo>
                <a:close/>
              </a:path>
              <a:path w="55879" h="504189">
                <a:moveTo>
                  <a:pt x="55879" y="447039"/>
                </a:moveTo>
                <a:lnTo>
                  <a:pt x="0" y="447039"/>
                </a:lnTo>
                <a:lnTo>
                  <a:pt x="0" y="452119"/>
                </a:lnTo>
                <a:lnTo>
                  <a:pt x="55879" y="452119"/>
                </a:lnTo>
                <a:lnTo>
                  <a:pt x="55879" y="447039"/>
                </a:lnTo>
                <a:close/>
              </a:path>
              <a:path w="55879" h="504189">
                <a:moveTo>
                  <a:pt x="55879" y="440689"/>
                </a:moveTo>
                <a:lnTo>
                  <a:pt x="0" y="440689"/>
                </a:lnTo>
                <a:lnTo>
                  <a:pt x="0" y="445769"/>
                </a:lnTo>
                <a:lnTo>
                  <a:pt x="55879" y="445769"/>
                </a:lnTo>
                <a:lnTo>
                  <a:pt x="55879" y="440689"/>
                </a:lnTo>
                <a:close/>
              </a:path>
              <a:path w="55879" h="504189">
                <a:moveTo>
                  <a:pt x="55879" y="434339"/>
                </a:moveTo>
                <a:lnTo>
                  <a:pt x="0" y="434339"/>
                </a:lnTo>
                <a:lnTo>
                  <a:pt x="0" y="439419"/>
                </a:lnTo>
                <a:lnTo>
                  <a:pt x="55879" y="439419"/>
                </a:lnTo>
                <a:lnTo>
                  <a:pt x="55879" y="434339"/>
                </a:lnTo>
                <a:close/>
              </a:path>
              <a:path w="55879" h="504189">
                <a:moveTo>
                  <a:pt x="55879" y="427989"/>
                </a:moveTo>
                <a:lnTo>
                  <a:pt x="0" y="427989"/>
                </a:lnTo>
                <a:lnTo>
                  <a:pt x="0" y="433069"/>
                </a:lnTo>
                <a:lnTo>
                  <a:pt x="55879" y="433069"/>
                </a:lnTo>
                <a:lnTo>
                  <a:pt x="55879" y="427989"/>
                </a:lnTo>
                <a:close/>
              </a:path>
              <a:path w="55879" h="504189">
                <a:moveTo>
                  <a:pt x="55879" y="421639"/>
                </a:moveTo>
                <a:lnTo>
                  <a:pt x="0" y="421639"/>
                </a:lnTo>
                <a:lnTo>
                  <a:pt x="0" y="426719"/>
                </a:lnTo>
                <a:lnTo>
                  <a:pt x="55879" y="426719"/>
                </a:lnTo>
                <a:lnTo>
                  <a:pt x="55879" y="421639"/>
                </a:lnTo>
                <a:close/>
              </a:path>
              <a:path w="55879" h="504189">
                <a:moveTo>
                  <a:pt x="55879" y="415289"/>
                </a:moveTo>
                <a:lnTo>
                  <a:pt x="0" y="415289"/>
                </a:lnTo>
                <a:lnTo>
                  <a:pt x="0" y="420369"/>
                </a:lnTo>
                <a:lnTo>
                  <a:pt x="55879" y="420369"/>
                </a:lnTo>
                <a:lnTo>
                  <a:pt x="55879" y="415289"/>
                </a:lnTo>
                <a:close/>
              </a:path>
              <a:path w="55879" h="504189">
                <a:moveTo>
                  <a:pt x="55879" y="408939"/>
                </a:moveTo>
                <a:lnTo>
                  <a:pt x="0" y="408939"/>
                </a:lnTo>
                <a:lnTo>
                  <a:pt x="0" y="414019"/>
                </a:lnTo>
                <a:lnTo>
                  <a:pt x="55879" y="414019"/>
                </a:lnTo>
                <a:lnTo>
                  <a:pt x="55879" y="408939"/>
                </a:lnTo>
                <a:close/>
              </a:path>
              <a:path w="55879" h="504189">
                <a:moveTo>
                  <a:pt x="55879" y="402589"/>
                </a:moveTo>
                <a:lnTo>
                  <a:pt x="0" y="402589"/>
                </a:lnTo>
                <a:lnTo>
                  <a:pt x="0" y="407669"/>
                </a:lnTo>
                <a:lnTo>
                  <a:pt x="55879" y="407669"/>
                </a:lnTo>
                <a:lnTo>
                  <a:pt x="55879" y="402589"/>
                </a:lnTo>
                <a:close/>
              </a:path>
              <a:path w="55879" h="504189">
                <a:moveTo>
                  <a:pt x="55879" y="396239"/>
                </a:moveTo>
                <a:lnTo>
                  <a:pt x="0" y="396239"/>
                </a:lnTo>
                <a:lnTo>
                  <a:pt x="0" y="401319"/>
                </a:lnTo>
                <a:lnTo>
                  <a:pt x="55879" y="401319"/>
                </a:lnTo>
                <a:lnTo>
                  <a:pt x="55879" y="396239"/>
                </a:lnTo>
                <a:close/>
              </a:path>
              <a:path w="55879" h="504189">
                <a:moveTo>
                  <a:pt x="55879" y="389889"/>
                </a:moveTo>
                <a:lnTo>
                  <a:pt x="0" y="389889"/>
                </a:lnTo>
                <a:lnTo>
                  <a:pt x="0" y="394969"/>
                </a:lnTo>
                <a:lnTo>
                  <a:pt x="55879" y="394969"/>
                </a:lnTo>
                <a:lnTo>
                  <a:pt x="55879" y="389889"/>
                </a:lnTo>
                <a:close/>
              </a:path>
              <a:path w="55879" h="504189">
                <a:moveTo>
                  <a:pt x="55879" y="383539"/>
                </a:moveTo>
                <a:lnTo>
                  <a:pt x="0" y="383539"/>
                </a:lnTo>
                <a:lnTo>
                  <a:pt x="0" y="388619"/>
                </a:lnTo>
                <a:lnTo>
                  <a:pt x="55879" y="388619"/>
                </a:lnTo>
                <a:lnTo>
                  <a:pt x="55879" y="383539"/>
                </a:lnTo>
                <a:close/>
              </a:path>
              <a:path w="55879" h="504189">
                <a:moveTo>
                  <a:pt x="55879" y="377189"/>
                </a:moveTo>
                <a:lnTo>
                  <a:pt x="0" y="377189"/>
                </a:lnTo>
                <a:lnTo>
                  <a:pt x="0" y="382269"/>
                </a:lnTo>
                <a:lnTo>
                  <a:pt x="55879" y="382269"/>
                </a:lnTo>
                <a:lnTo>
                  <a:pt x="55879" y="377189"/>
                </a:lnTo>
                <a:close/>
              </a:path>
              <a:path w="55879" h="504189">
                <a:moveTo>
                  <a:pt x="55879" y="369569"/>
                </a:moveTo>
                <a:lnTo>
                  <a:pt x="0" y="369569"/>
                </a:lnTo>
                <a:lnTo>
                  <a:pt x="0" y="375919"/>
                </a:lnTo>
                <a:lnTo>
                  <a:pt x="55879" y="375919"/>
                </a:lnTo>
                <a:lnTo>
                  <a:pt x="55879" y="369569"/>
                </a:lnTo>
                <a:close/>
              </a:path>
              <a:path w="55879" h="504189">
                <a:moveTo>
                  <a:pt x="55879" y="364489"/>
                </a:moveTo>
                <a:lnTo>
                  <a:pt x="0" y="364489"/>
                </a:lnTo>
                <a:lnTo>
                  <a:pt x="0" y="368299"/>
                </a:lnTo>
                <a:lnTo>
                  <a:pt x="55879" y="368299"/>
                </a:lnTo>
                <a:lnTo>
                  <a:pt x="55879" y="364489"/>
                </a:lnTo>
                <a:close/>
              </a:path>
              <a:path w="55879" h="504189">
                <a:moveTo>
                  <a:pt x="55879" y="358139"/>
                </a:moveTo>
                <a:lnTo>
                  <a:pt x="0" y="358139"/>
                </a:lnTo>
                <a:lnTo>
                  <a:pt x="0" y="363219"/>
                </a:lnTo>
                <a:lnTo>
                  <a:pt x="55879" y="363219"/>
                </a:lnTo>
                <a:lnTo>
                  <a:pt x="55879" y="358139"/>
                </a:lnTo>
                <a:close/>
              </a:path>
              <a:path w="55879" h="504189">
                <a:moveTo>
                  <a:pt x="55879" y="351789"/>
                </a:moveTo>
                <a:lnTo>
                  <a:pt x="0" y="351789"/>
                </a:lnTo>
                <a:lnTo>
                  <a:pt x="0" y="356869"/>
                </a:lnTo>
                <a:lnTo>
                  <a:pt x="55879" y="356869"/>
                </a:lnTo>
                <a:lnTo>
                  <a:pt x="55879" y="351789"/>
                </a:lnTo>
                <a:close/>
              </a:path>
              <a:path w="55879" h="504189">
                <a:moveTo>
                  <a:pt x="55879" y="344169"/>
                </a:moveTo>
                <a:lnTo>
                  <a:pt x="0" y="344169"/>
                </a:lnTo>
                <a:lnTo>
                  <a:pt x="0" y="350519"/>
                </a:lnTo>
                <a:lnTo>
                  <a:pt x="55879" y="350519"/>
                </a:lnTo>
                <a:lnTo>
                  <a:pt x="55879" y="344169"/>
                </a:lnTo>
                <a:close/>
              </a:path>
              <a:path w="55879" h="504189">
                <a:moveTo>
                  <a:pt x="55879" y="337819"/>
                </a:moveTo>
                <a:lnTo>
                  <a:pt x="0" y="337819"/>
                </a:lnTo>
                <a:lnTo>
                  <a:pt x="0" y="342899"/>
                </a:lnTo>
                <a:lnTo>
                  <a:pt x="55879" y="342899"/>
                </a:lnTo>
                <a:lnTo>
                  <a:pt x="55879" y="337819"/>
                </a:lnTo>
                <a:close/>
              </a:path>
              <a:path w="55879" h="504189">
                <a:moveTo>
                  <a:pt x="55879" y="331469"/>
                </a:moveTo>
                <a:lnTo>
                  <a:pt x="0" y="331469"/>
                </a:lnTo>
                <a:lnTo>
                  <a:pt x="0" y="336549"/>
                </a:lnTo>
                <a:lnTo>
                  <a:pt x="55879" y="336549"/>
                </a:lnTo>
                <a:lnTo>
                  <a:pt x="55879" y="331469"/>
                </a:lnTo>
                <a:close/>
              </a:path>
              <a:path w="55879" h="504189">
                <a:moveTo>
                  <a:pt x="55879" y="326389"/>
                </a:moveTo>
                <a:lnTo>
                  <a:pt x="0" y="326389"/>
                </a:lnTo>
                <a:lnTo>
                  <a:pt x="0" y="330199"/>
                </a:lnTo>
                <a:lnTo>
                  <a:pt x="55879" y="330199"/>
                </a:lnTo>
                <a:lnTo>
                  <a:pt x="55879" y="326389"/>
                </a:lnTo>
                <a:close/>
              </a:path>
              <a:path w="55879" h="504189">
                <a:moveTo>
                  <a:pt x="55879" y="210819"/>
                </a:moveTo>
                <a:lnTo>
                  <a:pt x="0" y="210819"/>
                </a:lnTo>
                <a:lnTo>
                  <a:pt x="0" y="325119"/>
                </a:lnTo>
                <a:lnTo>
                  <a:pt x="55879" y="325119"/>
                </a:lnTo>
                <a:lnTo>
                  <a:pt x="55879" y="210819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6" name="bk object 3406"/>
          <p:cNvSpPr/>
          <p:nvPr/>
        </p:nvSpPr>
        <p:spPr>
          <a:xfrm>
            <a:off x="7490459" y="5734050"/>
            <a:ext cx="54610" cy="496570"/>
          </a:xfrm>
          <a:custGeom>
            <a:avLst/>
            <a:gdLst/>
            <a:ahLst/>
            <a:cxnLst/>
            <a:rect l="l" t="t" r="r" b="b"/>
            <a:pathLst>
              <a:path w="54609" h="496570">
                <a:moveTo>
                  <a:pt x="54610" y="0"/>
                </a:moveTo>
                <a:lnTo>
                  <a:pt x="43180" y="0"/>
                </a:lnTo>
                <a:lnTo>
                  <a:pt x="4318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  <a:path w="54609" h="496570">
                <a:moveTo>
                  <a:pt x="54610" y="1270"/>
                </a:moveTo>
                <a:lnTo>
                  <a:pt x="35560" y="1270"/>
                </a:lnTo>
                <a:lnTo>
                  <a:pt x="35560" y="2540"/>
                </a:lnTo>
                <a:lnTo>
                  <a:pt x="27940" y="2540"/>
                </a:lnTo>
                <a:lnTo>
                  <a:pt x="27940" y="3809"/>
                </a:lnTo>
                <a:lnTo>
                  <a:pt x="54610" y="3809"/>
                </a:lnTo>
                <a:lnTo>
                  <a:pt x="54610" y="1270"/>
                </a:lnTo>
                <a:close/>
              </a:path>
              <a:path w="54609" h="496570">
                <a:moveTo>
                  <a:pt x="54610" y="3810"/>
                </a:moveTo>
                <a:lnTo>
                  <a:pt x="20320" y="3810"/>
                </a:lnTo>
                <a:lnTo>
                  <a:pt x="20320" y="5080"/>
                </a:lnTo>
                <a:lnTo>
                  <a:pt x="15240" y="5080"/>
                </a:lnTo>
                <a:lnTo>
                  <a:pt x="15240" y="6350"/>
                </a:lnTo>
                <a:lnTo>
                  <a:pt x="6350" y="6350"/>
                </a:lnTo>
                <a:lnTo>
                  <a:pt x="6350" y="7619"/>
                </a:lnTo>
                <a:lnTo>
                  <a:pt x="54610" y="7619"/>
                </a:lnTo>
                <a:lnTo>
                  <a:pt x="54610" y="3810"/>
                </a:lnTo>
                <a:close/>
              </a:path>
              <a:path w="54609" h="496570">
                <a:moveTo>
                  <a:pt x="54610" y="7620"/>
                </a:moveTo>
                <a:lnTo>
                  <a:pt x="0" y="7620"/>
                </a:lnTo>
                <a:lnTo>
                  <a:pt x="0" y="10159"/>
                </a:lnTo>
                <a:lnTo>
                  <a:pt x="54610" y="10159"/>
                </a:lnTo>
                <a:lnTo>
                  <a:pt x="54610" y="7620"/>
                </a:lnTo>
                <a:close/>
              </a:path>
              <a:path w="54609" h="496570">
                <a:moveTo>
                  <a:pt x="54610" y="10160"/>
                </a:moveTo>
                <a:lnTo>
                  <a:pt x="0" y="10160"/>
                </a:lnTo>
                <a:lnTo>
                  <a:pt x="0" y="16509"/>
                </a:lnTo>
                <a:lnTo>
                  <a:pt x="54610" y="16509"/>
                </a:lnTo>
                <a:lnTo>
                  <a:pt x="54610" y="10160"/>
                </a:lnTo>
                <a:close/>
              </a:path>
              <a:path w="54609" h="496570">
                <a:moveTo>
                  <a:pt x="54610" y="16510"/>
                </a:moveTo>
                <a:lnTo>
                  <a:pt x="0" y="16510"/>
                </a:lnTo>
                <a:lnTo>
                  <a:pt x="0" y="20319"/>
                </a:lnTo>
                <a:lnTo>
                  <a:pt x="54610" y="20319"/>
                </a:lnTo>
                <a:lnTo>
                  <a:pt x="54610" y="16510"/>
                </a:lnTo>
                <a:close/>
              </a:path>
              <a:path w="54609" h="496570">
                <a:moveTo>
                  <a:pt x="54610" y="20320"/>
                </a:moveTo>
                <a:lnTo>
                  <a:pt x="0" y="20320"/>
                </a:lnTo>
                <a:lnTo>
                  <a:pt x="0" y="22859"/>
                </a:lnTo>
                <a:lnTo>
                  <a:pt x="54610" y="22859"/>
                </a:lnTo>
                <a:lnTo>
                  <a:pt x="54610" y="20320"/>
                </a:lnTo>
                <a:close/>
              </a:path>
              <a:path w="54609" h="496570">
                <a:moveTo>
                  <a:pt x="54610" y="22860"/>
                </a:moveTo>
                <a:lnTo>
                  <a:pt x="0" y="22860"/>
                </a:lnTo>
                <a:lnTo>
                  <a:pt x="0" y="26669"/>
                </a:lnTo>
                <a:lnTo>
                  <a:pt x="54610" y="26669"/>
                </a:lnTo>
                <a:lnTo>
                  <a:pt x="54610" y="22860"/>
                </a:lnTo>
                <a:close/>
              </a:path>
              <a:path w="54609" h="496570">
                <a:moveTo>
                  <a:pt x="54610" y="26670"/>
                </a:moveTo>
                <a:lnTo>
                  <a:pt x="0" y="26670"/>
                </a:lnTo>
                <a:lnTo>
                  <a:pt x="0" y="29209"/>
                </a:lnTo>
                <a:lnTo>
                  <a:pt x="54610" y="29209"/>
                </a:lnTo>
                <a:lnTo>
                  <a:pt x="54610" y="26670"/>
                </a:lnTo>
                <a:close/>
              </a:path>
              <a:path w="54609" h="496570">
                <a:moveTo>
                  <a:pt x="54610" y="29210"/>
                </a:moveTo>
                <a:lnTo>
                  <a:pt x="0" y="29210"/>
                </a:lnTo>
                <a:lnTo>
                  <a:pt x="0" y="33019"/>
                </a:lnTo>
                <a:lnTo>
                  <a:pt x="54610" y="33019"/>
                </a:lnTo>
                <a:lnTo>
                  <a:pt x="54610" y="29210"/>
                </a:lnTo>
                <a:close/>
              </a:path>
              <a:path w="54609" h="496570">
                <a:moveTo>
                  <a:pt x="54610" y="33020"/>
                </a:moveTo>
                <a:lnTo>
                  <a:pt x="0" y="33020"/>
                </a:lnTo>
                <a:lnTo>
                  <a:pt x="0" y="35559"/>
                </a:lnTo>
                <a:lnTo>
                  <a:pt x="54610" y="35559"/>
                </a:lnTo>
                <a:lnTo>
                  <a:pt x="54610" y="33020"/>
                </a:lnTo>
                <a:close/>
              </a:path>
              <a:path w="54609" h="496570">
                <a:moveTo>
                  <a:pt x="54610" y="35560"/>
                </a:moveTo>
                <a:lnTo>
                  <a:pt x="0" y="35560"/>
                </a:lnTo>
                <a:lnTo>
                  <a:pt x="0" y="39369"/>
                </a:lnTo>
                <a:lnTo>
                  <a:pt x="54610" y="39369"/>
                </a:lnTo>
                <a:lnTo>
                  <a:pt x="54610" y="35560"/>
                </a:lnTo>
                <a:close/>
              </a:path>
              <a:path w="54609" h="496570">
                <a:moveTo>
                  <a:pt x="54610" y="39370"/>
                </a:moveTo>
                <a:lnTo>
                  <a:pt x="0" y="39370"/>
                </a:lnTo>
                <a:lnTo>
                  <a:pt x="0" y="45719"/>
                </a:lnTo>
                <a:lnTo>
                  <a:pt x="54610" y="45719"/>
                </a:lnTo>
                <a:lnTo>
                  <a:pt x="54610" y="39370"/>
                </a:lnTo>
                <a:close/>
              </a:path>
              <a:path w="54609" h="496570">
                <a:moveTo>
                  <a:pt x="54610" y="45720"/>
                </a:moveTo>
                <a:lnTo>
                  <a:pt x="0" y="45720"/>
                </a:lnTo>
                <a:lnTo>
                  <a:pt x="0" y="48259"/>
                </a:lnTo>
                <a:lnTo>
                  <a:pt x="54610" y="48259"/>
                </a:lnTo>
                <a:lnTo>
                  <a:pt x="54610" y="45720"/>
                </a:lnTo>
                <a:close/>
              </a:path>
              <a:path w="54609" h="496570">
                <a:moveTo>
                  <a:pt x="54610" y="48260"/>
                </a:moveTo>
                <a:lnTo>
                  <a:pt x="0" y="48260"/>
                </a:lnTo>
                <a:lnTo>
                  <a:pt x="0" y="52069"/>
                </a:lnTo>
                <a:lnTo>
                  <a:pt x="54610" y="52069"/>
                </a:lnTo>
                <a:lnTo>
                  <a:pt x="54610" y="48260"/>
                </a:lnTo>
                <a:close/>
              </a:path>
              <a:path w="54609" h="496570">
                <a:moveTo>
                  <a:pt x="54610" y="52070"/>
                </a:moveTo>
                <a:lnTo>
                  <a:pt x="0" y="52070"/>
                </a:lnTo>
                <a:lnTo>
                  <a:pt x="0" y="54609"/>
                </a:lnTo>
                <a:lnTo>
                  <a:pt x="54610" y="54609"/>
                </a:lnTo>
                <a:lnTo>
                  <a:pt x="54610" y="52070"/>
                </a:lnTo>
                <a:close/>
              </a:path>
              <a:path w="54609" h="496570">
                <a:moveTo>
                  <a:pt x="54610" y="54610"/>
                </a:moveTo>
                <a:lnTo>
                  <a:pt x="0" y="54610"/>
                </a:lnTo>
                <a:lnTo>
                  <a:pt x="0" y="58419"/>
                </a:lnTo>
                <a:lnTo>
                  <a:pt x="54610" y="58419"/>
                </a:lnTo>
                <a:lnTo>
                  <a:pt x="54610" y="54610"/>
                </a:lnTo>
                <a:close/>
              </a:path>
              <a:path w="54609" h="496570">
                <a:moveTo>
                  <a:pt x="54610" y="58420"/>
                </a:moveTo>
                <a:lnTo>
                  <a:pt x="0" y="58420"/>
                </a:lnTo>
                <a:lnTo>
                  <a:pt x="0" y="60959"/>
                </a:lnTo>
                <a:lnTo>
                  <a:pt x="54610" y="60959"/>
                </a:lnTo>
                <a:lnTo>
                  <a:pt x="54610" y="58420"/>
                </a:lnTo>
                <a:close/>
              </a:path>
              <a:path w="54609" h="496570">
                <a:moveTo>
                  <a:pt x="54610" y="60960"/>
                </a:moveTo>
                <a:lnTo>
                  <a:pt x="0" y="60960"/>
                </a:lnTo>
                <a:lnTo>
                  <a:pt x="0" y="64769"/>
                </a:lnTo>
                <a:lnTo>
                  <a:pt x="54610" y="64769"/>
                </a:lnTo>
                <a:lnTo>
                  <a:pt x="54610" y="60960"/>
                </a:lnTo>
                <a:close/>
              </a:path>
              <a:path w="54609" h="496570">
                <a:moveTo>
                  <a:pt x="54610" y="64770"/>
                </a:moveTo>
                <a:lnTo>
                  <a:pt x="0" y="64770"/>
                </a:lnTo>
                <a:lnTo>
                  <a:pt x="0" y="67309"/>
                </a:lnTo>
                <a:lnTo>
                  <a:pt x="54610" y="67309"/>
                </a:lnTo>
                <a:lnTo>
                  <a:pt x="54610" y="64770"/>
                </a:lnTo>
                <a:close/>
              </a:path>
              <a:path w="54609" h="496570">
                <a:moveTo>
                  <a:pt x="54610" y="67310"/>
                </a:moveTo>
                <a:lnTo>
                  <a:pt x="0" y="67310"/>
                </a:lnTo>
                <a:lnTo>
                  <a:pt x="0" y="71119"/>
                </a:lnTo>
                <a:lnTo>
                  <a:pt x="54610" y="71119"/>
                </a:lnTo>
                <a:lnTo>
                  <a:pt x="54610" y="67310"/>
                </a:lnTo>
                <a:close/>
              </a:path>
              <a:path w="54609" h="496570">
                <a:moveTo>
                  <a:pt x="54610" y="71120"/>
                </a:moveTo>
                <a:lnTo>
                  <a:pt x="0" y="71120"/>
                </a:lnTo>
                <a:lnTo>
                  <a:pt x="0" y="73659"/>
                </a:lnTo>
                <a:lnTo>
                  <a:pt x="54610" y="73659"/>
                </a:lnTo>
                <a:lnTo>
                  <a:pt x="54610" y="71120"/>
                </a:lnTo>
                <a:close/>
              </a:path>
              <a:path w="54609" h="496570">
                <a:moveTo>
                  <a:pt x="54610" y="73660"/>
                </a:moveTo>
                <a:lnTo>
                  <a:pt x="0" y="73660"/>
                </a:lnTo>
                <a:lnTo>
                  <a:pt x="0" y="80009"/>
                </a:lnTo>
                <a:lnTo>
                  <a:pt x="54610" y="80009"/>
                </a:lnTo>
                <a:lnTo>
                  <a:pt x="54610" y="73660"/>
                </a:lnTo>
                <a:close/>
              </a:path>
              <a:path w="54609" h="496570">
                <a:moveTo>
                  <a:pt x="54610" y="80010"/>
                </a:moveTo>
                <a:lnTo>
                  <a:pt x="0" y="80010"/>
                </a:lnTo>
                <a:lnTo>
                  <a:pt x="0" y="83819"/>
                </a:lnTo>
                <a:lnTo>
                  <a:pt x="54610" y="83819"/>
                </a:lnTo>
                <a:lnTo>
                  <a:pt x="54610" y="80010"/>
                </a:lnTo>
                <a:close/>
              </a:path>
              <a:path w="54609" h="496570">
                <a:moveTo>
                  <a:pt x="54610" y="83820"/>
                </a:moveTo>
                <a:lnTo>
                  <a:pt x="0" y="83820"/>
                </a:lnTo>
                <a:lnTo>
                  <a:pt x="0" y="86359"/>
                </a:lnTo>
                <a:lnTo>
                  <a:pt x="54610" y="86359"/>
                </a:lnTo>
                <a:lnTo>
                  <a:pt x="54610" y="83820"/>
                </a:lnTo>
                <a:close/>
              </a:path>
              <a:path w="54609" h="496570">
                <a:moveTo>
                  <a:pt x="54610" y="86360"/>
                </a:moveTo>
                <a:lnTo>
                  <a:pt x="0" y="86360"/>
                </a:lnTo>
                <a:lnTo>
                  <a:pt x="0" y="90169"/>
                </a:lnTo>
                <a:lnTo>
                  <a:pt x="54610" y="90169"/>
                </a:lnTo>
                <a:lnTo>
                  <a:pt x="54610" y="86360"/>
                </a:lnTo>
                <a:close/>
              </a:path>
              <a:path w="54609" h="496570">
                <a:moveTo>
                  <a:pt x="54610" y="90170"/>
                </a:moveTo>
                <a:lnTo>
                  <a:pt x="0" y="90170"/>
                </a:lnTo>
                <a:lnTo>
                  <a:pt x="0" y="92709"/>
                </a:lnTo>
                <a:lnTo>
                  <a:pt x="54610" y="92709"/>
                </a:lnTo>
                <a:lnTo>
                  <a:pt x="54610" y="90170"/>
                </a:lnTo>
                <a:close/>
              </a:path>
              <a:path w="54609" h="496570">
                <a:moveTo>
                  <a:pt x="54610" y="92710"/>
                </a:moveTo>
                <a:lnTo>
                  <a:pt x="0" y="92710"/>
                </a:lnTo>
                <a:lnTo>
                  <a:pt x="0" y="96519"/>
                </a:lnTo>
                <a:lnTo>
                  <a:pt x="54610" y="96519"/>
                </a:lnTo>
                <a:lnTo>
                  <a:pt x="54610" y="92710"/>
                </a:lnTo>
                <a:close/>
              </a:path>
              <a:path w="54609" h="496570">
                <a:moveTo>
                  <a:pt x="54610" y="96520"/>
                </a:moveTo>
                <a:lnTo>
                  <a:pt x="0" y="96520"/>
                </a:lnTo>
                <a:lnTo>
                  <a:pt x="0" y="99059"/>
                </a:lnTo>
                <a:lnTo>
                  <a:pt x="54610" y="99059"/>
                </a:lnTo>
                <a:lnTo>
                  <a:pt x="54610" y="96520"/>
                </a:lnTo>
                <a:close/>
              </a:path>
              <a:path w="54609" h="496570">
                <a:moveTo>
                  <a:pt x="54610" y="99060"/>
                </a:moveTo>
                <a:lnTo>
                  <a:pt x="0" y="99060"/>
                </a:lnTo>
                <a:lnTo>
                  <a:pt x="0" y="102869"/>
                </a:lnTo>
                <a:lnTo>
                  <a:pt x="54610" y="102869"/>
                </a:lnTo>
                <a:lnTo>
                  <a:pt x="54610" y="99060"/>
                </a:lnTo>
                <a:close/>
              </a:path>
              <a:path w="54609" h="496570">
                <a:moveTo>
                  <a:pt x="54610" y="102870"/>
                </a:moveTo>
                <a:lnTo>
                  <a:pt x="0" y="102870"/>
                </a:lnTo>
                <a:lnTo>
                  <a:pt x="0" y="105409"/>
                </a:lnTo>
                <a:lnTo>
                  <a:pt x="54610" y="105409"/>
                </a:lnTo>
                <a:lnTo>
                  <a:pt x="54610" y="102870"/>
                </a:lnTo>
                <a:close/>
              </a:path>
              <a:path w="54609" h="496570">
                <a:moveTo>
                  <a:pt x="54610" y="105410"/>
                </a:moveTo>
                <a:lnTo>
                  <a:pt x="0" y="105410"/>
                </a:lnTo>
                <a:lnTo>
                  <a:pt x="0" y="109219"/>
                </a:lnTo>
                <a:lnTo>
                  <a:pt x="54610" y="109219"/>
                </a:lnTo>
                <a:lnTo>
                  <a:pt x="54610" y="105410"/>
                </a:lnTo>
                <a:close/>
              </a:path>
              <a:path w="54609" h="496570">
                <a:moveTo>
                  <a:pt x="54610" y="109220"/>
                </a:moveTo>
                <a:lnTo>
                  <a:pt x="0" y="109220"/>
                </a:lnTo>
                <a:lnTo>
                  <a:pt x="0" y="111759"/>
                </a:lnTo>
                <a:lnTo>
                  <a:pt x="54610" y="111759"/>
                </a:lnTo>
                <a:lnTo>
                  <a:pt x="54610" y="109220"/>
                </a:lnTo>
                <a:close/>
              </a:path>
              <a:path w="54609" h="496570">
                <a:moveTo>
                  <a:pt x="54610" y="111760"/>
                </a:moveTo>
                <a:lnTo>
                  <a:pt x="0" y="111760"/>
                </a:lnTo>
                <a:lnTo>
                  <a:pt x="0" y="115569"/>
                </a:lnTo>
                <a:lnTo>
                  <a:pt x="54610" y="115569"/>
                </a:lnTo>
                <a:lnTo>
                  <a:pt x="54610" y="111760"/>
                </a:lnTo>
                <a:close/>
              </a:path>
              <a:path w="54609" h="496570">
                <a:moveTo>
                  <a:pt x="54610" y="115570"/>
                </a:moveTo>
                <a:lnTo>
                  <a:pt x="0" y="115570"/>
                </a:lnTo>
                <a:lnTo>
                  <a:pt x="0" y="118109"/>
                </a:lnTo>
                <a:lnTo>
                  <a:pt x="54610" y="118109"/>
                </a:lnTo>
                <a:lnTo>
                  <a:pt x="54610" y="115570"/>
                </a:lnTo>
                <a:close/>
              </a:path>
              <a:path w="54609" h="496570">
                <a:moveTo>
                  <a:pt x="54610" y="118110"/>
                </a:moveTo>
                <a:lnTo>
                  <a:pt x="0" y="118110"/>
                </a:lnTo>
                <a:lnTo>
                  <a:pt x="0" y="121919"/>
                </a:lnTo>
                <a:lnTo>
                  <a:pt x="54610" y="121919"/>
                </a:lnTo>
                <a:lnTo>
                  <a:pt x="54610" y="118110"/>
                </a:lnTo>
                <a:close/>
              </a:path>
              <a:path w="54609" h="496570">
                <a:moveTo>
                  <a:pt x="54610" y="121920"/>
                </a:moveTo>
                <a:lnTo>
                  <a:pt x="0" y="121920"/>
                </a:lnTo>
                <a:lnTo>
                  <a:pt x="0" y="124459"/>
                </a:lnTo>
                <a:lnTo>
                  <a:pt x="54610" y="124459"/>
                </a:lnTo>
                <a:lnTo>
                  <a:pt x="54610" y="121920"/>
                </a:lnTo>
                <a:close/>
              </a:path>
              <a:path w="54609" h="496570">
                <a:moveTo>
                  <a:pt x="54610" y="124460"/>
                </a:moveTo>
                <a:lnTo>
                  <a:pt x="0" y="124460"/>
                </a:lnTo>
                <a:lnTo>
                  <a:pt x="0" y="130809"/>
                </a:lnTo>
                <a:lnTo>
                  <a:pt x="54610" y="130809"/>
                </a:lnTo>
                <a:lnTo>
                  <a:pt x="54610" y="124460"/>
                </a:lnTo>
                <a:close/>
              </a:path>
              <a:path w="54609" h="496570">
                <a:moveTo>
                  <a:pt x="54610" y="130810"/>
                </a:moveTo>
                <a:lnTo>
                  <a:pt x="0" y="130810"/>
                </a:lnTo>
                <a:lnTo>
                  <a:pt x="0" y="137159"/>
                </a:lnTo>
                <a:lnTo>
                  <a:pt x="54610" y="137159"/>
                </a:lnTo>
                <a:lnTo>
                  <a:pt x="54610" y="130810"/>
                </a:lnTo>
                <a:close/>
              </a:path>
              <a:path w="54609" h="496570">
                <a:moveTo>
                  <a:pt x="54610" y="137160"/>
                </a:moveTo>
                <a:lnTo>
                  <a:pt x="0" y="137160"/>
                </a:lnTo>
                <a:lnTo>
                  <a:pt x="0" y="143509"/>
                </a:lnTo>
                <a:lnTo>
                  <a:pt x="54610" y="143509"/>
                </a:lnTo>
                <a:lnTo>
                  <a:pt x="54610" y="137160"/>
                </a:lnTo>
                <a:close/>
              </a:path>
              <a:path w="54609" h="496570">
                <a:moveTo>
                  <a:pt x="54610" y="143510"/>
                </a:moveTo>
                <a:lnTo>
                  <a:pt x="0" y="143510"/>
                </a:lnTo>
                <a:lnTo>
                  <a:pt x="0" y="147319"/>
                </a:lnTo>
                <a:lnTo>
                  <a:pt x="54610" y="147319"/>
                </a:lnTo>
                <a:lnTo>
                  <a:pt x="54610" y="143510"/>
                </a:lnTo>
                <a:close/>
              </a:path>
              <a:path w="54609" h="496570">
                <a:moveTo>
                  <a:pt x="54610" y="147320"/>
                </a:moveTo>
                <a:lnTo>
                  <a:pt x="0" y="147320"/>
                </a:lnTo>
                <a:lnTo>
                  <a:pt x="0" y="160019"/>
                </a:lnTo>
                <a:lnTo>
                  <a:pt x="54610" y="160019"/>
                </a:lnTo>
                <a:lnTo>
                  <a:pt x="54610" y="147320"/>
                </a:lnTo>
                <a:close/>
              </a:path>
              <a:path w="54609" h="496570">
                <a:moveTo>
                  <a:pt x="54610" y="160020"/>
                </a:moveTo>
                <a:lnTo>
                  <a:pt x="0" y="160020"/>
                </a:lnTo>
                <a:lnTo>
                  <a:pt x="0" y="179069"/>
                </a:lnTo>
                <a:lnTo>
                  <a:pt x="54610" y="179069"/>
                </a:lnTo>
                <a:lnTo>
                  <a:pt x="54610" y="160020"/>
                </a:lnTo>
                <a:close/>
              </a:path>
              <a:path w="54609" h="496570">
                <a:moveTo>
                  <a:pt x="54610" y="179070"/>
                </a:moveTo>
                <a:lnTo>
                  <a:pt x="0" y="179070"/>
                </a:lnTo>
                <a:lnTo>
                  <a:pt x="0" y="185419"/>
                </a:lnTo>
                <a:lnTo>
                  <a:pt x="54610" y="185419"/>
                </a:lnTo>
                <a:lnTo>
                  <a:pt x="54610" y="179070"/>
                </a:lnTo>
                <a:close/>
              </a:path>
              <a:path w="54609" h="496570">
                <a:moveTo>
                  <a:pt x="54610" y="185420"/>
                </a:moveTo>
                <a:lnTo>
                  <a:pt x="0" y="185420"/>
                </a:lnTo>
                <a:lnTo>
                  <a:pt x="0" y="204469"/>
                </a:lnTo>
                <a:lnTo>
                  <a:pt x="54610" y="204469"/>
                </a:lnTo>
                <a:lnTo>
                  <a:pt x="54610" y="185420"/>
                </a:lnTo>
                <a:close/>
              </a:path>
              <a:path w="54609" h="496570">
                <a:moveTo>
                  <a:pt x="54610" y="492759"/>
                </a:moveTo>
                <a:lnTo>
                  <a:pt x="44450" y="492759"/>
                </a:lnTo>
                <a:lnTo>
                  <a:pt x="44450" y="494030"/>
                </a:lnTo>
                <a:lnTo>
                  <a:pt x="50800" y="494030"/>
                </a:lnTo>
                <a:lnTo>
                  <a:pt x="50800" y="496570"/>
                </a:lnTo>
                <a:lnTo>
                  <a:pt x="54610" y="496570"/>
                </a:lnTo>
                <a:lnTo>
                  <a:pt x="54610" y="492759"/>
                </a:lnTo>
                <a:close/>
              </a:path>
              <a:path w="54609" h="496570">
                <a:moveTo>
                  <a:pt x="38100" y="491489"/>
                </a:moveTo>
                <a:lnTo>
                  <a:pt x="30480" y="491489"/>
                </a:lnTo>
                <a:lnTo>
                  <a:pt x="30480" y="492759"/>
                </a:lnTo>
                <a:lnTo>
                  <a:pt x="38100" y="492759"/>
                </a:lnTo>
                <a:lnTo>
                  <a:pt x="38100" y="491489"/>
                </a:lnTo>
                <a:close/>
              </a:path>
              <a:path w="54609" h="496570">
                <a:moveTo>
                  <a:pt x="54610" y="486409"/>
                </a:moveTo>
                <a:lnTo>
                  <a:pt x="11430" y="486409"/>
                </a:lnTo>
                <a:lnTo>
                  <a:pt x="11430" y="487680"/>
                </a:lnTo>
                <a:lnTo>
                  <a:pt x="15240" y="487680"/>
                </a:lnTo>
                <a:lnTo>
                  <a:pt x="15240" y="490220"/>
                </a:lnTo>
                <a:lnTo>
                  <a:pt x="24130" y="490220"/>
                </a:lnTo>
                <a:lnTo>
                  <a:pt x="24130" y="491489"/>
                </a:lnTo>
                <a:lnTo>
                  <a:pt x="54610" y="491489"/>
                </a:lnTo>
                <a:lnTo>
                  <a:pt x="54610" y="486409"/>
                </a:lnTo>
                <a:close/>
              </a:path>
              <a:path w="54609" h="496570">
                <a:moveTo>
                  <a:pt x="54610" y="480059"/>
                </a:moveTo>
                <a:lnTo>
                  <a:pt x="0" y="480059"/>
                </a:lnTo>
                <a:lnTo>
                  <a:pt x="0" y="486409"/>
                </a:lnTo>
                <a:lnTo>
                  <a:pt x="5080" y="486409"/>
                </a:lnTo>
                <a:lnTo>
                  <a:pt x="5080" y="485139"/>
                </a:lnTo>
                <a:lnTo>
                  <a:pt x="54610" y="485139"/>
                </a:lnTo>
                <a:lnTo>
                  <a:pt x="54610" y="480059"/>
                </a:lnTo>
                <a:close/>
              </a:path>
              <a:path w="54609" h="496570">
                <a:moveTo>
                  <a:pt x="54610" y="473709"/>
                </a:moveTo>
                <a:lnTo>
                  <a:pt x="0" y="473709"/>
                </a:lnTo>
                <a:lnTo>
                  <a:pt x="0" y="478790"/>
                </a:lnTo>
                <a:lnTo>
                  <a:pt x="54610" y="478790"/>
                </a:lnTo>
                <a:lnTo>
                  <a:pt x="54610" y="473709"/>
                </a:lnTo>
                <a:close/>
              </a:path>
              <a:path w="54609" h="496570">
                <a:moveTo>
                  <a:pt x="54610" y="467359"/>
                </a:moveTo>
                <a:lnTo>
                  <a:pt x="0" y="467359"/>
                </a:lnTo>
                <a:lnTo>
                  <a:pt x="0" y="472439"/>
                </a:lnTo>
                <a:lnTo>
                  <a:pt x="54610" y="472439"/>
                </a:lnTo>
                <a:lnTo>
                  <a:pt x="54610" y="467359"/>
                </a:lnTo>
                <a:close/>
              </a:path>
              <a:path w="54609" h="496570">
                <a:moveTo>
                  <a:pt x="54610" y="461009"/>
                </a:moveTo>
                <a:lnTo>
                  <a:pt x="0" y="461009"/>
                </a:lnTo>
                <a:lnTo>
                  <a:pt x="0" y="466089"/>
                </a:lnTo>
                <a:lnTo>
                  <a:pt x="54610" y="466089"/>
                </a:lnTo>
                <a:lnTo>
                  <a:pt x="54610" y="461009"/>
                </a:lnTo>
                <a:close/>
              </a:path>
              <a:path w="54609" h="496570">
                <a:moveTo>
                  <a:pt x="54610" y="454659"/>
                </a:moveTo>
                <a:lnTo>
                  <a:pt x="0" y="454659"/>
                </a:lnTo>
                <a:lnTo>
                  <a:pt x="0" y="459739"/>
                </a:lnTo>
                <a:lnTo>
                  <a:pt x="54610" y="459739"/>
                </a:lnTo>
                <a:lnTo>
                  <a:pt x="54610" y="454659"/>
                </a:lnTo>
                <a:close/>
              </a:path>
              <a:path w="54609" h="496570">
                <a:moveTo>
                  <a:pt x="54610" y="448309"/>
                </a:moveTo>
                <a:lnTo>
                  <a:pt x="0" y="448309"/>
                </a:lnTo>
                <a:lnTo>
                  <a:pt x="0" y="453389"/>
                </a:lnTo>
                <a:lnTo>
                  <a:pt x="54610" y="453389"/>
                </a:lnTo>
                <a:lnTo>
                  <a:pt x="54610" y="448309"/>
                </a:lnTo>
                <a:close/>
              </a:path>
              <a:path w="54609" h="496570">
                <a:moveTo>
                  <a:pt x="54610" y="441959"/>
                </a:moveTo>
                <a:lnTo>
                  <a:pt x="0" y="441959"/>
                </a:lnTo>
                <a:lnTo>
                  <a:pt x="0" y="447039"/>
                </a:lnTo>
                <a:lnTo>
                  <a:pt x="54610" y="447039"/>
                </a:lnTo>
                <a:lnTo>
                  <a:pt x="54610" y="441959"/>
                </a:lnTo>
                <a:close/>
              </a:path>
              <a:path w="54609" h="496570">
                <a:moveTo>
                  <a:pt x="54610" y="435609"/>
                </a:moveTo>
                <a:lnTo>
                  <a:pt x="0" y="435609"/>
                </a:lnTo>
                <a:lnTo>
                  <a:pt x="0" y="440689"/>
                </a:lnTo>
                <a:lnTo>
                  <a:pt x="54610" y="440689"/>
                </a:lnTo>
                <a:lnTo>
                  <a:pt x="54610" y="435609"/>
                </a:lnTo>
                <a:close/>
              </a:path>
              <a:path w="54609" h="496570">
                <a:moveTo>
                  <a:pt x="54610" y="429259"/>
                </a:moveTo>
                <a:lnTo>
                  <a:pt x="0" y="429259"/>
                </a:lnTo>
                <a:lnTo>
                  <a:pt x="0" y="434339"/>
                </a:lnTo>
                <a:lnTo>
                  <a:pt x="54610" y="434339"/>
                </a:lnTo>
                <a:lnTo>
                  <a:pt x="54610" y="429259"/>
                </a:lnTo>
                <a:close/>
              </a:path>
              <a:path w="54609" h="496570">
                <a:moveTo>
                  <a:pt x="54610" y="422909"/>
                </a:moveTo>
                <a:lnTo>
                  <a:pt x="0" y="422909"/>
                </a:lnTo>
                <a:lnTo>
                  <a:pt x="0" y="427989"/>
                </a:lnTo>
                <a:lnTo>
                  <a:pt x="54610" y="427989"/>
                </a:lnTo>
                <a:lnTo>
                  <a:pt x="54610" y="422909"/>
                </a:lnTo>
                <a:close/>
              </a:path>
              <a:path w="54609" h="496570">
                <a:moveTo>
                  <a:pt x="54610" y="416559"/>
                </a:moveTo>
                <a:lnTo>
                  <a:pt x="0" y="416559"/>
                </a:lnTo>
                <a:lnTo>
                  <a:pt x="0" y="421639"/>
                </a:lnTo>
                <a:lnTo>
                  <a:pt x="54610" y="421639"/>
                </a:lnTo>
                <a:lnTo>
                  <a:pt x="54610" y="416559"/>
                </a:lnTo>
                <a:close/>
              </a:path>
              <a:path w="54609" h="496570">
                <a:moveTo>
                  <a:pt x="54610" y="410209"/>
                </a:moveTo>
                <a:lnTo>
                  <a:pt x="0" y="410209"/>
                </a:lnTo>
                <a:lnTo>
                  <a:pt x="0" y="415289"/>
                </a:lnTo>
                <a:lnTo>
                  <a:pt x="54610" y="415289"/>
                </a:lnTo>
                <a:lnTo>
                  <a:pt x="54610" y="410209"/>
                </a:lnTo>
                <a:close/>
              </a:path>
              <a:path w="54609" h="496570">
                <a:moveTo>
                  <a:pt x="54610" y="403859"/>
                </a:moveTo>
                <a:lnTo>
                  <a:pt x="0" y="403859"/>
                </a:lnTo>
                <a:lnTo>
                  <a:pt x="0" y="408939"/>
                </a:lnTo>
                <a:lnTo>
                  <a:pt x="54610" y="408939"/>
                </a:lnTo>
                <a:lnTo>
                  <a:pt x="54610" y="403859"/>
                </a:lnTo>
                <a:close/>
              </a:path>
              <a:path w="54609" h="496570">
                <a:moveTo>
                  <a:pt x="54610" y="397509"/>
                </a:moveTo>
                <a:lnTo>
                  <a:pt x="0" y="397509"/>
                </a:lnTo>
                <a:lnTo>
                  <a:pt x="0" y="402590"/>
                </a:lnTo>
                <a:lnTo>
                  <a:pt x="54610" y="402590"/>
                </a:lnTo>
                <a:lnTo>
                  <a:pt x="54610" y="397509"/>
                </a:lnTo>
                <a:close/>
              </a:path>
              <a:path w="54609" h="496570">
                <a:moveTo>
                  <a:pt x="54610" y="391159"/>
                </a:moveTo>
                <a:lnTo>
                  <a:pt x="0" y="391159"/>
                </a:lnTo>
                <a:lnTo>
                  <a:pt x="0" y="396240"/>
                </a:lnTo>
                <a:lnTo>
                  <a:pt x="54610" y="396240"/>
                </a:lnTo>
                <a:lnTo>
                  <a:pt x="54610" y="391159"/>
                </a:lnTo>
                <a:close/>
              </a:path>
              <a:path w="54609" h="496570">
                <a:moveTo>
                  <a:pt x="54610" y="384809"/>
                </a:moveTo>
                <a:lnTo>
                  <a:pt x="0" y="384809"/>
                </a:lnTo>
                <a:lnTo>
                  <a:pt x="0" y="389890"/>
                </a:lnTo>
                <a:lnTo>
                  <a:pt x="54610" y="389890"/>
                </a:lnTo>
                <a:lnTo>
                  <a:pt x="54610" y="384809"/>
                </a:lnTo>
                <a:close/>
              </a:path>
              <a:path w="54609" h="496570">
                <a:moveTo>
                  <a:pt x="54610" y="378459"/>
                </a:moveTo>
                <a:lnTo>
                  <a:pt x="0" y="378459"/>
                </a:lnTo>
                <a:lnTo>
                  <a:pt x="0" y="383540"/>
                </a:lnTo>
                <a:lnTo>
                  <a:pt x="54610" y="383540"/>
                </a:lnTo>
                <a:lnTo>
                  <a:pt x="54610" y="378459"/>
                </a:lnTo>
                <a:close/>
              </a:path>
              <a:path w="54609" h="496570">
                <a:moveTo>
                  <a:pt x="54610" y="372109"/>
                </a:moveTo>
                <a:lnTo>
                  <a:pt x="0" y="372109"/>
                </a:lnTo>
                <a:lnTo>
                  <a:pt x="0" y="377190"/>
                </a:lnTo>
                <a:lnTo>
                  <a:pt x="54610" y="377190"/>
                </a:lnTo>
                <a:lnTo>
                  <a:pt x="54610" y="372109"/>
                </a:lnTo>
                <a:close/>
              </a:path>
              <a:path w="54609" h="496570">
                <a:moveTo>
                  <a:pt x="54610" y="364490"/>
                </a:moveTo>
                <a:lnTo>
                  <a:pt x="0" y="364490"/>
                </a:lnTo>
                <a:lnTo>
                  <a:pt x="0" y="370840"/>
                </a:lnTo>
                <a:lnTo>
                  <a:pt x="54610" y="370840"/>
                </a:lnTo>
                <a:lnTo>
                  <a:pt x="54610" y="364490"/>
                </a:lnTo>
                <a:close/>
              </a:path>
              <a:path w="54609" h="496570">
                <a:moveTo>
                  <a:pt x="54610" y="359409"/>
                </a:moveTo>
                <a:lnTo>
                  <a:pt x="0" y="359409"/>
                </a:lnTo>
                <a:lnTo>
                  <a:pt x="0" y="363219"/>
                </a:lnTo>
                <a:lnTo>
                  <a:pt x="54610" y="363219"/>
                </a:lnTo>
                <a:lnTo>
                  <a:pt x="54610" y="359409"/>
                </a:lnTo>
                <a:close/>
              </a:path>
              <a:path w="54609" h="496570">
                <a:moveTo>
                  <a:pt x="54610" y="353059"/>
                </a:moveTo>
                <a:lnTo>
                  <a:pt x="0" y="353059"/>
                </a:lnTo>
                <a:lnTo>
                  <a:pt x="0" y="358140"/>
                </a:lnTo>
                <a:lnTo>
                  <a:pt x="54610" y="358140"/>
                </a:lnTo>
                <a:lnTo>
                  <a:pt x="54610" y="353059"/>
                </a:lnTo>
                <a:close/>
              </a:path>
              <a:path w="54609" h="496570">
                <a:moveTo>
                  <a:pt x="54610" y="346709"/>
                </a:moveTo>
                <a:lnTo>
                  <a:pt x="0" y="346709"/>
                </a:lnTo>
                <a:lnTo>
                  <a:pt x="0" y="351790"/>
                </a:lnTo>
                <a:lnTo>
                  <a:pt x="54610" y="351790"/>
                </a:lnTo>
                <a:lnTo>
                  <a:pt x="54610" y="346709"/>
                </a:lnTo>
                <a:close/>
              </a:path>
              <a:path w="54609" h="496570">
                <a:moveTo>
                  <a:pt x="54610" y="339090"/>
                </a:moveTo>
                <a:lnTo>
                  <a:pt x="0" y="339090"/>
                </a:lnTo>
                <a:lnTo>
                  <a:pt x="0" y="345440"/>
                </a:lnTo>
                <a:lnTo>
                  <a:pt x="54610" y="345440"/>
                </a:lnTo>
                <a:lnTo>
                  <a:pt x="54610" y="339090"/>
                </a:lnTo>
                <a:close/>
              </a:path>
              <a:path w="54609" h="496570">
                <a:moveTo>
                  <a:pt x="54610" y="332740"/>
                </a:moveTo>
                <a:lnTo>
                  <a:pt x="0" y="332740"/>
                </a:lnTo>
                <a:lnTo>
                  <a:pt x="0" y="337819"/>
                </a:lnTo>
                <a:lnTo>
                  <a:pt x="54610" y="337819"/>
                </a:lnTo>
                <a:lnTo>
                  <a:pt x="54610" y="332740"/>
                </a:lnTo>
                <a:close/>
              </a:path>
              <a:path w="54609" h="496570">
                <a:moveTo>
                  <a:pt x="54610" y="326390"/>
                </a:moveTo>
                <a:lnTo>
                  <a:pt x="0" y="326390"/>
                </a:lnTo>
                <a:lnTo>
                  <a:pt x="0" y="331469"/>
                </a:lnTo>
                <a:lnTo>
                  <a:pt x="54610" y="331469"/>
                </a:lnTo>
                <a:lnTo>
                  <a:pt x="54610" y="326390"/>
                </a:lnTo>
                <a:close/>
              </a:path>
              <a:path w="54609" h="496570">
                <a:moveTo>
                  <a:pt x="54610" y="321309"/>
                </a:moveTo>
                <a:lnTo>
                  <a:pt x="0" y="321309"/>
                </a:lnTo>
                <a:lnTo>
                  <a:pt x="0" y="325119"/>
                </a:lnTo>
                <a:lnTo>
                  <a:pt x="54610" y="325119"/>
                </a:lnTo>
                <a:lnTo>
                  <a:pt x="54610" y="321309"/>
                </a:lnTo>
                <a:close/>
              </a:path>
              <a:path w="54609" h="496570">
                <a:moveTo>
                  <a:pt x="54610" y="205740"/>
                </a:moveTo>
                <a:lnTo>
                  <a:pt x="0" y="205740"/>
                </a:lnTo>
                <a:lnTo>
                  <a:pt x="0" y="320040"/>
                </a:lnTo>
                <a:lnTo>
                  <a:pt x="54610" y="320040"/>
                </a:lnTo>
                <a:lnTo>
                  <a:pt x="54610" y="20574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7" name="bk object 3407"/>
          <p:cNvSpPr/>
          <p:nvPr/>
        </p:nvSpPr>
        <p:spPr>
          <a:xfrm>
            <a:off x="7435850" y="5742940"/>
            <a:ext cx="54610" cy="477520"/>
          </a:xfrm>
          <a:custGeom>
            <a:avLst/>
            <a:gdLst/>
            <a:ahLst/>
            <a:cxnLst/>
            <a:rect l="l" t="t" r="r" b="b"/>
            <a:pathLst>
              <a:path w="54609" h="477520">
                <a:moveTo>
                  <a:pt x="54609" y="0"/>
                </a:moveTo>
                <a:lnTo>
                  <a:pt x="48259" y="0"/>
                </a:lnTo>
                <a:lnTo>
                  <a:pt x="48259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  <a:path w="54609" h="477520">
                <a:moveTo>
                  <a:pt x="54609" y="1270"/>
                </a:moveTo>
                <a:lnTo>
                  <a:pt x="41909" y="1270"/>
                </a:lnTo>
                <a:lnTo>
                  <a:pt x="41909" y="2540"/>
                </a:lnTo>
                <a:lnTo>
                  <a:pt x="35559" y="2540"/>
                </a:lnTo>
                <a:lnTo>
                  <a:pt x="35559" y="3810"/>
                </a:lnTo>
                <a:lnTo>
                  <a:pt x="31750" y="3810"/>
                </a:lnTo>
                <a:lnTo>
                  <a:pt x="31750" y="5080"/>
                </a:lnTo>
                <a:lnTo>
                  <a:pt x="54609" y="5080"/>
                </a:lnTo>
                <a:lnTo>
                  <a:pt x="54609" y="1270"/>
                </a:lnTo>
                <a:close/>
              </a:path>
              <a:path w="54609" h="477520">
                <a:moveTo>
                  <a:pt x="54609" y="5080"/>
                </a:moveTo>
                <a:lnTo>
                  <a:pt x="26670" y="5080"/>
                </a:lnTo>
                <a:lnTo>
                  <a:pt x="26670" y="6350"/>
                </a:lnTo>
                <a:lnTo>
                  <a:pt x="22859" y="6350"/>
                </a:lnTo>
                <a:lnTo>
                  <a:pt x="22859" y="7620"/>
                </a:lnTo>
                <a:lnTo>
                  <a:pt x="54609" y="7620"/>
                </a:lnTo>
                <a:lnTo>
                  <a:pt x="54609" y="5080"/>
                </a:lnTo>
                <a:close/>
              </a:path>
              <a:path w="54609" h="477520">
                <a:moveTo>
                  <a:pt x="54609" y="7620"/>
                </a:moveTo>
                <a:lnTo>
                  <a:pt x="19050" y="7620"/>
                </a:lnTo>
                <a:lnTo>
                  <a:pt x="19050" y="8890"/>
                </a:lnTo>
                <a:lnTo>
                  <a:pt x="13970" y="8890"/>
                </a:lnTo>
                <a:lnTo>
                  <a:pt x="13970" y="10160"/>
                </a:lnTo>
                <a:lnTo>
                  <a:pt x="10159" y="10160"/>
                </a:lnTo>
                <a:lnTo>
                  <a:pt x="10159" y="11430"/>
                </a:lnTo>
                <a:lnTo>
                  <a:pt x="54609" y="11430"/>
                </a:lnTo>
                <a:lnTo>
                  <a:pt x="54609" y="7620"/>
                </a:lnTo>
                <a:close/>
              </a:path>
              <a:path w="54609" h="477520">
                <a:moveTo>
                  <a:pt x="54609" y="11430"/>
                </a:moveTo>
                <a:lnTo>
                  <a:pt x="6350" y="11430"/>
                </a:lnTo>
                <a:lnTo>
                  <a:pt x="6350" y="12700"/>
                </a:lnTo>
                <a:lnTo>
                  <a:pt x="2540" y="12700"/>
                </a:lnTo>
                <a:lnTo>
                  <a:pt x="2540" y="13970"/>
                </a:lnTo>
                <a:lnTo>
                  <a:pt x="54609" y="13970"/>
                </a:lnTo>
                <a:lnTo>
                  <a:pt x="54609" y="11430"/>
                </a:lnTo>
                <a:close/>
              </a:path>
              <a:path w="54609" h="477520">
                <a:moveTo>
                  <a:pt x="54609" y="13970"/>
                </a:moveTo>
                <a:lnTo>
                  <a:pt x="0" y="13970"/>
                </a:lnTo>
                <a:lnTo>
                  <a:pt x="0" y="17780"/>
                </a:lnTo>
                <a:lnTo>
                  <a:pt x="54609" y="17780"/>
                </a:lnTo>
                <a:lnTo>
                  <a:pt x="54609" y="13970"/>
                </a:lnTo>
                <a:close/>
              </a:path>
              <a:path w="54609" h="477520">
                <a:moveTo>
                  <a:pt x="54609" y="17780"/>
                </a:moveTo>
                <a:lnTo>
                  <a:pt x="0" y="17780"/>
                </a:lnTo>
                <a:lnTo>
                  <a:pt x="0" y="20320"/>
                </a:lnTo>
                <a:lnTo>
                  <a:pt x="54609" y="20320"/>
                </a:lnTo>
                <a:lnTo>
                  <a:pt x="54609" y="17780"/>
                </a:lnTo>
                <a:close/>
              </a:path>
              <a:path w="54609" h="477520">
                <a:moveTo>
                  <a:pt x="54609" y="20320"/>
                </a:moveTo>
                <a:lnTo>
                  <a:pt x="0" y="20320"/>
                </a:lnTo>
                <a:lnTo>
                  <a:pt x="0" y="24130"/>
                </a:lnTo>
                <a:lnTo>
                  <a:pt x="54609" y="24130"/>
                </a:lnTo>
                <a:lnTo>
                  <a:pt x="54609" y="20320"/>
                </a:lnTo>
                <a:close/>
              </a:path>
              <a:path w="54609" h="477520">
                <a:moveTo>
                  <a:pt x="54609" y="24130"/>
                </a:moveTo>
                <a:lnTo>
                  <a:pt x="0" y="24130"/>
                </a:lnTo>
                <a:lnTo>
                  <a:pt x="0" y="26670"/>
                </a:lnTo>
                <a:lnTo>
                  <a:pt x="54609" y="26670"/>
                </a:lnTo>
                <a:lnTo>
                  <a:pt x="54609" y="24130"/>
                </a:lnTo>
                <a:close/>
              </a:path>
              <a:path w="54609" h="477520">
                <a:moveTo>
                  <a:pt x="54609" y="26670"/>
                </a:moveTo>
                <a:lnTo>
                  <a:pt x="0" y="26670"/>
                </a:lnTo>
                <a:lnTo>
                  <a:pt x="0" y="30480"/>
                </a:lnTo>
                <a:lnTo>
                  <a:pt x="54609" y="30480"/>
                </a:lnTo>
                <a:lnTo>
                  <a:pt x="54609" y="26670"/>
                </a:lnTo>
                <a:close/>
              </a:path>
              <a:path w="54609" h="477520">
                <a:moveTo>
                  <a:pt x="54609" y="30480"/>
                </a:moveTo>
                <a:lnTo>
                  <a:pt x="0" y="30480"/>
                </a:lnTo>
                <a:lnTo>
                  <a:pt x="0" y="36830"/>
                </a:lnTo>
                <a:lnTo>
                  <a:pt x="54609" y="36830"/>
                </a:lnTo>
                <a:lnTo>
                  <a:pt x="54609" y="30480"/>
                </a:lnTo>
                <a:close/>
              </a:path>
              <a:path w="54609" h="477520">
                <a:moveTo>
                  <a:pt x="54609" y="36830"/>
                </a:moveTo>
                <a:lnTo>
                  <a:pt x="0" y="36830"/>
                </a:lnTo>
                <a:lnTo>
                  <a:pt x="0" y="39370"/>
                </a:lnTo>
                <a:lnTo>
                  <a:pt x="54609" y="39370"/>
                </a:lnTo>
                <a:lnTo>
                  <a:pt x="54609" y="36830"/>
                </a:lnTo>
                <a:close/>
              </a:path>
              <a:path w="54609" h="477520">
                <a:moveTo>
                  <a:pt x="54609" y="39370"/>
                </a:moveTo>
                <a:lnTo>
                  <a:pt x="0" y="39370"/>
                </a:lnTo>
                <a:lnTo>
                  <a:pt x="0" y="43180"/>
                </a:lnTo>
                <a:lnTo>
                  <a:pt x="54609" y="43180"/>
                </a:lnTo>
                <a:lnTo>
                  <a:pt x="54609" y="39370"/>
                </a:lnTo>
                <a:close/>
              </a:path>
              <a:path w="54609" h="477520">
                <a:moveTo>
                  <a:pt x="54609" y="43180"/>
                </a:moveTo>
                <a:lnTo>
                  <a:pt x="0" y="43180"/>
                </a:lnTo>
                <a:lnTo>
                  <a:pt x="0" y="45720"/>
                </a:lnTo>
                <a:lnTo>
                  <a:pt x="54609" y="45720"/>
                </a:lnTo>
                <a:lnTo>
                  <a:pt x="54609" y="43180"/>
                </a:lnTo>
                <a:close/>
              </a:path>
              <a:path w="54609" h="477520">
                <a:moveTo>
                  <a:pt x="54609" y="45720"/>
                </a:moveTo>
                <a:lnTo>
                  <a:pt x="0" y="45720"/>
                </a:lnTo>
                <a:lnTo>
                  <a:pt x="0" y="49530"/>
                </a:lnTo>
                <a:lnTo>
                  <a:pt x="54609" y="49530"/>
                </a:lnTo>
                <a:lnTo>
                  <a:pt x="54609" y="45720"/>
                </a:lnTo>
                <a:close/>
              </a:path>
              <a:path w="54609" h="477520">
                <a:moveTo>
                  <a:pt x="54609" y="49530"/>
                </a:moveTo>
                <a:lnTo>
                  <a:pt x="0" y="49530"/>
                </a:lnTo>
                <a:lnTo>
                  <a:pt x="0" y="52070"/>
                </a:lnTo>
                <a:lnTo>
                  <a:pt x="54609" y="52070"/>
                </a:lnTo>
                <a:lnTo>
                  <a:pt x="54609" y="49530"/>
                </a:lnTo>
                <a:close/>
              </a:path>
              <a:path w="54609" h="477520">
                <a:moveTo>
                  <a:pt x="54609" y="52070"/>
                </a:moveTo>
                <a:lnTo>
                  <a:pt x="0" y="52070"/>
                </a:lnTo>
                <a:lnTo>
                  <a:pt x="0" y="55880"/>
                </a:lnTo>
                <a:lnTo>
                  <a:pt x="54609" y="55880"/>
                </a:lnTo>
                <a:lnTo>
                  <a:pt x="54609" y="52070"/>
                </a:lnTo>
                <a:close/>
              </a:path>
              <a:path w="54609" h="477520">
                <a:moveTo>
                  <a:pt x="54609" y="55880"/>
                </a:moveTo>
                <a:lnTo>
                  <a:pt x="0" y="55880"/>
                </a:lnTo>
                <a:lnTo>
                  <a:pt x="0" y="58420"/>
                </a:lnTo>
                <a:lnTo>
                  <a:pt x="54609" y="58420"/>
                </a:lnTo>
                <a:lnTo>
                  <a:pt x="54609" y="55880"/>
                </a:lnTo>
                <a:close/>
              </a:path>
              <a:path w="54609" h="477520">
                <a:moveTo>
                  <a:pt x="54609" y="58420"/>
                </a:moveTo>
                <a:lnTo>
                  <a:pt x="0" y="58420"/>
                </a:lnTo>
                <a:lnTo>
                  <a:pt x="0" y="62230"/>
                </a:lnTo>
                <a:lnTo>
                  <a:pt x="54609" y="62230"/>
                </a:lnTo>
                <a:lnTo>
                  <a:pt x="54609" y="58420"/>
                </a:lnTo>
                <a:close/>
              </a:path>
              <a:path w="54609" h="477520">
                <a:moveTo>
                  <a:pt x="54609" y="62230"/>
                </a:moveTo>
                <a:lnTo>
                  <a:pt x="0" y="62230"/>
                </a:lnTo>
                <a:lnTo>
                  <a:pt x="0" y="64770"/>
                </a:lnTo>
                <a:lnTo>
                  <a:pt x="54609" y="64770"/>
                </a:lnTo>
                <a:lnTo>
                  <a:pt x="54609" y="62230"/>
                </a:lnTo>
                <a:close/>
              </a:path>
              <a:path w="54609" h="477520">
                <a:moveTo>
                  <a:pt x="54609" y="64770"/>
                </a:moveTo>
                <a:lnTo>
                  <a:pt x="0" y="64770"/>
                </a:lnTo>
                <a:lnTo>
                  <a:pt x="0" y="71120"/>
                </a:lnTo>
                <a:lnTo>
                  <a:pt x="54609" y="71120"/>
                </a:lnTo>
                <a:lnTo>
                  <a:pt x="54609" y="64770"/>
                </a:lnTo>
                <a:close/>
              </a:path>
              <a:path w="54609" h="477520">
                <a:moveTo>
                  <a:pt x="54609" y="71120"/>
                </a:moveTo>
                <a:lnTo>
                  <a:pt x="0" y="71120"/>
                </a:lnTo>
                <a:lnTo>
                  <a:pt x="0" y="74930"/>
                </a:lnTo>
                <a:lnTo>
                  <a:pt x="54609" y="74930"/>
                </a:lnTo>
                <a:lnTo>
                  <a:pt x="54609" y="71120"/>
                </a:lnTo>
                <a:close/>
              </a:path>
              <a:path w="54609" h="477520">
                <a:moveTo>
                  <a:pt x="54609" y="74930"/>
                </a:moveTo>
                <a:lnTo>
                  <a:pt x="0" y="74930"/>
                </a:lnTo>
                <a:lnTo>
                  <a:pt x="0" y="77470"/>
                </a:lnTo>
                <a:lnTo>
                  <a:pt x="54609" y="77470"/>
                </a:lnTo>
                <a:lnTo>
                  <a:pt x="54609" y="74930"/>
                </a:lnTo>
                <a:close/>
              </a:path>
              <a:path w="54609" h="477520">
                <a:moveTo>
                  <a:pt x="54609" y="77470"/>
                </a:moveTo>
                <a:lnTo>
                  <a:pt x="0" y="77470"/>
                </a:lnTo>
                <a:lnTo>
                  <a:pt x="0" y="81280"/>
                </a:lnTo>
                <a:lnTo>
                  <a:pt x="54609" y="81280"/>
                </a:lnTo>
                <a:lnTo>
                  <a:pt x="54609" y="77470"/>
                </a:lnTo>
                <a:close/>
              </a:path>
              <a:path w="54609" h="477520">
                <a:moveTo>
                  <a:pt x="54609" y="81280"/>
                </a:moveTo>
                <a:lnTo>
                  <a:pt x="0" y="81280"/>
                </a:lnTo>
                <a:lnTo>
                  <a:pt x="0" y="83820"/>
                </a:lnTo>
                <a:lnTo>
                  <a:pt x="54609" y="83820"/>
                </a:lnTo>
                <a:lnTo>
                  <a:pt x="54609" y="81280"/>
                </a:lnTo>
                <a:close/>
              </a:path>
              <a:path w="54609" h="477520">
                <a:moveTo>
                  <a:pt x="54609" y="83820"/>
                </a:moveTo>
                <a:lnTo>
                  <a:pt x="0" y="83820"/>
                </a:lnTo>
                <a:lnTo>
                  <a:pt x="0" y="87630"/>
                </a:lnTo>
                <a:lnTo>
                  <a:pt x="54609" y="87630"/>
                </a:lnTo>
                <a:lnTo>
                  <a:pt x="54609" y="83820"/>
                </a:lnTo>
                <a:close/>
              </a:path>
              <a:path w="54609" h="477520">
                <a:moveTo>
                  <a:pt x="54609" y="87630"/>
                </a:moveTo>
                <a:lnTo>
                  <a:pt x="0" y="87630"/>
                </a:lnTo>
                <a:lnTo>
                  <a:pt x="0" y="90170"/>
                </a:lnTo>
                <a:lnTo>
                  <a:pt x="54609" y="90170"/>
                </a:lnTo>
                <a:lnTo>
                  <a:pt x="54609" y="87630"/>
                </a:lnTo>
                <a:close/>
              </a:path>
              <a:path w="54609" h="477520">
                <a:moveTo>
                  <a:pt x="54609" y="90170"/>
                </a:moveTo>
                <a:lnTo>
                  <a:pt x="0" y="90170"/>
                </a:lnTo>
                <a:lnTo>
                  <a:pt x="0" y="93980"/>
                </a:lnTo>
                <a:lnTo>
                  <a:pt x="54609" y="93980"/>
                </a:lnTo>
                <a:lnTo>
                  <a:pt x="54609" y="90170"/>
                </a:lnTo>
                <a:close/>
              </a:path>
              <a:path w="54609" h="477520">
                <a:moveTo>
                  <a:pt x="54609" y="93980"/>
                </a:moveTo>
                <a:lnTo>
                  <a:pt x="0" y="93980"/>
                </a:lnTo>
                <a:lnTo>
                  <a:pt x="0" y="96520"/>
                </a:lnTo>
                <a:lnTo>
                  <a:pt x="54609" y="96520"/>
                </a:lnTo>
                <a:lnTo>
                  <a:pt x="54609" y="93980"/>
                </a:lnTo>
                <a:close/>
              </a:path>
              <a:path w="54609" h="477520">
                <a:moveTo>
                  <a:pt x="54609" y="96520"/>
                </a:moveTo>
                <a:lnTo>
                  <a:pt x="0" y="96520"/>
                </a:lnTo>
                <a:lnTo>
                  <a:pt x="0" y="100330"/>
                </a:lnTo>
                <a:lnTo>
                  <a:pt x="54609" y="100330"/>
                </a:lnTo>
                <a:lnTo>
                  <a:pt x="54609" y="96520"/>
                </a:lnTo>
                <a:close/>
              </a:path>
              <a:path w="54609" h="477520">
                <a:moveTo>
                  <a:pt x="54609" y="100330"/>
                </a:moveTo>
                <a:lnTo>
                  <a:pt x="0" y="100330"/>
                </a:lnTo>
                <a:lnTo>
                  <a:pt x="0" y="102870"/>
                </a:lnTo>
                <a:lnTo>
                  <a:pt x="54609" y="102870"/>
                </a:lnTo>
                <a:lnTo>
                  <a:pt x="54609" y="100330"/>
                </a:lnTo>
                <a:close/>
              </a:path>
              <a:path w="54609" h="477520">
                <a:moveTo>
                  <a:pt x="54609" y="102870"/>
                </a:moveTo>
                <a:lnTo>
                  <a:pt x="0" y="102870"/>
                </a:lnTo>
                <a:lnTo>
                  <a:pt x="0" y="106680"/>
                </a:lnTo>
                <a:lnTo>
                  <a:pt x="54609" y="106680"/>
                </a:lnTo>
                <a:lnTo>
                  <a:pt x="54609" y="102870"/>
                </a:lnTo>
                <a:close/>
              </a:path>
              <a:path w="54609" h="477520">
                <a:moveTo>
                  <a:pt x="54609" y="106680"/>
                </a:moveTo>
                <a:lnTo>
                  <a:pt x="0" y="106680"/>
                </a:lnTo>
                <a:lnTo>
                  <a:pt x="0" y="109220"/>
                </a:lnTo>
                <a:lnTo>
                  <a:pt x="54609" y="109220"/>
                </a:lnTo>
                <a:lnTo>
                  <a:pt x="54609" y="106680"/>
                </a:lnTo>
                <a:close/>
              </a:path>
              <a:path w="54609" h="477520">
                <a:moveTo>
                  <a:pt x="54609" y="109220"/>
                </a:moveTo>
                <a:lnTo>
                  <a:pt x="0" y="109220"/>
                </a:lnTo>
                <a:lnTo>
                  <a:pt x="0" y="113030"/>
                </a:lnTo>
                <a:lnTo>
                  <a:pt x="54609" y="113030"/>
                </a:lnTo>
                <a:lnTo>
                  <a:pt x="54609" y="109220"/>
                </a:lnTo>
                <a:close/>
              </a:path>
              <a:path w="54609" h="477520">
                <a:moveTo>
                  <a:pt x="54609" y="113030"/>
                </a:moveTo>
                <a:lnTo>
                  <a:pt x="0" y="113030"/>
                </a:lnTo>
                <a:lnTo>
                  <a:pt x="0" y="115570"/>
                </a:lnTo>
                <a:lnTo>
                  <a:pt x="54609" y="115570"/>
                </a:lnTo>
                <a:lnTo>
                  <a:pt x="54609" y="113030"/>
                </a:lnTo>
                <a:close/>
              </a:path>
              <a:path w="54609" h="477520">
                <a:moveTo>
                  <a:pt x="54609" y="115570"/>
                </a:moveTo>
                <a:lnTo>
                  <a:pt x="0" y="115570"/>
                </a:lnTo>
                <a:lnTo>
                  <a:pt x="0" y="121920"/>
                </a:lnTo>
                <a:lnTo>
                  <a:pt x="54609" y="121920"/>
                </a:lnTo>
                <a:lnTo>
                  <a:pt x="54609" y="115570"/>
                </a:lnTo>
                <a:close/>
              </a:path>
              <a:path w="54609" h="477520">
                <a:moveTo>
                  <a:pt x="54609" y="121920"/>
                </a:moveTo>
                <a:lnTo>
                  <a:pt x="0" y="121920"/>
                </a:lnTo>
                <a:lnTo>
                  <a:pt x="0" y="128270"/>
                </a:lnTo>
                <a:lnTo>
                  <a:pt x="54609" y="128270"/>
                </a:lnTo>
                <a:lnTo>
                  <a:pt x="54609" y="121920"/>
                </a:lnTo>
                <a:close/>
              </a:path>
              <a:path w="54609" h="477520">
                <a:moveTo>
                  <a:pt x="54609" y="128270"/>
                </a:moveTo>
                <a:lnTo>
                  <a:pt x="0" y="128270"/>
                </a:lnTo>
                <a:lnTo>
                  <a:pt x="0" y="134620"/>
                </a:lnTo>
                <a:lnTo>
                  <a:pt x="54609" y="134620"/>
                </a:lnTo>
                <a:lnTo>
                  <a:pt x="54609" y="128270"/>
                </a:lnTo>
                <a:close/>
              </a:path>
              <a:path w="54609" h="477520">
                <a:moveTo>
                  <a:pt x="54609" y="134620"/>
                </a:moveTo>
                <a:lnTo>
                  <a:pt x="0" y="134620"/>
                </a:lnTo>
                <a:lnTo>
                  <a:pt x="0" y="138430"/>
                </a:lnTo>
                <a:lnTo>
                  <a:pt x="54609" y="138430"/>
                </a:lnTo>
                <a:lnTo>
                  <a:pt x="54609" y="134620"/>
                </a:lnTo>
                <a:close/>
              </a:path>
              <a:path w="54609" h="477520">
                <a:moveTo>
                  <a:pt x="54609" y="138430"/>
                </a:moveTo>
                <a:lnTo>
                  <a:pt x="0" y="138430"/>
                </a:lnTo>
                <a:lnTo>
                  <a:pt x="0" y="151130"/>
                </a:lnTo>
                <a:lnTo>
                  <a:pt x="54609" y="151130"/>
                </a:lnTo>
                <a:lnTo>
                  <a:pt x="54609" y="138430"/>
                </a:lnTo>
                <a:close/>
              </a:path>
              <a:path w="54609" h="477520">
                <a:moveTo>
                  <a:pt x="54609" y="151130"/>
                </a:moveTo>
                <a:lnTo>
                  <a:pt x="0" y="151130"/>
                </a:lnTo>
                <a:lnTo>
                  <a:pt x="0" y="170180"/>
                </a:lnTo>
                <a:lnTo>
                  <a:pt x="54609" y="170180"/>
                </a:lnTo>
                <a:lnTo>
                  <a:pt x="54609" y="151130"/>
                </a:lnTo>
                <a:close/>
              </a:path>
              <a:path w="54609" h="477520">
                <a:moveTo>
                  <a:pt x="54609" y="170180"/>
                </a:moveTo>
                <a:lnTo>
                  <a:pt x="0" y="170180"/>
                </a:lnTo>
                <a:lnTo>
                  <a:pt x="0" y="176530"/>
                </a:lnTo>
                <a:lnTo>
                  <a:pt x="54609" y="176530"/>
                </a:lnTo>
                <a:lnTo>
                  <a:pt x="54609" y="170180"/>
                </a:lnTo>
                <a:close/>
              </a:path>
              <a:path w="54609" h="477520">
                <a:moveTo>
                  <a:pt x="54609" y="176530"/>
                </a:moveTo>
                <a:lnTo>
                  <a:pt x="0" y="176530"/>
                </a:lnTo>
                <a:lnTo>
                  <a:pt x="0" y="195580"/>
                </a:lnTo>
                <a:lnTo>
                  <a:pt x="54609" y="195580"/>
                </a:lnTo>
                <a:lnTo>
                  <a:pt x="54609" y="176530"/>
                </a:lnTo>
                <a:close/>
              </a:path>
              <a:path w="54609" h="477520">
                <a:moveTo>
                  <a:pt x="54609" y="471170"/>
                </a:moveTo>
                <a:lnTo>
                  <a:pt x="31750" y="471170"/>
                </a:lnTo>
                <a:lnTo>
                  <a:pt x="31750" y="472440"/>
                </a:lnTo>
                <a:lnTo>
                  <a:pt x="40640" y="472440"/>
                </a:lnTo>
                <a:lnTo>
                  <a:pt x="40640" y="474980"/>
                </a:lnTo>
                <a:lnTo>
                  <a:pt x="46990" y="474980"/>
                </a:lnTo>
                <a:lnTo>
                  <a:pt x="46990" y="476250"/>
                </a:lnTo>
                <a:lnTo>
                  <a:pt x="53340" y="476250"/>
                </a:lnTo>
                <a:lnTo>
                  <a:pt x="53340" y="477520"/>
                </a:lnTo>
                <a:lnTo>
                  <a:pt x="54609" y="477520"/>
                </a:lnTo>
                <a:lnTo>
                  <a:pt x="54609" y="471170"/>
                </a:lnTo>
                <a:close/>
              </a:path>
              <a:path w="54609" h="477520">
                <a:moveTo>
                  <a:pt x="29209" y="469900"/>
                </a:moveTo>
                <a:lnTo>
                  <a:pt x="25400" y="469900"/>
                </a:lnTo>
                <a:lnTo>
                  <a:pt x="25400" y="471170"/>
                </a:lnTo>
                <a:lnTo>
                  <a:pt x="29209" y="471170"/>
                </a:lnTo>
                <a:lnTo>
                  <a:pt x="29209" y="469900"/>
                </a:lnTo>
                <a:close/>
              </a:path>
              <a:path w="54609" h="477520">
                <a:moveTo>
                  <a:pt x="54609" y="464820"/>
                </a:moveTo>
                <a:lnTo>
                  <a:pt x="13970" y="464820"/>
                </a:lnTo>
                <a:lnTo>
                  <a:pt x="13970" y="466090"/>
                </a:lnTo>
                <a:lnTo>
                  <a:pt x="17779" y="466090"/>
                </a:lnTo>
                <a:lnTo>
                  <a:pt x="17779" y="468630"/>
                </a:lnTo>
                <a:lnTo>
                  <a:pt x="21590" y="468630"/>
                </a:lnTo>
                <a:lnTo>
                  <a:pt x="21590" y="469900"/>
                </a:lnTo>
                <a:lnTo>
                  <a:pt x="54609" y="469900"/>
                </a:lnTo>
                <a:lnTo>
                  <a:pt x="54609" y="464820"/>
                </a:lnTo>
                <a:close/>
              </a:path>
              <a:path w="54609" h="477520">
                <a:moveTo>
                  <a:pt x="8890" y="463550"/>
                </a:moveTo>
                <a:lnTo>
                  <a:pt x="5079" y="463550"/>
                </a:lnTo>
                <a:lnTo>
                  <a:pt x="5079" y="464820"/>
                </a:lnTo>
                <a:lnTo>
                  <a:pt x="8890" y="464820"/>
                </a:lnTo>
                <a:lnTo>
                  <a:pt x="8890" y="463550"/>
                </a:lnTo>
                <a:close/>
              </a:path>
              <a:path w="54609" h="477520">
                <a:moveTo>
                  <a:pt x="54609" y="458470"/>
                </a:moveTo>
                <a:lnTo>
                  <a:pt x="0" y="458470"/>
                </a:lnTo>
                <a:lnTo>
                  <a:pt x="0" y="462280"/>
                </a:lnTo>
                <a:lnTo>
                  <a:pt x="1270" y="462280"/>
                </a:lnTo>
                <a:lnTo>
                  <a:pt x="1270" y="463550"/>
                </a:lnTo>
                <a:lnTo>
                  <a:pt x="54609" y="463550"/>
                </a:lnTo>
                <a:lnTo>
                  <a:pt x="54609" y="458470"/>
                </a:lnTo>
                <a:close/>
              </a:path>
              <a:path w="54609" h="477520">
                <a:moveTo>
                  <a:pt x="54609" y="452120"/>
                </a:moveTo>
                <a:lnTo>
                  <a:pt x="0" y="452120"/>
                </a:lnTo>
                <a:lnTo>
                  <a:pt x="0" y="457200"/>
                </a:lnTo>
                <a:lnTo>
                  <a:pt x="54609" y="457200"/>
                </a:lnTo>
                <a:lnTo>
                  <a:pt x="54609" y="452120"/>
                </a:lnTo>
                <a:close/>
              </a:path>
              <a:path w="54609" h="477520">
                <a:moveTo>
                  <a:pt x="54609" y="445770"/>
                </a:moveTo>
                <a:lnTo>
                  <a:pt x="0" y="445770"/>
                </a:lnTo>
                <a:lnTo>
                  <a:pt x="0" y="450850"/>
                </a:lnTo>
                <a:lnTo>
                  <a:pt x="54609" y="450850"/>
                </a:lnTo>
                <a:lnTo>
                  <a:pt x="54609" y="445770"/>
                </a:lnTo>
                <a:close/>
              </a:path>
              <a:path w="54609" h="477520">
                <a:moveTo>
                  <a:pt x="54609" y="439420"/>
                </a:moveTo>
                <a:lnTo>
                  <a:pt x="0" y="439420"/>
                </a:lnTo>
                <a:lnTo>
                  <a:pt x="0" y="444500"/>
                </a:lnTo>
                <a:lnTo>
                  <a:pt x="54609" y="444500"/>
                </a:lnTo>
                <a:lnTo>
                  <a:pt x="54609" y="439420"/>
                </a:lnTo>
                <a:close/>
              </a:path>
              <a:path w="54609" h="477520">
                <a:moveTo>
                  <a:pt x="54609" y="433070"/>
                </a:moveTo>
                <a:lnTo>
                  <a:pt x="0" y="433070"/>
                </a:lnTo>
                <a:lnTo>
                  <a:pt x="0" y="438150"/>
                </a:lnTo>
                <a:lnTo>
                  <a:pt x="54609" y="438150"/>
                </a:lnTo>
                <a:lnTo>
                  <a:pt x="54609" y="433070"/>
                </a:lnTo>
                <a:close/>
              </a:path>
              <a:path w="54609" h="477520">
                <a:moveTo>
                  <a:pt x="54609" y="426720"/>
                </a:moveTo>
                <a:lnTo>
                  <a:pt x="0" y="426720"/>
                </a:lnTo>
                <a:lnTo>
                  <a:pt x="0" y="431800"/>
                </a:lnTo>
                <a:lnTo>
                  <a:pt x="54609" y="431800"/>
                </a:lnTo>
                <a:lnTo>
                  <a:pt x="54609" y="426720"/>
                </a:lnTo>
                <a:close/>
              </a:path>
              <a:path w="54609" h="477520">
                <a:moveTo>
                  <a:pt x="54609" y="420370"/>
                </a:moveTo>
                <a:lnTo>
                  <a:pt x="0" y="420370"/>
                </a:lnTo>
                <a:lnTo>
                  <a:pt x="0" y="425450"/>
                </a:lnTo>
                <a:lnTo>
                  <a:pt x="54609" y="425450"/>
                </a:lnTo>
                <a:lnTo>
                  <a:pt x="54609" y="420370"/>
                </a:lnTo>
                <a:close/>
              </a:path>
              <a:path w="54609" h="477520">
                <a:moveTo>
                  <a:pt x="54609" y="414020"/>
                </a:moveTo>
                <a:lnTo>
                  <a:pt x="0" y="414020"/>
                </a:lnTo>
                <a:lnTo>
                  <a:pt x="0" y="419100"/>
                </a:lnTo>
                <a:lnTo>
                  <a:pt x="54609" y="419100"/>
                </a:lnTo>
                <a:lnTo>
                  <a:pt x="54609" y="414020"/>
                </a:lnTo>
                <a:close/>
              </a:path>
              <a:path w="54609" h="477520">
                <a:moveTo>
                  <a:pt x="54609" y="407670"/>
                </a:moveTo>
                <a:lnTo>
                  <a:pt x="0" y="407670"/>
                </a:lnTo>
                <a:lnTo>
                  <a:pt x="0" y="412750"/>
                </a:lnTo>
                <a:lnTo>
                  <a:pt x="54609" y="412750"/>
                </a:lnTo>
                <a:lnTo>
                  <a:pt x="54609" y="407670"/>
                </a:lnTo>
                <a:close/>
              </a:path>
              <a:path w="54609" h="477520">
                <a:moveTo>
                  <a:pt x="54609" y="401320"/>
                </a:moveTo>
                <a:lnTo>
                  <a:pt x="0" y="401320"/>
                </a:lnTo>
                <a:lnTo>
                  <a:pt x="0" y="406400"/>
                </a:lnTo>
                <a:lnTo>
                  <a:pt x="54609" y="406400"/>
                </a:lnTo>
                <a:lnTo>
                  <a:pt x="54609" y="401320"/>
                </a:lnTo>
                <a:close/>
              </a:path>
              <a:path w="54609" h="477520">
                <a:moveTo>
                  <a:pt x="54609" y="394970"/>
                </a:moveTo>
                <a:lnTo>
                  <a:pt x="0" y="394970"/>
                </a:lnTo>
                <a:lnTo>
                  <a:pt x="0" y="400050"/>
                </a:lnTo>
                <a:lnTo>
                  <a:pt x="54609" y="400050"/>
                </a:lnTo>
                <a:lnTo>
                  <a:pt x="54609" y="394970"/>
                </a:lnTo>
                <a:close/>
              </a:path>
              <a:path w="54609" h="477520">
                <a:moveTo>
                  <a:pt x="54609" y="388620"/>
                </a:moveTo>
                <a:lnTo>
                  <a:pt x="0" y="388620"/>
                </a:lnTo>
                <a:lnTo>
                  <a:pt x="0" y="393700"/>
                </a:lnTo>
                <a:lnTo>
                  <a:pt x="54609" y="393700"/>
                </a:lnTo>
                <a:lnTo>
                  <a:pt x="54609" y="388620"/>
                </a:lnTo>
                <a:close/>
              </a:path>
              <a:path w="54609" h="477520">
                <a:moveTo>
                  <a:pt x="54609" y="382270"/>
                </a:moveTo>
                <a:lnTo>
                  <a:pt x="0" y="382270"/>
                </a:lnTo>
                <a:lnTo>
                  <a:pt x="0" y="387350"/>
                </a:lnTo>
                <a:lnTo>
                  <a:pt x="54609" y="387350"/>
                </a:lnTo>
                <a:lnTo>
                  <a:pt x="54609" y="382270"/>
                </a:lnTo>
                <a:close/>
              </a:path>
              <a:path w="54609" h="477520">
                <a:moveTo>
                  <a:pt x="54609" y="375920"/>
                </a:moveTo>
                <a:lnTo>
                  <a:pt x="0" y="375920"/>
                </a:lnTo>
                <a:lnTo>
                  <a:pt x="0" y="381000"/>
                </a:lnTo>
                <a:lnTo>
                  <a:pt x="54609" y="381000"/>
                </a:lnTo>
                <a:lnTo>
                  <a:pt x="54609" y="375920"/>
                </a:lnTo>
                <a:close/>
              </a:path>
              <a:path w="54609" h="477520">
                <a:moveTo>
                  <a:pt x="54609" y="369570"/>
                </a:moveTo>
                <a:lnTo>
                  <a:pt x="0" y="369570"/>
                </a:lnTo>
                <a:lnTo>
                  <a:pt x="0" y="374650"/>
                </a:lnTo>
                <a:lnTo>
                  <a:pt x="54609" y="374650"/>
                </a:lnTo>
                <a:lnTo>
                  <a:pt x="54609" y="369570"/>
                </a:lnTo>
                <a:close/>
              </a:path>
              <a:path w="54609" h="477520">
                <a:moveTo>
                  <a:pt x="54609" y="363220"/>
                </a:moveTo>
                <a:lnTo>
                  <a:pt x="0" y="363220"/>
                </a:lnTo>
                <a:lnTo>
                  <a:pt x="0" y="368300"/>
                </a:lnTo>
                <a:lnTo>
                  <a:pt x="54609" y="368300"/>
                </a:lnTo>
                <a:lnTo>
                  <a:pt x="54609" y="363220"/>
                </a:lnTo>
                <a:close/>
              </a:path>
              <a:path w="54609" h="477520">
                <a:moveTo>
                  <a:pt x="54609" y="355600"/>
                </a:moveTo>
                <a:lnTo>
                  <a:pt x="0" y="355600"/>
                </a:lnTo>
                <a:lnTo>
                  <a:pt x="0" y="361950"/>
                </a:lnTo>
                <a:lnTo>
                  <a:pt x="54609" y="361950"/>
                </a:lnTo>
                <a:lnTo>
                  <a:pt x="54609" y="355600"/>
                </a:lnTo>
                <a:close/>
              </a:path>
              <a:path w="54609" h="477520">
                <a:moveTo>
                  <a:pt x="54609" y="350520"/>
                </a:moveTo>
                <a:lnTo>
                  <a:pt x="0" y="350520"/>
                </a:lnTo>
                <a:lnTo>
                  <a:pt x="0" y="354330"/>
                </a:lnTo>
                <a:lnTo>
                  <a:pt x="54609" y="354330"/>
                </a:lnTo>
                <a:lnTo>
                  <a:pt x="54609" y="350520"/>
                </a:lnTo>
                <a:close/>
              </a:path>
              <a:path w="54609" h="477520">
                <a:moveTo>
                  <a:pt x="54609" y="344170"/>
                </a:moveTo>
                <a:lnTo>
                  <a:pt x="0" y="344170"/>
                </a:lnTo>
                <a:lnTo>
                  <a:pt x="0" y="349250"/>
                </a:lnTo>
                <a:lnTo>
                  <a:pt x="54609" y="349250"/>
                </a:lnTo>
                <a:lnTo>
                  <a:pt x="54609" y="344170"/>
                </a:lnTo>
                <a:close/>
              </a:path>
              <a:path w="54609" h="477520">
                <a:moveTo>
                  <a:pt x="54609" y="337820"/>
                </a:moveTo>
                <a:lnTo>
                  <a:pt x="0" y="337820"/>
                </a:lnTo>
                <a:lnTo>
                  <a:pt x="0" y="342900"/>
                </a:lnTo>
                <a:lnTo>
                  <a:pt x="54609" y="342900"/>
                </a:lnTo>
                <a:lnTo>
                  <a:pt x="54609" y="337820"/>
                </a:lnTo>
                <a:close/>
              </a:path>
              <a:path w="54609" h="477520">
                <a:moveTo>
                  <a:pt x="54609" y="330200"/>
                </a:moveTo>
                <a:lnTo>
                  <a:pt x="0" y="330200"/>
                </a:lnTo>
                <a:lnTo>
                  <a:pt x="0" y="336550"/>
                </a:lnTo>
                <a:lnTo>
                  <a:pt x="54609" y="336550"/>
                </a:lnTo>
                <a:lnTo>
                  <a:pt x="54609" y="330200"/>
                </a:lnTo>
                <a:close/>
              </a:path>
              <a:path w="54609" h="477520">
                <a:moveTo>
                  <a:pt x="54609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54609" y="328930"/>
                </a:lnTo>
                <a:lnTo>
                  <a:pt x="54609" y="323850"/>
                </a:lnTo>
                <a:close/>
              </a:path>
              <a:path w="54609" h="477520">
                <a:moveTo>
                  <a:pt x="54609" y="317500"/>
                </a:moveTo>
                <a:lnTo>
                  <a:pt x="0" y="317500"/>
                </a:lnTo>
                <a:lnTo>
                  <a:pt x="0" y="322580"/>
                </a:lnTo>
                <a:lnTo>
                  <a:pt x="54609" y="322580"/>
                </a:lnTo>
                <a:lnTo>
                  <a:pt x="54609" y="317500"/>
                </a:lnTo>
                <a:close/>
              </a:path>
              <a:path w="54609" h="477520">
                <a:moveTo>
                  <a:pt x="54609" y="312420"/>
                </a:moveTo>
                <a:lnTo>
                  <a:pt x="0" y="312420"/>
                </a:lnTo>
                <a:lnTo>
                  <a:pt x="0" y="316230"/>
                </a:lnTo>
                <a:lnTo>
                  <a:pt x="54609" y="316230"/>
                </a:lnTo>
                <a:lnTo>
                  <a:pt x="54609" y="312420"/>
                </a:lnTo>
                <a:close/>
              </a:path>
              <a:path w="54609" h="477520">
                <a:moveTo>
                  <a:pt x="54609" y="196850"/>
                </a:moveTo>
                <a:lnTo>
                  <a:pt x="0" y="196850"/>
                </a:lnTo>
                <a:lnTo>
                  <a:pt x="0" y="311150"/>
                </a:lnTo>
                <a:lnTo>
                  <a:pt x="54609" y="311150"/>
                </a:lnTo>
                <a:lnTo>
                  <a:pt x="54609" y="19685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8" name="bk object 3408"/>
          <p:cNvSpPr/>
          <p:nvPr/>
        </p:nvSpPr>
        <p:spPr>
          <a:xfrm>
            <a:off x="7379969" y="5756909"/>
            <a:ext cx="55880" cy="448309"/>
          </a:xfrm>
          <a:custGeom>
            <a:avLst/>
            <a:gdLst/>
            <a:ahLst/>
            <a:cxnLst/>
            <a:rect l="l" t="t" r="r" b="b"/>
            <a:pathLst>
              <a:path w="55879" h="448310">
                <a:moveTo>
                  <a:pt x="55879" y="0"/>
                </a:moveTo>
                <a:lnTo>
                  <a:pt x="54609" y="0"/>
                </a:lnTo>
                <a:lnTo>
                  <a:pt x="54609" y="1269"/>
                </a:lnTo>
                <a:lnTo>
                  <a:pt x="52070" y="1269"/>
                </a:lnTo>
                <a:lnTo>
                  <a:pt x="52070" y="2539"/>
                </a:lnTo>
                <a:lnTo>
                  <a:pt x="46989" y="2539"/>
                </a:lnTo>
                <a:lnTo>
                  <a:pt x="46989" y="3809"/>
                </a:lnTo>
                <a:lnTo>
                  <a:pt x="55879" y="3809"/>
                </a:lnTo>
                <a:lnTo>
                  <a:pt x="55879" y="0"/>
                </a:lnTo>
                <a:close/>
              </a:path>
              <a:path w="55879" h="448310">
                <a:moveTo>
                  <a:pt x="55879" y="3809"/>
                </a:moveTo>
                <a:lnTo>
                  <a:pt x="44450" y="3809"/>
                </a:lnTo>
                <a:lnTo>
                  <a:pt x="44450" y="5079"/>
                </a:lnTo>
                <a:lnTo>
                  <a:pt x="40639" y="5079"/>
                </a:lnTo>
                <a:lnTo>
                  <a:pt x="40639" y="6349"/>
                </a:lnTo>
                <a:lnTo>
                  <a:pt x="55879" y="6349"/>
                </a:lnTo>
                <a:lnTo>
                  <a:pt x="55879" y="3809"/>
                </a:lnTo>
                <a:close/>
              </a:path>
              <a:path w="55879" h="448310">
                <a:moveTo>
                  <a:pt x="55879" y="6350"/>
                </a:moveTo>
                <a:lnTo>
                  <a:pt x="36829" y="6350"/>
                </a:lnTo>
                <a:lnTo>
                  <a:pt x="36829" y="7619"/>
                </a:lnTo>
                <a:lnTo>
                  <a:pt x="34289" y="7619"/>
                </a:lnTo>
                <a:lnTo>
                  <a:pt x="34289" y="8889"/>
                </a:lnTo>
                <a:lnTo>
                  <a:pt x="30479" y="8889"/>
                </a:lnTo>
                <a:lnTo>
                  <a:pt x="30479" y="10159"/>
                </a:lnTo>
                <a:lnTo>
                  <a:pt x="55879" y="10159"/>
                </a:lnTo>
                <a:lnTo>
                  <a:pt x="55879" y="6350"/>
                </a:lnTo>
                <a:close/>
              </a:path>
              <a:path w="55879" h="448310">
                <a:moveTo>
                  <a:pt x="55879" y="10159"/>
                </a:moveTo>
                <a:lnTo>
                  <a:pt x="26670" y="10159"/>
                </a:lnTo>
                <a:lnTo>
                  <a:pt x="26670" y="11429"/>
                </a:lnTo>
                <a:lnTo>
                  <a:pt x="24129" y="11429"/>
                </a:lnTo>
                <a:lnTo>
                  <a:pt x="24129" y="12699"/>
                </a:lnTo>
                <a:lnTo>
                  <a:pt x="55879" y="12699"/>
                </a:lnTo>
                <a:lnTo>
                  <a:pt x="55879" y="10159"/>
                </a:lnTo>
                <a:close/>
              </a:path>
              <a:path w="55879" h="448310">
                <a:moveTo>
                  <a:pt x="55879" y="12700"/>
                </a:moveTo>
                <a:lnTo>
                  <a:pt x="20320" y="12700"/>
                </a:lnTo>
                <a:lnTo>
                  <a:pt x="20320" y="13969"/>
                </a:lnTo>
                <a:lnTo>
                  <a:pt x="17779" y="13969"/>
                </a:lnTo>
                <a:lnTo>
                  <a:pt x="17779" y="15239"/>
                </a:lnTo>
                <a:lnTo>
                  <a:pt x="13970" y="15239"/>
                </a:lnTo>
                <a:lnTo>
                  <a:pt x="13970" y="16509"/>
                </a:lnTo>
                <a:lnTo>
                  <a:pt x="55879" y="16509"/>
                </a:lnTo>
                <a:lnTo>
                  <a:pt x="55879" y="12700"/>
                </a:lnTo>
                <a:close/>
              </a:path>
              <a:path w="55879" h="448310">
                <a:moveTo>
                  <a:pt x="55879" y="16509"/>
                </a:moveTo>
                <a:lnTo>
                  <a:pt x="11429" y="16509"/>
                </a:lnTo>
                <a:lnTo>
                  <a:pt x="11429" y="17779"/>
                </a:lnTo>
                <a:lnTo>
                  <a:pt x="8889" y="17779"/>
                </a:lnTo>
                <a:lnTo>
                  <a:pt x="8889" y="19049"/>
                </a:lnTo>
                <a:lnTo>
                  <a:pt x="55879" y="19049"/>
                </a:lnTo>
                <a:lnTo>
                  <a:pt x="55879" y="16509"/>
                </a:lnTo>
                <a:close/>
              </a:path>
              <a:path w="55879" h="448310">
                <a:moveTo>
                  <a:pt x="55879" y="19050"/>
                </a:moveTo>
                <a:lnTo>
                  <a:pt x="5079" y="19050"/>
                </a:lnTo>
                <a:lnTo>
                  <a:pt x="5079" y="20319"/>
                </a:lnTo>
                <a:lnTo>
                  <a:pt x="2539" y="20319"/>
                </a:lnTo>
                <a:lnTo>
                  <a:pt x="2539" y="21589"/>
                </a:lnTo>
                <a:lnTo>
                  <a:pt x="0" y="21589"/>
                </a:lnTo>
                <a:lnTo>
                  <a:pt x="0" y="22859"/>
                </a:lnTo>
                <a:lnTo>
                  <a:pt x="55879" y="22859"/>
                </a:lnTo>
                <a:lnTo>
                  <a:pt x="55879" y="19050"/>
                </a:lnTo>
                <a:close/>
              </a:path>
              <a:path w="55879" h="448310">
                <a:moveTo>
                  <a:pt x="55879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55879" y="25399"/>
                </a:lnTo>
                <a:lnTo>
                  <a:pt x="55879" y="22859"/>
                </a:lnTo>
                <a:close/>
              </a:path>
              <a:path w="55879" h="448310">
                <a:moveTo>
                  <a:pt x="55879" y="25400"/>
                </a:moveTo>
                <a:lnTo>
                  <a:pt x="0" y="25400"/>
                </a:lnTo>
                <a:lnTo>
                  <a:pt x="0" y="29209"/>
                </a:lnTo>
                <a:lnTo>
                  <a:pt x="55879" y="29209"/>
                </a:lnTo>
                <a:lnTo>
                  <a:pt x="55879" y="25400"/>
                </a:lnTo>
                <a:close/>
              </a:path>
              <a:path w="55879" h="448310">
                <a:moveTo>
                  <a:pt x="55879" y="29209"/>
                </a:moveTo>
                <a:lnTo>
                  <a:pt x="0" y="29209"/>
                </a:lnTo>
                <a:lnTo>
                  <a:pt x="0" y="31749"/>
                </a:lnTo>
                <a:lnTo>
                  <a:pt x="55879" y="31749"/>
                </a:lnTo>
                <a:lnTo>
                  <a:pt x="55879" y="29209"/>
                </a:lnTo>
                <a:close/>
              </a:path>
              <a:path w="55879" h="448310">
                <a:moveTo>
                  <a:pt x="55879" y="31750"/>
                </a:moveTo>
                <a:lnTo>
                  <a:pt x="0" y="31750"/>
                </a:lnTo>
                <a:lnTo>
                  <a:pt x="0" y="35559"/>
                </a:lnTo>
                <a:lnTo>
                  <a:pt x="55879" y="35559"/>
                </a:lnTo>
                <a:lnTo>
                  <a:pt x="55879" y="31750"/>
                </a:lnTo>
                <a:close/>
              </a:path>
              <a:path w="55879" h="448310">
                <a:moveTo>
                  <a:pt x="55879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55879" y="38099"/>
                </a:lnTo>
                <a:lnTo>
                  <a:pt x="55879" y="35559"/>
                </a:lnTo>
                <a:close/>
              </a:path>
              <a:path w="55879" h="448310">
                <a:moveTo>
                  <a:pt x="55879" y="38100"/>
                </a:moveTo>
                <a:lnTo>
                  <a:pt x="0" y="38100"/>
                </a:lnTo>
                <a:lnTo>
                  <a:pt x="0" y="41909"/>
                </a:lnTo>
                <a:lnTo>
                  <a:pt x="55879" y="41909"/>
                </a:lnTo>
                <a:lnTo>
                  <a:pt x="55879" y="38100"/>
                </a:lnTo>
                <a:close/>
              </a:path>
              <a:path w="55879" h="448310">
                <a:moveTo>
                  <a:pt x="55879" y="41909"/>
                </a:moveTo>
                <a:lnTo>
                  <a:pt x="0" y="41909"/>
                </a:lnTo>
                <a:lnTo>
                  <a:pt x="0" y="44449"/>
                </a:lnTo>
                <a:lnTo>
                  <a:pt x="55879" y="44449"/>
                </a:lnTo>
                <a:lnTo>
                  <a:pt x="55879" y="41909"/>
                </a:lnTo>
                <a:close/>
              </a:path>
              <a:path w="55879" h="448310">
                <a:moveTo>
                  <a:pt x="55879" y="44450"/>
                </a:moveTo>
                <a:lnTo>
                  <a:pt x="0" y="44450"/>
                </a:lnTo>
                <a:lnTo>
                  <a:pt x="0" y="48259"/>
                </a:lnTo>
                <a:lnTo>
                  <a:pt x="55879" y="48259"/>
                </a:lnTo>
                <a:lnTo>
                  <a:pt x="55879" y="44450"/>
                </a:lnTo>
                <a:close/>
              </a:path>
              <a:path w="55879" h="448310">
                <a:moveTo>
                  <a:pt x="55879" y="48259"/>
                </a:moveTo>
                <a:lnTo>
                  <a:pt x="0" y="48259"/>
                </a:lnTo>
                <a:lnTo>
                  <a:pt x="0" y="50799"/>
                </a:lnTo>
                <a:lnTo>
                  <a:pt x="55879" y="50799"/>
                </a:lnTo>
                <a:lnTo>
                  <a:pt x="55879" y="48259"/>
                </a:lnTo>
                <a:close/>
              </a:path>
              <a:path w="55879" h="448310">
                <a:moveTo>
                  <a:pt x="55879" y="50800"/>
                </a:moveTo>
                <a:lnTo>
                  <a:pt x="0" y="50800"/>
                </a:lnTo>
                <a:lnTo>
                  <a:pt x="0" y="57149"/>
                </a:lnTo>
                <a:lnTo>
                  <a:pt x="55879" y="57149"/>
                </a:lnTo>
                <a:lnTo>
                  <a:pt x="55879" y="50800"/>
                </a:lnTo>
                <a:close/>
              </a:path>
              <a:path w="55879" h="448310">
                <a:moveTo>
                  <a:pt x="55879" y="57150"/>
                </a:moveTo>
                <a:lnTo>
                  <a:pt x="0" y="57150"/>
                </a:lnTo>
                <a:lnTo>
                  <a:pt x="0" y="60959"/>
                </a:lnTo>
                <a:lnTo>
                  <a:pt x="55879" y="60959"/>
                </a:lnTo>
                <a:lnTo>
                  <a:pt x="55879" y="57150"/>
                </a:lnTo>
                <a:close/>
              </a:path>
              <a:path w="55879" h="448310">
                <a:moveTo>
                  <a:pt x="55879" y="60959"/>
                </a:moveTo>
                <a:lnTo>
                  <a:pt x="0" y="60959"/>
                </a:lnTo>
                <a:lnTo>
                  <a:pt x="0" y="63499"/>
                </a:lnTo>
                <a:lnTo>
                  <a:pt x="55879" y="63499"/>
                </a:lnTo>
                <a:lnTo>
                  <a:pt x="55879" y="60959"/>
                </a:lnTo>
                <a:close/>
              </a:path>
              <a:path w="55879" h="448310">
                <a:moveTo>
                  <a:pt x="55879" y="63500"/>
                </a:moveTo>
                <a:lnTo>
                  <a:pt x="0" y="63500"/>
                </a:lnTo>
                <a:lnTo>
                  <a:pt x="0" y="67309"/>
                </a:lnTo>
                <a:lnTo>
                  <a:pt x="55879" y="67309"/>
                </a:lnTo>
                <a:lnTo>
                  <a:pt x="55879" y="63500"/>
                </a:lnTo>
                <a:close/>
              </a:path>
              <a:path w="55879" h="448310">
                <a:moveTo>
                  <a:pt x="55879" y="67309"/>
                </a:moveTo>
                <a:lnTo>
                  <a:pt x="0" y="67309"/>
                </a:lnTo>
                <a:lnTo>
                  <a:pt x="0" y="69849"/>
                </a:lnTo>
                <a:lnTo>
                  <a:pt x="55879" y="69849"/>
                </a:lnTo>
                <a:lnTo>
                  <a:pt x="55879" y="67309"/>
                </a:lnTo>
                <a:close/>
              </a:path>
              <a:path w="55879" h="448310">
                <a:moveTo>
                  <a:pt x="55879" y="69850"/>
                </a:moveTo>
                <a:lnTo>
                  <a:pt x="0" y="69850"/>
                </a:lnTo>
                <a:lnTo>
                  <a:pt x="0" y="73659"/>
                </a:lnTo>
                <a:lnTo>
                  <a:pt x="55879" y="73659"/>
                </a:lnTo>
                <a:lnTo>
                  <a:pt x="55879" y="69850"/>
                </a:lnTo>
                <a:close/>
              </a:path>
              <a:path w="55879" h="448310">
                <a:moveTo>
                  <a:pt x="55879" y="73659"/>
                </a:moveTo>
                <a:lnTo>
                  <a:pt x="0" y="73659"/>
                </a:lnTo>
                <a:lnTo>
                  <a:pt x="0" y="76199"/>
                </a:lnTo>
                <a:lnTo>
                  <a:pt x="55879" y="76199"/>
                </a:lnTo>
                <a:lnTo>
                  <a:pt x="55879" y="73659"/>
                </a:lnTo>
                <a:close/>
              </a:path>
              <a:path w="55879" h="448310">
                <a:moveTo>
                  <a:pt x="55879" y="76200"/>
                </a:moveTo>
                <a:lnTo>
                  <a:pt x="0" y="76200"/>
                </a:lnTo>
                <a:lnTo>
                  <a:pt x="0" y="80009"/>
                </a:lnTo>
                <a:lnTo>
                  <a:pt x="55879" y="80009"/>
                </a:lnTo>
                <a:lnTo>
                  <a:pt x="55879" y="76200"/>
                </a:lnTo>
                <a:close/>
              </a:path>
              <a:path w="55879" h="448310">
                <a:moveTo>
                  <a:pt x="55879" y="80009"/>
                </a:moveTo>
                <a:lnTo>
                  <a:pt x="0" y="80009"/>
                </a:lnTo>
                <a:lnTo>
                  <a:pt x="0" y="82549"/>
                </a:lnTo>
                <a:lnTo>
                  <a:pt x="55879" y="82549"/>
                </a:lnTo>
                <a:lnTo>
                  <a:pt x="55879" y="80009"/>
                </a:lnTo>
                <a:close/>
              </a:path>
              <a:path w="55879" h="448310">
                <a:moveTo>
                  <a:pt x="55879" y="82550"/>
                </a:moveTo>
                <a:lnTo>
                  <a:pt x="0" y="82550"/>
                </a:lnTo>
                <a:lnTo>
                  <a:pt x="0" y="86359"/>
                </a:lnTo>
                <a:lnTo>
                  <a:pt x="55879" y="86359"/>
                </a:lnTo>
                <a:lnTo>
                  <a:pt x="55879" y="82550"/>
                </a:lnTo>
                <a:close/>
              </a:path>
              <a:path w="55879" h="448310">
                <a:moveTo>
                  <a:pt x="55879" y="86359"/>
                </a:moveTo>
                <a:lnTo>
                  <a:pt x="0" y="86359"/>
                </a:lnTo>
                <a:lnTo>
                  <a:pt x="0" y="88899"/>
                </a:lnTo>
                <a:lnTo>
                  <a:pt x="55879" y="88899"/>
                </a:lnTo>
                <a:lnTo>
                  <a:pt x="55879" y="86359"/>
                </a:lnTo>
                <a:close/>
              </a:path>
              <a:path w="55879" h="448310">
                <a:moveTo>
                  <a:pt x="55879" y="88900"/>
                </a:moveTo>
                <a:lnTo>
                  <a:pt x="0" y="88900"/>
                </a:lnTo>
                <a:lnTo>
                  <a:pt x="0" y="92709"/>
                </a:lnTo>
                <a:lnTo>
                  <a:pt x="55879" y="92709"/>
                </a:lnTo>
                <a:lnTo>
                  <a:pt x="55879" y="88900"/>
                </a:lnTo>
                <a:close/>
              </a:path>
              <a:path w="55879" h="448310">
                <a:moveTo>
                  <a:pt x="55879" y="92709"/>
                </a:moveTo>
                <a:lnTo>
                  <a:pt x="0" y="92709"/>
                </a:lnTo>
                <a:lnTo>
                  <a:pt x="0" y="95249"/>
                </a:lnTo>
                <a:lnTo>
                  <a:pt x="55879" y="95249"/>
                </a:lnTo>
                <a:lnTo>
                  <a:pt x="55879" y="92709"/>
                </a:lnTo>
                <a:close/>
              </a:path>
              <a:path w="55879" h="448310">
                <a:moveTo>
                  <a:pt x="55879" y="95250"/>
                </a:moveTo>
                <a:lnTo>
                  <a:pt x="0" y="95250"/>
                </a:lnTo>
                <a:lnTo>
                  <a:pt x="0" y="99059"/>
                </a:lnTo>
                <a:lnTo>
                  <a:pt x="55879" y="99059"/>
                </a:lnTo>
                <a:lnTo>
                  <a:pt x="55879" y="95250"/>
                </a:lnTo>
                <a:close/>
              </a:path>
              <a:path w="55879" h="448310">
                <a:moveTo>
                  <a:pt x="55879" y="99059"/>
                </a:moveTo>
                <a:lnTo>
                  <a:pt x="0" y="99059"/>
                </a:lnTo>
                <a:lnTo>
                  <a:pt x="0" y="101599"/>
                </a:lnTo>
                <a:lnTo>
                  <a:pt x="55879" y="101599"/>
                </a:lnTo>
                <a:lnTo>
                  <a:pt x="55879" y="99059"/>
                </a:lnTo>
                <a:close/>
              </a:path>
              <a:path w="55879" h="448310">
                <a:moveTo>
                  <a:pt x="55879" y="101600"/>
                </a:moveTo>
                <a:lnTo>
                  <a:pt x="0" y="101600"/>
                </a:lnTo>
                <a:lnTo>
                  <a:pt x="0" y="107949"/>
                </a:lnTo>
                <a:lnTo>
                  <a:pt x="55879" y="107949"/>
                </a:lnTo>
                <a:lnTo>
                  <a:pt x="55879" y="101600"/>
                </a:lnTo>
                <a:close/>
              </a:path>
              <a:path w="55879" h="448310">
                <a:moveTo>
                  <a:pt x="55879" y="107950"/>
                </a:moveTo>
                <a:lnTo>
                  <a:pt x="0" y="107950"/>
                </a:lnTo>
                <a:lnTo>
                  <a:pt x="0" y="114299"/>
                </a:lnTo>
                <a:lnTo>
                  <a:pt x="55879" y="114299"/>
                </a:lnTo>
                <a:lnTo>
                  <a:pt x="55879" y="107950"/>
                </a:lnTo>
                <a:close/>
              </a:path>
              <a:path w="55879" h="448310">
                <a:moveTo>
                  <a:pt x="55879" y="114300"/>
                </a:moveTo>
                <a:lnTo>
                  <a:pt x="0" y="114300"/>
                </a:lnTo>
                <a:lnTo>
                  <a:pt x="0" y="120649"/>
                </a:lnTo>
                <a:lnTo>
                  <a:pt x="55879" y="120649"/>
                </a:lnTo>
                <a:lnTo>
                  <a:pt x="55879" y="114300"/>
                </a:lnTo>
                <a:close/>
              </a:path>
              <a:path w="55879" h="448310">
                <a:moveTo>
                  <a:pt x="55879" y="120650"/>
                </a:moveTo>
                <a:lnTo>
                  <a:pt x="0" y="120650"/>
                </a:lnTo>
                <a:lnTo>
                  <a:pt x="0" y="124459"/>
                </a:lnTo>
                <a:lnTo>
                  <a:pt x="55879" y="124459"/>
                </a:lnTo>
                <a:lnTo>
                  <a:pt x="55879" y="120650"/>
                </a:lnTo>
                <a:close/>
              </a:path>
              <a:path w="55879" h="448310">
                <a:moveTo>
                  <a:pt x="55879" y="124459"/>
                </a:moveTo>
                <a:lnTo>
                  <a:pt x="0" y="124459"/>
                </a:lnTo>
                <a:lnTo>
                  <a:pt x="0" y="137159"/>
                </a:lnTo>
                <a:lnTo>
                  <a:pt x="55879" y="137159"/>
                </a:lnTo>
                <a:lnTo>
                  <a:pt x="55879" y="124459"/>
                </a:lnTo>
                <a:close/>
              </a:path>
              <a:path w="55879" h="448310">
                <a:moveTo>
                  <a:pt x="55879" y="137159"/>
                </a:moveTo>
                <a:lnTo>
                  <a:pt x="0" y="137159"/>
                </a:lnTo>
                <a:lnTo>
                  <a:pt x="0" y="156209"/>
                </a:lnTo>
                <a:lnTo>
                  <a:pt x="55879" y="156209"/>
                </a:lnTo>
                <a:lnTo>
                  <a:pt x="55879" y="137159"/>
                </a:lnTo>
                <a:close/>
              </a:path>
              <a:path w="55879" h="448310">
                <a:moveTo>
                  <a:pt x="55879" y="156209"/>
                </a:moveTo>
                <a:lnTo>
                  <a:pt x="0" y="156209"/>
                </a:lnTo>
                <a:lnTo>
                  <a:pt x="0" y="162559"/>
                </a:lnTo>
                <a:lnTo>
                  <a:pt x="55879" y="162559"/>
                </a:lnTo>
                <a:lnTo>
                  <a:pt x="55879" y="156209"/>
                </a:lnTo>
                <a:close/>
              </a:path>
              <a:path w="55879" h="448310">
                <a:moveTo>
                  <a:pt x="55879" y="162559"/>
                </a:moveTo>
                <a:lnTo>
                  <a:pt x="0" y="162559"/>
                </a:lnTo>
                <a:lnTo>
                  <a:pt x="0" y="181609"/>
                </a:lnTo>
                <a:lnTo>
                  <a:pt x="55879" y="181609"/>
                </a:lnTo>
                <a:lnTo>
                  <a:pt x="55879" y="162559"/>
                </a:lnTo>
                <a:close/>
              </a:path>
              <a:path w="55879" h="448310">
                <a:moveTo>
                  <a:pt x="55879" y="444499"/>
                </a:moveTo>
                <a:lnTo>
                  <a:pt x="49529" y="444499"/>
                </a:lnTo>
                <a:lnTo>
                  <a:pt x="49529" y="445769"/>
                </a:lnTo>
                <a:lnTo>
                  <a:pt x="52070" y="445769"/>
                </a:lnTo>
                <a:lnTo>
                  <a:pt x="52070" y="448309"/>
                </a:lnTo>
                <a:lnTo>
                  <a:pt x="55879" y="448309"/>
                </a:lnTo>
                <a:lnTo>
                  <a:pt x="55879" y="444499"/>
                </a:lnTo>
                <a:close/>
              </a:path>
              <a:path w="55879" h="448310">
                <a:moveTo>
                  <a:pt x="45720" y="443229"/>
                </a:moveTo>
                <a:lnTo>
                  <a:pt x="43179" y="443229"/>
                </a:lnTo>
                <a:lnTo>
                  <a:pt x="43179" y="444499"/>
                </a:lnTo>
                <a:lnTo>
                  <a:pt x="45720" y="444499"/>
                </a:lnTo>
                <a:lnTo>
                  <a:pt x="45720" y="443229"/>
                </a:lnTo>
                <a:close/>
              </a:path>
              <a:path w="55879" h="448310">
                <a:moveTo>
                  <a:pt x="55879" y="438149"/>
                </a:moveTo>
                <a:lnTo>
                  <a:pt x="33020" y="438149"/>
                </a:lnTo>
                <a:lnTo>
                  <a:pt x="33020" y="439419"/>
                </a:lnTo>
                <a:lnTo>
                  <a:pt x="35559" y="439419"/>
                </a:lnTo>
                <a:lnTo>
                  <a:pt x="35559" y="441959"/>
                </a:lnTo>
                <a:lnTo>
                  <a:pt x="39370" y="441959"/>
                </a:lnTo>
                <a:lnTo>
                  <a:pt x="39370" y="443229"/>
                </a:lnTo>
                <a:lnTo>
                  <a:pt x="55879" y="443229"/>
                </a:lnTo>
                <a:lnTo>
                  <a:pt x="55879" y="438149"/>
                </a:lnTo>
                <a:close/>
              </a:path>
              <a:path w="55879" h="448310">
                <a:moveTo>
                  <a:pt x="29209" y="436879"/>
                </a:moveTo>
                <a:lnTo>
                  <a:pt x="25400" y="436879"/>
                </a:lnTo>
                <a:lnTo>
                  <a:pt x="25400" y="438149"/>
                </a:lnTo>
                <a:lnTo>
                  <a:pt x="29209" y="438149"/>
                </a:lnTo>
                <a:lnTo>
                  <a:pt x="29209" y="436879"/>
                </a:lnTo>
                <a:close/>
              </a:path>
              <a:path w="55879" h="448310">
                <a:moveTo>
                  <a:pt x="55879" y="431799"/>
                </a:moveTo>
                <a:lnTo>
                  <a:pt x="15239" y="431799"/>
                </a:lnTo>
                <a:lnTo>
                  <a:pt x="15239" y="433069"/>
                </a:lnTo>
                <a:lnTo>
                  <a:pt x="17779" y="433069"/>
                </a:lnTo>
                <a:lnTo>
                  <a:pt x="17779" y="435609"/>
                </a:lnTo>
                <a:lnTo>
                  <a:pt x="22859" y="435609"/>
                </a:lnTo>
                <a:lnTo>
                  <a:pt x="22859" y="436879"/>
                </a:lnTo>
                <a:lnTo>
                  <a:pt x="55879" y="436879"/>
                </a:lnTo>
                <a:lnTo>
                  <a:pt x="55879" y="431799"/>
                </a:lnTo>
                <a:close/>
              </a:path>
              <a:path w="55879" h="448310">
                <a:moveTo>
                  <a:pt x="12700" y="430529"/>
                </a:moveTo>
                <a:lnTo>
                  <a:pt x="10159" y="430529"/>
                </a:lnTo>
                <a:lnTo>
                  <a:pt x="10159" y="431799"/>
                </a:lnTo>
                <a:lnTo>
                  <a:pt x="12700" y="431799"/>
                </a:lnTo>
                <a:lnTo>
                  <a:pt x="12700" y="430529"/>
                </a:lnTo>
                <a:close/>
              </a:path>
              <a:path w="55879" h="448310">
                <a:moveTo>
                  <a:pt x="55879" y="425449"/>
                </a:moveTo>
                <a:lnTo>
                  <a:pt x="1270" y="425449"/>
                </a:lnTo>
                <a:lnTo>
                  <a:pt x="1270" y="426719"/>
                </a:lnTo>
                <a:lnTo>
                  <a:pt x="3809" y="426719"/>
                </a:lnTo>
                <a:lnTo>
                  <a:pt x="3809" y="429259"/>
                </a:lnTo>
                <a:lnTo>
                  <a:pt x="7620" y="429259"/>
                </a:lnTo>
                <a:lnTo>
                  <a:pt x="7620" y="430529"/>
                </a:lnTo>
                <a:lnTo>
                  <a:pt x="55879" y="430529"/>
                </a:lnTo>
                <a:lnTo>
                  <a:pt x="55879" y="425449"/>
                </a:lnTo>
                <a:close/>
              </a:path>
              <a:path w="55879" h="448310">
                <a:moveTo>
                  <a:pt x="55879" y="419099"/>
                </a:moveTo>
                <a:lnTo>
                  <a:pt x="0" y="419099"/>
                </a:lnTo>
                <a:lnTo>
                  <a:pt x="0" y="424179"/>
                </a:lnTo>
                <a:lnTo>
                  <a:pt x="55879" y="424179"/>
                </a:lnTo>
                <a:lnTo>
                  <a:pt x="55879" y="419099"/>
                </a:lnTo>
                <a:close/>
              </a:path>
              <a:path w="55879" h="448310">
                <a:moveTo>
                  <a:pt x="55879" y="412749"/>
                </a:moveTo>
                <a:lnTo>
                  <a:pt x="0" y="412749"/>
                </a:lnTo>
                <a:lnTo>
                  <a:pt x="0" y="417829"/>
                </a:lnTo>
                <a:lnTo>
                  <a:pt x="55879" y="417829"/>
                </a:lnTo>
                <a:lnTo>
                  <a:pt x="55879" y="412749"/>
                </a:lnTo>
                <a:close/>
              </a:path>
              <a:path w="55879" h="448310">
                <a:moveTo>
                  <a:pt x="55879" y="406399"/>
                </a:moveTo>
                <a:lnTo>
                  <a:pt x="0" y="406399"/>
                </a:lnTo>
                <a:lnTo>
                  <a:pt x="0" y="411479"/>
                </a:lnTo>
                <a:lnTo>
                  <a:pt x="55879" y="411479"/>
                </a:lnTo>
                <a:lnTo>
                  <a:pt x="55879" y="406399"/>
                </a:lnTo>
                <a:close/>
              </a:path>
              <a:path w="55879" h="448310">
                <a:moveTo>
                  <a:pt x="55879" y="400049"/>
                </a:moveTo>
                <a:lnTo>
                  <a:pt x="0" y="400049"/>
                </a:lnTo>
                <a:lnTo>
                  <a:pt x="0" y="405129"/>
                </a:lnTo>
                <a:lnTo>
                  <a:pt x="55879" y="405129"/>
                </a:lnTo>
                <a:lnTo>
                  <a:pt x="55879" y="400049"/>
                </a:lnTo>
                <a:close/>
              </a:path>
              <a:path w="55879" h="448310">
                <a:moveTo>
                  <a:pt x="55879" y="393699"/>
                </a:moveTo>
                <a:lnTo>
                  <a:pt x="0" y="393699"/>
                </a:lnTo>
                <a:lnTo>
                  <a:pt x="0" y="398779"/>
                </a:lnTo>
                <a:lnTo>
                  <a:pt x="55879" y="398779"/>
                </a:lnTo>
                <a:lnTo>
                  <a:pt x="55879" y="393699"/>
                </a:lnTo>
                <a:close/>
              </a:path>
              <a:path w="55879" h="448310">
                <a:moveTo>
                  <a:pt x="55879" y="387349"/>
                </a:moveTo>
                <a:lnTo>
                  <a:pt x="0" y="387349"/>
                </a:lnTo>
                <a:lnTo>
                  <a:pt x="0" y="392429"/>
                </a:lnTo>
                <a:lnTo>
                  <a:pt x="55879" y="392429"/>
                </a:lnTo>
                <a:lnTo>
                  <a:pt x="55879" y="387349"/>
                </a:lnTo>
                <a:close/>
              </a:path>
              <a:path w="55879" h="448310">
                <a:moveTo>
                  <a:pt x="55879" y="380999"/>
                </a:moveTo>
                <a:lnTo>
                  <a:pt x="0" y="380999"/>
                </a:lnTo>
                <a:lnTo>
                  <a:pt x="0" y="386079"/>
                </a:lnTo>
                <a:lnTo>
                  <a:pt x="55879" y="386079"/>
                </a:lnTo>
                <a:lnTo>
                  <a:pt x="55879" y="380999"/>
                </a:lnTo>
                <a:close/>
              </a:path>
              <a:path w="55879" h="448310">
                <a:moveTo>
                  <a:pt x="55879" y="374649"/>
                </a:moveTo>
                <a:lnTo>
                  <a:pt x="0" y="374649"/>
                </a:lnTo>
                <a:lnTo>
                  <a:pt x="0" y="379729"/>
                </a:lnTo>
                <a:lnTo>
                  <a:pt x="55879" y="379729"/>
                </a:lnTo>
                <a:lnTo>
                  <a:pt x="55879" y="374649"/>
                </a:lnTo>
                <a:close/>
              </a:path>
              <a:path w="55879" h="448310">
                <a:moveTo>
                  <a:pt x="55879" y="368299"/>
                </a:moveTo>
                <a:lnTo>
                  <a:pt x="0" y="368299"/>
                </a:lnTo>
                <a:lnTo>
                  <a:pt x="0" y="373379"/>
                </a:lnTo>
                <a:lnTo>
                  <a:pt x="55879" y="373379"/>
                </a:lnTo>
                <a:lnTo>
                  <a:pt x="55879" y="368299"/>
                </a:lnTo>
                <a:close/>
              </a:path>
              <a:path w="55879" h="448310">
                <a:moveTo>
                  <a:pt x="55879" y="361949"/>
                </a:moveTo>
                <a:lnTo>
                  <a:pt x="0" y="361949"/>
                </a:lnTo>
                <a:lnTo>
                  <a:pt x="0" y="367029"/>
                </a:lnTo>
                <a:lnTo>
                  <a:pt x="55879" y="367029"/>
                </a:lnTo>
                <a:lnTo>
                  <a:pt x="55879" y="361949"/>
                </a:lnTo>
                <a:close/>
              </a:path>
              <a:path w="55879" h="448310">
                <a:moveTo>
                  <a:pt x="55879" y="355599"/>
                </a:moveTo>
                <a:lnTo>
                  <a:pt x="0" y="355599"/>
                </a:lnTo>
                <a:lnTo>
                  <a:pt x="0" y="360679"/>
                </a:lnTo>
                <a:lnTo>
                  <a:pt x="55879" y="360679"/>
                </a:lnTo>
                <a:lnTo>
                  <a:pt x="55879" y="355599"/>
                </a:lnTo>
                <a:close/>
              </a:path>
              <a:path w="55879" h="448310">
                <a:moveTo>
                  <a:pt x="55879" y="349249"/>
                </a:moveTo>
                <a:lnTo>
                  <a:pt x="0" y="349249"/>
                </a:lnTo>
                <a:lnTo>
                  <a:pt x="0" y="354329"/>
                </a:lnTo>
                <a:lnTo>
                  <a:pt x="55879" y="354329"/>
                </a:lnTo>
                <a:lnTo>
                  <a:pt x="55879" y="349249"/>
                </a:lnTo>
                <a:close/>
              </a:path>
              <a:path w="55879" h="448310">
                <a:moveTo>
                  <a:pt x="55879" y="341629"/>
                </a:moveTo>
                <a:lnTo>
                  <a:pt x="0" y="341629"/>
                </a:lnTo>
                <a:lnTo>
                  <a:pt x="0" y="347979"/>
                </a:lnTo>
                <a:lnTo>
                  <a:pt x="55879" y="347979"/>
                </a:lnTo>
                <a:lnTo>
                  <a:pt x="55879" y="341629"/>
                </a:lnTo>
                <a:close/>
              </a:path>
              <a:path w="55879" h="448310">
                <a:moveTo>
                  <a:pt x="55879" y="336549"/>
                </a:moveTo>
                <a:lnTo>
                  <a:pt x="0" y="336549"/>
                </a:lnTo>
                <a:lnTo>
                  <a:pt x="0" y="340359"/>
                </a:lnTo>
                <a:lnTo>
                  <a:pt x="55879" y="340359"/>
                </a:lnTo>
                <a:lnTo>
                  <a:pt x="55879" y="336549"/>
                </a:lnTo>
                <a:close/>
              </a:path>
              <a:path w="55879" h="448310">
                <a:moveTo>
                  <a:pt x="55879" y="330199"/>
                </a:moveTo>
                <a:lnTo>
                  <a:pt x="0" y="330199"/>
                </a:lnTo>
                <a:lnTo>
                  <a:pt x="0" y="335279"/>
                </a:lnTo>
                <a:lnTo>
                  <a:pt x="55879" y="335279"/>
                </a:lnTo>
                <a:lnTo>
                  <a:pt x="55879" y="330199"/>
                </a:lnTo>
                <a:close/>
              </a:path>
              <a:path w="55879" h="448310">
                <a:moveTo>
                  <a:pt x="5587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55879" y="328929"/>
                </a:lnTo>
                <a:lnTo>
                  <a:pt x="55879" y="323849"/>
                </a:lnTo>
                <a:close/>
              </a:path>
              <a:path w="55879" h="448310">
                <a:moveTo>
                  <a:pt x="55879" y="316229"/>
                </a:moveTo>
                <a:lnTo>
                  <a:pt x="0" y="316229"/>
                </a:lnTo>
                <a:lnTo>
                  <a:pt x="0" y="322579"/>
                </a:lnTo>
                <a:lnTo>
                  <a:pt x="55879" y="322579"/>
                </a:lnTo>
                <a:lnTo>
                  <a:pt x="55879" y="316229"/>
                </a:lnTo>
                <a:close/>
              </a:path>
              <a:path w="55879" h="448310">
                <a:moveTo>
                  <a:pt x="55879" y="309879"/>
                </a:moveTo>
                <a:lnTo>
                  <a:pt x="0" y="309879"/>
                </a:lnTo>
                <a:lnTo>
                  <a:pt x="0" y="314959"/>
                </a:lnTo>
                <a:lnTo>
                  <a:pt x="55879" y="314959"/>
                </a:lnTo>
                <a:lnTo>
                  <a:pt x="55879" y="309879"/>
                </a:lnTo>
                <a:close/>
              </a:path>
              <a:path w="55879" h="448310">
                <a:moveTo>
                  <a:pt x="55879" y="303529"/>
                </a:moveTo>
                <a:lnTo>
                  <a:pt x="0" y="303529"/>
                </a:lnTo>
                <a:lnTo>
                  <a:pt x="0" y="308609"/>
                </a:lnTo>
                <a:lnTo>
                  <a:pt x="55879" y="308609"/>
                </a:lnTo>
                <a:lnTo>
                  <a:pt x="55879" y="303529"/>
                </a:lnTo>
                <a:close/>
              </a:path>
              <a:path w="55879" h="448310">
                <a:moveTo>
                  <a:pt x="55879" y="298449"/>
                </a:moveTo>
                <a:lnTo>
                  <a:pt x="0" y="298449"/>
                </a:lnTo>
                <a:lnTo>
                  <a:pt x="0" y="302259"/>
                </a:lnTo>
                <a:lnTo>
                  <a:pt x="55879" y="302259"/>
                </a:lnTo>
                <a:lnTo>
                  <a:pt x="55879" y="298449"/>
                </a:lnTo>
                <a:close/>
              </a:path>
              <a:path w="55879" h="448310">
                <a:moveTo>
                  <a:pt x="55879" y="182879"/>
                </a:moveTo>
                <a:lnTo>
                  <a:pt x="0" y="182879"/>
                </a:lnTo>
                <a:lnTo>
                  <a:pt x="0" y="297179"/>
                </a:lnTo>
                <a:lnTo>
                  <a:pt x="55879" y="297179"/>
                </a:lnTo>
                <a:lnTo>
                  <a:pt x="55879" y="182879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9" name="bk object 3409"/>
          <p:cNvSpPr/>
          <p:nvPr/>
        </p:nvSpPr>
        <p:spPr>
          <a:xfrm>
            <a:off x="7325359" y="5779770"/>
            <a:ext cx="54610" cy="402590"/>
          </a:xfrm>
          <a:custGeom>
            <a:avLst/>
            <a:gdLst/>
            <a:ahLst/>
            <a:cxnLst/>
            <a:rect l="l" t="t" r="r" b="b"/>
            <a:pathLst>
              <a:path w="54609" h="402589">
                <a:moveTo>
                  <a:pt x="54610" y="0"/>
                </a:moveTo>
                <a:lnTo>
                  <a:pt x="50800" y="0"/>
                </a:lnTo>
                <a:lnTo>
                  <a:pt x="50800" y="1269"/>
                </a:lnTo>
                <a:lnTo>
                  <a:pt x="48260" y="1269"/>
                </a:lnTo>
                <a:lnTo>
                  <a:pt x="48260" y="2539"/>
                </a:lnTo>
                <a:lnTo>
                  <a:pt x="54610" y="2539"/>
                </a:lnTo>
                <a:lnTo>
                  <a:pt x="54610" y="0"/>
                </a:lnTo>
                <a:close/>
              </a:path>
              <a:path w="54609" h="402589">
                <a:moveTo>
                  <a:pt x="54610" y="2539"/>
                </a:moveTo>
                <a:lnTo>
                  <a:pt x="45720" y="2539"/>
                </a:lnTo>
                <a:lnTo>
                  <a:pt x="45720" y="3809"/>
                </a:lnTo>
                <a:lnTo>
                  <a:pt x="43180" y="3809"/>
                </a:lnTo>
                <a:lnTo>
                  <a:pt x="43180" y="5079"/>
                </a:lnTo>
                <a:lnTo>
                  <a:pt x="40640" y="5079"/>
                </a:lnTo>
                <a:lnTo>
                  <a:pt x="40640" y="6349"/>
                </a:lnTo>
                <a:lnTo>
                  <a:pt x="54610" y="6349"/>
                </a:lnTo>
                <a:lnTo>
                  <a:pt x="54610" y="2539"/>
                </a:lnTo>
                <a:close/>
              </a:path>
              <a:path w="54609" h="402589">
                <a:moveTo>
                  <a:pt x="54610" y="6349"/>
                </a:moveTo>
                <a:lnTo>
                  <a:pt x="38100" y="6349"/>
                </a:lnTo>
                <a:lnTo>
                  <a:pt x="38100" y="7619"/>
                </a:lnTo>
                <a:lnTo>
                  <a:pt x="35560" y="7619"/>
                </a:lnTo>
                <a:lnTo>
                  <a:pt x="35560" y="8889"/>
                </a:lnTo>
                <a:lnTo>
                  <a:pt x="54610" y="8889"/>
                </a:lnTo>
                <a:lnTo>
                  <a:pt x="54610" y="6349"/>
                </a:lnTo>
                <a:close/>
              </a:path>
              <a:path w="54609" h="402589">
                <a:moveTo>
                  <a:pt x="54610" y="8889"/>
                </a:moveTo>
                <a:lnTo>
                  <a:pt x="33020" y="8889"/>
                </a:lnTo>
                <a:lnTo>
                  <a:pt x="33020" y="10159"/>
                </a:lnTo>
                <a:lnTo>
                  <a:pt x="31750" y="10159"/>
                </a:lnTo>
                <a:lnTo>
                  <a:pt x="31750" y="11429"/>
                </a:lnTo>
                <a:lnTo>
                  <a:pt x="29210" y="11429"/>
                </a:lnTo>
                <a:lnTo>
                  <a:pt x="29210" y="12699"/>
                </a:lnTo>
                <a:lnTo>
                  <a:pt x="54610" y="12699"/>
                </a:lnTo>
                <a:lnTo>
                  <a:pt x="54610" y="8889"/>
                </a:lnTo>
                <a:close/>
              </a:path>
              <a:path w="54609" h="402589">
                <a:moveTo>
                  <a:pt x="54610" y="12699"/>
                </a:moveTo>
                <a:lnTo>
                  <a:pt x="26670" y="12699"/>
                </a:lnTo>
                <a:lnTo>
                  <a:pt x="26670" y="13969"/>
                </a:lnTo>
                <a:lnTo>
                  <a:pt x="24130" y="13969"/>
                </a:lnTo>
                <a:lnTo>
                  <a:pt x="24130" y="15239"/>
                </a:lnTo>
                <a:lnTo>
                  <a:pt x="54610" y="15239"/>
                </a:lnTo>
                <a:lnTo>
                  <a:pt x="54610" y="12699"/>
                </a:lnTo>
                <a:close/>
              </a:path>
              <a:path w="54609" h="402589">
                <a:moveTo>
                  <a:pt x="54610" y="15239"/>
                </a:moveTo>
                <a:lnTo>
                  <a:pt x="21590" y="15239"/>
                </a:lnTo>
                <a:lnTo>
                  <a:pt x="21590" y="16509"/>
                </a:lnTo>
                <a:lnTo>
                  <a:pt x="20320" y="16509"/>
                </a:lnTo>
                <a:lnTo>
                  <a:pt x="20320" y="17779"/>
                </a:lnTo>
                <a:lnTo>
                  <a:pt x="17780" y="17779"/>
                </a:lnTo>
                <a:lnTo>
                  <a:pt x="17780" y="19049"/>
                </a:lnTo>
                <a:lnTo>
                  <a:pt x="54610" y="19049"/>
                </a:lnTo>
                <a:lnTo>
                  <a:pt x="54610" y="15239"/>
                </a:lnTo>
                <a:close/>
              </a:path>
              <a:path w="54609" h="402589">
                <a:moveTo>
                  <a:pt x="54610" y="19049"/>
                </a:moveTo>
                <a:lnTo>
                  <a:pt x="15240" y="19049"/>
                </a:lnTo>
                <a:lnTo>
                  <a:pt x="15240" y="20319"/>
                </a:lnTo>
                <a:lnTo>
                  <a:pt x="12700" y="20319"/>
                </a:lnTo>
                <a:lnTo>
                  <a:pt x="12700" y="21589"/>
                </a:lnTo>
                <a:lnTo>
                  <a:pt x="54610" y="21589"/>
                </a:lnTo>
                <a:lnTo>
                  <a:pt x="54610" y="19049"/>
                </a:lnTo>
                <a:close/>
              </a:path>
              <a:path w="54609" h="402589">
                <a:moveTo>
                  <a:pt x="54610" y="21589"/>
                </a:moveTo>
                <a:lnTo>
                  <a:pt x="11430" y="21589"/>
                </a:lnTo>
                <a:lnTo>
                  <a:pt x="11430" y="22859"/>
                </a:lnTo>
                <a:lnTo>
                  <a:pt x="8890" y="22859"/>
                </a:lnTo>
                <a:lnTo>
                  <a:pt x="8890" y="24129"/>
                </a:lnTo>
                <a:lnTo>
                  <a:pt x="7620" y="24129"/>
                </a:lnTo>
                <a:lnTo>
                  <a:pt x="7620" y="25399"/>
                </a:lnTo>
                <a:lnTo>
                  <a:pt x="54610" y="25399"/>
                </a:lnTo>
                <a:lnTo>
                  <a:pt x="54610" y="21589"/>
                </a:lnTo>
                <a:close/>
              </a:path>
              <a:path w="54609" h="402589">
                <a:moveTo>
                  <a:pt x="54610" y="25399"/>
                </a:moveTo>
                <a:lnTo>
                  <a:pt x="5080" y="25399"/>
                </a:lnTo>
                <a:lnTo>
                  <a:pt x="5080" y="26669"/>
                </a:lnTo>
                <a:lnTo>
                  <a:pt x="3810" y="26669"/>
                </a:lnTo>
                <a:lnTo>
                  <a:pt x="3810" y="27939"/>
                </a:lnTo>
                <a:lnTo>
                  <a:pt x="54610" y="27939"/>
                </a:lnTo>
                <a:lnTo>
                  <a:pt x="54610" y="25399"/>
                </a:lnTo>
                <a:close/>
              </a:path>
              <a:path w="54609" h="402589">
                <a:moveTo>
                  <a:pt x="54610" y="27939"/>
                </a:moveTo>
                <a:lnTo>
                  <a:pt x="2540" y="27939"/>
                </a:lnTo>
                <a:lnTo>
                  <a:pt x="2540" y="29209"/>
                </a:lnTo>
                <a:lnTo>
                  <a:pt x="0" y="29209"/>
                </a:lnTo>
                <a:lnTo>
                  <a:pt x="0" y="34289"/>
                </a:lnTo>
                <a:lnTo>
                  <a:pt x="54610" y="34289"/>
                </a:lnTo>
                <a:lnTo>
                  <a:pt x="54610" y="27939"/>
                </a:lnTo>
                <a:close/>
              </a:path>
              <a:path w="54609" h="402589">
                <a:moveTo>
                  <a:pt x="54610" y="34289"/>
                </a:moveTo>
                <a:lnTo>
                  <a:pt x="0" y="34289"/>
                </a:lnTo>
                <a:lnTo>
                  <a:pt x="0" y="38099"/>
                </a:lnTo>
                <a:lnTo>
                  <a:pt x="54610" y="38099"/>
                </a:lnTo>
                <a:lnTo>
                  <a:pt x="54610" y="34289"/>
                </a:lnTo>
                <a:close/>
              </a:path>
              <a:path w="54609" h="402589">
                <a:moveTo>
                  <a:pt x="54610" y="38099"/>
                </a:moveTo>
                <a:lnTo>
                  <a:pt x="0" y="38099"/>
                </a:lnTo>
                <a:lnTo>
                  <a:pt x="0" y="40639"/>
                </a:lnTo>
                <a:lnTo>
                  <a:pt x="54610" y="40639"/>
                </a:lnTo>
                <a:lnTo>
                  <a:pt x="54610" y="38099"/>
                </a:lnTo>
                <a:close/>
              </a:path>
              <a:path w="54609" h="402589">
                <a:moveTo>
                  <a:pt x="54610" y="40639"/>
                </a:moveTo>
                <a:lnTo>
                  <a:pt x="0" y="40639"/>
                </a:lnTo>
                <a:lnTo>
                  <a:pt x="0" y="44449"/>
                </a:lnTo>
                <a:lnTo>
                  <a:pt x="54610" y="44449"/>
                </a:lnTo>
                <a:lnTo>
                  <a:pt x="54610" y="40639"/>
                </a:lnTo>
                <a:close/>
              </a:path>
              <a:path w="54609" h="402589">
                <a:moveTo>
                  <a:pt x="54610" y="44449"/>
                </a:moveTo>
                <a:lnTo>
                  <a:pt x="0" y="44449"/>
                </a:lnTo>
                <a:lnTo>
                  <a:pt x="0" y="46989"/>
                </a:lnTo>
                <a:lnTo>
                  <a:pt x="54610" y="46989"/>
                </a:lnTo>
                <a:lnTo>
                  <a:pt x="54610" y="44449"/>
                </a:lnTo>
                <a:close/>
              </a:path>
              <a:path w="54609" h="402589">
                <a:moveTo>
                  <a:pt x="54610" y="46989"/>
                </a:moveTo>
                <a:lnTo>
                  <a:pt x="0" y="46989"/>
                </a:lnTo>
                <a:lnTo>
                  <a:pt x="0" y="50799"/>
                </a:lnTo>
                <a:lnTo>
                  <a:pt x="54610" y="50799"/>
                </a:lnTo>
                <a:lnTo>
                  <a:pt x="54610" y="46989"/>
                </a:lnTo>
                <a:close/>
              </a:path>
              <a:path w="54609" h="402589">
                <a:moveTo>
                  <a:pt x="54610" y="50799"/>
                </a:moveTo>
                <a:lnTo>
                  <a:pt x="0" y="50799"/>
                </a:lnTo>
                <a:lnTo>
                  <a:pt x="0" y="53339"/>
                </a:lnTo>
                <a:lnTo>
                  <a:pt x="54610" y="53339"/>
                </a:lnTo>
                <a:lnTo>
                  <a:pt x="54610" y="50799"/>
                </a:lnTo>
                <a:close/>
              </a:path>
              <a:path w="54609" h="402589">
                <a:moveTo>
                  <a:pt x="54610" y="53339"/>
                </a:moveTo>
                <a:lnTo>
                  <a:pt x="0" y="53339"/>
                </a:lnTo>
                <a:lnTo>
                  <a:pt x="0" y="57149"/>
                </a:lnTo>
                <a:lnTo>
                  <a:pt x="54610" y="57149"/>
                </a:lnTo>
                <a:lnTo>
                  <a:pt x="54610" y="53339"/>
                </a:lnTo>
                <a:close/>
              </a:path>
              <a:path w="54609" h="402589">
                <a:moveTo>
                  <a:pt x="54610" y="57149"/>
                </a:moveTo>
                <a:lnTo>
                  <a:pt x="0" y="57149"/>
                </a:lnTo>
                <a:lnTo>
                  <a:pt x="0" y="59689"/>
                </a:lnTo>
                <a:lnTo>
                  <a:pt x="54610" y="59689"/>
                </a:lnTo>
                <a:lnTo>
                  <a:pt x="54610" y="57149"/>
                </a:lnTo>
                <a:close/>
              </a:path>
              <a:path w="54609" h="402589">
                <a:moveTo>
                  <a:pt x="54610" y="59689"/>
                </a:moveTo>
                <a:lnTo>
                  <a:pt x="0" y="59689"/>
                </a:lnTo>
                <a:lnTo>
                  <a:pt x="0" y="63499"/>
                </a:lnTo>
                <a:lnTo>
                  <a:pt x="54610" y="63499"/>
                </a:lnTo>
                <a:lnTo>
                  <a:pt x="54610" y="59689"/>
                </a:lnTo>
                <a:close/>
              </a:path>
              <a:path w="54609" h="402589">
                <a:moveTo>
                  <a:pt x="54610" y="63499"/>
                </a:moveTo>
                <a:lnTo>
                  <a:pt x="0" y="63499"/>
                </a:lnTo>
                <a:lnTo>
                  <a:pt x="0" y="66039"/>
                </a:lnTo>
                <a:lnTo>
                  <a:pt x="54610" y="66039"/>
                </a:lnTo>
                <a:lnTo>
                  <a:pt x="54610" y="63499"/>
                </a:lnTo>
                <a:close/>
              </a:path>
              <a:path w="54609" h="402589">
                <a:moveTo>
                  <a:pt x="54610" y="66039"/>
                </a:moveTo>
                <a:lnTo>
                  <a:pt x="0" y="66039"/>
                </a:lnTo>
                <a:lnTo>
                  <a:pt x="0" y="69849"/>
                </a:lnTo>
                <a:lnTo>
                  <a:pt x="54610" y="69849"/>
                </a:lnTo>
                <a:lnTo>
                  <a:pt x="54610" y="66039"/>
                </a:lnTo>
                <a:close/>
              </a:path>
              <a:path w="54609" h="402589">
                <a:moveTo>
                  <a:pt x="54610" y="69849"/>
                </a:moveTo>
                <a:lnTo>
                  <a:pt x="0" y="69849"/>
                </a:lnTo>
                <a:lnTo>
                  <a:pt x="0" y="72389"/>
                </a:lnTo>
                <a:lnTo>
                  <a:pt x="54610" y="72389"/>
                </a:lnTo>
                <a:lnTo>
                  <a:pt x="54610" y="69849"/>
                </a:lnTo>
                <a:close/>
              </a:path>
              <a:path w="54609" h="402589">
                <a:moveTo>
                  <a:pt x="54610" y="72389"/>
                </a:moveTo>
                <a:lnTo>
                  <a:pt x="0" y="72389"/>
                </a:lnTo>
                <a:lnTo>
                  <a:pt x="0" y="76199"/>
                </a:lnTo>
                <a:lnTo>
                  <a:pt x="54610" y="76199"/>
                </a:lnTo>
                <a:lnTo>
                  <a:pt x="54610" y="72389"/>
                </a:lnTo>
                <a:close/>
              </a:path>
              <a:path w="54609" h="402589">
                <a:moveTo>
                  <a:pt x="54610" y="76199"/>
                </a:moveTo>
                <a:lnTo>
                  <a:pt x="0" y="76199"/>
                </a:lnTo>
                <a:lnTo>
                  <a:pt x="0" y="78739"/>
                </a:lnTo>
                <a:lnTo>
                  <a:pt x="54610" y="78739"/>
                </a:lnTo>
                <a:lnTo>
                  <a:pt x="54610" y="76199"/>
                </a:lnTo>
                <a:close/>
              </a:path>
              <a:path w="54609" h="402589">
                <a:moveTo>
                  <a:pt x="54610" y="78739"/>
                </a:moveTo>
                <a:lnTo>
                  <a:pt x="0" y="78739"/>
                </a:lnTo>
                <a:lnTo>
                  <a:pt x="0" y="85089"/>
                </a:lnTo>
                <a:lnTo>
                  <a:pt x="54610" y="85089"/>
                </a:lnTo>
                <a:lnTo>
                  <a:pt x="54610" y="78739"/>
                </a:lnTo>
                <a:close/>
              </a:path>
              <a:path w="54609" h="402589">
                <a:moveTo>
                  <a:pt x="54610" y="85089"/>
                </a:moveTo>
                <a:lnTo>
                  <a:pt x="0" y="85089"/>
                </a:lnTo>
                <a:lnTo>
                  <a:pt x="0" y="91439"/>
                </a:lnTo>
                <a:lnTo>
                  <a:pt x="54610" y="91439"/>
                </a:lnTo>
                <a:lnTo>
                  <a:pt x="54610" y="85089"/>
                </a:lnTo>
                <a:close/>
              </a:path>
              <a:path w="54609" h="402589">
                <a:moveTo>
                  <a:pt x="54610" y="91439"/>
                </a:moveTo>
                <a:lnTo>
                  <a:pt x="0" y="91439"/>
                </a:lnTo>
                <a:lnTo>
                  <a:pt x="0" y="97789"/>
                </a:lnTo>
                <a:lnTo>
                  <a:pt x="54610" y="97789"/>
                </a:lnTo>
                <a:lnTo>
                  <a:pt x="54610" y="91439"/>
                </a:lnTo>
                <a:close/>
              </a:path>
              <a:path w="54609" h="402589">
                <a:moveTo>
                  <a:pt x="54610" y="97789"/>
                </a:moveTo>
                <a:lnTo>
                  <a:pt x="0" y="97789"/>
                </a:lnTo>
                <a:lnTo>
                  <a:pt x="0" y="101599"/>
                </a:lnTo>
                <a:lnTo>
                  <a:pt x="54610" y="101599"/>
                </a:lnTo>
                <a:lnTo>
                  <a:pt x="54610" y="97789"/>
                </a:lnTo>
                <a:close/>
              </a:path>
              <a:path w="54609" h="402589">
                <a:moveTo>
                  <a:pt x="54610" y="101599"/>
                </a:moveTo>
                <a:lnTo>
                  <a:pt x="0" y="101599"/>
                </a:lnTo>
                <a:lnTo>
                  <a:pt x="0" y="114299"/>
                </a:lnTo>
                <a:lnTo>
                  <a:pt x="54610" y="114299"/>
                </a:lnTo>
                <a:lnTo>
                  <a:pt x="54610" y="101599"/>
                </a:lnTo>
                <a:close/>
              </a:path>
              <a:path w="54609" h="402589">
                <a:moveTo>
                  <a:pt x="5461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54610" y="133349"/>
                </a:lnTo>
                <a:lnTo>
                  <a:pt x="54610" y="114299"/>
                </a:lnTo>
                <a:close/>
              </a:path>
              <a:path w="54609" h="402589">
                <a:moveTo>
                  <a:pt x="54610" y="133349"/>
                </a:moveTo>
                <a:lnTo>
                  <a:pt x="0" y="133349"/>
                </a:lnTo>
                <a:lnTo>
                  <a:pt x="0" y="139699"/>
                </a:lnTo>
                <a:lnTo>
                  <a:pt x="54610" y="139699"/>
                </a:lnTo>
                <a:lnTo>
                  <a:pt x="54610" y="133349"/>
                </a:lnTo>
                <a:close/>
              </a:path>
              <a:path w="54609" h="402589">
                <a:moveTo>
                  <a:pt x="54610" y="139699"/>
                </a:moveTo>
                <a:lnTo>
                  <a:pt x="0" y="139699"/>
                </a:lnTo>
                <a:lnTo>
                  <a:pt x="0" y="158749"/>
                </a:lnTo>
                <a:lnTo>
                  <a:pt x="54610" y="158749"/>
                </a:lnTo>
                <a:lnTo>
                  <a:pt x="54610" y="139699"/>
                </a:lnTo>
                <a:close/>
              </a:path>
              <a:path w="54609" h="402589">
                <a:moveTo>
                  <a:pt x="53340" y="401319"/>
                </a:moveTo>
                <a:lnTo>
                  <a:pt x="49530" y="401319"/>
                </a:lnTo>
                <a:lnTo>
                  <a:pt x="49530" y="402589"/>
                </a:lnTo>
                <a:lnTo>
                  <a:pt x="53340" y="402589"/>
                </a:lnTo>
                <a:lnTo>
                  <a:pt x="53340" y="401319"/>
                </a:lnTo>
                <a:close/>
              </a:path>
              <a:path w="54609" h="402589">
                <a:moveTo>
                  <a:pt x="54610" y="396239"/>
                </a:moveTo>
                <a:lnTo>
                  <a:pt x="40640" y="396239"/>
                </a:lnTo>
                <a:lnTo>
                  <a:pt x="40640" y="397509"/>
                </a:lnTo>
                <a:lnTo>
                  <a:pt x="44450" y="397509"/>
                </a:lnTo>
                <a:lnTo>
                  <a:pt x="44450" y="400049"/>
                </a:lnTo>
                <a:lnTo>
                  <a:pt x="46990" y="400049"/>
                </a:lnTo>
                <a:lnTo>
                  <a:pt x="46990" y="401319"/>
                </a:lnTo>
                <a:lnTo>
                  <a:pt x="54610" y="401319"/>
                </a:lnTo>
                <a:lnTo>
                  <a:pt x="54610" y="396239"/>
                </a:lnTo>
                <a:close/>
              </a:path>
              <a:path w="54609" h="402589">
                <a:moveTo>
                  <a:pt x="39370" y="394969"/>
                </a:moveTo>
                <a:lnTo>
                  <a:pt x="36830" y="394969"/>
                </a:lnTo>
                <a:lnTo>
                  <a:pt x="36830" y="396239"/>
                </a:lnTo>
                <a:lnTo>
                  <a:pt x="39370" y="396239"/>
                </a:lnTo>
                <a:lnTo>
                  <a:pt x="39370" y="394969"/>
                </a:lnTo>
                <a:close/>
              </a:path>
              <a:path w="54609" h="402589">
                <a:moveTo>
                  <a:pt x="54610" y="389889"/>
                </a:moveTo>
                <a:lnTo>
                  <a:pt x="30480" y="389889"/>
                </a:lnTo>
                <a:lnTo>
                  <a:pt x="30480" y="391159"/>
                </a:lnTo>
                <a:lnTo>
                  <a:pt x="31750" y="391159"/>
                </a:lnTo>
                <a:lnTo>
                  <a:pt x="31750" y="393699"/>
                </a:lnTo>
                <a:lnTo>
                  <a:pt x="34290" y="393699"/>
                </a:lnTo>
                <a:lnTo>
                  <a:pt x="34290" y="394969"/>
                </a:lnTo>
                <a:lnTo>
                  <a:pt x="54610" y="394969"/>
                </a:lnTo>
                <a:lnTo>
                  <a:pt x="54610" y="389889"/>
                </a:lnTo>
                <a:close/>
              </a:path>
              <a:path w="54609" h="402589">
                <a:moveTo>
                  <a:pt x="27940" y="388619"/>
                </a:moveTo>
                <a:lnTo>
                  <a:pt x="25400" y="388619"/>
                </a:lnTo>
                <a:lnTo>
                  <a:pt x="25400" y="389889"/>
                </a:lnTo>
                <a:lnTo>
                  <a:pt x="27940" y="389889"/>
                </a:lnTo>
                <a:lnTo>
                  <a:pt x="27940" y="388619"/>
                </a:lnTo>
                <a:close/>
              </a:path>
              <a:path w="54609" h="402589">
                <a:moveTo>
                  <a:pt x="54610" y="383539"/>
                </a:moveTo>
                <a:lnTo>
                  <a:pt x="19050" y="383539"/>
                </a:lnTo>
                <a:lnTo>
                  <a:pt x="19050" y="384809"/>
                </a:lnTo>
                <a:lnTo>
                  <a:pt x="20320" y="384809"/>
                </a:lnTo>
                <a:lnTo>
                  <a:pt x="20320" y="387349"/>
                </a:lnTo>
                <a:lnTo>
                  <a:pt x="22860" y="387349"/>
                </a:lnTo>
                <a:lnTo>
                  <a:pt x="22860" y="388619"/>
                </a:lnTo>
                <a:lnTo>
                  <a:pt x="54610" y="388619"/>
                </a:lnTo>
                <a:lnTo>
                  <a:pt x="54610" y="383539"/>
                </a:lnTo>
                <a:close/>
              </a:path>
              <a:path w="54609" h="402589">
                <a:moveTo>
                  <a:pt x="16510" y="382269"/>
                </a:moveTo>
                <a:lnTo>
                  <a:pt x="13970" y="382269"/>
                </a:lnTo>
                <a:lnTo>
                  <a:pt x="13970" y="383539"/>
                </a:lnTo>
                <a:lnTo>
                  <a:pt x="16510" y="383539"/>
                </a:lnTo>
                <a:lnTo>
                  <a:pt x="16510" y="382269"/>
                </a:lnTo>
                <a:close/>
              </a:path>
              <a:path w="54609" h="402589">
                <a:moveTo>
                  <a:pt x="54610" y="377189"/>
                </a:moveTo>
                <a:lnTo>
                  <a:pt x="7620" y="377189"/>
                </a:lnTo>
                <a:lnTo>
                  <a:pt x="7620" y="378459"/>
                </a:lnTo>
                <a:lnTo>
                  <a:pt x="10160" y="378459"/>
                </a:lnTo>
                <a:lnTo>
                  <a:pt x="10160" y="380999"/>
                </a:lnTo>
                <a:lnTo>
                  <a:pt x="11430" y="380999"/>
                </a:lnTo>
                <a:lnTo>
                  <a:pt x="11430" y="382269"/>
                </a:lnTo>
                <a:lnTo>
                  <a:pt x="54610" y="382269"/>
                </a:lnTo>
                <a:lnTo>
                  <a:pt x="54610" y="377189"/>
                </a:lnTo>
                <a:close/>
              </a:path>
              <a:path w="54609" h="402589">
                <a:moveTo>
                  <a:pt x="6350" y="375919"/>
                </a:moveTo>
                <a:lnTo>
                  <a:pt x="5080" y="375919"/>
                </a:lnTo>
                <a:lnTo>
                  <a:pt x="5080" y="377189"/>
                </a:lnTo>
                <a:lnTo>
                  <a:pt x="6350" y="377189"/>
                </a:lnTo>
                <a:lnTo>
                  <a:pt x="6350" y="375919"/>
                </a:lnTo>
                <a:close/>
              </a:path>
              <a:path w="54609" h="402589">
                <a:moveTo>
                  <a:pt x="54610" y="370839"/>
                </a:moveTo>
                <a:lnTo>
                  <a:pt x="0" y="370839"/>
                </a:lnTo>
                <a:lnTo>
                  <a:pt x="0" y="372109"/>
                </a:lnTo>
                <a:lnTo>
                  <a:pt x="1270" y="372109"/>
                </a:lnTo>
                <a:lnTo>
                  <a:pt x="1270" y="374649"/>
                </a:lnTo>
                <a:lnTo>
                  <a:pt x="2540" y="374649"/>
                </a:lnTo>
                <a:lnTo>
                  <a:pt x="2540" y="375919"/>
                </a:lnTo>
                <a:lnTo>
                  <a:pt x="54610" y="375919"/>
                </a:lnTo>
                <a:lnTo>
                  <a:pt x="54610" y="370839"/>
                </a:lnTo>
                <a:close/>
              </a:path>
              <a:path w="54609" h="402589">
                <a:moveTo>
                  <a:pt x="54610" y="364489"/>
                </a:moveTo>
                <a:lnTo>
                  <a:pt x="0" y="364489"/>
                </a:lnTo>
                <a:lnTo>
                  <a:pt x="0" y="369569"/>
                </a:lnTo>
                <a:lnTo>
                  <a:pt x="54610" y="369569"/>
                </a:lnTo>
                <a:lnTo>
                  <a:pt x="54610" y="364489"/>
                </a:lnTo>
                <a:close/>
              </a:path>
              <a:path w="54609" h="402589">
                <a:moveTo>
                  <a:pt x="54610" y="358139"/>
                </a:moveTo>
                <a:lnTo>
                  <a:pt x="0" y="358139"/>
                </a:lnTo>
                <a:lnTo>
                  <a:pt x="0" y="363219"/>
                </a:lnTo>
                <a:lnTo>
                  <a:pt x="54610" y="363219"/>
                </a:lnTo>
                <a:lnTo>
                  <a:pt x="54610" y="358139"/>
                </a:lnTo>
                <a:close/>
              </a:path>
              <a:path w="54609" h="402589">
                <a:moveTo>
                  <a:pt x="54610" y="351789"/>
                </a:moveTo>
                <a:lnTo>
                  <a:pt x="0" y="351789"/>
                </a:lnTo>
                <a:lnTo>
                  <a:pt x="0" y="356869"/>
                </a:lnTo>
                <a:lnTo>
                  <a:pt x="54610" y="356869"/>
                </a:lnTo>
                <a:lnTo>
                  <a:pt x="54610" y="351789"/>
                </a:lnTo>
                <a:close/>
              </a:path>
              <a:path w="54609" h="402589">
                <a:moveTo>
                  <a:pt x="54610" y="345439"/>
                </a:moveTo>
                <a:lnTo>
                  <a:pt x="0" y="345439"/>
                </a:lnTo>
                <a:lnTo>
                  <a:pt x="0" y="350519"/>
                </a:lnTo>
                <a:lnTo>
                  <a:pt x="54610" y="350519"/>
                </a:lnTo>
                <a:lnTo>
                  <a:pt x="54610" y="345439"/>
                </a:lnTo>
                <a:close/>
              </a:path>
              <a:path w="54609" h="402589">
                <a:moveTo>
                  <a:pt x="54610" y="339089"/>
                </a:moveTo>
                <a:lnTo>
                  <a:pt x="0" y="339089"/>
                </a:lnTo>
                <a:lnTo>
                  <a:pt x="0" y="344169"/>
                </a:lnTo>
                <a:lnTo>
                  <a:pt x="54610" y="344169"/>
                </a:lnTo>
                <a:lnTo>
                  <a:pt x="54610" y="339089"/>
                </a:lnTo>
                <a:close/>
              </a:path>
              <a:path w="54609" h="402589">
                <a:moveTo>
                  <a:pt x="54610" y="332739"/>
                </a:moveTo>
                <a:lnTo>
                  <a:pt x="0" y="332739"/>
                </a:lnTo>
                <a:lnTo>
                  <a:pt x="0" y="337819"/>
                </a:lnTo>
                <a:lnTo>
                  <a:pt x="54610" y="337819"/>
                </a:lnTo>
                <a:lnTo>
                  <a:pt x="54610" y="332739"/>
                </a:lnTo>
                <a:close/>
              </a:path>
              <a:path w="54609" h="402589">
                <a:moveTo>
                  <a:pt x="54610" y="326389"/>
                </a:moveTo>
                <a:lnTo>
                  <a:pt x="0" y="326389"/>
                </a:lnTo>
                <a:lnTo>
                  <a:pt x="0" y="331469"/>
                </a:lnTo>
                <a:lnTo>
                  <a:pt x="54610" y="331469"/>
                </a:lnTo>
                <a:lnTo>
                  <a:pt x="54610" y="326389"/>
                </a:lnTo>
                <a:close/>
              </a:path>
              <a:path w="54609" h="402589">
                <a:moveTo>
                  <a:pt x="54610" y="318769"/>
                </a:moveTo>
                <a:lnTo>
                  <a:pt x="0" y="318769"/>
                </a:lnTo>
                <a:lnTo>
                  <a:pt x="0" y="325119"/>
                </a:lnTo>
                <a:lnTo>
                  <a:pt x="54610" y="325119"/>
                </a:lnTo>
                <a:lnTo>
                  <a:pt x="54610" y="318769"/>
                </a:lnTo>
                <a:close/>
              </a:path>
              <a:path w="54609" h="402589">
                <a:moveTo>
                  <a:pt x="54610" y="313689"/>
                </a:moveTo>
                <a:lnTo>
                  <a:pt x="0" y="313689"/>
                </a:lnTo>
                <a:lnTo>
                  <a:pt x="0" y="317499"/>
                </a:lnTo>
                <a:lnTo>
                  <a:pt x="54610" y="317499"/>
                </a:lnTo>
                <a:lnTo>
                  <a:pt x="54610" y="313689"/>
                </a:lnTo>
                <a:close/>
              </a:path>
              <a:path w="54609" h="402589">
                <a:moveTo>
                  <a:pt x="54610" y="307339"/>
                </a:moveTo>
                <a:lnTo>
                  <a:pt x="0" y="307339"/>
                </a:lnTo>
                <a:lnTo>
                  <a:pt x="0" y="312419"/>
                </a:lnTo>
                <a:lnTo>
                  <a:pt x="54610" y="312419"/>
                </a:lnTo>
                <a:lnTo>
                  <a:pt x="54610" y="307339"/>
                </a:lnTo>
                <a:close/>
              </a:path>
              <a:path w="54609" h="402589">
                <a:moveTo>
                  <a:pt x="54610" y="300989"/>
                </a:moveTo>
                <a:lnTo>
                  <a:pt x="0" y="300989"/>
                </a:lnTo>
                <a:lnTo>
                  <a:pt x="0" y="306069"/>
                </a:lnTo>
                <a:lnTo>
                  <a:pt x="54610" y="306069"/>
                </a:lnTo>
                <a:lnTo>
                  <a:pt x="54610" y="300989"/>
                </a:lnTo>
                <a:close/>
              </a:path>
              <a:path w="54609" h="402589">
                <a:moveTo>
                  <a:pt x="54610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54610" y="299719"/>
                </a:lnTo>
                <a:lnTo>
                  <a:pt x="54610" y="293369"/>
                </a:lnTo>
                <a:close/>
              </a:path>
              <a:path w="54609" h="402589">
                <a:moveTo>
                  <a:pt x="54610" y="287019"/>
                </a:moveTo>
                <a:lnTo>
                  <a:pt x="0" y="287019"/>
                </a:lnTo>
                <a:lnTo>
                  <a:pt x="0" y="292099"/>
                </a:lnTo>
                <a:lnTo>
                  <a:pt x="54610" y="292099"/>
                </a:lnTo>
                <a:lnTo>
                  <a:pt x="54610" y="287019"/>
                </a:lnTo>
                <a:close/>
              </a:path>
              <a:path w="54609" h="402589">
                <a:moveTo>
                  <a:pt x="54610" y="280669"/>
                </a:moveTo>
                <a:lnTo>
                  <a:pt x="0" y="280669"/>
                </a:lnTo>
                <a:lnTo>
                  <a:pt x="0" y="285749"/>
                </a:lnTo>
                <a:lnTo>
                  <a:pt x="54610" y="285749"/>
                </a:lnTo>
                <a:lnTo>
                  <a:pt x="54610" y="280669"/>
                </a:lnTo>
                <a:close/>
              </a:path>
              <a:path w="54609" h="402589">
                <a:moveTo>
                  <a:pt x="54610" y="275589"/>
                </a:moveTo>
                <a:lnTo>
                  <a:pt x="0" y="275589"/>
                </a:lnTo>
                <a:lnTo>
                  <a:pt x="0" y="279399"/>
                </a:lnTo>
                <a:lnTo>
                  <a:pt x="54610" y="279399"/>
                </a:lnTo>
                <a:lnTo>
                  <a:pt x="54610" y="275589"/>
                </a:lnTo>
                <a:close/>
              </a:path>
              <a:path w="54609" h="402589">
                <a:moveTo>
                  <a:pt x="54610" y="160019"/>
                </a:moveTo>
                <a:lnTo>
                  <a:pt x="0" y="160019"/>
                </a:lnTo>
                <a:lnTo>
                  <a:pt x="0" y="274319"/>
                </a:lnTo>
                <a:lnTo>
                  <a:pt x="54610" y="274319"/>
                </a:lnTo>
                <a:lnTo>
                  <a:pt x="54610" y="160019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0" name="bk object 3410"/>
          <p:cNvSpPr/>
          <p:nvPr/>
        </p:nvSpPr>
        <p:spPr>
          <a:xfrm>
            <a:off x="7270750" y="5810250"/>
            <a:ext cx="54610" cy="341630"/>
          </a:xfrm>
          <a:custGeom>
            <a:avLst/>
            <a:gdLst/>
            <a:ahLst/>
            <a:cxnLst/>
            <a:rect l="l" t="t" r="r" b="b"/>
            <a:pathLst>
              <a:path w="54609" h="341629">
                <a:moveTo>
                  <a:pt x="54609" y="0"/>
                </a:moveTo>
                <a:lnTo>
                  <a:pt x="53340" y="0"/>
                </a:lnTo>
                <a:lnTo>
                  <a:pt x="5334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  <a:path w="54609" h="341629">
                <a:moveTo>
                  <a:pt x="54609" y="1270"/>
                </a:moveTo>
                <a:lnTo>
                  <a:pt x="50800" y="1270"/>
                </a:lnTo>
                <a:lnTo>
                  <a:pt x="50800" y="2540"/>
                </a:lnTo>
                <a:lnTo>
                  <a:pt x="49529" y="2540"/>
                </a:lnTo>
                <a:lnTo>
                  <a:pt x="49529" y="3809"/>
                </a:lnTo>
                <a:lnTo>
                  <a:pt x="54609" y="3809"/>
                </a:lnTo>
                <a:lnTo>
                  <a:pt x="54609" y="1270"/>
                </a:lnTo>
                <a:close/>
              </a:path>
              <a:path w="54609" h="341629">
                <a:moveTo>
                  <a:pt x="54609" y="3810"/>
                </a:moveTo>
                <a:lnTo>
                  <a:pt x="46990" y="3810"/>
                </a:lnTo>
                <a:lnTo>
                  <a:pt x="46990" y="5080"/>
                </a:lnTo>
                <a:lnTo>
                  <a:pt x="45720" y="5080"/>
                </a:lnTo>
                <a:lnTo>
                  <a:pt x="45720" y="6350"/>
                </a:lnTo>
                <a:lnTo>
                  <a:pt x="44450" y="6350"/>
                </a:lnTo>
                <a:lnTo>
                  <a:pt x="44450" y="7619"/>
                </a:lnTo>
                <a:lnTo>
                  <a:pt x="54609" y="7619"/>
                </a:lnTo>
                <a:lnTo>
                  <a:pt x="54609" y="3810"/>
                </a:lnTo>
                <a:close/>
              </a:path>
              <a:path w="54609" h="341629">
                <a:moveTo>
                  <a:pt x="54609" y="7620"/>
                </a:moveTo>
                <a:lnTo>
                  <a:pt x="41909" y="7620"/>
                </a:lnTo>
                <a:lnTo>
                  <a:pt x="41909" y="8890"/>
                </a:lnTo>
                <a:lnTo>
                  <a:pt x="40640" y="8890"/>
                </a:lnTo>
                <a:lnTo>
                  <a:pt x="40640" y="10159"/>
                </a:lnTo>
                <a:lnTo>
                  <a:pt x="54609" y="10159"/>
                </a:lnTo>
                <a:lnTo>
                  <a:pt x="54609" y="7620"/>
                </a:lnTo>
                <a:close/>
              </a:path>
              <a:path w="54609" h="341629">
                <a:moveTo>
                  <a:pt x="54609" y="10160"/>
                </a:moveTo>
                <a:lnTo>
                  <a:pt x="39370" y="10160"/>
                </a:lnTo>
                <a:lnTo>
                  <a:pt x="39370" y="11430"/>
                </a:lnTo>
                <a:lnTo>
                  <a:pt x="38100" y="11430"/>
                </a:lnTo>
                <a:lnTo>
                  <a:pt x="38100" y="12700"/>
                </a:lnTo>
                <a:lnTo>
                  <a:pt x="35559" y="12700"/>
                </a:lnTo>
                <a:lnTo>
                  <a:pt x="35559" y="13969"/>
                </a:lnTo>
                <a:lnTo>
                  <a:pt x="54609" y="13969"/>
                </a:lnTo>
                <a:lnTo>
                  <a:pt x="54609" y="10160"/>
                </a:lnTo>
                <a:close/>
              </a:path>
              <a:path w="54609" h="341629">
                <a:moveTo>
                  <a:pt x="54609" y="13970"/>
                </a:moveTo>
                <a:lnTo>
                  <a:pt x="34290" y="13970"/>
                </a:lnTo>
                <a:lnTo>
                  <a:pt x="34290" y="15240"/>
                </a:lnTo>
                <a:lnTo>
                  <a:pt x="33020" y="15240"/>
                </a:lnTo>
                <a:lnTo>
                  <a:pt x="33020" y="16509"/>
                </a:lnTo>
                <a:lnTo>
                  <a:pt x="54609" y="16509"/>
                </a:lnTo>
                <a:lnTo>
                  <a:pt x="54609" y="13970"/>
                </a:lnTo>
                <a:close/>
              </a:path>
              <a:path w="54609" h="341629">
                <a:moveTo>
                  <a:pt x="54609" y="16510"/>
                </a:moveTo>
                <a:lnTo>
                  <a:pt x="31750" y="16510"/>
                </a:lnTo>
                <a:lnTo>
                  <a:pt x="31750" y="17780"/>
                </a:lnTo>
                <a:lnTo>
                  <a:pt x="30479" y="17780"/>
                </a:lnTo>
                <a:lnTo>
                  <a:pt x="30479" y="19050"/>
                </a:lnTo>
                <a:lnTo>
                  <a:pt x="27940" y="19050"/>
                </a:lnTo>
                <a:lnTo>
                  <a:pt x="27940" y="20319"/>
                </a:lnTo>
                <a:lnTo>
                  <a:pt x="54609" y="20319"/>
                </a:lnTo>
                <a:lnTo>
                  <a:pt x="54609" y="16510"/>
                </a:lnTo>
                <a:close/>
              </a:path>
              <a:path w="54609" h="341629">
                <a:moveTo>
                  <a:pt x="54609" y="20320"/>
                </a:moveTo>
                <a:lnTo>
                  <a:pt x="26670" y="20320"/>
                </a:lnTo>
                <a:lnTo>
                  <a:pt x="26670" y="21590"/>
                </a:lnTo>
                <a:lnTo>
                  <a:pt x="25400" y="21590"/>
                </a:lnTo>
                <a:lnTo>
                  <a:pt x="25400" y="22859"/>
                </a:lnTo>
                <a:lnTo>
                  <a:pt x="54609" y="22859"/>
                </a:lnTo>
                <a:lnTo>
                  <a:pt x="54609" y="20320"/>
                </a:lnTo>
                <a:close/>
              </a:path>
              <a:path w="54609" h="341629">
                <a:moveTo>
                  <a:pt x="54609" y="22860"/>
                </a:moveTo>
                <a:lnTo>
                  <a:pt x="24129" y="22860"/>
                </a:lnTo>
                <a:lnTo>
                  <a:pt x="24129" y="24130"/>
                </a:lnTo>
                <a:lnTo>
                  <a:pt x="22859" y="24130"/>
                </a:lnTo>
                <a:lnTo>
                  <a:pt x="22859" y="25400"/>
                </a:lnTo>
                <a:lnTo>
                  <a:pt x="20320" y="25400"/>
                </a:lnTo>
                <a:lnTo>
                  <a:pt x="20320" y="26669"/>
                </a:lnTo>
                <a:lnTo>
                  <a:pt x="54609" y="26669"/>
                </a:lnTo>
                <a:lnTo>
                  <a:pt x="54609" y="22860"/>
                </a:lnTo>
                <a:close/>
              </a:path>
              <a:path w="54609" h="341629">
                <a:moveTo>
                  <a:pt x="54609" y="26670"/>
                </a:moveTo>
                <a:lnTo>
                  <a:pt x="19050" y="26670"/>
                </a:lnTo>
                <a:lnTo>
                  <a:pt x="19050" y="27940"/>
                </a:lnTo>
                <a:lnTo>
                  <a:pt x="17779" y="27940"/>
                </a:lnTo>
                <a:lnTo>
                  <a:pt x="17779" y="29209"/>
                </a:lnTo>
                <a:lnTo>
                  <a:pt x="54609" y="29209"/>
                </a:lnTo>
                <a:lnTo>
                  <a:pt x="54609" y="26670"/>
                </a:lnTo>
                <a:close/>
              </a:path>
              <a:path w="54609" h="341629">
                <a:moveTo>
                  <a:pt x="54609" y="29210"/>
                </a:moveTo>
                <a:lnTo>
                  <a:pt x="16509" y="29210"/>
                </a:lnTo>
                <a:lnTo>
                  <a:pt x="16509" y="30480"/>
                </a:lnTo>
                <a:lnTo>
                  <a:pt x="15240" y="30480"/>
                </a:lnTo>
                <a:lnTo>
                  <a:pt x="15240" y="31750"/>
                </a:lnTo>
                <a:lnTo>
                  <a:pt x="13970" y="31750"/>
                </a:lnTo>
                <a:lnTo>
                  <a:pt x="13970" y="33019"/>
                </a:lnTo>
                <a:lnTo>
                  <a:pt x="54609" y="33019"/>
                </a:lnTo>
                <a:lnTo>
                  <a:pt x="54609" y="29210"/>
                </a:lnTo>
                <a:close/>
              </a:path>
              <a:path w="54609" h="341629">
                <a:moveTo>
                  <a:pt x="54609" y="33020"/>
                </a:moveTo>
                <a:lnTo>
                  <a:pt x="12700" y="33020"/>
                </a:lnTo>
                <a:lnTo>
                  <a:pt x="12700" y="34290"/>
                </a:lnTo>
                <a:lnTo>
                  <a:pt x="11429" y="34290"/>
                </a:lnTo>
                <a:lnTo>
                  <a:pt x="11429" y="35559"/>
                </a:lnTo>
                <a:lnTo>
                  <a:pt x="54609" y="35559"/>
                </a:lnTo>
                <a:lnTo>
                  <a:pt x="54609" y="33020"/>
                </a:lnTo>
                <a:close/>
              </a:path>
              <a:path w="54609" h="341629">
                <a:moveTo>
                  <a:pt x="54609" y="35560"/>
                </a:moveTo>
                <a:lnTo>
                  <a:pt x="10159" y="35560"/>
                </a:lnTo>
                <a:lnTo>
                  <a:pt x="10159" y="36830"/>
                </a:lnTo>
                <a:lnTo>
                  <a:pt x="8890" y="36830"/>
                </a:lnTo>
                <a:lnTo>
                  <a:pt x="8890" y="38100"/>
                </a:lnTo>
                <a:lnTo>
                  <a:pt x="7620" y="38100"/>
                </a:lnTo>
                <a:lnTo>
                  <a:pt x="7620" y="39369"/>
                </a:lnTo>
                <a:lnTo>
                  <a:pt x="54609" y="39369"/>
                </a:lnTo>
                <a:lnTo>
                  <a:pt x="54609" y="35560"/>
                </a:lnTo>
                <a:close/>
              </a:path>
              <a:path w="54609" h="341629">
                <a:moveTo>
                  <a:pt x="54609" y="39370"/>
                </a:moveTo>
                <a:lnTo>
                  <a:pt x="6350" y="39370"/>
                </a:lnTo>
                <a:lnTo>
                  <a:pt x="6350" y="40640"/>
                </a:lnTo>
                <a:lnTo>
                  <a:pt x="5079" y="40640"/>
                </a:lnTo>
                <a:lnTo>
                  <a:pt x="5079" y="41909"/>
                </a:lnTo>
                <a:lnTo>
                  <a:pt x="54609" y="41909"/>
                </a:lnTo>
                <a:lnTo>
                  <a:pt x="54609" y="39370"/>
                </a:lnTo>
                <a:close/>
              </a:path>
              <a:path w="54609" h="341629">
                <a:moveTo>
                  <a:pt x="54609" y="41910"/>
                </a:moveTo>
                <a:lnTo>
                  <a:pt x="3809" y="41910"/>
                </a:lnTo>
                <a:lnTo>
                  <a:pt x="3809" y="43180"/>
                </a:lnTo>
                <a:lnTo>
                  <a:pt x="2540" y="43180"/>
                </a:lnTo>
                <a:lnTo>
                  <a:pt x="2540" y="44450"/>
                </a:lnTo>
                <a:lnTo>
                  <a:pt x="1270" y="44450"/>
                </a:lnTo>
                <a:lnTo>
                  <a:pt x="1270" y="45719"/>
                </a:lnTo>
                <a:lnTo>
                  <a:pt x="54609" y="45719"/>
                </a:lnTo>
                <a:lnTo>
                  <a:pt x="54609" y="41910"/>
                </a:lnTo>
                <a:close/>
              </a:path>
              <a:path w="54609" h="341629">
                <a:moveTo>
                  <a:pt x="54609" y="45720"/>
                </a:moveTo>
                <a:lnTo>
                  <a:pt x="0" y="45720"/>
                </a:lnTo>
                <a:lnTo>
                  <a:pt x="0" y="48259"/>
                </a:lnTo>
                <a:lnTo>
                  <a:pt x="54609" y="48259"/>
                </a:lnTo>
                <a:lnTo>
                  <a:pt x="54609" y="45720"/>
                </a:lnTo>
                <a:close/>
              </a:path>
              <a:path w="54609" h="341629">
                <a:moveTo>
                  <a:pt x="54609" y="48260"/>
                </a:moveTo>
                <a:lnTo>
                  <a:pt x="0" y="48260"/>
                </a:lnTo>
                <a:lnTo>
                  <a:pt x="0" y="54609"/>
                </a:lnTo>
                <a:lnTo>
                  <a:pt x="54609" y="54609"/>
                </a:lnTo>
                <a:lnTo>
                  <a:pt x="54609" y="48260"/>
                </a:lnTo>
                <a:close/>
              </a:path>
              <a:path w="54609" h="341629">
                <a:moveTo>
                  <a:pt x="54609" y="54610"/>
                </a:moveTo>
                <a:lnTo>
                  <a:pt x="0" y="54610"/>
                </a:lnTo>
                <a:lnTo>
                  <a:pt x="0" y="60959"/>
                </a:lnTo>
                <a:lnTo>
                  <a:pt x="54609" y="60959"/>
                </a:lnTo>
                <a:lnTo>
                  <a:pt x="54609" y="54610"/>
                </a:lnTo>
                <a:close/>
              </a:path>
              <a:path w="54609" h="341629">
                <a:moveTo>
                  <a:pt x="54609" y="60960"/>
                </a:moveTo>
                <a:lnTo>
                  <a:pt x="0" y="60960"/>
                </a:lnTo>
                <a:lnTo>
                  <a:pt x="0" y="67309"/>
                </a:lnTo>
                <a:lnTo>
                  <a:pt x="54609" y="67309"/>
                </a:lnTo>
                <a:lnTo>
                  <a:pt x="54609" y="60960"/>
                </a:lnTo>
                <a:close/>
              </a:path>
              <a:path w="54609" h="341629">
                <a:moveTo>
                  <a:pt x="54609" y="67310"/>
                </a:moveTo>
                <a:lnTo>
                  <a:pt x="0" y="67310"/>
                </a:lnTo>
                <a:lnTo>
                  <a:pt x="0" y="71119"/>
                </a:lnTo>
                <a:lnTo>
                  <a:pt x="54609" y="71119"/>
                </a:lnTo>
                <a:lnTo>
                  <a:pt x="54609" y="67310"/>
                </a:lnTo>
                <a:close/>
              </a:path>
              <a:path w="54609" h="341629">
                <a:moveTo>
                  <a:pt x="54609" y="71120"/>
                </a:moveTo>
                <a:lnTo>
                  <a:pt x="0" y="71120"/>
                </a:lnTo>
                <a:lnTo>
                  <a:pt x="0" y="83819"/>
                </a:lnTo>
                <a:lnTo>
                  <a:pt x="54609" y="83819"/>
                </a:lnTo>
                <a:lnTo>
                  <a:pt x="54609" y="71120"/>
                </a:lnTo>
                <a:close/>
              </a:path>
              <a:path w="54609" h="341629">
                <a:moveTo>
                  <a:pt x="54609" y="83820"/>
                </a:moveTo>
                <a:lnTo>
                  <a:pt x="0" y="83820"/>
                </a:lnTo>
                <a:lnTo>
                  <a:pt x="0" y="102869"/>
                </a:lnTo>
                <a:lnTo>
                  <a:pt x="54609" y="102869"/>
                </a:lnTo>
                <a:lnTo>
                  <a:pt x="54609" y="83820"/>
                </a:lnTo>
                <a:close/>
              </a:path>
              <a:path w="54609" h="341629">
                <a:moveTo>
                  <a:pt x="54609" y="102870"/>
                </a:moveTo>
                <a:lnTo>
                  <a:pt x="0" y="102870"/>
                </a:lnTo>
                <a:lnTo>
                  <a:pt x="0" y="109219"/>
                </a:lnTo>
                <a:lnTo>
                  <a:pt x="54609" y="109219"/>
                </a:lnTo>
                <a:lnTo>
                  <a:pt x="54609" y="102870"/>
                </a:lnTo>
                <a:close/>
              </a:path>
              <a:path w="54609" h="341629">
                <a:moveTo>
                  <a:pt x="54609" y="109220"/>
                </a:moveTo>
                <a:lnTo>
                  <a:pt x="0" y="109220"/>
                </a:lnTo>
                <a:lnTo>
                  <a:pt x="0" y="128269"/>
                </a:lnTo>
                <a:lnTo>
                  <a:pt x="54609" y="128269"/>
                </a:lnTo>
                <a:lnTo>
                  <a:pt x="54609" y="109220"/>
                </a:lnTo>
                <a:close/>
              </a:path>
              <a:path w="54609" h="341629">
                <a:moveTo>
                  <a:pt x="54609" y="340359"/>
                </a:moveTo>
                <a:lnTo>
                  <a:pt x="53340" y="340359"/>
                </a:lnTo>
                <a:lnTo>
                  <a:pt x="53340" y="341630"/>
                </a:lnTo>
                <a:lnTo>
                  <a:pt x="54609" y="341630"/>
                </a:lnTo>
                <a:lnTo>
                  <a:pt x="54609" y="340359"/>
                </a:lnTo>
                <a:close/>
              </a:path>
              <a:path w="54609" h="341629">
                <a:moveTo>
                  <a:pt x="52070" y="339089"/>
                </a:moveTo>
                <a:lnTo>
                  <a:pt x="49529" y="339089"/>
                </a:lnTo>
                <a:lnTo>
                  <a:pt x="49529" y="340359"/>
                </a:lnTo>
                <a:lnTo>
                  <a:pt x="52070" y="340359"/>
                </a:lnTo>
                <a:lnTo>
                  <a:pt x="52070" y="339089"/>
                </a:lnTo>
                <a:close/>
              </a:path>
              <a:path w="54609" h="341629">
                <a:moveTo>
                  <a:pt x="54609" y="334009"/>
                </a:moveTo>
                <a:lnTo>
                  <a:pt x="44450" y="334009"/>
                </a:lnTo>
                <a:lnTo>
                  <a:pt x="44450" y="335280"/>
                </a:lnTo>
                <a:lnTo>
                  <a:pt x="46990" y="335280"/>
                </a:lnTo>
                <a:lnTo>
                  <a:pt x="46990" y="337820"/>
                </a:lnTo>
                <a:lnTo>
                  <a:pt x="48259" y="337820"/>
                </a:lnTo>
                <a:lnTo>
                  <a:pt x="48259" y="339089"/>
                </a:lnTo>
                <a:lnTo>
                  <a:pt x="54609" y="339089"/>
                </a:lnTo>
                <a:lnTo>
                  <a:pt x="54609" y="334009"/>
                </a:lnTo>
                <a:close/>
              </a:path>
              <a:path w="54609" h="341629">
                <a:moveTo>
                  <a:pt x="43179" y="332739"/>
                </a:moveTo>
                <a:lnTo>
                  <a:pt x="40640" y="332739"/>
                </a:lnTo>
                <a:lnTo>
                  <a:pt x="40640" y="334009"/>
                </a:lnTo>
                <a:lnTo>
                  <a:pt x="43179" y="334009"/>
                </a:lnTo>
                <a:lnTo>
                  <a:pt x="43179" y="332739"/>
                </a:lnTo>
                <a:close/>
              </a:path>
              <a:path w="54609" h="341629">
                <a:moveTo>
                  <a:pt x="54609" y="327659"/>
                </a:moveTo>
                <a:lnTo>
                  <a:pt x="35559" y="327659"/>
                </a:lnTo>
                <a:lnTo>
                  <a:pt x="35559" y="328930"/>
                </a:lnTo>
                <a:lnTo>
                  <a:pt x="38100" y="328930"/>
                </a:lnTo>
                <a:lnTo>
                  <a:pt x="38100" y="331470"/>
                </a:lnTo>
                <a:lnTo>
                  <a:pt x="39370" y="331470"/>
                </a:lnTo>
                <a:lnTo>
                  <a:pt x="39370" y="332739"/>
                </a:lnTo>
                <a:lnTo>
                  <a:pt x="54609" y="332739"/>
                </a:lnTo>
                <a:lnTo>
                  <a:pt x="54609" y="327659"/>
                </a:lnTo>
                <a:close/>
              </a:path>
              <a:path w="54609" h="341629">
                <a:moveTo>
                  <a:pt x="34290" y="326390"/>
                </a:moveTo>
                <a:lnTo>
                  <a:pt x="33020" y="326390"/>
                </a:lnTo>
                <a:lnTo>
                  <a:pt x="33020" y="327659"/>
                </a:lnTo>
                <a:lnTo>
                  <a:pt x="34290" y="327659"/>
                </a:lnTo>
                <a:lnTo>
                  <a:pt x="34290" y="326390"/>
                </a:lnTo>
                <a:close/>
              </a:path>
              <a:path w="54609" h="341629">
                <a:moveTo>
                  <a:pt x="54609" y="321309"/>
                </a:moveTo>
                <a:lnTo>
                  <a:pt x="27940" y="321309"/>
                </a:lnTo>
                <a:lnTo>
                  <a:pt x="27940" y="322580"/>
                </a:lnTo>
                <a:lnTo>
                  <a:pt x="29209" y="322580"/>
                </a:lnTo>
                <a:lnTo>
                  <a:pt x="29209" y="325120"/>
                </a:lnTo>
                <a:lnTo>
                  <a:pt x="31750" y="325120"/>
                </a:lnTo>
                <a:lnTo>
                  <a:pt x="31750" y="326390"/>
                </a:lnTo>
                <a:lnTo>
                  <a:pt x="54609" y="326390"/>
                </a:lnTo>
                <a:lnTo>
                  <a:pt x="54609" y="321309"/>
                </a:lnTo>
                <a:close/>
              </a:path>
              <a:path w="54609" h="341629">
                <a:moveTo>
                  <a:pt x="26670" y="320040"/>
                </a:moveTo>
                <a:lnTo>
                  <a:pt x="24129" y="320040"/>
                </a:lnTo>
                <a:lnTo>
                  <a:pt x="24129" y="321309"/>
                </a:lnTo>
                <a:lnTo>
                  <a:pt x="26670" y="321309"/>
                </a:lnTo>
                <a:lnTo>
                  <a:pt x="26670" y="320040"/>
                </a:lnTo>
                <a:close/>
              </a:path>
              <a:path w="54609" h="341629">
                <a:moveTo>
                  <a:pt x="54609" y="314959"/>
                </a:moveTo>
                <a:lnTo>
                  <a:pt x="20320" y="314959"/>
                </a:lnTo>
                <a:lnTo>
                  <a:pt x="20320" y="316230"/>
                </a:lnTo>
                <a:lnTo>
                  <a:pt x="21590" y="316230"/>
                </a:lnTo>
                <a:lnTo>
                  <a:pt x="21590" y="318769"/>
                </a:lnTo>
                <a:lnTo>
                  <a:pt x="22859" y="318769"/>
                </a:lnTo>
                <a:lnTo>
                  <a:pt x="22859" y="320040"/>
                </a:lnTo>
                <a:lnTo>
                  <a:pt x="54609" y="320040"/>
                </a:lnTo>
                <a:lnTo>
                  <a:pt x="54609" y="314959"/>
                </a:lnTo>
                <a:close/>
              </a:path>
              <a:path w="54609" h="341629">
                <a:moveTo>
                  <a:pt x="17779" y="313690"/>
                </a:moveTo>
                <a:lnTo>
                  <a:pt x="16509" y="313690"/>
                </a:lnTo>
                <a:lnTo>
                  <a:pt x="16509" y="314959"/>
                </a:lnTo>
                <a:lnTo>
                  <a:pt x="17779" y="314959"/>
                </a:lnTo>
                <a:lnTo>
                  <a:pt x="17779" y="313690"/>
                </a:lnTo>
                <a:close/>
              </a:path>
              <a:path w="54609" h="341629">
                <a:moveTo>
                  <a:pt x="54609" y="308609"/>
                </a:moveTo>
                <a:lnTo>
                  <a:pt x="12700" y="308609"/>
                </a:lnTo>
                <a:lnTo>
                  <a:pt x="12700" y="309880"/>
                </a:lnTo>
                <a:lnTo>
                  <a:pt x="13970" y="309880"/>
                </a:lnTo>
                <a:lnTo>
                  <a:pt x="13970" y="312419"/>
                </a:lnTo>
                <a:lnTo>
                  <a:pt x="15240" y="312419"/>
                </a:lnTo>
                <a:lnTo>
                  <a:pt x="15240" y="313690"/>
                </a:lnTo>
                <a:lnTo>
                  <a:pt x="54609" y="313690"/>
                </a:lnTo>
                <a:lnTo>
                  <a:pt x="54609" y="308609"/>
                </a:lnTo>
                <a:close/>
              </a:path>
              <a:path w="54609" h="341629">
                <a:moveTo>
                  <a:pt x="11429" y="307340"/>
                </a:moveTo>
                <a:lnTo>
                  <a:pt x="10159" y="307340"/>
                </a:lnTo>
                <a:lnTo>
                  <a:pt x="10159" y="308609"/>
                </a:lnTo>
                <a:lnTo>
                  <a:pt x="11429" y="308609"/>
                </a:lnTo>
                <a:lnTo>
                  <a:pt x="11429" y="307340"/>
                </a:lnTo>
                <a:close/>
              </a:path>
              <a:path w="54609" h="341629">
                <a:moveTo>
                  <a:pt x="54609" y="302259"/>
                </a:moveTo>
                <a:lnTo>
                  <a:pt x="6350" y="302259"/>
                </a:lnTo>
                <a:lnTo>
                  <a:pt x="6350" y="303530"/>
                </a:lnTo>
                <a:lnTo>
                  <a:pt x="7620" y="303530"/>
                </a:lnTo>
                <a:lnTo>
                  <a:pt x="7620" y="306069"/>
                </a:lnTo>
                <a:lnTo>
                  <a:pt x="8890" y="306069"/>
                </a:lnTo>
                <a:lnTo>
                  <a:pt x="8890" y="307340"/>
                </a:lnTo>
                <a:lnTo>
                  <a:pt x="54609" y="307340"/>
                </a:lnTo>
                <a:lnTo>
                  <a:pt x="54609" y="302259"/>
                </a:lnTo>
                <a:close/>
              </a:path>
              <a:path w="54609" h="341629">
                <a:moveTo>
                  <a:pt x="6350" y="300990"/>
                </a:moveTo>
                <a:lnTo>
                  <a:pt x="5079" y="300990"/>
                </a:lnTo>
                <a:lnTo>
                  <a:pt x="5079" y="302259"/>
                </a:lnTo>
                <a:lnTo>
                  <a:pt x="6350" y="302259"/>
                </a:lnTo>
                <a:lnTo>
                  <a:pt x="6350" y="300990"/>
                </a:lnTo>
                <a:close/>
              </a:path>
              <a:path w="54609" h="341629">
                <a:moveTo>
                  <a:pt x="54609" y="295909"/>
                </a:moveTo>
                <a:lnTo>
                  <a:pt x="1270" y="295909"/>
                </a:lnTo>
                <a:lnTo>
                  <a:pt x="1270" y="297180"/>
                </a:lnTo>
                <a:lnTo>
                  <a:pt x="2540" y="297180"/>
                </a:lnTo>
                <a:lnTo>
                  <a:pt x="2540" y="299719"/>
                </a:lnTo>
                <a:lnTo>
                  <a:pt x="3809" y="299719"/>
                </a:lnTo>
                <a:lnTo>
                  <a:pt x="3809" y="300990"/>
                </a:lnTo>
                <a:lnTo>
                  <a:pt x="54609" y="300990"/>
                </a:lnTo>
                <a:lnTo>
                  <a:pt x="54609" y="295909"/>
                </a:lnTo>
                <a:close/>
              </a:path>
              <a:path w="54609" h="341629">
                <a:moveTo>
                  <a:pt x="54609" y="288290"/>
                </a:moveTo>
                <a:lnTo>
                  <a:pt x="0" y="288290"/>
                </a:lnTo>
                <a:lnTo>
                  <a:pt x="0" y="294640"/>
                </a:lnTo>
                <a:lnTo>
                  <a:pt x="54609" y="294640"/>
                </a:lnTo>
                <a:lnTo>
                  <a:pt x="54609" y="288290"/>
                </a:lnTo>
                <a:close/>
              </a:path>
              <a:path w="54609" h="341629">
                <a:moveTo>
                  <a:pt x="54609" y="283209"/>
                </a:moveTo>
                <a:lnTo>
                  <a:pt x="0" y="283209"/>
                </a:lnTo>
                <a:lnTo>
                  <a:pt x="0" y="287019"/>
                </a:lnTo>
                <a:lnTo>
                  <a:pt x="54609" y="287019"/>
                </a:lnTo>
                <a:lnTo>
                  <a:pt x="54609" y="283209"/>
                </a:lnTo>
                <a:close/>
              </a:path>
              <a:path w="54609" h="341629">
                <a:moveTo>
                  <a:pt x="54609" y="276859"/>
                </a:moveTo>
                <a:lnTo>
                  <a:pt x="0" y="276859"/>
                </a:lnTo>
                <a:lnTo>
                  <a:pt x="0" y="281940"/>
                </a:lnTo>
                <a:lnTo>
                  <a:pt x="54609" y="281940"/>
                </a:lnTo>
                <a:lnTo>
                  <a:pt x="54609" y="276859"/>
                </a:lnTo>
                <a:close/>
              </a:path>
              <a:path w="54609" h="341629">
                <a:moveTo>
                  <a:pt x="54609" y="270509"/>
                </a:moveTo>
                <a:lnTo>
                  <a:pt x="0" y="270509"/>
                </a:lnTo>
                <a:lnTo>
                  <a:pt x="0" y="275590"/>
                </a:lnTo>
                <a:lnTo>
                  <a:pt x="54609" y="275590"/>
                </a:lnTo>
                <a:lnTo>
                  <a:pt x="54609" y="270509"/>
                </a:lnTo>
                <a:close/>
              </a:path>
              <a:path w="54609" h="341629">
                <a:moveTo>
                  <a:pt x="54609" y="262890"/>
                </a:moveTo>
                <a:lnTo>
                  <a:pt x="0" y="262890"/>
                </a:lnTo>
                <a:lnTo>
                  <a:pt x="0" y="269240"/>
                </a:lnTo>
                <a:lnTo>
                  <a:pt x="54609" y="269240"/>
                </a:lnTo>
                <a:lnTo>
                  <a:pt x="54609" y="262890"/>
                </a:lnTo>
                <a:close/>
              </a:path>
              <a:path w="54609" h="341629">
                <a:moveTo>
                  <a:pt x="54609" y="256540"/>
                </a:moveTo>
                <a:lnTo>
                  <a:pt x="0" y="256540"/>
                </a:lnTo>
                <a:lnTo>
                  <a:pt x="0" y="261619"/>
                </a:lnTo>
                <a:lnTo>
                  <a:pt x="54609" y="261619"/>
                </a:lnTo>
                <a:lnTo>
                  <a:pt x="54609" y="256540"/>
                </a:lnTo>
                <a:close/>
              </a:path>
              <a:path w="54609" h="341629">
                <a:moveTo>
                  <a:pt x="54609" y="250190"/>
                </a:moveTo>
                <a:lnTo>
                  <a:pt x="0" y="250190"/>
                </a:lnTo>
                <a:lnTo>
                  <a:pt x="0" y="255269"/>
                </a:lnTo>
                <a:lnTo>
                  <a:pt x="54609" y="255269"/>
                </a:lnTo>
                <a:lnTo>
                  <a:pt x="54609" y="250190"/>
                </a:lnTo>
                <a:close/>
              </a:path>
              <a:path w="54609" h="341629">
                <a:moveTo>
                  <a:pt x="54609" y="245109"/>
                </a:moveTo>
                <a:lnTo>
                  <a:pt x="0" y="245109"/>
                </a:lnTo>
                <a:lnTo>
                  <a:pt x="0" y="248919"/>
                </a:lnTo>
                <a:lnTo>
                  <a:pt x="54609" y="248919"/>
                </a:lnTo>
                <a:lnTo>
                  <a:pt x="54609" y="245109"/>
                </a:lnTo>
                <a:close/>
              </a:path>
              <a:path w="54609" h="341629">
                <a:moveTo>
                  <a:pt x="54609" y="129540"/>
                </a:moveTo>
                <a:lnTo>
                  <a:pt x="0" y="129540"/>
                </a:lnTo>
                <a:lnTo>
                  <a:pt x="0" y="243840"/>
                </a:lnTo>
                <a:lnTo>
                  <a:pt x="54609" y="243840"/>
                </a:lnTo>
                <a:lnTo>
                  <a:pt x="54609" y="12954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1" name="bk object 3411"/>
          <p:cNvSpPr/>
          <p:nvPr/>
        </p:nvSpPr>
        <p:spPr>
          <a:xfrm>
            <a:off x="7217409" y="5857240"/>
            <a:ext cx="53340" cy="248920"/>
          </a:xfrm>
          <a:custGeom>
            <a:avLst/>
            <a:gdLst/>
            <a:ahLst/>
            <a:cxnLst/>
            <a:rect l="l" t="t" r="r" b="b"/>
            <a:pathLst>
              <a:path w="53340" h="248920">
                <a:moveTo>
                  <a:pt x="53340" y="0"/>
                </a:moveTo>
                <a:lnTo>
                  <a:pt x="52070" y="0"/>
                </a:lnTo>
                <a:lnTo>
                  <a:pt x="5207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  <a:path w="53340" h="248920">
                <a:moveTo>
                  <a:pt x="53340" y="1270"/>
                </a:moveTo>
                <a:lnTo>
                  <a:pt x="50800" y="1270"/>
                </a:lnTo>
                <a:lnTo>
                  <a:pt x="50800" y="2540"/>
                </a:lnTo>
                <a:lnTo>
                  <a:pt x="49530" y="2540"/>
                </a:lnTo>
                <a:lnTo>
                  <a:pt x="49530" y="3810"/>
                </a:lnTo>
                <a:lnTo>
                  <a:pt x="48260" y="3810"/>
                </a:lnTo>
                <a:lnTo>
                  <a:pt x="48260" y="5080"/>
                </a:lnTo>
                <a:lnTo>
                  <a:pt x="46990" y="5080"/>
                </a:lnTo>
                <a:lnTo>
                  <a:pt x="46990" y="7620"/>
                </a:lnTo>
                <a:lnTo>
                  <a:pt x="53340" y="7620"/>
                </a:lnTo>
                <a:lnTo>
                  <a:pt x="53340" y="1270"/>
                </a:lnTo>
                <a:close/>
              </a:path>
              <a:path w="53340" h="248920">
                <a:moveTo>
                  <a:pt x="53340" y="7620"/>
                </a:moveTo>
                <a:lnTo>
                  <a:pt x="45720" y="7620"/>
                </a:lnTo>
                <a:lnTo>
                  <a:pt x="45720" y="8890"/>
                </a:lnTo>
                <a:lnTo>
                  <a:pt x="44450" y="8890"/>
                </a:lnTo>
                <a:lnTo>
                  <a:pt x="44450" y="10160"/>
                </a:lnTo>
                <a:lnTo>
                  <a:pt x="43180" y="10160"/>
                </a:lnTo>
                <a:lnTo>
                  <a:pt x="43180" y="12700"/>
                </a:lnTo>
                <a:lnTo>
                  <a:pt x="41910" y="12700"/>
                </a:lnTo>
                <a:lnTo>
                  <a:pt x="41910" y="13970"/>
                </a:lnTo>
                <a:lnTo>
                  <a:pt x="53340" y="13970"/>
                </a:lnTo>
                <a:lnTo>
                  <a:pt x="53340" y="7620"/>
                </a:lnTo>
                <a:close/>
              </a:path>
              <a:path w="53340" h="248920">
                <a:moveTo>
                  <a:pt x="53340" y="13970"/>
                </a:moveTo>
                <a:lnTo>
                  <a:pt x="40640" y="13970"/>
                </a:lnTo>
                <a:lnTo>
                  <a:pt x="40640" y="15240"/>
                </a:lnTo>
                <a:lnTo>
                  <a:pt x="39370" y="15240"/>
                </a:lnTo>
                <a:lnTo>
                  <a:pt x="39370" y="16510"/>
                </a:lnTo>
                <a:lnTo>
                  <a:pt x="38100" y="16510"/>
                </a:lnTo>
                <a:lnTo>
                  <a:pt x="38100" y="19050"/>
                </a:lnTo>
                <a:lnTo>
                  <a:pt x="36830" y="19050"/>
                </a:lnTo>
                <a:lnTo>
                  <a:pt x="36830" y="20320"/>
                </a:lnTo>
                <a:lnTo>
                  <a:pt x="53340" y="20320"/>
                </a:lnTo>
                <a:lnTo>
                  <a:pt x="53340" y="13970"/>
                </a:lnTo>
                <a:close/>
              </a:path>
              <a:path w="53340" h="248920">
                <a:moveTo>
                  <a:pt x="53340" y="20320"/>
                </a:moveTo>
                <a:lnTo>
                  <a:pt x="35560" y="20320"/>
                </a:lnTo>
                <a:lnTo>
                  <a:pt x="35560" y="21590"/>
                </a:lnTo>
                <a:lnTo>
                  <a:pt x="34290" y="21590"/>
                </a:lnTo>
                <a:lnTo>
                  <a:pt x="34290" y="24130"/>
                </a:lnTo>
                <a:lnTo>
                  <a:pt x="53340" y="24130"/>
                </a:lnTo>
                <a:lnTo>
                  <a:pt x="53340" y="20320"/>
                </a:lnTo>
                <a:close/>
              </a:path>
              <a:path w="53340" h="248920">
                <a:moveTo>
                  <a:pt x="53340" y="24130"/>
                </a:moveTo>
                <a:lnTo>
                  <a:pt x="33020" y="24130"/>
                </a:lnTo>
                <a:lnTo>
                  <a:pt x="33020" y="25400"/>
                </a:lnTo>
                <a:lnTo>
                  <a:pt x="31750" y="25400"/>
                </a:lnTo>
                <a:lnTo>
                  <a:pt x="31750" y="26670"/>
                </a:lnTo>
                <a:lnTo>
                  <a:pt x="30480" y="26670"/>
                </a:lnTo>
                <a:lnTo>
                  <a:pt x="30480" y="29210"/>
                </a:lnTo>
                <a:lnTo>
                  <a:pt x="29210" y="29210"/>
                </a:lnTo>
                <a:lnTo>
                  <a:pt x="29210" y="31750"/>
                </a:lnTo>
                <a:lnTo>
                  <a:pt x="27940" y="31750"/>
                </a:lnTo>
                <a:lnTo>
                  <a:pt x="27940" y="33020"/>
                </a:lnTo>
                <a:lnTo>
                  <a:pt x="26670" y="33020"/>
                </a:lnTo>
                <a:lnTo>
                  <a:pt x="26670" y="35560"/>
                </a:lnTo>
                <a:lnTo>
                  <a:pt x="25400" y="35560"/>
                </a:lnTo>
                <a:lnTo>
                  <a:pt x="25400" y="36830"/>
                </a:lnTo>
                <a:lnTo>
                  <a:pt x="53340" y="36830"/>
                </a:lnTo>
                <a:lnTo>
                  <a:pt x="53340" y="24130"/>
                </a:lnTo>
                <a:close/>
              </a:path>
              <a:path w="53340" h="248920">
                <a:moveTo>
                  <a:pt x="53340" y="36830"/>
                </a:moveTo>
                <a:lnTo>
                  <a:pt x="25400" y="36830"/>
                </a:lnTo>
                <a:lnTo>
                  <a:pt x="25400" y="38100"/>
                </a:lnTo>
                <a:lnTo>
                  <a:pt x="24130" y="38100"/>
                </a:lnTo>
                <a:lnTo>
                  <a:pt x="24130" y="39370"/>
                </a:lnTo>
                <a:lnTo>
                  <a:pt x="22860" y="39370"/>
                </a:lnTo>
                <a:lnTo>
                  <a:pt x="22860" y="41910"/>
                </a:lnTo>
                <a:lnTo>
                  <a:pt x="21590" y="41910"/>
                </a:lnTo>
                <a:lnTo>
                  <a:pt x="21590" y="43180"/>
                </a:lnTo>
                <a:lnTo>
                  <a:pt x="20320" y="43180"/>
                </a:lnTo>
                <a:lnTo>
                  <a:pt x="20320" y="45720"/>
                </a:lnTo>
                <a:lnTo>
                  <a:pt x="19050" y="45720"/>
                </a:lnTo>
                <a:lnTo>
                  <a:pt x="19050" y="48260"/>
                </a:lnTo>
                <a:lnTo>
                  <a:pt x="17780" y="48260"/>
                </a:lnTo>
                <a:lnTo>
                  <a:pt x="17780" y="50800"/>
                </a:lnTo>
                <a:lnTo>
                  <a:pt x="16510" y="50800"/>
                </a:lnTo>
                <a:lnTo>
                  <a:pt x="16510" y="53340"/>
                </a:lnTo>
                <a:lnTo>
                  <a:pt x="15240" y="53340"/>
                </a:lnTo>
                <a:lnTo>
                  <a:pt x="15240" y="55880"/>
                </a:lnTo>
                <a:lnTo>
                  <a:pt x="53340" y="55880"/>
                </a:lnTo>
                <a:lnTo>
                  <a:pt x="53340" y="36830"/>
                </a:lnTo>
                <a:close/>
              </a:path>
              <a:path w="53340" h="248920">
                <a:moveTo>
                  <a:pt x="53340" y="55880"/>
                </a:moveTo>
                <a:lnTo>
                  <a:pt x="13970" y="55880"/>
                </a:lnTo>
                <a:lnTo>
                  <a:pt x="13970" y="59690"/>
                </a:lnTo>
                <a:lnTo>
                  <a:pt x="12700" y="59690"/>
                </a:lnTo>
                <a:lnTo>
                  <a:pt x="12700" y="62230"/>
                </a:lnTo>
                <a:lnTo>
                  <a:pt x="53340" y="62230"/>
                </a:lnTo>
                <a:lnTo>
                  <a:pt x="53340" y="55880"/>
                </a:lnTo>
                <a:close/>
              </a:path>
              <a:path w="53340" h="248920">
                <a:moveTo>
                  <a:pt x="53340" y="62230"/>
                </a:moveTo>
                <a:lnTo>
                  <a:pt x="11430" y="62230"/>
                </a:lnTo>
                <a:lnTo>
                  <a:pt x="11430" y="66040"/>
                </a:lnTo>
                <a:lnTo>
                  <a:pt x="10160" y="66040"/>
                </a:lnTo>
                <a:lnTo>
                  <a:pt x="10160" y="68580"/>
                </a:lnTo>
                <a:lnTo>
                  <a:pt x="8890" y="68580"/>
                </a:lnTo>
                <a:lnTo>
                  <a:pt x="8890" y="71120"/>
                </a:lnTo>
                <a:lnTo>
                  <a:pt x="7620" y="71120"/>
                </a:lnTo>
                <a:lnTo>
                  <a:pt x="7620" y="76200"/>
                </a:lnTo>
                <a:lnTo>
                  <a:pt x="6350" y="76200"/>
                </a:lnTo>
                <a:lnTo>
                  <a:pt x="6350" y="81280"/>
                </a:lnTo>
                <a:lnTo>
                  <a:pt x="53340" y="81280"/>
                </a:lnTo>
                <a:lnTo>
                  <a:pt x="53340" y="62230"/>
                </a:lnTo>
                <a:close/>
              </a:path>
              <a:path w="53340" h="248920">
                <a:moveTo>
                  <a:pt x="53340" y="241300"/>
                </a:moveTo>
                <a:lnTo>
                  <a:pt x="46990" y="241300"/>
                </a:lnTo>
                <a:lnTo>
                  <a:pt x="46990" y="242570"/>
                </a:lnTo>
                <a:lnTo>
                  <a:pt x="48260" y="242570"/>
                </a:lnTo>
                <a:lnTo>
                  <a:pt x="48260" y="243840"/>
                </a:lnTo>
                <a:lnTo>
                  <a:pt x="49530" y="243840"/>
                </a:lnTo>
                <a:lnTo>
                  <a:pt x="49530" y="246380"/>
                </a:lnTo>
                <a:lnTo>
                  <a:pt x="50800" y="246380"/>
                </a:lnTo>
                <a:lnTo>
                  <a:pt x="50800" y="247650"/>
                </a:lnTo>
                <a:lnTo>
                  <a:pt x="52070" y="247650"/>
                </a:lnTo>
                <a:lnTo>
                  <a:pt x="52070" y="248920"/>
                </a:lnTo>
                <a:lnTo>
                  <a:pt x="53340" y="248920"/>
                </a:lnTo>
                <a:lnTo>
                  <a:pt x="53340" y="241300"/>
                </a:lnTo>
                <a:close/>
              </a:path>
              <a:path w="53340" h="248920">
                <a:moveTo>
                  <a:pt x="46990" y="240030"/>
                </a:moveTo>
                <a:lnTo>
                  <a:pt x="45720" y="240030"/>
                </a:lnTo>
                <a:lnTo>
                  <a:pt x="45720" y="241300"/>
                </a:lnTo>
                <a:lnTo>
                  <a:pt x="46990" y="241300"/>
                </a:lnTo>
                <a:lnTo>
                  <a:pt x="46990" y="240030"/>
                </a:lnTo>
                <a:close/>
              </a:path>
              <a:path w="53340" h="248920">
                <a:moveTo>
                  <a:pt x="53340" y="236220"/>
                </a:moveTo>
                <a:lnTo>
                  <a:pt x="43180" y="236220"/>
                </a:lnTo>
                <a:lnTo>
                  <a:pt x="43180" y="237490"/>
                </a:lnTo>
                <a:lnTo>
                  <a:pt x="44450" y="237490"/>
                </a:lnTo>
                <a:lnTo>
                  <a:pt x="44450" y="240030"/>
                </a:lnTo>
                <a:lnTo>
                  <a:pt x="53340" y="240030"/>
                </a:lnTo>
                <a:lnTo>
                  <a:pt x="53340" y="236220"/>
                </a:lnTo>
                <a:close/>
              </a:path>
              <a:path w="53340" h="248920">
                <a:moveTo>
                  <a:pt x="53340" y="229870"/>
                </a:moveTo>
                <a:lnTo>
                  <a:pt x="38100" y="229870"/>
                </a:lnTo>
                <a:lnTo>
                  <a:pt x="38100" y="231140"/>
                </a:lnTo>
                <a:lnTo>
                  <a:pt x="39370" y="231140"/>
                </a:lnTo>
                <a:lnTo>
                  <a:pt x="39370" y="233680"/>
                </a:lnTo>
                <a:lnTo>
                  <a:pt x="40640" y="233680"/>
                </a:lnTo>
                <a:lnTo>
                  <a:pt x="40640" y="236220"/>
                </a:lnTo>
                <a:lnTo>
                  <a:pt x="41910" y="236220"/>
                </a:lnTo>
                <a:lnTo>
                  <a:pt x="41910" y="234950"/>
                </a:lnTo>
                <a:lnTo>
                  <a:pt x="53340" y="234950"/>
                </a:lnTo>
                <a:lnTo>
                  <a:pt x="53340" y="229870"/>
                </a:lnTo>
                <a:close/>
              </a:path>
              <a:path w="53340" h="248920">
                <a:moveTo>
                  <a:pt x="36830" y="228600"/>
                </a:moveTo>
                <a:lnTo>
                  <a:pt x="35560" y="228600"/>
                </a:lnTo>
                <a:lnTo>
                  <a:pt x="35560" y="229870"/>
                </a:lnTo>
                <a:lnTo>
                  <a:pt x="36830" y="229870"/>
                </a:lnTo>
                <a:lnTo>
                  <a:pt x="36830" y="228600"/>
                </a:lnTo>
                <a:close/>
              </a:path>
              <a:path w="53340" h="248920">
                <a:moveTo>
                  <a:pt x="53340" y="223520"/>
                </a:moveTo>
                <a:lnTo>
                  <a:pt x="33020" y="223520"/>
                </a:lnTo>
                <a:lnTo>
                  <a:pt x="33020" y="224790"/>
                </a:lnTo>
                <a:lnTo>
                  <a:pt x="34290" y="224790"/>
                </a:lnTo>
                <a:lnTo>
                  <a:pt x="34290" y="228600"/>
                </a:lnTo>
                <a:lnTo>
                  <a:pt x="53340" y="228600"/>
                </a:lnTo>
                <a:lnTo>
                  <a:pt x="53340" y="223520"/>
                </a:lnTo>
                <a:close/>
              </a:path>
              <a:path w="53340" h="248920">
                <a:moveTo>
                  <a:pt x="53340" y="215900"/>
                </a:moveTo>
                <a:lnTo>
                  <a:pt x="27940" y="215900"/>
                </a:lnTo>
                <a:lnTo>
                  <a:pt x="27940" y="217170"/>
                </a:lnTo>
                <a:lnTo>
                  <a:pt x="29210" y="217170"/>
                </a:lnTo>
                <a:lnTo>
                  <a:pt x="29210" y="220980"/>
                </a:lnTo>
                <a:lnTo>
                  <a:pt x="30480" y="220980"/>
                </a:lnTo>
                <a:lnTo>
                  <a:pt x="30480" y="223520"/>
                </a:lnTo>
                <a:lnTo>
                  <a:pt x="31750" y="223520"/>
                </a:lnTo>
                <a:lnTo>
                  <a:pt x="31750" y="222250"/>
                </a:lnTo>
                <a:lnTo>
                  <a:pt x="53340" y="222250"/>
                </a:lnTo>
                <a:lnTo>
                  <a:pt x="53340" y="215900"/>
                </a:lnTo>
                <a:close/>
              </a:path>
              <a:path w="53340" h="248920">
                <a:moveTo>
                  <a:pt x="53340" y="209550"/>
                </a:moveTo>
                <a:lnTo>
                  <a:pt x="24130" y="209550"/>
                </a:lnTo>
                <a:lnTo>
                  <a:pt x="24130" y="210820"/>
                </a:lnTo>
                <a:lnTo>
                  <a:pt x="25400" y="210820"/>
                </a:lnTo>
                <a:lnTo>
                  <a:pt x="25400" y="213360"/>
                </a:lnTo>
                <a:lnTo>
                  <a:pt x="26670" y="213360"/>
                </a:lnTo>
                <a:lnTo>
                  <a:pt x="26670" y="215900"/>
                </a:lnTo>
                <a:lnTo>
                  <a:pt x="27940" y="215900"/>
                </a:lnTo>
                <a:lnTo>
                  <a:pt x="27940" y="214630"/>
                </a:lnTo>
                <a:lnTo>
                  <a:pt x="53340" y="214630"/>
                </a:lnTo>
                <a:lnTo>
                  <a:pt x="53340" y="209550"/>
                </a:lnTo>
                <a:close/>
              </a:path>
              <a:path w="53340" h="248920">
                <a:moveTo>
                  <a:pt x="53340" y="203200"/>
                </a:moveTo>
                <a:lnTo>
                  <a:pt x="20320" y="203200"/>
                </a:lnTo>
                <a:lnTo>
                  <a:pt x="20320" y="204470"/>
                </a:lnTo>
                <a:lnTo>
                  <a:pt x="21590" y="204470"/>
                </a:lnTo>
                <a:lnTo>
                  <a:pt x="21590" y="207010"/>
                </a:lnTo>
                <a:lnTo>
                  <a:pt x="22860" y="207010"/>
                </a:lnTo>
                <a:lnTo>
                  <a:pt x="22860" y="209550"/>
                </a:lnTo>
                <a:lnTo>
                  <a:pt x="24130" y="209550"/>
                </a:lnTo>
                <a:lnTo>
                  <a:pt x="24130" y="208280"/>
                </a:lnTo>
                <a:lnTo>
                  <a:pt x="53340" y="208280"/>
                </a:lnTo>
                <a:lnTo>
                  <a:pt x="53340" y="203200"/>
                </a:lnTo>
                <a:close/>
              </a:path>
              <a:path w="53340" h="248920">
                <a:moveTo>
                  <a:pt x="53340" y="198120"/>
                </a:moveTo>
                <a:lnTo>
                  <a:pt x="17780" y="198120"/>
                </a:lnTo>
                <a:lnTo>
                  <a:pt x="17780" y="199390"/>
                </a:lnTo>
                <a:lnTo>
                  <a:pt x="19050" y="199390"/>
                </a:lnTo>
                <a:lnTo>
                  <a:pt x="19050" y="203200"/>
                </a:lnTo>
                <a:lnTo>
                  <a:pt x="20320" y="203200"/>
                </a:lnTo>
                <a:lnTo>
                  <a:pt x="20320" y="201930"/>
                </a:lnTo>
                <a:lnTo>
                  <a:pt x="53340" y="201930"/>
                </a:lnTo>
                <a:lnTo>
                  <a:pt x="53340" y="198120"/>
                </a:lnTo>
                <a:close/>
              </a:path>
              <a:path w="53340" h="248920">
                <a:moveTo>
                  <a:pt x="53340" y="82550"/>
                </a:moveTo>
                <a:lnTo>
                  <a:pt x="5080" y="82550"/>
                </a:lnTo>
                <a:lnTo>
                  <a:pt x="5080" y="86360"/>
                </a:lnTo>
                <a:lnTo>
                  <a:pt x="3810" y="86360"/>
                </a:lnTo>
                <a:lnTo>
                  <a:pt x="3810" y="92710"/>
                </a:lnTo>
                <a:lnTo>
                  <a:pt x="2540" y="92710"/>
                </a:lnTo>
                <a:lnTo>
                  <a:pt x="2540" y="96520"/>
                </a:lnTo>
                <a:lnTo>
                  <a:pt x="1270" y="96520"/>
                </a:lnTo>
                <a:lnTo>
                  <a:pt x="1270" y="105410"/>
                </a:lnTo>
                <a:lnTo>
                  <a:pt x="0" y="105410"/>
                </a:lnTo>
                <a:lnTo>
                  <a:pt x="0" y="143510"/>
                </a:lnTo>
                <a:lnTo>
                  <a:pt x="1270" y="143510"/>
                </a:lnTo>
                <a:lnTo>
                  <a:pt x="1270" y="153670"/>
                </a:lnTo>
                <a:lnTo>
                  <a:pt x="2540" y="153670"/>
                </a:lnTo>
                <a:lnTo>
                  <a:pt x="2540" y="157480"/>
                </a:lnTo>
                <a:lnTo>
                  <a:pt x="3810" y="157480"/>
                </a:lnTo>
                <a:lnTo>
                  <a:pt x="3810" y="162560"/>
                </a:lnTo>
                <a:lnTo>
                  <a:pt x="5080" y="162560"/>
                </a:lnTo>
                <a:lnTo>
                  <a:pt x="5080" y="168910"/>
                </a:lnTo>
                <a:lnTo>
                  <a:pt x="6350" y="168910"/>
                </a:lnTo>
                <a:lnTo>
                  <a:pt x="6350" y="172720"/>
                </a:lnTo>
                <a:lnTo>
                  <a:pt x="7620" y="172720"/>
                </a:lnTo>
                <a:lnTo>
                  <a:pt x="7620" y="176530"/>
                </a:lnTo>
                <a:lnTo>
                  <a:pt x="8890" y="176530"/>
                </a:lnTo>
                <a:lnTo>
                  <a:pt x="8890" y="179070"/>
                </a:lnTo>
                <a:lnTo>
                  <a:pt x="10160" y="179070"/>
                </a:lnTo>
                <a:lnTo>
                  <a:pt x="10160" y="181610"/>
                </a:lnTo>
                <a:lnTo>
                  <a:pt x="11430" y="181610"/>
                </a:lnTo>
                <a:lnTo>
                  <a:pt x="11430" y="185420"/>
                </a:lnTo>
                <a:lnTo>
                  <a:pt x="12700" y="185420"/>
                </a:lnTo>
                <a:lnTo>
                  <a:pt x="12700" y="187960"/>
                </a:lnTo>
                <a:lnTo>
                  <a:pt x="13970" y="187960"/>
                </a:lnTo>
                <a:lnTo>
                  <a:pt x="13970" y="191770"/>
                </a:lnTo>
                <a:lnTo>
                  <a:pt x="15240" y="191770"/>
                </a:lnTo>
                <a:lnTo>
                  <a:pt x="15240" y="194310"/>
                </a:lnTo>
                <a:lnTo>
                  <a:pt x="16510" y="194310"/>
                </a:lnTo>
                <a:lnTo>
                  <a:pt x="16510" y="198120"/>
                </a:lnTo>
                <a:lnTo>
                  <a:pt x="17780" y="198120"/>
                </a:lnTo>
                <a:lnTo>
                  <a:pt x="17780" y="196850"/>
                </a:lnTo>
                <a:lnTo>
                  <a:pt x="53340" y="196850"/>
                </a:lnTo>
                <a:lnTo>
                  <a:pt x="53340" y="8255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2" name="bk object 3412"/>
          <p:cNvSpPr/>
          <p:nvPr/>
        </p:nvSpPr>
        <p:spPr>
          <a:xfrm>
            <a:off x="7621269" y="57619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3" name="bk object 3413"/>
          <p:cNvSpPr/>
          <p:nvPr/>
        </p:nvSpPr>
        <p:spPr>
          <a:xfrm>
            <a:off x="7621269" y="5761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4" name="bk object 3414"/>
          <p:cNvSpPr/>
          <p:nvPr/>
        </p:nvSpPr>
        <p:spPr>
          <a:xfrm>
            <a:off x="7556500" y="576643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5" name="bk object 3415"/>
          <p:cNvSpPr/>
          <p:nvPr/>
        </p:nvSpPr>
        <p:spPr>
          <a:xfrm>
            <a:off x="7567930" y="576516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6" name="bk object 3416"/>
          <p:cNvSpPr/>
          <p:nvPr/>
        </p:nvSpPr>
        <p:spPr>
          <a:xfrm>
            <a:off x="7585709" y="5763259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59" h="1270">
                <a:moveTo>
                  <a:pt x="73659" y="0"/>
                </a:moveTo>
                <a:lnTo>
                  <a:pt x="0" y="0"/>
                </a:lnTo>
                <a:lnTo>
                  <a:pt x="0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7" name="bk object 3417"/>
          <p:cNvSpPr/>
          <p:nvPr/>
        </p:nvSpPr>
        <p:spPr>
          <a:xfrm>
            <a:off x="7537450" y="57689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8" name="bk object 3418"/>
          <p:cNvSpPr/>
          <p:nvPr/>
        </p:nvSpPr>
        <p:spPr>
          <a:xfrm>
            <a:off x="7550150" y="576770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9" name="bk object 3419"/>
          <p:cNvSpPr/>
          <p:nvPr/>
        </p:nvSpPr>
        <p:spPr>
          <a:xfrm>
            <a:off x="7515859" y="5772784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0" name="bk object 3420"/>
          <p:cNvSpPr/>
          <p:nvPr/>
        </p:nvSpPr>
        <p:spPr>
          <a:xfrm>
            <a:off x="7520940" y="577151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1" name="bk object 3421"/>
          <p:cNvSpPr/>
          <p:nvPr/>
        </p:nvSpPr>
        <p:spPr>
          <a:xfrm>
            <a:off x="7529830" y="577024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2" name="bk object 3422"/>
          <p:cNvSpPr/>
          <p:nvPr/>
        </p:nvSpPr>
        <p:spPr>
          <a:xfrm>
            <a:off x="7500619" y="577532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3" name="bk object 3423"/>
          <p:cNvSpPr/>
          <p:nvPr/>
        </p:nvSpPr>
        <p:spPr>
          <a:xfrm>
            <a:off x="7506969" y="5774054"/>
            <a:ext cx="224790" cy="0"/>
          </a:xfrm>
          <a:custGeom>
            <a:avLst/>
            <a:gdLst/>
            <a:ahLst/>
            <a:cxnLst/>
            <a:rect l="l" t="t" r="r" b="b"/>
            <a:pathLst>
              <a:path w="224790">
                <a:moveTo>
                  <a:pt x="0" y="0"/>
                </a:moveTo>
                <a:lnTo>
                  <a:pt x="2247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4" name="bk object 3424"/>
          <p:cNvSpPr/>
          <p:nvPr/>
        </p:nvSpPr>
        <p:spPr>
          <a:xfrm>
            <a:off x="7484109" y="57791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5" name="bk object 3425"/>
          <p:cNvSpPr/>
          <p:nvPr/>
        </p:nvSpPr>
        <p:spPr>
          <a:xfrm>
            <a:off x="7487919" y="577786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6" name="bk object 3426"/>
          <p:cNvSpPr/>
          <p:nvPr/>
        </p:nvSpPr>
        <p:spPr>
          <a:xfrm>
            <a:off x="7494269" y="577659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7" name="bk object 3427"/>
          <p:cNvSpPr/>
          <p:nvPr/>
        </p:nvSpPr>
        <p:spPr>
          <a:xfrm>
            <a:off x="7475219" y="5781675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8" name="bk object 3428"/>
          <p:cNvSpPr/>
          <p:nvPr/>
        </p:nvSpPr>
        <p:spPr>
          <a:xfrm>
            <a:off x="7479030" y="5780404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9" name="bk object 3429"/>
          <p:cNvSpPr/>
          <p:nvPr/>
        </p:nvSpPr>
        <p:spPr>
          <a:xfrm>
            <a:off x="7462519" y="5785484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0" name="bk object 3430"/>
          <p:cNvSpPr/>
          <p:nvPr/>
        </p:nvSpPr>
        <p:spPr>
          <a:xfrm>
            <a:off x="7466330" y="5784215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6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1" name="bk object 3431"/>
          <p:cNvSpPr/>
          <p:nvPr/>
        </p:nvSpPr>
        <p:spPr>
          <a:xfrm>
            <a:off x="7471409" y="578294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2" name="bk object 3432"/>
          <p:cNvSpPr/>
          <p:nvPr/>
        </p:nvSpPr>
        <p:spPr>
          <a:xfrm>
            <a:off x="7454900" y="578802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3" name="bk object 3433"/>
          <p:cNvSpPr/>
          <p:nvPr/>
        </p:nvSpPr>
        <p:spPr>
          <a:xfrm>
            <a:off x="7458709" y="5786754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4" name="bk object 3434"/>
          <p:cNvSpPr/>
          <p:nvPr/>
        </p:nvSpPr>
        <p:spPr>
          <a:xfrm>
            <a:off x="7443469" y="5791834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5" name="bk object 3435"/>
          <p:cNvSpPr/>
          <p:nvPr/>
        </p:nvSpPr>
        <p:spPr>
          <a:xfrm>
            <a:off x="7447280" y="5790565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6" name="bk object 3436"/>
          <p:cNvSpPr/>
          <p:nvPr/>
        </p:nvSpPr>
        <p:spPr>
          <a:xfrm>
            <a:off x="7452359" y="578929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7" name="bk object 3437"/>
          <p:cNvSpPr/>
          <p:nvPr/>
        </p:nvSpPr>
        <p:spPr>
          <a:xfrm>
            <a:off x="7437119" y="579437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8" name="bk object 3438"/>
          <p:cNvSpPr/>
          <p:nvPr/>
        </p:nvSpPr>
        <p:spPr>
          <a:xfrm>
            <a:off x="7439659" y="5793104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9" name="bk object 3439"/>
          <p:cNvSpPr/>
          <p:nvPr/>
        </p:nvSpPr>
        <p:spPr>
          <a:xfrm>
            <a:off x="7425690" y="5798184"/>
            <a:ext cx="389890" cy="0"/>
          </a:xfrm>
          <a:custGeom>
            <a:avLst/>
            <a:gdLst/>
            <a:ahLst/>
            <a:cxnLst/>
            <a:rect l="l" t="t" r="r" b="b"/>
            <a:pathLst>
              <a:path w="389890">
                <a:moveTo>
                  <a:pt x="0" y="0"/>
                </a:moveTo>
                <a:lnTo>
                  <a:pt x="3898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0" name="bk object 3440"/>
          <p:cNvSpPr/>
          <p:nvPr/>
        </p:nvSpPr>
        <p:spPr>
          <a:xfrm>
            <a:off x="7429500" y="579691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1" name="bk object 3441"/>
          <p:cNvSpPr/>
          <p:nvPr/>
        </p:nvSpPr>
        <p:spPr>
          <a:xfrm>
            <a:off x="7433309" y="579564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2" name="bk object 3442"/>
          <p:cNvSpPr/>
          <p:nvPr/>
        </p:nvSpPr>
        <p:spPr>
          <a:xfrm>
            <a:off x="7419340" y="5800725"/>
            <a:ext cx="403860" cy="0"/>
          </a:xfrm>
          <a:custGeom>
            <a:avLst/>
            <a:gdLst/>
            <a:ahLst/>
            <a:cxnLst/>
            <a:rect l="l" t="t" r="r" b="b"/>
            <a:pathLst>
              <a:path w="403859">
                <a:moveTo>
                  <a:pt x="0" y="0"/>
                </a:moveTo>
                <a:lnTo>
                  <a:pt x="4038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3" name="bk object 3443"/>
          <p:cNvSpPr/>
          <p:nvPr/>
        </p:nvSpPr>
        <p:spPr>
          <a:xfrm>
            <a:off x="7423150" y="5799454"/>
            <a:ext cx="397510" cy="0"/>
          </a:xfrm>
          <a:custGeom>
            <a:avLst/>
            <a:gdLst/>
            <a:ahLst/>
            <a:cxnLst/>
            <a:rect l="l" t="t" r="r" b="b"/>
            <a:pathLst>
              <a:path w="397509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4" name="bk object 3444"/>
          <p:cNvSpPr/>
          <p:nvPr/>
        </p:nvSpPr>
        <p:spPr>
          <a:xfrm>
            <a:off x="7411719" y="5804534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5" name="bk object 3445"/>
          <p:cNvSpPr/>
          <p:nvPr/>
        </p:nvSpPr>
        <p:spPr>
          <a:xfrm>
            <a:off x="7414259" y="5803265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6" name="bk object 3446"/>
          <p:cNvSpPr/>
          <p:nvPr/>
        </p:nvSpPr>
        <p:spPr>
          <a:xfrm>
            <a:off x="7416800" y="580199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7" name="bk object 3447"/>
          <p:cNvSpPr/>
          <p:nvPr/>
        </p:nvSpPr>
        <p:spPr>
          <a:xfrm>
            <a:off x="7406640" y="580707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8" name="bk object 3448"/>
          <p:cNvSpPr/>
          <p:nvPr/>
        </p:nvSpPr>
        <p:spPr>
          <a:xfrm>
            <a:off x="7409180" y="580580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9" name="bk object 3449"/>
          <p:cNvSpPr/>
          <p:nvPr/>
        </p:nvSpPr>
        <p:spPr>
          <a:xfrm>
            <a:off x="7399019" y="581088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0" name="bk object 3450"/>
          <p:cNvSpPr/>
          <p:nvPr/>
        </p:nvSpPr>
        <p:spPr>
          <a:xfrm>
            <a:off x="7401559" y="580961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1" name="bk object 3451"/>
          <p:cNvSpPr/>
          <p:nvPr/>
        </p:nvSpPr>
        <p:spPr>
          <a:xfrm>
            <a:off x="7404100" y="580834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40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2" name="bk object 3452"/>
          <p:cNvSpPr/>
          <p:nvPr/>
        </p:nvSpPr>
        <p:spPr>
          <a:xfrm>
            <a:off x="7393940" y="581342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3" name="bk object 3453"/>
          <p:cNvSpPr/>
          <p:nvPr/>
        </p:nvSpPr>
        <p:spPr>
          <a:xfrm>
            <a:off x="7396480" y="5812154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4" name="bk object 3454"/>
          <p:cNvSpPr/>
          <p:nvPr/>
        </p:nvSpPr>
        <p:spPr>
          <a:xfrm>
            <a:off x="7386319" y="5817234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5" name="bk object 3455"/>
          <p:cNvSpPr/>
          <p:nvPr/>
        </p:nvSpPr>
        <p:spPr>
          <a:xfrm>
            <a:off x="7388859" y="5815965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6" name="bk object 3456"/>
          <p:cNvSpPr/>
          <p:nvPr/>
        </p:nvSpPr>
        <p:spPr>
          <a:xfrm>
            <a:off x="7391400" y="5814695"/>
            <a:ext cx="459740" cy="0"/>
          </a:xfrm>
          <a:custGeom>
            <a:avLst/>
            <a:gdLst/>
            <a:ahLst/>
            <a:cxnLst/>
            <a:rect l="l" t="t" r="r" b="b"/>
            <a:pathLst>
              <a:path w="459740">
                <a:moveTo>
                  <a:pt x="0" y="0"/>
                </a:moveTo>
                <a:lnTo>
                  <a:pt x="4597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7" name="bk object 3457"/>
          <p:cNvSpPr/>
          <p:nvPr/>
        </p:nvSpPr>
        <p:spPr>
          <a:xfrm>
            <a:off x="7382509" y="581977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20">
                <a:moveTo>
                  <a:pt x="0" y="0"/>
                </a:moveTo>
                <a:lnTo>
                  <a:pt x="4775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8" name="bk object 3458"/>
          <p:cNvSpPr/>
          <p:nvPr/>
        </p:nvSpPr>
        <p:spPr>
          <a:xfrm>
            <a:off x="7383780" y="5818504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9" name="bk object 3459"/>
          <p:cNvSpPr/>
          <p:nvPr/>
        </p:nvSpPr>
        <p:spPr>
          <a:xfrm>
            <a:off x="7377430" y="5822315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0" name="bk object 3460"/>
          <p:cNvSpPr/>
          <p:nvPr/>
        </p:nvSpPr>
        <p:spPr>
          <a:xfrm>
            <a:off x="7379969" y="582104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1" name="bk object 3461"/>
          <p:cNvSpPr/>
          <p:nvPr/>
        </p:nvSpPr>
        <p:spPr>
          <a:xfrm>
            <a:off x="7374890" y="5823584"/>
            <a:ext cx="492759" cy="0"/>
          </a:xfrm>
          <a:custGeom>
            <a:avLst/>
            <a:gdLst/>
            <a:ahLst/>
            <a:cxnLst/>
            <a:rect l="l" t="t" r="r" b="b"/>
            <a:pathLst>
              <a:path w="492759">
                <a:moveTo>
                  <a:pt x="0" y="0"/>
                </a:moveTo>
                <a:lnTo>
                  <a:pt x="4927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2" name="bk object 3462"/>
          <p:cNvSpPr/>
          <p:nvPr/>
        </p:nvSpPr>
        <p:spPr>
          <a:xfrm>
            <a:off x="7371080" y="582612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3" name="bk object 3463"/>
          <p:cNvSpPr/>
          <p:nvPr/>
        </p:nvSpPr>
        <p:spPr>
          <a:xfrm>
            <a:off x="7372350" y="582485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40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4" name="bk object 3464"/>
          <p:cNvSpPr/>
          <p:nvPr/>
        </p:nvSpPr>
        <p:spPr>
          <a:xfrm>
            <a:off x="7364730" y="5829934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5" name="bk object 3465"/>
          <p:cNvSpPr/>
          <p:nvPr/>
        </p:nvSpPr>
        <p:spPr>
          <a:xfrm>
            <a:off x="7367269" y="5828665"/>
            <a:ext cx="509270" cy="0"/>
          </a:xfrm>
          <a:custGeom>
            <a:avLst/>
            <a:gdLst/>
            <a:ahLst/>
            <a:cxnLst/>
            <a:rect l="l" t="t" r="r" b="b"/>
            <a:pathLst>
              <a:path w="509270">
                <a:moveTo>
                  <a:pt x="0" y="0"/>
                </a:moveTo>
                <a:lnTo>
                  <a:pt x="5092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6" name="bk object 3466"/>
          <p:cNvSpPr/>
          <p:nvPr/>
        </p:nvSpPr>
        <p:spPr>
          <a:xfrm>
            <a:off x="7368540" y="5827395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7" name="bk object 3467"/>
          <p:cNvSpPr/>
          <p:nvPr/>
        </p:nvSpPr>
        <p:spPr>
          <a:xfrm>
            <a:off x="7360919" y="5832475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8" name="bk object 3468"/>
          <p:cNvSpPr/>
          <p:nvPr/>
        </p:nvSpPr>
        <p:spPr>
          <a:xfrm>
            <a:off x="7363459" y="5831204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9" name="bk object 3469"/>
          <p:cNvSpPr/>
          <p:nvPr/>
        </p:nvSpPr>
        <p:spPr>
          <a:xfrm>
            <a:off x="7355840" y="5836284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0" name="bk object 3470"/>
          <p:cNvSpPr/>
          <p:nvPr/>
        </p:nvSpPr>
        <p:spPr>
          <a:xfrm>
            <a:off x="7357109" y="583501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1" name="bk object 3471"/>
          <p:cNvSpPr/>
          <p:nvPr/>
        </p:nvSpPr>
        <p:spPr>
          <a:xfrm>
            <a:off x="7359650" y="5833745"/>
            <a:ext cx="524510" cy="0"/>
          </a:xfrm>
          <a:custGeom>
            <a:avLst/>
            <a:gdLst/>
            <a:ahLst/>
            <a:cxnLst/>
            <a:rect l="l" t="t" r="r" b="b"/>
            <a:pathLst>
              <a:path w="524509">
                <a:moveTo>
                  <a:pt x="0" y="0"/>
                </a:moveTo>
                <a:lnTo>
                  <a:pt x="5245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2" name="bk object 3472"/>
          <p:cNvSpPr/>
          <p:nvPr/>
        </p:nvSpPr>
        <p:spPr>
          <a:xfrm>
            <a:off x="7352030" y="5838825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3" name="bk object 3473"/>
          <p:cNvSpPr/>
          <p:nvPr/>
        </p:nvSpPr>
        <p:spPr>
          <a:xfrm>
            <a:off x="7353300" y="5837554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4" name="bk object 3474"/>
          <p:cNvSpPr/>
          <p:nvPr/>
        </p:nvSpPr>
        <p:spPr>
          <a:xfrm>
            <a:off x="7346950" y="5842634"/>
            <a:ext cx="549910" cy="0"/>
          </a:xfrm>
          <a:custGeom>
            <a:avLst/>
            <a:gdLst/>
            <a:ahLst/>
            <a:cxnLst/>
            <a:rect l="l" t="t" r="r" b="b"/>
            <a:pathLst>
              <a:path w="549909">
                <a:moveTo>
                  <a:pt x="0" y="0"/>
                </a:moveTo>
                <a:lnTo>
                  <a:pt x="5499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5" name="bk object 3475"/>
          <p:cNvSpPr/>
          <p:nvPr/>
        </p:nvSpPr>
        <p:spPr>
          <a:xfrm>
            <a:off x="7348219" y="584136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3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6" name="bk object 3476"/>
          <p:cNvSpPr/>
          <p:nvPr/>
        </p:nvSpPr>
        <p:spPr>
          <a:xfrm>
            <a:off x="7349490" y="5840095"/>
            <a:ext cx="543560" cy="0"/>
          </a:xfrm>
          <a:custGeom>
            <a:avLst/>
            <a:gdLst/>
            <a:ahLst/>
            <a:cxnLst/>
            <a:rect l="l" t="t" r="r" b="b"/>
            <a:pathLst>
              <a:path w="543559">
                <a:moveTo>
                  <a:pt x="0" y="0"/>
                </a:moveTo>
                <a:lnTo>
                  <a:pt x="5435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7" name="bk object 3477"/>
          <p:cNvSpPr/>
          <p:nvPr/>
        </p:nvSpPr>
        <p:spPr>
          <a:xfrm>
            <a:off x="7343140" y="58451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8" name="bk object 3478"/>
          <p:cNvSpPr/>
          <p:nvPr/>
        </p:nvSpPr>
        <p:spPr>
          <a:xfrm>
            <a:off x="7344409" y="5843904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9" name="bk object 3479"/>
          <p:cNvSpPr/>
          <p:nvPr/>
        </p:nvSpPr>
        <p:spPr>
          <a:xfrm>
            <a:off x="7338059" y="5848984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0" name="bk object 3480"/>
          <p:cNvSpPr/>
          <p:nvPr/>
        </p:nvSpPr>
        <p:spPr>
          <a:xfrm>
            <a:off x="7340600" y="5847715"/>
            <a:ext cx="562610" cy="0"/>
          </a:xfrm>
          <a:custGeom>
            <a:avLst/>
            <a:gdLst/>
            <a:ahLst/>
            <a:cxnLst/>
            <a:rect l="l" t="t" r="r" b="b"/>
            <a:pathLst>
              <a:path w="562609">
                <a:moveTo>
                  <a:pt x="0" y="0"/>
                </a:moveTo>
                <a:lnTo>
                  <a:pt x="5626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1" name="bk object 3481"/>
          <p:cNvSpPr/>
          <p:nvPr/>
        </p:nvSpPr>
        <p:spPr>
          <a:xfrm>
            <a:off x="7341869" y="5846445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2" name="bk object 3482"/>
          <p:cNvSpPr/>
          <p:nvPr/>
        </p:nvSpPr>
        <p:spPr>
          <a:xfrm>
            <a:off x="7335519" y="5851525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3" name="bk object 3483"/>
          <p:cNvSpPr/>
          <p:nvPr/>
        </p:nvSpPr>
        <p:spPr>
          <a:xfrm>
            <a:off x="7336790" y="5850254"/>
            <a:ext cx="568960" cy="0"/>
          </a:xfrm>
          <a:custGeom>
            <a:avLst/>
            <a:gdLst/>
            <a:ahLst/>
            <a:cxnLst/>
            <a:rect l="l" t="t" r="r" b="b"/>
            <a:pathLst>
              <a:path w="568959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4" name="bk object 3484"/>
          <p:cNvSpPr/>
          <p:nvPr/>
        </p:nvSpPr>
        <p:spPr>
          <a:xfrm>
            <a:off x="7330440" y="5855334"/>
            <a:ext cx="581660" cy="0"/>
          </a:xfrm>
          <a:custGeom>
            <a:avLst/>
            <a:gdLst/>
            <a:ahLst/>
            <a:cxnLst/>
            <a:rect l="l" t="t" r="r" b="b"/>
            <a:pathLst>
              <a:path w="581659">
                <a:moveTo>
                  <a:pt x="0" y="0"/>
                </a:moveTo>
                <a:lnTo>
                  <a:pt x="5816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5" name="bk object 3485"/>
          <p:cNvSpPr/>
          <p:nvPr/>
        </p:nvSpPr>
        <p:spPr>
          <a:xfrm>
            <a:off x="7332980" y="5854065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>
                <a:moveTo>
                  <a:pt x="0" y="0"/>
                </a:moveTo>
                <a:lnTo>
                  <a:pt x="5778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6" name="bk object 3486"/>
          <p:cNvSpPr/>
          <p:nvPr/>
        </p:nvSpPr>
        <p:spPr>
          <a:xfrm>
            <a:off x="7334250" y="5852795"/>
            <a:ext cx="575310" cy="0"/>
          </a:xfrm>
          <a:custGeom>
            <a:avLst/>
            <a:gdLst/>
            <a:ahLst/>
            <a:cxnLst/>
            <a:rect l="l" t="t" r="r" b="b"/>
            <a:pathLst>
              <a:path w="575309">
                <a:moveTo>
                  <a:pt x="0" y="0"/>
                </a:moveTo>
                <a:lnTo>
                  <a:pt x="5753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7" name="bk object 3487"/>
          <p:cNvSpPr/>
          <p:nvPr/>
        </p:nvSpPr>
        <p:spPr>
          <a:xfrm>
            <a:off x="7327900" y="585787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09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8" name="bk object 3488"/>
          <p:cNvSpPr/>
          <p:nvPr/>
        </p:nvSpPr>
        <p:spPr>
          <a:xfrm>
            <a:off x="7329169" y="5856604"/>
            <a:ext cx="585470" cy="0"/>
          </a:xfrm>
          <a:custGeom>
            <a:avLst/>
            <a:gdLst/>
            <a:ahLst/>
            <a:cxnLst/>
            <a:rect l="l" t="t" r="r" b="b"/>
            <a:pathLst>
              <a:path w="585470">
                <a:moveTo>
                  <a:pt x="0" y="0"/>
                </a:moveTo>
                <a:lnTo>
                  <a:pt x="5854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9" name="bk object 3489"/>
          <p:cNvSpPr/>
          <p:nvPr/>
        </p:nvSpPr>
        <p:spPr>
          <a:xfrm>
            <a:off x="7324090" y="5861684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0" name="bk object 3490"/>
          <p:cNvSpPr/>
          <p:nvPr/>
        </p:nvSpPr>
        <p:spPr>
          <a:xfrm>
            <a:off x="7325359" y="5860415"/>
            <a:ext cx="593090" cy="0"/>
          </a:xfrm>
          <a:custGeom>
            <a:avLst/>
            <a:gdLst/>
            <a:ahLst/>
            <a:cxnLst/>
            <a:rect l="l" t="t" r="r" b="b"/>
            <a:pathLst>
              <a:path w="593090">
                <a:moveTo>
                  <a:pt x="0" y="0"/>
                </a:moveTo>
                <a:lnTo>
                  <a:pt x="5930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1" name="bk object 3491"/>
          <p:cNvSpPr/>
          <p:nvPr/>
        </p:nvSpPr>
        <p:spPr>
          <a:xfrm>
            <a:off x="7326630" y="585914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2" name="bk object 3492"/>
          <p:cNvSpPr/>
          <p:nvPr/>
        </p:nvSpPr>
        <p:spPr>
          <a:xfrm>
            <a:off x="7321550" y="586422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09">
                <a:moveTo>
                  <a:pt x="0" y="0"/>
                </a:moveTo>
                <a:lnTo>
                  <a:pt x="6007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3" name="bk object 3493"/>
          <p:cNvSpPr/>
          <p:nvPr/>
        </p:nvSpPr>
        <p:spPr>
          <a:xfrm>
            <a:off x="7322819" y="5862954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4" name="bk object 3494"/>
          <p:cNvSpPr/>
          <p:nvPr/>
        </p:nvSpPr>
        <p:spPr>
          <a:xfrm>
            <a:off x="7317740" y="5868034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5" name="bk object 3495"/>
          <p:cNvSpPr/>
          <p:nvPr/>
        </p:nvSpPr>
        <p:spPr>
          <a:xfrm>
            <a:off x="7319009" y="586676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90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6" name="bk object 3496"/>
          <p:cNvSpPr/>
          <p:nvPr/>
        </p:nvSpPr>
        <p:spPr>
          <a:xfrm>
            <a:off x="7320280" y="5865495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7" name="bk object 3497"/>
          <p:cNvSpPr/>
          <p:nvPr/>
        </p:nvSpPr>
        <p:spPr>
          <a:xfrm>
            <a:off x="7315200" y="587057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09">
                <a:moveTo>
                  <a:pt x="0" y="0"/>
                </a:moveTo>
                <a:lnTo>
                  <a:pt x="6134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8" name="bk object 3498"/>
          <p:cNvSpPr/>
          <p:nvPr/>
        </p:nvSpPr>
        <p:spPr>
          <a:xfrm>
            <a:off x="7316469" y="5869304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9" name="bk object 3499"/>
          <p:cNvSpPr/>
          <p:nvPr/>
        </p:nvSpPr>
        <p:spPr>
          <a:xfrm>
            <a:off x="7311390" y="587438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0" name="bk object 3500"/>
          <p:cNvSpPr/>
          <p:nvPr/>
        </p:nvSpPr>
        <p:spPr>
          <a:xfrm>
            <a:off x="7312659" y="587311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90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1" name="bk object 3501"/>
          <p:cNvSpPr/>
          <p:nvPr/>
        </p:nvSpPr>
        <p:spPr>
          <a:xfrm>
            <a:off x="7313930" y="587184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2" name="bk object 3502"/>
          <p:cNvSpPr/>
          <p:nvPr/>
        </p:nvSpPr>
        <p:spPr>
          <a:xfrm>
            <a:off x="7306309" y="5880734"/>
            <a:ext cx="631190" cy="0"/>
          </a:xfrm>
          <a:custGeom>
            <a:avLst/>
            <a:gdLst/>
            <a:ahLst/>
            <a:cxnLst/>
            <a:rect l="l" t="t" r="r" b="b"/>
            <a:pathLst>
              <a:path w="631190">
                <a:moveTo>
                  <a:pt x="0" y="0"/>
                </a:moveTo>
                <a:lnTo>
                  <a:pt x="6311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3" name="bk object 3503"/>
          <p:cNvSpPr/>
          <p:nvPr/>
        </p:nvSpPr>
        <p:spPr>
          <a:xfrm>
            <a:off x="7307580" y="5878829"/>
            <a:ext cx="628650" cy="0"/>
          </a:xfrm>
          <a:custGeom>
            <a:avLst/>
            <a:gdLst/>
            <a:ahLst/>
            <a:cxnLst/>
            <a:rect l="l" t="t" r="r" b="b"/>
            <a:pathLst>
              <a:path w="628650">
                <a:moveTo>
                  <a:pt x="0" y="0"/>
                </a:moveTo>
                <a:lnTo>
                  <a:pt x="628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4" name="bk object 3504"/>
          <p:cNvSpPr/>
          <p:nvPr/>
        </p:nvSpPr>
        <p:spPr>
          <a:xfrm>
            <a:off x="7308850" y="5876925"/>
            <a:ext cx="626110" cy="0"/>
          </a:xfrm>
          <a:custGeom>
            <a:avLst/>
            <a:gdLst/>
            <a:ahLst/>
            <a:cxnLst/>
            <a:rect l="l" t="t" r="r" b="b"/>
            <a:pathLst>
              <a:path w="626109">
                <a:moveTo>
                  <a:pt x="0" y="0"/>
                </a:moveTo>
                <a:lnTo>
                  <a:pt x="6261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5" name="bk object 3505"/>
          <p:cNvSpPr/>
          <p:nvPr/>
        </p:nvSpPr>
        <p:spPr>
          <a:xfrm>
            <a:off x="7310119" y="5875654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6" name="bk object 3506"/>
          <p:cNvSpPr/>
          <p:nvPr/>
        </p:nvSpPr>
        <p:spPr>
          <a:xfrm>
            <a:off x="7302500" y="58845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09">
                <a:moveTo>
                  <a:pt x="0" y="0"/>
                </a:moveTo>
                <a:lnTo>
                  <a:pt x="6388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7" name="bk object 3507"/>
          <p:cNvSpPr/>
          <p:nvPr/>
        </p:nvSpPr>
        <p:spPr>
          <a:xfrm>
            <a:off x="7303769" y="5883275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8" name="bk object 3508"/>
          <p:cNvSpPr/>
          <p:nvPr/>
        </p:nvSpPr>
        <p:spPr>
          <a:xfrm>
            <a:off x="7305040" y="5882004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9" name="bk object 3509"/>
          <p:cNvSpPr/>
          <p:nvPr/>
        </p:nvSpPr>
        <p:spPr>
          <a:xfrm>
            <a:off x="7301230" y="5887084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0" name="bk object 3510"/>
          <p:cNvSpPr/>
          <p:nvPr/>
        </p:nvSpPr>
        <p:spPr>
          <a:xfrm>
            <a:off x="7302500" y="588581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09">
                <a:moveTo>
                  <a:pt x="0" y="0"/>
                </a:moveTo>
                <a:lnTo>
                  <a:pt x="63880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1" name="bk object 3511"/>
          <p:cNvSpPr/>
          <p:nvPr/>
        </p:nvSpPr>
        <p:spPr>
          <a:xfrm>
            <a:off x="7296150" y="5893434"/>
            <a:ext cx="651510" cy="0"/>
          </a:xfrm>
          <a:custGeom>
            <a:avLst/>
            <a:gdLst/>
            <a:ahLst/>
            <a:cxnLst/>
            <a:rect l="l" t="t" r="r" b="b"/>
            <a:pathLst>
              <a:path w="651509">
                <a:moveTo>
                  <a:pt x="0" y="0"/>
                </a:moveTo>
                <a:lnTo>
                  <a:pt x="65150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2" name="bk object 3512"/>
          <p:cNvSpPr/>
          <p:nvPr/>
        </p:nvSpPr>
        <p:spPr>
          <a:xfrm>
            <a:off x="7297419" y="5891529"/>
            <a:ext cx="648970" cy="0"/>
          </a:xfrm>
          <a:custGeom>
            <a:avLst/>
            <a:gdLst/>
            <a:ahLst/>
            <a:cxnLst/>
            <a:rect l="l" t="t" r="r" b="b"/>
            <a:pathLst>
              <a:path w="648970">
                <a:moveTo>
                  <a:pt x="0" y="0"/>
                </a:moveTo>
                <a:lnTo>
                  <a:pt x="64897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3" name="bk object 3513"/>
          <p:cNvSpPr/>
          <p:nvPr/>
        </p:nvSpPr>
        <p:spPr>
          <a:xfrm>
            <a:off x="7298690" y="588962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4" name="bk object 3514"/>
          <p:cNvSpPr/>
          <p:nvPr/>
        </p:nvSpPr>
        <p:spPr>
          <a:xfrm>
            <a:off x="7299959" y="5888354"/>
            <a:ext cx="643890" cy="0"/>
          </a:xfrm>
          <a:custGeom>
            <a:avLst/>
            <a:gdLst/>
            <a:ahLst/>
            <a:cxnLst/>
            <a:rect l="l" t="t" r="r" b="b"/>
            <a:pathLst>
              <a:path w="643890">
                <a:moveTo>
                  <a:pt x="0" y="0"/>
                </a:moveTo>
                <a:lnTo>
                  <a:pt x="64389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5" name="bk object 3515"/>
          <p:cNvSpPr/>
          <p:nvPr/>
        </p:nvSpPr>
        <p:spPr>
          <a:xfrm>
            <a:off x="7292340" y="5899150"/>
            <a:ext cx="659130" cy="0"/>
          </a:xfrm>
          <a:custGeom>
            <a:avLst/>
            <a:gdLst/>
            <a:ahLst/>
            <a:cxnLst/>
            <a:rect l="l" t="t" r="r" b="b"/>
            <a:pathLst>
              <a:path w="659129">
                <a:moveTo>
                  <a:pt x="0" y="0"/>
                </a:moveTo>
                <a:lnTo>
                  <a:pt x="65912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6" name="bk object 3516"/>
          <p:cNvSpPr/>
          <p:nvPr/>
        </p:nvSpPr>
        <p:spPr>
          <a:xfrm>
            <a:off x="7293609" y="5896609"/>
            <a:ext cx="656590" cy="0"/>
          </a:xfrm>
          <a:custGeom>
            <a:avLst/>
            <a:gdLst/>
            <a:ahLst/>
            <a:cxnLst/>
            <a:rect l="l" t="t" r="r" b="b"/>
            <a:pathLst>
              <a:path w="656590">
                <a:moveTo>
                  <a:pt x="0" y="0"/>
                </a:moveTo>
                <a:lnTo>
                  <a:pt x="65659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7" name="bk object 3517"/>
          <p:cNvSpPr/>
          <p:nvPr/>
        </p:nvSpPr>
        <p:spPr>
          <a:xfrm>
            <a:off x="7294880" y="5894704"/>
            <a:ext cx="654050" cy="0"/>
          </a:xfrm>
          <a:custGeom>
            <a:avLst/>
            <a:gdLst/>
            <a:ahLst/>
            <a:cxnLst/>
            <a:rect l="l" t="t" r="r" b="b"/>
            <a:pathLst>
              <a:path w="654050">
                <a:moveTo>
                  <a:pt x="0" y="0"/>
                </a:moveTo>
                <a:lnTo>
                  <a:pt x="65405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8" name="bk object 3518"/>
          <p:cNvSpPr/>
          <p:nvPr/>
        </p:nvSpPr>
        <p:spPr>
          <a:xfrm>
            <a:off x="7288530" y="5905500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9" name="bk object 3519"/>
          <p:cNvSpPr/>
          <p:nvPr/>
        </p:nvSpPr>
        <p:spPr>
          <a:xfrm>
            <a:off x="7289800" y="5902959"/>
            <a:ext cx="664210" cy="0"/>
          </a:xfrm>
          <a:custGeom>
            <a:avLst/>
            <a:gdLst/>
            <a:ahLst/>
            <a:cxnLst/>
            <a:rect l="l" t="t" r="r" b="b"/>
            <a:pathLst>
              <a:path w="664209">
                <a:moveTo>
                  <a:pt x="0" y="0"/>
                </a:moveTo>
                <a:lnTo>
                  <a:pt x="66420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0" name="bk object 3520"/>
          <p:cNvSpPr/>
          <p:nvPr/>
        </p:nvSpPr>
        <p:spPr>
          <a:xfrm>
            <a:off x="7291069" y="590105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7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1" name="bk object 3521"/>
          <p:cNvSpPr/>
          <p:nvPr/>
        </p:nvSpPr>
        <p:spPr>
          <a:xfrm>
            <a:off x="7274559" y="5937884"/>
            <a:ext cx="695960" cy="0"/>
          </a:xfrm>
          <a:custGeom>
            <a:avLst/>
            <a:gdLst/>
            <a:ahLst/>
            <a:cxnLst/>
            <a:rect l="l" t="t" r="r" b="b"/>
            <a:pathLst>
              <a:path w="695959">
                <a:moveTo>
                  <a:pt x="0" y="0"/>
                </a:moveTo>
                <a:lnTo>
                  <a:pt x="69595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2" name="bk object 3522"/>
          <p:cNvSpPr/>
          <p:nvPr/>
        </p:nvSpPr>
        <p:spPr>
          <a:xfrm>
            <a:off x="7274559" y="5935345"/>
            <a:ext cx="694690" cy="0"/>
          </a:xfrm>
          <a:custGeom>
            <a:avLst/>
            <a:gdLst/>
            <a:ahLst/>
            <a:cxnLst/>
            <a:rect l="l" t="t" r="r" b="b"/>
            <a:pathLst>
              <a:path w="694690">
                <a:moveTo>
                  <a:pt x="0" y="0"/>
                </a:moveTo>
                <a:lnTo>
                  <a:pt x="694690" y="0"/>
                </a:lnTo>
              </a:path>
            </a:pathLst>
          </a:custGeom>
          <a:ln w="3809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3" name="bk object 3523"/>
          <p:cNvSpPr/>
          <p:nvPr/>
        </p:nvSpPr>
        <p:spPr>
          <a:xfrm>
            <a:off x="7275830" y="5932170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4" name="bk object 3524"/>
          <p:cNvSpPr/>
          <p:nvPr/>
        </p:nvSpPr>
        <p:spPr>
          <a:xfrm>
            <a:off x="7277100" y="5928995"/>
            <a:ext cx="689610" cy="0"/>
          </a:xfrm>
          <a:custGeom>
            <a:avLst/>
            <a:gdLst/>
            <a:ahLst/>
            <a:cxnLst/>
            <a:rect l="l" t="t" r="r" b="b"/>
            <a:pathLst>
              <a:path w="689609">
                <a:moveTo>
                  <a:pt x="0" y="0"/>
                </a:moveTo>
                <a:lnTo>
                  <a:pt x="689609" y="0"/>
                </a:lnTo>
              </a:path>
            </a:pathLst>
          </a:custGeom>
          <a:ln w="3809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5" name="bk object 3525"/>
          <p:cNvSpPr/>
          <p:nvPr/>
        </p:nvSpPr>
        <p:spPr>
          <a:xfrm>
            <a:off x="7278369" y="5925820"/>
            <a:ext cx="687070" cy="0"/>
          </a:xfrm>
          <a:custGeom>
            <a:avLst/>
            <a:gdLst/>
            <a:ahLst/>
            <a:cxnLst/>
            <a:rect l="l" t="t" r="r" b="b"/>
            <a:pathLst>
              <a:path w="687070">
                <a:moveTo>
                  <a:pt x="0" y="0"/>
                </a:moveTo>
                <a:lnTo>
                  <a:pt x="68707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6" name="bk object 3526"/>
          <p:cNvSpPr/>
          <p:nvPr/>
        </p:nvSpPr>
        <p:spPr>
          <a:xfrm>
            <a:off x="7279640" y="5923279"/>
            <a:ext cx="684530" cy="0"/>
          </a:xfrm>
          <a:custGeom>
            <a:avLst/>
            <a:gdLst/>
            <a:ahLst/>
            <a:cxnLst/>
            <a:rect l="l" t="t" r="r" b="b"/>
            <a:pathLst>
              <a:path w="684529">
                <a:moveTo>
                  <a:pt x="0" y="0"/>
                </a:moveTo>
                <a:lnTo>
                  <a:pt x="68452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7" name="bk object 3527"/>
          <p:cNvSpPr/>
          <p:nvPr/>
        </p:nvSpPr>
        <p:spPr>
          <a:xfrm>
            <a:off x="7280909" y="5920104"/>
            <a:ext cx="681990" cy="0"/>
          </a:xfrm>
          <a:custGeom>
            <a:avLst/>
            <a:gdLst/>
            <a:ahLst/>
            <a:cxnLst/>
            <a:rect l="l" t="t" r="r" b="b"/>
            <a:pathLst>
              <a:path w="681990">
                <a:moveTo>
                  <a:pt x="0" y="0"/>
                </a:moveTo>
                <a:lnTo>
                  <a:pt x="681990" y="0"/>
                </a:lnTo>
              </a:path>
            </a:pathLst>
          </a:custGeom>
          <a:ln w="3809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8" name="bk object 3528"/>
          <p:cNvSpPr/>
          <p:nvPr/>
        </p:nvSpPr>
        <p:spPr>
          <a:xfrm>
            <a:off x="7282180" y="5916929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45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9" name="bk object 3529"/>
          <p:cNvSpPr/>
          <p:nvPr/>
        </p:nvSpPr>
        <p:spPr>
          <a:xfrm>
            <a:off x="7283450" y="5914390"/>
            <a:ext cx="676910" cy="0"/>
          </a:xfrm>
          <a:custGeom>
            <a:avLst/>
            <a:gdLst/>
            <a:ahLst/>
            <a:cxnLst/>
            <a:rect l="l" t="t" r="r" b="b"/>
            <a:pathLst>
              <a:path w="676909">
                <a:moveTo>
                  <a:pt x="0" y="0"/>
                </a:moveTo>
                <a:lnTo>
                  <a:pt x="67690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0" name="bk object 3530"/>
          <p:cNvSpPr/>
          <p:nvPr/>
        </p:nvSpPr>
        <p:spPr>
          <a:xfrm>
            <a:off x="7284719" y="5911850"/>
            <a:ext cx="674370" cy="0"/>
          </a:xfrm>
          <a:custGeom>
            <a:avLst/>
            <a:gdLst/>
            <a:ahLst/>
            <a:cxnLst/>
            <a:rect l="l" t="t" r="r" b="b"/>
            <a:pathLst>
              <a:path w="674370">
                <a:moveTo>
                  <a:pt x="0" y="0"/>
                </a:moveTo>
                <a:lnTo>
                  <a:pt x="67437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1" name="bk object 3531"/>
          <p:cNvSpPr/>
          <p:nvPr/>
        </p:nvSpPr>
        <p:spPr>
          <a:xfrm>
            <a:off x="7285990" y="5909309"/>
            <a:ext cx="671830" cy="0"/>
          </a:xfrm>
          <a:custGeom>
            <a:avLst/>
            <a:gdLst/>
            <a:ahLst/>
            <a:cxnLst/>
            <a:rect l="l" t="t" r="r" b="b"/>
            <a:pathLst>
              <a:path w="671829">
                <a:moveTo>
                  <a:pt x="0" y="0"/>
                </a:moveTo>
                <a:lnTo>
                  <a:pt x="67182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2" name="bk object 3532"/>
          <p:cNvSpPr/>
          <p:nvPr/>
        </p:nvSpPr>
        <p:spPr>
          <a:xfrm>
            <a:off x="7287259" y="5907404"/>
            <a:ext cx="669290" cy="0"/>
          </a:xfrm>
          <a:custGeom>
            <a:avLst/>
            <a:gdLst/>
            <a:ahLst/>
            <a:cxnLst/>
            <a:rect l="l" t="t" r="r" b="b"/>
            <a:pathLst>
              <a:path w="669290">
                <a:moveTo>
                  <a:pt x="0" y="0"/>
                </a:moveTo>
                <a:lnTo>
                  <a:pt x="66929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3" name="bk object 3533"/>
          <p:cNvSpPr/>
          <p:nvPr/>
        </p:nvSpPr>
        <p:spPr>
          <a:xfrm>
            <a:off x="7272019" y="5944870"/>
            <a:ext cx="699770" cy="0"/>
          </a:xfrm>
          <a:custGeom>
            <a:avLst/>
            <a:gdLst/>
            <a:ahLst/>
            <a:cxnLst/>
            <a:rect l="l" t="t" r="r" b="b"/>
            <a:pathLst>
              <a:path w="699770">
                <a:moveTo>
                  <a:pt x="0" y="0"/>
                </a:moveTo>
                <a:lnTo>
                  <a:pt x="69977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4" name="bk object 3534"/>
          <p:cNvSpPr/>
          <p:nvPr/>
        </p:nvSpPr>
        <p:spPr>
          <a:xfrm>
            <a:off x="7273290" y="594296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5" name="bk object 3535"/>
          <p:cNvSpPr/>
          <p:nvPr/>
        </p:nvSpPr>
        <p:spPr>
          <a:xfrm>
            <a:off x="7273290" y="594042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809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6" name="bk object 3536"/>
          <p:cNvSpPr/>
          <p:nvPr/>
        </p:nvSpPr>
        <p:spPr>
          <a:xfrm>
            <a:off x="7272019" y="5946775"/>
            <a:ext cx="699770" cy="0"/>
          </a:xfrm>
          <a:custGeom>
            <a:avLst/>
            <a:gdLst/>
            <a:ahLst/>
            <a:cxnLst/>
            <a:rect l="l" t="t" r="r" b="b"/>
            <a:pathLst>
              <a:path w="699770">
                <a:moveTo>
                  <a:pt x="0" y="0"/>
                </a:moveTo>
                <a:lnTo>
                  <a:pt x="69977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7" name="bk object 3537"/>
          <p:cNvSpPr/>
          <p:nvPr/>
        </p:nvSpPr>
        <p:spPr>
          <a:xfrm>
            <a:off x="7270750" y="6005829"/>
            <a:ext cx="702310" cy="0"/>
          </a:xfrm>
          <a:custGeom>
            <a:avLst/>
            <a:gdLst/>
            <a:ahLst/>
            <a:cxnLst/>
            <a:rect l="l" t="t" r="r" b="b"/>
            <a:pathLst>
              <a:path w="702309">
                <a:moveTo>
                  <a:pt x="0" y="0"/>
                </a:moveTo>
                <a:lnTo>
                  <a:pt x="702309" y="0"/>
                </a:lnTo>
              </a:path>
            </a:pathLst>
          </a:custGeom>
          <a:ln w="5080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8" name="bk object 3538"/>
          <p:cNvSpPr/>
          <p:nvPr/>
        </p:nvSpPr>
        <p:spPr>
          <a:xfrm>
            <a:off x="7269480" y="6000115"/>
            <a:ext cx="704850" cy="0"/>
          </a:xfrm>
          <a:custGeom>
            <a:avLst/>
            <a:gdLst/>
            <a:ahLst/>
            <a:cxnLst/>
            <a:rect l="l" t="t" r="r" b="b"/>
            <a:pathLst>
              <a:path w="704850">
                <a:moveTo>
                  <a:pt x="0" y="0"/>
                </a:moveTo>
                <a:lnTo>
                  <a:pt x="704850" y="0"/>
                </a:lnTo>
              </a:path>
            </a:pathLst>
          </a:custGeom>
          <a:ln w="6350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9" name="bk object 3539"/>
          <p:cNvSpPr/>
          <p:nvPr/>
        </p:nvSpPr>
        <p:spPr>
          <a:xfrm>
            <a:off x="7269480" y="5995670"/>
            <a:ext cx="706120" cy="0"/>
          </a:xfrm>
          <a:custGeom>
            <a:avLst/>
            <a:gdLst/>
            <a:ahLst/>
            <a:cxnLst/>
            <a:rect l="l" t="t" r="r" b="b"/>
            <a:pathLst>
              <a:path w="706120">
                <a:moveTo>
                  <a:pt x="0" y="0"/>
                </a:moveTo>
                <a:lnTo>
                  <a:pt x="70612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0" name="bk object 3540"/>
          <p:cNvSpPr/>
          <p:nvPr/>
        </p:nvSpPr>
        <p:spPr>
          <a:xfrm>
            <a:off x="7268209" y="597852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90" y="0"/>
                </a:lnTo>
              </a:path>
            </a:pathLst>
          </a:custGeom>
          <a:ln w="31750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1" name="bk object 3541"/>
          <p:cNvSpPr/>
          <p:nvPr/>
        </p:nvSpPr>
        <p:spPr>
          <a:xfrm>
            <a:off x="7268209" y="59613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4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2" name="bk object 3542"/>
          <p:cNvSpPr/>
          <p:nvPr/>
        </p:nvSpPr>
        <p:spPr>
          <a:xfrm>
            <a:off x="7269480" y="5960109"/>
            <a:ext cx="706120" cy="0"/>
          </a:xfrm>
          <a:custGeom>
            <a:avLst/>
            <a:gdLst/>
            <a:ahLst/>
            <a:cxnLst/>
            <a:rect l="l" t="t" r="r" b="b"/>
            <a:pathLst>
              <a:path w="706120">
                <a:moveTo>
                  <a:pt x="0" y="0"/>
                </a:moveTo>
                <a:lnTo>
                  <a:pt x="70612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3" name="bk object 3543"/>
          <p:cNvSpPr/>
          <p:nvPr/>
        </p:nvSpPr>
        <p:spPr>
          <a:xfrm>
            <a:off x="7269480" y="5956300"/>
            <a:ext cx="704850" cy="0"/>
          </a:xfrm>
          <a:custGeom>
            <a:avLst/>
            <a:gdLst/>
            <a:ahLst/>
            <a:cxnLst/>
            <a:rect l="l" t="t" r="r" b="b"/>
            <a:pathLst>
              <a:path w="704850">
                <a:moveTo>
                  <a:pt x="0" y="0"/>
                </a:moveTo>
                <a:lnTo>
                  <a:pt x="704850" y="0"/>
                </a:lnTo>
              </a:path>
            </a:pathLst>
          </a:custGeom>
          <a:ln w="5080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4" name="bk object 3544"/>
          <p:cNvSpPr/>
          <p:nvPr/>
        </p:nvSpPr>
        <p:spPr>
          <a:xfrm>
            <a:off x="7270750" y="595312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5" name="bk object 3545"/>
          <p:cNvSpPr/>
          <p:nvPr/>
        </p:nvSpPr>
        <p:spPr>
          <a:xfrm>
            <a:off x="7270750" y="5951220"/>
            <a:ext cx="702310" cy="0"/>
          </a:xfrm>
          <a:custGeom>
            <a:avLst/>
            <a:gdLst/>
            <a:ahLst/>
            <a:cxnLst/>
            <a:rect l="l" t="t" r="r" b="b"/>
            <a:pathLst>
              <a:path w="702309">
                <a:moveTo>
                  <a:pt x="0" y="0"/>
                </a:moveTo>
                <a:lnTo>
                  <a:pt x="70230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6" name="bk object 3546"/>
          <p:cNvSpPr/>
          <p:nvPr/>
        </p:nvSpPr>
        <p:spPr>
          <a:xfrm>
            <a:off x="7272019" y="594931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40">
                <a:moveTo>
                  <a:pt x="0" y="0"/>
                </a:moveTo>
                <a:lnTo>
                  <a:pt x="70104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7" name="bk object 3547"/>
          <p:cNvSpPr/>
          <p:nvPr/>
        </p:nvSpPr>
        <p:spPr>
          <a:xfrm>
            <a:off x="7272019" y="6008370"/>
            <a:ext cx="699770" cy="60960"/>
          </a:xfrm>
          <a:custGeom>
            <a:avLst/>
            <a:gdLst/>
            <a:ahLst/>
            <a:cxnLst/>
            <a:rect l="l" t="t" r="r" b="b"/>
            <a:pathLst>
              <a:path w="699770" h="60960">
                <a:moveTo>
                  <a:pt x="671829" y="59689"/>
                </a:moveTo>
                <a:lnTo>
                  <a:pt x="29209" y="59689"/>
                </a:lnTo>
                <a:lnTo>
                  <a:pt x="29209" y="60959"/>
                </a:lnTo>
                <a:lnTo>
                  <a:pt x="671829" y="60959"/>
                </a:lnTo>
                <a:lnTo>
                  <a:pt x="671829" y="59689"/>
                </a:lnTo>
                <a:close/>
              </a:path>
              <a:path w="699770" h="60960">
                <a:moveTo>
                  <a:pt x="673100" y="57149"/>
                </a:moveTo>
                <a:lnTo>
                  <a:pt x="26670" y="57149"/>
                </a:lnTo>
                <a:lnTo>
                  <a:pt x="26670" y="58419"/>
                </a:lnTo>
                <a:lnTo>
                  <a:pt x="27939" y="58419"/>
                </a:lnTo>
                <a:lnTo>
                  <a:pt x="27939" y="59689"/>
                </a:lnTo>
                <a:lnTo>
                  <a:pt x="673099" y="59689"/>
                </a:lnTo>
                <a:lnTo>
                  <a:pt x="673100" y="57149"/>
                </a:lnTo>
                <a:close/>
              </a:path>
              <a:path w="699770" h="60960">
                <a:moveTo>
                  <a:pt x="675640" y="54609"/>
                </a:moveTo>
                <a:lnTo>
                  <a:pt x="25400" y="54609"/>
                </a:lnTo>
                <a:lnTo>
                  <a:pt x="25400" y="57149"/>
                </a:lnTo>
                <a:lnTo>
                  <a:pt x="674370" y="57149"/>
                </a:lnTo>
                <a:lnTo>
                  <a:pt x="674370" y="55879"/>
                </a:lnTo>
                <a:lnTo>
                  <a:pt x="675640" y="55879"/>
                </a:lnTo>
                <a:lnTo>
                  <a:pt x="675640" y="54609"/>
                </a:lnTo>
                <a:close/>
              </a:path>
              <a:path w="699770" h="60960">
                <a:moveTo>
                  <a:pt x="676909" y="53339"/>
                </a:moveTo>
                <a:lnTo>
                  <a:pt x="24129" y="53339"/>
                </a:lnTo>
                <a:lnTo>
                  <a:pt x="24129" y="54609"/>
                </a:lnTo>
                <a:lnTo>
                  <a:pt x="676909" y="54609"/>
                </a:lnTo>
                <a:lnTo>
                  <a:pt x="676909" y="53339"/>
                </a:lnTo>
                <a:close/>
              </a:path>
              <a:path w="699770" h="60960">
                <a:moveTo>
                  <a:pt x="680720" y="45719"/>
                </a:moveTo>
                <a:lnTo>
                  <a:pt x="19050" y="45719"/>
                </a:lnTo>
                <a:lnTo>
                  <a:pt x="19050" y="46989"/>
                </a:lnTo>
                <a:lnTo>
                  <a:pt x="20320" y="46989"/>
                </a:lnTo>
                <a:lnTo>
                  <a:pt x="20320" y="49529"/>
                </a:lnTo>
                <a:lnTo>
                  <a:pt x="21589" y="49529"/>
                </a:lnTo>
                <a:lnTo>
                  <a:pt x="21589" y="52069"/>
                </a:lnTo>
                <a:lnTo>
                  <a:pt x="22859" y="52069"/>
                </a:lnTo>
                <a:lnTo>
                  <a:pt x="22859" y="53339"/>
                </a:lnTo>
                <a:lnTo>
                  <a:pt x="678179" y="53339"/>
                </a:lnTo>
                <a:lnTo>
                  <a:pt x="678179" y="50799"/>
                </a:lnTo>
                <a:lnTo>
                  <a:pt x="679449" y="50799"/>
                </a:lnTo>
                <a:lnTo>
                  <a:pt x="679450" y="48259"/>
                </a:lnTo>
                <a:lnTo>
                  <a:pt x="680720" y="48259"/>
                </a:lnTo>
                <a:lnTo>
                  <a:pt x="680720" y="45719"/>
                </a:lnTo>
                <a:close/>
              </a:path>
              <a:path w="699770" h="60960">
                <a:moveTo>
                  <a:pt x="681989" y="43179"/>
                </a:moveTo>
                <a:lnTo>
                  <a:pt x="17779" y="43179"/>
                </a:lnTo>
                <a:lnTo>
                  <a:pt x="17779" y="45719"/>
                </a:lnTo>
                <a:lnTo>
                  <a:pt x="681989" y="45719"/>
                </a:lnTo>
                <a:lnTo>
                  <a:pt x="681989" y="43179"/>
                </a:lnTo>
                <a:close/>
              </a:path>
              <a:path w="699770" h="60960">
                <a:moveTo>
                  <a:pt x="684529" y="39369"/>
                </a:moveTo>
                <a:lnTo>
                  <a:pt x="15239" y="39369"/>
                </a:lnTo>
                <a:lnTo>
                  <a:pt x="15239" y="40639"/>
                </a:lnTo>
                <a:lnTo>
                  <a:pt x="16509" y="40639"/>
                </a:lnTo>
                <a:lnTo>
                  <a:pt x="16509" y="43179"/>
                </a:lnTo>
                <a:lnTo>
                  <a:pt x="683259" y="43179"/>
                </a:lnTo>
                <a:lnTo>
                  <a:pt x="683259" y="41909"/>
                </a:lnTo>
                <a:lnTo>
                  <a:pt x="684529" y="41909"/>
                </a:lnTo>
                <a:lnTo>
                  <a:pt x="684529" y="39369"/>
                </a:lnTo>
                <a:close/>
              </a:path>
              <a:path w="699770" h="60960">
                <a:moveTo>
                  <a:pt x="685800" y="36829"/>
                </a:moveTo>
                <a:lnTo>
                  <a:pt x="13970" y="36829"/>
                </a:lnTo>
                <a:lnTo>
                  <a:pt x="13970" y="39369"/>
                </a:lnTo>
                <a:lnTo>
                  <a:pt x="685800" y="39369"/>
                </a:lnTo>
                <a:lnTo>
                  <a:pt x="685800" y="36829"/>
                </a:lnTo>
                <a:close/>
              </a:path>
              <a:path w="699770" h="60960">
                <a:moveTo>
                  <a:pt x="687070" y="34289"/>
                </a:moveTo>
                <a:lnTo>
                  <a:pt x="12700" y="34289"/>
                </a:lnTo>
                <a:lnTo>
                  <a:pt x="12700" y="36829"/>
                </a:lnTo>
                <a:lnTo>
                  <a:pt x="687070" y="36829"/>
                </a:lnTo>
                <a:lnTo>
                  <a:pt x="687070" y="34289"/>
                </a:lnTo>
                <a:close/>
              </a:path>
              <a:path w="699770" h="60960">
                <a:moveTo>
                  <a:pt x="688339" y="31749"/>
                </a:moveTo>
                <a:lnTo>
                  <a:pt x="11429" y="31749"/>
                </a:lnTo>
                <a:lnTo>
                  <a:pt x="11429" y="34289"/>
                </a:lnTo>
                <a:lnTo>
                  <a:pt x="688339" y="34289"/>
                </a:lnTo>
                <a:lnTo>
                  <a:pt x="688339" y="31749"/>
                </a:lnTo>
                <a:close/>
              </a:path>
              <a:path w="699770" h="60960">
                <a:moveTo>
                  <a:pt x="689609" y="30479"/>
                </a:moveTo>
                <a:lnTo>
                  <a:pt x="10159" y="30479"/>
                </a:lnTo>
                <a:lnTo>
                  <a:pt x="10159" y="31749"/>
                </a:lnTo>
                <a:lnTo>
                  <a:pt x="689609" y="31749"/>
                </a:lnTo>
                <a:lnTo>
                  <a:pt x="689609" y="30479"/>
                </a:lnTo>
                <a:close/>
              </a:path>
              <a:path w="699770" h="60960">
                <a:moveTo>
                  <a:pt x="690879" y="26669"/>
                </a:moveTo>
                <a:lnTo>
                  <a:pt x="8889" y="26669"/>
                </a:lnTo>
                <a:lnTo>
                  <a:pt x="8889" y="30479"/>
                </a:lnTo>
                <a:lnTo>
                  <a:pt x="10159" y="30479"/>
                </a:lnTo>
                <a:lnTo>
                  <a:pt x="10159" y="29209"/>
                </a:lnTo>
                <a:lnTo>
                  <a:pt x="690879" y="29209"/>
                </a:lnTo>
                <a:lnTo>
                  <a:pt x="690879" y="26669"/>
                </a:lnTo>
                <a:close/>
              </a:path>
              <a:path w="699770" h="60960">
                <a:moveTo>
                  <a:pt x="690879" y="29209"/>
                </a:moveTo>
                <a:lnTo>
                  <a:pt x="689609" y="29209"/>
                </a:lnTo>
                <a:lnTo>
                  <a:pt x="689609" y="30479"/>
                </a:lnTo>
                <a:lnTo>
                  <a:pt x="690879" y="30479"/>
                </a:lnTo>
                <a:lnTo>
                  <a:pt x="690879" y="29209"/>
                </a:lnTo>
                <a:close/>
              </a:path>
              <a:path w="699770" h="60960">
                <a:moveTo>
                  <a:pt x="692150" y="24129"/>
                </a:moveTo>
                <a:lnTo>
                  <a:pt x="7620" y="24129"/>
                </a:lnTo>
                <a:lnTo>
                  <a:pt x="7620" y="26669"/>
                </a:lnTo>
                <a:lnTo>
                  <a:pt x="692150" y="26669"/>
                </a:lnTo>
                <a:lnTo>
                  <a:pt x="692150" y="24129"/>
                </a:lnTo>
                <a:close/>
              </a:path>
              <a:path w="699770" h="60960">
                <a:moveTo>
                  <a:pt x="693420" y="20319"/>
                </a:moveTo>
                <a:lnTo>
                  <a:pt x="6350" y="20319"/>
                </a:lnTo>
                <a:lnTo>
                  <a:pt x="6350" y="24129"/>
                </a:lnTo>
                <a:lnTo>
                  <a:pt x="693420" y="24129"/>
                </a:lnTo>
                <a:lnTo>
                  <a:pt x="693420" y="20319"/>
                </a:lnTo>
                <a:close/>
              </a:path>
              <a:path w="699770" h="60960">
                <a:moveTo>
                  <a:pt x="694689" y="17779"/>
                </a:moveTo>
                <a:lnTo>
                  <a:pt x="5079" y="17779"/>
                </a:lnTo>
                <a:lnTo>
                  <a:pt x="5079" y="20319"/>
                </a:lnTo>
                <a:lnTo>
                  <a:pt x="694689" y="20319"/>
                </a:lnTo>
                <a:lnTo>
                  <a:pt x="694689" y="17779"/>
                </a:lnTo>
                <a:close/>
              </a:path>
              <a:path w="699770" h="60960">
                <a:moveTo>
                  <a:pt x="695959" y="15239"/>
                </a:moveTo>
                <a:lnTo>
                  <a:pt x="3809" y="15239"/>
                </a:lnTo>
                <a:lnTo>
                  <a:pt x="3809" y="17779"/>
                </a:lnTo>
                <a:lnTo>
                  <a:pt x="695959" y="17779"/>
                </a:lnTo>
                <a:lnTo>
                  <a:pt x="695959" y="15239"/>
                </a:lnTo>
                <a:close/>
              </a:path>
              <a:path w="699770" h="60960">
                <a:moveTo>
                  <a:pt x="697229" y="11429"/>
                </a:moveTo>
                <a:lnTo>
                  <a:pt x="2539" y="11429"/>
                </a:lnTo>
                <a:lnTo>
                  <a:pt x="2539" y="15239"/>
                </a:lnTo>
                <a:lnTo>
                  <a:pt x="697229" y="15239"/>
                </a:lnTo>
                <a:lnTo>
                  <a:pt x="697229" y="11429"/>
                </a:lnTo>
                <a:close/>
              </a:path>
              <a:path w="699770" h="60960">
                <a:moveTo>
                  <a:pt x="698500" y="5079"/>
                </a:moveTo>
                <a:lnTo>
                  <a:pt x="1270" y="5079"/>
                </a:lnTo>
                <a:lnTo>
                  <a:pt x="1270" y="11429"/>
                </a:lnTo>
                <a:lnTo>
                  <a:pt x="2539" y="11429"/>
                </a:lnTo>
                <a:lnTo>
                  <a:pt x="2539" y="10159"/>
                </a:lnTo>
                <a:lnTo>
                  <a:pt x="698500" y="10159"/>
                </a:lnTo>
                <a:lnTo>
                  <a:pt x="698500" y="5079"/>
                </a:lnTo>
                <a:close/>
              </a:path>
              <a:path w="699770" h="60960">
                <a:moveTo>
                  <a:pt x="698500" y="10159"/>
                </a:moveTo>
                <a:lnTo>
                  <a:pt x="697229" y="10159"/>
                </a:lnTo>
                <a:lnTo>
                  <a:pt x="697229" y="11429"/>
                </a:lnTo>
                <a:lnTo>
                  <a:pt x="698500" y="11429"/>
                </a:lnTo>
                <a:lnTo>
                  <a:pt x="698500" y="10159"/>
                </a:lnTo>
                <a:close/>
              </a:path>
              <a:path w="699770" h="60960">
                <a:moveTo>
                  <a:pt x="699770" y="0"/>
                </a:moveTo>
                <a:lnTo>
                  <a:pt x="0" y="0"/>
                </a:lnTo>
                <a:lnTo>
                  <a:pt x="0" y="5079"/>
                </a:lnTo>
                <a:lnTo>
                  <a:pt x="699770" y="5079"/>
                </a:lnTo>
                <a:lnTo>
                  <a:pt x="699770" y="0"/>
                </a:lnTo>
                <a:close/>
              </a:path>
            </a:pathLst>
          </a:custGeom>
          <a:solidFill>
            <a:srgbClr val="03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8" name="bk object 3548"/>
          <p:cNvSpPr/>
          <p:nvPr/>
        </p:nvSpPr>
        <p:spPr>
          <a:xfrm>
            <a:off x="7373619" y="61309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40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9" name="bk object 3549"/>
          <p:cNvSpPr/>
          <p:nvPr/>
        </p:nvSpPr>
        <p:spPr>
          <a:xfrm>
            <a:off x="7371080" y="612965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0" name="bk object 3550"/>
          <p:cNvSpPr/>
          <p:nvPr/>
        </p:nvSpPr>
        <p:spPr>
          <a:xfrm>
            <a:off x="7369809" y="6128384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5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1" name="bk object 3551"/>
          <p:cNvSpPr/>
          <p:nvPr/>
        </p:nvSpPr>
        <p:spPr>
          <a:xfrm>
            <a:off x="7367269" y="6127115"/>
            <a:ext cx="509270" cy="0"/>
          </a:xfrm>
          <a:custGeom>
            <a:avLst/>
            <a:gdLst/>
            <a:ahLst/>
            <a:cxnLst/>
            <a:rect l="l" t="t" r="r" b="b"/>
            <a:pathLst>
              <a:path w="509270">
                <a:moveTo>
                  <a:pt x="0" y="0"/>
                </a:moveTo>
                <a:lnTo>
                  <a:pt x="5092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2" name="bk object 3552"/>
          <p:cNvSpPr/>
          <p:nvPr/>
        </p:nvSpPr>
        <p:spPr>
          <a:xfrm>
            <a:off x="7366000" y="6125845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3" name="bk object 3553"/>
          <p:cNvSpPr/>
          <p:nvPr/>
        </p:nvSpPr>
        <p:spPr>
          <a:xfrm>
            <a:off x="7363459" y="612457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4" name="bk object 3554"/>
          <p:cNvSpPr/>
          <p:nvPr/>
        </p:nvSpPr>
        <p:spPr>
          <a:xfrm>
            <a:off x="7362190" y="6123304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5" name="bk object 3555"/>
          <p:cNvSpPr/>
          <p:nvPr/>
        </p:nvSpPr>
        <p:spPr>
          <a:xfrm>
            <a:off x="7359650" y="6122034"/>
            <a:ext cx="524510" cy="0"/>
          </a:xfrm>
          <a:custGeom>
            <a:avLst/>
            <a:gdLst/>
            <a:ahLst/>
            <a:cxnLst/>
            <a:rect l="l" t="t" r="r" b="b"/>
            <a:pathLst>
              <a:path w="524509">
                <a:moveTo>
                  <a:pt x="0" y="0"/>
                </a:moveTo>
                <a:lnTo>
                  <a:pt x="5245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6" name="bk object 3556"/>
          <p:cNvSpPr/>
          <p:nvPr/>
        </p:nvSpPr>
        <p:spPr>
          <a:xfrm>
            <a:off x="7358380" y="612076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7" name="bk object 3557"/>
          <p:cNvSpPr/>
          <p:nvPr/>
        </p:nvSpPr>
        <p:spPr>
          <a:xfrm>
            <a:off x="7355840" y="61194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8" name="bk object 3558"/>
          <p:cNvSpPr/>
          <p:nvPr/>
        </p:nvSpPr>
        <p:spPr>
          <a:xfrm>
            <a:off x="7354569" y="611822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9" name="bk object 3559"/>
          <p:cNvSpPr/>
          <p:nvPr/>
        </p:nvSpPr>
        <p:spPr>
          <a:xfrm>
            <a:off x="7352030" y="6116954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0" name="bk object 3560"/>
          <p:cNvSpPr/>
          <p:nvPr/>
        </p:nvSpPr>
        <p:spPr>
          <a:xfrm>
            <a:off x="7350759" y="611568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59">
                <a:moveTo>
                  <a:pt x="0" y="0"/>
                </a:moveTo>
                <a:lnTo>
                  <a:pt x="54355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1" name="bk object 3561"/>
          <p:cNvSpPr/>
          <p:nvPr/>
        </p:nvSpPr>
        <p:spPr>
          <a:xfrm>
            <a:off x="7348219" y="611441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3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2" name="bk object 3562"/>
          <p:cNvSpPr/>
          <p:nvPr/>
        </p:nvSpPr>
        <p:spPr>
          <a:xfrm>
            <a:off x="7346950" y="6113145"/>
            <a:ext cx="549910" cy="0"/>
          </a:xfrm>
          <a:custGeom>
            <a:avLst/>
            <a:gdLst/>
            <a:ahLst/>
            <a:cxnLst/>
            <a:rect l="l" t="t" r="r" b="b"/>
            <a:pathLst>
              <a:path w="549909">
                <a:moveTo>
                  <a:pt x="0" y="0"/>
                </a:moveTo>
                <a:lnTo>
                  <a:pt x="5499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3" name="bk object 3563"/>
          <p:cNvSpPr/>
          <p:nvPr/>
        </p:nvSpPr>
        <p:spPr>
          <a:xfrm>
            <a:off x="7345680" y="611187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4" name="bk object 3564"/>
          <p:cNvSpPr/>
          <p:nvPr/>
        </p:nvSpPr>
        <p:spPr>
          <a:xfrm>
            <a:off x="7343140" y="6110604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5" name="bk object 3565"/>
          <p:cNvSpPr/>
          <p:nvPr/>
        </p:nvSpPr>
        <p:spPr>
          <a:xfrm>
            <a:off x="7341869" y="6109334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6" name="bk object 3566"/>
          <p:cNvSpPr/>
          <p:nvPr/>
        </p:nvSpPr>
        <p:spPr>
          <a:xfrm>
            <a:off x="7340600" y="6108065"/>
            <a:ext cx="562610" cy="0"/>
          </a:xfrm>
          <a:custGeom>
            <a:avLst/>
            <a:gdLst/>
            <a:ahLst/>
            <a:cxnLst/>
            <a:rect l="l" t="t" r="r" b="b"/>
            <a:pathLst>
              <a:path w="562609">
                <a:moveTo>
                  <a:pt x="0" y="0"/>
                </a:moveTo>
                <a:lnTo>
                  <a:pt x="5626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7" name="bk object 3567"/>
          <p:cNvSpPr/>
          <p:nvPr/>
        </p:nvSpPr>
        <p:spPr>
          <a:xfrm>
            <a:off x="7339330" y="610679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8" name="bk object 3568"/>
          <p:cNvSpPr/>
          <p:nvPr/>
        </p:nvSpPr>
        <p:spPr>
          <a:xfrm>
            <a:off x="7338059" y="61055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59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9" name="bk object 3569"/>
          <p:cNvSpPr/>
          <p:nvPr/>
        </p:nvSpPr>
        <p:spPr>
          <a:xfrm>
            <a:off x="7335519" y="6104254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0" name="bk object 3570"/>
          <p:cNvSpPr/>
          <p:nvPr/>
        </p:nvSpPr>
        <p:spPr>
          <a:xfrm>
            <a:off x="7334250" y="6102984"/>
            <a:ext cx="575310" cy="0"/>
          </a:xfrm>
          <a:custGeom>
            <a:avLst/>
            <a:gdLst/>
            <a:ahLst/>
            <a:cxnLst/>
            <a:rect l="l" t="t" r="r" b="b"/>
            <a:pathLst>
              <a:path w="575309">
                <a:moveTo>
                  <a:pt x="0" y="0"/>
                </a:moveTo>
                <a:lnTo>
                  <a:pt x="5753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1" name="bk object 3571"/>
          <p:cNvSpPr/>
          <p:nvPr/>
        </p:nvSpPr>
        <p:spPr>
          <a:xfrm>
            <a:off x="7332980" y="6101715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>
                <a:moveTo>
                  <a:pt x="0" y="0"/>
                </a:moveTo>
                <a:lnTo>
                  <a:pt x="57785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2" name="bk object 3572"/>
          <p:cNvSpPr/>
          <p:nvPr/>
        </p:nvSpPr>
        <p:spPr>
          <a:xfrm>
            <a:off x="7331709" y="6100445"/>
            <a:ext cx="581660" cy="0"/>
          </a:xfrm>
          <a:custGeom>
            <a:avLst/>
            <a:gdLst/>
            <a:ahLst/>
            <a:cxnLst/>
            <a:rect l="l" t="t" r="r" b="b"/>
            <a:pathLst>
              <a:path w="581659">
                <a:moveTo>
                  <a:pt x="0" y="0"/>
                </a:moveTo>
                <a:lnTo>
                  <a:pt x="58165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3" name="bk object 3573"/>
          <p:cNvSpPr/>
          <p:nvPr/>
        </p:nvSpPr>
        <p:spPr>
          <a:xfrm>
            <a:off x="7329169" y="6099175"/>
            <a:ext cx="585470" cy="0"/>
          </a:xfrm>
          <a:custGeom>
            <a:avLst/>
            <a:gdLst/>
            <a:ahLst/>
            <a:cxnLst/>
            <a:rect l="l" t="t" r="r" b="b"/>
            <a:pathLst>
              <a:path w="585470">
                <a:moveTo>
                  <a:pt x="0" y="0"/>
                </a:moveTo>
                <a:lnTo>
                  <a:pt x="5854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4" name="bk object 3574"/>
          <p:cNvSpPr/>
          <p:nvPr/>
        </p:nvSpPr>
        <p:spPr>
          <a:xfrm>
            <a:off x="7327900" y="6097904"/>
            <a:ext cx="588010" cy="0"/>
          </a:xfrm>
          <a:custGeom>
            <a:avLst/>
            <a:gdLst/>
            <a:ahLst/>
            <a:cxnLst/>
            <a:rect l="l" t="t" r="r" b="b"/>
            <a:pathLst>
              <a:path w="588009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5" name="bk object 3575"/>
          <p:cNvSpPr/>
          <p:nvPr/>
        </p:nvSpPr>
        <p:spPr>
          <a:xfrm>
            <a:off x="7326630" y="6096634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6" name="bk object 3576"/>
          <p:cNvSpPr/>
          <p:nvPr/>
        </p:nvSpPr>
        <p:spPr>
          <a:xfrm>
            <a:off x="7325359" y="6095365"/>
            <a:ext cx="593090" cy="0"/>
          </a:xfrm>
          <a:custGeom>
            <a:avLst/>
            <a:gdLst/>
            <a:ahLst/>
            <a:cxnLst/>
            <a:rect l="l" t="t" r="r" b="b"/>
            <a:pathLst>
              <a:path w="593090">
                <a:moveTo>
                  <a:pt x="0" y="0"/>
                </a:moveTo>
                <a:lnTo>
                  <a:pt x="59309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7" name="bk object 3577"/>
          <p:cNvSpPr/>
          <p:nvPr/>
        </p:nvSpPr>
        <p:spPr>
          <a:xfrm>
            <a:off x="7324090" y="609409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8" name="bk object 3578"/>
          <p:cNvSpPr/>
          <p:nvPr/>
        </p:nvSpPr>
        <p:spPr>
          <a:xfrm>
            <a:off x="7322819" y="609282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9" name="bk object 3579"/>
          <p:cNvSpPr/>
          <p:nvPr/>
        </p:nvSpPr>
        <p:spPr>
          <a:xfrm>
            <a:off x="7321550" y="6091554"/>
            <a:ext cx="600710" cy="0"/>
          </a:xfrm>
          <a:custGeom>
            <a:avLst/>
            <a:gdLst/>
            <a:ahLst/>
            <a:cxnLst/>
            <a:rect l="l" t="t" r="r" b="b"/>
            <a:pathLst>
              <a:path w="600709">
                <a:moveTo>
                  <a:pt x="0" y="0"/>
                </a:moveTo>
                <a:lnTo>
                  <a:pt x="6007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0" name="bk object 3580"/>
          <p:cNvSpPr/>
          <p:nvPr/>
        </p:nvSpPr>
        <p:spPr>
          <a:xfrm>
            <a:off x="7320280" y="6090284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1" name="bk object 3581"/>
          <p:cNvSpPr/>
          <p:nvPr/>
        </p:nvSpPr>
        <p:spPr>
          <a:xfrm>
            <a:off x="7319009" y="608901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90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2" name="bk object 3582"/>
          <p:cNvSpPr/>
          <p:nvPr/>
        </p:nvSpPr>
        <p:spPr>
          <a:xfrm>
            <a:off x="7317740" y="6087745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32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3" name="bk object 3583"/>
          <p:cNvSpPr/>
          <p:nvPr/>
        </p:nvSpPr>
        <p:spPr>
          <a:xfrm>
            <a:off x="7316469" y="608647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4" name="bk object 3584"/>
          <p:cNvSpPr/>
          <p:nvPr/>
        </p:nvSpPr>
        <p:spPr>
          <a:xfrm>
            <a:off x="7315200" y="6085204"/>
            <a:ext cx="613410" cy="0"/>
          </a:xfrm>
          <a:custGeom>
            <a:avLst/>
            <a:gdLst/>
            <a:ahLst/>
            <a:cxnLst/>
            <a:rect l="l" t="t" r="r" b="b"/>
            <a:pathLst>
              <a:path w="613409">
                <a:moveTo>
                  <a:pt x="0" y="0"/>
                </a:moveTo>
                <a:lnTo>
                  <a:pt x="6134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5" name="bk object 3585"/>
          <p:cNvSpPr/>
          <p:nvPr/>
        </p:nvSpPr>
        <p:spPr>
          <a:xfrm>
            <a:off x="7313930" y="6083934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6" name="bk object 3586"/>
          <p:cNvSpPr/>
          <p:nvPr/>
        </p:nvSpPr>
        <p:spPr>
          <a:xfrm>
            <a:off x="7312659" y="60826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90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7" name="bk object 3587"/>
          <p:cNvSpPr/>
          <p:nvPr/>
        </p:nvSpPr>
        <p:spPr>
          <a:xfrm>
            <a:off x="7311390" y="608139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8" name="bk object 3588"/>
          <p:cNvSpPr/>
          <p:nvPr/>
        </p:nvSpPr>
        <p:spPr>
          <a:xfrm>
            <a:off x="7310119" y="6080125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9" name="bk object 3589"/>
          <p:cNvSpPr/>
          <p:nvPr/>
        </p:nvSpPr>
        <p:spPr>
          <a:xfrm>
            <a:off x="7308850" y="6078854"/>
            <a:ext cx="626110" cy="0"/>
          </a:xfrm>
          <a:custGeom>
            <a:avLst/>
            <a:gdLst/>
            <a:ahLst/>
            <a:cxnLst/>
            <a:rect l="l" t="t" r="r" b="b"/>
            <a:pathLst>
              <a:path w="626109">
                <a:moveTo>
                  <a:pt x="0" y="0"/>
                </a:moveTo>
                <a:lnTo>
                  <a:pt x="6261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0" name="bk object 3590"/>
          <p:cNvSpPr/>
          <p:nvPr/>
        </p:nvSpPr>
        <p:spPr>
          <a:xfrm>
            <a:off x="7307580" y="6077584"/>
            <a:ext cx="628650" cy="0"/>
          </a:xfrm>
          <a:custGeom>
            <a:avLst/>
            <a:gdLst/>
            <a:ahLst/>
            <a:cxnLst/>
            <a:rect l="l" t="t" r="r" b="b"/>
            <a:pathLst>
              <a:path w="628650">
                <a:moveTo>
                  <a:pt x="0" y="0"/>
                </a:moveTo>
                <a:lnTo>
                  <a:pt x="62865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1" name="bk object 3591"/>
          <p:cNvSpPr/>
          <p:nvPr/>
        </p:nvSpPr>
        <p:spPr>
          <a:xfrm>
            <a:off x="7307580" y="607631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2" name="bk object 3592"/>
          <p:cNvSpPr/>
          <p:nvPr/>
        </p:nvSpPr>
        <p:spPr>
          <a:xfrm>
            <a:off x="7306309" y="6075045"/>
            <a:ext cx="631190" cy="0"/>
          </a:xfrm>
          <a:custGeom>
            <a:avLst/>
            <a:gdLst/>
            <a:ahLst/>
            <a:cxnLst/>
            <a:rect l="l" t="t" r="r" b="b"/>
            <a:pathLst>
              <a:path w="631190">
                <a:moveTo>
                  <a:pt x="0" y="0"/>
                </a:moveTo>
                <a:lnTo>
                  <a:pt x="63119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3" name="bk object 3593"/>
          <p:cNvSpPr/>
          <p:nvPr/>
        </p:nvSpPr>
        <p:spPr>
          <a:xfrm>
            <a:off x="7305040" y="60737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4" name="bk object 3594"/>
          <p:cNvSpPr/>
          <p:nvPr/>
        </p:nvSpPr>
        <p:spPr>
          <a:xfrm>
            <a:off x="7303769" y="6072504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5" name="bk object 3595"/>
          <p:cNvSpPr/>
          <p:nvPr/>
        </p:nvSpPr>
        <p:spPr>
          <a:xfrm>
            <a:off x="7302500" y="6071234"/>
            <a:ext cx="638810" cy="0"/>
          </a:xfrm>
          <a:custGeom>
            <a:avLst/>
            <a:gdLst/>
            <a:ahLst/>
            <a:cxnLst/>
            <a:rect l="l" t="t" r="r" b="b"/>
            <a:pathLst>
              <a:path w="638809">
                <a:moveTo>
                  <a:pt x="0" y="0"/>
                </a:moveTo>
                <a:lnTo>
                  <a:pt x="6388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6" name="bk object 3596"/>
          <p:cNvSpPr/>
          <p:nvPr/>
        </p:nvSpPr>
        <p:spPr>
          <a:xfrm>
            <a:off x="7302500" y="6069965"/>
            <a:ext cx="640080" cy="0"/>
          </a:xfrm>
          <a:custGeom>
            <a:avLst/>
            <a:gdLst/>
            <a:ahLst/>
            <a:cxnLst/>
            <a:rect l="l" t="t" r="r" b="b"/>
            <a:pathLst>
              <a:path w="640079">
                <a:moveTo>
                  <a:pt x="0" y="0"/>
                </a:moveTo>
                <a:lnTo>
                  <a:pt x="64007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7" name="bk object 3597"/>
          <p:cNvSpPr/>
          <p:nvPr/>
        </p:nvSpPr>
        <p:spPr>
          <a:xfrm>
            <a:off x="7621269" y="61925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8" name="bk object 3598"/>
          <p:cNvSpPr/>
          <p:nvPr/>
        </p:nvSpPr>
        <p:spPr>
          <a:xfrm>
            <a:off x="7585709" y="619125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59" h="1270">
                <a:moveTo>
                  <a:pt x="73659" y="0"/>
                </a:moveTo>
                <a:lnTo>
                  <a:pt x="0" y="0"/>
                </a:lnTo>
                <a:lnTo>
                  <a:pt x="0" y="1270"/>
                </a:lnTo>
                <a:lnTo>
                  <a:pt x="73659" y="1270"/>
                </a:lnTo>
                <a:lnTo>
                  <a:pt x="736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9" name="bk object 3599"/>
          <p:cNvSpPr/>
          <p:nvPr/>
        </p:nvSpPr>
        <p:spPr>
          <a:xfrm>
            <a:off x="7579359" y="619061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0" name="bk object 3600"/>
          <p:cNvSpPr/>
          <p:nvPr/>
        </p:nvSpPr>
        <p:spPr>
          <a:xfrm>
            <a:off x="7567930" y="618934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1" name="bk object 3601"/>
          <p:cNvSpPr/>
          <p:nvPr/>
        </p:nvSpPr>
        <p:spPr>
          <a:xfrm>
            <a:off x="7550150" y="618807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2" name="bk object 3602"/>
          <p:cNvSpPr/>
          <p:nvPr/>
        </p:nvSpPr>
        <p:spPr>
          <a:xfrm>
            <a:off x="7545069" y="6186804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3" name="bk object 3603"/>
          <p:cNvSpPr/>
          <p:nvPr/>
        </p:nvSpPr>
        <p:spPr>
          <a:xfrm>
            <a:off x="7536180" y="618553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4" name="bk object 3604"/>
          <p:cNvSpPr/>
          <p:nvPr/>
        </p:nvSpPr>
        <p:spPr>
          <a:xfrm>
            <a:off x="7528559" y="618426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5" name="bk object 3605"/>
          <p:cNvSpPr/>
          <p:nvPr/>
        </p:nvSpPr>
        <p:spPr>
          <a:xfrm>
            <a:off x="7515859" y="618299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6" name="bk object 3606"/>
          <p:cNvSpPr/>
          <p:nvPr/>
        </p:nvSpPr>
        <p:spPr>
          <a:xfrm>
            <a:off x="7512050" y="618172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90">
                <a:moveTo>
                  <a:pt x="0" y="0"/>
                </a:moveTo>
                <a:lnTo>
                  <a:pt x="2247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7" name="bk object 3607"/>
          <p:cNvSpPr/>
          <p:nvPr/>
        </p:nvSpPr>
        <p:spPr>
          <a:xfrm>
            <a:off x="7505700" y="6180454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8" name="bk object 3608"/>
          <p:cNvSpPr/>
          <p:nvPr/>
        </p:nvSpPr>
        <p:spPr>
          <a:xfrm>
            <a:off x="7499350" y="6179184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9" name="bk object 3609"/>
          <p:cNvSpPr/>
          <p:nvPr/>
        </p:nvSpPr>
        <p:spPr>
          <a:xfrm>
            <a:off x="7493000" y="617791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0" name="bk object 3610"/>
          <p:cNvSpPr/>
          <p:nvPr/>
        </p:nvSpPr>
        <p:spPr>
          <a:xfrm>
            <a:off x="7484109" y="617664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1" name="bk object 3611"/>
          <p:cNvSpPr/>
          <p:nvPr/>
        </p:nvSpPr>
        <p:spPr>
          <a:xfrm>
            <a:off x="7481569" y="617537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2" name="bk object 3612"/>
          <p:cNvSpPr/>
          <p:nvPr/>
        </p:nvSpPr>
        <p:spPr>
          <a:xfrm>
            <a:off x="7477759" y="6174104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3" name="bk object 3613"/>
          <p:cNvSpPr/>
          <p:nvPr/>
        </p:nvSpPr>
        <p:spPr>
          <a:xfrm>
            <a:off x="7473950" y="617283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4" name="bk object 3614"/>
          <p:cNvSpPr/>
          <p:nvPr/>
        </p:nvSpPr>
        <p:spPr>
          <a:xfrm>
            <a:off x="7470140" y="6171565"/>
            <a:ext cx="307340" cy="0"/>
          </a:xfrm>
          <a:custGeom>
            <a:avLst/>
            <a:gdLst/>
            <a:ahLst/>
            <a:cxnLst/>
            <a:rect l="l" t="t" r="r" b="b"/>
            <a:pathLst>
              <a:path w="307340">
                <a:moveTo>
                  <a:pt x="0" y="0"/>
                </a:moveTo>
                <a:lnTo>
                  <a:pt x="3073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5" name="bk object 3615"/>
          <p:cNvSpPr/>
          <p:nvPr/>
        </p:nvSpPr>
        <p:spPr>
          <a:xfrm>
            <a:off x="7465059" y="617029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6" name="bk object 3616"/>
          <p:cNvSpPr/>
          <p:nvPr/>
        </p:nvSpPr>
        <p:spPr>
          <a:xfrm>
            <a:off x="7461250" y="616902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7" name="bk object 3617"/>
          <p:cNvSpPr/>
          <p:nvPr/>
        </p:nvSpPr>
        <p:spPr>
          <a:xfrm>
            <a:off x="7457440" y="6167754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8" name="bk object 3618"/>
          <p:cNvSpPr/>
          <p:nvPr/>
        </p:nvSpPr>
        <p:spPr>
          <a:xfrm>
            <a:off x="7452359" y="616648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9" name="bk object 3619"/>
          <p:cNvSpPr/>
          <p:nvPr/>
        </p:nvSpPr>
        <p:spPr>
          <a:xfrm>
            <a:off x="7449819" y="6165215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0" name="bk object 3620"/>
          <p:cNvSpPr/>
          <p:nvPr/>
        </p:nvSpPr>
        <p:spPr>
          <a:xfrm>
            <a:off x="7446009" y="61639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1" name="bk object 3621"/>
          <p:cNvSpPr/>
          <p:nvPr/>
        </p:nvSpPr>
        <p:spPr>
          <a:xfrm>
            <a:off x="7442200" y="616267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2" name="bk object 3622"/>
          <p:cNvSpPr/>
          <p:nvPr/>
        </p:nvSpPr>
        <p:spPr>
          <a:xfrm>
            <a:off x="7438390" y="6161404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3" name="bk object 3623"/>
          <p:cNvSpPr/>
          <p:nvPr/>
        </p:nvSpPr>
        <p:spPr>
          <a:xfrm>
            <a:off x="7435850" y="6160134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4" name="bk object 3624"/>
          <p:cNvSpPr/>
          <p:nvPr/>
        </p:nvSpPr>
        <p:spPr>
          <a:xfrm>
            <a:off x="7432040" y="615886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5" name="bk object 3625"/>
          <p:cNvSpPr/>
          <p:nvPr/>
        </p:nvSpPr>
        <p:spPr>
          <a:xfrm>
            <a:off x="7428230" y="6157595"/>
            <a:ext cx="389890" cy="0"/>
          </a:xfrm>
          <a:custGeom>
            <a:avLst/>
            <a:gdLst/>
            <a:ahLst/>
            <a:cxnLst/>
            <a:rect l="l" t="t" r="r" b="b"/>
            <a:pathLst>
              <a:path w="389890">
                <a:moveTo>
                  <a:pt x="0" y="0"/>
                </a:moveTo>
                <a:lnTo>
                  <a:pt x="3898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6" name="bk object 3626"/>
          <p:cNvSpPr/>
          <p:nvPr/>
        </p:nvSpPr>
        <p:spPr>
          <a:xfrm>
            <a:off x="7423150" y="615632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09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7" name="bk object 3627"/>
          <p:cNvSpPr/>
          <p:nvPr/>
        </p:nvSpPr>
        <p:spPr>
          <a:xfrm>
            <a:off x="7420609" y="6155054"/>
            <a:ext cx="403860" cy="0"/>
          </a:xfrm>
          <a:custGeom>
            <a:avLst/>
            <a:gdLst/>
            <a:ahLst/>
            <a:cxnLst/>
            <a:rect l="l" t="t" r="r" b="b"/>
            <a:pathLst>
              <a:path w="403859">
                <a:moveTo>
                  <a:pt x="0" y="0"/>
                </a:moveTo>
                <a:lnTo>
                  <a:pt x="4038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8" name="bk object 3628"/>
          <p:cNvSpPr/>
          <p:nvPr/>
        </p:nvSpPr>
        <p:spPr>
          <a:xfrm>
            <a:off x="7418069" y="6153784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9" name="bk object 3629"/>
          <p:cNvSpPr/>
          <p:nvPr/>
        </p:nvSpPr>
        <p:spPr>
          <a:xfrm>
            <a:off x="7415530" y="6152515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0" name="bk object 3630"/>
          <p:cNvSpPr/>
          <p:nvPr/>
        </p:nvSpPr>
        <p:spPr>
          <a:xfrm>
            <a:off x="7412990" y="615124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1" name="bk object 3631"/>
          <p:cNvSpPr/>
          <p:nvPr/>
        </p:nvSpPr>
        <p:spPr>
          <a:xfrm>
            <a:off x="7410450" y="6149975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2" name="bk object 3632"/>
          <p:cNvSpPr/>
          <p:nvPr/>
        </p:nvSpPr>
        <p:spPr>
          <a:xfrm>
            <a:off x="7407909" y="614870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3" name="bk object 3633"/>
          <p:cNvSpPr/>
          <p:nvPr/>
        </p:nvSpPr>
        <p:spPr>
          <a:xfrm>
            <a:off x="7405369" y="6147434"/>
            <a:ext cx="434340" cy="0"/>
          </a:xfrm>
          <a:custGeom>
            <a:avLst/>
            <a:gdLst/>
            <a:ahLst/>
            <a:cxnLst/>
            <a:rect l="l" t="t" r="r" b="b"/>
            <a:pathLst>
              <a:path w="434340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4" name="bk object 3634"/>
          <p:cNvSpPr/>
          <p:nvPr/>
        </p:nvSpPr>
        <p:spPr>
          <a:xfrm>
            <a:off x="7402830" y="614616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5" name="bk object 3635"/>
          <p:cNvSpPr/>
          <p:nvPr/>
        </p:nvSpPr>
        <p:spPr>
          <a:xfrm>
            <a:off x="7400290" y="614489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6" name="bk object 3636"/>
          <p:cNvSpPr/>
          <p:nvPr/>
        </p:nvSpPr>
        <p:spPr>
          <a:xfrm>
            <a:off x="7396480" y="614362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7" name="bk object 3637"/>
          <p:cNvSpPr/>
          <p:nvPr/>
        </p:nvSpPr>
        <p:spPr>
          <a:xfrm>
            <a:off x="7395209" y="61423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8" name="bk object 3638"/>
          <p:cNvSpPr/>
          <p:nvPr/>
        </p:nvSpPr>
        <p:spPr>
          <a:xfrm>
            <a:off x="7392669" y="614108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40">
                <a:moveTo>
                  <a:pt x="0" y="0"/>
                </a:moveTo>
                <a:lnTo>
                  <a:pt x="4597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9" name="bk object 3639"/>
          <p:cNvSpPr/>
          <p:nvPr/>
        </p:nvSpPr>
        <p:spPr>
          <a:xfrm>
            <a:off x="7390130" y="6139815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0" name="bk object 3640"/>
          <p:cNvSpPr/>
          <p:nvPr/>
        </p:nvSpPr>
        <p:spPr>
          <a:xfrm>
            <a:off x="7387590" y="613854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1" name="bk object 3641"/>
          <p:cNvSpPr/>
          <p:nvPr/>
        </p:nvSpPr>
        <p:spPr>
          <a:xfrm>
            <a:off x="7385050" y="613727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2" name="bk object 3642"/>
          <p:cNvSpPr/>
          <p:nvPr/>
        </p:nvSpPr>
        <p:spPr>
          <a:xfrm>
            <a:off x="7383780" y="6136004"/>
            <a:ext cx="477520" cy="0"/>
          </a:xfrm>
          <a:custGeom>
            <a:avLst/>
            <a:gdLst/>
            <a:ahLst/>
            <a:cxnLst/>
            <a:rect l="l" t="t" r="r" b="b"/>
            <a:pathLst>
              <a:path w="477520">
                <a:moveTo>
                  <a:pt x="0" y="0"/>
                </a:moveTo>
                <a:lnTo>
                  <a:pt x="4775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3" name="bk object 3643"/>
          <p:cNvSpPr/>
          <p:nvPr/>
        </p:nvSpPr>
        <p:spPr>
          <a:xfrm>
            <a:off x="7381240" y="6134734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4" name="bk object 3644"/>
          <p:cNvSpPr/>
          <p:nvPr/>
        </p:nvSpPr>
        <p:spPr>
          <a:xfrm>
            <a:off x="7378700" y="6133465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5" name="bk object 3645"/>
          <p:cNvSpPr/>
          <p:nvPr/>
        </p:nvSpPr>
        <p:spPr>
          <a:xfrm>
            <a:off x="7376159" y="613219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59">
                <a:moveTo>
                  <a:pt x="0" y="0"/>
                </a:moveTo>
                <a:lnTo>
                  <a:pt x="4927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6" name="bk object 3646"/>
          <p:cNvSpPr/>
          <p:nvPr/>
        </p:nvSpPr>
        <p:spPr>
          <a:xfrm>
            <a:off x="7625080" y="57937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7" name="bk object 3647"/>
          <p:cNvSpPr/>
          <p:nvPr/>
        </p:nvSpPr>
        <p:spPr>
          <a:xfrm>
            <a:off x="7625080" y="5793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8" name="bk object 3648"/>
          <p:cNvSpPr/>
          <p:nvPr/>
        </p:nvSpPr>
        <p:spPr>
          <a:xfrm>
            <a:off x="7562850" y="5798184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9" name="bk object 3649"/>
          <p:cNvSpPr/>
          <p:nvPr/>
        </p:nvSpPr>
        <p:spPr>
          <a:xfrm>
            <a:off x="7570469" y="579691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0" name="bk object 3650"/>
          <p:cNvSpPr/>
          <p:nvPr/>
        </p:nvSpPr>
        <p:spPr>
          <a:xfrm>
            <a:off x="7593330" y="57950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1" name="bk object 3651"/>
          <p:cNvSpPr/>
          <p:nvPr/>
        </p:nvSpPr>
        <p:spPr>
          <a:xfrm>
            <a:off x="7545069" y="580072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2" name="bk object 3652"/>
          <p:cNvSpPr/>
          <p:nvPr/>
        </p:nvSpPr>
        <p:spPr>
          <a:xfrm>
            <a:off x="7552690" y="579945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3" name="bk object 3653"/>
          <p:cNvSpPr/>
          <p:nvPr/>
        </p:nvSpPr>
        <p:spPr>
          <a:xfrm>
            <a:off x="7526019" y="580453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4" name="bk object 3654"/>
          <p:cNvSpPr/>
          <p:nvPr/>
        </p:nvSpPr>
        <p:spPr>
          <a:xfrm>
            <a:off x="7533640" y="580326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5" name="bk object 3655"/>
          <p:cNvSpPr/>
          <p:nvPr/>
        </p:nvSpPr>
        <p:spPr>
          <a:xfrm>
            <a:off x="7537450" y="580199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6" name="bk object 3656"/>
          <p:cNvSpPr/>
          <p:nvPr/>
        </p:nvSpPr>
        <p:spPr>
          <a:xfrm>
            <a:off x="7514590" y="580707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7" name="bk object 3657"/>
          <p:cNvSpPr/>
          <p:nvPr/>
        </p:nvSpPr>
        <p:spPr>
          <a:xfrm>
            <a:off x="7519669" y="5805804"/>
            <a:ext cx="205740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8" name="bk object 3658"/>
          <p:cNvSpPr/>
          <p:nvPr/>
        </p:nvSpPr>
        <p:spPr>
          <a:xfrm>
            <a:off x="7499350" y="581088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9" name="bk object 3659"/>
          <p:cNvSpPr/>
          <p:nvPr/>
        </p:nvSpPr>
        <p:spPr>
          <a:xfrm>
            <a:off x="7505700" y="580961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0" name="bk object 3660"/>
          <p:cNvSpPr/>
          <p:nvPr/>
        </p:nvSpPr>
        <p:spPr>
          <a:xfrm>
            <a:off x="7509509" y="58083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1" name="bk object 3661"/>
          <p:cNvSpPr/>
          <p:nvPr/>
        </p:nvSpPr>
        <p:spPr>
          <a:xfrm>
            <a:off x="7490459" y="581342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2" name="bk object 3662"/>
          <p:cNvSpPr/>
          <p:nvPr/>
        </p:nvSpPr>
        <p:spPr>
          <a:xfrm>
            <a:off x="7495540" y="5812154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3" name="bk object 3663"/>
          <p:cNvSpPr/>
          <p:nvPr/>
        </p:nvSpPr>
        <p:spPr>
          <a:xfrm>
            <a:off x="7479030" y="5817234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4" name="bk object 3664"/>
          <p:cNvSpPr/>
          <p:nvPr/>
        </p:nvSpPr>
        <p:spPr>
          <a:xfrm>
            <a:off x="7481569" y="581596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5" name="bk object 3665"/>
          <p:cNvSpPr/>
          <p:nvPr/>
        </p:nvSpPr>
        <p:spPr>
          <a:xfrm>
            <a:off x="7486650" y="5814695"/>
            <a:ext cx="275590" cy="0"/>
          </a:xfrm>
          <a:custGeom>
            <a:avLst/>
            <a:gdLst/>
            <a:ahLst/>
            <a:cxnLst/>
            <a:rect l="l" t="t" r="r" b="b"/>
            <a:pathLst>
              <a:path w="275590">
                <a:moveTo>
                  <a:pt x="0" y="0"/>
                </a:moveTo>
                <a:lnTo>
                  <a:pt x="27559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6" name="bk object 3666"/>
          <p:cNvSpPr/>
          <p:nvPr/>
        </p:nvSpPr>
        <p:spPr>
          <a:xfrm>
            <a:off x="7470140" y="5819775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6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7" name="bk object 3667"/>
          <p:cNvSpPr/>
          <p:nvPr/>
        </p:nvSpPr>
        <p:spPr>
          <a:xfrm>
            <a:off x="7473950" y="5818504"/>
            <a:ext cx="300990" cy="0"/>
          </a:xfrm>
          <a:custGeom>
            <a:avLst/>
            <a:gdLst/>
            <a:ahLst/>
            <a:cxnLst/>
            <a:rect l="l" t="t" r="r" b="b"/>
            <a:pathLst>
              <a:path w="300990">
                <a:moveTo>
                  <a:pt x="0" y="0"/>
                </a:moveTo>
                <a:lnTo>
                  <a:pt x="30099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8" name="bk object 3668"/>
          <p:cNvSpPr/>
          <p:nvPr/>
        </p:nvSpPr>
        <p:spPr>
          <a:xfrm>
            <a:off x="7459980" y="582358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9" name="bk object 3669"/>
          <p:cNvSpPr/>
          <p:nvPr/>
        </p:nvSpPr>
        <p:spPr>
          <a:xfrm>
            <a:off x="7463790" y="5822315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0" name="bk object 3670"/>
          <p:cNvSpPr/>
          <p:nvPr/>
        </p:nvSpPr>
        <p:spPr>
          <a:xfrm>
            <a:off x="7466330" y="582104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1" name="bk object 3671"/>
          <p:cNvSpPr/>
          <p:nvPr/>
        </p:nvSpPr>
        <p:spPr>
          <a:xfrm>
            <a:off x="7453630" y="5826125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2" name="bk object 3672"/>
          <p:cNvSpPr/>
          <p:nvPr/>
        </p:nvSpPr>
        <p:spPr>
          <a:xfrm>
            <a:off x="7456169" y="582485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3" name="bk object 3673"/>
          <p:cNvSpPr/>
          <p:nvPr/>
        </p:nvSpPr>
        <p:spPr>
          <a:xfrm>
            <a:off x="7444740" y="5829934"/>
            <a:ext cx="359410" cy="0"/>
          </a:xfrm>
          <a:custGeom>
            <a:avLst/>
            <a:gdLst/>
            <a:ahLst/>
            <a:cxnLst/>
            <a:rect l="l" t="t" r="r" b="b"/>
            <a:pathLst>
              <a:path w="359409">
                <a:moveTo>
                  <a:pt x="0" y="0"/>
                </a:moveTo>
                <a:lnTo>
                  <a:pt x="3594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4" name="bk object 3674"/>
          <p:cNvSpPr/>
          <p:nvPr/>
        </p:nvSpPr>
        <p:spPr>
          <a:xfrm>
            <a:off x="7447280" y="582866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5" name="bk object 3675"/>
          <p:cNvSpPr/>
          <p:nvPr/>
        </p:nvSpPr>
        <p:spPr>
          <a:xfrm>
            <a:off x="7449819" y="5827395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6" name="bk object 3676"/>
          <p:cNvSpPr/>
          <p:nvPr/>
        </p:nvSpPr>
        <p:spPr>
          <a:xfrm>
            <a:off x="7439659" y="5832475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7" name="bk object 3677"/>
          <p:cNvSpPr/>
          <p:nvPr/>
        </p:nvSpPr>
        <p:spPr>
          <a:xfrm>
            <a:off x="7442200" y="5831204"/>
            <a:ext cx="364490" cy="0"/>
          </a:xfrm>
          <a:custGeom>
            <a:avLst/>
            <a:gdLst/>
            <a:ahLst/>
            <a:cxnLst/>
            <a:rect l="l" t="t" r="r" b="b"/>
            <a:pathLst>
              <a:path w="364490">
                <a:moveTo>
                  <a:pt x="0" y="0"/>
                </a:moveTo>
                <a:lnTo>
                  <a:pt x="36449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8" name="bk object 3678"/>
          <p:cNvSpPr/>
          <p:nvPr/>
        </p:nvSpPr>
        <p:spPr>
          <a:xfrm>
            <a:off x="7432040" y="5836284"/>
            <a:ext cx="384810" cy="0"/>
          </a:xfrm>
          <a:custGeom>
            <a:avLst/>
            <a:gdLst/>
            <a:ahLst/>
            <a:cxnLst/>
            <a:rect l="l" t="t" r="r" b="b"/>
            <a:pathLst>
              <a:path w="384809">
                <a:moveTo>
                  <a:pt x="0" y="0"/>
                </a:moveTo>
                <a:lnTo>
                  <a:pt x="3848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9" name="bk object 3679"/>
          <p:cNvSpPr/>
          <p:nvPr/>
        </p:nvSpPr>
        <p:spPr>
          <a:xfrm>
            <a:off x="7434580" y="5835015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>
                <a:moveTo>
                  <a:pt x="0" y="0"/>
                </a:moveTo>
                <a:lnTo>
                  <a:pt x="3797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0" name="bk object 3680"/>
          <p:cNvSpPr/>
          <p:nvPr/>
        </p:nvSpPr>
        <p:spPr>
          <a:xfrm>
            <a:off x="7437119" y="583374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1" name="bk object 3681"/>
          <p:cNvSpPr/>
          <p:nvPr/>
        </p:nvSpPr>
        <p:spPr>
          <a:xfrm>
            <a:off x="7426959" y="5838825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2" name="bk object 3682"/>
          <p:cNvSpPr/>
          <p:nvPr/>
        </p:nvSpPr>
        <p:spPr>
          <a:xfrm>
            <a:off x="7429500" y="5837554"/>
            <a:ext cx="391160" cy="0"/>
          </a:xfrm>
          <a:custGeom>
            <a:avLst/>
            <a:gdLst/>
            <a:ahLst/>
            <a:cxnLst/>
            <a:rect l="l" t="t" r="r" b="b"/>
            <a:pathLst>
              <a:path w="391159">
                <a:moveTo>
                  <a:pt x="0" y="0"/>
                </a:moveTo>
                <a:lnTo>
                  <a:pt x="39115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3" name="bk object 3683"/>
          <p:cNvSpPr/>
          <p:nvPr/>
        </p:nvSpPr>
        <p:spPr>
          <a:xfrm>
            <a:off x="7419340" y="5842634"/>
            <a:ext cx="410209" cy="0"/>
          </a:xfrm>
          <a:custGeom>
            <a:avLst/>
            <a:gdLst/>
            <a:ahLst/>
            <a:cxnLst/>
            <a:rect l="l" t="t" r="r" b="b"/>
            <a:pathLst>
              <a:path w="410209">
                <a:moveTo>
                  <a:pt x="0" y="0"/>
                </a:moveTo>
                <a:lnTo>
                  <a:pt x="4102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4" name="bk object 3684"/>
          <p:cNvSpPr/>
          <p:nvPr/>
        </p:nvSpPr>
        <p:spPr>
          <a:xfrm>
            <a:off x="7421880" y="584136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5" name="bk object 3685"/>
          <p:cNvSpPr/>
          <p:nvPr/>
        </p:nvSpPr>
        <p:spPr>
          <a:xfrm>
            <a:off x="7424419" y="5840095"/>
            <a:ext cx="400050" cy="0"/>
          </a:xfrm>
          <a:custGeom>
            <a:avLst/>
            <a:gdLst/>
            <a:ahLst/>
            <a:cxnLst/>
            <a:rect l="l" t="t" r="r" b="b"/>
            <a:pathLst>
              <a:path w="400050">
                <a:moveTo>
                  <a:pt x="0" y="0"/>
                </a:moveTo>
                <a:lnTo>
                  <a:pt x="4000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6" name="bk object 3686"/>
          <p:cNvSpPr/>
          <p:nvPr/>
        </p:nvSpPr>
        <p:spPr>
          <a:xfrm>
            <a:off x="7414259" y="5845175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>
                <a:moveTo>
                  <a:pt x="0" y="0"/>
                </a:moveTo>
                <a:lnTo>
                  <a:pt x="42037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7" name="bk object 3687"/>
          <p:cNvSpPr/>
          <p:nvPr/>
        </p:nvSpPr>
        <p:spPr>
          <a:xfrm>
            <a:off x="7416800" y="5843904"/>
            <a:ext cx="415290" cy="0"/>
          </a:xfrm>
          <a:custGeom>
            <a:avLst/>
            <a:gdLst/>
            <a:ahLst/>
            <a:cxnLst/>
            <a:rect l="l" t="t" r="r" b="b"/>
            <a:pathLst>
              <a:path w="415290">
                <a:moveTo>
                  <a:pt x="0" y="0"/>
                </a:moveTo>
                <a:lnTo>
                  <a:pt x="41529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8" name="bk object 3688"/>
          <p:cNvSpPr/>
          <p:nvPr/>
        </p:nvSpPr>
        <p:spPr>
          <a:xfrm>
            <a:off x="7407909" y="5848984"/>
            <a:ext cx="434340" cy="0"/>
          </a:xfrm>
          <a:custGeom>
            <a:avLst/>
            <a:gdLst/>
            <a:ahLst/>
            <a:cxnLst/>
            <a:rect l="l" t="t" r="r" b="b"/>
            <a:pathLst>
              <a:path w="434340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9" name="bk object 3689"/>
          <p:cNvSpPr/>
          <p:nvPr/>
        </p:nvSpPr>
        <p:spPr>
          <a:xfrm>
            <a:off x="7409180" y="5847715"/>
            <a:ext cx="430530" cy="0"/>
          </a:xfrm>
          <a:custGeom>
            <a:avLst/>
            <a:gdLst/>
            <a:ahLst/>
            <a:cxnLst/>
            <a:rect l="l" t="t" r="r" b="b"/>
            <a:pathLst>
              <a:path w="430529">
                <a:moveTo>
                  <a:pt x="0" y="0"/>
                </a:moveTo>
                <a:lnTo>
                  <a:pt x="43052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0" name="bk object 3690"/>
          <p:cNvSpPr/>
          <p:nvPr/>
        </p:nvSpPr>
        <p:spPr>
          <a:xfrm>
            <a:off x="7411719" y="5846445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1" name="bk object 3691"/>
          <p:cNvSpPr/>
          <p:nvPr/>
        </p:nvSpPr>
        <p:spPr>
          <a:xfrm>
            <a:off x="7404100" y="5851525"/>
            <a:ext cx="441959" cy="0"/>
          </a:xfrm>
          <a:custGeom>
            <a:avLst/>
            <a:gdLst/>
            <a:ahLst/>
            <a:cxnLst/>
            <a:rect l="l" t="t" r="r" b="b"/>
            <a:pathLst>
              <a:path w="441959">
                <a:moveTo>
                  <a:pt x="0" y="0"/>
                </a:moveTo>
                <a:lnTo>
                  <a:pt x="44195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2" name="bk object 3692"/>
          <p:cNvSpPr/>
          <p:nvPr/>
        </p:nvSpPr>
        <p:spPr>
          <a:xfrm>
            <a:off x="7405369" y="5850254"/>
            <a:ext cx="438150" cy="0"/>
          </a:xfrm>
          <a:custGeom>
            <a:avLst/>
            <a:gdLst/>
            <a:ahLst/>
            <a:cxnLst/>
            <a:rect l="l" t="t" r="r" b="b"/>
            <a:pathLst>
              <a:path w="438150">
                <a:moveTo>
                  <a:pt x="0" y="0"/>
                </a:moveTo>
                <a:lnTo>
                  <a:pt x="43815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3" name="bk object 3693"/>
          <p:cNvSpPr/>
          <p:nvPr/>
        </p:nvSpPr>
        <p:spPr>
          <a:xfrm>
            <a:off x="7397750" y="585533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4" name="bk object 3694"/>
          <p:cNvSpPr/>
          <p:nvPr/>
        </p:nvSpPr>
        <p:spPr>
          <a:xfrm>
            <a:off x="7400290" y="5854065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5" name="bk object 3695"/>
          <p:cNvSpPr/>
          <p:nvPr/>
        </p:nvSpPr>
        <p:spPr>
          <a:xfrm>
            <a:off x="7401559" y="5852795"/>
            <a:ext cx="445770" cy="0"/>
          </a:xfrm>
          <a:custGeom>
            <a:avLst/>
            <a:gdLst/>
            <a:ahLst/>
            <a:cxnLst/>
            <a:rect l="l" t="t" r="r" b="b"/>
            <a:pathLst>
              <a:path w="445770">
                <a:moveTo>
                  <a:pt x="0" y="0"/>
                </a:moveTo>
                <a:lnTo>
                  <a:pt x="44577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6" name="bk object 3696"/>
          <p:cNvSpPr/>
          <p:nvPr/>
        </p:nvSpPr>
        <p:spPr>
          <a:xfrm>
            <a:off x="7393940" y="5857875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7" name="bk object 3697"/>
          <p:cNvSpPr/>
          <p:nvPr/>
        </p:nvSpPr>
        <p:spPr>
          <a:xfrm>
            <a:off x="7396480" y="5856604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8" name="bk object 3698"/>
          <p:cNvSpPr/>
          <p:nvPr/>
        </p:nvSpPr>
        <p:spPr>
          <a:xfrm>
            <a:off x="7388859" y="5861684"/>
            <a:ext cx="473709" cy="0"/>
          </a:xfrm>
          <a:custGeom>
            <a:avLst/>
            <a:gdLst/>
            <a:ahLst/>
            <a:cxnLst/>
            <a:rect l="l" t="t" r="r" b="b"/>
            <a:pathLst>
              <a:path w="473709">
                <a:moveTo>
                  <a:pt x="0" y="0"/>
                </a:moveTo>
                <a:lnTo>
                  <a:pt x="47370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9" name="bk object 3699"/>
          <p:cNvSpPr/>
          <p:nvPr/>
        </p:nvSpPr>
        <p:spPr>
          <a:xfrm>
            <a:off x="7390130" y="586041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0" name="bk object 3700"/>
          <p:cNvSpPr/>
          <p:nvPr/>
        </p:nvSpPr>
        <p:spPr>
          <a:xfrm>
            <a:off x="7392669" y="5859145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1" name="bk object 3701"/>
          <p:cNvSpPr/>
          <p:nvPr/>
        </p:nvSpPr>
        <p:spPr>
          <a:xfrm>
            <a:off x="7386319" y="5864225"/>
            <a:ext cx="478790" cy="0"/>
          </a:xfrm>
          <a:custGeom>
            <a:avLst/>
            <a:gdLst/>
            <a:ahLst/>
            <a:cxnLst/>
            <a:rect l="l" t="t" r="r" b="b"/>
            <a:pathLst>
              <a:path w="478790">
                <a:moveTo>
                  <a:pt x="0" y="0"/>
                </a:moveTo>
                <a:lnTo>
                  <a:pt x="47879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2" name="bk object 3702"/>
          <p:cNvSpPr/>
          <p:nvPr/>
        </p:nvSpPr>
        <p:spPr>
          <a:xfrm>
            <a:off x="7387590" y="5862954"/>
            <a:ext cx="476250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3" name="bk object 3703"/>
          <p:cNvSpPr/>
          <p:nvPr/>
        </p:nvSpPr>
        <p:spPr>
          <a:xfrm>
            <a:off x="7382509" y="586676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4" name="bk object 3704"/>
          <p:cNvSpPr/>
          <p:nvPr/>
        </p:nvSpPr>
        <p:spPr>
          <a:xfrm>
            <a:off x="7383780" y="586549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5" name="bk object 3705"/>
          <p:cNvSpPr/>
          <p:nvPr/>
        </p:nvSpPr>
        <p:spPr>
          <a:xfrm>
            <a:off x="7381240" y="5868034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6" name="bk object 3706"/>
          <p:cNvSpPr/>
          <p:nvPr/>
        </p:nvSpPr>
        <p:spPr>
          <a:xfrm>
            <a:off x="7378700" y="5870575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40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7" name="bk object 3707"/>
          <p:cNvSpPr/>
          <p:nvPr/>
        </p:nvSpPr>
        <p:spPr>
          <a:xfrm>
            <a:off x="7379969" y="5869304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9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8" name="bk object 3708"/>
          <p:cNvSpPr/>
          <p:nvPr/>
        </p:nvSpPr>
        <p:spPr>
          <a:xfrm>
            <a:off x="7373619" y="5874384"/>
            <a:ext cx="504190" cy="0"/>
          </a:xfrm>
          <a:custGeom>
            <a:avLst/>
            <a:gdLst/>
            <a:ahLst/>
            <a:cxnLst/>
            <a:rect l="l" t="t" r="r" b="b"/>
            <a:pathLst>
              <a:path w="504190">
                <a:moveTo>
                  <a:pt x="0" y="0"/>
                </a:moveTo>
                <a:lnTo>
                  <a:pt x="50419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9" name="bk object 3709"/>
          <p:cNvSpPr/>
          <p:nvPr/>
        </p:nvSpPr>
        <p:spPr>
          <a:xfrm>
            <a:off x="7374890" y="587311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0" name="bk object 3710"/>
          <p:cNvSpPr/>
          <p:nvPr/>
        </p:nvSpPr>
        <p:spPr>
          <a:xfrm>
            <a:off x="7377430" y="587184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1" name="bk object 3711"/>
          <p:cNvSpPr/>
          <p:nvPr/>
        </p:nvSpPr>
        <p:spPr>
          <a:xfrm>
            <a:off x="7371080" y="5876925"/>
            <a:ext cx="509270" cy="0"/>
          </a:xfrm>
          <a:custGeom>
            <a:avLst/>
            <a:gdLst/>
            <a:ahLst/>
            <a:cxnLst/>
            <a:rect l="l" t="t" r="r" b="b"/>
            <a:pathLst>
              <a:path w="509270">
                <a:moveTo>
                  <a:pt x="0" y="0"/>
                </a:moveTo>
                <a:lnTo>
                  <a:pt x="50927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2" name="bk object 3712"/>
          <p:cNvSpPr/>
          <p:nvPr/>
        </p:nvSpPr>
        <p:spPr>
          <a:xfrm>
            <a:off x="7372350" y="587565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3" name="bk object 3713"/>
          <p:cNvSpPr/>
          <p:nvPr/>
        </p:nvSpPr>
        <p:spPr>
          <a:xfrm>
            <a:off x="7367269" y="5880734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4" name="bk object 3714"/>
          <p:cNvSpPr/>
          <p:nvPr/>
        </p:nvSpPr>
        <p:spPr>
          <a:xfrm>
            <a:off x="7368540" y="587946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5" name="bk object 3715"/>
          <p:cNvSpPr/>
          <p:nvPr/>
        </p:nvSpPr>
        <p:spPr>
          <a:xfrm>
            <a:off x="7369809" y="5878195"/>
            <a:ext cx="511809" cy="0"/>
          </a:xfrm>
          <a:custGeom>
            <a:avLst/>
            <a:gdLst/>
            <a:ahLst/>
            <a:cxnLst/>
            <a:rect l="l" t="t" r="r" b="b"/>
            <a:pathLst>
              <a:path w="511809">
                <a:moveTo>
                  <a:pt x="0" y="0"/>
                </a:moveTo>
                <a:lnTo>
                  <a:pt x="51180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6" name="bk object 3716"/>
          <p:cNvSpPr/>
          <p:nvPr/>
        </p:nvSpPr>
        <p:spPr>
          <a:xfrm>
            <a:off x="7364730" y="58832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70">
                <a:moveTo>
                  <a:pt x="0" y="0"/>
                </a:moveTo>
                <a:lnTo>
                  <a:pt x="52197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7" name="bk object 3717"/>
          <p:cNvSpPr/>
          <p:nvPr/>
        </p:nvSpPr>
        <p:spPr>
          <a:xfrm>
            <a:off x="7366000" y="5882004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8" name="bk object 3718"/>
          <p:cNvSpPr/>
          <p:nvPr/>
        </p:nvSpPr>
        <p:spPr>
          <a:xfrm>
            <a:off x="7360919" y="5887084"/>
            <a:ext cx="529590" cy="0"/>
          </a:xfrm>
          <a:custGeom>
            <a:avLst/>
            <a:gdLst/>
            <a:ahLst/>
            <a:cxnLst/>
            <a:rect l="l" t="t" r="r" b="b"/>
            <a:pathLst>
              <a:path w="529590">
                <a:moveTo>
                  <a:pt x="0" y="0"/>
                </a:moveTo>
                <a:lnTo>
                  <a:pt x="52959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9" name="bk object 3719"/>
          <p:cNvSpPr/>
          <p:nvPr/>
        </p:nvSpPr>
        <p:spPr>
          <a:xfrm>
            <a:off x="7362190" y="588581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0" name="bk object 3720"/>
          <p:cNvSpPr/>
          <p:nvPr/>
        </p:nvSpPr>
        <p:spPr>
          <a:xfrm>
            <a:off x="7363459" y="5884545"/>
            <a:ext cx="524510" cy="0"/>
          </a:xfrm>
          <a:custGeom>
            <a:avLst/>
            <a:gdLst/>
            <a:ahLst/>
            <a:cxnLst/>
            <a:rect l="l" t="t" r="r" b="b"/>
            <a:pathLst>
              <a:path w="524509">
                <a:moveTo>
                  <a:pt x="0" y="0"/>
                </a:moveTo>
                <a:lnTo>
                  <a:pt x="52450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1" name="bk object 3721"/>
          <p:cNvSpPr/>
          <p:nvPr/>
        </p:nvSpPr>
        <p:spPr>
          <a:xfrm>
            <a:off x="7358380" y="5889625"/>
            <a:ext cx="534670" cy="0"/>
          </a:xfrm>
          <a:custGeom>
            <a:avLst/>
            <a:gdLst/>
            <a:ahLst/>
            <a:cxnLst/>
            <a:rect l="l" t="t" r="r" b="b"/>
            <a:pathLst>
              <a:path w="534670">
                <a:moveTo>
                  <a:pt x="0" y="0"/>
                </a:moveTo>
                <a:lnTo>
                  <a:pt x="53467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2" name="bk object 3722"/>
          <p:cNvSpPr/>
          <p:nvPr/>
        </p:nvSpPr>
        <p:spPr>
          <a:xfrm>
            <a:off x="7359650" y="5888354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3" name="bk object 3723"/>
          <p:cNvSpPr/>
          <p:nvPr/>
        </p:nvSpPr>
        <p:spPr>
          <a:xfrm>
            <a:off x="7355840" y="5892165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4" name="bk object 3724"/>
          <p:cNvSpPr/>
          <p:nvPr/>
        </p:nvSpPr>
        <p:spPr>
          <a:xfrm>
            <a:off x="7357109" y="589089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5" name="bk object 3725"/>
          <p:cNvSpPr/>
          <p:nvPr/>
        </p:nvSpPr>
        <p:spPr>
          <a:xfrm>
            <a:off x="7354569" y="5893434"/>
            <a:ext cx="542290" cy="0"/>
          </a:xfrm>
          <a:custGeom>
            <a:avLst/>
            <a:gdLst/>
            <a:ahLst/>
            <a:cxnLst/>
            <a:rect l="l" t="t" r="r" b="b"/>
            <a:pathLst>
              <a:path w="542290">
                <a:moveTo>
                  <a:pt x="0" y="0"/>
                </a:moveTo>
                <a:lnTo>
                  <a:pt x="54229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6" name="bk object 3726"/>
          <p:cNvSpPr/>
          <p:nvPr/>
        </p:nvSpPr>
        <p:spPr>
          <a:xfrm>
            <a:off x="7353300" y="5895975"/>
            <a:ext cx="546100" cy="0"/>
          </a:xfrm>
          <a:custGeom>
            <a:avLst/>
            <a:gdLst/>
            <a:ahLst/>
            <a:cxnLst/>
            <a:rect l="l" t="t" r="r" b="b"/>
            <a:pathLst>
              <a:path w="546100">
                <a:moveTo>
                  <a:pt x="0" y="0"/>
                </a:moveTo>
                <a:lnTo>
                  <a:pt x="5461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7" name="bk object 3727"/>
          <p:cNvSpPr/>
          <p:nvPr/>
        </p:nvSpPr>
        <p:spPr>
          <a:xfrm>
            <a:off x="7353300" y="5894704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8" name="bk object 3728"/>
          <p:cNvSpPr/>
          <p:nvPr/>
        </p:nvSpPr>
        <p:spPr>
          <a:xfrm>
            <a:off x="7349490" y="5899784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9" name="bk object 3729"/>
          <p:cNvSpPr/>
          <p:nvPr/>
        </p:nvSpPr>
        <p:spPr>
          <a:xfrm>
            <a:off x="7350759" y="5898515"/>
            <a:ext cx="549910" cy="0"/>
          </a:xfrm>
          <a:custGeom>
            <a:avLst/>
            <a:gdLst/>
            <a:ahLst/>
            <a:cxnLst/>
            <a:rect l="l" t="t" r="r" b="b"/>
            <a:pathLst>
              <a:path w="549909">
                <a:moveTo>
                  <a:pt x="0" y="0"/>
                </a:moveTo>
                <a:lnTo>
                  <a:pt x="54990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0" name="bk object 3730"/>
          <p:cNvSpPr/>
          <p:nvPr/>
        </p:nvSpPr>
        <p:spPr>
          <a:xfrm>
            <a:off x="7352030" y="589724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3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1" name="bk object 3731"/>
          <p:cNvSpPr/>
          <p:nvPr/>
        </p:nvSpPr>
        <p:spPr>
          <a:xfrm>
            <a:off x="7346950" y="590232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2" name="bk object 3732"/>
          <p:cNvSpPr/>
          <p:nvPr/>
        </p:nvSpPr>
        <p:spPr>
          <a:xfrm>
            <a:off x="7348219" y="5901054"/>
            <a:ext cx="554990" cy="0"/>
          </a:xfrm>
          <a:custGeom>
            <a:avLst/>
            <a:gdLst/>
            <a:ahLst/>
            <a:cxnLst/>
            <a:rect l="l" t="t" r="r" b="b"/>
            <a:pathLst>
              <a:path w="554990">
                <a:moveTo>
                  <a:pt x="0" y="0"/>
                </a:moveTo>
                <a:lnTo>
                  <a:pt x="55499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3" name="bk object 3733"/>
          <p:cNvSpPr/>
          <p:nvPr/>
        </p:nvSpPr>
        <p:spPr>
          <a:xfrm>
            <a:off x="7344409" y="5906134"/>
            <a:ext cx="562610" cy="0"/>
          </a:xfrm>
          <a:custGeom>
            <a:avLst/>
            <a:gdLst/>
            <a:ahLst/>
            <a:cxnLst/>
            <a:rect l="l" t="t" r="r" b="b"/>
            <a:pathLst>
              <a:path w="562609">
                <a:moveTo>
                  <a:pt x="0" y="0"/>
                </a:moveTo>
                <a:lnTo>
                  <a:pt x="56260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4" name="bk object 3734"/>
          <p:cNvSpPr/>
          <p:nvPr/>
        </p:nvSpPr>
        <p:spPr>
          <a:xfrm>
            <a:off x="7345680" y="5904865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5" name="bk object 3735"/>
          <p:cNvSpPr/>
          <p:nvPr/>
        </p:nvSpPr>
        <p:spPr>
          <a:xfrm>
            <a:off x="7346950" y="590359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6" name="bk object 3736"/>
          <p:cNvSpPr/>
          <p:nvPr/>
        </p:nvSpPr>
        <p:spPr>
          <a:xfrm>
            <a:off x="7339330" y="5912484"/>
            <a:ext cx="571500" cy="0"/>
          </a:xfrm>
          <a:custGeom>
            <a:avLst/>
            <a:gdLst/>
            <a:ahLst/>
            <a:cxnLst/>
            <a:rect l="l" t="t" r="r" b="b"/>
            <a:pathLst>
              <a:path w="571500">
                <a:moveTo>
                  <a:pt x="0" y="0"/>
                </a:moveTo>
                <a:lnTo>
                  <a:pt x="5715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7" name="bk object 3737"/>
          <p:cNvSpPr/>
          <p:nvPr/>
        </p:nvSpPr>
        <p:spPr>
          <a:xfrm>
            <a:off x="7340600" y="5911215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8" name="bk object 3738"/>
          <p:cNvSpPr/>
          <p:nvPr/>
        </p:nvSpPr>
        <p:spPr>
          <a:xfrm>
            <a:off x="7341869" y="5909309"/>
            <a:ext cx="567690" cy="0"/>
          </a:xfrm>
          <a:custGeom>
            <a:avLst/>
            <a:gdLst/>
            <a:ahLst/>
            <a:cxnLst/>
            <a:rect l="l" t="t" r="r" b="b"/>
            <a:pathLst>
              <a:path w="567690">
                <a:moveTo>
                  <a:pt x="0" y="0"/>
                </a:moveTo>
                <a:lnTo>
                  <a:pt x="56769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9" name="bk object 3739"/>
          <p:cNvSpPr/>
          <p:nvPr/>
        </p:nvSpPr>
        <p:spPr>
          <a:xfrm>
            <a:off x="7343140" y="59074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0" name="bk object 3740"/>
          <p:cNvSpPr/>
          <p:nvPr/>
        </p:nvSpPr>
        <p:spPr>
          <a:xfrm>
            <a:off x="7338059" y="591502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40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1" name="bk object 3741"/>
          <p:cNvSpPr/>
          <p:nvPr/>
        </p:nvSpPr>
        <p:spPr>
          <a:xfrm>
            <a:off x="7339330" y="5913754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2" name="bk object 3742"/>
          <p:cNvSpPr/>
          <p:nvPr/>
        </p:nvSpPr>
        <p:spPr>
          <a:xfrm>
            <a:off x="7338059" y="5916295"/>
            <a:ext cx="575310" cy="0"/>
          </a:xfrm>
          <a:custGeom>
            <a:avLst/>
            <a:gdLst/>
            <a:ahLst/>
            <a:cxnLst/>
            <a:rect l="l" t="t" r="r" b="b"/>
            <a:pathLst>
              <a:path w="575309">
                <a:moveTo>
                  <a:pt x="0" y="0"/>
                </a:moveTo>
                <a:lnTo>
                  <a:pt x="57530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3" name="bk object 3743"/>
          <p:cNvSpPr/>
          <p:nvPr/>
        </p:nvSpPr>
        <p:spPr>
          <a:xfrm>
            <a:off x="7335519" y="591883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4" name="bk object 3744"/>
          <p:cNvSpPr/>
          <p:nvPr/>
        </p:nvSpPr>
        <p:spPr>
          <a:xfrm>
            <a:off x="7336790" y="5917565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>
                <a:moveTo>
                  <a:pt x="0" y="0"/>
                </a:moveTo>
                <a:lnTo>
                  <a:pt x="57785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5" name="bk object 3745"/>
          <p:cNvSpPr/>
          <p:nvPr/>
        </p:nvSpPr>
        <p:spPr>
          <a:xfrm>
            <a:off x="7329169" y="5930900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6" name="bk object 3746"/>
          <p:cNvSpPr/>
          <p:nvPr/>
        </p:nvSpPr>
        <p:spPr>
          <a:xfrm>
            <a:off x="7330440" y="5928359"/>
            <a:ext cx="589280" cy="0"/>
          </a:xfrm>
          <a:custGeom>
            <a:avLst/>
            <a:gdLst/>
            <a:ahLst/>
            <a:cxnLst/>
            <a:rect l="l" t="t" r="r" b="b"/>
            <a:pathLst>
              <a:path w="589279">
                <a:moveTo>
                  <a:pt x="0" y="0"/>
                </a:moveTo>
                <a:lnTo>
                  <a:pt x="58927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7" name="bk object 3747"/>
          <p:cNvSpPr/>
          <p:nvPr/>
        </p:nvSpPr>
        <p:spPr>
          <a:xfrm>
            <a:off x="7331709" y="5925820"/>
            <a:ext cx="586740" cy="0"/>
          </a:xfrm>
          <a:custGeom>
            <a:avLst/>
            <a:gdLst/>
            <a:ahLst/>
            <a:cxnLst/>
            <a:rect l="l" t="t" r="r" b="b"/>
            <a:pathLst>
              <a:path w="586740">
                <a:moveTo>
                  <a:pt x="0" y="0"/>
                </a:moveTo>
                <a:lnTo>
                  <a:pt x="58674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8" name="bk object 3748"/>
          <p:cNvSpPr/>
          <p:nvPr/>
        </p:nvSpPr>
        <p:spPr>
          <a:xfrm>
            <a:off x="7332980" y="5923279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9" name="bk object 3749"/>
          <p:cNvSpPr/>
          <p:nvPr/>
        </p:nvSpPr>
        <p:spPr>
          <a:xfrm>
            <a:off x="7334250" y="5921375"/>
            <a:ext cx="581660" cy="0"/>
          </a:xfrm>
          <a:custGeom>
            <a:avLst/>
            <a:gdLst/>
            <a:ahLst/>
            <a:cxnLst/>
            <a:rect l="l" t="t" r="r" b="b"/>
            <a:pathLst>
              <a:path w="581659">
                <a:moveTo>
                  <a:pt x="0" y="0"/>
                </a:moveTo>
                <a:lnTo>
                  <a:pt x="58165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0" name="bk object 3750"/>
          <p:cNvSpPr/>
          <p:nvPr/>
        </p:nvSpPr>
        <p:spPr>
          <a:xfrm>
            <a:off x="7335519" y="5920104"/>
            <a:ext cx="580390" cy="0"/>
          </a:xfrm>
          <a:custGeom>
            <a:avLst/>
            <a:gdLst/>
            <a:ahLst/>
            <a:cxnLst/>
            <a:rect l="l" t="t" r="r" b="b"/>
            <a:pathLst>
              <a:path w="580390">
                <a:moveTo>
                  <a:pt x="0" y="0"/>
                </a:moveTo>
                <a:lnTo>
                  <a:pt x="58039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1" name="bk object 3751"/>
          <p:cNvSpPr/>
          <p:nvPr/>
        </p:nvSpPr>
        <p:spPr>
          <a:xfrm>
            <a:off x="7324090" y="5941695"/>
            <a:ext cx="601980" cy="0"/>
          </a:xfrm>
          <a:custGeom>
            <a:avLst/>
            <a:gdLst/>
            <a:ahLst/>
            <a:cxnLst/>
            <a:rect l="l" t="t" r="r" b="b"/>
            <a:pathLst>
              <a:path w="601979">
                <a:moveTo>
                  <a:pt x="0" y="0"/>
                </a:moveTo>
                <a:lnTo>
                  <a:pt x="60197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2" name="bk object 3752"/>
          <p:cNvSpPr/>
          <p:nvPr/>
        </p:nvSpPr>
        <p:spPr>
          <a:xfrm>
            <a:off x="7325359" y="5939790"/>
            <a:ext cx="599440" cy="0"/>
          </a:xfrm>
          <a:custGeom>
            <a:avLst/>
            <a:gdLst/>
            <a:ahLst/>
            <a:cxnLst/>
            <a:rect l="l" t="t" r="r" b="b"/>
            <a:pathLst>
              <a:path w="599440">
                <a:moveTo>
                  <a:pt x="0" y="0"/>
                </a:moveTo>
                <a:lnTo>
                  <a:pt x="59944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3" name="bk object 3753"/>
          <p:cNvSpPr/>
          <p:nvPr/>
        </p:nvSpPr>
        <p:spPr>
          <a:xfrm>
            <a:off x="7326630" y="5937250"/>
            <a:ext cx="596900" cy="0"/>
          </a:xfrm>
          <a:custGeom>
            <a:avLst/>
            <a:gdLst/>
            <a:ahLst/>
            <a:cxnLst/>
            <a:rect l="l" t="t" r="r" b="b"/>
            <a:pathLst>
              <a:path w="596900">
                <a:moveTo>
                  <a:pt x="0" y="0"/>
                </a:moveTo>
                <a:lnTo>
                  <a:pt x="59690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4" name="bk object 3754"/>
          <p:cNvSpPr/>
          <p:nvPr/>
        </p:nvSpPr>
        <p:spPr>
          <a:xfrm>
            <a:off x="7327900" y="5934075"/>
            <a:ext cx="594360" cy="0"/>
          </a:xfrm>
          <a:custGeom>
            <a:avLst/>
            <a:gdLst/>
            <a:ahLst/>
            <a:cxnLst/>
            <a:rect l="l" t="t" r="r" b="b"/>
            <a:pathLst>
              <a:path w="594359">
                <a:moveTo>
                  <a:pt x="0" y="0"/>
                </a:moveTo>
                <a:lnTo>
                  <a:pt x="594359" y="0"/>
                </a:lnTo>
              </a:path>
            </a:pathLst>
          </a:custGeom>
          <a:ln w="3809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5" name="bk object 3755"/>
          <p:cNvSpPr/>
          <p:nvPr/>
        </p:nvSpPr>
        <p:spPr>
          <a:xfrm>
            <a:off x="7324090" y="5943600"/>
            <a:ext cx="601980" cy="0"/>
          </a:xfrm>
          <a:custGeom>
            <a:avLst/>
            <a:gdLst/>
            <a:ahLst/>
            <a:cxnLst/>
            <a:rect l="l" t="t" r="r" b="b"/>
            <a:pathLst>
              <a:path w="601979">
                <a:moveTo>
                  <a:pt x="0" y="0"/>
                </a:moveTo>
                <a:lnTo>
                  <a:pt x="60197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6" name="bk object 3756"/>
          <p:cNvSpPr/>
          <p:nvPr/>
        </p:nvSpPr>
        <p:spPr>
          <a:xfrm>
            <a:off x="7321550" y="5955665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329" y="0"/>
                </a:lnTo>
              </a:path>
            </a:pathLst>
          </a:custGeom>
          <a:ln w="380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7" name="bk object 3757"/>
          <p:cNvSpPr/>
          <p:nvPr/>
        </p:nvSpPr>
        <p:spPr>
          <a:xfrm>
            <a:off x="7321550" y="5953125"/>
            <a:ext cx="607060" cy="0"/>
          </a:xfrm>
          <a:custGeom>
            <a:avLst/>
            <a:gdLst/>
            <a:ahLst/>
            <a:cxnLst/>
            <a:rect l="l" t="t" r="r" b="b"/>
            <a:pathLst>
              <a:path w="607059">
                <a:moveTo>
                  <a:pt x="0" y="0"/>
                </a:moveTo>
                <a:lnTo>
                  <a:pt x="60705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8" name="bk object 3758"/>
          <p:cNvSpPr/>
          <p:nvPr/>
        </p:nvSpPr>
        <p:spPr>
          <a:xfrm>
            <a:off x="7322819" y="5951220"/>
            <a:ext cx="605790" cy="0"/>
          </a:xfrm>
          <a:custGeom>
            <a:avLst/>
            <a:gdLst/>
            <a:ahLst/>
            <a:cxnLst/>
            <a:rect l="l" t="t" r="r" b="b"/>
            <a:pathLst>
              <a:path w="605790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9" name="bk object 3759"/>
          <p:cNvSpPr/>
          <p:nvPr/>
        </p:nvSpPr>
        <p:spPr>
          <a:xfrm>
            <a:off x="7322819" y="5948045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80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0" name="bk object 3760"/>
          <p:cNvSpPr/>
          <p:nvPr/>
        </p:nvSpPr>
        <p:spPr>
          <a:xfrm>
            <a:off x="7324090" y="5945504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1" name="bk object 3761"/>
          <p:cNvSpPr/>
          <p:nvPr/>
        </p:nvSpPr>
        <p:spPr>
          <a:xfrm>
            <a:off x="7320280" y="596582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40">
                <a:moveTo>
                  <a:pt x="0" y="0"/>
                </a:moveTo>
                <a:lnTo>
                  <a:pt x="61214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2" name="bk object 3762"/>
          <p:cNvSpPr/>
          <p:nvPr/>
        </p:nvSpPr>
        <p:spPr>
          <a:xfrm>
            <a:off x="7320280" y="596201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6350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3" name="bk object 3763"/>
          <p:cNvSpPr/>
          <p:nvPr/>
        </p:nvSpPr>
        <p:spPr>
          <a:xfrm>
            <a:off x="7320280" y="5958204"/>
            <a:ext cx="609600" cy="0"/>
          </a:xfrm>
          <a:custGeom>
            <a:avLst/>
            <a:gdLst/>
            <a:ahLst/>
            <a:cxnLst/>
            <a:rect l="l" t="t" r="r" b="b"/>
            <a:pathLst>
              <a:path w="609600">
                <a:moveTo>
                  <a:pt x="0" y="0"/>
                </a:moveTo>
                <a:lnTo>
                  <a:pt x="60960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4" name="bk object 3764"/>
          <p:cNvSpPr/>
          <p:nvPr/>
        </p:nvSpPr>
        <p:spPr>
          <a:xfrm>
            <a:off x="7319009" y="5979159"/>
            <a:ext cx="613410" cy="0"/>
          </a:xfrm>
          <a:custGeom>
            <a:avLst/>
            <a:gdLst/>
            <a:ahLst/>
            <a:cxnLst/>
            <a:rect l="l" t="t" r="r" b="b"/>
            <a:pathLst>
              <a:path w="613409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25400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5" name="bk object 3765"/>
          <p:cNvSpPr/>
          <p:nvPr/>
        </p:nvSpPr>
        <p:spPr>
          <a:xfrm>
            <a:off x="7320280" y="6001384"/>
            <a:ext cx="609600" cy="0"/>
          </a:xfrm>
          <a:custGeom>
            <a:avLst/>
            <a:gdLst/>
            <a:ahLst/>
            <a:cxnLst/>
            <a:rect l="l" t="t" r="r" b="b"/>
            <a:pathLst>
              <a:path w="609600">
                <a:moveTo>
                  <a:pt x="0" y="0"/>
                </a:moveTo>
                <a:lnTo>
                  <a:pt x="6096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6" name="bk object 3766"/>
          <p:cNvSpPr/>
          <p:nvPr/>
        </p:nvSpPr>
        <p:spPr>
          <a:xfrm>
            <a:off x="7320280" y="599757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6350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7" name="bk object 3767"/>
          <p:cNvSpPr/>
          <p:nvPr/>
        </p:nvSpPr>
        <p:spPr>
          <a:xfrm>
            <a:off x="7319009" y="599376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40">
                <a:moveTo>
                  <a:pt x="0" y="0"/>
                </a:moveTo>
                <a:lnTo>
                  <a:pt x="61214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8" name="bk object 3768"/>
          <p:cNvSpPr/>
          <p:nvPr/>
        </p:nvSpPr>
        <p:spPr>
          <a:xfrm>
            <a:off x="7319009" y="599249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09">
                <a:moveTo>
                  <a:pt x="0" y="0"/>
                </a:moveTo>
                <a:lnTo>
                  <a:pt x="61340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9" name="bk object 3769"/>
          <p:cNvSpPr/>
          <p:nvPr/>
        </p:nvSpPr>
        <p:spPr>
          <a:xfrm>
            <a:off x="7322819" y="6012815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809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0" name="bk object 3770"/>
          <p:cNvSpPr/>
          <p:nvPr/>
        </p:nvSpPr>
        <p:spPr>
          <a:xfrm>
            <a:off x="7322819" y="6009640"/>
            <a:ext cx="605790" cy="0"/>
          </a:xfrm>
          <a:custGeom>
            <a:avLst/>
            <a:gdLst/>
            <a:ahLst/>
            <a:cxnLst/>
            <a:rect l="l" t="t" r="r" b="b"/>
            <a:pathLst>
              <a:path w="605790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1" name="bk object 3771"/>
          <p:cNvSpPr/>
          <p:nvPr/>
        </p:nvSpPr>
        <p:spPr>
          <a:xfrm>
            <a:off x="7321550" y="6007100"/>
            <a:ext cx="607060" cy="0"/>
          </a:xfrm>
          <a:custGeom>
            <a:avLst/>
            <a:gdLst/>
            <a:ahLst/>
            <a:cxnLst/>
            <a:rect l="l" t="t" r="r" b="b"/>
            <a:pathLst>
              <a:path w="607059">
                <a:moveTo>
                  <a:pt x="0" y="0"/>
                </a:moveTo>
                <a:lnTo>
                  <a:pt x="60705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2" name="bk object 3772"/>
          <p:cNvSpPr/>
          <p:nvPr/>
        </p:nvSpPr>
        <p:spPr>
          <a:xfrm>
            <a:off x="7321550" y="6003925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329" y="0"/>
                </a:lnTo>
              </a:path>
            </a:pathLst>
          </a:custGeom>
          <a:ln w="3809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3" name="bk object 3773"/>
          <p:cNvSpPr/>
          <p:nvPr/>
        </p:nvSpPr>
        <p:spPr>
          <a:xfrm>
            <a:off x="7324090" y="6015354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4" name="bk object 3774"/>
          <p:cNvSpPr/>
          <p:nvPr/>
        </p:nvSpPr>
        <p:spPr>
          <a:xfrm>
            <a:off x="7335519" y="6039484"/>
            <a:ext cx="580390" cy="0"/>
          </a:xfrm>
          <a:custGeom>
            <a:avLst/>
            <a:gdLst/>
            <a:ahLst/>
            <a:cxnLst/>
            <a:rect l="l" t="t" r="r" b="b"/>
            <a:pathLst>
              <a:path w="580390">
                <a:moveTo>
                  <a:pt x="0" y="0"/>
                </a:moveTo>
                <a:lnTo>
                  <a:pt x="58039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5" name="bk object 3775"/>
          <p:cNvSpPr/>
          <p:nvPr/>
        </p:nvSpPr>
        <p:spPr>
          <a:xfrm>
            <a:off x="7334250" y="6038215"/>
            <a:ext cx="581660" cy="0"/>
          </a:xfrm>
          <a:custGeom>
            <a:avLst/>
            <a:gdLst/>
            <a:ahLst/>
            <a:cxnLst/>
            <a:rect l="l" t="t" r="r" b="b"/>
            <a:pathLst>
              <a:path w="581659">
                <a:moveTo>
                  <a:pt x="0" y="0"/>
                </a:moveTo>
                <a:lnTo>
                  <a:pt x="58165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6" name="bk object 3776"/>
          <p:cNvSpPr/>
          <p:nvPr/>
        </p:nvSpPr>
        <p:spPr>
          <a:xfrm>
            <a:off x="7332980" y="6036309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7" name="bk object 3777"/>
          <p:cNvSpPr/>
          <p:nvPr/>
        </p:nvSpPr>
        <p:spPr>
          <a:xfrm>
            <a:off x="7331709" y="6033770"/>
            <a:ext cx="586740" cy="0"/>
          </a:xfrm>
          <a:custGeom>
            <a:avLst/>
            <a:gdLst/>
            <a:ahLst/>
            <a:cxnLst/>
            <a:rect l="l" t="t" r="r" b="b"/>
            <a:pathLst>
              <a:path w="586740">
                <a:moveTo>
                  <a:pt x="0" y="0"/>
                </a:moveTo>
                <a:lnTo>
                  <a:pt x="58674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8" name="bk object 3778"/>
          <p:cNvSpPr/>
          <p:nvPr/>
        </p:nvSpPr>
        <p:spPr>
          <a:xfrm>
            <a:off x="7330440" y="6031229"/>
            <a:ext cx="589280" cy="0"/>
          </a:xfrm>
          <a:custGeom>
            <a:avLst/>
            <a:gdLst/>
            <a:ahLst/>
            <a:cxnLst/>
            <a:rect l="l" t="t" r="r" b="b"/>
            <a:pathLst>
              <a:path w="589279">
                <a:moveTo>
                  <a:pt x="0" y="0"/>
                </a:moveTo>
                <a:lnTo>
                  <a:pt x="58927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9" name="bk object 3779"/>
          <p:cNvSpPr/>
          <p:nvPr/>
        </p:nvSpPr>
        <p:spPr>
          <a:xfrm>
            <a:off x="7329169" y="6028690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0" name="bk object 3780"/>
          <p:cNvSpPr/>
          <p:nvPr/>
        </p:nvSpPr>
        <p:spPr>
          <a:xfrm>
            <a:off x="7327900" y="602615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59">
                <a:moveTo>
                  <a:pt x="0" y="0"/>
                </a:moveTo>
                <a:lnTo>
                  <a:pt x="59435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1" name="bk object 3781"/>
          <p:cNvSpPr/>
          <p:nvPr/>
        </p:nvSpPr>
        <p:spPr>
          <a:xfrm>
            <a:off x="7326630" y="6023609"/>
            <a:ext cx="596900" cy="0"/>
          </a:xfrm>
          <a:custGeom>
            <a:avLst/>
            <a:gdLst/>
            <a:ahLst/>
            <a:cxnLst/>
            <a:rect l="l" t="t" r="r" b="b"/>
            <a:pathLst>
              <a:path w="596900">
                <a:moveTo>
                  <a:pt x="0" y="0"/>
                </a:moveTo>
                <a:lnTo>
                  <a:pt x="5969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2" name="bk object 3782"/>
          <p:cNvSpPr/>
          <p:nvPr/>
        </p:nvSpPr>
        <p:spPr>
          <a:xfrm>
            <a:off x="7325359" y="6021070"/>
            <a:ext cx="599440" cy="0"/>
          </a:xfrm>
          <a:custGeom>
            <a:avLst/>
            <a:gdLst/>
            <a:ahLst/>
            <a:cxnLst/>
            <a:rect l="l" t="t" r="r" b="b"/>
            <a:pathLst>
              <a:path w="599440">
                <a:moveTo>
                  <a:pt x="0" y="0"/>
                </a:moveTo>
                <a:lnTo>
                  <a:pt x="59944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3" name="bk object 3783"/>
          <p:cNvSpPr/>
          <p:nvPr/>
        </p:nvSpPr>
        <p:spPr>
          <a:xfrm>
            <a:off x="7324090" y="6017895"/>
            <a:ext cx="601980" cy="0"/>
          </a:xfrm>
          <a:custGeom>
            <a:avLst/>
            <a:gdLst/>
            <a:ahLst/>
            <a:cxnLst/>
            <a:rect l="l" t="t" r="r" b="b"/>
            <a:pathLst>
              <a:path w="601979">
                <a:moveTo>
                  <a:pt x="0" y="0"/>
                </a:moveTo>
                <a:lnTo>
                  <a:pt x="601979" y="0"/>
                </a:lnTo>
              </a:path>
            </a:pathLst>
          </a:custGeom>
          <a:ln w="380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4" name="bk object 3784"/>
          <p:cNvSpPr/>
          <p:nvPr/>
        </p:nvSpPr>
        <p:spPr>
          <a:xfrm>
            <a:off x="7335519" y="604075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5" name="bk object 3785"/>
          <p:cNvSpPr/>
          <p:nvPr/>
        </p:nvSpPr>
        <p:spPr>
          <a:xfrm>
            <a:off x="7336790" y="6042025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>
                <a:moveTo>
                  <a:pt x="0" y="0"/>
                </a:moveTo>
                <a:lnTo>
                  <a:pt x="5778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6" name="bk object 3786"/>
          <p:cNvSpPr/>
          <p:nvPr/>
        </p:nvSpPr>
        <p:spPr>
          <a:xfrm>
            <a:off x="7353300" y="6064884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7" name="bk object 3787"/>
          <p:cNvSpPr/>
          <p:nvPr/>
        </p:nvSpPr>
        <p:spPr>
          <a:xfrm>
            <a:off x="7352030" y="606361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3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8" name="bk object 3788"/>
          <p:cNvSpPr/>
          <p:nvPr/>
        </p:nvSpPr>
        <p:spPr>
          <a:xfrm>
            <a:off x="7350759" y="6062345"/>
            <a:ext cx="549910" cy="0"/>
          </a:xfrm>
          <a:custGeom>
            <a:avLst/>
            <a:gdLst/>
            <a:ahLst/>
            <a:cxnLst/>
            <a:rect l="l" t="t" r="r" b="b"/>
            <a:pathLst>
              <a:path w="549909">
                <a:moveTo>
                  <a:pt x="0" y="0"/>
                </a:moveTo>
                <a:lnTo>
                  <a:pt x="54990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9" name="bk object 3789"/>
          <p:cNvSpPr/>
          <p:nvPr/>
        </p:nvSpPr>
        <p:spPr>
          <a:xfrm>
            <a:off x="7349490" y="6060503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0" name="bk object 3790"/>
          <p:cNvSpPr/>
          <p:nvPr/>
        </p:nvSpPr>
        <p:spPr>
          <a:xfrm>
            <a:off x="7348219" y="6058534"/>
            <a:ext cx="554990" cy="0"/>
          </a:xfrm>
          <a:custGeom>
            <a:avLst/>
            <a:gdLst/>
            <a:ahLst/>
            <a:cxnLst/>
            <a:rect l="l" t="t" r="r" b="b"/>
            <a:pathLst>
              <a:path w="554990">
                <a:moveTo>
                  <a:pt x="0" y="0"/>
                </a:moveTo>
                <a:lnTo>
                  <a:pt x="55499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1" name="bk object 3791"/>
          <p:cNvSpPr/>
          <p:nvPr/>
        </p:nvSpPr>
        <p:spPr>
          <a:xfrm>
            <a:off x="7901940" y="605917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6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2" name="bk object 3792"/>
          <p:cNvSpPr/>
          <p:nvPr/>
        </p:nvSpPr>
        <p:spPr>
          <a:xfrm>
            <a:off x="7346950" y="605726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3" name="bk object 3793"/>
          <p:cNvSpPr/>
          <p:nvPr/>
        </p:nvSpPr>
        <p:spPr>
          <a:xfrm>
            <a:off x="7345680" y="6055423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4" name="bk object 3794"/>
          <p:cNvSpPr/>
          <p:nvPr/>
        </p:nvSpPr>
        <p:spPr>
          <a:xfrm>
            <a:off x="7344409" y="6053454"/>
            <a:ext cx="562610" cy="0"/>
          </a:xfrm>
          <a:custGeom>
            <a:avLst/>
            <a:gdLst/>
            <a:ahLst/>
            <a:cxnLst/>
            <a:rect l="l" t="t" r="r" b="b"/>
            <a:pathLst>
              <a:path w="562609">
                <a:moveTo>
                  <a:pt x="0" y="0"/>
                </a:moveTo>
                <a:lnTo>
                  <a:pt x="56260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5" name="bk object 3795"/>
          <p:cNvSpPr/>
          <p:nvPr/>
        </p:nvSpPr>
        <p:spPr>
          <a:xfrm>
            <a:off x="7905750" y="60540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6" name="bk object 3796"/>
          <p:cNvSpPr/>
          <p:nvPr/>
        </p:nvSpPr>
        <p:spPr>
          <a:xfrm>
            <a:off x="7343140" y="6052248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7" name="bk object 3797"/>
          <p:cNvSpPr/>
          <p:nvPr/>
        </p:nvSpPr>
        <p:spPr>
          <a:xfrm>
            <a:off x="7341869" y="6050279"/>
            <a:ext cx="567690" cy="0"/>
          </a:xfrm>
          <a:custGeom>
            <a:avLst/>
            <a:gdLst/>
            <a:ahLst/>
            <a:cxnLst/>
            <a:rect l="l" t="t" r="r" b="b"/>
            <a:pathLst>
              <a:path w="567690">
                <a:moveTo>
                  <a:pt x="0" y="0"/>
                </a:moveTo>
                <a:lnTo>
                  <a:pt x="56769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8" name="bk object 3798"/>
          <p:cNvSpPr/>
          <p:nvPr/>
        </p:nvSpPr>
        <p:spPr>
          <a:xfrm>
            <a:off x="7340600" y="6048438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9" name="bk object 3799"/>
          <p:cNvSpPr/>
          <p:nvPr/>
        </p:nvSpPr>
        <p:spPr>
          <a:xfrm>
            <a:off x="7339330" y="6047104"/>
            <a:ext cx="571500" cy="0"/>
          </a:xfrm>
          <a:custGeom>
            <a:avLst/>
            <a:gdLst/>
            <a:ahLst/>
            <a:cxnLst/>
            <a:rect l="l" t="t" r="r" b="b"/>
            <a:pathLst>
              <a:path w="571500">
                <a:moveTo>
                  <a:pt x="0" y="0"/>
                </a:moveTo>
                <a:lnTo>
                  <a:pt x="57150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0" name="bk object 3800"/>
          <p:cNvSpPr/>
          <p:nvPr/>
        </p:nvSpPr>
        <p:spPr>
          <a:xfrm>
            <a:off x="7339330" y="6045834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1" name="bk object 3801"/>
          <p:cNvSpPr/>
          <p:nvPr/>
        </p:nvSpPr>
        <p:spPr>
          <a:xfrm>
            <a:off x="7338059" y="604456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40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2" name="bk object 3802"/>
          <p:cNvSpPr/>
          <p:nvPr/>
        </p:nvSpPr>
        <p:spPr>
          <a:xfrm>
            <a:off x="7336790" y="6043421"/>
            <a:ext cx="576580" cy="0"/>
          </a:xfrm>
          <a:custGeom>
            <a:avLst/>
            <a:gdLst/>
            <a:ahLst/>
            <a:cxnLst/>
            <a:rect l="l" t="t" r="r" b="b"/>
            <a:pathLst>
              <a:path w="576579">
                <a:moveTo>
                  <a:pt x="0" y="0"/>
                </a:moveTo>
                <a:lnTo>
                  <a:pt x="5765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3" name="bk object 3803"/>
          <p:cNvSpPr/>
          <p:nvPr/>
        </p:nvSpPr>
        <p:spPr>
          <a:xfrm>
            <a:off x="7379969" y="6090284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4" name="bk object 3804"/>
          <p:cNvSpPr/>
          <p:nvPr/>
        </p:nvSpPr>
        <p:spPr>
          <a:xfrm>
            <a:off x="7378700" y="6089015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40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5" name="bk object 3805"/>
          <p:cNvSpPr/>
          <p:nvPr/>
        </p:nvSpPr>
        <p:spPr>
          <a:xfrm>
            <a:off x="7377430" y="608774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6" name="bk object 3806"/>
          <p:cNvSpPr/>
          <p:nvPr/>
        </p:nvSpPr>
        <p:spPr>
          <a:xfrm>
            <a:off x="7376159" y="6086538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7" name="bk object 3807"/>
          <p:cNvSpPr/>
          <p:nvPr/>
        </p:nvSpPr>
        <p:spPr>
          <a:xfrm>
            <a:off x="7373619" y="6085204"/>
            <a:ext cx="504190" cy="0"/>
          </a:xfrm>
          <a:custGeom>
            <a:avLst/>
            <a:gdLst/>
            <a:ahLst/>
            <a:cxnLst/>
            <a:rect l="l" t="t" r="r" b="b"/>
            <a:pathLst>
              <a:path w="504190">
                <a:moveTo>
                  <a:pt x="0" y="0"/>
                </a:moveTo>
                <a:lnTo>
                  <a:pt x="5041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8" name="bk object 3808"/>
          <p:cNvSpPr/>
          <p:nvPr/>
        </p:nvSpPr>
        <p:spPr>
          <a:xfrm>
            <a:off x="7876540" y="60858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9" name="bk object 3809"/>
          <p:cNvSpPr/>
          <p:nvPr/>
        </p:nvSpPr>
        <p:spPr>
          <a:xfrm>
            <a:off x="7372350" y="6083998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0" name="bk object 3810"/>
          <p:cNvSpPr/>
          <p:nvPr/>
        </p:nvSpPr>
        <p:spPr>
          <a:xfrm>
            <a:off x="7371080" y="6082665"/>
            <a:ext cx="509270" cy="0"/>
          </a:xfrm>
          <a:custGeom>
            <a:avLst/>
            <a:gdLst/>
            <a:ahLst/>
            <a:cxnLst/>
            <a:rect l="l" t="t" r="r" b="b"/>
            <a:pathLst>
              <a:path w="509270">
                <a:moveTo>
                  <a:pt x="0" y="0"/>
                </a:moveTo>
                <a:lnTo>
                  <a:pt x="5092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1" name="bk object 3811"/>
          <p:cNvSpPr/>
          <p:nvPr/>
        </p:nvSpPr>
        <p:spPr>
          <a:xfrm>
            <a:off x="7369809" y="6081395"/>
            <a:ext cx="511809" cy="0"/>
          </a:xfrm>
          <a:custGeom>
            <a:avLst/>
            <a:gdLst/>
            <a:ahLst/>
            <a:cxnLst/>
            <a:rect l="l" t="t" r="r" b="b"/>
            <a:pathLst>
              <a:path w="511809">
                <a:moveTo>
                  <a:pt x="0" y="0"/>
                </a:moveTo>
                <a:lnTo>
                  <a:pt x="51180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2" name="bk object 3812"/>
          <p:cNvSpPr/>
          <p:nvPr/>
        </p:nvSpPr>
        <p:spPr>
          <a:xfrm>
            <a:off x="7368540" y="6080188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3" name="bk object 3813"/>
          <p:cNvSpPr/>
          <p:nvPr/>
        </p:nvSpPr>
        <p:spPr>
          <a:xfrm>
            <a:off x="7367269" y="6078854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4" name="bk object 3814"/>
          <p:cNvSpPr/>
          <p:nvPr/>
        </p:nvSpPr>
        <p:spPr>
          <a:xfrm>
            <a:off x="7882890" y="60794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5" name="bk object 3815"/>
          <p:cNvSpPr/>
          <p:nvPr/>
        </p:nvSpPr>
        <p:spPr>
          <a:xfrm>
            <a:off x="7366000" y="6077648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6" name="bk object 3816"/>
          <p:cNvSpPr/>
          <p:nvPr/>
        </p:nvSpPr>
        <p:spPr>
          <a:xfrm>
            <a:off x="7364730" y="6076315"/>
            <a:ext cx="523240" cy="0"/>
          </a:xfrm>
          <a:custGeom>
            <a:avLst/>
            <a:gdLst/>
            <a:ahLst/>
            <a:cxnLst/>
            <a:rect l="l" t="t" r="r" b="b"/>
            <a:pathLst>
              <a:path w="523240">
                <a:moveTo>
                  <a:pt x="0" y="0"/>
                </a:moveTo>
                <a:lnTo>
                  <a:pt x="52324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7" name="bk object 3817"/>
          <p:cNvSpPr/>
          <p:nvPr/>
        </p:nvSpPr>
        <p:spPr>
          <a:xfrm>
            <a:off x="7363459" y="607504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8" name="bk object 3818"/>
          <p:cNvSpPr/>
          <p:nvPr/>
        </p:nvSpPr>
        <p:spPr>
          <a:xfrm>
            <a:off x="7360919" y="6073838"/>
            <a:ext cx="529590" cy="0"/>
          </a:xfrm>
          <a:custGeom>
            <a:avLst/>
            <a:gdLst/>
            <a:ahLst/>
            <a:cxnLst/>
            <a:rect l="l" t="t" r="r" b="b"/>
            <a:pathLst>
              <a:path w="529590">
                <a:moveTo>
                  <a:pt x="0" y="0"/>
                </a:moveTo>
                <a:lnTo>
                  <a:pt x="5295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9" name="bk object 3819"/>
          <p:cNvSpPr/>
          <p:nvPr/>
        </p:nvSpPr>
        <p:spPr>
          <a:xfrm>
            <a:off x="7359650" y="6072504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0" name="bk object 3820"/>
          <p:cNvSpPr/>
          <p:nvPr/>
        </p:nvSpPr>
        <p:spPr>
          <a:xfrm>
            <a:off x="7890509" y="60731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1" name="bk object 3821"/>
          <p:cNvSpPr/>
          <p:nvPr/>
        </p:nvSpPr>
        <p:spPr>
          <a:xfrm>
            <a:off x="7358380" y="6071298"/>
            <a:ext cx="534670" cy="0"/>
          </a:xfrm>
          <a:custGeom>
            <a:avLst/>
            <a:gdLst/>
            <a:ahLst/>
            <a:cxnLst/>
            <a:rect l="l" t="t" r="r" b="b"/>
            <a:pathLst>
              <a:path w="534670">
                <a:moveTo>
                  <a:pt x="0" y="0"/>
                </a:moveTo>
                <a:lnTo>
                  <a:pt x="5346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2" name="bk object 3822"/>
          <p:cNvSpPr/>
          <p:nvPr/>
        </p:nvSpPr>
        <p:spPr>
          <a:xfrm>
            <a:off x="7357109" y="606996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3" name="bk object 3823"/>
          <p:cNvSpPr/>
          <p:nvPr/>
        </p:nvSpPr>
        <p:spPr>
          <a:xfrm>
            <a:off x="7355840" y="6068695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4" name="bk object 3824"/>
          <p:cNvSpPr/>
          <p:nvPr/>
        </p:nvSpPr>
        <p:spPr>
          <a:xfrm>
            <a:off x="7354569" y="6067488"/>
            <a:ext cx="542290" cy="0"/>
          </a:xfrm>
          <a:custGeom>
            <a:avLst/>
            <a:gdLst/>
            <a:ahLst/>
            <a:cxnLst/>
            <a:rect l="l" t="t" r="r" b="b"/>
            <a:pathLst>
              <a:path w="542290">
                <a:moveTo>
                  <a:pt x="0" y="0"/>
                </a:moveTo>
                <a:lnTo>
                  <a:pt x="5422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5" name="bk object 3825"/>
          <p:cNvSpPr/>
          <p:nvPr/>
        </p:nvSpPr>
        <p:spPr>
          <a:xfrm>
            <a:off x="7353300" y="6066154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6" name="bk object 3826"/>
          <p:cNvSpPr/>
          <p:nvPr/>
        </p:nvSpPr>
        <p:spPr>
          <a:xfrm>
            <a:off x="7896859" y="60667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7" name="bk object 3827"/>
          <p:cNvSpPr/>
          <p:nvPr/>
        </p:nvSpPr>
        <p:spPr>
          <a:xfrm>
            <a:off x="7414259" y="611441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40">
                <a:moveTo>
                  <a:pt x="0" y="0"/>
                </a:moveTo>
                <a:lnTo>
                  <a:pt x="42164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8" name="bk object 3828"/>
          <p:cNvSpPr/>
          <p:nvPr/>
        </p:nvSpPr>
        <p:spPr>
          <a:xfrm>
            <a:off x="7412990" y="6113145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9" name="bk object 3829"/>
          <p:cNvSpPr/>
          <p:nvPr/>
        </p:nvSpPr>
        <p:spPr>
          <a:xfrm>
            <a:off x="7410450" y="6111938"/>
            <a:ext cx="430530" cy="0"/>
          </a:xfrm>
          <a:custGeom>
            <a:avLst/>
            <a:gdLst/>
            <a:ahLst/>
            <a:cxnLst/>
            <a:rect l="l" t="t" r="r" b="b"/>
            <a:pathLst>
              <a:path w="430529">
                <a:moveTo>
                  <a:pt x="0" y="0"/>
                </a:moveTo>
                <a:lnTo>
                  <a:pt x="43052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0" name="bk object 3830"/>
          <p:cNvSpPr/>
          <p:nvPr/>
        </p:nvSpPr>
        <p:spPr>
          <a:xfrm>
            <a:off x="7407909" y="6110604"/>
            <a:ext cx="434340" cy="0"/>
          </a:xfrm>
          <a:custGeom>
            <a:avLst/>
            <a:gdLst/>
            <a:ahLst/>
            <a:cxnLst/>
            <a:rect l="l" t="t" r="r" b="b"/>
            <a:pathLst>
              <a:path w="434340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1" name="bk object 3831"/>
          <p:cNvSpPr/>
          <p:nvPr/>
        </p:nvSpPr>
        <p:spPr>
          <a:xfrm>
            <a:off x="7840980" y="61112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2" name="bk object 3832"/>
          <p:cNvSpPr/>
          <p:nvPr/>
        </p:nvSpPr>
        <p:spPr>
          <a:xfrm>
            <a:off x="7406640" y="6109398"/>
            <a:ext cx="438150" cy="0"/>
          </a:xfrm>
          <a:custGeom>
            <a:avLst/>
            <a:gdLst/>
            <a:ahLst/>
            <a:cxnLst/>
            <a:rect l="l" t="t" r="r" b="b"/>
            <a:pathLst>
              <a:path w="438150">
                <a:moveTo>
                  <a:pt x="0" y="0"/>
                </a:moveTo>
                <a:lnTo>
                  <a:pt x="4381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3" name="bk object 3833"/>
          <p:cNvSpPr/>
          <p:nvPr/>
        </p:nvSpPr>
        <p:spPr>
          <a:xfrm>
            <a:off x="7404100" y="610806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322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4" name="bk object 3834"/>
          <p:cNvSpPr/>
          <p:nvPr/>
        </p:nvSpPr>
        <p:spPr>
          <a:xfrm>
            <a:off x="7402830" y="6106795"/>
            <a:ext cx="445770" cy="0"/>
          </a:xfrm>
          <a:custGeom>
            <a:avLst/>
            <a:gdLst/>
            <a:ahLst/>
            <a:cxnLst/>
            <a:rect l="l" t="t" r="r" b="b"/>
            <a:pathLst>
              <a:path w="445770">
                <a:moveTo>
                  <a:pt x="0" y="0"/>
                </a:moveTo>
                <a:lnTo>
                  <a:pt x="44577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5" name="bk object 3835"/>
          <p:cNvSpPr/>
          <p:nvPr/>
        </p:nvSpPr>
        <p:spPr>
          <a:xfrm>
            <a:off x="7400290" y="6105588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6" name="bk object 3836"/>
          <p:cNvSpPr/>
          <p:nvPr/>
        </p:nvSpPr>
        <p:spPr>
          <a:xfrm>
            <a:off x="7399019" y="6104254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7" name="bk object 3837"/>
          <p:cNvSpPr/>
          <p:nvPr/>
        </p:nvSpPr>
        <p:spPr>
          <a:xfrm>
            <a:off x="7851140" y="61048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8" name="bk object 3838"/>
          <p:cNvSpPr/>
          <p:nvPr/>
        </p:nvSpPr>
        <p:spPr>
          <a:xfrm>
            <a:off x="7396480" y="6103048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9" name="bk object 3839"/>
          <p:cNvSpPr/>
          <p:nvPr/>
        </p:nvSpPr>
        <p:spPr>
          <a:xfrm>
            <a:off x="7395209" y="6101715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7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0" name="bk object 3840"/>
          <p:cNvSpPr/>
          <p:nvPr/>
        </p:nvSpPr>
        <p:spPr>
          <a:xfrm>
            <a:off x="7392669" y="6100445"/>
            <a:ext cx="466090" cy="0"/>
          </a:xfrm>
          <a:custGeom>
            <a:avLst/>
            <a:gdLst/>
            <a:ahLst/>
            <a:cxnLst/>
            <a:rect l="l" t="t" r="r" b="b"/>
            <a:pathLst>
              <a:path w="466090">
                <a:moveTo>
                  <a:pt x="0" y="0"/>
                </a:moveTo>
                <a:lnTo>
                  <a:pt x="46609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1" name="bk object 3841"/>
          <p:cNvSpPr/>
          <p:nvPr/>
        </p:nvSpPr>
        <p:spPr>
          <a:xfrm>
            <a:off x="7391400" y="6099238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2" name="bk object 3842"/>
          <p:cNvSpPr/>
          <p:nvPr/>
        </p:nvSpPr>
        <p:spPr>
          <a:xfrm>
            <a:off x="7388859" y="6097904"/>
            <a:ext cx="473709" cy="0"/>
          </a:xfrm>
          <a:custGeom>
            <a:avLst/>
            <a:gdLst/>
            <a:ahLst/>
            <a:cxnLst/>
            <a:rect l="l" t="t" r="r" b="b"/>
            <a:pathLst>
              <a:path w="473709">
                <a:moveTo>
                  <a:pt x="0" y="0"/>
                </a:moveTo>
                <a:lnTo>
                  <a:pt x="47370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3" name="bk object 3843"/>
          <p:cNvSpPr/>
          <p:nvPr/>
        </p:nvSpPr>
        <p:spPr>
          <a:xfrm>
            <a:off x="7861300" y="60985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4" name="bk object 3844"/>
          <p:cNvSpPr/>
          <p:nvPr/>
        </p:nvSpPr>
        <p:spPr>
          <a:xfrm>
            <a:off x="7387590" y="6096698"/>
            <a:ext cx="476250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5" name="bk object 3845"/>
          <p:cNvSpPr/>
          <p:nvPr/>
        </p:nvSpPr>
        <p:spPr>
          <a:xfrm>
            <a:off x="7386319" y="6095365"/>
            <a:ext cx="478790" cy="0"/>
          </a:xfrm>
          <a:custGeom>
            <a:avLst/>
            <a:gdLst/>
            <a:ahLst/>
            <a:cxnLst/>
            <a:rect l="l" t="t" r="r" b="b"/>
            <a:pathLst>
              <a:path w="478790">
                <a:moveTo>
                  <a:pt x="0" y="0"/>
                </a:moveTo>
                <a:lnTo>
                  <a:pt x="47879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6" name="bk object 3846"/>
          <p:cNvSpPr/>
          <p:nvPr/>
        </p:nvSpPr>
        <p:spPr>
          <a:xfrm>
            <a:off x="7385050" y="609409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7" name="bk object 3847"/>
          <p:cNvSpPr/>
          <p:nvPr/>
        </p:nvSpPr>
        <p:spPr>
          <a:xfrm>
            <a:off x="7382509" y="6092888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8" name="bk object 3848"/>
          <p:cNvSpPr/>
          <p:nvPr/>
        </p:nvSpPr>
        <p:spPr>
          <a:xfrm>
            <a:off x="7381240" y="6091554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9" name="bk object 3849"/>
          <p:cNvSpPr/>
          <p:nvPr/>
        </p:nvSpPr>
        <p:spPr>
          <a:xfrm>
            <a:off x="7868919" y="60921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0" name="bk object 3850"/>
          <p:cNvSpPr/>
          <p:nvPr/>
        </p:nvSpPr>
        <p:spPr>
          <a:xfrm>
            <a:off x="7379969" y="6090983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9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1" name="bk object 3851"/>
          <p:cNvSpPr/>
          <p:nvPr/>
        </p:nvSpPr>
        <p:spPr>
          <a:xfrm>
            <a:off x="7472680" y="6139815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60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2" name="bk object 3852"/>
          <p:cNvSpPr/>
          <p:nvPr/>
        </p:nvSpPr>
        <p:spPr>
          <a:xfrm>
            <a:off x="7468869" y="613854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3" name="bk object 3853"/>
          <p:cNvSpPr/>
          <p:nvPr/>
        </p:nvSpPr>
        <p:spPr>
          <a:xfrm>
            <a:off x="7466330" y="6137338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4" name="bk object 3854"/>
          <p:cNvSpPr/>
          <p:nvPr/>
        </p:nvSpPr>
        <p:spPr>
          <a:xfrm>
            <a:off x="7462519" y="61360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5" name="bk object 3855"/>
          <p:cNvSpPr/>
          <p:nvPr/>
        </p:nvSpPr>
        <p:spPr>
          <a:xfrm>
            <a:off x="7787640" y="6136640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3810" y="0"/>
                </a:moveTo>
                <a:lnTo>
                  <a:pt x="0" y="0"/>
                </a:lnTo>
                <a:lnTo>
                  <a:pt x="3810" y="127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6" name="bk object 3856"/>
          <p:cNvSpPr/>
          <p:nvPr/>
        </p:nvSpPr>
        <p:spPr>
          <a:xfrm>
            <a:off x="7458709" y="6134798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7" name="bk object 3857"/>
          <p:cNvSpPr/>
          <p:nvPr/>
        </p:nvSpPr>
        <p:spPr>
          <a:xfrm>
            <a:off x="7453630" y="6133465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8" name="bk object 3858"/>
          <p:cNvSpPr/>
          <p:nvPr/>
        </p:nvSpPr>
        <p:spPr>
          <a:xfrm>
            <a:off x="7451090" y="613219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9" name="bk object 3859"/>
          <p:cNvSpPr/>
          <p:nvPr/>
        </p:nvSpPr>
        <p:spPr>
          <a:xfrm>
            <a:off x="7448550" y="6130988"/>
            <a:ext cx="355600" cy="0"/>
          </a:xfrm>
          <a:custGeom>
            <a:avLst/>
            <a:gdLst/>
            <a:ahLst/>
            <a:cxnLst/>
            <a:rect l="l" t="t" r="r" b="b"/>
            <a:pathLst>
              <a:path w="355600">
                <a:moveTo>
                  <a:pt x="0" y="0"/>
                </a:moveTo>
                <a:lnTo>
                  <a:pt x="3556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0" name="bk object 3860"/>
          <p:cNvSpPr/>
          <p:nvPr/>
        </p:nvSpPr>
        <p:spPr>
          <a:xfrm>
            <a:off x="7446009" y="6129654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1" name="bk object 3861"/>
          <p:cNvSpPr/>
          <p:nvPr/>
        </p:nvSpPr>
        <p:spPr>
          <a:xfrm>
            <a:off x="7804150" y="613029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39" y="0"/>
                </a:moveTo>
                <a:lnTo>
                  <a:pt x="0" y="0"/>
                </a:lnTo>
                <a:lnTo>
                  <a:pt x="2539" y="127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2" name="bk object 3862"/>
          <p:cNvSpPr/>
          <p:nvPr/>
        </p:nvSpPr>
        <p:spPr>
          <a:xfrm>
            <a:off x="7442200" y="6128448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3" name="bk object 3863"/>
          <p:cNvSpPr/>
          <p:nvPr/>
        </p:nvSpPr>
        <p:spPr>
          <a:xfrm>
            <a:off x="7439659" y="612711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4" name="bk object 3864"/>
          <p:cNvSpPr/>
          <p:nvPr/>
        </p:nvSpPr>
        <p:spPr>
          <a:xfrm>
            <a:off x="7435850" y="6125845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>
                <a:moveTo>
                  <a:pt x="0" y="0"/>
                </a:moveTo>
                <a:lnTo>
                  <a:pt x="3797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5" name="bk object 3865"/>
          <p:cNvSpPr/>
          <p:nvPr/>
        </p:nvSpPr>
        <p:spPr>
          <a:xfrm>
            <a:off x="7433309" y="6124638"/>
            <a:ext cx="384810" cy="0"/>
          </a:xfrm>
          <a:custGeom>
            <a:avLst/>
            <a:gdLst/>
            <a:ahLst/>
            <a:cxnLst/>
            <a:rect l="l" t="t" r="r" b="b"/>
            <a:pathLst>
              <a:path w="384809">
                <a:moveTo>
                  <a:pt x="0" y="0"/>
                </a:moveTo>
                <a:lnTo>
                  <a:pt x="38480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6" name="bk object 3866"/>
          <p:cNvSpPr/>
          <p:nvPr/>
        </p:nvSpPr>
        <p:spPr>
          <a:xfrm>
            <a:off x="7429500" y="6123304"/>
            <a:ext cx="391160" cy="0"/>
          </a:xfrm>
          <a:custGeom>
            <a:avLst/>
            <a:gdLst/>
            <a:ahLst/>
            <a:cxnLst/>
            <a:rect l="l" t="t" r="r" b="b"/>
            <a:pathLst>
              <a:path w="391159">
                <a:moveTo>
                  <a:pt x="0" y="0"/>
                </a:moveTo>
                <a:lnTo>
                  <a:pt x="39115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7" name="bk object 3867"/>
          <p:cNvSpPr/>
          <p:nvPr/>
        </p:nvSpPr>
        <p:spPr>
          <a:xfrm>
            <a:off x="7818119" y="612394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40" y="0"/>
                </a:moveTo>
                <a:lnTo>
                  <a:pt x="0" y="0"/>
                </a:lnTo>
                <a:lnTo>
                  <a:pt x="2540" y="127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8" name="bk object 3868"/>
          <p:cNvSpPr/>
          <p:nvPr/>
        </p:nvSpPr>
        <p:spPr>
          <a:xfrm>
            <a:off x="7428230" y="6122098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9" name="bk object 3869"/>
          <p:cNvSpPr/>
          <p:nvPr/>
        </p:nvSpPr>
        <p:spPr>
          <a:xfrm>
            <a:off x="7425690" y="6120765"/>
            <a:ext cx="400050" cy="0"/>
          </a:xfrm>
          <a:custGeom>
            <a:avLst/>
            <a:gdLst/>
            <a:ahLst/>
            <a:cxnLst/>
            <a:rect l="l" t="t" r="r" b="b"/>
            <a:pathLst>
              <a:path w="400050">
                <a:moveTo>
                  <a:pt x="0" y="0"/>
                </a:moveTo>
                <a:lnTo>
                  <a:pt x="4000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0" name="bk object 3870"/>
          <p:cNvSpPr/>
          <p:nvPr/>
        </p:nvSpPr>
        <p:spPr>
          <a:xfrm>
            <a:off x="7423150" y="6119495"/>
            <a:ext cx="403860" cy="0"/>
          </a:xfrm>
          <a:custGeom>
            <a:avLst/>
            <a:gdLst/>
            <a:ahLst/>
            <a:cxnLst/>
            <a:rect l="l" t="t" r="r" b="b"/>
            <a:pathLst>
              <a:path w="403859">
                <a:moveTo>
                  <a:pt x="0" y="0"/>
                </a:moveTo>
                <a:lnTo>
                  <a:pt x="40385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1" name="bk object 3871"/>
          <p:cNvSpPr/>
          <p:nvPr/>
        </p:nvSpPr>
        <p:spPr>
          <a:xfrm>
            <a:off x="7421880" y="6118288"/>
            <a:ext cx="407670" cy="0"/>
          </a:xfrm>
          <a:custGeom>
            <a:avLst/>
            <a:gdLst/>
            <a:ahLst/>
            <a:cxnLst/>
            <a:rect l="l" t="t" r="r" b="b"/>
            <a:pathLst>
              <a:path w="407670">
                <a:moveTo>
                  <a:pt x="0" y="0"/>
                </a:moveTo>
                <a:lnTo>
                  <a:pt x="4076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2" name="bk object 3872"/>
          <p:cNvSpPr/>
          <p:nvPr/>
        </p:nvSpPr>
        <p:spPr>
          <a:xfrm>
            <a:off x="7419340" y="61169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3" name="bk object 3873"/>
          <p:cNvSpPr/>
          <p:nvPr/>
        </p:nvSpPr>
        <p:spPr>
          <a:xfrm>
            <a:off x="7829550" y="611759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40" y="0"/>
                </a:moveTo>
                <a:lnTo>
                  <a:pt x="0" y="0"/>
                </a:lnTo>
                <a:lnTo>
                  <a:pt x="2540" y="127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4" name="bk object 3874"/>
          <p:cNvSpPr/>
          <p:nvPr/>
        </p:nvSpPr>
        <p:spPr>
          <a:xfrm>
            <a:off x="7416800" y="6115748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5" name="bk object 3875"/>
          <p:cNvSpPr/>
          <p:nvPr/>
        </p:nvSpPr>
        <p:spPr>
          <a:xfrm>
            <a:off x="7593330" y="61633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6" name="bk object 3876"/>
          <p:cNvSpPr/>
          <p:nvPr/>
        </p:nvSpPr>
        <p:spPr>
          <a:xfrm>
            <a:off x="7585709" y="6162738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7" name="bk object 3877"/>
          <p:cNvSpPr/>
          <p:nvPr/>
        </p:nvSpPr>
        <p:spPr>
          <a:xfrm>
            <a:off x="7562850" y="6161404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8" name="bk object 3878"/>
          <p:cNvSpPr/>
          <p:nvPr/>
        </p:nvSpPr>
        <p:spPr>
          <a:xfrm>
            <a:off x="7679690" y="6162040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8890" y="0"/>
                </a:moveTo>
                <a:lnTo>
                  <a:pt x="0" y="0"/>
                </a:lnTo>
                <a:lnTo>
                  <a:pt x="8890" y="127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9" name="bk object 3879"/>
          <p:cNvSpPr/>
          <p:nvPr/>
        </p:nvSpPr>
        <p:spPr>
          <a:xfrm>
            <a:off x="7559040" y="6160198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0" name="bk object 3880"/>
          <p:cNvSpPr/>
          <p:nvPr/>
        </p:nvSpPr>
        <p:spPr>
          <a:xfrm>
            <a:off x="7551419" y="615886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1" name="bk object 3881"/>
          <p:cNvSpPr/>
          <p:nvPr/>
        </p:nvSpPr>
        <p:spPr>
          <a:xfrm>
            <a:off x="7543800" y="615759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2" name="bk object 3882"/>
          <p:cNvSpPr/>
          <p:nvPr/>
        </p:nvSpPr>
        <p:spPr>
          <a:xfrm>
            <a:off x="7533640" y="6156388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3" name="bk object 3883"/>
          <p:cNvSpPr/>
          <p:nvPr/>
        </p:nvSpPr>
        <p:spPr>
          <a:xfrm>
            <a:off x="7529830" y="615505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4" name="bk object 3884"/>
          <p:cNvSpPr/>
          <p:nvPr/>
        </p:nvSpPr>
        <p:spPr>
          <a:xfrm>
            <a:off x="7716519" y="6155690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619" y="0"/>
                </a:moveTo>
                <a:lnTo>
                  <a:pt x="0" y="0"/>
                </a:lnTo>
                <a:lnTo>
                  <a:pt x="7619" y="127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5" name="bk object 3885"/>
          <p:cNvSpPr/>
          <p:nvPr/>
        </p:nvSpPr>
        <p:spPr>
          <a:xfrm>
            <a:off x="7524750" y="6153848"/>
            <a:ext cx="205740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6" name="bk object 3886"/>
          <p:cNvSpPr/>
          <p:nvPr/>
        </p:nvSpPr>
        <p:spPr>
          <a:xfrm>
            <a:off x="7519669" y="61525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7" name="bk object 3887"/>
          <p:cNvSpPr/>
          <p:nvPr/>
        </p:nvSpPr>
        <p:spPr>
          <a:xfrm>
            <a:off x="7513319" y="61512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8" name="bk object 3888"/>
          <p:cNvSpPr/>
          <p:nvPr/>
        </p:nvSpPr>
        <p:spPr>
          <a:xfrm>
            <a:off x="7505700" y="6150038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9" name="bk object 3889"/>
          <p:cNvSpPr/>
          <p:nvPr/>
        </p:nvSpPr>
        <p:spPr>
          <a:xfrm>
            <a:off x="7503159" y="614870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0" name="bk object 3890"/>
          <p:cNvSpPr/>
          <p:nvPr/>
        </p:nvSpPr>
        <p:spPr>
          <a:xfrm>
            <a:off x="7745730" y="614934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6350" y="0"/>
                </a:moveTo>
                <a:lnTo>
                  <a:pt x="0" y="0"/>
                </a:lnTo>
                <a:lnTo>
                  <a:pt x="6350" y="127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1" name="bk object 3891"/>
          <p:cNvSpPr/>
          <p:nvPr/>
        </p:nvSpPr>
        <p:spPr>
          <a:xfrm>
            <a:off x="7498080" y="6147498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2" name="bk object 3892"/>
          <p:cNvSpPr/>
          <p:nvPr/>
        </p:nvSpPr>
        <p:spPr>
          <a:xfrm>
            <a:off x="7494269" y="614616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3" name="bk object 3893"/>
          <p:cNvSpPr/>
          <p:nvPr/>
        </p:nvSpPr>
        <p:spPr>
          <a:xfrm>
            <a:off x="7489190" y="6144895"/>
            <a:ext cx="275590" cy="0"/>
          </a:xfrm>
          <a:custGeom>
            <a:avLst/>
            <a:gdLst/>
            <a:ahLst/>
            <a:cxnLst/>
            <a:rect l="l" t="t" r="r" b="b"/>
            <a:pathLst>
              <a:path w="275590">
                <a:moveTo>
                  <a:pt x="0" y="0"/>
                </a:moveTo>
                <a:lnTo>
                  <a:pt x="27559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4" name="bk object 3894"/>
          <p:cNvSpPr/>
          <p:nvPr/>
        </p:nvSpPr>
        <p:spPr>
          <a:xfrm>
            <a:off x="7485380" y="6143688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5" name="bk object 3895"/>
          <p:cNvSpPr/>
          <p:nvPr/>
        </p:nvSpPr>
        <p:spPr>
          <a:xfrm>
            <a:off x="7479030" y="6142354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6" name="bk object 3896"/>
          <p:cNvSpPr/>
          <p:nvPr/>
        </p:nvSpPr>
        <p:spPr>
          <a:xfrm>
            <a:off x="7769859" y="614299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40" y="0"/>
                </a:moveTo>
                <a:lnTo>
                  <a:pt x="0" y="0"/>
                </a:lnTo>
                <a:lnTo>
                  <a:pt x="2540" y="127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7" name="bk object 3897"/>
          <p:cNvSpPr/>
          <p:nvPr/>
        </p:nvSpPr>
        <p:spPr>
          <a:xfrm>
            <a:off x="7476490" y="6141148"/>
            <a:ext cx="300990" cy="0"/>
          </a:xfrm>
          <a:custGeom>
            <a:avLst/>
            <a:gdLst/>
            <a:ahLst/>
            <a:cxnLst/>
            <a:rect l="l" t="t" r="r" b="b"/>
            <a:pathLst>
              <a:path w="300990">
                <a:moveTo>
                  <a:pt x="0" y="0"/>
                </a:moveTo>
                <a:lnTo>
                  <a:pt x="30099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8" name="bk object 3898"/>
          <p:cNvSpPr/>
          <p:nvPr/>
        </p:nvSpPr>
        <p:spPr>
          <a:xfrm>
            <a:off x="7576819" y="5842634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9" name="bk object 3899"/>
          <p:cNvSpPr/>
          <p:nvPr/>
        </p:nvSpPr>
        <p:spPr>
          <a:xfrm>
            <a:off x="7583169" y="5840729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59" h="1270">
                <a:moveTo>
                  <a:pt x="73659" y="0"/>
                </a:moveTo>
                <a:lnTo>
                  <a:pt x="0" y="0"/>
                </a:lnTo>
                <a:lnTo>
                  <a:pt x="0" y="1270"/>
                </a:lnTo>
                <a:lnTo>
                  <a:pt x="73659" y="1270"/>
                </a:lnTo>
                <a:lnTo>
                  <a:pt x="7365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0" name="bk object 3900"/>
          <p:cNvSpPr/>
          <p:nvPr/>
        </p:nvSpPr>
        <p:spPr>
          <a:xfrm>
            <a:off x="7600950" y="583945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1" name="bk object 3901"/>
          <p:cNvSpPr/>
          <p:nvPr/>
        </p:nvSpPr>
        <p:spPr>
          <a:xfrm>
            <a:off x="7559040" y="584517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2" name="bk object 3902"/>
          <p:cNvSpPr/>
          <p:nvPr/>
        </p:nvSpPr>
        <p:spPr>
          <a:xfrm>
            <a:off x="7566659" y="58439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9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3" name="bk object 3903"/>
          <p:cNvSpPr/>
          <p:nvPr/>
        </p:nvSpPr>
        <p:spPr>
          <a:xfrm>
            <a:off x="7536180" y="5848984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4" name="bk object 3904"/>
          <p:cNvSpPr/>
          <p:nvPr/>
        </p:nvSpPr>
        <p:spPr>
          <a:xfrm>
            <a:off x="7543800" y="584771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5" name="bk object 3905"/>
          <p:cNvSpPr/>
          <p:nvPr/>
        </p:nvSpPr>
        <p:spPr>
          <a:xfrm>
            <a:off x="7555230" y="584644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6" name="bk object 3906"/>
          <p:cNvSpPr/>
          <p:nvPr/>
        </p:nvSpPr>
        <p:spPr>
          <a:xfrm>
            <a:off x="7527290" y="585152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7" name="bk object 3907"/>
          <p:cNvSpPr/>
          <p:nvPr/>
        </p:nvSpPr>
        <p:spPr>
          <a:xfrm>
            <a:off x="7532369" y="5850254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8" name="bk object 3908"/>
          <p:cNvSpPr/>
          <p:nvPr/>
        </p:nvSpPr>
        <p:spPr>
          <a:xfrm>
            <a:off x="7514590" y="5855334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9" name="bk object 3909"/>
          <p:cNvSpPr/>
          <p:nvPr/>
        </p:nvSpPr>
        <p:spPr>
          <a:xfrm>
            <a:off x="7518400" y="585406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0" name="bk object 3910"/>
          <p:cNvSpPr/>
          <p:nvPr/>
        </p:nvSpPr>
        <p:spPr>
          <a:xfrm>
            <a:off x="7522209" y="585279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1" name="bk object 3911"/>
          <p:cNvSpPr/>
          <p:nvPr/>
        </p:nvSpPr>
        <p:spPr>
          <a:xfrm>
            <a:off x="7512050" y="585660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2" name="bk object 3912"/>
          <p:cNvSpPr/>
          <p:nvPr/>
        </p:nvSpPr>
        <p:spPr>
          <a:xfrm>
            <a:off x="7508240" y="585787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3" name="bk object 3913"/>
          <p:cNvSpPr/>
          <p:nvPr/>
        </p:nvSpPr>
        <p:spPr>
          <a:xfrm>
            <a:off x="7498080" y="5861684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4" name="bk object 3914"/>
          <p:cNvSpPr/>
          <p:nvPr/>
        </p:nvSpPr>
        <p:spPr>
          <a:xfrm>
            <a:off x="7501890" y="586041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5" name="bk object 3915"/>
          <p:cNvSpPr/>
          <p:nvPr/>
        </p:nvSpPr>
        <p:spPr>
          <a:xfrm>
            <a:off x="7504430" y="585914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6" name="bk object 3916"/>
          <p:cNvSpPr/>
          <p:nvPr/>
        </p:nvSpPr>
        <p:spPr>
          <a:xfrm>
            <a:off x="7493000" y="58642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7" name="bk object 3917"/>
          <p:cNvSpPr/>
          <p:nvPr/>
        </p:nvSpPr>
        <p:spPr>
          <a:xfrm>
            <a:off x="7495540" y="5862954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8" name="bk object 3918"/>
          <p:cNvSpPr/>
          <p:nvPr/>
        </p:nvSpPr>
        <p:spPr>
          <a:xfrm>
            <a:off x="7482840" y="5868034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9" name="bk object 3919"/>
          <p:cNvSpPr/>
          <p:nvPr/>
        </p:nvSpPr>
        <p:spPr>
          <a:xfrm>
            <a:off x="7485380" y="586676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0" name="bk object 3920"/>
          <p:cNvSpPr/>
          <p:nvPr/>
        </p:nvSpPr>
        <p:spPr>
          <a:xfrm>
            <a:off x="7489190" y="586549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1" name="bk object 3921"/>
          <p:cNvSpPr/>
          <p:nvPr/>
        </p:nvSpPr>
        <p:spPr>
          <a:xfrm>
            <a:off x="7476490" y="5870575"/>
            <a:ext cx="295910" cy="0"/>
          </a:xfrm>
          <a:custGeom>
            <a:avLst/>
            <a:gdLst/>
            <a:ahLst/>
            <a:cxnLst/>
            <a:rect l="l" t="t" r="r" b="b"/>
            <a:pathLst>
              <a:path w="295909">
                <a:moveTo>
                  <a:pt x="0" y="0"/>
                </a:moveTo>
                <a:lnTo>
                  <a:pt x="29590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2" name="bk object 3922"/>
          <p:cNvSpPr/>
          <p:nvPr/>
        </p:nvSpPr>
        <p:spPr>
          <a:xfrm>
            <a:off x="7479030" y="5869304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3" name="bk object 3923"/>
          <p:cNvSpPr/>
          <p:nvPr/>
        </p:nvSpPr>
        <p:spPr>
          <a:xfrm>
            <a:off x="7468869" y="587438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4" name="bk object 3924"/>
          <p:cNvSpPr/>
          <p:nvPr/>
        </p:nvSpPr>
        <p:spPr>
          <a:xfrm>
            <a:off x="7471409" y="587311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5" name="bk object 3925"/>
          <p:cNvSpPr/>
          <p:nvPr/>
        </p:nvSpPr>
        <p:spPr>
          <a:xfrm>
            <a:off x="7473950" y="5871845"/>
            <a:ext cx="302260" cy="0"/>
          </a:xfrm>
          <a:custGeom>
            <a:avLst/>
            <a:gdLst/>
            <a:ahLst/>
            <a:cxnLst/>
            <a:rect l="l" t="t" r="r" b="b"/>
            <a:pathLst>
              <a:path w="302259">
                <a:moveTo>
                  <a:pt x="0" y="0"/>
                </a:moveTo>
                <a:lnTo>
                  <a:pt x="30225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6" name="bk object 3926"/>
          <p:cNvSpPr/>
          <p:nvPr/>
        </p:nvSpPr>
        <p:spPr>
          <a:xfrm>
            <a:off x="7463790" y="5876925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7" name="bk object 3927"/>
          <p:cNvSpPr/>
          <p:nvPr/>
        </p:nvSpPr>
        <p:spPr>
          <a:xfrm>
            <a:off x="7466330" y="5875654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8" name="bk object 3928"/>
          <p:cNvSpPr/>
          <p:nvPr/>
        </p:nvSpPr>
        <p:spPr>
          <a:xfrm>
            <a:off x="7457440" y="588073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9" name="bk object 3929"/>
          <p:cNvSpPr/>
          <p:nvPr/>
        </p:nvSpPr>
        <p:spPr>
          <a:xfrm>
            <a:off x="7458709" y="587946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0" name="bk object 3930"/>
          <p:cNvSpPr/>
          <p:nvPr/>
        </p:nvSpPr>
        <p:spPr>
          <a:xfrm>
            <a:off x="7461250" y="587819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1" name="bk object 3931"/>
          <p:cNvSpPr/>
          <p:nvPr/>
        </p:nvSpPr>
        <p:spPr>
          <a:xfrm>
            <a:off x="7453630" y="5883275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2" name="bk object 3932"/>
          <p:cNvSpPr/>
          <p:nvPr/>
        </p:nvSpPr>
        <p:spPr>
          <a:xfrm>
            <a:off x="7454900" y="5882004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>
                <a:moveTo>
                  <a:pt x="0" y="0"/>
                </a:moveTo>
                <a:lnTo>
                  <a:pt x="34035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3" name="bk object 3933"/>
          <p:cNvSpPr/>
          <p:nvPr/>
        </p:nvSpPr>
        <p:spPr>
          <a:xfrm>
            <a:off x="7447280" y="5887084"/>
            <a:ext cx="355600" cy="0"/>
          </a:xfrm>
          <a:custGeom>
            <a:avLst/>
            <a:gdLst/>
            <a:ahLst/>
            <a:cxnLst/>
            <a:rect l="l" t="t" r="r" b="b"/>
            <a:pathLst>
              <a:path w="355600">
                <a:moveTo>
                  <a:pt x="0" y="0"/>
                </a:moveTo>
                <a:lnTo>
                  <a:pt x="35560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4" name="bk object 3934"/>
          <p:cNvSpPr/>
          <p:nvPr/>
        </p:nvSpPr>
        <p:spPr>
          <a:xfrm>
            <a:off x="7449819" y="588581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5" name="bk object 3935"/>
          <p:cNvSpPr/>
          <p:nvPr/>
        </p:nvSpPr>
        <p:spPr>
          <a:xfrm>
            <a:off x="7451090" y="588454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6" name="bk object 3936"/>
          <p:cNvSpPr/>
          <p:nvPr/>
        </p:nvSpPr>
        <p:spPr>
          <a:xfrm>
            <a:off x="7443469" y="588962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7" name="bk object 3937"/>
          <p:cNvSpPr/>
          <p:nvPr/>
        </p:nvSpPr>
        <p:spPr>
          <a:xfrm>
            <a:off x="7446009" y="5888354"/>
            <a:ext cx="358140" cy="0"/>
          </a:xfrm>
          <a:custGeom>
            <a:avLst/>
            <a:gdLst/>
            <a:ahLst/>
            <a:cxnLst/>
            <a:rect l="l" t="t" r="r" b="b"/>
            <a:pathLst>
              <a:path w="358140">
                <a:moveTo>
                  <a:pt x="0" y="0"/>
                </a:moveTo>
                <a:lnTo>
                  <a:pt x="35814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8" name="bk object 3938"/>
          <p:cNvSpPr/>
          <p:nvPr/>
        </p:nvSpPr>
        <p:spPr>
          <a:xfrm>
            <a:off x="7438390" y="5893434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9" name="bk object 3939"/>
          <p:cNvSpPr/>
          <p:nvPr/>
        </p:nvSpPr>
        <p:spPr>
          <a:xfrm>
            <a:off x="7439659" y="5892165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0" name="bk object 3940"/>
          <p:cNvSpPr/>
          <p:nvPr/>
        </p:nvSpPr>
        <p:spPr>
          <a:xfrm>
            <a:off x="7442200" y="589089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59">
                <a:moveTo>
                  <a:pt x="0" y="0"/>
                </a:moveTo>
                <a:lnTo>
                  <a:pt x="36575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1" name="bk object 3941"/>
          <p:cNvSpPr/>
          <p:nvPr/>
        </p:nvSpPr>
        <p:spPr>
          <a:xfrm>
            <a:off x="7434580" y="5895975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>
                <a:moveTo>
                  <a:pt x="0" y="0"/>
                </a:moveTo>
                <a:lnTo>
                  <a:pt x="37972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2" name="bk object 3942"/>
          <p:cNvSpPr/>
          <p:nvPr/>
        </p:nvSpPr>
        <p:spPr>
          <a:xfrm>
            <a:off x="7437119" y="5894704"/>
            <a:ext cx="375920" cy="0"/>
          </a:xfrm>
          <a:custGeom>
            <a:avLst/>
            <a:gdLst/>
            <a:ahLst/>
            <a:cxnLst/>
            <a:rect l="l" t="t" r="r" b="b"/>
            <a:pathLst>
              <a:path w="375920">
                <a:moveTo>
                  <a:pt x="0" y="0"/>
                </a:moveTo>
                <a:lnTo>
                  <a:pt x="37592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3" name="bk object 3943"/>
          <p:cNvSpPr/>
          <p:nvPr/>
        </p:nvSpPr>
        <p:spPr>
          <a:xfrm>
            <a:off x="7429500" y="5899784"/>
            <a:ext cx="389890" cy="0"/>
          </a:xfrm>
          <a:custGeom>
            <a:avLst/>
            <a:gdLst/>
            <a:ahLst/>
            <a:cxnLst/>
            <a:rect l="l" t="t" r="r" b="b"/>
            <a:pathLst>
              <a:path w="389890">
                <a:moveTo>
                  <a:pt x="0" y="0"/>
                </a:moveTo>
                <a:lnTo>
                  <a:pt x="38989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4" name="bk object 3944"/>
          <p:cNvSpPr/>
          <p:nvPr/>
        </p:nvSpPr>
        <p:spPr>
          <a:xfrm>
            <a:off x="7432040" y="589851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5" name="bk object 3945"/>
          <p:cNvSpPr/>
          <p:nvPr/>
        </p:nvSpPr>
        <p:spPr>
          <a:xfrm>
            <a:off x="7433309" y="589724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40">
                <a:moveTo>
                  <a:pt x="0" y="0"/>
                </a:moveTo>
                <a:lnTo>
                  <a:pt x="38354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6" name="bk object 3946"/>
          <p:cNvSpPr/>
          <p:nvPr/>
        </p:nvSpPr>
        <p:spPr>
          <a:xfrm>
            <a:off x="7426959" y="590232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40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7" name="bk object 3947"/>
          <p:cNvSpPr/>
          <p:nvPr/>
        </p:nvSpPr>
        <p:spPr>
          <a:xfrm>
            <a:off x="7428230" y="5901054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8" name="bk object 3948"/>
          <p:cNvSpPr/>
          <p:nvPr/>
        </p:nvSpPr>
        <p:spPr>
          <a:xfrm>
            <a:off x="7423150" y="5906134"/>
            <a:ext cx="403860" cy="0"/>
          </a:xfrm>
          <a:custGeom>
            <a:avLst/>
            <a:gdLst/>
            <a:ahLst/>
            <a:cxnLst/>
            <a:rect l="l" t="t" r="r" b="b"/>
            <a:pathLst>
              <a:path w="403859">
                <a:moveTo>
                  <a:pt x="0" y="0"/>
                </a:moveTo>
                <a:lnTo>
                  <a:pt x="40385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9" name="bk object 3949"/>
          <p:cNvSpPr/>
          <p:nvPr/>
        </p:nvSpPr>
        <p:spPr>
          <a:xfrm>
            <a:off x="7424419" y="590486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0" name="bk object 3950"/>
          <p:cNvSpPr/>
          <p:nvPr/>
        </p:nvSpPr>
        <p:spPr>
          <a:xfrm>
            <a:off x="7425690" y="5903595"/>
            <a:ext cx="398780" cy="0"/>
          </a:xfrm>
          <a:custGeom>
            <a:avLst/>
            <a:gdLst/>
            <a:ahLst/>
            <a:cxnLst/>
            <a:rect l="l" t="t" r="r" b="b"/>
            <a:pathLst>
              <a:path w="398779">
                <a:moveTo>
                  <a:pt x="0" y="0"/>
                </a:moveTo>
                <a:lnTo>
                  <a:pt x="39877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1" name="bk object 3951"/>
          <p:cNvSpPr/>
          <p:nvPr/>
        </p:nvSpPr>
        <p:spPr>
          <a:xfrm>
            <a:off x="7420609" y="5908675"/>
            <a:ext cx="410209" cy="0"/>
          </a:xfrm>
          <a:custGeom>
            <a:avLst/>
            <a:gdLst/>
            <a:ahLst/>
            <a:cxnLst/>
            <a:rect l="l" t="t" r="r" b="b"/>
            <a:pathLst>
              <a:path w="410209">
                <a:moveTo>
                  <a:pt x="0" y="0"/>
                </a:moveTo>
                <a:lnTo>
                  <a:pt x="41020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2" name="bk object 3952"/>
          <p:cNvSpPr/>
          <p:nvPr/>
        </p:nvSpPr>
        <p:spPr>
          <a:xfrm>
            <a:off x="7421880" y="5907404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>
                <a:moveTo>
                  <a:pt x="0" y="0"/>
                </a:moveTo>
                <a:lnTo>
                  <a:pt x="40640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3" name="bk object 3953"/>
          <p:cNvSpPr/>
          <p:nvPr/>
        </p:nvSpPr>
        <p:spPr>
          <a:xfrm>
            <a:off x="7416800" y="5912484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4" name="bk object 3954"/>
          <p:cNvSpPr/>
          <p:nvPr/>
        </p:nvSpPr>
        <p:spPr>
          <a:xfrm>
            <a:off x="7418069" y="5911215"/>
            <a:ext cx="415290" cy="0"/>
          </a:xfrm>
          <a:custGeom>
            <a:avLst/>
            <a:gdLst/>
            <a:ahLst/>
            <a:cxnLst/>
            <a:rect l="l" t="t" r="r" b="b"/>
            <a:pathLst>
              <a:path w="415290">
                <a:moveTo>
                  <a:pt x="0" y="0"/>
                </a:moveTo>
                <a:lnTo>
                  <a:pt x="41529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5" name="bk object 3955"/>
          <p:cNvSpPr/>
          <p:nvPr/>
        </p:nvSpPr>
        <p:spPr>
          <a:xfrm>
            <a:off x="7419340" y="590994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6" name="bk object 3956"/>
          <p:cNvSpPr/>
          <p:nvPr/>
        </p:nvSpPr>
        <p:spPr>
          <a:xfrm>
            <a:off x="7414259" y="591502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40">
                <a:moveTo>
                  <a:pt x="0" y="0"/>
                </a:moveTo>
                <a:lnTo>
                  <a:pt x="42164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7" name="bk object 3957"/>
          <p:cNvSpPr/>
          <p:nvPr/>
        </p:nvSpPr>
        <p:spPr>
          <a:xfrm>
            <a:off x="7415530" y="5913754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>
                <a:moveTo>
                  <a:pt x="0" y="0"/>
                </a:moveTo>
                <a:lnTo>
                  <a:pt x="4203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8" name="bk object 3958"/>
          <p:cNvSpPr/>
          <p:nvPr/>
        </p:nvSpPr>
        <p:spPr>
          <a:xfrm>
            <a:off x="7411719" y="5918834"/>
            <a:ext cx="427990" cy="0"/>
          </a:xfrm>
          <a:custGeom>
            <a:avLst/>
            <a:gdLst/>
            <a:ahLst/>
            <a:cxnLst/>
            <a:rect l="l" t="t" r="r" b="b"/>
            <a:pathLst>
              <a:path w="427990">
                <a:moveTo>
                  <a:pt x="0" y="0"/>
                </a:moveTo>
                <a:lnTo>
                  <a:pt x="42799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9" name="bk object 3959"/>
          <p:cNvSpPr/>
          <p:nvPr/>
        </p:nvSpPr>
        <p:spPr>
          <a:xfrm>
            <a:off x="7412990" y="5917565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0" name="bk object 3960"/>
          <p:cNvSpPr/>
          <p:nvPr/>
        </p:nvSpPr>
        <p:spPr>
          <a:xfrm>
            <a:off x="7414259" y="5916295"/>
            <a:ext cx="422909" cy="0"/>
          </a:xfrm>
          <a:custGeom>
            <a:avLst/>
            <a:gdLst/>
            <a:ahLst/>
            <a:cxnLst/>
            <a:rect l="l" t="t" r="r" b="b"/>
            <a:pathLst>
              <a:path w="422909">
                <a:moveTo>
                  <a:pt x="0" y="0"/>
                </a:moveTo>
                <a:lnTo>
                  <a:pt x="42290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1" name="bk object 3961"/>
          <p:cNvSpPr/>
          <p:nvPr/>
        </p:nvSpPr>
        <p:spPr>
          <a:xfrm>
            <a:off x="7409180" y="5921375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2" name="bk object 3962"/>
          <p:cNvSpPr/>
          <p:nvPr/>
        </p:nvSpPr>
        <p:spPr>
          <a:xfrm>
            <a:off x="7410450" y="592010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3" name="bk object 3963"/>
          <p:cNvSpPr/>
          <p:nvPr/>
        </p:nvSpPr>
        <p:spPr>
          <a:xfrm>
            <a:off x="7405369" y="5927090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4" name="bk object 3964"/>
          <p:cNvSpPr/>
          <p:nvPr/>
        </p:nvSpPr>
        <p:spPr>
          <a:xfrm>
            <a:off x="7406640" y="5925184"/>
            <a:ext cx="436880" cy="0"/>
          </a:xfrm>
          <a:custGeom>
            <a:avLst/>
            <a:gdLst/>
            <a:ahLst/>
            <a:cxnLst/>
            <a:rect l="l" t="t" r="r" b="b"/>
            <a:pathLst>
              <a:path w="436879">
                <a:moveTo>
                  <a:pt x="0" y="0"/>
                </a:moveTo>
                <a:lnTo>
                  <a:pt x="4368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5" name="bk object 3965"/>
          <p:cNvSpPr/>
          <p:nvPr/>
        </p:nvSpPr>
        <p:spPr>
          <a:xfrm>
            <a:off x="7407909" y="592391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40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6" name="bk object 3966"/>
          <p:cNvSpPr/>
          <p:nvPr/>
        </p:nvSpPr>
        <p:spPr>
          <a:xfrm>
            <a:off x="7409180" y="592264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70">
                <a:moveTo>
                  <a:pt x="0" y="0"/>
                </a:moveTo>
                <a:lnTo>
                  <a:pt x="4330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7" name="bk object 3967"/>
          <p:cNvSpPr/>
          <p:nvPr/>
        </p:nvSpPr>
        <p:spPr>
          <a:xfrm>
            <a:off x="7402830" y="5931534"/>
            <a:ext cx="445770" cy="0"/>
          </a:xfrm>
          <a:custGeom>
            <a:avLst/>
            <a:gdLst/>
            <a:ahLst/>
            <a:cxnLst/>
            <a:rect l="l" t="t" r="r" b="b"/>
            <a:pathLst>
              <a:path w="445770">
                <a:moveTo>
                  <a:pt x="0" y="0"/>
                </a:moveTo>
                <a:lnTo>
                  <a:pt x="4457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8" name="bk object 3968"/>
          <p:cNvSpPr/>
          <p:nvPr/>
        </p:nvSpPr>
        <p:spPr>
          <a:xfrm>
            <a:off x="7404100" y="593026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32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9" name="bk object 3969"/>
          <p:cNvSpPr/>
          <p:nvPr/>
        </p:nvSpPr>
        <p:spPr>
          <a:xfrm>
            <a:off x="7404100" y="5928995"/>
            <a:ext cx="441959" cy="0"/>
          </a:xfrm>
          <a:custGeom>
            <a:avLst/>
            <a:gdLst/>
            <a:ahLst/>
            <a:cxnLst/>
            <a:rect l="l" t="t" r="r" b="b"/>
            <a:pathLst>
              <a:path w="441959">
                <a:moveTo>
                  <a:pt x="0" y="0"/>
                </a:moveTo>
                <a:lnTo>
                  <a:pt x="44195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0" name="bk object 3970"/>
          <p:cNvSpPr/>
          <p:nvPr/>
        </p:nvSpPr>
        <p:spPr>
          <a:xfrm>
            <a:off x="7396480" y="5944234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1" name="bk object 3971"/>
          <p:cNvSpPr/>
          <p:nvPr/>
        </p:nvSpPr>
        <p:spPr>
          <a:xfrm>
            <a:off x="7396480" y="59429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2" name="bk object 3972"/>
          <p:cNvSpPr/>
          <p:nvPr/>
        </p:nvSpPr>
        <p:spPr>
          <a:xfrm>
            <a:off x="7397750" y="5941059"/>
            <a:ext cx="455930" cy="0"/>
          </a:xfrm>
          <a:custGeom>
            <a:avLst/>
            <a:gdLst/>
            <a:ahLst/>
            <a:cxnLst/>
            <a:rect l="l" t="t" r="r" b="b"/>
            <a:pathLst>
              <a:path w="455929">
                <a:moveTo>
                  <a:pt x="0" y="0"/>
                </a:moveTo>
                <a:lnTo>
                  <a:pt x="45592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3" name="bk object 3973"/>
          <p:cNvSpPr/>
          <p:nvPr/>
        </p:nvSpPr>
        <p:spPr>
          <a:xfrm>
            <a:off x="7399019" y="5938520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4" name="bk object 3974"/>
          <p:cNvSpPr/>
          <p:nvPr/>
        </p:nvSpPr>
        <p:spPr>
          <a:xfrm>
            <a:off x="7400290" y="5935979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5" name="bk object 3975"/>
          <p:cNvSpPr/>
          <p:nvPr/>
        </p:nvSpPr>
        <p:spPr>
          <a:xfrm>
            <a:off x="7401559" y="593407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09">
                <a:moveTo>
                  <a:pt x="0" y="0"/>
                </a:moveTo>
                <a:lnTo>
                  <a:pt x="44830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6" name="bk object 3976"/>
          <p:cNvSpPr/>
          <p:nvPr/>
        </p:nvSpPr>
        <p:spPr>
          <a:xfrm>
            <a:off x="7401559" y="5932804"/>
            <a:ext cx="447040" cy="0"/>
          </a:xfrm>
          <a:custGeom>
            <a:avLst/>
            <a:gdLst/>
            <a:ahLst/>
            <a:cxnLst/>
            <a:rect l="l" t="t" r="r" b="b"/>
            <a:pathLst>
              <a:path w="447040">
                <a:moveTo>
                  <a:pt x="0" y="0"/>
                </a:moveTo>
                <a:lnTo>
                  <a:pt x="44704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7" name="bk object 3977"/>
          <p:cNvSpPr/>
          <p:nvPr/>
        </p:nvSpPr>
        <p:spPr>
          <a:xfrm>
            <a:off x="7392669" y="5950584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8" name="bk object 3978"/>
          <p:cNvSpPr/>
          <p:nvPr/>
        </p:nvSpPr>
        <p:spPr>
          <a:xfrm>
            <a:off x="7393940" y="5948679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7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9" name="bk object 3979"/>
          <p:cNvSpPr/>
          <p:nvPr/>
        </p:nvSpPr>
        <p:spPr>
          <a:xfrm>
            <a:off x="7395209" y="5946775"/>
            <a:ext cx="461009" cy="0"/>
          </a:xfrm>
          <a:custGeom>
            <a:avLst/>
            <a:gdLst/>
            <a:ahLst/>
            <a:cxnLst/>
            <a:rect l="l" t="t" r="r" b="b"/>
            <a:pathLst>
              <a:path w="461009">
                <a:moveTo>
                  <a:pt x="0" y="0"/>
                </a:moveTo>
                <a:lnTo>
                  <a:pt x="46100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0" name="bk object 3980"/>
          <p:cNvSpPr/>
          <p:nvPr/>
        </p:nvSpPr>
        <p:spPr>
          <a:xfrm>
            <a:off x="7395209" y="594550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40">
                <a:moveTo>
                  <a:pt x="0" y="0"/>
                </a:moveTo>
                <a:lnTo>
                  <a:pt x="45974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1" name="bk object 3981"/>
          <p:cNvSpPr/>
          <p:nvPr/>
        </p:nvSpPr>
        <p:spPr>
          <a:xfrm>
            <a:off x="7392669" y="5952490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2" name="bk object 3982"/>
          <p:cNvSpPr/>
          <p:nvPr/>
        </p:nvSpPr>
        <p:spPr>
          <a:xfrm>
            <a:off x="7391400" y="5958204"/>
            <a:ext cx="468630" cy="0"/>
          </a:xfrm>
          <a:custGeom>
            <a:avLst/>
            <a:gdLst/>
            <a:ahLst/>
            <a:cxnLst/>
            <a:rect l="l" t="t" r="r" b="b"/>
            <a:pathLst>
              <a:path w="468629">
                <a:moveTo>
                  <a:pt x="0" y="0"/>
                </a:moveTo>
                <a:lnTo>
                  <a:pt x="468629" y="0"/>
                </a:lnTo>
              </a:path>
            </a:pathLst>
          </a:custGeom>
          <a:ln w="3809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3" name="bk object 3983"/>
          <p:cNvSpPr/>
          <p:nvPr/>
        </p:nvSpPr>
        <p:spPr>
          <a:xfrm>
            <a:off x="7391400" y="595566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59">
                <a:moveTo>
                  <a:pt x="0" y="0"/>
                </a:moveTo>
                <a:lnTo>
                  <a:pt x="46735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4" name="bk object 3984"/>
          <p:cNvSpPr/>
          <p:nvPr/>
        </p:nvSpPr>
        <p:spPr>
          <a:xfrm>
            <a:off x="7392669" y="5954395"/>
            <a:ext cx="466090" cy="0"/>
          </a:xfrm>
          <a:custGeom>
            <a:avLst/>
            <a:gdLst/>
            <a:ahLst/>
            <a:cxnLst/>
            <a:rect l="l" t="t" r="r" b="b"/>
            <a:pathLst>
              <a:path w="466090">
                <a:moveTo>
                  <a:pt x="0" y="0"/>
                </a:moveTo>
                <a:lnTo>
                  <a:pt x="4660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5" name="bk object 3985"/>
          <p:cNvSpPr/>
          <p:nvPr/>
        </p:nvSpPr>
        <p:spPr>
          <a:xfrm>
            <a:off x="7388859" y="5969634"/>
            <a:ext cx="473709" cy="0"/>
          </a:xfrm>
          <a:custGeom>
            <a:avLst/>
            <a:gdLst/>
            <a:ahLst/>
            <a:cxnLst/>
            <a:rect l="l" t="t" r="r" b="b"/>
            <a:pathLst>
              <a:path w="473709">
                <a:moveTo>
                  <a:pt x="0" y="0"/>
                </a:moveTo>
                <a:lnTo>
                  <a:pt x="47371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6" name="bk object 3986"/>
          <p:cNvSpPr/>
          <p:nvPr/>
        </p:nvSpPr>
        <p:spPr>
          <a:xfrm>
            <a:off x="7388859" y="596645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40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5080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7" name="bk object 3987"/>
          <p:cNvSpPr/>
          <p:nvPr/>
        </p:nvSpPr>
        <p:spPr>
          <a:xfrm>
            <a:off x="7390130" y="5962650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8" name="bk object 3988"/>
          <p:cNvSpPr/>
          <p:nvPr/>
        </p:nvSpPr>
        <p:spPr>
          <a:xfrm>
            <a:off x="7390130" y="596074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9" name="bk object 3989"/>
          <p:cNvSpPr/>
          <p:nvPr/>
        </p:nvSpPr>
        <p:spPr>
          <a:xfrm>
            <a:off x="7388859" y="5979159"/>
            <a:ext cx="473709" cy="0"/>
          </a:xfrm>
          <a:custGeom>
            <a:avLst/>
            <a:gdLst/>
            <a:ahLst/>
            <a:cxnLst/>
            <a:rect l="l" t="t" r="r" b="b"/>
            <a:pathLst>
              <a:path w="473709">
                <a:moveTo>
                  <a:pt x="0" y="0"/>
                </a:moveTo>
                <a:lnTo>
                  <a:pt x="473710" y="0"/>
                </a:lnTo>
              </a:path>
            </a:pathLst>
          </a:custGeom>
          <a:ln w="17780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0" name="bk object 3990"/>
          <p:cNvSpPr/>
          <p:nvPr/>
        </p:nvSpPr>
        <p:spPr>
          <a:xfrm>
            <a:off x="7388859" y="599312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40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507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1" name="bk object 3991"/>
          <p:cNvSpPr/>
          <p:nvPr/>
        </p:nvSpPr>
        <p:spPr>
          <a:xfrm>
            <a:off x="7388859" y="5989320"/>
            <a:ext cx="473709" cy="0"/>
          </a:xfrm>
          <a:custGeom>
            <a:avLst/>
            <a:gdLst/>
            <a:ahLst/>
            <a:cxnLst/>
            <a:rect l="l" t="t" r="r" b="b"/>
            <a:pathLst>
              <a:path w="473709">
                <a:moveTo>
                  <a:pt x="0" y="0"/>
                </a:moveTo>
                <a:lnTo>
                  <a:pt x="47370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2" name="bk object 3992"/>
          <p:cNvSpPr/>
          <p:nvPr/>
        </p:nvSpPr>
        <p:spPr>
          <a:xfrm>
            <a:off x="7391400" y="600392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59">
                <a:moveTo>
                  <a:pt x="0" y="0"/>
                </a:moveTo>
                <a:lnTo>
                  <a:pt x="46735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3" name="bk object 3993"/>
          <p:cNvSpPr/>
          <p:nvPr/>
        </p:nvSpPr>
        <p:spPr>
          <a:xfrm>
            <a:off x="7391400" y="6001384"/>
            <a:ext cx="468630" cy="0"/>
          </a:xfrm>
          <a:custGeom>
            <a:avLst/>
            <a:gdLst/>
            <a:ahLst/>
            <a:cxnLst/>
            <a:rect l="l" t="t" r="r" b="b"/>
            <a:pathLst>
              <a:path w="468629">
                <a:moveTo>
                  <a:pt x="0" y="0"/>
                </a:moveTo>
                <a:lnTo>
                  <a:pt x="468629" y="0"/>
                </a:lnTo>
              </a:path>
            </a:pathLst>
          </a:custGeom>
          <a:ln w="3810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4" name="bk object 3994"/>
          <p:cNvSpPr/>
          <p:nvPr/>
        </p:nvSpPr>
        <p:spPr>
          <a:xfrm>
            <a:off x="7390130" y="5998209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5" name="bk object 3995"/>
          <p:cNvSpPr/>
          <p:nvPr/>
        </p:nvSpPr>
        <p:spPr>
          <a:xfrm>
            <a:off x="7390130" y="5996304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6" name="bk object 3996"/>
          <p:cNvSpPr/>
          <p:nvPr/>
        </p:nvSpPr>
        <p:spPr>
          <a:xfrm>
            <a:off x="7392669" y="6006465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7" name="bk object 3997"/>
          <p:cNvSpPr/>
          <p:nvPr/>
        </p:nvSpPr>
        <p:spPr>
          <a:xfrm>
            <a:off x="7392669" y="6005195"/>
            <a:ext cx="466090" cy="0"/>
          </a:xfrm>
          <a:custGeom>
            <a:avLst/>
            <a:gdLst/>
            <a:ahLst/>
            <a:cxnLst/>
            <a:rect l="l" t="t" r="r" b="b"/>
            <a:pathLst>
              <a:path w="466090">
                <a:moveTo>
                  <a:pt x="0" y="0"/>
                </a:moveTo>
                <a:lnTo>
                  <a:pt x="46609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8" name="bk object 3998"/>
          <p:cNvSpPr/>
          <p:nvPr/>
        </p:nvSpPr>
        <p:spPr>
          <a:xfrm>
            <a:off x="7392669" y="6007100"/>
            <a:ext cx="464820" cy="19050"/>
          </a:xfrm>
          <a:custGeom>
            <a:avLst/>
            <a:gdLst/>
            <a:ahLst/>
            <a:cxnLst/>
            <a:rect l="l" t="t" r="r" b="b"/>
            <a:pathLst>
              <a:path w="464820" h="19050">
                <a:moveTo>
                  <a:pt x="463550" y="2540"/>
                </a:moveTo>
                <a:lnTo>
                  <a:pt x="1270" y="2540"/>
                </a:lnTo>
                <a:lnTo>
                  <a:pt x="1270" y="5080"/>
                </a:lnTo>
                <a:lnTo>
                  <a:pt x="2539" y="5080"/>
                </a:lnTo>
                <a:lnTo>
                  <a:pt x="2539" y="7619"/>
                </a:lnTo>
                <a:lnTo>
                  <a:pt x="462279" y="7619"/>
                </a:lnTo>
                <a:lnTo>
                  <a:pt x="462279" y="6350"/>
                </a:lnTo>
                <a:lnTo>
                  <a:pt x="463549" y="6350"/>
                </a:lnTo>
                <a:lnTo>
                  <a:pt x="463550" y="2540"/>
                </a:lnTo>
                <a:close/>
              </a:path>
              <a:path w="464820" h="19050">
                <a:moveTo>
                  <a:pt x="464820" y="0"/>
                </a:moveTo>
                <a:lnTo>
                  <a:pt x="0" y="0"/>
                </a:lnTo>
                <a:lnTo>
                  <a:pt x="0" y="2540"/>
                </a:lnTo>
                <a:lnTo>
                  <a:pt x="464820" y="2540"/>
                </a:lnTo>
                <a:lnTo>
                  <a:pt x="464820" y="0"/>
                </a:lnTo>
                <a:close/>
              </a:path>
              <a:path w="464820" h="19050">
                <a:moveTo>
                  <a:pt x="457199" y="17780"/>
                </a:moveTo>
                <a:lnTo>
                  <a:pt x="8889" y="17780"/>
                </a:lnTo>
                <a:lnTo>
                  <a:pt x="8889" y="19050"/>
                </a:lnTo>
                <a:lnTo>
                  <a:pt x="457199" y="19050"/>
                </a:lnTo>
                <a:lnTo>
                  <a:pt x="457199" y="17780"/>
                </a:lnTo>
                <a:close/>
              </a:path>
              <a:path w="464820" h="19050">
                <a:moveTo>
                  <a:pt x="458470" y="15240"/>
                </a:moveTo>
                <a:lnTo>
                  <a:pt x="7620" y="15240"/>
                </a:lnTo>
                <a:lnTo>
                  <a:pt x="7620" y="17780"/>
                </a:lnTo>
                <a:lnTo>
                  <a:pt x="458470" y="17780"/>
                </a:lnTo>
                <a:lnTo>
                  <a:pt x="458470" y="15240"/>
                </a:lnTo>
                <a:close/>
              </a:path>
              <a:path w="464820" h="19050">
                <a:moveTo>
                  <a:pt x="459740" y="12700"/>
                </a:moveTo>
                <a:lnTo>
                  <a:pt x="6350" y="12700"/>
                </a:lnTo>
                <a:lnTo>
                  <a:pt x="6350" y="15240"/>
                </a:lnTo>
                <a:lnTo>
                  <a:pt x="459740" y="15240"/>
                </a:lnTo>
                <a:lnTo>
                  <a:pt x="459740" y="12700"/>
                </a:lnTo>
                <a:close/>
              </a:path>
              <a:path w="464820" h="19050">
                <a:moveTo>
                  <a:pt x="462279" y="7620"/>
                </a:moveTo>
                <a:lnTo>
                  <a:pt x="3809" y="7620"/>
                </a:lnTo>
                <a:lnTo>
                  <a:pt x="3809" y="10159"/>
                </a:lnTo>
                <a:lnTo>
                  <a:pt x="5079" y="10159"/>
                </a:lnTo>
                <a:lnTo>
                  <a:pt x="5079" y="12700"/>
                </a:lnTo>
                <a:lnTo>
                  <a:pt x="461009" y="12700"/>
                </a:lnTo>
                <a:lnTo>
                  <a:pt x="461009" y="8890"/>
                </a:lnTo>
                <a:lnTo>
                  <a:pt x="462279" y="8890"/>
                </a:lnTo>
                <a:lnTo>
                  <a:pt x="462279" y="762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9" name="bk object 3999"/>
          <p:cNvSpPr/>
          <p:nvPr/>
        </p:nvSpPr>
        <p:spPr>
          <a:xfrm>
            <a:off x="7401559" y="6026784"/>
            <a:ext cx="447040" cy="0"/>
          </a:xfrm>
          <a:custGeom>
            <a:avLst/>
            <a:gdLst/>
            <a:ahLst/>
            <a:cxnLst/>
            <a:rect l="l" t="t" r="r" b="b"/>
            <a:pathLst>
              <a:path w="447040">
                <a:moveTo>
                  <a:pt x="0" y="0"/>
                </a:moveTo>
                <a:lnTo>
                  <a:pt x="44704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0" name="bk object 4000"/>
          <p:cNvSpPr/>
          <p:nvPr/>
        </p:nvSpPr>
        <p:spPr>
          <a:xfrm>
            <a:off x="7404100" y="602932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322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1" name="bk object 4001"/>
          <p:cNvSpPr/>
          <p:nvPr/>
        </p:nvSpPr>
        <p:spPr>
          <a:xfrm>
            <a:off x="7402830" y="602805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2" name="bk object 4002"/>
          <p:cNvSpPr/>
          <p:nvPr/>
        </p:nvSpPr>
        <p:spPr>
          <a:xfrm>
            <a:off x="7405369" y="6032500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3" name="bk object 4003"/>
          <p:cNvSpPr/>
          <p:nvPr/>
        </p:nvSpPr>
        <p:spPr>
          <a:xfrm>
            <a:off x="7404100" y="6030595"/>
            <a:ext cx="441959" cy="0"/>
          </a:xfrm>
          <a:custGeom>
            <a:avLst/>
            <a:gdLst/>
            <a:ahLst/>
            <a:cxnLst/>
            <a:rect l="l" t="t" r="r" b="b"/>
            <a:pathLst>
              <a:path w="441959">
                <a:moveTo>
                  <a:pt x="0" y="0"/>
                </a:moveTo>
                <a:lnTo>
                  <a:pt x="44195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4" name="bk object 4004"/>
          <p:cNvSpPr/>
          <p:nvPr/>
        </p:nvSpPr>
        <p:spPr>
          <a:xfrm>
            <a:off x="7407909" y="603567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40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5" name="bk object 4005"/>
          <p:cNvSpPr/>
          <p:nvPr/>
        </p:nvSpPr>
        <p:spPr>
          <a:xfrm>
            <a:off x="7406640" y="6034404"/>
            <a:ext cx="436880" cy="0"/>
          </a:xfrm>
          <a:custGeom>
            <a:avLst/>
            <a:gdLst/>
            <a:ahLst/>
            <a:cxnLst/>
            <a:rect l="l" t="t" r="r" b="b"/>
            <a:pathLst>
              <a:path w="436879">
                <a:moveTo>
                  <a:pt x="0" y="0"/>
                </a:moveTo>
                <a:lnTo>
                  <a:pt x="43687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6" name="bk object 4006"/>
          <p:cNvSpPr/>
          <p:nvPr/>
        </p:nvSpPr>
        <p:spPr>
          <a:xfrm>
            <a:off x="7410450" y="603948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7" name="bk object 4007"/>
          <p:cNvSpPr/>
          <p:nvPr/>
        </p:nvSpPr>
        <p:spPr>
          <a:xfrm>
            <a:off x="7409180" y="6038215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8" name="bk object 4008"/>
          <p:cNvSpPr/>
          <p:nvPr/>
        </p:nvSpPr>
        <p:spPr>
          <a:xfrm>
            <a:off x="7409180" y="603694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70">
                <a:moveTo>
                  <a:pt x="0" y="0"/>
                </a:moveTo>
                <a:lnTo>
                  <a:pt x="4330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9" name="bk object 4009"/>
          <p:cNvSpPr/>
          <p:nvPr/>
        </p:nvSpPr>
        <p:spPr>
          <a:xfrm>
            <a:off x="7412990" y="6042025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0" name="bk object 4010"/>
          <p:cNvSpPr/>
          <p:nvPr/>
        </p:nvSpPr>
        <p:spPr>
          <a:xfrm>
            <a:off x="7411719" y="6040754"/>
            <a:ext cx="426720" cy="0"/>
          </a:xfrm>
          <a:custGeom>
            <a:avLst/>
            <a:gdLst/>
            <a:ahLst/>
            <a:cxnLst/>
            <a:rect l="l" t="t" r="r" b="b"/>
            <a:pathLst>
              <a:path w="426720">
                <a:moveTo>
                  <a:pt x="0" y="0"/>
                </a:moveTo>
                <a:lnTo>
                  <a:pt x="42672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1" name="bk object 4011"/>
          <p:cNvSpPr/>
          <p:nvPr/>
        </p:nvSpPr>
        <p:spPr>
          <a:xfrm>
            <a:off x="7414259" y="60445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40">
                <a:moveTo>
                  <a:pt x="0" y="0"/>
                </a:moveTo>
                <a:lnTo>
                  <a:pt x="42164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2" name="bk object 4012"/>
          <p:cNvSpPr/>
          <p:nvPr/>
        </p:nvSpPr>
        <p:spPr>
          <a:xfrm>
            <a:off x="7414259" y="6043295"/>
            <a:ext cx="422909" cy="0"/>
          </a:xfrm>
          <a:custGeom>
            <a:avLst/>
            <a:gdLst/>
            <a:ahLst/>
            <a:cxnLst/>
            <a:rect l="l" t="t" r="r" b="b"/>
            <a:pathLst>
              <a:path w="422909">
                <a:moveTo>
                  <a:pt x="0" y="0"/>
                </a:moveTo>
                <a:lnTo>
                  <a:pt x="42290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3" name="bk object 4013"/>
          <p:cNvSpPr/>
          <p:nvPr/>
        </p:nvSpPr>
        <p:spPr>
          <a:xfrm>
            <a:off x="7435850" y="6063615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>
                <a:moveTo>
                  <a:pt x="0" y="0"/>
                </a:moveTo>
                <a:lnTo>
                  <a:pt x="3797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4" name="bk object 4014"/>
          <p:cNvSpPr/>
          <p:nvPr/>
        </p:nvSpPr>
        <p:spPr>
          <a:xfrm>
            <a:off x="7433309" y="606234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40">
                <a:moveTo>
                  <a:pt x="0" y="0"/>
                </a:moveTo>
                <a:lnTo>
                  <a:pt x="38354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5" name="bk object 4015"/>
          <p:cNvSpPr/>
          <p:nvPr/>
        </p:nvSpPr>
        <p:spPr>
          <a:xfrm>
            <a:off x="7432040" y="6061138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6" name="bk object 4016"/>
          <p:cNvSpPr/>
          <p:nvPr/>
        </p:nvSpPr>
        <p:spPr>
          <a:xfrm>
            <a:off x="7430769" y="6059804"/>
            <a:ext cx="389890" cy="0"/>
          </a:xfrm>
          <a:custGeom>
            <a:avLst/>
            <a:gdLst/>
            <a:ahLst/>
            <a:cxnLst/>
            <a:rect l="l" t="t" r="r" b="b"/>
            <a:pathLst>
              <a:path w="389890">
                <a:moveTo>
                  <a:pt x="0" y="0"/>
                </a:moveTo>
                <a:lnTo>
                  <a:pt x="38989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7" name="bk object 4017"/>
          <p:cNvSpPr/>
          <p:nvPr/>
        </p:nvSpPr>
        <p:spPr>
          <a:xfrm>
            <a:off x="7818119" y="606044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40" y="0"/>
                </a:moveTo>
                <a:lnTo>
                  <a:pt x="0" y="0"/>
                </a:lnTo>
                <a:lnTo>
                  <a:pt x="2540" y="127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8" name="bk object 4018"/>
          <p:cNvSpPr/>
          <p:nvPr/>
        </p:nvSpPr>
        <p:spPr>
          <a:xfrm>
            <a:off x="7428230" y="6058598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9" name="bk object 4019"/>
          <p:cNvSpPr/>
          <p:nvPr/>
        </p:nvSpPr>
        <p:spPr>
          <a:xfrm>
            <a:off x="7426959" y="605726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40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0" name="bk object 4020"/>
          <p:cNvSpPr/>
          <p:nvPr/>
        </p:nvSpPr>
        <p:spPr>
          <a:xfrm>
            <a:off x="7425690" y="6055995"/>
            <a:ext cx="398780" cy="0"/>
          </a:xfrm>
          <a:custGeom>
            <a:avLst/>
            <a:gdLst/>
            <a:ahLst/>
            <a:cxnLst/>
            <a:rect l="l" t="t" r="r" b="b"/>
            <a:pathLst>
              <a:path w="398779">
                <a:moveTo>
                  <a:pt x="0" y="0"/>
                </a:moveTo>
                <a:lnTo>
                  <a:pt x="39877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1" name="bk object 4021"/>
          <p:cNvSpPr/>
          <p:nvPr/>
        </p:nvSpPr>
        <p:spPr>
          <a:xfrm>
            <a:off x="7424419" y="6054788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2" name="bk object 4022"/>
          <p:cNvSpPr/>
          <p:nvPr/>
        </p:nvSpPr>
        <p:spPr>
          <a:xfrm>
            <a:off x="7423150" y="6053454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3" name="bk object 4023"/>
          <p:cNvSpPr/>
          <p:nvPr/>
        </p:nvSpPr>
        <p:spPr>
          <a:xfrm>
            <a:off x="7825740" y="605409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39" y="0"/>
                </a:moveTo>
                <a:lnTo>
                  <a:pt x="0" y="0"/>
                </a:lnTo>
                <a:lnTo>
                  <a:pt x="2539" y="127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4" name="bk object 4024"/>
          <p:cNvSpPr/>
          <p:nvPr/>
        </p:nvSpPr>
        <p:spPr>
          <a:xfrm>
            <a:off x="7421880" y="6052248"/>
            <a:ext cx="407670" cy="0"/>
          </a:xfrm>
          <a:custGeom>
            <a:avLst/>
            <a:gdLst/>
            <a:ahLst/>
            <a:cxnLst/>
            <a:rect l="l" t="t" r="r" b="b"/>
            <a:pathLst>
              <a:path w="407670">
                <a:moveTo>
                  <a:pt x="0" y="0"/>
                </a:moveTo>
                <a:lnTo>
                  <a:pt x="4076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5" name="bk object 4025"/>
          <p:cNvSpPr/>
          <p:nvPr/>
        </p:nvSpPr>
        <p:spPr>
          <a:xfrm>
            <a:off x="7420609" y="6050915"/>
            <a:ext cx="410209" cy="0"/>
          </a:xfrm>
          <a:custGeom>
            <a:avLst/>
            <a:gdLst/>
            <a:ahLst/>
            <a:cxnLst/>
            <a:rect l="l" t="t" r="r" b="b"/>
            <a:pathLst>
              <a:path w="410209">
                <a:moveTo>
                  <a:pt x="0" y="0"/>
                </a:moveTo>
                <a:lnTo>
                  <a:pt x="41020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6" name="bk object 4026"/>
          <p:cNvSpPr/>
          <p:nvPr/>
        </p:nvSpPr>
        <p:spPr>
          <a:xfrm>
            <a:off x="7419340" y="604964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7" name="bk object 4027"/>
          <p:cNvSpPr/>
          <p:nvPr/>
        </p:nvSpPr>
        <p:spPr>
          <a:xfrm>
            <a:off x="7418069" y="6048438"/>
            <a:ext cx="415290" cy="0"/>
          </a:xfrm>
          <a:custGeom>
            <a:avLst/>
            <a:gdLst/>
            <a:ahLst/>
            <a:cxnLst/>
            <a:rect l="l" t="t" r="r" b="b"/>
            <a:pathLst>
              <a:path w="415290">
                <a:moveTo>
                  <a:pt x="0" y="0"/>
                </a:moveTo>
                <a:lnTo>
                  <a:pt x="41529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8" name="bk object 4028"/>
          <p:cNvSpPr/>
          <p:nvPr/>
        </p:nvSpPr>
        <p:spPr>
          <a:xfrm>
            <a:off x="7416800" y="6047104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9" name="bk object 4029"/>
          <p:cNvSpPr/>
          <p:nvPr/>
        </p:nvSpPr>
        <p:spPr>
          <a:xfrm>
            <a:off x="7833359" y="60477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0" name="bk object 4030"/>
          <p:cNvSpPr/>
          <p:nvPr/>
        </p:nvSpPr>
        <p:spPr>
          <a:xfrm>
            <a:off x="7415530" y="6045898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>
                <a:moveTo>
                  <a:pt x="0" y="0"/>
                </a:moveTo>
                <a:lnTo>
                  <a:pt x="4203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1" name="bk object 4031"/>
          <p:cNvSpPr/>
          <p:nvPr/>
        </p:nvSpPr>
        <p:spPr>
          <a:xfrm>
            <a:off x="7465059" y="608266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2" name="bk object 4032"/>
          <p:cNvSpPr/>
          <p:nvPr/>
        </p:nvSpPr>
        <p:spPr>
          <a:xfrm>
            <a:off x="7462519" y="608139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59">
                <a:moveTo>
                  <a:pt x="0" y="0"/>
                </a:moveTo>
                <a:lnTo>
                  <a:pt x="32765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3" name="bk object 4033"/>
          <p:cNvSpPr/>
          <p:nvPr/>
        </p:nvSpPr>
        <p:spPr>
          <a:xfrm>
            <a:off x="7459980" y="6080188"/>
            <a:ext cx="332740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74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4" name="bk object 4034"/>
          <p:cNvSpPr/>
          <p:nvPr/>
        </p:nvSpPr>
        <p:spPr>
          <a:xfrm>
            <a:off x="7457440" y="607885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5" name="bk object 4035"/>
          <p:cNvSpPr/>
          <p:nvPr/>
        </p:nvSpPr>
        <p:spPr>
          <a:xfrm>
            <a:off x="7792719" y="60794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6" name="bk object 4036"/>
          <p:cNvSpPr/>
          <p:nvPr/>
        </p:nvSpPr>
        <p:spPr>
          <a:xfrm>
            <a:off x="7456169" y="6077648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>
                <a:moveTo>
                  <a:pt x="0" y="0"/>
                </a:moveTo>
                <a:lnTo>
                  <a:pt x="34035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7" name="bk object 4037"/>
          <p:cNvSpPr/>
          <p:nvPr/>
        </p:nvSpPr>
        <p:spPr>
          <a:xfrm>
            <a:off x="7453630" y="6076315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8" name="bk object 4038"/>
          <p:cNvSpPr/>
          <p:nvPr/>
        </p:nvSpPr>
        <p:spPr>
          <a:xfrm>
            <a:off x="7452359" y="6075045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9" name="bk object 4039"/>
          <p:cNvSpPr/>
          <p:nvPr/>
        </p:nvSpPr>
        <p:spPr>
          <a:xfrm>
            <a:off x="7449819" y="6073838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0" name="bk object 4040"/>
          <p:cNvSpPr/>
          <p:nvPr/>
        </p:nvSpPr>
        <p:spPr>
          <a:xfrm>
            <a:off x="7448550" y="6072504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1" name="bk object 4041"/>
          <p:cNvSpPr/>
          <p:nvPr/>
        </p:nvSpPr>
        <p:spPr>
          <a:xfrm>
            <a:off x="7801609" y="60731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2" name="bk object 4042"/>
          <p:cNvSpPr/>
          <p:nvPr/>
        </p:nvSpPr>
        <p:spPr>
          <a:xfrm>
            <a:off x="7446009" y="6071298"/>
            <a:ext cx="358140" cy="0"/>
          </a:xfrm>
          <a:custGeom>
            <a:avLst/>
            <a:gdLst/>
            <a:ahLst/>
            <a:cxnLst/>
            <a:rect l="l" t="t" r="r" b="b"/>
            <a:pathLst>
              <a:path w="358140">
                <a:moveTo>
                  <a:pt x="0" y="0"/>
                </a:moveTo>
                <a:lnTo>
                  <a:pt x="35814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3" name="bk object 4043"/>
          <p:cNvSpPr/>
          <p:nvPr/>
        </p:nvSpPr>
        <p:spPr>
          <a:xfrm>
            <a:off x="7444740" y="606996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4" name="bk object 4044"/>
          <p:cNvSpPr/>
          <p:nvPr/>
        </p:nvSpPr>
        <p:spPr>
          <a:xfrm>
            <a:off x="7442200" y="606869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59">
                <a:moveTo>
                  <a:pt x="0" y="0"/>
                </a:moveTo>
                <a:lnTo>
                  <a:pt x="36575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5" name="bk object 4045"/>
          <p:cNvSpPr/>
          <p:nvPr/>
        </p:nvSpPr>
        <p:spPr>
          <a:xfrm>
            <a:off x="7440930" y="6067488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6" name="bk object 4046"/>
          <p:cNvSpPr/>
          <p:nvPr/>
        </p:nvSpPr>
        <p:spPr>
          <a:xfrm>
            <a:off x="7438390" y="6066154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7" name="bk object 4047"/>
          <p:cNvSpPr/>
          <p:nvPr/>
        </p:nvSpPr>
        <p:spPr>
          <a:xfrm>
            <a:off x="7810500" y="60667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8" name="bk object 4048"/>
          <p:cNvSpPr/>
          <p:nvPr/>
        </p:nvSpPr>
        <p:spPr>
          <a:xfrm>
            <a:off x="7437119" y="6064948"/>
            <a:ext cx="375920" cy="0"/>
          </a:xfrm>
          <a:custGeom>
            <a:avLst/>
            <a:gdLst/>
            <a:ahLst/>
            <a:cxnLst/>
            <a:rect l="l" t="t" r="r" b="b"/>
            <a:pathLst>
              <a:path w="375920">
                <a:moveTo>
                  <a:pt x="0" y="0"/>
                </a:moveTo>
                <a:lnTo>
                  <a:pt x="37592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9" name="bk object 4049"/>
          <p:cNvSpPr/>
          <p:nvPr/>
        </p:nvSpPr>
        <p:spPr>
          <a:xfrm>
            <a:off x="7505700" y="610044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0" name="bk object 4050"/>
          <p:cNvSpPr/>
          <p:nvPr/>
        </p:nvSpPr>
        <p:spPr>
          <a:xfrm>
            <a:off x="7501890" y="609923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1" name="bk object 4051"/>
          <p:cNvSpPr/>
          <p:nvPr/>
        </p:nvSpPr>
        <p:spPr>
          <a:xfrm>
            <a:off x="7498080" y="6097904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2" name="bk object 4052"/>
          <p:cNvSpPr/>
          <p:nvPr/>
        </p:nvSpPr>
        <p:spPr>
          <a:xfrm>
            <a:off x="7752080" y="6098540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3809" y="0"/>
                </a:moveTo>
                <a:lnTo>
                  <a:pt x="0" y="0"/>
                </a:lnTo>
                <a:lnTo>
                  <a:pt x="3809" y="127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3" name="bk object 4053"/>
          <p:cNvSpPr/>
          <p:nvPr/>
        </p:nvSpPr>
        <p:spPr>
          <a:xfrm>
            <a:off x="7493000" y="6096698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4" name="bk object 4054"/>
          <p:cNvSpPr/>
          <p:nvPr/>
        </p:nvSpPr>
        <p:spPr>
          <a:xfrm>
            <a:off x="7490459" y="609536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5" name="bk object 4055"/>
          <p:cNvSpPr/>
          <p:nvPr/>
        </p:nvSpPr>
        <p:spPr>
          <a:xfrm>
            <a:off x="7487919" y="609409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6" name="bk object 4056"/>
          <p:cNvSpPr/>
          <p:nvPr/>
        </p:nvSpPr>
        <p:spPr>
          <a:xfrm>
            <a:off x="7485380" y="6092888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94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7" name="bk object 4057"/>
          <p:cNvSpPr/>
          <p:nvPr/>
        </p:nvSpPr>
        <p:spPr>
          <a:xfrm>
            <a:off x="7482840" y="609155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8" name="bk object 4058"/>
          <p:cNvSpPr/>
          <p:nvPr/>
        </p:nvSpPr>
        <p:spPr>
          <a:xfrm>
            <a:off x="7767319" y="609219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40" y="0"/>
                </a:moveTo>
                <a:lnTo>
                  <a:pt x="0" y="0"/>
                </a:lnTo>
                <a:lnTo>
                  <a:pt x="2540" y="127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9" name="bk object 4059"/>
          <p:cNvSpPr/>
          <p:nvPr/>
        </p:nvSpPr>
        <p:spPr>
          <a:xfrm>
            <a:off x="7480300" y="6090348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0" name="bk object 4060"/>
          <p:cNvSpPr/>
          <p:nvPr/>
        </p:nvSpPr>
        <p:spPr>
          <a:xfrm>
            <a:off x="7477759" y="608901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1" name="bk object 4061"/>
          <p:cNvSpPr/>
          <p:nvPr/>
        </p:nvSpPr>
        <p:spPr>
          <a:xfrm>
            <a:off x="7473950" y="6087745"/>
            <a:ext cx="302260" cy="0"/>
          </a:xfrm>
          <a:custGeom>
            <a:avLst/>
            <a:gdLst/>
            <a:ahLst/>
            <a:cxnLst/>
            <a:rect l="l" t="t" r="r" b="b"/>
            <a:pathLst>
              <a:path w="302259">
                <a:moveTo>
                  <a:pt x="0" y="0"/>
                </a:moveTo>
                <a:lnTo>
                  <a:pt x="30225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2" name="bk object 4062"/>
          <p:cNvSpPr/>
          <p:nvPr/>
        </p:nvSpPr>
        <p:spPr>
          <a:xfrm>
            <a:off x="7472680" y="6086538"/>
            <a:ext cx="307340" cy="0"/>
          </a:xfrm>
          <a:custGeom>
            <a:avLst/>
            <a:gdLst/>
            <a:ahLst/>
            <a:cxnLst/>
            <a:rect l="l" t="t" r="r" b="b"/>
            <a:pathLst>
              <a:path w="307340">
                <a:moveTo>
                  <a:pt x="0" y="0"/>
                </a:moveTo>
                <a:lnTo>
                  <a:pt x="30734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3" name="bk object 4063"/>
          <p:cNvSpPr/>
          <p:nvPr/>
        </p:nvSpPr>
        <p:spPr>
          <a:xfrm>
            <a:off x="7470140" y="6085204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4" name="bk object 4064"/>
          <p:cNvSpPr/>
          <p:nvPr/>
        </p:nvSpPr>
        <p:spPr>
          <a:xfrm>
            <a:off x="7780019" y="608584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40" y="0"/>
                </a:moveTo>
                <a:lnTo>
                  <a:pt x="0" y="0"/>
                </a:lnTo>
                <a:lnTo>
                  <a:pt x="2540" y="127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5" name="bk object 4065"/>
          <p:cNvSpPr/>
          <p:nvPr/>
        </p:nvSpPr>
        <p:spPr>
          <a:xfrm>
            <a:off x="7467600" y="6083998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6" name="bk object 4066"/>
          <p:cNvSpPr/>
          <p:nvPr/>
        </p:nvSpPr>
        <p:spPr>
          <a:xfrm>
            <a:off x="7600950" y="611885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7" name="bk object 4067"/>
          <p:cNvSpPr/>
          <p:nvPr/>
        </p:nvSpPr>
        <p:spPr>
          <a:xfrm>
            <a:off x="7594600" y="6117716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90" h="1270">
                <a:moveTo>
                  <a:pt x="72390" y="0"/>
                </a:moveTo>
                <a:lnTo>
                  <a:pt x="0" y="0"/>
                </a:lnTo>
                <a:lnTo>
                  <a:pt x="0" y="1143"/>
                </a:lnTo>
                <a:lnTo>
                  <a:pt x="72390" y="1143"/>
                </a:lnTo>
                <a:lnTo>
                  <a:pt x="7239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8" name="bk object 4068"/>
          <p:cNvSpPr/>
          <p:nvPr/>
        </p:nvSpPr>
        <p:spPr>
          <a:xfrm>
            <a:off x="7576819" y="6116954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9" name="bk object 4069"/>
          <p:cNvSpPr/>
          <p:nvPr/>
        </p:nvSpPr>
        <p:spPr>
          <a:xfrm>
            <a:off x="7666990" y="611759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6350" y="0"/>
                </a:moveTo>
                <a:lnTo>
                  <a:pt x="0" y="0"/>
                </a:lnTo>
                <a:lnTo>
                  <a:pt x="6350" y="127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0" name="bk object 4070"/>
          <p:cNvSpPr/>
          <p:nvPr/>
        </p:nvSpPr>
        <p:spPr>
          <a:xfrm>
            <a:off x="7570469" y="6115748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1" name="bk object 4071"/>
          <p:cNvSpPr/>
          <p:nvPr/>
        </p:nvSpPr>
        <p:spPr>
          <a:xfrm>
            <a:off x="7555230" y="611441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2" name="bk object 4072"/>
          <p:cNvSpPr/>
          <p:nvPr/>
        </p:nvSpPr>
        <p:spPr>
          <a:xfrm>
            <a:off x="7551419" y="611314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3" name="bk object 4073"/>
          <p:cNvSpPr/>
          <p:nvPr/>
        </p:nvSpPr>
        <p:spPr>
          <a:xfrm>
            <a:off x="7546340" y="6111938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>
                <a:moveTo>
                  <a:pt x="0" y="0"/>
                </a:moveTo>
                <a:lnTo>
                  <a:pt x="16255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4" name="bk object 4074"/>
          <p:cNvSpPr/>
          <p:nvPr/>
        </p:nvSpPr>
        <p:spPr>
          <a:xfrm>
            <a:off x="7539990" y="611060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5" name="bk object 4075"/>
          <p:cNvSpPr/>
          <p:nvPr/>
        </p:nvSpPr>
        <p:spPr>
          <a:xfrm>
            <a:off x="7708900" y="611124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80" y="0"/>
                </a:moveTo>
                <a:lnTo>
                  <a:pt x="0" y="0"/>
                </a:lnTo>
                <a:lnTo>
                  <a:pt x="5080" y="127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6" name="bk object 4076"/>
          <p:cNvSpPr/>
          <p:nvPr/>
        </p:nvSpPr>
        <p:spPr>
          <a:xfrm>
            <a:off x="7532369" y="6109398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7" name="bk object 4077"/>
          <p:cNvSpPr/>
          <p:nvPr/>
        </p:nvSpPr>
        <p:spPr>
          <a:xfrm>
            <a:off x="7529830" y="610806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8" name="bk object 4078"/>
          <p:cNvSpPr/>
          <p:nvPr/>
        </p:nvSpPr>
        <p:spPr>
          <a:xfrm>
            <a:off x="7526019" y="610679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9" name="bk object 4079"/>
          <p:cNvSpPr/>
          <p:nvPr/>
        </p:nvSpPr>
        <p:spPr>
          <a:xfrm>
            <a:off x="7522209" y="6105588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>
                <a:moveTo>
                  <a:pt x="0" y="0"/>
                </a:moveTo>
                <a:lnTo>
                  <a:pt x="20955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0" name="bk object 4080"/>
          <p:cNvSpPr/>
          <p:nvPr/>
        </p:nvSpPr>
        <p:spPr>
          <a:xfrm>
            <a:off x="7517130" y="6104254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1" name="bk object 4081"/>
          <p:cNvSpPr/>
          <p:nvPr/>
        </p:nvSpPr>
        <p:spPr>
          <a:xfrm>
            <a:off x="7731759" y="610489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79" y="0"/>
                </a:moveTo>
                <a:lnTo>
                  <a:pt x="0" y="0"/>
                </a:lnTo>
                <a:lnTo>
                  <a:pt x="5079" y="127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2" name="bk object 4082"/>
          <p:cNvSpPr/>
          <p:nvPr/>
        </p:nvSpPr>
        <p:spPr>
          <a:xfrm>
            <a:off x="7512050" y="6103048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3" name="bk object 4083"/>
          <p:cNvSpPr/>
          <p:nvPr/>
        </p:nvSpPr>
        <p:spPr>
          <a:xfrm>
            <a:off x="7509509" y="610171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4" name="bk object 4084"/>
          <p:cNvSpPr/>
          <p:nvPr/>
        </p:nvSpPr>
        <p:spPr>
          <a:xfrm>
            <a:off x="7621269" y="58699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5" name="bk object 4085"/>
          <p:cNvSpPr/>
          <p:nvPr/>
        </p:nvSpPr>
        <p:spPr>
          <a:xfrm>
            <a:off x="7621269" y="5869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6" name="bk object 4086"/>
          <p:cNvSpPr/>
          <p:nvPr/>
        </p:nvSpPr>
        <p:spPr>
          <a:xfrm>
            <a:off x="7574280" y="587438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7" name="bk object 4087"/>
          <p:cNvSpPr/>
          <p:nvPr/>
        </p:nvSpPr>
        <p:spPr>
          <a:xfrm>
            <a:off x="7585709" y="587247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90" h="1270">
                <a:moveTo>
                  <a:pt x="72390" y="0"/>
                </a:moveTo>
                <a:lnTo>
                  <a:pt x="0" y="0"/>
                </a:lnTo>
                <a:lnTo>
                  <a:pt x="0" y="1270"/>
                </a:lnTo>
                <a:lnTo>
                  <a:pt x="72390" y="1270"/>
                </a:lnTo>
                <a:lnTo>
                  <a:pt x="7239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8" name="bk object 4088"/>
          <p:cNvSpPr/>
          <p:nvPr/>
        </p:nvSpPr>
        <p:spPr>
          <a:xfrm>
            <a:off x="7603490" y="5871209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829" y="0"/>
                </a:moveTo>
                <a:lnTo>
                  <a:pt x="0" y="0"/>
                </a:lnTo>
                <a:lnTo>
                  <a:pt x="0" y="1269"/>
                </a:lnTo>
                <a:lnTo>
                  <a:pt x="36829" y="1269"/>
                </a:lnTo>
                <a:lnTo>
                  <a:pt x="3682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9" name="bk object 4089"/>
          <p:cNvSpPr/>
          <p:nvPr/>
        </p:nvSpPr>
        <p:spPr>
          <a:xfrm>
            <a:off x="7561580" y="587692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0" name="bk object 4090"/>
          <p:cNvSpPr/>
          <p:nvPr/>
        </p:nvSpPr>
        <p:spPr>
          <a:xfrm>
            <a:off x="7569200" y="587565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1" name="bk object 4091"/>
          <p:cNvSpPr/>
          <p:nvPr/>
        </p:nvSpPr>
        <p:spPr>
          <a:xfrm>
            <a:off x="7547609" y="5880734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2" name="bk object 4092"/>
          <p:cNvSpPr/>
          <p:nvPr/>
        </p:nvSpPr>
        <p:spPr>
          <a:xfrm>
            <a:off x="7552690" y="587946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3" name="bk object 4093"/>
          <p:cNvSpPr/>
          <p:nvPr/>
        </p:nvSpPr>
        <p:spPr>
          <a:xfrm>
            <a:off x="7556500" y="58781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4" name="bk object 4094"/>
          <p:cNvSpPr/>
          <p:nvPr/>
        </p:nvSpPr>
        <p:spPr>
          <a:xfrm>
            <a:off x="7539990" y="58832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5" name="bk object 4095"/>
          <p:cNvSpPr/>
          <p:nvPr/>
        </p:nvSpPr>
        <p:spPr>
          <a:xfrm>
            <a:off x="7543800" y="58820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6" name="bk object 4096"/>
          <p:cNvSpPr/>
          <p:nvPr/>
        </p:nvSpPr>
        <p:spPr>
          <a:xfrm>
            <a:off x="7529830" y="588708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7" name="bk object 4097"/>
          <p:cNvSpPr/>
          <p:nvPr/>
        </p:nvSpPr>
        <p:spPr>
          <a:xfrm>
            <a:off x="7532369" y="588581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8" name="bk object 4098"/>
          <p:cNvSpPr/>
          <p:nvPr/>
        </p:nvSpPr>
        <p:spPr>
          <a:xfrm>
            <a:off x="7537450" y="588454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9" name="bk object 4099"/>
          <p:cNvSpPr/>
          <p:nvPr/>
        </p:nvSpPr>
        <p:spPr>
          <a:xfrm>
            <a:off x="7523480" y="588962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20">
                <a:moveTo>
                  <a:pt x="0" y="0"/>
                </a:moveTo>
                <a:lnTo>
                  <a:pt x="1981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0" name="bk object 4100"/>
          <p:cNvSpPr/>
          <p:nvPr/>
        </p:nvSpPr>
        <p:spPr>
          <a:xfrm>
            <a:off x="7526019" y="588835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1" name="bk object 4101"/>
          <p:cNvSpPr/>
          <p:nvPr/>
        </p:nvSpPr>
        <p:spPr>
          <a:xfrm>
            <a:off x="7514590" y="589343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2" name="bk object 4102"/>
          <p:cNvSpPr/>
          <p:nvPr/>
        </p:nvSpPr>
        <p:spPr>
          <a:xfrm>
            <a:off x="7517130" y="589216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3" name="bk object 4103"/>
          <p:cNvSpPr/>
          <p:nvPr/>
        </p:nvSpPr>
        <p:spPr>
          <a:xfrm>
            <a:off x="7519669" y="589089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4" name="bk object 4104"/>
          <p:cNvSpPr/>
          <p:nvPr/>
        </p:nvSpPr>
        <p:spPr>
          <a:xfrm>
            <a:off x="7509509" y="58959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90">
                <a:moveTo>
                  <a:pt x="0" y="0"/>
                </a:moveTo>
                <a:lnTo>
                  <a:pt x="22479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5" name="bk object 4105"/>
          <p:cNvSpPr/>
          <p:nvPr/>
        </p:nvSpPr>
        <p:spPr>
          <a:xfrm>
            <a:off x="7512050" y="5894704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6" name="bk object 4106"/>
          <p:cNvSpPr/>
          <p:nvPr/>
        </p:nvSpPr>
        <p:spPr>
          <a:xfrm>
            <a:off x="7504430" y="58985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7" name="bk object 4107"/>
          <p:cNvSpPr/>
          <p:nvPr/>
        </p:nvSpPr>
        <p:spPr>
          <a:xfrm>
            <a:off x="7506969" y="58972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8" name="bk object 4108"/>
          <p:cNvSpPr/>
          <p:nvPr/>
        </p:nvSpPr>
        <p:spPr>
          <a:xfrm>
            <a:off x="7503159" y="589978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9" name="bk object 4109"/>
          <p:cNvSpPr/>
          <p:nvPr/>
        </p:nvSpPr>
        <p:spPr>
          <a:xfrm>
            <a:off x="7498080" y="59023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0" name="bk object 4110"/>
          <p:cNvSpPr/>
          <p:nvPr/>
        </p:nvSpPr>
        <p:spPr>
          <a:xfrm>
            <a:off x="7500619" y="5901054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1" name="bk object 4111"/>
          <p:cNvSpPr/>
          <p:nvPr/>
        </p:nvSpPr>
        <p:spPr>
          <a:xfrm>
            <a:off x="7493000" y="5906134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2" name="bk object 4112"/>
          <p:cNvSpPr/>
          <p:nvPr/>
        </p:nvSpPr>
        <p:spPr>
          <a:xfrm>
            <a:off x="7494269" y="59048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3" name="bk object 4113"/>
          <p:cNvSpPr/>
          <p:nvPr/>
        </p:nvSpPr>
        <p:spPr>
          <a:xfrm>
            <a:off x="7496809" y="590359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4" name="bk object 4114"/>
          <p:cNvSpPr/>
          <p:nvPr/>
        </p:nvSpPr>
        <p:spPr>
          <a:xfrm>
            <a:off x="7489190" y="590867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5" name="bk object 4115"/>
          <p:cNvSpPr/>
          <p:nvPr/>
        </p:nvSpPr>
        <p:spPr>
          <a:xfrm>
            <a:off x="7490459" y="590740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6" name="bk object 4116"/>
          <p:cNvSpPr/>
          <p:nvPr/>
        </p:nvSpPr>
        <p:spPr>
          <a:xfrm>
            <a:off x="7484109" y="5912484"/>
            <a:ext cx="275590" cy="0"/>
          </a:xfrm>
          <a:custGeom>
            <a:avLst/>
            <a:gdLst/>
            <a:ahLst/>
            <a:cxnLst/>
            <a:rect l="l" t="t" r="r" b="b"/>
            <a:pathLst>
              <a:path w="275590">
                <a:moveTo>
                  <a:pt x="0" y="0"/>
                </a:moveTo>
                <a:lnTo>
                  <a:pt x="27559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7" name="bk object 4117"/>
          <p:cNvSpPr/>
          <p:nvPr/>
        </p:nvSpPr>
        <p:spPr>
          <a:xfrm>
            <a:off x="7485380" y="591121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8" name="bk object 4118"/>
          <p:cNvSpPr/>
          <p:nvPr/>
        </p:nvSpPr>
        <p:spPr>
          <a:xfrm>
            <a:off x="7486650" y="590994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9" name="bk object 4119"/>
          <p:cNvSpPr/>
          <p:nvPr/>
        </p:nvSpPr>
        <p:spPr>
          <a:xfrm>
            <a:off x="7480300" y="591502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0" name="bk object 4120"/>
          <p:cNvSpPr/>
          <p:nvPr/>
        </p:nvSpPr>
        <p:spPr>
          <a:xfrm>
            <a:off x="7482840" y="591375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1" name="bk object 4121"/>
          <p:cNvSpPr/>
          <p:nvPr/>
        </p:nvSpPr>
        <p:spPr>
          <a:xfrm>
            <a:off x="7476490" y="5918834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2" name="bk object 4122"/>
          <p:cNvSpPr/>
          <p:nvPr/>
        </p:nvSpPr>
        <p:spPr>
          <a:xfrm>
            <a:off x="7477759" y="591756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3" name="bk object 4123"/>
          <p:cNvSpPr/>
          <p:nvPr/>
        </p:nvSpPr>
        <p:spPr>
          <a:xfrm>
            <a:off x="7479030" y="591629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4" name="bk object 4124"/>
          <p:cNvSpPr/>
          <p:nvPr/>
        </p:nvSpPr>
        <p:spPr>
          <a:xfrm>
            <a:off x="7473950" y="592137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5" name="bk object 4125"/>
          <p:cNvSpPr/>
          <p:nvPr/>
        </p:nvSpPr>
        <p:spPr>
          <a:xfrm>
            <a:off x="7475219" y="5920104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6" name="bk object 4126"/>
          <p:cNvSpPr/>
          <p:nvPr/>
        </p:nvSpPr>
        <p:spPr>
          <a:xfrm>
            <a:off x="7470140" y="5925184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7" name="bk object 4127"/>
          <p:cNvSpPr/>
          <p:nvPr/>
        </p:nvSpPr>
        <p:spPr>
          <a:xfrm>
            <a:off x="7471409" y="5923915"/>
            <a:ext cx="302260" cy="0"/>
          </a:xfrm>
          <a:custGeom>
            <a:avLst/>
            <a:gdLst/>
            <a:ahLst/>
            <a:cxnLst/>
            <a:rect l="l" t="t" r="r" b="b"/>
            <a:pathLst>
              <a:path w="302259">
                <a:moveTo>
                  <a:pt x="0" y="0"/>
                </a:moveTo>
                <a:lnTo>
                  <a:pt x="30225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8" name="bk object 4128"/>
          <p:cNvSpPr/>
          <p:nvPr/>
        </p:nvSpPr>
        <p:spPr>
          <a:xfrm>
            <a:off x="7472680" y="592264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9" name="bk object 4129"/>
          <p:cNvSpPr/>
          <p:nvPr/>
        </p:nvSpPr>
        <p:spPr>
          <a:xfrm>
            <a:off x="7467600" y="5927725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60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0" name="bk object 4130"/>
          <p:cNvSpPr/>
          <p:nvPr/>
        </p:nvSpPr>
        <p:spPr>
          <a:xfrm>
            <a:off x="7468869" y="5926454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1" name="bk object 4131"/>
          <p:cNvSpPr/>
          <p:nvPr/>
        </p:nvSpPr>
        <p:spPr>
          <a:xfrm>
            <a:off x="7462519" y="593344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2" name="bk object 4132"/>
          <p:cNvSpPr/>
          <p:nvPr/>
        </p:nvSpPr>
        <p:spPr>
          <a:xfrm>
            <a:off x="7463790" y="5931534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3" name="bk object 4133"/>
          <p:cNvSpPr/>
          <p:nvPr/>
        </p:nvSpPr>
        <p:spPr>
          <a:xfrm>
            <a:off x="7465059" y="593026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90">
                <a:moveTo>
                  <a:pt x="0" y="0"/>
                </a:moveTo>
                <a:lnTo>
                  <a:pt x="31369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4" name="bk object 4134"/>
          <p:cNvSpPr/>
          <p:nvPr/>
        </p:nvSpPr>
        <p:spPr>
          <a:xfrm>
            <a:off x="7466330" y="592899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5" name="bk object 4135"/>
          <p:cNvSpPr/>
          <p:nvPr/>
        </p:nvSpPr>
        <p:spPr>
          <a:xfrm>
            <a:off x="7458709" y="593788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6" name="bk object 4136"/>
          <p:cNvSpPr/>
          <p:nvPr/>
        </p:nvSpPr>
        <p:spPr>
          <a:xfrm>
            <a:off x="7459980" y="59366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7" name="bk object 4137"/>
          <p:cNvSpPr/>
          <p:nvPr/>
        </p:nvSpPr>
        <p:spPr>
          <a:xfrm>
            <a:off x="7461250" y="5935345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8" name="bk object 4138"/>
          <p:cNvSpPr/>
          <p:nvPr/>
        </p:nvSpPr>
        <p:spPr>
          <a:xfrm>
            <a:off x="7457440" y="5940425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9" name="bk object 4139"/>
          <p:cNvSpPr/>
          <p:nvPr/>
        </p:nvSpPr>
        <p:spPr>
          <a:xfrm>
            <a:off x="7458709" y="5939154"/>
            <a:ext cx="327660" cy="0"/>
          </a:xfrm>
          <a:custGeom>
            <a:avLst/>
            <a:gdLst/>
            <a:ahLst/>
            <a:cxnLst/>
            <a:rect l="l" t="t" r="r" b="b"/>
            <a:pathLst>
              <a:path w="327659">
                <a:moveTo>
                  <a:pt x="0" y="0"/>
                </a:moveTo>
                <a:lnTo>
                  <a:pt x="32765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0" name="bk object 4140"/>
          <p:cNvSpPr/>
          <p:nvPr/>
        </p:nvSpPr>
        <p:spPr>
          <a:xfrm>
            <a:off x="7456169" y="5942965"/>
            <a:ext cx="332740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74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1" name="bk object 4141"/>
          <p:cNvSpPr/>
          <p:nvPr/>
        </p:nvSpPr>
        <p:spPr>
          <a:xfrm>
            <a:off x="7457440" y="5941695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2" name="bk object 4142"/>
          <p:cNvSpPr/>
          <p:nvPr/>
        </p:nvSpPr>
        <p:spPr>
          <a:xfrm>
            <a:off x="7451090" y="5953125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3" name="bk object 4143"/>
          <p:cNvSpPr/>
          <p:nvPr/>
        </p:nvSpPr>
        <p:spPr>
          <a:xfrm>
            <a:off x="7452359" y="5951220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>
                <a:moveTo>
                  <a:pt x="0" y="0"/>
                </a:moveTo>
                <a:lnTo>
                  <a:pt x="34035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4" name="bk object 4144"/>
          <p:cNvSpPr/>
          <p:nvPr/>
        </p:nvSpPr>
        <p:spPr>
          <a:xfrm>
            <a:off x="7453630" y="5948679"/>
            <a:ext cx="337820" cy="0"/>
          </a:xfrm>
          <a:custGeom>
            <a:avLst/>
            <a:gdLst/>
            <a:ahLst/>
            <a:cxnLst/>
            <a:rect l="l" t="t" r="r" b="b"/>
            <a:pathLst>
              <a:path w="337820">
                <a:moveTo>
                  <a:pt x="0" y="0"/>
                </a:moveTo>
                <a:lnTo>
                  <a:pt x="33782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5" name="bk object 4145"/>
          <p:cNvSpPr/>
          <p:nvPr/>
        </p:nvSpPr>
        <p:spPr>
          <a:xfrm>
            <a:off x="7454900" y="5946140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6" name="bk object 4146"/>
          <p:cNvSpPr/>
          <p:nvPr/>
        </p:nvSpPr>
        <p:spPr>
          <a:xfrm>
            <a:off x="7456169" y="5944234"/>
            <a:ext cx="332740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74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7" name="bk object 4147"/>
          <p:cNvSpPr/>
          <p:nvPr/>
        </p:nvSpPr>
        <p:spPr>
          <a:xfrm>
            <a:off x="7449819" y="595630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8" name="bk object 4148"/>
          <p:cNvSpPr/>
          <p:nvPr/>
        </p:nvSpPr>
        <p:spPr>
          <a:xfrm>
            <a:off x="7451090" y="595439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9" name="bk object 4149"/>
          <p:cNvSpPr/>
          <p:nvPr/>
        </p:nvSpPr>
        <p:spPr>
          <a:xfrm>
            <a:off x="7448550" y="595820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0" name="bk object 4150"/>
          <p:cNvSpPr/>
          <p:nvPr/>
        </p:nvSpPr>
        <p:spPr>
          <a:xfrm>
            <a:off x="7447280" y="5964554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80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1" name="bk object 4151"/>
          <p:cNvSpPr/>
          <p:nvPr/>
        </p:nvSpPr>
        <p:spPr>
          <a:xfrm>
            <a:off x="7448550" y="59620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2" name="bk object 4152"/>
          <p:cNvSpPr/>
          <p:nvPr/>
        </p:nvSpPr>
        <p:spPr>
          <a:xfrm>
            <a:off x="7448550" y="5960109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3" name="bk object 4153"/>
          <p:cNvSpPr/>
          <p:nvPr/>
        </p:nvSpPr>
        <p:spPr>
          <a:xfrm>
            <a:off x="7446009" y="5970270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5080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4" name="bk object 4154"/>
          <p:cNvSpPr/>
          <p:nvPr/>
        </p:nvSpPr>
        <p:spPr>
          <a:xfrm>
            <a:off x="7447280" y="596709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5" name="bk object 4155"/>
          <p:cNvSpPr/>
          <p:nvPr/>
        </p:nvSpPr>
        <p:spPr>
          <a:xfrm>
            <a:off x="7446009" y="598614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809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6" name="bk object 4156"/>
          <p:cNvSpPr/>
          <p:nvPr/>
        </p:nvSpPr>
        <p:spPr>
          <a:xfrm>
            <a:off x="7444740" y="597979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8890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7" name="bk object 4157"/>
          <p:cNvSpPr/>
          <p:nvPr/>
        </p:nvSpPr>
        <p:spPr>
          <a:xfrm>
            <a:off x="7446009" y="5974079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8" name="bk object 4158"/>
          <p:cNvSpPr/>
          <p:nvPr/>
        </p:nvSpPr>
        <p:spPr>
          <a:xfrm>
            <a:off x="7448550" y="600138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9" name="bk object 4159"/>
          <p:cNvSpPr/>
          <p:nvPr/>
        </p:nvSpPr>
        <p:spPr>
          <a:xfrm>
            <a:off x="7447280" y="5998209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5080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0" name="bk object 4160"/>
          <p:cNvSpPr/>
          <p:nvPr/>
        </p:nvSpPr>
        <p:spPr>
          <a:xfrm>
            <a:off x="7446009" y="5991859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7619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1" name="bk object 4161"/>
          <p:cNvSpPr/>
          <p:nvPr/>
        </p:nvSpPr>
        <p:spPr>
          <a:xfrm>
            <a:off x="7451090" y="6009640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2" name="bk object 4162"/>
          <p:cNvSpPr/>
          <p:nvPr/>
        </p:nvSpPr>
        <p:spPr>
          <a:xfrm>
            <a:off x="7449819" y="600710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3" name="bk object 4163"/>
          <p:cNvSpPr/>
          <p:nvPr/>
        </p:nvSpPr>
        <p:spPr>
          <a:xfrm>
            <a:off x="7448550" y="6003925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810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4" name="bk object 4164"/>
          <p:cNvSpPr/>
          <p:nvPr/>
        </p:nvSpPr>
        <p:spPr>
          <a:xfrm>
            <a:off x="7453630" y="6014084"/>
            <a:ext cx="337820" cy="0"/>
          </a:xfrm>
          <a:custGeom>
            <a:avLst/>
            <a:gdLst/>
            <a:ahLst/>
            <a:cxnLst/>
            <a:rect l="l" t="t" r="r" b="b"/>
            <a:pathLst>
              <a:path w="337820">
                <a:moveTo>
                  <a:pt x="0" y="0"/>
                </a:moveTo>
                <a:lnTo>
                  <a:pt x="3378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5" name="bk object 4165"/>
          <p:cNvSpPr/>
          <p:nvPr/>
        </p:nvSpPr>
        <p:spPr>
          <a:xfrm>
            <a:off x="7452359" y="601281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6" name="bk object 4166"/>
          <p:cNvSpPr/>
          <p:nvPr/>
        </p:nvSpPr>
        <p:spPr>
          <a:xfrm>
            <a:off x="7452359" y="601154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>
                <a:moveTo>
                  <a:pt x="0" y="0"/>
                </a:moveTo>
                <a:lnTo>
                  <a:pt x="34035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7" name="bk object 4167"/>
          <p:cNvSpPr/>
          <p:nvPr/>
        </p:nvSpPr>
        <p:spPr>
          <a:xfrm>
            <a:off x="7454900" y="601662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8" name="bk object 4168"/>
          <p:cNvSpPr/>
          <p:nvPr/>
        </p:nvSpPr>
        <p:spPr>
          <a:xfrm>
            <a:off x="7453630" y="601535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9" name="bk object 4169"/>
          <p:cNvSpPr/>
          <p:nvPr/>
        </p:nvSpPr>
        <p:spPr>
          <a:xfrm>
            <a:off x="7457440" y="6022340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0" name="bk object 4170"/>
          <p:cNvSpPr/>
          <p:nvPr/>
        </p:nvSpPr>
        <p:spPr>
          <a:xfrm>
            <a:off x="7456169" y="6019800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1" name="bk object 4171"/>
          <p:cNvSpPr/>
          <p:nvPr/>
        </p:nvSpPr>
        <p:spPr>
          <a:xfrm>
            <a:off x="7454900" y="601789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09">
                <a:moveTo>
                  <a:pt x="0" y="0"/>
                </a:moveTo>
                <a:lnTo>
                  <a:pt x="33400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2" name="bk object 4172"/>
          <p:cNvSpPr/>
          <p:nvPr/>
        </p:nvSpPr>
        <p:spPr>
          <a:xfrm>
            <a:off x="7459980" y="6026784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3" name="bk object 4173"/>
          <p:cNvSpPr/>
          <p:nvPr/>
        </p:nvSpPr>
        <p:spPr>
          <a:xfrm>
            <a:off x="7459980" y="60255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4" name="bk object 4174"/>
          <p:cNvSpPr/>
          <p:nvPr/>
        </p:nvSpPr>
        <p:spPr>
          <a:xfrm>
            <a:off x="7458709" y="602424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5" name="bk object 4175"/>
          <p:cNvSpPr/>
          <p:nvPr/>
        </p:nvSpPr>
        <p:spPr>
          <a:xfrm>
            <a:off x="7462519" y="602932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6" name="bk object 4176"/>
          <p:cNvSpPr/>
          <p:nvPr/>
        </p:nvSpPr>
        <p:spPr>
          <a:xfrm>
            <a:off x="7461250" y="6028054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7" name="bk object 4177"/>
          <p:cNvSpPr/>
          <p:nvPr/>
        </p:nvSpPr>
        <p:spPr>
          <a:xfrm>
            <a:off x="7463790" y="603186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8" name="bk object 4178"/>
          <p:cNvSpPr/>
          <p:nvPr/>
        </p:nvSpPr>
        <p:spPr>
          <a:xfrm>
            <a:off x="7463790" y="603059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9" name="bk object 4179"/>
          <p:cNvSpPr/>
          <p:nvPr/>
        </p:nvSpPr>
        <p:spPr>
          <a:xfrm>
            <a:off x="7465059" y="6033134"/>
            <a:ext cx="313690" cy="0"/>
          </a:xfrm>
          <a:custGeom>
            <a:avLst/>
            <a:gdLst/>
            <a:ahLst/>
            <a:cxnLst/>
            <a:rect l="l" t="t" r="r" b="b"/>
            <a:pathLst>
              <a:path w="313690">
                <a:moveTo>
                  <a:pt x="0" y="0"/>
                </a:moveTo>
                <a:lnTo>
                  <a:pt x="3136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0" name="bk object 4180"/>
          <p:cNvSpPr/>
          <p:nvPr/>
        </p:nvSpPr>
        <p:spPr>
          <a:xfrm>
            <a:off x="7467600" y="6035675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60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1" name="bk object 4181"/>
          <p:cNvSpPr/>
          <p:nvPr/>
        </p:nvSpPr>
        <p:spPr>
          <a:xfrm>
            <a:off x="7466330" y="603440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2" name="bk object 4182"/>
          <p:cNvSpPr/>
          <p:nvPr/>
        </p:nvSpPr>
        <p:spPr>
          <a:xfrm>
            <a:off x="7471409" y="6039484"/>
            <a:ext cx="300990" cy="0"/>
          </a:xfrm>
          <a:custGeom>
            <a:avLst/>
            <a:gdLst/>
            <a:ahLst/>
            <a:cxnLst/>
            <a:rect l="l" t="t" r="r" b="b"/>
            <a:pathLst>
              <a:path w="300990">
                <a:moveTo>
                  <a:pt x="0" y="0"/>
                </a:moveTo>
                <a:lnTo>
                  <a:pt x="3009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3" name="bk object 4183"/>
          <p:cNvSpPr/>
          <p:nvPr/>
        </p:nvSpPr>
        <p:spPr>
          <a:xfrm>
            <a:off x="7470140" y="603821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4" name="bk object 4184"/>
          <p:cNvSpPr/>
          <p:nvPr/>
        </p:nvSpPr>
        <p:spPr>
          <a:xfrm>
            <a:off x="7468869" y="603694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5" name="bk object 4185"/>
          <p:cNvSpPr/>
          <p:nvPr/>
        </p:nvSpPr>
        <p:spPr>
          <a:xfrm>
            <a:off x="7473950" y="6042025"/>
            <a:ext cx="295910" cy="0"/>
          </a:xfrm>
          <a:custGeom>
            <a:avLst/>
            <a:gdLst/>
            <a:ahLst/>
            <a:cxnLst/>
            <a:rect l="l" t="t" r="r" b="b"/>
            <a:pathLst>
              <a:path w="295909">
                <a:moveTo>
                  <a:pt x="0" y="0"/>
                </a:moveTo>
                <a:lnTo>
                  <a:pt x="29590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6" name="bk object 4186"/>
          <p:cNvSpPr/>
          <p:nvPr/>
        </p:nvSpPr>
        <p:spPr>
          <a:xfrm>
            <a:off x="7472680" y="6040754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7" name="bk object 4187"/>
          <p:cNvSpPr/>
          <p:nvPr/>
        </p:nvSpPr>
        <p:spPr>
          <a:xfrm>
            <a:off x="7480300" y="6047104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8" name="bk object 4188"/>
          <p:cNvSpPr/>
          <p:nvPr/>
        </p:nvSpPr>
        <p:spPr>
          <a:xfrm>
            <a:off x="7479030" y="604583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9" name="bk object 4189"/>
          <p:cNvSpPr/>
          <p:nvPr/>
        </p:nvSpPr>
        <p:spPr>
          <a:xfrm>
            <a:off x="7477759" y="604456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0" name="bk object 4190"/>
          <p:cNvSpPr/>
          <p:nvPr/>
        </p:nvSpPr>
        <p:spPr>
          <a:xfrm>
            <a:off x="7475219" y="604329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1" name="bk object 4191"/>
          <p:cNvSpPr/>
          <p:nvPr/>
        </p:nvSpPr>
        <p:spPr>
          <a:xfrm>
            <a:off x="7501890" y="606107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2" name="bk object 4192"/>
          <p:cNvSpPr/>
          <p:nvPr/>
        </p:nvSpPr>
        <p:spPr>
          <a:xfrm>
            <a:off x="7499350" y="6059804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3" name="bk object 4193"/>
          <p:cNvSpPr/>
          <p:nvPr/>
        </p:nvSpPr>
        <p:spPr>
          <a:xfrm>
            <a:off x="7496809" y="6058534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4" name="bk object 4194"/>
          <p:cNvSpPr/>
          <p:nvPr/>
        </p:nvSpPr>
        <p:spPr>
          <a:xfrm>
            <a:off x="7495540" y="605726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5" name="bk object 4195"/>
          <p:cNvSpPr/>
          <p:nvPr/>
        </p:nvSpPr>
        <p:spPr>
          <a:xfrm>
            <a:off x="7493000" y="60559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6" name="bk object 4196"/>
          <p:cNvSpPr/>
          <p:nvPr/>
        </p:nvSpPr>
        <p:spPr>
          <a:xfrm>
            <a:off x="7491730" y="605472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7" name="bk object 4197"/>
          <p:cNvSpPr/>
          <p:nvPr/>
        </p:nvSpPr>
        <p:spPr>
          <a:xfrm>
            <a:off x="7489190" y="6053454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8" name="bk object 4198"/>
          <p:cNvSpPr/>
          <p:nvPr/>
        </p:nvSpPr>
        <p:spPr>
          <a:xfrm>
            <a:off x="7487919" y="605218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9" name="bk object 4199"/>
          <p:cNvSpPr/>
          <p:nvPr/>
        </p:nvSpPr>
        <p:spPr>
          <a:xfrm>
            <a:off x="7485380" y="605091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0" name="bk object 4200"/>
          <p:cNvSpPr/>
          <p:nvPr/>
        </p:nvSpPr>
        <p:spPr>
          <a:xfrm>
            <a:off x="7484109" y="604964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1" name="bk object 4201"/>
          <p:cNvSpPr/>
          <p:nvPr/>
        </p:nvSpPr>
        <p:spPr>
          <a:xfrm>
            <a:off x="7482840" y="6048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2" name="bk object 4202"/>
          <p:cNvSpPr/>
          <p:nvPr/>
        </p:nvSpPr>
        <p:spPr>
          <a:xfrm>
            <a:off x="7503159" y="5918200"/>
            <a:ext cx="240029" cy="17399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3" name="bk object 4203"/>
          <p:cNvSpPr/>
          <p:nvPr/>
        </p:nvSpPr>
        <p:spPr>
          <a:xfrm>
            <a:off x="8390890" y="50571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4" name="bk object 4204"/>
          <p:cNvSpPr/>
          <p:nvPr/>
        </p:nvSpPr>
        <p:spPr>
          <a:xfrm>
            <a:off x="8388350" y="505714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2539"/>
                </a:moveTo>
                <a:lnTo>
                  <a:pt x="0" y="2539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close/>
              </a:path>
              <a:path w="6350" h="3810">
                <a:moveTo>
                  <a:pt x="5079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6350" h="3810">
                <a:moveTo>
                  <a:pt x="3810" y="0"/>
                </a:moveTo>
                <a:lnTo>
                  <a:pt x="2540" y="0"/>
                </a:lnTo>
                <a:lnTo>
                  <a:pt x="254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5" name="bk object 4205"/>
          <p:cNvSpPr/>
          <p:nvPr/>
        </p:nvSpPr>
        <p:spPr>
          <a:xfrm>
            <a:off x="8385809" y="506095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10159" y="1269"/>
                </a:moveTo>
                <a:lnTo>
                  <a:pt x="0" y="1269"/>
                </a:lnTo>
                <a:lnTo>
                  <a:pt x="0" y="2539"/>
                </a:lnTo>
                <a:lnTo>
                  <a:pt x="10159" y="2539"/>
                </a:lnTo>
                <a:lnTo>
                  <a:pt x="10159" y="1269"/>
                </a:lnTo>
                <a:close/>
              </a:path>
              <a:path w="10159" h="2539">
                <a:moveTo>
                  <a:pt x="8890" y="0"/>
                </a:moveTo>
                <a:lnTo>
                  <a:pt x="1270" y="0"/>
                </a:lnTo>
                <a:lnTo>
                  <a:pt x="127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87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6" name="bk object 4206"/>
          <p:cNvSpPr/>
          <p:nvPr/>
        </p:nvSpPr>
        <p:spPr>
          <a:xfrm>
            <a:off x="8383269" y="5063490"/>
            <a:ext cx="16510" cy="3810"/>
          </a:xfrm>
          <a:custGeom>
            <a:avLst/>
            <a:gdLst/>
            <a:ahLst/>
            <a:cxnLst/>
            <a:rect l="l" t="t" r="r" b="b"/>
            <a:pathLst>
              <a:path w="16509" h="3810">
                <a:moveTo>
                  <a:pt x="16509" y="2539"/>
                </a:moveTo>
                <a:lnTo>
                  <a:pt x="0" y="2539"/>
                </a:lnTo>
                <a:lnTo>
                  <a:pt x="0" y="3809"/>
                </a:lnTo>
                <a:lnTo>
                  <a:pt x="16509" y="3809"/>
                </a:lnTo>
                <a:lnTo>
                  <a:pt x="16509" y="2539"/>
                </a:lnTo>
                <a:close/>
              </a:path>
              <a:path w="16509" h="3810">
                <a:moveTo>
                  <a:pt x="1524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15240" y="2539"/>
                </a:lnTo>
                <a:lnTo>
                  <a:pt x="15240" y="1269"/>
                </a:lnTo>
                <a:close/>
              </a:path>
              <a:path w="16509" h="3810">
                <a:moveTo>
                  <a:pt x="13969" y="0"/>
                </a:moveTo>
                <a:lnTo>
                  <a:pt x="2539" y="0"/>
                </a:lnTo>
                <a:lnTo>
                  <a:pt x="253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7" name="bk object 4207"/>
          <p:cNvSpPr/>
          <p:nvPr/>
        </p:nvSpPr>
        <p:spPr>
          <a:xfrm>
            <a:off x="8382000" y="5067300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1905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19050" y="2539"/>
                </a:lnTo>
                <a:lnTo>
                  <a:pt x="19050" y="1269"/>
                </a:lnTo>
                <a:close/>
              </a:path>
              <a:path w="20320" h="381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  <a:path w="20320" h="3810">
                <a:moveTo>
                  <a:pt x="2032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20320" y="3810"/>
                </a:lnTo>
                <a:lnTo>
                  <a:pt x="20320" y="254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8" name="bk object 4208"/>
          <p:cNvSpPr/>
          <p:nvPr/>
        </p:nvSpPr>
        <p:spPr>
          <a:xfrm>
            <a:off x="8384540" y="5071109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2031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2539" y="2539"/>
                </a:lnTo>
                <a:lnTo>
                  <a:pt x="2539" y="3809"/>
                </a:lnTo>
                <a:lnTo>
                  <a:pt x="20319" y="3809"/>
                </a:lnTo>
                <a:lnTo>
                  <a:pt x="20319" y="1269"/>
                </a:lnTo>
                <a:close/>
              </a:path>
              <a:path w="20320" h="381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9" name="bk object 4209"/>
          <p:cNvSpPr/>
          <p:nvPr/>
        </p:nvSpPr>
        <p:spPr>
          <a:xfrm>
            <a:off x="8388350" y="5074920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  <a:path w="20320" h="3810">
                <a:moveTo>
                  <a:pt x="19050" y="1269"/>
                </a:moveTo>
                <a:lnTo>
                  <a:pt x="1270" y="1269"/>
                </a:lnTo>
                <a:lnTo>
                  <a:pt x="1270" y="3809"/>
                </a:lnTo>
                <a:lnTo>
                  <a:pt x="20320" y="3809"/>
                </a:lnTo>
                <a:lnTo>
                  <a:pt x="20320" y="2539"/>
                </a:lnTo>
                <a:lnTo>
                  <a:pt x="19050" y="2539"/>
                </a:lnTo>
                <a:lnTo>
                  <a:pt x="19050" y="126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0" name="bk object 4210"/>
          <p:cNvSpPr/>
          <p:nvPr/>
        </p:nvSpPr>
        <p:spPr>
          <a:xfrm>
            <a:off x="8390890" y="5078729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20319" y="2540"/>
                </a:moveTo>
                <a:lnTo>
                  <a:pt x="2539" y="2540"/>
                </a:lnTo>
                <a:lnTo>
                  <a:pt x="2539" y="3810"/>
                </a:lnTo>
                <a:lnTo>
                  <a:pt x="20319" y="3810"/>
                </a:lnTo>
                <a:lnTo>
                  <a:pt x="20319" y="2540"/>
                </a:lnTo>
                <a:close/>
              </a:path>
              <a:path w="20320" h="3810">
                <a:moveTo>
                  <a:pt x="1905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2540"/>
                </a:lnTo>
                <a:lnTo>
                  <a:pt x="19049" y="2540"/>
                </a:lnTo>
                <a:lnTo>
                  <a:pt x="1905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1" name="bk object 4211"/>
          <p:cNvSpPr/>
          <p:nvPr/>
        </p:nvSpPr>
        <p:spPr>
          <a:xfrm>
            <a:off x="8394700" y="5082540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2032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20320" y="3810"/>
                </a:lnTo>
                <a:lnTo>
                  <a:pt x="20320" y="2540"/>
                </a:lnTo>
                <a:close/>
              </a:path>
              <a:path w="20320" h="3810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9050" y="2540"/>
                </a:lnTo>
                <a:lnTo>
                  <a:pt x="19050" y="127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2" name="bk object 4212"/>
          <p:cNvSpPr/>
          <p:nvPr/>
        </p:nvSpPr>
        <p:spPr>
          <a:xfrm>
            <a:off x="8397240" y="508635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904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19049" y="2539"/>
                </a:lnTo>
                <a:lnTo>
                  <a:pt x="19049" y="1269"/>
                </a:lnTo>
                <a:close/>
              </a:path>
              <a:path w="19050" h="2539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3" name="bk object 4213"/>
          <p:cNvSpPr/>
          <p:nvPr/>
        </p:nvSpPr>
        <p:spPr>
          <a:xfrm>
            <a:off x="8399780" y="5088890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2032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20320" y="3810"/>
                </a:lnTo>
                <a:lnTo>
                  <a:pt x="20320" y="2540"/>
                </a:lnTo>
                <a:close/>
              </a:path>
              <a:path w="20320" h="3810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9050" y="2540"/>
                </a:lnTo>
                <a:lnTo>
                  <a:pt x="19050" y="127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4" name="bk object 4214"/>
          <p:cNvSpPr/>
          <p:nvPr/>
        </p:nvSpPr>
        <p:spPr>
          <a:xfrm>
            <a:off x="8402319" y="5092700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1905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19050" y="2539"/>
                </a:lnTo>
                <a:lnTo>
                  <a:pt x="19050" y="1269"/>
                </a:lnTo>
                <a:close/>
              </a:path>
              <a:path w="20320" h="381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  <a:path w="20320" h="3810">
                <a:moveTo>
                  <a:pt x="20319" y="2540"/>
                </a:moveTo>
                <a:lnTo>
                  <a:pt x="2539" y="2540"/>
                </a:lnTo>
                <a:lnTo>
                  <a:pt x="2539" y="3810"/>
                </a:lnTo>
                <a:lnTo>
                  <a:pt x="20319" y="3810"/>
                </a:lnTo>
                <a:lnTo>
                  <a:pt x="20319" y="254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5" name="bk object 4215"/>
          <p:cNvSpPr/>
          <p:nvPr/>
        </p:nvSpPr>
        <p:spPr>
          <a:xfrm>
            <a:off x="8404859" y="5096509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2032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2540" y="2539"/>
                </a:lnTo>
                <a:lnTo>
                  <a:pt x="2540" y="3809"/>
                </a:lnTo>
                <a:lnTo>
                  <a:pt x="20320" y="3809"/>
                </a:lnTo>
                <a:lnTo>
                  <a:pt x="20320" y="1269"/>
                </a:lnTo>
                <a:close/>
              </a:path>
              <a:path w="20320" h="381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6" name="bk object 4216"/>
          <p:cNvSpPr/>
          <p:nvPr/>
        </p:nvSpPr>
        <p:spPr>
          <a:xfrm>
            <a:off x="8408669" y="5100320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  <a:path w="20320" h="3810">
                <a:moveTo>
                  <a:pt x="19050" y="1269"/>
                </a:moveTo>
                <a:lnTo>
                  <a:pt x="1270" y="1269"/>
                </a:lnTo>
                <a:lnTo>
                  <a:pt x="1270" y="3809"/>
                </a:lnTo>
                <a:lnTo>
                  <a:pt x="20320" y="3809"/>
                </a:lnTo>
                <a:lnTo>
                  <a:pt x="20320" y="2539"/>
                </a:lnTo>
                <a:lnTo>
                  <a:pt x="19050" y="2539"/>
                </a:lnTo>
                <a:lnTo>
                  <a:pt x="19050" y="1269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7" name="bk object 4217"/>
          <p:cNvSpPr/>
          <p:nvPr/>
        </p:nvSpPr>
        <p:spPr>
          <a:xfrm>
            <a:off x="8411209" y="5104129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2032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20320" y="3810"/>
                </a:lnTo>
                <a:lnTo>
                  <a:pt x="20320" y="2540"/>
                </a:lnTo>
                <a:close/>
              </a:path>
              <a:path w="20320" h="3810">
                <a:moveTo>
                  <a:pt x="1905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2540"/>
                </a:lnTo>
                <a:lnTo>
                  <a:pt x="19050" y="2540"/>
                </a:lnTo>
                <a:lnTo>
                  <a:pt x="1905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8" name="bk object 4218"/>
          <p:cNvSpPr/>
          <p:nvPr/>
        </p:nvSpPr>
        <p:spPr>
          <a:xfrm>
            <a:off x="8415019" y="510794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9050" y="2540"/>
                </a:lnTo>
                <a:lnTo>
                  <a:pt x="19050" y="127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9" name="bk object 4219"/>
          <p:cNvSpPr/>
          <p:nvPr/>
        </p:nvSpPr>
        <p:spPr>
          <a:xfrm>
            <a:off x="8416290" y="5110479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20319" y="2540"/>
                </a:moveTo>
                <a:lnTo>
                  <a:pt x="2539" y="2540"/>
                </a:lnTo>
                <a:lnTo>
                  <a:pt x="2539" y="3810"/>
                </a:lnTo>
                <a:lnTo>
                  <a:pt x="20319" y="3810"/>
                </a:lnTo>
                <a:lnTo>
                  <a:pt x="20319" y="2540"/>
                </a:lnTo>
                <a:close/>
              </a:path>
              <a:path w="20320" h="3810">
                <a:moveTo>
                  <a:pt x="1905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2540"/>
                </a:lnTo>
                <a:lnTo>
                  <a:pt x="19049" y="2540"/>
                </a:lnTo>
                <a:lnTo>
                  <a:pt x="19050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0" name="bk object 4220"/>
          <p:cNvSpPr/>
          <p:nvPr/>
        </p:nvSpPr>
        <p:spPr>
          <a:xfrm>
            <a:off x="8420100" y="5114290"/>
            <a:ext cx="22860" cy="3810"/>
          </a:xfrm>
          <a:custGeom>
            <a:avLst/>
            <a:gdLst/>
            <a:ahLst/>
            <a:cxnLst/>
            <a:rect l="l" t="t" r="r" b="b"/>
            <a:pathLst>
              <a:path w="22859" h="3810">
                <a:moveTo>
                  <a:pt x="2286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22860" y="3810"/>
                </a:lnTo>
                <a:lnTo>
                  <a:pt x="22860" y="2540"/>
                </a:lnTo>
                <a:close/>
              </a:path>
              <a:path w="22859" h="3810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20320" y="2540"/>
                </a:lnTo>
                <a:lnTo>
                  <a:pt x="20320" y="127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1" name="bk object 4221"/>
          <p:cNvSpPr/>
          <p:nvPr/>
        </p:nvSpPr>
        <p:spPr>
          <a:xfrm>
            <a:off x="8422640" y="5118100"/>
            <a:ext cx="25400" cy="3810"/>
          </a:xfrm>
          <a:custGeom>
            <a:avLst/>
            <a:gdLst/>
            <a:ahLst/>
            <a:cxnLst/>
            <a:rect l="l" t="t" r="r" b="b"/>
            <a:pathLst>
              <a:path w="25400" h="3810">
                <a:moveTo>
                  <a:pt x="2412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24129" y="2539"/>
                </a:lnTo>
                <a:lnTo>
                  <a:pt x="24129" y="1269"/>
                </a:lnTo>
                <a:close/>
              </a:path>
              <a:path w="25400" h="3810">
                <a:moveTo>
                  <a:pt x="21590" y="0"/>
                </a:moveTo>
                <a:lnTo>
                  <a:pt x="0" y="0"/>
                </a:lnTo>
                <a:lnTo>
                  <a:pt x="0" y="1269"/>
                </a:lnTo>
                <a:lnTo>
                  <a:pt x="21590" y="1269"/>
                </a:lnTo>
                <a:lnTo>
                  <a:pt x="21590" y="0"/>
                </a:lnTo>
                <a:close/>
              </a:path>
              <a:path w="25400" h="3810">
                <a:moveTo>
                  <a:pt x="25399" y="2540"/>
                </a:moveTo>
                <a:lnTo>
                  <a:pt x="2539" y="2540"/>
                </a:lnTo>
                <a:lnTo>
                  <a:pt x="2539" y="3810"/>
                </a:lnTo>
                <a:lnTo>
                  <a:pt x="25399" y="3810"/>
                </a:lnTo>
                <a:lnTo>
                  <a:pt x="25399" y="254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2" name="bk object 4222"/>
          <p:cNvSpPr/>
          <p:nvPr/>
        </p:nvSpPr>
        <p:spPr>
          <a:xfrm>
            <a:off x="8427719" y="512445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3" name="bk object 4223"/>
          <p:cNvSpPr/>
          <p:nvPr/>
        </p:nvSpPr>
        <p:spPr>
          <a:xfrm>
            <a:off x="8426450" y="512317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70"/>
                </a:lnTo>
                <a:lnTo>
                  <a:pt x="26670" y="1270"/>
                </a:lnTo>
                <a:lnTo>
                  <a:pt x="2667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4" name="bk object 4224"/>
          <p:cNvSpPr/>
          <p:nvPr/>
        </p:nvSpPr>
        <p:spPr>
          <a:xfrm>
            <a:off x="8425180" y="512190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5" name="bk object 4225"/>
          <p:cNvSpPr/>
          <p:nvPr/>
        </p:nvSpPr>
        <p:spPr>
          <a:xfrm>
            <a:off x="8980169" y="51244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6" name="bk object 4226"/>
          <p:cNvSpPr/>
          <p:nvPr/>
        </p:nvSpPr>
        <p:spPr>
          <a:xfrm>
            <a:off x="8428990" y="51257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7" name="bk object 4227"/>
          <p:cNvSpPr/>
          <p:nvPr/>
        </p:nvSpPr>
        <p:spPr>
          <a:xfrm>
            <a:off x="8978900" y="51257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8" name="bk object 4228"/>
          <p:cNvSpPr/>
          <p:nvPr/>
        </p:nvSpPr>
        <p:spPr>
          <a:xfrm>
            <a:off x="8432800" y="512825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9" name="bk object 4229"/>
          <p:cNvSpPr/>
          <p:nvPr/>
        </p:nvSpPr>
        <p:spPr>
          <a:xfrm>
            <a:off x="8431530" y="512699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0" name="bk object 4230"/>
          <p:cNvSpPr/>
          <p:nvPr/>
        </p:nvSpPr>
        <p:spPr>
          <a:xfrm>
            <a:off x="8975090" y="51282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1" name="bk object 4231"/>
          <p:cNvSpPr/>
          <p:nvPr/>
        </p:nvSpPr>
        <p:spPr>
          <a:xfrm>
            <a:off x="8977630" y="51269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2" name="bk object 4232"/>
          <p:cNvSpPr/>
          <p:nvPr/>
        </p:nvSpPr>
        <p:spPr>
          <a:xfrm>
            <a:off x="8437880" y="513080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3" name="bk object 4233"/>
          <p:cNvSpPr/>
          <p:nvPr/>
        </p:nvSpPr>
        <p:spPr>
          <a:xfrm>
            <a:off x="8435340" y="512952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70"/>
                </a:lnTo>
                <a:lnTo>
                  <a:pt x="27940" y="1270"/>
                </a:lnTo>
                <a:lnTo>
                  <a:pt x="2794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4" name="bk object 4234"/>
          <p:cNvSpPr/>
          <p:nvPr/>
        </p:nvSpPr>
        <p:spPr>
          <a:xfrm>
            <a:off x="8972550" y="51308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5" name="bk object 4235"/>
          <p:cNvSpPr/>
          <p:nvPr/>
        </p:nvSpPr>
        <p:spPr>
          <a:xfrm>
            <a:off x="8973819" y="51295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6" name="bk object 4236"/>
          <p:cNvSpPr/>
          <p:nvPr/>
        </p:nvSpPr>
        <p:spPr>
          <a:xfrm>
            <a:off x="8439150" y="513207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7" name="bk object 4237"/>
          <p:cNvSpPr/>
          <p:nvPr/>
        </p:nvSpPr>
        <p:spPr>
          <a:xfrm>
            <a:off x="8971280" y="51320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8" name="bk object 4238"/>
          <p:cNvSpPr/>
          <p:nvPr/>
        </p:nvSpPr>
        <p:spPr>
          <a:xfrm>
            <a:off x="8442959" y="513460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9" name="bk object 4239"/>
          <p:cNvSpPr/>
          <p:nvPr/>
        </p:nvSpPr>
        <p:spPr>
          <a:xfrm>
            <a:off x="8441690" y="513334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0" name="bk object 4240"/>
          <p:cNvSpPr/>
          <p:nvPr/>
        </p:nvSpPr>
        <p:spPr>
          <a:xfrm>
            <a:off x="8967469" y="51346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1" name="bk object 4241"/>
          <p:cNvSpPr/>
          <p:nvPr/>
        </p:nvSpPr>
        <p:spPr>
          <a:xfrm>
            <a:off x="8968740" y="51333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2" name="bk object 4242"/>
          <p:cNvSpPr/>
          <p:nvPr/>
        </p:nvSpPr>
        <p:spPr>
          <a:xfrm>
            <a:off x="8449309" y="51384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3" name="bk object 4243"/>
          <p:cNvSpPr/>
          <p:nvPr/>
        </p:nvSpPr>
        <p:spPr>
          <a:xfrm>
            <a:off x="8446769" y="51371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4" name="bk object 4244"/>
          <p:cNvSpPr/>
          <p:nvPr/>
        </p:nvSpPr>
        <p:spPr>
          <a:xfrm>
            <a:off x="8445500" y="51358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70"/>
                </a:lnTo>
                <a:lnTo>
                  <a:pt x="27940" y="1270"/>
                </a:lnTo>
                <a:lnTo>
                  <a:pt x="27940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5" name="bk object 4245"/>
          <p:cNvSpPr/>
          <p:nvPr/>
        </p:nvSpPr>
        <p:spPr>
          <a:xfrm>
            <a:off x="8962390" y="51384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6" name="bk object 4246"/>
          <p:cNvSpPr/>
          <p:nvPr/>
        </p:nvSpPr>
        <p:spPr>
          <a:xfrm>
            <a:off x="8963659" y="51371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7" name="bk object 4247"/>
          <p:cNvSpPr/>
          <p:nvPr/>
        </p:nvSpPr>
        <p:spPr>
          <a:xfrm>
            <a:off x="8966200" y="51358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8" name="bk object 4248"/>
          <p:cNvSpPr/>
          <p:nvPr/>
        </p:nvSpPr>
        <p:spPr>
          <a:xfrm>
            <a:off x="8455659" y="514222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70"/>
                </a:lnTo>
                <a:lnTo>
                  <a:pt x="27940" y="1270"/>
                </a:lnTo>
                <a:lnTo>
                  <a:pt x="27940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9" name="bk object 4249"/>
          <p:cNvSpPr/>
          <p:nvPr/>
        </p:nvSpPr>
        <p:spPr>
          <a:xfrm>
            <a:off x="8453119" y="514095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0" name="bk object 4250"/>
          <p:cNvSpPr/>
          <p:nvPr/>
        </p:nvSpPr>
        <p:spPr>
          <a:xfrm>
            <a:off x="8451850" y="513969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1" name="bk object 4251"/>
          <p:cNvSpPr/>
          <p:nvPr/>
        </p:nvSpPr>
        <p:spPr>
          <a:xfrm>
            <a:off x="8957309" y="51422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2" name="bk object 4252"/>
          <p:cNvSpPr/>
          <p:nvPr/>
        </p:nvSpPr>
        <p:spPr>
          <a:xfrm>
            <a:off x="8959850" y="51409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3" name="bk object 4253"/>
          <p:cNvSpPr/>
          <p:nvPr/>
        </p:nvSpPr>
        <p:spPr>
          <a:xfrm>
            <a:off x="8961119" y="51396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4" name="bk object 4254"/>
          <p:cNvSpPr/>
          <p:nvPr/>
        </p:nvSpPr>
        <p:spPr>
          <a:xfrm>
            <a:off x="8459469" y="514477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5" name="bk object 4255"/>
          <p:cNvSpPr/>
          <p:nvPr/>
        </p:nvSpPr>
        <p:spPr>
          <a:xfrm>
            <a:off x="8456930" y="514350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6" name="bk object 4256"/>
          <p:cNvSpPr/>
          <p:nvPr/>
        </p:nvSpPr>
        <p:spPr>
          <a:xfrm>
            <a:off x="8954769" y="51447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7" name="bk object 4257"/>
          <p:cNvSpPr/>
          <p:nvPr/>
        </p:nvSpPr>
        <p:spPr>
          <a:xfrm>
            <a:off x="8956040" y="51435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8" name="bk object 4258"/>
          <p:cNvSpPr/>
          <p:nvPr/>
        </p:nvSpPr>
        <p:spPr>
          <a:xfrm>
            <a:off x="8462009" y="514604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9" name="bk object 4259"/>
          <p:cNvSpPr/>
          <p:nvPr/>
        </p:nvSpPr>
        <p:spPr>
          <a:xfrm>
            <a:off x="8953500" y="51460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0" name="bk object 4260"/>
          <p:cNvSpPr/>
          <p:nvPr/>
        </p:nvSpPr>
        <p:spPr>
          <a:xfrm>
            <a:off x="8467090" y="51498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1" name="bk object 4261"/>
          <p:cNvSpPr/>
          <p:nvPr/>
        </p:nvSpPr>
        <p:spPr>
          <a:xfrm>
            <a:off x="8465819" y="51485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70"/>
                </a:lnTo>
                <a:lnTo>
                  <a:pt x="27940" y="1270"/>
                </a:lnTo>
                <a:lnTo>
                  <a:pt x="27940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2" name="bk object 4262"/>
          <p:cNvSpPr/>
          <p:nvPr/>
        </p:nvSpPr>
        <p:spPr>
          <a:xfrm>
            <a:off x="8463280" y="514730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3" name="bk object 4263"/>
          <p:cNvSpPr/>
          <p:nvPr/>
        </p:nvSpPr>
        <p:spPr>
          <a:xfrm>
            <a:off x="8948419" y="51498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4" name="bk object 4264"/>
          <p:cNvSpPr/>
          <p:nvPr/>
        </p:nvSpPr>
        <p:spPr>
          <a:xfrm>
            <a:off x="8949690" y="51485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5" name="bk object 4265"/>
          <p:cNvSpPr/>
          <p:nvPr/>
        </p:nvSpPr>
        <p:spPr>
          <a:xfrm>
            <a:off x="8950959" y="51473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6" name="bk object 4266"/>
          <p:cNvSpPr/>
          <p:nvPr/>
        </p:nvSpPr>
        <p:spPr>
          <a:xfrm>
            <a:off x="8469630" y="51511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5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7" name="bk object 4267"/>
          <p:cNvSpPr/>
          <p:nvPr/>
        </p:nvSpPr>
        <p:spPr>
          <a:xfrm>
            <a:off x="8947150" y="51511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5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8" name="bk object 4268"/>
          <p:cNvSpPr/>
          <p:nvPr/>
        </p:nvSpPr>
        <p:spPr>
          <a:xfrm>
            <a:off x="8470900" y="515239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5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9" name="bk object 4269"/>
          <p:cNvSpPr/>
          <p:nvPr/>
        </p:nvSpPr>
        <p:spPr>
          <a:xfrm>
            <a:off x="8944609" y="51523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0" name="bk object 4270"/>
          <p:cNvSpPr/>
          <p:nvPr/>
        </p:nvSpPr>
        <p:spPr>
          <a:xfrm>
            <a:off x="8477250" y="515620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1" name="bk object 4271"/>
          <p:cNvSpPr/>
          <p:nvPr/>
        </p:nvSpPr>
        <p:spPr>
          <a:xfrm>
            <a:off x="8475980" y="515492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70"/>
                </a:lnTo>
                <a:lnTo>
                  <a:pt x="27940" y="1270"/>
                </a:lnTo>
                <a:lnTo>
                  <a:pt x="27940" y="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2" name="bk object 4272"/>
          <p:cNvSpPr/>
          <p:nvPr/>
        </p:nvSpPr>
        <p:spPr>
          <a:xfrm>
            <a:off x="8473440" y="515365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3" name="bk object 4273"/>
          <p:cNvSpPr/>
          <p:nvPr/>
        </p:nvSpPr>
        <p:spPr>
          <a:xfrm>
            <a:off x="8939530" y="51562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4" name="bk object 4274"/>
          <p:cNvSpPr/>
          <p:nvPr/>
        </p:nvSpPr>
        <p:spPr>
          <a:xfrm>
            <a:off x="8942069" y="515492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5" name="bk object 4275"/>
          <p:cNvSpPr/>
          <p:nvPr/>
        </p:nvSpPr>
        <p:spPr>
          <a:xfrm>
            <a:off x="8943340" y="51536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6" name="bk object 4276"/>
          <p:cNvSpPr/>
          <p:nvPr/>
        </p:nvSpPr>
        <p:spPr>
          <a:xfrm>
            <a:off x="8479790" y="515747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7" name="bk object 4277"/>
          <p:cNvSpPr/>
          <p:nvPr/>
        </p:nvSpPr>
        <p:spPr>
          <a:xfrm>
            <a:off x="8938259" y="51574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8" name="bk object 4278"/>
          <p:cNvSpPr/>
          <p:nvPr/>
        </p:nvSpPr>
        <p:spPr>
          <a:xfrm>
            <a:off x="8483600" y="516000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9" name="bk object 4279"/>
          <p:cNvSpPr/>
          <p:nvPr/>
        </p:nvSpPr>
        <p:spPr>
          <a:xfrm>
            <a:off x="8481059" y="51587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0" name="bk object 4280"/>
          <p:cNvSpPr/>
          <p:nvPr/>
        </p:nvSpPr>
        <p:spPr>
          <a:xfrm>
            <a:off x="8935719" y="51600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1" name="bk object 4281"/>
          <p:cNvSpPr/>
          <p:nvPr/>
        </p:nvSpPr>
        <p:spPr>
          <a:xfrm>
            <a:off x="8936990" y="51587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2" name="bk object 4282"/>
          <p:cNvSpPr/>
          <p:nvPr/>
        </p:nvSpPr>
        <p:spPr>
          <a:xfrm>
            <a:off x="8489950" y="516382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69"/>
                </a:lnTo>
                <a:lnTo>
                  <a:pt x="29209" y="1269"/>
                </a:lnTo>
                <a:lnTo>
                  <a:pt x="29209" y="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3" name="bk object 4283"/>
          <p:cNvSpPr/>
          <p:nvPr/>
        </p:nvSpPr>
        <p:spPr>
          <a:xfrm>
            <a:off x="8487409" y="51625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4" name="bk object 4284"/>
          <p:cNvSpPr/>
          <p:nvPr/>
        </p:nvSpPr>
        <p:spPr>
          <a:xfrm>
            <a:off x="8484869" y="516127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5" name="bk object 4285"/>
          <p:cNvSpPr/>
          <p:nvPr/>
        </p:nvSpPr>
        <p:spPr>
          <a:xfrm>
            <a:off x="8929369" y="51638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6" name="bk object 4286"/>
          <p:cNvSpPr/>
          <p:nvPr/>
        </p:nvSpPr>
        <p:spPr>
          <a:xfrm>
            <a:off x="8931909" y="51625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7" name="bk object 4287"/>
          <p:cNvSpPr/>
          <p:nvPr/>
        </p:nvSpPr>
        <p:spPr>
          <a:xfrm>
            <a:off x="8933180" y="51612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8" name="bk object 4288"/>
          <p:cNvSpPr/>
          <p:nvPr/>
        </p:nvSpPr>
        <p:spPr>
          <a:xfrm>
            <a:off x="8495030" y="516762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34290" y="0"/>
                </a:moveTo>
                <a:lnTo>
                  <a:pt x="0" y="0"/>
                </a:lnTo>
                <a:lnTo>
                  <a:pt x="0" y="1270"/>
                </a:lnTo>
                <a:lnTo>
                  <a:pt x="34290" y="1270"/>
                </a:lnTo>
                <a:lnTo>
                  <a:pt x="34290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9" name="bk object 4289"/>
          <p:cNvSpPr/>
          <p:nvPr/>
        </p:nvSpPr>
        <p:spPr>
          <a:xfrm>
            <a:off x="8493759" y="5166359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31750" y="0"/>
                </a:moveTo>
                <a:lnTo>
                  <a:pt x="0" y="0"/>
                </a:lnTo>
                <a:lnTo>
                  <a:pt x="0" y="1269"/>
                </a:lnTo>
                <a:lnTo>
                  <a:pt x="31750" y="1269"/>
                </a:lnTo>
                <a:lnTo>
                  <a:pt x="31750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0" name="bk object 4290"/>
          <p:cNvSpPr/>
          <p:nvPr/>
        </p:nvSpPr>
        <p:spPr>
          <a:xfrm>
            <a:off x="8491219" y="5165090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31750" y="0"/>
                </a:moveTo>
                <a:lnTo>
                  <a:pt x="0" y="0"/>
                </a:lnTo>
                <a:lnTo>
                  <a:pt x="0" y="1269"/>
                </a:lnTo>
                <a:lnTo>
                  <a:pt x="31750" y="1269"/>
                </a:lnTo>
                <a:lnTo>
                  <a:pt x="31750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1" name="bk object 4291"/>
          <p:cNvSpPr/>
          <p:nvPr/>
        </p:nvSpPr>
        <p:spPr>
          <a:xfrm>
            <a:off x="8916669" y="516762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2" name="bk object 4292"/>
          <p:cNvSpPr/>
          <p:nvPr/>
        </p:nvSpPr>
        <p:spPr>
          <a:xfrm>
            <a:off x="8920480" y="516635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3" name="bk object 4293"/>
          <p:cNvSpPr/>
          <p:nvPr/>
        </p:nvSpPr>
        <p:spPr>
          <a:xfrm>
            <a:off x="8924290" y="516509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4" name="bk object 4294"/>
          <p:cNvSpPr/>
          <p:nvPr/>
        </p:nvSpPr>
        <p:spPr>
          <a:xfrm>
            <a:off x="8500109" y="517017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5" name="bk object 4295"/>
          <p:cNvSpPr/>
          <p:nvPr/>
        </p:nvSpPr>
        <p:spPr>
          <a:xfrm>
            <a:off x="8497569" y="516890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34290" y="0"/>
                </a:moveTo>
                <a:lnTo>
                  <a:pt x="0" y="0"/>
                </a:lnTo>
                <a:lnTo>
                  <a:pt x="0" y="1269"/>
                </a:lnTo>
                <a:lnTo>
                  <a:pt x="34290" y="1269"/>
                </a:lnTo>
                <a:lnTo>
                  <a:pt x="34290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6" name="bk object 4296"/>
          <p:cNvSpPr/>
          <p:nvPr/>
        </p:nvSpPr>
        <p:spPr>
          <a:xfrm>
            <a:off x="8907780" y="517017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7" name="bk object 4297"/>
          <p:cNvSpPr/>
          <p:nvPr/>
        </p:nvSpPr>
        <p:spPr>
          <a:xfrm>
            <a:off x="8911590" y="516890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8" name="bk object 4298"/>
          <p:cNvSpPr/>
          <p:nvPr/>
        </p:nvSpPr>
        <p:spPr>
          <a:xfrm>
            <a:off x="8501380" y="517144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829" y="0"/>
                </a:moveTo>
                <a:lnTo>
                  <a:pt x="0" y="0"/>
                </a:lnTo>
                <a:lnTo>
                  <a:pt x="0" y="1269"/>
                </a:lnTo>
                <a:lnTo>
                  <a:pt x="36829" y="1269"/>
                </a:lnTo>
                <a:lnTo>
                  <a:pt x="368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9" name="bk object 4299"/>
          <p:cNvSpPr/>
          <p:nvPr/>
        </p:nvSpPr>
        <p:spPr>
          <a:xfrm>
            <a:off x="8902700" y="517144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0" name="bk object 4300"/>
          <p:cNvSpPr/>
          <p:nvPr/>
        </p:nvSpPr>
        <p:spPr>
          <a:xfrm>
            <a:off x="8506459" y="517397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70"/>
                </a:lnTo>
                <a:lnTo>
                  <a:pt x="38100" y="1270"/>
                </a:lnTo>
                <a:lnTo>
                  <a:pt x="38100" y="0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1" name="bk object 4301"/>
          <p:cNvSpPr/>
          <p:nvPr/>
        </p:nvSpPr>
        <p:spPr>
          <a:xfrm>
            <a:off x="8503919" y="5172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2" name="bk object 4302"/>
          <p:cNvSpPr/>
          <p:nvPr/>
        </p:nvSpPr>
        <p:spPr>
          <a:xfrm>
            <a:off x="8895080" y="517397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21590" y="0"/>
                </a:moveTo>
                <a:lnTo>
                  <a:pt x="0" y="0"/>
                </a:lnTo>
                <a:lnTo>
                  <a:pt x="0" y="1270"/>
                </a:lnTo>
                <a:lnTo>
                  <a:pt x="21590" y="1270"/>
                </a:lnTo>
                <a:lnTo>
                  <a:pt x="21590" y="0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3" name="bk object 4303"/>
          <p:cNvSpPr/>
          <p:nvPr/>
        </p:nvSpPr>
        <p:spPr>
          <a:xfrm>
            <a:off x="8898890" y="517270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4" name="bk object 4304"/>
          <p:cNvSpPr/>
          <p:nvPr/>
        </p:nvSpPr>
        <p:spPr>
          <a:xfrm>
            <a:off x="8515350" y="517652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5" name="bk object 4305"/>
          <p:cNvSpPr/>
          <p:nvPr/>
        </p:nvSpPr>
        <p:spPr>
          <a:xfrm>
            <a:off x="8511540" y="517525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829" y="0"/>
                </a:moveTo>
                <a:lnTo>
                  <a:pt x="0" y="0"/>
                </a:lnTo>
                <a:lnTo>
                  <a:pt x="0" y="1269"/>
                </a:lnTo>
                <a:lnTo>
                  <a:pt x="36829" y="1269"/>
                </a:lnTo>
                <a:lnTo>
                  <a:pt x="36829" y="0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6" name="bk object 4306"/>
          <p:cNvSpPr/>
          <p:nvPr/>
        </p:nvSpPr>
        <p:spPr>
          <a:xfrm>
            <a:off x="8886190" y="517652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24129" y="0"/>
                </a:moveTo>
                <a:lnTo>
                  <a:pt x="0" y="0"/>
                </a:lnTo>
                <a:lnTo>
                  <a:pt x="0" y="1269"/>
                </a:lnTo>
                <a:lnTo>
                  <a:pt x="24129" y="1269"/>
                </a:lnTo>
                <a:lnTo>
                  <a:pt x="24129" y="0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7" name="bk object 4307"/>
          <p:cNvSpPr/>
          <p:nvPr/>
        </p:nvSpPr>
        <p:spPr>
          <a:xfrm>
            <a:off x="8890000" y="517525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24129" y="0"/>
                </a:moveTo>
                <a:lnTo>
                  <a:pt x="0" y="0"/>
                </a:lnTo>
                <a:lnTo>
                  <a:pt x="0" y="1269"/>
                </a:lnTo>
                <a:lnTo>
                  <a:pt x="24129" y="1269"/>
                </a:lnTo>
                <a:lnTo>
                  <a:pt x="24129" y="0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8" name="bk object 4308"/>
          <p:cNvSpPr/>
          <p:nvPr/>
        </p:nvSpPr>
        <p:spPr>
          <a:xfrm>
            <a:off x="8519159" y="517779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9" name="bk object 4309"/>
          <p:cNvSpPr/>
          <p:nvPr/>
        </p:nvSpPr>
        <p:spPr>
          <a:xfrm>
            <a:off x="8881109" y="517779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0" name="bk object 4310"/>
          <p:cNvSpPr/>
          <p:nvPr/>
        </p:nvSpPr>
        <p:spPr>
          <a:xfrm>
            <a:off x="8533130" y="518160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1" name="bk object 4311"/>
          <p:cNvSpPr/>
          <p:nvPr/>
        </p:nvSpPr>
        <p:spPr>
          <a:xfrm>
            <a:off x="8528050" y="5180329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2" name="bk object 4312"/>
          <p:cNvSpPr/>
          <p:nvPr/>
        </p:nvSpPr>
        <p:spPr>
          <a:xfrm>
            <a:off x="8524240" y="5179059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69"/>
                </a:lnTo>
                <a:lnTo>
                  <a:pt x="33020" y="1269"/>
                </a:lnTo>
                <a:lnTo>
                  <a:pt x="33020" y="0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3" name="bk object 4313"/>
          <p:cNvSpPr/>
          <p:nvPr/>
        </p:nvSpPr>
        <p:spPr>
          <a:xfrm>
            <a:off x="8867140" y="5181600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31750" y="0"/>
                </a:moveTo>
                <a:lnTo>
                  <a:pt x="0" y="0"/>
                </a:lnTo>
                <a:lnTo>
                  <a:pt x="0" y="1269"/>
                </a:lnTo>
                <a:lnTo>
                  <a:pt x="31750" y="1269"/>
                </a:lnTo>
                <a:lnTo>
                  <a:pt x="31750" y="0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4" name="bk object 4314"/>
          <p:cNvSpPr/>
          <p:nvPr/>
        </p:nvSpPr>
        <p:spPr>
          <a:xfrm>
            <a:off x="8873490" y="518032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5" name="bk object 4315"/>
          <p:cNvSpPr/>
          <p:nvPr/>
        </p:nvSpPr>
        <p:spPr>
          <a:xfrm>
            <a:off x="8877300" y="517905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6" name="bk object 4316"/>
          <p:cNvSpPr/>
          <p:nvPr/>
        </p:nvSpPr>
        <p:spPr>
          <a:xfrm>
            <a:off x="8536940" y="518287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7" name="bk object 4317"/>
          <p:cNvSpPr/>
          <p:nvPr/>
        </p:nvSpPr>
        <p:spPr>
          <a:xfrm>
            <a:off x="8864600" y="5182870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31750" y="0"/>
                </a:moveTo>
                <a:lnTo>
                  <a:pt x="0" y="0"/>
                </a:lnTo>
                <a:lnTo>
                  <a:pt x="0" y="1269"/>
                </a:lnTo>
                <a:lnTo>
                  <a:pt x="31750" y="1269"/>
                </a:lnTo>
                <a:lnTo>
                  <a:pt x="31750" y="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8" name="bk object 4318"/>
          <p:cNvSpPr/>
          <p:nvPr/>
        </p:nvSpPr>
        <p:spPr>
          <a:xfrm>
            <a:off x="8545830" y="518540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9" name="bk object 4319"/>
          <p:cNvSpPr/>
          <p:nvPr/>
        </p:nvSpPr>
        <p:spPr>
          <a:xfrm>
            <a:off x="8540750" y="518414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69"/>
                </a:lnTo>
                <a:lnTo>
                  <a:pt x="29209" y="1269"/>
                </a:lnTo>
                <a:lnTo>
                  <a:pt x="29209" y="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0" name="bk object 4320"/>
          <p:cNvSpPr/>
          <p:nvPr/>
        </p:nvSpPr>
        <p:spPr>
          <a:xfrm>
            <a:off x="8855709" y="518540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1" name="bk object 4321"/>
          <p:cNvSpPr/>
          <p:nvPr/>
        </p:nvSpPr>
        <p:spPr>
          <a:xfrm>
            <a:off x="8859519" y="518414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34290" y="0"/>
                </a:moveTo>
                <a:lnTo>
                  <a:pt x="0" y="0"/>
                </a:lnTo>
                <a:lnTo>
                  <a:pt x="0" y="1269"/>
                </a:lnTo>
                <a:lnTo>
                  <a:pt x="34290" y="1269"/>
                </a:lnTo>
                <a:lnTo>
                  <a:pt x="34290" y="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2" name="bk object 4322"/>
          <p:cNvSpPr/>
          <p:nvPr/>
        </p:nvSpPr>
        <p:spPr>
          <a:xfrm>
            <a:off x="8558530" y="518922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24129" y="0"/>
                </a:moveTo>
                <a:lnTo>
                  <a:pt x="0" y="0"/>
                </a:lnTo>
                <a:lnTo>
                  <a:pt x="0" y="1269"/>
                </a:lnTo>
                <a:lnTo>
                  <a:pt x="24129" y="1269"/>
                </a:lnTo>
                <a:lnTo>
                  <a:pt x="24129" y="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3" name="bk object 4323"/>
          <p:cNvSpPr/>
          <p:nvPr/>
        </p:nvSpPr>
        <p:spPr>
          <a:xfrm>
            <a:off x="8554719" y="51879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4" name="bk object 4324"/>
          <p:cNvSpPr/>
          <p:nvPr/>
        </p:nvSpPr>
        <p:spPr>
          <a:xfrm>
            <a:off x="8549640" y="518667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70"/>
                </a:lnTo>
                <a:lnTo>
                  <a:pt x="26670" y="1270"/>
                </a:lnTo>
                <a:lnTo>
                  <a:pt x="26670" y="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5" name="bk object 4325"/>
          <p:cNvSpPr/>
          <p:nvPr/>
        </p:nvSpPr>
        <p:spPr>
          <a:xfrm>
            <a:off x="8841740" y="518922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69"/>
                </a:lnTo>
                <a:lnTo>
                  <a:pt x="40640" y="1269"/>
                </a:lnTo>
                <a:lnTo>
                  <a:pt x="40640" y="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6" name="bk object 4326"/>
          <p:cNvSpPr/>
          <p:nvPr/>
        </p:nvSpPr>
        <p:spPr>
          <a:xfrm>
            <a:off x="8846819" y="51879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7" name="bk object 4327"/>
          <p:cNvSpPr/>
          <p:nvPr/>
        </p:nvSpPr>
        <p:spPr>
          <a:xfrm>
            <a:off x="8850630" y="5186679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829" y="0"/>
                </a:moveTo>
                <a:lnTo>
                  <a:pt x="0" y="0"/>
                </a:lnTo>
                <a:lnTo>
                  <a:pt x="0" y="1270"/>
                </a:lnTo>
                <a:lnTo>
                  <a:pt x="36829" y="1270"/>
                </a:lnTo>
                <a:lnTo>
                  <a:pt x="36829" y="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8" name="bk object 4328"/>
          <p:cNvSpPr/>
          <p:nvPr/>
        </p:nvSpPr>
        <p:spPr>
          <a:xfrm>
            <a:off x="8571230" y="519302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21590" y="0"/>
                </a:moveTo>
                <a:lnTo>
                  <a:pt x="0" y="0"/>
                </a:lnTo>
                <a:lnTo>
                  <a:pt x="0" y="1270"/>
                </a:lnTo>
                <a:lnTo>
                  <a:pt x="21590" y="1270"/>
                </a:lnTo>
                <a:lnTo>
                  <a:pt x="21590" y="0"/>
                </a:lnTo>
                <a:close/>
              </a:path>
            </a:pathLst>
          </a:custGeom>
          <a:solidFill>
            <a:srgbClr val="006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9" name="bk object 4329"/>
          <p:cNvSpPr/>
          <p:nvPr/>
        </p:nvSpPr>
        <p:spPr>
          <a:xfrm>
            <a:off x="8567419" y="519175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21590" y="0"/>
                </a:moveTo>
                <a:lnTo>
                  <a:pt x="0" y="0"/>
                </a:lnTo>
                <a:lnTo>
                  <a:pt x="0" y="1269"/>
                </a:lnTo>
                <a:lnTo>
                  <a:pt x="21590" y="1269"/>
                </a:lnTo>
                <a:lnTo>
                  <a:pt x="21590" y="0"/>
                </a:lnTo>
                <a:close/>
              </a:path>
            </a:pathLst>
          </a:custGeom>
          <a:solidFill>
            <a:srgbClr val="006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0" name="bk object 4330"/>
          <p:cNvSpPr/>
          <p:nvPr/>
        </p:nvSpPr>
        <p:spPr>
          <a:xfrm>
            <a:off x="8563609" y="51904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06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1" name="bk object 4331"/>
          <p:cNvSpPr/>
          <p:nvPr/>
        </p:nvSpPr>
        <p:spPr>
          <a:xfrm>
            <a:off x="8827769" y="519302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34290" y="0"/>
                </a:moveTo>
                <a:lnTo>
                  <a:pt x="0" y="0"/>
                </a:lnTo>
                <a:lnTo>
                  <a:pt x="0" y="1270"/>
                </a:lnTo>
                <a:lnTo>
                  <a:pt x="34290" y="1270"/>
                </a:lnTo>
                <a:lnTo>
                  <a:pt x="34290" y="0"/>
                </a:lnTo>
                <a:close/>
              </a:path>
            </a:pathLst>
          </a:custGeom>
          <a:solidFill>
            <a:srgbClr val="006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2" name="bk object 4332"/>
          <p:cNvSpPr/>
          <p:nvPr/>
        </p:nvSpPr>
        <p:spPr>
          <a:xfrm>
            <a:off x="8832850" y="519175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44450" y="0"/>
                </a:moveTo>
                <a:lnTo>
                  <a:pt x="0" y="0"/>
                </a:lnTo>
                <a:lnTo>
                  <a:pt x="0" y="1269"/>
                </a:lnTo>
                <a:lnTo>
                  <a:pt x="44450" y="1269"/>
                </a:lnTo>
                <a:lnTo>
                  <a:pt x="44450" y="0"/>
                </a:lnTo>
                <a:close/>
              </a:path>
            </a:pathLst>
          </a:custGeom>
          <a:solidFill>
            <a:srgbClr val="006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3" name="bk object 4333"/>
          <p:cNvSpPr/>
          <p:nvPr/>
        </p:nvSpPr>
        <p:spPr>
          <a:xfrm>
            <a:off x="8837930" y="5190490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09" h="1270">
                <a:moveTo>
                  <a:pt x="41909" y="0"/>
                </a:moveTo>
                <a:lnTo>
                  <a:pt x="0" y="0"/>
                </a:lnTo>
                <a:lnTo>
                  <a:pt x="0" y="1269"/>
                </a:lnTo>
                <a:lnTo>
                  <a:pt x="41909" y="1269"/>
                </a:lnTo>
                <a:lnTo>
                  <a:pt x="41909" y="0"/>
                </a:lnTo>
                <a:close/>
              </a:path>
            </a:pathLst>
          </a:custGeom>
          <a:solidFill>
            <a:srgbClr val="006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4" name="bk object 4334"/>
          <p:cNvSpPr/>
          <p:nvPr/>
        </p:nvSpPr>
        <p:spPr>
          <a:xfrm>
            <a:off x="8580119" y="519557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6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5" name="bk object 4335"/>
          <p:cNvSpPr/>
          <p:nvPr/>
        </p:nvSpPr>
        <p:spPr>
          <a:xfrm>
            <a:off x="8576309" y="519430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6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6" name="bk object 4336"/>
          <p:cNvSpPr/>
          <p:nvPr/>
        </p:nvSpPr>
        <p:spPr>
          <a:xfrm>
            <a:off x="8818880" y="519557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</a:pathLst>
          </a:custGeom>
          <a:solidFill>
            <a:srgbClr val="006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7" name="bk object 4337"/>
          <p:cNvSpPr/>
          <p:nvPr/>
        </p:nvSpPr>
        <p:spPr>
          <a:xfrm>
            <a:off x="8823959" y="519430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6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8" name="bk object 4338"/>
          <p:cNvSpPr/>
          <p:nvPr/>
        </p:nvSpPr>
        <p:spPr>
          <a:xfrm>
            <a:off x="8592819" y="5199379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5240" y="0"/>
                </a:moveTo>
                <a:lnTo>
                  <a:pt x="0" y="0"/>
                </a:lnTo>
                <a:lnTo>
                  <a:pt x="0" y="1270"/>
                </a:lnTo>
                <a:lnTo>
                  <a:pt x="15240" y="1270"/>
                </a:lnTo>
                <a:lnTo>
                  <a:pt x="15240" y="0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9" name="bk object 4339"/>
          <p:cNvSpPr/>
          <p:nvPr/>
        </p:nvSpPr>
        <p:spPr>
          <a:xfrm>
            <a:off x="8589009" y="519810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0" name="bk object 4340"/>
          <p:cNvSpPr/>
          <p:nvPr/>
        </p:nvSpPr>
        <p:spPr>
          <a:xfrm>
            <a:off x="8585200" y="51968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1" name="bk object 4341"/>
          <p:cNvSpPr/>
          <p:nvPr/>
        </p:nvSpPr>
        <p:spPr>
          <a:xfrm>
            <a:off x="8809990" y="5198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2" name="bk object 4342"/>
          <p:cNvSpPr/>
          <p:nvPr/>
        </p:nvSpPr>
        <p:spPr>
          <a:xfrm>
            <a:off x="8815069" y="519684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3" name="bk object 4343"/>
          <p:cNvSpPr/>
          <p:nvPr/>
        </p:nvSpPr>
        <p:spPr>
          <a:xfrm>
            <a:off x="8806180" y="51993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4" name="bk object 4344"/>
          <p:cNvSpPr/>
          <p:nvPr/>
        </p:nvSpPr>
        <p:spPr>
          <a:xfrm>
            <a:off x="8606790" y="52019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5" name="bk object 4345"/>
          <p:cNvSpPr/>
          <p:nvPr/>
        </p:nvSpPr>
        <p:spPr>
          <a:xfrm>
            <a:off x="8599169" y="52006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6" name="bk object 4346"/>
          <p:cNvSpPr/>
          <p:nvPr/>
        </p:nvSpPr>
        <p:spPr>
          <a:xfrm>
            <a:off x="8799830" y="52006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7" name="bk object 4347"/>
          <p:cNvSpPr/>
          <p:nvPr/>
        </p:nvSpPr>
        <p:spPr>
          <a:xfrm>
            <a:off x="8784590" y="52019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8" name="bk object 4348"/>
          <p:cNvSpPr/>
          <p:nvPr/>
        </p:nvSpPr>
        <p:spPr>
          <a:xfrm>
            <a:off x="8622030" y="520319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9" name="bk object 4349"/>
          <p:cNvSpPr/>
          <p:nvPr/>
        </p:nvSpPr>
        <p:spPr>
          <a:xfrm>
            <a:off x="8774430" y="52031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0" name="bk object 4350"/>
          <p:cNvSpPr/>
          <p:nvPr/>
        </p:nvSpPr>
        <p:spPr>
          <a:xfrm>
            <a:off x="8665209" y="520700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006A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1" name="bk object 4351"/>
          <p:cNvSpPr/>
          <p:nvPr/>
        </p:nvSpPr>
        <p:spPr>
          <a:xfrm>
            <a:off x="8649969" y="520572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7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006A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2" name="bk object 4352"/>
          <p:cNvSpPr/>
          <p:nvPr/>
        </p:nvSpPr>
        <p:spPr>
          <a:xfrm>
            <a:off x="8636000" y="520445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</a:pathLst>
          </a:custGeom>
          <a:solidFill>
            <a:srgbClr val="006A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3" name="bk object 4353"/>
          <p:cNvSpPr/>
          <p:nvPr/>
        </p:nvSpPr>
        <p:spPr>
          <a:xfrm>
            <a:off x="8752840" y="520572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6A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4" name="bk object 4354"/>
          <p:cNvSpPr/>
          <p:nvPr/>
        </p:nvSpPr>
        <p:spPr>
          <a:xfrm>
            <a:off x="8763000" y="52044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6A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5" name="bk object 4355"/>
          <p:cNvSpPr/>
          <p:nvPr/>
        </p:nvSpPr>
        <p:spPr>
          <a:xfrm>
            <a:off x="8741409" y="52070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6A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6" name="bk object 4356"/>
          <p:cNvSpPr/>
          <p:nvPr/>
        </p:nvSpPr>
        <p:spPr>
          <a:xfrm>
            <a:off x="8679180" y="5208270"/>
            <a:ext cx="62230" cy="3810"/>
          </a:xfrm>
          <a:custGeom>
            <a:avLst/>
            <a:gdLst/>
            <a:ahLst/>
            <a:cxnLst/>
            <a:rect l="l" t="t" r="r" b="b"/>
            <a:pathLst>
              <a:path w="62229" h="3810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  <a:path w="62229" h="3810">
                <a:moveTo>
                  <a:pt x="62229" y="0"/>
                </a:moveTo>
                <a:lnTo>
                  <a:pt x="52070" y="0"/>
                </a:lnTo>
                <a:lnTo>
                  <a:pt x="5207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  <a:path w="62229" h="3810">
                <a:moveTo>
                  <a:pt x="29210" y="1269"/>
                </a:moveTo>
                <a:lnTo>
                  <a:pt x="13970" y="1269"/>
                </a:lnTo>
                <a:lnTo>
                  <a:pt x="13970" y="2539"/>
                </a:lnTo>
                <a:lnTo>
                  <a:pt x="29210" y="2539"/>
                </a:lnTo>
                <a:lnTo>
                  <a:pt x="29210" y="1269"/>
                </a:lnTo>
                <a:close/>
              </a:path>
              <a:path w="62229" h="3810">
                <a:moveTo>
                  <a:pt x="52070" y="1269"/>
                </a:moveTo>
                <a:lnTo>
                  <a:pt x="41910" y="1269"/>
                </a:lnTo>
                <a:lnTo>
                  <a:pt x="41910" y="2539"/>
                </a:lnTo>
                <a:lnTo>
                  <a:pt x="52070" y="2539"/>
                </a:lnTo>
                <a:lnTo>
                  <a:pt x="52070" y="1269"/>
                </a:lnTo>
                <a:close/>
              </a:path>
              <a:path w="62229" h="3810">
                <a:moveTo>
                  <a:pt x="36830" y="2539"/>
                </a:moveTo>
                <a:lnTo>
                  <a:pt x="35560" y="2539"/>
                </a:lnTo>
                <a:lnTo>
                  <a:pt x="35560" y="3809"/>
                </a:lnTo>
                <a:lnTo>
                  <a:pt x="36830" y="3809"/>
                </a:lnTo>
                <a:lnTo>
                  <a:pt x="36830" y="2539"/>
                </a:lnTo>
                <a:close/>
              </a:path>
            </a:pathLst>
          </a:custGeom>
          <a:solidFill>
            <a:srgbClr val="0069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7" name="bk object 4357"/>
          <p:cNvSpPr/>
          <p:nvPr/>
        </p:nvSpPr>
        <p:spPr>
          <a:xfrm>
            <a:off x="8437880" y="4800600"/>
            <a:ext cx="410210" cy="8636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8" name="bk object 4358"/>
          <p:cNvSpPr/>
          <p:nvPr/>
        </p:nvSpPr>
        <p:spPr>
          <a:xfrm>
            <a:off x="8971280" y="48666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9" name="bk object 4359"/>
          <p:cNvSpPr/>
          <p:nvPr/>
        </p:nvSpPr>
        <p:spPr>
          <a:xfrm>
            <a:off x="8968740" y="4866640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620" y="2539"/>
                </a:moveTo>
                <a:lnTo>
                  <a:pt x="0" y="2539"/>
                </a:lnTo>
                <a:lnTo>
                  <a:pt x="0" y="3809"/>
                </a:lnTo>
                <a:lnTo>
                  <a:pt x="7620" y="3809"/>
                </a:lnTo>
                <a:lnTo>
                  <a:pt x="7620" y="2539"/>
                </a:lnTo>
                <a:close/>
              </a:path>
              <a:path w="7620" h="3810">
                <a:moveTo>
                  <a:pt x="507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7620" h="3810">
                <a:moveTo>
                  <a:pt x="3809" y="0"/>
                </a:moveTo>
                <a:lnTo>
                  <a:pt x="2539" y="0"/>
                </a:lnTo>
                <a:lnTo>
                  <a:pt x="2539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0" name="bk object 4360"/>
          <p:cNvSpPr/>
          <p:nvPr/>
        </p:nvSpPr>
        <p:spPr>
          <a:xfrm>
            <a:off x="8963659" y="48704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5240" y="1269"/>
                </a:moveTo>
                <a:lnTo>
                  <a:pt x="2540" y="1269"/>
                </a:lnTo>
                <a:lnTo>
                  <a:pt x="2540" y="2539"/>
                </a:lnTo>
                <a:lnTo>
                  <a:pt x="15240" y="2539"/>
                </a:lnTo>
                <a:lnTo>
                  <a:pt x="15240" y="1269"/>
                </a:lnTo>
                <a:close/>
              </a:path>
              <a:path w="19050" h="5079">
                <a:moveTo>
                  <a:pt x="13970" y="0"/>
                </a:moveTo>
                <a:lnTo>
                  <a:pt x="3810" y="0"/>
                </a:lnTo>
                <a:lnTo>
                  <a:pt x="381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  <a:path w="19050" h="5079">
                <a:moveTo>
                  <a:pt x="19050" y="3810"/>
                </a:moveTo>
                <a:lnTo>
                  <a:pt x="0" y="3810"/>
                </a:lnTo>
                <a:lnTo>
                  <a:pt x="0" y="5080"/>
                </a:lnTo>
                <a:lnTo>
                  <a:pt x="19050" y="5080"/>
                </a:lnTo>
                <a:lnTo>
                  <a:pt x="19050" y="3810"/>
                </a:lnTo>
                <a:close/>
              </a:path>
              <a:path w="19050" h="5079">
                <a:moveTo>
                  <a:pt x="17779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17779" y="3810"/>
                </a:lnTo>
                <a:lnTo>
                  <a:pt x="17779" y="254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1" name="bk object 4361"/>
          <p:cNvSpPr/>
          <p:nvPr/>
        </p:nvSpPr>
        <p:spPr>
          <a:xfrm>
            <a:off x="8961119" y="4875529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667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26670" y="3810"/>
                </a:lnTo>
                <a:lnTo>
                  <a:pt x="26670" y="2540"/>
                </a:lnTo>
                <a:close/>
              </a:path>
              <a:path w="27940" h="5079">
                <a:moveTo>
                  <a:pt x="25400" y="1270"/>
                </a:moveTo>
                <a:lnTo>
                  <a:pt x="0" y="1270"/>
                </a:lnTo>
                <a:lnTo>
                  <a:pt x="0" y="2540"/>
                </a:lnTo>
                <a:lnTo>
                  <a:pt x="25400" y="2540"/>
                </a:lnTo>
                <a:lnTo>
                  <a:pt x="25400" y="1270"/>
                </a:lnTo>
                <a:close/>
              </a:path>
              <a:path w="27940" h="5079">
                <a:moveTo>
                  <a:pt x="22860" y="0"/>
                </a:moveTo>
                <a:lnTo>
                  <a:pt x="1270" y="0"/>
                </a:lnTo>
                <a:lnTo>
                  <a:pt x="127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  <a:path w="27940" h="5079">
                <a:moveTo>
                  <a:pt x="27939" y="3810"/>
                </a:moveTo>
                <a:lnTo>
                  <a:pt x="3809" y="3810"/>
                </a:lnTo>
                <a:lnTo>
                  <a:pt x="3809" y="5080"/>
                </a:lnTo>
                <a:lnTo>
                  <a:pt x="27939" y="5080"/>
                </a:lnTo>
                <a:lnTo>
                  <a:pt x="27939" y="381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2" name="bk object 4362"/>
          <p:cNvSpPr/>
          <p:nvPr/>
        </p:nvSpPr>
        <p:spPr>
          <a:xfrm>
            <a:off x="8966200" y="4880609"/>
            <a:ext cx="27940" cy="3810"/>
          </a:xfrm>
          <a:custGeom>
            <a:avLst/>
            <a:gdLst/>
            <a:ahLst/>
            <a:cxnLst/>
            <a:rect l="l" t="t" r="r" b="b"/>
            <a:pathLst>
              <a:path w="27940" h="3810">
                <a:moveTo>
                  <a:pt x="27939" y="2539"/>
                </a:moveTo>
                <a:lnTo>
                  <a:pt x="3809" y="2539"/>
                </a:lnTo>
                <a:lnTo>
                  <a:pt x="3809" y="3809"/>
                </a:lnTo>
                <a:lnTo>
                  <a:pt x="27939" y="3809"/>
                </a:lnTo>
                <a:lnTo>
                  <a:pt x="27939" y="2539"/>
                </a:lnTo>
                <a:close/>
              </a:path>
              <a:path w="27940" h="3810">
                <a:moveTo>
                  <a:pt x="2667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26670" y="2539"/>
                </a:lnTo>
                <a:lnTo>
                  <a:pt x="26670" y="1269"/>
                </a:lnTo>
                <a:close/>
              </a:path>
              <a:path w="27940" h="381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3" name="bk object 4363"/>
          <p:cNvSpPr/>
          <p:nvPr/>
        </p:nvSpPr>
        <p:spPr>
          <a:xfrm>
            <a:off x="8971280" y="4884420"/>
            <a:ext cx="29209" cy="5080"/>
          </a:xfrm>
          <a:custGeom>
            <a:avLst/>
            <a:gdLst/>
            <a:ahLst/>
            <a:cxnLst/>
            <a:rect l="l" t="t" r="r" b="b"/>
            <a:pathLst>
              <a:path w="29209" h="5079">
                <a:moveTo>
                  <a:pt x="24129" y="0"/>
                </a:moveTo>
                <a:lnTo>
                  <a:pt x="0" y="0"/>
                </a:lnTo>
                <a:lnTo>
                  <a:pt x="0" y="1269"/>
                </a:lnTo>
                <a:lnTo>
                  <a:pt x="24129" y="1269"/>
                </a:lnTo>
                <a:lnTo>
                  <a:pt x="24129" y="0"/>
                </a:lnTo>
                <a:close/>
              </a:path>
              <a:path w="29209" h="5079">
                <a:moveTo>
                  <a:pt x="29209" y="3809"/>
                </a:moveTo>
                <a:lnTo>
                  <a:pt x="5079" y="3809"/>
                </a:lnTo>
                <a:lnTo>
                  <a:pt x="5079" y="5079"/>
                </a:lnTo>
                <a:lnTo>
                  <a:pt x="29209" y="5079"/>
                </a:lnTo>
                <a:lnTo>
                  <a:pt x="29209" y="3809"/>
                </a:lnTo>
                <a:close/>
              </a:path>
              <a:path w="29209" h="5079">
                <a:moveTo>
                  <a:pt x="27940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27940" y="3809"/>
                </a:lnTo>
                <a:lnTo>
                  <a:pt x="27940" y="2539"/>
                </a:lnTo>
                <a:close/>
              </a:path>
              <a:path w="29209" h="5079">
                <a:moveTo>
                  <a:pt x="2667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26670" y="2539"/>
                </a:lnTo>
                <a:lnTo>
                  <a:pt x="26670" y="1269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4" name="bk object 4364"/>
          <p:cNvSpPr/>
          <p:nvPr/>
        </p:nvSpPr>
        <p:spPr>
          <a:xfrm>
            <a:off x="8977630" y="4889500"/>
            <a:ext cx="30480" cy="5080"/>
          </a:xfrm>
          <a:custGeom>
            <a:avLst/>
            <a:gdLst/>
            <a:ahLst/>
            <a:cxnLst/>
            <a:rect l="l" t="t" r="r" b="b"/>
            <a:pathLst>
              <a:path w="30479" h="5079">
                <a:moveTo>
                  <a:pt x="26670" y="1269"/>
                </a:moveTo>
                <a:lnTo>
                  <a:pt x="2540" y="1269"/>
                </a:lnTo>
                <a:lnTo>
                  <a:pt x="2540" y="2539"/>
                </a:lnTo>
                <a:lnTo>
                  <a:pt x="26670" y="2539"/>
                </a:lnTo>
                <a:lnTo>
                  <a:pt x="26670" y="1269"/>
                </a:lnTo>
                <a:close/>
              </a:path>
              <a:path w="30479" h="5079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  <a:path w="30479" h="5079">
                <a:moveTo>
                  <a:pt x="30479" y="3810"/>
                </a:moveTo>
                <a:lnTo>
                  <a:pt x="6350" y="3810"/>
                </a:lnTo>
                <a:lnTo>
                  <a:pt x="6350" y="5080"/>
                </a:lnTo>
                <a:lnTo>
                  <a:pt x="30479" y="5080"/>
                </a:lnTo>
                <a:lnTo>
                  <a:pt x="30479" y="3810"/>
                </a:lnTo>
                <a:close/>
              </a:path>
              <a:path w="30479" h="5079">
                <a:moveTo>
                  <a:pt x="27940" y="2540"/>
                </a:moveTo>
                <a:lnTo>
                  <a:pt x="3810" y="2540"/>
                </a:lnTo>
                <a:lnTo>
                  <a:pt x="3810" y="3810"/>
                </a:lnTo>
                <a:lnTo>
                  <a:pt x="27940" y="3810"/>
                </a:lnTo>
                <a:lnTo>
                  <a:pt x="27940" y="254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5" name="bk object 4365"/>
          <p:cNvSpPr/>
          <p:nvPr/>
        </p:nvSpPr>
        <p:spPr>
          <a:xfrm>
            <a:off x="8985250" y="4894579"/>
            <a:ext cx="26670" cy="3810"/>
          </a:xfrm>
          <a:custGeom>
            <a:avLst/>
            <a:gdLst/>
            <a:ahLst/>
            <a:cxnLst/>
            <a:rect l="l" t="t" r="r" b="b"/>
            <a:pathLst>
              <a:path w="26670" h="3810">
                <a:moveTo>
                  <a:pt x="26669" y="2540"/>
                </a:moveTo>
                <a:lnTo>
                  <a:pt x="3809" y="2540"/>
                </a:lnTo>
                <a:lnTo>
                  <a:pt x="3809" y="3810"/>
                </a:lnTo>
                <a:lnTo>
                  <a:pt x="26669" y="3810"/>
                </a:lnTo>
                <a:lnTo>
                  <a:pt x="26669" y="2540"/>
                </a:lnTo>
                <a:close/>
              </a:path>
              <a:path w="26670" h="3810">
                <a:moveTo>
                  <a:pt x="2540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25400" y="2540"/>
                </a:lnTo>
                <a:lnTo>
                  <a:pt x="25400" y="1270"/>
                </a:lnTo>
                <a:close/>
              </a:path>
              <a:path w="26670" h="3810">
                <a:moveTo>
                  <a:pt x="24129" y="0"/>
                </a:moveTo>
                <a:lnTo>
                  <a:pt x="0" y="0"/>
                </a:lnTo>
                <a:lnTo>
                  <a:pt x="0" y="1270"/>
                </a:lnTo>
                <a:lnTo>
                  <a:pt x="24129" y="1270"/>
                </a:lnTo>
                <a:lnTo>
                  <a:pt x="2412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6" name="bk object 4366"/>
          <p:cNvSpPr/>
          <p:nvPr/>
        </p:nvSpPr>
        <p:spPr>
          <a:xfrm>
            <a:off x="8990330" y="4898390"/>
            <a:ext cx="25400" cy="5080"/>
          </a:xfrm>
          <a:custGeom>
            <a:avLst/>
            <a:gdLst/>
            <a:ahLst/>
            <a:cxnLst/>
            <a:rect l="l" t="t" r="r" b="b"/>
            <a:pathLst>
              <a:path w="25400" h="5079">
                <a:moveTo>
                  <a:pt x="25400" y="3809"/>
                </a:moveTo>
                <a:lnTo>
                  <a:pt x="5079" y="3809"/>
                </a:lnTo>
                <a:lnTo>
                  <a:pt x="5079" y="5079"/>
                </a:lnTo>
                <a:lnTo>
                  <a:pt x="25400" y="5079"/>
                </a:lnTo>
                <a:lnTo>
                  <a:pt x="25400" y="3809"/>
                </a:lnTo>
                <a:close/>
              </a:path>
              <a:path w="25400" h="5079">
                <a:moveTo>
                  <a:pt x="24130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24130" y="3809"/>
                </a:lnTo>
                <a:lnTo>
                  <a:pt x="24130" y="2539"/>
                </a:lnTo>
                <a:close/>
              </a:path>
              <a:path w="25400" h="5079">
                <a:moveTo>
                  <a:pt x="2286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22860" y="2539"/>
                </a:lnTo>
                <a:lnTo>
                  <a:pt x="22860" y="1269"/>
                </a:lnTo>
                <a:close/>
              </a:path>
              <a:path w="25400" h="5079">
                <a:moveTo>
                  <a:pt x="21590" y="0"/>
                </a:moveTo>
                <a:lnTo>
                  <a:pt x="0" y="0"/>
                </a:lnTo>
                <a:lnTo>
                  <a:pt x="0" y="1269"/>
                </a:lnTo>
                <a:lnTo>
                  <a:pt x="21590" y="1269"/>
                </a:lnTo>
                <a:lnTo>
                  <a:pt x="21590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7" name="bk object 4367"/>
          <p:cNvSpPr/>
          <p:nvPr/>
        </p:nvSpPr>
        <p:spPr>
          <a:xfrm>
            <a:off x="8996680" y="4903470"/>
            <a:ext cx="21590" cy="3810"/>
          </a:xfrm>
          <a:custGeom>
            <a:avLst/>
            <a:gdLst/>
            <a:ahLst/>
            <a:cxnLst/>
            <a:rect l="l" t="t" r="r" b="b"/>
            <a:pathLst>
              <a:path w="21590" h="381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  <a:path w="21590" h="3810">
                <a:moveTo>
                  <a:pt x="21590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21590" y="3809"/>
                </a:lnTo>
                <a:lnTo>
                  <a:pt x="21590" y="2539"/>
                </a:lnTo>
                <a:close/>
              </a:path>
              <a:path w="21590" h="3810">
                <a:moveTo>
                  <a:pt x="20320" y="1269"/>
                </a:moveTo>
                <a:lnTo>
                  <a:pt x="2540" y="1269"/>
                </a:lnTo>
                <a:lnTo>
                  <a:pt x="2540" y="2539"/>
                </a:lnTo>
                <a:lnTo>
                  <a:pt x="20320" y="2539"/>
                </a:lnTo>
                <a:lnTo>
                  <a:pt x="20320" y="1269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8" name="bk object 4368"/>
          <p:cNvSpPr/>
          <p:nvPr/>
        </p:nvSpPr>
        <p:spPr>
          <a:xfrm>
            <a:off x="9001759" y="4907279"/>
            <a:ext cx="20320" cy="5080"/>
          </a:xfrm>
          <a:custGeom>
            <a:avLst/>
            <a:gdLst/>
            <a:ahLst/>
            <a:cxnLst/>
            <a:rect l="l" t="t" r="r" b="b"/>
            <a:pathLst>
              <a:path w="20320" h="5079">
                <a:moveTo>
                  <a:pt x="1905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19050" y="3810"/>
                </a:lnTo>
                <a:lnTo>
                  <a:pt x="19050" y="2540"/>
                </a:lnTo>
                <a:close/>
              </a:path>
              <a:path w="20320" h="5079">
                <a:moveTo>
                  <a:pt x="17779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  <a:path w="20320" h="5079">
                <a:moveTo>
                  <a:pt x="20320" y="3810"/>
                </a:moveTo>
                <a:lnTo>
                  <a:pt x="3810" y="3810"/>
                </a:lnTo>
                <a:lnTo>
                  <a:pt x="3810" y="5080"/>
                </a:lnTo>
                <a:lnTo>
                  <a:pt x="20320" y="5080"/>
                </a:lnTo>
                <a:lnTo>
                  <a:pt x="20320" y="381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9" name="bk object 4369"/>
          <p:cNvSpPr/>
          <p:nvPr/>
        </p:nvSpPr>
        <p:spPr>
          <a:xfrm>
            <a:off x="9006840" y="49123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19050" y="5079"/>
                </a:lnTo>
                <a:lnTo>
                  <a:pt x="19050" y="3809"/>
                </a:lnTo>
                <a:close/>
              </a:path>
              <a:path w="19050" h="5079">
                <a:moveTo>
                  <a:pt x="1777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17779" y="3809"/>
                </a:lnTo>
                <a:lnTo>
                  <a:pt x="17779" y="2539"/>
                </a:lnTo>
                <a:close/>
              </a:path>
              <a:path w="19050" h="5079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2539"/>
                </a:lnTo>
                <a:lnTo>
                  <a:pt x="16509" y="2539"/>
                </a:lnTo>
                <a:lnTo>
                  <a:pt x="1650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0" name="bk object 4370"/>
          <p:cNvSpPr/>
          <p:nvPr/>
        </p:nvSpPr>
        <p:spPr>
          <a:xfrm>
            <a:off x="9011919" y="4917440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79" h="5079">
                <a:moveTo>
                  <a:pt x="1777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17779" y="5079"/>
                </a:lnTo>
                <a:lnTo>
                  <a:pt x="17779" y="3809"/>
                </a:lnTo>
                <a:close/>
              </a:path>
              <a:path w="17779" h="5079">
                <a:moveTo>
                  <a:pt x="1650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16509" y="3809"/>
                </a:lnTo>
                <a:lnTo>
                  <a:pt x="16509" y="2539"/>
                </a:lnTo>
                <a:close/>
              </a:path>
              <a:path w="17779" h="5079">
                <a:moveTo>
                  <a:pt x="1524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15240" y="2539"/>
                </a:lnTo>
                <a:lnTo>
                  <a:pt x="15240" y="1269"/>
                </a:lnTo>
                <a:close/>
              </a:path>
              <a:path w="17779" h="5079">
                <a:moveTo>
                  <a:pt x="13970" y="0"/>
                </a:moveTo>
                <a:lnTo>
                  <a:pt x="0" y="0"/>
                </a:lnTo>
                <a:lnTo>
                  <a:pt x="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1" name="bk object 4371"/>
          <p:cNvSpPr/>
          <p:nvPr/>
        </p:nvSpPr>
        <p:spPr>
          <a:xfrm>
            <a:off x="9017000" y="4922520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40" h="381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  <a:path w="15240" h="3810">
                <a:moveTo>
                  <a:pt x="15240" y="2539"/>
                </a:moveTo>
                <a:lnTo>
                  <a:pt x="2540" y="2539"/>
                </a:lnTo>
                <a:lnTo>
                  <a:pt x="2540" y="3809"/>
                </a:lnTo>
                <a:lnTo>
                  <a:pt x="15240" y="3809"/>
                </a:lnTo>
                <a:lnTo>
                  <a:pt x="15240" y="2539"/>
                </a:lnTo>
                <a:close/>
              </a:path>
              <a:path w="15240" h="3810">
                <a:moveTo>
                  <a:pt x="1397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13970" y="2539"/>
                </a:lnTo>
                <a:lnTo>
                  <a:pt x="13970" y="1269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2" name="bk object 4372"/>
          <p:cNvSpPr/>
          <p:nvPr/>
        </p:nvSpPr>
        <p:spPr>
          <a:xfrm>
            <a:off x="9020809" y="4926329"/>
            <a:ext cx="15240" cy="5080"/>
          </a:xfrm>
          <a:custGeom>
            <a:avLst/>
            <a:gdLst/>
            <a:ahLst/>
            <a:cxnLst/>
            <a:rect l="l" t="t" r="r" b="b"/>
            <a:pathLst>
              <a:path w="15240" h="5079">
                <a:moveTo>
                  <a:pt x="1397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13970" y="3810"/>
                </a:lnTo>
                <a:lnTo>
                  <a:pt x="13970" y="2540"/>
                </a:lnTo>
                <a:close/>
              </a:path>
              <a:path w="15240" h="5079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2540"/>
                </a:lnTo>
                <a:lnTo>
                  <a:pt x="12700" y="2540"/>
                </a:lnTo>
                <a:lnTo>
                  <a:pt x="12700" y="0"/>
                </a:lnTo>
                <a:close/>
              </a:path>
              <a:path w="15240" h="5079">
                <a:moveTo>
                  <a:pt x="15240" y="3810"/>
                </a:moveTo>
                <a:lnTo>
                  <a:pt x="3810" y="3810"/>
                </a:lnTo>
                <a:lnTo>
                  <a:pt x="3810" y="5080"/>
                </a:lnTo>
                <a:lnTo>
                  <a:pt x="15240" y="5080"/>
                </a:lnTo>
                <a:lnTo>
                  <a:pt x="15240" y="381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3" name="bk object 4373"/>
          <p:cNvSpPr/>
          <p:nvPr/>
        </p:nvSpPr>
        <p:spPr>
          <a:xfrm>
            <a:off x="9025890" y="4931409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69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12699" y="3809"/>
                </a:lnTo>
                <a:lnTo>
                  <a:pt x="12699" y="2539"/>
                </a:lnTo>
                <a:close/>
              </a:path>
              <a:path w="12700" h="381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4" name="bk object 4374"/>
          <p:cNvSpPr/>
          <p:nvPr/>
        </p:nvSpPr>
        <p:spPr>
          <a:xfrm>
            <a:off x="9028430" y="493522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  <a:path w="11429" h="5079">
                <a:moveTo>
                  <a:pt x="11429" y="1269"/>
                </a:moveTo>
                <a:lnTo>
                  <a:pt x="0" y="1269"/>
                </a:lnTo>
                <a:lnTo>
                  <a:pt x="0" y="2539"/>
                </a:lnTo>
                <a:lnTo>
                  <a:pt x="1270" y="2539"/>
                </a:lnTo>
                <a:lnTo>
                  <a:pt x="1270" y="5079"/>
                </a:lnTo>
                <a:lnTo>
                  <a:pt x="11429" y="5079"/>
                </a:lnTo>
                <a:lnTo>
                  <a:pt x="11429" y="1269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5" name="bk object 4375"/>
          <p:cNvSpPr/>
          <p:nvPr/>
        </p:nvSpPr>
        <p:spPr>
          <a:xfrm>
            <a:off x="9029700" y="494030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159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5080"/>
                </a:lnTo>
                <a:lnTo>
                  <a:pt x="11429" y="5080"/>
                </a:lnTo>
                <a:lnTo>
                  <a:pt x="11429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6" name="bk object 4376"/>
          <p:cNvSpPr/>
          <p:nvPr/>
        </p:nvSpPr>
        <p:spPr>
          <a:xfrm>
            <a:off x="9030969" y="494537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0159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3810"/>
                </a:lnTo>
                <a:lnTo>
                  <a:pt x="11429" y="3810"/>
                </a:lnTo>
                <a:lnTo>
                  <a:pt x="11429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7E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7" name="bk object 4377"/>
          <p:cNvSpPr/>
          <p:nvPr/>
        </p:nvSpPr>
        <p:spPr>
          <a:xfrm>
            <a:off x="9032240" y="494919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269" y="3810"/>
                </a:lnTo>
                <a:lnTo>
                  <a:pt x="1269" y="5080"/>
                </a:lnTo>
                <a:lnTo>
                  <a:pt x="11429" y="5080"/>
                </a:lnTo>
                <a:lnTo>
                  <a:pt x="11429" y="2540"/>
                </a:lnTo>
                <a:lnTo>
                  <a:pt x="10159" y="2540"/>
                </a:lnTo>
                <a:lnTo>
                  <a:pt x="10159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8" name="bk object 4378"/>
          <p:cNvSpPr/>
          <p:nvPr/>
        </p:nvSpPr>
        <p:spPr>
          <a:xfrm>
            <a:off x="9033509" y="495427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159" y="0"/>
                </a:moveTo>
                <a:lnTo>
                  <a:pt x="0" y="0"/>
                </a:lnTo>
                <a:lnTo>
                  <a:pt x="0" y="5079"/>
                </a:lnTo>
                <a:lnTo>
                  <a:pt x="11429" y="5079"/>
                </a:lnTo>
                <a:lnTo>
                  <a:pt x="11429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9" name="bk object 4379"/>
          <p:cNvSpPr/>
          <p:nvPr/>
        </p:nvSpPr>
        <p:spPr>
          <a:xfrm>
            <a:off x="9034780" y="495935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1429" y="3810"/>
                </a:lnTo>
                <a:lnTo>
                  <a:pt x="11429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0" name="bk object 4380"/>
          <p:cNvSpPr/>
          <p:nvPr/>
        </p:nvSpPr>
        <p:spPr>
          <a:xfrm>
            <a:off x="9034780" y="496315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5079"/>
                </a:lnTo>
                <a:lnTo>
                  <a:pt x="12700" y="5079"/>
                </a:lnTo>
                <a:lnTo>
                  <a:pt x="1270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1" name="bk object 4381"/>
          <p:cNvSpPr/>
          <p:nvPr/>
        </p:nvSpPr>
        <p:spPr>
          <a:xfrm>
            <a:off x="9036050" y="496824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3810"/>
                </a:lnTo>
                <a:lnTo>
                  <a:pt x="12700" y="3810"/>
                </a:lnTo>
                <a:lnTo>
                  <a:pt x="12700" y="2540"/>
                </a:lnTo>
                <a:lnTo>
                  <a:pt x="11429" y="2540"/>
                </a:lnTo>
                <a:lnTo>
                  <a:pt x="1142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2" name="bk object 4382"/>
          <p:cNvSpPr/>
          <p:nvPr/>
        </p:nvSpPr>
        <p:spPr>
          <a:xfrm>
            <a:off x="9037319" y="497205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2700" h="5079">
                <a:moveTo>
                  <a:pt x="11429" y="2540"/>
                </a:moveTo>
                <a:lnTo>
                  <a:pt x="1270" y="2540"/>
                </a:lnTo>
                <a:lnTo>
                  <a:pt x="1270" y="5080"/>
                </a:lnTo>
                <a:lnTo>
                  <a:pt x="12700" y="5080"/>
                </a:lnTo>
                <a:lnTo>
                  <a:pt x="12700" y="3810"/>
                </a:lnTo>
                <a:lnTo>
                  <a:pt x="11429" y="3810"/>
                </a:lnTo>
                <a:lnTo>
                  <a:pt x="11429" y="254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3" name="bk object 4383"/>
          <p:cNvSpPr/>
          <p:nvPr/>
        </p:nvSpPr>
        <p:spPr>
          <a:xfrm>
            <a:off x="9038590" y="497712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142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5080"/>
                </a:lnTo>
                <a:lnTo>
                  <a:pt x="12699" y="5080"/>
                </a:lnTo>
                <a:lnTo>
                  <a:pt x="12699" y="3810"/>
                </a:lnTo>
                <a:lnTo>
                  <a:pt x="11429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4" name="bk object 4384"/>
          <p:cNvSpPr/>
          <p:nvPr/>
        </p:nvSpPr>
        <p:spPr>
          <a:xfrm>
            <a:off x="9039859" y="498220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5079"/>
                </a:lnTo>
                <a:lnTo>
                  <a:pt x="12700" y="5079"/>
                </a:lnTo>
                <a:lnTo>
                  <a:pt x="12700" y="3809"/>
                </a:lnTo>
                <a:lnTo>
                  <a:pt x="11429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5" name="bk object 4385"/>
          <p:cNvSpPr/>
          <p:nvPr/>
        </p:nvSpPr>
        <p:spPr>
          <a:xfrm>
            <a:off x="9041130" y="498729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3810"/>
                </a:lnTo>
                <a:lnTo>
                  <a:pt x="11429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6" name="bk object 4386"/>
          <p:cNvSpPr/>
          <p:nvPr/>
        </p:nvSpPr>
        <p:spPr>
          <a:xfrm>
            <a:off x="9042400" y="499110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159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5080"/>
                </a:lnTo>
                <a:lnTo>
                  <a:pt x="11429" y="5080"/>
                </a:lnTo>
                <a:lnTo>
                  <a:pt x="11429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7" name="bk object 4387"/>
          <p:cNvSpPr/>
          <p:nvPr/>
        </p:nvSpPr>
        <p:spPr>
          <a:xfrm>
            <a:off x="9043669" y="499617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0159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3810"/>
                </a:lnTo>
                <a:lnTo>
                  <a:pt x="11429" y="3810"/>
                </a:lnTo>
                <a:lnTo>
                  <a:pt x="11429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8" name="bk object 4388"/>
          <p:cNvSpPr/>
          <p:nvPr/>
        </p:nvSpPr>
        <p:spPr>
          <a:xfrm>
            <a:off x="9044940" y="499999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269" y="3810"/>
                </a:lnTo>
                <a:lnTo>
                  <a:pt x="1269" y="5080"/>
                </a:lnTo>
                <a:lnTo>
                  <a:pt x="11429" y="5080"/>
                </a:lnTo>
                <a:lnTo>
                  <a:pt x="11429" y="2540"/>
                </a:lnTo>
                <a:lnTo>
                  <a:pt x="10159" y="2540"/>
                </a:lnTo>
                <a:lnTo>
                  <a:pt x="10159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9" name="bk object 4389"/>
          <p:cNvSpPr/>
          <p:nvPr/>
        </p:nvSpPr>
        <p:spPr>
          <a:xfrm>
            <a:off x="9046209" y="500507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159" y="0"/>
                </a:moveTo>
                <a:lnTo>
                  <a:pt x="0" y="0"/>
                </a:lnTo>
                <a:lnTo>
                  <a:pt x="0" y="3809"/>
                </a:lnTo>
                <a:lnTo>
                  <a:pt x="1270" y="3809"/>
                </a:lnTo>
                <a:lnTo>
                  <a:pt x="1270" y="5079"/>
                </a:lnTo>
                <a:lnTo>
                  <a:pt x="11430" y="5079"/>
                </a:lnTo>
                <a:lnTo>
                  <a:pt x="11430" y="2539"/>
                </a:lnTo>
                <a:lnTo>
                  <a:pt x="10159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0" name="bk object 4390"/>
          <p:cNvSpPr/>
          <p:nvPr/>
        </p:nvSpPr>
        <p:spPr>
          <a:xfrm>
            <a:off x="9047480" y="501015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0160" y="3810"/>
                </a:lnTo>
                <a:lnTo>
                  <a:pt x="1015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1" name="bk object 4391"/>
          <p:cNvSpPr/>
          <p:nvPr/>
        </p:nvSpPr>
        <p:spPr>
          <a:xfrm>
            <a:off x="9046209" y="501395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0" y="0"/>
                </a:lnTo>
                <a:lnTo>
                  <a:pt x="0" y="5079"/>
                </a:lnTo>
                <a:lnTo>
                  <a:pt x="10159" y="5079"/>
                </a:lnTo>
                <a:lnTo>
                  <a:pt x="10159" y="1269"/>
                </a:lnTo>
                <a:lnTo>
                  <a:pt x="1143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2" name="bk object 4392"/>
          <p:cNvSpPr/>
          <p:nvPr/>
        </p:nvSpPr>
        <p:spPr>
          <a:xfrm>
            <a:off x="9044940" y="501904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1269" y="0"/>
                </a:lnTo>
                <a:lnTo>
                  <a:pt x="1269" y="2540"/>
                </a:lnTo>
                <a:lnTo>
                  <a:pt x="0" y="2540"/>
                </a:lnTo>
                <a:lnTo>
                  <a:pt x="0" y="3810"/>
                </a:lnTo>
                <a:lnTo>
                  <a:pt x="11429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74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3" name="bk object 4393"/>
          <p:cNvSpPr/>
          <p:nvPr/>
        </p:nvSpPr>
        <p:spPr>
          <a:xfrm>
            <a:off x="9044940" y="502285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59" y="0"/>
                </a:moveTo>
                <a:lnTo>
                  <a:pt x="0" y="0"/>
                </a:lnTo>
                <a:lnTo>
                  <a:pt x="0" y="5080"/>
                </a:lnTo>
                <a:lnTo>
                  <a:pt x="10159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4" name="bk object 4394"/>
          <p:cNvSpPr/>
          <p:nvPr/>
        </p:nvSpPr>
        <p:spPr>
          <a:xfrm>
            <a:off x="9043669" y="502792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1270" y="0"/>
                </a:lnTo>
                <a:lnTo>
                  <a:pt x="1270" y="1270"/>
                </a:lnTo>
                <a:lnTo>
                  <a:pt x="0" y="1270"/>
                </a:lnTo>
                <a:lnTo>
                  <a:pt x="0" y="5080"/>
                </a:lnTo>
                <a:lnTo>
                  <a:pt x="10159" y="5080"/>
                </a:lnTo>
                <a:lnTo>
                  <a:pt x="10159" y="3810"/>
                </a:lnTo>
                <a:lnTo>
                  <a:pt x="11429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5" name="bk object 4395"/>
          <p:cNvSpPr/>
          <p:nvPr/>
        </p:nvSpPr>
        <p:spPr>
          <a:xfrm>
            <a:off x="9042400" y="503300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1270" y="0"/>
                </a:lnTo>
                <a:lnTo>
                  <a:pt x="1270" y="2539"/>
                </a:lnTo>
                <a:lnTo>
                  <a:pt x="0" y="2539"/>
                </a:lnTo>
                <a:lnTo>
                  <a:pt x="0" y="5079"/>
                </a:lnTo>
                <a:lnTo>
                  <a:pt x="11429" y="507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6" name="bk object 4396"/>
          <p:cNvSpPr/>
          <p:nvPr/>
        </p:nvSpPr>
        <p:spPr>
          <a:xfrm>
            <a:off x="9042400" y="503809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3810"/>
                </a:lnTo>
                <a:lnTo>
                  <a:pt x="10159" y="3810"/>
                </a:lnTo>
                <a:lnTo>
                  <a:pt x="10159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7" name="bk object 4397"/>
          <p:cNvSpPr/>
          <p:nvPr/>
        </p:nvSpPr>
        <p:spPr>
          <a:xfrm>
            <a:off x="9041130" y="504190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1270" y="0"/>
                </a:lnTo>
                <a:lnTo>
                  <a:pt x="1270" y="1269"/>
                </a:lnTo>
                <a:lnTo>
                  <a:pt x="0" y="1269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8" name="bk object 4398"/>
          <p:cNvSpPr/>
          <p:nvPr/>
        </p:nvSpPr>
        <p:spPr>
          <a:xfrm>
            <a:off x="9039859" y="504697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1270" y="0"/>
                </a:lnTo>
                <a:lnTo>
                  <a:pt x="1270" y="2540"/>
                </a:lnTo>
                <a:lnTo>
                  <a:pt x="0" y="254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9" name="bk object 4399"/>
          <p:cNvSpPr/>
          <p:nvPr/>
        </p:nvSpPr>
        <p:spPr>
          <a:xfrm>
            <a:off x="9039859" y="505205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0" y="3809"/>
                </a:moveTo>
                <a:lnTo>
                  <a:pt x="0" y="0"/>
                </a:lnTo>
                <a:lnTo>
                  <a:pt x="11429" y="0"/>
                </a:lnTo>
                <a:lnTo>
                  <a:pt x="11429" y="3809"/>
                </a:lnTo>
                <a:lnTo>
                  <a:pt x="0" y="3809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0" name="bk object 4400"/>
          <p:cNvSpPr/>
          <p:nvPr/>
        </p:nvSpPr>
        <p:spPr>
          <a:xfrm>
            <a:off x="9038590" y="505587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1269" y="0"/>
                </a:lnTo>
                <a:lnTo>
                  <a:pt x="1269" y="1269"/>
                </a:lnTo>
                <a:lnTo>
                  <a:pt x="0" y="1269"/>
                </a:lnTo>
                <a:lnTo>
                  <a:pt x="0" y="5079"/>
                </a:lnTo>
                <a:lnTo>
                  <a:pt x="11429" y="5079"/>
                </a:lnTo>
                <a:lnTo>
                  <a:pt x="11429" y="0"/>
                </a:lnTo>
                <a:close/>
              </a:path>
            </a:pathLst>
          </a:custGeom>
          <a:solidFill>
            <a:srgbClr val="007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1" name="bk object 4401"/>
          <p:cNvSpPr/>
          <p:nvPr/>
        </p:nvSpPr>
        <p:spPr>
          <a:xfrm>
            <a:off x="9038590" y="506095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3810">
                <a:moveTo>
                  <a:pt x="10159" y="2540"/>
                </a:moveTo>
                <a:lnTo>
                  <a:pt x="0" y="2540"/>
                </a:lnTo>
                <a:lnTo>
                  <a:pt x="0" y="3810"/>
                </a:lnTo>
                <a:lnTo>
                  <a:pt x="10159" y="3810"/>
                </a:lnTo>
                <a:lnTo>
                  <a:pt x="10159" y="2540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2" name="bk object 4402"/>
          <p:cNvSpPr/>
          <p:nvPr/>
        </p:nvSpPr>
        <p:spPr>
          <a:xfrm>
            <a:off x="9036050" y="506475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1429" y="3809"/>
                </a:moveTo>
                <a:lnTo>
                  <a:pt x="0" y="3809"/>
                </a:lnTo>
                <a:lnTo>
                  <a:pt x="0" y="5079"/>
                </a:lnTo>
                <a:lnTo>
                  <a:pt x="11429" y="5079"/>
                </a:lnTo>
                <a:lnTo>
                  <a:pt x="11429" y="3809"/>
                </a:lnTo>
                <a:close/>
              </a:path>
              <a:path w="12700" h="5079">
                <a:moveTo>
                  <a:pt x="12700" y="0"/>
                </a:moveTo>
                <a:lnTo>
                  <a:pt x="1270" y="0"/>
                </a:lnTo>
                <a:lnTo>
                  <a:pt x="1270" y="3809"/>
                </a:lnTo>
                <a:lnTo>
                  <a:pt x="12700" y="3809"/>
                </a:lnTo>
                <a:lnTo>
                  <a:pt x="12700" y="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3" name="bk object 4403"/>
          <p:cNvSpPr/>
          <p:nvPr/>
        </p:nvSpPr>
        <p:spPr>
          <a:xfrm>
            <a:off x="9032240" y="5069840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1429" y="3809"/>
                </a:moveTo>
                <a:lnTo>
                  <a:pt x="0" y="3809"/>
                </a:lnTo>
                <a:lnTo>
                  <a:pt x="0" y="5079"/>
                </a:lnTo>
                <a:lnTo>
                  <a:pt x="11429" y="5079"/>
                </a:lnTo>
                <a:lnTo>
                  <a:pt x="11429" y="3809"/>
                </a:lnTo>
                <a:close/>
              </a:path>
              <a:path w="13970" h="5079">
                <a:moveTo>
                  <a:pt x="12699" y="2539"/>
                </a:moveTo>
                <a:lnTo>
                  <a:pt x="1269" y="2539"/>
                </a:lnTo>
                <a:lnTo>
                  <a:pt x="1269" y="3809"/>
                </a:lnTo>
                <a:lnTo>
                  <a:pt x="12699" y="3809"/>
                </a:lnTo>
                <a:lnTo>
                  <a:pt x="12699" y="2539"/>
                </a:lnTo>
                <a:close/>
              </a:path>
              <a:path w="13970" h="5079">
                <a:moveTo>
                  <a:pt x="13969" y="0"/>
                </a:moveTo>
                <a:lnTo>
                  <a:pt x="2539" y="0"/>
                </a:lnTo>
                <a:lnTo>
                  <a:pt x="2539" y="2539"/>
                </a:lnTo>
                <a:lnTo>
                  <a:pt x="13969" y="2539"/>
                </a:lnTo>
                <a:lnTo>
                  <a:pt x="13969" y="0"/>
                </a:lnTo>
                <a:close/>
              </a:path>
            </a:pathLst>
          </a:custGeom>
          <a:solidFill>
            <a:srgbClr val="006E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4" name="bk object 4404"/>
          <p:cNvSpPr/>
          <p:nvPr/>
        </p:nvSpPr>
        <p:spPr>
          <a:xfrm>
            <a:off x="9029700" y="507492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700" y="0"/>
                </a:moveTo>
                <a:lnTo>
                  <a:pt x="1270" y="0"/>
                </a:lnTo>
                <a:lnTo>
                  <a:pt x="127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  <a:path w="12700" h="3810">
                <a:moveTo>
                  <a:pt x="11429" y="1269"/>
                </a:moveTo>
                <a:lnTo>
                  <a:pt x="0" y="1269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1269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5" name="bk object 4405"/>
          <p:cNvSpPr/>
          <p:nvPr/>
        </p:nvSpPr>
        <p:spPr>
          <a:xfrm>
            <a:off x="9025890" y="5078729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269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12699" y="2540"/>
                </a:lnTo>
                <a:lnTo>
                  <a:pt x="12699" y="1270"/>
                </a:lnTo>
                <a:close/>
              </a:path>
              <a:path w="13970" h="5079">
                <a:moveTo>
                  <a:pt x="13969" y="0"/>
                </a:moveTo>
                <a:lnTo>
                  <a:pt x="2539" y="0"/>
                </a:lnTo>
                <a:lnTo>
                  <a:pt x="2539" y="127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  <a:path w="13970" h="5079">
                <a:moveTo>
                  <a:pt x="11429" y="2540"/>
                </a:moveTo>
                <a:lnTo>
                  <a:pt x="0" y="254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2540"/>
                </a:lnTo>
                <a:close/>
              </a:path>
            </a:pathLst>
          </a:custGeom>
          <a:solidFill>
            <a:srgbClr val="006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6" name="bk object 4406"/>
          <p:cNvSpPr/>
          <p:nvPr/>
        </p:nvSpPr>
        <p:spPr>
          <a:xfrm>
            <a:off x="9022080" y="5083809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11429" y="2539"/>
                </a:moveTo>
                <a:lnTo>
                  <a:pt x="0" y="2539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2539"/>
                </a:lnTo>
                <a:close/>
              </a:path>
              <a:path w="13970" h="3810">
                <a:moveTo>
                  <a:pt x="1270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12700" y="2539"/>
                </a:lnTo>
                <a:lnTo>
                  <a:pt x="12700" y="1269"/>
                </a:lnTo>
                <a:close/>
              </a:path>
              <a:path w="13970" h="3810">
                <a:moveTo>
                  <a:pt x="13970" y="0"/>
                </a:moveTo>
                <a:lnTo>
                  <a:pt x="2540" y="0"/>
                </a:lnTo>
                <a:lnTo>
                  <a:pt x="254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006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7" name="bk object 4407"/>
          <p:cNvSpPr/>
          <p:nvPr/>
        </p:nvSpPr>
        <p:spPr>
          <a:xfrm>
            <a:off x="9018269" y="5087620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1429" y="3809"/>
                </a:moveTo>
                <a:lnTo>
                  <a:pt x="0" y="3809"/>
                </a:lnTo>
                <a:lnTo>
                  <a:pt x="0" y="5079"/>
                </a:lnTo>
                <a:lnTo>
                  <a:pt x="11429" y="5079"/>
                </a:lnTo>
                <a:lnTo>
                  <a:pt x="11429" y="3809"/>
                </a:lnTo>
                <a:close/>
              </a:path>
              <a:path w="13970" h="5079">
                <a:moveTo>
                  <a:pt x="12700" y="2539"/>
                </a:moveTo>
                <a:lnTo>
                  <a:pt x="1270" y="2539"/>
                </a:lnTo>
                <a:lnTo>
                  <a:pt x="1270" y="3809"/>
                </a:lnTo>
                <a:lnTo>
                  <a:pt x="12700" y="3809"/>
                </a:lnTo>
                <a:lnTo>
                  <a:pt x="12700" y="2539"/>
                </a:lnTo>
                <a:close/>
              </a:path>
              <a:path w="13970" h="5079">
                <a:moveTo>
                  <a:pt x="13969" y="0"/>
                </a:moveTo>
                <a:lnTo>
                  <a:pt x="2539" y="0"/>
                </a:lnTo>
                <a:lnTo>
                  <a:pt x="2539" y="2539"/>
                </a:lnTo>
                <a:lnTo>
                  <a:pt x="13969" y="2539"/>
                </a:lnTo>
                <a:lnTo>
                  <a:pt x="13969" y="0"/>
                </a:lnTo>
                <a:close/>
              </a:path>
            </a:pathLst>
          </a:custGeom>
          <a:solidFill>
            <a:srgbClr val="006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8" name="bk object 4408"/>
          <p:cNvSpPr/>
          <p:nvPr/>
        </p:nvSpPr>
        <p:spPr>
          <a:xfrm>
            <a:off x="9014459" y="5092700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3970" y="0"/>
                </a:moveTo>
                <a:lnTo>
                  <a:pt x="2540" y="0"/>
                </a:lnTo>
                <a:lnTo>
                  <a:pt x="254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  <a:path w="13970" h="5079">
                <a:moveTo>
                  <a:pt x="11429" y="3810"/>
                </a:moveTo>
                <a:lnTo>
                  <a:pt x="0" y="381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3810"/>
                </a:lnTo>
                <a:close/>
              </a:path>
              <a:path w="13970" h="5079">
                <a:moveTo>
                  <a:pt x="12700" y="1270"/>
                </a:moveTo>
                <a:lnTo>
                  <a:pt x="1270" y="1270"/>
                </a:lnTo>
                <a:lnTo>
                  <a:pt x="1270" y="3810"/>
                </a:lnTo>
                <a:lnTo>
                  <a:pt x="12700" y="3810"/>
                </a:lnTo>
                <a:lnTo>
                  <a:pt x="12700" y="1270"/>
                </a:lnTo>
                <a:close/>
              </a:path>
            </a:pathLst>
          </a:custGeom>
          <a:solidFill>
            <a:srgbClr val="006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9" name="bk object 4409"/>
          <p:cNvSpPr/>
          <p:nvPr/>
        </p:nvSpPr>
        <p:spPr>
          <a:xfrm>
            <a:off x="9010650" y="5097779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270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12700" y="2540"/>
                </a:lnTo>
                <a:lnTo>
                  <a:pt x="12700" y="1270"/>
                </a:lnTo>
                <a:close/>
              </a:path>
              <a:path w="13970" h="5079">
                <a:moveTo>
                  <a:pt x="13970" y="0"/>
                </a:moveTo>
                <a:lnTo>
                  <a:pt x="2540" y="0"/>
                </a:lnTo>
                <a:lnTo>
                  <a:pt x="254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5079">
                <a:moveTo>
                  <a:pt x="11429" y="2540"/>
                </a:moveTo>
                <a:lnTo>
                  <a:pt x="0" y="254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254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0" name="bk object 4410"/>
          <p:cNvSpPr/>
          <p:nvPr/>
        </p:nvSpPr>
        <p:spPr>
          <a:xfrm>
            <a:off x="9006840" y="5102859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11429" y="2539"/>
                </a:moveTo>
                <a:lnTo>
                  <a:pt x="0" y="2539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2539"/>
                </a:lnTo>
                <a:close/>
              </a:path>
              <a:path w="13970" h="3810">
                <a:moveTo>
                  <a:pt x="1269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12699" y="2539"/>
                </a:lnTo>
                <a:lnTo>
                  <a:pt x="12699" y="1269"/>
                </a:lnTo>
                <a:close/>
              </a:path>
              <a:path w="13970" h="3810">
                <a:moveTo>
                  <a:pt x="13969" y="0"/>
                </a:moveTo>
                <a:lnTo>
                  <a:pt x="2539" y="0"/>
                </a:lnTo>
                <a:lnTo>
                  <a:pt x="253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</a:pathLst>
          </a:custGeom>
          <a:solidFill>
            <a:srgbClr val="006A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1" name="bk object 4411"/>
          <p:cNvSpPr/>
          <p:nvPr/>
        </p:nvSpPr>
        <p:spPr>
          <a:xfrm>
            <a:off x="9003030" y="5106670"/>
            <a:ext cx="15240" cy="5080"/>
          </a:xfrm>
          <a:custGeom>
            <a:avLst/>
            <a:gdLst/>
            <a:ahLst/>
            <a:cxnLst/>
            <a:rect l="l" t="t" r="r" b="b"/>
            <a:pathLst>
              <a:path w="15240" h="5079">
                <a:moveTo>
                  <a:pt x="15240" y="0"/>
                </a:moveTo>
                <a:lnTo>
                  <a:pt x="3810" y="0"/>
                </a:lnTo>
                <a:lnTo>
                  <a:pt x="3810" y="1269"/>
                </a:lnTo>
                <a:lnTo>
                  <a:pt x="15240" y="1269"/>
                </a:lnTo>
                <a:lnTo>
                  <a:pt x="15240" y="0"/>
                </a:lnTo>
                <a:close/>
              </a:path>
              <a:path w="15240" h="5079">
                <a:moveTo>
                  <a:pt x="11429" y="3809"/>
                </a:moveTo>
                <a:lnTo>
                  <a:pt x="0" y="3809"/>
                </a:lnTo>
                <a:lnTo>
                  <a:pt x="0" y="5079"/>
                </a:lnTo>
                <a:lnTo>
                  <a:pt x="11429" y="5079"/>
                </a:lnTo>
                <a:lnTo>
                  <a:pt x="11429" y="3809"/>
                </a:lnTo>
                <a:close/>
              </a:path>
              <a:path w="15240" h="5079">
                <a:moveTo>
                  <a:pt x="12700" y="2539"/>
                </a:moveTo>
                <a:lnTo>
                  <a:pt x="1270" y="2539"/>
                </a:lnTo>
                <a:lnTo>
                  <a:pt x="1270" y="3809"/>
                </a:lnTo>
                <a:lnTo>
                  <a:pt x="12700" y="3809"/>
                </a:lnTo>
                <a:lnTo>
                  <a:pt x="12700" y="2539"/>
                </a:lnTo>
                <a:close/>
              </a:path>
              <a:path w="15240" h="5079">
                <a:moveTo>
                  <a:pt x="13970" y="1269"/>
                </a:moveTo>
                <a:lnTo>
                  <a:pt x="2540" y="1269"/>
                </a:lnTo>
                <a:lnTo>
                  <a:pt x="2540" y="2539"/>
                </a:lnTo>
                <a:lnTo>
                  <a:pt x="13970" y="2539"/>
                </a:lnTo>
                <a:lnTo>
                  <a:pt x="13970" y="1269"/>
                </a:lnTo>
                <a:close/>
              </a:path>
            </a:pathLst>
          </a:custGeom>
          <a:solidFill>
            <a:srgbClr val="0069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2" name="bk object 4412"/>
          <p:cNvSpPr/>
          <p:nvPr/>
        </p:nvSpPr>
        <p:spPr>
          <a:xfrm>
            <a:off x="8999219" y="5111750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3969" y="0"/>
                </a:moveTo>
                <a:lnTo>
                  <a:pt x="2539" y="0"/>
                </a:lnTo>
                <a:lnTo>
                  <a:pt x="2539" y="2539"/>
                </a:lnTo>
                <a:lnTo>
                  <a:pt x="13969" y="2539"/>
                </a:lnTo>
                <a:lnTo>
                  <a:pt x="13969" y="0"/>
                </a:lnTo>
                <a:close/>
              </a:path>
              <a:path w="13970" h="5079">
                <a:moveTo>
                  <a:pt x="11429" y="3810"/>
                </a:moveTo>
                <a:lnTo>
                  <a:pt x="0" y="381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3810"/>
                </a:lnTo>
                <a:close/>
              </a:path>
              <a:path w="13970" h="5079">
                <a:moveTo>
                  <a:pt x="1270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12700" y="3810"/>
                </a:lnTo>
                <a:lnTo>
                  <a:pt x="12700" y="2540"/>
                </a:lnTo>
                <a:close/>
              </a:path>
            </a:pathLst>
          </a:custGeom>
          <a:solidFill>
            <a:srgbClr val="0069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3" name="bk object 4413"/>
          <p:cNvSpPr/>
          <p:nvPr/>
        </p:nvSpPr>
        <p:spPr>
          <a:xfrm>
            <a:off x="8531859" y="515239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49529" y="0"/>
                </a:lnTo>
                <a:lnTo>
                  <a:pt x="0" y="0"/>
                </a:lnTo>
                <a:close/>
              </a:path>
              <a:path w="297179">
                <a:moveTo>
                  <a:pt x="295910" y="0"/>
                </a:moveTo>
                <a:lnTo>
                  <a:pt x="297180" y="0"/>
                </a:lnTo>
                <a:lnTo>
                  <a:pt x="2959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4" name="bk object 4414"/>
          <p:cNvSpPr/>
          <p:nvPr/>
        </p:nvSpPr>
        <p:spPr>
          <a:xfrm>
            <a:off x="8535669" y="515365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5" name="bk object 4415"/>
          <p:cNvSpPr/>
          <p:nvPr/>
        </p:nvSpPr>
        <p:spPr>
          <a:xfrm>
            <a:off x="8531859" y="515239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6" name="bk object 4416"/>
          <p:cNvSpPr/>
          <p:nvPr/>
        </p:nvSpPr>
        <p:spPr>
          <a:xfrm>
            <a:off x="8823959" y="515365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7" name="bk object 4417"/>
          <p:cNvSpPr/>
          <p:nvPr/>
        </p:nvSpPr>
        <p:spPr>
          <a:xfrm>
            <a:off x="8827769" y="515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8" name="bk object 4418"/>
          <p:cNvSpPr/>
          <p:nvPr/>
        </p:nvSpPr>
        <p:spPr>
          <a:xfrm>
            <a:off x="8540750" y="5154929"/>
            <a:ext cx="292100" cy="5080"/>
          </a:xfrm>
          <a:custGeom>
            <a:avLst/>
            <a:gdLst/>
            <a:ahLst/>
            <a:cxnLst/>
            <a:rect l="l" t="t" r="r" b="b"/>
            <a:pathLst>
              <a:path w="292100" h="5079">
                <a:moveTo>
                  <a:pt x="77470" y="2540"/>
                </a:moveTo>
                <a:lnTo>
                  <a:pt x="11429" y="2540"/>
                </a:lnTo>
                <a:lnTo>
                  <a:pt x="11429" y="3810"/>
                </a:lnTo>
                <a:lnTo>
                  <a:pt x="77470" y="3810"/>
                </a:lnTo>
                <a:lnTo>
                  <a:pt x="77470" y="2540"/>
                </a:lnTo>
                <a:close/>
              </a:path>
              <a:path w="292100" h="5079">
                <a:moveTo>
                  <a:pt x="69850" y="1270"/>
                </a:moveTo>
                <a:lnTo>
                  <a:pt x="6350" y="1270"/>
                </a:lnTo>
                <a:lnTo>
                  <a:pt x="6350" y="2540"/>
                </a:lnTo>
                <a:lnTo>
                  <a:pt x="69850" y="2540"/>
                </a:lnTo>
                <a:lnTo>
                  <a:pt x="69850" y="1270"/>
                </a:lnTo>
                <a:close/>
              </a:path>
              <a:path w="292100" h="5079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  <a:path w="292100" h="5079">
                <a:moveTo>
                  <a:pt x="290829" y="1270"/>
                </a:moveTo>
                <a:lnTo>
                  <a:pt x="267970" y="1270"/>
                </a:lnTo>
                <a:lnTo>
                  <a:pt x="267970" y="2540"/>
                </a:lnTo>
                <a:lnTo>
                  <a:pt x="261620" y="2540"/>
                </a:lnTo>
                <a:lnTo>
                  <a:pt x="261620" y="3810"/>
                </a:lnTo>
                <a:lnTo>
                  <a:pt x="290829" y="3810"/>
                </a:lnTo>
                <a:lnTo>
                  <a:pt x="290829" y="1270"/>
                </a:lnTo>
                <a:close/>
              </a:path>
              <a:path w="292100" h="5079">
                <a:moveTo>
                  <a:pt x="289560" y="0"/>
                </a:moveTo>
                <a:lnTo>
                  <a:pt x="275590" y="0"/>
                </a:lnTo>
                <a:lnTo>
                  <a:pt x="275590" y="1270"/>
                </a:lnTo>
                <a:lnTo>
                  <a:pt x="289560" y="1270"/>
                </a:lnTo>
                <a:lnTo>
                  <a:pt x="289560" y="0"/>
                </a:lnTo>
                <a:close/>
              </a:path>
              <a:path w="292100" h="5079">
                <a:moveTo>
                  <a:pt x="86359" y="3810"/>
                </a:moveTo>
                <a:lnTo>
                  <a:pt x="17779" y="3810"/>
                </a:lnTo>
                <a:lnTo>
                  <a:pt x="17779" y="5080"/>
                </a:lnTo>
                <a:lnTo>
                  <a:pt x="86359" y="5080"/>
                </a:lnTo>
                <a:lnTo>
                  <a:pt x="86359" y="3810"/>
                </a:lnTo>
                <a:close/>
              </a:path>
              <a:path w="292100" h="5079">
                <a:moveTo>
                  <a:pt x="292100" y="3810"/>
                </a:moveTo>
                <a:lnTo>
                  <a:pt x="254000" y="3810"/>
                </a:lnTo>
                <a:lnTo>
                  <a:pt x="254000" y="5080"/>
                </a:lnTo>
                <a:lnTo>
                  <a:pt x="292100" y="5080"/>
                </a:lnTo>
                <a:lnTo>
                  <a:pt x="292100" y="381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9" name="bk object 4419"/>
          <p:cNvSpPr/>
          <p:nvPr/>
        </p:nvSpPr>
        <p:spPr>
          <a:xfrm>
            <a:off x="8569959" y="5161279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59" h="1270">
                <a:moveTo>
                  <a:pt x="73659" y="0"/>
                </a:moveTo>
                <a:lnTo>
                  <a:pt x="0" y="0"/>
                </a:lnTo>
                <a:lnTo>
                  <a:pt x="0" y="1270"/>
                </a:lnTo>
                <a:lnTo>
                  <a:pt x="73659" y="1270"/>
                </a:lnTo>
                <a:lnTo>
                  <a:pt x="7365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0" name="bk object 4420"/>
          <p:cNvSpPr/>
          <p:nvPr/>
        </p:nvSpPr>
        <p:spPr>
          <a:xfrm>
            <a:off x="8563609" y="51600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90" h="1270">
                <a:moveTo>
                  <a:pt x="72390" y="0"/>
                </a:moveTo>
                <a:lnTo>
                  <a:pt x="0" y="0"/>
                </a:lnTo>
                <a:lnTo>
                  <a:pt x="0" y="1269"/>
                </a:lnTo>
                <a:lnTo>
                  <a:pt x="72390" y="1269"/>
                </a:lnTo>
                <a:lnTo>
                  <a:pt x="7239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1" name="bk object 4421"/>
          <p:cNvSpPr/>
          <p:nvPr/>
        </p:nvSpPr>
        <p:spPr>
          <a:xfrm>
            <a:off x="8780780" y="516127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2" name="bk object 4422"/>
          <p:cNvSpPr/>
          <p:nvPr/>
        </p:nvSpPr>
        <p:spPr>
          <a:xfrm>
            <a:off x="8788400" y="516000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44450" y="0"/>
                </a:moveTo>
                <a:lnTo>
                  <a:pt x="0" y="0"/>
                </a:lnTo>
                <a:lnTo>
                  <a:pt x="0" y="1269"/>
                </a:lnTo>
                <a:lnTo>
                  <a:pt x="44450" y="1269"/>
                </a:lnTo>
                <a:lnTo>
                  <a:pt x="4445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3" name="bk object 4423"/>
          <p:cNvSpPr/>
          <p:nvPr/>
        </p:nvSpPr>
        <p:spPr>
          <a:xfrm>
            <a:off x="8581390" y="516382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4" name="bk object 4424"/>
          <p:cNvSpPr/>
          <p:nvPr/>
        </p:nvSpPr>
        <p:spPr>
          <a:xfrm>
            <a:off x="8575040" y="516255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59" h="1270">
                <a:moveTo>
                  <a:pt x="73659" y="0"/>
                </a:moveTo>
                <a:lnTo>
                  <a:pt x="0" y="0"/>
                </a:lnTo>
                <a:lnTo>
                  <a:pt x="0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5" name="bk object 4425"/>
          <p:cNvSpPr/>
          <p:nvPr/>
        </p:nvSpPr>
        <p:spPr>
          <a:xfrm>
            <a:off x="8765540" y="516382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69850" y="0"/>
                </a:moveTo>
                <a:lnTo>
                  <a:pt x="0" y="0"/>
                </a:lnTo>
                <a:lnTo>
                  <a:pt x="0" y="1269"/>
                </a:lnTo>
                <a:lnTo>
                  <a:pt x="69850" y="1269"/>
                </a:lnTo>
                <a:lnTo>
                  <a:pt x="69850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6" name="bk object 4426"/>
          <p:cNvSpPr/>
          <p:nvPr/>
        </p:nvSpPr>
        <p:spPr>
          <a:xfrm>
            <a:off x="8770619" y="516255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7" name="bk object 4427"/>
          <p:cNvSpPr/>
          <p:nvPr/>
        </p:nvSpPr>
        <p:spPr>
          <a:xfrm>
            <a:off x="8592819" y="516699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007D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8" name="bk object 4428"/>
          <p:cNvSpPr/>
          <p:nvPr/>
        </p:nvSpPr>
        <p:spPr>
          <a:xfrm>
            <a:off x="8587740" y="516509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9" name="bk object 4429"/>
          <p:cNvSpPr/>
          <p:nvPr/>
        </p:nvSpPr>
        <p:spPr>
          <a:xfrm>
            <a:off x="8749030" y="516699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07D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0" name="bk object 4430"/>
          <p:cNvSpPr/>
          <p:nvPr/>
        </p:nvSpPr>
        <p:spPr>
          <a:xfrm>
            <a:off x="8757919" y="51650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1" name="bk object 4431"/>
          <p:cNvSpPr/>
          <p:nvPr/>
        </p:nvSpPr>
        <p:spPr>
          <a:xfrm>
            <a:off x="8610600" y="51708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2" name="bk object 4432"/>
          <p:cNvSpPr/>
          <p:nvPr/>
        </p:nvSpPr>
        <p:spPr>
          <a:xfrm>
            <a:off x="8724900" y="517080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3" name="bk object 4433"/>
          <p:cNvSpPr/>
          <p:nvPr/>
        </p:nvSpPr>
        <p:spPr>
          <a:xfrm>
            <a:off x="8733790" y="516953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4" name="bk object 4434"/>
          <p:cNvSpPr/>
          <p:nvPr/>
        </p:nvSpPr>
        <p:spPr>
          <a:xfrm>
            <a:off x="8604250" y="516953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5" name="bk object 4435"/>
          <p:cNvSpPr/>
          <p:nvPr/>
        </p:nvSpPr>
        <p:spPr>
          <a:xfrm>
            <a:off x="8599169" y="516826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6" name="bk object 4436"/>
          <p:cNvSpPr/>
          <p:nvPr/>
        </p:nvSpPr>
        <p:spPr>
          <a:xfrm>
            <a:off x="8741409" y="516826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7" name="bk object 4437"/>
          <p:cNvSpPr/>
          <p:nvPr/>
        </p:nvSpPr>
        <p:spPr>
          <a:xfrm>
            <a:off x="8637269" y="517461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0076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8" name="bk object 4438"/>
          <p:cNvSpPr/>
          <p:nvPr/>
        </p:nvSpPr>
        <p:spPr>
          <a:xfrm>
            <a:off x="8624569" y="51733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0076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9" name="bk object 4439"/>
          <p:cNvSpPr/>
          <p:nvPr/>
        </p:nvSpPr>
        <p:spPr>
          <a:xfrm>
            <a:off x="8618219" y="51720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0076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0" name="bk object 4440"/>
          <p:cNvSpPr/>
          <p:nvPr/>
        </p:nvSpPr>
        <p:spPr>
          <a:xfrm>
            <a:off x="8660130" y="5177154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0072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1" name="bk object 4441"/>
          <p:cNvSpPr/>
          <p:nvPr/>
        </p:nvSpPr>
        <p:spPr>
          <a:xfrm>
            <a:off x="8648700" y="5175884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0072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2" name="bk object 4442"/>
          <p:cNvSpPr/>
          <p:nvPr/>
        </p:nvSpPr>
        <p:spPr>
          <a:xfrm>
            <a:off x="8672830" y="517842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0072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3" name="bk object 4443"/>
          <p:cNvSpPr/>
          <p:nvPr/>
        </p:nvSpPr>
        <p:spPr>
          <a:xfrm>
            <a:off x="8713469" y="518160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6F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4" name="bk object 4444"/>
          <p:cNvSpPr/>
          <p:nvPr/>
        </p:nvSpPr>
        <p:spPr>
          <a:xfrm>
            <a:off x="8695690" y="518096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06FB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5" name="bk object 4445"/>
          <p:cNvSpPr/>
          <p:nvPr/>
        </p:nvSpPr>
        <p:spPr>
          <a:xfrm>
            <a:off x="8684259" y="517969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6FB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6" name="bk object 4446"/>
          <p:cNvSpPr/>
          <p:nvPr/>
        </p:nvSpPr>
        <p:spPr>
          <a:xfrm>
            <a:off x="8675369" y="48285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7" name="bk object 4447"/>
          <p:cNvSpPr/>
          <p:nvPr/>
        </p:nvSpPr>
        <p:spPr>
          <a:xfrm>
            <a:off x="8649969" y="48285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25400" y="0"/>
                </a:lnTo>
                <a:lnTo>
                  <a:pt x="2540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  <a:path w="26670" h="6350">
                <a:moveTo>
                  <a:pt x="21590" y="5079"/>
                </a:moveTo>
                <a:lnTo>
                  <a:pt x="0" y="5079"/>
                </a:lnTo>
                <a:lnTo>
                  <a:pt x="0" y="6349"/>
                </a:lnTo>
                <a:lnTo>
                  <a:pt x="21590" y="6349"/>
                </a:lnTo>
                <a:lnTo>
                  <a:pt x="21590" y="5079"/>
                </a:lnTo>
                <a:close/>
              </a:path>
              <a:path w="26670" h="6350">
                <a:moveTo>
                  <a:pt x="22860" y="3809"/>
                </a:moveTo>
                <a:lnTo>
                  <a:pt x="7620" y="3809"/>
                </a:lnTo>
                <a:lnTo>
                  <a:pt x="7620" y="5079"/>
                </a:lnTo>
                <a:lnTo>
                  <a:pt x="22860" y="5079"/>
                </a:lnTo>
                <a:lnTo>
                  <a:pt x="22860" y="3809"/>
                </a:lnTo>
                <a:close/>
              </a:path>
              <a:path w="26670" h="6350">
                <a:moveTo>
                  <a:pt x="24129" y="2539"/>
                </a:moveTo>
                <a:lnTo>
                  <a:pt x="13970" y="2539"/>
                </a:lnTo>
                <a:lnTo>
                  <a:pt x="13970" y="3809"/>
                </a:lnTo>
                <a:lnTo>
                  <a:pt x="24129" y="3809"/>
                </a:lnTo>
                <a:lnTo>
                  <a:pt x="24129" y="2539"/>
                </a:lnTo>
                <a:close/>
              </a:path>
              <a:path w="26670" h="6350">
                <a:moveTo>
                  <a:pt x="25399" y="1269"/>
                </a:moveTo>
                <a:lnTo>
                  <a:pt x="21589" y="1269"/>
                </a:lnTo>
                <a:lnTo>
                  <a:pt x="21589" y="2539"/>
                </a:lnTo>
                <a:lnTo>
                  <a:pt x="25399" y="2539"/>
                </a:lnTo>
                <a:lnTo>
                  <a:pt x="25399" y="1269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8" name="bk object 4448"/>
          <p:cNvSpPr/>
          <p:nvPr/>
        </p:nvSpPr>
        <p:spPr>
          <a:xfrm>
            <a:off x="8609330" y="4834890"/>
            <a:ext cx="60960" cy="7620"/>
          </a:xfrm>
          <a:custGeom>
            <a:avLst/>
            <a:gdLst/>
            <a:ahLst/>
            <a:cxnLst/>
            <a:rect l="l" t="t" r="r" b="b"/>
            <a:pathLst>
              <a:path w="60959" h="7620">
                <a:moveTo>
                  <a:pt x="45720" y="5079"/>
                </a:moveTo>
                <a:lnTo>
                  <a:pt x="6350" y="5079"/>
                </a:lnTo>
                <a:lnTo>
                  <a:pt x="6350" y="6349"/>
                </a:lnTo>
                <a:lnTo>
                  <a:pt x="45720" y="6349"/>
                </a:lnTo>
                <a:lnTo>
                  <a:pt x="45720" y="5079"/>
                </a:lnTo>
                <a:close/>
              </a:path>
              <a:path w="60959" h="7620">
                <a:moveTo>
                  <a:pt x="50800" y="3809"/>
                </a:moveTo>
                <a:lnTo>
                  <a:pt x="13970" y="3809"/>
                </a:lnTo>
                <a:lnTo>
                  <a:pt x="13970" y="5079"/>
                </a:lnTo>
                <a:lnTo>
                  <a:pt x="50800" y="5079"/>
                </a:lnTo>
                <a:lnTo>
                  <a:pt x="50800" y="3809"/>
                </a:lnTo>
                <a:close/>
              </a:path>
              <a:path w="60959" h="7620">
                <a:moveTo>
                  <a:pt x="58420" y="2539"/>
                </a:moveTo>
                <a:lnTo>
                  <a:pt x="20320" y="2539"/>
                </a:lnTo>
                <a:lnTo>
                  <a:pt x="20320" y="3809"/>
                </a:lnTo>
                <a:lnTo>
                  <a:pt x="58420" y="3809"/>
                </a:lnTo>
                <a:lnTo>
                  <a:pt x="58420" y="2539"/>
                </a:lnTo>
                <a:close/>
              </a:path>
              <a:path w="60959" h="7620">
                <a:moveTo>
                  <a:pt x="59690" y="1269"/>
                </a:moveTo>
                <a:lnTo>
                  <a:pt x="26670" y="1269"/>
                </a:lnTo>
                <a:lnTo>
                  <a:pt x="26670" y="2539"/>
                </a:lnTo>
                <a:lnTo>
                  <a:pt x="59690" y="2539"/>
                </a:lnTo>
                <a:lnTo>
                  <a:pt x="59690" y="1269"/>
                </a:lnTo>
                <a:close/>
              </a:path>
              <a:path w="60959" h="7620">
                <a:moveTo>
                  <a:pt x="60960" y="0"/>
                </a:moveTo>
                <a:lnTo>
                  <a:pt x="34290" y="0"/>
                </a:lnTo>
                <a:lnTo>
                  <a:pt x="34290" y="1269"/>
                </a:lnTo>
                <a:lnTo>
                  <a:pt x="60960" y="1269"/>
                </a:lnTo>
                <a:lnTo>
                  <a:pt x="60960" y="0"/>
                </a:lnTo>
                <a:close/>
              </a:path>
              <a:path w="60959" h="7620">
                <a:moveTo>
                  <a:pt x="40640" y="6349"/>
                </a:moveTo>
                <a:lnTo>
                  <a:pt x="0" y="6349"/>
                </a:lnTo>
                <a:lnTo>
                  <a:pt x="0" y="7619"/>
                </a:lnTo>
                <a:lnTo>
                  <a:pt x="40640" y="7619"/>
                </a:lnTo>
                <a:lnTo>
                  <a:pt x="40640" y="6349"/>
                </a:lnTo>
                <a:close/>
              </a:path>
            </a:pathLst>
          </a:custGeom>
          <a:solidFill>
            <a:srgbClr val="0067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9" name="bk object 4449"/>
          <p:cNvSpPr/>
          <p:nvPr/>
        </p:nvSpPr>
        <p:spPr>
          <a:xfrm>
            <a:off x="8569959" y="4842509"/>
            <a:ext cx="73660" cy="7620"/>
          </a:xfrm>
          <a:custGeom>
            <a:avLst/>
            <a:gdLst/>
            <a:ahLst/>
            <a:cxnLst/>
            <a:rect l="l" t="t" r="r" b="b"/>
            <a:pathLst>
              <a:path w="73659" h="7620">
                <a:moveTo>
                  <a:pt x="58420" y="3809"/>
                </a:moveTo>
                <a:lnTo>
                  <a:pt x="11430" y="3809"/>
                </a:lnTo>
                <a:lnTo>
                  <a:pt x="11430" y="5079"/>
                </a:lnTo>
                <a:lnTo>
                  <a:pt x="58420" y="5079"/>
                </a:lnTo>
                <a:lnTo>
                  <a:pt x="58420" y="3809"/>
                </a:lnTo>
                <a:close/>
              </a:path>
              <a:path w="73659" h="7620">
                <a:moveTo>
                  <a:pt x="63500" y="2539"/>
                </a:moveTo>
                <a:lnTo>
                  <a:pt x="17780" y="2539"/>
                </a:lnTo>
                <a:lnTo>
                  <a:pt x="17780" y="3809"/>
                </a:lnTo>
                <a:lnTo>
                  <a:pt x="63500" y="3809"/>
                </a:lnTo>
                <a:lnTo>
                  <a:pt x="63500" y="2539"/>
                </a:lnTo>
                <a:close/>
              </a:path>
              <a:path w="73659" h="7620">
                <a:moveTo>
                  <a:pt x="68579" y="1269"/>
                </a:moveTo>
                <a:lnTo>
                  <a:pt x="25400" y="1269"/>
                </a:lnTo>
                <a:lnTo>
                  <a:pt x="25400" y="2539"/>
                </a:lnTo>
                <a:lnTo>
                  <a:pt x="68579" y="2539"/>
                </a:lnTo>
                <a:lnTo>
                  <a:pt x="68579" y="1269"/>
                </a:lnTo>
                <a:close/>
              </a:path>
              <a:path w="73659" h="7620">
                <a:moveTo>
                  <a:pt x="73659" y="0"/>
                </a:moveTo>
                <a:lnTo>
                  <a:pt x="31750" y="0"/>
                </a:lnTo>
                <a:lnTo>
                  <a:pt x="31750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  <a:path w="73659" h="7620">
                <a:moveTo>
                  <a:pt x="46990" y="6350"/>
                </a:moveTo>
                <a:lnTo>
                  <a:pt x="0" y="6350"/>
                </a:lnTo>
                <a:lnTo>
                  <a:pt x="0" y="7619"/>
                </a:lnTo>
                <a:lnTo>
                  <a:pt x="46990" y="7619"/>
                </a:lnTo>
                <a:lnTo>
                  <a:pt x="46990" y="6350"/>
                </a:lnTo>
                <a:close/>
              </a:path>
              <a:path w="73659" h="7620">
                <a:moveTo>
                  <a:pt x="52070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52070" y="6350"/>
                </a:lnTo>
                <a:lnTo>
                  <a:pt x="52070" y="5080"/>
                </a:lnTo>
                <a:close/>
              </a:path>
            </a:pathLst>
          </a:custGeom>
          <a:solidFill>
            <a:srgbClr val="006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0" name="bk object 4450"/>
          <p:cNvSpPr/>
          <p:nvPr/>
        </p:nvSpPr>
        <p:spPr>
          <a:xfrm>
            <a:off x="8557259" y="4850129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43180" y="2540"/>
                </a:moveTo>
                <a:lnTo>
                  <a:pt x="5080" y="2540"/>
                </a:lnTo>
                <a:lnTo>
                  <a:pt x="5080" y="3810"/>
                </a:lnTo>
                <a:lnTo>
                  <a:pt x="43180" y="3810"/>
                </a:lnTo>
                <a:lnTo>
                  <a:pt x="43180" y="2540"/>
                </a:lnTo>
                <a:close/>
              </a:path>
              <a:path w="54609" h="6350">
                <a:moveTo>
                  <a:pt x="49529" y="1270"/>
                </a:moveTo>
                <a:lnTo>
                  <a:pt x="7620" y="1270"/>
                </a:lnTo>
                <a:lnTo>
                  <a:pt x="7620" y="2540"/>
                </a:lnTo>
                <a:lnTo>
                  <a:pt x="49529" y="2540"/>
                </a:lnTo>
                <a:lnTo>
                  <a:pt x="49529" y="1270"/>
                </a:lnTo>
                <a:close/>
              </a:path>
              <a:path w="54609" h="6350">
                <a:moveTo>
                  <a:pt x="54610" y="0"/>
                </a:moveTo>
                <a:lnTo>
                  <a:pt x="10160" y="0"/>
                </a:lnTo>
                <a:lnTo>
                  <a:pt x="10160" y="1270"/>
                </a:lnTo>
                <a:lnTo>
                  <a:pt x="54610" y="1270"/>
                </a:lnTo>
                <a:lnTo>
                  <a:pt x="54610" y="0"/>
                </a:lnTo>
                <a:close/>
              </a:path>
              <a:path w="54609" h="6350">
                <a:moveTo>
                  <a:pt x="33020" y="5080"/>
                </a:moveTo>
                <a:lnTo>
                  <a:pt x="0" y="5080"/>
                </a:lnTo>
                <a:lnTo>
                  <a:pt x="0" y="6350"/>
                </a:lnTo>
                <a:lnTo>
                  <a:pt x="33020" y="6350"/>
                </a:lnTo>
                <a:lnTo>
                  <a:pt x="33020" y="5080"/>
                </a:lnTo>
                <a:close/>
              </a:path>
              <a:path w="54609" h="6350">
                <a:moveTo>
                  <a:pt x="38100" y="3810"/>
                </a:moveTo>
                <a:lnTo>
                  <a:pt x="2540" y="3810"/>
                </a:lnTo>
                <a:lnTo>
                  <a:pt x="2540" y="5080"/>
                </a:lnTo>
                <a:lnTo>
                  <a:pt x="38100" y="5080"/>
                </a:lnTo>
                <a:lnTo>
                  <a:pt x="38100" y="3810"/>
                </a:lnTo>
                <a:close/>
              </a:path>
            </a:pathLst>
          </a:custGeom>
          <a:solidFill>
            <a:srgbClr val="0069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1" name="bk object 4451"/>
          <p:cNvSpPr/>
          <p:nvPr/>
        </p:nvSpPr>
        <p:spPr>
          <a:xfrm>
            <a:off x="8542019" y="4856479"/>
            <a:ext cx="43180" cy="7620"/>
          </a:xfrm>
          <a:custGeom>
            <a:avLst/>
            <a:gdLst/>
            <a:ahLst/>
            <a:cxnLst/>
            <a:rect l="l" t="t" r="r" b="b"/>
            <a:pathLst>
              <a:path w="43179" h="7620">
                <a:moveTo>
                  <a:pt x="35560" y="2540"/>
                </a:moveTo>
                <a:lnTo>
                  <a:pt x="7620" y="2540"/>
                </a:lnTo>
                <a:lnTo>
                  <a:pt x="7620" y="3810"/>
                </a:lnTo>
                <a:lnTo>
                  <a:pt x="35560" y="3810"/>
                </a:lnTo>
                <a:lnTo>
                  <a:pt x="35560" y="2540"/>
                </a:lnTo>
                <a:close/>
              </a:path>
              <a:path w="43179" h="7620">
                <a:moveTo>
                  <a:pt x="39369" y="1270"/>
                </a:moveTo>
                <a:lnTo>
                  <a:pt x="10159" y="1270"/>
                </a:lnTo>
                <a:lnTo>
                  <a:pt x="10159" y="2540"/>
                </a:lnTo>
                <a:lnTo>
                  <a:pt x="39369" y="2540"/>
                </a:lnTo>
                <a:lnTo>
                  <a:pt x="39369" y="1270"/>
                </a:lnTo>
                <a:close/>
              </a:path>
              <a:path w="43179" h="7620">
                <a:moveTo>
                  <a:pt x="43179" y="0"/>
                </a:moveTo>
                <a:lnTo>
                  <a:pt x="12700" y="0"/>
                </a:lnTo>
                <a:lnTo>
                  <a:pt x="12700" y="1270"/>
                </a:lnTo>
                <a:lnTo>
                  <a:pt x="43179" y="1270"/>
                </a:lnTo>
                <a:lnTo>
                  <a:pt x="43179" y="0"/>
                </a:lnTo>
                <a:close/>
              </a:path>
              <a:path w="43179" h="7620">
                <a:moveTo>
                  <a:pt x="27940" y="6350"/>
                </a:moveTo>
                <a:lnTo>
                  <a:pt x="0" y="6350"/>
                </a:lnTo>
                <a:lnTo>
                  <a:pt x="0" y="7620"/>
                </a:lnTo>
                <a:lnTo>
                  <a:pt x="27940" y="7620"/>
                </a:lnTo>
                <a:lnTo>
                  <a:pt x="27940" y="6350"/>
                </a:lnTo>
                <a:close/>
              </a:path>
              <a:path w="43179" h="7620">
                <a:moveTo>
                  <a:pt x="30479" y="5080"/>
                </a:moveTo>
                <a:lnTo>
                  <a:pt x="2539" y="5080"/>
                </a:lnTo>
                <a:lnTo>
                  <a:pt x="2539" y="6350"/>
                </a:lnTo>
                <a:lnTo>
                  <a:pt x="30479" y="6350"/>
                </a:lnTo>
                <a:lnTo>
                  <a:pt x="30479" y="5080"/>
                </a:lnTo>
                <a:close/>
              </a:path>
              <a:path w="43179" h="7620">
                <a:moveTo>
                  <a:pt x="33020" y="3810"/>
                </a:moveTo>
                <a:lnTo>
                  <a:pt x="5079" y="3810"/>
                </a:lnTo>
                <a:lnTo>
                  <a:pt x="5079" y="5080"/>
                </a:lnTo>
                <a:lnTo>
                  <a:pt x="33020" y="5080"/>
                </a:lnTo>
                <a:lnTo>
                  <a:pt x="33020" y="381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2" name="bk object 4452"/>
          <p:cNvSpPr/>
          <p:nvPr/>
        </p:nvSpPr>
        <p:spPr>
          <a:xfrm>
            <a:off x="8526780" y="4864100"/>
            <a:ext cx="40640" cy="7620"/>
          </a:xfrm>
          <a:custGeom>
            <a:avLst/>
            <a:gdLst/>
            <a:ahLst/>
            <a:cxnLst/>
            <a:rect l="l" t="t" r="r" b="b"/>
            <a:pathLst>
              <a:path w="40640" h="7620">
                <a:moveTo>
                  <a:pt x="38100" y="1269"/>
                </a:moveTo>
                <a:lnTo>
                  <a:pt x="10160" y="1269"/>
                </a:lnTo>
                <a:lnTo>
                  <a:pt x="10160" y="2539"/>
                </a:lnTo>
                <a:lnTo>
                  <a:pt x="38100" y="2539"/>
                </a:lnTo>
                <a:lnTo>
                  <a:pt x="38100" y="1269"/>
                </a:lnTo>
                <a:close/>
              </a:path>
              <a:path w="40640" h="7620">
                <a:moveTo>
                  <a:pt x="40640" y="0"/>
                </a:moveTo>
                <a:lnTo>
                  <a:pt x="12700" y="0"/>
                </a:lnTo>
                <a:lnTo>
                  <a:pt x="12700" y="1269"/>
                </a:lnTo>
                <a:lnTo>
                  <a:pt x="40640" y="1269"/>
                </a:lnTo>
                <a:lnTo>
                  <a:pt x="40640" y="0"/>
                </a:lnTo>
                <a:close/>
              </a:path>
              <a:path w="40640" h="7620">
                <a:moveTo>
                  <a:pt x="27940" y="6350"/>
                </a:moveTo>
                <a:lnTo>
                  <a:pt x="0" y="635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6350"/>
                </a:lnTo>
                <a:close/>
              </a:path>
              <a:path w="40640" h="7620">
                <a:moveTo>
                  <a:pt x="30480" y="5080"/>
                </a:moveTo>
                <a:lnTo>
                  <a:pt x="2540" y="5080"/>
                </a:lnTo>
                <a:lnTo>
                  <a:pt x="2540" y="6350"/>
                </a:lnTo>
                <a:lnTo>
                  <a:pt x="30480" y="6350"/>
                </a:lnTo>
                <a:lnTo>
                  <a:pt x="30480" y="5080"/>
                </a:lnTo>
                <a:close/>
              </a:path>
              <a:path w="40640" h="7620">
                <a:moveTo>
                  <a:pt x="33020" y="3810"/>
                </a:moveTo>
                <a:lnTo>
                  <a:pt x="5079" y="3810"/>
                </a:lnTo>
                <a:lnTo>
                  <a:pt x="5079" y="5080"/>
                </a:lnTo>
                <a:lnTo>
                  <a:pt x="33020" y="5080"/>
                </a:lnTo>
                <a:lnTo>
                  <a:pt x="33020" y="3810"/>
                </a:lnTo>
                <a:close/>
              </a:path>
              <a:path w="40640" h="7620">
                <a:moveTo>
                  <a:pt x="35560" y="2540"/>
                </a:moveTo>
                <a:lnTo>
                  <a:pt x="7620" y="2540"/>
                </a:lnTo>
                <a:lnTo>
                  <a:pt x="7620" y="3810"/>
                </a:lnTo>
                <a:lnTo>
                  <a:pt x="35560" y="3810"/>
                </a:lnTo>
                <a:lnTo>
                  <a:pt x="35560" y="2540"/>
                </a:lnTo>
                <a:close/>
              </a:path>
            </a:pathLst>
          </a:custGeom>
          <a:solidFill>
            <a:srgbClr val="006A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3" name="bk object 4453"/>
          <p:cNvSpPr/>
          <p:nvPr/>
        </p:nvSpPr>
        <p:spPr>
          <a:xfrm>
            <a:off x="8511540" y="4871720"/>
            <a:ext cx="40640" cy="7620"/>
          </a:xfrm>
          <a:custGeom>
            <a:avLst/>
            <a:gdLst/>
            <a:ahLst/>
            <a:cxnLst/>
            <a:rect l="l" t="t" r="r" b="b"/>
            <a:pathLst>
              <a:path w="40640" h="7620">
                <a:moveTo>
                  <a:pt x="40640" y="0"/>
                </a:moveTo>
                <a:lnTo>
                  <a:pt x="12700" y="0"/>
                </a:lnTo>
                <a:lnTo>
                  <a:pt x="12700" y="1269"/>
                </a:lnTo>
                <a:lnTo>
                  <a:pt x="40640" y="1269"/>
                </a:lnTo>
                <a:lnTo>
                  <a:pt x="40640" y="0"/>
                </a:lnTo>
                <a:close/>
              </a:path>
              <a:path w="40640" h="7620">
                <a:moveTo>
                  <a:pt x="27940" y="6349"/>
                </a:moveTo>
                <a:lnTo>
                  <a:pt x="0" y="6349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6349"/>
                </a:lnTo>
                <a:close/>
              </a:path>
              <a:path w="40640" h="7620">
                <a:moveTo>
                  <a:pt x="30479" y="5079"/>
                </a:moveTo>
                <a:lnTo>
                  <a:pt x="2539" y="5079"/>
                </a:lnTo>
                <a:lnTo>
                  <a:pt x="2539" y="6349"/>
                </a:lnTo>
                <a:lnTo>
                  <a:pt x="30479" y="6349"/>
                </a:lnTo>
                <a:lnTo>
                  <a:pt x="30479" y="5079"/>
                </a:lnTo>
                <a:close/>
              </a:path>
              <a:path w="40640" h="7620">
                <a:moveTo>
                  <a:pt x="33020" y="3809"/>
                </a:moveTo>
                <a:lnTo>
                  <a:pt x="5079" y="3809"/>
                </a:lnTo>
                <a:lnTo>
                  <a:pt x="5079" y="5079"/>
                </a:lnTo>
                <a:lnTo>
                  <a:pt x="33020" y="5079"/>
                </a:lnTo>
                <a:lnTo>
                  <a:pt x="33020" y="3809"/>
                </a:lnTo>
                <a:close/>
              </a:path>
              <a:path w="40640" h="7620">
                <a:moveTo>
                  <a:pt x="35559" y="2539"/>
                </a:moveTo>
                <a:lnTo>
                  <a:pt x="7619" y="2539"/>
                </a:lnTo>
                <a:lnTo>
                  <a:pt x="7619" y="3809"/>
                </a:lnTo>
                <a:lnTo>
                  <a:pt x="35559" y="3809"/>
                </a:lnTo>
                <a:lnTo>
                  <a:pt x="35559" y="2539"/>
                </a:lnTo>
                <a:close/>
              </a:path>
              <a:path w="40640" h="7620">
                <a:moveTo>
                  <a:pt x="38100" y="1269"/>
                </a:moveTo>
                <a:lnTo>
                  <a:pt x="10159" y="1269"/>
                </a:lnTo>
                <a:lnTo>
                  <a:pt x="10159" y="2539"/>
                </a:lnTo>
                <a:lnTo>
                  <a:pt x="38100" y="2539"/>
                </a:lnTo>
                <a:lnTo>
                  <a:pt x="38100" y="1269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4" name="bk object 4454"/>
          <p:cNvSpPr/>
          <p:nvPr/>
        </p:nvSpPr>
        <p:spPr>
          <a:xfrm>
            <a:off x="8498840" y="4879340"/>
            <a:ext cx="38100" cy="6350"/>
          </a:xfrm>
          <a:custGeom>
            <a:avLst/>
            <a:gdLst/>
            <a:ahLst/>
            <a:cxnLst/>
            <a:rect l="l" t="t" r="r" b="b"/>
            <a:pathLst>
              <a:path w="38100" h="6350">
                <a:moveTo>
                  <a:pt x="27940" y="5079"/>
                </a:moveTo>
                <a:lnTo>
                  <a:pt x="0" y="5079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5079"/>
                </a:lnTo>
                <a:close/>
              </a:path>
              <a:path w="38100" h="6350">
                <a:moveTo>
                  <a:pt x="30479" y="3809"/>
                </a:moveTo>
                <a:lnTo>
                  <a:pt x="2539" y="3809"/>
                </a:lnTo>
                <a:lnTo>
                  <a:pt x="2539" y="5079"/>
                </a:lnTo>
                <a:lnTo>
                  <a:pt x="30479" y="5079"/>
                </a:lnTo>
                <a:lnTo>
                  <a:pt x="30479" y="3809"/>
                </a:lnTo>
                <a:close/>
              </a:path>
              <a:path w="38100" h="6350">
                <a:moveTo>
                  <a:pt x="33020" y="2539"/>
                </a:moveTo>
                <a:lnTo>
                  <a:pt x="5079" y="2539"/>
                </a:lnTo>
                <a:lnTo>
                  <a:pt x="5079" y="3809"/>
                </a:lnTo>
                <a:lnTo>
                  <a:pt x="33020" y="3809"/>
                </a:lnTo>
                <a:lnTo>
                  <a:pt x="33020" y="2539"/>
                </a:lnTo>
                <a:close/>
              </a:path>
              <a:path w="38100" h="6350">
                <a:moveTo>
                  <a:pt x="35559" y="1269"/>
                </a:moveTo>
                <a:lnTo>
                  <a:pt x="7619" y="1269"/>
                </a:lnTo>
                <a:lnTo>
                  <a:pt x="7619" y="2539"/>
                </a:lnTo>
                <a:lnTo>
                  <a:pt x="35559" y="2539"/>
                </a:lnTo>
                <a:lnTo>
                  <a:pt x="35559" y="1269"/>
                </a:lnTo>
                <a:close/>
              </a:path>
              <a:path w="38100" h="6350">
                <a:moveTo>
                  <a:pt x="38100" y="0"/>
                </a:moveTo>
                <a:lnTo>
                  <a:pt x="10159" y="0"/>
                </a:lnTo>
                <a:lnTo>
                  <a:pt x="10159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006C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5" name="bk object 4455"/>
          <p:cNvSpPr/>
          <p:nvPr/>
        </p:nvSpPr>
        <p:spPr>
          <a:xfrm>
            <a:off x="8488680" y="4885690"/>
            <a:ext cx="35560" cy="7620"/>
          </a:xfrm>
          <a:custGeom>
            <a:avLst/>
            <a:gdLst/>
            <a:ahLst/>
            <a:cxnLst/>
            <a:rect l="l" t="t" r="r" b="b"/>
            <a:pathLst>
              <a:path w="35559" h="7620">
                <a:moveTo>
                  <a:pt x="25400" y="5079"/>
                </a:moveTo>
                <a:lnTo>
                  <a:pt x="1270" y="5079"/>
                </a:lnTo>
                <a:lnTo>
                  <a:pt x="1270" y="6349"/>
                </a:lnTo>
                <a:lnTo>
                  <a:pt x="25400" y="6349"/>
                </a:lnTo>
                <a:lnTo>
                  <a:pt x="25400" y="5079"/>
                </a:lnTo>
                <a:close/>
              </a:path>
              <a:path w="35559" h="7620">
                <a:moveTo>
                  <a:pt x="27940" y="3809"/>
                </a:moveTo>
                <a:lnTo>
                  <a:pt x="2540" y="3809"/>
                </a:lnTo>
                <a:lnTo>
                  <a:pt x="2540" y="5079"/>
                </a:lnTo>
                <a:lnTo>
                  <a:pt x="27940" y="5079"/>
                </a:lnTo>
                <a:lnTo>
                  <a:pt x="27940" y="3809"/>
                </a:lnTo>
                <a:close/>
              </a:path>
              <a:path w="35559" h="7620">
                <a:moveTo>
                  <a:pt x="30480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30480" y="3809"/>
                </a:lnTo>
                <a:lnTo>
                  <a:pt x="30480" y="2539"/>
                </a:lnTo>
                <a:close/>
              </a:path>
              <a:path w="35559" h="7620">
                <a:moveTo>
                  <a:pt x="33020" y="1269"/>
                </a:moveTo>
                <a:lnTo>
                  <a:pt x="5079" y="1269"/>
                </a:lnTo>
                <a:lnTo>
                  <a:pt x="5079" y="2539"/>
                </a:lnTo>
                <a:lnTo>
                  <a:pt x="33020" y="2539"/>
                </a:lnTo>
                <a:lnTo>
                  <a:pt x="33020" y="1269"/>
                </a:lnTo>
                <a:close/>
              </a:path>
              <a:path w="35559" h="7620">
                <a:moveTo>
                  <a:pt x="35559" y="0"/>
                </a:moveTo>
                <a:lnTo>
                  <a:pt x="6350" y="0"/>
                </a:lnTo>
                <a:lnTo>
                  <a:pt x="635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  <a:path w="35559" h="7620">
                <a:moveTo>
                  <a:pt x="22859" y="6349"/>
                </a:moveTo>
                <a:lnTo>
                  <a:pt x="0" y="6349"/>
                </a:lnTo>
                <a:lnTo>
                  <a:pt x="0" y="7619"/>
                </a:lnTo>
                <a:lnTo>
                  <a:pt x="22859" y="7619"/>
                </a:lnTo>
                <a:lnTo>
                  <a:pt x="22859" y="6349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6" name="bk object 4456"/>
          <p:cNvSpPr/>
          <p:nvPr/>
        </p:nvSpPr>
        <p:spPr>
          <a:xfrm>
            <a:off x="8481059" y="4893309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2860" y="3809"/>
                </a:moveTo>
                <a:lnTo>
                  <a:pt x="2540" y="3809"/>
                </a:lnTo>
                <a:lnTo>
                  <a:pt x="2540" y="5079"/>
                </a:lnTo>
                <a:lnTo>
                  <a:pt x="22860" y="5079"/>
                </a:lnTo>
                <a:lnTo>
                  <a:pt x="22860" y="3809"/>
                </a:lnTo>
                <a:close/>
              </a:path>
              <a:path w="27940" h="7620">
                <a:moveTo>
                  <a:pt x="24130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24130" y="3809"/>
                </a:lnTo>
                <a:lnTo>
                  <a:pt x="24130" y="2539"/>
                </a:lnTo>
                <a:close/>
              </a:path>
              <a:path w="27940" h="7620">
                <a:moveTo>
                  <a:pt x="25400" y="1269"/>
                </a:moveTo>
                <a:lnTo>
                  <a:pt x="5080" y="1269"/>
                </a:lnTo>
                <a:lnTo>
                  <a:pt x="5080" y="2539"/>
                </a:lnTo>
                <a:lnTo>
                  <a:pt x="25400" y="2539"/>
                </a:lnTo>
                <a:lnTo>
                  <a:pt x="25400" y="1269"/>
                </a:lnTo>
                <a:close/>
              </a:path>
              <a:path w="27940" h="7620">
                <a:moveTo>
                  <a:pt x="27940" y="0"/>
                </a:moveTo>
                <a:lnTo>
                  <a:pt x="6350" y="0"/>
                </a:lnTo>
                <a:lnTo>
                  <a:pt x="635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  <a:path w="27940" h="7620">
                <a:moveTo>
                  <a:pt x="21590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0" y="6350"/>
                </a:lnTo>
                <a:lnTo>
                  <a:pt x="0" y="7619"/>
                </a:lnTo>
                <a:lnTo>
                  <a:pt x="21590" y="7619"/>
                </a:lnTo>
                <a:lnTo>
                  <a:pt x="21590" y="5080"/>
                </a:lnTo>
                <a:close/>
              </a:path>
            </a:pathLst>
          </a:custGeom>
          <a:solidFill>
            <a:srgbClr val="006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7" name="bk object 4457"/>
          <p:cNvSpPr/>
          <p:nvPr/>
        </p:nvSpPr>
        <p:spPr>
          <a:xfrm>
            <a:off x="847470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413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24130" y="3810"/>
                </a:lnTo>
                <a:lnTo>
                  <a:pt x="24130" y="2540"/>
                </a:lnTo>
                <a:close/>
              </a:path>
              <a:path w="26670" h="6350">
                <a:moveTo>
                  <a:pt x="25400" y="1270"/>
                </a:moveTo>
                <a:lnTo>
                  <a:pt x="3810" y="1270"/>
                </a:lnTo>
                <a:lnTo>
                  <a:pt x="3810" y="2540"/>
                </a:lnTo>
                <a:lnTo>
                  <a:pt x="25400" y="2540"/>
                </a:lnTo>
                <a:lnTo>
                  <a:pt x="25400" y="1270"/>
                </a:lnTo>
                <a:close/>
              </a:path>
              <a:path w="26670" h="6350">
                <a:moveTo>
                  <a:pt x="26670" y="0"/>
                </a:moveTo>
                <a:lnTo>
                  <a:pt x="5080" y="0"/>
                </a:lnTo>
                <a:lnTo>
                  <a:pt x="5080" y="1270"/>
                </a:lnTo>
                <a:lnTo>
                  <a:pt x="26670" y="1270"/>
                </a:lnTo>
                <a:lnTo>
                  <a:pt x="26670" y="0"/>
                </a:lnTo>
                <a:close/>
              </a:path>
              <a:path w="26670" h="6350">
                <a:moveTo>
                  <a:pt x="21590" y="5080"/>
                </a:moveTo>
                <a:lnTo>
                  <a:pt x="0" y="5080"/>
                </a:lnTo>
                <a:lnTo>
                  <a:pt x="0" y="6350"/>
                </a:lnTo>
                <a:lnTo>
                  <a:pt x="21590" y="6350"/>
                </a:lnTo>
                <a:lnTo>
                  <a:pt x="21590" y="5080"/>
                </a:lnTo>
                <a:close/>
              </a:path>
              <a:path w="26670" h="6350">
                <a:moveTo>
                  <a:pt x="22860" y="3810"/>
                </a:moveTo>
                <a:lnTo>
                  <a:pt x="1270" y="3810"/>
                </a:lnTo>
                <a:lnTo>
                  <a:pt x="1270" y="5080"/>
                </a:lnTo>
                <a:lnTo>
                  <a:pt x="22860" y="5080"/>
                </a:lnTo>
                <a:lnTo>
                  <a:pt x="22860" y="381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8" name="bk object 4458"/>
          <p:cNvSpPr/>
          <p:nvPr/>
        </p:nvSpPr>
        <p:spPr>
          <a:xfrm>
            <a:off x="8467090" y="4907279"/>
            <a:ext cx="29209" cy="7620"/>
          </a:xfrm>
          <a:custGeom>
            <a:avLst/>
            <a:gdLst/>
            <a:ahLst/>
            <a:cxnLst/>
            <a:rect l="l" t="t" r="r" b="b"/>
            <a:pathLst>
              <a:path w="29209" h="7620">
                <a:moveTo>
                  <a:pt x="26669" y="2540"/>
                </a:moveTo>
                <a:lnTo>
                  <a:pt x="3809" y="2540"/>
                </a:lnTo>
                <a:lnTo>
                  <a:pt x="3809" y="3810"/>
                </a:lnTo>
                <a:lnTo>
                  <a:pt x="26669" y="3810"/>
                </a:lnTo>
                <a:lnTo>
                  <a:pt x="26669" y="2540"/>
                </a:lnTo>
                <a:close/>
              </a:path>
              <a:path w="29209" h="7620">
                <a:moveTo>
                  <a:pt x="27939" y="1270"/>
                </a:moveTo>
                <a:lnTo>
                  <a:pt x="5079" y="1270"/>
                </a:lnTo>
                <a:lnTo>
                  <a:pt x="5079" y="2540"/>
                </a:lnTo>
                <a:lnTo>
                  <a:pt x="27939" y="2540"/>
                </a:lnTo>
                <a:lnTo>
                  <a:pt x="27939" y="1270"/>
                </a:lnTo>
                <a:close/>
              </a:path>
              <a:path w="29209" h="7620">
                <a:moveTo>
                  <a:pt x="29209" y="0"/>
                </a:moveTo>
                <a:lnTo>
                  <a:pt x="6350" y="0"/>
                </a:lnTo>
                <a:lnTo>
                  <a:pt x="635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  <a:path w="29209" h="7620">
                <a:moveTo>
                  <a:pt x="22859" y="6350"/>
                </a:moveTo>
                <a:lnTo>
                  <a:pt x="0" y="6350"/>
                </a:lnTo>
                <a:lnTo>
                  <a:pt x="0" y="7620"/>
                </a:lnTo>
                <a:lnTo>
                  <a:pt x="22859" y="7620"/>
                </a:lnTo>
                <a:lnTo>
                  <a:pt x="22859" y="6350"/>
                </a:lnTo>
                <a:close/>
              </a:path>
              <a:path w="29209" h="7620">
                <a:moveTo>
                  <a:pt x="24129" y="5080"/>
                </a:moveTo>
                <a:lnTo>
                  <a:pt x="1269" y="5080"/>
                </a:lnTo>
                <a:lnTo>
                  <a:pt x="1269" y="6350"/>
                </a:lnTo>
                <a:lnTo>
                  <a:pt x="24129" y="6350"/>
                </a:lnTo>
                <a:lnTo>
                  <a:pt x="24129" y="5080"/>
                </a:lnTo>
                <a:close/>
              </a:path>
              <a:path w="29209" h="7620">
                <a:moveTo>
                  <a:pt x="25399" y="3810"/>
                </a:moveTo>
                <a:lnTo>
                  <a:pt x="2539" y="3810"/>
                </a:lnTo>
                <a:lnTo>
                  <a:pt x="2539" y="5080"/>
                </a:lnTo>
                <a:lnTo>
                  <a:pt x="25399" y="5080"/>
                </a:lnTo>
                <a:lnTo>
                  <a:pt x="25399" y="3810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9" name="bk object 4459"/>
          <p:cNvSpPr/>
          <p:nvPr/>
        </p:nvSpPr>
        <p:spPr>
          <a:xfrm>
            <a:off x="8459469" y="4914900"/>
            <a:ext cx="30480" cy="7620"/>
          </a:xfrm>
          <a:custGeom>
            <a:avLst/>
            <a:gdLst/>
            <a:ahLst/>
            <a:cxnLst/>
            <a:rect l="l" t="t" r="r" b="b"/>
            <a:pathLst>
              <a:path w="30479" h="7620">
                <a:moveTo>
                  <a:pt x="29209" y="1269"/>
                </a:moveTo>
                <a:lnTo>
                  <a:pt x="5079" y="1269"/>
                </a:lnTo>
                <a:lnTo>
                  <a:pt x="5079" y="2539"/>
                </a:lnTo>
                <a:lnTo>
                  <a:pt x="29209" y="2539"/>
                </a:lnTo>
                <a:lnTo>
                  <a:pt x="29209" y="1269"/>
                </a:lnTo>
                <a:close/>
              </a:path>
              <a:path w="30479" h="7620">
                <a:moveTo>
                  <a:pt x="30479" y="0"/>
                </a:moveTo>
                <a:lnTo>
                  <a:pt x="6350" y="0"/>
                </a:lnTo>
                <a:lnTo>
                  <a:pt x="635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  <a:path w="30479" h="7620">
                <a:moveTo>
                  <a:pt x="25400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0" y="6350"/>
                </a:lnTo>
                <a:lnTo>
                  <a:pt x="0" y="7619"/>
                </a:lnTo>
                <a:lnTo>
                  <a:pt x="25400" y="7619"/>
                </a:lnTo>
                <a:lnTo>
                  <a:pt x="25400" y="5080"/>
                </a:lnTo>
                <a:close/>
              </a:path>
              <a:path w="30479" h="7620">
                <a:moveTo>
                  <a:pt x="26669" y="3810"/>
                </a:moveTo>
                <a:lnTo>
                  <a:pt x="2539" y="3810"/>
                </a:lnTo>
                <a:lnTo>
                  <a:pt x="2539" y="5080"/>
                </a:lnTo>
                <a:lnTo>
                  <a:pt x="26669" y="5080"/>
                </a:lnTo>
                <a:lnTo>
                  <a:pt x="26669" y="3810"/>
                </a:lnTo>
                <a:close/>
              </a:path>
              <a:path w="30479" h="7620">
                <a:moveTo>
                  <a:pt x="27939" y="2540"/>
                </a:moveTo>
                <a:lnTo>
                  <a:pt x="3809" y="2540"/>
                </a:lnTo>
                <a:lnTo>
                  <a:pt x="3809" y="3810"/>
                </a:lnTo>
                <a:lnTo>
                  <a:pt x="27939" y="3810"/>
                </a:lnTo>
                <a:lnTo>
                  <a:pt x="27939" y="2540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0" name="bk object 4460"/>
          <p:cNvSpPr/>
          <p:nvPr/>
        </p:nvSpPr>
        <p:spPr>
          <a:xfrm>
            <a:off x="8453119" y="4922520"/>
            <a:ext cx="30480" cy="6350"/>
          </a:xfrm>
          <a:custGeom>
            <a:avLst/>
            <a:gdLst/>
            <a:ahLst/>
            <a:cxnLst/>
            <a:rect l="l" t="t" r="r" b="b"/>
            <a:pathLst>
              <a:path w="30479" h="6350">
                <a:moveTo>
                  <a:pt x="30479" y="0"/>
                </a:moveTo>
                <a:lnTo>
                  <a:pt x="5079" y="0"/>
                </a:lnTo>
                <a:lnTo>
                  <a:pt x="5079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  <a:path w="30479" h="6350">
                <a:moveTo>
                  <a:pt x="25400" y="5079"/>
                </a:moveTo>
                <a:lnTo>
                  <a:pt x="0" y="5079"/>
                </a:lnTo>
                <a:lnTo>
                  <a:pt x="0" y="6349"/>
                </a:lnTo>
                <a:lnTo>
                  <a:pt x="25400" y="6349"/>
                </a:lnTo>
                <a:lnTo>
                  <a:pt x="25400" y="5079"/>
                </a:lnTo>
                <a:close/>
              </a:path>
              <a:path w="30479" h="6350">
                <a:moveTo>
                  <a:pt x="26670" y="3809"/>
                </a:moveTo>
                <a:lnTo>
                  <a:pt x="1270" y="3809"/>
                </a:lnTo>
                <a:lnTo>
                  <a:pt x="1270" y="5079"/>
                </a:lnTo>
                <a:lnTo>
                  <a:pt x="26670" y="5079"/>
                </a:lnTo>
                <a:lnTo>
                  <a:pt x="26670" y="3809"/>
                </a:lnTo>
                <a:close/>
              </a:path>
              <a:path w="30479" h="6350">
                <a:moveTo>
                  <a:pt x="2793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27939" y="3809"/>
                </a:lnTo>
                <a:lnTo>
                  <a:pt x="27939" y="2539"/>
                </a:lnTo>
                <a:close/>
              </a:path>
              <a:path w="30479" h="6350">
                <a:moveTo>
                  <a:pt x="29209" y="1269"/>
                </a:moveTo>
                <a:lnTo>
                  <a:pt x="3809" y="1269"/>
                </a:lnTo>
                <a:lnTo>
                  <a:pt x="3809" y="2539"/>
                </a:lnTo>
                <a:lnTo>
                  <a:pt x="29209" y="2539"/>
                </a:lnTo>
                <a:lnTo>
                  <a:pt x="29209" y="1269"/>
                </a:lnTo>
                <a:close/>
              </a:path>
            </a:pathLst>
          </a:custGeom>
          <a:solidFill>
            <a:srgbClr val="007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1" name="bk object 4461"/>
          <p:cNvSpPr/>
          <p:nvPr/>
        </p:nvSpPr>
        <p:spPr>
          <a:xfrm>
            <a:off x="8445500" y="492887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3020" y="0"/>
                </a:moveTo>
                <a:lnTo>
                  <a:pt x="6350" y="0"/>
                </a:lnTo>
                <a:lnTo>
                  <a:pt x="6350" y="1269"/>
                </a:lnTo>
                <a:lnTo>
                  <a:pt x="33020" y="1269"/>
                </a:lnTo>
                <a:lnTo>
                  <a:pt x="33020" y="0"/>
                </a:lnTo>
                <a:close/>
              </a:path>
              <a:path w="33020" h="7620">
                <a:moveTo>
                  <a:pt x="27940" y="5079"/>
                </a:moveTo>
                <a:lnTo>
                  <a:pt x="1270" y="5079"/>
                </a:lnTo>
                <a:lnTo>
                  <a:pt x="1270" y="6349"/>
                </a:lnTo>
                <a:lnTo>
                  <a:pt x="0" y="6349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5079"/>
                </a:lnTo>
                <a:close/>
              </a:path>
              <a:path w="33020" h="7620">
                <a:moveTo>
                  <a:pt x="29210" y="3809"/>
                </a:moveTo>
                <a:lnTo>
                  <a:pt x="2540" y="3809"/>
                </a:lnTo>
                <a:lnTo>
                  <a:pt x="2540" y="5079"/>
                </a:lnTo>
                <a:lnTo>
                  <a:pt x="29210" y="5079"/>
                </a:lnTo>
                <a:lnTo>
                  <a:pt x="29210" y="3809"/>
                </a:lnTo>
                <a:close/>
              </a:path>
              <a:path w="33020" h="7620">
                <a:moveTo>
                  <a:pt x="30479" y="2539"/>
                </a:moveTo>
                <a:lnTo>
                  <a:pt x="3809" y="2539"/>
                </a:lnTo>
                <a:lnTo>
                  <a:pt x="3809" y="3809"/>
                </a:lnTo>
                <a:lnTo>
                  <a:pt x="30479" y="3809"/>
                </a:lnTo>
                <a:lnTo>
                  <a:pt x="30479" y="2539"/>
                </a:lnTo>
                <a:close/>
              </a:path>
              <a:path w="33020" h="7620">
                <a:moveTo>
                  <a:pt x="31750" y="1269"/>
                </a:moveTo>
                <a:lnTo>
                  <a:pt x="5079" y="1269"/>
                </a:lnTo>
                <a:lnTo>
                  <a:pt x="5079" y="2539"/>
                </a:lnTo>
                <a:lnTo>
                  <a:pt x="31750" y="2539"/>
                </a:lnTo>
                <a:lnTo>
                  <a:pt x="31750" y="1269"/>
                </a:lnTo>
                <a:close/>
              </a:path>
            </a:pathLst>
          </a:custGeom>
          <a:solidFill>
            <a:srgbClr val="0071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2" name="bk object 4462"/>
          <p:cNvSpPr/>
          <p:nvPr/>
        </p:nvSpPr>
        <p:spPr>
          <a:xfrm>
            <a:off x="8437880" y="4936490"/>
            <a:ext cx="34290" cy="7620"/>
          </a:xfrm>
          <a:custGeom>
            <a:avLst/>
            <a:gdLst/>
            <a:ahLst/>
            <a:cxnLst/>
            <a:rect l="l" t="t" r="r" b="b"/>
            <a:pathLst>
              <a:path w="34290" h="7620">
                <a:moveTo>
                  <a:pt x="29210" y="5079"/>
                </a:moveTo>
                <a:lnTo>
                  <a:pt x="1270" y="5079"/>
                </a:lnTo>
                <a:lnTo>
                  <a:pt x="1270" y="6349"/>
                </a:lnTo>
                <a:lnTo>
                  <a:pt x="29210" y="6349"/>
                </a:lnTo>
                <a:lnTo>
                  <a:pt x="29210" y="5079"/>
                </a:lnTo>
                <a:close/>
              </a:path>
              <a:path w="34290" h="7620">
                <a:moveTo>
                  <a:pt x="30480" y="3809"/>
                </a:moveTo>
                <a:lnTo>
                  <a:pt x="2540" y="3809"/>
                </a:lnTo>
                <a:lnTo>
                  <a:pt x="2540" y="5079"/>
                </a:lnTo>
                <a:lnTo>
                  <a:pt x="30480" y="5079"/>
                </a:lnTo>
                <a:lnTo>
                  <a:pt x="30480" y="3809"/>
                </a:lnTo>
                <a:close/>
              </a:path>
              <a:path w="34290" h="7620">
                <a:moveTo>
                  <a:pt x="31750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31750" y="3809"/>
                </a:lnTo>
                <a:lnTo>
                  <a:pt x="31750" y="2539"/>
                </a:lnTo>
                <a:close/>
              </a:path>
              <a:path w="34290" h="7620">
                <a:moveTo>
                  <a:pt x="33020" y="1269"/>
                </a:moveTo>
                <a:lnTo>
                  <a:pt x="5079" y="1269"/>
                </a:lnTo>
                <a:lnTo>
                  <a:pt x="5079" y="2539"/>
                </a:lnTo>
                <a:lnTo>
                  <a:pt x="33020" y="2539"/>
                </a:lnTo>
                <a:lnTo>
                  <a:pt x="33020" y="1269"/>
                </a:lnTo>
                <a:close/>
              </a:path>
              <a:path w="34290" h="7620">
                <a:moveTo>
                  <a:pt x="34290" y="0"/>
                </a:moveTo>
                <a:lnTo>
                  <a:pt x="6350" y="0"/>
                </a:lnTo>
                <a:lnTo>
                  <a:pt x="6350" y="1269"/>
                </a:lnTo>
                <a:lnTo>
                  <a:pt x="34290" y="1269"/>
                </a:lnTo>
                <a:lnTo>
                  <a:pt x="34290" y="0"/>
                </a:lnTo>
                <a:close/>
              </a:path>
              <a:path w="34290" h="7620">
                <a:moveTo>
                  <a:pt x="29209" y="6349"/>
                </a:moveTo>
                <a:lnTo>
                  <a:pt x="0" y="6349"/>
                </a:lnTo>
                <a:lnTo>
                  <a:pt x="0" y="7619"/>
                </a:lnTo>
                <a:lnTo>
                  <a:pt x="29209" y="7619"/>
                </a:lnTo>
                <a:lnTo>
                  <a:pt x="29209" y="6349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3" name="bk object 4463"/>
          <p:cNvSpPr/>
          <p:nvPr/>
        </p:nvSpPr>
        <p:spPr>
          <a:xfrm>
            <a:off x="8435340" y="4944109"/>
            <a:ext cx="30480" cy="6350"/>
          </a:xfrm>
          <a:custGeom>
            <a:avLst/>
            <a:gdLst/>
            <a:ahLst/>
            <a:cxnLst/>
            <a:rect l="l" t="t" r="r" b="b"/>
            <a:pathLst>
              <a:path w="30479" h="6350">
                <a:moveTo>
                  <a:pt x="29209" y="1269"/>
                </a:moveTo>
                <a:lnTo>
                  <a:pt x="1269" y="1269"/>
                </a:lnTo>
                <a:lnTo>
                  <a:pt x="1269" y="5079"/>
                </a:lnTo>
                <a:lnTo>
                  <a:pt x="26669" y="5079"/>
                </a:lnTo>
                <a:lnTo>
                  <a:pt x="26669" y="3809"/>
                </a:lnTo>
                <a:lnTo>
                  <a:pt x="27939" y="3809"/>
                </a:lnTo>
                <a:lnTo>
                  <a:pt x="27939" y="2539"/>
                </a:lnTo>
                <a:lnTo>
                  <a:pt x="29209" y="2539"/>
                </a:lnTo>
                <a:lnTo>
                  <a:pt x="29209" y="1269"/>
                </a:lnTo>
                <a:close/>
              </a:path>
              <a:path w="30479" h="6350">
                <a:moveTo>
                  <a:pt x="30479" y="0"/>
                </a:moveTo>
                <a:lnTo>
                  <a:pt x="2539" y="0"/>
                </a:lnTo>
                <a:lnTo>
                  <a:pt x="2539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  <a:path w="30479" h="6350">
                <a:moveTo>
                  <a:pt x="25400" y="5080"/>
                </a:moveTo>
                <a:lnTo>
                  <a:pt x="0" y="5080"/>
                </a:lnTo>
                <a:lnTo>
                  <a:pt x="0" y="6350"/>
                </a:lnTo>
                <a:lnTo>
                  <a:pt x="25400" y="6350"/>
                </a:lnTo>
                <a:lnTo>
                  <a:pt x="25400" y="508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4" name="bk object 4464"/>
          <p:cNvSpPr/>
          <p:nvPr/>
        </p:nvSpPr>
        <p:spPr>
          <a:xfrm>
            <a:off x="8432800" y="4950459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5400" y="2539"/>
                </a:moveTo>
                <a:lnTo>
                  <a:pt x="1270" y="2539"/>
                </a:lnTo>
                <a:lnTo>
                  <a:pt x="1270" y="5079"/>
                </a:lnTo>
                <a:lnTo>
                  <a:pt x="25400" y="5079"/>
                </a:lnTo>
                <a:lnTo>
                  <a:pt x="25400" y="2539"/>
                </a:lnTo>
                <a:close/>
              </a:path>
              <a:path w="27940" h="7620">
                <a:moveTo>
                  <a:pt x="27940" y="0"/>
                </a:moveTo>
                <a:lnTo>
                  <a:pt x="2540" y="0"/>
                </a:lnTo>
                <a:lnTo>
                  <a:pt x="2540" y="2539"/>
                </a:lnTo>
                <a:lnTo>
                  <a:pt x="26670" y="2539"/>
                </a:lnTo>
                <a:lnTo>
                  <a:pt x="2667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  <a:path w="27940" h="7620">
                <a:moveTo>
                  <a:pt x="24129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0" y="6350"/>
                </a:lnTo>
                <a:lnTo>
                  <a:pt x="0" y="7619"/>
                </a:lnTo>
                <a:lnTo>
                  <a:pt x="24129" y="7619"/>
                </a:lnTo>
                <a:lnTo>
                  <a:pt x="24129" y="5080"/>
                </a:lnTo>
                <a:close/>
              </a:path>
            </a:pathLst>
          </a:custGeom>
          <a:solidFill>
            <a:srgbClr val="0073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5" name="bk object 4465"/>
          <p:cNvSpPr/>
          <p:nvPr/>
        </p:nvSpPr>
        <p:spPr>
          <a:xfrm>
            <a:off x="8430259" y="4958079"/>
            <a:ext cx="26670" cy="7620"/>
          </a:xfrm>
          <a:custGeom>
            <a:avLst/>
            <a:gdLst/>
            <a:ahLst/>
            <a:cxnLst/>
            <a:rect l="l" t="t" r="r" b="b"/>
            <a:pathLst>
              <a:path w="26670" h="7620">
                <a:moveTo>
                  <a:pt x="25400" y="1270"/>
                </a:moveTo>
                <a:lnTo>
                  <a:pt x="1270" y="1270"/>
                </a:lnTo>
                <a:lnTo>
                  <a:pt x="1270" y="3810"/>
                </a:lnTo>
                <a:lnTo>
                  <a:pt x="25400" y="3810"/>
                </a:lnTo>
                <a:lnTo>
                  <a:pt x="25400" y="1270"/>
                </a:lnTo>
                <a:close/>
              </a:path>
              <a:path w="26670" h="7620">
                <a:moveTo>
                  <a:pt x="26670" y="0"/>
                </a:moveTo>
                <a:lnTo>
                  <a:pt x="2540" y="0"/>
                </a:lnTo>
                <a:lnTo>
                  <a:pt x="2540" y="1270"/>
                </a:lnTo>
                <a:lnTo>
                  <a:pt x="26670" y="1270"/>
                </a:lnTo>
                <a:lnTo>
                  <a:pt x="26670" y="0"/>
                </a:lnTo>
                <a:close/>
              </a:path>
              <a:path w="26670" h="7620">
                <a:moveTo>
                  <a:pt x="24129" y="3810"/>
                </a:moveTo>
                <a:lnTo>
                  <a:pt x="1270" y="3810"/>
                </a:lnTo>
                <a:lnTo>
                  <a:pt x="1270" y="5080"/>
                </a:lnTo>
                <a:lnTo>
                  <a:pt x="0" y="5080"/>
                </a:lnTo>
                <a:lnTo>
                  <a:pt x="0" y="7620"/>
                </a:lnTo>
                <a:lnTo>
                  <a:pt x="24129" y="7620"/>
                </a:lnTo>
                <a:lnTo>
                  <a:pt x="24129" y="3810"/>
                </a:lnTo>
                <a:close/>
              </a:path>
            </a:pathLst>
          </a:custGeom>
          <a:solidFill>
            <a:srgbClr val="0074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6" name="bk object 4466"/>
          <p:cNvSpPr/>
          <p:nvPr/>
        </p:nvSpPr>
        <p:spPr>
          <a:xfrm>
            <a:off x="8427719" y="4965700"/>
            <a:ext cx="25400" cy="6350"/>
          </a:xfrm>
          <a:custGeom>
            <a:avLst/>
            <a:gdLst/>
            <a:ahLst/>
            <a:cxnLst/>
            <a:rect l="l" t="t" r="r" b="b"/>
            <a:pathLst>
              <a:path w="25400" h="6350">
                <a:moveTo>
                  <a:pt x="25399" y="0"/>
                </a:moveTo>
                <a:lnTo>
                  <a:pt x="2539" y="0"/>
                </a:lnTo>
                <a:lnTo>
                  <a:pt x="2539" y="1269"/>
                </a:lnTo>
                <a:lnTo>
                  <a:pt x="25399" y="1269"/>
                </a:lnTo>
                <a:lnTo>
                  <a:pt x="25399" y="0"/>
                </a:lnTo>
                <a:close/>
              </a:path>
              <a:path w="25400" h="6350">
                <a:moveTo>
                  <a:pt x="25400" y="1270"/>
                </a:moveTo>
                <a:lnTo>
                  <a:pt x="1270" y="1270"/>
                </a:lnTo>
                <a:lnTo>
                  <a:pt x="1270" y="5080"/>
                </a:lnTo>
                <a:lnTo>
                  <a:pt x="0" y="5080"/>
                </a:lnTo>
                <a:lnTo>
                  <a:pt x="0" y="6350"/>
                </a:lnTo>
                <a:lnTo>
                  <a:pt x="24129" y="6350"/>
                </a:lnTo>
                <a:lnTo>
                  <a:pt x="24129" y="3810"/>
                </a:lnTo>
                <a:lnTo>
                  <a:pt x="25400" y="3810"/>
                </a:lnTo>
                <a:lnTo>
                  <a:pt x="25400" y="127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7" name="bk object 4467"/>
          <p:cNvSpPr/>
          <p:nvPr/>
        </p:nvSpPr>
        <p:spPr>
          <a:xfrm>
            <a:off x="8426450" y="4972050"/>
            <a:ext cx="25400" cy="7620"/>
          </a:xfrm>
          <a:custGeom>
            <a:avLst/>
            <a:gdLst/>
            <a:ahLst/>
            <a:cxnLst/>
            <a:rect l="l" t="t" r="r" b="b"/>
            <a:pathLst>
              <a:path w="25400" h="7620">
                <a:moveTo>
                  <a:pt x="25400" y="0"/>
                </a:moveTo>
                <a:lnTo>
                  <a:pt x="1270" y="0"/>
                </a:lnTo>
                <a:lnTo>
                  <a:pt x="127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  <a:path w="25400" h="7620">
                <a:moveTo>
                  <a:pt x="22859" y="3810"/>
                </a:moveTo>
                <a:lnTo>
                  <a:pt x="0" y="3810"/>
                </a:lnTo>
                <a:lnTo>
                  <a:pt x="0" y="7619"/>
                </a:lnTo>
                <a:lnTo>
                  <a:pt x="22859" y="7619"/>
                </a:lnTo>
                <a:lnTo>
                  <a:pt x="22859" y="3810"/>
                </a:lnTo>
                <a:close/>
              </a:path>
              <a:path w="25400" h="7620">
                <a:moveTo>
                  <a:pt x="24129" y="1270"/>
                </a:moveTo>
                <a:lnTo>
                  <a:pt x="1270" y="1270"/>
                </a:lnTo>
                <a:lnTo>
                  <a:pt x="1270" y="3810"/>
                </a:lnTo>
                <a:lnTo>
                  <a:pt x="24129" y="3810"/>
                </a:lnTo>
                <a:lnTo>
                  <a:pt x="24129" y="127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8" name="bk object 4468"/>
          <p:cNvSpPr/>
          <p:nvPr/>
        </p:nvSpPr>
        <p:spPr>
          <a:xfrm>
            <a:off x="8425180" y="4979670"/>
            <a:ext cx="22860" cy="7620"/>
          </a:xfrm>
          <a:custGeom>
            <a:avLst/>
            <a:gdLst/>
            <a:ahLst/>
            <a:cxnLst/>
            <a:rect l="l" t="t" r="r" b="b"/>
            <a:pathLst>
              <a:path w="22859" h="7620">
                <a:moveTo>
                  <a:pt x="22860" y="0"/>
                </a:moveTo>
                <a:lnTo>
                  <a:pt x="1270" y="0"/>
                </a:lnTo>
                <a:lnTo>
                  <a:pt x="1270" y="2539"/>
                </a:lnTo>
                <a:lnTo>
                  <a:pt x="0" y="2539"/>
                </a:lnTo>
                <a:lnTo>
                  <a:pt x="0" y="7619"/>
                </a:lnTo>
                <a:lnTo>
                  <a:pt x="21590" y="7619"/>
                </a:lnTo>
                <a:lnTo>
                  <a:pt x="21590" y="3809"/>
                </a:lnTo>
                <a:lnTo>
                  <a:pt x="22859" y="3809"/>
                </a:lnTo>
                <a:lnTo>
                  <a:pt x="22860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9" name="bk object 4469"/>
          <p:cNvSpPr/>
          <p:nvPr/>
        </p:nvSpPr>
        <p:spPr>
          <a:xfrm>
            <a:off x="8423909" y="4987290"/>
            <a:ext cx="21590" cy="7620"/>
          </a:xfrm>
          <a:custGeom>
            <a:avLst/>
            <a:gdLst/>
            <a:ahLst/>
            <a:cxnLst/>
            <a:rect l="l" t="t" r="r" b="b"/>
            <a:pathLst>
              <a:path w="21590" h="7620">
                <a:moveTo>
                  <a:pt x="21590" y="0"/>
                </a:moveTo>
                <a:lnTo>
                  <a:pt x="1270" y="0"/>
                </a:lnTo>
                <a:lnTo>
                  <a:pt x="1270" y="1270"/>
                </a:lnTo>
                <a:lnTo>
                  <a:pt x="0" y="1270"/>
                </a:lnTo>
                <a:lnTo>
                  <a:pt x="0" y="5080"/>
                </a:lnTo>
                <a:lnTo>
                  <a:pt x="21590" y="5080"/>
                </a:lnTo>
                <a:lnTo>
                  <a:pt x="21590" y="0"/>
                </a:lnTo>
                <a:close/>
              </a:path>
              <a:path w="21590" h="7620">
                <a:moveTo>
                  <a:pt x="20320" y="5080"/>
                </a:moveTo>
                <a:lnTo>
                  <a:pt x="0" y="5080"/>
                </a:lnTo>
                <a:lnTo>
                  <a:pt x="0" y="7620"/>
                </a:lnTo>
                <a:lnTo>
                  <a:pt x="20320" y="7620"/>
                </a:lnTo>
                <a:lnTo>
                  <a:pt x="20320" y="5080"/>
                </a:lnTo>
                <a:close/>
              </a:path>
            </a:pathLst>
          </a:custGeom>
          <a:solidFill>
            <a:srgbClr val="0077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0" name="bk object 4470"/>
          <p:cNvSpPr/>
          <p:nvPr/>
        </p:nvSpPr>
        <p:spPr>
          <a:xfrm>
            <a:off x="8422640" y="4994909"/>
            <a:ext cx="21590" cy="6350"/>
          </a:xfrm>
          <a:custGeom>
            <a:avLst/>
            <a:gdLst/>
            <a:ahLst/>
            <a:cxnLst/>
            <a:rect l="l" t="t" r="r" b="b"/>
            <a:pathLst>
              <a:path w="21590" h="6350">
                <a:moveTo>
                  <a:pt x="21590" y="0"/>
                </a:moveTo>
                <a:lnTo>
                  <a:pt x="0" y="0"/>
                </a:lnTo>
                <a:lnTo>
                  <a:pt x="0" y="5079"/>
                </a:lnTo>
                <a:lnTo>
                  <a:pt x="20320" y="5079"/>
                </a:lnTo>
                <a:lnTo>
                  <a:pt x="20320" y="1269"/>
                </a:lnTo>
                <a:lnTo>
                  <a:pt x="21590" y="1269"/>
                </a:lnTo>
                <a:lnTo>
                  <a:pt x="21590" y="0"/>
                </a:lnTo>
                <a:close/>
              </a:path>
              <a:path w="21590" h="6350">
                <a:moveTo>
                  <a:pt x="19050" y="5080"/>
                </a:moveTo>
                <a:lnTo>
                  <a:pt x="0" y="5080"/>
                </a:lnTo>
                <a:lnTo>
                  <a:pt x="0" y="6350"/>
                </a:lnTo>
                <a:lnTo>
                  <a:pt x="19050" y="6350"/>
                </a:lnTo>
                <a:lnTo>
                  <a:pt x="19050" y="508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1" name="bk object 4471"/>
          <p:cNvSpPr/>
          <p:nvPr/>
        </p:nvSpPr>
        <p:spPr>
          <a:xfrm>
            <a:off x="8420100" y="5001259"/>
            <a:ext cx="21590" cy="7620"/>
          </a:xfrm>
          <a:custGeom>
            <a:avLst/>
            <a:gdLst/>
            <a:ahLst/>
            <a:cxnLst/>
            <a:rect l="l" t="t" r="r" b="b"/>
            <a:pathLst>
              <a:path w="21590" h="7620">
                <a:moveTo>
                  <a:pt x="21590" y="0"/>
                </a:moveTo>
                <a:lnTo>
                  <a:pt x="1270" y="0"/>
                </a:lnTo>
                <a:lnTo>
                  <a:pt x="1270" y="3809"/>
                </a:lnTo>
                <a:lnTo>
                  <a:pt x="21590" y="3809"/>
                </a:lnTo>
                <a:lnTo>
                  <a:pt x="21590" y="0"/>
                </a:lnTo>
                <a:close/>
              </a:path>
              <a:path w="21590" h="7620">
                <a:moveTo>
                  <a:pt x="20320" y="3810"/>
                </a:moveTo>
                <a:lnTo>
                  <a:pt x="1270" y="3810"/>
                </a:lnTo>
                <a:lnTo>
                  <a:pt x="1270" y="6350"/>
                </a:lnTo>
                <a:lnTo>
                  <a:pt x="0" y="6350"/>
                </a:lnTo>
                <a:lnTo>
                  <a:pt x="0" y="7619"/>
                </a:lnTo>
                <a:lnTo>
                  <a:pt x="20320" y="7619"/>
                </a:lnTo>
                <a:lnTo>
                  <a:pt x="20320" y="381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2" name="bk object 4472"/>
          <p:cNvSpPr/>
          <p:nvPr/>
        </p:nvSpPr>
        <p:spPr>
          <a:xfrm>
            <a:off x="8420100" y="5008879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20320" y="3810"/>
                </a:moveTo>
                <a:lnTo>
                  <a:pt x="1270" y="3810"/>
                </a:lnTo>
                <a:lnTo>
                  <a:pt x="1270" y="7620"/>
                </a:lnTo>
                <a:lnTo>
                  <a:pt x="20320" y="7620"/>
                </a:lnTo>
                <a:lnTo>
                  <a:pt x="20320" y="3810"/>
                </a:lnTo>
                <a:close/>
              </a:path>
              <a:path w="20320" h="7620">
                <a:moveTo>
                  <a:pt x="19050" y="0"/>
                </a:moveTo>
                <a:lnTo>
                  <a:pt x="0" y="0"/>
                </a:lnTo>
                <a:lnTo>
                  <a:pt x="0" y="3810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3" name="bk object 4473"/>
          <p:cNvSpPr/>
          <p:nvPr/>
        </p:nvSpPr>
        <p:spPr>
          <a:xfrm>
            <a:off x="8422640" y="5016500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20" h="6350">
                <a:moveTo>
                  <a:pt x="19050" y="0"/>
                </a:moveTo>
                <a:lnTo>
                  <a:pt x="0" y="0"/>
                </a:lnTo>
                <a:lnTo>
                  <a:pt x="0" y="5080"/>
                </a:lnTo>
                <a:lnTo>
                  <a:pt x="1269" y="5080"/>
                </a:lnTo>
                <a:lnTo>
                  <a:pt x="1269" y="6350"/>
                </a:lnTo>
                <a:lnTo>
                  <a:pt x="20319" y="6350"/>
                </a:lnTo>
                <a:lnTo>
                  <a:pt x="20320" y="3810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007A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4" name="bk object 4474"/>
          <p:cNvSpPr/>
          <p:nvPr/>
        </p:nvSpPr>
        <p:spPr>
          <a:xfrm>
            <a:off x="8423909" y="5022850"/>
            <a:ext cx="21590" cy="7620"/>
          </a:xfrm>
          <a:custGeom>
            <a:avLst/>
            <a:gdLst/>
            <a:ahLst/>
            <a:cxnLst/>
            <a:rect l="l" t="t" r="r" b="b"/>
            <a:pathLst>
              <a:path w="21590" h="7620">
                <a:moveTo>
                  <a:pt x="21590" y="6350"/>
                </a:moveTo>
                <a:lnTo>
                  <a:pt x="2540" y="6350"/>
                </a:lnTo>
                <a:lnTo>
                  <a:pt x="2540" y="7619"/>
                </a:lnTo>
                <a:lnTo>
                  <a:pt x="21590" y="7619"/>
                </a:lnTo>
                <a:lnTo>
                  <a:pt x="21590" y="6350"/>
                </a:lnTo>
                <a:close/>
              </a:path>
              <a:path w="21590" h="7620">
                <a:moveTo>
                  <a:pt x="20320" y="2539"/>
                </a:moveTo>
                <a:lnTo>
                  <a:pt x="1270" y="2539"/>
                </a:lnTo>
                <a:lnTo>
                  <a:pt x="1270" y="6350"/>
                </a:lnTo>
                <a:lnTo>
                  <a:pt x="20320" y="6350"/>
                </a:lnTo>
                <a:lnTo>
                  <a:pt x="20320" y="2539"/>
                </a:lnTo>
                <a:close/>
              </a:path>
              <a:path w="21590" h="7620">
                <a:moveTo>
                  <a:pt x="19050" y="0"/>
                </a:moveTo>
                <a:lnTo>
                  <a:pt x="0" y="0"/>
                </a:lnTo>
                <a:lnTo>
                  <a:pt x="0" y="253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5" name="bk object 4475"/>
          <p:cNvSpPr/>
          <p:nvPr/>
        </p:nvSpPr>
        <p:spPr>
          <a:xfrm>
            <a:off x="8426450" y="5030470"/>
            <a:ext cx="21590" cy="7620"/>
          </a:xfrm>
          <a:custGeom>
            <a:avLst/>
            <a:gdLst/>
            <a:ahLst/>
            <a:cxnLst/>
            <a:rect l="l" t="t" r="r" b="b"/>
            <a:pathLst>
              <a:path w="21590" h="7620">
                <a:moveTo>
                  <a:pt x="21590" y="6349"/>
                </a:moveTo>
                <a:lnTo>
                  <a:pt x="2540" y="6349"/>
                </a:lnTo>
                <a:lnTo>
                  <a:pt x="2540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1590" h="7620">
                <a:moveTo>
                  <a:pt x="20320" y="2539"/>
                </a:moveTo>
                <a:lnTo>
                  <a:pt x="1270" y="2539"/>
                </a:lnTo>
                <a:lnTo>
                  <a:pt x="1270" y="6349"/>
                </a:lnTo>
                <a:lnTo>
                  <a:pt x="20320" y="6349"/>
                </a:lnTo>
                <a:lnTo>
                  <a:pt x="20320" y="2539"/>
                </a:lnTo>
                <a:close/>
              </a:path>
              <a:path w="21590" h="7620">
                <a:moveTo>
                  <a:pt x="19050" y="0"/>
                </a:moveTo>
                <a:lnTo>
                  <a:pt x="0" y="0"/>
                </a:lnTo>
                <a:lnTo>
                  <a:pt x="0" y="253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6" name="bk object 4476"/>
          <p:cNvSpPr/>
          <p:nvPr/>
        </p:nvSpPr>
        <p:spPr>
          <a:xfrm>
            <a:off x="8428990" y="5038090"/>
            <a:ext cx="21590" cy="7620"/>
          </a:xfrm>
          <a:custGeom>
            <a:avLst/>
            <a:gdLst/>
            <a:ahLst/>
            <a:cxnLst/>
            <a:rect l="l" t="t" r="r" b="b"/>
            <a:pathLst>
              <a:path w="21590" h="7620">
                <a:moveTo>
                  <a:pt x="19050" y="0"/>
                </a:moveTo>
                <a:lnTo>
                  <a:pt x="0" y="0"/>
                </a:lnTo>
                <a:lnTo>
                  <a:pt x="0" y="3810"/>
                </a:lnTo>
                <a:lnTo>
                  <a:pt x="1269" y="3810"/>
                </a:lnTo>
                <a:lnTo>
                  <a:pt x="1269" y="6350"/>
                </a:lnTo>
                <a:lnTo>
                  <a:pt x="20319" y="6350"/>
                </a:lnTo>
                <a:lnTo>
                  <a:pt x="20320" y="2540"/>
                </a:lnTo>
                <a:lnTo>
                  <a:pt x="19050" y="2540"/>
                </a:lnTo>
                <a:lnTo>
                  <a:pt x="19050" y="0"/>
                </a:lnTo>
                <a:close/>
              </a:path>
              <a:path w="21590" h="7620">
                <a:moveTo>
                  <a:pt x="21589" y="6350"/>
                </a:moveTo>
                <a:lnTo>
                  <a:pt x="1269" y="6350"/>
                </a:lnTo>
                <a:lnTo>
                  <a:pt x="1269" y="7620"/>
                </a:lnTo>
                <a:lnTo>
                  <a:pt x="21589" y="7620"/>
                </a:lnTo>
                <a:lnTo>
                  <a:pt x="21589" y="635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7" name="bk object 4477"/>
          <p:cNvSpPr/>
          <p:nvPr/>
        </p:nvSpPr>
        <p:spPr>
          <a:xfrm>
            <a:off x="8431530" y="5045709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20" h="6350">
                <a:moveTo>
                  <a:pt x="19050" y="0"/>
                </a:moveTo>
                <a:lnTo>
                  <a:pt x="0" y="0"/>
                </a:lnTo>
                <a:lnTo>
                  <a:pt x="0" y="3809"/>
                </a:lnTo>
                <a:lnTo>
                  <a:pt x="20320" y="3809"/>
                </a:lnTo>
                <a:lnTo>
                  <a:pt x="20320" y="253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  <a:path w="20320" h="6350">
                <a:moveTo>
                  <a:pt x="20320" y="3810"/>
                </a:moveTo>
                <a:lnTo>
                  <a:pt x="1270" y="3810"/>
                </a:lnTo>
                <a:lnTo>
                  <a:pt x="1270" y="6350"/>
                </a:lnTo>
                <a:lnTo>
                  <a:pt x="20320" y="6350"/>
                </a:lnTo>
                <a:lnTo>
                  <a:pt x="20320" y="381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8" name="bk object 4478"/>
          <p:cNvSpPr/>
          <p:nvPr/>
        </p:nvSpPr>
        <p:spPr>
          <a:xfrm>
            <a:off x="8432800" y="5052059"/>
            <a:ext cx="22860" cy="7620"/>
          </a:xfrm>
          <a:custGeom>
            <a:avLst/>
            <a:gdLst/>
            <a:ahLst/>
            <a:cxnLst/>
            <a:rect l="l" t="t" r="r" b="b"/>
            <a:pathLst>
              <a:path w="22859" h="762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5079"/>
                </a:lnTo>
                <a:lnTo>
                  <a:pt x="21590" y="5079"/>
                </a:lnTo>
                <a:lnTo>
                  <a:pt x="21590" y="2539"/>
                </a:lnTo>
                <a:lnTo>
                  <a:pt x="20320" y="2539"/>
                </a:lnTo>
                <a:lnTo>
                  <a:pt x="20320" y="0"/>
                </a:lnTo>
                <a:close/>
              </a:path>
              <a:path w="22859" h="7620">
                <a:moveTo>
                  <a:pt x="21590" y="5080"/>
                </a:moveTo>
                <a:lnTo>
                  <a:pt x="2540" y="5080"/>
                </a:lnTo>
                <a:lnTo>
                  <a:pt x="2540" y="7619"/>
                </a:lnTo>
                <a:lnTo>
                  <a:pt x="22860" y="7619"/>
                </a:lnTo>
                <a:lnTo>
                  <a:pt x="22860" y="6350"/>
                </a:lnTo>
                <a:lnTo>
                  <a:pt x="21590" y="6350"/>
                </a:lnTo>
                <a:lnTo>
                  <a:pt x="21590" y="508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9" name="bk object 4479"/>
          <p:cNvSpPr/>
          <p:nvPr/>
        </p:nvSpPr>
        <p:spPr>
          <a:xfrm>
            <a:off x="8435340" y="5059679"/>
            <a:ext cx="22860" cy="7620"/>
          </a:xfrm>
          <a:custGeom>
            <a:avLst/>
            <a:gdLst/>
            <a:ahLst/>
            <a:cxnLst/>
            <a:rect l="l" t="t" r="r" b="b"/>
            <a:pathLst>
              <a:path w="22859" h="7620">
                <a:moveTo>
                  <a:pt x="22859" y="6350"/>
                </a:moveTo>
                <a:lnTo>
                  <a:pt x="2539" y="6350"/>
                </a:lnTo>
                <a:lnTo>
                  <a:pt x="2539" y="7620"/>
                </a:lnTo>
                <a:lnTo>
                  <a:pt x="22859" y="7620"/>
                </a:lnTo>
                <a:lnTo>
                  <a:pt x="22859" y="6350"/>
                </a:lnTo>
                <a:close/>
              </a:path>
              <a:path w="22859" h="7620">
                <a:moveTo>
                  <a:pt x="21589" y="2540"/>
                </a:moveTo>
                <a:lnTo>
                  <a:pt x="1269" y="2540"/>
                </a:lnTo>
                <a:lnTo>
                  <a:pt x="1269" y="6350"/>
                </a:lnTo>
                <a:lnTo>
                  <a:pt x="21589" y="6350"/>
                </a:lnTo>
                <a:lnTo>
                  <a:pt x="21589" y="2540"/>
                </a:lnTo>
                <a:close/>
              </a:path>
              <a:path w="22859" h="7620">
                <a:moveTo>
                  <a:pt x="20320" y="0"/>
                </a:moveTo>
                <a:lnTo>
                  <a:pt x="0" y="0"/>
                </a:lnTo>
                <a:lnTo>
                  <a:pt x="0" y="2540"/>
                </a:lnTo>
                <a:lnTo>
                  <a:pt x="20320" y="2540"/>
                </a:lnTo>
                <a:lnTo>
                  <a:pt x="20320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0" name="bk object 4480"/>
          <p:cNvSpPr/>
          <p:nvPr/>
        </p:nvSpPr>
        <p:spPr>
          <a:xfrm>
            <a:off x="8437880" y="5067300"/>
            <a:ext cx="25400" cy="6350"/>
          </a:xfrm>
          <a:custGeom>
            <a:avLst/>
            <a:gdLst/>
            <a:ahLst/>
            <a:cxnLst/>
            <a:rect l="l" t="t" r="r" b="b"/>
            <a:pathLst>
              <a:path w="25400" h="6350">
                <a:moveTo>
                  <a:pt x="2159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21590" y="2539"/>
                </a:lnTo>
                <a:lnTo>
                  <a:pt x="21590" y="1269"/>
                </a:lnTo>
                <a:close/>
              </a:path>
              <a:path w="25400" h="635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  <a:path w="25400" h="6350">
                <a:moveTo>
                  <a:pt x="25400" y="5080"/>
                </a:moveTo>
                <a:lnTo>
                  <a:pt x="3810" y="5080"/>
                </a:lnTo>
                <a:lnTo>
                  <a:pt x="3810" y="6350"/>
                </a:lnTo>
                <a:lnTo>
                  <a:pt x="25400" y="6350"/>
                </a:lnTo>
                <a:lnTo>
                  <a:pt x="25400" y="5080"/>
                </a:lnTo>
                <a:close/>
              </a:path>
              <a:path w="25400" h="6350">
                <a:moveTo>
                  <a:pt x="24130" y="3810"/>
                </a:moveTo>
                <a:lnTo>
                  <a:pt x="2540" y="3810"/>
                </a:lnTo>
                <a:lnTo>
                  <a:pt x="2540" y="5080"/>
                </a:lnTo>
                <a:lnTo>
                  <a:pt x="24130" y="5080"/>
                </a:lnTo>
                <a:lnTo>
                  <a:pt x="24130" y="3810"/>
                </a:lnTo>
                <a:close/>
              </a:path>
              <a:path w="25400" h="6350">
                <a:moveTo>
                  <a:pt x="2286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22860" y="3810"/>
                </a:lnTo>
                <a:lnTo>
                  <a:pt x="22860" y="254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1" name="bk object 4481"/>
          <p:cNvSpPr/>
          <p:nvPr/>
        </p:nvSpPr>
        <p:spPr>
          <a:xfrm>
            <a:off x="8441690" y="5073650"/>
            <a:ext cx="29209" cy="7620"/>
          </a:xfrm>
          <a:custGeom>
            <a:avLst/>
            <a:gdLst/>
            <a:ahLst/>
            <a:cxnLst/>
            <a:rect l="l" t="t" r="r" b="b"/>
            <a:pathLst>
              <a:path w="29209" h="7620">
                <a:moveTo>
                  <a:pt x="2412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24129" y="2539"/>
                </a:lnTo>
                <a:lnTo>
                  <a:pt x="24129" y="1269"/>
                </a:lnTo>
                <a:close/>
              </a:path>
              <a:path w="29209" h="762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  <a:path w="29209" h="7620">
                <a:moveTo>
                  <a:pt x="29209" y="6350"/>
                </a:moveTo>
                <a:lnTo>
                  <a:pt x="5079" y="6350"/>
                </a:lnTo>
                <a:lnTo>
                  <a:pt x="5079" y="7619"/>
                </a:lnTo>
                <a:lnTo>
                  <a:pt x="29209" y="7619"/>
                </a:lnTo>
                <a:lnTo>
                  <a:pt x="29209" y="6350"/>
                </a:lnTo>
                <a:close/>
              </a:path>
              <a:path w="29209" h="7620">
                <a:moveTo>
                  <a:pt x="27939" y="5080"/>
                </a:moveTo>
                <a:lnTo>
                  <a:pt x="3809" y="5080"/>
                </a:lnTo>
                <a:lnTo>
                  <a:pt x="3809" y="6350"/>
                </a:lnTo>
                <a:lnTo>
                  <a:pt x="27939" y="6350"/>
                </a:lnTo>
                <a:lnTo>
                  <a:pt x="27939" y="5080"/>
                </a:lnTo>
                <a:close/>
              </a:path>
              <a:path w="29209" h="7620">
                <a:moveTo>
                  <a:pt x="25399" y="2540"/>
                </a:moveTo>
                <a:lnTo>
                  <a:pt x="2539" y="2540"/>
                </a:lnTo>
                <a:lnTo>
                  <a:pt x="2539" y="5080"/>
                </a:lnTo>
                <a:lnTo>
                  <a:pt x="26669" y="5080"/>
                </a:lnTo>
                <a:lnTo>
                  <a:pt x="26669" y="3810"/>
                </a:lnTo>
                <a:lnTo>
                  <a:pt x="25399" y="3810"/>
                </a:lnTo>
                <a:lnTo>
                  <a:pt x="25399" y="254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2" name="bk object 4482"/>
          <p:cNvSpPr/>
          <p:nvPr/>
        </p:nvSpPr>
        <p:spPr>
          <a:xfrm>
            <a:off x="8448040" y="5081270"/>
            <a:ext cx="30480" cy="7620"/>
          </a:xfrm>
          <a:custGeom>
            <a:avLst/>
            <a:gdLst/>
            <a:ahLst/>
            <a:cxnLst/>
            <a:rect l="l" t="t" r="r" b="b"/>
            <a:pathLst>
              <a:path w="30479" h="7620">
                <a:moveTo>
                  <a:pt x="24129" y="0"/>
                </a:moveTo>
                <a:lnTo>
                  <a:pt x="0" y="0"/>
                </a:lnTo>
                <a:lnTo>
                  <a:pt x="0" y="1269"/>
                </a:lnTo>
                <a:lnTo>
                  <a:pt x="24129" y="1269"/>
                </a:lnTo>
                <a:lnTo>
                  <a:pt x="24129" y="0"/>
                </a:lnTo>
                <a:close/>
              </a:path>
              <a:path w="30479" h="7620">
                <a:moveTo>
                  <a:pt x="30479" y="6349"/>
                </a:moveTo>
                <a:lnTo>
                  <a:pt x="3809" y="6349"/>
                </a:lnTo>
                <a:lnTo>
                  <a:pt x="3809" y="7619"/>
                </a:lnTo>
                <a:lnTo>
                  <a:pt x="30479" y="7619"/>
                </a:lnTo>
                <a:lnTo>
                  <a:pt x="30479" y="6349"/>
                </a:lnTo>
                <a:close/>
              </a:path>
              <a:path w="30479" h="7620">
                <a:moveTo>
                  <a:pt x="27939" y="3809"/>
                </a:moveTo>
                <a:lnTo>
                  <a:pt x="2539" y="3809"/>
                </a:lnTo>
                <a:lnTo>
                  <a:pt x="2539" y="6349"/>
                </a:lnTo>
                <a:lnTo>
                  <a:pt x="29209" y="6349"/>
                </a:lnTo>
                <a:lnTo>
                  <a:pt x="29209" y="5079"/>
                </a:lnTo>
                <a:lnTo>
                  <a:pt x="27939" y="5079"/>
                </a:lnTo>
                <a:lnTo>
                  <a:pt x="27939" y="3809"/>
                </a:lnTo>
                <a:close/>
              </a:path>
              <a:path w="30479" h="7620">
                <a:moveTo>
                  <a:pt x="26669" y="2539"/>
                </a:moveTo>
                <a:lnTo>
                  <a:pt x="1269" y="2539"/>
                </a:lnTo>
                <a:lnTo>
                  <a:pt x="1269" y="3809"/>
                </a:lnTo>
                <a:lnTo>
                  <a:pt x="26669" y="3809"/>
                </a:lnTo>
                <a:lnTo>
                  <a:pt x="26669" y="2539"/>
                </a:lnTo>
                <a:close/>
              </a:path>
              <a:path w="30479" h="7620">
                <a:moveTo>
                  <a:pt x="25400" y="1269"/>
                </a:moveTo>
                <a:lnTo>
                  <a:pt x="0" y="1269"/>
                </a:lnTo>
                <a:lnTo>
                  <a:pt x="0" y="2539"/>
                </a:lnTo>
                <a:lnTo>
                  <a:pt x="25400" y="2539"/>
                </a:lnTo>
                <a:lnTo>
                  <a:pt x="25400" y="1269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3" name="bk object 4483"/>
          <p:cNvSpPr/>
          <p:nvPr/>
        </p:nvSpPr>
        <p:spPr>
          <a:xfrm>
            <a:off x="8453119" y="508889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0479" y="3810"/>
                </a:moveTo>
                <a:lnTo>
                  <a:pt x="2539" y="3810"/>
                </a:lnTo>
                <a:lnTo>
                  <a:pt x="2539" y="6350"/>
                </a:lnTo>
                <a:lnTo>
                  <a:pt x="31749" y="6350"/>
                </a:lnTo>
                <a:lnTo>
                  <a:pt x="31749" y="5080"/>
                </a:lnTo>
                <a:lnTo>
                  <a:pt x="30479" y="5080"/>
                </a:lnTo>
                <a:lnTo>
                  <a:pt x="30479" y="3810"/>
                </a:lnTo>
                <a:close/>
              </a:path>
              <a:path w="33020" h="7620">
                <a:moveTo>
                  <a:pt x="2921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29210" y="3810"/>
                </a:lnTo>
                <a:lnTo>
                  <a:pt x="29210" y="2540"/>
                </a:lnTo>
                <a:close/>
              </a:path>
              <a:path w="33020" h="7620">
                <a:moveTo>
                  <a:pt x="26670" y="0"/>
                </a:moveTo>
                <a:lnTo>
                  <a:pt x="0" y="0"/>
                </a:lnTo>
                <a:lnTo>
                  <a:pt x="0" y="2540"/>
                </a:lnTo>
                <a:lnTo>
                  <a:pt x="27940" y="2540"/>
                </a:lnTo>
                <a:lnTo>
                  <a:pt x="27940" y="1270"/>
                </a:lnTo>
                <a:lnTo>
                  <a:pt x="26670" y="1270"/>
                </a:lnTo>
                <a:lnTo>
                  <a:pt x="26670" y="0"/>
                </a:lnTo>
                <a:close/>
              </a:path>
              <a:path w="33020" h="7620">
                <a:moveTo>
                  <a:pt x="33019" y="6350"/>
                </a:moveTo>
                <a:lnTo>
                  <a:pt x="3809" y="6350"/>
                </a:lnTo>
                <a:lnTo>
                  <a:pt x="3809" y="7620"/>
                </a:lnTo>
                <a:lnTo>
                  <a:pt x="33019" y="7620"/>
                </a:lnTo>
                <a:lnTo>
                  <a:pt x="33019" y="635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4" name="bk object 4484"/>
          <p:cNvSpPr/>
          <p:nvPr/>
        </p:nvSpPr>
        <p:spPr>
          <a:xfrm>
            <a:off x="8458200" y="5096509"/>
            <a:ext cx="36830" cy="6350"/>
          </a:xfrm>
          <a:custGeom>
            <a:avLst/>
            <a:gdLst/>
            <a:ahLst/>
            <a:cxnLst/>
            <a:rect l="l" t="t" r="r" b="b"/>
            <a:pathLst>
              <a:path w="36829" h="6350">
                <a:moveTo>
                  <a:pt x="3428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34289" y="5079"/>
                </a:lnTo>
                <a:lnTo>
                  <a:pt x="34289" y="3809"/>
                </a:lnTo>
                <a:close/>
              </a:path>
              <a:path w="36829" h="6350">
                <a:moveTo>
                  <a:pt x="33020" y="2539"/>
                </a:moveTo>
                <a:lnTo>
                  <a:pt x="2540" y="2539"/>
                </a:lnTo>
                <a:lnTo>
                  <a:pt x="2540" y="3809"/>
                </a:lnTo>
                <a:lnTo>
                  <a:pt x="33020" y="3809"/>
                </a:lnTo>
                <a:lnTo>
                  <a:pt x="33020" y="2539"/>
                </a:lnTo>
                <a:close/>
              </a:path>
              <a:path w="36829" h="6350">
                <a:moveTo>
                  <a:pt x="3175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31750" y="2539"/>
                </a:lnTo>
                <a:lnTo>
                  <a:pt x="31750" y="1269"/>
                </a:lnTo>
                <a:close/>
              </a:path>
              <a:path w="36829" h="6350">
                <a:moveTo>
                  <a:pt x="29209" y="0"/>
                </a:moveTo>
                <a:lnTo>
                  <a:pt x="0" y="0"/>
                </a:lnTo>
                <a:lnTo>
                  <a:pt x="0" y="1269"/>
                </a:lnTo>
                <a:lnTo>
                  <a:pt x="29209" y="1269"/>
                </a:lnTo>
                <a:lnTo>
                  <a:pt x="29209" y="0"/>
                </a:lnTo>
                <a:close/>
              </a:path>
              <a:path w="36829" h="6350">
                <a:moveTo>
                  <a:pt x="36829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36829" y="6350"/>
                </a:lnTo>
                <a:lnTo>
                  <a:pt x="36829" y="508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5" name="bk object 4485"/>
          <p:cNvSpPr/>
          <p:nvPr/>
        </p:nvSpPr>
        <p:spPr>
          <a:xfrm>
            <a:off x="8464550" y="5102859"/>
            <a:ext cx="40640" cy="7620"/>
          </a:xfrm>
          <a:custGeom>
            <a:avLst/>
            <a:gdLst/>
            <a:ahLst/>
            <a:cxnLst/>
            <a:rect l="l" t="t" r="r" b="b"/>
            <a:pathLst>
              <a:path w="40640" h="7620">
                <a:moveTo>
                  <a:pt x="3682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36829" y="5079"/>
                </a:lnTo>
                <a:lnTo>
                  <a:pt x="36829" y="3809"/>
                </a:lnTo>
                <a:close/>
              </a:path>
              <a:path w="40640" h="7620">
                <a:moveTo>
                  <a:pt x="35560" y="2539"/>
                </a:moveTo>
                <a:lnTo>
                  <a:pt x="2540" y="2539"/>
                </a:lnTo>
                <a:lnTo>
                  <a:pt x="2540" y="3809"/>
                </a:lnTo>
                <a:lnTo>
                  <a:pt x="35560" y="3809"/>
                </a:lnTo>
                <a:lnTo>
                  <a:pt x="35560" y="2539"/>
                </a:lnTo>
                <a:close/>
              </a:path>
              <a:path w="40640" h="7620">
                <a:moveTo>
                  <a:pt x="3302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33020" y="2539"/>
                </a:lnTo>
                <a:lnTo>
                  <a:pt x="33020" y="1269"/>
                </a:lnTo>
                <a:close/>
              </a:path>
              <a:path w="40640" h="7620">
                <a:moveTo>
                  <a:pt x="31750" y="0"/>
                </a:moveTo>
                <a:lnTo>
                  <a:pt x="0" y="0"/>
                </a:lnTo>
                <a:lnTo>
                  <a:pt x="0" y="1269"/>
                </a:lnTo>
                <a:lnTo>
                  <a:pt x="31750" y="1269"/>
                </a:lnTo>
                <a:lnTo>
                  <a:pt x="31750" y="0"/>
                </a:lnTo>
                <a:close/>
              </a:path>
              <a:path w="40640" h="7620">
                <a:moveTo>
                  <a:pt x="40640" y="6350"/>
                </a:moveTo>
                <a:lnTo>
                  <a:pt x="6350" y="6350"/>
                </a:lnTo>
                <a:lnTo>
                  <a:pt x="6350" y="7619"/>
                </a:lnTo>
                <a:lnTo>
                  <a:pt x="40640" y="7619"/>
                </a:lnTo>
                <a:lnTo>
                  <a:pt x="40640" y="6350"/>
                </a:lnTo>
                <a:close/>
              </a:path>
              <a:path w="40640" h="7620">
                <a:moveTo>
                  <a:pt x="38100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38100" y="6350"/>
                </a:lnTo>
                <a:lnTo>
                  <a:pt x="38100" y="508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6" name="bk object 4486"/>
          <p:cNvSpPr/>
          <p:nvPr/>
        </p:nvSpPr>
        <p:spPr>
          <a:xfrm>
            <a:off x="8470900" y="5110479"/>
            <a:ext cx="43180" cy="7620"/>
          </a:xfrm>
          <a:custGeom>
            <a:avLst/>
            <a:gdLst/>
            <a:ahLst/>
            <a:cxnLst/>
            <a:rect l="l" t="t" r="r" b="b"/>
            <a:pathLst>
              <a:path w="43179" h="7620">
                <a:moveTo>
                  <a:pt x="3810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38100" y="3810"/>
                </a:lnTo>
                <a:lnTo>
                  <a:pt x="38100" y="2540"/>
                </a:lnTo>
                <a:close/>
              </a:path>
              <a:path w="43179" h="7620">
                <a:moveTo>
                  <a:pt x="36829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36829" y="2540"/>
                </a:lnTo>
                <a:lnTo>
                  <a:pt x="36829" y="1270"/>
                </a:lnTo>
                <a:close/>
              </a:path>
              <a:path w="43179" h="7620">
                <a:moveTo>
                  <a:pt x="35559" y="0"/>
                </a:moveTo>
                <a:lnTo>
                  <a:pt x="0" y="0"/>
                </a:lnTo>
                <a:lnTo>
                  <a:pt x="0" y="1270"/>
                </a:lnTo>
                <a:lnTo>
                  <a:pt x="35559" y="1270"/>
                </a:lnTo>
                <a:lnTo>
                  <a:pt x="35559" y="0"/>
                </a:lnTo>
                <a:close/>
              </a:path>
              <a:path w="43179" h="7620">
                <a:moveTo>
                  <a:pt x="43179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43179" y="7620"/>
                </a:lnTo>
                <a:lnTo>
                  <a:pt x="43179" y="6350"/>
                </a:lnTo>
                <a:close/>
              </a:path>
              <a:path w="43179" h="7620">
                <a:moveTo>
                  <a:pt x="41909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41909" y="6350"/>
                </a:lnTo>
                <a:lnTo>
                  <a:pt x="41909" y="5080"/>
                </a:lnTo>
                <a:close/>
              </a:path>
              <a:path w="43179" h="7620">
                <a:moveTo>
                  <a:pt x="40639" y="3810"/>
                </a:moveTo>
                <a:lnTo>
                  <a:pt x="3809" y="3810"/>
                </a:lnTo>
                <a:lnTo>
                  <a:pt x="3809" y="5080"/>
                </a:lnTo>
                <a:lnTo>
                  <a:pt x="40639" y="5080"/>
                </a:lnTo>
                <a:lnTo>
                  <a:pt x="40639" y="381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7" name="bk object 4487"/>
          <p:cNvSpPr/>
          <p:nvPr/>
        </p:nvSpPr>
        <p:spPr>
          <a:xfrm>
            <a:off x="8478519" y="5118100"/>
            <a:ext cx="44450" cy="6350"/>
          </a:xfrm>
          <a:custGeom>
            <a:avLst/>
            <a:gdLst/>
            <a:ahLst/>
            <a:cxnLst/>
            <a:rect l="l" t="t" r="r" b="b"/>
            <a:pathLst>
              <a:path w="44450" h="6350">
                <a:moveTo>
                  <a:pt x="3937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39370" y="2539"/>
                </a:lnTo>
                <a:lnTo>
                  <a:pt x="39370" y="1269"/>
                </a:lnTo>
                <a:close/>
              </a:path>
              <a:path w="44450" h="635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  <a:path w="44450" h="6350">
                <a:moveTo>
                  <a:pt x="44450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44450" y="6350"/>
                </a:lnTo>
                <a:lnTo>
                  <a:pt x="44450" y="5080"/>
                </a:lnTo>
                <a:close/>
              </a:path>
              <a:path w="44450" h="6350">
                <a:moveTo>
                  <a:pt x="43179" y="3810"/>
                </a:moveTo>
                <a:lnTo>
                  <a:pt x="3809" y="3810"/>
                </a:lnTo>
                <a:lnTo>
                  <a:pt x="3809" y="5080"/>
                </a:lnTo>
                <a:lnTo>
                  <a:pt x="43179" y="5080"/>
                </a:lnTo>
                <a:lnTo>
                  <a:pt x="43179" y="3810"/>
                </a:lnTo>
                <a:close/>
              </a:path>
              <a:path w="44450" h="6350">
                <a:moveTo>
                  <a:pt x="40639" y="2540"/>
                </a:moveTo>
                <a:lnTo>
                  <a:pt x="2539" y="2540"/>
                </a:lnTo>
                <a:lnTo>
                  <a:pt x="2539" y="3810"/>
                </a:lnTo>
                <a:lnTo>
                  <a:pt x="40639" y="3810"/>
                </a:lnTo>
                <a:lnTo>
                  <a:pt x="40639" y="254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8" name="bk object 4488"/>
          <p:cNvSpPr/>
          <p:nvPr/>
        </p:nvSpPr>
        <p:spPr>
          <a:xfrm>
            <a:off x="8713469" y="48285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9" name="bk object 4489"/>
          <p:cNvSpPr/>
          <p:nvPr/>
        </p:nvSpPr>
        <p:spPr>
          <a:xfrm>
            <a:off x="8713469" y="4828540"/>
            <a:ext cx="66040" cy="6350"/>
          </a:xfrm>
          <a:custGeom>
            <a:avLst/>
            <a:gdLst/>
            <a:ahLst/>
            <a:cxnLst/>
            <a:rect l="l" t="t" r="r" b="b"/>
            <a:pathLst>
              <a:path w="66040" h="6350">
                <a:moveTo>
                  <a:pt x="1270" y="0"/>
                </a:moveTo>
                <a:lnTo>
                  <a:pt x="0" y="0"/>
                </a:lnTo>
                <a:lnTo>
                  <a:pt x="0" y="6350"/>
                </a:lnTo>
                <a:lnTo>
                  <a:pt x="66040" y="6350"/>
                </a:lnTo>
                <a:lnTo>
                  <a:pt x="66040" y="5080"/>
                </a:lnTo>
                <a:lnTo>
                  <a:pt x="50800" y="5080"/>
                </a:lnTo>
                <a:lnTo>
                  <a:pt x="50800" y="3810"/>
                </a:lnTo>
                <a:lnTo>
                  <a:pt x="36829" y="3810"/>
                </a:lnTo>
                <a:lnTo>
                  <a:pt x="36829" y="2540"/>
                </a:lnTo>
                <a:lnTo>
                  <a:pt x="22859" y="2540"/>
                </a:lnTo>
                <a:lnTo>
                  <a:pt x="22859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0" name="bk object 4490"/>
          <p:cNvSpPr/>
          <p:nvPr/>
        </p:nvSpPr>
        <p:spPr>
          <a:xfrm>
            <a:off x="8721090" y="484060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067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1" name="bk object 4491"/>
          <p:cNvSpPr/>
          <p:nvPr/>
        </p:nvSpPr>
        <p:spPr>
          <a:xfrm>
            <a:off x="8713469" y="4839334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067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2" name="bk object 4492"/>
          <p:cNvSpPr/>
          <p:nvPr/>
        </p:nvSpPr>
        <p:spPr>
          <a:xfrm>
            <a:off x="8713469" y="483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67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3" name="bk object 4493"/>
          <p:cNvSpPr/>
          <p:nvPr/>
        </p:nvSpPr>
        <p:spPr>
          <a:xfrm>
            <a:off x="8713469" y="483679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067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4" name="bk object 4494"/>
          <p:cNvSpPr/>
          <p:nvPr/>
        </p:nvSpPr>
        <p:spPr>
          <a:xfrm>
            <a:off x="8713469" y="483489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09" h="1270">
                <a:moveTo>
                  <a:pt x="0" y="1269"/>
                </a:moveTo>
                <a:lnTo>
                  <a:pt x="80009" y="1269"/>
                </a:lnTo>
                <a:lnTo>
                  <a:pt x="800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67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5" name="bk object 4495"/>
          <p:cNvSpPr/>
          <p:nvPr/>
        </p:nvSpPr>
        <p:spPr>
          <a:xfrm>
            <a:off x="8736330" y="484187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067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6" name="bk object 4496"/>
          <p:cNvSpPr/>
          <p:nvPr/>
        </p:nvSpPr>
        <p:spPr>
          <a:xfrm>
            <a:off x="8797290" y="484632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06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7" name="bk object 4497"/>
          <p:cNvSpPr/>
          <p:nvPr/>
        </p:nvSpPr>
        <p:spPr>
          <a:xfrm>
            <a:off x="8782050" y="484505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06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8" name="bk object 4498"/>
          <p:cNvSpPr/>
          <p:nvPr/>
        </p:nvSpPr>
        <p:spPr>
          <a:xfrm>
            <a:off x="8766809" y="48437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6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9" name="bk object 4499"/>
          <p:cNvSpPr/>
          <p:nvPr/>
        </p:nvSpPr>
        <p:spPr>
          <a:xfrm>
            <a:off x="8751569" y="484314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0068A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0" name="bk object 4500"/>
          <p:cNvSpPr/>
          <p:nvPr/>
        </p:nvSpPr>
        <p:spPr>
          <a:xfrm>
            <a:off x="8821419" y="484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34290" y="0"/>
                </a:moveTo>
                <a:lnTo>
                  <a:pt x="0" y="0"/>
                </a:lnTo>
                <a:lnTo>
                  <a:pt x="0" y="1269"/>
                </a:lnTo>
                <a:lnTo>
                  <a:pt x="34290" y="1269"/>
                </a:lnTo>
                <a:lnTo>
                  <a:pt x="34290" y="0"/>
                </a:lnTo>
                <a:close/>
              </a:path>
            </a:pathLst>
          </a:custGeom>
          <a:solidFill>
            <a:srgbClr val="006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1" name="bk object 4501"/>
          <p:cNvSpPr/>
          <p:nvPr/>
        </p:nvSpPr>
        <p:spPr>
          <a:xfrm>
            <a:off x="8818880" y="48475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34290" y="0"/>
                </a:moveTo>
                <a:lnTo>
                  <a:pt x="0" y="0"/>
                </a:lnTo>
                <a:lnTo>
                  <a:pt x="0" y="1269"/>
                </a:lnTo>
                <a:lnTo>
                  <a:pt x="34290" y="1269"/>
                </a:lnTo>
                <a:lnTo>
                  <a:pt x="34290" y="0"/>
                </a:lnTo>
                <a:close/>
              </a:path>
            </a:pathLst>
          </a:custGeom>
          <a:solidFill>
            <a:srgbClr val="006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2" name="bk object 4502"/>
          <p:cNvSpPr/>
          <p:nvPr/>
        </p:nvSpPr>
        <p:spPr>
          <a:xfrm>
            <a:off x="8823959" y="4850129"/>
            <a:ext cx="50800" cy="7620"/>
          </a:xfrm>
          <a:custGeom>
            <a:avLst/>
            <a:gdLst/>
            <a:ahLst/>
            <a:cxnLst/>
            <a:rect l="l" t="t" r="r" b="b"/>
            <a:pathLst>
              <a:path w="50800" h="7620">
                <a:moveTo>
                  <a:pt x="41910" y="2540"/>
                </a:moveTo>
                <a:lnTo>
                  <a:pt x="5080" y="2540"/>
                </a:lnTo>
                <a:lnTo>
                  <a:pt x="5080" y="3810"/>
                </a:lnTo>
                <a:lnTo>
                  <a:pt x="41910" y="3810"/>
                </a:lnTo>
                <a:lnTo>
                  <a:pt x="41910" y="2540"/>
                </a:lnTo>
                <a:close/>
              </a:path>
              <a:path w="50800" h="7620">
                <a:moveTo>
                  <a:pt x="38100" y="1270"/>
                </a:moveTo>
                <a:lnTo>
                  <a:pt x="2540" y="1270"/>
                </a:lnTo>
                <a:lnTo>
                  <a:pt x="2540" y="2540"/>
                </a:lnTo>
                <a:lnTo>
                  <a:pt x="38100" y="2540"/>
                </a:lnTo>
                <a:lnTo>
                  <a:pt x="38100" y="1270"/>
                </a:lnTo>
                <a:close/>
              </a:path>
              <a:path w="50800" h="7620">
                <a:moveTo>
                  <a:pt x="35559" y="0"/>
                </a:moveTo>
                <a:lnTo>
                  <a:pt x="0" y="0"/>
                </a:lnTo>
                <a:lnTo>
                  <a:pt x="0" y="1270"/>
                </a:lnTo>
                <a:lnTo>
                  <a:pt x="35559" y="1270"/>
                </a:lnTo>
                <a:lnTo>
                  <a:pt x="35559" y="0"/>
                </a:lnTo>
                <a:close/>
              </a:path>
              <a:path w="50800" h="7620">
                <a:moveTo>
                  <a:pt x="50800" y="6350"/>
                </a:moveTo>
                <a:lnTo>
                  <a:pt x="13970" y="6350"/>
                </a:lnTo>
                <a:lnTo>
                  <a:pt x="13970" y="7620"/>
                </a:lnTo>
                <a:lnTo>
                  <a:pt x="50800" y="7620"/>
                </a:lnTo>
                <a:lnTo>
                  <a:pt x="50800" y="6350"/>
                </a:lnTo>
                <a:close/>
              </a:path>
              <a:path w="50800" h="7620">
                <a:moveTo>
                  <a:pt x="48260" y="5080"/>
                </a:moveTo>
                <a:lnTo>
                  <a:pt x="11430" y="5080"/>
                </a:lnTo>
                <a:lnTo>
                  <a:pt x="11430" y="6350"/>
                </a:lnTo>
                <a:lnTo>
                  <a:pt x="48260" y="6350"/>
                </a:lnTo>
                <a:lnTo>
                  <a:pt x="48260" y="5080"/>
                </a:lnTo>
                <a:close/>
              </a:path>
              <a:path w="50800" h="7620">
                <a:moveTo>
                  <a:pt x="44450" y="3810"/>
                </a:moveTo>
                <a:lnTo>
                  <a:pt x="8890" y="3810"/>
                </a:lnTo>
                <a:lnTo>
                  <a:pt x="8890" y="5080"/>
                </a:lnTo>
                <a:lnTo>
                  <a:pt x="44450" y="5080"/>
                </a:lnTo>
                <a:lnTo>
                  <a:pt x="44450" y="3810"/>
                </a:lnTo>
                <a:close/>
              </a:path>
            </a:pathLst>
          </a:custGeom>
          <a:solidFill>
            <a:srgbClr val="0069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3" name="bk object 4503"/>
          <p:cNvSpPr/>
          <p:nvPr/>
        </p:nvSpPr>
        <p:spPr>
          <a:xfrm>
            <a:off x="8840469" y="4857750"/>
            <a:ext cx="50800" cy="6350"/>
          </a:xfrm>
          <a:custGeom>
            <a:avLst/>
            <a:gdLst/>
            <a:ahLst/>
            <a:cxnLst/>
            <a:rect l="l" t="t" r="r" b="b"/>
            <a:pathLst>
              <a:path w="50800" h="6350">
                <a:moveTo>
                  <a:pt x="40639" y="1269"/>
                </a:moveTo>
                <a:lnTo>
                  <a:pt x="2539" y="1269"/>
                </a:lnTo>
                <a:lnTo>
                  <a:pt x="2539" y="2539"/>
                </a:lnTo>
                <a:lnTo>
                  <a:pt x="40639" y="2539"/>
                </a:lnTo>
                <a:lnTo>
                  <a:pt x="40639" y="1269"/>
                </a:lnTo>
                <a:close/>
              </a:path>
              <a:path w="50800" h="635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  <a:path w="50800" h="6350">
                <a:moveTo>
                  <a:pt x="50800" y="5080"/>
                </a:moveTo>
                <a:lnTo>
                  <a:pt x="11429" y="5080"/>
                </a:lnTo>
                <a:lnTo>
                  <a:pt x="11429" y="6350"/>
                </a:lnTo>
                <a:lnTo>
                  <a:pt x="50800" y="6350"/>
                </a:lnTo>
                <a:lnTo>
                  <a:pt x="50800" y="5080"/>
                </a:lnTo>
                <a:close/>
              </a:path>
              <a:path w="50800" h="6350">
                <a:moveTo>
                  <a:pt x="46989" y="3810"/>
                </a:moveTo>
                <a:lnTo>
                  <a:pt x="8889" y="3810"/>
                </a:lnTo>
                <a:lnTo>
                  <a:pt x="8889" y="5080"/>
                </a:lnTo>
                <a:lnTo>
                  <a:pt x="46989" y="5080"/>
                </a:lnTo>
                <a:lnTo>
                  <a:pt x="46989" y="3810"/>
                </a:lnTo>
                <a:close/>
              </a:path>
              <a:path w="50800" h="6350">
                <a:moveTo>
                  <a:pt x="44450" y="2540"/>
                </a:moveTo>
                <a:lnTo>
                  <a:pt x="6350" y="2540"/>
                </a:lnTo>
                <a:lnTo>
                  <a:pt x="6350" y="3810"/>
                </a:lnTo>
                <a:lnTo>
                  <a:pt x="44450" y="3810"/>
                </a:lnTo>
                <a:lnTo>
                  <a:pt x="44450" y="2540"/>
                </a:lnTo>
                <a:close/>
              </a:path>
            </a:pathLst>
          </a:custGeom>
          <a:solidFill>
            <a:srgbClr val="0069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4" name="bk object 4504"/>
          <p:cNvSpPr/>
          <p:nvPr/>
        </p:nvSpPr>
        <p:spPr>
          <a:xfrm>
            <a:off x="8854440" y="4864100"/>
            <a:ext cx="54610" cy="7620"/>
          </a:xfrm>
          <a:custGeom>
            <a:avLst/>
            <a:gdLst/>
            <a:ahLst/>
            <a:cxnLst/>
            <a:rect l="l" t="t" r="r" b="b"/>
            <a:pathLst>
              <a:path w="54609" h="7620">
                <a:moveTo>
                  <a:pt x="43179" y="1269"/>
                </a:moveTo>
                <a:lnTo>
                  <a:pt x="3809" y="1269"/>
                </a:lnTo>
                <a:lnTo>
                  <a:pt x="3809" y="2539"/>
                </a:lnTo>
                <a:lnTo>
                  <a:pt x="43179" y="2539"/>
                </a:lnTo>
                <a:lnTo>
                  <a:pt x="43179" y="1269"/>
                </a:lnTo>
                <a:close/>
              </a:path>
              <a:path w="54609" h="7620">
                <a:moveTo>
                  <a:pt x="39370" y="0"/>
                </a:moveTo>
                <a:lnTo>
                  <a:pt x="0" y="0"/>
                </a:lnTo>
                <a:lnTo>
                  <a:pt x="0" y="1269"/>
                </a:lnTo>
                <a:lnTo>
                  <a:pt x="39370" y="1269"/>
                </a:lnTo>
                <a:lnTo>
                  <a:pt x="39370" y="0"/>
                </a:lnTo>
                <a:close/>
              </a:path>
              <a:path w="54609" h="7620">
                <a:moveTo>
                  <a:pt x="54609" y="6350"/>
                </a:moveTo>
                <a:lnTo>
                  <a:pt x="15239" y="6350"/>
                </a:lnTo>
                <a:lnTo>
                  <a:pt x="15239" y="7619"/>
                </a:lnTo>
                <a:lnTo>
                  <a:pt x="54609" y="7619"/>
                </a:lnTo>
                <a:lnTo>
                  <a:pt x="54609" y="6350"/>
                </a:lnTo>
                <a:close/>
              </a:path>
              <a:path w="54609" h="7620">
                <a:moveTo>
                  <a:pt x="52070" y="5080"/>
                </a:moveTo>
                <a:lnTo>
                  <a:pt x="11429" y="5080"/>
                </a:lnTo>
                <a:lnTo>
                  <a:pt x="11429" y="6350"/>
                </a:lnTo>
                <a:lnTo>
                  <a:pt x="52070" y="6350"/>
                </a:lnTo>
                <a:lnTo>
                  <a:pt x="52070" y="5080"/>
                </a:lnTo>
                <a:close/>
              </a:path>
              <a:path w="54609" h="7620">
                <a:moveTo>
                  <a:pt x="48259" y="3810"/>
                </a:moveTo>
                <a:lnTo>
                  <a:pt x="8889" y="3810"/>
                </a:lnTo>
                <a:lnTo>
                  <a:pt x="8889" y="5080"/>
                </a:lnTo>
                <a:lnTo>
                  <a:pt x="48259" y="5080"/>
                </a:lnTo>
                <a:lnTo>
                  <a:pt x="48259" y="3810"/>
                </a:lnTo>
                <a:close/>
              </a:path>
              <a:path w="54609" h="7620">
                <a:moveTo>
                  <a:pt x="45720" y="2540"/>
                </a:moveTo>
                <a:lnTo>
                  <a:pt x="6350" y="2540"/>
                </a:lnTo>
                <a:lnTo>
                  <a:pt x="6350" y="3810"/>
                </a:lnTo>
                <a:lnTo>
                  <a:pt x="45720" y="3810"/>
                </a:lnTo>
                <a:lnTo>
                  <a:pt x="45720" y="254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5" name="bk object 4505"/>
          <p:cNvSpPr/>
          <p:nvPr/>
        </p:nvSpPr>
        <p:spPr>
          <a:xfrm>
            <a:off x="8872219" y="4871720"/>
            <a:ext cx="54610" cy="7620"/>
          </a:xfrm>
          <a:custGeom>
            <a:avLst/>
            <a:gdLst/>
            <a:ahLst/>
            <a:cxnLst/>
            <a:rect l="l" t="t" r="r" b="b"/>
            <a:pathLst>
              <a:path w="54609" h="7620">
                <a:moveTo>
                  <a:pt x="40640" y="0"/>
                </a:moveTo>
                <a:lnTo>
                  <a:pt x="0" y="0"/>
                </a:lnTo>
                <a:lnTo>
                  <a:pt x="0" y="1269"/>
                </a:lnTo>
                <a:lnTo>
                  <a:pt x="40640" y="1269"/>
                </a:lnTo>
                <a:lnTo>
                  <a:pt x="40640" y="0"/>
                </a:lnTo>
                <a:close/>
              </a:path>
              <a:path w="54609" h="7620">
                <a:moveTo>
                  <a:pt x="54610" y="6349"/>
                </a:moveTo>
                <a:lnTo>
                  <a:pt x="13970" y="6349"/>
                </a:lnTo>
                <a:lnTo>
                  <a:pt x="13970" y="7619"/>
                </a:lnTo>
                <a:lnTo>
                  <a:pt x="54610" y="7619"/>
                </a:lnTo>
                <a:lnTo>
                  <a:pt x="54610" y="6349"/>
                </a:lnTo>
                <a:close/>
              </a:path>
              <a:path w="54609" h="7620">
                <a:moveTo>
                  <a:pt x="52070" y="5079"/>
                </a:moveTo>
                <a:lnTo>
                  <a:pt x="11429" y="5079"/>
                </a:lnTo>
                <a:lnTo>
                  <a:pt x="11429" y="6349"/>
                </a:lnTo>
                <a:lnTo>
                  <a:pt x="52070" y="6349"/>
                </a:lnTo>
                <a:lnTo>
                  <a:pt x="52070" y="5079"/>
                </a:lnTo>
                <a:close/>
              </a:path>
              <a:path w="54609" h="7620">
                <a:moveTo>
                  <a:pt x="49529" y="3809"/>
                </a:moveTo>
                <a:lnTo>
                  <a:pt x="8889" y="3809"/>
                </a:lnTo>
                <a:lnTo>
                  <a:pt x="8889" y="5079"/>
                </a:lnTo>
                <a:lnTo>
                  <a:pt x="49529" y="5079"/>
                </a:lnTo>
                <a:lnTo>
                  <a:pt x="49529" y="3809"/>
                </a:lnTo>
                <a:close/>
              </a:path>
              <a:path w="54609" h="7620">
                <a:moveTo>
                  <a:pt x="46989" y="2539"/>
                </a:moveTo>
                <a:lnTo>
                  <a:pt x="5079" y="2539"/>
                </a:lnTo>
                <a:lnTo>
                  <a:pt x="5079" y="3809"/>
                </a:lnTo>
                <a:lnTo>
                  <a:pt x="46989" y="3809"/>
                </a:lnTo>
                <a:lnTo>
                  <a:pt x="46989" y="2539"/>
                </a:lnTo>
                <a:close/>
              </a:path>
              <a:path w="54609" h="7620">
                <a:moveTo>
                  <a:pt x="43179" y="1269"/>
                </a:moveTo>
                <a:lnTo>
                  <a:pt x="2539" y="1269"/>
                </a:lnTo>
                <a:lnTo>
                  <a:pt x="2539" y="2539"/>
                </a:lnTo>
                <a:lnTo>
                  <a:pt x="43179" y="2539"/>
                </a:lnTo>
                <a:lnTo>
                  <a:pt x="43179" y="1269"/>
                </a:lnTo>
                <a:close/>
              </a:path>
            </a:pathLst>
          </a:custGeom>
          <a:solidFill>
            <a:srgbClr val="006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6" name="bk object 4506"/>
          <p:cNvSpPr/>
          <p:nvPr/>
        </p:nvSpPr>
        <p:spPr>
          <a:xfrm>
            <a:off x="8888730" y="4879340"/>
            <a:ext cx="48260" cy="7620"/>
          </a:xfrm>
          <a:custGeom>
            <a:avLst/>
            <a:gdLst/>
            <a:ahLst/>
            <a:cxnLst/>
            <a:rect l="l" t="t" r="r" b="b"/>
            <a:pathLst>
              <a:path w="48259" h="7620">
                <a:moveTo>
                  <a:pt x="45720" y="5079"/>
                </a:moveTo>
                <a:lnTo>
                  <a:pt x="11429" y="5079"/>
                </a:lnTo>
                <a:lnTo>
                  <a:pt x="11429" y="6349"/>
                </a:lnTo>
                <a:lnTo>
                  <a:pt x="45720" y="6349"/>
                </a:lnTo>
                <a:lnTo>
                  <a:pt x="45720" y="5079"/>
                </a:lnTo>
                <a:close/>
              </a:path>
              <a:path w="48259" h="7620">
                <a:moveTo>
                  <a:pt x="44450" y="3809"/>
                </a:moveTo>
                <a:lnTo>
                  <a:pt x="8890" y="3809"/>
                </a:lnTo>
                <a:lnTo>
                  <a:pt x="8890" y="5079"/>
                </a:lnTo>
                <a:lnTo>
                  <a:pt x="44450" y="5079"/>
                </a:lnTo>
                <a:lnTo>
                  <a:pt x="44450" y="3809"/>
                </a:lnTo>
                <a:close/>
              </a:path>
              <a:path w="48259" h="7620">
                <a:moveTo>
                  <a:pt x="43179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43179" y="3809"/>
                </a:lnTo>
                <a:lnTo>
                  <a:pt x="43179" y="2539"/>
                </a:lnTo>
                <a:close/>
              </a:path>
              <a:path w="48259" h="7620">
                <a:moveTo>
                  <a:pt x="40640" y="1269"/>
                </a:moveTo>
                <a:lnTo>
                  <a:pt x="2540" y="1269"/>
                </a:lnTo>
                <a:lnTo>
                  <a:pt x="2540" y="2539"/>
                </a:lnTo>
                <a:lnTo>
                  <a:pt x="40640" y="2539"/>
                </a:lnTo>
                <a:lnTo>
                  <a:pt x="40640" y="1269"/>
                </a:lnTo>
                <a:close/>
              </a:path>
              <a:path w="48259" h="7620">
                <a:moveTo>
                  <a:pt x="39370" y="0"/>
                </a:moveTo>
                <a:lnTo>
                  <a:pt x="0" y="0"/>
                </a:lnTo>
                <a:lnTo>
                  <a:pt x="0" y="1269"/>
                </a:lnTo>
                <a:lnTo>
                  <a:pt x="39370" y="1269"/>
                </a:lnTo>
                <a:lnTo>
                  <a:pt x="39370" y="0"/>
                </a:lnTo>
                <a:close/>
              </a:path>
              <a:path w="48259" h="7620">
                <a:moveTo>
                  <a:pt x="48260" y="6349"/>
                </a:moveTo>
                <a:lnTo>
                  <a:pt x="15240" y="6349"/>
                </a:lnTo>
                <a:lnTo>
                  <a:pt x="15240" y="7619"/>
                </a:lnTo>
                <a:lnTo>
                  <a:pt x="48260" y="7619"/>
                </a:lnTo>
                <a:lnTo>
                  <a:pt x="48260" y="6349"/>
                </a:lnTo>
                <a:close/>
              </a:path>
            </a:pathLst>
          </a:custGeom>
          <a:solidFill>
            <a:srgbClr val="006B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7" name="bk object 4507"/>
          <p:cNvSpPr/>
          <p:nvPr/>
        </p:nvSpPr>
        <p:spPr>
          <a:xfrm>
            <a:off x="8905240" y="4886959"/>
            <a:ext cx="40640" cy="6350"/>
          </a:xfrm>
          <a:custGeom>
            <a:avLst/>
            <a:gdLst/>
            <a:ahLst/>
            <a:cxnLst/>
            <a:rect l="l" t="t" r="r" b="b"/>
            <a:pathLst>
              <a:path w="40640" h="6350">
                <a:moveTo>
                  <a:pt x="38100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38100" y="5079"/>
                </a:lnTo>
                <a:lnTo>
                  <a:pt x="38100" y="3809"/>
                </a:lnTo>
                <a:close/>
              </a:path>
              <a:path w="40640" h="6350">
                <a:moveTo>
                  <a:pt x="3682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36829" y="3809"/>
                </a:lnTo>
                <a:lnTo>
                  <a:pt x="36829" y="2539"/>
                </a:lnTo>
                <a:close/>
              </a:path>
              <a:path w="40640" h="6350">
                <a:moveTo>
                  <a:pt x="3428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34289" y="2539"/>
                </a:lnTo>
                <a:lnTo>
                  <a:pt x="34289" y="1269"/>
                </a:lnTo>
                <a:close/>
              </a:path>
              <a:path w="40640" h="6350">
                <a:moveTo>
                  <a:pt x="33020" y="0"/>
                </a:moveTo>
                <a:lnTo>
                  <a:pt x="0" y="0"/>
                </a:lnTo>
                <a:lnTo>
                  <a:pt x="0" y="1269"/>
                </a:lnTo>
                <a:lnTo>
                  <a:pt x="33020" y="1269"/>
                </a:lnTo>
                <a:lnTo>
                  <a:pt x="33020" y="0"/>
                </a:lnTo>
                <a:close/>
              </a:path>
              <a:path w="40640" h="6350">
                <a:moveTo>
                  <a:pt x="40639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40639" y="6350"/>
                </a:lnTo>
                <a:lnTo>
                  <a:pt x="40639" y="5080"/>
                </a:lnTo>
                <a:close/>
              </a:path>
            </a:pathLst>
          </a:custGeom>
          <a:solidFill>
            <a:srgbClr val="006C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8" name="bk object 4508"/>
          <p:cNvSpPr/>
          <p:nvPr/>
        </p:nvSpPr>
        <p:spPr>
          <a:xfrm>
            <a:off x="8911590" y="4893309"/>
            <a:ext cx="44450" cy="7620"/>
          </a:xfrm>
          <a:custGeom>
            <a:avLst/>
            <a:gdLst/>
            <a:ahLst/>
            <a:cxnLst/>
            <a:rect l="l" t="t" r="r" b="b"/>
            <a:pathLst>
              <a:path w="44450" h="7620">
                <a:moveTo>
                  <a:pt x="4063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40639" y="5079"/>
                </a:lnTo>
                <a:lnTo>
                  <a:pt x="40639" y="3809"/>
                </a:lnTo>
                <a:close/>
              </a:path>
              <a:path w="44450" h="7620">
                <a:moveTo>
                  <a:pt x="3936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39369" y="3809"/>
                </a:lnTo>
                <a:lnTo>
                  <a:pt x="39369" y="2539"/>
                </a:lnTo>
                <a:close/>
              </a:path>
              <a:path w="44450" h="7620">
                <a:moveTo>
                  <a:pt x="3682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36829" y="2539"/>
                </a:lnTo>
                <a:lnTo>
                  <a:pt x="36829" y="1269"/>
                </a:lnTo>
                <a:close/>
              </a:path>
              <a:path w="44450" h="762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  <a:path w="44450" h="7620">
                <a:moveTo>
                  <a:pt x="44450" y="6350"/>
                </a:moveTo>
                <a:lnTo>
                  <a:pt x="6350" y="6350"/>
                </a:lnTo>
                <a:lnTo>
                  <a:pt x="6350" y="7619"/>
                </a:lnTo>
                <a:lnTo>
                  <a:pt x="44450" y="7619"/>
                </a:lnTo>
                <a:lnTo>
                  <a:pt x="44450" y="6350"/>
                </a:lnTo>
                <a:close/>
              </a:path>
              <a:path w="44450" h="7620">
                <a:moveTo>
                  <a:pt x="41909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41909" y="6350"/>
                </a:lnTo>
                <a:lnTo>
                  <a:pt x="41909" y="508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9" name="bk object 4509"/>
          <p:cNvSpPr/>
          <p:nvPr/>
        </p:nvSpPr>
        <p:spPr>
          <a:xfrm>
            <a:off x="8919209" y="4900929"/>
            <a:ext cx="45720" cy="7620"/>
          </a:xfrm>
          <a:custGeom>
            <a:avLst/>
            <a:gdLst/>
            <a:ahLst/>
            <a:cxnLst/>
            <a:rect l="l" t="t" r="r" b="b"/>
            <a:pathLst>
              <a:path w="45720" h="7620">
                <a:moveTo>
                  <a:pt x="4191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41910" y="3810"/>
                </a:lnTo>
                <a:lnTo>
                  <a:pt x="41910" y="2540"/>
                </a:lnTo>
                <a:close/>
              </a:path>
              <a:path w="45720" h="7620">
                <a:moveTo>
                  <a:pt x="3937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39370" y="2540"/>
                </a:lnTo>
                <a:lnTo>
                  <a:pt x="39370" y="1270"/>
                </a:lnTo>
                <a:close/>
              </a:path>
              <a:path w="45720" h="7620">
                <a:moveTo>
                  <a:pt x="38100" y="0"/>
                </a:moveTo>
                <a:lnTo>
                  <a:pt x="0" y="0"/>
                </a:lnTo>
                <a:lnTo>
                  <a:pt x="0" y="1270"/>
                </a:lnTo>
                <a:lnTo>
                  <a:pt x="38100" y="1270"/>
                </a:lnTo>
                <a:lnTo>
                  <a:pt x="38100" y="0"/>
                </a:lnTo>
                <a:close/>
              </a:path>
              <a:path w="45720" h="7620">
                <a:moveTo>
                  <a:pt x="45720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45720" y="7620"/>
                </a:lnTo>
                <a:lnTo>
                  <a:pt x="45720" y="6350"/>
                </a:lnTo>
                <a:close/>
              </a:path>
              <a:path w="45720" h="7620">
                <a:moveTo>
                  <a:pt x="44450" y="5080"/>
                </a:moveTo>
                <a:lnTo>
                  <a:pt x="5080" y="5080"/>
                </a:lnTo>
                <a:lnTo>
                  <a:pt x="5080" y="6350"/>
                </a:lnTo>
                <a:lnTo>
                  <a:pt x="44450" y="6350"/>
                </a:lnTo>
                <a:lnTo>
                  <a:pt x="44450" y="5080"/>
                </a:lnTo>
                <a:close/>
              </a:path>
              <a:path w="45720" h="7620">
                <a:moveTo>
                  <a:pt x="43180" y="3810"/>
                </a:moveTo>
                <a:lnTo>
                  <a:pt x="3810" y="3810"/>
                </a:lnTo>
                <a:lnTo>
                  <a:pt x="3810" y="5080"/>
                </a:lnTo>
                <a:lnTo>
                  <a:pt x="43180" y="5080"/>
                </a:lnTo>
                <a:lnTo>
                  <a:pt x="43180" y="3810"/>
                </a:lnTo>
                <a:close/>
              </a:path>
            </a:pathLst>
          </a:custGeom>
          <a:solidFill>
            <a:srgbClr val="006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0" name="bk object 4510"/>
          <p:cNvSpPr/>
          <p:nvPr/>
        </p:nvSpPr>
        <p:spPr>
          <a:xfrm>
            <a:off x="8926830" y="4908550"/>
            <a:ext cx="45720" cy="7620"/>
          </a:xfrm>
          <a:custGeom>
            <a:avLst/>
            <a:gdLst/>
            <a:ahLst/>
            <a:cxnLst/>
            <a:rect l="l" t="t" r="r" b="b"/>
            <a:pathLst>
              <a:path w="45720" h="7620">
                <a:moveTo>
                  <a:pt x="4064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40640" y="2539"/>
                </a:lnTo>
                <a:lnTo>
                  <a:pt x="40640" y="1269"/>
                </a:lnTo>
                <a:close/>
              </a:path>
              <a:path w="45720" h="7620">
                <a:moveTo>
                  <a:pt x="39370" y="0"/>
                </a:moveTo>
                <a:lnTo>
                  <a:pt x="0" y="0"/>
                </a:lnTo>
                <a:lnTo>
                  <a:pt x="0" y="1269"/>
                </a:lnTo>
                <a:lnTo>
                  <a:pt x="39370" y="1269"/>
                </a:lnTo>
                <a:lnTo>
                  <a:pt x="39370" y="0"/>
                </a:lnTo>
                <a:close/>
              </a:path>
              <a:path w="45720" h="7620">
                <a:moveTo>
                  <a:pt x="45720" y="6350"/>
                </a:moveTo>
                <a:lnTo>
                  <a:pt x="6350" y="6350"/>
                </a:lnTo>
                <a:lnTo>
                  <a:pt x="6350" y="7619"/>
                </a:lnTo>
                <a:lnTo>
                  <a:pt x="45720" y="7619"/>
                </a:lnTo>
                <a:lnTo>
                  <a:pt x="45720" y="6350"/>
                </a:lnTo>
                <a:close/>
              </a:path>
              <a:path w="45720" h="7620">
                <a:moveTo>
                  <a:pt x="44450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44450" y="6350"/>
                </a:lnTo>
                <a:lnTo>
                  <a:pt x="44450" y="5080"/>
                </a:lnTo>
                <a:close/>
              </a:path>
              <a:path w="45720" h="7620">
                <a:moveTo>
                  <a:pt x="43180" y="3810"/>
                </a:moveTo>
                <a:lnTo>
                  <a:pt x="3810" y="3810"/>
                </a:lnTo>
                <a:lnTo>
                  <a:pt x="3810" y="5080"/>
                </a:lnTo>
                <a:lnTo>
                  <a:pt x="43180" y="5080"/>
                </a:lnTo>
                <a:lnTo>
                  <a:pt x="43180" y="3810"/>
                </a:lnTo>
                <a:close/>
              </a:path>
              <a:path w="45720" h="7620">
                <a:moveTo>
                  <a:pt x="4191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41910" y="3810"/>
                </a:lnTo>
                <a:lnTo>
                  <a:pt x="41910" y="254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1" name="bk object 4511"/>
          <p:cNvSpPr/>
          <p:nvPr/>
        </p:nvSpPr>
        <p:spPr>
          <a:xfrm>
            <a:off x="8934450" y="4916170"/>
            <a:ext cx="44450" cy="6350"/>
          </a:xfrm>
          <a:custGeom>
            <a:avLst/>
            <a:gdLst/>
            <a:ahLst/>
            <a:cxnLst/>
            <a:rect l="l" t="t" r="r" b="b"/>
            <a:pathLst>
              <a:path w="44450" h="6350">
                <a:moveTo>
                  <a:pt x="39370" y="0"/>
                </a:moveTo>
                <a:lnTo>
                  <a:pt x="0" y="0"/>
                </a:lnTo>
                <a:lnTo>
                  <a:pt x="0" y="1269"/>
                </a:lnTo>
                <a:lnTo>
                  <a:pt x="39370" y="1269"/>
                </a:lnTo>
                <a:lnTo>
                  <a:pt x="39370" y="0"/>
                </a:lnTo>
                <a:close/>
              </a:path>
              <a:path w="44450" h="6350">
                <a:moveTo>
                  <a:pt x="44450" y="5079"/>
                </a:moveTo>
                <a:lnTo>
                  <a:pt x="5079" y="5079"/>
                </a:lnTo>
                <a:lnTo>
                  <a:pt x="5079" y="6349"/>
                </a:lnTo>
                <a:lnTo>
                  <a:pt x="44450" y="6349"/>
                </a:lnTo>
                <a:lnTo>
                  <a:pt x="44450" y="5079"/>
                </a:lnTo>
                <a:close/>
              </a:path>
              <a:path w="44450" h="6350">
                <a:moveTo>
                  <a:pt x="4317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43179" y="5079"/>
                </a:lnTo>
                <a:lnTo>
                  <a:pt x="43179" y="3809"/>
                </a:lnTo>
                <a:close/>
              </a:path>
              <a:path w="44450" h="6350">
                <a:moveTo>
                  <a:pt x="41910" y="2539"/>
                </a:moveTo>
                <a:lnTo>
                  <a:pt x="2540" y="2539"/>
                </a:lnTo>
                <a:lnTo>
                  <a:pt x="2540" y="3809"/>
                </a:lnTo>
                <a:lnTo>
                  <a:pt x="41910" y="3809"/>
                </a:lnTo>
                <a:lnTo>
                  <a:pt x="41910" y="2539"/>
                </a:lnTo>
                <a:close/>
              </a:path>
              <a:path w="44450" h="6350">
                <a:moveTo>
                  <a:pt x="4064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40640" y="2539"/>
                </a:lnTo>
                <a:lnTo>
                  <a:pt x="40640" y="1269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2" name="bk object 4512"/>
          <p:cNvSpPr/>
          <p:nvPr/>
        </p:nvSpPr>
        <p:spPr>
          <a:xfrm>
            <a:off x="8940800" y="4922520"/>
            <a:ext cx="45720" cy="7620"/>
          </a:xfrm>
          <a:custGeom>
            <a:avLst/>
            <a:gdLst/>
            <a:ahLst/>
            <a:cxnLst/>
            <a:rect l="l" t="t" r="r" b="b"/>
            <a:pathLst>
              <a:path w="45720" h="7620">
                <a:moveTo>
                  <a:pt x="39370" y="0"/>
                </a:moveTo>
                <a:lnTo>
                  <a:pt x="0" y="0"/>
                </a:lnTo>
                <a:lnTo>
                  <a:pt x="0" y="1269"/>
                </a:lnTo>
                <a:lnTo>
                  <a:pt x="39370" y="1269"/>
                </a:lnTo>
                <a:lnTo>
                  <a:pt x="39370" y="0"/>
                </a:lnTo>
                <a:close/>
              </a:path>
              <a:path w="45720" h="7620">
                <a:moveTo>
                  <a:pt x="45720" y="6349"/>
                </a:moveTo>
                <a:lnTo>
                  <a:pt x="6350" y="6349"/>
                </a:lnTo>
                <a:lnTo>
                  <a:pt x="6350" y="7619"/>
                </a:lnTo>
                <a:lnTo>
                  <a:pt x="45720" y="7619"/>
                </a:lnTo>
                <a:lnTo>
                  <a:pt x="45720" y="6349"/>
                </a:lnTo>
                <a:close/>
              </a:path>
              <a:path w="45720" h="7620">
                <a:moveTo>
                  <a:pt x="44450" y="5079"/>
                </a:moveTo>
                <a:lnTo>
                  <a:pt x="5079" y="5079"/>
                </a:lnTo>
                <a:lnTo>
                  <a:pt x="5079" y="6349"/>
                </a:lnTo>
                <a:lnTo>
                  <a:pt x="44450" y="6349"/>
                </a:lnTo>
                <a:lnTo>
                  <a:pt x="44450" y="5079"/>
                </a:lnTo>
                <a:close/>
              </a:path>
              <a:path w="45720" h="7620">
                <a:moveTo>
                  <a:pt x="4317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43179" y="5079"/>
                </a:lnTo>
                <a:lnTo>
                  <a:pt x="43179" y="3809"/>
                </a:lnTo>
                <a:close/>
              </a:path>
              <a:path w="45720" h="7620">
                <a:moveTo>
                  <a:pt x="41910" y="2539"/>
                </a:moveTo>
                <a:lnTo>
                  <a:pt x="2540" y="2539"/>
                </a:lnTo>
                <a:lnTo>
                  <a:pt x="2540" y="3809"/>
                </a:lnTo>
                <a:lnTo>
                  <a:pt x="41910" y="3809"/>
                </a:lnTo>
                <a:lnTo>
                  <a:pt x="41910" y="2539"/>
                </a:lnTo>
                <a:close/>
              </a:path>
              <a:path w="45720" h="7620">
                <a:moveTo>
                  <a:pt x="4064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40640" y="2539"/>
                </a:lnTo>
                <a:lnTo>
                  <a:pt x="40640" y="1269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3" name="bk object 4513"/>
          <p:cNvSpPr/>
          <p:nvPr/>
        </p:nvSpPr>
        <p:spPr>
          <a:xfrm>
            <a:off x="8948419" y="4930140"/>
            <a:ext cx="43180" cy="7620"/>
          </a:xfrm>
          <a:custGeom>
            <a:avLst/>
            <a:gdLst/>
            <a:ahLst/>
            <a:cxnLst/>
            <a:rect l="l" t="t" r="r" b="b"/>
            <a:pathLst>
              <a:path w="43179" h="7620">
                <a:moveTo>
                  <a:pt x="4317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5079" y="5079"/>
                </a:lnTo>
                <a:lnTo>
                  <a:pt x="5079" y="6349"/>
                </a:lnTo>
                <a:lnTo>
                  <a:pt x="43179" y="6349"/>
                </a:lnTo>
                <a:lnTo>
                  <a:pt x="43179" y="3809"/>
                </a:lnTo>
                <a:close/>
              </a:path>
              <a:path w="43179" h="7620">
                <a:moveTo>
                  <a:pt x="4190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41909" y="3809"/>
                </a:lnTo>
                <a:lnTo>
                  <a:pt x="41909" y="2539"/>
                </a:lnTo>
                <a:close/>
              </a:path>
              <a:path w="43179" h="7620">
                <a:moveTo>
                  <a:pt x="4064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40640" y="2539"/>
                </a:lnTo>
                <a:lnTo>
                  <a:pt x="40640" y="1269"/>
                </a:lnTo>
                <a:close/>
              </a:path>
              <a:path w="43179" h="7620">
                <a:moveTo>
                  <a:pt x="39370" y="0"/>
                </a:moveTo>
                <a:lnTo>
                  <a:pt x="0" y="0"/>
                </a:lnTo>
                <a:lnTo>
                  <a:pt x="0" y="1269"/>
                </a:lnTo>
                <a:lnTo>
                  <a:pt x="39370" y="1269"/>
                </a:lnTo>
                <a:lnTo>
                  <a:pt x="39370" y="0"/>
                </a:lnTo>
                <a:close/>
              </a:path>
              <a:path w="43179" h="7620">
                <a:moveTo>
                  <a:pt x="43179" y="6349"/>
                </a:moveTo>
                <a:lnTo>
                  <a:pt x="6350" y="6349"/>
                </a:lnTo>
                <a:lnTo>
                  <a:pt x="6350" y="7619"/>
                </a:lnTo>
                <a:lnTo>
                  <a:pt x="43179" y="7619"/>
                </a:lnTo>
                <a:lnTo>
                  <a:pt x="43179" y="6349"/>
                </a:lnTo>
                <a:close/>
              </a:path>
            </a:pathLst>
          </a:custGeom>
          <a:solidFill>
            <a:srgbClr val="007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4" name="bk object 4514"/>
          <p:cNvSpPr/>
          <p:nvPr/>
        </p:nvSpPr>
        <p:spPr>
          <a:xfrm>
            <a:off x="8956040" y="4937759"/>
            <a:ext cx="38100" cy="7620"/>
          </a:xfrm>
          <a:custGeom>
            <a:avLst/>
            <a:gdLst/>
            <a:ahLst/>
            <a:cxnLst/>
            <a:rect l="l" t="t" r="r" b="b"/>
            <a:pathLst>
              <a:path w="38100" h="7620">
                <a:moveTo>
                  <a:pt x="3682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2539"/>
                </a:lnTo>
                <a:lnTo>
                  <a:pt x="2539" y="2539"/>
                </a:lnTo>
                <a:lnTo>
                  <a:pt x="2539" y="3809"/>
                </a:lnTo>
                <a:lnTo>
                  <a:pt x="3809" y="3809"/>
                </a:lnTo>
                <a:lnTo>
                  <a:pt x="3809" y="5079"/>
                </a:lnTo>
                <a:lnTo>
                  <a:pt x="36829" y="5079"/>
                </a:lnTo>
                <a:lnTo>
                  <a:pt x="36829" y="0"/>
                </a:lnTo>
                <a:close/>
              </a:path>
              <a:path w="38100" h="7620">
                <a:moveTo>
                  <a:pt x="38100" y="5080"/>
                </a:moveTo>
                <a:lnTo>
                  <a:pt x="5079" y="5080"/>
                </a:lnTo>
                <a:lnTo>
                  <a:pt x="5079" y="7619"/>
                </a:lnTo>
                <a:lnTo>
                  <a:pt x="38100" y="7619"/>
                </a:lnTo>
                <a:lnTo>
                  <a:pt x="38100" y="508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5" name="bk object 4515"/>
          <p:cNvSpPr/>
          <p:nvPr/>
        </p:nvSpPr>
        <p:spPr>
          <a:xfrm>
            <a:off x="8962390" y="4945379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20" h="6350">
                <a:moveTo>
                  <a:pt x="31750" y="0"/>
                </a:moveTo>
                <a:lnTo>
                  <a:pt x="0" y="0"/>
                </a:lnTo>
                <a:lnTo>
                  <a:pt x="0" y="3810"/>
                </a:lnTo>
                <a:lnTo>
                  <a:pt x="1269" y="3810"/>
                </a:lnTo>
                <a:lnTo>
                  <a:pt x="1269" y="6350"/>
                </a:lnTo>
                <a:lnTo>
                  <a:pt x="33019" y="6350"/>
                </a:lnTo>
                <a:lnTo>
                  <a:pt x="33020" y="2540"/>
                </a:lnTo>
                <a:lnTo>
                  <a:pt x="31750" y="2540"/>
                </a:lnTo>
                <a:lnTo>
                  <a:pt x="31750" y="0"/>
                </a:lnTo>
                <a:close/>
              </a:path>
            </a:pathLst>
          </a:custGeom>
          <a:solidFill>
            <a:srgbClr val="0071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6" name="bk object 4516"/>
          <p:cNvSpPr/>
          <p:nvPr/>
        </p:nvSpPr>
        <p:spPr>
          <a:xfrm>
            <a:off x="8963659" y="4951729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175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2540"/>
                </a:lnTo>
                <a:lnTo>
                  <a:pt x="31750" y="2540"/>
                </a:lnTo>
                <a:lnTo>
                  <a:pt x="31750" y="0"/>
                </a:lnTo>
                <a:close/>
              </a:path>
              <a:path w="33020" h="7620">
                <a:moveTo>
                  <a:pt x="33020" y="2540"/>
                </a:moveTo>
                <a:lnTo>
                  <a:pt x="1270" y="2540"/>
                </a:lnTo>
                <a:lnTo>
                  <a:pt x="1270" y="5080"/>
                </a:lnTo>
                <a:lnTo>
                  <a:pt x="2540" y="5080"/>
                </a:lnTo>
                <a:lnTo>
                  <a:pt x="2540" y="7620"/>
                </a:lnTo>
                <a:lnTo>
                  <a:pt x="33020" y="7620"/>
                </a:lnTo>
                <a:lnTo>
                  <a:pt x="33020" y="254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7" name="bk object 4517"/>
          <p:cNvSpPr/>
          <p:nvPr/>
        </p:nvSpPr>
        <p:spPr>
          <a:xfrm>
            <a:off x="8967469" y="4959350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20">
                <a:moveTo>
                  <a:pt x="30479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3810"/>
                </a:lnTo>
                <a:lnTo>
                  <a:pt x="1270" y="7619"/>
                </a:lnTo>
                <a:lnTo>
                  <a:pt x="31750" y="7619"/>
                </a:lnTo>
                <a:lnTo>
                  <a:pt x="31750" y="5080"/>
                </a:lnTo>
                <a:lnTo>
                  <a:pt x="30479" y="5080"/>
                </a:lnTo>
                <a:lnTo>
                  <a:pt x="3047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8" name="bk object 4518"/>
          <p:cNvSpPr/>
          <p:nvPr/>
        </p:nvSpPr>
        <p:spPr>
          <a:xfrm>
            <a:off x="8970009" y="4966970"/>
            <a:ext cx="30480" cy="7620"/>
          </a:xfrm>
          <a:custGeom>
            <a:avLst/>
            <a:gdLst/>
            <a:ahLst/>
            <a:cxnLst/>
            <a:rect l="l" t="t" r="r" b="b"/>
            <a:pathLst>
              <a:path w="30479" h="7620">
                <a:moveTo>
                  <a:pt x="29209" y="0"/>
                </a:moveTo>
                <a:lnTo>
                  <a:pt x="0" y="0"/>
                </a:lnTo>
                <a:lnTo>
                  <a:pt x="0" y="3809"/>
                </a:lnTo>
                <a:lnTo>
                  <a:pt x="1270" y="3809"/>
                </a:lnTo>
                <a:lnTo>
                  <a:pt x="1270" y="7619"/>
                </a:lnTo>
                <a:lnTo>
                  <a:pt x="30479" y="7619"/>
                </a:lnTo>
                <a:lnTo>
                  <a:pt x="30479" y="2539"/>
                </a:lnTo>
                <a:lnTo>
                  <a:pt x="29209" y="2539"/>
                </a:lnTo>
                <a:lnTo>
                  <a:pt x="29209" y="0"/>
                </a:lnTo>
                <a:close/>
              </a:path>
            </a:pathLst>
          </a:custGeom>
          <a:solidFill>
            <a:srgbClr val="0073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9" name="bk object 4519"/>
          <p:cNvSpPr/>
          <p:nvPr/>
        </p:nvSpPr>
        <p:spPr>
          <a:xfrm>
            <a:off x="8971280" y="4974590"/>
            <a:ext cx="31750" cy="6350"/>
          </a:xfrm>
          <a:custGeom>
            <a:avLst/>
            <a:gdLst/>
            <a:ahLst/>
            <a:cxnLst/>
            <a:rect l="l" t="t" r="r" b="b"/>
            <a:pathLst>
              <a:path w="31750" h="6350">
                <a:moveTo>
                  <a:pt x="30479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6350"/>
                </a:lnTo>
                <a:lnTo>
                  <a:pt x="31750" y="6350"/>
                </a:lnTo>
                <a:lnTo>
                  <a:pt x="31750" y="5080"/>
                </a:lnTo>
                <a:lnTo>
                  <a:pt x="30479" y="5080"/>
                </a:lnTo>
                <a:lnTo>
                  <a:pt x="30479" y="0"/>
                </a:lnTo>
                <a:close/>
              </a:path>
            </a:pathLst>
          </a:custGeom>
          <a:solidFill>
            <a:srgbClr val="0074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0" name="bk object 4520"/>
          <p:cNvSpPr/>
          <p:nvPr/>
        </p:nvSpPr>
        <p:spPr>
          <a:xfrm>
            <a:off x="8973819" y="4980940"/>
            <a:ext cx="30480" cy="7620"/>
          </a:xfrm>
          <a:custGeom>
            <a:avLst/>
            <a:gdLst/>
            <a:ahLst/>
            <a:cxnLst/>
            <a:rect l="l" t="t" r="r" b="b"/>
            <a:pathLst>
              <a:path w="30479" h="7620">
                <a:moveTo>
                  <a:pt x="29209" y="0"/>
                </a:moveTo>
                <a:lnTo>
                  <a:pt x="0" y="0"/>
                </a:lnTo>
                <a:lnTo>
                  <a:pt x="0" y="5080"/>
                </a:lnTo>
                <a:lnTo>
                  <a:pt x="1270" y="5080"/>
                </a:lnTo>
                <a:lnTo>
                  <a:pt x="1270" y="7620"/>
                </a:lnTo>
                <a:lnTo>
                  <a:pt x="30479" y="7620"/>
                </a:lnTo>
                <a:lnTo>
                  <a:pt x="30479" y="3810"/>
                </a:lnTo>
                <a:lnTo>
                  <a:pt x="29209" y="3810"/>
                </a:lnTo>
                <a:lnTo>
                  <a:pt x="2920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1" name="bk object 4521"/>
          <p:cNvSpPr/>
          <p:nvPr/>
        </p:nvSpPr>
        <p:spPr>
          <a:xfrm>
            <a:off x="8975090" y="4988559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20">
                <a:moveTo>
                  <a:pt x="29209" y="0"/>
                </a:moveTo>
                <a:lnTo>
                  <a:pt x="0" y="0"/>
                </a:lnTo>
                <a:lnTo>
                  <a:pt x="0" y="2539"/>
                </a:lnTo>
                <a:lnTo>
                  <a:pt x="1269" y="2539"/>
                </a:lnTo>
                <a:lnTo>
                  <a:pt x="1269" y="7619"/>
                </a:lnTo>
                <a:lnTo>
                  <a:pt x="31749" y="7619"/>
                </a:lnTo>
                <a:lnTo>
                  <a:pt x="31749" y="5079"/>
                </a:lnTo>
                <a:lnTo>
                  <a:pt x="30479" y="5079"/>
                </a:lnTo>
                <a:lnTo>
                  <a:pt x="30479" y="1269"/>
                </a:lnTo>
                <a:lnTo>
                  <a:pt x="29209" y="1269"/>
                </a:lnTo>
                <a:lnTo>
                  <a:pt x="29209" y="0"/>
                </a:lnTo>
                <a:close/>
              </a:path>
            </a:pathLst>
          </a:custGeom>
          <a:solidFill>
            <a:srgbClr val="007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2" name="bk object 4522"/>
          <p:cNvSpPr/>
          <p:nvPr/>
        </p:nvSpPr>
        <p:spPr>
          <a:xfrm>
            <a:off x="8976359" y="4996179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20">
                <a:moveTo>
                  <a:pt x="30479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6350"/>
                </a:lnTo>
                <a:lnTo>
                  <a:pt x="2540" y="6350"/>
                </a:lnTo>
                <a:lnTo>
                  <a:pt x="2540" y="7620"/>
                </a:lnTo>
                <a:lnTo>
                  <a:pt x="31750" y="7620"/>
                </a:lnTo>
                <a:lnTo>
                  <a:pt x="31750" y="2540"/>
                </a:lnTo>
                <a:lnTo>
                  <a:pt x="30479" y="2540"/>
                </a:lnTo>
                <a:lnTo>
                  <a:pt x="30479" y="0"/>
                </a:lnTo>
                <a:close/>
              </a:path>
            </a:pathLst>
          </a:custGeom>
          <a:solidFill>
            <a:srgbClr val="0076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3" name="bk object 4523"/>
          <p:cNvSpPr/>
          <p:nvPr/>
        </p:nvSpPr>
        <p:spPr>
          <a:xfrm>
            <a:off x="8978900" y="5003800"/>
            <a:ext cx="31750" cy="6350"/>
          </a:xfrm>
          <a:custGeom>
            <a:avLst/>
            <a:gdLst/>
            <a:ahLst/>
            <a:cxnLst/>
            <a:rect l="l" t="t" r="r" b="b"/>
            <a:pathLst>
              <a:path w="31750" h="6350">
                <a:moveTo>
                  <a:pt x="30479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3810"/>
                </a:lnTo>
                <a:lnTo>
                  <a:pt x="1270" y="6350"/>
                </a:lnTo>
                <a:lnTo>
                  <a:pt x="31750" y="6350"/>
                </a:lnTo>
                <a:lnTo>
                  <a:pt x="31750" y="5080"/>
                </a:lnTo>
                <a:lnTo>
                  <a:pt x="30479" y="5080"/>
                </a:lnTo>
                <a:lnTo>
                  <a:pt x="3047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4" name="bk object 4524"/>
          <p:cNvSpPr/>
          <p:nvPr/>
        </p:nvSpPr>
        <p:spPr>
          <a:xfrm>
            <a:off x="8978900" y="5010150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20">
                <a:moveTo>
                  <a:pt x="30479" y="3810"/>
                </a:moveTo>
                <a:lnTo>
                  <a:pt x="0" y="3810"/>
                </a:lnTo>
                <a:lnTo>
                  <a:pt x="0" y="7619"/>
                </a:lnTo>
                <a:lnTo>
                  <a:pt x="30479" y="7619"/>
                </a:lnTo>
                <a:lnTo>
                  <a:pt x="30479" y="3810"/>
                </a:lnTo>
                <a:close/>
              </a:path>
              <a:path w="31750" h="7620">
                <a:moveTo>
                  <a:pt x="31750" y="0"/>
                </a:moveTo>
                <a:lnTo>
                  <a:pt x="1270" y="0"/>
                </a:lnTo>
                <a:lnTo>
                  <a:pt x="1270" y="3810"/>
                </a:lnTo>
                <a:lnTo>
                  <a:pt x="31750" y="3810"/>
                </a:lnTo>
                <a:lnTo>
                  <a:pt x="31750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5" name="bk object 4525"/>
          <p:cNvSpPr/>
          <p:nvPr/>
        </p:nvSpPr>
        <p:spPr>
          <a:xfrm>
            <a:off x="8976359" y="501777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1750" y="1269"/>
                </a:moveTo>
                <a:lnTo>
                  <a:pt x="1270" y="1269"/>
                </a:lnTo>
                <a:lnTo>
                  <a:pt x="1270" y="6349"/>
                </a:lnTo>
                <a:lnTo>
                  <a:pt x="0" y="6349"/>
                </a:lnTo>
                <a:lnTo>
                  <a:pt x="0" y="7619"/>
                </a:lnTo>
                <a:lnTo>
                  <a:pt x="31750" y="7619"/>
                </a:lnTo>
                <a:lnTo>
                  <a:pt x="31750" y="1269"/>
                </a:lnTo>
                <a:close/>
              </a:path>
              <a:path w="33020" h="7620">
                <a:moveTo>
                  <a:pt x="33020" y="0"/>
                </a:moveTo>
                <a:lnTo>
                  <a:pt x="2540" y="0"/>
                </a:lnTo>
                <a:lnTo>
                  <a:pt x="2540" y="1269"/>
                </a:lnTo>
                <a:lnTo>
                  <a:pt x="33020" y="1269"/>
                </a:lnTo>
                <a:lnTo>
                  <a:pt x="33020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6" name="bk object 4526"/>
          <p:cNvSpPr/>
          <p:nvPr/>
        </p:nvSpPr>
        <p:spPr>
          <a:xfrm>
            <a:off x="8975090" y="5025390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20">
                <a:moveTo>
                  <a:pt x="31749" y="0"/>
                </a:moveTo>
                <a:lnTo>
                  <a:pt x="1269" y="0"/>
                </a:lnTo>
                <a:lnTo>
                  <a:pt x="1269" y="3810"/>
                </a:lnTo>
                <a:lnTo>
                  <a:pt x="0" y="3810"/>
                </a:lnTo>
                <a:lnTo>
                  <a:pt x="0" y="7620"/>
                </a:lnTo>
                <a:lnTo>
                  <a:pt x="30479" y="7620"/>
                </a:lnTo>
                <a:lnTo>
                  <a:pt x="30479" y="6350"/>
                </a:lnTo>
                <a:lnTo>
                  <a:pt x="31750" y="6350"/>
                </a:lnTo>
                <a:lnTo>
                  <a:pt x="3174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7" name="bk object 4527"/>
          <p:cNvSpPr/>
          <p:nvPr/>
        </p:nvSpPr>
        <p:spPr>
          <a:xfrm>
            <a:off x="8973819" y="5033009"/>
            <a:ext cx="31750" cy="6350"/>
          </a:xfrm>
          <a:custGeom>
            <a:avLst/>
            <a:gdLst/>
            <a:ahLst/>
            <a:cxnLst/>
            <a:rect l="l" t="t" r="r" b="b"/>
            <a:pathLst>
              <a:path w="31750" h="6350">
                <a:moveTo>
                  <a:pt x="31750" y="0"/>
                </a:moveTo>
                <a:lnTo>
                  <a:pt x="1270" y="0"/>
                </a:lnTo>
                <a:lnTo>
                  <a:pt x="1270" y="2539"/>
                </a:lnTo>
                <a:lnTo>
                  <a:pt x="0" y="2539"/>
                </a:lnTo>
                <a:lnTo>
                  <a:pt x="0" y="6350"/>
                </a:lnTo>
                <a:lnTo>
                  <a:pt x="30479" y="6350"/>
                </a:lnTo>
                <a:lnTo>
                  <a:pt x="30479" y="3809"/>
                </a:lnTo>
                <a:lnTo>
                  <a:pt x="31750" y="3809"/>
                </a:lnTo>
                <a:lnTo>
                  <a:pt x="3175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8" name="bk object 4528"/>
          <p:cNvSpPr/>
          <p:nvPr/>
        </p:nvSpPr>
        <p:spPr>
          <a:xfrm>
            <a:off x="8971280" y="5039359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3020" y="0"/>
                </a:moveTo>
                <a:lnTo>
                  <a:pt x="2540" y="0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3809"/>
                </a:lnTo>
                <a:lnTo>
                  <a:pt x="33020" y="3809"/>
                </a:lnTo>
                <a:lnTo>
                  <a:pt x="33020" y="0"/>
                </a:lnTo>
                <a:close/>
              </a:path>
              <a:path w="33020" h="7620">
                <a:moveTo>
                  <a:pt x="31750" y="3810"/>
                </a:moveTo>
                <a:lnTo>
                  <a:pt x="1270" y="3810"/>
                </a:lnTo>
                <a:lnTo>
                  <a:pt x="1270" y="6350"/>
                </a:lnTo>
                <a:lnTo>
                  <a:pt x="0" y="6350"/>
                </a:lnTo>
                <a:lnTo>
                  <a:pt x="0" y="7619"/>
                </a:lnTo>
                <a:lnTo>
                  <a:pt x="31750" y="7619"/>
                </a:lnTo>
                <a:lnTo>
                  <a:pt x="31750" y="3810"/>
                </a:lnTo>
                <a:close/>
              </a:path>
            </a:pathLst>
          </a:custGeom>
          <a:solidFill>
            <a:srgbClr val="007A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9" name="bk object 4529"/>
          <p:cNvSpPr/>
          <p:nvPr/>
        </p:nvSpPr>
        <p:spPr>
          <a:xfrm>
            <a:off x="8968740" y="5046979"/>
            <a:ext cx="34290" cy="7620"/>
          </a:xfrm>
          <a:custGeom>
            <a:avLst/>
            <a:gdLst/>
            <a:ahLst/>
            <a:cxnLst/>
            <a:rect l="l" t="t" r="r" b="b"/>
            <a:pathLst>
              <a:path w="34290" h="7620">
                <a:moveTo>
                  <a:pt x="34289" y="0"/>
                </a:moveTo>
                <a:lnTo>
                  <a:pt x="2539" y="0"/>
                </a:lnTo>
                <a:lnTo>
                  <a:pt x="2539" y="2540"/>
                </a:lnTo>
                <a:lnTo>
                  <a:pt x="34289" y="2540"/>
                </a:lnTo>
                <a:lnTo>
                  <a:pt x="34289" y="0"/>
                </a:lnTo>
                <a:close/>
              </a:path>
              <a:path w="34290" h="7620">
                <a:moveTo>
                  <a:pt x="33019" y="2540"/>
                </a:moveTo>
                <a:lnTo>
                  <a:pt x="1269" y="2540"/>
                </a:lnTo>
                <a:lnTo>
                  <a:pt x="1269" y="5080"/>
                </a:lnTo>
                <a:lnTo>
                  <a:pt x="0" y="5080"/>
                </a:lnTo>
                <a:lnTo>
                  <a:pt x="0" y="7620"/>
                </a:lnTo>
                <a:lnTo>
                  <a:pt x="33020" y="7620"/>
                </a:lnTo>
                <a:lnTo>
                  <a:pt x="33019" y="254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0" name="bk object 4530"/>
          <p:cNvSpPr/>
          <p:nvPr/>
        </p:nvSpPr>
        <p:spPr>
          <a:xfrm>
            <a:off x="8964930" y="5054600"/>
            <a:ext cx="35560" cy="7620"/>
          </a:xfrm>
          <a:custGeom>
            <a:avLst/>
            <a:gdLst/>
            <a:ahLst/>
            <a:cxnLst/>
            <a:rect l="l" t="t" r="r" b="b"/>
            <a:pathLst>
              <a:path w="35559" h="7620">
                <a:moveTo>
                  <a:pt x="35560" y="0"/>
                </a:moveTo>
                <a:lnTo>
                  <a:pt x="2540" y="0"/>
                </a:lnTo>
                <a:lnTo>
                  <a:pt x="2540" y="2539"/>
                </a:lnTo>
                <a:lnTo>
                  <a:pt x="35560" y="2539"/>
                </a:lnTo>
                <a:lnTo>
                  <a:pt x="35560" y="0"/>
                </a:lnTo>
                <a:close/>
              </a:path>
              <a:path w="35559" h="7620">
                <a:moveTo>
                  <a:pt x="35560" y="2540"/>
                </a:moveTo>
                <a:lnTo>
                  <a:pt x="1270" y="2540"/>
                </a:lnTo>
                <a:lnTo>
                  <a:pt x="1270" y="5080"/>
                </a:lnTo>
                <a:lnTo>
                  <a:pt x="0" y="5080"/>
                </a:lnTo>
                <a:lnTo>
                  <a:pt x="0" y="7619"/>
                </a:lnTo>
                <a:lnTo>
                  <a:pt x="33020" y="7619"/>
                </a:lnTo>
                <a:lnTo>
                  <a:pt x="33020" y="6350"/>
                </a:lnTo>
                <a:lnTo>
                  <a:pt x="34290" y="6350"/>
                </a:lnTo>
                <a:lnTo>
                  <a:pt x="34290" y="3810"/>
                </a:lnTo>
                <a:lnTo>
                  <a:pt x="35560" y="3810"/>
                </a:lnTo>
                <a:lnTo>
                  <a:pt x="35560" y="254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1" name="bk object 4531"/>
          <p:cNvSpPr/>
          <p:nvPr/>
        </p:nvSpPr>
        <p:spPr>
          <a:xfrm>
            <a:off x="8961119" y="5062220"/>
            <a:ext cx="35560" cy="6350"/>
          </a:xfrm>
          <a:custGeom>
            <a:avLst/>
            <a:gdLst/>
            <a:ahLst/>
            <a:cxnLst/>
            <a:rect l="l" t="t" r="r" b="b"/>
            <a:pathLst>
              <a:path w="35559" h="6350">
                <a:moveTo>
                  <a:pt x="35559" y="0"/>
                </a:moveTo>
                <a:lnTo>
                  <a:pt x="2539" y="0"/>
                </a:lnTo>
                <a:lnTo>
                  <a:pt x="2539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  <a:path w="35559" h="6350">
                <a:moveTo>
                  <a:pt x="31750" y="5079"/>
                </a:moveTo>
                <a:lnTo>
                  <a:pt x="0" y="5079"/>
                </a:lnTo>
                <a:lnTo>
                  <a:pt x="0" y="6349"/>
                </a:lnTo>
                <a:lnTo>
                  <a:pt x="31750" y="6349"/>
                </a:lnTo>
                <a:lnTo>
                  <a:pt x="31750" y="5079"/>
                </a:lnTo>
                <a:close/>
              </a:path>
              <a:path w="35559" h="6350">
                <a:moveTo>
                  <a:pt x="34289" y="1269"/>
                </a:moveTo>
                <a:lnTo>
                  <a:pt x="2539" y="1269"/>
                </a:lnTo>
                <a:lnTo>
                  <a:pt x="2539" y="2539"/>
                </a:lnTo>
                <a:lnTo>
                  <a:pt x="1270" y="2539"/>
                </a:lnTo>
                <a:lnTo>
                  <a:pt x="1270" y="5079"/>
                </a:lnTo>
                <a:lnTo>
                  <a:pt x="33020" y="5079"/>
                </a:lnTo>
                <a:lnTo>
                  <a:pt x="33020" y="3809"/>
                </a:lnTo>
                <a:lnTo>
                  <a:pt x="34290" y="3809"/>
                </a:lnTo>
                <a:lnTo>
                  <a:pt x="34289" y="1269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2" name="bk object 4532"/>
          <p:cNvSpPr/>
          <p:nvPr/>
        </p:nvSpPr>
        <p:spPr>
          <a:xfrm>
            <a:off x="8957309" y="5068570"/>
            <a:ext cx="34290" cy="7620"/>
          </a:xfrm>
          <a:custGeom>
            <a:avLst/>
            <a:gdLst/>
            <a:ahLst/>
            <a:cxnLst/>
            <a:rect l="l" t="t" r="r" b="b"/>
            <a:pathLst>
              <a:path w="34290" h="7620">
                <a:moveTo>
                  <a:pt x="34290" y="0"/>
                </a:moveTo>
                <a:lnTo>
                  <a:pt x="3810" y="0"/>
                </a:lnTo>
                <a:lnTo>
                  <a:pt x="3810" y="1269"/>
                </a:lnTo>
                <a:lnTo>
                  <a:pt x="34290" y="1269"/>
                </a:lnTo>
                <a:lnTo>
                  <a:pt x="34290" y="0"/>
                </a:lnTo>
                <a:close/>
              </a:path>
              <a:path w="34290" h="7620">
                <a:moveTo>
                  <a:pt x="31750" y="3809"/>
                </a:moveTo>
                <a:lnTo>
                  <a:pt x="1270" y="3809"/>
                </a:lnTo>
                <a:lnTo>
                  <a:pt x="1270" y="6349"/>
                </a:lnTo>
                <a:lnTo>
                  <a:pt x="0" y="6349"/>
                </a:lnTo>
                <a:lnTo>
                  <a:pt x="0" y="7619"/>
                </a:lnTo>
                <a:lnTo>
                  <a:pt x="30479" y="7619"/>
                </a:lnTo>
                <a:lnTo>
                  <a:pt x="30479" y="5079"/>
                </a:lnTo>
                <a:lnTo>
                  <a:pt x="31750" y="5079"/>
                </a:lnTo>
                <a:lnTo>
                  <a:pt x="31750" y="3809"/>
                </a:lnTo>
                <a:close/>
              </a:path>
              <a:path w="34290" h="7620">
                <a:moveTo>
                  <a:pt x="34290" y="1269"/>
                </a:moveTo>
                <a:lnTo>
                  <a:pt x="2540" y="1269"/>
                </a:lnTo>
                <a:lnTo>
                  <a:pt x="2540" y="3809"/>
                </a:lnTo>
                <a:lnTo>
                  <a:pt x="33020" y="3809"/>
                </a:lnTo>
                <a:lnTo>
                  <a:pt x="33020" y="2539"/>
                </a:lnTo>
                <a:lnTo>
                  <a:pt x="34290" y="2539"/>
                </a:lnTo>
                <a:lnTo>
                  <a:pt x="34290" y="1269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3" name="bk object 4533"/>
          <p:cNvSpPr/>
          <p:nvPr/>
        </p:nvSpPr>
        <p:spPr>
          <a:xfrm>
            <a:off x="8953500" y="507619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0479" y="3809"/>
                </a:moveTo>
                <a:lnTo>
                  <a:pt x="1270" y="3809"/>
                </a:lnTo>
                <a:lnTo>
                  <a:pt x="1270" y="6349"/>
                </a:lnTo>
                <a:lnTo>
                  <a:pt x="29210" y="6349"/>
                </a:lnTo>
                <a:lnTo>
                  <a:pt x="29210" y="5079"/>
                </a:lnTo>
                <a:lnTo>
                  <a:pt x="30479" y="5079"/>
                </a:lnTo>
                <a:lnTo>
                  <a:pt x="30479" y="3809"/>
                </a:lnTo>
                <a:close/>
              </a:path>
              <a:path w="33020" h="7620">
                <a:moveTo>
                  <a:pt x="31750" y="1269"/>
                </a:moveTo>
                <a:lnTo>
                  <a:pt x="2540" y="1269"/>
                </a:lnTo>
                <a:lnTo>
                  <a:pt x="2540" y="3809"/>
                </a:lnTo>
                <a:lnTo>
                  <a:pt x="31750" y="3809"/>
                </a:lnTo>
                <a:lnTo>
                  <a:pt x="31750" y="1269"/>
                </a:lnTo>
                <a:close/>
              </a:path>
              <a:path w="33020" h="7620">
                <a:moveTo>
                  <a:pt x="33019" y="0"/>
                </a:moveTo>
                <a:lnTo>
                  <a:pt x="3809" y="0"/>
                </a:lnTo>
                <a:lnTo>
                  <a:pt x="3809" y="1269"/>
                </a:lnTo>
                <a:lnTo>
                  <a:pt x="33019" y="1269"/>
                </a:lnTo>
                <a:lnTo>
                  <a:pt x="33019" y="0"/>
                </a:lnTo>
                <a:close/>
              </a:path>
              <a:path w="33020" h="7620">
                <a:moveTo>
                  <a:pt x="27940" y="6349"/>
                </a:moveTo>
                <a:lnTo>
                  <a:pt x="0" y="6349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634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4" name="bk object 4534"/>
          <p:cNvSpPr/>
          <p:nvPr/>
        </p:nvSpPr>
        <p:spPr>
          <a:xfrm>
            <a:off x="8948419" y="5083809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20" h="6350">
                <a:moveTo>
                  <a:pt x="29209" y="3809"/>
                </a:moveTo>
                <a:lnTo>
                  <a:pt x="2539" y="3809"/>
                </a:lnTo>
                <a:lnTo>
                  <a:pt x="2539" y="5079"/>
                </a:lnTo>
                <a:lnTo>
                  <a:pt x="29209" y="5079"/>
                </a:lnTo>
                <a:lnTo>
                  <a:pt x="29209" y="3809"/>
                </a:lnTo>
                <a:close/>
              </a:path>
              <a:path w="33020" h="6350">
                <a:moveTo>
                  <a:pt x="31750" y="1269"/>
                </a:moveTo>
                <a:lnTo>
                  <a:pt x="3809" y="1269"/>
                </a:lnTo>
                <a:lnTo>
                  <a:pt x="3809" y="3809"/>
                </a:lnTo>
                <a:lnTo>
                  <a:pt x="30479" y="3809"/>
                </a:lnTo>
                <a:lnTo>
                  <a:pt x="30479" y="2539"/>
                </a:lnTo>
                <a:lnTo>
                  <a:pt x="31750" y="2539"/>
                </a:lnTo>
                <a:lnTo>
                  <a:pt x="31750" y="1269"/>
                </a:lnTo>
                <a:close/>
              </a:path>
              <a:path w="33020" h="6350">
                <a:moveTo>
                  <a:pt x="33020" y="0"/>
                </a:moveTo>
                <a:lnTo>
                  <a:pt x="5079" y="0"/>
                </a:lnTo>
                <a:lnTo>
                  <a:pt x="5079" y="1269"/>
                </a:lnTo>
                <a:lnTo>
                  <a:pt x="33020" y="1269"/>
                </a:lnTo>
                <a:lnTo>
                  <a:pt x="33020" y="0"/>
                </a:lnTo>
                <a:close/>
              </a:path>
              <a:path w="33020" h="6350">
                <a:moveTo>
                  <a:pt x="29209" y="5080"/>
                </a:moveTo>
                <a:lnTo>
                  <a:pt x="0" y="5080"/>
                </a:lnTo>
                <a:lnTo>
                  <a:pt x="0" y="6350"/>
                </a:lnTo>
                <a:lnTo>
                  <a:pt x="29209" y="6350"/>
                </a:lnTo>
                <a:lnTo>
                  <a:pt x="29209" y="5080"/>
                </a:lnTo>
                <a:close/>
              </a:path>
            </a:pathLst>
          </a:custGeom>
          <a:solidFill>
            <a:srgbClr val="007E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5" name="bk object 4535"/>
          <p:cNvSpPr/>
          <p:nvPr/>
        </p:nvSpPr>
        <p:spPr>
          <a:xfrm>
            <a:off x="8935719" y="5090159"/>
            <a:ext cx="40640" cy="7620"/>
          </a:xfrm>
          <a:custGeom>
            <a:avLst/>
            <a:gdLst/>
            <a:ahLst/>
            <a:cxnLst/>
            <a:rect l="l" t="t" r="r" b="b"/>
            <a:pathLst>
              <a:path w="40640" h="7620">
                <a:moveTo>
                  <a:pt x="38100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3809" y="3809"/>
                </a:lnTo>
                <a:lnTo>
                  <a:pt x="3809" y="5079"/>
                </a:lnTo>
                <a:lnTo>
                  <a:pt x="38100" y="5079"/>
                </a:lnTo>
                <a:lnTo>
                  <a:pt x="38100" y="2539"/>
                </a:lnTo>
                <a:close/>
              </a:path>
              <a:path w="40640" h="7620">
                <a:moveTo>
                  <a:pt x="39370" y="1269"/>
                </a:moveTo>
                <a:lnTo>
                  <a:pt x="7620" y="1269"/>
                </a:lnTo>
                <a:lnTo>
                  <a:pt x="7620" y="2539"/>
                </a:lnTo>
                <a:lnTo>
                  <a:pt x="39370" y="2539"/>
                </a:lnTo>
                <a:lnTo>
                  <a:pt x="39370" y="1269"/>
                </a:lnTo>
                <a:close/>
              </a:path>
              <a:path w="40640" h="7620">
                <a:moveTo>
                  <a:pt x="40639" y="0"/>
                </a:moveTo>
                <a:lnTo>
                  <a:pt x="10159" y="0"/>
                </a:lnTo>
                <a:lnTo>
                  <a:pt x="10159" y="1269"/>
                </a:lnTo>
                <a:lnTo>
                  <a:pt x="40639" y="1269"/>
                </a:lnTo>
                <a:lnTo>
                  <a:pt x="40639" y="0"/>
                </a:lnTo>
                <a:close/>
              </a:path>
              <a:path w="40640" h="7620">
                <a:moveTo>
                  <a:pt x="35559" y="6350"/>
                </a:moveTo>
                <a:lnTo>
                  <a:pt x="0" y="6350"/>
                </a:lnTo>
                <a:lnTo>
                  <a:pt x="0" y="7619"/>
                </a:lnTo>
                <a:lnTo>
                  <a:pt x="35559" y="7619"/>
                </a:lnTo>
                <a:lnTo>
                  <a:pt x="35559" y="6350"/>
                </a:lnTo>
                <a:close/>
              </a:path>
              <a:path w="40640" h="7620">
                <a:moveTo>
                  <a:pt x="36829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36829" y="6350"/>
                </a:lnTo>
                <a:lnTo>
                  <a:pt x="36829" y="508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6" name="bk object 4536"/>
          <p:cNvSpPr/>
          <p:nvPr/>
        </p:nvSpPr>
        <p:spPr>
          <a:xfrm>
            <a:off x="8921750" y="5097779"/>
            <a:ext cx="46990" cy="7620"/>
          </a:xfrm>
          <a:custGeom>
            <a:avLst/>
            <a:gdLst/>
            <a:ahLst/>
            <a:cxnLst/>
            <a:rect l="l" t="t" r="r" b="b"/>
            <a:pathLst>
              <a:path w="46990" h="7620">
                <a:moveTo>
                  <a:pt x="44450" y="2540"/>
                </a:moveTo>
                <a:lnTo>
                  <a:pt x="6350" y="2540"/>
                </a:lnTo>
                <a:lnTo>
                  <a:pt x="6350" y="3810"/>
                </a:lnTo>
                <a:lnTo>
                  <a:pt x="44450" y="3810"/>
                </a:lnTo>
                <a:lnTo>
                  <a:pt x="44450" y="2540"/>
                </a:lnTo>
                <a:close/>
              </a:path>
              <a:path w="46990" h="7620">
                <a:moveTo>
                  <a:pt x="45720" y="1270"/>
                </a:moveTo>
                <a:lnTo>
                  <a:pt x="8890" y="1270"/>
                </a:lnTo>
                <a:lnTo>
                  <a:pt x="8890" y="2540"/>
                </a:lnTo>
                <a:lnTo>
                  <a:pt x="45720" y="2540"/>
                </a:lnTo>
                <a:lnTo>
                  <a:pt x="45720" y="1270"/>
                </a:lnTo>
                <a:close/>
              </a:path>
              <a:path w="46990" h="7620">
                <a:moveTo>
                  <a:pt x="46989" y="0"/>
                </a:moveTo>
                <a:lnTo>
                  <a:pt x="11429" y="0"/>
                </a:lnTo>
                <a:lnTo>
                  <a:pt x="11429" y="1270"/>
                </a:lnTo>
                <a:lnTo>
                  <a:pt x="46989" y="1270"/>
                </a:lnTo>
                <a:lnTo>
                  <a:pt x="46989" y="0"/>
                </a:lnTo>
                <a:close/>
              </a:path>
              <a:path w="46990" h="7620">
                <a:moveTo>
                  <a:pt x="39370" y="6350"/>
                </a:moveTo>
                <a:lnTo>
                  <a:pt x="0" y="6350"/>
                </a:lnTo>
                <a:lnTo>
                  <a:pt x="0" y="7620"/>
                </a:lnTo>
                <a:lnTo>
                  <a:pt x="39370" y="7620"/>
                </a:lnTo>
                <a:lnTo>
                  <a:pt x="39370" y="6350"/>
                </a:lnTo>
                <a:close/>
              </a:path>
              <a:path w="46990" h="7620">
                <a:moveTo>
                  <a:pt x="40640" y="5080"/>
                </a:moveTo>
                <a:lnTo>
                  <a:pt x="2540" y="5080"/>
                </a:lnTo>
                <a:lnTo>
                  <a:pt x="2540" y="6350"/>
                </a:lnTo>
                <a:lnTo>
                  <a:pt x="40640" y="6350"/>
                </a:lnTo>
                <a:lnTo>
                  <a:pt x="40640" y="5080"/>
                </a:lnTo>
                <a:close/>
              </a:path>
              <a:path w="46990" h="7620">
                <a:moveTo>
                  <a:pt x="43179" y="3810"/>
                </a:moveTo>
                <a:lnTo>
                  <a:pt x="5079" y="3810"/>
                </a:lnTo>
                <a:lnTo>
                  <a:pt x="5079" y="5080"/>
                </a:lnTo>
                <a:lnTo>
                  <a:pt x="43179" y="5080"/>
                </a:lnTo>
                <a:lnTo>
                  <a:pt x="43179" y="381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7" name="bk object 4537"/>
          <p:cNvSpPr/>
          <p:nvPr/>
        </p:nvSpPr>
        <p:spPr>
          <a:xfrm>
            <a:off x="8909050" y="5105400"/>
            <a:ext cx="50800" cy="7620"/>
          </a:xfrm>
          <a:custGeom>
            <a:avLst/>
            <a:gdLst/>
            <a:ahLst/>
            <a:cxnLst/>
            <a:rect l="l" t="t" r="r" b="b"/>
            <a:pathLst>
              <a:path w="50800" h="7620">
                <a:moveTo>
                  <a:pt x="48260" y="1269"/>
                </a:moveTo>
                <a:lnTo>
                  <a:pt x="8890" y="1269"/>
                </a:lnTo>
                <a:lnTo>
                  <a:pt x="8890" y="2539"/>
                </a:lnTo>
                <a:lnTo>
                  <a:pt x="48260" y="2539"/>
                </a:lnTo>
                <a:lnTo>
                  <a:pt x="48260" y="1269"/>
                </a:lnTo>
                <a:close/>
              </a:path>
              <a:path w="50800" h="7620">
                <a:moveTo>
                  <a:pt x="50800" y="0"/>
                </a:moveTo>
                <a:lnTo>
                  <a:pt x="10159" y="0"/>
                </a:lnTo>
                <a:lnTo>
                  <a:pt x="10159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  <a:path w="50800" h="7620">
                <a:moveTo>
                  <a:pt x="41909" y="6350"/>
                </a:moveTo>
                <a:lnTo>
                  <a:pt x="0" y="6350"/>
                </a:lnTo>
                <a:lnTo>
                  <a:pt x="0" y="7619"/>
                </a:lnTo>
                <a:lnTo>
                  <a:pt x="41909" y="7619"/>
                </a:lnTo>
                <a:lnTo>
                  <a:pt x="41909" y="6350"/>
                </a:lnTo>
                <a:close/>
              </a:path>
              <a:path w="50800" h="7620">
                <a:moveTo>
                  <a:pt x="44450" y="5080"/>
                </a:moveTo>
                <a:lnTo>
                  <a:pt x="2540" y="5080"/>
                </a:lnTo>
                <a:lnTo>
                  <a:pt x="2540" y="6350"/>
                </a:lnTo>
                <a:lnTo>
                  <a:pt x="44450" y="6350"/>
                </a:lnTo>
                <a:lnTo>
                  <a:pt x="44450" y="5080"/>
                </a:lnTo>
                <a:close/>
              </a:path>
              <a:path w="50800" h="7620">
                <a:moveTo>
                  <a:pt x="45719" y="3810"/>
                </a:moveTo>
                <a:lnTo>
                  <a:pt x="3809" y="3810"/>
                </a:lnTo>
                <a:lnTo>
                  <a:pt x="3809" y="5080"/>
                </a:lnTo>
                <a:lnTo>
                  <a:pt x="45719" y="5080"/>
                </a:lnTo>
                <a:lnTo>
                  <a:pt x="45719" y="3810"/>
                </a:lnTo>
                <a:close/>
              </a:path>
              <a:path w="50800" h="7620">
                <a:moveTo>
                  <a:pt x="46990" y="2540"/>
                </a:moveTo>
                <a:lnTo>
                  <a:pt x="6350" y="2540"/>
                </a:lnTo>
                <a:lnTo>
                  <a:pt x="6350" y="3810"/>
                </a:lnTo>
                <a:lnTo>
                  <a:pt x="46990" y="3810"/>
                </a:lnTo>
                <a:lnTo>
                  <a:pt x="46990" y="254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8" name="bk object 4538"/>
          <p:cNvSpPr/>
          <p:nvPr/>
        </p:nvSpPr>
        <p:spPr>
          <a:xfrm>
            <a:off x="8897619" y="5113020"/>
            <a:ext cx="52069" cy="6350"/>
          </a:xfrm>
          <a:custGeom>
            <a:avLst/>
            <a:gdLst/>
            <a:ahLst/>
            <a:cxnLst/>
            <a:rect l="l" t="t" r="r" b="b"/>
            <a:pathLst>
              <a:path w="52070" h="6350">
                <a:moveTo>
                  <a:pt x="52069" y="0"/>
                </a:moveTo>
                <a:lnTo>
                  <a:pt x="8889" y="0"/>
                </a:lnTo>
                <a:lnTo>
                  <a:pt x="8889" y="1269"/>
                </a:lnTo>
                <a:lnTo>
                  <a:pt x="52069" y="1269"/>
                </a:lnTo>
                <a:lnTo>
                  <a:pt x="52069" y="0"/>
                </a:lnTo>
                <a:close/>
              </a:path>
              <a:path w="52070" h="6350">
                <a:moveTo>
                  <a:pt x="45720" y="5079"/>
                </a:moveTo>
                <a:lnTo>
                  <a:pt x="0" y="5079"/>
                </a:lnTo>
                <a:lnTo>
                  <a:pt x="0" y="6349"/>
                </a:lnTo>
                <a:lnTo>
                  <a:pt x="45720" y="6349"/>
                </a:lnTo>
                <a:lnTo>
                  <a:pt x="45720" y="5079"/>
                </a:lnTo>
                <a:close/>
              </a:path>
              <a:path w="52070" h="6350">
                <a:moveTo>
                  <a:pt x="46989" y="3809"/>
                </a:moveTo>
                <a:lnTo>
                  <a:pt x="2539" y="3809"/>
                </a:lnTo>
                <a:lnTo>
                  <a:pt x="2539" y="5079"/>
                </a:lnTo>
                <a:lnTo>
                  <a:pt x="46989" y="5079"/>
                </a:lnTo>
                <a:lnTo>
                  <a:pt x="46989" y="3809"/>
                </a:lnTo>
                <a:close/>
              </a:path>
              <a:path w="52070" h="6350">
                <a:moveTo>
                  <a:pt x="49529" y="2539"/>
                </a:moveTo>
                <a:lnTo>
                  <a:pt x="5079" y="2539"/>
                </a:lnTo>
                <a:lnTo>
                  <a:pt x="5079" y="3809"/>
                </a:lnTo>
                <a:lnTo>
                  <a:pt x="49529" y="3809"/>
                </a:lnTo>
                <a:lnTo>
                  <a:pt x="49529" y="2539"/>
                </a:lnTo>
                <a:close/>
              </a:path>
              <a:path w="52070" h="6350">
                <a:moveTo>
                  <a:pt x="50800" y="1269"/>
                </a:moveTo>
                <a:lnTo>
                  <a:pt x="6350" y="1269"/>
                </a:lnTo>
                <a:lnTo>
                  <a:pt x="6350" y="2539"/>
                </a:lnTo>
                <a:lnTo>
                  <a:pt x="50800" y="2539"/>
                </a:lnTo>
                <a:lnTo>
                  <a:pt x="50800" y="1269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9" name="bk object 4539"/>
          <p:cNvSpPr/>
          <p:nvPr/>
        </p:nvSpPr>
        <p:spPr>
          <a:xfrm>
            <a:off x="8886190" y="5119370"/>
            <a:ext cx="55880" cy="7620"/>
          </a:xfrm>
          <a:custGeom>
            <a:avLst/>
            <a:gdLst/>
            <a:ahLst/>
            <a:cxnLst/>
            <a:rect l="l" t="t" r="r" b="b"/>
            <a:pathLst>
              <a:path w="55879" h="7620">
                <a:moveTo>
                  <a:pt x="55879" y="0"/>
                </a:moveTo>
                <a:lnTo>
                  <a:pt x="10159" y="0"/>
                </a:lnTo>
                <a:lnTo>
                  <a:pt x="10159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  <a:path w="55879" h="7620">
                <a:moveTo>
                  <a:pt x="46990" y="6349"/>
                </a:moveTo>
                <a:lnTo>
                  <a:pt x="0" y="6349"/>
                </a:lnTo>
                <a:lnTo>
                  <a:pt x="0" y="7619"/>
                </a:lnTo>
                <a:lnTo>
                  <a:pt x="46990" y="7619"/>
                </a:lnTo>
                <a:lnTo>
                  <a:pt x="46990" y="6349"/>
                </a:lnTo>
                <a:close/>
              </a:path>
              <a:path w="55879" h="7620">
                <a:moveTo>
                  <a:pt x="49529" y="5079"/>
                </a:moveTo>
                <a:lnTo>
                  <a:pt x="1269" y="5079"/>
                </a:lnTo>
                <a:lnTo>
                  <a:pt x="1269" y="6349"/>
                </a:lnTo>
                <a:lnTo>
                  <a:pt x="49529" y="6349"/>
                </a:lnTo>
                <a:lnTo>
                  <a:pt x="49529" y="5079"/>
                </a:lnTo>
                <a:close/>
              </a:path>
              <a:path w="55879" h="7620">
                <a:moveTo>
                  <a:pt x="50800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50800" y="5079"/>
                </a:lnTo>
                <a:lnTo>
                  <a:pt x="50800" y="3809"/>
                </a:lnTo>
                <a:close/>
              </a:path>
              <a:path w="55879" h="7620">
                <a:moveTo>
                  <a:pt x="52070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52070" y="3809"/>
                </a:lnTo>
                <a:lnTo>
                  <a:pt x="52070" y="2539"/>
                </a:lnTo>
                <a:close/>
              </a:path>
              <a:path w="55879" h="7620">
                <a:moveTo>
                  <a:pt x="54609" y="1269"/>
                </a:moveTo>
                <a:lnTo>
                  <a:pt x="7619" y="1269"/>
                </a:lnTo>
                <a:lnTo>
                  <a:pt x="7619" y="2539"/>
                </a:lnTo>
                <a:lnTo>
                  <a:pt x="54609" y="2539"/>
                </a:lnTo>
                <a:lnTo>
                  <a:pt x="54609" y="1269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0" name="bk object 4540"/>
          <p:cNvSpPr/>
          <p:nvPr/>
        </p:nvSpPr>
        <p:spPr>
          <a:xfrm>
            <a:off x="8873490" y="5126990"/>
            <a:ext cx="58419" cy="7620"/>
          </a:xfrm>
          <a:custGeom>
            <a:avLst/>
            <a:gdLst/>
            <a:ahLst/>
            <a:cxnLst/>
            <a:rect l="l" t="t" r="r" b="b"/>
            <a:pathLst>
              <a:path w="58420" h="7620">
                <a:moveTo>
                  <a:pt x="52069" y="5079"/>
                </a:moveTo>
                <a:lnTo>
                  <a:pt x="2539" y="5079"/>
                </a:lnTo>
                <a:lnTo>
                  <a:pt x="2539" y="6349"/>
                </a:lnTo>
                <a:lnTo>
                  <a:pt x="52069" y="6349"/>
                </a:lnTo>
                <a:lnTo>
                  <a:pt x="52069" y="5079"/>
                </a:lnTo>
                <a:close/>
              </a:path>
              <a:path w="58420" h="7620">
                <a:moveTo>
                  <a:pt x="5333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53339" y="5079"/>
                </a:lnTo>
                <a:lnTo>
                  <a:pt x="53339" y="3809"/>
                </a:lnTo>
                <a:close/>
              </a:path>
              <a:path w="58420" h="7620">
                <a:moveTo>
                  <a:pt x="55879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55879" y="3809"/>
                </a:lnTo>
                <a:lnTo>
                  <a:pt x="55879" y="2539"/>
                </a:lnTo>
                <a:close/>
              </a:path>
              <a:path w="58420" h="7620">
                <a:moveTo>
                  <a:pt x="57149" y="1269"/>
                </a:moveTo>
                <a:lnTo>
                  <a:pt x="8889" y="1269"/>
                </a:lnTo>
                <a:lnTo>
                  <a:pt x="8889" y="2539"/>
                </a:lnTo>
                <a:lnTo>
                  <a:pt x="57149" y="2539"/>
                </a:lnTo>
                <a:lnTo>
                  <a:pt x="57149" y="1269"/>
                </a:lnTo>
                <a:close/>
              </a:path>
              <a:path w="58420" h="7620">
                <a:moveTo>
                  <a:pt x="58419" y="0"/>
                </a:moveTo>
                <a:lnTo>
                  <a:pt x="10159" y="0"/>
                </a:lnTo>
                <a:lnTo>
                  <a:pt x="10159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  <a:path w="58420" h="7620">
                <a:moveTo>
                  <a:pt x="50800" y="6349"/>
                </a:moveTo>
                <a:lnTo>
                  <a:pt x="0" y="6349"/>
                </a:lnTo>
                <a:lnTo>
                  <a:pt x="0" y="7619"/>
                </a:lnTo>
                <a:lnTo>
                  <a:pt x="50800" y="7619"/>
                </a:lnTo>
                <a:lnTo>
                  <a:pt x="50800" y="6349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1" name="bk object 4541"/>
          <p:cNvSpPr/>
          <p:nvPr/>
        </p:nvSpPr>
        <p:spPr>
          <a:xfrm>
            <a:off x="8862059" y="5134609"/>
            <a:ext cx="59690" cy="7620"/>
          </a:xfrm>
          <a:custGeom>
            <a:avLst/>
            <a:gdLst/>
            <a:ahLst/>
            <a:cxnLst/>
            <a:rect l="l" t="t" r="r" b="b"/>
            <a:pathLst>
              <a:path w="59690" h="7620">
                <a:moveTo>
                  <a:pt x="52070" y="3809"/>
                </a:moveTo>
                <a:lnTo>
                  <a:pt x="3810" y="3809"/>
                </a:lnTo>
                <a:lnTo>
                  <a:pt x="3810" y="5079"/>
                </a:lnTo>
                <a:lnTo>
                  <a:pt x="52070" y="5079"/>
                </a:lnTo>
                <a:lnTo>
                  <a:pt x="52070" y="3809"/>
                </a:lnTo>
                <a:close/>
              </a:path>
              <a:path w="59690" h="7620">
                <a:moveTo>
                  <a:pt x="54610" y="2539"/>
                </a:moveTo>
                <a:lnTo>
                  <a:pt x="5080" y="2539"/>
                </a:lnTo>
                <a:lnTo>
                  <a:pt x="5080" y="3809"/>
                </a:lnTo>
                <a:lnTo>
                  <a:pt x="54610" y="3809"/>
                </a:lnTo>
                <a:lnTo>
                  <a:pt x="54610" y="2539"/>
                </a:lnTo>
                <a:close/>
              </a:path>
              <a:path w="59690" h="7620">
                <a:moveTo>
                  <a:pt x="57150" y="1269"/>
                </a:moveTo>
                <a:lnTo>
                  <a:pt x="7620" y="1269"/>
                </a:lnTo>
                <a:lnTo>
                  <a:pt x="7620" y="2539"/>
                </a:lnTo>
                <a:lnTo>
                  <a:pt x="57150" y="2539"/>
                </a:lnTo>
                <a:lnTo>
                  <a:pt x="57150" y="1269"/>
                </a:lnTo>
                <a:close/>
              </a:path>
              <a:path w="59690" h="7620">
                <a:moveTo>
                  <a:pt x="59690" y="0"/>
                </a:moveTo>
                <a:lnTo>
                  <a:pt x="10160" y="0"/>
                </a:lnTo>
                <a:lnTo>
                  <a:pt x="1016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  <a:path w="59690" h="7620">
                <a:moveTo>
                  <a:pt x="46990" y="6350"/>
                </a:moveTo>
                <a:lnTo>
                  <a:pt x="0" y="6350"/>
                </a:lnTo>
                <a:lnTo>
                  <a:pt x="0" y="7619"/>
                </a:lnTo>
                <a:lnTo>
                  <a:pt x="46990" y="7619"/>
                </a:lnTo>
                <a:lnTo>
                  <a:pt x="46990" y="6350"/>
                </a:lnTo>
                <a:close/>
              </a:path>
              <a:path w="59690" h="7620">
                <a:moveTo>
                  <a:pt x="49529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49529" y="6350"/>
                </a:lnTo>
                <a:lnTo>
                  <a:pt x="49529" y="508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2" name="bk object 4542"/>
          <p:cNvSpPr/>
          <p:nvPr/>
        </p:nvSpPr>
        <p:spPr>
          <a:xfrm>
            <a:off x="8856980" y="5142229"/>
            <a:ext cx="49530" cy="6350"/>
          </a:xfrm>
          <a:custGeom>
            <a:avLst/>
            <a:gdLst/>
            <a:ahLst/>
            <a:cxnLst/>
            <a:rect l="l" t="t" r="r" b="b"/>
            <a:pathLst>
              <a:path w="49529" h="6350">
                <a:moveTo>
                  <a:pt x="4445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44450" y="3810"/>
                </a:lnTo>
                <a:lnTo>
                  <a:pt x="44450" y="2540"/>
                </a:lnTo>
                <a:close/>
              </a:path>
              <a:path w="49529" h="6350">
                <a:moveTo>
                  <a:pt x="46990" y="1270"/>
                </a:moveTo>
                <a:lnTo>
                  <a:pt x="0" y="1270"/>
                </a:lnTo>
                <a:lnTo>
                  <a:pt x="0" y="2540"/>
                </a:lnTo>
                <a:lnTo>
                  <a:pt x="46990" y="2540"/>
                </a:lnTo>
                <a:lnTo>
                  <a:pt x="46990" y="1270"/>
                </a:lnTo>
                <a:close/>
              </a:path>
              <a:path w="49529" h="6350">
                <a:moveTo>
                  <a:pt x="49530" y="0"/>
                </a:moveTo>
                <a:lnTo>
                  <a:pt x="2540" y="0"/>
                </a:lnTo>
                <a:lnTo>
                  <a:pt x="2540" y="1270"/>
                </a:lnTo>
                <a:lnTo>
                  <a:pt x="49530" y="1270"/>
                </a:lnTo>
                <a:lnTo>
                  <a:pt x="49530" y="0"/>
                </a:lnTo>
                <a:close/>
              </a:path>
              <a:path w="49529" h="6350">
                <a:moveTo>
                  <a:pt x="39370" y="5080"/>
                </a:moveTo>
                <a:lnTo>
                  <a:pt x="2540" y="5080"/>
                </a:lnTo>
                <a:lnTo>
                  <a:pt x="2540" y="6350"/>
                </a:lnTo>
                <a:lnTo>
                  <a:pt x="39370" y="6350"/>
                </a:lnTo>
                <a:lnTo>
                  <a:pt x="39370" y="5080"/>
                </a:lnTo>
                <a:close/>
              </a:path>
              <a:path w="49529" h="6350">
                <a:moveTo>
                  <a:pt x="41910" y="3810"/>
                </a:moveTo>
                <a:lnTo>
                  <a:pt x="1270" y="3810"/>
                </a:lnTo>
                <a:lnTo>
                  <a:pt x="1270" y="5080"/>
                </a:lnTo>
                <a:lnTo>
                  <a:pt x="41910" y="5080"/>
                </a:lnTo>
                <a:lnTo>
                  <a:pt x="41910" y="381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3" name="bk object 4543"/>
          <p:cNvSpPr/>
          <p:nvPr/>
        </p:nvSpPr>
        <p:spPr>
          <a:xfrm>
            <a:off x="8859519" y="5148579"/>
            <a:ext cx="35560" cy="7620"/>
          </a:xfrm>
          <a:custGeom>
            <a:avLst/>
            <a:gdLst/>
            <a:ahLst/>
            <a:cxnLst/>
            <a:rect l="l" t="t" r="r" b="b"/>
            <a:pathLst>
              <a:path w="35559" h="7620">
                <a:moveTo>
                  <a:pt x="33020" y="1270"/>
                </a:moveTo>
                <a:lnTo>
                  <a:pt x="1270" y="1270"/>
                </a:lnTo>
                <a:lnTo>
                  <a:pt x="1270" y="3810"/>
                </a:lnTo>
                <a:lnTo>
                  <a:pt x="30479" y="3810"/>
                </a:lnTo>
                <a:lnTo>
                  <a:pt x="30479" y="2540"/>
                </a:lnTo>
                <a:lnTo>
                  <a:pt x="33020" y="2540"/>
                </a:lnTo>
                <a:lnTo>
                  <a:pt x="33020" y="1270"/>
                </a:lnTo>
                <a:close/>
              </a:path>
              <a:path w="35559" h="7620">
                <a:moveTo>
                  <a:pt x="35559" y="0"/>
                </a:moveTo>
                <a:lnTo>
                  <a:pt x="0" y="0"/>
                </a:lnTo>
                <a:lnTo>
                  <a:pt x="0" y="1270"/>
                </a:lnTo>
                <a:lnTo>
                  <a:pt x="35559" y="1270"/>
                </a:lnTo>
                <a:lnTo>
                  <a:pt x="35559" y="0"/>
                </a:lnTo>
                <a:close/>
              </a:path>
              <a:path w="35559" h="7620">
                <a:moveTo>
                  <a:pt x="22859" y="6350"/>
                </a:moveTo>
                <a:lnTo>
                  <a:pt x="3809" y="6350"/>
                </a:lnTo>
                <a:lnTo>
                  <a:pt x="3809" y="7620"/>
                </a:lnTo>
                <a:lnTo>
                  <a:pt x="22859" y="7620"/>
                </a:lnTo>
                <a:lnTo>
                  <a:pt x="22859" y="6350"/>
                </a:lnTo>
                <a:close/>
              </a:path>
              <a:path w="35559" h="7620">
                <a:moveTo>
                  <a:pt x="27939" y="3810"/>
                </a:moveTo>
                <a:lnTo>
                  <a:pt x="2539" y="3810"/>
                </a:lnTo>
                <a:lnTo>
                  <a:pt x="2539" y="6350"/>
                </a:lnTo>
                <a:lnTo>
                  <a:pt x="25399" y="6350"/>
                </a:lnTo>
                <a:lnTo>
                  <a:pt x="25399" y="5080"/>
                </a:lnTo>
                <a:lnTo>
                  <a:pt x="27939" y="5080"/>
                </a:lnTo>
                <a:lnTo>
                  <a:pt x="27939" y="381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4" name="bk object 4544"/>
          <p:cNvSpPr/>
          <p:nvPr/>
        </p:nvSpPr>
        <p:spPr>
          <a:xfrm>
            <a:off x="8863330" y="5156200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1397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13970" y="2539"/>
                </a:lnTo>
                <a:lnTo>
                  <a:pt x="13970" y="1269"/>
                </a:lnTo>
                <a:close/>
              </a:path>
              <a:path w="16509" h="7620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  <a:path w="16509" h="7620">
                <a:moveTo>
                  <a:pt x="5080" y="6350"/>
                </a:moveTo>
                <a:lnTo>
                  <a:pt x="3810" y="6350"/>
                </a:lnTo>
                <a:lnTo>
                  <a:pt x="3810" y="7619"/>
                </a:lnTo>
                <a:lnTo>
                  <a:pt x="5080" y="7619"/>
                </a:lnTo>
                <a:lnTo>
                  <a:pt x="5080" y="6350"/>
                </a:lnTo>
                <a:close/>
              </a:path>
              <a:path w="16509" h="7620">
                <a:moveTo>
                  <a:pt x="8890" y="3810"/>
                </a:moveTo>
                <a:lnTo>
                  <a:pt x="2540" y="3810"/>
                </a:lnTo>
                <a:lnTo>
                  <a:pt x="254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8890" y="5080"/>
                </a:lnTo>
                <a:lnTo>
                  <a:pt x="8890" y="3810"/>
                </a:lnTo>
                <a:close/>
              </a:path>
              <a:path w="16509" h="7620">
                <a:moveTo>
                  <a:pt x="11429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11429" y="3810"/>
                </a:lnTo>
                <a:lnTo>
                  <a:pt x="11429" y="254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5" name="bk object 4545"/>
          <p:cNvSpPr/>
          <p:nvPr/>
        </p:nvSpPr>
        <p:spPr>
          <a:xfrm>
            <a:off x="8689340" y="485902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6" name="bk object 4546"/>
          <p:cNvSpPr/>
          <p:nvPr/>
        </p:nvSpPr>
        <p:spPr>
          <a:xfrm>
            <a:off x="8702040" y="485775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7" name="bk object 4547"/>
          <p:cNvSpPr/>
          <p:nvPr/>
        </p:nvSpPr>
        <p:spPr>
          <a:xfrm>
            <a:off x="8716009" y="48564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70"/>
                </a:lnTo>
                <a:lnTo>
                  <a:pt x="27940" y="1270"/>
                </a:lnTo>
                <a:lnTo>
                  <a:pt x="2794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8" name="bk object 4548"/>
          <p:cNvSpPr/>
          <p:nvPr/>
        </p:nvSpPr>
        <p:spPr>
          <a:xfrm>
            <a:off x="8723630" y="48552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9" name="bk object 4549"/>
          <p:cNvSpPr/>
          <p:nvPr/>
        </p:nvSpPr>
        <p:spPr>
          <a:xfrm>
            <a:off x="8675369" y="486092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0" name="bk object 4550"/>
          <p:cNvSpPr/>
          <p:nvPr/>
        </p:nvSpPr>
        <p:spPr>
          <a:xfrm>
            <a:off x="8627109" y="486537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09" h="1270">
                <a:moveTo>
                  <a:pt x="80009" y="0"/>
                </a:moveTo>
                <a:lnTo>
                  <a:pt x="0" y="0"/>
                </a:lnTo>
                <a:lnTo>
                  <a:pt x="0" y="1269"/>
                </a:lnTo>
                <a:lnTo>
                  <a:pt x="80009" y="1269"/>
                </a:lnTo>
                <a:lnTo>
                  <a:pt x="80009" y="0"/>
                </a:lnTo>
                <a:close/>
              </a:path>
            </a:pathLst>
          </a:custGeom>
          <a:solidFill>
            <a:srgbClr val="0087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1" name="bk object 4551"/>
          <p:cNvSpPr/>
          <p:nvPr/>
        </p:nvSpPr>
        <p:spPr>
          <a:xfrm>
            <a:off x="8729980" y="486600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087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2" name="bk object 4552"/>
          <p:cNvSpPr/>
          <p:nvPr/>
        </p:nvSpPr>
        <p:spPr>
          <a:xfrm>
            <a:off x="8628380" y="4864734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0087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3" name="bk object 4553"/>
          <p:cNvSpPr/>
          <p:nvPr/>
        </p:nvSpPr>
        <p:spPr>
          <a:xfrm>
            <a:off x="8648700" y="486346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087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4" name="bk object 4554"/>
          <p:cNvSpPr/>
          <p:nvPr/>
        </p:nvSpPr>
        <p:spPr>
          <a:xfrm>
            <a:off x="8661400" y="486219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890" y="0"/>
                </a:lnTo>
              </a:path>
            </a:pathLst>
          </a:custGeom>
          <a:ln w="3175">
            <a:solidFill>
              <a:srgbClr val="0087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5" name="bk object 4555"/>
          <p:cNvSpPr/>
          <p:nvPr/>
        </p:nvSpPr>
        <p:spPr>
          <a:xfrm>
            <a:off x="8624569" y="486664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69850" y="0"/>
                </a:moveTo>
                <a:lnTo>
                  <a:pt x="0" y="0"/>
                </a:lnTo>
                <a:lnTo>
                  <a:pt x="0" y="1269"/>
                </a:lnTo>
                <a:lnTo>
                  <a:pt x="69850" y="1269"/>
                </a:lnTo>
                <a:lnTo>
                  <a:pt x="69850" y="0"/>
                </a:lnTo>
                <a:close/>
              </a:path>
            </a:pathLst>
          </a:custGeom>
          <a:solidFill>
            <a:srgbClr val="0087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6" name="bk object 4556"/>
          <p:cNvSpPr/>
          <p:nvPr/>
        </p:nvSpPr>
        <p:spPr>
          <a:xfrm>
            <a:off x="8742680" y="486664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7" name="bk object 4557"/>
          <p:cNvSpPr/>
          <p:nvPr/>
        </p:nvSpPr>
        <p:spPr>
          <a:xfrm>
            <a:off x="8614409" y="48717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8" name="bk object 4558"/>
          <p:cNvSpPr/>
          <p:nvPr/>
        </p:nvSpPr>
        <p:spPr>
          <a:xfrm>
            <a:off x="8616950" y="487045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69"/>
                </a:lnTo>
                <a:lnTo>
                  <a:pt x="40640" y="1269"/>
                </a:lnTo>
                <a:lnTo>
                  <a:pt x="4064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9" name="bk object 4559"/>
          <p:cNvSpPr/>
          <p:nvPr/>
        </p:nvSpPr>
        <p:spPr>
          <a:xfrm>
            <a:off x="8619490" y="4869179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0" name="bk object 4560"/>
          <p:cNvSpPr/>
          <p:nvPr/>
        </p:nvSpPr>
        <p:spPr>
          <a:xfrm>
            <a:off x="8622030" y="486790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1" name="bk object 4561"/>
          <p:cNvSpPr/>
          <p:nvPr/>
        </p:nvSpPr>
        <p:spPr>
          <a:xfrm>
            <a:off x="8789669" y="487172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44450" y="0"/>
                </a:moveTo>
                <a:lnTo>
                  <a:pt x="0" y="0"/>
                </a:lnTo>
                <a:lnTo>
                  <a:pt x="0" y="1269"/>
                </a:lnTo>
                <a:lnTo>
                  <a:pt x="44450" y="1269"/>
                </a:lnTo>
                <a:lnTo>
                  <a:pt x="4445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2" name="bk object 4562"/>
          <p:cNvSpPr/>
          <p:nvPr/>
        </p:nvSpPr>
        <p:spPr>
          <a:xfrm>
            <a:off x="8778240" y="487045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3" name="bk object 4563"/>
          <p:cNvSpPr/>
          <p:nvPr/>
        </p:nvSpPr>
        <p:spPr>
          <a:xfrm>
            <a:off x="8765540" y="486917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4" name="bk object 4564"/>
          <p:cNvSpPr/>
          <p:nvPr/>
        </p:nvSpPr>
        <p:spPr>
          <a:xfrm>
            <a:off x="8754109" y="48679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90" h="1270">
                <a:moveTo>
                  <a:pt x="72390" y="0"/>
                </a:moveTo>
                <a:lnTo>
                  <a:pt x="0" y="0"/>
                </a:lnTo>
                <a:lnTo>
                  <a:pt x="0" y="1269"/>
                </a:lnTo>
                <a:lnTo>
                  <a:pt x="72390" y="1269"/>
                </a:lnTo>
                <a:lnTo>
                  <a:pt x="7239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5" name="bk object 4565"/>
          <p:cNvSpPr/>
          <p:nvPr/>
        </p:nvSpPr>
        <p:spPr>
          <a:xfrm>
            <a:off x="8609330" y="487425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6" name="bk object 4566"/>
          <p:cNvSpPr/>
          <p:nvPr/>
        </p:nvSpPr>
        <p:spPr>
          <a:xfrm>
            <a:off x="8611869" y="487299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7" name="bk object 4567"/>
          <p:cNvSpPr/>
          <p:nvPr/>
        </p:nvSpPr>
        <p:spPr>
          <a:xfrm>
            <a:off x="8809990" y="487425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69"/>
                </a:lnTo>
                <a:lnTo>
                  <a:pt x="29209" y="1269"/>
                </a:lnTo>
                <a:lnTo>
                  <a:pt x="2920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8" name="bk object 4568"/>
          <p:cNvSpPr/>
          <p:nvPr/>
        </p:nvSpPr>
        <p:spPr>
          <a:xfrm>
            <a:off x="8807450" y="48729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69"/>
                </a:lnTo>
                <a:lnTo>
                  <a:pt x="29209" y="1269"/>
                </a:lnTo>
                <a:lnTo>
                  <a:pt x="2920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9" name="bk object 4569"/>
          <p:cNvSpPr/>
          <p:nvPr/>
        </p:nvSpPr>
        <p:spPr>
          <a:xfrm>
            <a:off x="8601709" y="48780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0" name="bk object 4570"/>
          <p:cNvSpPr/>
          <p:nvPr/>
        </p:nvSpPr>
        <p:spPr>
          <a:xfrm>
            <a:off x="8604250" y="48768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1" name="bk object 4571"/>
          <p:cNvSpPr/>
          <p:nvPr/>
        </p:nvSpPr>
        <p:spPr>
          <a:xfrm>
            <a:off x="8606790" y="487552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24129" y="0"/>
                </a:moveTo>
                <a:lnTo>
                  <a:pt x="0" y="0"/>
                </a:lnTo>
                <a:lnTo>
                  <a:pt x="0" y="1270"/>
                </a:lnTo>
                <a:lnTo>
                  <a:pt x="24129" y="1270"/>
                </a:lnTo>
                <a:lnTo>
                  <a:pt x="2412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2" name="bk object 4572"/>
          <p:cNvSpPr/>
          <p:nvPr/>
        </p:nvSpPr>
        <p:spPr>
          <a:xfrm>
            <a:off x="8820150" y="487807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3" name="bk object 4573"/>
          <p:cNvSpPr/>
          <p:nvPr/>
        </p:nvSpPr>
        <p:spPr>
          <a:xfrm>
            <a:off x="8816340" y="487680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4" name="bk object 4574"/>
          <p:cNvSpPr/>
          <p:nvPr/>
        </p:nvSpPr>
        <p:spPr>
          <a:xfrm>
            <a:off x="8812530" y="487552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5" name="bk object 4575"/>
          <p:cNvSpPr/>
          <p:nvPr/>
        </p:nvSpPr>
        <p:spPr>
          <a:xfrm>
            <a:off x="8594090" y="488187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70"/>
                </a:lnTo>
                <a:lnTo>
                  <a:pt x="20320" y="1270"/>
                </a:lnTo>
                <a:lnTo>
                  <a:pt x="2032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6" name="bk object 4576"/>
          <p:cNvSpPr/>
          <p:nvPr/>
        </p:nvSpPr>
        <p:spPr>
          <a:xfrm>
            <a:off x="8596630" y="488060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21590" y="0"/>
                </a:moveTo>
                <a:lnTo>
                  <a:pt x="0" y="0"/>
                </a:lnTo>
                <a:lnTo>
                  <a:pt x="0" y="1269"/>
                </a:lnTo>
                <a:lnTo>
                  <a:pt x="21590" y="1269"/>
                </a:lnTo>
                <a:lnTo>
                  <a:pt x="2159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7" name="bk object 4577"/>
          <p:cNvSpPr/>
          <p:nvPr/>
        </p:nvSpPr>
        <p:spPr>
          <a:xfrm>
            <a:off x="8599169" y="487934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21590" y="0"/>
                </a:moveTo>
                <a:lnTo>
                  <a:pt x="0" y="0"/>
                </a:lnTo>
                <a:lnTo>
                  <a:pt x="0" y="1269"/>
                </a:lnTo>
                <a:lnTo>
                  <a:pt x="21590" y="1269"/>
                </a:lnTo>
                <a:lnTo>
                  <a:pt x="2159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8" name="bk object 4578"/>
          <p:cNvSpPr/>
          <p:nvPr/>
        </p:nvSpPr>
        <p:spPr>
          <a:xfrm>
            <a:off x="8829040" y="488187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9" name="bk object 4579"/>
          <p:cNvSpPr/>
          <p:nvPr/>
        </p:nvSpPr>
        <p:spPr>
          <a:xfrm>
            <a:off x="8826500" y="488060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0" name="bk object 4580"/>
          <p:cNvSpPr/>
          <p:nvPr/>
        </p:nvSpPr>
        <p:spPr>
          <a:xfrm>
            <a:off x="8822690" y="487934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1" name="bk object 4581"/>
          <p:cNvSpPr/>
          <p:nvPr/>
        </p:nvSpPr>
        <p:spPr>
          <a:xfrm>
            <a:off x="8589009" y="488442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2" name="bk object 4582"/>
          <p:cNvSpPr/>
          <p:nvPr/>
        </p:nvSpPr>
        <p:spPr>
          <a:xfrm>
            <a:off x="8591550" y="488315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3" name="bk object 4583"/>
          <p:cNvSpPr/>
          <p:nvPr/>
        </p:nvSpPr>
        <p:spPr>
          <a:xfrm>
            <a:off x="8836659" y="48844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4" name="bk object 4584"/>
          <p:cNvSpPr/>
          <p:nvPr/>
        </p:nvSpPr>
        <p:spPr>
          <a:xfrm>
            <a:off x="8832850" y="488315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24129" y="0"/>
                </a:moveTo>
                <a:lnTo>
                  <a:pt x="0" y="0"/>
                </a:lnTo>
                <a:lnTo>
                  <a:pt x="0" y="1269"/>
                </a:lnTo>
                <a:lnTo>
                  <a:pt x="24129" y="1269"/>
                </a:lnTo>
                <a:lnTo>
                  <a:pt x="2412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5" name="bk object 4585"/>
          <p:cNvSpPr/>
          <p:nvPr/>
        </p:nvSpPr>
        <p:spPr>
          <a:xfrm>
            <a:off x="8581390" y="488822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6509" y="0"/>
                </a:moveTo>
                <a:lnTo>
                  <a:pt x="0" y="0"/>
                </a:lnTo>
                <a:lnTo>
                  <a:pt x="0" y="1270"/>
                </a:lnTo>
                <a:lnTo>
                  <a:pt x="16509" y="1270"/>
                </a:lnTo>
                <a:lnTo>
                  <a:pt x="1650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6" name="bk object 4586"/>
          <p:cNvSpPr/>
          <p:nvPr/>
        </p:nvSpPr>
        <p:spPr>
          <a:xfrm>
            <a:off x="8583930" y="488695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7" name="bk object 4587"/>
          <p:cNvSpPr/>
          <p:nvPr/>
        </p:nvSpPr>
        <p:spPr>
          <a:xfrm>
            <a:off x="8586469" y="488569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8" name="bk object 4588"/>
          <p:cNvSpPr/>
          <p:nvPr/>
        </p:nvSpPr>
        <p:spPr>
          <a:xfrm>
            <a:off x="8845550" y="488822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21590" y="0"/>
                </a:moveTo>
                <a:lnTo>
                  <a:pt x="0" y="0"/>
                </a:lnTo>
                <a:lnTo>
                  <a:pt x="0" y="1270"/>
                </a:lnTo>
                <a:lnTo>
                  <a:pt x="21590" y="1270"/>
                </a:lnTo>
                <a:lnTo>
                  <a:pt x="2159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9" name="bk object 4589"/>
          <p:cNvSpPr/>
          <p:nvPr/>
        </p:nvSpPr>
        <p:spPr>
          <a:xfrm>
            <a:off x="8843009" y="488695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21590" y="0"/>
                </a:moveTo>
                <a:lnTo>
                  <a:pt x="0" y="0"/>
                </a:lnTo>
                <a:lnTo>
                  <a:pt x="0" y="1269"/>
                </a:lnTo>
                <a:lnTo>
                  <a:pt x="21590" y="1269"/>
                </a:lnTo>
                <a:lnTo>
                  <a:pt x="2159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0" name="bk object 4590"/>
          <p:cNvSpPr/>
          <p:nvPr/>
        </p:nvSpPr>
        <p:spPr>
          <a:xfrm>
            <a:off x="8839200" y="48856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1" name="bk object 4591"/>
          <p:cNvSpPr/>
          <p:nvPr/>
        </p:nvSpPr>
        <p:spPr>
          <a:xfrm>
            <a:off x="8576309" y="489077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5240" y="0"/>
                </a:moveTo>
                <a:lnTo>
                  <a:pt x="0" y="0"/>
                </a:lnTo>
                <a:lnTo>
                  <a:pt x="0" y="1269"/>
                </a:lnTo>
                <a:lnTo>
                  <a:pt x="15240" y="1269"/>
                </a:lnTo>
                <a:lnTo>
                  <a:pt x="1524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2" name="bk object 4592"/>
          <p:cNvSpPr/>
          <p:nvPr/>
        </p:nvSpPr>
        <p:spPr>
          <a:xfrm>
            <a:off x="8578850" y="488950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5240" y="0"/>
                </a:moveTo>
                <a:lnTo>
                  <a:pt x="0" y="0"/>
                </a:lnTo>
                <a:lnTo>
                  <a:pt x="0" y="1269"/>
                </a:lnTo>
                <a:lnTo>
                  <a:pt x="15240" y="1269"/>
                </a:lnTo>
                <a:lnTo>
                  <a:pt x="1524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3" name="bk object 4593"/>
          <p:cNvSpPr/>
          <p:nvPr/>
        </p:nvSpPr>
        <p:spPr>
          <a:xfrm>
            <a:off x="8853169" y="489077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4" name="bk object 4594"/>
          <p:cNvSpPr/>
          <p:nvPr/>
        </p:nvSpPr>
        <p:spPr>
          <a:xfrm>
            <a:off x="8849359" y="488950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5" name="bk object 4595"/>
          <p:cNvSpPr/>
          <p:nvPr/>
        </p:nvSpPr>
        <p:spPr>
          <a:xfrm>
            <a:off x="8566150" y="48958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6" name="bk object 4596"/>
          <p:cNvSpPr/>
          <p:nvPr/>
        </p:nvSpPr>
        <p:spPr>
          <a:xfrm>
            <a:off x="8568690" y="489457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7" name="bk object 4597"/>
          <p:cNvSpPr/>
          <p:nvPr/>
        </p:nvSpPr>
        <p:spPr>
          <a:xfrm>
            <a:off x="8571230" y="489330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8" name="bk object 4598"/>
          <p:cNvSpPr/>
          <p:nvPr/>
        </p:nvSpPr>
        <p:spPr>
          <a:xfrm>
            <a:off x="8573769" y="489204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9" name="bk object 4599"/>
          <p:cNvSpPr/>
          <p:nvPr/>
        </p:nvSpPr>
        <p:spPr>
          <a:xfrm>
            <a:off x="8865869" y="489585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0" name="bk object 4600"/>
          <p:cNvSpPr/>
          <p:nvPr/>
        </p:nvSpPr>
        <p:spPr>
          <a:xfrm>
            <a:off x="8863330" y="489457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6509" y="0"/>
                </a:moveTo>
                <a:lnTo>
                  <a:pt x="0" y="0"/>
                </a:lnTo>
                <a:lnTo>
                  <a:pt x="0" y="1270"/>
                </a:lnTo>
                <a:lnTo>
                  <a:pt x="16509" y="1270"/>
                </a:lnTo>
                <a:lnTo>
                  <a:pt x="165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1" name="bk object 4601"/>
          <p:cNvSpPr/>
          <p:nvPr/>
        </p:nvSpPr>
        <p:spPr>
          <a:xfrm>
            <a:off x="8859519" y="4893309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2" name="bk object 4602"/>
          <p:cNvSpPr/>
          <p:nvPr/>
        </p:nvSpPr>
        <p:spPr>
          <a:xfrm>
            <a:off x="8855709" y="489204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3" name="bk object 4603"/>
          <p:cNvSpPr/>
          <p:nvPr/>
        </p:nvSpPr>
        <p:spPr>
          <a:xfrm>
            <a:off x="8563609" y="48971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4" name="bk object 4604"/>
          <p:cNvSpPr/>
          <p:nvPr/>
        </p:nvSpPr>
        <p:spPr>
          <a:xfrm>
            <a:off x="8869680" y="48971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5240" y="0"/>
                </a:moveTo>
                <a:lnTo>
                  <a:pt x="0" y="0"/>
                </a:lnTo>
                <a:lnTo>
                  <a:pt x="0" y="1269"/>
                </a:lnTo>
                <a:lnTo>
                  <a:pt x="15240" y="1269"/>
                </a:lnTo>
                <a:lnTo>
                  <a:pt x="1524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5" name="bk object 4605"/>
          <p:cNvSpPr/>
          <p:nvPr/>
        </p:nvSpPr>
        <p:spPr>
          <a:xfrm>
            <a:off x="8550909" y="49034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6" name="bk object 4606"/>
          <p:cNvSpPr/>
          <p:nvPr/>
        </p:nvSpPr>
        <p:spPr>
          <a:xfrm>
            <a:off x="8552180" y="49022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7" name="bk object 4607"/>
          <p:cNvSpPr/>
          <p:nvPr/>
        </p:nvSpPr>
        <p:spPr>
          <a:xfrm>
            <a:off x="8555990" y="490092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8" name="bk object 4608"/>
          <p:cNvSpPr/>
          <p:nvPr/>
        </p:nvSpPr>
        <p:spPr>
          <a:xfrm>
            <a:off x="8558530" y="4899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9" name="bk object 4609"/>
          <p:cNvSpPr/>
          <p:nvPr/>
        </p:nvSpPr>
        <p:spPr>
          <a:xfrm>
            <a:off x="8561069" y="48983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0" name="bk object 4610"/>
          <p:cNvSpPr/>
          <p:nvPr/>
        </p:nvSpPr>
        <p:spPr>
          <a:xfrm>
            <a:off x="8884919" y="49034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1" name="bk object 4611"/>
          <p:cNvSpPr/>
          <p:nvPr/>
        </p:nvSpPr>
        <p:spPr>
          <a:xfrm>
            <a:off x="8883650" y="49022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2" name="bk object 4612"/>
          <p:cNvSpPr/>
          <p:nvPr/>
        </p:nvSpPr>
        <p:spPr>
          <a:xfrm>
            <a:off x="8879840" y="490092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3" name="bk object 4613"/>
          <p:cNvSpPr/>
          <p:nvPr/>
        </p:nvSpPr>
        <p:spPr>
          <a:xfrm>
            <a:off x="8876030" y="489965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4" name="bk object 4614"/>
          <p:cNvSpPr/>
          <p:nvPr/>
        </p:nvSpPr>
        <p:spPr>
          <a:xfrm>
            <a:off x="8872219" y="489839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5240" y="0"/>
                </a:moveTo>
                <a:lnTo>
                  <a:pt x="0" y="0"/>
                </a:lnTo>
                <a:lnTo>
                  <a:pt x="0" y="1269"/>
                </a:lnTo>
                <a:lnTo>
                  <a:pt x="15240" y="1269"/>
                </a:lnTo>
                <a:lnTo>
                  <a:pt x="1524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5" name="bk object 4615"/>
          <p:cNvSpPr/>
          <p:nvPr/>
        </p:nvSpPr>
        <p:spPr>
          <a:xfrm>
            <a:off x="8543290" y="490982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6" name="bk object 4616"/>
          <p:cNvSpPr/>
          <p:nvPr/>
        </p:nvSpPr>
        <p:spPr>
          <a:xfrm>
            <a:off x="8544559" y="49085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7" name="bk object 4617"/>
          <p:cNvSpPr/>
          <p:nvPr/>
        </p:nvSpPr>
        <p:spPr>
          <a:xfrm>
            <a:off x="8545830" y="49072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8" name="bk object 4618"/>
          <p:cNvSpPr/>
          <p:nvPr/>
        </p:nvSpPr>
        <p:spPr>
          <a:xfrm>
            <a:off x="8547100" y="49060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9" name="bk object 4619"/>
          <p:cNvSpPr/>
          <p:nvPr/>
        </p:nvSpPr>
        <p:spPr>
          <a:xfrm>
            <a:off x="8549640" y="490474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0" name="bk object 4620"/>
          <p:cNvSpPr/>
          <p:nvPr/>
        </p:nvSpPr>
        <p:spPr>
          <a:xfrm>
            <a:off x="8892540" y="49098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1" name="bk object 4621"/>
          <p:cNvSpPr/>
          <p:nvPr/>
        </p:nvSpPr>
        <p:spPr>
          <a:xfrm>
            <a:off x="8891269" y="49085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2" name="bk object 4622"/>
          <p:cNvSpPr/>
          <p:nvPr/>
        </p:nvSpPr>
        <p:spPr>
          <a:xfrm>
            <a:off x="8890000" y="49072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3" name="bk object 4623"/>
          <p:cNvSpPr/>
          <p:nvPr/>
        </p:nvSpPr>
        <p:spPr>
          <a:xfrm>
            <a:off x="8888730" y="49060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4" name="bk object 4624"/>
          <p:cNvSpPr/>
          <p:nvPr/>
        </p:nvSpPr>
        <p:spPr>
          <a:xfrm>
            <a:off x="8886190" y="49047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5" name="bk object 4625"/>
          <p:cNvSpPr/>
          <p:nvPr/>
        </p:nvSpPr>
        <p:spPr>
          <a:xfrm>
            <a:off x="8540750" y="49110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6" name="bk object 4626"/>
          <p:cNvSpPr/>
          <p:nvPr/>
        </p:nvSpPr>
        <p:spPr>
          <a:xfrm>
            <a:off x="8895080" y="49110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7" name="bk object 4627"/>
          <p:cNvSpPr/>
          <p:nvPr/>
        </p:nvSpPr>
        <p:spPr>
          <a:xfrm>
            <a:off x="8534400" y="49161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8" name="bk object 4628"/>
          <p:cNvSpPr/>
          <p:nvPr/>
        </p:nvSpPr>
        <p:spPr>
          <a:xfrm>
            <a:off x="8535669" y="49149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9" name="bk object 4629"/>
          <p:cNvSpPr/>
          <p:nvPr/>
        </p:nvSpPr>
        <p:spPr>
          <a:xfrm>
            <a:off x="8538209" y="491362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0" name="bk object 4630"/>
          <p:cNvSpPr/>
          <p:nvPr/>
        </p:nvSpPr>
        <p:spPr>
          <a:xfrm>
            <a:off x="8539480" y="49123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1" name="bk object 4631"/>
          <p:cNvSpPr/>
          <p:nvPr/>
        </p:nvSpPr>
        <p:spPr>
          <a:xfrm>
            <a:off x="8900159" y="49161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2" name="bk object 4632"/>
          <p:cNvSpPr/>
          <p:nvPr/>
        </p:nvSpPr>
        <p:spPr>
          <a:xfrm>
            <a:off x="8898890" y="49149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3" name="bk object 4633"/>
          <p:cNvSpPr/>
          <p:nvPr/>
        </p:nvSpPr>
        <p:spPr>
          <a:xfrm>
            <a:off x="8897619" y="49136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4" name="bk object 4634"/>
          <p:cNvSpPr/>
          <p:nvPr/>
        </p:nvSpPr>
        <p:spPr>
          <a:xfrm>
            <a:off x="8896350" y="49123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5" name="bk object 4635"/>
          <p:cNvSpPr/>
          <p:nvPr/>
        </p:nvSpPr>
        <p:spPr>
          <a:xfrm>
            <a:off x="8533130" y="49174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6" name="bk object 4636"/>
          <p:cNvSpPr/>
          <p:nvPr/>
        </p:nvSpPr>
        <p:spPr>
          <a:xfrm>
            <a:off x="8902700" y="49174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7" name="bk object 4637"/>
          <p:cNvSpPr/>
          <p:nvPr/>
        </p:nvSpPr>
        <p:spPr>
          <a:xfrm>
            <a:off x="8526780" y="49225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8" name="bk object 4638"/>
          <p:cNvSpPr/>
          <p:nvPr/>
        </p:nvSpPr>
        <p:spPr>
          <a:xfrm>
            <a:off x="8528050" y="49212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9" name="bk object 4639"/>
          <p:cNvSpPr/>
          <p:nvPr/>
        </p:nvSpPr>
        <p:spPr>
          <a:xfrm>
            <a:off x="8529319" y="49199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0" name="bk object 4640"/>
          <p:cNvSpPr/>
          <p:nvPr/>
        </p:nvSpPr>
        <p:spPr>
          <a:xfrm>
            <a:off x="8531859" y="49187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1" name="bk object 4641"/>
          <p:cNvSpPr/>
          <p:nvPr/>
        </p:nvSpPr>
        <p:spPr>
          <a:xfrm>
            <a:off x="8909050" y="49225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2" name="bk object 4642"/>
          <p:cNvSpPr/>
          <p:nvPr/>
        </p:nvSpPr>
        <p:spPr>
          <a:xfrm>
            <a:off x="8906509" y="49212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3" name="bk object 4643"/>
          <p:cNvSpPr/>
          <p:nvPr/>
        </p:nvSpPr>
        <p:spPr>
          <a:xfrm>
            <a:off x="8905240" y="49199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4" name="bk object 4644"/>
          <p:cNvSpPr/>
          <p:nvPr/>
        </p:nvSpPr>
        <p:spPr>
          <a:xfrm>
            <a:off x="8903969" y="49187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5" name="bk object 4645"/>
          <p:cNvSpPr/>
          <p:nvPr/>
        </p:nvSpPr>
        <p:spPr>
          <a:xfrm>
            <a:off x="8522969" y="49250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6" name="bk object 4646"/>
          <p:cNvSpPr/>
          <p:nvPr/>
        </p:nvSpPr>
        <p:spPr>
          <a:xfrm>
            <a:off x="8525509" y="49237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7" name="bk object 4647"/>
          <p:cNvSpPr/>
          <p:nvPr/>
        </p:nvSpPr>
        <p:spPr>
          <a:xfrm>
            <a:off x="8911590" y="49250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8" name="bk object 4648"/>
          <p:cNvSpPr/>
          <p:nvPr/>
        </p:nvSpPr>
        <p:spPr>
          <a:xfrm>
            <a:off x="8910319" y="49237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9" name="bk object 4649"/>
          <p:cNvSpPr/>
          <p:nvPr/>
        </p:nvSpPr>
        <p:spPr>
          <a:xfrm>
            <a:off x="8519159" y="49288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0" name="bk object 4650"/>
          <p:cNvSpPr/>
          <p:nvPr/>
        </p:nvSpPr>
        <p:spPr>
          <a:xfrm>
            <a:off x="8520430" y="49276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1" name="bk object 4651"/>
          <p:cNvSpPr/>
          <p:nvPr/>
        </p:nvSpPr>
        <p:spPr>
          <a:xfrm>
            <a:off x="8521700" y="492632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2" name="bk object 4652"/>
          <p:cNvSpPr/>
          <p:nvPr/>
        </p:nvSpPr>
        <p:spPr>
          <a:xfrm>
            <a:off x="8916669" y="49288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3" name="bk object 4653"/>
          <p:cNvSpPr/>
          <p:nvPr/>
        </p:nvSpPr>
        <p:spPr>
          <a:xfrm>
            <a:off x="8915400" y="49276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4" name="bk object 4654"/>
          <p:cNvSpPr/>
          <p:nvPr/>
        </p:nvSpPr>
        <p:spPr>
          <a:xfrm>
            <a:off x="8912859" y="49263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5" name="bk object 4655"/>
          <p:cNvSpPr/>
          <p:nvPr/>
        </p:nvSpPr>
        <p:spPr>
          <a:xfrm>
            <a:off x="8514080" y="49326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6" name="bk object 4656"/>
          <p:cNvSpPr/>
          <p:nvPr/>
        </p:nvSpPr>
        <p:spPr>
          <a:xfrm>
            <a:off x="8515350" y="49314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7" name="bk object 4657"/>
          <p:cNvSpPr/>
          <p:nvPr/>
        </p:nvSpPr>
        <p:spPr>
          <a:xfrm>
            <a:off x="8516619" y="49301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8" name="bk object 4658"/>
          <p:cNvSpPr/>
          <p:nvPr/>
        </p:nvSpPr>
        <p:spPr>
          <a:xfrm>
            <a:off x="8920480" y="493267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9" name="bk object 4659"/>
          <p:cNvSpPr/>
          <p:nvPr/>
        </p:nvSpPr>
        <p:spPr>
          <a:xfrm>
            <a:off x="8919209" y="49314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0" name="bk object 4660"/>
          <p:cNvSpPr/>
          <p:nvPr/>
        </p:nvSpPr>
        <p:spPr>
          <a:xfrm>
            <a:off x="8917940" y="49301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1" name="bk object 4661"/>
          <p:cNvSpPr/>
          <p:nvPr/>
        </p:nvSpPr>
        <p:spPr>
          <a:xfrm>
            <a:off x="8510269" y="49352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2" name="bk object 4662"/>
          <p:cNvSpPr/>
          <p:nvPr/>
        </p:nvSpPr>
        <p:spPr>
          <a:xfrm>
            <a:off x="8511540" y="49339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3" name="bk object 4663"/>
          <p:cNvSpPr/>
          <p:nvPr/>
        </p:nvSpPr>
        <p:spPr>
          <a:xfrm>
            <a:off x="8924290" y="49352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4" name="bk object 4664"/>
          <p:cNvSpPr/>
          <p:nvPr/>
        </p:nvSpPr>
        <p:spPr>
          <a:xfrm>
            <a:off x="8923019" y="49339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5" name="bk object 4665"/>
          <p:cNvSpPr/>
          <p:nvPr/>
        </p:nvSpPr>
        <p:spPr>
          <a:xfrm>
            <a:off x="8505190" y="49390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6" name="bk object 4666"/>
          <p:cNvSpPr/>
          <p:nvPr/>
        </p:nvSpPr>
        <p:spPr>
          <a:xfrm>
            <a:off x="8507730" y="49377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7" name="bk object 4667"/>
          <p:cNvSpPr/>
          <p:nvPr/>
        </p:nvSpPr>
        <p:spPr>
          <a:xfrm>
            <a:off x="8509000" y="49364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8" name="bk object 4668"/>
          <p:cNvSpPr/>
          <p:nvPr/>
        </p:nvSpPr>
        <p:spPr>
          <a:xfrm>
            <a:off x="8929369" y="49390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9" name="bk object 4669"/>
          <p:cNvSpPr/>
          <p:nvPr/>
        </p:nvSpPr>
        <p:spPr>
          <a:xfrm>
            <a:off x="8926830" y="493775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0" name="bk object 4670"/>
          <p:cNvSpPr/>
          <p:nvPr/>
        </p:nvSpPr>
        <p:spPr>
          <a:xfrm>
            <a:off x="8925559" y="49364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1" name="bk object 4671"/>
          <p:cNvSpPr/>
          <p:nvPr/>
        </p:nvSpPr>
        <p:spPr>
          <a:xfrm>
            <a:off x="8503919" y="494030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2" name="bk object 4672"/>
          <p:cNvSpPr/>
          <p:nvPr/>
        </p:nvSpPr>
        <p:spPr>
          <a:xfrm>
            <a:off x="8931909" y="49415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3" name="bk object 4673"/>
          <p:cNvSpPr/>
          <p:nvPr/>
        </p:nvSpPr>
        <p:spPr>
          <a:xfrm>
            <a:off x="8930640" y="49403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4" name="bk object 4674"/>
          <p:cNvSpPr/>
          <p:nvPr/>
        </p:nvSpPr>
        <p:spPr>
          <a:xfrm>
            <a:off x="8501380" y="49466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5" name="bk object 4675"/>
          <p:cNvSpPr/>
          <p:nvPr/>
        </p:nvSpPr>
        <p:spPr>
          <a:xfrm>
            <a:off x="8502650" y="494284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6" name="bk object 4676"/>
          <p:cNvSpPr/>
          <p:nvPr/>
        </p:nvSpPr>
        <p:spPr>
          <a:xfrm>
            <a:off x="8934450" y="4945379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40"/>
                </a:lnTo>
                <a:lnTo>
                  <a:pt x="11429" y="2540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7" name="bk object 4677"/>
          <p:cNvSpPr/>
          <p:nvPr/>
        </p:nvSpPr>
        <p:spPr>
          <a:xfrm>
            <a:off x="8933180" y="49441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8" name="bk object 4678"/>
          <p:cNvSpPr/>
          <p:nvPr/>
        </p:nvSpPr>
        <p:spPr>
          <a:xfrm>
            <a:off x="8931909" y="49428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9" name="bk object 4679"/>
          <p:cNvSpPr/>
          <p:nvPr/>
        </p:nvSpPr>
        <p:spPr>
          <a:xfrm>
            <a:off x="8498840" y="4947920"/>
            <a:ext cx="452120" cy="7620"/>
          </a:xfrm>
          <a:custGeom>
            <a:avLst/>
            <a:gdLst/>
            <a:ahLst/>
            <a:cxnLst/>
            <a:rect l="l" t="t" r="r" b="b"/>
            <a:pathLst>
              <a:path w="452120" h="7620">
                <a:moveTo>
                  <a:pt x="13969" y="0"/>
                </a:moveTo>
                <a:lnTo>
                  <a:pt x="2539" y="0"/>
                </a:lnTo>
                <a:lnTo>
                  <a:pt x="253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452120" h="7620">
                <a:moveTo>
                  <a:pt x="448309" y="0"/>
                </a:moveTo>
                <a:lnTo>
                  <a:pt x="436879" y="0"/>
                </a:lnTo>
                <a:lnTo>
                  <a:pt x="436879" y="1269"/>
                </a:lnTo>
                <a:lnTo>
                  <a:pt x="448309" y="1269"/>
                </a:lnTo>
                <a:lnTo>
                  <a:pt x="448309" y="0"/>
                </a:lnTo>
                <a:close/>
              </a:path>
              <a:path w="452120" h="7620">
                <a:moveTo>
                  <a:pt x="12699" y="1269"/>
                </a:moveTo>
                <a:lnTo>
                  <a:pt x="2539" y="1269"/>
                </a:lnTo>
                <a:lnTo>
                  <a:pt x="2539" y="2539"/>
                </a:lnTo>
                <a:lnTo>
                  <a:pt x="1269" y="2539"/>
                </a:lnTo>
                <a:lnTo>
                  <a:pt x="1269" y="6349"/>
                </a:lnTo>
                <a:lnTo>
                  <a:pt x="0" y="6349"/>
                </a:lnTo>
                <a:lnTo>
                  <a:pt x="0" y="7619"/>
                </a:lnTo>
                <a:lnTo>
                  <a:pt x="11429" y="7619"/>
                </a:lnTo>
                <a:lnTo>
                  <a:pt x="11429" y="5079"/>
                </a:lnTo>
                <a:lnTo>
                  <a:pt x="12699" y="5079"/>
                </a:lnTo>
                <a:lnTo>
                  <a:pt x="12699" y="1269"/>
                </a:lnTo>
                <a:close/>
              </a:path>
              <a:path w="452120" h="7620">
                <a:moveTo>
                  <a:pt x="452119" y="5079"/>
                </a:moveTo>
                <a:lnTo>
                  <a:pt x="440689" y="5079"/>
                </a:lnTo>
                <a:lnTo>
                  <a:pt x="440689" y="6349"/>
                </a:lnTo>
                <a:lnTo>
                  <a:pt x="441959" y="6349"/>
                </a:lnTo>
                <a:lnTo>
                  <a:pt x="441959" y="7619"/>
                </a:lnTo>
                <a:lnTo>
                  <a:pt x="452119" y="7619"/>
                </a:lnTo>
                <a:lnTo>
                  <a:pt x="452119" y="5079"/>
                </a:lnTo>
                <a:close/>
              </a:path>
              <a:path w="452120" h="7620">
                <a:moveTo>
                  <a:pt x="450849" y="3809"/>
                </a:moveTo>
                <a:lnTo>
                  <a:pt x="439419" y="3809"/>
                </a:lnTo>
                <a:lnTo>
                  <a:pt x="439419" y="5079"/>
                </a:lnTo>
                <a:lnTo>
                  <a:pt x="450849" y="5079"/>
                </a:lnTo>
                <a:lnTo>
                  <a:pt x="450849" y="3809"/>
                </a:lnTo>
                <a:close/>
              </a:path>
              <a:path w="452120" h="7620">
                <a:moveTo>
                  <a:pt x="449579" y="1269"/>
                </a:moveTo>
                <a:lnTo>
                  <a:pt x="438150" y="1269"/>
                </a:lnTo>
                <a:lnTo>
                  <a:pt x="438150" y="3809"/>
                </a:lnTo>
                <a:lnTo>
                  <a:pt x="449579" y="3809"/>
                </a:lnTo>
                <a:lnTo>
                  <a:pt x="449579" y="1269"/>
                </a:lnTo>
                <a:close/>
              </a:path>
            </a:pathLst>
          </a:custGeom>
          <a:solidFill>
            <a:srgbClr val="007E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0" name="bk object 4680"/>
          <p:cNvSpPr/>
          <p:nvPr/>
        </p:nvSpPr>
        <p:spPr>
          <a:xfrm>
            <a:off x="8497569" y="4955540"/>
            <a:ext cx="459740" cy="7620"/>
          </a:xfrm>
          <a:custGeom>
            <a:avLst/>
            <a:gdLst/>
            <a:ahLst/>
            <a:cxnLst/>
            <a:rect l="l" t="t" r="r" b="b"/>
            <a:pathLst>
              <a:path w="459740" h="7620">
                <a:moveTo>
                  <a:pt x="12700" y="0"/>
                </a:moveTo>
                <a:lnTo>
                  <a:pt x="1270" y="0"/>
                </a:lnTo>
                <a:lnTo>
                  <a:pt x="1270" y="3810"/>
                </a:lnTo>
                <a:lnTo>
                  <a:pt x="0" y="3810"/>
                </a:lnTo>
                <a:lnTo>
                  <a:pt x="0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11429" y="5080"/>
                </a:lnTo>
                <a:lnTo>
                  <a:pt x="11429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  <a:path w="459740" h="7620">
                <a:moveTo>
                  <a:pt x="458469" y="5080"/>
                </a:moveTo>
                <a:lnTo>
                  <a:pt x="447039" y="5080"/>
                </a:lnTo>
                <a:lnTo>
                  <a:pt x="447039" y="6350"/>
                </a:lnTo>
                <a:lnTo>
                  <a:pt x="458469" y="6350"/>
                </a:lnTo>
                <a:lnTo>
                  <a:pt x="458469" y="5080"/>
                </a:lnTo>
                <a:close/>
              </a:path>
              <a:path w="459740" h="7620">
                <a:moveTo>
                  <a:pt x="457200" y="2540"/>
                </a:moveTo>
                <a:lnTo>
                  <a:pt x="445770" y="2540"/>
                </a:lnTo>
                <a:lnTo>
                  <a:pt x="445770" y="5080"/>
                </a:lnTo>
                <a:lnTo>
                  <a:pt x="457200" y="5080"/>
                </a:lnTo>
                <a:lnTo>
                  <a:pt x="457200" y="2540"/>
                </a:lnTo>
                <a:close/>
              </a:path>
              <a:path w="459740" h="7620">
                <a:moveTo>
                  <a:pt x="455929" y="1270"/>
                </a:moveTo>
                <a:lnTo>
                  <a:pt x="444500" y="1270"/>
                </a:lnTo>
                <a:lnTo>
                  <a:pt x="444500" y="2540"/>
                </a:lnTo>
                <a:lnTo>
                  <a:pt x="455929" y="2540"/>
                </a:lnTo>
                <a:lnTo>
                  <a:pt x="455929" y="1270"/>
                </a:lnTo>
                <a:close/>
              </a:path>
              <a:path w="459740" h="7620">
                <a:moveTo>
                  <a:pt x="454659" y="0"/>
                </a:moveTo>
                <a:lnTo>
                  <a:pt x="443229" y="0"/>
                </a:lnTo>
                <a:lnTo>
                  <a:pt x="443229" y="1270"/>
                </a:lnTo>
                <a:lnTo>
                  <a:pt x="454659" y="1270"/>
                </a:lnTo>
                <a:lnTo>
                  <a:pt x="454659" y="0"/>
                </a:lnTo>
                <a:close/>
              </a:path>
              <a:path w="459740" h="7620">
                <a:moveTo>
                  <a:pt x="10159" y="6350"/>
                </a:moveTo>
                <a:lnTo>
                  <a:pt x="0" y="6350"/>
                </a:lnTo>
                <a:lnTo>
                  <a:pt x="0" y="7620"/>
                </a:lnTo>
                <a:lnTo>
                  <a:pt x="10159" y="7620"/>
                </a:lnTo>
                <a:lnTo>
                  <a:pt x="10159" y="6350"/>
                </a:lnTo>
                <a:close/>
              </a:path>
              <a:path w="459740" h="7620">
                <a:moveTo>
                  <a:pt x="459739" y="6350"/>
                </a:moveTo>
                <a:lnTo>
                  <a:pt x="448309" y="6350"/>
                </a:lnTo>
                <a:lnTo>
                  <a:pt x="448309" y="7620"/>
                </a:lnTo>
                <a:lnTo>
                  <a:pt x="459739" y="7620"/>
                </a:lnTo>
                <a:lnTo>
                  <a:pt x="459739" y="635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1" name="bk object 4681"/>
          <p:cNvSpPr/>
          <p:nvPr/>
        </p:nvSpPr>
        <p:spPr>
          <a:xfrm>
            <a:off x="8495030" y="49669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2" name="bk object 4682"/>
          <p:cNvSpPr/>
          <p:nvPr/>
        </p:nvSpPr>
        <p:spPr>
          <a:xfrm>
            <a:off x="8496300" y="496315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0"/>
                </a:lnTo>
                <a:lnTo>
                  <a:pt x="0" y="3809"/>
                </a:lnTo>
                <a:lnTo>
                  <a:pt x="1015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3" name="bk object 4683"/>
          <p:cNvSpPr/>
          <p:nvPr/>
        </p:nvSpPr>
        <p:spPr>
          <a:xfrm>
            <a:off x="8948419" y="496570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4" name="bk object 4684"/>
          <p:cNvSpPr/>
          <p:nvPr/>
        </p:nvSpPr>
        <p:spPr>
          <a:xfrm>
            <a:off x="8947150" y="49644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5" name="bk object 4685"/>
          <p:cNvSpPr/>
          <p:nvPr/>
        </p:nvSpPr>
        <p:spPr>
          <a:xfrm>
            <a:off x="8945880" y="49631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6" name="bk object 4686"/>
          <p:cNvSpPr/>
          <p:nvPr/>
        </p:nvSpPr>
        <p:spPr>
          <a:xfrm>
            <a:off x="8495030" y="49682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7" name="bk object 4687"/>
          <p:cNvSpPr/>
          <p:nvPr/>
        </p:nvSpPr>
        <p:spPr>
          <a:xfrm>
            <a:off x="8949690" y="49682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8" name="bk object 4688"/>
          <p:cNvSpPr/>
          <p:nvPr/>
        </p:nvSpPr>
        <p:spPr>
          <a:xfrm>
            <a:off x="8492490" y="497459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10159" y="0"/>
                </a:moveTo>
                <a:lnTo>
                  <a:pt x="0" y="0"/>
                </a:lnTo>
                <a:lnTo>
                  <a:pt x="0" y="2540"/>
                </a:lnTo>
                <a:lnTo>
                  <a:pt x="10159" y="2540"/>
                </a:lnTo>
                <a:lnTo>
                  <a:pt x="1015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9" name="bk object 4689"/>
          <p:cNvSpPr/>
          <p:nvPr/>
        </p:nvSpPr>
        <p:spPr>
          <a:xfrm>
            <a:off x="8493759" y="497077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0159" y="3810"/>
                </a:lnTo>
                <a:lnTo>
                  <a:pt x="1015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0" name="bk object 4690"/>
          <p:cNvSpPr/>
          <p:nvPr/>
        </p:nvSpPr>
        <p:spPr>
          <a:xfrm>
            <a:off x="8495030" y="49695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1" name="bk object 4691"/>
          <p:cNvSpPr/>
          <p:nvPr/>
        </p:nvSpPr>
        <p:spPr>
          <a:xfrm>
            <a:off x="8949690" y="496950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1429" y="0"/>
                </a:moveTo>
                <a:lnTo>
                  <a:pt x="0" y="0"/>
                </a:lnTo>
                <a:lnTo>
                  <a:pt x="0" y="7619"/>
                </a:lnTo>
                <a:lnTo>
                  <a:pt x="11429" y="7619"/>
                </a:lnTo>
                <a:lnTo>
                  <a:pt x="1142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2" name="bk object 4692"/>
          <p:cNvSpPr/>
          <p:nvPr/>
        </p:nvSpPr>
        <p:spPr>
          <a:xfrm>
            <a:off x="8489950" y="4977129"/>
            <a:ext cx="471170" cy="7620"/>
          </a:xfrm>
          <a:custGeom>
            <a:avLst/>
            <a:gdLst/>
            <a:ahLst/>
            <a:cxnLst/>
            <a:rect l="l" t="t" r="r" b="b"/>
            <a:pathLst>
              <a:path w="471170" h="7620">
                <a:moveTo>
                  <a:pt x="12700" y="0"/>
                </a:moveTo>
                <a:lnTo>
                  <a:pt x="2540" y="0"/>
                </a:lnTo>
                <a:lnTo>
                  <a:pt x="2540" y="1270"/>
                </a:lnTo>
                <a:lnTo>
                  <a:pt x="1270" y="1270"/>
                </a:lnTo>
                <a:lnTo>
                  <a:pt x="1270" y="2540"/>
                </a:lnTo>
                <a:lnTo>
                  <a:pt x="12700" y="2540"/>
                </a:lnTo>
                <a:lnTo>
                  <a:pt x="12700" y="0"/>
                </a:lnTo>
                <a:close/>
              </a:path>
              <a:path w="471170" h="7620">
                <a:moveTo>
                  <a:pt x="471170" y="0"/>
                </a:moveTo>
                <a:lnTo>
                  <a:pt x="459740" y="0"/>
                </a:lnTo>
                <a:lnTo>
                  <a:pt x="459740" y="2540"/>
                </a:lnTo>
                <a:lnTo>
                  <a:pt x="471170" y="2540"/>
                </a:lnTo>
                <a:lnTo>
                  <a:pt x="471170" y="0"/>
                </a:lnTo>
                <a:close/>
              </a:path>
              <a:path w="471170" h="7620">
                <a:moveTo>
                  <a:pt x="11429" y="2540"/>
                </a:moveTo>
                <a:lnTo>
                  <a:pt x="1270" y="2540"/>
                </a:lnTo>
                <a:lnTo>
                  <a:pt x="1270" y="5080"/>
                </a:lnTo>
                <a:lnTo>
                  <a:pt x="0" y="5080"/>
                </a:lnTo>
                <a:lnTo>
                  <a:pt x="0" y="7620"/>
                </a:lnTo>
                <a:lnTo>
                  <a:pt x="10159" y="7620"/>
                </a:lnTo>
                <a:lnTo>
                  <a:pt x="10159" y="6350"/>
                </a:lnTo>
                <a:lnTo>
                  <a:pt x="11429" y="6350"/>
                </a:lnTo>
                <a:lnTo>
                  <a:pt x="11429" y="2540"/>
                </a:lnTo>
                <a:close/>
              </a:path>
              <a:path w="471170" h="7620">
                <a:moveTo>
                  <a:pt x="471170" y="2540"/>
                </a:moveTo>
                <a:lnTo>
                  <a:pt x="459740" y="2540"/>
                </a:lnTo>
                <a:lnTo>
                  <a:pt x="459740" y="7620"/>
                </a:lnTo>
                <a:lnTo>
                  <a:pt x="471170" y="7620"/>
                </a:lnTo>
                <a:lnTo>
                  <a:pt x="471170" y="254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3" name="bk object 4693"/>
          <p:cNvSpPr/>
          <p:nvPr/>
        </p:nvSpPr>
        <p:spPr>
          <a:xfrm>
            <a:off x="8487409" y="4984750"/>
            <a:ext cx="473709" cy="6350"/>
          </a:xfrm>
          <a:custGeom>
            <a:avLst/>
            <a:gdLst/>
            <a:ahLst/>
            <a:cxnLst/>
            <a:rect l="l" t="t" r="r" b="b"/>
            <a:pathLst>
              <a:path w="473709" h="6350">
                <a:moveTo>
                  <a:pt x="12700" y="0"/>
                </a:moveTo>
                <a:lnTo>
                  <a:pt x="1270" y="0"/>
                </a:lnTo>
                <a:lnTo>
                  <a:pt x="1270" y="2539"/>
                </a:lnTo>
                <a:lnTo>
                  <a:pt x="12700" y="2539"/>
                </a:lnTo>
                <a:lnTo>
                  <a:pt x="12700" y="0"/>
                </a:lnTo>
                <a:close/>
              </a:path>
              <a:path w="473709" h="6350">
                <a:moveTo>
                  <a:pt x="473710" y="0"/>
                </a:moveTo>
                <a:lnTo>
                  <a:pt x="462280" y="0"/>
                </a:lnTo>
                <a:lnTo>
                  <a:pt x="462280" y="2539"/>
                </a:lnTo>
                <a:lnTo>
                  <a:pt x="473710" y="2539"/>
                </a:lnTo>
                <a:lnTo>
                  <a:pt x="473710" y="0"/>
                </a:lnTo>
                <a:close/>
              </a:path>
              <a:path w="473709" h="6350">
                <a:moveTo>
                  <a:pt x="11429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0" y="3810"/>
                </a:lnTo>
                <a:lnTo>
                  <a:pt x="0" y="6350"/>
                </a:lnTo>
                <a:lnTo>
                  <a:pt x="11429" y="6350"/>
                </a:lnTo>
                <a:lnTo>
                  <a:pt x="11429" y="2540"/>
                </a:lnTo>
                <a:close/>
              </a:path>
              <a:path w="473709" h="6350">
                <a:moveTo>
                  <a:pt x="473710" y="2540"/>
                </a:moveTo>
                <a:lnTo>
                  <a:pt x="462280" y="2540"/>
                </a:lnTo>
                <a:lnTo>
                  <a:pt x="462280" y="6350"/>
                </a:lnTo>
                <a:lnTo>
                  <a:pt x="473710" y="6350"/>
                </a:lnTo>
                <a:lnTo>
                  <a:pt x="473710" y="254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4" name="bk object 4694"/>
          <p:cNvSpPr/>
          <p:nvPr/>
        </p:nvSpPr>
        <p:spPr>
          <a:xfrm>
            <a:off x="8484869" y="4996179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40"/>
                </a:lnTo>
                <a:lnTo>
                  <a:pt x="11429" y="2540"/>
                </a:lnTo>
                <a:lnTo>
                  <a:pt x="1142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5" name="bk object 4695"/>
          <p:cNvSpPr/>
          <p:nvPr/>
        </p:nvSpPr>
        <p:spPr>
          <a:xfrm>
            <a:off x="8486140" y="499237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6" name="bk object 4696"/>
          <p:cNvSpPr/>
          <p:nvPr/>
        </p:nvSpPr>
        <p:spPr>
          <a:xfrm>
            <a:off x="8487409" y="49911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7" name="bk object 4697"/>
          <p:cNvSpPr/>
          <p:nvPr/>
        </p:nvSpPr>
        <p:spPr>
          <a:xfrm>
            <a:off x="8949690" y="499110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1429" y="0"/>
                </a:moveTo>
                <a:lnTo>
                  <a:pt x="0" y="0"/>
                </a:lnTo>
                <a:lnTo>
                  <a:pt x="0" y="7619"/>
                </a:lnTo>
                <a:lnTo>
                  <a:pt x="11429" y="7619"/>
                </a:lnTo>
                <a:lnTo>
                  <a:pt x="1142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8" name="bk object 4698"/>
          <p:cNvSpPr/>
          <p:nvPr/>
        </p:nvSpPr>
        <p:spPr>
          <a:xfrm>
            <a:off x="8487409" y="500380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9" name="bk object 4699"/>
          <p:cNvSpPr/>
          <p:nvPr/>
        </p:nvSpPr>
        <p:spPr>
          <a:xfrm>
            <a:off x="8486140" y="499999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3810"/>
                </a:lnTo>
                <a:lnTo>
                  <a:pt x="11429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0" name="bk object 4700"/>
          <p:cNvSpPr/>
          <p:nvPr/>
        </p:nvSpPr>
        <p:spPr>
          <a:xfrm>
            <a:off x="8484869" y="49987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1" name="bk object 4701"/>
          <p:cNvSpPr/>
          <p:nvPr/>
        </p:nvSpPr>
        <p:spPr>
          <a:xfrm>
            <a:off x="8949690" y="499872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1429" y="0"/>
                </a:moveTo>
                <a:lnTo>
                  <a:pt x="0" y="0"/>
                </a:lnTo>
                <a:lnTo>
                  <a:pt x="0" y="7619"/>
                </a:lnTo>
                <a:lnTo>
                  <a:pt x="11429" y="7619"/>
                </a:lnTo>
                <a:lnTo>
                  <a:pt x="1142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2" name="bk object 4702"/>
          <p:cNvSpPr/>
          <p:nvPr/>
        </p:nvSpPr>
        <p:spPr>
          <a:xfrm>
            <a:off x="8488680" y="5006340"/>
            <a:ext cx="472440" cy="7620"/>
          </a:xfrm>
          <a:custGeom>
            <a:avLst/>
            <a:gdLst/>
            <a:ahLst/>
            <a:cxnLst/>
            <a:rect l="l" t="t" r="r" b="b"/>
            <a:pathLst>
              <a:path w="472440" h="7620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3810"/>
                </a:lnTo>
                <a:lnTo>
                  <a:pt x="1270" y="6350"/>
                </a:lnTo>
                <a:lnTo>
                  <a:pt x="11429" y="6350"/>
                </a:lnTo>
                <a:lnTo>
                  <a:pt x="11429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  <a:path w="472440" h="7620">
                <a:moveTo>
                  <a:pt x="472440" y="0"/>
                </a:moveTo>
                <a:lnTo>
                  <a:pt x="461010" y="0"/>
                </a:lnTo>
                <a:lnTo>
                  <a:pt x="461010" y="6350"/>
                </a:lnTo>
                <a:lnTo>
                  <a:pt x="472440" y="6350"/>
                </a:lnTo>
                <a:lnTo>
                  <a:pt x="472440" y="0"/>
                </a:lnTo>
                <a:close/>
              </a:path>
              <a:path w="472440" h="7620">
                <a:moveTo>
                  <a:pt x="12700" y="6350"/>
                </a:moveTo>
                <a:lnTo>
                  <a:pt x="1270" y="6350"/>
                </a:lnTo>
                <a:lnTo>
                  <a:pt x="1270" y="7620"/>
                </a:lnTo>
                <a:lnTo>
                  <a:pt x="12700" y="7620"/>
                </a:lnTo>
                <a:lnTo>
                  <a:pt x="12700" y="6350"/>
                </a:lnTo>
                <a:close/>
              </a:path>
              <a:path w="472440" h="7620">
                <a:moveTo>
                  <a:pt x="472440" y="6350"/>
                </a:moveTo>
                <a:lnTo>
                  <a:pt x="461010" y="6350"/>
                </a:lnTo>
                <a:lnTo>
                  <a:pt x="461010" y="7620"/>
                </a:lnTo>
                <a:lnTo>
                  <a:pt x="472440" y="7620"/>
                </a:lnTo>
                <a:lnTo>
                  <a:pt x="472440" y="635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3" name="bk object 4703"/>
          <p:cNvSpPr/>
          <p:nvPr/>
        </p:nvSpPr>
        <p:spPr>
          <a:xfrm>
            <a:off x="8491219" y="5013959"/>
            <a:ext cx="469900" cy="6350"/>
          </a:xfrm>
          <a:custGeom>
            <a:avLst/>
            <a:gdLst/>
            <a:ahLst/>
            <a:cxnLst/>
            <a:rect l="l" t="t" r="r" b="b"/>
            <a:pathLst>
              <a:path w="469900" h="6350">
                <a:moveTo>
                  <a:pt x="10159" y="0"/>
                </a:moveTo>
                <a:lnTo>
                  <a:pt x="0" y="0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2539"/>
                </a:lnTo>
                <a:lnTo>
                  <a:pt x="10159" y="2539"/>
                </a:lnTo>
                <a:lnTo>
                  <a:pt x="10159" y="0"/>
                </a:lnTo>
                <a:close/>
              </a:path>
              <a:path w="469900" h="6350">
                <a:moveTo>
                  <a:pt x="469900" y="0"/>
                </a:moveTo>
                <a:lnTo>
                  <a:pt x="458470" y="0"/>
                </a:lnTo>
                <a:lnTo>
                  <a:pt x="458470" y="3809"/>
                </a:lnTo>
                <a:lnTo>
                  <a:pt x="469900" y="3809"/>
                </a:lnTo>
                <a:lnTo>
                  <a:pt x="469900" y="0"/>
                </a:lnTo>
                <a:close/>
              </a:path>
              <a:path w="469900" h="6350">
                <a:moveTo>
                  <a:pt x="11429" y="3810"/>
                </a:moveTo>
                <a:lnTo>
                  <a:pt x="1270" y="3810"/>
                </a:lnTo>
                <a:lnTo>
                  <a:pt x="1270" y="6350"/>
                </a:lnTo>
                <a:lnTo>
                  <a:pt x="11429" y="6350"/>
                </a:lnTo>
                <a:lnTo>
                  <a:pt x="11429" y="3810"/>
                </a:lnTo>
                <a:close/>
              </a:path>
              <a:path w="469900" h="6350">
                <a:moveTo>
                  <a:pt x="469900" y="3810"/>
                </a:moveTo>
                <a:lnTo>
                  <a:pt x="458470" y="3810"/>
                </a:lnTo>
                <a:lnTo>
                  <a:pt x="458470" y="6350"/>
                </a:lnTo>
                <a:lnTo>
                  <a:pt x="469900" y="6350"/>
                </a:lnTo>
                <a:lnTo>
                  <a:pt x="469900" y="381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4" name="bk object 4704"/>
          <p:cNvSpPr/>
          <p:nvPr/>
        </p:nvSpPr>
        <p:spPr>
          <a:xfrm>
            <a:off x="8493759" y="502030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0"/>
                </a:lnTo>
                <a:lnTo>
                  <a:pt x="0" y="3809"/>
                </a:lnTo>
                <a:lnTo>
                  <a:pt x="1015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5" name="bk object 4705"/>
          <p:cNvSpPr/>
          <p:nvPr/>
        </p:nvSpPr>
        <p:spPr>
          <a:xfrm>
            <a:off x="8949690" y="502030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6" name="bk object 4706"/>
          <p:cNvSpPr/>
          <p:nvPr/>
        </p:nvSpPr>
        <p:spPr>
          <a:xfrm>
            <a:off x="8495030" y="502412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0"/>
                </a:lnTo>
                <a:lnTo>
                  <a:pt x="0" y="3809"/>
                </a:lnTo>
                <a:lnTo>
                  <a:pt x="1015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7" name="bk object 4707"/>
          <p:cNvSpPr/>
          <p:nvPr/>
        </p:nvSpPr>
        <p:spPr>
          <a:xfrm>
            <a:off x="8948419" y="50266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8" name="bk object 4708"/>
          <p:cNvSpPr/>
          <p:nvPr/>
        </p:nvSpPr>
        <p:spPr>
          <a:xfrm>
            <a:off x="8949690" y="502412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9" name="bk object 4709"/>
          <p:cNvSpPr/>
          <p:nvPr/>
        </p:nvSpPr>
        <p:spPr>
          <a:xfrm>
            <a:off x="8496300" y="502792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0159" y="3810"/>
                </a:lnTo>
                <a:lnTo>
                  <a:pt x="1015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0" name="bk object 4710"/>
          <p:cNvSpPr/>
          <p:nvPr/>
        </p:nvSpPr>
        <p:spPr>
          <a:xfrm>
            <a:off x="8945880" y="50304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1" name="bk object 4711"/>
          <p:cNvSpPr/>
          <p:nvPr/>
        </p:nvSpPr>
        <p:spPr>
          <a:xfrm>
            <a:off x="8947150" y="50292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2" name="bk object 4712"/>
          <p:cNvSpPr/>
          <p:nvPr/>
        </p:nvSpPr>
        <p:spPr>
          <a:xfrm>
            <a:off x="8948419" y="50279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3" name="bk object 4713"/>
          <p:cNvSpPr/>
          <p:nvPr/>
        </p:nvSpPr>
        <p:spPr>
          <a:xfrm>
            <a:off x="8497569" y="503174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0"/>
                </a:lnTo>
                <a:lnTo>
                  <a:pt x="0" y="3809"/>
                </a:lnTo>
                <a:lnTo>
                  <a:pt x="1015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4" name="bk object 4714"/>
          <p:cNvSpPr/>
          <p:nvPr/>
        </p:nvSpPr>
        <p:spPr>
          <a:xfrm>
            <a:off x="8943340" y="50342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5" name="bk object 4715"/>
          <p:cNvSpPr/>
          <p:nvPr/>
        </p:nvSpPr>
        <p:spPr>
          <a:xfrm>
            <a:off x="8944609" y="50330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6" name="bk object 4716"/>
          <p:cNvSpPr/>
          <p:nvPr/>
        </p:nvSpPr>
        <p:spPr>
          <a:xfrm>
            <a:off x="8945880" y="50317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7" name="bk object 4717"/>
          <p:cNvSpPr/>
          <p:nvPr/>
        </p:nvSpPr>
        <p:spPr>
          <a:xfrm>
            <a:off x="8497569" y="5035550"/>
            <a:ext cx="457200" cy="6350"/>
          </a:xfrm>
          <a:custGeom>
            <a:avLst/>
            <a:gdLst/>
            <a:ahLst/>
            <a:cxnLst/>
            <a:rect l="l" t="t" r="r" b="b"/>
            <a:pathLst>
              <a:path w="457200" h="635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457200" h="6350">
                <a:moveTo>
                  <a:pt x="455929" y="1269"/>
                </a:moveTo>
                <a:lnTo>
                  <a:pt x="444500" y="1269"/>
                </a:lnTo>
                <a:lnTo>
                  <a:pt x="444500" y="2539"/>
                </a:lnTo>
                <a:lnTo>
                  <a:pt x="455929" y="2539"/>
                </a:lnTo>
                <a:lnTo>
                  <a:pt x="455929" y="1269"/>
                </a:lnTo>
                <a:close/>
              </a:path>
              <a:path w="457200" h="6350">
                <a:moveTo>
                  <a:pt x="457200" y="0"/>
                </a:moveTo>
                <a:lnTo>
                  <a:pt x="445770" y="0"/>
                </a:lnTo>
                <a:lnTo>
                  <a:pt x="445770" y="1269"/>
                </a:lnTo>
                <a:lnTo>
                  <a:pt x="457200" y="1269"/>
                </a:lnTo>
                <a:lnTo>
                  <a:pt x="457200" y="0"/>
                </a:lnTo>
                <a:close/>
              </a:path>
              <a:path w="457200" h="6350">
                <a:moveTo>
                  <a:pt x="11429" y="2540"/>
                </a:moveTo>
                <a:lnTo>
                  <a:pt x="1270" y="2540"/>
                </a:lnTo>
                <a:lnTo>
                  <a:pt x="1270" y="5080"/>
                </a:lnTo>
                <a:lnTo>
                  <a:pt x="2539" y="5080"/>
                </a:lnTo>
                <a:lnTo>
                  <a:pt x="2539" y="6350"/>
                </a:lnTo>
                <a:lnTo>
                  <a:pt x="12699" y="6350"/>
                </a:lnTo>
                <a:lnTo>
                  <a:pt x="12700" y="3810"/>
                </a:lnTo>
                <a:lnTo>
                  <a:pt x="11429" y="3810"/>
                </a:lnTo>
                <a:lnTo>
                  <a:pt x="11429" y="2540"/>
                </a:lnTo>
                <a:close/>
              </a:path>
              <a:path w="457200" h="6350">
                <a:moveTo>
                  <a:pt x="453389" y="5080"/>
                </a:moveTo>
                <a:lnTo>
                  <a:pt x="441959" y="5080"/>
                </a:lnTo>
                <a:lnTo>
                  <a:pt x="441959" y="6350"/>
                </a:lnTo>
                <a:lnTo>
                  <a:pt x="453389" y="6350"/>
                </a:lnTo>
                <a:lnTo>
                  <a:pt x="453389" y="5080"/>
                </a:lnTo>
                <a:close/>
              </a:path>
              <a:path w="457200" h="6350">
                <a:moveTo>
                  <a:pt x="454659" y="2540"/>
                </a:moveTo>
                <a:lnTo>
                  <a:pt x="443229" y="2540"/>
                </a:lnTo>
                <a:lnTo>
                  <a:pt x="443229" y="5080"/>
                </a:lnTo>
                <a:lnTo>
                  <a:pt x="454659" y="5080"/>
                </a:lnTo>
                <a:lnTo>
                  <a:pt x="454659" y="2540"/>
                </a:lnTo>
                <a:close/>
              </a:path>
            </a:pathLst>
          </a:custGeom>
          <a:solidFill>
            <a:srgbClr val="0074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8" name="bk object 4718"/>
          <p:cNvSpPr/>
          <p:nvPr/>
        </p:nvSpPr>
        <p:spPr>
          <a:xfrm>
            <a:off x="8500109" y="5041900"/>
            <a:ext cx="450850" cy="7620"/>
          </a:xfrm>
          <a:custGeom>
            <a:avLst/>
            <a:gdLst/>
            <a:ahLst/>
            <a:cxnLst/>
            <a:rect l="l" t="t" r="r" b="b"/>
            <a:pathLst>
              <a:path w="450850" h="7620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450850" h="7620">
                <a:moveTo>
                  <a:pt x="449579" y="1269"/>
                </a:moveTo>
                <a:lnTo>
                  <a:pt x="438150" y="1269"/>
                </a:lnTo>
                <a:lnTo>
                  <a:pt x="438150" y="2539"/>
                </a:lnTo>
                <a:lnTo>
                  <a:pt x="449579" y="2539"/>
                </a:lnTo>
                <a:lnTo>
                  <a:pt x="449579" y="1269"/>
                </a:lnTo>
                <a:close/>
              </a:path>
              <a:path w="450850" h="7620">
                <a:moveTo>
                  <a:pt x="450850" y="0"/>
                </a:moveTo>
                <a:lnTo>
                  <a:pt x="439420" y="0"/>
                </a:lnTo>
                <a:lnTo>
                  <a:pt x="439420" y="1269"/>
                </a:lnTo>
                <a:lnTo>
                  <a:pt x="450850" y="1269"/>
                </a:lnTo>
                <a:lnTo>
                  <a:pt x="450850" y="0"/>
                </a:lnTo>
                <a:close/>
              </a:path>
              <a:path w="450850" h="7620">
                <a:moveTo>
                  <a:pt x="11429" y="2540"/>
                </a:moveTo>
                <a:lnTo>
                  <a:pt x="1270" y="2540"/>
                </a:lnTo>
                <a:lnTo>
                  <a:pt x="1270" y="7619"/>
                </a:lnTo>
                <a:lnTo>
                  <a:pt x="12700" y="7619"/>
                </a:lnTo>
                <a:lnTo>
                  <a:pt x="12700" y="3810"/>
                </a:lnTo>
                <a:lnTo>
                  <a:pt x="11429" y="3810"/>
                </a:lnTo>
                <a:lnTo>
                  <a:pt x="11429" y="2540"/>
                </a:lnTo>
                <a:close/>
              </a:path>
              <a:path w="450850" h="7620">
                <a:moveTo>
                  <a:pt x="445770" y="6350"/>
                </a:moveTo>
                <a:lnTo>
                  <a:pt x="434340" y="6350"/>
                </a:lnTo>
                <a:lnTo>
                  <a:pt x="434340" y="7619"/>
                </a:lnTo>
                <a:lnTo>
                  <a:pt x="445770" y="7619"/>
                </a:lnTo>
                <a:lnTo>
                  <a:pt x="445770" y="6350"/>
                </a:lnTo>
                <a:close/>
              </a:path>
              <a:path w="450850" h="7620">
                <a:moveTo>
                  <a:pt x="447040" y="5080"/>
                </a:moveTo>
                <a:lnTo>
                  <a:pt x="435610" y="5080"/>
                </a:lnTo>
                <a:lnTo>
                  <a:pt x="435610" y="6350"/>
                </a:lnTo>
                <a:lnTo>
                  <a:pt x="447040" y="6350"/>
                </a:lnTo>
                <a:lnTo>
                  <a:pt x="447040" y="5080"/>
                </a:lnTo>
                <a:close/>
              </a:path>
              <a:path w="450850" h="7620">
                <a:moveTo>
                  <a:pt x="448310" y="2540"/>
                </a:moveTo>
                <a:lnTo>
                  <a:pt x="436880" y="2540"/>
                </a:lnTo>
                <a:lnTo>
                  <a:pt x="436880" y="5080"/>
                </a:lnTo>
                <a:lnTo>
                  <a:pt x="448310" y="5080"/>
                </a:lnTo>
                <a:lnTo>
                  <a:pt x="448310" y="254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9" name="bk object 4719"/>
          <p:cNvSpPr/>
          <p:nvPr/>
        </p:nvSpPr>
        <p:spPr>
          <a:xfrm>
            <a:off x="8502650" y="50495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0" name="bk object 4720"/>
          <p:cNvSpPr/>
          <p:nvPr/>
        </p:nvSpPr>
        <p:spPr>
          <a:xfrm>
            <a:off x="8934450" y="50495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1" name="bk object 4721"/>
          <p:cNvSpPr/>
          <p:nvPr/>
        </p:nvSpPr>
        <p:spPr>
          <a:xfrm>
            <a:off x="8505190" y="50558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2" name="bk object 4722"/>
          <p:cNvSpPr/>
          <p:nvPr/>
        </p:nvSpPr>
        <p:spPr>
          <a:xfrm>
            <a:off x="8503919" y="5053329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40"/>
                </a:lnTo>
                <a:lnTo>
                  <a:pt x="11429" y="2540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3" name="bk object 4723"/>
          <p:cNvSpPr/>
          <p:nvPr/>
        </p:nvSpPr>
        <p:spPr>
          <a:xfrm>
            <a:off x="8502650" y="505079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4" name="bk object 4724"/>
          <p:cNvSpPr/>
          <p:nvPr/>
        </p:nvSpPr>
        <p:spPr>
          <a:xfrm>
            <a:off x="8929369" y="50558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5" name="bk object 4725"/>
          <p:cNvSpPr/>
          <p:nvPr/>
        </p:nvSpPr>
        <p:spPr>
          <a:xfrm>
            <a:off x="8930640" y="50546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6" name="bk object 4726"/>
          <p:cNvSpPr/>
          <p:nvPr/>
        </p:nvSpPr>
        <p:spPr>
          <a:xfrm>
            <a:off x="8931909" y="5052059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7" name="bk object 4727"/>
          <p:cNvSpPr/>
          <p:nvPr/>
        </p:nvSpPr>
        <p:spPr>
          <a:xfrm>
            <a:off x="8933180" y="50507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8" name="bk object 4728"/>
          <p:cNvSpPr/>
          <p:nvPr/>
        </p:nvSpPr>
        <p:spPr>
          <a:xfrm>
            <a:off x="8511540" y="50622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9" name="bk object 4729"/>
          <p:cNvSpPr/>
          <p:nvPr/>
        </p:nvSpPr>
        <p:spPr>
          <a:xfrm>
            <a:off x="8510269" y="50609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0" name="bk object 4730"/>
          <p:cNvSpPr/>
          <p:nvPr/>
        </p:nvSpPr>
        <p:spPr>
          <a:xfrm>
            <a:off x="8509000" y="50596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1" name="bk object 4731"/>
          <p:cNvSpPr/>
          <p:nvPr/>
        </p:nvSpPr>
        <p:spPr>
          <a:xfrm>
            <a:off x="8507730" y="50584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2" name="bk object 4732"/>
          <p:cNvSpPr/>
          <p:nvPr/>
        </p:nvSpPr>
        <p:spPr>
          <a:xfrm>
            <a:off x="8506459" y="50571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3" name="bk object 4733"/>
          <p:cNvSpPr/>
          <p:nvPr/>
        </p:nvSpPr>
        <p:spPr>
          <a:xfrm>
            <a:off x="8923019" y="50622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4" name="bk object 4734"/>
          <p:cNvSpPr/>
          <p:nvPr/>
        </p:nvSpPr>
        <p:spPr>
          <a:xfrm>
            <a:off x="8924290" y="50609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5" name="bk object 4735"/>
          <p:cNvSpPr/>
          <p:nvPr/>
        </p:nvSpPr>
        <p:spPr>
          <a:xfrm>
            <a:off x="8925559" y="50596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6" name="bk object 4736"/>
          <p:cNvSpPr/>
          <p:nvPr/>
        </p:nvSpPr>
        <p:spPr>
          <a:xfrm>
            <a:off x="8926830" y="50584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7" name="bk object 4737"/>
          <p:cNvSpPr/>
          <p:nvPr/>
        </p:nvSpPr>
        <p:spPr>
          <a:xfrm>
            <a:off x="8928100" y="50571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8" name="bk object 4738"/>
          <p:cNvSpPr/>
          <p:nvPr/>
        </p:nvSpPr>
        <p:spPr>
          <a:xfrm>
            <a:off x="8517890" y="50685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9" name="bk object 4739"/>
          <p:cNvSpPr/>
          <p:nvPr/>
        </p:nvSpPr>
        <p:spPr>
          <a:xfrm>
            <a:off x="8516619" y="50673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0" name="bk object 4740"/>
          <p:cNvSpPr/>
          <p:nvPr/>
        </p:nvSpPr>
        <p:spPr>
          <a:xfrm>
            <a:off x="8515350" y="50660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1" name="bk object 4741"/>
          <p:cNvSpPr/>
          <p:nvPr/>
        </p:nvSpPr>
        <p:spPr>
          <a:xfrm>
            <a:off x="8514080" y="50647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2" name="bk object 4742"/>
          <p:cNvSpPr/>
          <p:nvPr/>
        </p:nvSpPr>
        <p:spPr>
          <a:xfrm>
            <a:off x="8512809" y="50634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3" name="bk object 4743"/>
          <p:cNvSpPr/>
          <p:nvPr/>
        </p:nvSpPr>
        <p:spPr>
          <a:xfrm>
            <a:off x="8916669" y="50685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4" name="bk object 4744"/>
          <p:cNvSpPr/>
          <p:nvPr/>
        </p:nvSpPr>
        <p:spPr>
          <a:xfrm>
            <a:off x="8917940" y="50673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5" name="bk object 4745"/>
          <p:cNvSpPr/>
          <p:nvPr/>
        </p:nvSpPr>
        <p:spPr>
          <a:xfrm>
            <a:off x="8919209" y="50660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6" name="bk object 4746"/>
          <p:cNvSpPr/>
          <p:nvPr/>
        </p:nvSpPr>
        <p:spPr>
          <a:xfrm>
            <a:off x="8920480" y="50647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7" name="bk object 4747"/>
          <p:cNvSpPr/>
          <p:nvPr/>
        </p:nvSpPr>
        <p:spPr>
          <a:xfrm>
            <a:off x="8921750" y="50634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8" name="bk object 4748"/>
          <p:cNvSpPr/>
          <p:nvPr/>
        </p:nvSpPr>
        <p:spPr>
          <a:xfrm>
            <a:off x="8519159" y="50698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9" name="bk object 4749"/>
          <p:cNvSpPr/>
          <p:nvPr/>
        </p:nvSpPr>
        <p:spPr>
          <a:xfrm>
            <a:off x="8915400" y="50698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0" name="bk object 4750"/>
          <p:cNvSpPr/>
          <p:nvPr/>
        </p:nvSpPr>
        <p:spPr>
          <a:xfrm>
            <a:off x="8524240" y="50749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1" name="bk object 4751"/>
          <p:cNvSpPr/>
          <p:nvPr/>
        </p:nvSpPr>
        <p:spPr>
          <a:xfrm>
            <a:off x="8522969" y="50736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2" name="bk object 4752"/>
          <p:cNvSpPr/>
          <p:nvPr/>
        </p:nvSpPr>
        <p:spPr>
          <a:xfrm>
            <a:off x="8521700" y="50723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3" name="bk object 4753"/>
          <p:cNvSpPr/>
          <p:nvPr/>
        </p:nvSpPr>
        <p:spPr>
          <a:xfrm>
            <a:off x="8520430" y="50711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4" name="bk object 4754"/>
          <p:cNvSpPr/>
          <p:nvPr/>
        </p:nvSpPr>
        <p:spPr>
          <a:xfrm>
            <a:off x="8910319" y="50749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5" name="bk object 4755"/>
          <p:cNvSpPr/>
          <p:nvPr/>
        </p:nvSpPr>
        <p:spPr>
          <a:xfrm>
            <a:off x="8911590" y="50736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6" name="bk object 4756"/>
          <p:cNvSpPr/>
          <p:nvPr/>
        </p:nvSpPr>
        <p:spPr>
          <a:xfrm>
            <a:off x="8912859" y="50723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7" name="bk object 4757"/>
          <p:cNvSpPr/>
          <p:nvPr/>
        </p:nvSpPr>
        <p:spPr>
          <a:xfrm>
            <a:off x="8914130" y="50711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8" name="bk object 4758"/>
          <p:cNvSpPr/>
          <p:nvPr/>
        </p:nvSpPr>
        <p:spPr>
          <a:xfrm>
            <a:off x="8526780" y="50774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9" name="bk object 4759"/>
          <p:cNvSpPr/>
          <p:nvPr/>
        </p:nvSpPr>
        <p:spPr>
          <a:xfrm>
            <a:off x="8525509" y="50761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0" name="bk object 4760"/>
          <p:cNvSpPr/>
          <p:nvPr/>
        </p:nvSpPr>
        <p:spPr>
          <a:xfrm>
            <a:off x="8907780" y="50774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1" name="bk object 4761"/>
          <p:cNvSpPr/>
          <p:nvPr/>
        </p:nvSpPr>
        <p:spPr>
          <a:xfrm>
            <a:off x="8909050" y="50761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2" name="bk object 4762"/>
          <p:cNvSpPr/>
          <p:nvPr/>
        </p:nvSpPr>
        <p:spPr>
          <a:xfrm>
            <a:off x="8528050" y="5078729"/>
            <a:ext cx="389890" cy="7620"/>
          </a:xfrm>
          <a:custGeom>
            <a:avLst/>
            <a:gdLst/>
            <a:ahLst/>
            <a:cxnLst/>
            <a:rect l="l" t="t" r="r" b="b"/>
            <a:pathLst>
              <a:path w="389890" h="7620">
                <a:moveTo>
                  <a:pt x="1270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12700" y="3810"/>
                </a:lnTo>
                <a:lnTo>
                  <a:pt x="12700" y="2540"/>
                </a:lnTo>
                <a:close/>
              </a:path>
              <a:path w="389890" h="7620">
                <a:moveTo>
                  <a:pt x="11429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11429" y="2540"/>
                </a:lnTo>
                <a:lnTo>
                  <a:pt x="11429" y="1270"/>
                </a:lnTo>
                <a:close/>
              </a:path>
              <a:path w="389890" h="762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  <a:path w="389890" h="7620">
                <a:moveTo>
                  <a:pt x="387350" y="2540"/>
                </a:moveTo>
                <a:lnTo>
                  <a:pt x="377190" y="2540"/>
                </a:lnTo>
                <a:lnTo>
                  <a:pt x="377190" y="3810"/>
                </a:lnTo>
                <a:lnTo>
                  <a:pt x="387350" y="3810"/>
                </a:lnTo>
                <a:lnTo>
                  <a:pt x="387350" y="2540"/>
                </a:lnTo>
                <a:close/>
              </a:path>
              <a:path w="389890" h="7620">
                <a:moveTo>
                  <a:pt x="389889" y="0"/>
                </a:moveTo>
                <a:lnTo>
                  <a:pt x="378459" y="0"/>
                </a:lnTo>
                <a:lnTo>
                  <a:pt x="378459" y="2540"/>
                </a:lnTo>
                <a:lnTo>
                  <a:pt x="388619" y="2540"/>
                </a:lnTo>
                <a:lnTo>
                  <a:pt x="388619" y="1270"/>
                </a:lnTo>
                <a:lnTo>
                  <a:pt x="389889" y="1270"/>
                </a:lnTo>
                <a:lnTo>
                  <a:pt x="389889" y="0"/>
                </a:lnTo>
                <a:close/>
              </a:path>
              <a:path w="389890" h="7620">
                <a:moveTo>
                  <a:pt x="16509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16509" y="7620"/>
                </a:lnTo>
                <a:lnTo>
                  <a:pt x="16509" y="6350"/>
                </a:lnTo>
                <a:close/>
              </a:path>
              <a:path w="389890" h="7620">
                <a:moveTo>
                  <a:pt x="15239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15239" y="6350"/>
                </a:lnTo>
                <a:lnTo>
                  <a:pt x="15239" y="5080"/>
                </a:lnTo>
                <a:close/>
              </a:path>
              <a:path w="389890" h="7620">
                <a:moveTo>
                  <a:pt x="13969" y="3810"/>
                </a:moveTo>
                <a:lnTo>
                  <a:pt x="3809" y="3810"/>
                </a:lnTo>
                <a:lnTo>
                  <a:pt x="3809" y="5080"/>
                </a:lnTo>
                <a:lnTo>
                  <a:pt x="13969" y="5080"/>
                </a:lnTo>
                <a:lnTo>
                  <a:pt x="13969" y="3810"/>
                </a:lnTo>
                <a:close/>
              </a:path>
              <a:path w="389890" h="7620">
                <a:moveTo>
                  <a:pt x="383539" y="6350"/>
                </a:moveTo>
                <a:lnTo>
                  <a:pt x="373379" y="6350"/>
                </a:lnTo>
                <a:lnTo>
                  <a:pt x="373379" y="7620"/>
                </a:lnTo>
                <a:lnTo>
                  <a:pt x="383539" y="7620"/>
                </a:lnTo>
                <a:lnTo>
                  <a:pt x="383539" y="6350"/>
                </a:lnTo>
                <a:close/>
              </a:path>
              <a:path w="389890" h="7620">
                <a:moveTo>
                  <a:pt x="384809" y="5080"/>
                </a:moveTo>
                <a:lnTo>
                  <a:pt x="374650" y="5080"/>
                </a:lnTo>
                <a:lnTo>
                  <a:pt x="374650" y="6350"/>
                </a:lnTo>
                <a:lnTo>
                  <a:pt x="384809" y="6350"/>
                </a:lnTo>
                <a:lnTo>
                  <a:pt x="384809" y="5080"/>
                </a:lnTo>
                <a:close/>
              </a:path>
              <a:path w="389890" h="7620">
                <a:moveTo>
                  <a:pt x="386079" y="3810"/>
                </a:moveTo>
                <a:lnTo>
                  <a:pt x="375920" y="3810"/>
                </a:lnTo>
                <a:lnTo>
                  <a:pt x="375920" y="5080"/>
                </a:lnTo>
                <a:lnTo>
                  <a:pt x="386079" y="5080"/>
                </a:lnTo>
                <a:lnTo>
                  <a:pt x="386079" y="3810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3" name="bk object 4763"/>
          <p:cNvSpPr/>
          <p:nvPr/>
        </p:nvSpPr>
        <p:spPr>
          <a:xfrm>
            <a:off x="8535669" y="5086350"/>
            <a:ext cx="374649" cy="6476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4" name="bk object 4764"/>
          <p:cNvSpPr/>
          <p:nvPr/>
        </p:nvSpPr>
        <p:spPr>
          <a:xfrm>
            <a:off x="8722359" y="48971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5" name="bk object 4765"/>
          <p:cNvSpPr/>
          <p:nvPr/>
        </p:nvSpPr>
        <p:spPr>
          <a:xfrm>
            <a:off x="8685530" y="4897120"/>
            <a:ext cx="74930" cy="3810"/>
          </a:xfrm>
          <a:custGeom>
            <a:avLst/>
            <a:gdLst/>
            <a:ahLst/>
            <a:cxnLst/>
            <a:rect l="l" t="t" r="r" b="b"/>
            <a:pathLst>
              <a:path w="74929" h="3810">
                <a:moveTo>
                  <a:pt x="38100" y="0"/>
                </a:moveTo>
                <a:lnTo>
                  <a:pt x="36829" y="0"/>
                </a:lnTo>
                <a:lnTo>
                  <a:pt x="36829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  <a:path w="74929" h="3810">
                <a:moveTo>
                  <a:pt x="74929" y="2539"/>
                </a:moveTo>
                <a:lnTo>
                  <a:pt x="0" y="2539"/>
                </a:lnTo>
                <a:lnTo>
                  <a:pt x="0" y="3809"/>
                </a:lnTo>
                <a:lnTo>
                  <a:pt x="74929" y="3809"/>
                </a:lnTo>
                <a:lnTo>
                  <a:pt x="74929" y="2539"/>
                </a:lnTo>
                <a:close/>
              </a:path>
              <a:path w="74929" h="3810">
                <a:moveTo>
                  <a:pt x="57150" y="1269"/>
                </a:moveTo>
                <a:lnTo>
                  <a:pt x="19050" y="1269"/>
                </a:lnTo>
                <a:lnTo>
                  <a:pt x="19050" y="2539"/>
                </a:lnTo>
                <a:lnTo>
                  <a:pt x="57150" y="2539"/>
                </a:lnTo>
                <a:lnTo>
                  <a:pt x="57150" y="1269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6" name="bk object 4766"/>
          <p:cNvSpPr/>
          <p:nvPr/>
        </p:nvSpPr>
        <p:spPr>
          <a:xfrm>
            <a:off x="8661400" y="490410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67A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7" name="bk object 4767"/>
          <p:cNvSpPr/>
          <p:nvPr/>
        </p:nvSpPr>
        <p:spPr>
          <a:xfrm>
            <a:off x="8669019" y="4902834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067A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8" name="bk object 4768"/>
          <p:cNvSpPr/>
          <p:nvPr/>
        </p:nvSpPr>
        <p:spPr>
          <a:xfrm>
            <a:off x="8674100" y="490156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067A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9" name="bk object 4769"/>
          <p:cNvSpPr/>
          <p:nvPr/>
        </p:nvSpPr>
        <p:spPr>
          <a:xfrm>
            <a:off x="8644890" y="490791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68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0" name="bk object 4770"/>
          <p:cNvSpPr/>
          <p:nvPr/>
        </p:nvSpPr>
        <p:spPr>
          <a:xfrm>
            <a:off x="8652509" y="490664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68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1" name="bk object 4771"/>
          <p:cNvSpPr/>
          <p:nvPr/>
        </p:nvSpPr>
        <p:spPr>
          <a:xfrm>
            <a:off x="8656319" y="49053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0068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2" name="bk object 4772"/>
          <p:cNvSpPr/>
          <p:nvPr/>
        </p:nvSpPr>
        <p:spPr>
          <a:xfrm>
            <a:off x="8636000" y="491045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175">
            <a:solidFill>
              <a:srgbClr val="0068A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3" name="bk object 4773"/>
          <p:cNvSpPr/>
          <p:nvPr/>
        </p:nvSpPr>
        <p:spPr>
          <a:xfrm>
            <a:off x="8639809" y="4909184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>
                <a:moveTo>
                  <a:pt x="0" y="0"/>
                </a:moveTo>
                <a:lnTo>
                  <a:pt x="162559" y="0"/>
                </a:lnTo>
              </a:path>
            </a:pathLst>
          </a:custGeom>
          <a:ln w="3175">
            <a:solidFill>
              <a:srgbClr val="0068A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4" name="bk object 4774"/>
          <p:cNvSpPr/>
          <p:nvPr/>
        </p:nvSpPr>
        <p:spPr>
          <a:xfrm>
            <a:off x="8630919" y="49117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09">
                <a:moveTo>
                  <a:pt x="0" y="0"/>
                </a:moveTo>
                <a:lnTo>
                  <a:pt x="181609" y="0"/>
                </a:lnTo>
              </a:path>
            </a:pathLst>
          </a:custGeom>
          <a:ln w="3175">
            <a:solidFill>
              <a:srgbClr val="0068A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5" name="bk object 4775"/>
          <p:cNvSpPr/>
          <p:nvPr/>
        </p:nvSpPr>
        <p:spPr>
          <a:xfrm>
            <a:off x="8622030" y="49155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0069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6" name="bk object 4776"/>
          <p:cNvSpPr/>
          <p:nvPr/>
        </p:nvSpPr>
        <p:spPr>
          <a:xfrm>
            <a:off x="8624569" y="491426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069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7" name="bk object 4777"/>
          <p:cNvSpPr/>
          <p:nvPr/>
        </p:nvSpPr>
        <p:spPr>
          <a:xfrm>
            <a:off x="8628380" y="4912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59">
                <a:moveTo>
                  <a:pt x="0" y="0"/>
                </a:moveTo>
                <a:lnTo>
                  <a:pt x="187959" y="0"/>
                </a:lnTo>
              </a:path>
            </a:pathLst>
          </a:custGeom>
          <a:ln w="3175">
            <a:solidFill>
              <a:srgbClr val="0069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8" name="bk object 4778"/>
          <p:cNvSpPr/>
          <p:nvPr/>
        </p:nvSpPr>
        <p:spPr>
          <a:xfrm>
            <a:off x="8618219" y="4916804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006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9" name="bk object 4779"/>
          <p:cNvSpPr/>
          <p:nvPr/>
        </p:nvSpPr>
        <p:spPr>
          <a:xfrm>
            <a:off x="8613140" y="491934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006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0" name="bk object 4780"/>
          <p:cNvSpPr/>
          <p:nvPr/>
        </p:nvSpPr>
        <p:spPr>
          <a:xfrm>
            <a:off x="8615680" y="49180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3175">
            <a:solidFill>
              <a:srgbClr val="006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1" name="bk object 4781"/>
          <p:cNvSpPr/>
          <p:nvPr/>
        </p:nvSpPr>
        <p:spPr>
          <a:xfrm>
            <a:off x="8604250" y="4923154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006AB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2" name="bk object 4782"/>
          <p:cNvSpPr/>
          <p:nvPr/>
        </p:nvSpPr>
        <p:spPr>
          <a:xfrm>
            <a:off x="8608059" y="49218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006AB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3" name="bk object 4783"/>
          <p:cNvSpPr/>
          <p:nvPr/>
        </p:nvSpPr>
        <p:spPr>
          <a:xfrm>
            <a:off x="8610600" y="492061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006AB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4" name="bk object 4784"/>
          <p:cNvSpPr/>
          <p:nvPr/>
        </p:nvSpPr>
        <p:spPr>
          <a:xfrm>
            <a:off x="8596630" y="492696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006BB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5" name="bk object 4785"/>
          <p:cNvSpPr/>
          <p:nvPr/>
        </p:nvSpPr>
        <p:spPr>
          <a:xfrm>
            <a:off x="8599169" y="492569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006BB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6" name="bk object 4786"/>
          <p:cNvSpPr/>
          <p:nvPr/>
        </p:nvSpPr>
        <p:spPr>
          <a:xfrm>
            <a:off x="8601709" y="492442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6BB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7" name="bk object 4787"/>
          <p:cNvSpPr/>
          <p:nvPr/>
        </p:nvSpPr>
        <p:spPr>
          <a:xfrm>
            <a:off x="8592819" y="4929504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6BB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8" name="bk object 4788"/>
          <p:cNvSpPr/>
          <p:nvPr/>
        </p:nvSpPr>
        <p:spPr>
          <a:xfrm>
            <a:off x="8595359" y="4928234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006BB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9" name="bk object 4789"/>
          <p:cNvSpPr/>
          <p:nvPr/>
        </p:nvSpPr>
        <p:spPr>
          <a:xfrm>
            <a:off x="8590280" y="493077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3175">
            <a:solidFill>
              <a:srgbClr val="006BB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0" name="bk object 4790"/>
          <p:cNvSpPr/>
          <p:nvPr/>
        </p:nvSpPr>
        <p:spPr>
          <a:xfrm>
            <a:off x="8583930" y="4934584"/>
            <a:ext cx="275590" cy="0"/>
          </a:xfrm>
          <a:custGeom>
            <a:avLst/>
            <a:gdLst/>
            <a:ahLst/>
            <a:cxnLst/>
            <a:rect l="l" t="t" r="r" b="b"/>
            <a:pathLst>
              <a:path w="275590">
                <a:moveTo>
                  <a:pt x="0" y="0"/>
                </a:moveTo>
                <a:lnTo>
                  <a:pt x="275590" y="0"/>
                </a:lnTo>
              </a:path>
            </a:pathLst>
          </a:custGeom>
          <a:ln w="3175">
            <a:solidFill>
              <a:srgbClr val="006CB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1" name="bk object 4791"/>
          <p:cNvSpPr/>
          <p:nvPr/>
        </p:nvSpPr>
        <p:spPr>
          <a:xfrm>
            <a:off x="8586469" y="493331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6CB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2" name="bk object 4792"/>
          <p:cNvSpPr/>
          <p:nvPr/>
        </p:nvSpPr>
        <p:spPr>
          <a:xfrm>
            <a:off x="8589009" y="493204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6CB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3" name="bk object 4793"/>
          <p:cNvSpPr/>
          <p:nvPr/>
        </p:nvSpPr>
        <p:spPr>
          <a:xfrm>
            <a:off x="8582659" y="493585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006CB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4" name="bk object 4794"/>
          <p:cNvSpPr/>
          <p:nvPr/>
        </p:nvSpPr>
        <p:spPr>
          <a:xfrm>
            <a:off x="8580119" y="49383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6CB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5" name="bk object 4795"/>
          <p:cNvSpPr/>
          <p:nvPr/>
        </p:nvSpPr>
        <p:spPr>
          <a:xfrm>
            <a:off x="8581390" y="493712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940" y="0"/>
                </a:lnTo>
              </a:path>
            </a:pathLst>
          </a:custGeom>
          <a:ln w="3175">
            <a:solidFill>
              <a:srgbClr val="006CB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6" name="bk object 4796"/>
          <p:cNvSpPr/>
          <p:nvPr/>
        </p:nvSpPr>
        <p:spPr>
          <a:xfrm>
            <a:off x="8575040" y="4942204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006D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7" name="bk object 4797"/>
          <p:cNvSpPr/>
          <p:nvPr/>
        </p:nvSpPr>
        <p:spPr>
          <a:xfrm>
            <a:off x="8576309" y="4940934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006D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8" name="bk object 4798"/>
          <p:cNvSpPr/>
          <p:nvPr/>
        </p:nvSpPr>
        <p:spPr>
          <a:xfrm>
            <a:off x="8577580" y="493966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006D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9" name="bk object 4799"/>
          <p:cNvSpPr/>
          <p:nvPr/>
        </p:nvSpPr>
        <p:spPr>
          <a:xfrm>
            <a:off x="8573769" y="4943475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6D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0" name="bk object 4800"/>
          <p:cNvSpPr/>
          <p:nvPr/>
        </p:nvSpPr>
        <p:spPr>
          <a:xfrm>
            <a:off x="8569959" y="4947284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6DB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1" name="bk object 4801"/>
          <p:cNvSpPr/>
          <p:nvPr/>
        </p:nvSpPr>
        <p:spPr>
          <a:xfrm>
            <a:off x="8571230" y="494601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006DB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2" name="bk object 4802"/>
          <p:cNvSpPr/>
          <p:nvPr/>
        </p:nvSpPr>
        <p:spPr>
          <a:xfrm>
            <a:off x="8572500" y="4944745"/>
            <a:ext cx="300990" cy="0"/>
          </a:xfrm>
          <a:custGeom>
            <a:avLst/>
            <a:gdLst/>
            <a:ahLst/>
            <a:cxnLst/>
            <a:rect l="l" t="t" r="r" b="b"/>
            <a:pathLst>
              <a:path w="300990">
                <a:moveTo>
                  <a:pt x="0" y="0"/>
                </a:moveTo>
                <a:lnTo>
                  <a:pt x="300990" y="0"/>
                </a:lnTo>
              </a:path>
            </a:pathLst>
          </a:custGeom>
          <a:ln w="3175">
            <a:solidFill>
              <a:srgbClr val="006DB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3" name="bk object 4803"/>
          <p:cNvSpPr/>
          <p:nvPr/>
        </p:nvSpPr>
        <p:spPr>
          <a:xfrm>
            <a:off x="8567419" y="494855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006EB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4" name="bk object 4804"/>
          <p:cNvSpPr/>
          <p:nvPr/>
        </p:nvSpPr>
        <p:spPr>
          <a:xfrm>
            <a:off x="8564880" y="495109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06EB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5" name="bk object 4805"/>
          <p:cNvSpPr/>
          <p:nvPr/>
        </p:nvSpPr>
        <p:spPr>
          <a:xfrm>
            <a:off x="8566150" y="494982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90">
                <a:moveTo>
                  <a:pt x="0" y="0"/>
                </a:moveTo>
                <a:lnTo>
                  <a:pt x="313690" y="0"/>
                </a:lnTo>
              </a:path>
            </a:pathLst>
          </a:custGeom>
          <a:ln w="3175">
            <a:solidFill>
              <a:srgbClr val="006EB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6" name="bk object 4806"/>
          <p:cNvSpPr/>
          <p:nvPr/>
        </p:nvSpPr>
        <p:spPr>
          <a:xfrm>
            <a:off x="8562340" y="4954904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006FB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7" name="bk object 4807"/>
          <p:cNvSpPr/>
          <p:nvPr/>
        </p:nvSpPr>
        <p:spPr>
          <a:xfrm>
            <a:off x="8562340" y="4953634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006FB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8" name="bk object 4808"/>
          <p:cNvSpPr/>
          <p:nvPr/>
        </p:nvSpPr>
        <p:spPr>
          <a:xfrm>
            <a:off x="8563609" y="495236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6FB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9" name="bk object 4809"/>
          <p:cNvSpPr/>
          <p:nvPr/>
        </p:nvSpPr>
        <p:spPr>
          <a:xfrm>
            <a:off x="8558530" y="4958715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6FB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0" name="bk object 4810"/>
          <p:cNvSpPr/>
          <p:nvPr/>
        </p:nvSpPr>
        <p:spPr>
          <a:xfrm>
            <a:off x="8559800" y="495744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006FB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1" name="bk object 4811"/>
          <p:cNvSpPr/>
          <p:nvPr/>
        </p:nvSpPr>
        <p:spPr>
          <a:xfrm>
            <a:off x="8561069" y="495617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6FB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2" name="bk object 4812"/>
          <p:cNvSpPr/>
          <p:nvPr/>
        </p:nvSpPr>
        <p:spPr>
          <a:xfrm>
            <a:off x="8557259" y="4961254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70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3" name="bk object 4813"/>
          <p:cNvSpPr/>
          <p:nvPr/>
        </p:nvSpPr>
        <p:spPr>
          <a:xfrm>
            <a:off x="8558530" y="4959984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0070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4" name="bk object 4814"/>
          <p:cNvSpPr/>
          <p:nvPr/>
        </p:nvSpPr>
        <p:spPr>
          <a:xfrm>
            <a:off x="8555990" y="4962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09">
                <a:moveTo>
                  <a:pt x="0" y="0"/>
                </a:moveTo>
                <a:lnTo>
                  <a:pt x="334009" y="0"/>
                </a:lnTo>
              </a:path>
            </a:pathLst>
          </a:custGeom>
          <a:ln w="3175">
            <a:solidFill>
              <a:srgbClr val="0070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5" name="bk object 4815"/>
          <p:cNvSpPr/>
          <p:nvPr/>
        </p:nvSpPr>
        <p:spPr>
          <a:xfrm>
            <a:off x="8553450" y="496633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0070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6" name="bk object 4816"/>
          <p:cNvSpPr/>
          <p:nvPr/>
        </p:nvSpPr>
        <p:spPr>
          <a:xfrm>
            <a:off x="8554719" y="4964429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70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7" name="bk object 4817"/>
          <p:cNvSpPr/>
          <p:nvPr/>
        </p:nvSpPr>
        <p:spPr>
          <a:xfrm>
            <a:off x="8552180" y="496760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71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8" name="bk object 4818"/>
          <p:cNvSpPr/>
          <p:nvPr/>
        </p:nvSpPr>
        <p:spPr>
          <a:xfrm>
            <a:off x="8550909" y="4969509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71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9" name="bk object 4819"/>
          <p:cNvSpPr/>
          <p:nvPr/>
        </p:nvSpPr>
        <p:spPr>
          <a:xfrm>
            <a:off x="8549640" y="4972050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072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0" name="bk object 4820"/>
          <p:cNvSpPr/>
          <p:nvPr/>
        </p:nvSpPr>
        <p:spPr>
          <a:xfrm>
            <a:off x="8548369" y="4973954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72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1" name="bk object 4821"/>
          <p:cNvSpPr/>
          <p:nvPr/>
        </p:nvSpPr>
        <p:spPr>
          <a:xfrm>
            <a:off x="8547100" y="497776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175">
            <a:solidFill>
              <a:srgbClr val="0072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2" name="bk object 4822"/>
          <p:cNvSpPr/>
          <p:nvPr/>
        </p:nvSpPr>
        <p:spPr>
          <a:xfrm>
            <a:off x="8548369" y="497649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0072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3" name="bk object 4823"/>
          <p:cNvSpPr/>
          <p:nvPr/>
        </p:nvSpPr>
        <p:spPr>
          <a:xfrm>
            <a:off x="8548369" y="4975225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72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4" name="bk object 4824"/>
          <p:cNvSpPr/>
          <p:nvPr/>
        </p:nvSpPr>
        <p:spPr>
          <a:xfrm>
            <a:off x="8545830" y="4980940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073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5" name="bk object 4825"/>
          <p:cNvSpPr/>
          <p:nvPr/>
        </p:nvSpPr>
        <p:spPr>
          <a:xfrm>
            <a:off x="8547100" y="4979034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175">
            <a:solidFill>
              <a:srgbClr val="0073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6" name="bk object 4826"/>
          <p:cNvSpPr/>
          <p:nvPr/>
        </p:nvSpPr>
        <p:spPr>
          <a:xfrm>
            <a:off x="8544559" y="4986020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73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7" name="bk object 4827"/>
          <p:cNvSpPr/>
          <p:nvPr/>
        </p:nvSpPr>
        <p:spPr>
          <a:xfrm>
            <a:off x="8545830" y="4984115"/>
            <a:ext cx="355600" cy="0"/>
          </a:xfrm>
          <a:custGeom>
            <a:avLst/>
            <a:gdLst/>
            <a:ahLst/>
            <a:cxnLst/>
            <a:rect l="l" t="t" r="r" b="b"/>
            <a:pathLst>
              <a:path w="355600">
                <a:moveTo>
                  <a:pt x="0" y="0"/>
                </a:moveTo>
                <a:lnTo>
                  <a:pt x="355600" y="0"/>
                </a:lnTo>
              </a:path>
            </a:pathLst>
          </a:custGeom>
          <a:ln w="3175">
            <a:solidFill>
              <a:srgbClr val="0073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8" name="bk object 4828"/>
          <p:cNvSpPr/>
          <p:nvPr/>
        </p:nvSpPr>
        <p:spPr>
          <a:xfrm>
            <a:off x="8545830" y="4982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073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9" name="bk object 4829"/>
          <p:cNvSpPr/>
          <p:nvPr/>
        </p:nvSpPr>
        <p:spPr>
          <a:xfrm>
            <a:off x="8544559" y="4989195"/>
            <a:ext cx="358140" cy="0"/>
          </a:xfrm>
          <a:custGeom>
            <a:avLst/>
            <a:gdLst/>
            <a:ahLst/>
            <a:cxnLst/>
            <a:rect l="l" t="t" r="r" b="b"/>
            <a:pathLst>
              <a:path w="358140">
                <a:moveTo>
                  <a:pt x="0" y="0"/>
                </a:moveTo>
                <a:lnTo>
                  <a:pt x="358140" y="0"/>
                </a:lnTo>
              </a:path>
            </a:pathLst>
          </a:custGeom>
          <a:ln w="3175">
            <a:solidFill>
              <a:srgbClr val="0074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0" name="bk object 4830"/>
          <p:cNvSpPr/>
          <p:nvPr/>
        </p:nvSpPr>
        <p:spPr>
          <a:xfrm>
            <a:off x="8544559" y="498792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74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1" name="bk object 4831"/>
          <p:cNvSpPr/>
          <p:nvPr/>
        </p:nvSpPr>
        <p:spPr>
          <a:xfrm>
            <a:off x="8543290" y="4991734"/>
            <a:ext cx="359410" cy="0"/>
          </a:xfrm>
          <a:custGeom>
            <a:avLst/>
            <a:gdLst/>
            <a:ahLst/>
            <a:cxnLst/>
            <a:rect l="l" t="t" r="r" b="b"/>
            <a:pathLst>
              <a:path w="359409">
                <a:moveTo>
                  <a:pt x="0" y="0"/>
                </a:moveTo>
                <a:lnTo>
                  <a:pt x="359409" y="0"/>
                </a:lnTo>
              </a:path>
            </a:pathLst>
          </a:custGeom>
          <a:ln w="3809">
            <a:solidFill>
              <a:srgbClr val="0074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2" name="bk object 4832"/>
          <p:cNvSpPr/>
          <p:nvPr/>
        </p:nvSpPr>
        <p:spPr>
          <a:xfrm>
            <a:off x="8543290" y="499427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09">
                <a:moveTo>
                  <a:pt x="0" y="0"/>
                </a:moveTo>
                <a:lnTo>
                  <a:pt x="359409" y="0"/>
                </a:lnTo>
              </a:path>
            </a:pathLst>
          </a:custGeom>
          <a:ln w="3175">
            <a:solidFill>
              <a:srgbClr val="0074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3" name="bk object 4833"/>
          <p:cNvSpPr/>
          <p:nvPr/>
        </p:nvSpPr>
        <p:spPr>
          <a:xfrm>
            <a:off x="8542019" y="4996815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809">
            <a:solidFill>
              <a:srgbClr val="0075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4" name="bk object 4834"/>
          <p:cNvSpPr/>
          <p:nvPr/>
        </p:nvSpPr>
        <p:spPr>
          <a:xfrm>
            <a:off x="8542019" y="5000625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810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5" name="bk object 4835"/>
          <p:cNvSpPr/>
          <p:nvPr/>
        </p:nvSpPr>
        <p:spPr>
          <a:xfrm>
            <a:off x="8542019" y="5004434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809">
            <a:solidFill>
              <a:srgbClr val="0076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6" name="bk object 4836"/>
          <p:cNvSpPr/>
          <p:nvPr/>
        </p:nvSpPr>
        <p:spPr>
          <a:xfrm>
            <a:off x="8542019" y="5008245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810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7" name="bk object 4837"/>
          <p:cNvSpPr/>
          <p:nvPr/>
        </p:nvSpPr>
        <p:spPr>
          <a:xfrm>
            <a:off x="8543290" y="5012690"/>
            <a:ext cx="359410" cy="0"/>
          </a:xfrm>
          <a:custGeom>
            <a:avLst/>
            <a:gdLst/>
            <a:ahLst/>
            <a:cxnLst/>
            <a:rect l="l" t="t" r="r" b="b"/>
            <a:pathLst>
              <a:path w="359409">
                <a:moveTo>
                  <a:pt x="0" y="0"/>
                </a:moveTo>
                <a:lnTo>
                  <a:pt x="359409" y="0"/>
                </a:lnTo>
              </a:path>
            </a:pathLst>
          </a:custGeom>
          <a:ln w="3175">
            <a:solidFill>
              <a:srgbClr val="0077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8" name="bk object 4838"/>
          <p:cNvSpPr/>
          <p:nvPr/>
        </p:nvSpPr>
        <p:spPr>
          <a:xfrm>
            <a:off x="8542019" y="5010784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0077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9" name="bk object 4839"/>
          <p:cNvSpPr/>
          <p:nvPr/>
        </p:nvSpPr>
        <p:spPr>
          <a:xfrm>
            <a:off x="8544559" y="5017134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0" name="bk object 4840"/>
          <p:cNvSpPr/>
          <p:nvPr/>
        </p:nvSpPr>
        <p:spPr>
          <a:xfrm>
            <a:off x="8543290" y="5015865"/>
            <a:ext cx="358140" cy="0"/>
          </a:xfrm>
          <a:custGeom>
            <a:avLst/>
            <a:gdLst/>
            <a:ahLst/>
            <a:cxnLst/>
            <a:rect l="l" t="t" r="r" b="b"/>
            <a:pathLst>
              <a:path w="358140">
                <a:moveTo>
                  <a:pt x="0" y="0"/>
                </a:moveTo>
                <a:lnTo>
                  <a:pt x="35814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1" name="bk object 4841"/>
          <p:cNvSpPr/>
          <p:nvPr/>
        </p:nvSpPr>
        <p:spPr>
          <a:xfrm>
            <a:off x="8543290" y="501459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09">
                <a:moveTo>
                  <a:pt x="0" y="0"/>
                </a:moveTo>
                <a:lnTo>
                  <a:pt x="359409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2" name="bk object 4842"/>
          <p:cNvSpPr/>
          <p:nvPr/>
        </p:nvSpPr>
        <p:spPr>
          <a:xfrm>
            <a:off x="8544559" y="5020945"/>
            <a:ext cx="355600" cy="0"/>
          </a:xfrm>
          <a:custGeom>
            <a:avLst/>
            <a:gdLst/>
            <a:ahLst/>
            <a:cxnLst/>
            <a:rect l="l" t="t" r="r" b="b"/>
            <a:pathLst>
              <a:path w="355600">
                <a:moveTo>
                  <a:pt x="0" y="0"/>
                </a:moveTo>
                <a:lnTo>
                  <a:pt x="35560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3" name="bk object 4843"/>
          <p:cNvSpPr/>
          <p:nvPr/>
        </p:nvSpPr>
        <p:spPr>
          <a:xfrm>
            <a:off x="8544559" y="5019040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4" name="bk object 4844"/>
          <p:cNvSpPr/>
          <p:nvPr/>
        </p:nvSpPr>
        <p:spPr>
          <a:xfrm>
            <a:off x="8545830" y="5023484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809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5" name="bk object 4845"/>
          <p:cNvSpPr/>
          <p:nvPr/>
        </p:nvSpPr>
        <p:spPr>
          <a:xfrm>
            <a:off x="8548369" y="5028565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6" name="bk object 4846"/>
          <p:cNvSpPr/>
          <p:nvPr/>
        </p:nvSpPr>
        <p:spPr>
          <a:xfrm>
            <a:off x="8547100" y="5026659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7" name="bk object 4847"/>
          <p:cNvSpPr/>
          <p:nvPr/>
        </p:nvSpPr>
        <p:spPr>
          <a:xfrm>
            <a:off x="8549640" y="5031104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007A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8" name="bk object 4848"/>
          <p:cNvSpPr/>
          <p:nvPr/>
        </p:nvSpPr>
        <p:spPr>
          <a:xfrm>
            <a:off x="8548369" y="5029834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7A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9" name="bk object 4849"/>
          <p:cNvSpPr/>
          <p:nvPr/>
        </p:nvSpPr>
        <p:spPr>
          <a:xfrm>
            <a:off x="8549640" y="5032375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07A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0" name="bk object 4850"/>
          <p:cNvSpPr/>
          <p:nvPr/>
        </p:nvSpPr>
        <p:spPr>
          <a:xfrm>
            <a:off x="8552180" y="503745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1" name="bk object 4851"/>
          <p:cNvSpPr/>
          <p:nvPr/>
        </p:nvSpPr>
        <p:spPr>
          <a:xfrm>
            <a:off x="8552180" y="5036184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2" name="bk object 4852"/>
          <p:cNvSpPr/>
          <p:nvPr/>
        </p:nvSpPr>
        <p:spPr>
          <a:xfrm>
            <a:off x="8550909" y="5034915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3" name="bk object 4853"/>
          <p:cNvSpPr/>
          <p:nvPr/>
        </p:nvSpPr>
        <p:spPr>
          <a:xfrm>
            <a:off x="8550909" y="5033645"/>
            <a:ext cx="345440" cy="0"/>
          </a:xfrm>
          <a:custGeom>
            <a:avLst/>
            <a:gdLst/>
            <a:ahLst/>
            <a:cxnLst/>
            <a:rect l="l" t="t" r="r" b="b"/>
            <a:pathLst>
              <a:path w="345440">
                <a:moveTo>
                  <a:pt x="0" y="0"/>
                </a:moveTo>
                <a:lnTo>
                  <a:pt x="34544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4" name="bk object 4854"/>
          <p:cNvSpPr/>
          <p:nvPr/>
        </p:nvSpPr>
        <p:spPr>
          <a:xfrm>
            <a:off x="8554719" y="5041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7B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5" name="bk object 4855"/>
          <p:cNvSpPr/>
          <p:nvPr/>
        </p:nvSpPr>
        <p:spPr>
          <a:xfrm>
            <a:off x="8553450" y="5039359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007B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6" name="bk object 4856"/>
          <p:cNvSpPr/>
          <p:nvPr/>
        </p:nvSpPr>
        <p:spPr>
          <a:xfrm>
            <a:off x="8555990" y="5043804"/>
            <a:ext cx="334010" cy="0"/>
          </a:xfrm>
          <a:custGeom>
            <a:avLst/>
            <a:gdLst/>
            <a:ahLst/>
            <a:cxnLst/>
            <a:rect l="l" t="t" r="r" b="b"/>
            <a:pathLst>
              <a:path w="334009">
                <a:moveTo>
                  <a:pt x="0" y="0"/>
                </a:moveTo>
                <a:lnTo>
                  <a:pt x="33400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7" name="bk object 4857"/>
          <p:cNvSpPr/>
          <p:nvPr/>
        </p:nvSpPr>
        <p:spPr>
          <a:xfrm>
            <a:off x="8554719" y="504253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8" name="bk object 4858"/>
          <p:cNvSpPr/>
          <p:nvPr/>
        </p:nvSpPr>
        <p:spPr>
          <a:xfrm>
            <a:off x="8557259" y="504507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9" name="bk object 4859"/>
          <p:cNvSpPr/>
          <p:nvPr/>
        </p:nvSpPr>
        <p:spPr>
          <a:xfrm>
            <a:off x="8559800" y="504825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0" name="bk object 4860"/>
          <p:cNvSpPr/>
          <p:nvPr/>
        </p:nvSpPr>
        <p:spPr>
          <a:xfrm>
            <a:off x="8558530" y="5046345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1" name="bk object 4861"/>
          <p:cNvSpPr/>
          <p:nvPr/>
        </p:nvSpPr>
        <p:spPr>
          <a:xfrm>
            <a:off x="8561069" y="5050154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2" name="bk object 4862"/>
          <p:cNvSpPr/>
          <p:nvPr/>
        </p:nvSpPr>
        <p:spPr>
          <a:xfrm>
            <a:off x="8563609" y="50526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3" name="bk object 4863"/>
          <p:cNvSpPr/>
          <p:nvPr/>
        </p:nvSpPr>
        <p:spPr>
          <a:xfrm>
            <a:off x="8562340" y="5051425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4" name="bk object 4864"/>
          <p:cNvSpPr/>
          <p:nvPr/>
        </p:nvSpPr>
        <p:spPr>
          <a:xfrm>
            <a:off x="8567419" y="505650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5" name="bk object 4865"/>
          <p:cNvSpPr/>
          <p:nvPr/>
        </p:nvSpPr>
        <p:spPr>
          <a:xfrm>
            <a:off x="8566150" y="5055234"/>
            <a:ext cx="313690" cy="0"/>
          </a:xfrm>
          <a:custGeom>
            <a:avLst/>
            <a:gdLst/>
            <a:ahLst/>
            <a:cxnLst/>
            <a:rect l="l" t="t" r="r" b="b"/>
            <a:pathLst>
              <a:path w="313690">
                <a:moveTo>
                  <a:pt x="0" y="0"/>
                </a:moveTo>
                <a:lnTo>
                  <a:pt x="31369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6" name="bk object 4866"/>
          <p:cNvSpPr/>
          <p:nvPr/>
        </p:nvSpPr>
        <p:spPr>
          <a:xfrm>
            <a:off x="8564880" y="505396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7" name="bk object 4867"/>
          <p:cNvSpPr/>
          <p:nvPr/>
        </p:nvSpPr>
        <p:spPr>
          <a:xfrm>
            <a:off x="8571230" y="506031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007E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8" name="bk object 4868"/>
          <p:cNvSpPr/>
          <p:nvPr/>
        </p:nvSpPr>
        <p:spPr>
          <a:xfrm>
            <a:off x="8569959" y="505904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7E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9" name="bk object 4869"/>
          <p:cNvSpPr/>
          <p:nvPr/>
        </p:nvSpPr>
        <p:spPr>
          <a:xfrm>
            <a:off x="8568690" y="5057775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609" y="0"/>
                </a:lnTo>
              </a:path>
            </a:pathLst>
          </a:custGeom>
          <a:ln w="3175">
            <a:solidFill>
              <a:srgbClr val="007E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0" name="bk object 4870"/>
          <p:cNvSpPr/>
          <p:nvPr/>
        </p:nvSpPr>
        <p:spPr>
          <a:xfrm>
            <a:off x="8575040" y="5062854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1" name="bk object 4871"/>
          <p:cNvSpPr/>
          <p:nvPr/>
        </p:nvSpPr>
        <p:spPr>
          <a:xfrm>
            <a:off x="8572500" y="5061584"/>
            <a:ext cx="300990" cy="0"/>
          </a:xfrm>
          <a:custGeom>
            <a:avLst/>
            <a:gdLst/>
            <a:ahLst/>
            <a:cxnLst/>
            <a:rect l="l" t="t" r="r" b="b"/>
            <a:pathLst>
              <a:path w="300990">
                <a:moveTo>
                  <a:pt x="0" y="0"/>
                </a:moveTo>
                <a:lnTo>
                  <a:pt x="30099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2" name="bk object 4872"/>
          <p:cNvSpPr/>
          <p:nvPr/>
        </p:nvSpPr>
        <p:spPr>
          <a:xfrm>
            <a:off x="8576309" y="50641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3" name="bk object 4873"/>
          <p:cNvSpPr/>
          <p:nvPr/>
        </p:nvSpPr>
        <p:spPr>
          <a:xfrm>
            <a:off x="8582659" y="5067934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94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4" name="bk object 4874"/>
          <p:cNvSpPr/>
          <p:nvPr/>
        </p:nvSpPr>
        <p:spPr>
          <a:xfrm>
            <a:off x="8580119" y="506666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5" name="bk object 4875"/>
          <p:cNvSpPr/>
          <p:nvPr/>
        </p:nvSpPr>
        <p:spPr>
          <a:xfrm>
            <a:off x="8578850" y="506539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6" name="bk object 4876"/>
          <p:cNvSpPr/>
          <p:nvPr/>
        </p:nvSpPr>
        <p:spPr>
          <a:xfrm>
            <a:off x="8583930" y="506920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7" name="bk object 4877"/>
          <p:cNvSpPr/>
          <p:nvPr/>
        </p:nvSpPr>
        <p:spPr>
          <a:xfrm>
            <a:off x="8587740" y="507174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09">
                <a:moveTo>
                  <a:pt x="0" y="0"/>
                </a:moveTo>
                <a:lnTo>
                  <a:pt x="27050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8" name="bk object 4878"/>
          <p:cNvSpPr/>
          <p:nvPr/>
        </p:nvSpPr>
        <p:spPr>
          <a:xfrm>
            <a:off x="8586469" y="507047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9" name="bk object 4879"/>
          <p:cNvSpPr/>
          <p:nvPr/>
        </p:nvSpPr>
        <p:spPr>
          <a:xfrm>
            <a:off x="8594090" y="5075554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0" name="bk object 4880"/>
          <p:cNvSpPr/>
          <p:nvPr/>
        </p:nvSpPr>
        <p:spPr>
          <a:xfrm>
            <a:off x="8591550" y="5074284"/>
            <a:ext cx="262890" cy="0"/>
          </a:xfrm>
          <a:custGeom>
            <a:avLst/>
            <a:gdLst/>
            <a:ahLst/>
            <a:cxnLst/>
            <a:rect l="l" t="t" r="r" b="b"/>
            <a:pathLst>
              <a:path w="262890">
                <a:moveTo>
                  <a:pt x="0" y="0"/>
                </a:moveTo>
                <a:lnTo>
                  <a:pt x="2628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1" name="bk object 4881"/>
          <p:cNvSpPr/>
          <p:nvPr/>
        </p:nvSpPr>
        <p:spPr>
          <a:xfrm>
            <a:off x="8590280" y="507301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2" name="bk object 4882"/>
          <p:cNvSpPr/>
          <p:nvPr/>
        </p:nvSpPr>
        <p:spPr>
          <a:xfrm>
            <a:off x="8600440" y="507936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3" name="bk object 4883"/>
          <p:cNvSpPr/>
          <p:nvPr/>
        </p:nvSpPr>
        <p:spPr>
          <a:xfrm>
            <a:off x="8597900" y="5078095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4" name="bk object 4884"/>
          <p:cNvSpPr/>
          <p:nvPr/>
        </p:nvSpPr>
        <p:spPr>
          <a:xfrm>
            <a:off x="8595359" y="507682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5" name="bk object 4885"/>
          <p:cNvSpPr/>
          <p:nvPr/>
        </p:nvSpPr>
        <p:spPr>
          <a:xfrm>
            <a:off x="8604250" y="5081904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6" name="bk object 4886"/>
          <p:cNvSpPr/>
          <p:nvPr/>
        </p:nvSpPr>
        <p:spPr>
          <a:xfrm>
            <a:off x="8601709" y="5080634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7" name="bk object 4887"/>
          <p:cNvSpPr/>
          <p:nvPr/>
        </p:nvSpPr>
        <p:spPr>
          <a:xfrm>
            <a:off x="8606790" y="508317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8" name="bk object 4888"/>
          <p:cNvSpPr/>
          <p:nvPr/>
        </p:nvSpPr>
        <p:spPr>
          <a:xfrm>
            <a:off x="8615680" y="5086984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3175">
            <a:solidFill>
              <a:srgbClr val="0082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9" name="bk object 4889"/>
          <p:cNvSpPr/>
          <p:nvPr/>
        </p:nvSpPr>
        <p:spPr>
          <a:xfrm>
            <a:off x="8613140" y="508571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0082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0" name="bk object 4890"/>
          <p:cNvSpPr/>
          <p:nvPr/>
        </p:nvSpPr>
        <p:spPr>
          <a:xfrm>
            <a:off x="8608059" y="508444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0082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1" name="bk object 4891"/>
          <p:cNvSpPr/>
          <p:nvPr/>
        </p:nvSpPr>
        <p:spPr>
          <a:xfrm>
            <a:off x="8619490" y="5088254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>
                <a:moveTo>
                  <a:pt x="0" y="0"/>
                </a:moveTo>
                <a:lnTo>
                  <a:pt x="2095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2" name="bk object 4892"/>
          <p:cNvSpPr/>
          <p:nvPr/>
        </p:nvSpPr>
        <p:spPr>
          <a:xfrm>
            <a:off x="8630919" y="509206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90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3" name="bk object 4893"/>
          <p:cNvSpPr/>
          <p:nvPr/>
        </p:nvSpPr>
        <p:spPr>
          <a:xfrm>
            <a:off x="8627109" y="509079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4" name="bk object 4894"/>
          <p:cNvSpPr/>
          <p:nvPr/>
        </p:nvSpPr>
        <p:spPr>
          <a:xfrm>
            <a:off x="8622030" y="508952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5" name="bk object 4895"/>
          <p:cNvSpPr/>
          <p:nvPr/>
        </p:nvSpPr>
        <p:spPr>
          <a:xfrm>
            <a:off x="8637269" y="509460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6" name="bk object 4896"/>
          <p:cNvSpPr/>
          <p:nvPr/>
        </p:nvSpPr>
        <p:spPr>
          <a:xfrm>
            <a:off x="8634730" y="509333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7" name="bk object 4897"/>
          <p:cNvSpPr/>
          <p:nvPr/>
        </p:nvSpPr>
        <p:spPr>
          <a:xfrm>
            <a:off x="8642350" y="50958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8" name="bk object 4898"/>
          <p:cNvSpPr/>
          <p:nvPr/>
        </p:nvSpPr>
        <p:spPr>
          <a:xfrm>
            <a:off x="8652509" y="5099684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9" name="bk object 4899"/>
          <p:cNvSpPr/>
          <p:nvPr/>
        </p:nvSpPr>
        <p:spPr>
          <a:xfrm>
            <a:off x="8649969" y="509841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0" name="bk object 4900"/>
          <p:cNvSpPr/>
          <p:nvPr/>
        </p:nvSpPr>
        <p:spPr>
          <a:xfrm>
            <a:off x="8646159" y="509714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1" name="bk object 4901"/>
          <p:cNvSpPr/>
          <p:nvPr/>
        </p:nvSpPr>
        <p:spPr>
          <a:xfrm>
            <a:off x="8660130" y="51009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2" name="bk object 4902"/>
          <p:cNvSpPr/>
          <p:nvPr/>
        </p:nvSpPr>
        <p:spPr>
          <a:xfrm>
            <a:off x="8669019" y="51034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3" name="bk object 4903"/>
          <p:cNvSpPr/>
          <p:nvPr/>
        </p:nvSpPr>
        <p:spPr>
          <a:xfrm>
            <a:off x="8665209" y="510222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4" name="bk object 4904"/>
          <p:cNvSpPr/>
          <p:nvPr/>
        </p:nvSpPr>
        <p:spPr>
          <a:xfrm>
            <a:off x="8704580" y="510667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5" name="bk object 4905"/>
          <p:cNvSpPr/>
          <p:nvPr/>
        </p:nvSpPr>
        <p:spPr>
          <a:xfrm>
            <a:off x="8685530" y="510540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6" name="bk object 4906"/>
          <p:cNvSpPr/>
          <p:nvPr/>
        </p:nvSpPr>
        <p:spPr>
          <a:xfrm>
            <a:off x="8680450" y="510476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7" name="bk object 4907"/>
          <p:cNvSpPr/>
          <p:nvPr/>
        </p:nvSpPr>
        <p:spPr>
          <a:xfrm>
            <a:off x="8693150" y="4919979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20" h="2539">
                <a:moveTo>
                  <a:pt x="58420" y="1270"/>
                </a:moveTo>
                <a:lnTo>
                  <a:pt x="0" y="1270"/>
                </a:lnTo>
                <a:lnTo>
                  <a:pt x="0" y="2540"/>
                </a:lnTo>
                <a:lnTo>
                  <a:pt x="58420" y="2540"/>
                </a:lnTo>
                <a:lnTo>
                  <a:pt x="58420" y="1270"/>
                </a:lnTo>
                <a:close/>
              </a:path>
              <a:path w="58420" h="2539">
                <a:moveTo>
                  <a:pt x="44450" y="0"/>
                </a:moveTo>
                <a:lnTo>
                  <a:pt x="13970" y="0"/>
                </a:lnTo>
                <a:lnTo>
                  <a:pt x="13970" y="1270"/>
                </a:lnTo>
                <a:lnTo>
                  <a:pt x="44450" y="1270"/>
                </a:lnTo>
                <a:lnTo>
                  <a:pt x="444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8" name="bk object 4908"/>
          <p:cNvSpPr/>
          <p:nvPr/>
        </p:nvSpPr>
        <p:spPr>
          <a:xfrm>
            <a:off x="8682990" y="492252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90" h="1270">
                <a:moveTo>
                  <a:pt x="72390" y="0"/>
                </a:moveTo>
                <a:lnTo>
                  <a:pt x="0" y="0"/>
                </a:lnTo>
                <a:lnTo>
                  <a:pt x="0" y="1269"/>
                </a:lnTo>
                <a:lnTo>
                  <a:pt x="72390" y="1269"/>
                </a:lnTo>
                <a:lnTo>
                  <a:pt x="72390" y="0"/>
                </a:lnTo>
                <a:close/>
              </a:path>
            </a:pathLst>
          </a:custGeom>
          <a:solidFill>
            <a:srgbClr val="0087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9" name="bk object 4909"/>
          <p:cNvSpPr/>
          <p:nvPr/>
        </p:nvSpPr>
        <p:spPr>
          <a:xfrm>
            <a:off x="8669019" y="492569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087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0" name="bk object 4910"/>
          <p:cNvSpPr/>
          <p:nvPr/>
        </p:nvSpPr>
        <p:spPr>
          <a:xfrm>
            <a:off x="8679180" y="4924425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>
                <a:moveTo>
                  <a:pt x="0" y="0"/>
                </a:moveTo>
                <a:lnTo>
                  <a:pt x="86359" y="0"/>
                </a:lnTo>
              </a:path>
            </a:pathLst>
          </a:custGeom>
          <a:ln w="3175">
            <a:solidFill>
              <a:srgbClr val="0087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1" name="bk object 4911"/>
          <p:cNvSpPr/>
          <p:nvPr/>
        </p:nvSpPr>
        <p:spPr>
          <a:xfrm>
            <a:off x="8652509" y="492950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2" name="bk object 4912"/>
          <p:cNvSpPr/>
          <p:nvPr/>
        </p:nvSpPr>
        <p:spPr>
          <a:xfrm>
            <a:off x="8656319" y="492823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3" name="bk object 4913"/>
          <p:cNvSpPr/>
          <p:nvPr/>
        </p:nvSpPr>
        <p:spPr>
          <a:xfrm>
            <a:off x="8665209" y="492696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4" name="bk object 4914"/>
          <p:cNvSpPr/>
          <p:nvPr/>
        </p:nvSpPr>
        <p:spPr>
          <a:xfrm>
            <a:off x="8643619" y="493331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5" name="bk object 4915"/>
          <p:cNvSpPr/>
          <p:nvPr/>
        </p:nvSpPr>
        <p:spPr>
          <a:xfrm>
            <a:off x="8646159" y="493204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6" name="bk object 4916"/>
          <p:cNvSpPr/>
          <p:nvPr/>
        </p:nvSpPr>
        <p:spPr>
          <a:xfrm>
            <a:off x="8648700" y="493077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7" name="bk object 4917"/>
          <p:cNvSpPr/>
          <p:nvPr/>
        </p:nvSpPr>
        <p:spPr>
          <a:xfrm>
            <a:off x="8636000" y="493585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8" name="bk object 4918"/>
          <p:cNvSpPr/>
          <p:nvPr/>
        </p:nvSpPr>
        <p:spPr>
          <a:xfrm>
            <a:off x="8641080" y="4934584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>
                <a:moveTo>
                  <a:pt x="0" y="0"/>
                </a:moveTo>
                <a:lnTo>
                  <a:pt x="16255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9" name="bk object 4919"/>
          <p:cNvSpPr/>
          <p:nvPr/>
        </p:nvSpPr>
        <p:spPr>
          <a:xfrm>
            <a:off x="8627109" y="493966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0" name="bk object 4920"/>
          <p:cNvSpPr/>
          <p:nvPr/>
        </p:nvSpPr>
        <p:spPr>
          <a:xfrm>
            <a:off x="8629650" y="493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1" name="bk object 4921"/>
          <p:cNvSpPr/>
          <p:nvPr/>
        </p:nvSpPr>
        <p:spPr>
          <a:xfrm>
            <a:off x="8632190" y="493712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2" name="bk object 4922"/>
          <p:cNvSpPr/>
          <p:nvPr/>
        </p:nvSpPr>
        <p:spPr>
          <a:xfrm>
            <a:off x="8623300" y="4942204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3" name="bk object 4923"/>
          <p:cNvSpPr/>
          <p:nvPr/>
        </p:nvSpPr>
        <p:spPr>
          <a:xfrm>
            <a:off x="8624569" y="494093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4" name="bk object 4924"/>
          <p:cNvSpPr/>
          <p:nvPr/>
        </p:nvSpPr>
        <p:spPr>
          <a:xfrm>
            <a:off x="8620759" y="494347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5" name="bk object 4925"/>
          <p:cNvSpPr/>
          <p:nvPr/>
        </p:nvSpPr>
        <p:spPr>
          <a:xfrm>
            <a:off x="8614409" y="494728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6" name="bk object 4926"/>
          <p:cNvSpPr/>
          <p:nvPr/>
        </p:nvSpPr>
        <p:spPr>
          <a:xfrm>
            <a:off x="8616950" y="4946015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>
                <a:moveTo>
                  <a:pt x="0" y="0"/>
                </a:moveTo>
                <a:lnTo>
                  <a:pt x="20955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7" name="bk object 4927"/>
          <p:cNvSpPr/>
          <p:nvPr/>
        </p:nvSpPr>
        <p:spPr>
          <a:xfrm>
            <a:off x="8619490" y="4944745"/>
            <a:ext cx="205740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8" name="bk object 4928"/>
          <p:cNvSpPr/>
          <p:nvPr/>
        </p:nvSpPr>
        <p:spPr>
          <a:xfrm>
            <a:off x="8611869" y="4948554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9" name="bk object 4929"/>
          <p:cNvSpPr/>
          <p:nvPr/>
        </p:nvSpPr>
        <p:spPr>
          <a:xfrm>
            <a:off x="8608059" y="495109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0" name="bk object 4930"/>
          <p:cNvSpPr/>
          <p:nvPr/>
        </p:nvSpPr>
        <p:spPr>
          <a:xfrm>
            <a:off x="8610600" y="494982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1" name="bk object 4931"/>
          <p:cNvSpPr/>
          <p:nvPr/>
        </p:nvSpPr>
        <p:spPr>
          <a:xfrm>
            <a:off x="8602980" y="495490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2" name="bk object 4932"/>
          <p:cNvSpPr/>
          <p:nvPr/>
        </p:nvSpPr>
        <p:spPr>
          <a:xfrm>
            <a:off x="8605519" y="4953634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3" name="bk object 4933"/>
          <p:cNvSpPr/>
          <p:nvPr/>
        </p:nvSpPr>
        <p:spPr>
          <a:xfrm>
            <a:off x="8606790" y="495236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4" name="bk object 4934"/>
          <p:cNvSpPr/>
          <p:nvPr/>
        </p:nvSpPr>
        <p:spPr>
          <a:xfrm>
            <a:off x="8597900" y="495871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5" name="bk object 4935"/>
          <p:cNvSpPr/>
          <p:nvPr/>
        </p:nvSpPr>
        <p:spPr>
          <a:xfrm>
            <a:off x="8600440" y="495744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6" name="bk object 4936"/>
          <p:cNvSpPr/>
          <p:nvPr/>
        </p:nvSpPr>
        <p:spPr>
          <a:xfrm>
            <a:off x="8601709" y="495617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7" name="bk object 4937"/>
          <p:cNvSpPr/>
          <p:nvPr/>
        </p:nvSpPr>
        <p:spPr>
          <a:xfrm>
            <a:off x="8595359" y="4961254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8" name="bk object 4938"/>
          <p:cNvSpPr/>
          <p:nvPr/>
        </p:nvSpPr>
        <p:spPr>
          <a:xfrm>
            <a:off x="8596630" y="4959984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9" name="bk object 4939"/>
          <p:cNvSpPr/>
          <p:nvPr/>
        </p:nvSpPr>
        <p:spPr>
          <a:xfrm>
            <a:off x="8594090" y="496252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0" name="bk object 4940"/>
          <p:cNvSpPr/>
          <p:nvPr/>
        </p:nvSpPr>
        <p:spPr>
          <a:xfrm>
            <a:off x="8592819" y="4964429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1" name="bk object 4941"/>
          <p:cNvSpPr/>
          <p:nvPr/>
        </p:nvSpPr>
        <p:spPr>
          <a:xfrm>
            <a:off x="8591550" y="496633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2" name="bk object 4942"/>
          <p:cNvSpPr/>
          <p:nvPr/>
        </p:nvSpPr>
        <p:spPr>
          <a:xfrm>
            <a:off x="8590280" y="4968240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3" name="bk object 4943"/>
          <p:cNvSpPr/>
          <p:nvPr/>
        </p:nvSpPr>
        <p:spPr>
          <a:xfrm>
            <a:off x="8587740" y="4972050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007E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4" name="bk object 4944"/>
          <p:cNvSpPr/>
          <p:nvPr/>
        </p:nvSpPr>
        <p:spPr>
          <a:xfrm>
            <a:off x="8589009" y="497014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7E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5" name="bk object 4945"/>
          <p:cNvSpPr/>
          <p:nvPr/>
        </p:nvSpPr>
        <p:spPr>
          <a:xfrm>
            <a:off x="8586469" y="4973954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6" name="bk object 4946"/>
          <p:cNvSpPr/>
          <p:nvPr/>
        </p:nvSpPr>
        <p:spPr>
          <a:xfrm>
            <a:off x="8585200" y="4975859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7" name="bk object 4947"/>
          <p:cNvSpPr/>
          <p:nvPr/>
        </p:nvSpPr>
        <p:spPr>
          <a:xfrm>
            <a:off x="8582659" y="498030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8" name="bk object 4948"/>
          <p:cNvSpPr/>
          <p:nvPr/>
        </p:nvSpPr>
        <p:spPr>
          <a:xfrm>
            <a:off x="8583930" y="497903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9" name="bk object 4949"/>
          <p:cNvSpPr/>
          <p:nvPr/>
        </p:nvSpPr>
        <p:spPr>
          <a:xfrm>
            <a:off x="8583930" y="497776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0" name="bk object 4950"/>
          <p:cNvSpPr/>
          <p:nvPr/>
        </p:nvSpPr>
        <p:spPr>
          <a:xfrm>
            <a:off x="8581390" y="49828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810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1" name="bk object 4951"/>
          <p:cNvSpPr/>
          <p:nvPr/>
        </p:nvSpPr>
        <p:spPr>
          <a:xfrm>
            <a:off x="8578850" y="498792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2" name="bk object 4952"/>
          <p:cNvSpPr/>
          <p:nvPr/>
        </p:nvSpPr>
        <p:spPr>
          <a:xfrm>
            <a:off x="8580119" y="4986020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3" name="bk object 4953"/>
          <p:cNvSpPr/>
          <p:nvPr/>
        </p:nvSpPr>
        <p:spPr>
          <a:xfrm>
            <a:off x="8577580" y="4991734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4" name="bk object 4954"/>
          <p:cNvSpPr/>
          <p:nvPr/>
        </p:nvSpPr>
        <p:spPr>
          <a:xfrm>
            <a:off x="8578850" y="4989829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5" name="bk object 4955"/>
          <p:cNvSpPr/>
          <p:nvPr/>
        </p:nvSpPr>
        <p:spPr>
          <a:xfrm>
            <a:off x="8577580" y="4993640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007A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6" name="bk object 4956"/>
          <p:cNvSpPr/>
          <p:nvPr/>
        </p:nvSpPr>
        <p:spPr>
          <a:xfrm>
            <a:off x="8577580" y="49968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809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7" name="bk object 4957"/>
          <p:cNvSpPr/>
          <p:nvPr/>
        </p:nvSpPr>
        <p:spPr>
          <a:xfrm>
            <a:off x="8577580" y="500062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810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8" name="bk object 4958"/>
          <p:cNvSpPr/>
          <p:nvPr/>
        </p:nvSpPr>
        <p:spPr>
          <a:xfrm>
            <a:off x="8577580" y="5004434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809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9" name="bk object 4959"/>
          <p:cNvSpPr/>
          <p:nvPr/>
        </p:nvSpPr>
        <p:spPr>
          <a:xfrm>
            <a:off x="8577580" y="500824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810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0" name="bk object 4960"/>
          <p:cNvSpPr/>
          <p:nvPr/>
        </p:nvSpPr>
        <p:spPr>
          <a:xfrm>
            <a:off x="8578850" y="501269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1" name="bk object 4961"/>
          <p:cNvSpPr/>
          <p:nvPr/>
        </p:nvSpPr>
        <p:spPr>
          <a:xfrm>
            <a:off x="8577580" y="5010784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2" name="bk object 4962"/>
          <p:cNvSpPr/>
          <p:nvPr/>
        </p:nvSpPr>
        <p:spPr>
          <a:xfrm>
            <a:off x="8580119" y="5016500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75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3" name="bk object 4963"/>
          <p:cNvSpPr/>
          <p:nvPr/>
        </p:nvSpPr>
        <p:spPr>
          <a:xfrm>
            <a:off x="8578850" y="501459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75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4" name="bk object 4964"/>
          <p:cNvSpPr/>
          <p:nvPr/>
        </p:nvSpPr>
        <p:spPr>
          <a:xfrm>
            <a:off x="8580119" y="5018404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75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5" name="bk object 4965"/>
          <p:cNvSpPr/>
          <p:nvPr/>
        </p:nvSpPr>
        <p:spPr>
          <a:xfrm>
            <a:off x="8581390" y="50196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940" y="0"/>
                </a:lnTo>
              </a:path>
            </a:pathLst>
          </a:custGeom>
          <a:ln w="3175">
            <a:solidFill>
              <a:srgbClr val="0075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6" name="bk object 4966"/>
          <p:cNvSpPr/>
          <p:nvPr/>
        </p:nvSpPr>
        <p:spPr>
          <a:xfrm>
            <a:off x="8582659" y="5022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0074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7" name="bk object 4967"/>
          <p:cNvSpPr/>
          <p:nvPr/>
        </p:nvSpPr>
        <p:spPr>
          <a:xfrm>
            <a:off x="8581390" y="50209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940" y="0"/>
                </a:lnTo>
              </a:path>
            </a:pathLst>
          </a:custGeom>
          <a:ln w="3175">
            <a:solidFill>
              <a:srgbClr val="0074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8" name="bk object 4968"/>
          <p:cNvSpPr/>
          <p:nvPr/>
        </p:nvSpPr>
        <p:spPr>
          <a:xfrm>
            <a:off x="8585200" y="502729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73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9" name="bk object 4969"/>
          <p:cNvSpPr/>
          <p:nvPr/>
        </p:nvSpPr>
        <p:spPr>
          <a:xfrm>
            <a:off x="8583930" y="502539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0073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0" name="bk object 4970"/>
          <p:cNvSpPr/>
          <p:nvPr/>
        </p:nvSpPr>
        <p:spPr>
          <a:xfrm>
            <a:off x="8587740" y="503110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0073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1" name="bk object 4971"/>
          <p:cNvSpPr/>
          <p:nvPr/>
        </p:nvSpPr>
        <p:spPr>
          <a:xfrm>
            <a:off x="8586469" y="50292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73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2" name="bk object 4972"/>
          <p:cNvSpPr/>
          <p:nvPr/>
        </p:nvSpPr>
        <p:spPr>
          <a:xfrm>
            <a:off x="8590280" y="5034279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3175">
            <a:solidFill>
              <a:srgbClr val="0072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3" name="bk object 4973"/>
          <p:cNvSpPr/>
          <p:nvPr/>
        </p:nvSpPr>
        <p:spPr>
          <a:xfrm>
            <a:off x="8589009" y="503237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72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4" name="bk object 4974"/>
          <p:cNvSpPr/>
          <p:nvPr/>
        </p:nvSpPr>
        <p:spPr>
          <a:xfrm>
            <a:off x="8591550" y="503618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71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5" name="bk object 4975"/>
          <p:cNvSpPr/>
          <p:nvPr/>
        </p:nvSpPr>
        <p:spPr>
          <a:xfrm>
            <a:off x="8592819" y="5038090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71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6" name="bk object 4976"/>
          <p:cNvSpPr/>
          <p:nvPr/>
        </p:nvSpPr>
        <p:spPr>
          <a:xfrm>
            <a:off x="8595359" y="50412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0071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7" name="bk object 4977"/>
          <p:cNvSpPr/>
          <p:nvPr/>
        </p:nvSpPr>
        <p:spPr>
          <a:xfrm>
            <a:off x="8594090" y="503999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0071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8" name="bk object 4978"/>
          <p:cNvSpPr/>
          <p:nvPr/>
        </p:nvSpPr>
        <p:spPr>
          <a:xfrm>
            <a:off x="8597900" y="4935220"/>
            <a:ext cx="250190" cy="14731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000" b="0" i="0">
                <a:solidFill>
                  <a:srgbClr val="CCEB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9/4/2018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0" y="0"/>
            <a:ext cx="9144000" cy="6858000"/>
          </a:xfrm>
          <a:custGeom>
            <a:avLst/>
            <a:gdLst/>
            <a:ahLst/>
            <a:cxnLst/>
            <a:rect l="l" t="t" r="r" b="b"/>
            <a:pathLst>
              <a:path w="9144000" h="6858000">
                <a:moveTo>
                  <a:pt x="9144000" y="0"/>
                </a:moveTo>
                <a:lnTo>
                  <a:pt x="0" y="0"/>
                </a:lnTo>
                <a:lnTo>
                  <a:pt x="0" y="6858000"/>
                </a:lnTo>
                <a:lnTo>
                  <a:pt x="9144000" y="6858000"/>
                </a:lnTo>
                <a:lnTo>
                  <a:pt x="9144000" y="0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k object 17"/>
          <p:cNvSpPr/>
          <p:nvPr/>
        </p:nvSpPr>
        <p:spPr>
          <a:xfrm>
            <a:off x="6628130" y="6428740"/>
            <a:ext cx="287020" cy="21208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k object 18"/>
          <p:cNvSpPr/>
          <p:nvPr/>
        </p:nvSpPr>
        <p:spPr>
          <a:xfrm>
            <a:off x="2540" y="4265929"/>
            <a:ext cx="9142730" cy="0"/>
          </a:xfrm>
          <a:custGeom>
            <a:avLst/>
            <a:gdLst/>
            <a:ahLst/>
            <a:cxnLst/>
            <a:rect l="l" t="t" r="r" b="b"/>
            <a:pathLst>
              <a:path w="9142730">
                <a:moveTo>
                  <a:pt x="0" y="0"/>
                </a:moveTo>
                <a:lnTo>
                  <a:pt x="9142730" y="0"/>
                </a:lnTo>
              </a:path>
            </a:pathLst>
          </a:custGeom>
          <a:ln w="3175">
            <a:solidFill>
              <a:srgbClr val="0067A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k object 19"/>
          <p:cNvSpPr/>
          <p:nvPr/>
        </p:nvSpPr>
        <p:spPr>
          <a:xfrm>
            <a:off x="2540" y="426592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k object 20"/>
          <p:cNvSpPr/>
          <p:nvPr/>
        </p:nvSpPr>
        <p:spPr>
          <a:xfrm>
            <a:off x="2540" y="4314190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90"/>
                </a:moveTo>
                <a:lnTo>
                  <a:pt x="9142730" y="46990"/>
                </a:lnTo>
                <a:lnTo>
                  <a:pt x="9142730" y="0"/>
                </a:lnTo>
                <a:lnTo>
                  <a:pt x="0" y="0"/>
                </a:lnTo>
                <a:lnTo>
                  <a:pt x="0" y="46990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k object 21"/>
          <p:cNvSpPr/>
          <p:nvPr/>
        </p:nvSpPr>
        <p:spPr>
          <a:xfrm>
            <a:off x="2540" y="436117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8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k object 22"/>
          <p:cNvSpPr/>
          <p:nvPr/>
        </p:nvSpPr>
        <p:spPr>
          <a:xfrm>
            <a:off x="2540" y="440944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6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k object 23"/>
          <p:cNvSpPr/>
          <p:nvPr/>
        </p:nvSpPr>
        <p:spPr>
          <a:xfrm>
            <a:off x="2540" y="445770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69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k object 24"/>
          <p:cNvSpPr/>
          <p:nvPr/>
        </p:nvSpPr>
        <p:spPr>
          <a:xfrm>
            <a:off x="2540" y="450595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9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k object 25"/>
          <p:cNvSpPr/>
          <p:nvPr/>
        </p:nvSpPr>
        <p:spPr>
          <a:xfrm>
            <a:off x="2540" y="455422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k object 26"/>
          <p:cNvSpPr/>
          <p:nvPr/>
        </p:nvSpPr>
        <p:spPr>
          <a:xfrm>
            <a:off x="2540" y="460247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k object 27"/>
          <p:cNvSpPr/>
          <p:nvPr/>
        </p:nvSpPr>
        <p:spPr>
          <a:xfrm>
            <a:off x="2540" y="4650740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90"/>
                </a:moveTo>
                <a:lnTo>
                  <a:pt x="9142730" y="46990"/>
                </a:lnTo>
                <a:lnTo>
                  <a:pt x="9142730" y="0"/>
                </a:lnTo>
                <a:lnTo>
                  <a:pt x="0" y="0"/>
                </a:lnTo>
                <a:lnTo>
                  <a:pt x="0" y="46990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k object 28"/>
          <p:cNvSpPr/>
          <p:nvPr/>
        </p:nvSpPr>
        <p:spPr>
          <a:xfrm>
            <a:off x="2540" y="469772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k object 29"/>
          <p:cNvSpPr/>
          <p:nvPr/>
        </p:nvSpPr>
        <p:spPr>
          <a:xfrm>
            <a:off x="2540" y="474599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6C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k object 30"/>
          <p:cNvSpPr/>
          <p:nvPr/>
        </p:nvSpPr>
        <p:spPr>
          <a:xfrm>
            <a:off x="2540" y="479425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k object 31"/>
          <p:cNvSpPr/>
          <p:nvPr/>
        </p:nvSpPr>
        <p:spPr>
          <a:xfrm>
            <a:off x="2540" y="484250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k object 32"/>
          <p:cNvSpPr/>
          <p:nvPr/>
        </p:nvSpPr>
        <p:spPr>
          <a:xfrm>
            <a:off x="2540" y="4890770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90"/>
                </a:moveTo>
                <a:lnTo>
                  <a:pt x="9142730" y="46990"/>
                </a:lnTo>
                <a:lnTo>
                  <a:pt x="9142730" y="0"/>
                </a:lnTo>
                <a:lnTo>
                  <a:pt x="0" y="0"/>
                </a:lnTo>
                <a:lnTo>
                  <a:pt x="0" y="4699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k object 33"/>
          <p:cNvSpPr/>
          <p:nvPr/>
        </p:nvSpPr>
        <p:spPr>
          <a:xfrm>
            <a:off x="2540" y="493775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k object 34"/>
          <p:cNvSpPr/>
          <p:nvPr/>
        </p:nvSpPr>
        <p:spPr>
          <a:xfrm>
            <a:off x="2540" y="498602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k object 35"/>
          <p:cNvSpPr/>
          <p:nvPr/>
        </p:nvSpPr>
        <p:spPr>
          <a:xfrm>
            <a:off x="2540" y="503427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k object 36"/>
          <p:cNvSpPr/>
          <p:nvPr/>
        </p:nvSpPr>
        <p:spPr>
          <a:xfrm>
            <a:off x="2540" y="5082540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90"/>
                </a:moveTo>
                <a:lnTo>
                  <a:pt x="9142730" y="46990"/>
                </a:lnTo>
                <a:lnTo>
                  <a:pt x="9142730" y="0"/>
                </a:lnTo>
                <a:lnTo>
                  <a:pt x="0" y="0"/>
                </a:lnTo>
                <a:lnTo>
                  <a:pt x="0" y="46990"/>
                </a:lnTo>
                <a:close/>
              </a:path>
            </a:pathLst>
          </a:custGeom>
          <a:solidFill>
            <a:srgbClr val="007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k object 37"/>
          <p:cNvSpPr/>
          <p:nvPr/>
        </p:nvSpPr>
        <p:spPr>
          <a:xfrm>
            <a:off x="2540" y="512952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k object 38"/>
          <p:cNvSpPr/>
          <p:nvPr/>
        </p:nvSpPr>
        <p:spPr>
          <a:xfrm>
            <a:off x="2540" y="517779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k object 39"/>
          <p:cNvSpPr/>
          <p:nvPr/>
        </p:nvSpPr>
        <p:spPr>
          <a:xfrm>
            <a:off x="2540" y="522605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k object 40"/>
          <p:cNvSpPr/>
          <p:nvPr/>
        </p:nvSpPr>
        <p:spPr>
          <a:xfrm>
            <a:off x="2540" y="527430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k object 41"/>
          <p:cNvSpPr/>
          <p:nvPr/>
        </p:nvSpPr>
        <p:spPr>
          <a:xfrm>
            <a:off x="2540" y="5322570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89"/>
                </a:moveTo>
                <a:lnTo>
                  <a:pt x="9142730" y="46989"/>
                </a:lnTo>
                <a:lnTo>
                  <a:pt x="9142730" y="0"/>
                </a:lnTo>
                <a:lnTo>
                  <a:pt x="0" y="0"/>
                </a:lnTo>
                <a:lnTo>
                  <a:pt x="0" y="46989"/>
                </a:lnTo>
                <a:close/>
              </a:path>
            </a:pathLst>
          </a:custGeom>
          <a:solidFill>
            <a:srgbClr val="0073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k object 42"/>
          <p:cNvSpPr/>
          <p:nvPr/>
        </p:nvSpPr>
        <p:spPr>
          <a:xfrm>
            <a:off x="2540" y="536955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4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k object 43"/>
          <p:cNvSpPr/>
          <p:nvPr/>
        </p:nvSpPr>
        <p:spPr>
          <a:xfrm>
            <a:off x="2540" y="541782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74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k object 44"/>
          <p:cNvSpPr/>
          <p:nvPr/>
        </p:nvSpPr>
        <p:spPr>
          <a:xfrm>
            <a:off x="2540" y="546607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k object 45"/>
          <p:cNvSpPr/>
          <p:nvPr/>
        </p:nvSpPr>
        <p:spPr>
          <a:xfrm>
            <a:off x="2540" y="551434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k object 46"/>
          <p:cNvSpPr/>
          <p:nvPr/>
        </p:nvSpPr>
        <p:spPr>
          <a:xfrm>
            <a:off x="2540" y="556260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6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k object 47"/>
          <p:cNvSpPr/>
          <p:nvPr/>
        </p:nvSpPr>
        <p:spPr>
          <a:xfrm>
            <a:off x="2540" y="5610859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89"/>
                </a:moveTo>
                <a:lnTo>
                  <a:pt x="9142730" y="46989"/>
                </a:lnTo>
                <a:lnTo>
                  <a:pt x="9142730" y="0"/>
                </a:lnTo>
                <a:lnTo>
                  <a:pt x="0" y="0"/>
                </a:lnTo>
                <a:lnTo>
                  <a:pt x="0" y="46989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k object 48"/>
          <p:cNvSpPr/>
          <p:nvPr/>
        </p:nvSpPr>
        <p:spPr>
          <a:xfrm>
            <a:off x="2540" y="565785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7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k object 49"/>
          <p:cNvSpPr/>
          <p:nvPr/>
        </p:nvSpPr>
        <p:spPr>
          <a:xfrm>
            <a:off x="2540" y="570610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k object 50"/>
          <p:cNvSpPr/>
          <p:nvPr/>
        </p:nvSpPr>
        <p:spPr>
          <a:xfrm>
            <a:off x="2540" y="575437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k object 51"/>
          <p:cNvSpPr/>
          <p:nvPr/>
        </p:nvSpPr>
        <p:spPr>
          <a:xfrm>
            <a:off x="2540" y="580262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k object 52"/>
          <p:cNvSpPr/>
          <p:nvPr/>
        </p:nvSpPr>
        <p:spPr>
          <a:xfrm>
            <a:off x="2540" y="585089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k object 53"/>
          <p:cNvSpPr/>
          <p:nvPr/>
        </p:nvSpPr>
        <p:spPr>
          <a:xfrm>
            <a:off x="2540" y="5899150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89"/>
                </a:moveTo>
                <a:lnTo>
                  <a:pt x="9142730" y="46989"/>
                </a:lnTo>
                <a:lnTo>
                  <a:pt x="9142730" y="0"/>
                </a:lnTo>
                <a:lnTo>
                  <a:pt x="0" y="0"/>
                </a:lnTo>
                <a:lnTo>
                  <a:pt x="0" y="46989"/>
                </a:lnTo>
                <a:close/>
              </a:path>
            </a:pathLst>
          </a:custGeom>
          <a:solidFill>
            <a:srgbClr val="007A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k object 54"/>
          <p:cNvSpPr/>
          <p:nvPr/>
        </p:nvSpPr>
        <p:spPr>
          <a:xfrm>
            <a:off x="7655559" y="5946140"/>
            <a:ext cx="1489710" cy="48260"/>
          </a:xfrm>
          <a:custGeom>
            <a:avLst/>
            <a:gdLst/>
            <a:ahLst/>
            <a:cxnLst/>
            <a:rect l="l" t="t" r="r" b="b"/>
            <a:pathLst>
              <a:path w="1489709" h="48260">
                <a:moveTo>
                  <a:pt x="0" y="48260"/>
                </a:moveTo>
                <a:lnTo>
                  <a:pt x="1489710" y="48260"/>
                </a:lnTo>
                <a:lnTo>
                  <a:pt x="148971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k object 55"/>
          <p:cNvSpPr/>
          <p:nvPr/>
        </p:nvSpPr>
        <p:spPr>
          <a:xfrm>
            <a:off x="2540" y="5946140"/>
            <a:ext cx="7598409" cy="48260"/>
          </a:xfrm>
          <a:custGeom>
            <a:avLst/>
            <a:gdLst/>
            <a:ahLst/>
            <a:cxnLst/>
            <a:rect l="l" t="t" r="r" b="b"/>
            <a:pathLst>
              <a:path w="7598409" h="48260">
                <a:moveTo>
                  <a:pt x="0" y="48260"/>
                </a:moveTo>
                <a:lnTo>
                  <a:pt x="7598409" y="48260"/>
                </a:lnTo>
                <a:lnTo>
                  <a:pt x="7598409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k object 56"/>
          <p:cNvSpPr/>
          <p:nvPr/>
        </p:nvSpPr>
        <p:spPr>
          <a:xfrm>
            <a:off x="7655559" y="5994400"/>
            <a:ext cx="1489710" cy="48260"/>
          </a:xfrm>
          <a:custGeom>
            <a:avLst/>
            <a:gdLst/>
            <a:ahLst/>
            <a:cxnLst/>
            <a:rect l="l" t="t" r="r" b="b"/>
            <a:pathLst>
              <a:path w="1489709" h="48260">
                <a:moveTo>
                  <a:pt x="0" y="48260"/>
                </a:moveTo>
                <a:lnTo>
                  <a:pt x="1489710" y="48260"/>
                </a:lnTo>
                <a:lnTo>
                  <a:pt x="148971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B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k object 57"/>
          <p:cNvSpPr/>
          <p:nvPr/>
        </p:nvSpPr>
        <p:spPr>
          <a:xfrm>
            <a:off x="2540" y="5994400"/>
            <a:ext cx="7598409" cy="48260"/>
          </a:xfrm>
          <a:custGeom>
            <a:avLst/>
            <a:gdLst/>
            <a:ahLst/>
            <a:cxnLst/>
            <a:rect l="l" t="t" r="r" b="b"/>
            <a:pathLst>
              <a:path w="7598409" h="48260">
                <a:moveTo>
                  <a:pt x="0" y="48260"/>
                </a:moveTo>
                <a:lnTo>
                  <a:pt x="7598409" y="48260"/>
                </a:lnTo>
                <a:lnTo>
                  <a:pt x="7598409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B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k object 58"/>
          <p:cNvSpPr/>
          <p:nvPr/>
        </p:nvSpPr>
        <p:spPr>
          <a:xfrm>
            <a:off x="2540" y="604265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k object 59"/>
          <p:cNvSpPr/>
          <p:nvPr/>
        </p:nvSpPr>
        <p:spPr>
          <a:xfrm>
            <a:off x="2540" y="609092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k object 60"/>
          <p:cNvSpPr/>
          <p:nvPr/>
        </p:nvSpPr>
        <p:spPr>
          <a:xfrm>
            <a:off x="2540" y="6139179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90"/>
                </a:moveTo>
                <a:lnTo>
                  <a:pt x="9142730" y="46990"/>
                </a:lnTo>
                <a:lnTo>
                  <a:pt x="9142730" y="0"/>
                </a:lnTo>
                <a:lnTo>
                  <a:pt x="0" y="0"/>
                </a:lnTo>
                <a:lnTo>
                  <a:pt x="0" y="4699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k object 61"/>
          <p:cNvSpPr/>
          <p:nvPr/>
        </p:nvSpPr>
        <p:spPr>
          <a:xfrm>
            <a:off x="2540" y="618617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k object 62"/>
          <p:cNvSpPr/>
          <p:nvPr/>
        </p:nvSpPr>
        <p:spPr>
          <a:xfrm>
            <a:off x="2540" y="623442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E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k object 63"/>
          <p:cNvSpPr/>
          <p:nvPr/>
        </p:nvSpPr>
        <p:spPr>
          <a:xfrm>
            <a:off x="2540" y="628269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k object 64"/>
          <p:cNvSpPr/>
          <p:nvPr/>
        </p:nvSpPr>
        <p:spPr>
          <a:xfrm>
            <a:off x="2540" y="633095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k object 65"/>
          <p:cNvSpPr/>
          <p:nvPr/>
        </p:nvSpPr>
        <p:spPr>
          <a:xfrm>
            <a:off x="2540" y="6379209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89">
                <a:moveTo>
                  <a:pt x="0" y="46989"/>
                </a:moveTo>
                <a:lnTo>
                  <a:pt x="9142730" y="46989"/>
                </a:lnTo>
                <a:lnTo>
                  <a:pt x="9142730" y="0"/>
                </a:lnTo>
                <a:lnTo>
                  <a:pt x="0" y="0"/>
                </a:lnTo>
                <a:lnTo>
                  <a:pt x="0" y="46989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k object 66"/>
          <p:cNvSpPr/>
          <p:nvPr/>
        </p:nvSpPr>
        <p:spPr>
          <a:xfrm>
            <a:off x="2540" y="642620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60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k object 67"/>
          <p:cNvSpPr/>
          <p:nvPr/>
        </p:nvSpPr>
        <p:spPr>
          <a:xfrm>
            <a:off x="2540" y="647445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59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k object 68"/>
          <p:cNvSpPr/>
          <p:nvPr/>
        </p:nvSpPr>
        <p:spPr>
          <a:xfrm>
            <a:off x="2540" y="652271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59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k object 69"/>
          <p:cNvSpPr/>
          <p:nvPr/>
        </p:nvSpPr>
        <p:spPr>
          <a:xfrm>
            <a:off x="2540" y="657098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59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k object 70"/>
          <p:cNvSpPr/>
          <p:nvPr/>
        </p:nvSpPr>
        <p:spPr>
          <a:xfrm>
            <a:off x="2540" y="6619240"/>
            <a:ext cx="9142730" cy="46990"/>
          </a:xfrm>
          <a:custGeom>
            <a:avLst/>
            <a:gdLst/>
            <a:ahLst/>
            <a:cxnLst/>
            <a:rect l="l" t="t" r="r" b="b"/>
            <a:pathLst>
              <a:path w="9142730" h="46990">
                <a:moveTo>
                  <a:pt x="0" y="46989"/>
                </a:moveTo>
                <a:lnTo>
                  <a:pt x="9142730" y="46989"/>
                </a:lnTo>
                <a:lnTo>
                  <a:pt x="9142730" y="0"/>
                </a:lnTo>
                <a:lnTo>
                  <a:pt x="0" y="0"/>
                </a:lnTo>
                <a:lnTo>
                  <a:pt x="0" y="46989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k object 71"/>
          <p:cNvSpPr/>
          <p:nvPr/>
        </p:nvSpPr>
        <p:spPr>
          <a:xfrm>
            <a:off x="2540" y="666623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59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k object 72"/>
          <p:cNvSpPr/>
          <p:nvPr/>
        </p:nvSpPr>
        <p:spPr>
          <a:xfrm>
            <a:off x="2540" y="671449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59">
                <a:moveTo>
                  <a:pt x="0" y="48259"/>
                </a:moveTo>
                <a:lnTo>
                  <a:pt x="9142730" y="48259"/>
                </a:lnTo>
                <a:lnTo>
                  <a:pt x="9142730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k object 73"/>
          <p:cNvSpPr/>
          <p:nvPr/>
        </p:nvSpPr>
        <p:spPr>
          <a:xfrm>
            <a:off x="2540" y="6762750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59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k object 74"/>
          <p:cNvSpPr/>
          <p:nvPr/>
        </p:nvSpPr>
        <p:spPr>
          <a:xfrm>
            <a:off x="2540" y="6811009"/>
            <a:ext cx="9142730" cy="48260"/>
          </a:xfrm>
          <a:custGeom>
            <a:avLst/>
            <a:gdLst/>
            <a:ahLst/>
            <a:cxnLst/>
            <a:rect l="l" t="t" r="r" b="b"/>
            <a:pathLst>
              <a:path w="9142730" h="48259">
                <a:moveTo>
                  <a:pt x="0" y="48260"/>
                </a:moveTo>
                <a:lnTo>
                  <a:pt x="9142730" y="48260"/>
                </a:lnTo>
                <a:lnTo>
                  <a:pt x="9142730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k object 75"/>
          <p:cNvSpPr/>
          <p:nvPr/>
        </p:nvSpPr>
        <p:spPr>
          <a:xfrm>
            <a:off x="5852159" y="6049009"/>
            <a:ext cx="844550" cy="519430"/>
          </a:xfrm>
          <a:custGeom>
            <a:avLst/>
            <a:gdLst/>
            <a:ahLst/>
            <a:cxnLst/>
            <a:rect l="l" t="t" r="r" b="b"/>
            <a:pathLst>
              <a:path w="844550" h="519429">
                <a:moveTo>
                  <a:pt x="11429" y="203199"/>
                </a:moveTo>
                <a:lnTo>
                  <a:pt x="10160" y="203199"/>
                </a:lnTo>
                <a:lnTo>
                  <a:pt x="10160" y="208279"/>
                </a:lnTo>
                <a:lnTo>
                  <a:pt x="8889" y="208279"/>
                </a:lnTo>
                <a:lnTo>
                  <a:pt x="8889" y="210819"/>
                </a:lnTo>
                <a:lnTo>
                  <a:pt x="11429" y="210819"/>
                </a:lnTo>
                <a:lnTo>
                  <a:pt x="11429" y="203199"/>
                </a:lnTo>
                <a:close/>
              </a:path>
              <a:path w="844550" h="519429">
                <a:moveTo>
                  <a:pt x="834389" y="201929"/>
                </a:moveTo>
                <a:lnTo>
                  <a:pt x="833119" y="201929"/>
                </a:lnTo>
                <a:lnTo>
                  <a:pt x="833119" y="210819"/>
                </a:lnTo>
                <a:lnTo>
                  <a:pt x="838199" y="210819"/>
                </a:lnTo>
                <a:lnTo>
                  <a:pt x="838199" y="209549"/>
                </a:lnTo>
                <a:lnTo>
                  <a:pt x="836930" y="209549"/>
                </a:lnTo>
                <a:lnTo>
                  <a:pt x="836930" y="208279"/>
                </a:lnTo>
                <a:lnTo>
                  <a:pt x="835660" y="208279"/>
                </a:lnTo>
                <a:lnTo>
                  <a:pt x="835660" y="203199"/>
                </a:lnTo>
                <a:lnTo>
                  <a:pt x="834389" y="203199"/>
                </a:lnTo>
                <a:lnTo>
                  <a:pt x="834389" y="201929"/>
                </a:lnTo>
                <a:close/>
              </a:path>
              <a:path w="844550" h="519429">
                <a:moveTo>
                  <a:pt x="529589" y="8889"/>
                </a:moveTo>
                <a:lnTo>
                  <a:pt x="309879" y="8889"/>
                </a:lnTo>
                <a:lnTo>
                  <a:pt x="309879" y="11429"/>
                </a:lnTo>
                <a:lnTo>
                  <a:pt x="529589" y="11429"/>
                </a:lnTo>
                <a:lnTo>
                  <a:pt x="529589" y="8889"/>
                </a:lnTo>
                <a:close/>
              </a:path>
              <a:path w="844550" h="519429">
                <a:moveTo>
                  <a:pt x="521970" y="7619"/>
                </a:moveTo>
                <a:lnTo>
                  <a:pt x="317500" y="7619"/>
                </a:lnTo>
                <a:lnTo>
                  <a:pt x="317500" y="8889"/>
                </a:lnTo>
                <a:lnTo>
                  <a:pt x="521970" y="8889"/>
                </a:lnTo>
                <a:lnTo>
                  <a:pt x="521970" y="7619"/>
                </a:lnTo>
                <a:close/>
              </a:path>
              <a:path w="844550" h="519429">
                <a:moveTo>
                  <a:pt x="514350" y="6349"/>
                </a:moveTo>
                <a:lnTo>
                  <a:pt x="326389" y="6349"/>
                </a:lnTo>
                <a:lnTo>
                  <a:pt x="326389" y="7619"/>
                </a:lnTo>
                <a:lnTo>
                  <a:pt x="514350" y="7619"/>
                </a:lnTo>
                <a:lnTo>
                  <a:pt x="514350" y="6349"/>
                </a:lnTo>
                <a:close/>
              </a:path>
              <a:path w="844550" h="519429">
                <a:moveTo>
                  <a:pt x="474980" y="2539"/>
                </a:moveTo>
                <a:lnTo>
                  <a:pt x="359410" y="2539"/>
                </a:lnTo>
                <a:lnTo>
                  <a:pt x="359410" y="6349"/>
                </a:lnTo>
                <a:lnTo>
                  <a:pt x="474980" y="6349"/>
                </a:lnTo>
                <a:lnTo>
                  <a:pt x="474980" y="2539"/>
                </a:lnTo>
                <a:close/>
              </a:path>
              <a:path w="844550" h="519429">
                <a:moveTo>
                  <a:pt x="467359" y="1269"/>
                </a:moveTo>
                <a:lnTo>
                  <a:pt x="379729" y="1269"/>
                </a:lnTo>
                <a:lnTo>
                  <a:pt x="379729" y="2539"/>
                </a:lnTo>
                <a:lnTo>
                  <a:pt x="467359" y="2539"/>
                </a:lnTo>
                <a:lnTo>
                  <a:pt x="467359" y="1269"/>
                </a:lnTo>
                <a:close/>
              </a:path>
              <a:path w="844550" h="519429">
                <a:moveTo>
                  <a:pt x="435610" y="0"/>
                </a:moveTo>
                <a:lnTo>
                  <a:pt x="391160" y="0"/>
                </a:lnTo>
                <a:lnTo>
                  <a:pt x="391160" y="1269"/>
                </a:lnTo>
                <a:lnTo>
                  <a:pt x="435610" y="1269"/>
                </a:lnTo>
                <a:lnTo>
                  <a:pt x="435610" y="0"/>
                </a:lnTo>
                <a:close/>
              </a:path>
              <a:path w="844550" h="519429">
                <a:moveTo>
                  <a:pt x="11429" y="210819"/>
                </a:moveTo>
                <a:lnTo>
                  <a:pt x="7619" y="210819"/>
                </a:lnTo>
                <a:lnTo>
                  <a:pt x="7619" y="215899"/>
                </a:lnTo>
                <a:lnTo>
                  <a:pt x="11429" y="215899"/>
                </a:lnTo>
                <a:lnTo>
                  <a:pt x="11429" y="210819"/>
                </a:lnTo>
                <a:close/>
              </a:path>
              <a:path w="844550" h="519429">
                <a:moveTo>
                  <a:pt x="838199" y="210819"/>
                </a:moveTo>
                <a:lnTo>
                  <a:pt x="833119" y="210819"/>
                </a:lnTo>
                <a:lnTo>
                  <a:pt x="833119" y="215899"/>
                </a:lnTo>
                <a:lnTo>
                  <a:pt x="839469" y="215899"/>
                </a:lnTo>
                <a:lnTo>
                  <a:pt x="839469" y="214629"/>
                </a:lnTo>
                <a:lnTo>
                  <a:pt x="838199" y="214629"/>
                </a:lnTo>
                <a:lnTo>
                  <a:pt x="838199" y="210819"/>
                </a:lnTo>
                <a:close/>
              </a:path>
              <a:path w="844550" h="519429">
                <a:moveTo>
                  <a:pt x="11429" y="215899"/>
                </a:moveTo>
                <a:lnTo>
                  <a:pt x="6350" y="215899"/>
                </a:lnTo>
                <a:lnTo>
                  <a:pt x="6350" y="220979"/>
                </a:lnTo>
                <a:lnTo>
                  <a:pt x="5079" y="220979"/>
                </a:lnTo>
                <a:lnTo>
                  <a:pt x="5079" y="226059"/>
                </a:lnTo>
                <a:lnTo>
                  <a:pt x="3810" y="226059"/>
                </a:lnTo>
                <a:lnTo>
                  <a:pt x="3810" y="231139"/>
                </a:lnTo>
                <a:lnTo>
                  <a:pt x="2539" y="231139"/>
                </a:lnTo>
                <a:lnTo>
                  <a:pt x="2539" y="240029"/>
                </a:lnTo>
                <a:lnTo>
                  <a:pt x="1269" y="240029"/>
                </a:lnTo>
                <a:lnTo>
                  <a:pt x="1269" y="252729"/>
                </a:lnTo>
                <a:lnTo>
                  <a:pt x="0" y="252729"/>
                </a:lnTo>
                <a:lnTo>
                  <a:pt x="0" y="266699"/>
                </a:lnTo>
                <a:lnTo>
                  <a:pt x="1269" y="266699"/>
                </a:lnTo>
                <a:lnTo>
                  <a:pt x="1269" y="279399"/>
                </a:lnTo>
                <a:lnTo>
                  <a:pt x="2539" y="279399"/>
                </a:lnTo>
                <a:lnTo>
                  <a:pt x="2539" y="289559"/>
                </a:lnTo>
                <a:lnTo>
                  <a:pt x="3810" y="289559"/>
                </a:lnTo>
                <a:lnTo>
                  <a:pt x="3810" y="294639"/>
                </a:lnTo>
                <a:lnTo>
                  <a:pt x="5079" y="294639"/>
                </a:lnTo>
                <a:lnTo>
                  <a:pt x="5079" y="299719"/>
                </a:lnTo>
                <a:lnTo>
                  <a:pt x="11429" y="299719"/>
                </a:lnTo>
                <a:lnTo>
                  <a:pt x="11429" y="215899"/>
                </a:lnTo>
                <a:close/>
              </a:path>
              <a:path w="844550" h="519429">
                <a:moveTo>
                  <a:pt x="839469" y="215899"/>
                </a:moveTo>
                <a:lnTo>
                  <a:pt x="833119" y="215899"/>
                </a:lnTo>
                <a:lnTo>
                  <a:pt x="833119" y="299719"/>
                </a:lnTo>
                <a:lnTo>
                  <a:pt x="839469" y="299719"/>
                </a:lnTo>
                <a:lnTo>
                  <a:pt x="839469" y="298449"/>
                </a:lnTo>
                <a:lnTo>
                  <a:pt x="840739" y="298449"/>
                </a:lnTo>
                <a:lnTo>
                  <a:pt x="840739" y="293369"/>
                </a:lnTo>
                <a:lnTo>
                  <a:pt x="842010" y="293369"/>
                </a:lnTo>
                <a:lnTo>
                  <a:pt x="842010" y="288289"/>
                </a:lnTo>
                <a:lnTo>
                  <a:pt x="843280" y="288289"/>
                </a:lnTo>
                <a:lnTo>
                  <a:pt x="843280" y="279399"/>
                </a:lnTo>
                <a:lnTo>
                  <a:pt x="844549" y="279399"/>
                </a:lnTo>
                <a:lnTo>
                  <a:pt x="844549" y="238759"/>
                </a:lnTo>
                <a:lnTo>
                  <a:pt x="843280" y="238759"/>
                </a:lnTo>
                <a:lnTo>
                  <a:pt x="843280" y="229869"/>
                </a:lnTo>
                <a:lnTo>
                  <a:pt x="842010" y="229869"/>
                </a:lnTo>
                <a:lnTo>
                  <a:pt x="842010" y="224789"/>
                </a:lnTo>
                <a:lnTo>
                  <a:pt x="840739" y="224789"/>
                </a:lnTo>
                <a:lnTo>
                  <a:pt x="840739" y="219709"/>
                </a:lnTo>
                <a:lnTo>
                  <a:pt x="839469" y="219709"/>
                </a:lnTo>
                <a:lnTo>
                  <a:pt x="839469" y="215899"/>
                </a:lnTo>
                <a:close/>
              </a:path>
              <a:path w="844550" h="519429">
                <a:moveTo>
                  <a:pt x="11429" y="299719"/>
                </a:moveTo>
                <a:lnTo>
                  <a:pt x="6350" y="299719"/>
                </a:lnTo>
                <a:lnTo>
                  <a:pt x="6350" y="304799"/>
                </a:lnTo>
                <a:lnTo>
                  <a:pt x="11429" y="304799"/>
                </a:lnTo>
                <a:lnTo>
                  <a:pt x="11429" y="299719"/>
                </a:lnTo>
                <a:close/>
              </a:path>
              <a:path w="844550" h="519429">
                <a:moveTo>
                  <a:pt x="839469" y="299719"/>
                </a:moveTo>
                <a:lnTo>
                  <a:pt x="833119" y="299719"/>
                </a:lnTo>
                <a:lnTo>
                  <a:pt x="833119" y="304799"/>
                </a:lnTo>
                <a:lnTo>
                  <a:pt x="838199" y="304799"/>
                </a:lnTo>
                <a:lnTo>
                  <a:pt x="838199" y="303529"/>
                </a:lnTo>
                <a:lnTo>
                  <a:pt x="839469" y="303529"/>
                </a:lnTo>
                <a:lnTo>
                  <a:pt x="839469" y="299719"/>
                </a:lnTo>
                <a:close/>
              </a:path>
              <a:path w="844550" h="519429">
                <a:moveTo>
                  <a:pt x="422910" y="518159"/>
                </a:moveTo>
                <a:lnTo>
                  <a:pt x="379729" y="518159"/>
                </a:lnTo>
                <a:lnTo>
                  <a:pt x="379729" y="519429"/>
                </a:lnTo>
                <a:lnTo>
                  <a:pt x="422910" y="519429"/>
                </a:lnTo>
                <a:lnTo>
                  <a:pt x="422910" y="518159"/>
                </a:lnTo>
                <a:close/>
              </a:path>
              <a:path w="844550" h="519429">
                <a:moveTo>
                  <a:pt x="467359" y="518159"/>
                </a:moveTo>
                <a:lnTo>
                  <a:pt x="424180" y="518159"/>
                </a:lnTo>
                <a:lnTo>
                  <a:pt x="424180" y="519429"/>
                </a:lnTo>
                <a:lnTo>
                  <a:pt x="467359" y="519429"/>
                </a:lnTo>
                <a:lnTo>
                  <a:pt x="467359" y="518159"/>
                </a:lnTo>
                <a:close/>
              </a:path>
              <a:path w="844550" h="519429">
                <a:moveTo>
                  <a:pt x="487680" y="515619"/>
                </a:moveTo>
                <a:lnTo>
                  <a:pt x="372110" y="515619"/>
                </a:lnTo>
                <a:lnTo>
                  <a:pt x="372110" y="518159"/>
                </a:lnTo>
                <a:lnTo>
                  <a:pt x="487680" y="518159"/>
                </a:lnTo>
                <a:lnTo>
                  <a:pt x="487680" y="515619"/>
                </a:lnTo>
                <a:close/>
              </a:path>
              <a:path w="844550" h="519429">
                <a:moveTo>
                  <a:pt x="509269" y="513079"/>
                </a:moveTo>
                <a:lnTo>
                  <a:pt x="337819" y="513079"/>
                </a:lnTo>
                <a:lnTo>
                  <a:pt x="337819" y="515619"/>
                </a:lnTo>
                <a:lnTo>
                  <a:pt x="358139" y="515619"/>
                </a:lnTo>
                <a:lnTo>
                  <a:pt x="358139" y="514349"/>
                </a:lnTo>
                <a:lnTo>
                  <a:pt x="509269" y="514349"/>
                </a:lnTo>
                <a:lnTo>
                  <a:pt x="509269" y="513079"/>
                </a:lnTo>
                <a:close/>
              </a:path>
              <a:path w="844550" h="519429">
                <a:moveTo>
                  <a:pt x="509269" y="514349"/>
                </a:moveTo>
                <a:lnTo>
                  <a:pt x="501650" y="514349"/>
                </a:lnTo>
                <a:lnTo>
                  <a:pt x="501650" y="515619"/>
                </a:lnTo>
                <a:lnTo>
                  <a:pt x="509269" y="515619"/>
                </a:lnTo>
                <a:lnTo>
                  <a:pt x="509269" y="514349"/>
                </a:lnTo>
                <a:close/>
              </a:path>
              <a:path w="844550" h="519429">
                <a:moveTo>
                  <a:pt x="332739" y="511809"/>
                </a:moveTo>
                <a:lnTo>
                  <a:pt x="325119" y="511809"/>
                </a:lnTo>
                <a:lnTo>
                  <a:pt x="325119" y="513079"/>
                </a:lnTo>
                <a:lnTo>
                  <a:pt x="332739" y="513079"/>
                </a:lnTo>
                <a:lnTo>
                  <a:pt x="332739" y="511809"/>
                </a:lnTo>
                <a:close/>
              </a:path>
              <a:path w="844550" h="519429">
                <a:moveTo>
                  <a:pt x="528319" y="511809"/>
                </a:moveTo>
                <a:lnTo>
                  <a:pt x="520700" y="511809"/>
                </a:lnTo>
                <a:lnTo>
                  <a:pt x="520700" y="513079"/>
                </a:lnTo>
                <a:lnTo>
                  <a:pt x="528319" y="513079"/>
                </a:lnTo>
                <a:lnTo>
                  <a:pt x="528319" y="511809"/>
                </a:lnTo>
                <a:close/>
              </a:path>
              <a:path w="844550" h="519429">
                <a:moveTo>
                  <a:pt x="535939" y="509269"/>
                </a:moveTo>
                <a:lnTo>
                  <a:pt x="317500" y="509269"/>
                </a:lnTo>
                <a:lnTo>
                  <a:pt x="317500" y="511809"/>
                </a:lnTo>
                <a:lnTo>
                  <a:pt x="535939" y="511809"/>
                </a:lnTo>
                <a:lnTo>
                  <a:pt x="535939" y="509269"/>
                </a:lnTo>
                <a:close/>
              </a:path>
              <a:path w="844550" h="519429">
                <a:moveTo>
                  <a:pt x="548639" y="506729"/>
                </a:moveTo>
                <a:lnTo>
                  <a:pt x="297179" y="506729"/>
                </a:lnTo>
                <a:lnTo>
                  <a:pt x="297179" y="509269"/>
                </a:lnTo>
                <a:lnTo>
                  <a:pt x="308610" y="509269"/>
                </a:lnTo>
                <a:lnTo>
                  <a:pt x="308610" y="507999"/>
                </a:lnTo>
                <a:lnTo>
                  <a:pt x="548639" y="507999"/>
                </a:lnTo>
                <a:lnTo>
                  <a:pt x="548639" y="506729"/>
                </a:lnTo>
                <a:close/>
              </a:path>
              <a:path w="844550" h="519429">
                <a:moveTo>
                  <a:pt x="548639" y="507999"/>
                </a:moveTo>
                <a:lnTo>
                  <a:pt x="543560" y="507999"/>
                </a:lnTo>
                <a:lnTo>
                  <a:pt x="543560" y="509269"/>
                </a:lnTo>
                <a:lnTo>
                  <a:pt x="548639" y="509269"/>
                </a:lnTo>
                <a:lnTo>
                  <a:pt x="548639" y="507999"/>
                </a:lnTo>
                <a:close/>
              </a:path>
              <a:path w="844550" h="519429">
                <a:moveTo>
                  <a:pt x="838199" y="306196"/>
                </a:moveTo>
                <a:lnTo>
                  <a:pt x="833119" y="306196"/>
                </a:lnTo>
                <a:lnTo>
                  <a:pt x="833119" y="320166"/>
                </a:lnTo>
                <a:lnTo>
                  <a:pt x="834389" y="320166"/>
                </a:lnTo>
                <a:lnTo>
                  <a:pt x="834389" y="317499"/>
                </a:lnTo>
                <a:lnTo>
                  <a:pt x="835660" y="317499"/>
                </a:lnTo>
                <a:lnTo>
                  <a:pt x="835660" y="313816"/>
                </a:lnTo>
                <a:lnTo>
                  <a:pt x="836930" y="313816"/>
                </a:lnTo>
                <a:lnTo>
                  <a:pt x="836929" y="310006"/>
                </a:lnTo>
                <a:lnTo>
                  <a:pt x="838199" y="310006"/>
                </a:lnTo>
                <a:lnTo>
                  <a:pt x="838199" y="306196"/>
                </a:lnTo>
                <a:close/>
              </a:path>
              <a:path w="844550" h="519429">
                <a:moveTo>
                  <a:pt x="11429" y="306196"/>
                </a:moveTo>
                <a:lnTo>
                  <a:pt x="7619" y="306196"/>
                </a:lnTo>
                <a:lnTo>
                  <a:pt x="7619" y="311149"/>
                </a:lnTo>
                <a:lnTo>
                  <a:pt x="8889" y="311149"/>
                </a:lnTo>
                <a:lnTo>
                  <a:pt x="8889" y="313816"/>
                </a:lnTo>
                <a:lnTo>
                  <a:pt x="10160" y="313816"/>
                </a:lnTo>
                <a:lnTo>
                  <a:pt x="10160" y="317499"/>
                </a:lnTo>
                <a:lnTo>
                  <a:pt x="11429" y="317499"/>
                </a:lnTo>
                <a:lnTo>
                  <a:pt x="11429" y="306196"/>
                </a:lnTo>
                <a:close/>
              </a:path>
              <a:path w="844550" h="519429">
                <a:moveTo>
                  <a:pt x="833119" y="306069"/>
                </a:moveTo>
                <a:lnTo>
                  <a:pt x="11429" y="306196"/>
                </a:lnTo>
                <a:lnTo>
                  <a:pt x="833119" y="306196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k object 76"/>
          <p:cNvSpPr/>
          <p:nvPr/>
        </p:nvSpPr>
        <p:spPr>
          <a:xfrm>
            <a:off x="5863590" y="6060440"/>
            <a:ext cx="821690" cy="495300"/>
          </a:xfrm>
          <a:custGeom>
            <a:avLst/>
            <a:gdLst/>
            <a:ahLst/>
            <a:cxnLst/>
            <a:rect l="l" t="t" r="r" b="b"/>
            <a:pathLst>
              <a:path w="821690" h="495300">
                <a:moveTo>
                  <a:pt x="11430" y="165100"/>
                </a:moveTo>
                <a:lnTo>
                  <a:pt x="10160" y="165100"/>
                </a:lnTo>
                <a:lnTo>
                  <a:pt x="10160" y="167640"/>
                </a:lnTo>
                <a:lnTo>
                  <a:pt x="8889" y="167640"/>
                </a:lnTo>
                <a:lnTo>
                  <a:pt x="8889" y="171450"/>
                </a:lnTo>
                <a:lnTo>
                  <a:pt x="7620" y="171450"/>
                </a:lnTo>
                <a:lnTo>
                  <a:pt x="7620" y="172720"/>
                </a:lnTo>
                <a:lnTo>
                  <a:pt x="6350" y="172720"/>
                </a:lnTo>
                <a:lnTo>
                  <a:pt x="6350" y="177800"/>
                </a:lnTo>
                <a:lnTo>
                  <a:pt x="5080" y="177800"/>
                </a:lnTo>
                <a:lnTo>
                  <a:pt x="5080" y="179070"/>
                </a:lnTo>
                <a:lnTo>
                  <a:pt x="3810" y="179070"/>
                </a:lnTo>
                <a:lnTo>
                  <a:pt x="3810" y="184150"/>
                </a:lnTo>
                <a:lnTo>
                  <a:pt x="2539" y="184150"/>
                </a:lnTo>
                <a:lnTo>
                  <a:pt x="2539" y="185420"/>
                </a:lnTo>
                <a:lnTo>
                  <a:pt x="1270" y="185420"/>
                </a:lnTo>
                <a:lnTo>
                  <a:pt x="1270" y="190500"/>
                </a:lnTo>
                <a:lnTo>
                  <a:pt x="0" y="190500"/>
                </a:lnTo>
                <a:lnTo>
                  <a:pt x="0" y="199390"/>
                </a:lnTo>
                <a:lnTo>
                  <a:pt x="11430" y="199390"/>
                </a:lnTo>
                <a:lnTo>
                  <a:pt x="11430" y="196850"/>
                </a:lnTo>
                <a:lnTo>
                  <a:pt x="810260" y="196850"/>
                </a:lnTo>
                <a:lnTo>
                  <a:pt x="11430" y="195580"/>
                </a:lnTo>
                <a:lnTo>
                  <a:pt x="11430" y="165100"/>
                </a:lnTo>
                <a:close/>
              </a:path>
              <a:path w="821690" h="495300">
                <a:moveTo>
                  <a:pt x="812800" y="165100"/>
                </a:moveTo>
                <a:lnTo>
                  <a:pt x="811530" y="165100"/>
                </a:lnTo>
                <a:lnTo>
                  <a:pt x="811530" y="166370"/>
                </a:lnTo>
                <a:lnTo>
                  <a:pt x="810260" y="166370"/>
                </a:lnTo>
                <a:lnTo>
                  <a:pt x="810260" y="199390"/>
                </a:lnTo>
                <a:lnTo>
                  <a:pt x="821689" y="199390"/>
                </a:lnTo>
                <a:lnTo>
                  <a:pt x="821689" y="185420"/>
                </a:lnTo>
                <a:lnTo>
                  <a:pt x="820419" y="185420"/>
                </a:lnTo>
                <a:lnTo>
                  <a:pt x="820419" y="184150"/>
                </a:lnTo>
                <a:lnTo>
                  <a:pt x="819150" y="184150"/>
                </a:lnTo>
                <a:lnTo>
                  <a:pt x="819150" y="179070"/>
                </a:lnTo>
                <a:lnTo>
                  <a:pt x="817880" y="179070"/>
                </a:lnTo>
                <a:lnTo>
                  <a:pt x="817880" y="177800"/>
                </a:lnTo>
                <a:lnTo>
                  <a:pt x="816610" y="177800"/>
                </a:lnTo>
                <a:lnTo>
                  <a:pt x="816610" y="172720"/>
                </a:lnTo>
                <a:lnTo>
                  <a:pt x="815339" y="172720"/>
                </a:lnTo>
                <a:lnTo>
                  <a:pt x="815339" y="171450"/>
                </a:lnTo>
                <a:lnTo>
                  <a:pt x="814069" y="171450"/>
                </a:lnTo>
                <a:lnTo>
                  <a:pt x="814069" y="167640"/>
                </a:lnTo>
                <a:lnTo>
                  <a:pt x="812800" y="167640"/>
                </a:lnTo>
                <a:lnTo>
                  <a:pt x="812800" y="165100"/>
                </a:lnTo>
                <a:close/>
              </a:path>
              <a:path w="821690" h="495300">
                <a:moveTo>
                  <a:pt x="11430" y="189230"/>
                </a:moveTo>
                <a:lnTo>
                  <a:pt x="11430" y="190500"/>
                </a:lnTo>
                <a:lnTo>
                  <a:pt x="810260" y="190500"/>
                </a:lnTo>
                <a:lnTo>
                  <a:pt x="11430" y="189230"/>
                </a:lnTo>
                <a:close/>
              </a:path>
              <a:path w="821690" h="495300">
                <a:moveTo>
                  <a:pt x="11430" y="182880"/>
                </a:moveTo>
                <a:lnTo>
                  <a:pt x="11430" y="184150"/>
                </a:lnTo>
                <a:lnTo>
                  <a:pt x="810260" y="184150"/>
                </a:lnTo>
                <a:lnTo>
                  <a:pt x="11430" y="182880"/>
                </a:lnTo>
                <a:close/>
              </a:path>
              <a:path w="821690" h="495300">
                <a:moveTo>
                  <a:pt x="579120" y="10160"/>
                </a:moveTo>
                <a:lnTo>
                  <a:pt x="240030" y="10160"/>
                </a:lnTo>
                <a:lnTo>
                  <a:pt x="240030" y="12700"/>
                </a:lnTo>
                <a:lnTo>
                  <a:pt x="579120" y="12700"/>
                </a:lnTo>
                <a:lnTo>
                  <a:pt x="579120" y="10160"/>
                </a:lnTo>
                <a:close/>
              </a:path>
              <a:path w="821690" h="495300">
                <a:moveTo>
                  <a:pt x="576580" y="8890"/>
                </a:moveTo>
                <a:lnTo>
                  <a:pt x="246380" y="8890"/>
                </a:lnTo>
                <a:lnTo>
                  <a:pt x="246380" y="10160"/>
                </a:lnTo>
                <a:lnTo>
                  <a:pt x="576580" y="10160"/>
                </a:lnTo>
                <a:lnTo>
                  <a:pt x="576580" y="8890"/>
                </a:lnTo>
                <a:close/>
              </a:path>
              <a:path w="821690" h="495300">
                <a:moveTo>
                  <a:pt x="568960" y="7620"/>
                </a:moveTo>
                <a:lnTo>
                  <a:pt x="250189" y="7620"/>
                </a:lnTo>
                <a:lnTo>
                  <a:pt x="250189" y="8890"/>
                </a:lnTo>
                <a:lnTo>
                  <a:pt x="568960" y="8890"/>
                </a:lnTo>
                <a:lnTo>
                  <a:pt x="568960" y="7620"/>
                </a:lnTo>
                <a:close/>
              </a:path>
              <a:path w="821690" h="495300">
                <a:moveTo>
                  <a:pt x="552450" y="3810"/>
                </a:moveTo>
                <a:lnTo>
                  <a:pt x="266700" y="3810"/>
                </a:lnTo>
                <a:lnTo>
                  <a:pt x="266700" y="7620"/>
                </a:lnTo>
                <a:lnTo>
                  <a:pt x="552450" y="7620"/>
                </a:lnTo>
                <a:lnTo>
                  <a:pt x="552450" y="3810"/>
                </a:lnTo>
                <a:close/>
              </a:path>
              <a:path w="821690" h="495300">
                <a:moveTo>
                  <a:pt x="547370" y="2540"/>
                </a:moveTo>
                <a:lnTo>
                  <a:pt x="271780" y="2540"/>
                </a:lnTo>
                <a:lnTo>
                  <a:pt x="271780" y="3810"/>
                </a:lnTo>
                <a:lnTo>
                  <a:pt x="547370" y="3810"/>
                </a:lnTo>
                <a:lnTo>
                  <a:pt x="547370" y="2540"/>
                </a:lnTo>
                <a:close/>
              </a:path>
              <a:path w="821690" h="495300">
                <a:moveTo>
                  <a:pt x="542290" y="1270"/>
                </a:moveTo>
                <a:lnTo>
                  <a:pt x="278130" y="1270"/>
                </a:lnTo>
                <a:lnTo>
                  <a:pt x="278130" y="2540"/>
                </a:lnTo>
                <a:lnTo>
                  <a:pt x="542290" y="2540"/>
                </a:lnTo>
                <a:lnTo>
                  <a:pt x="542290" y="1270"/>
                </a:lnTo>
                <a:close/>
              </a:path>
              <a:path w="821690" h="495300">
                <a:moveTo>
                  <a:pt x="518160" y="0"/>
                </a:moveTo>
                <a:lnTo>
                  <a:pt x="298450" y="0"/>
                </a:lnTo>
                <a:lnTo>
                  <a:pt x="298450" y="1270"/>
                </a:lnTo>
                <a:lnTo>
                  <a:pt x="518160" y="1270"/>
                </a:lnTo>
                <a:lnTo>
                  <a:pt x="518160" y="0"/>
                </a:lnTo>
                <a:close/>
              </a:path>
              <a:path w="821690" h="495300">
                <a:moveTo>
                  <a:pt x="11430" y="199390"/>
                </a:moveTo>
                <a:lnTo>
                  <a:pt x="0" y="199390"/>
                </a:lnTo>
                <a:lnTo>
                  <a:pt x="0" y="204470"/>
                </a:lnTo>
                <a:lnTo>
                  <a:pt x="11430" y="204470"/>
                </a:lnTo>
                <a:lnTo>
                  <a:pt x="11430" y="199390"/>
                </a:lnTo>
                <a:close/>
              </a:path>
              <a:path w="821690" h="495300">
                <a:moveTo>
                  <a:pt x="821689" y="199390"/>
                </a:moveTo>
                <a:lnTo>
                  <a:pt x="810260" y="199390"/>
                </a:lnTo>
                <a:lnTo>
                  <a:pt x="810260" y="204470"/>
                </a:lnTo>
                <a:lnTo>
                  <a:pt x="821689" y="204470"/>
                </a:lnTo>
                <a:lnTo>
                  <a:pt x="821689" y="199390"/>
                </a:lnTo>
                <a:close/>
              </a:path>
              <a:path w="821690" h="495300">
                <a:moveTo>
                  <a:pt x="11430" y="204470"/>
                </a:moveTo>
                <a:lnTo>
                  <a:pt x="0" y="204470"/>
                </a:lnTo>
                <a:lnTo>
                  <a:pt x="0" y="288290"/>
                </a:lnTo>
                <a:lnTo>
                  <a:pt x="11430" y="288290"/>
                </a:lnTo>
                <a:lnTo>
                  <a:pt x="11430" y="204470"/>
                </a:lnTo>
                <a:close/>
              </a:path>
              <a:path w="821690" h="495300">
                <a:moveTo>
                  <a:pt x="821689" y="204470"/>
                </a:moveTo>
                <a:lnTo>
                  <a:pt x="810260" y="204470"/>
                </a:lnTo>
                <a:lnTo>
                  <a:pt x="810259" y="288290"/>
                </a:lnTo>
                <a:lnTo>
                  <a:pt x="821689" y="288290"/>
                </a:lnTo>
                <a:lnTo>
                  <a:pt x="821689" y="204470"/>
                </a:lnTo>
                <a:close/>
              </a:path>
              <a:path w="821690" h="495300">
                <a:moveTo>
                  <a:pt x="11430" y="288290"/>
                </a:moveTo>
                <a:lnTo>
                  <a:pt x="0" y="288290"/>
                </a:lnTo>
                <a:lnTo>
                  <a:pt x="0" y="293370"/>
                </a:lnTo>
                <a:lnTo>
                  <a:pt x="11430" y="293370"/>
                </a:lnTo>
                <a:lnTo>
                  <a:pt x="11430" y="288290"/>
                </a:lnTo>
                <a:close/>
              </a:path>
              <a:path w="821690" h="495300">
                <a:moveTo>
                  <a:pt x="821689" y="288290"/>
                </a:moveTo>
                <a:lnTo>
                  <a:pt x="810260" y="288290"/>
                </a:lnTo>
                <a:lnTo>
                  <a:pt x="810260" y="293370"/>
                </a:lnTo>
                <a:lnTo>
                  <a:pt x="821689" y="293370"/>
                </a:lnTo>
                <a:lnTo>
                  <a:pt x="821689" y="288290"/>
                </a:lnTo>
                <a:close/>
              </a:path>
              <a:path w="821690" h="495300">
                <a:moveTo>
                  <a:pt x="281939" y="494030"/>
                </a:moveTo>
                <a:lnTo>
                  <a:pt x="276860" y="494030"/>
                </a:lnTo>
                <a:lnTo>
                  <a:pt x="276860" y="495300"/>
                </a:lnTo>
                <a:lnTo>
                  <a:pt x="281939" y="495300"/>
                </a:lnTo>
                <a:lnTo>
                  <a:pt x="281939" y="494030"/>
                </a:lnTo>
                <a:close/>
              </a:path>
              <a:path w="821690" h="495300">
                <a:moveTo>
                  <a:pt x="551180" y="494030"/>
                </a:moveTo>
                <a:lnTo>
                  <a:pt x="544829" y="494030"/>
                </a:lnTo>
                <a:lnTo>
                  <a:pt x="544829" y="495300"/>
                </a:lnTo>
                <a:lnTo>
                  <a:pt x="551180" y="495300"/>
                </a:lnTo>
                <a:lnTo>
                  <a:pt x="551180" y="494030"/>
                </a:lnTo>
                <a:close/>
              </a:path>
              <a:path w="821690" h="495300">
                <a:moveTo>
                  <a:pt x="556260" y="491490"/>
                </a:moveTo>
                <a:lnTo>
                  <a:pt x="271780" y="491490"/>
                </a:lnTo>
                <a:lnTo>
                  <a:pt x="271780" y="494030"/>
                </a:lnTo>
                <a:lnTo>
                  <a:pt x="556260" y="494030"/>
                </a:lnTo>
                <a:lnTo>
                  <a:pt x="556260" y="491490"/>
                </a:lnTo>
                <a:close/>
              </a:path>
              <a:path w="821690" h="495300">
                <a:moveTo>
                  <a:pt x="567689" y="488950"/>
                </a:moveTo>
                <a:lnTo>
                  <a:pt x="260350" y="488950"/>
                </a:lnTo>
                <a:lnTo>
                  <a:pt x="260350" y="491490"/>
                </a:lnTo>
                <a:lnTo>
                  <a:pt x="266700" y="491490"/>
                </a:lnTo>
                <a:lnTo>
                  <a:pt x="266700" y="490220"/>
                </a:lnTo>
                <a:lnTo>
                  <a:pt x="567689" y="490220"/>
                </a:lnTo>
                <a:lnTo>
                  <a:pt x="567689" y="488950"/>
                </a:lnTo>
                <a:close/>
              </a:path>
              <a:path w="821690" h="495300">
                <a:moveTo>
                  <a:pt x="567689" y="490220"/>
                </a:moveTo>
                <a:lnTo>
                  <a:pt x="561339" y="490220"/>
                </a:lnTo>
                <a:lnTo>
                  <a:pt x="561339" y="491490"/>
                </a:lnTo>
                <a:lnTo>
                  <a:pt x="567689" y="491490"/>
                </a:lnTo>
                <a:lnTo>
                  <a:pt x="567689" y="490220"/>
                </a:lnTo>
                <a:close/>
              </a:path>
              <a:path w="821690" h="495300">
                <a:moveTo>
                  <a:pt x="255270" y="487680"/>
                </a:moveTo>
                <a:lnTo>
                  <a:pt x="247650" y="487680"/>
                </a:lnTo>
                <a:lnTo>
                  <a:pt x="247650" y="488950"/>
                </a:lnTo>
                <a:lnTo>
                  <a:pt x="255270" y="488950"/>
                </a:lnTo>
                <a:lnTo>
                  <a:pt x="255270" y="487680"/>
                </a:lnTo>
                <a:close/>
              </a:path>
              <a:path w="821690" h="495300">
                <a:moveTo>
                  <a:pt x="576579" y="487680"/>
                </a:moveTo>
                <a:lnTo>
                  <a:pt x="572770" y="487680"/>
                </a:lnTo>
                <a:lnTo>
                  <a:pt x="572770" y="488950"/>
                </a:lnTo>
                <a:lnTo>
                  <a:pt x="576579" y="488950"/>
                </a:lnTo>
                <a:lnTo>
                  <a:pt x="576579" y="487680"/>
                </a:lnTo>
                <a:close/>
              </a:path>
              <a:path w="821690" h="495300">
                <a:moveTo>
                  <a:pt x="582930" y="485140"/>
                </a:moveTo>
                <a:lnTo>
                  <a:pt x="245110" y="485140"/>
                </a:lnTo>
                <a:lnTo>
                  <a:pt x="245110" y="487680"/>
                </a:lnTo>
                <a:lnTo>
                  <a:pt x="582930" y="487680"/>
                </a:lnTo>
                <a:lnTo>
                  <a:pt x="582930" y="485140"/>
                </a:lnTo>
                <a:close/>
              </a:path>
              <a:path w="821690" h="495300">
                <a:moveTo>
                  <a:pt x="240030" y="483870"/>
                </a:moveTo>
                <a:lnTo>
                  <a:pt x="234950" y="483870"/>
                </a:lnTo>
                <a:lnTo>
                  <a:pt x="234950" y="485140"/>
                </a:lnTo>
                <a:lnTo>
                  <a:pt x="240030" y="485140"/>
                </a:lnTo>
                <a:lnTo>
                  <a:pt x="240030" y="483870"/>
                </a:lnTo>
                <a:close/>
              </a:path>
              <a:path w="821690" h="495300">
                <a:moveTo>
                  <a:pt x="591820" y="483870"/>
                </a:moveTo>
                <a:lnTo>
                  <a:pt x="588010" y="483870"/>
                </a:lnTo>
                <a:lnTo>
                  <a:pt x="588010" y="485140"/>
                </a:lnTo>
                <a:lnTo>
                  <a:pt x="591820" y="485140"/>
                </a:lnTo>
                <a:lnTo>
                  <a:pt x="591820" y="483870"/>
                </a:lnTo>
                <a:close/>
              </a:path>
              <a:path w="821690" h="495300">
                <a:moveTo>
                  <a:pt x="812800" y="330327"/>
                </a:moveTo>
                <a:lnTo>
                  <a:pt x="810260" y="330327"/>
                </a:lnTo>
                <a:lnTo>
                  <a:pt x="810260" y="334137"/>
                </a:lnTo>
                <a:lnTo>
                  <a:pt x="811530" y="334137"/>
                </a:lnTo>
                <a:lnTo>
                  <a:pt x="811530" y="331470"/>
                </a:lnTo>
                <a:lnTo>
                  <a:pt x="812800" y="331470"/>
                </a:lnTo>
                <a:lnTo>
                  <a:pt x="812800" y="330327"/>
                </a:lnTo>
                <a:close/>
              </a:path>
              <a:path w="821690" h="495300">
                <a:moveTo>
                  <a:pt x="11430" y="330327"/>
                </a:moveTo>
                <a:lnTo>
                  <a:pt x="10160" y="330327"/>
                </a:lnTo>
                <a:lnTo>
                  <a:pt x="10160" y="331470"/>
                </a:lnTo>
                <a:lnTo>
                  <a:pt x="11430" y="331470"/>
                </a:lnTo>
                <a:lnTo>
                  <a:pt x="11430" y="330327"/>
                </a:lnTo>
                <a:close/>
              </a:path>
              <a:path w="821690" h="495300">
                <a:moveTo>
                  <a:pt x="11430" y="325120"/>
                </a:moveTo>
                <a:lnTo>
                  <a:pt x="7620" y="325120"/>
                </a:lnTo>
                <a:lnTo>
                  <a:pt x="7620" y="326517"/>
                </a:lnTo>
                <a:lnTo>
                  <a:pt x="8889" y="326517"/>
                </a:lnTo>
                <a:lnTo>
                  <a:pt x="8889" y="330327"/>
                </a:lnTo>
                <a:lnTo>
                  <a:pt x="10160" y="330327"/>
                </a:lnTo>
                <a:lnTo>
                  <a:pt x="10160" y="329057"/>
                </a:lnTo>
                <a:lnTo>
                  <a:pt x="11430" y="329057"/>
                </a:lnTo>
                <a:lnTo>
                  <a:pt x="11430" y="325120"/>
                </a:lnTo>
                <a:close/>
              </a:path>
              <a:path w="821690" h="495300">
                <a:moveTo>
                  <a:pt x="815339" y="325120"/>
                </a:moveTo>
                <a:lnTo>
                  <a:pt x="810260" y="325120"/>
                </a:lnTo>
                <a:lnTo>
                  <a:pt x="810260" y="329057"/>
                </a:lnTo>
                <a:lnTo>
                  <a:pt x="812800" y="329057"/>
                </a:lnTo>
                <a:lnTo>
                  <a:pt x="812800" y="330327"/>
                </a:lnTo>
                <a:lnTo>
                  <a:pt x="814069" y="330327"/>
                </a:lnTo>
                <a:lnTo>
                  <a:pt x="814069" y="326517"/>
                </a:lnTo>
                <a:lnTo>
                  <a:pt x="815339" y="326517"/>
                </a:lnTo>
                <a:lnTo>
                  <a:pt x="815339" y="325120"/>
                </a:lnTo>
                <a:close/>
              </a:path>
              <a:path w="821690" h="495300">
                <a:moveTo>
                  <a:pt x="821689" y="294640"/>
                </a:moveTo>
                <a:lnTo>
                  <a:pt x="0" y="294767"/>
                </a:lnTo>
                <a:lnTo>
                  <a:pt x="0" y="308737"/>
                </a:lnTo>
                <a:lnTo>
                  <a:pt x="1270" y="308737"/>
                </a:lnTo>
                <a:lnTo>
                  <a:pt x="1270" y="312420"/>
                </a:lnTo>
                <a:lnTo>
                  <a:pt x="2539" y="312420"/>
                </a:lnTo>
                <a:lnTo>
                  <a:pt x="2539" y="315087"/>
                </a:lnTo>
                <a:lnTo>
                  <a:pt x="3810" y="315087"/>
                </a:lnTo>
                <a:lnTo>
                  <a:pt x="3810" y="318770"/>
                </a:lnTo>
                <a:lnTo>
                  <a:pt x="5080" y="318770"/>
                </a:lnTo>
                <a:lnTo>
                  <a:pt x="5080" y="321437"/>
                </a:lnTo>
                <a:lnTo>
                  <a:pt x="6350" y="321437"/>
                </a:lnTo>
                <a:lnTo>
                  <a:pt x="6350" y="325120"/>
                </a:lnTo>
                <a:lnTo>
                  <a:pt x="7620" y="325120"/>
                </a:lnTo>
                <a:lnTo>
                  <a:pt x="7620" y="323977"/>
                </a:lnTo>
                <a:lnTo>
                  <a:pt x="11430" y="323977"/>
                </a:lnTo>
                <a:lnTo>
                  <a:pt x="11430" y="294767"/>
                </a:lnTo>
                <a:lnTo>
                  <a:pt x="821689" y="294767"/>
                </a:lnTo>
                <a:close/>
              </a:path>
              <a:path w="821690" h="495300">
                <a:moveTo>
                  <a:pt x="821689" y="294767"/>
                </a:moveTo>
                <a:lnTo>
                  <a:pt x="810260" y="294767"/>
                </a:lnTo>
                <a:lnTo>
                  <a:pt x="810260" y="323977"/>
                </a:lnTo>
                <a:lnTo>
                  <a:pt x="815339" y="323977"/>
                </a:lnTo>
                <a:lnTo>
                  <a:pt x="815339" y="325120"/>
                </a:lnTo>
                <a:lnTo>
                  <a:pt x="816610" y="325120"/>
                </a:lnTo>
                <a:lnTo>
                  <a:pt x="816610" y="321437"/>
                </a:lnTo>
                <a:lnTo>
                  <a:pt x="817880" y="321437"/>
                </a:lnTo>
                <a:lnTo>
                  <a:pt x="817880" y="318770"/>
                </a:lnTo>
                <a:lnTo>
                  <a:pt x="819150" y="318770"/>
                </a:lnTo>
                <a:lnTo>
                  <a:pt x="819150" y="315087"/>
                </a:lnTo>
                <a:lnTo>
                  <a:pt x="820419" y="315087"/>
                </a:lnTo>
                <a:lnTo>
                  <a:pt x="820419" y="312420"/>
                </a:lnTo>
                <a:lnTo>
                  <a:pt x="821689" y="312420"/>
                </a:lnTo>
                <a:lnTo>
                  <a:pt x="821689" y="294767"/>
                </a:lnTo>
                <a:close/>
              </a:path>
            </a:pathLst>
          </a:custGeom>
          <a:solidFill>
            <a:srgbClr val="007A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k object 77"/>
          <p:cNvSpPr/>
          <p:nvPr/>
        </p:nvSpPr>
        <p:spPr>
          <a:xfrm>
            <a:off x="5875020" y="6071870"/>
            <a:ext cx="798830" cy="472440"/>
          </a:xfrm>
          <a:custGeom>
            <a:avLst/>
            <a:gdLst/>
            <a:ahLst/>
            <a:cxnLst/>
            <a:rect l="l" t="t" r="r" b="b"/>
            <a:pathLst>
              <a:path w="798829" h="472440">
                <a:moveTo>
                  <a:pt x="12700" y="160019"/>
                </a:moveTo>
                <a:lnTo>
                  <a:pt x="0" y="160019"/>
                </a:lnTo>
                <a:lnTo>
                  <a:pt x="0" y="193039"/>
                </a:lnTo>
                <a:lnTo>
                  <a:pt x="12700" y="193039"/>
                </a:lnTo>
                <a:lnTo>
                  <a:pt x="12700" y="160019"/>
                </a:lnTo>
                <a:close/>
              </a:path>
              <a:path w="798829" h="472440">
                <a:moveTo>
                  <a:pt x="798829" y="160019"/>
                </a:moveTo>
                <a:lnTo>
                  <a:pt x="786129" y="160019"/>
                </a:lnTo>
                <a:lnTo>
                  <a:pt x="786129" y="193039"/>
                </a:lnTo>
                <a:lnTo>
                  <a:pt x="798829" y="193039"/>
                </a:lnTo>
                <a:lnTo>
                  <a:pt x="798829" y="160019"/>
                </a:lnTo>
                <a:close/>
              </a:path>
              <a:path w="798829" h="472440">
                <a:moveTo>
                  <a:pt x="12700" y="154939"/>
                </a:moveTo>
                <a:lnTo>
                  <a:pt x="0" y="154939"/>
                </a:lnTo>
                <a:lnTo>
                  <a:pt x="0" y="158749"/>
                </a:lnTo>
                <a:lnTo>
                  <a:pt x="12700" y="158749"/>
                </a:lnTo>
                <a:lnTo>
                  <a:pt x="12700" y="154939"/>
                </a:lnTo>
                <a:close/>
              </a:path>
              <a:path w="798829" h="472440">
                <a:moveTo>
                  <a:pt x="798829" y="154939"/>
                </a:moveTo>
                <a:lnTo>
                  <a:pt x="786129" y="154939"/>
                </a:lnTo>
                <a:lnTo>
                  <a:pt x="786129" y="158749"/>
                </a:lnTo>
                <a:lnTo>
                  <a:pt x="798829" y="158749"/>
                </a:lnTo>
                <a:lnTo>
                  <a:pt x="798829" y="154939"/>
                </a:lnTo>
                <a:close/>
              </a:path>
              <a:path w="798829" h="472440">
                <a:moveTo>
                  <a:pt x="12700" y="153649"/>
                </a:moveTo>
                <a:lnTo>
                  <a:pt x="0" y="153669"/>
                </a:lnTo>
                <a:lnTo>
                  <a:pt x="12700" y="153669"/>
                </a:lnTo>
                <a:close/>
              </a:path>
              <a:path w="798829" h="472440">
                <a:moveTo>
                  <a:pt x="798829" y="152399"/>
                </a:moveTo>
                <a:lnTo>
                  <a:pt x="786129" y="152420"/>
                </a:lnTo>
                <a:lnTo>
                  <a:pt x="786129" y="153669"/>
                </a:lnTo>
                <a:lnTo>
                  <a:pt x="798829" y="153669"/>
                </a:lnTo>
                <a:lnTo>
                  <a:pt x="798829" y="152399"/>
                </a:lnTo>
                <a:close/>
              </a:path>
              <a:path w="798829" h="472440">
                <a:moveTo>
                  <a:pt x="786129" y="152399"/>
                </a:moveTo>
                <a:lnTo>
                  <a:pt x="12700" y="152399"/>
                </a:lnTo>
                <a:lnTo>
                  <a:pt x="12700" y="153649"/>
                </a:lnTo>
                <a:lnTo>
                  <a:pt x="786129" y="152420"/>
                </a:lnTo>
                <a:close/>
              </a:path>
              <a:path w="798829" h="472440">
                <a:moveTo>
                  <a:pt x="3809" y="147319"/>
                </a:moveTo>
                <a:lnTo>
                  <a:pt x="2539" y="147319"/>
                </a:lnTo>
                <a:lnTo>
                  <a:pt x="2539" y="149859"/>
                </a:lnTo>
                <a:lnTo>
                  <a:pt x="1269" y="149859"/>
                </a:lnTo>
                <a:lnTo>
                  <a:pt x="1269" y="152399"/>
                </a:lnTo>
                <a:lnTo>
                  <a:pt x="12700" y="152399"/>
                </a:lnTo>
                <a:lnTo>
                  <a:pt x="12700" y="148589"/>
                </a:lnTo>
                <a:lnTo>
                  <a:pt x="3809" y="148589"/>
                </a:lnTo>
                <a:lnTo>
                  <a:pt x="3809" y="147319"/>
                </a:lnTo>
                <a:close/>
              </a:path>
              <a:path w="798829" h="472440">
                <a:moveTo>
                  <a:pt x="797559" y="147319"/>
                </a:moveTo>
                <a:lnTo>
                  <a:pt x="796289" y="147319"/>
                </a:lnTo>
                <a:lnTo>
                  <a:pt x="796289" y="148589"/>
                </a:lnTo>
                <a:lnTo>
                  <a:pt x="786129" y="148589"/>
                </a:lnTo>
                <a:lnTo>
                  <a:pt x="786129" y="152399"/>
                </a:lnTo>
                <a:lnTo>
                  <a:pt x="798829" y="152399"/>
                </a:lnTo>
                <a:lnTo>
                  <a:pt x="798829" y="149859"/>
                </a:lnTo>
                <a:lnTo>
                  <a:pt x="797559" y="149859"/>
                </a:lnTo>
                <a:lnTo>
                  <a:pt x="797559" y="147319"/>
                </a:lnTo>
                <a:close/>
              </a:path>
              <a:path w="798829" h="472440">
                <a:moveTo>
                  <a:pt x="7619" y="140969"/>
                </a:moveTo>
                <a:lnTo>
                  <a:pt x="6350" y="140969"/>
                </a:lnTo>
                <a:lnTo>
                  <a:pt x="6350" y="143509"/>
                </a:lnTo>
                <a:lnTo>
                  <a:pt x="5079" y="143509"/>
                </a:lnTo>
                <a:lnTo>
                  <a:pt x="5079" y="146049"/>
                </a:lnTo>
                <a:lnTo>
                  <a:pt x="3809" y="146049"/>
                </a:lnTo>
                <a:lnTo>
                  <a:pt x="3809" y="147319"/>
                </a:lnTo>
                <a:lnTo>
                  <a:pt x="12700" y="147319"/>
                </a:lnTo>
                <a:lnTo>
                  <a:pt x="12700" y="142239"/>
                </a:lnTo>
                <a:lnTo>
                  <a:pt x="7619" y="142239"/>
                </a:lnTo>
                <a:lnTo>
                  <a:pt x="7619" y="140969"/>
                </a:lnTo>
                <a:close/>
              </a:path>
              <a:path w="798829" h="472440">
                <a:moveTo>
                  <a:pt x="793750" y="140969"/>
                </a:moveTo>
                <a:lnTo>
                  <a:pt x="792479" y="140969"/>
                </a:lnTo>
                <a:lnTo>
                  <a:pt x="792479" y="142239"/>
                </a:lnTo>
                <a:lnTo>
                  <a:pt x="786129" y="142239"/>
                </a:lnTo>
                <a:lnTo>
                  <a:pt x="786129" y="147319"/>
                </a:lnTo>
                <a:lnTo>
                  <a:pt x="796289" y="147319"/>
                </a:lnTo>
                <a:lnTo>
                  <a:pt x="796289" y="146049"/>
                </a:lnTo>
                <a:lnTo>
                  <a:pt x="795020" y="146049"/>
                </a:lnTo>
                <a:lnTo>
                  <a:pt x="795020" y="143509"/>
                </a:lnTo>
                <a:lnTo>
                  <a:pt x="793750" y="143509"/>
                </a:lnTo>
                <a:lnTo>
                  <a:pt x="793750" y="140969"/>
                </a:lnTo>
                <a:close/>
              </a:path>
              <a:path w="798829" h="472440">
                <a:moveTo>
                  <a:pt x="786129" y="140969"/>
                </a:moveTo>
                <a:lnTo>
                  <a:pt x="12700" y="140969"/>
                </a:lnTo>
                <a:lnTo>
                  <a:pt x="12700" y="142239"/>
                </a:lnTo>
                <a:lnTo>
                  <a:pt x="786129" y="140969"/>
                </a:lnTo>
                <a:close/>
              </a:path>
              <a:path w="798829" h="472440">
                <a:moveTo>
                  <a:pt x="12700" y="135889"/>
                </a:moveTo>
                <a:lnTo>
                  <a:pt x="8889" y="135889"/>
                </a:lnTo>
                <a:lnTo>
                  <a:pt x="8889" y="139699"/>
                </a:lnTo>
                <a:lnTo>
                  <a:pt x="7619" y="139699"/>
                </a:lnTo>
                <a:lnTo>
                  <a:pt x="7619" y="140969"/>
                </a:lnTo>
                <a:lnTo>
                  <a:pt x="12700" y="140969"/>
                </a:lnTo>
                <a:lnTo>
                  <a:pt x="12700" y="135889"/>
                </a:lnTo>
                <a:close/>
              </a:path>
              <a:path w="798829" h="472440">
                <a:moveTo>
                  <a:pt x="786129" y="139699"/>
                </a:moveTo>
                <a:lnTo>
                  <a:pt x="12700" y="139699"/>
                </a:lnTo>
                <a:lnTo>
                  <a:pt x="12700" y="140969"/>
                </a:lnTo>
                <a:lnTo>
                  <a:pt x="786129" y="139699"/>
                </a:lnTo>
                <a:close/>
              </a:path>
              <a:path w="798829" h="472440">
                <a:moveTo>
                  <a:pt x="791209" y="135889"/>
                </a:moveTo>
                <a:lnTo>
                  <a:pt x="786129" y="135889"/>
                </a:lnTo>
                <a:lnTo>
                  <a:pt x="786129" y="140969"/>
                </a:lnTo>
                <a:lnTo>
                  <a:pt x="792479" y="140969"/>
                </a:lnTo>
                <a:lnTo>
                  <a:pt x="792479" y="139699"/>
                </a:lnTo>
                <a:lnTo>
                  <a:pt x="791209" y="139699"/>
                </a:lnTo>
                <a:lnTo>
                  <a:pt x="791209" y="135889"/>
                </a:lnTo>
                <a:close/>
              </a:path>
              <a:path w="798829" h="472440">
                <a:moveTo>
                  <a:pt x="11429" y="134619"/>
                </a:moveTo>
                <a:lnTo>
                  <a:pt x="10159" y="134619"/>
                </a:lnTo>
                <a:lnTo>
                  <a:pt x="10159" y="135889"/>
                </a:lnTo>
                <a:lnTo>
                  <a:pt x="11429" y="135889"/>
                </a:lnTo>
                <a:lnTo>
                  <a:pt x="11429" y="134619"/>
                </a:lnTo>
                <a:close/>
              </a:path>
              <a:path w="798829" h="472440">
                <a:moveTo>
                  <a:pt x="789939" y="134619"/>
                </a:moveTo>
                <a:lnTo>
                  <a:pt x="788670" y="134619"/>
                </a:lnTo>
                <a:lnTo>
                  <a:pt x="788670" y="135889"/>
                </a:lnTo>
                <a:lnTo>
                  <a:pt x="789939" y="135889"/>
                </a:lnTo>
                <a:lnTo>
                  <a:pt x="789939" y="134619"/>
                </a:lnTo>
                <a:close/>
              </a:path>
              <a:path w="798829" h="472440">
                <a:moveTo>
                  <a:pt x="13969" y="133349"/>
                </a:moveTo>
                <a:lnTo>
                  <a:pt x="12700" y="133349"/>
                </a:lnTo>
                <a:lnTo>
                  <a:pt x="12700" y="134619"/>
                </a:lnTo>
                <a:lnTo>
                  <a:pt x="13969" y="133349"/>
                </a:lnTo>
                <a:close/>
              </a:path>
              <a:path w="798829" h="472440">
                <a:moveTo>
                  <a:pt x="787400" y="130809"/>
                </a:moveTo>
                <a:lnTo>
                  <a:pt x="786129" y="130809"/>
                </a:lnTo>
                <a:lnTo>
                  <a:pt x="786129" y="134619"/>
                </a:lnTo>
                <a:lnTo>
                  <a:pt x="787400" y="134619"/>
                </a:lnTo>
                <a:lnTo>
                  <a:pt x="787400" y="130809"/>
                </a:lnTo>
                <a:close/>
              </a:path>
              <a:path w="798829" h="472440">
                <a:moveTo>
                  <a:pt x="608329" y="10159"/>
                </a:moveTo>
                <a:lnTo>
                  <a:pt x="190500" y="10159"/>
                </a:lnTo>
                <a:lnTo>
                  <a:pt x="190500" y="11429"/>
                </a:lnTo>
                <a:lnTo>
                  <a:pt x="608329" y="11429"/>
                </a:lnTo>
                <a:lnTo>
                  <a:pt x="608329" y="10159"/>
                </a:lnTo>
                <a:close/>
              </a:path>
              <a:path w="798829" h="472440">
                <a:moveTo>
                  <a:pt x="604519" y="8889"/>
                </a:moveTo>
                <a:lnTo>
                  <a:pt x="193039" y="8889"/>
                </a:lnTo>
                <a:lnTo>
                  <a:pt x="193039" y="10159"/>
                </a:lnTo>
                <a:lnTo>
                  <a:pt x="604519" y="10159"/>
                </a:lnTo>
                <a:lnTo>
                  <a:pt x="604519" y="8889"/>
                </a:lnTo>
                <a:close/>
              </a:path>
              <a:path w="798829" h="472440">
                <a:moveTo>
                  <a:pt x="590550" y="5079"/>
                </a:moveTo>
                <a:lnTo>
                  <a:pt x="205739" y="5079"/>
                </a:lnTo>
                <a:lnTo>
                  <a:pt x="205739" y="8889"/>
                </a:lnTo>
                <a:lnTo>
                  <a:pt x="590550" y="8889"/>
                </a:lnTo>
                <a:lnTo>
                  <a:pt x="590550" y="5079"/>
                </a:lnTo>
                <a:close/>
              </a:path>
              <a:path w="798829" h="472440">
                <a:moveTo>
                  <a:pt x="586739" y="3809"/>
                </a:moveTo>
                <a:lnTo>
                  <a:pt x="210819" y="3809"/>
                </a:lnTo>
                <a:lnTo>
                  <a:pt x="210819" y="5079"/>
                </a:lnTo>
                <a:lnTo>
                  <a:pt x="586739" y="5079"/>
                </a:lnTo>
                <a:lnTo>
                  <a:pt x="586739" y="3809"/>
                </a:lnTo>
                <a:close/>
              </a:path>
              <a:path w="798829" h="472440">
                <a:moveTo>
                  <a:pt x="581659" y="2539"/>
                </a:moveTo>
                <a:lnTo>
                  <a:pt x="214629" y="2539"/>
                </a:lnTo>
                <a:lnTo>
                  <a:pt x="214629" y="3809"/>
                </a:lnTo>
                <a:lnTo>
                  <a:pt x="581659" y="3809"/>
                </a:lnTo>
                <a:lnTo>
                  <a:pt x="581659" y="2539"/>
                </a:lnTo>
                <a:close/>
              </a:path>
              <a:path w="798829" h="472440">
                <a:moveTo>
                  <a:pt x="567689" y="0"/>
                </a:moveTo>
                <a:lnTo>
                  <a:pt x="228600" y="0"/>
                </a:lnTo>
                <a:lnTo>
                  <a:pt x="228600" y="2539"/>
                </a:lnTo>
                <a:lnTo>
                  <a:pt x="567689" y="2539"/>
                </a:lnTo>
                <a:lnTo>
                  <a:pt x="567689" y="0"/>
                </a:lnTo>
                <a:close/>
              </a:path>
              <a:path w="798829" h="472440">
                <a:moveTo>
                  <a:pt x="12700" y="193039"/>
                </a:moveTo>
                <a:lnTo>
                  <a:pt x="0" y="193039"/>
                </a:lnTo>
                <a:lnTo>
                  <a:pt x="0" y="276859"/>
                </a:lnTo>
                <a:lnTo>
                  <a:pt x="12700" y="276859"/>
                </a:lnTo>
                <a:lnTo>
                  <a:pt x="12700" y="193039"/>
                </a:lnTo>
                <a:close/>
              </a:path>
              <a:path w="798829" h="472440">
                <a:moveTo>
                  <a:pt x="798829" y="193039"/>
                </a:moveTo>
                <a:lnTo>
                  <a:pt x="786129" y="193039"/>
                </a:lnTo>
                <a:lnTo>
                  <a:pt x="786129" y="276859"/>
                </a:lnTo>
                <a:lnTo>
                  <a:pt x="798829" y="276859"/>
                </a:lnTo>
                <a:lnTo>
                  <a:pt x="798829" y="193039"/>
                </a:lnTo>
                <a:close/>
              </a:path>
              <a:path w="798829" h="472440">
                <a:moveTo>
                  <a:pt x="12700" y="276859"/>
                </a:moveTo>
                <a:lnTo>
                  <a:pt x="0" y="276859"/>
                </a:lnTo>
                <a:lnTo>
                  <a:pt x="0" y="281939"/>
                </a:lnTo>
                <a:lnTo>
                  <a:pt x="12700" y="281939"/>
                </a:lnTo>
                <a:lnTo>
                  <a:pt x="12700" y="276859"/>
                </a:lnTo>
                <a:close/>
              </a:path>
              <a:path w="798829" h="472440">
                <a:moveTo>
                  <a:pt x="798829" y="276859"/>
                </a:moveTo>
                <a:lnTo>
                  <a:pt x="786129" y="276859"/>
                </a:lnTo>
                <a:lnTo>
                  <a:pt x="786129" y="281939"/>
                </a:lnTo>
                <a:lnTo>
                  <a:pt x="798829" y="281939"/>
                </a:lnTo>
                <a:lnTo>
                  <a:pt x="798829" y="276859"/>
                </a:lnTo>
                <a:close/>
              </a:path>
              <a:path w="798829" h="472440">
                <a:moveTo>
                  <a:pt x="580389" y="471169"/>
                </a:moveTo>
                <a:lnTo>
                  <a:pt x="223519" y="471169"/>
                </a:lnTo>
                <a:lnTo>
                  <a:pt x="223519" y="472439"/>
                </a:lnTo>
                <a:lnTo>
                  <a:pt x="580389" y="472439"/>
                </a:lnTo>
                <a:lnTo>
                  <a:pt x="580389" y="471169"/>
                </a:lnTo>
                <a:close/>
              </a:path>
              <a:path w="798829" h="472440">
                <a:moveTo>
                  <a:pt x="218439" y="469899"/>
                </a:moveTo>
                <a:lnTo>
                  <a:pt x="214629" y="469899"/>
                </a:lnTo>
                <a:lnTo>
                  <a:pt x="214629" y="471169"/>
                </a:lnTo>
                <a:lnTo>
                  <a:pt x="218439" y="471169"/>
                </a:lnTo>
                <a:lnTo>
                  <a:pt x="218439" y="469899"/>
                </a:lnTo>
                <a:close/>
              </a:path>
              <a:path w="798829" h="472440">
                <a:moveTo>
                  <a:pt x="589279" y="469899"/>
                </a:moveTo>
                <a:lnTo>
                  <a:pt x="585469" y="469899"/>
                </a:lnTo>
                <a:lnTo>
                  <a:pt x="585469" y="471169"/>
                </a:lnTo>
                <a:lnTo>
                  <a:pt x="589279" y="471169"/>
                </a:lnTo>
                <a:lnTo>
                  <a:pt x="589279" y="469899"/>
                </a:lnTo>
                <a:close/>
              </a:path>
              <a:path w="798829" h="472440">
                <a:moveTo>
                  <a:pt x="594360" y="467359"/>
                </a:moveTo>
                <a:lnTo>
                  <a:pt x="209550" y="467359"/>
                </a:lnTo>
                <a:lnTo>
                  <a:pt x="209550" y="469899"/>
                </a:lnTo>
                <a:lnTo>
                  <a:pt x="594360" y="469899"/>
                </a:lnTo>
                <a:lnTo>
                  <a:pt x="594360" y="467359"/>
                </a:lnTo>
                <a:close/>
              </a:path>
              <a:path w="798829" h="472440">
                <a:moveTo>
                  <a:pt x="601979" y="464819"/>
                </a:moveTo>
                <a:lnTo>
                  <a:pt x="198119" y="464819"/>
                </a:lnTo>
                <a:lnTo>
                  <a:pt x="198119" y="467359"/>
                </a:lnTo>
                <a:lnTo>
                  <a:pt x="204469" y="467359"/>
                </a:lnTo>
                <a:lnTo>
                  <a:pt x="204469" y="466089"/>
                </a:lnTo>
                <a:lnTo>
                  <a:pt x="601979" y="466089"/>
                </a:lnTo>
                <a:lnTo>
                  <a:pt x="601979" y="464819"/>
                </a:lnTo>
                <a:close/>
              </a:path>
              <a:path w="798829" h="472440">
                <a:moveTo>
                  <a:pt x="601979" y="466089"/>
                </a:moveTo>
                <a:lnTo>
                  <a:pt x="599439" y="466089"/>
                </a:lnTo>
                <a:lnTo>
                  <a:pt x="599439" y="467359"/>
                </a:lnTo>
                <a:lnTo>
                  <a:pt x="601979" y="467359"/>
                </a:lnTo>
                <a:lnTo>
                  <a:pt x="601979" y="466089"/>
                </a:lnTo>
                <a:close/>
              </a:path>
              <a:path w="798829" h="472440">
                <a:moveTo>
                  <a:pt x="195579" y="463549"/>
                </a:moveTo>
                <a:lnTo>
                  <a:pt x="193039" y="463549"/>
                </a:lnTo>
                <a:lnTo>
                  <a:pt x="193039" y="464819"/>
                </a:lnTo>
                <a:lnTo>
                  <a:pt x="195579" y="464819"/>
                </a:lnTo>
                <a:lnTo>
                  <a:pt x="195579" y="463549"/>
                </a:lnTo>
                <a:close/>
              </a:path>
              <a:path w="798829" h="472440">
                <a:moveTo>
                  <a:pt x="609600" y="463549"/>
                </a:moveTo>
                <a:lnTo>
                  <a:pt x="605789" y="463549"/>
                </a:lnTo>
                <a:lnTo>
                  <a:pt x="605789" y="464819"/>
                </a:lnTo>
                <a:lnTo>
                  <a:pt x="609600" y="464819"/>
                </a:lnTo>
                <a:lnTo>
                  <a:pt x="609600" y="463549"/>
                </a:lnTo>
                <a:close/>
              </a:path>
              <a:path w="798829" h="472440">
                <a:moveTo>
                  <a:pt x="612139" y="461009"/>
                </a:moveTo>
                <a:lnTo>
                  <a:pt x="189229" y="461009"/>
                </a:lnTo>
                <a:lnTo>
                  <a:pt x="189229" y="463549"/>
                </a:lnTo>
                <a:lnTo>
                  <a:pt x="612139" y="463549"/>
                </a:lnTo>
                <a:lnTo>
                  <a:pt x="612139" y="461009"/>
                </a:lnTo>
                <a:close/>
              </a:path>
              <a:path w="798829" h="472440">
                <a:moveTo>
                  <a:pt x="186689" y="459739"/>
                </a:moveTo>
                <a:lnTo>
                  <a:pt x="182879" y="459739"/>
                </a:lnTo>
                <a:lnTo>
                  <a:pt x="182879" y="461009"/>
                </a:lnTo>
                <a:lnTo>
                  <a:pt x="186689" y="461009"/>
                </a:lnTo>
                <a:lnTo>
                  <a:pt x="186689" y="459739"/>
                </a:lnTo>
                <a:close/>
              </a:path>
              <a:path w="798829" h="472440">
                <a:moveTo>
                  <a:pt x="618489" y="459739"/>
                </a:moveTo>
                <a:lnTo>
                  <a:pt x="615950" y="459739"/>
                </a:lnTo>
                <a:lnTo>
                  <a:pt x="615950" y="461009"/>
                </a:lnTo>
                <a:lnTo>
                  <a:pt x="618489" y="461009"/>
                </a:lnTo>
                <a:lnTo>
                  <a:pt x="618489" y="459739"/>
                </a:lnTo>
                <a:close/>
              </a:path>
              <a:path w="798829" h="472440">
                <a:moveTo>
                  <a:pt x="788670" y="339089"/>
                </a:moveTo>
                <a:lnTo>
                  <a:pt x="786129" y="339089"/>
                </a:lnTo>
                <a:lnTo>
                  <a:pt x="786129" y="344169"/>
                </a:lnTo>
                <a:lnTo>
                  <a:pt x="787400" y="344169"/>
                </a:lnTo>
                <a:lnTo>
                  <a:pt x="787400" y="340359"/>
                </a:lnTo>
                <a:lnTo>
                  <a:pt x="788670" y="340359"/>
                </a:lnTo>
                <a:lnTo>
                  <a:pt x="788670" y="339089"/>
                </a:lnTo>
                <a:close/>
              </a:path>
              <a:path w="798829" h="472440">
                <a:moveTo>
                  <a:pt x="12700" y="339089"/>
                </a:moveTo>
                <a:lnTo>
                  <a:pt x="11429" y="339089"/>
                </a:lnTo>
                <a:lnTo>
                  <a:pt x="11429" y="340359"/>
                </a:lnTo>
                <a:lnTo>
                  <a:pt x="12700" y="340359"/>
                </a:lnTo>
                <a:lnTo>
                  <a:pt x="12700" y="339089"/>
                </a:lnTo>
                <a:close/>
              </a:path>
              <a:path w="798829" h="472440">
                <a:moveTo>
                  <a:pt x="12700" y="331469"/>
                </a:moveTo>
                <a:lnTo>
                  <a:pt x="6350" y="331469"/>
                </a:lnTo>
                <a:lnTo>
                  <a:pt x="6350" y="332739"/>
                </a:lnTo>
                <a:lnTo>
                  <a:pt x="7619" y="332739"/>
                </a:lnTo>
                <a:lnTo>
                  <a:pt x="7619" y="335279"/>
                </a:lnTo>
                <a:lnTo>
                  <a:pt x="8889" y="335279"/>
                </a:lnTo>
                <a:lnTo>
                  <a:pt x="8889" y="339089"/>
                </a:lnTo>
                <a:lnTo>
                  <a:pt x="10159" y="339089"/>
                </a:lnTo>
                <a:lnTo>
                  <a:pt x="10159" y="337819"/>
                </a:lnTo>
                <a:lnTo>
                  <a:pt x="12700" y="337819"/>
                </a:lnTo>
                <a:lnTo>
                  <a:pt x="12700" y="331469"/>
                </a:lnTo>
                <a:close/>
              </a:path>
              <a:path w="798829" h="472440">
                <a:moveTo>
                  <a:pt x="793750" y="331469"/>
                </a:moveTo>
                <a:lnTo>
                  <a:pt x="786129" y="331469"/>
                </a:lnTo>
                <a:lnTo>
                  <a:pt x="786129" y="337819"/>
                </a:lnTo>
                <a:lnTo>
                  <a:pt x="789939" y="337819"/>
                </a:lnTo>
                <a:lnTo>
                  <a:pt x="789939" y="339089"/>
                </a:lnTo>
                <a:lnTo>
                  <a:pt x="791209" y="339089"/>
                </a:lnTo>
                <a:lnTo>
                  <a:pt x="791209" y="335279"/>
                </a:lnTo>
                <a:lnTo>
                  <a:pt x="792479" y="335279"/>
                </a:lnTo>
                <a:lnTo>
                  <a:pt x="792479" y="332739"/>
                </a:lnTo>
                <a:lnTo>
                  <a:pt x="793750" y="332739"/>
                </a:lnTo>
                <a:lnTo>
                  <a:pt x="793750" y="331469"/>
                </a:lnTo>
                <a:close/>
              </a:path>
              <a:path w="798829" h="472440">
                <a:moveTo>
                  <a:pt x="12700" y="325119"/>
                </a:moveTo>
                <a:lnTo>
                  <a:pt x="2539" y="325119"/>
                </a:lnTo>
                <a:lnTo>
                  <a:pt x="2539" y="326389"/>
                </a:lnTo>
                <a:lnTo>
                  <a:pt x="3809" y="326389"/>
                </a:lnTo>
                <a:lnTo>
                  <a:pt x="3809" y="328929"/>
                </a:lnTo>
                <a:lnTo>
                  <a:pt x="5079" y="328929"/>
                </a:lnTo>
                <a:lnTo>
                  <a:pt x="5079" y="331469"/>
                </a:lnTo>
                <a:lnTo>
                  <a:pt x="6350" y="331469"/>
                </a:lnTo>
                <a:lnTo>
                  <a:pt x="6350" y="330199"/>
                </a:lnTo>
                <a:lnTo>
                  <a:pt x="12700" y="330199"/>
                </a:lnTo>
                <a:lnTo>
                  <a:pt x="12700" y="325119"/>
                </a:lnTo>
                <a:close/>
              </a:path>
              <a:path w="798829" h="472440">
                <a:moveTo>
                  <a:pt x="797559" y="325119"/>
                </a:moveTo>
                <a:lnTo>
                  <a:pt x="786129" y="325119"/>
                </a:lnTo>
                <a:lnTo>
                  <a:pt x="786129" y="330199"/>
                </a:lnTo>
                <a:lnTo>
                  <a:pt x="793750" y="330199"/>
                </a:lnTo>
                <a:lnTo>
                  <a:pt x="793750" y="331469"/>
                </a:lnTo>
                <a:lnTo>
                  <a:pt x="795020" y="331469"/>
                </a:lnTo>
                <a:lnTo>
                  <a:pt x="795020" y="328929"/>
                </a:lnTo>
                <a:lnTo>
                  <a:pt x="796289" y="328929"/>
                </a:lnTo>
                <a:lnTo>
                  <a:pt x="796289" y="326389"/>
                </a:lnTo>
                <a:lnTo>
                  <a:pt x="797559" y="326389"/>
                </a:lnTo>
                <a:lnTo>
                  <a:pt x="797559" y="325119"/>
                </a:lnTo>
                <a:close/>
              </a:path>
              <a:path w="798829" h="472440">
                <a:moveTo>
                  <a:pt x="12700" y="318769"/>
                </a:moveTo>
                <a:lnTo>
                  <a:pt x="0" y="318769"/>
                </a:lnTo>
                <a:lnTo>
                  <a:pt x="0" y="322579"/>
                </a:lnTo>
                <a:lnTo>
                  <a:pt x="1269" y="322579"/>
                </a:lnTo>
                <a:lnTo>
                  <a:pt x="1269" y="325119"/>
                </a:lnTo>
                <a:lnTo>
                  <a:pt x="2539" y="325119"/>
                </a:lnTo>
                <a:lnTo>
                  <a:pt x="2539" y="323849"/>
                </a:lnTo>
                <a:lnTo>
                  <a:pt x="12700" y="323849"/>
                </a:lnTo>
                <a:lnTo>
                  <a:pt x="12700" y="318769"/>
                </a:lnTo>
                <a:close/>
              </a:path>
              <a:path w="798829" h="472440">
                <a:moveTo>
                  <a:pt x="798829" y="318769"/>
                </a:moveTo>
                <a:lnTo>
                  <a:pt x="786129" y="318769"/>
                </a:lnTo>
                <a:lnTo>
                  <a:pt x="786129" y="323849"/>
                </a:lnTo>
                <a:lnTo>
                  <a:pt x="797559" y="323849"/>
                </a:lnTo>
                <a:lnTo>
                  <a:pt x="797559" y="325119"/>
                </a:lnTo>
                <a:lnTo>
                  <a:pt x="798829" y="325119"/>
                </a:lnTo>
                <a:lnTo>
                  <a:pt x="798829" y="318769"/>
                </a:lnTo>
                <a:close/>
              </a:path>
              <a:path w="798829" h="472440">
                <a:moveTo>
                  <a:pt x="12700" y="313689"/>
                </a:moveTo>
                <a:lnTo>
                  <a:pt x="0" y="313689"/>
                </a:lnTo>
                <a:lnTo>
                  <a:pt x="0" y="317499"/>
                </a:lnTo>
                <a:lnTo>
                  <a:pt x="12700" y="317499"/>
                </a:lnTo>
                <a:lnTo>
                  <a:pt x="12700" y="313689"/>
                </a:lnTo>
                <a:close/>
              </a:path>
              <a:path w="798829" h="472440">
                <a:moveTo>
                  <a:pt x="798829" y="313689"/>
                </a:moveTo>
                <a:lnTo>
                  <a:pt x="786129" y="313689"/>
                </a:lnTo>
                <a:lnTo>
                  <a:pt x="786129" y="317499"/>
                </a:lnTo>
                <a:lnTo>
                  <a:pt x="798829" y="317499"/>
                </a:lnTo>
                <a:lnTo>
                  <a:pt x="798829" y="313689"/>
                </a:lnTo>
                <a:close/>
              </a:path>
              <a:path w="798829" h="472440">
                <a:moveTo>
                  <a:pt x="12700" y="283209"/>
                </a:moveTo>
                <a:lnTo>
                  <a:pt x="0" y="283209"/>
                </a:lnTo>
                <a:lnTo>
                  <a:pt x="0" y="312419"/>
                </a:lnTo>
                <a:lnTo>
                  <a:pt x="12700" y="312419"/>
                </a:lnTo>
                <a:lnTo>
                  <a:pt x="12700" y="283209"/>
                </a:lnTo>
                <a:close/>
              </a:path>
              <a:path w="798829" h="472440">
                <a:moveTo>
                  <a:pt x="798829" y="283209"/>
                </a:moveTo>
                <a:lnTo>
                  <a:pt x="786129" y="283209"/>
                </a:lnTo>
                <a:lnTo>
                  <a:pt x="786129" y="312419"/>
                </a:lnTo>
                <a:lnTo>
                  <a:pt x="798829" y="312419"/>
                </a:lnTo>
                <a:lnTo>
                  <a:pt x="798829" y="283209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k object 78"/>
          <p:cNvSpPr/>
          <p:nvPr/>
        </p:nvSpPr>
        <p:spPr>
          <a:xfrm>
            <a:off x="5887720" y="6083427"/>
            <a:ext cx="773430" cy="448309"/>
          </a:xfrm>
          <a:custGeom>
            <a:avLst/>
            <a:gdLst/>
            <a:ahLst/>
            <a:cxnLst/>
            <a:rect l="l" t="t" r="r" b="b"/>
            <a:pathLst>
              <a:path w="773429" h="448309">
                <a:moveTo>
                  <a:pt x="11429" y="148463"/>
                </a:moveTo>
                <a:lnTo>
                  <a:pt x="0" y="148463"/>
                </a:lnTo>
                <a:lnTo>
                  <a:pt x="0" y="181483"/>
                </a:lnTo>
                <a:lnTo>
                  <a:pt x="11429" y="181483"/>
                </a:lnTo>
                <a:lnTo>
                  <a:pt x="11429" y="148463"/>
                </a:lnTo>
                <a:close/>
              </a:path>
              <a:path w="773429" h="448309">
                <a:moveTo>
                  <a:pt x="773429" y="148463"/>
                </a:moveTo>
                <a:lnTo>
                  <a:pt x="762000" y="148463"/>
                </a:lnTo>
                <a:lnTo>
                  <a:pt x="762000" y="181483"/>
                </a:lnTo>
                <a:lnTo>
                  <a:pt x="773429" y="181483"/>
                </a:lnTo>
                <a:lnTo>
                  <a:pt x="773429" y="148463"/>
                </a:lnTo>
                <a:close/>
              </a:path>
              <a:path w="773429" h="448309">
                <a:moveTo>
                  <a:pt x="11429" y="143383"/>
                </a:moveTo>
                <a:lnTo>
                  <a:pt x="0" y="143383"/>
                </a:lnTo>
                <a:lnTo>
                  <a:pt x="0" y="147193"/>
                </a:lnTo>
                <a:lnTo>
                  <a:pt x="11429" y="147193"/>
                </a:lnTo>
                <a:lnTo>
                  <a:pt x="11429" y="143383"/>
                </a:lnTo>
                <a:close/>
              </a:path>
              <a:path w="773429" h="448309">
                <a:moveTo>
                  <a:pt x="773429" y="143383"/>
                </a:moveTo>
                <a:lnTo>
                  <a:pt x="762000" y="143383"/>
                </a:lnTo>
                <a:lnTo>
                  <a:pt x="762000" y="147193"/>
                </a:lnTo>
                <a:lnTo>
                  <a:pt x="773429" y="147193"/>
                </a:lnTo>
                <a:lnTo>
                  <a:pt x="773429" y="143383"/>
                </a:lnTo>
                <a:close/>
              </a:path>
              <a:path w="773429" h="448309">
                <a:moveTo>
                  <a:pt x="11429" y="137033"/>
                </a:moveTo>
                <a:lnTo>
                  <a:pt x="0" y="137033"/>
                </a:lnTo>
                <a:lnTo>
                  <a:pt x="0" y="142113"/>
                </a:lnTo>
                <a:lnTo>
                  <a:pt x="11429" y="142113"/>
                </a:lnTo>
                <a:lnTo>
                  <a:pt x="11429" y="137033"/>
                </a:lnTo>
                <a:close/>
              </a:path>
              <a:path w="773429" h="448309">
                <a:moveTo>
                  <a:pt x="773429" y="137033"/>
                </a:moveTo>
                <a:lnTo>
                  <a:pt x="762000" y="137033"/>
                </a:lnTo>
                <a:lnTo>
                  <a:pt x="762000" y="142113"/>
                </a:lnTo>
                <a:lnTo>
                  <a:pt x="773429" y="142113"/>
                </a:lnTo>
                <a:lnTo>
                  <a:pt x="773429" y="137033"/>
                </a:lnTo>
                <a:close/>
              </a:path>
              <a:path w="773429" h="448309">
                <a:moveTo>
                  <a:pt x="11429" y="130683"/>
                </a:moveTo>
                <a:lnTo>
                  <a:pt x="0" y="130683"/>
                </a:lnTo>
                <a:lnTo>
                  <a:pt x="0" y="135763"/>
                </a:lnTo>
                <a:lnTo>
                  <a:pt x="11429" y="135763"/>
                </a:lnTo>
                <a:lnTo>
                  <a:pt x="11429" y="130683"/>
                </a:lnTo>
                <a:close/>
              </a:path>
              <a:path w="773429" h="448309">
                <a:moveTo>
                  <a:pt x="773429" y="130683"/>
                </a:moveTo>
                <a:lnTo>
                  <a:pt x="762000" y="130683"/>
                </a:lnTo>
                <a:lnTo>
                  <a:pt x="762000" y="135763"/>
                </a:lnTo>
                <a:lnTo>
                  <a:pt x="773429" y="135763"/>
                </a:lnTo>
                <a:lnTo>
                  <a:pt x="773429" y="130683"/>
                </a:lnTo>
                <a:close/>
              </a:path>
              <a:path w="773429" h="448309">
                <a:moveTo>
                  <a:pt x="11429" y="124333"/>
                </a:moveTo>
                <a:lnTo>
                  <a:pt x="0" y="124333"/>
                </a:lnTo>
                <a:lnTo>
                  <a:pt x="0" y="129413"/>
                </a:lnTo>
                <a:lnTo>
                  <a:pt x="11429" y="129413"/>
                </a:lnTo>
                <a:lnTo>
                  <a:pt x="11429" y="124333"/>
                </a:lnTo>
                <a:close/>
              </a:path>
              <a:path w="773429" h="448309">
                <a:moveTo>
                  <a:pt x="773429" y="124333"/>
                </a:moveTo>
                <a:lnTo>
                  <a:pt x="762000" y="124333"/>
                </a:lnTo>
                <a:lnTo>
                  <a:pt x="762000" y="129413"/>
                </a:lnTo>
                <a:lnTo>
                  <a:pt x="773429" y="129413"/>
                </a:lnTo>
                <a:lnTo>
                  <a:pt x="773429" y="124333"/>
                </a:lnTo>
                <a:close/>
              </a:path>
              <a:path w="773429" h="448309">
                <a:moveTo>
                  <a:pt x="11429" y="118110"/>
                </a:moveTo>
                <a:lnTo>
                  <a:pt x="1269" y="118110"/>
                </a:lnTo>
                <a:lnTo>
                  <a:pt x="1269" y="121920"/>
                </a:lnTo>
                <a:lnTo>
                  <a:pt x="0" y="121920"/>
                </a:lnTo>
                <a:lnTo>
                  <a:pt x="0" y="123063"/>
                </a:lnTo>
                <a:lnTo>
                  <a:pt x="11429" y="123063"/>
                </a:lnTo>
                <a:lnTo>
                  <a:pt x="11429" y="118110"/>
                </a:lnTo>
                <a:close/>
              </a:path>
              <a:path w="773429" h="448309">
                <a:moveTo>
                  <a:pt x="773429" y="118110"/>
                </a:moveTo>
                <a:lnTo>
                  <a:pt x="762000" y="118110"/>
                </a:lnTo>
                <a:lnTo>
                  <a:pt x="762000" y="123063"/>
                </a:lnTo>
                <a:lnTo>
                  <a:pt x="773429" y="123063"/>
                </a:lnTo>
                <a:lnTo>
                  <a:pt x="773429" y="118110"/>
                </a:lnTo>
                <a:close/>
              </a:path>
              <a:path w="773429" h="448309">
                <a:moveTo>
                  <a:pt x="3809" y="116713"/>
                </a:moveTo>
                <a:lnTo>
                  <a:pt x="2539" y="116713"/>
                </a:lnTo>
                <a:lnTo>
                  <a:pt x="2539" y="118110"/>
                </a:lnTo>
                <a:lnTo>
                  <a:pt x="3809" y="118110"/>
                </a:lnTo>
                <a:lnTo>
                  <a:pt x="3809" y="116713"/>
                </a:lnTo>
                <a:close/>
              </a:path>
              <a:path w="773429" h="448309">
                <a:moveTo>
                  <a:pt x="772159" y="116713"/>
                </a:moveTo>
                <a:lnTo>
                  <a:pt x="770889" y="116713"/>
                </a:lnTo>
                <a:lnTo>
                  <a:pt x="770889" y="118110"/>
                </a:lnTo>
                <a:lnTo>
                  <a:pt x="772159" y="118110"/>
                </a:lnTo>
                <a:lnTo>
                  <a:pt x="772159" y="116713"/>
                </a:lnTo>
                <a:close/>
              </a:path>
              <a:path w="773429" h="448309">
                <a:moveTo>
                  <a:pt x="8889" y="110363"/>
                </a:moveTo>
                <a:lnTo>
                  <a:pt x="7619" y="110363"/>
                </a:lnTo>
                <a:lnTo>
                  <a:pt x="7619" y="113030"/>
                </a:lnTo>
                <a:lnTo>
                  <a:pt x="6350" y="113030"/>
                </a:lnTo>
                <a:lnTo>
                  <a:pt x="6350" y="115570"/>
                </a:lnTo>
                <a:lnTo>
                  <a:pt x="5079" y="115570"/>
                </a:lnTo>
                <a:lnTo>
                  <a:pt x="5079" y="116713"/>
                </a:lnTo>
                <a:lnTo>
                  <a:pt x="11429" y="116713"/>
                </a:lnTo>
                <a:lnTo>
                  <a:pt x="11429" y="111760"/>
                </a:lnTo>
                <a:lnTo>
                  <a:pt x="8889" y="111760"/>
                </a:lnTo>
                <a:lnTo>
                  <a:pt x="8889" y="110363"/>
                </a:lnTo>
                <a:close/>
              </a:path>
              <a:path w="773429" h="448309">
                <a:moveTo>
                  <a:pt x="768350" y="111760"/>
                </a:moveTo>
                <a:lnTo>
                  <a:pt x="762000" y="111760"/>
                </a:lnTo>
                <a:lnTo>
                  <a:pt x="762000" y="116713"/>
                </a:lnTo>
                <a:lnTo>
                  <a:pt x="770889" y="116713"/>
                </a:lnTo>
                <a:lnTo>
                  <a:pt x="770889" y="115570"/>
                </a:lnTo>
                <a:lnTo>
                  <a:pt x="769620" y="115570"/>
                </a:lnTo>
                <a:lnTo>
                  <a:pt x="769620" y="113030"/>
                </a:lnTo>
                <a:lnTo>
                  <a:pt x="768350" y="113030"/>
                </a:lnTo>
                <a:lnTo>
                  <a:pt x="768350" y="111760"/>
                </a:lnTo>
                <a:close/>
              </a:path>
              <a:path w="773429" h="448309">
                <a:moveTo>
                  <a:pt x="11429" y="115443"/>
                </a:moveTo>
                <a:lnTo>
                  <a:pt x="762000" y="115570"/>
                </a:lnTo>
                <a:lnTo>
                  <a:pt x="11429" y="115443"/>
                </a:lnTo>
                <a:close/>
              </a:path>
              <a:path w="773429" h="448309">
                <a:moveTo>
                  <a:pt x="767079" y="110363"/>
                </a:moveTo>
                <a:lnTo>
                  <a:pt x="765809" y="110363"/>
                </a:lnTo>
                <a:lnTo>
                  <a:pt x="765809" y="111760"/>
                </a:lnTo>
                <a:lnTo>
                  <a:pt x="767079" y="111760"/>
                </a:lnTo>
                <a:lnTo>
                  <a:pt x="767079" y="110363"/>
                </a:lnTo>
                <a:close/>
              </a:path>
              <a:path w="773429" h="448309">
                <a:moveTo>
                  <a:pt x="11429" y="109220"/>
                </a:moveTo>
                <a:lnTo>
                  <a:pt x="10159" y="109220"/>
                </a:lnTo>
                <a:lnTo>
                  <a:pt x="10159" y="110363"/>
                </a:lnTo>
                <a:lnTo>
                  <a:pt x="11429" y="110363"/>
                </a:lnTo>
                <a:lnTo>
                  <a:pt x="11429" y="109220"/>
                </a:lnTo>
                <a:close/>
              </a:path>
              <a:path w="773429" h="448309">
                <a:moveTo>
                  <a:pt x="763270" y="105410"/>
                </a:moveTo>
                <a:lnTo>
                  <a:pt x="762000" y="105410"/>
                </a:lnTo>
                <a:lnTo>
                  <a:pt x="762000" y="110363"/>
                </a:lnTo>
                <a:lnTo>
                  <a:pt x="765809" y="110363"/>
                </a:lnTo>
                <a:lnTo>
                  <a:pt x="765809" y="109220"/>
                </a:lnTo>
                <a:lnTo>
                  <a:pt x="764539" y="109220"/>
                </a:lnTo>
                <a:lnTo>
                  <a:pt x="764539" y="106680"/>
                </a:lnTo>
                <a:lnTo>
                  <a:pt x="763270" y="106680"/>
                </a:lnTo>
                <a:lnTo>
                  <a:pt x="763270" y="105410"/>
                </a:lnTo>
                <a:close/>
              </a:path>
              <a:path w="773429" h="448309">
                <a:moveTo>
                  <a:pt x="627379" y="10160"/>
                </a:moveTo>
                <a:lnTo>
                  <a:pt x="147319" y="10160"/>
                </a:lnTo>
                <a:lnTo>
                  <a:pt x="147319" y="11430"/>
                </a:lnTo>
                <a:lnTo>
                  <a:pt x="627379" y="11430"/>
                </a:lnTo>
                <a:lnTo>
                  <a:pt x="627379" y="10160"/>
                </a:lnTo>
                <a:close/>
              </a:path>
              <a:path w="773429" h="448309">
                <a:moveTo>
                  <a:pt x="153669" y="8890"/>
                </a:moveTo>
                <a:lnTo>
                  <a:pt x="151129" y="8890"/>
                </a:lnTo>
                <a:lnTo>
                  <a:pt x="151129" y="10160"/>
                </a:lnTo>
                <a:lnTo>
                  <a:pt x="153669" y="10160"/>
                </a:lnTo>
                <a:lnTo>
                  <a:pt x="153669" y="8890"/>
                </a:lnTo>
                <a:close/>
              </a:path>
              <a:path w="773429" h="448309">
                <a:moveTo>
                  <a:pt x="624839" y="8890"/>
                </a:moveTo>
                <a:lnTo>
                  <a:pt x="619759" y="8890"/>
                </a:lnTo>
                <a:lnTo>
                  <a:pt x="619759" y="10160"/>
                </a:lnTo>
                <a:lnTo>
                  <a:pt x="624839" y="10160"/>
                </a:lnTo>
                <a:lnTo>
                  <a:pt x="624839" y="8890"/>
                </a:lnTo>
                <a:close/>
              </a:path>
              <a:path w="773429" h="448309">
                <a:moveTo>
                  <a:pt x="615950" y="6350"/>
                </a:moveTo>
                <a:lnTo>
                  <a:pt x="157479" y="6350"/>
                </a:lnTo>
                <a:lnTo>
                  <a:pt x="157479" y="8890"/>
                </a:lnTo>
                <a:lnTo>
                  <a:pt x="615950" y="8890"/>
                </a:lnTo>
                <a:lnTo>
                  <a:pt x="615950" y="6350"/>
                </a:lnTo>
                <a:close/>
              </a:path>
              <a:path w="773429" h="448309">
                <a:moveTo>
                  <a:pt x="613409" y="5080"/>
                </a:moveTo>
                <a:lnTo>
                  <a:pt x="160019" y="5080"/>
                </a:lnTo>
                <a:lnTo>
                  <a:pt x="160019" y="6350"/>
                </a:lnTo>
                <a:lnTo>
                  <a:pt x="613409" y="6350"/>
                </a:lnTo>
                <a:lnTo>
                  <a:pt x="613409" y="5080"/>
                </a:lnTo>
                <a:close/>
              </a:path>
              <a:path w="773429" h="448309">
                <a:moveTo>
                  <a:pt x="609600" y="3810"/>
                </a:moveTo>
                <a:lnTo>
                  <a:pt x="163829" y="3810"/>
                </a:lnTo>
                <a:lnTo>
                  <a:pt x="163829" y="5080"/>
                </a:lnTo>
                <a:lnTo>
                  <a:pt x="609600" y="5080"/>
                </a:lnTo>
                <a:lnTo>
                  <a:pt x="609600" y="3810"/>
                </a:lnTo>
                <a:close/>
              </a:path>
              <a:path w="773429" h="448309">
                <a:moveTo>
                  <a:pt x="170179" y="2540"/>
                </a:moveTo>
                <a:lnTo>
                  <a:pt x="167639" y="2540"/>
                </a:lnTo>
                <a:lnTo>
                  <a:pt x="167639" y="3810"/>
                </a:lnTo>
                <a:lnTo>
                  <a:pt x="170179" y="3810"/>
                </a:lnTo>
                <a:lnTo>
                  <a:pt x="170179" y="2540"/>
                </a:lnTo>
                <a:close/>
              </a:path>
              <a:path w="773429" h="448309">
                <a:moveTo>
                  <a:pt x="605789" y="2540"/>
                </a:moveTo>
                <a:lnTo>
                  <a:pt x="601979" y="2540"/>
                </a:lnTo>
                <a:lnTo>
                  <a:pt x="601979" y="3810"/>
                </a:lnTo>
                <a:lnTo>
                  <a:pt x="605789" y="3810"/>
                </a:lnTo>
                <a:lnTo>
                  <a:pt x="605789" y="2540"/>
                </a:lnTo>
                <a:close/>
              </a:path>
              <a:path w="773429" h="448309">
                <a:moveTo>
                  <a:pt x="598169" y="0"/>
                </a:moveTo>
                <a:lnTo>
                  <a:pt x="173989" y="0"/>
                </a:lnTo>
                <a:lnTo>
                  <a:pt x="173989" y="2540"/>
                </a:lnTo>
                <a:lnTo>
                  <a:pt x="598169" y="2540"/>
                </a:lnTo>
                <a:lnTo>
                  <a:pt x="598169" y="0"/>
                </a:lnTo>
                <a:close/>
              </a:path>
              <a:path w="773429" h="448309">
                <a:moveTo>
                  <a:pt x="11429" y="181483"/>
                </a:moveTo>
                <a:lnTo>
                  <a:pt x="0" y="181483"/>
                </a:lnTo>
                <a:lnTo>
                  <a:pt x="0" y="265303"/>
                </a:lnTo>
                <a:lnTo>
                  <a:pt x="11429" y="265303"/>
                </a:lnTo>
                <a:lnTo>
                  <a:pt x="11429" y="181483"/>
                </a:lnTo>
                <a:close/>
              </a:path>
              <a:path w="773429" h="448309">
                <a:moveTo>
                  <a:pt x="773429" y="181483"/>
                </a:moveTo>
                <a:lnTo>
                  <a:pt x="762000" y="181483"/>
                </a:lnTo>
                <a:lnTo>
                  <a:pt x="762000" y="265303"/>
                </a:lnTo>
                <a:lnTo>
                  <a:pt x="773429" y="265303"/>
                </a:lnTo>
                <a:lnTo>
                  <a:pt x="773429" y="181483"/>
                </a:lnTo>
                <a:close/>
              </a:path>
              <a:path w="773429" h="448309">
                <a:moveTo>
                  <a:pt x="11429" y="265303"/>
                </a:moveTo>
                <a:lnTo>
                  <a:pt x="0" y="265303"/>
                </a:lnTo>
                <a:lnTo>
                  <a:pt x="0" y="270383"/>
                </a:lnTo>
                <a:lnTo>
                  <a:pt x="11429" y="270383"/>
                </a:lnTo>
                <a:lnTo>
                  <a:pt x="11429" y="265303"/>
                </a:lnTo>
                <a:close/>
              </a:path>
              <a:path w="773429" h="448309">
                <a:moveTo>
                  <a:pt x="773429" y="265303"/>
                </a:moveTo>
                <a:lnTo>
                  <a:pt x="762000" y="265303"/>
                </a:lnTo>
                <a:lnTo>
                  <a:pt x="762000" y="270383"/>
                </a:lnTo>
                <a:lnTo>
                  <a:pt x="773429" y="270383"/>
                </a:lnTo>
                <a:lnTo>
                  <a:pt x="773429" y="265303"/>
                </a:lnTo>
                <a:close/>
              </a:path>
              <a:path w="773429" h="448309">
                <a:moveTo>
                  <a:pt x="605789" y="446913"/>
                </a:moveTo>
                <a:lnTo>
                  <a:pt x="170179" y="446913"/>
                </a:lnTo>
                <a:lnTo>
                  <a:pt x="170179" y="448183"/>
                </a:lnTo>
                <a:lnTo>
                  <a:pt x="605789" y="448183"/>
                </a:lnTo>
                <a:lnTo>
                  <a:pt x="605789" y="446913"/>
                </a:lnTo>
                <a:close/>
              </a:path>
              <a:path w="773429" h="448309">
                <a:moveTo>
                  <a:pt x="167639" y="445643"/>
                </a:moveTo>
                <a:lnTo>
                  <a:pt x="165100" y="445643"/>
                </a:lnTo>
                <a:lnTo>
                  <a:pt x="165100" y="446913"/>
                </a:lnTo>
                <a:lnTo>
                  <a:pt x="167639" y="446913"/>
                </a:lnTo>
                <a:lnTo>
                  <a:pt x="167639" y="445643"/>
                </a:lnTo>
                <a:close/>
              </a:path>
              <a:path w="773429" h="448309">
                <a:moveTo>
                  <a:pt x="612139" y="445643"/>
                </a:moveTo>
                <a:lnTo>
                  <a:pt x="608329" y="445643"/>
                </a:lnTo>
                <a:lnTo>
                  <a:pt x="608329" y="446913"/>
                </a:lnTo>
                <a:lnTo>
                  <a:pt x="612139" y="446913"/>
                </a:lnTo>
                <a:lnTo>
                  <a:pt x="612139" y="445643"/>
                </a:lnTo>
                <a:close/>
              </a:path>
              <a:path w="773429" h="448309">
                <a:moveTo>
                  <a:pt x="614679" y="443103"/>
                </a:moveTo>
                <a:lnTo>
                  <a:pt x="161289" y="443103"/>
                </a:lnTo>
                <a:lnTo>
                  <a:pt x="161289" y="445643"/>
                </a:lnTo>
                <a:lnTo>
                  <a:pt x="614679" y="445643"/>
                </a:lnTo>
                <a:lnTo>
                  <a:pt x="614679" y="443103"/>
                </a:lnTo>
                <a:close/>
              </a:path>
              <a:path w="773429" h="448309">
                <a:moveTo>
                  <a:pt x="621029" y="440563"/>
                </a:moveTo>
                <a:lnTo>
                  <a:pt x="154939" y="440563"/>
                </a:lnTo>
                <a:lnTo>
                  <a:pt x="154939" y="443103"/>
                </a:lnTo>
                <a:lnTo>
                  <a:pt x="158750" y="443103"/>
                </a:lnTo>
                <a:lnTo>
                  <a:pt x="158750" y="441833"/>
                </a:lnTo>
                <a:lnTo>
                  <a:pt x="621029" y="441833"/>
                </a:lnTo>
                <a:lnTo>
                  <a:pt x="621029" y="440563"/>
                </a:lnTo>
                <a:close/>
              </a:path>
              <a:path w="773429" h="448309">
                <a:moveTo>
                  <a:pt x="621029" y="441833"/>
                </a:moveTo>
                <a:lnTo>
                  <a:pt x="618490" y="441833"/>
                </a:lnTo>
                <a:lnTo>
                  <a:pt x="618490" y="443103"/>
                </a:lnTo>
                <a:lnTo>
                  <a:pt x="621029" y="443103"/>
                </a:lnTo>
                <a:lnTo>
                  <a:pt x="621029" y="441833"/>
                </a:lnTo>
                <a:close/>
              </a:path>
              <a:path w="773429" h="448309">
                <a:moveTo>
                  <a:pt x="151129" y="439293"/>
                </a:moveTo>
                <a:lnTo>
                  <a:pt x="148589" y="439293"/>
                </a:lnTo>
                <a:lnTo>
                  <a:pt x="148589" y="440563"/>
                </a:lnTo>
                <a:lnTo>
                  <a:pt x="151129" y="440563"/>
                </a:lnTo>
                <a:lnTo>
                  <a:pt x="151129" y="439293"/>
                </a:lnTo>
                <a:close/>
              </a:path>
              <a:path w="773429" h="448309">
                <a:moveTo>
                  <a:pt x="627379" y="439293"/>
                </a:moveTo>
                <a:lnTo>
                  <a:pt x="623570" y="439293"/>
                </a:lnTo>
                <a:lnTo>
                  <a:pt x="623570" y="440563"/>
                </a:lnTo>
                <a:lnTo>
                  <a:pt x="627379" y="440563"/>
                </a:lnTo>
                <a:lnTo>
                  <a:pt x="627379" y="439293"/>
                </a:lnTo>
                <a:close/>
              </a:path>
              <a:path w="773429" h="448309">
                <a:moveTo>
                  <a:pt x="629920" y="436753"/>
                </a:moveTo>
                <a:lnTo>
                  <a:pt x="146050" y="436753"/>
                </a:lnTo>
                <a:lnTo>
                  <a:pt x="146050" y="439293"/>
                </a:lnTo>
                <a:lnTo>
                  <a:pt x="629920" y="439293"/>
                </a:lnTo>
                <a:lnTo>
                  <a:pt x="629920" y="436753"/>
                </a:lnTo>
                <a:close/>
              </a:path>
              <a:path w="773429" h="448309">
                <a:moveTo>
                  <a:pt x="765809" y="340233"/>
                </a:moveTo>
                <a:lnTo>
                  <a:pt x="762000" y="340233"/>
                </a:lnTo>
                <a:lnTo>
                  <a:pt x="762000" y="345313"/>
                </a:lnTo>
                <a:lnTo>
                  <a:pt x="763270" y="345313"/>
                </a:lnTo>
                <a:lnTo>
                  <a:pt x="763270" y="342773"/>
                </a:lnTo>
                <a:lnTo>
                  <a:pt x="764539" y="342773"/>
                </a:lnTo>
                <a:lnTo>
                  <a:pt x="764539" y="341503"/>
                </a:lnTo>
                <a:lnTo>
                  <a:pt x="765809" y="341503"/>
                </a:lnTo>
                <a:lnTo>
                  <a:pt x="765809" y="340233"/>
                </a:lnTo>
                <a:close/>
              </a:path>
              <a:path w="773429" h="448309">
                <a:moveTo>
                  <a:pt x="11429" y="340233"/>
                </a:moveTo>
                <a:lnTo>
                  <a:pt x="10159" y="340233"/>
                </a:lnTo>
                <a:lnTo>
                  <a:pt x="10159" y="341503"/>
                </a:lnTo>
                <a:lnTo>
                  <a:pt x="11429" y="341503"/>
                </a:lnTo>
                <a:lnTo>
                  <a:pt x="11429" y="340233"/>
                </a:lnTo>
                <a:close/>
              </a:path>
              <a:path w="773429" h="448309">
                <a:moveTo>
                  <a:pt x="8889" y="338963"/>
                </a:moveTo>
                <a:lnTo>
                  <a:pt x="7619" y="338963"/>
                </a:lnTo>
                <a:lnTo>
                  <a:pt x="7619" y="340233"/>
                </a:lnTo>
                <a:lnTo>
                  <a:pt x="8889" y="340233"/>
                </a:lnTo>
                <a:lnTo>
                  <a:pt x="8889" y="338963"/>
                </a:lnTo>
                <a:close/>
              </a:path>
              <a:path w="773429" h="448309">
                <a:moveTo>
                  <a:pt x="770889" y="333883"/>
                </a:moveTo>
                <a:lnTo>
                  <a:pt x="762000" y="333883"/>
                </a:lnTo>
                <a:lnTo>
                  <a:pt x="762000" y="338963"/>
                </a:lnTo>
                <a:lnTo>
                  <a:pt x="767079" y="338963"/>
                </a:lnTo>
                <a:lnTo>
                  <a:pt x="767079" y="340233"/>
                </a:lnTo>
                <a:lnTo>
                  <a:pt x="768350" y="340233"/>
                </a:lnTo>
                <a:lnTo>
                  <a:pt x="768350" y="336423"/>
                </a:lnTo>
                <a:lnTo>
                  <a:pt x="769620" y="336423"/>
                </a:lnTo>
                <a:lnTo>
                  <a:pt x="769620" y="335153"/>
                </a:lnTo>
                <a:lnTo>
                  <a:pt x="770889" y="335153"/>
                </a:lnTo>
                <a:lnTo>
                  <a:pt x="770889" y="333883"/>
                </a:lnTo>
                <a:close/>
              </a:path>
              <a:path w="773429" h="448309">
                <a:moveTo>
                  <a:pt x="11429" y="333883"/>
                </a:moveTo>
                <a:lnTo>
                  <a:pt x="3809" y="333883"/>
                </a:lnTo>
                <a:lnTo>
                  <a:pt x="3809" y="335153"/>
                </a:lnTo>
                <a:lnTo>
                  <a:pt x="5079" y="335153"/>
                </a:lnTo>
                <a:lnTo>
                  <a:pt x="5079" y="336423"/>
                </a:lnTo>
                <a:lnTo>
                  <a:pt x="6350" y="336423"/>
                </a:lnTo>
                <a:lnTo>
                  <a:pt x="6350" y="338963"/>
                </a:lnTo>
                <a:lnTo>
                  <a:pt x="11429" y="338963"/>
                </a:lnTo>
                <a:lnTo>
                  <a:pt x="11429" y="333883"/>
                </a:lnTo>
                <a:close/>
              </a:path>
              <a:path w="773429" h="448309">
                <a:moveTo>
                  <a:pt x="773429" y="327533"/>
                </a:moveTo>
                <a:lnTo>
                  <a:pt x="762000" y="327533"/>
                </a:lnTo>
                <a:lnTo>
                  <a:pt x="762000" y="332613"/>
                </a:lnTo>
                <a:lnTo>
                  <a:pt x="772159" y="332613"/>
                </a:lnTo>
                <a:lnTo>
                  <a:pt x="772159" y="333883"/>
                </a:lnTo>
                <a:lnTo>
                  <a:pt x="773429" y="333883"/>
                </a:lnTo>
                <a:lnTo>
                  <a:pt x="773429" y="327533"/>
                </a:lnTo>
                <a:close/>
              </a:path>
              <a:path w="773429" h="448309">
                <a:moveTo>
                  <a:pt x="11429" y="327533"/>
                </a:moveTo>
                <a:lnTo>
                  <a:pt x="0" y="327533"/>
                </a:lnTo>
                <a:lnTo>
                  <a:pt x="0" y="330073"/>
                </a:lnTo>
                <a:lnTo>
                  <a:pt x="1269" y="330073"/>
                </a:lnTo>
                <a:lnTo>
                  <a:pt x="1269" y="332613"/>
                </a:lnTo>
                <a:lnTo>
                  <a:pt x="11429" y="332613"/>
                </a:lnTo>
                <a:lnTo>
                  <a:pt x="11429" y="327533"/>
                </a:lnTo>
                <a:close/>
              </a:path>
              <a:path w="773429" h="448309">
                <a:moveTo>
                  <a:pt x="11429" y="319913"/>
                </a:moveTo>
                <a:lnTo>
                  <a:pt x="0" y="319913"/>
                </a:lnTo>
                <a:lnTo>
                  <a:pt x="0" y="326263"/>
                </a:lnTo>
                <a:lnTo>
                  <a:pt x="11429" y="326263"/>
                </a:lnTo>
                <a:lnTo>
                  <a:pt x="11429" y="319913"/>
                </a:lnTo>
                <a:close/>
              </a:path>
              <a:path w="773429" h="448309">
                <a:moveTo>
                  <a:pt x="773429" y="319913"/>
                </a:moveTo>
                <a:lnTo>
                  <a:pt x="762000" y="319913"/>
                </a:lnTo>
                <a:lnTo>
                  <a:pt x="762000" y="326263"/>
                </a:lnTo>
                <a:lnTo>
                  <a:pt x="773429" y="326263"/>
                </a:lnTo>
                <a:lnTo>
                  <a:pt x="773429" y="319913"/>
                </a:lnTo>
                <a:close/>
              </a:path>
              <a:path w="773429" h="448309">
                <a:moveTo>
                  <a:pt x="11429" y="313563"/>
                </a:moveTo>
                <a:lnTo>
                  <a:pt x="0" y="313563"/>
                </a:lnTo>
                <a:lnTo>
                  <a:pt x="0" y="318643"/>
                </a:lnTo>
                <a:lnTo>
                  <a:pt x="11429" y="318643"/>
                </a:lnTo>
                <a:lnTo>
                  <a:pt x="11429" y="313563"/>
                </a:lnTo>
                <a:close/>
              </a:path>
              <a:path w="773429" h="448309">
                <a:moveTo>
                  <a:pt x="773429" y="313563"/>
                </a:moveTo>
                <a:lnTo>
                  <a:pt x="762000" y="313563"/>
                </a:lnTo>
                <a:lnTo>
                  <a:pt x="762000" y="318643"/>
                </a:lnTo>
                <a:lnTo>
                  <a:pt x="773429" y="318643"/>
                </a:lnTo>
                <a:lnTo>
                  <a:pt x="773429" y="313563"/>
                </a:lnTo>
                <a:close/>
              </a:path>
              <a:path w="773429" h="448309">
                <a:moveTo>
                  <a:pt x="11429" y="307213"/>
                </a:moveTo>
                <a:lnTo>
                  <a:pt x="0" y="307213"/>
                </a:lnTo>
                <a:lnTo>
                  <a:pt x="0" y="312293"/>
                </a:lnTo>
                <a:lnTo>
                  <a:pt x="11429" y="312293"/>
                </a:lnTo>
                <a:lnTo>
                  <a:pt x="11429" y="307213"/>
                </a:lnTo>
                <a:close/>
              </a:path>
              <a:path w="773429" h="448309">
                <a:moveTo>
                  <a:pt x="773429" y="307213"/>
                </a:moveTo>
                <a:lnTo>
                  <a:pt x="762000" y="307213"/>
                </a:lnTo>
                <a:lnTo>
                  <a:pt x="762000" y="312293"/>
                </a:lnTo>
                <a:lnTo>
                  <a:pt x="773429" y="312293"/>
                </a:lnTo>
                <a:lnTo>
                  <a:pt x="773429" y="307213"/>
                </a:lnTo>
                <a:close/>
              </a:path>
              <a:path w="773429" h="448309">
                <a:moveTo>
                  <a:pt x="11429" y="302133"/>
                </a:moveTo>
                <a:lnTo>
                  <a:pt x="0" y="302133"/>
                </a:lnTo>
                <a:lnTo>
                  <a:pt x="0" y="305943"/>
                </a:lnTo>
                <a:lnTo>
                  <a:pt x="11429" y="305943"/>
                </a:lnTo>
                <a:lnTo>
                  <a:pt x="11429" y="302133"/>
                </a:lnTo>
                <a:close/>
              </a:path>
              <a:path w="773429" h="448309">
                <a:moveTo>
                  <a:pt x="773429" y="302133"/>
                </a:moveTo>
                <a:lnTo>
                  <a:pt x="762000" y="302133"/>
                </a:lnTo>
                <a:lnTo>
                  <a:pt x="762000" y="305943"/>
                </a:lnTo>
                <a:lnTo>
                  <a:pt x="773429" y="305943"/>
                </a:lnTo>
                <a:lnTo>
                  <a:pt x="773429" y="302133"/>
                </a:lnTo>
                <a:close/>
              </a:path>
              <a:path w="773429" h="448309">
                <a:moveTo>
                  <a:pt x="11429" y="271653"/>
                </a:moveTo>
                <a:lnTo>
                  <a:pt x="0" y="271653"/>
                </a:lnTo>
                <a:lnTo>
                  <a:pt x="0" y="300863"/>
                </a:lnTo>
                <a:lnTo>
                  <a:pt x="11429" y="300863"/>
                </a:lnTo>
                <a:lnTo>
                  <a:pt x="11429" y="271653"/>
                </a:lnTo>
                <a:close/>
              </a:path>
              <a:path w="773429" h="448309">
                <a:moveTo>
                  <a:pt x="773429" y="271653"/>
                </a:moveTo>
                <a:lnTo>
                  <a:pt x="762000" y="271653"/>
                </a:lnTo>
                <a:lnTo>
                  <a:pt x="762000" y="300863"/>
                </a:lnTo>
                <a:lnTo>
                  <a:pt x="773429" y="300863"/>
                </a:lnTo>
                <a:lnTo>
                  <a:pt x="773429" y="271653"/>
                </a:lnTo>
                <a:close/>
              </a:path>
            </a:pathLst>
          </a:custGeom>
          <a:solidFill>
            <a:srgbClr val="007B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k object 79"/>
          <p:cNvSpPr/>
          <p:nvPr/>
        </p:nvSpPr>
        <p:spPr>
          <a:xfrm>
            <a:off x="5899150" y="6094857"/>
            <a:ext cx="750570" cy="425450"/>
          </a:xfrm>
          <a:custGeom>
            <a:avLst/>
            <a:gdLst/>
            <a:ahLst/>
            <a:cxnLst/>
            <a:rect l="l" t="t" r="r" b="b"/>
            <a:pathLst>
              <a:path w="750570" h="425450">
                <a:moveTo>
                  <a:pt x="11429" y="137033"/>
                </a:moveTo>
                <a:lnTo>
                  <a:pt x="0" y="137033"/>
                </a:lnTo>
                <a:lnTo>
                  <a:pt x="0" y="164973"/>
                </a:lnTo>
                <a:lnTo>
                  <a:pt x="11429" y="164973"/>
                </a:lnTo>
                <a:lnTo>
                  <a:pt x="11429" y="137033"/>
                </a:lnTo>
                <a:close/>
              </a:path>
              <a:path w="750570" h="425450">
                <a:moveTo>
                  <a:pt x="750570" y="137033"/>
                </a:moveTo>
                <a:lnTo>
                  <a:pt x="739140" y="137033"/>
                </a:lnTo>
                <a:lnTo>
                  <a:pt x="739140" y="164973"/>
                </a:lnTo>
                <a:lnTo>
                  <a:pt x="750570" y="164973"/>
                </a:lnTo>
                <a:lnTo>
                  <a:pt x="750570" y="137033"/>
                </a:lnTo>
                <a:close/>
              </a:path>
              <a:path w="750570" h="425450">
                <a:moveTo>
                  <a:pt x="11429" y="131953"/>
                </a:moveTo>
                <a:lnTo>
                  <a:pt x="0" y="131953"/>
                </a:lnTo>
                <a:lnTo>
                  <a:pt x="0" y="135763"/>
                </a:lnTo>
                <a:lnTo>
                  <a:pt x="11429" y="135763"/>
                </a:lnTo>
                <a:lnTo>
                  <a:pt x="11429" y="131953"/>
                </a:lnTo>
                <a:close/>
              </a:path>
              <a:path w="750570" h="425450">
                <a:moveTo>
                  <a:pt x="750570" y="131953"/>
                </a:moveTo>
                <a:lnTo>
                  <a:pt x="739140" y="131953"/>
                </a:lnTo>
                <a:lnTo>
                  <a:pt x="739140" y="135763"/>
                </a:lnTo>
                <a:lnTo>
                  <a:pt x="750570" y="135763"/>
                </a:lnTo>
                <a:lnTo>
                  <a:pt x="750570" y="131953"/>
                </a:lnTo>
                <a:close/>
              </a:path>
              <a:path w="750570" h="425450">
                <a:moveTo>
                  <a:pt x="11429" y="125603"/>
                </a:moveTo>
                <a:lnTo>
                  <a:pt x="0" y="125603"/>
                </a:lnTo>
                <a:lnTo>
                  <a:pt x="0" y="130683"/>
                </a:lnTo>
                <a:lnTo>
                  <a:pt x="11429" y="130683"/>
                </a:lnTo>
                <a:lnTo>
                  <a:pt x="11429" y="125603"/>
                </a:lnTo>
                <a:close/>
              </a:path>
              <a:path w="750570" h="425450">
                <a:moveTo>
                  <a:pt x="750570" y="125603"/>
                </a:moveTo>
                <a:lnTo>
                  <a:pt x="739140" y="125603"/>
                </a:lnTo>
                <a:lnTo>
                  <a:pt x="739140" y="130683"/>
                </a:lnTo>
                <a:lnTo>
                  <a:pt x="750570" y="130683"/>
                </a:lnTo>
                <a:lnTo>
                  <a:pt x="750570" y="125603"/>
                </a:lnTo>
                <a:close/>
              </a:path>
              <a:path w="750570" h="425450">
                <a:moveTo>
                  <a:pt x="11429" y="119253"/>
                </a:moveTo>
                <a:lnTo>
                  <a:pt x="0" y="119253"/>
                </a:lnTo>
                <a:lnTo>
                  <a:pt x="0" y="124333"/>
                </a:lnTo>
                <a:lnTo>
                  <a:pt x="11429" y="124333"/>
                </a:lnTo>
                <a:lnTo>
                  <a:pt x="11429" y="119253"/>
                </a:lnTo>
                <a:close/>
              </a:path>
              <a:path w="750570" h="425450">
                <a:moveTo>
                  <a:pt x="750570" y="119253"/>
                </a:moveTo>
                <a:lnTo>
                  <a:pt x="739140" y="119253"/>
                </a:lnTo>
                <a:lnTo>
                  <a:pt x="739140" y="124333"/>
                </a:lnTo>
                <a:lnTo>
                  <a:pt x="750570" y="124333"/>
                </a:lnTo>
                <a:lnTo>
                  <a:pt x="750570" y="119253"/>
                </a:lnTo>
                <a:close/>
              </a:path>
              <a:path w="750570" h="425450">
                <a:moveTo>
                  <a:pt x="11429" y="112903"/>
                </a:moveTo>
                <a:lnTo>
                  <a:pt x="0" y="112903"/>
                </a:lnTo>
                <a:lnTo>
                  <a:pt x="0" y="117983"/>
                </a:lnTo>
                <a:lnTo>
                  <a:pt x="11429" y="117983"/>
                </a:lnTo>
                <a:lnTo>
                  <a:pt x="11429" y="112903"/>
                </a:lnTo>
                <a:close/>
              </a:path>
              <a:path w="750570" h="425450">
                <a:moveTo>
                  <a:pt x="750570" y="112903"/>
                </a:moveTo>
                <a:lnTo>
                  <a:pt x="739140" y="112903"/>
                </a:lnTo>
                <a:lnTo>
                  <a:pt x="739140" y="117983"/>
                </a:lnTo>
                <a:lnTo>
                  <a:pt x="750570" y="117983"/>
                </a:lnTo>
                <a:lnTo>
                  <a:pt x="750570" y="112903"/>
                </a:lnTo>
                <a:close/>
              </a:path>
              <a:path w="750570" h="425450">
                <a:moveTo>
                  <a:pt x="11429" y="106553"/>
                </a:moveTo>
                <a:lnTo>
                  <a:pt x="0" y="106553"/>
                </a:lnTo>
                <a:lnTo>
                  <a:pt x="0" y="111633"/>
                </a:lnTo>
                <a:lnTo>
                  <a:pt x="11429" y="111633"/>
                </a:lnTo>
                <a:lnTo>
                  <a:pt x="11429" y="106553"/>
                </a:lnTo>
                <a:close/>
              </a:path>
              <a:path w="750570" h="425450">
                <a:moveTo>
                  <a:pt x="750570" y="106553"/>
                </a:moveTo>
                <a:lnTo>
                  <a:pt x="739140" y="106553"/>
                </a:lnTo>
                <a:lnTo>
                  <a:pt x="739140" y="111633"/>
                </a:lnTo>
                <a:lnTo>
                  <a:pt x="750570" y="111633"/>
                </a:lnTo>
                <a:lnTo>
                  <a:pt x="750570" y="106553"/>
                </a:lnTo>
                <a:close/>
              </a:path>
              <a:path w="750570" h="425450">
                <a:moveTo>
                  <a:pt x="11429" y="100203"/>
                </a:moveTo>
                <a:lnTo>
                  <a:pt x="0" y="100203"/>
                </a:lnTo>
                <a:lnTo>
                  <a:pt x="0" y="105283"/>
                </a:lnTo>
                <a:lnTo>
                  <a:pt x="11429" y="105283"/>
                </a:lnTo>
                <a:lnTo>
                  <a:pt x="11429" y="100203"/>
                </a:lnTo>
                <a:close/>
              </a:path>
              <a:path w="750570" h="425450">
                <a:moveTo>
                  <a:pt x="750570" y="100203"/>
                </a:moveTo>
                <a:lnTo>
                  <a:pt x="739140" y="100203"/>
                </a:lnTo>
                <a:lnTo>
                  <a:pt x="739140" y="105283"/>
                </a:lnTo>
                <a:lnTo>
                  <a:pt x="750570" y="105283"/>
                </a:lnTo>
                <a:lnTo>
                  <a:pt x="750570" y="100203"/>
                </a:lnTo>
                <a:close/>
              </a:path>
              <a:path w="750570" h="425450">
                <a:moveTo>
                  <a:pt x="3810" y="91440"/>
                </a:moveTo>
                <a:lnTo>
                  <a:pt x="2539" y="91440"/>
                </a:lnTo>
                <a:lnTo>
                  <a:pt x="2539" y="93980"/>
                </a:lnTo>
                <a:lnTo>
                  <a:pt x="1270" y="93980"/>
                </a:lnTo>
                <a:lnTo>
                  <a:pt x="1270" y="95250"/>
                </a:lnTo>
                <a:lnTo>
                  <a:pt x="0" y="95250"/>
                </a:lnTo>
                <a:lnTo>
                  <a:pt x="0" y="98933"/>
                </a:lnTo>
                <a:lnTo>
                  <a:pt x="11429" y="98933"/>
                </a:lnTo>
                <a:lnTo>
                  <a:pt x="11429" y="92583"/>
                </a:lnTo>
                <a:lnTo>
                  <a:pt x="3810" y="92583"/>
                </a:lnTo>
                <a:lnTo>
                  <a:pt x="3810" y="91440"/>
                </a:lnTo>
                <a:close/>
              </a:path>
              <a:path w="750570" h="425450">
                <a:moveTo>
                  <a:pt x="750570" y="91440"/>
                </a:moveTo>
                <a:lnTo>
                  <a:pt x="749300" y="91440"/>
                </a:lnTo>
                <a:lnTo>
                  <a:pt x="749300" y="92583"/>
                </a:lnTo>
                <a:lnTo>
                  <a:pt x="739140" y="92583"/>
                </a:lnTo>
                <a:lnTo>
                  <a:pt x="739140" y="98933"/>
                </a:lnTo>
                <a:lnTo>
                  <a:pt x="750570" y="98933"/>
                </a:lnTo>
                <a:lnTo>
                  <a:pt x="750570" y="91440"/>
                </a:lnTo>
                <a:close/>
              </a:path>
              <a:path w="750570" h="425450">
                <a:moveTo>
                  <a:pt x="11429" y="97663"/>
                </a:moveTo>
                <a:lnTo>
                  <a:pt x="739140" y="97790"/>
                </a:lnTo>
                <a:lnTo>
                  <a:pt x="11429" y="97663"/>
                </a:lnTo>
                <a:close/>
              </a:path>
              <a:path w="750570" h="425450">
                <a:moveTo>
                  <a:pt x="11429" y="87630"/>
                </a:moveTo>
                <a:lnTo>
                  <a:pt x="6350" y="87630"/>
                </a:lnTo>
                <a:lnTo>
                  <a:pt x="6350" y="88900"/>
                </a:lnTo>
                <a:lnTo>
                  <a:pt x="5079" y="88900"/>
                </a:lnTo>
                <a:lnTo>
                  <a:pt x="5079" y="91440"/>
                </a:lnTo>
                <a:lnTo>
                  <a:pt x="11429" y="91440"/>
                </a:lnTo>
                <a:lnTo>
                  <a:pt x="11429" y="87630"/>
                </a:lnTo>
                <a:close/>
              </a:path>
              <a:path w="750570" h="425450">
                <a:moveTo>
                  <a:pt x="746759" y="87630"/>
                </a:moveTo>
                <a:lnTo>
                  <a:pt x="739140" y="87630"/>
                </a:lnTo>
                <a:lnTo>
                  <a:pt x="739140" y="91440"/>
                </a:lnTo>
                <a:lnTo>
                  <a:pt x="748029" y="91440"/>
                </a:lnTo>
                <a:lnTo>
                  <a:pt x="748029" y="88900"/>
                </a:lnTo>
                <a:lnTo>
                  <a:pt x="746759" y="88900"/>
                </a:lnTo>
                <a:lnTo>
                  <a:pt x="746759" y="87630"/>
                </a:lnTo>
                <a:close/>
              </a:path>
              <a:path w="750570" h="425450">
                <a:moveTo>
                  <a:pt x="8889" y="86233"/>
                </a:moveTo>
                <a:lnTo>
                  <a:pt x="7620" y="86233"/>
                </a:lnTo>
                <a:lnTo>
                  <a:pt x="7620" y="87630"/>
                </a:lnTo>
                <a:lnTo>
                  <a:pt x="8889" y="87630"/>
                </a:lnTo>
                <a:lnTo>
                  <a:pt x="8889" y="86233"/>
                </a:lnTo>
                <a:close/>
              </a:path>
              <a:path w="750570" h="425450">
                <a:moveTo>
                  <a:pt x="745490" y="86233"/>
                </a:moveTo>
                <a:lnTo>
                  <a:pt x="744220" y="86233"/>
                </a:lnTo>
                <a:lnTo>
                  <a:pt x="744220" y="87630"/>
                </a:lnTo>
                <a:lnTo>
                  <a:pt x="745490" y="87630"/>
                </a:lnTo>
                <a:lnTo>
                  <a:pt x="745490" y="86233"/>
                </a:lnTo>
                <a:close/>
              </a:path>
              <a:path w="750570" h="425450">
                <a:moveTo>
                  <a:pt x="739140" y="86233"/>
                </a:moveTo>
                <a:lnTo>
                  <a:pt x="11429" y="86233"/>
                </a:lnTo>
                <a:lnTo>
                  <a:pt x="739140" y="86233"/>
                </a:lnTo>
                <a:close/>
              </a:path>
              <a:path w="750570" h="425450">
                <a:moveTo>
                  <a:pt x="11429" y="85090"/>
                </a:moveTo>
                <a:lnTo>
                  <a:pt x="10160" y="85090"/>
                </a:lnTo>
                <a:lnTo>
                  <a:pt x="10160" y="86233"/>
                </a:lnTo>
                <a:lnTo>
                  <a:pt x="11429" y="86233"/>
                </a:lnTo>
                <a:lnTo>
                  <a:pt x="11429" y="85090"/>
                </a:lnTo>
                <a:close/>
              </a:path>
              <a:path w="750570" h="425450">
                <a:moveTo>
                  <a:pt x="740409" y="81280"/>
                </a:moveTo>
                <a:lnTo>
                  <a:pt x="739140" y="81280"/>
                </a:lnTo>
                <a:lnTo>
                  <a:pt x="739140" y="86233"/>
                </a:lnTo>
                <a:lnTo>
                  <a:pt x="742950" y="86233"/>
                </a:lnTo>
                <a:lnTo>
                  <a:pt x="742950" y="85090"/>
                </a:lnTo>
                <a:lnTo>
                  <a:pt x="741679" y="85090"/>
                </a:lnTo>
                <a:lnTo>
                  <a:pt x="741679" y="82550"/>
                </a:lnTo>
                <a:lnTo>
                  <a:pt x="740409" y="82550"/>
                </a:lnTo>
                <a:lnTo>
                  <a:pt x="740409" y="81280"/>
                </a:lnTo>
                <a:close/>
              </a:path>
              <a:path w="750570" h="425450">
                <a:moveTo>
                  <a:pt x="11429" y="84963"/>
                </a:moveTo>
                <a:lnTo>
                  <a:pt x="739140" y="85090"/>
                </a:lnTo>
                <a:lnTo>
                  <a:pt x="11429" y="84963"/>
                </a:lnTo>
                <a:close/>
              </a:path>
              <a:path w="750570" h="425450">
                <a:moveTo>
                  <a:pt x="641350" y="11430"/>
                </a:moveTo>
                <a:lnTo>
                  <a:pt x="109220" y="11430"/>
                </a:lnTo>
                <a:lnTo>
                  <a:pt x="109220" y="12700"/>
                </a:lnTo>
                <a:lnTo>
                  <a:pt x="641350" y="12700"/>
                </a:lnTo>
                <a:lnTo>
                  <a:pt x="641350" y="11430"/>
                </a:lnTo>
                <a:close/>
              </a:path>
              <a:path w="750570" h="425450">
                <a:moveTo>
                  <a:pt x="114300" y="10160"/>
                </a:moveTo>
                <a:lnTo>
                  <a:pt x="111760" y="10160"/>
                </a:lnTo>
                <a:lnTo>
                  <a:pt x="111760" y="11430"/>
                </a:lnTo>
                <a:lnTo>
                  <a:pt x="114300" y="11430"/>
                </a:lnTo>
                <a:lnTo>
                  <a:pt x="114300" y="10160"/>
                </a:lnTo>
                <a:close/>
              </a:path>
              <a:path w="750570" h="425450">
                <a:moveTo>
                  <a:pt x="638809" y="10160"/>
                </a:moveTo>
                <a:lnTo>
                  <a:pt x="636270" y="10160"/>
                </a:lnTo>
                <a:lnTo>
                  <a:pt x="636270" y="11430"/>
                </a:lnTo>
                <a:lnTo>
                  <a:pt x="638809" y="11430"/>
                </a:lnTo>
                <a:lnTo>
                  <a:pt x="638809" y="10160"/>
                </a:lnTo>
                <a:close/>
              </a:path>
              <a:path w="750570" h="425450">
                <a:moveTo>
                  <a:pt x="633729" y="8763"/>
                </a:moveTo>
                <a:lnTo>
                  <a:pt x="116839" y="8763"/>
                </a:lnTo>
                <a:lnTo>
                  <a:pt x="116839" y="10160"/>
                </a:lnTo>
                <a:lnTo>
                  <a:pt x="633729" y="10160"/>
                </a:lnTo>
                <a:lnTo>
                  <a:pt x="633729" y="8763"/>
                </a:lnTo>
                <a:close/>
              </a:path>
              <a:path w="750570" h="425450">
                <a:moveTo>
                  <a:pt x="631189" y="6350"/>
                </a:moveTo>
                <a:lnTo>
                  <a:pt x="119379" y="6350"/>
                </a:lnTo>
                <a:lnTo>
                  <a:pt x="119379" y="8763"/>
                </a:lnTo>
                <a:lnTo>
                  <a:pt x="631189" y="8763"/>
                </a:lnTo>
                <a:lnTo>
                  <a:pt x="631189" y="6350"/>
                </a:lnTo>
                <a:close/>
              </a:path>
              <a:path w="750570" h="425450">
                <a:moveTo>
                  <a:pt x="628650" y="5080"/>
                </a:moveTo>
                <a:lnTo>
                  <a:pt x="121920" y="5080"/>
                </a:lnTo>
                <a:lnTo>
                  <a:pt x="121920" y="6350"/>
                </a:lnTo>
                <a:lnTo>
                  <a:pt x="628650" y="6350"/>
                </a:lnTo>
                <a:lnTo>
                  <a:pt x="628650" y="5080"/>
                </a:lnTo>
                <a:close/>
              </a:path>
              <a:path w="750570" h="425450">
                <a:moveTo>
                  <a:pt x="128270" y="3810"/>
                </a:moveTo>
                <a:lnTo>
                  <a:pt x="125729" y="3810"/>
                </a:lnTo>
                <a:lnTo>
                  <a:pt x="125729" y="5080"/>
                </a:lnTo>
                <a:lnTo>
                  <a:pt x="128270" y="5080"/>
                </a:lnTo>
                <a:lnTo>
                  <a:pt x="128270" y="3810"/>
                </a:lnTo>
                <a:close/>
              </a:path>
              <a:path w="750570" h="425450">
                <a:moveTo>
                  <a:pt x="626109" y="3810"/>
                </a:moveTo>
                <a:lnTo>
                  <a:pt x="623570" y="3810"/>
                </a:lnTo>
                <a:lnTo>
                  <a:pt x="623570" y="5080"/>
                </a:lnTo>
                <a:lnTo>
                  <a:pt x="626109" y="5080"/>
                </a:lnTo>
                <a:lnTo>
                  <a:pt x="626109" y="3810"/>
                </a:lnTo>
                <a:close/>
              </a:path>
              <a:path w="750570" h="425450">
                <a:moveTo>
                  <a:pt x="621029" y="1270"/>
                </a:moveTo>
                <a:lnTo>
                  <a:pt x="130810" y="1270"/>
                </a:lnTo>
                <a:lnTo>
                  <a:pt x="130810" y="3810"/>
                </a:lnTo>
                <a:lnTo>
                  <a:pt x="621029" y="3810"/>
                </a:lnTo>
                <a:lnTo>
                  <a:pt x="621029" y="1270"/>
                </a:lnTo>
                <a:close/>
              </a:path>
              <a:path w="750570" h="425450">
                <a:moveTo>
                  <a:pt x="618490" y="0"/>
                </a:moveTo>
                <a:lnTo>
                  <a:pt x="133350" y="0"/>
                </a:lnTo>
                <a:lnTo>
                  <a:pt x="133350" y="1270"/>
                </a:lnTo>
                <a:lnTo>
                  <a:pt x="618490" y="1270"/>
                </a:lnTo>
                <a:lnTo>
                  <a:pt x="618490" y="0"/>
                </a:lnTo>
                <a:close/>
              </a:path>
              <a:path w="750570" h="425450">
                <a:moveTo>
                  <a:pt x="11429" y="164973"/>
                </a:moveTo>
                <a:lnTo>
                  <a:pt x="0" y="164973"/>
                </a:lnTo>
                <a:lnTo>
                  <a:pt x="0" y="170053"/>
                </a:lnTo>
                <a:lnTo>
                  <a:pt x="11429" y="170053"/>
                </a:lnTo>
                <a:lnTo>
                  <a:pt x="11429" y="164973"/>
                </a:lnTo>
                <a:close/>
              </a:path>
              <a:path w="750570" h="425450">
                <a:moveTo>
                  <a:pt x="750570" y="164973"/>
                </a:moveTo>
                <a:lnTo>
                  <a:pt x="739140" y="164973"/>
                </a:lnTo>
                <a:lnTo>
                  <a:pt x="739140" y="170053"/>
                </a:lnTo>
                <a:lnTo>
                  <a:pt x="750570" y="170053"/>
                </a:lnTo>
                <a:lnTo>
                  <a:pt x="750570" y="164973"/>
                </a:lnTo>
                <a:close/>
              </a:path>
              <a:path w="750570" h="425450">
                <a:moveTo>
                  <a:pt x="11429" y="170053"/>
                </a:moveTo>
                <a:lnTo>
                  <a:pt x="0" y="170053"/>
                </a:lnTo>
                <a:lnTo>
                  <a:pt x="0" y="253873"/>
                </a:lnTo>
                <a:lnTo>
                  <a:pt x="11429" y="253873"/>
                </a:lnTo>
                <a:lnTo>
                  <a:pt x="11429" y="170053"/>
                </a:lnTo>
                <a:close/>
              </a:path>
              <a:path w="750570" h="425450">
                <a:moveTo>
                  <a:pt x="750570" y="170053"/>
                </a:moveTo>
                <a:lnTo>
                  <a:pt x="739140" y="170053"/>
                </a:lnTo>
                <a:lnTo>
                  <a:pt x="739140" y="253873"/>
                </a:lnTo>
                <a:lnTo>
                  <a:pt x="750570" y="253873"/>
                </a:lnTo>
                <a:lnTo>
                  <a:pt x="750570" y="170053"/>
                </a:lnTo>
                <a:close/>
              </a:path>
              <a:path w="750570" h="425450">
                <a:moveTo>
                  <a:pt x="11429" y="253873"/>
                </a:moveTo>
                <a:lnTo>
                  <a:pt x="0" y="253873"/>
                </a:lnTo>
                <a:lnTo>
                  <a:pt x="0" y="258953"/>
                </a:lnTo>
                <a:lnTo>
                  <a:pt x="11429" y="258953"/>
                </a:lnTo>
                <a:lnTo>
                  <a:pt x="11429" y="253873"/>
                </a:lnTo>
                <a:close/>
              </a:path>
              <a:path w="750570" h="425450">
                <a:moveTo>
                  <a:pt x="750570" y="253873"/>
                </a:moveTo>
                <a:lnTo>
                  <a:pt x="739140" y="253873"/>
                </a:lnTo>
                <a:lnTo>
                  <a:pt x="739140" y="258953"/>
                </a:lnTo>
                <a:lnTo>
                  <a:pt x="750570" y="258953"/>
                </a:lnTo>
                <a:lnTo>
                  <a:pt x="750570" y="253873"/>
                </a:lnTo>
                <a:close/>
              </a:path>
              <a:path w="750570" h="425450">
                <a:moveTo>
                  <a:pt x="623570" y="422783"/>
                </a:moveTo>
                <a:lnTo>
                  <a:pt x="129539" y="422783"/>
                </a:lnTo>
                <a:lnTo>
                  <a:pt x="129539" y="425323"/>
                </a:lnTo>
                <a:lnTo>
                  <a:pt x="132079" y="425323"/>
                </a:lnTo>
                <a:lnTo>
                  <a:pt x="132079" y="424053"/>
                </a:lnTo>
                <a:lnTo>
                  <a:pt x="623570" y="424053"/>
                </a:lnTo>
                <a:lnTo>
                  <a:pt x="623570" y="422783"/>
                </a:lnTo>
                <a:close/>
              </a:path>
              <a:path w="750570" h="425450">
                <a:moveTo>
                  <a:pt x="623570" y="424053"/>
                </a:moveTo>
                <a:lnTo>
                  <a:pt x="621029" y="424053"/>
                </a:lnTo>
                <a:lnTo>
                  <a:pt x="621029" y="425323"/>
                </a:lnTo>
                <a:lnTo>
                  <a:pt x="623570" y="425323"/>
                </a:lnTo>
                <a:lnTo>
                  <a:pt x="623570" y="424053"/>
                </a:lnTo>
                <a:close/>
              </a:path>
              <a:path w="750570" h="425450">
                <a:moveTo>
                  <a:pt x="127000" y="421513"/>
                </a:moveTo>
                <a:lnTo>
                  <a:pt x="124460" y="421513"/>
                </a:lnTo>
                <a:lnTo>
                  <a:pt x="124460" y="422783"/>
                </a:lnTo>
                <a:lnTo>
                  <a:pt x="127000" y="422783"/>
                </a:lnTo>
                <a:lnTo>
                  <a:pt x="127000" y="421513"/>
                </a:lnTo>
                <a:close/>
              </a:path>
              <a:path w="750570" h="425450">
                <a:moveTo>
                  <a:pt x="629920" y="421513"/>
                </a:moveTo>
                <a:lnTo>
                  <a:pt x="626109" y="421513"/>
                </a:lnTo>
                <a:lnTo>
                  <a:pt x="626109" y="422783"/>
                </a:lnTo>
                <a:lnTo>
                  <a:pt x="629920" y="422783"/>
                </a:lnTo>
                <a:lnTo>
                  <a:pt x="629920" y="421513"/>
                </a:lnTo>
                <a:close/>
              </a:path>
              <a:path w="750570" h="425450">
                <a:moveTo>
                  <a:pt x="632459" y="418973"/>
                </a:moveTo>
                <a:lnTo>
                  <a:pt x="120650" y="418973"/>
                </a:lnTo>
                <a:lnTo>
                  <a:pt x="120650" y="421513"/>
                </a:lnTo>
                <a:lnTo>
                  <a:pt x="632459" y="421513"/>
                </a:lnTo>
                <a:lnTo>
                  <a:pt x="632459" y="418973"/>
                </a:lnTo>
                <a:close/>
              </a:path>
              <a:path w="750570" h="425450">
                <a:moveTo>
                  <a:pt x="637540" y="416433"/>
                </a:moveTo>
                <a:lnTo>
                  <a:pt x="115570" y="416433"/>
                </a:lnTo>
                <a:lnTo>
                  <a:pt x="115570" y="418973"/>
                </a:lnTo>
                <a:lnTo>
                  <a:pt x="118110" y="418973"/>
                </a:lnTo>
                <a:lnTo>
                  <a:pt x="118110" y="417703"/>
                </a:lnTo>
                <a:lnTo>
                  <a:pt x="637540" y="417703"/>
                </a:lnTo>
                <a:lnTo>
                  <a:pt x="637540" y="416433"/>
                </a:lnTo>
                <a:close/>
              </a:path>
              <a:path w="750570" h="425450">
                <a:moveTo>
                  <a:pt x="637540" y="417703"/>
                </a:moveTo>
                <a:lnTo>
                  <a:pt x="635000" y="417703"/>
                </a:lnTo>
                <a:lnTo>
                  <a:pt x="635000" y="418973"/>
                </a:lnTo>
                <a:lnTo>
                  <a:pt x="637540" y="418973"/>
                </a:lnTo>
                <a:lnTo>
                  <a:pt x="637540" y="417703"/>
                </a:lnTo>
                <a:close/>
              </a:path>
              <a:path w="750570" h="425450">
                <a:moveTo>
                  <a:pt x="113029" y="415163"/>
                </a:moveTo>
                <a:lnTo>
                  <a:pt x="110489" y="415163"/>
                </a:lnTo>
                <a:lnTo>
                  <a:pt x="110489" y="416433"/>
                </a:lnTo>
                <a:lnTo>
                  <a:pt x="113029" y="416433"/>
                </a:lnTo>
                <a:lnTo>
                  <a:pt x="113029" y="415163"/>
                </a:lnTo>
                <a:close/>
              </a:path>
              <a:path w="750570" h="425450">
                <a:moveTo>
                  <a:pt x="642620" y="415163"/>
                </a:moveTo>
                <a:lnTo>
                  <a:pt x="640079" y="415163"/>
                </a:lnTo>
                <a:lnTo>
                  <a:pt x="640079" y="416433"/>
                </a:lnTo>
                <a:lnTo>
                  <a:pt x="642620" y="416433"/>
                </a:lnTo>
                <a:lnTo>
                  <a:pt x="642620" y="415163"/>
                </a:lnTo>
                <a:close/>
              </a:path>
              <a:path w="750570" h="425450">
                <a:moveTo>
                  <a:pt x="645159" y="413893"/>
                </a:moveTo>
                <a:lnTo>
                  <a:pt x="106679" y="413893"/>
                </a:lnTo>
                <a:lnTo>
                  <a:pt x="106679" y="415163"/>
                </a:lnTo>
                <a:lnTo>
                  <a:pt x="645159" y="415163"/>
                </a:lnTo>
                <a:lnTo>
                  <a:pt x="645159" y="413893"/>
                </a:lnTo>
                <a:close/>
              </a:path>
              <a:path w="750570" h="425450">
                <a:moveTo>
                  <a:pt x="742950" y="341503"/>
                </a:moveTo>
                <a:lnTo>
                  <a:pt x="739140" y="341503"/>
                </a:lnTo>
                <a:lnTo>
                  <a:pt x="739140" y="346583"/>
                </a:lnTo>
                <a:lnTo>
                  <a:pt x="740409" y="346583"/>
                </a:lnTo>
                <a:lnTo>
                  <a:pt x="740409" y="344043"/>
                </a:lnTo>
                <a:lnTo>
                  <a:pt x="741679" y="344043"/>
                </a:lnTo>
                <a:lnTo>
                  <a:pt x="741679" y="342773"/>
                </a:lnTo>
                <a:lnTo>
                  <a:pt x="742950" y="342773"/>
                </a:lnTo>
                <a:lnTo>
                  <a:pt x="742950" y="341503"/>
                </a:lnTo>
                <a:close/>
              </a:path>
              <a:path w="750570" h="425450">
                <a:moveTo>
                  <a:pt x="11429" y="341503"/>
                </a:moveTo>
                <a:lnTo>
                  <a:pt x="10160" y="341503"/>
                </a:lnTo>
                <a:lnTo>
                  <a:pt x="10160" y="342773"/>
                </a:lnTo>
                <a:lnTo>
                  <a:pt x="11429" y="342773"/>
                </a:lnTo>
                <a:lnTo>
                  <a:pt x="11429" y="341503"/>
                </a:lnTo>
                <a:close/>
              </a:path>
              <a:path w="750570" h="425450">
                <a:moveTo>
                  <a:pt x="8889" y="340233"/>
                </a:moveTo>
                <a:lnTo>
                  <a:pt x="7620" y="340233"/>
                </a:lnTo>
                <a:lnTo>
                  <a:pt x="7620" y="341503"/>
                </a:lnTo>
                <a:lnTo>
                  <a:pt x="8889" y="341503"/>
                </a:lnTo>
                <a:lnTo>
                  <a:pt x="8889" y="340233"/>
                </a:lnTo>
                <a:close/>
              </a:path>
              <a:path w="750570" h="425450">
                <a:moveTo>
                  <a:pt x="745490" y="340233"/>
                </a:moveTo>
                <a:lnTo>
                  <a:pt x="744220" y="340233"/>
                </a:lnTo>
                <a:lnTo>
                  <a:pt x="744220" y="341503"/>
                </a:lnTo>
                <a:lnTo>
                  <a:pt x="745490" y="341503"/>
                </a:lnTo>
                <a:lnTo>
                  <a:pt x="745490" y="340233"/>
                </a:lnTo>
                <a:close/>
              </a:path>
              <a:path w="750570" h="425450">
                <a:moveTo>
                  <a:pt x="11429" y="335153"/>
                </a:moveTo>
                <a:lnTo>
                  <a:pt x="3810" y="335153"/>
                </a:lnTo>
                <a:lnTo>
                  <a:pt x="3810" y="336423"/>
                </a:lnTo>
                <a:lnTo>
                  <a:pt x="5079" y="336423"/>
                </a:lnTo>
                <a:lnTo>
                  <a:pt x="5079" y="337693"/>
                </a:lnTo>
                <a:lnTo>
                  <a:pt x="6350" y="337693"/>
                </a:lnTo>
                <a:lnTo>
                  <a:pt x="6350" y="340233"/>
                </a:lnTo>
                <a:lnTo>
                  <a:pt x="11429" y="340233"/>
                </a:lnTo>
                <a:lnTo>
                  <a:pt x="11429" y="335153"/>
                </a:lnTo>
                <a:close/>
              </a:path>
              <a:path w="750570" h="425450">
                <a:moveTo>
                  <a:pt x="749300" y="335153"/>
                </a:moveTo>
                <a:lnTo>
                  <a:pt x="739140" y="335153"/>
                </a:lnTo>
                <a:lnTo>
                  <a:pt x="739140" y="340233"/>
                </a:lnTo>
                <a:lnTo>
                  <a:pt x="746759" y="340233"/>
                </a:lnTo>
                <a:lnTo>
                  <a:pt x="746759" y="337693"/>
                </a:lnTo>
                <a:lnTo>
                  <a:pt x="748029" y="337693"/>
                </a:lnTo>
                <a:lnTo>
                  <a:pt x="748029" y="336423"/>
                </a:lnTo>
                <a:lnTo>
                  <a:pt x="749300" y="336423"/>
                </a:lnTo>
                <a:lnTo>
                  <a:pt x="749300" y="335153"/>
                </a:lnTo>
                <a:close/>
              </a:path>
              <a:path w="750570" h="425450">
                <a:moveTo>
                  <a:pt x="2539" y="333883"/>
                </a:moveTo>
                <a:lnTo>
                  <a:pt x="1270" y="333883"/>
                </a:lnTo>
                <a:lnTo>
                  <a:pt x="1270" y="335153"/>
                </a:lnTo>
                <a:lnTo>
                  <a:pt x="2539" y="335153"/>
                </a:lnTo>
                <a:lnTo>
                  <a:pt x="2539" y="333883"/>
                </a:lnTo>
                <a:close/>
              </a:path>
              <a:path w="750570" h="425450">
                <a:moveTo>
                  <a:pt x="11429" y="328803"/>
                </a:moveTo>
                <a:lnTo>
                  <a:pt x="0" y="328803"/>
                </a:lnTo>
                <a:lnTo>
                  <a:pt x="0" y="333883"/>
                </a:lnTo>
                <a:lnTo>
                  <a:pt x="11429" y="333883"/>
                </a:lnTo>
                <a:lnTo>
                  <a:pt x="11429" y="328803"/>
                </a:lnTo>
                <a:close/>
              </a:path>
              <a:path w="750570" h="425450">
                <a:moveTo>
                  <a:pt x="750570" y="328803"/>
                </a:moveTo>
                <a:lnTo>
                  <a:pt x="739140" y="328803"/>
                </a:lnTo>
                <a:lnTo>
                  <a:pt x="739140" y="333883"/>
                </a:lnTo>
                <a:lnTo>
                  <a:pt x="750570" y="333883"/>
                </a:lnTo>
                <a:lnTo>
                  <a:pt x="750570" y="328803"/>
                </a:lnTo>
                <a:close/>
              </a:path>
              <a:path w="750570" h="425450">
                <a:moveTo>
                  <a:pt x="11429" y="322453"/>
                </a:moveTo>
                <a:lnTo>
                  <a:pt x="0" y="322453"/>
                </a:lnTo>
                <a:lnTo>
                  <a:pt x="0" y="327533"/>
                </a:lnTo>
                <a:lnTo>
                  <a:pt x="11429" y="327533"/>
                </a:lnTo>
                <a:lnTo>
                  <a:pt x="11429" y="322453"/>
                </a:lnTo>
                <a:close/>
              </a:path>
              <a:path w="750570" h="425450">
                <a:moveTo>
                  <a:pt x="750570" y="322453"/>
                </a:moveTo>
                <a:lnTo>
                  <a:pt x="739140" y="322453"/>
                </a:lnTo>
                <a:lnTo>
                  <a:pt x="739140" y="327533"/>
                </a:lnTo>
                <a:lnTo>
                  <a:pt x="750570" y="327533"/>
                </a:lnTo>
                <a:lnTo>
                  <a:pt x="750570" y="322453"/>
                </a:lnTo>
                <a:close/>
              </a:path>
              <a:path w="750570" h="425450">
                <a:moveTo>
                  <a:pt x="11429" y="316103"/>
                </a:moveTo>
                <a:lnTo>
                  <a:pt x="0" y="316103"/>
                </a:lnTo>
                <a:lnTo>
                  <a:pt x="0" y="321183"/>
                </a:lnTo>
                <a:lnTo>
                  <a:pt x="11429" y="321183"/>
                </a:lnTo>
                <a:lnTo>
                  <a:pt x="11429" y="316103"/>
                </a:lnTo>
                <a:close/>
              </a:path>
              <a:path w="750570" h="425450">
                <a:moveTo>
                  <a:pt x="750570" y="316103"/>
                </a:moveTo>
                <a:lnTo>
                  <a:pt x="739140" y="316103"/>
                </a:lnTo>
                <a:lnTo>
                  <a:pt x="739140" y="321183"/>
                </a:lnTo>
                <a:lnTo>
                  <a:pt x="750570" y="321183"/>
                </a:lnTo>
                <a:lnTo>
                  <a:pt x="750570" y="316103"/>
                </a:lnTo>
                <a:close/>
              </a:path>
              <a:path w="750570" h="425450">
                <a:moveTo>
                  <a:pt x="11429" y="308483"/>
                </a:moveTo>
                <a:lnTo>
                  <a:pt x="0" y="308483"/>
                </a:lnTo>
                <a:lnTo>
                  <a:pt x="0" y="314833"/>
                </a:lnTo>
                <a:lnTo>
                  <a:pt x="11429" y="314833"/>
                </a:lnTo>
                <a:lnTo>
                  <a:pt x="11429" y="308483"/>
                </a:lnTo>
                <a:close/>
              </a:path>
              <a:path w="750570" h="425450">
                <a:moveTo>
                  <a:pt x="750570" y="308483"/>
                </a:moveTo>
                <a:lnTo>
                  <a:pt x="739140" y="308483"/>
                </a:lnTo>
                <a:lnTo>
                  <a:pt x="739140" y="314833"/>
                </a:lnTo>
                <a:lnTo>
                  <a:pt x="750570" y="314833"/>
                </a:lnTo>
                <a:lnTo>
                  <a:pt x="750570" y="308483"/>
                </a:lnTo>
                <a:close/>
              </a:path>
              <a:path w="750570" h="425450">
                <a:moveTo>
                  <a:pt x="11429" y="302133"/>
                </a:moveTo>
                <a:lnTo>
                  <a:pt x="0" y="302133"/>
                </a:lnTo>
                <a:lnTo>
                  <a:pt x="0" y="307213"/>
                </a:lnTo>
                <a:lnTo>
                  <a:pt x="11429" y="307213"/>
                </a:lnTo>
                <a:lnTo>
                  <a:pt x="11429" y="302133"/>
                </a:lnTo>
                <a:close/>
              </a:path>
              <a:path w="750570" h="425450">
                <a:moveTo>
                  <a:pt x="750570" y="302133"/>
                </a:moveTo>
                <a:lnTo>
                  <a:pt x="739140" y="302133"/>
                </a:lnTo>
                <a:lnTo>
                  <a:pt x="739140" y="307213"/>
                </a:lnTo>
                <a:lnTo>
                  <a:pt x="750570" y="307213"/>
                </a:lnTo>
                <a:lnTo>
                  <a:pt x="750570" y="302133"/>
                </a:lnTo>
                <a:close/>
              </a:path>
              <a:path w="750570" h="425450">
                <a:moveTo>
                  <a:pt x="11429" y="295783"/>
                </a:moveTo>
                <a:lnTo>
                  <a:pt x="0" y="295783"/>
                </a:lnTo>
                <a:lnTo>
                  <a:pt x="0" y="300863"/>
                </a:lnTo>
                <a:lnTo>
                  <a:pt x="11429" y="300863"/>
                </a:lnTo>
                <a:lnTo>
                  <a:pt x="11429" y="295783"/>
                </a:lnTo>
                <a:close/>
              </a:path>
              <a:path w="750570" h="425450">
                <a:moveTo>
                  <a:pt x="750570" y="295783"/>
                </a:moveTo>
                <a:lnTo>
                  <a:pt x="739140" y="295783"/>
                </a:lnTo>
                <a:lnTo>
                  <a:pt x="739140" y="300863"/>
                </a:lnTo>
                <a:lnTo>
                  <a:pt x="750570" y="300863"/>
                </a:lnTo>
                <a:lnTo>
                  <a:pt x="750570" y="295783"/>
                </a:lnTo>
                <a:close/>
              </a:path>
              <a:path w="750570" h="425450">
                <a:moveTo>
                  <a:pt x="11429" y="290703"/>
                </a:moveTo>
                <a:lnTo>
                  <a:pt x="0" y="290703"/>
                </a:lnTo>
                <a:lnTo>
                  <a:pt x="0" y="294513"/>
                </a:lnTo>
                <a:lnTo>
                  <a:pt x="11429" y="294513"/>
                </a:lnTo>
                <a:lnTo>
                  <a:pt x="11429" y="290703"/>
                </a:lnTo>
                <a:close/>
              </a:path>
              <a:path w="750570" h="425450">
                <a:moveTo>
                  <a:pt x="750570" y="290703"/>
                </a:moveTo>
                <a:lnTo>
                  <a:pt x="739140" y="290703"/>
                </a:lnTo>
                <a:lnTo>
                  <a:pt x="739140" y="294513"/>
                </a:lnTo>
                <a:lnTo>
                  <a:pt x="750570" y="294513"/>
                </a:lnTo>
                <a:lnTo>
                  <a:pt x="750570" y="290703"/>
                </a:lnTo>
                <a:close/>
              </a:path>
              <a:path w="750570" h="425450">
                <a:moveTo>
                  <a:pt x="11429" y="260223"/>
                </a:moveTo>
                <a:lnTo>
                  <a:pt x="0" y="260223"/>
                </a:lnTo>
                <a:lnTo>
                  <a:pt x="0" y="289433"/>
                </a:lnTo>
                <a:lnTo>
                  <a:pt x="11429" y="289433"/>
                </a:lnTo>
                <a:lnTo>
                  <a:pt x="11429" y="260223"/>
                </a:lnTo>
                <a:close/>
              </a:path>
              <a:path w="750570" h="425450">
                <a:moveTo>
                  <a:pt x="750570" y="260223"/>
                </a:moveTo>
                <a:lnTo>
                  <a:pt x="739140" y="260223"/>
                </a:lnTo>
                <a:lnTo>
                  <a:pt x="739140" y="289433"/>
                </a:lnTo>
                <a:lnTo>
                  <a:pt x="750570" y="289433"/>
                </a:lnTo>
                <a:lnTo>
                  <a:pt x="750570" y="260223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k object 80"/>
          <p:cNvSpPr/>
          <p:nvPr/>
        </p:nvSpPr>
        <p:spPr>
          <a:xfrm>
            <a:off x="5910579" y="6107429"/>
            <a:ext cx="727710" cy="401320"/>
          </a:xfrm>
          <a:custGeom>
            <a:avLst/>
            <a:gdLst/>
            <a:ahLst/>
            <a:cxnLst/>
            <a:rect l="l" t="t" r="r" b="b"/>
            <a:pathLst>
              <a:path w="727709" h="401320">
                <a:moveTo>
                  <a:pt x="12700" y="124460"/>
                </a:moveTo>
                <a:lnTo>
                  <a:pt x="0" y="124460"/>
                </a:lnTo>
                <a:lnTo>
                  <a:pt x="0" y="157480"/>
                </a:lnTo>
                <a:lnTo>
                  <a:pt x="12700" y="157480"/>
                </a:lnTo>
                <a:lnTo>
                  <a:pt x="12700" y="124460"/>
                </a:lnTo>
                <a:close/>
              </a:path>
              <a:path w="727709" h="401320">
                <a:moveTo>
                  <a:pt x="727710" y="124460"/>
                </a:moveTo>
                <a:lnTo>
                  <a:pt x="715010" y="124460"/>
                </a:lnTo>
                <a:lnTo>
                  <a:pt x="715010" y="157480"/>
                </a:lnTo>
                <a:lnTo>
                  <a:pt x="727710" y="157480"/>
                </a:lnTo>
                <a:lnTo>
                  <a:pt x="727710" y="124460"/>
                </a:lnTo>
                <a:close/>
              </a:path>
              <a:path w="727709" h="401320">
                <a:moveTo>
                  <a:pt x="12700" y="119380"/>
                </a:moveTo>
                <a:lnTo>
                  <a:pt x="0" y="119380"/>
                </a:lnTo>
                <a:lnTo>
                  <a:pt x="0" y="123190"/>
                </a:lnTo>
                <a:lnTo>
                  <a:pt x="12700" y="123190"/>
                </a:lnTo>
                <a:lnTo>
                  <a:pt x="12700" y="119380"/>
                </a:lnTo>
                <a:close/>
              </a:path>
              <a:path w="727709" h="401320">
                <a:moveTo>
                  <a:pt x="727710" y="119380"/>
                </a:moveTo>
                <a:lnTo>
                  <a:pt x="715010" y="119380"/>
                </a:lnTo>
                <a:lnTo>
                  <a:pt x="715010" y="123190"/>
                </a:lnTo>
                <a:lnTo>
                  <a:pt x="727710" y="123190"/>
                </a:lnTo>
                <a:lnTo>
                  <a:pt x="727710" y="119380"/>
                </a:lnTo>
                <a:close/>
              </a:path>
              <a:path w="727709" h="401320">
                <a:moveTo>
                  <a:pt x="12700" y="113030"/>
                </a:moveTo>
                <a:lnTo>
                  <a:pt x="0" y="113030"/>
                </a:lnTo>
                <a:lnTo>
                  <a:pt x="0" y="118110"/>
                </a:lnTo>
                <a:lnTo>
                  <a:pt x="12700" y="118110"/>
                </a:lnTo>
                <a:lnTo>
                  <a:pt x="12700" y="113030"/>
                </a:lnTo>
                <a:close/>
              </a:path>
              <a:path w="727709" h="401320">
                <a:moveTo>
                  <a:pt x="727710" y="113030"/>
                </a:moveTo>
                <a:lnTo>
                  <a:pt x="715010" y="113030"/>
                </a:lnTo>
                <a:lnTo>
                  <a:pt x="715010" y="118110"/>
                </a:lnTo>
                <a:lnTo>
                  <a:pt x="727710" y="118110"/>
                </a:lnTo>
                <a:lnTo>
                  <a:pt x="727710" y="113030"/>
                </a:lnTo>
                <a:close/>
              </a:path>
              <a:path w="727709" h="401320">
                <a:moveTo>
                  <a:pt x="12700" y="106680"/>
                </a:moveTo>
                <a:lnTo>
                  <a:pt x="0" y="106680"/>
                </a:lnTo>
                <a:lnTo>
                  <a:pt x="0" y="111760"/>
                </a:lnTo>
                <a:lnTo>
                  <a:pt x="12700" y="111760"/>
                </a:lnTo>
                <a:lnTo>
                  <a:pt x="12700" y="106680"/>
                </a:lnTo>
                <a:close/>
              </a:path>
              <a:path w="727709" h="401320">
                <a:moveTo>
                  <a:pt x="727710" y="106680"/>
                </a:moveTo>
                <a:lnTo>
                  <a:pt x="715010" y="106680"/>
                </a:lnTo>
                <a:lnTo>
                  <a:pt x="715010" y="111760"/>
                </a:lnTo>
                <a:lnTo>
                  <a:pt x="727710" y="111760"/>
                </a:lnTo>
                <a:lnTo>
                  <a:pt x="727710" y="106680"/>
                </a:lnTo>
                <a:close/>
              </a:path>
              <a:path w="727709" h="401320">
                <a:moveTo>
                  <a:pt x="12700" y="100330"/>
                </a:moveTo>
                <a:lnTo>
                  <a:pt x="0" y="100330"/>
                </a:lnTo>
                <a:lnTo>
                  <a:pt x="0" y="105410"/>
                </a:lnTo>
                <a:lnTo>
                  <a:pt x="12700" y="105410"/>
                </a:lnTo>
                <a:lnTo>
                  <a:pt x="12700" y="100330"/>
                </a:lnTo>
                <a:close/>
              </a:path>
              <a:path w="727709" h="401320">
                <a:moveTo>
                  <a:pt x="727710" y="100330"/>
                </a:moveTo>
                <a:lnTo>
                  <a:pt x="715010" y="100330"/>
                </a:lnTo>
                <a:lnTo>
                  <a:pt x="715010" y="105410"/>
                </a:lnTo>
                <a:lnTo>
                  <a:pt x="727710" y="105410"/>
                </a:lnTo>
                <a:lnTo>
                  <a:pt x="727710" y="100330"/>
                </a:lnTo>
                <a:close/>
              </a:path>
              <a:path w="727709" h="401320">
                <a:moveTo>
                  <a:pt x="12700" y="93980"/>
                </a:moveTo>
                <a:lnTo>
                  <a:pt x="0" y="93980"/>
                </a:lnTo>
                <a:lnTo>
                  <a:pt x="0" y="99060"/>
                </a:lnTo>
                <a:lnTo>
                  <a:pt x="12700" y="99060"/>
                </a:lnTo>
                <a:lnTo>
                  <a:pt x="12700" y="93980"/>
                </a:lnTo>
                <a:close/>
              </a:path>
              <a:path w="727709" h="401320">
                <a:moveTo>
                  <a:pt x="727710" y="93980"/>
                </a:moveTo>
                <a:lnTo>
                  <a:pt x="715010" y="93980"/>
                </a:lnTo>
                <a:lnTo>
                  <a:pt x="715010" y="99060"/>
                </a:lnTo>
                <a:lnTo>
                  <a:pt x="727710" y="99060"/>
                </a:lnTo>
                <a:lnTo>
                  <a:pt x="727710" y="93980"/>
                </a:lnTo>
                <a:close/>
              </a:path>
              <a:path w="727709" h="401320">
                <a:moveTo>
                  <a:pt x="12700" y="87630"/>
                </a:moveTo>
                <a:lnTo>
                  <a:pt x="0" y="87630"/>
                </a:lnTo>
                <a:lnTo>
                  <a:pt x="0" y="92710"/>
                </a:lnTo>
                <a:lnTo>
                  <a:pt x="12700" y="92710"/>
                </a:lnTo>
                <a:lnTo>
                  <a:pt x="12700" y="87630"/>
                </a:lnTo>
                <a:close/>
              </a:path>
              <a:path w="727709" h="401320">
                <a:moveTo>
                  <a:pt x="727710" y="87630"/>
                </a:moveTo>
                <a:lnTo>
                  <a:pt x="715010" y="87630"/>
                </a:lnTo>
                <a:lnTo>
                  <a:pt x="715010" y="92710"/>
                </a:lnTo>
                <a:lnTo>
                  <a:pt x="727710" y="92710"/>
                </a:lnTo>
                <a:lnTo>
                  <a:pt x="727710" y="87630"/>
                </a:lnTo>
                <a:close/>
              </a:path>
              <a:path w="727709" h="401320">
                <a:moveTo>
                  <a:pt x="12700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12700" y="86360"/>
                </a:lnTo>
                <a:lnTo>
                  <a:pt x="12700" y="80010"/>
                </a:lnTo>
                <a:close/>
              </a:path>
              <a:path w="727709" h="401320">
                <a:moveTo>
                  <a:pt x="727710" y="80010"/>
                </a:moveTo>
                <a:lnTo>
                  <a:pt x="715010" y="80010"/>
                </a:lnTo>
                <a:lnTo>
                  <a:pt x="715010" y="86360"/>
                </a:lnTo>
                <a:lnTo>
                  <a:pt x="727710" y="86360"/>
                </a:lnTo>
                <a:lnTo>
                  <a:pt x="727710" y="80010"/>
                </a:lnTo>
                <a:close/>
              </a:path>
              <a:path w="727709" h="401320">
                <a:moveTo>
                  <a:pt x="12700" y="74930"/>
                </a:moveTo>
                <a:lnTo>
                  <a:pt x="0" y="74930"/>
                </a:lnTo>
                <a:lnTo>
                  <a:pt x="0" y="78740"/>
                </a:lnTo>
                <a:lnTo>
                  <a:pt x="12700" y="78740"/>
                </a:lnTo>
                <a:lnTo>
                  <a:pt x="12700" y="74930"/>
                </a:lnTo>
                <a:close/>
              </a:path>
              <a:path w="727709" h="401320">
                <a:moveTo>
                  <a:pt x="727710" y="74930"/>
                </a:moveTo>
                <a:lnTo>
                  <a:pt x="715010" y="74930"/>
                </a:lnTo>
                <a:lnTo>
                  <a:pt x="715010" y="78740"/>
                </a:lnTo>
                <a:lnTo>
                  <a:pt x="727710" y="78740"/>
                </a:lnTo>
                <a:lnTo>
                  <a:pt x="727710" y="74930"/>
                </a:lnTo>
                <a:close/>
              </a:path>
              <a:path w="727709" h="401320">
                <a:moveTo>
                  <a:pt x="12700" y="68580"/>
                </a:moveTo>
                <a:lnTo>
                  <a:pt x="1270" y="68580"/>
                </a:lnTo>
                <a:lnTo>
                  <a:pt x="1270" y="69850"/>
                </a:lnTo>
                <a:lnTo>
                  <a:pt x="0" y="69850"/>
                </a:lnTo>
                <a:lnTo>
                  <a:pt x="0" y="73660"/>
                </a:lnTo>
                <a:lnTo>
                  <a:pt x="12700" y="73660"/>
                </a:lnTo>
                <a:lnTo>
                  <a:pt x="12700" y="68580"/>
                </a:lnTo>
                <a:close/>
              </a:path>
              <a:path w="727709" h="401320">
                <a:moveTo>
                  <a:pt x="727710" y="67310"/>
                </a:moveTo>
                <a:lnTo>
                  <a:pt x="725170" y="67310"/>
                </a:lnTo>
                <a:lnTo>
                  <a:pt x="725170" y="68580"/>
                </a:lnTo>
                <a:lnTo>
                  <a:pt x="715010" y="68580"/>
                </a:lnTo>
                <a:lnTo>
                  <a:pt x="715010" y="73660"/>
                </a:lnTo>
                <a:lnTo>
                  <a:pt x="727710" y="73660"/>
                </a:lnTo>
                <a:lnTo>
                  <a:pt x="727710" y="67310"/>
                </a:lnTo>
                <a:close/>
              </a:path>
              <a:path w="727709" h="401320">
                <a:moveTo>
                  <a:pt x="3810" y="67310"/>
                </a:moveTo>
                <a:lnTo>
                  <a:pt x="2540" y="67310"/>
                </a:lnTo>
                <a:lnTo>
                  <a:pt x="2540" y="68580"/>
                </a:lnTo>
                <a:lnTo>
                  <a:pt x="3810" y="68580"/>
                </a:lnTo>
                <a:lnTo>
                  <a:pt x="3810" y="67310"/>
                </a:lnTo>
                <a:close/>
              </a:path>
              <a:path w="727709" h="401320">
                <a:moveTo>
                  <a:pt x="12700" y="62230"/>
                </a:moveTo>
                <a:lnTo>
                  <a:pt x="7620" y="62230"/>
                </a:lnTo>
                <a:lnTo>
                  <a:pt x="7620" y="63500"/>
                </a:lnTo>
                <a:lnTo>
                  <a:pt x="6350" y="63500"/>
                </a:lnTo>
                <a:lnTo>
                  <a:pt x="6350" y="66040"/>
                </a:lnTo>
                <a:lnTo>
                  <a:pt x="5080" y="66040"/>
                </a:lnTo>
                <a:lnTo>
                  <a:pt x="5080" y="67310"/>
                </a:lnTo>
                <a:lnTo>
                  <a:pt x="12700" y="67310"/>
                </a:lnTo>
                <a:lnTo>
                  <a:pt x="12700" y="62230"/>
                </a:lnTo>
                <a:close/>
              </a:path>
              <a:path w="727709" h="401320">
                <a:moveTo>
                  <a:pt x="721360" y="62230"/>
                </a:moveTo>
                <a:lnTo>
                  <a:pt x="715010" y="62230"/>
                </a:lnTo>
                <a:lnTo>
                  <a:pt x="715010" y="67310"/>
                </a:lnTo>
                <a:lnTo>
                  <a:pt x="723900" y="67310"/>
                </a:lnTo>
                <a:lnTo>
                  <a:pt x="723900" y="66040"/>
                </a:lnTo>
                <a:lnTo>
                  <a:pt x="722629" y="66040"/>
                </a:lnTo>
                <a:lnTo>
                  <a:pt x="722629" y="63500"/>
                </a:lnTo>
                <a:lnTo>
                  <a:pt x="721360" y="63500"/>
                </a:lnTo>
                <a:lnTo>
                  <a:pt x="721360" y="62230"/>
                </a:lnTo>
                <a:close/>
              </a:path>
              <a:path w="727709" h="401320">
                <a:moveTo>
                  <a:pt x="10160" y="60960"/>
                </a:moveTo>
                <a:lnTo>
                  <a:pt x="8890" y="60960"/>
                </a:lnTo>
                <a:lnTo>
                  <a:pt x="8890" y="62230"/>
                </a:lnTo>
                <a:lnTo>
                  <a:pt x="10160" y="62230"/>
                </a:lnTo>
                <a:lnTo>
                  <a:pt x="10160" y="60960"/>
                </a:lnTo>
                <a:close/>
              </a:path>
              <a:path w="727709" h="401320">
                <a:moveTo>
                  <a:pt x="720090" y="60960"/>
                </a:moveTo>
                <a:lnTo>
                  <a:pt x="718820" y="60960"/>
                </a:lnTo>
                <a:lnTo>
                  <a:pt x="718820" y="62230"/>
                </a:lnTo>
                <a:lnTo>
                  <a:pt x="720090" y="62230"/>
                </a:lnTo>
                <a:lnTo>
                  <a:pt x="720090" y="60960"/>
                </a:lnTo>
                <a:close/>
              </a:path>
              <a:path w="727709" h="401320">
                <a:moveTo>
                  <a:pt x="715010" y="59690"/>
                </a:moveTo>
                <a:lnTo>
                  <a:pt x="11430" y="59690"/>
                </a:lnTo>
                <a:lnTo>
                  <a:pt x="11430" y="60960"/>
                </a:lnTo>
                <a:lnTo>
                  <a:pt x="12700" y="60960"/>
                </a:lnTo>
                <a:lnTo>
                  <a:pt x="12700" y="59817"/>
                </a:lnTo>
                <a:lnTo>
                  <a:pt x="715010" y="59690"/>
                </a:lnTo>
                <a:close/>
              </a:path>
              <a:path w="727709" h="401320">
                <a:moveTo>
                  <a:pt x="716279" y="57150"/>
                </a:moveTo>
                <a:lnTo>
                  <a:pt x="715010" y="57150"/>
                </a:lnTo>
                <a:lnTo>
                  <a:pt x="715010" y="60960"/>
                </a:lnTo>
                <a:lnTo>
                  <a:pt x="717550" y="60960"/>
                </a:lnTo>
                <a:lnTo>
                  <a:pt x="717550" y="59690"/>
                </a:lnTo>
                <a:lnTo>
                  <a:pt x="716279" y="59690"/>
                </a:lnTo>
                <a:lnTo>
                  <a:pt x="716279" y="57150"/>
                </a:lnTo>
                <a:close/>
              </a:path>
              <a:path w="727709" h="401320">
                <a:moveTo>
                  <a:pt x="715010" y="57150"/>
                </a:moveTo>
                <a:lnTo>
                  <a:pt x="12700" y="57150"/>
                </a:lnTo>
                <a:lnTo>
                  <a:pt x="715010" y="57150"/>
                </a:lnTo>
                <a:close/>
              </a:path>
              <a:path w="727709" h="401320">
                <a:moveTo>
                  <a:pt x="78740" y="10160"/>
                </a:moveTo>
                <a:lnTo>
                  <a:pt x="76200" y="10160"/>
                </a:lnTo>
                <a:lnTo>
                  <a:pt x="76200" y="11430"/>
                </a:lnTo>
                <a:lnTo>
                  <a:pt x="78740" y="11430"/>
                </a:lnTo>
                <a:lnTo>
                  <a:pt x="78740" y="10160"/>
                </a:lnTo>
                <a:close/>
              </a:path>
              <a:path w="727709" h="401320">
                <a:moveTo>
                  <a:pt x="651509" y="10160"/>
                </a:moveTo>
                <a:lnTo>
                  <a:pt x="648970" y="10160"/>
                </a:lnTo>
                <a:lnTo>
                  <a:pt x="648970" y="11430"/>
                </a:lnTo>
                <a:lnTo>
                  <a:pt x="651509" y="11430"/>
                </a:lnTo>
                <a:lnTo>
                  <a:pt x="651509" y="10160"/>
                </a:lnTo>
                <a:close/>
              </a:path>
              <a:path w="727709" h="401320">
                <a:moveTo>
                  <a:pt x="647700" y="8890"/>
                </a:moveTo>
                <a:lnTo>
                  <a:pt x="81280" y="8890"/>
                </a:lnTo>
                <a:lnTo>
                  <a:pt x="81280" y="10160"/>
                </a:lnTo>
                <a:lnTo>
                  <a:pt x="647700" y="10160"/>
                </a:lnTo>
                <a:lnTo>
                  <a:pt x="647700" y="8890"/>
                </a:lnTo>
                <a:close/>
              </a:path>
              <a:path w="727709" h="401320">
                <a:moveTo>
                  <a:pt x="645160" y="6350"/>
                </a:moveTo>
                <a:lnTo>
                  <a:pt x="83820" y="6350"/>
                </a:lnTo>
                <a:lnTo>
                  <a:pt x="83820" y="8890"/>
                </a:lnTo>
                <a:lnTo>
                  <a:pt x="645160" y="8890"/>
                </a:lnTo>
                <a:lnTo>
                  <a:pt x="645160" y="6350"/>
                </a:lnTo>
                <a:close/>
              </a:path>
              <a:path w="727709" h="401320">
                <a:moveTo>
                  <a:pt x="642620" y="5080"/>
                </a:moveTo>
                <a:lnTo>
                  <a:pt x="86360" y="5080"/>
                </a:lnTo>
                <a:lnTo>
                  <a:pt x="86360" y="6350"/>
                </a:lnTo>
                <a:lnTo>
                  <a:pt x="642620" y="6350"/>
                </a:lnTo>
                <a:lnTo>
                  <a:pt x="642620" y="5080"/>
                </a:lnTo>
                <a:close/>
              </a:path>
              <a:path w="727709" h="401320">
                <a:moveTo>
                  <a:pt x="90170" y="3810"/>
                </a:moveTo>
                <a:lnTo>
                  <a:pt x="87630" y="3810"/>
                </a:lnTo>
                <a:lnTo>
                  <a:pt x="87630" y="5080"/>
                </a:lnTo>
                <a:lnTo>
                  <a:pt x="90170" y="5080"/>
                </a:lnTo>
                <a:lnTo>
                  <a:pt x="90170" y="3810"/>
                </a:lnTo>
                <a:close/>
              </a:path>
              <a:path w="727709" h="401320">
                <a:moveTo>
                  <a:pt x="640079" y="3810"/>
                </a:moveTo>
                <a:lnTo>
                  <a:pt x="637540" y="3810"/>
                </a:lnTo>
                <a:lnTo>
                  <a:pt x="637540" y="5080"/>
                </a:lnTo>
                <a:lnTo>
                  <a:pt x="640079" y="5080"/>
                </a:lnTo>
                <a:lnTo>
                  <a:pt x="640079" y="3810"/>
                </a:lnTo>
                <a:close/>
              </a:path>
              <a:path w="727709" h="401320">
                <a:moveTo>
                  <a:pt x="635000" y="2540"/>
                </a:moveTo>
                <a:lnTo>
                  <a:pt x="92710" y="2540"/>
                </a:lnTo>
                <a:lnTo>
                  <a:pt x="92710" y="3810"/>
                </a:lnTo>
                <a:lnTo>
                  <a:pt x="635000" y="3810"/>
                </a:lnTo>
                <a:lnTo>
                  <a:pt x="635000" y="2540"/>
                </a:lnTo>
                <a:close/>
              </a:path>
              <a:path w="727709" h="401320">
                <a:moveTo>
                  <a:pt x="633729" y="0"/>
                </a:moveTo>
                <a:lnTo>
                  <a:pt x="95250" y="0"/>
                </a:lnTo>
                <a:lnTo>
                  <a:pt x="95250" y="2540"/>
                </a:lnTo>
                <a:lnTo>
                  <a:pt x="633729" y="2540"/>
                </a:lnTo>
                <a:lnTo>
                  <a:pt x="633729" y="0"/>
                </a:lnTo>
                <a:close/>
              </a:path>
              <a:path w="727709" h="401320">
                <a:moveTo>
                  <a:pt x="12700" y="157480"/>
                </a:moveTo>
                <a:lnTo>
                  <a:pt x="0" y="157480"/>
                </a:lnTo>
                <a:lnTo>
                  <a:pt x="0" y="241300"/>
                </a:lnTo>
                <a:lnTo>
                  <a:pt x="12700" y="241300"/>
                </a:lnTo>
                <a:lnTo>
                  <a:pt x="12700" y="157480"/>
                </a:lnTo>
                <a:close/>
              </a:path>
              <a:path w="727709" h="401320">
                <a:moveTo>
                  <a:pt x="727710" y="157480"/>
                </a:moveTo>
                <a:lnTo>
                  <a:pt x="715010" y="157480"/>
                </a:lnTo>
                <a:lnTo>
                  <a:pt x="715010" y="241300"/>
                </a:lnTo>
                <a:lnTo>
                  <a:pt x="727710" y="241300"/>
                </a:lnTo>
                <a:lnTo>
                  <a:pt x="727710" y="157480"/>
                </a:lnTo>
                <a:close/>
              </a:path>
              <a:path w="727709" h="401320">
                <a:moveTo>
                  <a:pt x="12700" y="241300"/>
                </a:moveTo>
                <a:lnTo>
                  <a:pt x="0" y="241300"/>
                </a:lnTo>
                <a:lnTo>
                  <a:pt x="0" y="246380"/>
                </a:lnTo>
                <a:lnTo>
                  <a:pt x="12700" y="246380"/>
                </a:lnTo>
                <a:lnTo>
                  <a:pt x="12700" y="241300"/>
                </a:lnTo>
                <a:close/>
              </a:path>
              <a:path w="727709" h="401320">
                <a:moveTo>
                  <a:pt x="727710" y="241300"/>
                </a:moveTo>
                <a:lnTo>
                  <a:pt x="715010" y="241300"/>
                </a:lnTo>
                <a:lnTo>
                  <a:pt x="715010" y="246380"/>
                </a:lnTo>
                <a:lnTo>
                  <a:pt x="727710" y="246380"/>
                </a:lnTo>
                <a:lnTo>
                  <a:pt x="727710" y="241300"/>
                </a:lnTo>
                <a:close/>
              </a:path>
              <a:path w="727709" h="401320">
                <a:moveTo>
                  <a:pt x="633729" y="400050"/>
                </a:moveTo>
                <a:lnTo>
                  <a:pt x="95250" y="400050"/>
                </a:lnTo>
                <a:lnTo>
                  <a:pt x="95250" y="401320"/>
                </a:lnTo>
                <a:lnTo>
                  <a:pt x="633729" y="401320"/>
                </a:lnTo>
                <a:lnTo>
                  <a:pt x="633729" y="400050"/>
                </a:lnTo>
                <a:close/>
              </a:path>
              <a:path w="727709" h="401320">
                <a:moveTo>
                  <a:pt x="638810" y="397510"/>
                </a:moveTo>
                <a:lnTo>
                  <a:pt x="91440" y="397510"/>
                </a:lnTo>
                <a:lnTo>
                  <a:pt x="91440" y="400050"/>
                </a:lnTo>
                <a:lnTo>
                  <a:pt x="93980" y="400050"/>
                </a:lnTo>
                <a:lnTo>
                  <a:pt x="93980" y="398780"/>
                </a:lnTo>
                <a:lnTo>
                  <a:pt x="638810" y="398780"/>
                </a:lnTo>
                <a:lnTo>
                  <a:pt x="638810" y="397510"/>
                </a:lnTo>
                <a:close/>
              </a:path>
              <a:path w="727709" h="401320">
                <a:moveTo>
                  <a:pt x="638810" y="398780"/>
                </a:moveTo>
                <a:lnTo>
                  <a:pt x="636270" y="398780"/>
                </a:lnTo>
                <a:lnTo>
                  <a:pt x="636270" y="400050"/>
                </a:lnTo>
                <a:lnTo>
                  <a:pt x="638810" y="400050"/>
                </a:lnTo>
                <a:lnTo>
                  <a:pt x="638810" y="398780"/>
                </a:lnTo>
                <a:close/>
              </a:path>
              <a:path w="727709" h="401320">
                <a:moveTo>
                  <a:pt x="88900" y="396240"/>
                </a:moveTo>
                <a:lnTo>
                  <a:pt x="86360" y="396240"/>
                </a:lnTo>
                <a:lnTo>
                  <a:pt x="86360" y="397510"/>
                </a:lnTo>
                <a:lnTo>
                  <a:pt x="88900" y="397510"/>
                </a:lnTo>
                <a:lnTo>
                  <a:pt x="88900" y="396240"/>
                </a:lnTo>
                <a:close/>
              </a:path>
              <a:path w="727709" h="401320">
                <a:moveTo>
                  <a:pt x="643890" y="396240"/>
                </a:moveTo>
                <a:lnTo>
                  <a:pt x="641350" y="396240"/>
                </a:lnTo>
                <a:lnTo>
                  <a:pt x="641350" y="397510"/>
                </a:lnTo>
                <a:lnTo>
                  <a:pt x="643890" y="397510"/>
                </a:lnTo>
                <a:lnTo>
                  <a:pt x="643890" y="396240"/>
                </a:lnTo>
                <a:close/>
              </a:path>
              <a:path w="727709" h="401320">
                <a:moveTo>
                  <a:pt x="646430" y="393700"/>
                </a:moveTo>
                <a:lnTo>
                  <a:pt x="85090" y="393700"/>
                </a:lnTo>
                <a:lnTo>
                  <a:pt x="85090" y="396240"/>
                </a:lnTo>
                <a:lnTo>
                  <a:pt x="646430" y="396240"/>
                </a:lnTo>
                <a:lnTo>
                  <a:pt x="646430" y="393700"/>
                </a:lnTo>
                <a:close/>
              </a:path>
              <a:path w="727709" h="401320">
                <a:moveTo>
                  <a:pt x="650240" y="391160"/>
                </a:moveTo>
                <a:lnTo>
                  <a:pt x="80010" y="391160"/>
                </a:lnTo>
                <a:lnTo>
                  <a:pt x="80010" y="393700"/>
                </a:lnTo>
                <a:lnTo>
                  <a:pt x="82550" y="393700"/>
                </a:lnTo>
                <a:lnTo>
                  <a:pt x="82550" y="392430"/>
                </a:lnTo>
                <a:lnTo>
                  <a:pt x="650240" y="392430"/>
                </a:lnTo>
                <a:lnTo>
                  <a:pt x="650240" y="391160"/>
                </a:lnTo>
                <a:close/>
              </a:path>
              <a:path w="727709" h="401320">
                <a:moveTo>
                  <a:pt x="650240" y="392430"/>
                </a:moveTo>
                <a:lnTo>
                  <a:pt x="648970" y="392430"/>
                </a:lnTo>
                <a:lnTo>
                  <a:pt x="648970" y="393700"/>
                </a:lnTo>
                <a:lnTo>
                  <a:pt x="650240" y="393700"/>
                </a:lnTo>
                <a:lnTo>
                  <a:pt x="650240" y="392430"/>
                </a:lnTo>
                <a:close/>
              </a:path>
              <a:path w="727709" h="401320">
                <a:moveTo>
                  <a:pt x="77470" y="389890"/>
                </a:moveTo>
                <a:lnTo>
                  <a:pt x="74930" y="389890"/>
                </a:lnTo>
                <a:lnTo>
                  <a:pt x="74930" y="391160"/>
                </a:lnTo>
                <a:lnTo>
                  <a:pt x="77470" y="391160"/>
                </a:lnTo>
                <a:lnTo>
                  <a:pt x="77470" y="389890"/>
                </a:lnTo>
                <a:close/>
              </a:path>
              <a:path w="727709" h="401320">
                <a:moveTo>
                  <a:pt x="655320" y="389890"/>
                </a:moveTo>
                <a:lnTo>
                  <a:pt x="652779" y="389890"/>
                </a:lnTo>
                <a:lnTo>
                  <a:pt x="652779" y="391160"/>
                </a:lnTo>
                <a:lnTo>
                  <a:pt x="655320" y="391160"/>
                </a:lnTo>
                <a:lnTo>
                  <a:pt x="655320" y="389890"/>
                </a:lnTo>
                <a:close/>
              </a:path>
              <a:path w="727709" h="401320">
                <a:moveTo>
                  <a:pt x="657860" y="388620"/>
                </a:moveTo>
                <a:lnTo>
                  <a:pt x="73660" y="388620"/>
                </a:lnTo>
                <a:lnTo>
                  <a:pt x="73660" y="389890"/>
                </a:lnTo>
                <a:lnTo>
                  <a:pt x="657860" y="389890"/>
                </a:lnTo>
                <a:lnTo>
                  <a:pt x="657860" y="388620"/>
                </a:lnTo>
                <a:close/>
              </a:path>
              <a:path w="727709" h="401320">
                <a:moveTo>
                  <a:pt x="718820" y="341630"/>
                </a:moveTo>
                <a:lnTo>
                  <a:pt x="715010" y="341630"/>
                </a:lnTo>
                <a:lnTo>
                  <a:pt x="715010" y="346710"/>
                </a:lnTo>
                <a:lnTo>
                  <a:pt x="716279" y="346710"/>
                </a:lnTo>
                <a:lnTo>
                  <a:pt x="716279" y="344297"/>
                </a:lnTo>
                <a:lnTo>
                  <a:pt x="717550" y="344297"/>
                </a:lnTo>
                <a:lnTo>
                  <a:pt x="717550" y="342900"/>
                </a:lnTo>
                <a:lnTo>
                  <a:pt x="718820" y="342900"/>
                </a:lnTo>
                <a:lnTo>
                  <a:pt x="718820" y="341630"/>
                </a:lnTo>
                <a:close/>
              </a:path>
              <a:path w="727709" h="401320">
                <a:moveTo>
                  <a:pt x="12700" y="341630"/>
                </a:moveTo>
                <a:lnTo>
                  <a:pt x="10160" y="341630"/>
                </a:lnTo>
                <a:lnTo>
                  <a:pt x="10160" y="342900"/>
                </a:lnTo>
                <a:lnTo>
                  <a:pt x="11430" y="342900"/>
                </a:lnTo>
                <a:lnTo>
                  <a:pt x="11430" y="344297"/>
                </a:lnTo>
                <a:lnTo>
                  <a:pt x="12700" y="344297"/>
                </a:lnTo>
                <a:lnTo>
                  <a:pt x="12700" y="341630"/>
                </a:lnTo>
                <a:close/>
              </a:path>
              <a:path w="727709" h="401320">
                <a:moveTo>
                  <a:pt x="8890" y="340360"/>
                </a:moveTo>
                <a:lnTo>
                  <a:pt x="7620" y="340360"/>
                </a:lnTo>
                <a:lnTo>
                  <a:pt x="7620" y="341630"/>
                </a:lnTo>
                <a:lnTo>
                  <a:pt x="8890" y="341630"/>
                </a:lnTo>
                <a:lnTo>
                  <a:pt x="8890" y="340360"/>
                </a:lnTo>
                <a:close/>
              </a:path>
              <a:path w="727709" h="401320">
                <a:moveTo>
                  <a:pt x="721360" y="340360"/>
                </a:moveTo>
                <a:lnTo>
                  <a:pt x="720090" y="340360"/>
                </a:lnTo>
                <a:lnTo>
                  <a:pt x="720090" y="341630"/>
                </a:lnTo>
                <a:lnTo>
                  <a:pt x="721360" y="341630"/>
                </a:lnTo>
                <a:lnTo>
                  <a:pt x="721360" y="340360"/>
                </a:lnTo>
                <a:close/>
              </a:path>
              <a:path w="727709" h="401320">
                <a:moveTo>
                  <a:pt x="12700" y="335280"/>
                </a:moveTo>
                <a:lnTo>
                  <a:pt x="3810" y="335280"/>
                </a:lnTo>
                <a:lnTo>
                  <a:pt x="3810" y="336550"/>
                </a:lnTo>
                <a:lnTo>
                  <a:pt x="5080" y="336550"/>
                </a:lnTo>
                <a:lnTo>
                  <a:pt x="5080" y="337820"/>
                </a:lnTo>
                <a:lnTo>
                  <a:pt x="6350" y="337820"/>
                </a:lnTo>
                <a:lnTo>
                  <a:pt x="6350" y="340360"/>
                </a:lnTo>
                <a:lnTo>
                  <a:pt x="12700" y="340360"/>
                </a:lnTo>
                <a:lnTo>
                  <a:pt x="12700" y="335280"/>
                </a:lnTo>
                <a:close/>
              </a:path>
              <a:path w="727709" h="401320">
                <a:moveTo>
                  <a:pt x="725170" y="335280"/>
                </a:moveTo>
                <a:lnTo>
                  <a:pt x="715010" y="335280"/>
                </a:lnTo>
                <a:lnTo>
                  <a:pt x="715010" y="340360"/>
                </a:lnTo>
                <a:lnTo>
                  <a:pt x="722629" y="340360"/>
                </a:lnTo>
                <a:lnTo>
                  <a:pt x="722629" y="337820"/>
                </a:lnTo>
                <a:lnTo>
                  <a:pt x="723900" y="337820"/>
                </a:lnTo>
                <a:lnTo>
                  <a:pt x="723900" y="336550"/>
                </a:lnTo>
                <a:lnTo>
                  <a:pt x="725170" y="336550"/>
                </a:lnTo>
                <a:lnTo>
                  <a:pt x="725170" y="335280"/>
                </a:lnTo>
                <a:close/>
              </a:path>
              <a:path w="727709" h="401320">
                <a:moveTo>
                  <a:pt x="3810" y="334010"/>
                </a:moveTo>
                <a:lnTo>
                  <a:pt x="2540" y="334010"/>
                </a:lnTo>
                <a:lnTo>
                  <a:pt x="2540" y="335280"/>
                </a:lnTo>
                <a:lnTo>
                  <a:pt x="3810" y="335280"/>
                </a:lnTo>
                <a:lnTo>
                  <a:pt x="3810" y="334010"/>
                </a:lnTo>
                <a:close/>
              </a:path>
              <a:path w="727709" h="401320">
                <a:moveTo>
                  <a:pt x="727710" y="328930"/>
                </a:moveTo>
                <a:lnTo>
                  <a:pt x="715010" y="328930"/>
                </a:lnTo>
                <a:lnTo>
                  <a:pt x="715010" y="334010"/>
                </a:lnTo>
                <a:lnTo>
                  <a:pt x="726440" y="334010"/>
                </a:lnTo>
                <a:lnTo>
                  <a:pt x="726440" y="335280"/>
                </a:lnTo>
                <a:lnTo>
                  <a:pt x="727710" y="335280"/>
                </a:lnTo>
                <a:lnTo>
                  <a:pt x="727710" y="328930"/>
                </a:lnTo>
                <a:close/>
              </a:path>
              <a:path w="727709" h="401320">
                <a:moveTo>
                  <a:pt x="12700" y="328930"/>
                </a:moveTo>
                <a:lnTo>
                  <a:pt x="0" y="328930"/>
                </a:lnTo>
                <a:lnTo>
                  <a:pt x="0" y="331470"/>
                </a:lnTo>
                <a:lnTo>
                  <a:pt x="1270" y="331470"/>
                </a:lnTo>
                <a:lnTo>
                  <a:pt x="1270" y="334010"/>
                </a:lnTo>
                <a:lnTo>
                  <a:pt x="12700" y="334010"/>
                </a:lnTo>
                <a:lnTo>
                  <a:pt x="12700" y="328930"/>
                </a:lnTo>
                <a:close/>
              </a:path>
              <a:path w="727709" h="401320">
                <a:moveTo>
                  <a:pt x="12700" y="322580"/>
                </a:moveTo>
                <a:lnTo>
                  <a:pt x="0" y="322580"/>
                </a:lnTo>
                <a:lnTo>
                  <a:pt x="0" y="327660"/>
                </a:lnTo>
                <a:lnTo>
                  <a:pt x="12700" y="327660"/>
                </a:lnTo>
                <a:lnTo>
                  <a:pt x="12700" y="322580"/>
                </a:lnTo>
                <a:close/>
              </a:path>
              <a:path w="727709" h="401320">
                <a:moveTo>
                  <a:pt x="727710" y="322580"/>
                </a:moveTo>
                <a:lnTo>
                  <a:pt x="715010" y="322580"/>
                </a:lnTo>
                <a:lnTo>
                  <a:pt x="715010" y="327660"/>
                </a:lnTo>
                <a:lnTo>
                  <a:pt x="727710" y="327660"/>
                </a:lnTo>
                <a:lnTo>
                  <a:pt x="727710" y="322580"/>
                </a:lnTo>
                <a:close/>
              </a:path>
              <a:path w="727709" h="401320">
                <a:moveTo>
                  <a:pt x="12700" y="316230"/>
                </a:moveTo>
                <a:lnTo>
                  <a:pt x="0" y="316230"/>
                </a:lnTo>
                <a:lnTo>
                  <a:pt x="0" y="321310"/>
                </a:lnTo>
                <a:lnTo>
                  <a:pt x="12700" y="321310"/>
                </a:lnTo>
                <a:lnTo>
                  <a:pt x="12700" y="316230"/>
                </a:lnTo>
                <a:close/>
              </a:path>
              <a:path w="727709" h="401320">
                <a:moveTo>
                  <a:pt x="727710" y="316230"/>
                </a:moveTo>
                <a:lnTo>
                  <a:pt x="715010" y="316230"/>
                </a:lnTo>
                <a:lnTo>
                  <a:pt x="715010" y="321310"/>
                </a:lnTo>
                <a:lnTo>
                  <a:pt x="727710" y="321310"/>
                </a:lnTo>
                <a:lnTo>
                  <a:pt x="727710" y="316230"/>
                </a:lnTo>
                <a:close/>
              </a:path>
              <a:path w="727709" h="401320">
                <a:moveTo>
                  <a:pt x="12700" y="309880"/>
                </a:moveTo>
                <a:lnTo>
                  <a:pt x="0" y="309880"/>
                </a:lnTo>
                <a:lnTo>
                  <a:pt x="0" y="314960"/>
                </a:lnTo>
                <a:lnTo>
                  <a:pt x="12700" y="314960"/>
                </a:lnTo>
                <a:lnTo>
                  <a:pt x="12700" y="309880"/>
                </a:lnTo>
                <a:close/>
              </a:path>
              <a:path w="727709" h="401320">
                <a:moveTo>
                  <a:pt x="727710" y="309880"/>
                </a:moveTo>
                <a:lnTo>
                  <a:pt x="715010" y="309880"/>
                </a:lnTo>
                <a:lnTo>
                  <a:pt x="715010" y="314960"/>
                </a:lnTo>
                <a:lnTo>
                  <a:pt x="727710" y="314960"/>
                </a:lnTo>
                <a:lnTo>
                  <a:pt x="727710" y="309880"/>
                </a:lnTo>
                <a:close/>
              </a:path>
              <a:path w="727709" h="401320">
                <a:moveTo>
                  <a:pt x="12700" y="303530"/>
                </a:moveTo>
                <a:lnTo>
                  <a:pt x="0" y="303530"/>
                </a:lnTo>
                <a:lnTo>
                  <a:pt x="0" y="308610"/>
                </a:lnTo>
                <a:lnTo>
                  <a:pt x="12700" y="308610"/>
                </a:lnTo>
                <a:lnTo>
                  <a:pt x="12700" y="303530"/>
                </a:lnTo>
                <a:close/>
              </a:path>
              <a:path w="727709" h="401320">
                <a:moveTo>
                  <a:pt x="727710" y="303530"/>
                </a:moveTo>
                <a:lnTo>
                  <a:pt x="715010" y="303530"/>
                </a:lnTo>
                <a:lnTo>
                  <a:pt x="715010" y="308610"/>
                </a:lnTo>
                <a:lnTo>
                  <a:pt x="727710" y="308610"/>
                </a:lnTo>
                <a:lnTo>
                  <a:pt x="727710" y="303530"/>
                </a:lnTo>
                <a:close/>
              </a:path>
              <a:path w="727709" h="401320">
                <a:moveTo>
                  <a:pt x="12700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12700" y="302260"/>
                </a:lnTo>
                <a:lnTo>
                  <a:pt x="12700" y="295910"/>
                </a:lnTo>
                <a:close/>
              </a:path>
              <a:path w="727709" h="401320">
                <a:moveTo>
                  <a:pt x="727710" y="295910"/>
                </a:moveTo>
                <a:lnTo>
                  <a:pt x="715010" y="295910"/>
                </a:lnTo>
                <a:lnTo>
                  <a:pt x="715010" y="302260"/>
                </a:lnTo>
                <a:lnTo>
                  <a:pt x="727710" y="302260"/>
                </a:lnTo>
                <a:lnTo>
                  <a:pt x="727710" y="295910"/>
                </a:lnTo>
                <a:close/>
              </a:path>
              <a:path w="727709" h="401320">
                <a:moveTo>
                  <a:pt x="12700" y="289560"/>
                </a:moveTo>
                <a:lnTo>
                  <a:pt x="0" y="289560"/>
                </a:lnTo>
                <a:lnTo>
                  <a:pt x="0" y="294640"/>
                </a:lnTo>
                <a:lnTo>
                  <a:pt x="12700" y="294640"/>
                </a:lnTo>
                <a:lnTo>
                  <a:pt x="12700" y="289560"/>
                </a:lnTo>
                <a:close/>
              </a:path>
              <a:path w="727709" h="401320">
                <a:moveTo>
                  <a:pt x="727710" y="289560"/>
                </a:moveTo>
                <a:lnTo>
                  <a:pt x="715010" y="289560"/>
                </a:lnTo>
                <a:lnTo>
                  <a:pt x="715010" y="294640"/>
                </a:lnTo>
                <a:lnTo>
                  <a:pt x="727710" y="294640"/>
                </a:lnTo>
                <a:lnTo>
                  <a:pt x="727710" y="289560"/>
                </a:lnTo>
                <a:close/>
              </a:path>
              <a:path w="727709" h="401320">
                <a:moveTo>
                  <a:pt x="12700" y="283210"/>
                </a:moveTo>
                <a:lnTo>
                  <a:pt x="0" y="283210"/>
                </a:lnTo>
                <a:lnTo>
                  <a:pt x="0" y="288290"/>
                </a:lnTo>
                <a:lnTo>
                  <a:pt x="12700" y="288290"/>
                </a:lnTo>
                <a:lnTo>
                  <a:pt x="12700" y="283210"/>
                </a:lnTo>
                <a:close/>
              </a:path>
              <a:path w="727709" h="401320">
                <a:moveTo>
                  <a:pt x="727710" y="283210"/>
                </a:moveTo>
                <a:lnTo>
                  <a:pt x="715010" y="283210"/>
                </a:lnTo>
                <a:lnTo>
                  <a:pt x="715010" y="288290"/>
                </a:lnTo>
                <a:lnTo>
                  <a:pt x="727710" y="288290"/>
                </a:lnTo>
                <a:lnTo>
                  <a:pt x="727710" y="283210"/>
                </a:lnTo>
                <a:close/>
              </a:path>
              <a:path w="727709" h="401320">
                <a:moveTo>
                  <a:pt x="12700" y="278130"/>
                </a:moveTo>
                <a:lnTo>
                  <a:pt x="0" y="278130"/>
                </a:lnTo>
                <a:lnTo>
                  <a:pt x="0" y="281940"/>
                </a:lnTo>
                <a:lnTo>
                  <a:pt x="12700" y="281940"/>
                </a:lnTo>
                <a:lnTo>
                  <a:pt x="12700" y="278130"/>
                </a:lnTo>
                <a:close/>
              </a:path>
              <a:path w="727709" h="401320">
                <a:moveTo>
                  <a:pt x="727710" y="278130"/>
                </a:moveTo>
                <a:lnTo>
                  <a:pt x="715010" y="278130"/>
                </a:lnTo>
                <a:lnTo>
                  <a:pt x="715010" y="281940"/>
                </a:lnTo>
                <a:lnTo>
                  <a:pt x="727710" y="281940"/>
                </a:lnTo>
                <a:lnTo>
                  <a:pt x="727710" y="278130"/>
                </a:lnTo>
                <a:close/>
              </a:path>
              <a:path w="727709" h="401320">
                <a:moveTo>
                  <a:pt x="12700" y="247650"/>
                </a:moveTo>
                <a:lnTo>
                  <a:pt x="0" y="247650"/>
                </a:lnTo>
                <a:lnTo>
                  <a:pt x="0" y="276860"/>
                </a:lnTo>
                <a:lnTo>
                  <a:pt x="12700" y="276860"/>
                </a:lnTo>
                <a:lnTo>
                  <a:pt x="12700" y="247650"/>
                </a:lnTo>
                <a:close/>
              </a:path>
              <a:path w="727709" h="401320">
                <a:moveTo>
                  <a:pt x="727710" y="247650"/>
                </a:moveTo>
                <a:lnTo>
                  <a:pt x="715010" y="247650"/>
                </a:lnTo>
                <a:lnTo>
                  <a:pt x="715010" y="276860"/>
                </a:lnTo>
                <a:lnTo>
                  <a:pt x="727710" y="276860"/>
                </a:lnTo>
                <a:lnTo>
                  <a:pt x="727710" y="247650"/>
                </a:lnTo>
                <a:close/>
              </a:path>
            </a:pathLst>
          </a:custGeom>
          <a:solidFill>
            <a:srgbClr val="007C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k object 81"/>
          <p:cNvSpPr/>
          <p:nvPr/>
        </p:nvSpPr>
        <p:spPr>
          <a:xfrm>
            <a:off x="5923279" y="6118986"/>
            <a:ext cx="702310" cy="377190"/>
          </a:xfrm>
          <a:custGeom>
            <a:avLst/>
            <a:gdLst/>
            <a:ahLst/>
            <a:cxnLst/>
            <a:rect l="l" t="t" r="r" b="b"/>
            <a:pathLst>
              <a:path w="702309" h="377189">
                <a:moveTo>
                  <a:pt x="11430" y="112902"/>
                </a:moveTo>
                <a:lnTo>
                  <a:pt x="0" y="112902"/>
                </a:lnTo>
                <a:lnTo>
                  <a:pt x="0" y="145922"/>
                </a:lnTo>
                <a:lnTo>
                  <a:pt x="11430" y="145922"/>
                </a:lnTo>
                <a:lnTo>
                  <a:pt x="11430" y="112902"/>
                </a:lnTo>
                <a:close/>
              </a:path>
              <a:path w="702309" h="377189">
                <a:moveTo>
                  <a:pt x="702310" y="112902"/>
                </a:moveTo>
                <a:lnTo>
                  <a:pt x="690879" y="112902"/>
                </a:lnTo>
                <a:lnTo>
                  <a:pt x="690879" y="145922"/>
                </a:lnTo>
                <a:lnTo>
                  <a:pt x="702310" y="145922"/>
                </a:lnTo>
                <a:lnTo>
                  <a:pt x="702310" y="112902"/>
                </a:lnTo>
                <a:close/>
              </a:path>
              <a:path w="702309" h="377189">
                <a:moveTo>
                  <a:pt x="11430" y="107822"/>
                </a:moveTo>
                <a:lnTo>
                  <a:pt x="0" y="107822"/>
                </a:lnTo>
                <a:lnTo>
                  <a:pt x="0" y="111632"/>
                </a:lnTo>
                <a:lnTo>
                  <a:pt x="11430" y="111632"/>
                </a:lnTo>
                <a:lnTo>
                  <a:pt x="11430" y="107822"/>
                </a:lnTo>
                <a:close/>
              </a:path>
              <a:path w="702309" h="377189">
                <a:moveTo>
                  <a:pt x="702310" y="107822"/>
                </a:moveTo>
                <a:lnTo>
                  <a:pt x="690879" y="107822"/>
                </a:lnTo>
                <a:lnTo>
                  <a:pt x="690879" y="111632"/>
                </a:lnTo>
                <a:lnTo>
                  <a:pt x="702310" y="111632"/>
                </a:lnTo>
                <a:lnTo>
                  <a:pt x="702310" y="107822"/>
                </a:lnTo>
                <a:close/>
              </a:path>
              <a:path w="702309" h="377189">
                <a:moveTo>
                  <a:pt x="11430" y="101472"/>
                </a:moveTo>
                <a:lnTo>
                  <a:pt x="0" y="101472"/>
                </a:lnTo>
                <a:lnTo>
                  <a:pt x="0" y="106552"/>
                </a:lnTo>
                <a:lnTo>
                  <a:pt x="11430" y="106552"/>
                </a:lnTo>
                <a:lnTo>
                  <a:pt x="11430" y="101472"/>
                </a:lnTo>
                <a:close/>
              </a:path>
              <a:path w="702309" h="377189">
                <a:moveTo>
                  <a:pt x="702310" y="101472"/>
                </a:moveTo>
                <a:lnTo>
                  <a:pt x="690879" y="101472"/>
                </a:lnTo>
                <a:lnTo>
                  <a:pt x="690879" y="106552"/>
                </a:lnTo>
                <a:lnTo>
                  <a:pt x="702310" y="106552"/>
                </a:lnTo>
                <a:lnTo>
                  <a:pt x="702310" y="101472"/>
                </a:lnTo>
                <a:close/>
              </a:path>
              <a:path w="702309" h="377189">
                <a:moveTo>
                  <a:pt x="11430" y="95122"/>
                </a:moveTo>
                <a:lnTo>
                  <a:pt x="0" y="95122"/>
                </a:lnTo>
                <a:lnTo>
                  <a:pt x="0" y="100203"/>
                </a:lnTo>
                <a:lnTo>
                  <a:pt x="11430" y="100203"/>
                </a:lnTo>
                <a:lnTo>
                  <a:pt x="11430" y="95122"/>
                </a:lnTo>
                <a:close/>
              </a:path>
              <a:path w="702309" h="377189">
                <a:moveTo>
                  <a:pt x="702310" y="95122"/>
                </a:moveTo>
                <a:lnTo>
                  <a:pt x="690879" y="95122"/>
                </a:lnTo>
                <a:lnTo>
                  <a:pt x="690879" y="100203"/>
                </a:lnTo>
                <a:lnTo>
                  <a:pt x="702310" y="100203"/>
                </a:lnTo>
                <a:lnTo>
                  <a:pt x="702310" y="95122"/>
                </a:lnTo>
                <a:close/>
              </a:path>
              <a:path w="702309" h="377189">
                <a:moveTo>
                  <a:pt x="11430" y="88772"/>
                </a:moveTo>
                <a:lnTo>
                  <a:pt x="0" y="88772"/>
                </a:lnTo>
                <a:lnTo>
                  <a:pt x="0" y="93852"/>
                </a:lnTo>
                <a:lnTo>
                  <a:pt x="11430" y="93852"/>
                </a:lnTo>
                <a:lnTo>
                  <a:pt x="11430" y="88772"/>
                </a:lnTo>
                <a:close/>
              </a:path>
              <a:path w="702309" h="377189">
                <a:moveTo>
                  <a:pt x="702310" y="88772"/>
                </a:moveTo>
                <a:lnTo>
                  <a:pt x="690879" y="88772"/>
                </a:lnTo>
                <a:lnTo>
                  <a:pt x="690879" y="93852"/>
                </a:lnTo>
                <a:lnTo>
                  <a:pt x="702310" y="93852"/>
                </a:lnTo>
                <a:lnTo>
                  <a:pt x="702310" y="88772"/>
                </a:lnTo>
                <a:close/>
              </a:path>
              <a:path w="702309" h="377189">
                <a:moveTo>
                  <a:pt x="11430" y="82422"/>
                </a:moveTo>
                <a:lnTo>
                  <a:pt x="0" y="82422"/>
                </a:lnTo>
                <a:lnTo>
                  <a:pt x="0" y="87503"/>
                </a:lnTo>
                <a:lnTo>
                  <a:pt x="11430" y="87503"/>
                </a:lnTo>
                <a:lnTo>
                  <a:pt x="11430" y="82422"/>
                </a:lnTo>
                <a:close/>
              </a:path>
              <a:path w="702309" h="377189">
                <a:moveTo>
                  <a:pt x="702310" y="82422"/>
                </a:moveTo>
                <a:lnTo>
                  <a:pt x="690879" y="82422"/>
                </a:lnTo>
                <a:lnTo>
                  <a:pt x="690879" y="87503"/>
                </a:lnTo>
                <a:lnTo>
                  <a:pt x="702310" y="87503"/>
                </a:lnTo>
                <a:lnTo>
                  <a:pt x="702310" y="82422"/>
                </a:lnTo>
                <a:close/>
              </a:path>
              <a:path w="702309" h="377189">
                <a:moveTo>
                  <a:pt x="11430" y="76072"/>
                </a:moveTo>
                <a:lnTo>
                  <a:pt x="0" y="76072"/>
                </a:lnTo>
                <a:lnTo>
                  <a:pt x="0" y="81152"/>
                </a:lnTo>
                <a:lnTo>
                  <a:pt x="11430" y="81152"/>
                </a:lnTo>
                <a:lnTo>
                  <a:pt x="11430" y="76072"/>
                </a:lnTo>
                <a:close/>
              </a:path>
              <a:path w="702309" h="377189">
                <a:moveTo>
                  <a:pt x="702310" y="76072"/>
                </a:moveTo>
                <a:lnTo>
                  <a:pt x="690879" y="76072"/>
                </a:lnTo>
                <a:lnTo>
                  <a:pt x="690879" y="81152"/>
                </a:lnTo>
                <a:lnTo>
                  <a:pt x="702310" y="81152"/>
                </a:lnTo>
                <a:lnTo>
                  <a:pt x="702310" y="76072"/>
                </a:lnTo>
                <a:close/>
              </a:path>
              <a:path w="702309" h="377189">
                <a:moveTo>
                  <a:pt x="11430" y="68452"/>
                </a:moveTo>
                <a:lnTo>
                  <a:pt x="0" y="68452"/>
                </a:lnTo>
                <a:lnTo>
                  <a:pt x="0" y="74802"/>
                </a:lnTo>
                <a:lnTo>
                  <a:pt x="11430" y="74802"/>
                </a:lnTo>
                <a:lnTo>
                  <a:pt x="11430" y="68452"/>
                </a:lnTo>
                <a:close/>
              </a:path>
              <a:path w="702309" h="377189">
                <a:moveTo>
                  <a:pt x="702310" y="68452"/>
                </a:moveTo>
                <a:lnTo>
                  <a:pt x="690879" y="68452"/>
                </a:lnTo>
                <a:lnTo>
                  <a:pt x="690879" y="74802"/>
                </a:lnTo>
                <a:lnTo>
                  <a:pt x="702310" y="74802"/>
                </a:lnTo>
                <a:lnTo>
                  <a:pt x="702310" y="68452"/>
                </a:lnTo>
                <a:close/>
              </a:path>
              <a:path w="702309" h="377189">
                <a:moveTo>
                  <a:pt x="11430" y="63372"/>
                </a:moveTo>
                <a:lnTo>
                  <a:pt x="0" y="63372"/>
                </a:lnTo>
                <a:lnTo>
                  <a:pt x="0" y="67183"/>
                </a:lnTo>
                <a:lnTo>
                  <a:pt x="11430" y="67183"/>
                </a:lnTo>
                <a:lnTo>
                  <a:pt x="11430" y="63372"/>
                </a:lnTo>
                <a:close/>
              </a:path>
              <a:path w="702309" h="377189">
                <a:moveTo>
                  <a:pt x="702310" y="63372"/>
                </a:moveTo>
                <a:lnTo>
                  <a:pt x="690879" y="63372"/>
                </a:lnTo>
                <a:lnTo>
                  <a:pt x="690879" y="67183"/>
                </a:lnTo>
                <a:lnTo>
                  <a:pt x="702310" y="67183"/>
                </a:lnTo>
                <a:lnTo>
                  <a:pt x="702310" y="63372"/>
                </a:lnTo>
                <a:close/>
              </a:path>
              <a:path w="702309" h="377189">
                <a:moveTo>
                  <a:pt x="11430" y="57022"/>
                </a:moveTo>
                <a:lnTo>
                  <a:pt x="0" y="57022"/>
                </a:lnTo>
                <a:lnTo>
                  <a:pt x="0" y="62103"/>
                </a:lnTo>
                <a:lnTo>
                  <a:pt x="11430" y="62103"/>
                </a:lnTo>
                <a:lnTo>
                  <a:pt x="11430" y="57022"/>
                </a:lnTo>
                <a:close/>
              </a:path>
              <a:path w="702309" h="377189">
                <a:moveTo>
                  <a:pt x="702310" y="57022"/>
                </a:moveTo>
                <a:lnTo>
                  <a:pt x="690879" y="57022"/>
                </a:lnTo>
                <a:lnTo>
                  <a:pt x="690879" y="62103"/>
                </a:lnTo>
                <a:lnTo>
                  <a:pt x="702310" y="62103"/>
                </a:lnTo>
                <a:lnTo>
                  <a:pt x="702310" y="57022"/>
                </a:lnTo>
                <a:close/>
              </a:path>
              <a:path w="702309" h="377189">
                <a:moveTo>
                  <a:pt x="11430" y="50672"/>
                </a:moveTo>
                <a:lnTo>
                  <a:pt x="0" y="50672"/>
                </a:lnTo>
                <a:lnTo>
                  <a:pt x="0" y="55752"/>
                </a:lnTo>
                <a:lnTo>
                  <a:pt x="11430" y="55752"/>
                </a:lnTo>
                <a:lnTo>
                  <a:pt x="11430" y="50672"/>
                </a:lnTo>
                <a:close/>
              </a:path>
              <a:path w="702309" h="377189">
                <a:moveTo>
                  <a:pt x="702310" y="50672"/>
                </a:moveTo>
                <a:lnTo>
                  <a:pt x="690879" y="50672"/>
                </a:lnTo>
                <a:lnTo>
                  <a:pt x="690879" y="55752"/>
                </a:lnTo>
                <a:lnTo>
                  <a:pt x="702310" y="55752"/>
                </a:lnTo>
                <a:lnTo>
                  <a:pt x="702310" y="50672"/>
                </a:lnTo>
                <a:close/>
              </a:path>
              <a:path w="702309" h="377189">
                <a:moveTo>
                  <a:pt x="11430" y="44449"/>
                </a:moveTo>
                <a:lnTo>
                  <a:pt x="1270" y="44449"/>
                </a:lnTo>
                <a:lnTo>
                  <a:pt x="1270" y="45719"/>
                </a:lnTo>
                <a:lnTo>
                  <a:pt x="0" y="45719"/>
                </a:lnTo>
                <a:lnTo>
                  <a:pt x="0" y="49402"/>
                </a:lnTo>
                <a:lnTo>
                  <a:pt x="11430" y="49402"/>
                </a:lnTo>
                <a:lnTo>
                  <a:pt x="11430" y="44449"/>
                </a:lnTo>
                <a:close/>
              </a:path>
              <a:path w="702309" h="377189">
                <a:moveTo>
                  <a:pt x="702310" y="44449"/>
                </a:moveTo>
                <a:lnTo>
                  <a:pt x="690879" y="44449"/>
                </a:lnTo>
                <a:lnTo>
                  <a:pt x="690879" y="49402"/>
                </a:lnTo>
                <a:lnTo>
                  <a:pt x="702310" y="49402"/>
                </a:lnTo>
                <a:lnTo>
                  <a:pt x="702310" y="44449"/>
                </a:lnTo>
                <a:close/>
              </a:path>
              <a:path w="702309" h="377189">
                <a:moveTo>
                  <a:pt x="3810" y="43052"/>
                </a:moveTo>
                <a:lnTo>
                  <a:pt x="2540" y="43052"/>
                </a:lnTo>
                <a:lnTo>
                  <a:pt x="2540" y="44449"/>
                </a:lnTo>
                <a:lnTo>
                  <a:pt x="3810" y="44449"/>
                </a:lnTo>
                <a:lnTo>
                  <a:pt x="3810" y="43052"/>
                </a:lnTo>
                <a:close/>
              </a:path>
              <a:path w="702309" h="377189">
                <a:moveTo>
                  <a:pt x="701040" y="43052"/>
                </a:moveTo>
                <a:lnTo>
                  <a:pt x="699770" y="43052"/>
                </a:lnTo>
                <a:lnTo>
                  <a:pt x="699770" y="44449"/>
                </a:lnTo>
                <a:lnTo>
                  <a:pt x="701040" y="44449"/>
                </a:lnTo>
                <a:lnTo>
                  <a:pt x="701040" y="43052"/>
                </a:lnTo>
                <a:close/>
              </a:path>
              <a:path w="702309" h="377189">
                <a:moveTo>
                  <a:pt x="690879" y="43052"/>
                </a:moveTo>
                <a:lnTo>
                  <a:pt x="11430" y="43052"/>
                </a:lnTo>
                <a:lnTo>
                  <a:pt x="690879" y="43052"/>
                </a:lnTo>
                <a:close/>
              </a:path>
              <a:path w="702309" h="377189">
                <a:moveTo>
                  <a:pt x="11430" y="36829"/>
                </a:moveTo>
                <a:lnTo>
                  <a:pt x="10160" y="36829"/>
                </a:lnTo>
                <a:lnTo>
                  <a:pt x="10160" y="38099"/>
                </a:lnTo>
                <a:lnTo>
                  <a:pt x="8890" y="38099"/>
                </a:lnTo>
                <a:lnTo>
                  <a:pt x="8890" y="39369"/>
                </a:lnTo>
                <a:lnTo>
                  <a:pt x="7620" y="39369"/>
                </a:lnTo>
                <a:lnTo>
                  <a:pt x="7620" y="41909"/>
                </a:lnTo>
                <a:lnTo>
                  <a:pt x="5080" y="41909"/>
                </a:lnTo>
                <a:lnTo>
                  <a:pt x="5080" y="43052"/>
                </a:lnTo>
                <a:lnTo>
                  <a:pt x="11430" y="43052"/>
                </a:lnTo>
                <a:lnTo>
                  <a:pt x="11430" y="36829"/>
                </a:lnTo>
                <a:close/>
              </a:path>
              <a:path w="702309" h="377189">
                <a:moveTo>
                  <a:pt x="694690" y="38099"/>
                </a:moveTo>
                <a:lnTo>
                  <a:pt x="690879" y="38099"/>
                </a:lnTo>
                <a:lnTo>
                  <a:pt x="690879" y="43052"/>
                </a:lnTo>
                <a:lnTo>
                  <a:pt x="697229" y="43052"/>
                </a:lnTo>
                <a:lnTo>
                  <a:pt x="697229" y="41909"/>
                </a:lnTo>
                <a:lnTo>
                  <a:pt x="695960" y="41909"/>
                </a:lnTo>
                <a:lnTo>
                  <a:pt x="695960" y="39369"/>
                </a:lnTo>
                <a:lnTo>
                  <a:pt x="694690" y="39369"/>
                </a:lnTo>
                <a:lnTo>
                  <a:pt x="694690" y="38099"/>
                </a:lnTo>
                <a:close/>
              </a:path>
              <a:path w="702309" h="377189">
                <a:moveTo>
                  <a:pt x="11430" y="39242"/>
                </a:moveTo>
                <a:lnTo>
                  <a:pt x="690879" y="39369"/>
                </a:lnTo>
                <a:lnTo>
                  <a:pt x="11430" y="39242"/>
                </a:lnTo>
                <a:close/>
              </a:path>
              <a:path w="702309" h="377189">
                <a:moveTo>
                  <a:pt x="693420" y="36829"/>
                </a:moveTo>
                <a:lnTo>
                  <a:pt x="692150" y="36829"/>
                </a:lnTo>
                <a:lnTo>
                  <a:pt x="692150" y="38099"/>
                </a:lnTo>
                <a:lnTo>
                  <a:pt x="693420" y="38099"/>
                </a:lnTo>
                <a:lnTo>
                  <a:pt x="693420" y="36829"/>
                </a:lnTo>
                <a:close/>
              </a:path>
              <a:path w="702309" h="377189">
                <a:moveTo>
                  <a:pt x="656590" y="10032"/>
                </a:moveTo>
                <a:lnTo>
                  <a:pt x="46990" y="10032"/>
                </a:lnTo>
                <a:lnTo>
                  <a:pt x="46990" y="11429"/>
                </a:lnTo>
                <a:lnTo>
                  <a:pt x="656590" y="11429"/>
                </a:lnTo>
                <a:lnTo>
                  <a:pt x="656590" y="10032"/>
                </a:lnTo>
                <a:close/>
              </a:path>
              <a:path w="702309" h="377189">
                <a:moveTo>
                  <a:pt x="655320" y="7619"/>
                </a:moveTo>
                <a:lnTo>
                  <a:pt x="49530" y="7619"/>
                </a:lnTo>
                <a:lnTo>
                  <a:pt x="49530" y="10032"/>
                </a:lnTo>
                <a:lnTo>
                  <a:pt x="655320" y="10032"/>
                </a:lnTo>
                <a:lnTo>
                  <a:pt x="655320" y="7619"/>
                </a:lnTo>
                <a:close/>
              </a:path>
              <a:path w="702309" h="377189">
                <a:moveTo>
                  <a:pt x="652779" y="6349"/>
                </a:moveTo>
                <a:lnTo>
                  <a:pt x="50800" y="6349"/>
                </a:lnTo>
                <a:lnTo>
                  <a:pt x="50800" y="7619"/>
                </a:lnTo>
                <a:lnTo>
                  <a:pt x="652779" y="7619"/>
                </a:lnTo>
                <a:lnTo>
                  <a:pt x="652779" y="6349"/>
                </a:lnTo>
                <a:close/>
              </a:path>
              <a:path w="702309" h="377189">
                <a:moveTo>
                  <a:pt x="54610" y="5079"/>
                </a:moveTo>
                <a:lnTo>
                  <a:pt x="53340" y="5079"/>
                </a:lnTo>
                <a:lnTo>
                  <a:pt x="53340" y="6349"/>
                </a:lnTo>
                <a:lnTo>
                  <a:pt x="54610" y="6349"/>
                </a:lnTo>
                <a:lnTo>
                  <a:pt x="54610" y="5079"/>
                </a:lnTo>
                <a:close/>
              </a:path>
              <a:path w="702309" h="377189">
                <a:moveTo>
                  <a:pt x="651510" y="5079"/>
                </a:moveTo>
                <a:lnTo>
                  <a:pt x="648970" y="5079"/>
                </a:lnTo>
                <a:lnTo>
                  <a:pt x="648970" y="6349"/>
                </a:lnTo>
                <a:lnTo>
                  <a:pt x="651510" y="6349"/>
                </a:lnTo>
                <a:lnTo>
                  <a:pt x="651510" y="5079"/>
                </a:lnTo>
                <a:close/>
              </a:path>
              <a:path w="702309" h="377189">
                <a:moveTo>
                  <a:pt x="646429" y="3682"/>
                </a:moveTo>
                <a:lnTo>
                  <a:pt x="57150" y="3682"/>
                </a:lnTo>
                <a:lnTo>
                  <a:pt x="57150" y="5079"/>
                </a:lnTo>
                <a:lnTo>
                  <a:pt x="646429" y="5079"/>
                </a:lnTo>
                <a:lnTo>
                  <a:pt x="646429" y="3682"/>
                </a:lnTo>
                <a:close/>
              </a:path>
              <a:path w="702309" h="377189">
                <a:moveTo>
                  <a:pt x="643890" y="1269"/>
                </a:moveTo>
                <a:lnTo>
                  <a:pt x="59690" y="1269"/>
                </a:lnTo>
                <a:lnTo>
                  <a:pt x="59690" y="3682"/>
                </a:lnTo>
                <a:lnTo>
                  <a:pt x="643890" y="3682"/>
                </a:lnTo>
                <a:lnTo>
                  <a:pt x="643890" y="1269"/>
                </a:lnTo>
                <a:close/>
              </a:path>
              <a:path w="702309" h="377189">
                <a:moveTo>
                  <a:pt x="641350" y="0"/>
                </a:moveTo>
                <a:lnTo>
                  <a:pt x="62230" y="0"/>
                </a:lnTo>
                <a:lnTo>
                  <a:pt x="62230" y="1269"/>
                </a:lnTo>
                <a:lnTo>
                  <a:pt x="641350" y="1269"/>
                </a:lnTo>
                <a:lnTo>
                  <a:pt x="641350" y="0"/>
                </a:lnTo>
                <a:close/>
              </a:path>
              <a:path w="702309" h="377189">
                <a:moveTo>
                  <a:pt x="11430" y="145923"/>
                </a:moveTo>
                <a:lnTo>
                  <a:pt x="0" y="145923"/>
                </a:lnTo>
                <a:lnTo>
                  <a:pt x="0" y="229742"/>
                </a:lnTo>
                <a:lnTo>
                  <a:pt x="11430" y="229742"/>
                </a:lnTo>
                <a:lnTo>
                  <a:pt x="11430" y="145923"/>
                </a:lnTo>
                <a:close/>
              </a:path>
              <a:path w="702309" h="377189">
                <a:moveTo>
                  <a:pt x="702310" y="145923"/>
                </a:moveTo>
                <a:lnTo>
                  <a:pt x="690879" y="145923"/>
                </a:lnTo>
                <a:lnTo>
                  <a:pt x="690879" y="229742"/>
                </a:lnTo>
                <a:lnTo>
                  <a:pt x="702310" y="229742"/>
                </a:lnTo>
                <a:lnTo>
                  <a:pt x="702310" y="145923"/>
                </a:lnTo>
                <a:close/>
              </a:path>
              <a:path w="702309" h="377189">
                <a:moveTo>
                  <a:pt x="11430" y="229743"/>
                </a:moveTo>
                <a:lnTo>
                  <a:pt x="0" y="229743"/>
                </a:lnTo>
                <a:lnTo>
                  <a:pt x="0" y="234822"/>
                </a:lnTo>
                <a:lnTo>
                  <a:pt x="11430" y="234822"/>
                </a:lnTo>
                <a:lnTo>
                  <a:pt x="11430" y="229743"/>
                </a:lnTo>
                <a:close/>
              </a:path>
              <a:path w="702309" h="377189">
                <a:moveTo>
                  <a:pt x="702310" y="229743"/>
                </a:moveTo>
                <a:lnTo>
                  <a:pt x="690879" y="229743"/>
                </a:lnTo>
                <a:lnTo>
                  <a:pt x="690879" y="234822"/>
                </a:lnTo>
                <a:lnTo>
                  <a:pt x="702310" y="234822"/>
                </a:lnTo>
                <a:lnTo>
                  <a:pt x="702310" y="229743"/>
                </a:lnTo>
                <a:close/>
              </a:path>
              <a:path w="702309" h="377189">
                <a:moveTo>
                  <a:pt x="645160" y="375792"/>
                </a:moveTo>
                <a:lnTo>
                  <a:pt x="60960" y="375792"/>
                </a:lnTo>
                <a:lnTo>
                  <a:pt x="60960" y="377063"/>
                </a:lnTo>
                <a:lnTo>
                  <a:pt x="645160" y="377063"/>
                </a:lnTo>
                <a:lnTo>
                  <a:pt x="645160" y="375792"/>
                </a:lnTo>
                <a:close/>
              </a:path>
              <a:path w="702309" h="377189">
                <a:moveTo>
                  <a:pt x="650240" y="373252"/>
                </a:moveTo>
                <a:lnTo>
                  <a:pt x="55880" y="373252"/>
                </a:lnTo>
                <a:lnTo>
                  <a:pt x="55880" y="375792"/>
                </a:lnTo>
                <a:lnTo>
                  <a:pt x="58420" y="375792"/>
                </a:lnTo>
                <a:lnTo>
                  <a:pt x="58420" y="374522"/>
                </a:lnTo>
                <a:lnTo>
                  <a:pt x="650240" y="374522"/>
                </a:lnTo>
                <a:lnTo>
                  <a:pt x="650240" y="373252"/>
                </a:lnTo>
                <a:close/>
              </a:path>
              <a:path w="702309" h="377189">
                <a:moveTo>
                  <a:pt x="650240" y="374522"/>
                </a:moveTo>
                <a:lnTo>
                  <a:pt x="647700" y="374522"/>
                </a:lnTo>
                <a:lnTo>
                  <a:pt x="647700" y="375792"/>
                </a:lnTo>
                <a:lnTo>
                  <a:pt x="650240" y="375792"/>
                </a:lnTo>
                <a:lnTo>
                  <a:pt x="650240" y="374522"/>
                </a:lnTo>
                <a:close/>
              </a:path>
              <a:path w="702309" h="377189">
                <a:moveTo>
                  <a:pt x="53340" y="372109"/>
                </a:moveTo>
                <a:lnTo>
                  <a:pt x="52070" y="372109"/>
                </a:lnTo>
                <a:lnTo>
                  <a:pt x="52070" y="373252"/>
                </a:lnTo>
                <a:lnTo>
                  <a:pt x="53340" y="373252"/>
                </a:lnTo>
                <a:lnTo>
                  <a:pt x="53340" y="372109"/>
                </a:lnTo>
                <a:close/>
              </a:path>
              <a:path w="702309" h="377189">
                <a:moveTo>
                  <a:pt x="654050" y="372109"/>
                </a:moveTo>
                <a:lnTo>
                  <a:pt x="651510" y="372109"/>
                </a:lnTo>
                <a:lnTo>
                  <a:pt x="651510" y="373252"/>
                </a:lnTo>
                <a:lnTo>
                  <a:pt x="654050" y="373252"/>
                </a:lnTo>
                <a:lnTo>
                  <a:pt x="654050" y="372109"/>
                </a:lnTo>
                <a:close/>
              </a:path>
              <a:path w="702309" h="377189">
                <a:moveTo>
                  <a:pt x="655320" y="369442"/>
                </a:moveTo>
                <a:lnTo>
                  <a:pt x="49530" y="369442"/>
                </a:lnTo>
                <a:lnTo>
                  <a:pt x="49530" y="372109"/>
                </a:lnTo>
                <a:lnTo>
                  <a:pt x="655320" y="372109"/>
                </a:lnTo>
                <a:lnTo>
                  <a:pt x="655320" y="369442"/>
                </a:lnTo>
                <a:close/>
              </a:path>
              <a:path w="702309" h="377189">
                <a:moveTo>
                  <a:pt x="659129" y="366902"/>
                </a:moveTo>
                <a:lnTo>
                  <a:pt x="45720" y="366902"/>
                </a:lnTo>
                <a:lnTo>
                  <a:pt x="45720" y="369442"/>
                </a:lnTo>
                <a:lnTo>
                  <a:pt x="48260" y="369442"/>
                </a:lnTo>
                <a:lnTo>
                  <a:pt x="48260" y="368173"/>
                </a:lnTo>
                <a:lnTo>
                  <a:pt x="659129" y="368173"/>
                </a:lnTo>
                <a:lnTo>
                  <a:pt x="659129" y="366902"/>
                </a:lnTo>
                <a:close/>
              </a:path>
              <a:path w="702309" h="377189">
                <a:moveTo>
                  <a:pt x="659129" y="368173"/>
                </a:moveTo>
                <a:lnTo>
                  <a:pt x="657860" y="368173"/>
                </a:lnTo>
                <a:lnTo>
                  <a:pt x="657860" y="369442"/>
                </a:lnTo>
                <a:lnTo>
                  <a:pt x="659129" y="369442"/>
                </a:lnTo>
                <a:lnTo>
                  <a:pt x="659129" y="368173"/>
                </a:lnTo>
                <a:close/>
              </a:path>
              <a:path w="702309" h="377189">
                <a:moveTo>
                  <a:pt x="43180" y="365759"/>
                </a:moveTo>
                <a:lnTo>
                  <a:pt x="41910" y="365759"/>
                </a:lnTo>
                <a:lnTo>
                  <a:pt x="41910" y="366902"/>
                </a:lnTo>
                <a:lnTo>
                  <a:pt x="43180" y="366902"/>
                </a:lnTo>
                <a:lnTo>
                  <a:pt x="43180" y="365759"/>
                </a:lnTo>
                <a:close/>
              </a:path>
              <a:path w="702309" h="377189">
                <a:moveTo>
                  <a:pt x="662940" y="365759"/>
                </a:moveTo>
                <a:lnTo>
                  <a:pt x="661670" y="365759"/>
                </a:lnTo>
                <a:lnTo>
                  <a:pt x="661670" y="366902"/>
                </a:lnTo>
                <a:lnTo>
                  <a:pt x="662940" y="366902"/>
                </a:lnTo>
                <a:lnTo>
                  <a:pt x="662940" y="365759"/>
                </a:lnTo>
                <a:close/>
              </a:path>
              <a:path w="702309" h="377189">
                <a:moveTo>
                  <a:pt x="11430" y="341502"/>
                </a:moveTo>
                <a:lnTo>
                  <a:pt x="10160" y="341502"/>
                </a:lnTo>
                <a:lnTo>
                  <a:pt x="10160" y="344042"/>
                </a:lnTo>
                <a:lnTo>
                  <a:pt x="11430" y="344042"/>
                </a:lnTo>
                <a:lnTo>
                  <a:pt x="11430" y="341502"/>
                </a:lnTo>
                <a:close/>
              </a:path>
              <a:path w="702309" h="377189">
                <a:moveTo>
                  <a:pt x="693420" y="341502"/>
                </a:moveTo>
                <a:lnTo>
                  <a:pt x="11430" y="341502"/>
                </a:lnTo>
                <a:lnTo>
                  <a:pt x="690879" y="341630"/>
                </a:lnTo>
                <a:lnTo>
                  <a:pt x="690879" y="342773"/>
                </a:lnTo>
                <a:lnTo>
                  <a:pt x="692150" y="342773"/>
                </a:lnTo>
                <a:lnTo>
                  <a:pt x="692150" y="344042"/>
                </a:lnTo>
                <a:lnTo>
                  <a:pt x="693420" y="344042"/>
                </a:lnTo>
                <a:lnTo>
                  <a:pt x="693420" y="341502"/>
                </a:lnTo>
                <a:close/>
              </a:path>
              <a:path w="702309" h="377189">
                <a:moveTo>
                  <a:pt x="690879" y="342773"/>
                </a:moveTo>
                <a:lnTo>
                  <a:pt x="11430" y="342773"/>
                </a:lnTo>
                <a:lnTo>
                  <a:pt x="690879" y="342899"/>
                </a:lnTo>
                <a:close/>
              </a:path>
              <a:path w="702309" h="377189">
                <a:moveTo>
                  <a:pt x="11430" y="337692"/>
                </a:moveTo>
                <a:lnTo>
                  <a:pt x="6350" y="337692"/>
                </a:lnTo>
                <a:lnTo>
                  <a:pt x="6350" y="339089"/>
                </a:lnTo>
                <a:lnTo>
                  <a:pt x="7620" y="339089"/>
                </a:lnTo>
                <a:lnTo>
                  <a:pt x="7620" y="341502"/>
                </a:lnTo>
                <a:lnTo>
                  <a:pt x="8890" y="341502"/>
                </a:lnTo>
                <a:lnTo>
                  <a:pt x="8890" y="340359"/>
                </a:lnTo>
                <a:lnTo>
                  <a:pt x="11430" y="340359"/>
                </a:lnTo>
                <a:lnTo>
                  <a:pt x="11430" y="337692"/>
                </a:lnTo>
                <a:close/>
              </a:path>
              <a:path w="702309" h="377189">
                <a:moveTo>
                  <a:pt x="698500" y="337692"/>
                </a:moveTo>
                <a:lnTo>
                  <a:pt x="690879" y="337692"/>
                </a:lnTo>
                <a:lnTo>
                  <a:pt x="690879" y="340359"/>
                </a:lnTo>
                <a:lnTo>
                  <a:pt x="694690" y="340359"/>
                </a:lnTo>
                <a:lnTo>
                  <a:pt x="694690" y="341502"/>
                </a:lnTo>
                <a:lnTo>
                  <a:pt x="695960" y="341502"/>
                </a:lnTo>
                <a:lnTo>
                  <a:pt x="695960" y="339089"/>
                </a:lnTo>
                <a:lnTo>
                  <a:pt x="698500" y="339089"/>
                </a:lnTo>
                <a:lnTo>
                  <a:pt x="698500" y="337692"/>
                </a:lnTo>
                <a:close/>
              </a:path>
              <a:path w="702309" h="377189">
                <a:moveTo>
                  <a:pt x="11430" y="335152"/>
                </a:moveTo>
                <a:lnTo>
                  <a:pt x="2540" y="335152"/>
                </a:lnTo>
                <a:lnTo>
                  <a:pt x="2540" y="337692"/>
                </a:lnTo>
                <a:lnTo>
                  <a:pt x="3810" y="337692"/>
                </a:lnTo>
                <a:lnTo>
                  <a:pt x="3810" y="336423"/>
                </a:lnTo>
                <a:lnTo>
                  <a:pt x="11430" y="336423"/>
                </a:lnTo>
                <a:lnTo>
                  <a:pt x="11430" y="335152"/>
                </a:lnTo>
                <a:close/>
              </a:path>
              <a:path w="702309" h="377189">
                <a:moveTo>
                  <a:pt x="701040" y="335152"/>
                </a:moveTo>
                <a:lnTo>
                  <a:pt x="690879" y="335152"/>
                </a:lnTo>
                <a:lnTo>
                  <a:pt x="690879" y="336423"/>
                </a:lnTo>
                <a:lnTo>
                  <a:pt x="699770" y="336423"/>
                </a:lnTo>
                <a:lnTo>
                  <a:pt x="699770" y="337692"/>
                </a:lnTo>
                <a:lnTo>
                  <a:pt x="701040" y="337692"/>
                </a:lnTo>
                <a:lnTo>
                  <a:pt x="701040" y="335152"/>
                </a:lnTo>
                <a:close/>
              </a:path>
              <a:path w="702309" h="377189">
                <a:moveTo>
                  <a:pt x="11430" y="330072"/>
                </a:moveTo>
                <a:lnTo>
                  <a:pt x="0" y="330072"/>
                </a:lnTo>
                <a:lnTo>
                  <a:pt x="0" y="335152"/>
                </a:lnTo>
                <a:lnTo>
                  <a:pt x="1270" y="335152"/>
                </a:lnTo>
                <a:lnTo>
                  <a:pt x="1270" y="334009"/>
                </a:lnTo>
                <a:lnTo>
                  <a:pt x="11430" y="334009"/>
                </a:lnTo>
                <a:lnTo>
                  <a:pt x="11430" y="330072"/>
                </a:lnTo>
                <a:close/>
              </a:path>
              <a:path w="702309" h="377189">
                <a:moveTo>
                  <a:pt x="702310" y="330072"/>
                </a:moveTo>
                <a:lnTo>
                  <a:pt x="690879" y="330072"/>
                </a:lnTo>
                <a:lnTo>
                  <a:pt x="690879" y="333882"/>
                </a:lnTo>
                <a:lnTo>
                  <a:pt x="11430" y="334009"/>
                </a:lnTo>
                <a:lnTo>
                  <a:pt x="702310" y="334009"/>
                </a:lnTo>
                <a:lnTo>
                  <a:pt x="702310" y="330072"/>
                </a:lnTo>
                <a:close/>
              </a:path>
              <a:path w="702309" h="377189">
                <a:moveTo>
                  <a:pt x="11430" y="323722"/>
                </a:moveTo>
                <a:lnTo>
                  <a:pt x="0" y="323722"/>
                </a:lnTo>
                <a:lnTo>
                  <a:pt x="0" y="328803"/>
                </a:lnTo>
                <a:lnTo>
                  <a:pt x="11430" y="328803"/>
                </a:lnTo>
                <a:lnTo>
                  <a:pt x="11430" y="323722"/>
                </a:lnTo>
                <a:close/>
              </a:path>
              <a:path w="702309" h="377189">
                <a:moveTo>
                  <a:pt x="702310" y="323722"/>
                </a:moveTo>
                <a:lnTo>
                  <a:pt x="690879" y="323722"/>
                </a:lnTo>
                <a:lnTo>
                  <a:pt x="690879" y="328803"/>
                </a:lnTo>
                <a:lnTo>
                  <a:pt x="702310" y="328803"/>
                </a:lnTo>
                <a:lnTo>
                  <a:pt x="702310" y="323722"/>
                </a:lnTo>
                <a:close/>
              </a:path>
              <a:path w="702309" h="377189">
                <a:moveTo>
                  <a:pt x="11430" y="317372"/>
                </a:moveTo>
                <a:lnTo>
                  <a:pt x="0" y="317372"/>
                </a:lnTo>
                <a:lnTo>
                  <a:pt x="0" y="322453"/>
                </a:lnTo>
                <a:lnTo>
                  <a:pt x="11430" y="322453"/>
                </a:lnTo>
                <a:lnTo>
                  <a:pt x="11430" y="317372"/>
                </a:lnTo>
                <a:close/>
              </a:path>
              <a:path w="702309" h="377189">
                <a:moveTo>
                  <a:pt x="702310" y="317372"/>
                </a:moveTo>
                <a:lnTo>
                  <a:pt x="690879" y="317372"/>
                </a:lnTo>
                <a:lnTo>
                  <a:pt x="690879" y="322453"/>
                </a:lnTo>
                <a:lnTo>
                  <a:pt x="702310" y="322453"/>
                </a:lnTo>
                <a:lnTo>
                  <a:pt x="702310" y="317372"/>
                </a:lnTo>
                <a:close/>
              </a:path>
              <a:path w="702309" h="377189">
                <a:moveTo>
                  <a:pt x="11430" y="311022"/>
                </a:moveTo>
                <a:lnTo>
                  <a:pt x="0" y="311022"/>
                </a:lnTo>
                <a:lnTo>
                  <a:pt x="0" y="316103"/>
                </a:lnTo>
                <a:lnTo>
                  <a:pt x="11430" y="316103"/>
                </a:lnTo>
                <a:lnTo>
                  <a:pt x="11430" y="311022"/>
                </a:lnTo>
                <a:close/>
              </a:path>
              <a:path w="702309" h="377189">
                <a:moveTo>
                  <a:pt x="702310" y="311022"/>
                </a:moveTo>
                <a:lnTo>
                  <a:pt x="690879" y="311022"/>
                </a:lnTo>
                <a:lnTo>
                  <a:pt x="690879" y="316103"/>
                </a:lnTo>
                <a:lnTo>
                  <a:pt x="702310" y="316103"/>
                </a:lnTo>
                <a:lnTo>
                  <a:pt x="702310" y="311022"/>
                </a:lnTo>
                <a:close/>
              </a:path>
              <a:path w="702309" h="377189">
                <a:moveTo>
                  <a:pt x="11430" y="304672"/>
                </a:moveTo>
                <a:lnTo>
                  <a:pt x="0" y="304672"/>
                </a:lnTo>
                <a:lnTo>
                  <a:pt x="0" y="309753"/>
                </a:lnTo>
                <a:lnTo>
                  <a:pt x="11430" y="309753"/>
                </a:lnTo>
                <a:lnTo>
                  <a:pt x="11430" y="304672"/>
                </a:lnTo>
                <a:close/>
              </a:path>
              <a:path w="702309" h="377189">
                <a:moveTo>
                  <a:pt x="702310" y="304672"/>
                </a:moveTo>
                <a:lnTo>
                  <a:pt x="690879" y="304672"/>
                </a:lnTo>
                <a:lnTo>
                  <a:pt x="690879" y="309753"/>
                </a:lnTo>
                <a:lnTo>
                  <a:pt x="702310" y="309753"/>
                </a:lnTo>
                <a:lnTo>
                  <a:pt x="702310" y="304672"/>
                </a:lnTo>
                <a:close/>
              </a:path>
              <a:path w="702309" h="377189">
                <a:moveTo>
                  <a:pt x="11430" y="298322"/>
                </a:moveTo>
                <a:lnTo>
                  <a:pt x="0" y="298322"/>
                </a:lnTo>
                <a:lnTo>
                  <a:pt x="0" y="303403"/>
                </a:lnTo>
                <a:lnTo>
                  <a:pt x="11430" y="303403"/>
                </a:lnTo>
                <a:lnTo>
                  <a:pt x="11430" y="298322"/>
                </a:lnTo>
                <a:close/>
              </a:path>
              <a:path w="702309" h="377189">
                <a:moveTo>
                  <a:pt x="702310" y="298322"/>
                </a:moveTo>
                <a:lnTo>
                  <a:pt x="690879" y="298322"/>
                </a:lnTo>
                <a:lnTo>
                  <a:pt x="690879" y="303403"/>
                </a:lnTo>
                <a:lnTo>
                  <a:pt x="702310" y="303403"/>
                </a:lnTo>
                <a:lnTo>
                  <a:pt x="702310" y="298322"/>
                </a:lnTo>
                <a:close/>
              </a:path>
              <a:path w="702309" h="377189">
                <a:moveTo>
                  <a:pt x="11430" y="291972"/>
                </a:moveTo>
                <a:lnTo>
                  <a:pt x="0" y="291972"/>
                </a:lnTo>
                <a:lnTo>
                  <a:pt x="0" y="297053"/>
                </a:lnTo>
                <a:lnTo>
                  <a:pt x="11430" y="297053"/>
                </a:lnTo>
                <a:lnTo>
                  <a:pt x="11430" y="291972"/>
                </a:lnTo>
                <a:close/>
              </a:path>
              <a:path w="702309" h="377189">
                <a:moveTo>
                  <a:pt x="702310" y="291972"/>
                </a:moveTo>
                <a:lnTo>
                  <a:pt x="690879" y="291972"/>
                </a:lnTo>
                <a:lnTo>
                  <a:pt x="690879" y="297053"/>
                </a:lnTo>
                <a:lnTo>
                  <a:pt x="702310" y="297053"/>
                </a:lnTo>
                <a:lnTo>
                  <a:pt x="702310" y="291972"/>
                </a:lnTo>
                <a:close/>
              </a:path>
              <a:path w="702309" h="377189">
                <a:moveTo>
                  <a:pt x="11430" y="284353"/>
                </a:moveTo>
                <a:lnTo>
                  <a:pt x="0" y="284353"/>
                </a:lnTo>
                <a:lnTo>
                  <a:pt x="0" y="290703"/>
                </a:lnTo>
                <a:lnTo>
                  <a:pt x="11430" y="290703"/>
                </a:lnTo>
                <a:lnTo>
                  <a:pt x="11430" y="284353"/>
                </a:lnTo>
                <a:close/>
              </a:path>
              <a:path w="702309" h="377189">
                <a:moveTo>
                  <a:pt x="702310" y="284353"/>
                </a:moveTo>
                <a:lnTo>
                  <a:pt x="690879" y="284353"/>
                </a:lnTo>
                <a:lnTo>
                  <a:pt x="690879" y="290703"/>
                </a:lnTo>
                <a:lnTo>
                  <a:pt x="702310" y="290703"/>
                </a:lnTo>
                <a:lnTo>
                  <a:pt x="702310" y="284353"/>
                </a:lnTo>
                <a:close/>
              </a:path>
              <a:path w="702309" h="377189">
                <a:moveTo>
                  <a:pt x="11430" y="278003"/>
                </a:moveTo>
                <a:lnTo>
                  <a:pt x="0" y="278003"/>
                </a:lnTo>
                <a:lnTo>
                  <a:pt x="0" y="283083"/>
                </a:lnTo>
                <a:lnTo>
                  <a:pt x="11430" y="283083"/>
                </a:lnTo>
                <a:lnTo>
                  <a:pt x="11430" y="278003"/>
                </a:lnTo>
                <a:close/>
              </a:path>
              <a:path w="702309" h="377189">
                <a:moveTo>
                  <a:pt x="702310" y="278003"/>
                </a:moveTo>
                <a:lnTo>
                  <a:pt x="690879" y="278003"/>
                </a:lnTo>
                <a:lnTo>
                  <a:pt x="690879" y="283083"/>
                </a:lnTo>
                <a:lnTo>
                  <a:pt x="702310" y="283083"/>
                </a:lnTo>
                <a:lnTo>
                  <a:pt x="702310" y="278003"/>
                </a:lnTo>
                <a:close/>
              </a:path>
              <a:path w="702309" h="377189">
                <a:moveTo>
                  <a:pt x="11430" y="271653"/>
                </a:moveTo>
                <a:lnTo>
                  <a:pt x="0" y="271653"/>
                </a:lnTo>
                <a:lnTo>
                  <a:pt x="0" y="276733"/>
                </a:lnTo>
                <a:lnTo>
                  <a:pt x="11430" y="276733"/>
                </a:lnTo>
                <a:lnTo>
                  <a:pt x="11430" y="271653"/>
                </a:lnTo>
                <a:close/>
              </a:path>
              <a:path w="702309" h="377189">
                <a:moveTo>
                  <a:pt x="702310" y="271653"/>
                </a:moveTo>
                <a:lnTo>
                  <a:pt x="690879" y="271653"/>
                </a:lnTo>
                <a:lnTo>
                  <a:pt x="690879" y="276733"/>
                </a:lnTo>
                <a:lnTo>
                  <a:pt x="702310" y="276733"/>
                </a:lnTo>
                <a:lnTo>
                  <a:pt x="702310" y="271653"/>
                </a:lnTo>
                <a:close/>
              </a:path>
              <a:path w="702309" h="377189">
                <a:moveTo>
                  <a:pt x="11430" y="266572"/>
                </a:moveTo>
                <a:lnTo>
                  <a:pt x="0" y="266572"/>
                </a:lnTo>
                <a:lnTo>
                  <a:pt x="0" y="270383"/>
                </a:lnTo>
                <a:lnTo>
                  <a:pt x="11430" y="270383"/>
                </a:lnTo>
                <a:lnTo>
                  <a:pt x="11430" y="266572"/>
                </a:lnTo>
                <a:close/>
              </a:path>
              <a:path w="702309" h="377189">
                <a:moveTo>
                  <a:pt x="702310" y="266572"/>
                </a:moveTo>
                <a:lnTo>
                  <a:pt x="690879" y="266572"/>
                </a:lnTo>
                <a:lnTo>
                  <a:pt x="690879" y="270383"/>
                </a:lnTo>
                <a:lnTo>
                  <a:pt x="702310" y="270383"/>
                </a:lnTo>
                <a:lnTo>
                  <a:pt x="702310" y="266572"/>
                </a:lnTo>
                <a:close/>
              </a:path>
              <a:path w="702309" h="377189">
                <a:moveTo>
                  <a:pt x="11430" y="236092"/>
                </a:moveTo>
                <a:lnTo>
                  <a:pt x="0" y="236092"/>
                </a:lnTo>
                <a:lnTo>
                  <a:pt x="0" y="265303"/>
                </a:lnTo>
                <a:lnTo>
                  <a:pt x="11430" y="265303"/>
                </a:lnTo>
                <a:lnTo>
                  <a:pt x="11430" y="236092"/>
                </a:lnTo>
                <a:close/>
              </a:path>
              <a:path w="702309" h="377189">
                <a:moveTo>
                  <a:pt x="702310" y="236092"/>
                </a:moveTo>
                <a:lnTo>
                  <a:pt x="690879" y="236092"/>
                </a:lnTo>
                <a:lnTo>
                  <a:pt x="690879" y="265303"/>
                </a:lnTo>
                <a:lnTo>
                  <a:pt x="702310" y="265303"/>
                </a:lnTo>
                <a:lnTo>
                  <a:pt x="702310" y="236092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k object 82"/>
          <p:cNvSpPr/>
          <p:nvPr/>
        </p:nvSpPr>
        <p:spPr>
          <a:xfrm>
            <a:off x="5934709" y="6130290"/>
            <a:ext cx="679450" cy="354330"/>
          </a:xfrm>
          <a:custGeom>
            <a:avLst/>
            <a:gdLst/>
            <a:ahLst/>
            <a:cxnLst/>
            <a:rect l="l" t="t" r="r" b="b"/>
            <a:pathLst>
              <a:path w="679450" h="354329">
                <a:moveTo>
                  <a:pt x="11429" y="101600"/>
                </a:moveTo>
                <a:lnTo>
                  <a:pt x="0" y="101600"/>
                </a:lnTo>
                <a:lnTo>
                  <a:pt x="0" y="129540"/>
                </a:lnTo>
                <a:lnTo>
                  <a:pt x="11429" y="129540"/>
                </a:lnTo>
                <a:lnTo>
                  <a:pt x="11429" y="101600"/>
                </a:lnTo>
                <a:close/>
              </a:path>
              <a:path w="679450" h="354329">
                <a:moveTo>
                  <a:pt x="679449" y="101600"/>
                </a:moveTo>
                <a:lnTo>
                  <a:pt x="668019" y="101600"/>
                </a:lnTo>
                <a:lnTo>
                  <a:pt x="668019" y="129540"/>
                </a:lnTo>
                <a:lnTo>
                  <a:pt x="679449" y="129540"/>
                </a:lnTo>
                <a:lnTo>
                  <a:pt x="679449" y="101600"/>
                </a:lnTo>
                <a:close/>
              </a:path>
              <a:path w="679450" h="354329">
                <a:moveTo>
                  <a:pt x="11429" y="96520"/>
                </a:moveTo>
                <a:lnTo>
                  <a:pt x="0" y="96520"/>
                </a:lnTo>
                <a:lnTo>
                  <a:pt x="0" y="100330"/>
                </a:lnTo>
                <a:lnTo>
                  <a:pt x="11429" y="100330"/>
                </a:lnTo>
                <a:lnTo>
                  <a:pt x="11429" y="96520"/>
                </a:lnTo>
                <a:close/>
              </a:path>
              <a:path w="679450" h="354329">
                <a:moveTo>
                  <a:pt x="679449" y="96520"/>
                </a:moveTo>
                <a:lnTo>
                  <a:pt x="668019" y="96520"/>
                </a:lnTo>
                <a:lnTo>
                  <a:pt x="668019" y="100330"/>
                </a:lnTo>
                <a:lnTo>
                  <a:pt x="679449" y="100330"/>
                </a:lnTo>
                <a:lnTo>
                  <a:pt x="679449" y="96520"/>
                </a:lnTo>
                <a:close/>
              </a:path>
              <a:path w="679450" h="354329">
                <a:moveTo>
                  <a:pt x="11429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11429" y="95250"/>
                </a:lnTo>
                <a:lnTo>
                  <a:pt x="11429" y="90170"/>
                </a:lnTo>
                <a:close/>
              </a:path>
              <a:path w="679450" h="354329">
                <a:moveTo>
                  <a:pt x="679449" y="90170"/>
                </a:moveTo>
                <a:lnTo>
                  <a:pt x="668019" y="90170"/>
                </a:lnTo>
                <a:lnTo>
                  <a:pt x="668019" y="95250"/>
                </a:lnTo>
                <a:lnTo>
                  <a:pt x="679449" y="95250"/>
                </a:lnTo>
                <a:lnTo>
                  <a:pt x="679449" y="90170"/>
                </a:lnTo>
                <a:close/>
              </a:path>
              <a:path w="679450" h="354329">
                <a:moveTo>
                  <a:pt x="11429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11429" y="88900"/>
                </a:lnTo>
                <a:lnTo>
                  <a:pt x="11429" y="83820"/>
                </a:lnTo>
                <a:close/>
              </a:path>
              <a:path w="679450" h="354329">
                <a:moveTo>
                  <a:pt x="679449" y="83820"/>
                </a:moveTo>
                <a:lnTo>
                  <a:pt x="668019" y="83820"/>
                </a:lnTo>
                <a:lnTo>
                  <a:pt x="668019" y="88900"/>
                </a:lnTo>
                <a:lnTo>
                  <a:pt x="679449" y="88900"/>
                </a:lnTo>
                <a:lnTo>
                  <a:pt x="679449" y="83820"/>
                </a:lnTo>
                <a:close/>
              </a:path>
              <a:path w="679450" h="354329">
                <a:moveTo>
                  <a:pt x="11429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11429" y="82550"/>
                </a:lnTo>
                <a:lnTo>
                  <a:pt x="11429" y="77470"/>
                </a:lnTo>
                <a:close/>
              </a:path>
              <a:path w="679450" h="354329">
                <a:moveTo>
                  <a:pt x="679449" y="77470"/>
                </a:moveTo>
                <a:lnTo>
                  <a:pt x="668019" y="77470"/>
                </a:lnTo>
                <a:lnTo>
                  <a:pt x="668019" y="82550"/>
                </a:lnTo>
                <a:lnTo>
                  <a:pt x="679449" y="82550"/>
                </a:lnTo>
                <a:lnTo>
                  <a:pt x="679449" y="77470"/>
                </a:lnTo>
                <a:close/>
              </a:path>
              <a:path w="679450" h="354329">
                <a:moveTo>
                  <a:pt x="11429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11429" y="76200"/>
                </a:lnTo>
                <a:lnTo>
                  <a:pt x="11429" y="71120"/>
                </a:lnTo>
                <a:close/>
              </a:path>
              <a:path w="679450" h="354329">
                <a:moveTo>
                  <a:pt x="679449" y="71120"/>
                </a:moveTo>
                <a:lnTo>
                  <a:pt x="668019" y="71120"/>
                </a:lnTo>
                <a:lnTo>
                  <a:pt x="668019" y="76200"/>
                </a:lnTo>
                <a:lnTo>
                  <a:pt x="679449" y="76200"/>
                </a:lnTo>
                <a:lnTo>
                  <a:pt x="679449" y="71120"/>
                </a:lnTo>
                <a:close/>
              </a:path>
              <a:path w="679450" h="354329">
                <a:moveTo>
                  <a:pt x="11429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11429" y="69850"/>
                </a:lnTo>
                <a:lnTo>
                  <a:pt x="11429" y="64770"/>
                </a:lnTo>
                <a:close/>
              </a:path>
              <a:path w="679450" h="354329">
                <a:moveTo>
                  <a:pt x="679449" y="64770"/>
                </a:moveTo>
                <a:lnTo>
                  <a:pt x="668019" y="64770"/>
                </a:lnTo>
                <a:lnTo>
                  <a:pt x="668019" y="69850"/>
                </a:lnTo>
                <a:lnTo>
                  <a:pt x="679449" y="69850"/>
                </a:lnTo>
                <a:lnTo>
                  <a:pt x="679449" y="64770"/>
                </a:lnTo>
                <a:close/>
              </a:path>
              <a:path w="679450" h="354329">
                <a:moveTo>
                  <a:pt x="11429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11429" y="63500"/>
                </a:lnTo>
                <a:lnTo>
                  <a:pt x="11429" y="57150"/>
                </a:lnTo>
                <a:close/>
              </a:path>
              <a:path w="679450" h="354329">
                <a:moveTo>
                  <a:pt x="679449" y="57150"/>
                </a:moveTo>
                <a:lnTo>
                  <a:pt x="668019" y="57150"/>
                </a:lnTo>
                <a:lnTo>
                  <a:pt x="668019" y="63500"/>
                </a:lnTo>
                <a:lnTo>
                  <a:pt x="679449" y="63500"/>
                </a:lnTo>
                <a:lnTo>
                  <a:pt x="679449" y="57150"/>
                </a:lnTo>
                <a:close/>
              </a:path>
              <a:path w="679450" h="354329">
                <a:moveTo>
                  <a:pt x="11429" y="52070"/>
                </a:moveTo>
                <a:lnTo>
                  <a:pt x="0" y="52070"/>
                </a:lnTo>
                <a:lnTo>
                  <a:pt x="0" y="55880"/>
                </a:lnTo>
                <a:lnTo>
                  <a:pt x="11429" y="55880"/>
                </a:lnTo>
                <a:lnTo>
                  <a:pt x="11429" y="52070"/>
                </a:lnTo>
                <a:close/>
              </a:path>
              <a:path w="679450" h="354329">
                <a:moveTo>
                  <a:pt x="679449" y="52070"/>
                </a:moveTo>
                <a:lnTo>
                  <a:pt x="668019" y="52070"/>
                </a:lnTo>
                <a:lnTo>
                  <a:pt x="668019" y="55880"/>
                </a:lnTo>
                <a:lnTo>
                  <a:pt x="679449" y="55880"/>
                </a:lnTo>
                <a:lnTo>
                  <a:pt x="679449" y="52070"/>
                </a:lnTo>
                <a:close/>
              </a:path>
              <a:path w="679450" h="354329">
                <a:moveTo>
                  <a:pt x="11429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1429" y="50800"/>
                </a:lnTo>
                <a:lnTo>
                  <a:pt x="11429" y="45720"/>
                </a:lnTo>
                <a:close/>
              </a:path>
              <a:path w="679450" h="354329">
                <a:moveTo>
                  <a:pt x="679449" y="45720"/>
                </a:moveTo>
                <a:lnTo>
                  <a:pt x="668019" y="45720"/>
                </a:lnTo>
                <a:lnTo>
                  <a:pt x="668019" y="50800"/>
                </a:lnTo>
                <a:lnTo>
                  <a:pt x="679449" y="50800"/>
                </a:lnTo>
                <a:lnTo>
                  <a:pt x="679449" y="45720"/>
                </a:lnTo>
                <a:close/>
              </a:path>
              <a:path w="679450" h="354329">
                <a:moveTo>
                  <a:pt x="11429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1429" y="44450"/>
                </a:lnTo>
                <a:lnTo>
                  <a:pt x="11429" y="39370"/>
                </a:lnTo>
                <a:close/>
              </a:path>
              <a:path w="679450" h="354329">
                <a:moveTo>
                  <a:pt x="679449" y="39370"/>
                </a:moveTo>
                <a:lnTo>
                  <a:pt x="668019" y="39370"/>
                </a:lnTo>
                <a:lnTo>
                  <a:pt x="668019" y="44450"/>
                </a:lnTo>
                <a:lnTo>
                  <a:pt x="679449" y="44450"/>
                </a:lnTo>
                <a:lnTo>
                  <a:pt x="679449" y="39370"/>
                </a:lnTo>
                <a:close/>
              </a:path>
              <a:path w="679450" h="354329">
                <a:moveTo>
                  <a:pt x="11429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1429" y="38100"/>
                </a:lnTo>
                <a:lnTo>
                  <a:pt x="11429" y="33020"/>
                </a:lnTo>
                <a:close/>
              </a:path>
              <a:path w="679450" h="354329">
                <a:moveTo>
                  <a:pt x="679449" y="33020"/>
                </a:moveTo>
                <a:lnTo>
                  <a:pt x="668019" y="33020"/>
                </a:lnTo>
                <a:lnTo>
                  <a:pt x="668019" y="38100"/>
                </a:lnTo>
                <a:lnTo>
                  <a:pt x="679449" y="38100"/>
                </a:lnTo>
                <a:lnTo>
                  <a:pt x="679449" y="33020"/>
                </a:lnTo>
                <a:close/>
              </a:path>
              <a:path w="679450" h="354329">
                <a:moveTo>
                  <a:pt x="11429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1429" y="31750"/>
                </a:lnTo>
                <a:lnTo>
                  <a:pt x="11429" y="26670"/>
                </a:lnTo>
                <a:close/>
              </a:path>
              <a:path w="679450" h="354329">
                <a:moveTo>
                  <a:pt x="679449" y="26670"/>
                </a:moveTo>
                <a:lnTo>
                  <a:pt x="668019" y="26670"/>
                </a:lnTo>
                <a:lnTo>
                  <a:pt x="668019" y="31750"/>
                </a:lnTo>
                <a:lnTo>
                  <a:pt x="679449" y="31750"/>
                </a:lnTo>
                <a:lnTo>
                  <a:pt x="679449" y="26670"/>
                </a:lnTo>
                <a:close/>
              </a:path>
              <a:path w="679450" h="354329">
                <a:moveTo>
                  <a:pt x="11429" y="20320"/>
                </a:moveTo>
                <a:lnTo>
                  <a:pt x="5079" y="20320"/>
                </a:lnTo>
                <a:lnTo>
                  <a:pt x="5079" y="21590"/>
                </a:lnTo>
                <a:lnTo>
                  <a:pt x="3810" y="21590"/>
                </a:lnTo>
                <a:lnTo>
                  <a:pt x="3810" y="24130"/>
                </a:lnTo>
                <a:lnTo>
                  <a:pt x="1269" y="24130"/>
                </a:lnTo>
                <a:lnTo>
                  <a:pt x="1269" y="25400"/>
                </a:lnTo>
                <a:lnTo>
                  <a:pt x="11429" y="25400"/>
                </a:lnTo>
                <a:lnTo>
                  <a:pt x="11429" y="20320"/>
                </a:lnTo>
                <a:close/>
              </a:path>
              <a:path w="679450" h="354329">
                <a:moveTo>
                  <a:pt x="675639" y="20320"/>
                </a:moveTo>
                <a:lnTo>
                  <a:pt x="668019" y="20320"/>
                </a:lnTo>
                <a:lnTo>
                  <a:pt x="668019" y="25400"/>
                </a:lnTo>
                <a:lnTo>
                  <a:pt x="678179" y="25400"/>
                </a:lnTo>
                <a:lnTo>
                  <a:pt x="678179" y="24130"/>
                </a:lnTo>
                <a:lnTo>
                  <a:pt x="676910" y="24130"/>
                </a:lnTo>
                <a:lnTo>
                  <a:pt x="676910" y="21590"/>
                </a:lnTo>
                <a:lnTo>
                  <a:pt x="675639" y="21590"/>
                </a:lnTo>
                <a:lnTo>
                  <a:pt x="675639" y="20320"/>
                </a:lnTo>
                <a:close/>
              </a:path>
              <a:path w="679450" h="354329">
                <a:moveTo>
                  <a:pt x="7619" y="19050"/>
                </a:moveTo>
                <a:lnTo>
                  <a:pt x="6350" y="19050"/>
                </a:lnTo>
                <a:lnTo>
                  <a:pt x="6350" y="20320"/>
                </a:lnTo>
                <a:lnTo>
                  <a:pt x="7619" y="20320"/>
                </a:lnTo>
                <a:lnTo>
                  <a:pt x="7619" y="19050"/>
                </a:lnTo>
                <a:close/>
              </a:path>
              <a:path w="679450" h="354329">
                <a:moveTo>
                  <a:pt x="674369" y="19050"/>
                </a:moveTo>
                <a:lnTo>
                  <a:pt x="673099" y="19050"/>
                </a:lnTo>
                <a:lnTo>
                  <a:pt x="673099" y="20320"/>
                </a:lnTo>
                <a:lnTo>
                  <a:pt x="674369" y="20320"/>
                </a:lnTo>
                <a:lnTo>
                  <a:pt x="674369" y="19050"/>
                </a:lnTo>
                <a:close/>
              </a:path>
              <a:path w="679450" h="354329">
                <a:moveTo>
                  <a:pt x="11429" y="17780"/>
                </a:moveTo>
                <a:lnTo>
                  <a:pt x="8889" y="17780"/>
                </a:lnTo>
                <a:lnTo>
                  <a:pt x="8889" y="19050"/>
                </a:lnTo>
                <a:lnTo>
                  <a:pt x="11429" y="19050"/>
                </a:lnTo>
                <a:lnTo>
                  <a:pt x="11429" y="17780"/>
                </a:lnTo>
                <a:close/>
              </a:path>
              <a:path w="679450" h="354329">
                <a:moveTo>
                  <a:pt x="669289" y="15240"/>
                </a:moveTo>
                <a:lnTo>
                  <a:pt x="668019" y="15240"/>
                </a:lnTo>
                <a:lnTo>
                  <a:pt x="668019" y="19050"/>
                </a:lnTo>
                <a:lnTo>
                  <a:pt x="670560" y="19050"/>
                </a:lnTo>
                <a:lnTo>
                  <a:pt x="670560" y="17780"/>
                </a:lnTo>
                <a:lnTo>
                  <a:pt x="669289" y="17780"/>
                </a:lnTo>
                <a:lnTo>
                  <a:pt x="669289" y="15240"/>
                </a:lnTo>
                <a:close/>
              </a:path>
              <a:path w="679450" h="354329">
                <a:moveTo>
                  <a:pt x="661669" y="8890"/>
                </a:moveTo>
                <a:lnTo>
                  <a:pt x="19050" y="8890"/>
                </a:lnTo>
                <a:lnTo>
                  <a:pt x="19050" y="11430"/>
                </a:lnTo>
                <a:lnTo>
                  <a:pt x="661669" y="11430"/>
                </a:lnTo>
                <a:lnTo>
                  <a:pt x="661669" y="8890"/>
                </a:lnTo>
                <a:close/>
              </a:path>
              <a:path w="679450" h="354329">
                <a:moveTo>
                  <a:pt x="659130" y="7620"/>
                </a:moveTo>
                <a:lnTo>
                  <a:pt x="21589" y="7620"/>
                </a:lnTo>
                <a:lnTo>
                  <a:pt x="21589" y="8890"/>
                </a:lnTo>
                <a:lnTo>
                  <a:pt x="659130" y="8890"/>
                </a:lnTo>
                <a:lnTo>
                  <a:pt x="659130" y="7620"/>
                </a:lnTo>
                <a:close/>
              </a:path>
              <a:path w="679450" h="354329">
                <a:moveTo>
                  <a:pt x="25400" y="6350"/>
                </a:moveTo>
                <a:lnTo>
                  <a:pt x="22860" y="6350"/>
                </a:lnTo>
                <a:lnTo>
                  <a:pt x="22860" y="7620"/>
                </a:lnTo>
                <a:lnTo>
                  <a:pt x="25400" y="7620"/>
                </a:lnTo>
                <a:lnTo>
                  <a:pt x="25400" y="6350"/>
                </a:lnTo>
                <a:close/>
              </a:path>
              <a:path w="679450" h="354329">
                <a:moveTo>
                  <a:pt x="657860" y="6350"/>
                </a:moveTo>
                <a:lnTo>
                  <a:pt x="655319" y="6350"/>
                </a:lnTo>
                <a:lnTo>
                  <a:pt x="655319" y="7620"/>
                </a:lnTo>
                <a:lnTo>
                  <a:pt x="657860" y="7620"/>
                </a:lnTo>
                <a:lnTo>
                  <a:pt x="657860" y="6350"/>
                </a:lnTo>
                <a:close/>
              </a:path>
              <a:path w="679450" h="354329">
                <a:moveTo>
                  <a:pt x="654049" y="5080"/>
                </a:moveTo>
                <a:lnTo>
                  <a:pt x="26669" y="5080"/>
                </a:lnTo>
                <a:lnTo>
                  <a:pt x="26669" y="6350"/>
                </a:lnTo>
                <a:lnTo>
                  <a:pt x="654049" y="6350"/>
                </a:lnTo>
                <a:lnTo>
                  <a:pt x="654049" y="5080"/>
                </a:lnTo>
                <a:close/>
              </a:path>
              <a:path w="679450" h="354329">
                <a:moveTo>
                  <a:pt x="652780" y="2540"/>
                </a:moveTo>
                <a:lnTo>
                  <a:pt x="27939" y="2540"/>
                </a:lnTo>
                <a:lnTo>
                  <a:pt x="27939" y="5080"/>
                </a:lnTo>
                <a:lnTo>
                  <a:pt x="652780" y="5080"/>
                </a:lnTo>
                <a:lnTo>
                  <a:pt x="652780" y="2540"/>
                </a:lnTo>
                <a:close/>
              </a:path>
              <a:path w="679450" h="354329">
                <a:moveTo>
                  <a:pt x="650239" y="1270"/>
                </a:moveTo>
                <a:lnTo>
                  <a:pt x="30479" y="1270"/>
                </a:lnTo>
                <a:lnTo>
                  <a:pt x="30479" y="2540"/>
                </a:lnTo>
                <a:lnTo>
                  <a:pt x="650239" y="2540"/>
                </a:lnTo>
                <a:lnTo>
                  <a:pt x="650239" y="1270"/>
                </a:lnTo>
                <a:close/>
              </a:path>
              <a:path w="679450" h="354329">
                <a:moveTo>
                  <a:pt x="34289" y="0"/>
                </a:moveTo>
                <a:lnTo>
                  <a:pt x="31750" y="0"/>
                </a:lnTo>
                <a:lnTo>
                  <a:pt x="3175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  <a:path w="679450" h="354329">
                <a:moveTo>
                  <a:pt x="648969" y="0"/>
                </a:moveTo>
                <a:lnTo>
                  <a:pt x="646430" y="0"/>
                </a:lnTo>
                <a:lnTo>
                  <a:pt x="646430" y="1270"/>
                </a:lnTo>
                <a:lnTo>
                  <a:pt x="648969" y="1270"/>
                </a:lnTo>
                <a:lnTo>
                  <a:pt x="648969" y="0"/>
                </a:lnTo>
                <a:close/>
              </a:path>
              <a:path w="679450" h="354329">
                <a:moveTo>
                  <a:pt x="11429" y="129540"/>
                </a:moveTo>
                <a:lnTo>
                  <a:pt x="0" y="129540"/>
                </a:lnTo>
                <a:lnTo>
                  <a:pt x="0" y="134620"/>
                </a:lnTo>
                <a:lnTo>
                  <a:pt x="11429" y="134620"/>
                </a:lnTo>
                <a:lnTo>
                  <a:pt x="11429" y="129540"/>
                </a:lnTo>
                <a:close/>
              </a:path>
              <a:path w="679450" h="354329">
                <a:moveTo>
                  <a:pt x="679449" y="129540"/>
                </a:moveTo>
                <a:lnTo>
                  <a:pt x="668019" y="129540"/>
                </a:lnTo>
                <a:lnTo>
                  <a:pt x="668019" y="134620"/>
                </a:lnTo>
                <a:lnTo>
                  <a:pt x="679449" y="134620"/>
                </a:lnTo>
                <a:lnTo>
                  <a:pt x="679449" y="129540"/>
                </a:lnTo>
                <a:close/>
              </a:path>
              <a:path w="679450" h="354329">
                <a:moveTo>
                  <a:pt x="11429" y="134620"/>
                </a:moveTo>
                <a:lnTo>
                  <a:pt x="0" y="134620"/>
                </a:lnTo>
                <a:lnTo>
                  <a:pt x="0" y="218440"/>
                </a:lnTo>
                <a:lnTo>
                  <a:pt x="11429" y="218440"/>
                </a:lnTo>
                <a:lnTo>
                  <a:pt x="11429" y="134620"/>
                </a:lnTo>
                <a:close/>
              </a:path>
              <a:path w="679450" h="354329">
                <a:moveTo>
                  <a:pt x="679449" y="134620"/>
                </a:moveTo>
                <a:lnTo>
                  <a:pt x="668019" y="134620"/>
                </a:lnTo>
                <a:lnTo>
                  <a:pt x="668019" y="218440"/>
                </a:lnTo>
                <a:lnTo>
                  <a:pt x="679449" y="218440"/>
                </a:lnTo>
                <a:lnTo>
                  <a:pt x="679449" y="134620"/>
                </a:lnTo>
                <a:close/>
              </a:path>
              <a:path w="679450" h="354329">
                <a:moveTo>
                  <a:pt x="11429" y="218440"/>
                </a:moveTo>
                <a:lnTo>
                  <a:pt x="0" y="218440"/>
                </a:lnTo>
                <a:lnTo>
                  <a:pt x="0" y="223520"/>
                </a:lnTo>
                <a:lnTo>
                  <a:pt x="11429" y="223520"/>
                </a:lnTo>
                <a:lnTo>
                  <a:pt x="11429" y="218440"/>
                </a:lnTo>
                <a:close/>
              </a:path>
              <a:path w="679450" h="354329">
                <a:moveTo>
                  <a:pt x="679449" y="218440"/>
                </a:moveTo>
                <a:lnTo>
                  <a:pt x="668019" y="218440"/>
                </a:lnTo>
                <a:lnTo>
                  <a:pt x="668019" y="223520"/>
                </a:lnTo>
                <a:lnTo>
                  <a:pt x="679449" y="223520"/>
                </a:lnTo>
                <a:lnTo>
                  <a:pt x="679449" y="218440"/>
                </a:lnTo>
                <a:close/>
              </a:path>
              <a:path w="679450" h="354329">
                <a:moveTo>
                  <a:pt x="651510" y="353060"/>
                </a:moveTo>
                <a:lnTo>
                  <a:pt x="30479" y="353060"/>
                </a:lnTo>
                <a:lnTo>
                  <a:pt x="30479" y="354330"/>
                </a:lnTo>
                <a:lnTo>
                  <a:pt x="651510" y="354330"/>
                </a:lnTo>
                <a:lnTo>
                  <a:pt x="651510" y="353060"/>
                </a:lnTo>
                <a:close/>
              </a:path>
              <a:path w="679450" h="354329">
                <a:moveTo>
                  <a:pt x="654049" y="351790"/>
                </a:moveTo>
                <a:lnTo>
                  <a:pt x="27939" y="351790"/>
                </a:lnTo>
                <a:lnTo>
                  <a:pt x="27939" y="353060"/>
                </a:lnTo>
                <a:lnTo>
                  <a:pt x="654049" y="353060"/>
                </a:lnTo>
                <a:lnTo>
                  <a:pt x="654049" y="351790"/>
                </a:lnTo>
                <a:close/>
              </a:path>
              <a:path w="679450" h="354329">
                <a:moveTo>
                  <a:pt x="657860" y="349250"/>
                </a:moveTo>
                <a:lnTo>
                  <a:pt x="24129" y="349250"/>
                </a:lnTo>
                <a:lnTo>
                  <a:pt x="24129" y="351790"/>
                </a:lnTo>
                <a:lnTo>
                  <a:pt x="26669" y="351790"/>
                </a:lnTo>
                <a:lnTo>
                  <a:pt x="26669" y="350520"/>
                </a:lnTo>
                <a:lnTo>
                  <a:pt x="657860" y="350520"/>
                </a:lnTo>
                <a:lnTo>
                  <a:pt x="657860" y="349250"/>
                </a:lnTo>
                <a:close/>
              </a:path>
              <a:path w="679450" h="354329">
                <a:moveTo>
                  <a:pt x="657860" y="350520"/>
                </a:moveTo>
                <a:lnTo>
                  <a:pt x="655319" y="350520"/>
                </a:lnTo>
                <a:lnTo>
                  <a:pt x="655319" y="351790"/>
                </a:lnTo>
                <a:lnTo>
                  <a:pt x="657860" y="351790"/>
                </a:lnTo>
                <a:lnTo>
                  <a:pt x="657860" y="350520"/>
                </a:lnTo>
                <a:close/>
              </a:path>
              <a:path w="679450" h="354329">
                <a:moveTo>
                  <a:pt x="661669" y="346710"/>
                </a:moveTo>
                <a:lnTo>
                  <a:pt x="20319" y="346710"/>
                </a:lnTo>
                <a:lnTo>
                  <a:pt x="20319" y="349250"/>
                </a:lnTo>
                <a:lnTo>
                  <a:pt x="22860" y="349250"/>
                </a:lnTo>
                <a:lnTo>
                  <a:pt x="22860" y="347980"/>
                </a:lnTo>
                <a:lnTo>
                  <a:pt x="661669" y="347980"/>
                </a:lnTo>
                <a:lnTo>
                  <a:pt x="661669" y="346710"/>
                </a:lnTo>
                <a:close/>
              </a:path>
              <a:path w="679450" h="354329">
                <a:moveTo>
                  <a:pt x="661669" y="347980"/>
                </a:moveTo>
                <a:lnTo>
                  <a:pt x="659130" y="347980"/>
                </a:lnTo>
                <a:lnTo>
                  <a:pt x="659130" y="349250"/>
                </a:lnTo>
                <a:lnTo>
                  <a:pt x="661669" y="349250"/>
                </a:lnTo>
                <a:lnTo>
                  <a:pt x="661669" y="347980"/>
                </a:lnTo>
                <a:close/>
              </a:path>
              <a:path w="679450" h="354329">
                <a:moveTo>
                  <a:pt x="662939" y="345440"/>
                </a:moveTo>
                <a:lnTo>
                  <a:pt x="17779" y="345440"/>
                </a:lnTo>
                <a:lnTo>
                  <a:pt x="17779" y="346710"/>
                </a:lnTo>
                <a:lnTo>
                  <a:pt x="662939" y="346710"/>
                </a:lnTo>
                <a:lnTo>
                  <a:pt x="662939" y="345440"/>
                </a:lnTo>
                <a:close/>
              </a:path>
              <a:path w="679450" h="354329">
                <a:moveTo>
                  <a:pt x="666749" y="342900"/>
                </a:moveTo>
                <a:lnTo>
                  <a:pt x="13969" y="342900"/>
                </a:lnTo>
                <a:lnTo>
                  <a:pt x="13969" y="345440"/>
                </a:lnTo>
                <a:lnTo>
                  <a:pt x="16510" y="345440"/>
                </a:lnTo>
                <a:lnTo>
                  <a:pt x="16510" y="344170"/>
                </a:lnTo>
                <a:lnTo>
                  <a:pt x="666749" y="344170"/>
                </a:lnTo>
                <a:lnTo>
                  <a:pt x="666749" y="342900"/>
                </a:lnTo>
                <a:close/>
              </a:path>
              <a:path w="679450" h="354329">
                <a:moveTo>
                  <a:pt x="666749" y="344170"/>
                </a:moveTo>
                <a:lnTo>
                  <a:pt x="665480" y="344170"/>
                </a:lnTo>
                <a:lnTo>
                  <a:pt x="665480" y="345440"/>
                </a:lnTo>
                <a:lnTo>
                  <a:pt x="666749" y="345440"/>
                </a:lnTo>
                <a:lnTo>
                  <a:pt x="666749" y="344170"/>
                </a:lnTo>
                <a:close/>
              </a:path>
              <a:path w="679450" h="354329">
                <a:moveTo>
                  <a:pt x="671830" y="339090"/>
                </a:moveTo>
                <a:lnTo>
                  <a:pt x="668019" y="339090"/>
                </a:lnTo>
                <a:lnTo>
                  <a:pt x="668019" y="342900"/>
                </a:lnTo>
                <a:lnTo>
                  <a:pt x="669289" y="342900"/>
                </a:lnTo>
                <a:lnTo>
                  <a:pt x="669289" y="340360"/>
                </a:lnTo>
                <a:lnTo>
                  <a:pt x="671830" y="340360"/>
                </a:lnTo>
                <a:lnTo>
                  <a:pt x="671830" y="339090"/>
                </a:lnTo>
                <a:close/>
              </a:path>
              <a:path w="679450" h="354329">
                <a:moveTo>
                  <a:pt x="11429" y="339090"/>
                </a:moveTo>
                <a:lnTo>
                  <a:pt x="10160" y="339090"/>
                </a:lnTo>
                <a:lnTo>
                  <a:pt x="10160" y="340360"/>
                </a:lnTo>
                <a:lnTo>
                  <a:pt x="11429" y="340360"/>
                </a:lnTo>
                <a:lnTo>
                  <a:pt x="11429" y="339090"/>
                </a:lnTo>
                <a:close/>
              </a:path>
              <a:path w="679450" h="354329">
                <a:moveTo>
                  <a:pt x="11429" y="336550"/>
                </a:moveTo>
                <a:lnTo>
                  <a:pt x="6350" y="336550"/>
                </a:lnTo>
                <a:lnTo>
                  <a:pt x="6350" y="339090"/>
                </a:lnTo>
                <a:lnTo>
                  <a:pt x="7619" y="339090"/>
                </a:lnTo>
                <a:lnTo>
                  <a:pt x="7619" y="337820"/>
                </a:lnTo>
                <a:lnTo>
                  <a:pt x="11429" y="337820"/>
                </a:lnTo>
                <a:lnTo>
                  <a:pt x="11429" y="336550"/>
                </a:lnTo>
                <a:close/>
              </a:path>
              <a:path w="679450" h="354329">
                <a:moveTo>
                  <a:pt x="674369" y="336550"/>
                </a:moveTo>
                <a:lnTo>
                  <a:pt x="668019" y="336550"/>
                </a:lnTo>
                <a:lnTo>
                  <a:pt x="668019" y="337820"/>
                </a:lnTo>
                <a:lnTo>
                  <a:pt x="673099" y="337820"/>
                </a:lnTo>
                <a:lnTo>
                  <a:pt x="673099" y="339090"/>
                </a:lnTo>
                <a:lnTo>
                  <a:pt x="674369" y="339090"/>
                </a:lnTo>
                <a:lnTo>
                  <a:pt x="674369" y="336550"/>
                </a:lnTo>
                <a:close/>
              </a:path>
              <a:path w="679450" h="354329">
                <a:moveTo>
                  <a:pt x="11429" y="332740"/>
                </a:moveTo>
                <a:lnTo>
                  <a:pt x="2539" y="332740"/>
                </a:lnTo>
                <a:lnTo>
                  <a:pt x="2539" y="334010"/>
                </a:lnTo>
                <a:lnTo>
                  <a:pt x="3810" y="334010"/>
                </a:lnTo>
                <a:lnTo>
                  <a:pt x="3810" y="336550"/>
                </a:lnTo>
                <a:lnTo>
                  <a:pt x="5079" y="336550"/>
                </a:lnTo>
                <a:lnTo>
                  <a:pt x="5079" y="335280"/>
                </a:lnTo>
                <a:lnTo>
                  <a:pt x="11429" y="335280"/>
                </a:lnTo>
                <a:lnTo>
                  <a:pt x="11429" y="332740"/>
                </a:lnTo>
                <a:close/>
              </a:path>
              <a:path w="679450" h="354329">
                <a:moveTo>
                  <a:pt x="679449" y="332740"/>
                </a:moveTo>
                <a:lnTo>
                  <a:pt x="668019" y="332740"/>
                </a:lnTo>
                <a:lnTo>
                  <a:pt x="668019" y="335280"/>
                </a:lnTo>
                <a:lnTo>
                  <a:pt x="675639" y="335280"/>
                </a:lnTo>
                <a:lnTo>
                  <a:pt x="675639" y="336550"/>
                </a:lnTo>
                <a:lnTo>
                  <a:pt x="676910" y="336550"/>
                </a:lnTo>
                <a:lnTo>
                  <a:pt x="676910" y="334010"/>
                </a:lnTo>
                <a:lnTo>
                  <a:pt x="679449" y="334010"/>
                </a:lnTo>
                <a:lnTo>
                  <a:pt x="679449" y="332740"/>
                </a:lnTo>
                <a:close/>
              </a:path>
              <a:path w="679450" h="354329">
                <a:moveTo>
                  <a:pt x="11429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11429" y="331470"/>
                </a:lnTo>
                <a:lnTo>
                  <a:pt x="11429" y="330200"/>
                </a:lnTo>
                <a:close/>
              </a:path>
              <a:path w="679450" h="354329">
                <a:moveTo>
                  <a:pt x="679449" y="330200"/>
                </a:moveTo>
                <a:lnTo>
                  <a:pt x="668019" y="330200"/>
                </a:lnTo>
                <a:lnTo>
                  <a:pt x="668019" y="331470"/>
                </a:lnTo>
                <a:lnTo>
                  <a:pt x="679449" y="331470"/>
                </a:lnTo>
                <a:lnTo>
                  <a:pt x="679449" y="330200"/>
                </a:lnTo>
                <a:close/>
              </a:path>
              <a:path w="679450" h="354329">
                <a:moveTo>
                  <a:pt x="11429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11429" y="328930"/>
                </a:lnTo>
                <a:lnTo>
                  <a:pt x="11429" y="326390"/>
                </a:lnTo>
                <a:close/>
              </a:path>
              <a:path w="679450" h="354329">
                <a:moveTo>
                  <a:pt x="679449" y="326390"/>
                </a:moveTo>
                <a:lnTo>
                  <a:pt x="668019" y="326390"/>
                </a:lnTo>
                <a:lnTo>
                  <a:pt x="668019" y="328930"/>
                </a:lnTo>
                <a:lnTo>
                  <a:pt x="679449" y="328930"/>
                </a:lnTo>
                <a:lnTo>
                  <a:pt x="679449" y="326390"/>
                </a:lnTo>
                <a:close/>
              </a:path>
              <a:path w="679450" h="354329">
                <a:moveTo>
                  <a:pt x="11429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11429" y="325120"/>
                </a:lnTo>
                <a:lnTo>
                  <a:pt x="11429" y="323850"/>
                </a:lnTo>
                <a:close/>
              </a:path>
              <a:path w="679450" h="354329">
                <a:moveTo>
                  <a:pt x="679449" y="323850"/>
                </a:moveTo>
                <a:lnTo>
                  <a:pt x="668019" y="323850"/>
                </a:lnTo>
                <a:lnTo>
                  <a:pt x="668019" y="325120"/>
                </a:lnTo>
                <a:lnTo>
                  <a:pt x="679449" y="325120"/>
                </a:lnTo>
                <a:lnTo>
                  <a:pt x="679449" y="323850"/>
                </a:lnTo>
                <a:close/>
              </a:path>
              <a:path w="679450" h="354329">
                <a:moveTo>
                  <a:pt x="11429" y="318770"/>
                </a:moveTo>
                <a:lnTo>
                  <a:pt x="0" y="318770"/>
                </a:lnTo>
                <a:lnTo>
                  <a:pt x="0" y="322580"/>
                </a:lnTo>
                <a:lnTo>
                  <a:pt x="11429" y="322580"/>
                </a:lnTo>
                <a:lnTo>
                  <a:pt x="11429" y="318770"/>
                </a:lnTo>
                <a:close/>
              </a:path>
              <a:path w="679450" h="354329">
                <a:moveTo>
                  <a:pt x="679449" y="318770"/>
                </a:moveTo>
                <a:lnTo>
                  <a:pt x="668019" y="318770"/>
                </a:lnTo>
                <a:lnTo>
                  <a:pt x="668019" y="322580"/>
                </a:lnTo>
                <a:lnTo>
                  <a:pt x="679449" y="322580"/>
                </a:lnTo>
                <a:lnTo>
                  <a:pt x="679449" y="318770"/>
                </a:lnTo>
                <a:close/>
              </a:path>
              <a:path w="679450" h="354329">
                <a:moveTo>
                  <a:pt x="11429" y="312420"/>
                </a:moveTo>
                <a:lnTo>
                  <a:pt x="0" y="312420"/>
                </a:lnTo>
                <a:lnTo>
                  <a:pt x="0" y="317500"/>
                </a:lnTo>
                <a:lnTo>
                  <a:pt x="11429" y="317500"/>
                </a:lnTo>
                <a:lnTo>
                  <a:pt x="11429" y="312420"/>
                </a:lnTo>
                <a:close/>
              </a:path>
              <a:path w="679450" h="354329">
                <a:moveTo>
                  <a:pt x="679449" y="312420"/>
                </a:moveTo>
                <a:lnTo>
                  <a:pt x="668019" y="312420"/>
                </a:lnTo>
                <a:lnTo>
                  <a:pt x="668019" y="317500"/>
                </a:lnTo>
                <a:lnTo>
                  <a:pt x="679449" y="317500"/>
                </a:lnTo>
                <a:lnTo>
                  <a:pt x="679449" y="312420"/>
                </a:lnTo>
                <a:close/>
              </a:path>
              <a:path w="679450" h="354329">
                <a:moveTo>
                  <a:pt x="11429" y="306070"/>
                </a:moveTo>
                <a:lnTo>
                  <a:pt x="0" y="306070"/>
                </a:lnTo>
                <a:lnTo>
                  <a:pt x="0" y="311150"/>
                </a:lnTo>
                <a:lnTo>
                  <a:pt x="11429" y="311150"/>
                </a:lnTo>
                <a:lnTo>
                  <a:pt x="11429" y="306070"/>
                </a:lnTo>
                <a:close/>
              </a:path>
              <a:path w="679450" h="354329">
                <a:moveTo>
                  <a:pt x="679449" y="306070"/>
                </a:moveTo>
                <a:lnTo>
                  <a:pt x="668019" y="306070"/>
                </a:lnTo>
                <a:lnTo>
                  <a:pt x="668019" y="311150"/>
                </a:lnTo>
                <a:lnTo>
                  <a:pt x="679449" y="311150"/>
                </a:lnTo>
                <a:lnTo>
                  <a:pt x="679449" y="306070"/>
                </a:lnTo>
                <a:close/>
              </a:path>
              <a:path w="679450" h="354329">
                <a:moveTo>
                  <a:pt x="11429" y="299720"/>
                </a:moveTo>
                <a:lnTo>
                  <a:pt x="0" y="299720"/>
                </a:lnTo>
                <a:lnTo>
                  <a:pt x="0" y="304800"/>
                </a:lnTo>
                <a:lnTo>
                  <a:pt x="11429" y="304800"/>
                </a:lnTo>
                <a:lnTo>
                  <a:pt x="11429" y="299720"/>
                </a:lnTo>
                <a:close/>
              </a:path>
              <a:path w="679450" h="354329">
                <a:moveTo>
                  <a:pt x="679449" y="299720"/>
                </a:moveTo>
                <a:lnTo>
                  <a:pt x="668019" y="299720"/>
                </a:lnTo>
                <a:lnTo>
                  <a:pt x="668019" y="304800"/>
                </a:lnTo>
                <a:lnTo>
                  <a:pt x="679449" y="304800"/>
                </a:lnTo>
                <a:lnTo>
                  <a:pt x="679449" y="299720"/>
                </a:lnTo>
                <a:close/>
              </a:path>
              <a:path w="679450" h="354329">
                <a:moveTo>
                  <a:pt x="11429" y="293370"/>
                </a:moveTo>
                <a:lnTo>
                  <a:pt x="0" y="293370"/>
                </a:lnTo>
                <a:lnTo>
                  <a:pt x="0" y="298450"/>
                </a:lnTo>
                <a:lnTo>
                  <a:pt x="11429" y="298450"/>
                </a:lnTo>
                <a:lnTo>
                  <a:pt x="11429" y="293370"/>
                </a:lnTo>
                <a:close/>
              </a:path>
              <a:path w="679450" h="354329">
                <a:moveTo>
                  <a:pt x="679449" y="293370"/>
                </a:moveTo>
                <a:lnTo>
                  <a:pt x="668019" y="293370"/>
                </a:lnTo>
                <a:lnTo>
                  <a:pt x="668019" y="298450"/>
                </a:lnTo>
                <a:lnTo>
                  <a:pt x="679449" y="298450"/>
                </a:lnTo>
                <a:lnTo>
                  <a:pt x="679449" y="293370"/>
                </a:lnTo>
                <a:close/>
              </a:path>
              <a:path w="679450" h="354329">
                <a:moveTo>
                  <a:pt x="11429" y="287020"/>
                </a:moveTo>
                <a:lnTo>
                  <a:pt x="0" y="287020"/>
                </a:lnTo>
                <a:lnTo>
                  <a:pt x="0" y="292100"/>
                </a:lnTo>
                <a:lnTo>
                  <a:pt x="11429" y="292100"/>
                </a:lnTo>
                <a:lnTo>
                  <a:pt x="11429" y="287020"/>
                </a:lnTo>
                <a:close/>
              </a:path>
              <a:path w="679450" h="354329">
                <a:moveTo>
                  <a:pt x="679449" y="287020"/>
                </a:moveTo>
                <a:lnTo>
                  <a:pt x="668019" y="287020"/>
                </a:lnTo>
                <a:lnTo>
                  <a:pt x="668019" y="292100"/>
                </a:lnTo>
                <a:lnTo>
                  <a:pt x="679449" y="292100"/>
                </a:lnTo>
                <a:lnTo>
                  <a:pt x="679449" y="287020"/>
                </a:lnTo>
                <a:close/>
              </a:path>
              <a:path w="679450" h="354329">
                <a:moveTo>
                  <a:pt x="11429" y="280670"/>
                </a:moveTo>
                <a:lnTo>
                  <a:pt x="0" y="280670"/>
                </a:lnTo>
                <a:lnTo>
                  <a:pt x="0" y="285750"/>
                </a:lnTo>
                <a:lnTo>
                  <a:pt x="11429" y="285750"/>
                </a:lnTo>
                <a:lnTo>
                  <a:pt x="11429" y="280670"/>
                </a:lnTo>
                <a:close/>
              </a:path>
              <a:path w="679450" h="354329">
                <a:moveTo>
                  <a:pt x="679449" y="280670"/>
                </a:moveTo>
                <a:lnTo>
                  <a:pt x="668019" y="280670"/>
                </a:lnTo>
                <a:lnTo>
                  <a:pt x="668019" y="285750"/>
                </a:lnTo>
                <a:lnTo>
                  <a:pt x="679449" y="285750"/>
                </a:lnTo>
                <a:lnTo>
                  <a:pt x="679449" y="280670"/>
                </a:lnTo>
                <a:close/>
              </a:path>
              <a:path w="679450" h="354329">
                <a:moveTo>
                  <a:pt x="11429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11429" y="279400"/>
                </a:lnTo>
                <a:lnTo>
                  <a:pt x="11429" y="273050"/>
                </a:lnTo>
                <a:close/>
              </a:path>
              <a:path w="679450" h="354329">
                <a:moveTo>
                  <a:pt x="679449" y="273050"/>
                </a:moveTo>
                <a:lnTo>
                  <a:pt x="668019" y="273050"/>
                </a:lnTo>
                <a:lnTo>
                  <a:pt x="668019" y="279400"/>
                </a:lnTo>
                <a:lnTo>
                  <a:pt x="679449" y="279400"/>
                </a:lnTo>
                <a:lnTo>
                  <a:pt x="679449" y="273050"/>
                </a:lnTo>
                <a:close/>
              </a:path>
              <a:path w="679450" h="354329">
                <a:moveTo>
                  <a:pt x="11429" y="266700"/>
                </a:moveTo>
                <a:lnTo>
                  <a:pt x="0" y="266700"/>
                </a:lnTo>
                <a:lnTo>
                  <a:pt x="0" y="271780"/>
                </a:lnTo>
                <a:lnTo>
                  <a:pt x="11429" y="271780"/>
                </a:lnTo>
                <a:lnTo>
                  <a:pt x="11429" y="266700"/>
                </a:lnTo>
                <a:close/>
              </a:path>
              <a:path w="679450" h="354329">
                <a:moveTo>
                  <a:pt x="679449" y="266700"/>
                </a:moveTo>
                <a:lnTo>
                  <a:pt x="668019" y="266700"/>
                </a:lnTo>
                <a:lnTo>
                  <a:pt x="668019" y="271780"/>
                </a:lnTo>
                <a:lnTo>
                  <a:pt x="679449" y="271780"/>
                </a:lnTo>
                <a:lnTo>
                  <a:pt x="679449" y="266700"/>
                </a:lnTo>
                <a:close/>
              </a:path>
              <a:path w="679450" h="354329">
                <a:moveTo>
                  <a:pt x="11429" y="260350"/>
                </a:moveTo>
                <a:lnTo>
                  <a:pt x="0" y="260350"/>
                </a:lnTo>
                <a:lnTo>
                  <a:pt x="0" y="265430"/>
                </a:lnTo>
                <a:lnTo>
                  <a:pt x="11429" y="265430"/>
                </a:lnTo>
                <a:lnTo>
                  <a:pt x="11429" y="260350"/>
                </a:lnTo>
                <a:close/>
              </a:path>
              <a:path w="679450" h="354329">
                <a:moveTo>
                  <a:pt x="679449" y="260350"/>
                </a:moveTo>
                <a:lnTo>
                  <a:pt x="668019" y="260350"/>
                </a:lnTo>
                <a:lnTo>
                  <a:pt x="668019" y="265430"/>
                </a:lnTo>
                <a:lnTo>
                  <a:pt x="679449" y="265430"/>
                </a:lnTo>
                <a:lnTo>
                  <a:pt x="679449" y="260350"/>
                </a:lnTo>
                <a:close/>
              </a:path>
              <a:path w="679450" h="354329">
                <a:moveTo>
                  <a:pt x="11429" y="255270"/>
                </a:moveTo>
                <a:lnTo>
                  <a:pt x="0" y="255270"/>
                </a:lnTo>
                <a:lnTo>
                  <a:pt x="0" y="259080"/>
                </a:lnTo>
                <a:lnTo>
                  <a:pt x="11429" y="259080"/>
                </a:lnTo>
                <a:lnTo>
                  <a:pt x="11429" y="255270"/>
                </a:lnTo>
                <a:close/>
              </a:path>
              <a:path w="679450" h="354329">
                <a:moveTo>
                  <a:pt x="679449" y="255270"/>
                </a:moveTo>
                <a:lnTo>
                  <a:pt x="668019" y="255270"/>
                </a:lnTo>
                <a:lnTo>
                  <a:pt x="668019" y="259080"/>
                </a:lnTo>
                <a:lnTo>
                  <a:pt x="679449" y="259080"/>
                </a:lnTo>
                <a:lnTo>
                  <a:pt x="679449" y="255270"/>
                </a:lnTo>
                <a:close/>
              </a:path>
              <a:path w="679450" h="354329">
                <a:moveTo>
                  <a:pt x="11429" y="224790"/>
                </a:moveTo>
                <a:lnTo>
                  <a:pt x="0" y="224790"/>
                </a:lnTo>
                <a:lnTo>
                  <a:pt x="0" y="254000"/>
                </a:lnTo>
                <a:lnTo>
                  <a:pt x="11429" y="254000"/>
                </a:lnTo>
                <a:lnTo>
                  <a:pt x="11429" y="224790"/>
                </a:lnTo>
                <a:close/>
              </a:path>
              <a:path w="679450" h="354329">
                <a:moveTo>
                  <a:pt x="679449" y="224790"/>
                </a:moveTo>
                <a:lnTo>
                  <a:pt x="668019" y="224790"/>
                </a:lnTo>
                <a:lnTo>
                  <a:pt x="668019" y="254000"/>
                </a:lnTo>
                <a:lnTo>
                  <a:pt x="679449" y="254000"/>
                </a:lnTo>
                <a:lnTo>
                  <a:pt x="679449" y="22479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k object 83"/>
          <p:cNvSpPr/>
          <p:nvPr/>
        </p:nvSpPr>
        <p:spPr>
          <a:xfrm>
            <a:off x="5946140" y="6141720"/>
            <a:ext cx="656590" cy="331470"/>
          </a:xfrm>
          <a:custGeom>
            <a:avLst/>
            <a:gdLst/>
            <a:ahLst/>
            <a:cxnLst/>
            <a:rect l="l" t="t" r="r" b="b"/>
            <a:pathLst>
              <a:path w="656590" h="331470">
                <a:moveTo>
                  <a:pt x="12700" y="90169"/>
                </a:moveTo>
                <a:lnTo>
                  <a:pt x="0" y="90169"/>
                </a:lnTo>
                <a:lnTo>
                  <a:pt x="0" y="118109"/>
                </a:lnTo>
                <a:lnTo>
                  <a:pt x="12700" y="118109"/>
                </a:lnTo>
                <a:lnTo>
                  <a:pt x="12700" y="90169"/>
                </a:lnTo>
                <a:close/>
              </a:path>
              <a:path w="656590" h="331470">
                <a:moveTo>
                  <a:pt x="656589" y="90169"/>
                </a:moveTo>
                <a:lnTo>
                  <a:pt x="643889" y="90169"/>
                </a:lnTo>
                <a:lnTo>
                  <a:pt x="643889" y="118109"/>
                </a:lnTo>
                <a:lnTo>
                  <a:pt x="656589" y="118109"/>
                </a:lnTo>
                <a:lnTo>
                  <a:pt x="656589" y="90169"/>
                </a:lnTo>
                <a:close/>
              </a:path>
              <a:path w="656590" h="331470">
                <a:moveTo>
                  <a:pt x="12700" y="85089"/>
                </a:moveTo>
                <a:lnTo>
                  <a:pt x="0" y="85089"/>
                </a:lnTo>
                <a:lnTo>
                  <a:pt x="0" y="88899"/>
                </a:lnTo>
                <a:lnTo>
                  <a:pt x="12700" y="88899"/>
                </a:lnTo>
                <a:lnTo>
                  <a:pt x="12700" y="85089"/>
                </a:lnTo>
                <a:close/>
              </a:path>
              <a:path w="656590" h="331470">
                <a:moveTo>
                  <a:pt x="656589" y="85089"/>
                </a:moveTo>
                <a:lnTo>
                  <a:pt x="643889" y="85089"/>
                </a:lnTo>
                <a:lnTo>
                  <a:pt x="643889" y="88899"/>
                </a:lnTo>
                <a:lnTo>
                  <a:pt x="656589" y="88899"/>
                </a:lnTo>
                <a:lnTo>
                  <a:pt x="656589" y="85089"/>
                </a:lnTo>
                <a:close/>
              </a:path>
              <a:path w="656590" h="331470">
                <a:moveTo>
                  <a:pt x="12700" y="78739"/>
                </a:moveTo>
                <a:lnTo>
                  <a:pt x="0" y="78739"/>
                </a:lnTo>
                <a:lnTo>
                  <a:pt x="0" y="83819"/>
                </a:lnTo>
                <a:lnTo>
                  <a:pt x="12700" y="83819"/>
                </a:lnTo>
                <a:lnTo>
                  <a:pt x="12700" y="78739"/>
                </a:lnTo>
                <a:close/>
              </a:path>
              <a:path w="656590" h="331470">
                <a:moveTo>
                  <a:pt x="656589" y="78739"/>
                </a:moveTo>
                <a:lnTo>
                  <a:pt x="643889" y="78739"/>
                </a:lnTo>
                <a:lnTo>
                  <a:pt x="643889" y="83819"/>
                </a:lnTo>
                <a:lnTo>
                  <a:pt x="656589" y="83819"/>
                </a:lnTo>
                <a:lnTo>
                  <a:pt x="656589" y="78739"/>
                </a:lnTo>
                <a:close/>
              </a:path>
              <a:path w="656590" h="331470">
                <a:moveTo>
                  <a:pt x="12700" y="72389"/>
                </a:moveTo>
                <a:lnTo>
                  <a:pt x="0" y="72389"/>
                </a:lnTo>
                <a:lnTo>
                  <a:pt x="0" y="77469"/>
                </a:lnTo>
                <a:lnTo>
                  <a:pt x="12700" y="77469"/>
                </a:lnTo>
                <a:lnTo>
                  <a:pt x="12700" y="72389"/>
                </a:lnTo>
                <a:close/>
              </a:path>
              <a:path w="656590" h="331470">
                <a:moveTo>
                  <a:pt x="656589" y="72389"/>
                </a:moveTo>
                <a:lnTo>
                  <a:pt x="643889" y="72389"/>
                </a:lnTo>
                <a:lnTo>
                  <a:pt x="643889" y="77469"/>
                </a:lnTo>
                <a:lnTo>
                  <a:pt x="656589" y="77469"/>
                </a:lnTo>
                <a:lnTo>
                  <a:pt x="656589" y="72389"/>
                </a:lnTo>
                <a:close/>
              </a:path>
              <a:path w="656590" h="331470">
                <a:moveTo>
                  <a:pt x="12700" y="66039"/>
                </a:moveTo>
                <a:lnTo>
                  <a:pt x="0" y="66039"/>
                </a:lnTo>
                <a:lnTo>
                  <a:pt x="0" y="71119"/>
                </a:lnTo>
                <a:lnTo>
                  <a:pt x="12700" y="71119"/>
                </a:lnTo>
                <a:lnTo>
                  <a:pt x="12700" y="66039"/>
                </a:lnTo>
                <a:close/>
              </a:path>
              <a:path w="656590" h="331470">
                <a:moveTo>
                  <a:pt x="656589" y="66039"/>
                </a:moveTo>
                <a:lnTo>
                  <a:pt x="643889" y="66039"/>
                </a:lnTo>
                <a:lnTo>
                  <a:pt x="643889" y="71119"/>
                </a:lnTo>
                <a:lnTo>
                  <a:pt x="656589" y="71119"/>
                </a:lnTo>
                <a:lnTo>
                  <a:pt x="656589" y="66039"/>
                </a:lnTo>
                <a:close/>
              </a:path>
              <a:path w="656590" h="331470">
                <a:moveTo>
                  <a:pt x="12700" y="59689"/>
                </a:moveTo>
                <a:lnTo>
                  <a:pt x="0" y="59689"/>
                </a:lnTo>
                <a:lnTo>
                  <a:pt x="0" y="64769"/>
                </a:lnTo>
                <a:lnTo>
                  <a:pt x="12700" y="64769"/>
                </a:lnTo>
                <a:lnTo>
                  <a:pt x="12700" y="59689"/>
                </a:lnTo>
                <a:close/>
              </a:path>
              <a:path w="656590" h="331470">
                <a:moveTo>
                  <a:pt x="656589" y="59689"/>
                </a:moveTo>
                <a:lnTo>
                  <a:pt x="643889" y="59689"/>
                </a:lnTo>
                <a:lnTo>
                  <a:pt x="643889" y="64769"/>
                </a:lnTo>
                <a:lnTo>
                  <a:pt x="656589" y="64769"/>
                </a:lnTo>
                <a:lnTo>
                  <a:pt x="656589" y="59689"/>
                </a:lnTo>
                <a:close/>
              </a:path>
              <a:path w="656590" h="331470">
                <a:moveTo>
                  <a:pt x="12700" y="53339"/>
                </a:moveTo>
                <a:lnTo>
                  <a:pt x="0" y="53339"/>
                </a:lnTo>
                <a:lnTo>
                  <a:pt x="0" y="58419"/>
                </a:lnTo>
                <a:lnTo>
                  <a:pt x="12700" y="58419"/>
                </a:lnTo>
                <a:lnTo>
                  <a:pt x="12700" y="53339"/>
                </a:lnTo>
                <a:close/>
              </a:path>
              <a:path w="656590" h="331470">
                <a:moveTo>
                  <a:pt x="656589" y="53339"/>
                </a:moveTo>
                <a:lnTo>
                  <a:pt x="643889" y="53339"/>
                </a:lnTo>
                <a:lnTo>
                  <a:pt x="643889" y="58419"/>
                </a:lnTo>
                <a:lnTo>
                  <a:pt x="656589" y="58419"/>
                </a:lnTo>
                <a:lnTo>
                  <a:pt x="656589" y="53339"/>
                </a:lnTo>
                <a:close/>
              </a:path>
              <a:path w="656590" h="331470">
                <a:moveTo>
                  <a:pt x="1270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12700" y="52069"/>
                </a:lnTo>
                <a:lnTo>
                  <a:pt x="12700" y="45719"/>
                </a:lnTo>
                <a:close/>
              </a:path>
              <a:path w="656590" h="331470">
                <a:moveTo>
                  <a:pt x="656589" y="45719"/>
                </a:moveTo>
                <a:lnTo>
                  <a:pt x="643889" y="45719"/>
                </a:lnTo>
                <a:lnTo>
                  <a:pt x="643889" y="52069"/>
                </a:lnTo>
                <a:lnTo>
                  <a:pt x="656589" y="52069"/>
                </a:lnTo>
                <a:lnTo>
                  <a:pt x="656589" y="45719"/>
                </a:lnTo>
                <a:close/>
              </a:path>
              <a:path w="656590" h="331470">
                <a:moveTo>
                  <a:pt x="12700" y="40639"/>
                </a:moveTo>
                <a:lnTo>
                  <a:pt x="0" y="40639"/>
                </a:lnTo>
                <a:lnTo>
                  <a:pt x="0" y="44449"/>
                </a:lnTo>
                <a:lnTo>
                  <a:pt x="12700" y="44449"/>
                </a:lnTo>
                <a:lnTo>
                  <a:pt x="12700" y="40639"/>
                </a:lnTo>
                <a:close/>
              </a:path>
              <a:path w="656590" h="331470">
                <a:moveTo>
                  <a:pt x="656589" y="40639"/>
                </a:moveTo>
                <a:lnTo>
                  <a:pt x="643889" y="40639"/>
                </a:lnTo>
                <a:lnTo>
                  <a:pt x="643889" y="44449"/>
                </a:lnTo>
                <a:lnTo>
                  <a:pt x="656589" y="44449"/>
                </a:lnTo>
                <a:lnTo>
                  <a:pt x="656589" y="40639"/>
                </a:lnTo>
                <a:close/>
              </a:path>
              <a:path w="656590" h="331470">
                <a:moveTo>
                  <a:pt x="12700" y="34289"/>
                </a:moveTo>
                <a:lnTo>
                  <a:pt x="0" y="34289"/>
                </a:lnTo>
                <a:lnTo>
                  <a:pt x="0" y="39369"/>
                </a:lnTo>
                <a:lnTo>
                  <a:pt x="12700" y="39369"/>
                </a:lnTo>
                <a:lnTo>
                  <a:pt x="12700" y="34289"/>
                </a:lnTo>
                <a:close/>
              </a:path>
              <a:path w="656590" h="331470">
                <a:moveTo>
                  <a:pt x="656589" y="34289"/>
                </a:moveTo>
                <a:lnTo>
                  <a:pt x="643889" y="34289"/>
                </a:lnTo>
                <a:lnTo>
                  <a:pt x="643889" y="39369"/>
                </a:lnTo>
                <a:lnTo>
                  <a:pt x="656589" y="39369"/>
                </a:lnTo>
                <a:lnTo>
                  <a:pt x="656589" y="34289"/>
                </a:lnTo>
                <a:close/>
              </a:path>
              <a:path w="656590" h="331470">
                <a:moveTo>
                  <a:pt x="12700" y="27939"/>
                </a:moveTo>
                <a:lnTo>
                  <a:pt x="0" y="27939"/>
                </a:lnTo>
                <a:lnTo>
                  <a:pt x="0" y="33019"/>
                </a:lnTo>
                <a:lnTo>
                  <a:pt x="12700" y="33019"/>
                </a:lnTo>
                <a:lnTo>
                  <a:pt x="12700" y="27939"/>
                </a:lnTo>
                <a:close/>
              </a:path>
              <a:path w="656590" h="331470">
                <a:moveTo>
                  <a:pt x="656589" y="27939"/>
                </a:moveTo>
                <a:lnTo>
                  <a:pt x="643889" y="27939"/>
                </a:lnTo>
                <a:lnTo>
                  <a:pt x="643889" y="33019"/>
                </a:lnTo>
                <a:lnTo>
                  <a:pt x="656589" y="33019"/>
                </a:lnTo>
                <a:lnTo>
                  <a:pt x="656589" y="27939"/>
                </a:lnTo>
                <a:close/>
              </a:path>
              <a:path w="656590" h="331470">
                <a:moveTo>
                  <a:pt x="12700" y="21589"/>
                </a:moveTo>
                <a:lnTo>
                  <a:pt x="0" y="21589"/>
                </a:lnTo>
                <a:lnTo>
                  <a:pt x="0" y="26669"/>
                </a:lnTo>
                <a:lnTo>
                  <a:pt x="12700" y="26669"/>
                </a:lnTo>
                <a:lnTo>
                  <a:pt x="12700" y="21589"/>
                </a:lnTo>
                <a:close/>
              </a:path>
              <a:path w="656590" h="331470">
                <a:moveTo>
                  <a:pt x="656589" y="21589"/>
                </a:moveTo>
                <a:lnTo>
                  <a:pt x="643889" y="21589"/>
                </a:lnTo>
                <a:lnTo>
                  <a:pt x="643889" y="26669"/>
                </a:lnTo>
                <a:lnTo>
                  <a:pt x="656589" y="26669"/>
                </a:lnTo>
                <a:lnTo>
                  <a:pt x="656589" y="21589"/>
                </a:lnTo>
                <a:close/>
              </a:path>
              <a:path w="656590" h="331470">
                <a:moveTo>
                  <a:pt x="12700" y="15239"/>
                </a:moveTo>
                <a:lnTo>
                  <a:pt x="0" y="15239"/>
                </a:lnTo>
                <a:lnTo>
                  <a:pt x="0" y="20319"/>
                </a:lnTo>
                <a:lnTo>
                  <a:pt x="12700" y="20319"/>
                </a:lnTo>
                <a:lnTo>
                  <a:pt x="12700" y="15239"/>
                </a:lnTo>
                <a:close/>
              </a:path>
              <a:path w="656590" h="331470">
                <a:moveTo>
                  <a:pt x="656589" y="15239"/>
                </a:moveTo>
                <a:lnTo>
                  <a:pt x="643889" y="15239"/>
                </a:lnTo>
                <a:lnTo>
                  <a:pt x="643889" y="20319"/>
                </a:lnTo>
                <a:lnTo>
                  <a:pt x="656589" y="20319"/>
                </a:lnTo>
                <a:lnTo>
                  <a:pt x="656589" y="15239"/>
                </a:lnTo>
                <a:close/>
              </a:path>
              <a:path w="656590" h="331470">
                <a:moveTo>
                  <a:pt x="656589" y="8889"/>
                </a:moveTo>
                <a:lnTo>
                  <a:pt x="0" y="8889"/>
                </a:lnTo>
                <a:lnTo>
                  <a:pt x="0" y="13969"/>
                </a:lnTo>
                <a:lnTo>
                  <a:pt x="12700" y="13969"/>
                </a:lnTo>
                <a:lnTo>
                  <a:pt x="12700" y="12699"/>
                </a:lnTo>
                <a:lnTo>
                  <a:pt x="656589" y="12699"/>
                </a:lnTo>
                <a:lnTo>
                  <a:pt x="656589" y="8889"/>
                </a:lnTo>
                <a:close/>
              </a:path>
              <a:path w="656590" h="331470">
                <a:moveTo>
                  <a:pt x="656589" y="12699"/>
                </a:moveTo>
                <a:lnTo>
                  <a:pt x="643889" y="12699"/>
                </a:lnTo>
                <a:lnTo>
                  <a:pt x="643889" y="13969"/>
                </a:lnTo>
                <a:lnTo>
                  <a:pt x="656589" y="13969"/>
                </a:lnTo>
                <a:lnTo>
                  <a:pt x="656589" y="12699"/>
                </a:lnTo>
                <a:close/>
              </a:path>
              <a:path w="656590" h="331470">
                <a:moveTo>
                  <a:pt x="656589" y="2539"/>
                </a:moveTo>
                <a:lnTo>
                  <a:pt x="1270" y="2539"/>
                </a:lnTo>
                <a:lnTo>
                  <a:pt x="1270" y="3809"/>
                </a:lnTo>
                <a:lnTo>
                  <a:pt x="0" y="3809"/>
                </a:lnTo>
                <a:lnTo>
                  <a:pt x="0" y="7619"/>
                </a:lnTo>
                <a:lnTo>
                  <a:pt x="656589" y="7619"/>
                </a:lnTo>
                <a:lnTo>
                  <a:pt x="656589" y="2539"/>
                </a:lnTo>
                <a:close/>
              </a:path>
              <a:path w="656590" h="331470">
                <a:moveTo>
                  <a:pt x="3810" y="1269"/>
                </a:moveTo>
                <a:lnTo>
                  <a:pt x="2539" y="1269"/>
                </a:lnTo>
                <a:lnTo>
                  <a:pt x="2539" y="2539"/>
                </a:lnTo>
                <a:lnTo>
                  <a:pt x="3810" y="2539"/>
                </a:lnTo>
                <a:lnTo>
                  <a:pt x="3810" y="1269"/>
                </a:lnTo>
                <a:close/>
              </a:path>
              <a:path w="656590" h="331470">
                <a:moveTo>
                  <a:pt x="655319" y="1269"/>
                </a:moveTo>
                <a:lnTo>
                  <a:pt x="652780" y="1269"/>
                </a:lnTo>
                <a:lnTo>
                  <a:pt x="652780" y="2539"/>
                </a:lnTo>
                <a:lnTo>
                  <a:pt x="655319" y="2539"/>
                </a:lnTo>
                <a:lnTo>
                  <a:pt x="655319" y="1269"/>
                </a:lnTo>
                <a:close/>
              </a:path>
              <a:path w="656590" h="331470">
                <a:moveTo>
                  <a:pt x="651510" y="0"/>
                </a:moveTo>
                <a:lnTo>
                  <a:pt x="6350" y="0"/>
                </a:lnTo>
                <a:lnTo>
                  <a:pt x="6350" y="1269"/>
                </a:lnTo>
                <a:lnTo>
                  <a:pt x="651510" y="1269"/>
                </a:lnTo>
                <a:lnTo>
                  <a:pt x="651510" y="0"/>
                </a:lnTo>
                <a:close/>
              </a:path>
              <a:path w="656590" h="331470">
                <a:moveTo>
                  <a:pt x="12700" y="118109"/>
                </a:moveTo>
                <a:lnTo>
                  <a:pt x="0" y="118109"/>
                </a:lnTo>
                <a:lnTo>
                  <a:pt x="0" y="123189"/>
                </a:lnTo>
                <a:lnTo>
                  <a:pt x="12700" y="123189"/>
                </a:lnTo>
                <a:lnTo>
                  <a:pt x="12700" y="118109"/>
                </a:lnTo>
                <a:close/>
              </a:path>
              <a:path w="656590" h="331470">
                <a:moveTo>
                  <a:pt x="656589" y="118109"/>
                </a:moveTo>
                <a:lnTo>
                  <a:pt x="643889" y="118109"/>
                </a:lnTo>
                <a:lnTo>
                  <a:pt x="643889" y="123189"/>
                </a:lnTo>
                <a:lnTo>
                  <a:pt x="656589" y="123189"/>
                </a:lnTo>
                <a:lnTo>
                  <a:pt x="656589" y="118109"/>
                </a:lnTo>
                <a:close/>
              </a:path>
              <a:path w="656590" h="331470">
                <a:moveTo>
                  <a:pt x="12700" y="123189"/>
                </a:moveTo>
                <a:lnTo>
                  <a:pt x="0" y="123189"/>
                </a:lnTo>
                <a:lnTo>
                  <a:pt x="0" y="207009"/>
                </a:lnTo>
                <a:lnTo>
                  <a:pt x="12700" y="207009"/>
                </a:lnTo>
                <a:lnTo>
                  <a:pt x="12700" y="123189"/>
                </a:lnTo>
                <a:close/>
              </a:path>
              <a:path w="656590" h="331470">
                <a:moveTo>
                  <a:pt x="656589" y="123189"/>
                </a:moveTo>
                <a:lnTo>
                  <a:pt x="643889" y="123189"/>
                </a:lnTo>
                <a:lnTo>
                  <a:pt x="643889" y="207009"/>
                </a:lnTo>
                <a:lnTo>
                  <a:pt x="656589" y="207009"/>
                </a:lnTo>
                <a:lnTo>
                  <a:pt x="656589" y="123189"/>
                </a:lnTo>
                <a:close/>
              </a:path>
              <a:path w="656590" h="331470">
                <a:moveTo>
                  <a:pt x="12700" y="207009"/>
                </a:moveTo>
                <a:lnTo>
                  <a:pt x="0" y="207009"/>
                </a:lnTo>
                <a:lnTo>
                  <a:pt x="0" y="212089"/>
                </a:lnTo>
                <a:lnTo>
                  <a:pt x="12700" y="212089"/>
                </a:lnTo>
                <a:lnTo>
                  <a:pt x="12700" y="207009"/>
                </a:lnTo>
                <a:close/>
              </a:path>
              <a:path w="656590" h="331470">
                <a:moveTo>
                  <a:pt x="656589" y="207009"/>
                </a:moveTo>
                <a:lnTo>
                  <a:pt x="643889" y="207009"/>
                </a:lnTo>
                <a:lnTo>
                  <a:pt x="643889" y="212089"/>
                </a:lnTo>
                <a:lnTo>
                  <a:pt x="656589" y="212089"/>
                </a:lnTo>
                <a:lnTo>
                  <a:pt x="656589" y="207009"/>
                </a:lnTo>
                <a:close/>
              </a:path>
              <a:path w="656590" h="331470">
                <a:moveTo>
                  <a:pt x="656589" y="327659"/>
                </a:moveTo>
                <a:lnTo>
                  <a:pt x="0" y="327659"/>
                </a:lnTo>
                <a:lnTo>
                  <a:pt x="0" y="331469"/>
                </a:lnTo>
                <a:lnTo>
                  <a:pt x="1270" y="331469"/>
                </a:lnTo>
                <a:lnTo>
                  <a:pt x="1270" y="330199"/>
                </a:lnTo>
                <a:lnTo>
                  <a:pt x="656589" y="330199"/>
                </a:lnTo>
                <a:lnTo>
                  <a:pt x="656589" y="327659"/>
                </a:lnTo>
                <a:close/>
              </a:path>
              <a:path w="656590" h="331470">
                <a:moveTo>
                  <a:pt x="656589" y="325119"/>
                </a:moveTo>
                <a:lnTo>
                  <a:pt x="0" y="325119"/>
                </a:lnTo>
                <a:lnTo>
                  <a:pt x="0" y="326389"/>
                </a:lnTo>
                <a:lnTo>
                  <a:pt x="656589" y="326389"/>
                </a:lnTo>
                <a:lnTo>
                  <a:pt x="656589" y="325119"/>
                </a:lnTo>
                <a:close/>
              </a:path>
              <a:path w="656590" h="331470">
                <a:moveTo>
                  <a:pt x="656589" y="321309"/>
                </a:moveTo>
                <a:lnTo>
                  <a:pt x="0" y="321309"/>
                </a:lnTo>
                <a:lnTo>
                  <a:pt x="0" y="323849"/>
                </a:lnTo>
                <a:lnTo>
                  <a:pt x="656589" y="323849"/>
                </a:lnTo>
                <a:lnTo>
                  <a:pt x="656589" y="321309"/>
                </a:lnTo>
                <a:close/>
              </a:path>
              <a:path w="656590" h="331470">
                <a:moveTo>
                  <a:pt x="12700" y="318769"/>
                </a:moveTo>
                <a:lnTo>
                  <a:pt x="0" y="318769"/>
                </a:lnTo>
                <a:lnTo>
                  <a:pt x="0" y="320039"/>
                </a:lnTo>
                <a:lnTo>
                  <a:pt x="12700" y="320039"/>
                </a:lnTo>
                <a:lnTo>
                  <a:pt x="12700" y="318769"/>
                </a:lnTo>
                <a:close/>
              </a:path>
              <a:path w="656590" h="331470">
                <a:moveTo>
                  <a:pt x="656589" y="318769"/>
                </a:moveTo>
                <a:lnTo>
                  <a:pt x="643889" y="318769"/>
                </a:lnTo>
                <a:lnTo>
                  <a:pt x="643889" y="320039"/>
                </a:lnTo>
                <a:lnTo>
                  <a:pt x="656589" y="320039"/>
                </a:lnTo>
                <a:lnTo>
                  <a:pt x="656589" y="318769"/>
                </a:lnTo>
                <a:close/>
              </a:path>
              <a:path w="656590" h="331470">
                <a:moveTo>
                  <a:pt x="12700" y="314959"/>
                </a:moveTo>
                <a:lnTo>
                  <a:pt x="0" y="314959"/>
                </a:lnTo>
                <a:lnTo>
                  <a:pt x="0" y="317499"/>
                </a:lnTo>
                <a:lnTo>
                  <a:pt x="12700" y="317499"/>
                </a:lnTo>
                <a:lnTo>
                  <a:pt x="12700" y="314959"/>
                </a:lnTo>
                <a:close/>
              </a:path>
              <a:path w="656590" h="331470">
                <a:moveTo>
                  <a:pt x="656589" y="314959"/>
                </a:moveTo>
                <a:lnTo>
                  <a:pt x="643889" y="314959"/>
                </a:lnTo>
                <a:lnTo>
                  <a:pt x="643889" y="317499"/>
                </a:lnTo>
                <a:lnTo>
                  <a:pt x="656589" y="317499"/>
                </a:lnTo>
                <a:lnTo>
                  <a:pt x="656589" y="314959"/>
                </a:lnTo>
                <a:close/>
              </a:path>
              <a:path w="656590" h="331470">
                <a:moveTo>
                  <a:pt x="12700" y="312419"/>
                </a:moveTo>
                <a:lnTo>
                  <a:pt x="0" y="312419"/>
                </a:lnTo>
                <a:lnTo>
                  <a:pt x="0" y="313689"/>
                </a:lnTo>
                <a:lnTo>
                  <a:pt x="12700" y="313689"/>
                </a:lnTo>
                <a:lnTo>
                  <a:pt x="12700" y="312419"/>
                </a:lnTo>
                <a:close/>
              </a:path>
              <a:path w="656590" h="331470">
                <a:moveTo>
                  <a:pt x="656589" y="312419"/>
                </a:moveTo>
                <a:lnTo>
                  <a:pt x="643889" y="312419"/>
                </a:lnTo>
                <a:lnTo>
                  <a:pt x="643889" y="313689"/>
                </a:lnTo>
                <a:lnTo>
                  <a:pt x="656589" y="313689"/>
                </a:lnTo>
                <a:lnTo>
                  <a:pt x="656589" y="312419"/>
                </a:lnTo>
                <a:close/>
              </a:path>
              <a:path w="656590" h="331470">
                <a:moveTo>
                  <a:pt x="12700" y="307339"/>
                </a:moveTo>
                <a:lnTo>
                  <a:pt x="0" y="307339"/>
                </a:lnTo>
                <a:lnTo>
                  <a:pt x="0" y="311149"/>
                </a:lnTo>
                <a:lnTo>
                  <a:pt x="12700" y="311149"/>
                </a:lnTo>
                <a:lnTo>
                  <a:pt x="12700" y="307339"/>
                </a:lnTo>
                <a:close/>
              </a:path>
              <a:path w="656590" h="331470">
                <a:moveTo>
                  <a:pt x="656589" y="307339"/>
                </a:moveTo>
                <a:lnTo>
                  <a:pt x="643889" y="307339"/>
                </a:lnTo>
                <a:lnTo>
                  <a:pt x="643889" y="311149"/>
                </a:lnTo>
                <a:lnTo>
                  <a:pt x="656589" y="311149"/>
                </a:lnTo>
                <a:lnTo>
                  <a:pt x="656589" y="307339"/>
                </a:lnTo>
                <a:close/>
              </a:path>
              <a:path w="656590" h="331470">
                <a:moveTo>
                  <a:pt x="12700" y="300989"/>
                </a:moveTo>
                <a:lnTo>
                  <a:pt x="0" y="300989"/>
                </a:lnTo>
                <a:lnTo>
                  <a:pt x="0" y="306069"/>
                </a:lnTo>
                <a:lnTo>
                  <a:pt x="12700" y="306069"/>
                </a:lnTo>
                <a:lnTo>
                  <a:pt x="12700" y="300989"/>
                </a:lnTo>
                <a:close/>
              </a:path>
              <a:path w="656590" h="331470">
                <a:moveTo>
                  <a:pt x="656589" y="300989"/>
                </a:moveTo>
                <a:lnTo>
                  <a:pt x="643889" y="300989"/>
                </a:lnTo>
                <a:lnTo>
                  <a:pt x="643889" y="306069"/>
                </a:lnTo>
                <a:lnTo>
                  <a:pt x="656589" y="306069"/>
                </a:lnTo>
                <a:lnTo>
                  <a:pt x="656589" y="300989"/>
                </a:lnTo>
                <a:close/>
              </a:path>
              <a:path w="656590" h="331470">
                <a:moveTo>
                  <a:pt x="12700" y="294639"/>
                </a:moveTo>
                <a:lnTo>
                  <a:pt x="0" y="294639"/>
                </a:lnTo>
                <a:lnTo>
                  <a:pt x="0" y="299719"/>
                </a:lnTo>
                <a:lnTo>
                  <a:pt x="12700" y="299719"/>
                </a:lnTo>
                <a:lnTo>
                  <a:pt x="12700" y="294639"/>
                </a:lnTo>
                <a:close/>
              </a:path>
              <a:path w="656590" h="331470">
                <a:moveTo>
                  <a:pt x="656589" y="294639"/>
                </a:moveTo>
                <a:lnTo>
                  <a:pt x="643889" y="294639"/>
                </a:lnTo>
                <a:lnTo>
                  <a:pt x="643889" y="299719"/>
                </a:lnTo>
                <a:lnTo>
                  <a:pt x="656589" y="299719"/>
                </a:lnTo>
                <a:lnTo>
                  <a:pt x="656589" y="294639"/>
                </a:lnTo>
                <a:close/>
              </a:path>
              <a:path w="656590" h="331470">
                <a:moveTo>
                  <a:pt x="12700" y="288289"/>
                </a:moveTo>
                <a:lnTo>
                  <a:pt x="0" y="288289"/>
                </a:lnTo>
                <a:lnTo>
                  <a:pt x="0" y="293369"/>
                </a:lnTo>
                <a:lnTo>
                  <a:pt x="12700" y="293369"/>
                </a:lnTo>
                <a:lnTo>
                  <a:pt x="12700" y="288289"/>
                </a:lnTo>
                <a:close/>
              </a:path>
              <a:path w="656590" h="331470">
                <a:moveTo>
                  <a:pt x="656589" y="288289"/>
                </a:moveTo>
                <a:lnTo>
                  <a:pt x="643889" y="288289"/>
                </a:lnTo>
                <a:lnTo>
                  <a:pt x="643889" y="293369"/>
                </a:lnTo>
                <a:lnTo>
                  <a:pt x="656589" y="293369"/>
                </a:lnTo>
                <a:lnTo>
                  <a:pt x="656589" y="288289"/>
                </a:lnTo>
                <a:close/>
              </a:path>
              <a:path w="656590" h="331470">
                <a:moveTo>
                  <a:pt x="12700" y="281939"/>
                </a:moveTo>
                <a:lnTo>
                  <a:pt x="0" y="281939"/>
                </a:lnTo>
                <a:lnTo>
                  <a:pt x="0" y="287019"/>
                </a:lnTo>
                <a:lnTo>
                  <a:pt x="12700" y="287019"/>
                </a:lnTo>
                <a:lnTo>
                  <a:pt x="12700" y="281939"/>
                </a:lnTo>
                <a:close/>
              </a:path>
              <a:path w="656590" h="331470">
                <a:moveTo>
                  <a:pt x="656589" y="281939"/>
                </a:moveTo>
                <a:lnTo>
                  <a:pt x="643889" y="281939"/>
                </a:lnTo>
                <a:lnTo>
                  <a:pt x="643889" y="287019"/>
                </a:lnTo>
                <a:lnTo>
                  <a:pt x="656589" y="287019"/>
                </a:lnTo>
                <a:lnTo>
                  <a:pt x="656589" y="281939"/>
                </a:lnTo>
                <a:close/>
              </a:path>
              <a:path w="656590" h="331470">
                <a:moveTo>
                  <a:pt x="12700" y="275589"/>
                </a:moveTo>
                <a:lnTo>
                  <a:pt x="0" y="275589"/>
                </a:lnTo>
                <a:lnTo>
                  <a:pt x="0" y="280669"/>
                </a:lnTo>
                <a:lnTo>
                  <a:pt x="12700" y="280669"/>
                </a:lnTo>
                <a:lnTo>
                  <a:pt x="12700" y="275589"/>
                </a:lnTo>
                <a:close/>
              </a:path>
              <a:path w="656590" h="331470">
                <a:moveTo>
                  <a:pt x="656589" y="275589"/>
                </a:moveTo>
                <a:lnTo>
                  <a:pt x="643889" y="275589"/>
                </a:lnTo>
                <a:lnTo>
                  <a:pt x="643889" y="280669"/>
                </a:lnTo>
                <a:lnTo>
                  <a:pt x="656589" y="280669"/>
                </a:lnTo>
                <a:lnTo>
                  <a:pt x="656589" y="275589"/>
                </a:lnTo>
                <a:close/>
              </a:path>
              <a:path w="656590" h="331470">
                <a:moveTo>
                  <a:pt x="12700" y="269239"/>
                </a:moveTo>
                <a:lnTo>
                  <a:pt x="0" y="269239"/>
                </a:lnTo>
                <a:lnTo>
                  <a:pt x="0" y="274319"/>
                </a:lnTo>
                <a:lnTo>
                  <a:pt x="12700" y="274319"/>
                </a:lnTo>
                <a:lnTo>
                  <a:pt x="12700" y="269239"/>
                </a:lnTo>
                <a:close/>
              </a:path>
              <a:path w="656590" h="331470">
                <a:moveTo>
                  <a:pt x="656589" y="269239"/>
                </a:moveTo>
                <a:lnTo>
                  <a:pt x="643889" y="269239"/>
                </a:lnTo>
                <a:lnTo>
                  <a:pt x="643889" y="274319"/>
                </a:lnTo>
                <a:lnTo>
                  <a:pt x="656589" y="274319"/>
                </a:lnTo>
                <a:lnTo>
                  <a:pt x="656589" y="269239"/>
                </a:lnTo>
                <a:close/>
              </a:path>
              <a:path w="656590" h="331470">
                <a:moveTo>
                  <a:pt x="12700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12700" y="267969"/>
                </a:lnTo>
                <a:lnTo>
                  <a:pt x="12700" y="261619"/>
                </a:lnTo>
                <a:close/>
              </a:path>
              <a:path w="656590" h="331470">
                <a:moveTo>
                  <a:pt x="656589" y="261619"/>
                </a:moveTo>
                <a:lnTo>
                  <a:pt x="643889" y="261619"/>
                </a:lnTo>
                <a:lnTo>
                  <a:pt x="643889" y="267969"/>
                </a:lnTo>
                <a:lnTo>
                  <a:pt x="656589" y="267969"/>
                </a:lnTo>
                <a:lnTo>
                  <a:pt x="656589" y="261619"/>
                </a:lnTo>
                <a:close/>
              </a:path>
              <a:path w="656590" h="331470">
                <a:moveTo>
                  <a:pt x="12700" y="255269"/>
                </a:moveTo>
                <a:lnTo>
                  <a:pt x="0" y="255269"/>
                </a:lnTo>
                <a:lnTo>
                  <a:pt x="0" y="260349"/>
                </a:lnTo>
                <a:lnTo>
                  <a:pt x="12700" y="260349"/>
                </a:lnTo>
                <a:lnTo>
                  <a:pt x="12700" y="255269"/>
                </a:lnTo>
                <a:close/>
              </a:path>
              <a:path w="656590" h="331470">
                <a:moveTo>
                  <a:pt x="656589" y="255269"/>
                </a:moveTo>
                <a:lnTo>
                  <a:pt x="643889" y="255269"/>
                </a:lnTo>
                <a:lnTo>
                  <a:pt x="643889" y="260349"/>
                </a:lnTo>
                <a:lnTo>
                  <a:pt x="656589" y="260349"/>
                </a:lnTo>
                <a:lnTo>
                  <a:pt x="656589" y="255269"/>
                </a:lnTo>
                <a:close/>
              </a:path>
              <a:path w="656590" h="331470">
                <a:moveTo>
                  <a:pt x="12700" y="248919"/>
                </a:moveTo>
                <a:lnTo>
                  <a:pt x="0" y="248919"/>
                </a:lnTo>
                <a:lnTo>
                  <a:pt x="0" y="253999"/>
                </a:lnTo>
                <a:lnTo>
                  <a:pt x="12700" y="253999"/>
                </a:lnTo>
                <a:lnTo>
                  <a:pt x="12700" y="248919"/>
                </a:lnTo>
                <a:close/>
              </a:path>
              <a:path w="656590" h="331470">
                <a:moveTo>
                  <a:pt x="656589" y="248919"/>
                </a:moveTo>
                <a:lnTo>
                  <a:pt x="643889" y="248919"/>
                </a:lnTo>
                <a:lnTo>
                  <a:pt x="643889" y="253999"/>
                </a:lnTo>
                <a:lnTo>
                  <a:pt x="656589" y="253999"/>
                </a:lnTo>
                <a:lnTo>
                  <a:pt x="656589" y="248919"/>
                </a:lnTo>
                <a:close/>
              </a:path>
              <a:path w="656590" h="331470">
                <a:moveTo>
                  <a:pt x="12700" y="243839"/>
                </a:moveTo>
                <a:lnTo>
                  <a:pt x="0" y="243839"/>
                </a:lnTo>
                <a:lnTo>
                  <a:pt x="0" y="247649"/>
                </a:lnTo>
                <a:lnTo>
                  <a:pt x="12700" y="247649"/>
                </a:lnTo>
                <a:lnTo>
                  <a:pt x="12700" y="243839"/>
                </a:lnTo>
                <a:close/>
              </a:path>
              <a:path w="656590" h="331470">
                <a:moveTo>
                  <a:pt x="656589" y="243839"/>
                </a:moveTo>
                <a:lnTo>
                  <a:pt x="643889" y="243839"/>
                </a:lnTo>
                <a:lnTo>
                  <a:pt x="643889" y="247649"/>
                </a:lnTo>
                <a:lnTo>
                  <a:pt x="656589" y="247649"/>
                </a:lnTo>
                <a:lnTo>
                  <a:pt x="656589" y="243839"/>
                </a:lnTo>
                <a:close/>
              </a:path>
              <a:path w="656590" h="331470">
                <a:moveTo>
                  <a:pt x="12700" y="213359"/>
                </a:moveTo>
                <a:lnTo>
                  <a:pt x="0" y="213359"/>
                </a:lnTo>
                <a:lnTo>
                  <a:pt x="0" y="242569"/>
                </a:lnTo>
                <a:lnTo>
                  <a:pt x="12700" y="242569"/>
                </a:lnTo>
                <a:lnTo>
                  <a:pt x="12700" y="213359"/>
                </a:lnTo>
                <a:close/>
              </a:path>
              <a:path w="656590" h="331470">
                <a:moveTo>
                  <a:pt x="656589" y="213359"/>
                </a:moveTo>
                <a:lnTo>
                  <a:pt x="643889" y="213359"/>
                </a:lnTo>
                <a:lnTo>
                  <a:pt x="643889" y="242569"/>
                </a:lnTo>
                <a:lnTo>
                  <a:pt x="656589" y="242569"/>
                </a:lnTo>
                <a:lnTo>
                  <a:pt x="656589" y="213359"/>
                </a:lnTo>
                <a:close/>
              </a:path>
            </a:pathLst>
          </a:custGeom>
          <a:solidFill>
            <a:srgbClr val="007E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k object 84"/>
          <p:cNvSpPr/>
          <p:nvPr/>
        </p:nvSpPr>
        <p:spPr>
          <a:xfrm>
            <a:off x="5958840" y="6154420"/>
            <a:ext cx="631190" cy="307340"/>
          </a:xfrm>
          <a:custGeom>
            <a:avLst/>
            <a:gdLst/>
            <a:ahLst/>
            <a:cxnLst/>
            <a:rect l="l" t="t" r="r" b="b"/>
            <a:pathLst>
              <a:path w="631190" h="307339">
                <a:moveTo>
                  <a:pt x="11430" y="77469"/>
                </a:moveTo>
                <a:lnTo>
                  <a:pt x="0" y="77469"/>
                </a:lnTo>
                <a:lnTo>
                  <a:pt x="0" y="105409"/>
                </a:lnTo>
                <a:lnTo>
                  <a:pt x="11430" y="105409"/>
                </a:lnTo>
                <a:lnTo>
                  <a:pt x="11430" y="77469"/>
                </a:lnTo>
                <a:close/>
              </a:path>
              <a:path w="631190" h="307339">
                <a:moveTo>
                  <a:pt x="631189" y="77469"/>
                </a:moveTo>
                <a:lnTo>
                  <a:pt x="619760" y="77469"/>
                </a:lnTo>
                <a:lnTo>
                  <a:pt x="619760" y="105409"/>
                </a:lnTo>
                <a:lnTo>
                  <a:pt x="631189" y="105409"/>
                </a:lnTo>
                <a:lnTo>
                  <a:pt x="631189" y="77469"/>
                </a:lnTo>
                <a:close/>
              </a:path>
              <a:path w="631190" h="307339">
                <a:moveTo>
                  <a:pt x="11430" y="72389"/>
                </a:moveTo>
                <a:lnTo>
                  <a:pt x="0" y="72389"/>
                </a:lnTo>
                <a:lnTo>
                  <a:pt x="0" y="76199"/>
                </a:lnTo>
                <a:lnTo>
                  <a:pt x="11430" y="76199"/>
                </a:lnTo>
                <a:lnTo>
                  <a:pt x="11430" y="72389"/>
                </a:lnTo>
                <a:close/>
              </a:path>
              <a:path w="631190" h="307339">
                <a:moveTo>
                  <a:pt x="631189" y="72389"/>
                </a:moveTo>
                <a:lnTo>
                  <a:pt x="619760" y="72389"/>
                </a:lnTo>
                <a:lnTo>
                  <a:pt x="619760" y="76199"/>
                </a:lnTo>
                <a:lnTo>
                  <a:pt x="631189" y="76199"/>
                </a:lnTo>
                <a:lnTo>
                  <a:pt x="631189" y="72389"/>
                </a:lnTo>
                <a:close/>
              </a:path>
              <a:path w="631190" h="307339">
                <a:moveTo>
                  <a:pt x="11430" y="66039"/>
                </a:moveTo>
                <a:lnTo>
                  <a:pt x="0" y="66039"/>
                </a:lnTo>
                <a:lnTo>
                  <a:pt x="0" y="71119"/>
                </a:lnTo>
                <a:lnTo>
                  <a:pt x="11430" y="71119"/>
                </a:lnTo>
                <a:lnTo>
                  <a:pt x="11430" y="66039"/>
                </a:lnTo>
                <a:close/>
              </a:path>
              <a:path w="631190" h="307339">
                <a:moveTo>
                  <a:pt x="631189" y="66039"/>
                </a:moveTo>
                <a:lnTo>
                  <a:pt x="619760" y="66039"/>
                </a:lnTo>
                <a:lnTo>
                  <a:pt x="619760" y="71119"/>
                </a:lnTo>
                <a:lnTo>
                  <a:pt x="631189" y="71119"/>
                </a:lnTo>
                <a:lnTo>
                  <a:pt x="631189" y="66039"/>
                </a:lnTo>
                <a:close/>
              </a:path>
              <a:path w="631190" h="307339">
                <a:moveTo>
                  <a:pt x="11430" y="59689"/>
                </a:moveTo>
                <a:lnTo>
                  <a:pt x="0" y="59689"/>
                </a:lnTo>
                <a:lnTo>
                  <a:pt x="0" y="64769"/>
                </a:lnTo>
                <a:lnTo>
                  <a:pt x="11430" y="64769"/>
                </a:lnTo>
                <a:lnTo>
                  <a:pt x="11430" y="59689"/>
                </a:lnTo>
                <a:close/>
              </a:path>
              <a:path w="631190" h="307339">
                <a:moveTo>
                  <a:pt x="631189" y="59689"/>
                </a:moveTo>
                <a:lnTo>
                  <a:pt x="619760" y="59689"/>
                </a:lnTo>
                <a:lnTo>
                  <a:pt x="619760" y="64769"/>
                </a:lnTo>
                <a:lnTo>
                  <a:pt x="631189" y="64769"/>
                </a:lnTo>
                <a:lnTo>
                  <a:pt x="631189" y="59689"/>
                </a:lnTo>
                <a:close/>
              </a:path>
              <a:path w="631190" h="307339">
                <a:moveTo>
                  <a:pt x="11430" y="53339"/>
                </a:moveTo>
                <a:lnTo>
                  <a:pt x="0" y="53339"/>
                </a:lnTo>
                <a:lnTo>
                  <a:pt x="0" y="58419"/>
                </a:lnTo>
                <a:lnTo>
                  <a:pt x="11430" y="58419"/>
                </a:lnTo>
                <a:lnTo>
                  <a:pt x="11430" y="53339"/>
                </a:lnTo>
                <a:close/>
              </a:path>
              <a:path w="631190" h="307339">
                <a:moveTo>
                  <a:pt x="631189" y="53339"/>
                </a:moveTo>
                <a:lnTo>
                  <a:pt x="619760" y="53339"/>
                </a:lnTo>
                <a:lnTo>
                  <a:pt x="619760" y="58419"/>
                </a:lnTo>
                <a:lnTo>
                  <a:pt x="631189" y="58419"/>
                </a:lnTo>
                <a:lnTo>
                  <a:pt x="631189" y="53339"/>
                </a:lnTo>
                <a:close/>
              </a:path>
              <a:path w="631190" h="307339">
                <a:moveTo>
                  <a:pt x="11430" y="46989"/>
                </a:moveTo>
                <a:lnTo>
                  <a:pt x="0" y="46989"/>
                </a:lnTo>
                <a:lnTo>
                  <a:pt x="0" y="52069"/>
                </a:lnTo>
                <a:lnTo>
                  <a:pt x="11430" y="52069"/>
                </a:lnTo>
                <a:lnTo>
                  <a:pt x="11430" y="46989"/>
                </a:lnTo>
                <a:close/>
              </a:path>
              <a:path w="631190" h="307339">
                <a:moveTo>
                  <a:pt x="631189" y="46989"/>
                </a:moveTo>
                <a:lnTo>
                  <a:pt x="619760" y="46989"/>
                </a:lnTo>
                <a:lnTo>
                  <a:pt x="619760" y="52069"/>
                </a:lnTo>
                <a:lnTo>
                  <a:pt x="631189" y="52069"/>
                </a:lnTo>
                <a:lnTo>
                  <a:pt x="631189" y="46989"/>
                </a:lnTo>
                <a:close/>
              </a:path>
              <a:path w="631190" h="307339">
                <a:moveTo>
                  <a:pt x="11430" y="40639"/>
                </a:moveTo>
                <a:lnTo>
                  <a:pt x="0" y="40639"/>
                </a:lnTo>
                <a:lnTo>
                  <a:pt x="0" y="45719"/>
                </a:lnTo>
                <a:lnTo>
                  <a:pt x="11430" y="45719"/>
                </a:lnTo>
                <a:lnTo>
                  <a:pt x="11430" y="40639"/>
                </a:lnTo>
                <a:close/>
              </a:path>
              <a:path w="631190" h="307339">
                <a:moveTo>
                  <a:pt x="631189" y="40639"/>
                </a:moveTo>
                <a:lnTo>
                  <a:pt x="619760" y="40639"/>
                </a:lnTo>
                <a:lnTo>
                  <a:pt x="619760" y="45719"/>
                </a:lnTo>
                <a:lnTo>
                  <a:pt x="631189" y="45719"/>
                </a:lnTo>
                <a:lnTo>
                  <a:pt x="631189" y="40639"/>
                </a:lnTo>
                <a:close/>
              </a:path>
              <a:path w="631190" h="307339">
                <a:moveTo>
                  <a:pt x="1143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11430" y="39369"/>
                </a:lnTo>
                <a:lnTo>
                  <a:pt x="11430" y="33019"/>
                </a:lnTo>
                <a:close/>
              </a:path>
              <a:path w="631190" h="307339">
                <a:moveTo>
                  <a:pt x="631189" y="33019"/>
                </a:moveTo>
                <a:lnTo>
                  <a:pt x="619760" y="33019"/>
                </a:lnTo>
                <a:lnTo>
                  <a:pt x="619760" y="39369"/>
                </a:lnTo>
                <a:lnTo>
                  <a:pt x="631189" y="39369"/>
                </a:lnTo>
                <a:lnTo>
                  <a:pt x="631189" y="33019"/>
                </a:lnTo>
                <a:close/>
              </a:path>
              <a:path w="631190" h="307339">
                <a:moveTo>
                  <a:pt x="11430" y="27939"/>
                </a:moveTo>
                <a:lnTo>
                  <a:pt x="0" y="27939"/>
                </a:lnTo>
                <a:lnTo>
                  <a:pt x="0" y="31749"/>
                </a:lnTo>
                <a:lnTo>
                  <a:pt x="11430" y="31749"/>
                </a:lnTo>
                <a:lnTo>
                  <a:pt x="11430" y="27939"/>
                </a:lnTo>
                <a:close/>
              </a:path>
              <a:path w="631190" h="307339">
                <a:moveTo>
                  <a:pt x="631189" y="27939"/>
                </a:moveTo>
                <a:lnTo>
                  <a:pt x="619760" y="27939"/>
                </a:lnTo>
                <a:lnTo>
                  <a:pt x="619760" y="31749"/>
                </a:lnTo>
                <a:lnTo>
                  <a:pt x="631189" y="31749"/>
                </a:lnTo>
                <a:lnTo>
                  <a:pt x="631189" y="27939"/>
                </a:lnTo>
                <a:close/>
              </a:path>
              <a:path w="631190" h="307339">
                <a:moveTo>
                  <a:pt x="11430" y="21589"/>
                </a:moveTo>
                <a:lnTo>
                  <a:pt x="0" y="21589"/>
                </a:lnTo>
                <a:lnTo>
                  <a:pt x="0" y="26669"/>
                </a:lnTo>
                <a:lnTo>
                  <a:pt x="11430" y="26669"/>
                </a:lnTo>
                <a:lnTo>
                  <a:pt x="11430" y="21589"/>
                </a:lnTo>
                <a:close/>
              </a:path>
              <a:path w="631190" h="307339">
                <a:moveTo>
                  <a:pt x="631189" y="21589"/>
                </a:moveTo>
                <a:lnTo>
                  <a:pt x="619760" y="21589"/>
                </a:lnTo>
                <a:lnTo>
                  <a:pt x="619760" y="26669"/>
                </a:lnTo>
                <a:lnTo>
                  <a:pt x="631189" y="26669"/>
                </a:lnTo>
                <a:lnTo>
                  <a:pt x="631189" y="21589"/>
                </a:lnTo>
                <a:close/>
              </a:path>
              <a:path w="631190" h="307339">
                <a:moveTo>
                  <a:pt x="11430" y="15239"/>
                </a:moveTo>
                <a:lnTo>
                  <a:pt x="0" y="15239"/>
                </a:lnTo>
                <a:lnTo>
                  <a:pt x="0" y="20319"/>
                </a:lnTo>
                <a:lnTo>
                  <a:pt x="11430" y="20319"/>
                </a:lnTo>
                <a:lnTo>
                  <a:pt x="11430" y="15239"/>
                </a:lnTo>
                <a:close/>
              </a:path>
              <a:path w="631190" h="307339">
                <a:moveTo>
                  <a:pt x="631189" y="15239"/>
                </a:moveTo>
                <a:lnTo>
                  <a:pt x="619760" y="15239"/>
                </a:lnTo>
                <a:lnTo>
                  <a:pt x="619760" y="20319"/>
                </a:lnTo>
                <a:lnTo>
                  <a:pt x="631189" y="20319"/>
                </a:lnTo>
                <a:lnTo>
                  <a:pt x="631189" y="15239"/>
                </a:lnTo>
                <a:close/>
              </a:path>
              <a:path w="631190" h="307339">
                <a:moveTo>
                  <a:pt x="631189" y="8889"/>
                </a:moveTo>
                <a:lnTo>
                  <a:pt x="0" y="8889"/>
                </a:lnTo>
                <a:lnTo>
                  <a:pt x="0" y="13969"/>
                </a:lnTo>
                <a:lnTo>
                  <a:pt x="11430" y="13969"/>
                </a:lnTo>
                <a:lnTo>
                  <a:pt x="11430" y="11429"/>
                </a:lnTo>
                <a:lnTo>
                  <a:pt x="631189" y="11429"/>
                </a:lnTo>
                <a:lnTo>
                  <a:pt x="631189" y="8889"/>
                </a:lnTo>
                <a:close/>
              </a:path>
              <a:path w="631190" h="307339">
                <a:moveTo>
                  <a:pt x="631189" y="11429"/>
                </a:moveTo>
                <a:lnTo>
                  <a:pt x="619760" y="11429"/>
                </a:lnTo>
                <a:lnTo>
                  <a:pt x="619760" y="13969"/>
                </a:lnTo>
                <a:lnTo>
                  <a:pt x="631189" y="13969"/>
                </a:lnTo>
                <a:lnTo>
                  <a:pt x="631189" y="11429"/>
                </a:lnTo>
                <a:close/>
              </a:path>
              <a:path w="631190" h="307339">
                <a:moveTo>
                  <a:pt x="631189" y="2539"/>
                </a:moveTo>
                <a:lnTo>
                  <a:pt x="0" y="2539"/>
                </a:lnTo>
                <a:lnTo>
                  <a:pt x="0" y="7619"/>
                </a:lnTo>
                <a:lnTo>
                  <a:pt x="631189" y="7619"/>
                </a:lnTo>
                <a:lnTo>
                  <a:pt x="631189" y="2539"/>
                </a:lnTo>
                <a:close/>
              </a:path>
              <a:path w="631190" h="307339">
                <a:moveTo>
                  <a:pt x="631189" y="0"/>
                </a:moveTo>
                <a:lnTo>
                  <a:pt x="0" y="0"/>
                </a:lnTo>
                <a:lnTo>
                  <a:pt x="0" y="1269"/>
                </a:lnTo>
                <a:lnTo>
                  <a:pt x="631189" y="1269"/>
                </a:lnTo>
                <a:lnTo>
                  <a:pt x="631189" y="0"/>
                </a:lnTo>
                <a:close/>
              </a:path>
              <a:path w="631190" h="307339">
                <a:moveTo>
                  <a:pt x="11430" y="105409"/>
                </a:moveTo>
                <a:lnTo>
                  <a:pt x="0" y="105409"/>
                </a:lnTo>
                <a:lnTo>
                  <a:pt x="0" y="110489"/>
                </a:lnTo>
                <a:lnTo>
                  <a:pt x="11430" y="110489"/>
                </a:lnTo>
                <a:lnTo>
                  <a:pt x="11430" y="105409"/>
                </a:lnTo>
                <a:close/>
              </a:path>
              <a:path w="631190" h="307339">
                <a:moveTo>
                  <a:pt x="631189" y="105409"/>
                </a:moveTo>
                <a:lnTo>
                  <a:pt x="619760" y="105409"/>
                </a:lnTo>
                <a:lnTo>
                  <a:pt x="619760" y="110489"/>
                </a:lnTo>
                <a:lnTo>
                  <a:pt x="631189" y="110489"/>
                </a:lnTo>
                <a:lnTo>
                  <a:pt x="631189" y="105409"/>
                </a:lnTo>
                <a:close/>
              </a:path>
              <a:path w="631190" h="307339">
                <a:moveTo>
                  <a:pt x="11430" y="110489"/>
                </a:moveTo>
                <a:lnTo>
                  <a:pt x="0" y="110489"/>
                </a:lnTo>
                <a:lnTo>
                  <a:pt x="0" y="194309"/>
                </a:lnTo>
                <a:lnTo>
                  <a:pt x="11430" y="194309"/>
                </a:lnTo>
                <a:lnTo>
                  <a:pt x="11430" y="110489"/>
                </a:lnTo>
                <a:close/>
              </a:path>
              <a:path w="631190" h="307339">
                <a:moveTo>
                  <a:pt x="631189" y="110489"/>
                </a:moveTo>
                <a:lnTo>
                  <a:pt x="619760" y="110489"/>
                </a:lnTo>
                <a:lnTo>
                  <a:pt x="619760" y="194309"/>
                </a:lnTo>
                <a:lnTo>
                  <a:pt x="631189" y="194309"/>
                </a:lnTo>
                <a:lnTo>
                  <a:pt x="631189" y="110489"/>
                </a:lnTo>
                <a:close/>
              </a:path>
              <a:path w="631190" h="307339">
                <a:moveTo>
                  <a:pt x="11430" y="194309"/>
                </a:moveTo>
                <a:lnTo>
                  <a:pt x="0" y="194309"/>
                </a:lnTo>
                <a:lnTo>
                  <a:pt x="0" y="199389"/>
                </a:lnTo>
                <a:lnTo>
                  <a:pt x="11430" y="199389"/>
                </a:lnTo>
                <a:lnTo>
                  <a:pt x="11430" y="194309"/>
                </a:lnTo>
                <a:close/>
              </a:path>
              <a:path w="631190" h="307339">
                <a:moveTo>
                  <a:pt x="631189" y="194309"/>
                </a:moveTo>
                <a:lnTo>
                  <a:pt x="619760" y="194309"/>
                </a:lnTo>
                <a:lnTo>
                  <a:pt x="619760" y="199389"/>
                </a:lnTo>
                <a:lnTo>
                  <a:pt x="631189" y="199389"/>
                </a:lnTo>
                <a:lnTo>
                  <a:pt x="631189" y="194309"/>
                </a:lnTo>
                <a:close/>
              </a:path>
              <a:path w="631190" h="307339">
                <a:moveTo>
                  <a:pt x="631189" y="306069"/>
                </a:moveTo>
                <a:lnTo>
                  <a:pt x="0" y="306069"/>
                </a:lnTo>
                <a:lnTo>
                  <a:pt x="0" y="307339"/>
                </a:lnTo>
                <a:lnTo>
                  <a:pt x="631189" y="307339"/>
                </a:lnTo>
                <a:lnTo>
                  <a:pt x="631189" y="306069"/>
                </a:lnTo>
                <a:close/>
              </a:path>
              <a:path w="631190" h="307339">
                <a:moveTo>
                  <a:pt x="631189" y="302259"/>
                </a:moveTo>
                <a:lnTo>
                  <a:pt x="0" y="302259"/>
                </a:lnTo>
                <a:lnTo>
                  <a:pt x="0" y="304799"/>
                </a:lnTo>
                <a:lnTo>
                  <a:pt x="631189" y="304799"/>
                </a:lnTo>
                <a:lnTo>
                  <a:pt x="631189" y="302259"/>
                </a:lnTo>
                <a:close/>
              </a:path>
              <a:path w="631190" h="307339">
                <a:moveTo>
                  <a:pt x="631189" y="299719"/>
                </a:moveTo>
                <a:lnTo>
                  <a:pt x="0" y="299719"/>
                </a:lnTo>
                <a:lnTo>
                  <a:pt x="0" y="300989"/>
                </a:lnTo>
                <a:lnTo>
                  <a:pt x="631189" y="300989"/>
                </a:lnTo>
                <a:lnTo>
                  <a:pt x="631189" y="299719"/>
                </a:lnTo>
                <a:close/>
              </a:path>
              <a:path w="631190" h="307339">
                <a:moveTo>
                  <a:pt x="631189" y="294639"/>
                </a:moveTo>
                <a:lnTo>
                  <a:pt x="0" y="294639"/>
                </a:lnTo>
                <a:lnTo>
                  <a:pt x="0" y="298449"/>
                </a:lnTo>
                <a:lnTo>
                  <a:pt x="631189" y="298449"/>
                </a:lnTo>
                <a:lnTo>
                  <a:pt x="631189" y="294639"/>
                </a:lnTo>
                <a:close/>
              </a:path>
              <a:path w="631190" h="307339">
                <a:moveTo>
                  <a:pt x="11430" y="288289"/>
                </a:moveTo>
                <a:lnTo>
                  <a:pt x="0" y="288289"/>
                </a:lnTo>
                <a:lnTo>
                  <a:pt x="0" y="293369"/>
                </a:lnTo>
                <a:lnTo>
                  <a:pt x="11430" y="293369"/>
                </a:lnTo>
                <a:lnTo>
                  <a:pt x="11430" y="288289"/>
                </a:lnTo>
                <a:close/>
              </a:path>
              <a:path w="631190" h="307339">
                <a:moveTo>
                  <a:pt x="631189" y="288289"/>
                </a:moveTo>
                <a:lnTo>
                  <a:pt x="619760" y="288289"/>
                </a:lnTo>
                <a:lnTo>
                  <a:pt x="619760" y="293369"/>
                </a:lnTo>
                <a:lnTo>
                  <a:pt x="631189" y="293369"/>
                </a:lnTo>
                <a:lnTo>
                  <a:pt x="631189" y="288289"/>
                </a:lnTo>
                <a:close/>
              </a:path>
              <a:path w="631190" h="307339">
                <a:moveTo>
                  <a:pt x="11430" y="281939"/>
                </a:moveTo>
                <a:lnTo>
                  <a:pt x="0" y="281939"/>
                </a:lnTo>
                <a:lnTo>
                  <a:pt x="0" y="287019"/>
                </a:lnTo>
                <a:lnTo>
                  <a:pt x="11430" y="287019"/>
                </a:lnTo>
                <a:lnTo>
                  <a:pt x="11430" y="281939"/>
                </a:lnTo>
                <a:close/>
              </a:path>
              <a:path w="631190" h="307339">
                <a:moveTo>
                  <a:pt x="631189" y="281939"/>
                </a:moveTo>
                <a:lnTo>
                  <a:pt x="619760" y="281939"/>
                </a:lnTo>
                <a:lnTo>
                  <a:pt x="619760" y="287019"/>
                </a:lnTo>
                <a:lnTo>
                  <a:pt x="631189" y="287019"/>
                </a:lnTo>
                <a:lnTo>
                  <a:pt x="631189" y="281939"/>
                </a:lnTo>
                <a:close/>
              </a:path>
              <a:path w="631190" h="307339">
                <a:moveTo>
                  <a:pt x="11430" y="275589"/>
                </a:moveTo>
                <a:lnTo>
                  <a:pt x="0" y="275589"/>
                </a:lnTo>
                <a:lnTo>
                  <a:pt x="0" y="280669"/>
                </a:lnTo>
                <a:lnTo>
                  <a:pt x="11430" y="280669"/>
                </a:lnTo>
                <a:lnTo>
                  <a:pt x="11430" y="275589"/>
                </a:lnTo>
                <a:close/>
              </a:path>
              <a:path w="631190" h="307339">
                <a:moveTo>
                  <a:pt x="631189" y="275589"/>
                </a:moveTo>
                <a:lnTo>
                  <a:pt x="619760" y="275589"/>
                </a:lnTo>
                <a:lnTo>
                  <a:pt x="619760" y="280669"/>
                </a:lnTo>
                <a:lnTo>
                  <a:pt x="631189" y="280669"/>
                </a:lnTo>
                <a:lnTo>
                  <a:pt x="631189" y="275589"/>
                </a:lnTo>
                <a:close/>
              </a:path>
              <a:path w="631190" h="307339">
                <a:moveTo>
                  <a:pt x="11430" y="269239"/>
                </a:moveTo>
                <a:lnTo>
                  <a:pt x="0" y="269239"/>
                </a:lnTo>
                <a:lnTo>
                  <a:pt x="0" y="274319"/>
                </a:lnTo>
                <a:lnTo>
                  <a:pt x="11430" y="274319"/>
                </a:lnTo>
                <a:lnTo>
                  <a:pt x="11430" y="269239"/>
                </a:lnTo>
                <a:close/>
              </a:path>
              <a:path w="631190" h="307339">
                <a:moveTo>
                  <a:pt x="631189" y="269239"/>
                </a:moveTo>
                <a:lnTo>
                  <a:pt x="619760" y="269239"/>
                </a:lnTo>
                <a:lnTo>
                  <a:pt x="619760" y="274319"/>
                </a:lnTo>
                <a:lnTo>
                  <a:pt x="631189" y="274319"/>
                </a:lnTo>
                <a:lnTo>
                  <a:pt x="631189" y="269239"/>
                </a:lnTo>
                <a:close/>
              </a:path>
              <a:path w="631190" h="307339">
                <a:moveTo>
                  <a:pt x="11430" y="262889"/>
                </a:moveTo>
                <a:lnTo>
                  <a:pt x="0" y="262889"/>
                </a:lnTo>
                <a:lnTo>
                  <a:pt x="0" y="267969"/>
                </a:lnTo>
                <a:lnTo>
                  <a:pt x="11430" y="267969"/>
                </a:lnTo>
                <a:lnTo>
                  <a:pt x="11430" y="262889"/>
                </a:lnTo>
                <a:close/>
              </a:path>
              <a:path w="631190" h="307339">
                <a:moveTo>
                  <a:pt x="631189" y="262889"/>
                </a:moveTo>
                <a:lnTo>
                  <a:pt x="619760" y="262889"/>
                </a:lnTo>
                <a:lnTo>
                  <a:pt x="619760" y="267969"/>
                </a:lnTo>
                <a:lnTo>
                  <a:pt x="631189" y="267969"/>
                </a:lnTo>
                <a:lnTo>
                  <a:pt x="631189" y="262889"/>
                </a:lnTo>
                <a:close/>
              </a:path>
              <a:path w="631190" h="307339">
                <a:moveTo>
                  <a:pt x="11430" y="256539"/>
                </a:moveTo>
                <a:lnTo>
                  <a:pt x="0" y="256539"/>
                </a:lnTo>
                <a:lnTo>
                  <a:pt x="0" y="261619"/>
                </a:lnTo>
                <a:lnTo>
                  <a:pt x="11430" y="261619"/>
                </a:lnTo>
                <a:lnTo>
                  <a:pt x="11430" y="256539"/>
                </a:lnTo>
                <a:close/>
              </a:path>
              <a:path w="631190" h="307339">
                <a:moveTo>
                  <a:pt x="631189" y="256539"/>
                </a:moveTo>
                <a:lnTo>
                  <a:pt x="619760" y="256539"/>
                </a:lnTo>
                <a:lnTo>
                  <a:pt x="619760" y="261619"/>
                </a:lnTo>
                <a:lnTo>
                  <a:pt x="631189" y="261619"/>
                </a:lnTo>
                <a:lnTo>
                  <a:pt x="631189" y="256539"/>
                </a:lnTo>
                <a:close/>
              </a:path>
              <a:path w="631190" h="307339">
                <a:moveTo>
                  <a:pt x="11430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11430" y="255269"/>
                </a:lnTo>
                <a:lnTo>
                  <a:pt x="11430" y="248919"/>
                </a:lnTo>
                <a:close/>
              </a:path>
              <a:path w="631190" h="307339">
                <a:moveTo>
                  <a:pt x="631189" y="248919"/>
                </a:moveTo>
                <a:lnTo>
                  <a:pt x="619760" y="248919"/>
                </a:lnTo>
                <a:lnTo>
                  <a:pt x="619760" y="255269"/>
                </a:lnTo>
                <a:lnTo>
                  <a:pt x="631189" y="255269"/>
                </a:lnTo>
                <a:lnTo>
                  <a:pt x="631189" y="248919"/>
                </a:lnTo>
                <a:close/>
              </a:path>
              <a:path w="631190" h="307339">
                <a:moveTo>
                  <a:pt x="11430" y="242569"/>
                </a:moveTo>
                <a:lnTo>
                  <a:pt x="0" y="242569"/>
                </a:lnTo>
                <a:lnTo>
                  <a:pt x="0" y="247649"/>
                </a:lnTo>
                <a:lnTo>
                  <a:pt x="11430" y="247649"/>
                </a:lnTo>
                <a:lnTo>
                  <a:pt x="11430" y="242569"/>
                </a:lnTo>
                <a:close/>
              </a:path>
              <a:path w="631190" h="307339">
                <a:moveTo>
                  <a:pt x="631189" y="242569"/>
                </a:moveTo>
                <a:lnTo>
                  <a:pt x="619760" y="242569"/>
                </a:lnTo>
                <a:lnTo>
                  <a:pt x="619760" y="247649"/>
                </a:lnTo>
                <a:lnTo>
                  <a:pt x="631189" y="247649"/>
                </a:lnTo>
                <a:lnTo>
                  <a:pt x="631189" y="242569"/>
                </a:lnTo>
                <a:close/>
              </a:path>
              <a:path w="631190" h="307339">
                <a:moveTo>
                  <a:pt x="11430" y="236219"/>
                </a:moveTo>
                <a:lnTo>
                  <a:pt x="0" y="236219"/>
                </a:lnTo>
                <a:lnTo>
                  <a:pt x="0" y="241299"/>
                </a:lnTo>
                <a:lnTo>
                  <a:pt x="11430" y="241299"/>
                </a:lnTo>
                <a:lnTo>
                  <a:pt x="11430" y="236219"/>
                </a:lnTo>
                <a:close/>
              </a:path>
              <a:path w="631190" h="307339">
                <a:moveTo>
                  <a:pt x="631189" y="236219"/>
                </a:moveTo>
                <a:lnTo>
                  <a:pt x="619760" y="236219"/>
                </a:lnTo>
                <a:lnTo>
                  <a:pt x="619760" y="241299"/>
                </a:lnTo>
                <a:lnTo>
                  <a:pt x="631189" y="241299"/>
                </a:lnTo>
                <a:lnTo>
                  <a:pt x="631189" y="236219"/>
                </a:lnTo>
                <a:close/>
              </a:path>
              <a:path w="631190" h="307339">
                <a:moveTo>
                  <a:pt x="11430" y="231139"/>
                </a:moveTo>
                <a:lnTo>
                  <a:pt x="0" y="231139"/>
                </a:lnTo>
                <a:lnTo>
                  <a:pt x="0" y="234949"/>
                </a:lnTo>
                <a:lnTo>
                  <a:pt x="11430" y="234949"/>
                </a:lnTo>
                <a:lnTo>
                  <a:pt x="11430" y="231139"/>
                </a:lnTo>
                <a:close/>
              </a:path>
              <a:path w="631190" h="307339">
                <a:moveTo>
                  <a:pt x="631189" y="231139"/>
                </a:moveTo>
                <a:lnTo>
                  <a:pt x="619760" y="231139"/>
                </a:lnTo>
                <a:lnTo>
                  <a:pt x="619760" y="234949"/>
                </a:lnTo>
                <a:lnTo>
                  <a:pt x="631189" y="234949"/>
                </a:lnTo>
                <a:lnTo>
                  <a:pt x="631189" y="231139"/>
                </a:lnTo>
                <a:close/>
              </a:path>
              <a:path w="631190" h="307339">
                <a:moveTo>
                  <a:pt x="11430" y="200659"/>
                </a:moveTo>
                <a:lnTo>
                  <a:pt x="0" y="200659"/>
                </a:lnTo>
                <a:lnTo>
                  <a:pt x="0" y="229869"/>
                </a:lnTo>
                <a:lnTo>
                  <a:pt x="11430" y="229869"/>
                </a:lnTo>
                <a:lnTo>
                  <a:pt x="11430" y="200659"/>
                </a:lnTo>
                <a:close/>
              </a:path>
              <a:path w="631190" h="307339">
                <a:moveTo>
                  <a:pt x="631189" y="200659"/>
                </a:moveTo>
                <a:lnTo>
                  <a:pt x="619760" y="200659"/>
                </a:lnTo>
                <a:lnTo>
                  <a:pt x="619760" y="229869"/>
                </a:lnTo>
                <a:lnTo>
                  <a:pt x="631189" y="229869"/>
                </a:lnTo>
                <a:lnTo>
                  <a:pt x="631189" y="200659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k object 85"/>
          <p:cNvSpPr/>
          <p:nvPr/>
        </p:nvSpPr>
        <p:spPr>
          <a:xfrm>
            <a:off x="5970270" y="6165850"/>
            <a:ext cx="608330" cy="281940"/>
          </a:xfrm>
          <a:custGeom>
            <a:avLst/>
            <a:gdLst/>
            <a:ahLst/>
            <a:cxnLst/>
            <a:rect l="l" t="t" r="r" b="b"/>
            <a:pathLst>
              <a:path w="608329" h="281939">
                <a:moveTo>
                  <a:pt x="11429" y="66039"/>
                </a:moveTo>
                <a:lnTo>
                  <a:pt x="0" y="66039"/>
                </a:lnTo>
                <a:lnTo>
                  <a:pt x="0" y="93979"/>
                </a:lnTo>
                <a:lnTo>
                  <a:pt x="11429" y="93979"/>
                </a:lnTo>
                <a:lnTo>
                  <a:pt x="11429" y="66039"/>
                </a:lnTo>
                <a:close/>
              </a:path>
              <a:path w="608329" h="281939">
                <a:moveTo>
                  <a:pt x="608329" y="66039"/>
                </a:moveTo>
                <a:lnTo>
                  <a:pt x="596900" y="66039"/>
                </a:lnTo>
                <a:lnTo>
                  <a:pt x="596900" y="93979"/>
                </a:lnTo>
                <a:lnTo>
                  <a:pt x="608329" y="93979"/>
                </a:lnTo>
                <a:lnTo>
                  <a:pt x="608329" y="66039"/>
                </a:lnTo>
                <a:close/>
              </a:path>
              <a:path w="608329" h="281939">
                <a:moveTo>
                  <a:pt x="11429" y="60959"/>
                </a:moveTo>
                <a:lnTo>
                  <a:pt x="0" y="60959"/>
                </a:lnTo>
                <a:lnTo>
                  <a:pt x="0" y="64770"/>
                </a:lnTo>
                <a:lnTo>
                  <a:pt x="11429" y="64770"/>
                </a:lnTo>
                <a:lnTo>
                  <a:pt x="11429" y="60959"/>
                </a:lnTo>
                <a:close/>
              </a:path>
              <a:path w="608329" h="281939">
                <a:moveTo>
                  <a:pt x="608329" y="60959"/>
                </a:moveTo>
                <a:lnTo>
                  <a:pt x="596900" y="60959"/>
                </a:lnTo>
                <a:lnTo>
                  <a:pt x="596900" y="64770"/>
                </a:lnTo>
                <a:lnTo>
                  <a:pt x="608329" y="64770"/>
                </a:lnTo>
                <a:lnTo>
                  <a:pt x="608329" y="60959"/>
                </a:lnTo>
                <a:close/>
              </a:path>
              <a:path w="608329" h="281939">
                <a:moveTo>
                  <a:pt x="11429" y="54609"/>
                </a:moveTo>
                <a:lnTo>
                  <a:pt x="0" y="54609"/>
                </a:lnTo>
                <a:lnTo>
                  <a:pt x="0" y="59689"/>
                </a:lnTo>
                <a:lnTo>
                  <a:pt x="11429" y="59689"/>
                </a:lnTo>
                <a:lnTo>
                  <a:pt x="11429" y="54609"/>
                </a:lnTo>
                <a:close/>
              </a:path>
              <a:path w="608329" h="281939">
                <a:moveTo>
                  <a:pt x="608329" y="54609"/>
                </a:moveTo>
                <a:lnTo>
                  <a:pt x="596900" y="54609"/>
                </a:lnTo>
                <a:lnTo>
                  <a:pt x="596900" y="59689"/>
                </a:lnTo>
                <a:lnTo>
                  <a:pt x="608329" y="59689"/>
                </a:lnTo>
                <a:lnTo>
                  <a:pt x="608329" y="54609"/>
                </a:lnTo>
                <a:close/>
              </a:path>
              <a:path w="608329" h="281939">
                <a:moveTo>
                  <a:pt x="11429" y="48259"/>
                </a:moveTo>
                <a:lnTo>
                  <a:pt x="0" y="48259"/>
                </a:lnTo>
                <a:lnTo>
                  <a:pt x="0" y="53339"/>
                </a:lnTo>
                <a:lnTo>
                  <a:pt x="11429" y="53339"/>
                </a:lnTo>
                <a:lnTo>
                  <a:pt x="11429" y="48259"/>
                </a:lnTo>
                <a:close/>
              </a:path>
              <a:path w="608329" h="281939">
                <a:moveTo>
                  <a:pt x="608329" y="48259"/>
                </a:moveTo>
                <a:lnTo>
                  <a:pt x="596900" y="48259"/>
                </a:lnTo>
                <a:lnTo>
                  <a:pt x="596900" y="53339"/>
                </a:lnTo>
                <a:lnTo>
                  <a:pt x="608329" y="53339"/>
                </a:lnTo>
                <a:lnTo>
                  <a:pt x="608329" y="48259"/>
                </a:lnTo>
                <a:close/>
              </a:path>
              <a:path w="608329" h="281939">
                <a:moveTo>
                  <a:pt x="11429" y="41909"/>
                </a:moveTo>
                <a:lnTo>
                  <a:pt x="0" y="41909"/>
                </a:lnTo>
                <a:lnTo>
                  <a:pt x="0" y="46990"/>
                </a:lnTo>
                <a:lnTo>
                  <a:pt x="11429" y="46990"/>
                </a:lnTo>
                <a:lnTo>
                  <a:pt x="11429" y="41909"/>
                </a:lnTo>
                <a:close/>
              </a:path>
              <a:path w="608329" h="281939">
                <a:moveTo>
                  <a:pt x="608329" y="41909"/>
                </a:moveTo>
                <a:lnTo>
                  <a:pt x="596900" y="41909"/>
                </a:lnTo>
                <a:lnTo>
                  <a:pt x="596900" y="46990"/>
                </a:lnTo>
                <a:lnTo>
                  <a:pt x="608329" y="46990"/>
                </a:lnTo>
                <a:lnTo>
                  <a:pt x="608329" y="41909"/>
                </a:lnTo>
                <a:close/>
              </a:path>
              <a:path w="608329" h="281939">
                <a:moveTo>
                  <a:pt x="11429" y="35559"/>
                </a:moveTo>
                <a:lnTo>
                  <a:pt x="0" y="35559"/>
                </a:lnTo>
                <a:lnTo>
                  <a:pt x="0" y="40639"/>
                </a:lnTo>
                <a:lnTo>
                  <a:pt x="11429" y="40639"/>
                </a:lnTo>
                <a:lnTo>
                  <a:pt x="11429" y="35559"/>
                </a:lnTo>
                <a:close/>
              </a:path>
              <a:path w="608329" h="281939">
                <a:moveTo>
                  <a:pt x="608329" y="35559"/>
                </a:moveTo>
                <a:lnTo>
                  <a:pt x="596900" y="35559"/>
                </a:lnTo>
                <a:lnTo>
                  <a:pt x="596900" y="40639"/>
                </a:lnTo>
                <a:lnTo>
                  <a:pt x="608329" y="40639"/>
                </a:lnTo>
                <a:lnTo>
                  <a:pt x="608329" y="35559"/>
                </a:lnTo>
                <a:close/>
              </a:path>
              <a:path w="608329" h="281939">
                <a:moveTo>
                  <a:pt x="11429" y="29209"/>
                </a:moveTo>
                <a:lnTo>
                  <a:pt x="0" y="29209"/>
                </a:lnTo>
                <a:lnTo>
                  <a:pt x="0" y="34290"/>
                </a:lnTo>
                <a:lnTo>
                  <a:pt x="11429" y="34290"/>
                </a:lnTo>
                <a:lnTo>
                  <a:pt x="11429" y="29209"/>
                </a:lnTo>
                <a:close/>
              </a:path>
              <a:path w="608329" h="281939">
                <a:moveTo>
                  <a:pt x="608329" y="29209"/>
                </a:moveTo>
                <a:lnTo>
                  <a:pt x="596900" y="29209"/>
                </a:lnTo>
                <a:lnTo>
                  <a:pt x="596900" y="34290"/>
                </a:lnTo>
                <a:lnTo>
                  <a:pt x="608329" y="34290"/>
                </a:lnTo>
                <a:lnTo>
                  <a:pt x="608329" y="29209"/>
                </a:lnTo>
                <a:close/>
              </a:path>
              <a:path w="608329" h="281939">
                <a:moveTo>
                  <a:pt x="11430" y="21589"/>
                </a:moveTo>
                <a:lnTo>
                  <a:pt x="0" y="21589"/>
                </a:lnTo>
                <a:lnTo>
                  <a:pt x="0" y="27940"/>
                </a:lnTo>
                <a:lnTo>
                  <a:pt x="11429" y="27940"/>
                </a:lnTo>
                <a:lnTo>
                  <a:pt x="11430" y="21589"/>
                </a:lnTo>
                <a:close/>
              </a:path>
              <a:path w="608329" h="281939">
                <a:moveTo>
                  <a:pt x="608329" y="21589"/>
                </a:moveTo>
                <a:lnTo>
                  <a:pt x="596900" y="21589"/>
                </a:lnTo>
                <a:lnTo>
                  <a:pt x="596900" y="27940"/>
                </a:lnTo>
                <a:lnTo>
                  <a:pt x="608329" y="27940"/>
                </a:lnTo>
                <a:lnTo>
                  <a:pt x="608329" y="21589"/>
                </a:lnTo>
                <a:close/>
              </a:path>
              <a:path w="608329" h="281939">
                <a:moveTo>
                  <a:pt x="11429" y="16509"/>
                </a:moveTo>
                <a:lnTo>
                  <a:pt x="0" y="16509"/>
                </a:lnTo>
                <a:lnTo>
                  <a:pt x="0" y="20320"/>
                </a:lnTo>
                <a:lnTo>
                  <a:pt x="11429" y="20320"/>
                </a:lnTo>
                <a:lnTo>
                  <a:pt x="11429" y="16509"/>
                </a:lnTo>
                <a:close/>
              </a:path>
              <a:path w="608329" h="281939">
                <a:moveTo>
                  <a:pt x="608329" y="16509"/>
                </a:moveTo>
                <a:lnTo>
                  <a:pt x="596900" y="16509"/>
                </a:lnTo>
                <a:lnTo>
                  <a:pt x="596900" y="20320"/>
                </a:lnTo>
                <a:lnTo>
                  <a:pt x="608329" y="20320"/>
                </a:lnTo>
                <a:lnTo>
                  <a:pt x="608329" y="16509"/>
                </a:lnTo>
                <a:close/>
              </a:path>
              <a:path w="608329" h="281939">
                <a:moveTo>
                  <a:pt x="608329" y="10159"/>
                </a:moveTo>
                <a:lnTo>
                  <a:pt x="0" y="10159"/>
                </a:lnTo>
                <a:lnTo>
                  <a:pt x="0" y="15239"/>
                </a:lnTo>
                <a:lnTo>
                  <a:pt x="11429" y="15239"/>
                </a:lnTo>
                <a:lnTo>
                  <a:pt x="11429" y="12700"/>
                </a:lnTo>
                <a:lnTo>
                  <a:pt x="608329" y="12700"/>
                </a:lnTo>
                <a:lnTo>
                  <a:pt x="608329" y="10159"/>
                </a:lnTo>
                <a:close/>
              </a:path>
              <a:path w="608329" h="281939">
                <a:moveTo>
                  <a:pt x="608329" y="12700"/>
                </a:moveTo>
                <a:lnTo>
                  <a:pt x="596900" y="12700"/>
                </a:lnTo>
                <a:lnTo>
                  <a:pt x="596900" y="15239"/>
                </a:lnTo>
                <a:lnTo>
                  <a:pt x="608329" y="15239"/>
                </a:lnTo>
                <a:lnTo>
                  <a:pt x="608329" y="12700"/>
                </a:lnTo>
                <a:close/>
              </a:path>
              <a:path w="608329" h="281939">
                <a:moveTo>
                  <a:pt x="608329" y="3809"/>
                </a:moveTo>
                <a:lnTo>
                  <a:pt x="0" y="3809"/>
                </a:lnTo>
                <a:lnTo>
                  <a:pt x="0" y="8890"/>
                </a:lnTo>
                <a:lnTo>
                  <a:pt x="608329" y="8890"/>
                </a:lnTo>
                <a:lnTo>
                  <a:pt x="608329" y="3809"/>
                </a:lnTo>
                <a:close/>
              </a:path>
              <a:path w="608329" h="281939">
                <a:moveTo>
                  <a:pt x="608329" y="0"/>
                </a:moveTo>
                <a:lnTo>
                  <a:pt x="0" y="0"/>
                </a:lnTo>
                <a:lnTo>
                  <a:pt x="0" y="2539"/>
                </a:lnTo>
                <a:lnTo>
                  <a:pt x="608329" y="2539"/>
                </a:lnTo>
                <a:lnTo>
                  <a:pt x="608329" y="0"/>
                </a:lnTo>
                <a:close/>
              </a:path>
              <a:path w="608329" h="281939">
                <a:moveTo>
                  <a:pt x="11429" y="93980"/>
                </a:moveTo>
                <a:lnTo>
                  <a:pt x="0" y="93980"/>
                </a:lnTo>
                <a:lnTo>
                  <a:pt x="0" y="99059"/>
                </a:lnTo>
                <a:lnTo>
                  <a:pt x="11429" y="99059"/>
                </a:lnTo>
                <a:lnTo>
                  <a:pt x="11429" y="93980"/>
                </a:lnTo>
                <a:close/>
              </a:path>
              <a:path w="608329" h="281939">
                <a:moveTo>
                  <a:pt x="608329" y="93980"/>
                </a:moveTo>
                <a:lnTo>
                  <a:pt x="596900" y="93980"/>
                </a:lnTo>
                <a:lnTo>
                  <a:pt x="596900" y="99059"/>
                </a:lnTo>
                <a:lnTo>
                  <a:pt x="608329" y="99059"/>
                </a:lnTo>
                <a:lnTo>
                  <a:pt x="608329" y="93980"/>
                </a:lnTo>
                <a:close/>
              </a:path>
              <a:path w="608329" h="281939">
                <a:moveTo>
                  <a:pt x="11429" y="99060"/>
                </a:moveTo>
                <a:lnTo>
                  <a:pt x="0" y="99060"/>
                </a:lnTo>
                <a:lnTo>
                  <a:pt x="0" y="182879"/>
                </a:lnTo>
                <a:lnTo>
                  <a:pt x="11429" y="182879"/>
                </a:lnTo>
                <a:lnTo>
                  <a:pt x="11429" y="99060"/>
                </a:lnTo>
                <a:close/>
              </a:path>
              <a:path w="608329" h="281939">
                <a:moveTo>
                  <a:pt x="608329" y="99060"/>
                </a:moveTo>
                <a:lnTo>
                  <a:pt x="596900" y="99060"/>
                </a:lnTo>
                <a:lnTo>
                  <a:pt x="596900" y="182879"/>
                </a:lnTo>
                <a:lnTo>
                  <a:pt x="608329" y="182879"/>
                </a:lnTo>
                <a:lnTo>
                  <a:pt x="608329" y="99060"/>
                </a:lnTo>
                <a:close/>
              </a:path>
              <a:path w="608329" h="281939">
                <a:moveTo>
                  <a:pt x="11429" y="182880"/>
                </a:moveTo>
                <a:lnTo>
                  <a:pt x="0" y="182880"/>
                </a:lnTo>
                <a:lnTo>
                  <a:pt x="0" y="187959"/>
                </a:lnTo>
                <a:lnTo>
                  <a:pt x="11429" y="187959"/>
                </a:lnTo>
                <a:lnTo>
                  <a:pt x="11429" y="182880"/>
                </a:lnTo>
                <a:close/>
              </a:path>
              <a:path w="608329" h="281939">
                <a:moveTo>
                  <a:pt x="608329" y="182880"/>
                </a:moveTo>
                <a:lnTo>
                  <a:pt x="596900" y="182880"/>
                </a:lnTo>
                <a:lnTo>
                  <a:pt x="596900" y="187959"/>
                </a:lnTo>
                <a:lnTo>
                  <a:pt x="608329" y="187959"/>
                </a:lnTo>
                <a:lnTo>
                  <a:pt x="608329" y="182880"/>
                </a:lnTo>
                <a:close/>
              </a:path>
              <a:path w="608329" h="281939">
                <a:moveTo>
                  <a:pt x="608329" y="276859"/>
                </a:moveTo>
                <a:lnTo>
                  <a:pt x="0" y="276859"/>
                </a:lnTo>
                <a:lnTo>
                  <a:pt x="0" y="281940"/>
                </a:lnTo>
                <a:lnTo>
                  <a:pt x="608329" y="281940"/>
                </a:lnTo>
                <a:lnTo>
                  <a:pt x="608329" y="276859"/>
                </a:lnTo>
                <a:close/>
              </a:path>
              <a:path w="608329" h="281939">
                <a:moveTo>
                  <a:pt x="11429" y="270509"/>
                </a:moveTo>
                <a:lnTo>
                  <a:pt x="0" y="270509"/>
                </a:lnTo>
                <a:lnTo>
                  <a:pt x="0" y="275590"/>
                </a:lnTo>
                <a:lnTo>
                  <a:pt x="608329" y="275590"/>
                </a:lnTo>
                <a:lnTo>
                  <a:pt x="608329" y="271780"/>
                </a:lnTo>
                <a:lnTo>
                  <a:pt x="11430" y="271780"/>
                </a:lnTo>
                <a:lnTo>
                  <a:pt x="11429" y="270509"/>
                </a:lnTo>
                <a:close/>
              </a:path>
              <a:path w="608329" h="281939">
                <a:moveTo>
                  <a:pt x="608329" y="270509"/>
                </a:moveTo>
                <a:lnTo>
                  <a:pt x="596900" y="270509"/>
                </a:lnTo>
                <a:lnTo>
                  <a:pt x="596900" y="271780"/>
                </a:lnTo>
                <a:lnTo>
                  <a:pt x="608329" y="271780"/>
                </a:lnTo>
                <a:lnTo>
                  <a:pt x="608329" y="270509"/>
                </a:lnTo>
                <a:close/>
              </a:path>
              <a:path w="608329" h="281939">
                <a:moveTo>
                  <a:pt x="11429" y="264159"/>
                </a:moveTo>
                <a:lnTo>
                  <a:pt x="0" y="264159"/>
                </a:lnTo>
                <a:lnTo>
                  <a:pt x="0" y="269240"/>
                </a:lnTo>
                <a:lnTo>
                  <a:pt x="11429" y="269240"/>
                </a:lnTo>
                <a:lnTo>
                  <a:pt x="11429" y="264159"/>
                </a:lnTo>
                <a:close/>
              </a:path>
              <a:path w="608329" h="281939">
                <a:moveTo>
                  <a:pt x="608329" y="264159"/>
                </a:moveTo>
                <a:lnTo>
                  <a:pt x="596900" y="264159"/>
                </a:lnTo>
                <a:lnTo>
                  <a:pt x="596900" y="269240"/>
                </a:lnTo>
                <a:lnTo>
                  <a:pt x="608329" y="269240"/>
                </a:lnTo>
                <a:lnTo>
                  <a:pt x="608329" y="264159"/>
                </a:lnTo>
                <a:close/>
              </a:path>
              <a:path w="608329" h="281939">
                <a:moveTo>
                  <a:pt x="11429" y="257809"/>
                </a:moveTo>
                <a:lnTo>
                  <a:pt x="0" y="257809"/>
                </a:lnTo>
                <a:lnTo>
                  <a:pt x="0" y="262890"/>
                </a:lnTo>
                <a:lnTo>
                  <a:pt x="11429" y="262890"/>
                </a:lnTo>
                <a:lnTo>
                  <a:pt x="11429" y="257809"/>
                </a:lnTo>
                <a:close/>
              </a:path>
              <a:path w="608329" h="281939">
                <a:moveTo>
                  <a:pt x="608329" y="257809"/>
                </a:moveTo>
                <a:lnTo>
                  <a:pt x="596900" y="257809"/>
                </a:lnTo>
                <a:lnTo>
                  <a:pt x="596900" y="262890"/>
                </a:lnTo>
                <a:lnTo>
                  <a:pt x="608329" y="262890"/>
                </a:lnTo>
                <a:lnTo>
                  <a:pt x="608329" y="257809"/>
                </a:lnTo>
                <a:close/>
              </a:path>
              <a:path w="608329" h="281939">
                <a:moveTo>
                  <a:pt x="11429" y="251459"/>
                </a:moveTo>
                <a:lnTo>
                  <a:pt x="0" y="251459"/>
                </a:lnTo>
                <a:lnTo>
                  <a:pt x="0" y="256540"/>
                </a:lnTo>
                <a:lnTo>
                  <a:pt x="11429" y="256540"/>
                </a:lnTo>
                <a:lnTo>
                  <a:pt x="11429" y="251459"/>
                </a:lnTo>
                <a:close/>
              </a:path>
              <a:path w="608329" h="281939">
                <a:moveTo>
                  <a:pt x="608329" y="251459"/>
                </a:moveTo>
                <a:lnTo>
                  <a:pt x="596900" y="251459"/>
                </a:lnTo>
                <a:lnTo>
                  <a:pt x="596900" y="256540"/>
                </a:lnTo>
                <a:lnTo>
                  <a:pt x="608329" y="256540"/>
                </a:lnTo>
                <a:lnTo>
                  <a:pt x="608329" y="251459"/>
                </a:lnTo>
                <a:close/>
              </a:path>
              <a:path w="608329" h="281939">
                <a:moveTo>
                  <a:pt x="11429" y="245109"/>
                </a:moveTo>
                <a:lnTo>
                  <a:pt x="0" y="245109"/>
                </a:lnTo>
                <a:lnTo>
                  <a:pt x="0" y="250190"/>
                </a:lnTo>
                <a:lnTo>
                  <a:pt x="11429" y="250190"/>
                </a:lnTo>
                <a:lnTo>
                  <a:pt x="11429" y="245109"/>
                </a:lnTo>
                <a:close/>
              </a:path>
              <a:path w="608329" h="281939">
                <a:moveTo>
                  <a:pt x="608329" y="245109"/>
                </a:moveTo>
                <a:lnTo>
                  <a:pt x="596900" y="245109"/>
                </a:lnTo>
                <a:lnTo>
                  <a:pt x="596900" y="250190"/>
                </a:lnTo>
                <a:lnTo>
                  <a:pt x="608329" y="250190"/>
                </a:lnTo>
                <a:lnTo>
                  <a:pt x="608329" y="245109"/>
                </a:lnTo>
                <a:close/>
              </a:path>
              <a:path w="608329" h="281939">
                <a:moveTo>
                  <a:pt x="11429" y="237490"/>
                </a:moveTo>
                <a:lnTo>
                  <a:pt x="0" y="237490"/>
                </a:lnTo>
                <a:lnTo>
                  <a:pt x="0" y="243840"/>
                </a:lnTo>
                <a:lnTo>
                  <a:pt x="11429" y="243840"/>
                </a:lnTo>
                <a:lnTo>
                  <a:pt x="11429" y="237490"/>
                </a:lnTo>
                <a:close/>
              </a:path>
              <a:path w="608329" h="281939">
                <a:moveTo>
                  <a:pt x="608329" y="237490"/>
                </a:moveTo>
                <a:lnTo>
                  <a:pt x="596900" y="237490"/>
                </a:lnTo>
                <a:lnTo>
                  <a:pt x="596900" y="243840"/>
                </a:lnTo>
                <a:lnTo>
                  <a:pt x="608329" y="243840"/>
                </a:lnTo>
                <a:lnTo>
                  <a:pt x="608329" y="237490"/>
                </a:lnTo>
                <a:close/>
              </a:path>
              <a:path w="608329" h="281939">
                <a:moveTo>
                  <a:pt x="11429" y="231140"/>
                </a:moveTo>
                <a:lnTo>
                  <a:pt x="0" y="231140"/>
                </a:lnTo>
                <a:lnTo>
                  <a:pt x="0" y="236220"/>
                </a:lnTo>
                <a:lnTo>
                  <a:pt x="11429" y="236220"/>
                </a:lnTo>
                <a:lnTo>
                  <a:pt x="11429" y="231140"/>
                </a:lnTo>
                <a:close/>
              </a:path>
              <a:path w="608329" h="281939">
                <a:moveTo>
                  <a:pt x="608329" y="231140"/>
                </a:moveTo>
                <a:lnTo>
                  <a:pt x="596900" y="231140"/>
                </a:lnTo>
                <a:lnTo>
                  <a:pt x="596900" y="236220"/>
                </a:lnTo>
                <a:lnTo>
                  <a:pt x="608329" y="236220"/>
                </a:lnTo>
                <a:lnTo>
                  <a:pt x="608329" y="231140"/>
                </a:lnTo>
                <a:close/>
              </a:path>
              <a:path w="608329" h="281939">
                <a:moveTo>
                  <a:pt x="11429" y="224790"/>
                </a:moveTo>
                <a:lnTo>
                  <a:pt x="0" y="224790"/>
                </a:lnTo>
                <a:lnTo>
                  <a:pt x="0" y="229870"/>
                </a:lnTo>
                <a:lnTo>
                  <a:pt x="11429" y="229870"/>
                </a:lnTo>
                <a:lnTo>
                  <a:pt x="11429" y="224790"/>
                </a:lnTo>
                <a:close/>
              </a:path>
              <a:path w="608329" h="281939">
                <a:moveTo>
                  <a:pt x="608329" y="224790"/>
                </a:moveTo>
                <a:lnTo>
                  <a:pt x="596900" y="224790"/>
                </a:lnTo>
                <a:lnTo>
                  <a:pt x="596900" y="229870"/>
                </a:lnTo>
                <a:lnTo>
                  <a:pt x="608329" y="229870"/>
                </a:lnTo>
                <a:lnTo>
                  <a:pt x="608329" y="224790"/>
                </a:lnTo>
                <a:close/>
              </a:path>
              <a:path w="608329" h="281939">
                <a:moveTo>
                  <a:pt x="11429" y="219709"/>
                </a:moveTo>
                <a:lnTo>
                  <a:pt x="0" y="219709"/>
                </a:lnTo>
                <a:lnTo>
                  <a:pt x="0" y="223520"/>
                </a:lnTo>
                <a:lnTo>
                  <a:pt x="11429" y="223520"/>
                </a:lnTo>
                <a:lnTo>
                  <a:pt x="11429" y="219709"/>
                </a:lnTo>
                <a:close/>
              </a:path>
              <a:path w="608329" h="281939">
                <a:moveTo>
                  <a:pt x="608329" y="219709"/>
                </a:moveTo>
                <a:lnTo>
                  <a:pt x="596900" y="219709"/>
                </a:lnTo>
                <a:lnTo>
                  <a:pt x="596900" y="223520"/>
                </a:lnTo>
                <a:lnTo>
                  <a:pt x="608329" y="223520"/>
                </a:lnTo>
                <a:lnTo>
                  <a:pt x="608329" y="219709"/>
                </a:lnTo>
                <a:close/>
              </a:path>
              <a:path w="608329" h="281939">
                <a:moveTo>
                  <a:pt x="11429" y="189229"/>
                </a:moveTo>
                <a:lnTo>
                  <a:pt x="0" y="189229"/>
                </a:lnTo>
                <a:lnTo>
                  <a:pt x="0" y="218440"/>
                </a:lnTo>
                <a:lnTo>
                  <a:pt x="11429" y="218440"/>
                </a:lnTo>
                <a:lnTo>
                  <a:pt x="11429" y="189229"/>
                </a:lnTo>
                <a:close/>
              </a:path>
              <a:path w="608329" h="281939">
                <a:moveTo>
                  <a:pt x="608329" y="189229"/>
                </a:moveTo>
                <a:lnTo>
                  <a:pt x="596900" y="189229"/>
                </a:lnTo>
                <a:lnTo>
                  <a:pt x="596900" y="218440"/>
                </a:lnTo>
                <a:lnTo>
                  <a:pt x="608329" y="218440"/>
                </a:lnTo>
                <a:lnTo>
                  <a:pt x="608329" y="189229"/>
                </a:lnTo>
                <a:close/>
              </a:path>
            </a:pathLst>
          </a:custGeom>
          <a:solidFill>
            <a:srgbClr val="007F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k object 86"/>
          <p:cNvSpPr/>
          <p:nvPr/>
        </p:nvSpPr>
        <p:spPr>
          <a:xfrm>
            <a:off x="5981700" y="6178550"/>
            <a:ext cx="585470" cy="259079"/>
          </a:xfrm>
          <a:custGeom>
            <a:avLst/>
            <a:gdLst/>
            <a:ahLst/>
            <a:cxnLst/>
            <a:rect l="l" t="t" r="r" b="b"/>
            <a:pathLst>
              <a:path w="585470" h="259079">
                <a:moveTo>
                  <a:pt x="12700" y="53339"/>
                </a:moveTo>
                <a:lnTo>
                  <a:pt x="0" y="53339"/>
                </a:lnTo>
                <a:lnTo>
                  <a:pt x="0" y="81279"/>
                </a:lnTo>
                <a:lnTo>
                  <a:pt x="12700" y="81279"/>
                </a:lnTo>
                <a:lnTo>
                  <a:pt x="12700" y="53339"/>
                </a:lnTo>
                <a:close/>
              </a:path>
              <a:path w="585470" h="259079">
                <a:moveTo>
                  <a:pt x="585470" y="53339"/>
                </a:moveTo>
                <a:lnTo>
                  <a:pt x="572770" y="53339"/>
                </a:lnTo>
                <a:lnTo>
                  <a:pt x="572770" y="81279"/>
                </a:lnTo>
                <a:lnTo>
                  <a:pt x="585470" y="81279"/>
                </a:lnTo>
                <a:lnTo>
                  <a:pt x="585470" y="53339"/>
                </a:lnTo>
                <a:close/>
              </a:path>
              <a:path w="585470" h="259079">
                <a:moveTo>
                  <a:pt x="12700" y="48259"/>
                </a:moveTo>
                <a:lnTo>
                  <a:pt x="0" y="48259"/>
                </a:lnTo>
                <a:lnTo>
                  <a:pt x="0" y="52070"/>
                </a:lnTo>
                <a:lnTo>
                  <a:pt x="12700" y="52070"/>
                </a:lnTo>
                <a:lnTo>
                  <a:pt x="12700" y="48259"/>
                </a:lnTo>
                <a:close/>
              </a:path>
              <a:path w="585470" h="259079">
                <a:moveTo>
                  <a:pt x="585470" y="48259"/>
                </a:moveTo>
                <a:lnTo>
                  <a:pt x="572770" y="48259"/>
                </a:lnTo>
                <a:lnTo>
                  <a:pt x="572770" y="52070"/>
                </a:lnTo>
                <a:lnTo>
                  <a:pt x="585470" y="52070"/>
                </a:lnTo>
                <a:lnTo>
                  <a:pt x="585470" y="48259"/>
                </a:lnTo>
                <a:close/>
              </a:path>
              <a:path w="585470" h="259079">
                <a:moveTo>
                  <a:pt x="12700" y="41909"/>
                </a:moveTo>
                <a:lnTo>
                  <a:pt x="0" y="41909"/>
                </a:lnTo>
                <a:lnTo>
                  <a:pt x="0" y="46989"/>
                </a:lnTo>
                <a:lnTo>
                  <a:pt x="12700" y="46989"/>
                </a:lnTo>
                <a:lnTo>
                  <a:pt x="12700" y="41909"/>
                </a:lnTo>
                <a:close/>
              </a:path>
              <a:path w="585470" h="259079">
                <a:moveTo>
                  <a:pt x="585470" y="41909"/>
                </a:moveTo>
                <a:lnTo>
                  <a:pt x="572770" y="41909"/>
                </a:lnTo>
                <a:lnTo>
                  <a:pt x="572770" y="46989"/>
                </a:lnTo>
                <a:lnTo>
                  <a:pt x="585470" y="46989"/>
                </a:lnTo>
                <a:lnTo>
                  <a:pt x="585470" y="41909"/>
                </a:lnTo>
                <a:close/>
              </a:path>
              <a:path w="585470" h="259079">
                <a:moveTo>
                  <a:pt x="12700" y="35559"/>
                </a:moveTo>
                <a:lnTo>
                  <a:pt x="0" y="35559"/>
                </a:lnTo>
                <a:lnTo>
                  <a:pt x="0" y="40639"/>
                </a:lnTo>
                <a:lnTo>
                  <a:pt x="12700" y="40639"/>
                </a:lnTo>
                <a:lnTo>
                  <a:pt x="12700" y="35559"/>
                </a:lnTo>
                <a:close/>
              </a:path>
              <a:path w="585470" h="259079">
                <a:moveTo>
                  <a:pt x="585470" y="35559"/>
                </a:moveTo>
                <a:lnTo>
                  <a:pt x="572770" y="35559"/>
                </a:lnTo>
                <a:lnTo>
                  <a:pt x="572770" y="40639"/>
                </a:lnTo>
                <a:lnTo>
                  <a:pt x="585470" y="40639"/>
                </a:lnTo>
                <a:lnTo>
                  <a:pt x="585470" y="35559"/>
                </a:lnTo>
                <a:close/>
              </a:path>
              <a:path w="585470" h="259079">
                <a:moveTo>
                  <a:pt x="12700" y="29209"/>
                </a:moveTo>
                <a:lnTo>
                  <a:pt x="0" y="29209"/>
                </a:lnTo>
                <a:lnTo>
                  <a:pt x="0" y="34289"/>
                </a:lnTo>
                <a:lnTo>
                  <a:pt x="12700" y="34289"/>
                </a:lnTo>
                <a:lnTo>
                  <a:pt x="12700" y="29209"/>
                </a:lnTo>
                <a:close/>
              </a:path>
              <a:path w="585470" h="259079">
                <a:moveTo>
                  <a:pt x="585470" y="29209"/>
                </a:moveTo>
                <a:lnTo>
                  <a:pt x="572770" y="29209"/>
                </a:lnTo>
                <a:lnTo>
                  <a:pt x="572770" y="34289"/>
                </a:lnTo>
                <a:lnTo>
                  <a:pt x="585470" y="34289"/>
                </a:lnTo>
                <a:lnTo>
                  <a:pt x="585470" y="29209"/>
                </a:lnTo>
                <a:close/>
              </a:path>
              <a:path w="585470" h="259079">
                <a:moveTo>
                  <a:pt x="12700" y="22859"/>
                </a:moveTo>
                <a:lnTo>
                  <a:pt x="0" y="22859"/>
                </a:lnTo>
                <a:lnTo>
                  <a:pt x="0" y="27940"/>
                </a:lnTo>
                <a:lnTo>
                  <a:pt x="12700" y="27940"/>
                </a:lnTo>
                <a:lnTo>
                  <a:pt x="12700" y="22859"/>
                </a:lnTo>
                <a:close/>
              </a:path>
              <a:path w="585470" h="259079">
                <a:moveTo>
                  <a:pt x="585470" y="22859"/>
                </a:moveTo>
                <a:lnTo>
                  <a:pt x="572770" y="22859"/>
                </a:lnTo>
                <a:lnTo>
                  <a:pt x="572770" y="27940"/>
                </a:lnTo>
                <a:lnTo>
                  <a:pt x="585470" y="27940"/>
                </a:lnTo>
                <a:lnTo>
                  <a:pt x="585470" y="22859"/>
                </a:lnTo>
                <a:close/>
              </a:path>
              <a:path w="585470" h="259079">
                <a:moveTo>
                  <a:pt x="12700" y="16509"/>
                </a:moveTo>
                <a:lnTo>
                  <a:pt x="0" y="16509"/>
                </a:lnTo>
                <a:lnTo>
                  <a:pt x="0" y="21590"/>
                </a:lnTo>
                <a:lnTo>
                  <a:pt x="12700" y="21590"/>
                </a:lnTo>
                <a:lnTo>
                  <a:pt x="12700" y="16509"/>
                </a:lnTo>
                <a:close/>
              </a:path>
              <a:path w="585470" h="259079">
                <a:moveTo>
                  <a:pt x="585470" y="16509"/>
                </a:moveTo>
                <a:lnTo>
                  <a:pt x="572770" y="16509"/>
                </a:lnTo>
                <a:lnTo>
                  <a:pt x="572770" y="21590"/>
                </a:lnTo>
                <a:lnTo>
                  <a:pt x="585470" y="21590"/>
                </a:lnTo>
                <a:lnTo>
                  <a:pt x="585470" y="16509"/>
                </a:lnTo>
                <a:close/>
              </a:path>
              <a:path w="585470" h="259079">
                <a:moveTo>
                  <a:pt x="585470" y="8889"/>
                </a:moveTo>
                <a:lnTo>
                  <a:pt x="0" y="8889"/>
                </a:lnTo>
                <a:lnTo>
                  <a:pt x="0" y="15240"/>
                </a:lnTo>
                <a:lnTo>
                  <a:pt x="12700" y="15240"/>
                </a:lnTo>
                <a:lnTo>
                  <a:pt x="12700" y="11429"/>
                </a:lnTo>
                <a:lnTo>
                  <a:pt x="585470" y="11429"/>
                </a:lnTo>
                <a:lnTo>
                  <a:pt x="585470" y="8889"/>
                </a:lnTo>
                <a:close/>
              </a:path>
              <a:path w="585470" h="259079">
                <a:moveTo>
                  <a:pt x="585470" y="11429"/>
                </a:moveTo>
                <a:lnTo>
                  <a:pt x="572770" y="11429"/>
                </a:lnTo>
                <a:lnTo>
                  <a:pt x="572770" y="15240"/>
                </a:lnTo>
                <a:lnTo>
                  <a:pt x="585470" y="15240"/>
                </a:lnTo>
                <a:lnTo>
                  <a:pt x="585470" y="11429"/>
                </a:lnTo>
                <a:close/>
              </a:path>
              <a:path w="585470" h="259079">
                <a:moveTo>
                  <a:pt x="585470" y="3809"/>
                </a:moveTo>
                <a:lnTo>
                  <a:pt x="0" y="3809"/>
                </a:lnTo>
                <a:lnTo>
                  <a:pt x="0" y="7620"/>
                </a:lnTo>
                <a:lnTo>
                  <a:pt x="585470" y="7620"/>
                </a:lnTo>
                <a:lnTo>
                  <a:pt x="585470" y="3809"/>
                </a:lnTo>
                <a:close/>
              </a:path>
              <a:path w="585470" h="259079">
                <a:moveTo>
                  <a:pt x="585470" y="0"/>
                </a:moveTo>
                <a:lnTo>
                  <a:pt x="0" y="0"/>
                </a:lnTo>
                <a:lnTo>
                  <a:pt x="0" y="2539"/>
                </a:lnTo>
                <a:lnTo>
                  <a:pt x="585470" y="2539"/>
                </a:lnTo>
                <a:lnTo>
                  <a:pt x="585470" y="0"/>
                </a:lnTo>
                <a:close/>
              </a:path>
              <a:path w="585470" h="259079">
                <a:moveTo>
                  <a:pt x="12700" y="81280"/>
                </a:moveTo>
                <a:lnTo>
                  <a:pt x="0" y="81280"/>
                </a:lnTo>
                <a:lnTo>
                  <a:pt x="0" y="86359"/>
                </a:lnTo>
                <a:lnTo>
                  <a:pt x="12700" y="86359"/>
                </a:lnTo>
                <a:lnTo>
                  <a:pt x="12700" y="81280"/>
                </a:lnTo>
                <a:close/>
              </a:path>
              <a:path w="585470" h="259079">
                <a:moveTo>
                  <a:pt x="585470" y="81280"/>
                </a:moveTo>
                <a:lnTo>
                  <a:pt x="572770" y="81280"/>
                </a:lnTo>
                <a:lnTo>
                  <a:pt x="572770" y="86359"/>
                </a:lnTo>
                <a:lnTo>
                  <a:pt x="585470" y="86359"/>
                </a:lnTo>
                <a:lnTo>
                  <a:pt x="585470" y="81280"/>
                </a:lnTo>
                <a:close/>
              </a:path>
              <a:path w="585470" h="259079">
                <a:moveTo>
                  <a:pt x="12700" y="86360"/>
                </a:moveTo>
                <a:lnTo>
                  <a:pt x="0" y="86360"/>
                </a:lnTo>
                <a:lnTo>
                  <a:pt x="0" y="170179"/>
                </a:lnTo>
                <a:lnTo>
                  <a:pt x="12700" y="170179"/>
                </a:lnTo>
                <a:lnTo>
                  <a:pt x="12700" y="86360"/>
                </a:lnTo>
                <a:close/>
              </a:path>
              <a:path w="585470" h="259079">
                <a:moveTo>
                  <a:pt x="585470" y="86360"/>
                </a:moveTo>
                <a:lnTo>
                  <a:pt x="572770" y="86360"/>
                </a:lnTo>
                <a:lnTo>
                  <a:pt x="572770" y="170179"/>
                </a:lnTo>
                <a:lnTo>
                  <a:pt x="585470" y="170179"/>
                </a:lnTo>
                <a:lnTo>
                  <a:pt x="585470" y="86360"/>
                </a:lnTo>
                <a:close/>
              </a:path>
              <a:path w="585470" h="259079">
                <a:moveTo>
                  <a:pt x="12700" y="170180"/>
                </a:moveTo>
                <a:lnTo>
                  <a:pt x="0" y="170180"/>
                </a:lnTo>
                <a:lnTo>
                  <a:pt x="0" y="175259"/>
                </a:lnTo>
                <a:lnTo>
                  <a:pt x="12700" y="175259"/>
                </a:lnTo>
                <a:lnTo>
                  <a:pt x="12700" y="170180"/>
                </a:lnTo>
                <a:close/>
              </a:path>
              <a:path w="585470" h="259079">
                <a:moveTo>
                  <a:pt x="585470" y="170180"/>
                </a:moveTo>
                <a:lnTo>
                  <a:pt x="572770" y="170180"/>
                </a:lnTo>
                <a:lnTo>
                  <a:pt x="572770" y="175259"/>
                </a:lnTo>
                <a:lnTo>
                  <a:pt x="585470" y="175259"/>
                </a:lnTo>
                <a:lnTo>
                  <a:pt x="585470" y="170180"/>
                </a:lnTo>
                <a:close/>
              </a:path>
              <a:path w="585470" h="259079">
                <a:moveTo>
                  <a:pt x="585470" y="257809"/>
                </a:moveTo>
                <a:lnTo>
                  <a:pt x="0" y="257809"/>
                </a:lnTo>
                <a:lnTo>
                  <a:pt x="0" y="259079"/>
                </a:lnTo>
                <a:lnTo>
                  <a:pt x="585470" y="259079"/>
                </a:lnTo>
                <a:lnTo>
                  <a:pt x="585470" y="257809"/>
                </a:lnTo>
                <a:close/>
              </a:path>
              <a:path w="585470" h="259079">
                <a:moveTo>
                  <a:pt x="585470" y="251459"/>
                </a:moveTo>
                <a:lnTo>
                  <a:pt x="0" y="251459"/>
                </a:lnTo>
                <a:lnTo>
                  <a:pt x="0" y="256540"/>
                </a:lnTo>
                <a:lnTo>
                  <a:pt x="585470" y="256540"/>
                </a:lnTo>
                <a:lnTo>
                  <a:pt x="585470" y="251459"/>
                </a:lnTo>
                <a:close/>
              </a:path>
              <a:path w="585470" h="259079">
                <a:moveTo>
                  <a:pt x="12700" y="245109"/>
                </a:moveTo>
                <a:lnTo>
                  <a:pt x="0" y="245109"/>
                </a:lnTo>
                <a:lnTo>
                  <a:pt x="0" y="250190"/>
                </a:lnTo>
                <a:lnTo>
                  <a:pt x="585470" y="250190"/>
                </a:lnTo>
                <a:lnTo>
                  <a:pt x="585470" y="247650"/>
                </a:lnTo>
                <a:lnTo>
                  <a:pt x="12700" y="247650"/>
                </a:lnTo>
                <a:lnTo>
                  <a:pt x="12700" y="245109"/>
                </a:lnTo>
                <a:close/>
              </a:path>
              <a:path w="585470" h="259079">
                <a:moveTo>
                  <a:pt x="585470" y="245109"/>
                </a:moveTo>
                <a:lnTo>
                  <a:pt x="572770" y="245109"/>
                </a:lnTo>
                <a:lnTo>
                  <a:pt x="572770" y="247650"/>
                </a:lnTo>
                <a:lnTo>
                  <a:pt x="585470" y="247650"/>
                </a:lnTo>
                <a:lnTo>
                  <a:pt x="585470" y="245109"/>
                </a:lnTo>
                <a:close/>
              </a:path>
              <a:path w="585470" h="259079">
                <a:moveTo>
                  <a:pt x="12700" y="238759"/>
                </a:moveTo>
                <a:lnTo>
                  <a:pt x="0" y="238759"/>
                </a:lnTo>
                <a:lnTo>
                  <a:pt x="0" y="243840"/>
                </a:lnTo>
                <a:lnTo>
                  <a:pt x="12700" y="243840"/>
                </a:lnTo>
                <a:lnTo>
                  <a:pt x="12700" y="238759"/>
                </a:lnTo>
                <a:close/>
              </a:path>
              <a:path w="585470" h="259079">
                <a:moveTo>
                  <a:pt x="585470" y="238759"/>
                </a:moveTo>
                <a:lnTo>
                  <a:pt x="572770" y="238759"/>
                </a:lnTo>
                <a:lnTo>
                  <a:pt x="572770" y="243840"/>
                </a:lnTo>
                <a:lnTo>
                  <a:pt x="585470" y="243840"/>
                </a:lnTo>
                <a:lnTo>
                  <a:pt x="585470" y="238759"/>
                </a:lnTo>
                <a:close/>
              </a:path>
              <a:path w="585470" h="259079">
                <a:moveTo>
                  <a:pt x="12700" y="232409"/>
                </a:moveTo>
                <a:lnTo>
                  <a:pt x="0" y="232409"/>
                </a:lnTo>
                <a:lnTo>
                  <a:pt x="0" y="237490"/>
                </a:lnTo>
                <a:lnTo>
                  <a:pt x="12700" y="237490"/>
                </a:lnTo>
                <a:lnTo>
                  <a:pt x="12700" y="232409"/>
                </a:lnTo>
                <a:close/>
              </a:path>
              <a:path w="585470" h="259079">
                <a:moveTo>
                  <a:pt x="585470" y="232409"/>
                </a:moveTo>
                <a:lnTo>
                  <a:pt x="572770" y="232409"/>
                </a:lnTo>
                <a:lnTo>
                  <a:pt x="572770" y="237490"/>
                </a:lnTo>
                <a:lnTo>
                  <a:pt x="585470" y="237490"/>
                </a:lnTo>
                <a:lnTo>
                  <a:pt x="585470" y="232409"/>
                </a:lnTo>
                <a:close/>
              </a:path>
              <a:path w="585470" h="259079">
                <a:moveTo>
                  <a:pt x="12700" y="224790"/>
                </a:moveTo>
                <a:lnTo>
                  <a:pt x="0" y="224790"/>
                </a:lnTo>
                <a:lnTo>
                  <a:pt x="0" y="231140"/>
                </a:lnTo>
                <a:lnTo>
                  <a:pt x="12700" y="231140"/>
                </a:lnTo>
                <a:lnTo>
                  <a:pt x="12700" y="224790"/>
                </a:lnTo>
                <a:close/>
              </a:path>
              <a:path w="585470" h="259079">
                <a:moveTo>
                  <a:pt x="585470" y="224790"/>
                </a:moveTo>
                <a:lnTo>
                  <a:pt x="572770" y="224790"/>
                </a:lnTo>
                <a:lnTo>
                  <a:pt x="572770" y="231140"/>
                </a:lnTo>
                <a:lnTo>
                  <a:pt x="585470" y="231140"/>
                </a:lnTo>
                <a:lnTo>
                  <a:pt x="585470" y="224790"/>
                </a:lnTo>
                <a:close/>
              </a:path>
              <a:path w="585470" h="259079">
                <a:moveTo>
                  <a:pt x="12700" y="218440"/>
                </a:moveTo>
                <a:lnTo>
                  <a:pt x="0" y="218440"/>
                </a:lnTo>
                <a:lnTo>
                  <a:pt x="0" y="223520"/>
                </a:lnTo>
                <a:lnTo>
                  <a:pt x="12700" y="223520"/>
                </a:lnTo>
                <a:lnTo>
                  <a:pt x="12700" y="218440"/>
                </a:lnTo>
                <a:close/>
              </a:path>
              <a:path w="585470" h="259079">
                <a:moveTo>
                  <a:pt x="585470" y="218440"/>
                </a:moveTo>
                <a:lnTo>
                  <a:pt x="572770" y="218440"/>
                </a:lnTo>
                <a:lnTo>
                  <a:pt x="572770" y="223520"/>
                </a:lnTo>
                <a:lnTo>
                  <a:pt x="585470" y="223520"/>
                </a:lnTo>
                <a:lnTo>
                  <a:pt x="585470" y="218440"/>
                </a:lnTo>
                <a:close/>
              </a:path>
              <a:path w="585470" h="259079">
                <a:moveTo>
                  <a:pt x="12700" y="212090"/>
                </a:moveTo>
                <a:lnTo>
                  <a:pt x="0" y="212090"/>
                </a:lnTo>
                <a:lnTo>
                  <a:pt x="0" y="217170"/>
                </a:lnTo>
                <a:lnTo>
                  <a:pt x="12700" y="217170"/>
                </a:lnTo>
                <a:lnTo>
                  <a:pt x="12700" y="212090"/>
                </a:lnTo>
                <a:close/>
              </a:path>
              <a:path w="585470" h="259079">
                <a:moveTo>
                  <a:pt x="585470" y="212090"/>
                </a:moveTo>
                <a:lnTo>
                  <a:pt x="572770" y="212090"/>
                </a:lnTo>
                <a:lnTo>
                  <a:pt x="572770" y="217170"/>
                </a:lnTo>
                <a:lnTo>
                  <a:pt x="585470" y="217170"/>
                </a:lnTo>
                <a:lnTo>
                  <a:pt x="585470" y="212090"/>
                </a:lnTo>
                <a:close/>
              </a:path>
              <a:path w="585470" h="259079">
                <a:moveTo>
                  <a:pt x="12700" y="207009"/>
                </a:moveTo>
                <a:lnTo>
                  <a:pt x="0" y="207009"/>
                </a:lnTo>
                <a:lnTo>
                  <a:pt x="0" y="210820"/>
                </a:lnTo>
                <a:lnTo>
                  <a:pt x="12700" y="210820"/>
                </a:lnTo>
                <a:lnTo>
                  <a:pt x="12700" y="207009"/>
                </a:lnTo>
                <a:close/>
              </a:path>
              <a:path w="585470" h="259079">
                <a:moveTo>
                  <a:pt x="585470" y="207009"/>
                </a:moveTo>
                <a:lnTo>
                  <a:pt x="572770" y="207009"/>
                </a:lnTo>
                <a:lnTo>
                  <a:pt x="572770" y="210820"/>
                </a:lnTo>
                <a:lnTo>
                  <a:pt x="585470" y="210820"/>
                </a:lnTo>
                <a:lnTo>
                  <a:pt x="585470" y="207009"/>
                </a:lnTo>
                <a:close/>
              </a:path>
              <a:path w="585470" h="259079">
                <a:moveTo>
                  <a:pt x="12700" y="176529"/>
                </a:moveTo>
                <a:lnTo>
                  <a:pt x="0" y="176529"/>
                </a:lnTo>
                <a:lnTo>
                  <a:pt x="0" y="205740"/>
                </a:lnTo>
                <a:lnTo>
                  <a:pt x="12700" y="205740"/>
                </a:lnTo>
                <a:lnTo>
                  <a:pt x="12700" y="176529"/>
                </a:lnTo>
                <a:close/>
              </a:path>
              <a:path w="585470" h="259079">
                <a:moveTo>
                  <a:pt x="585470" y="176529"/>
                </a:moveTo>
                <a:lnTo>
                  <a:pt x="572770" y="176529"/>
                </a:lnTo>
                <a:lnTo>
                  <a:pt x="572770" y="205740"/>
                </a:lnTo>
                <a:lnTo>
                  <a:pt x="585470" y="205740"/>
                </a:lnTo>
                <a:lnTo>
                  <a:pt x="585470" y="176529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k object 87"/>
          <p:cNvSpPr/>
          <p:nvPr/>
        </p:nvSpPr>
        <p:spPr>
          <a:xfrm>
            <a:off x="5994400" y="6189979"/>
            <a:ext cx="560070" cy="236220"/>
          </a:xfrm>
          <a:custGeom>
            <a:avLst/>
            <a:gdLst/>
            <a:ahLst/>
            <a:cxnLst/>
            <a:rect l="l" t="t" r="r" b="b"/>
            <a:pathLst>
              <a:path w="560070" h="236220">
                <a:moveTo>
                  <a:pt x="11429" y="41910"/>
                </a:moveTo>
                <a:lnTo>
                  <a:pt x="0" y="41910"/>
                </a:lnTo>
                <a:lnTo>
                  <a:pt x="0" y="69850"/>
                </a:lnTo>
                <a:lnTo>
                  <a:pt x="11429" y="69850"/>
                </a:lnTo>
                <a:lnTo>
                  <a:pt x="11429" y="41910"/>
                </a:lnTo>
                <a:close/>
              </a:path>
              <a:path w="560070" h="236220">
                <a:moveTo>
                  <a:pt x="560070" y="41910"/>
                </a:moveTo>
                <a:lnTo>
                  <a:pt x="548640" y="41910"/>
                </a:lnTo>
                <a:lnTo>
                  <a:pt x="548640" y="69850"/>
                </a:lnTo>
                <a:lnTo>
                  <a:pt x="560070" y="69850"/>
                </a:lnTo>
                <a:lnTo>
                  <a:pt x="560070" y="41910"/>
                </a:lnTo>
                <a:close/>
              </a:path>
              <a:path w="560070" h="236220">
                <a:moveTo>
                  <a:pt x="11429" y="36830"/>
                </a:moveTo>
                <a:lnTo>
                  <a:pt x="0" y="36830"/>
                </a:lnTo>
                <a:lnTo>
                  <a:pt x="0" y="40640"/>
                </a:lnTo>
                <a:lnTo>
                  <a:pt x="11429" y="40640"/>
                </a:lnTo>
                <a:lnTo>
                  <a:pt x="11429" y="36830"/>
                </a:lnTo>
                <a:close/>
              </a:path>
              <a:path w="560070" h="236220">
                <a:moveTo>
                  <a:pt x="560070" y="36830"/>
                </a:moveTo>
                <a:lnTo>
                  <a:pt x="548640" y="36830"/>
                </a:lnTo>
                <a:lnTo>
                  <a:pt x="548640" y="40640"/>
                </a:lnTo>
                <a:lnTo>
                  <a:pt x="560070" y="40640"/>
                </a:lnTo>
                <a:lnTo>
                  <a:pt x="560070" y="36830"/>
                </a:lnTo>
                <a:close/>
              </a:path>
              <a:path w="560070" h="236220">
                <a:moveTo>
                  <a:pt x="11429" y="30480"/>
                </a:moveTo>
                <a:lnTo>
                  <a:pt x="0" y="30480"/>
                </a:lnTo>
                <a:lnTo>
                  <a:pt x="0" y="35560"/>
                </a:lnTo>
                <a:lnTo>
                  <a:pt x="11429" y="35560"/>
                </a:lnTo>
                <a:lnTo>
                  <a:pt x="11429" y="30480"/>
                </a:lnTo>
                <a:close/>
              </a:path>
              <a:path w="560070" h="236220">
                <a:moveTo>
                  <a:pt x="560070" y="30480"/>
                </a:moveTo>
                <a:lnTo>
                  <a:pt x="548640" y="30480"/>
                </a:lnTo>
                <a:lnTo>
                  <a:pt x="548640" y="35560"/>
                </a:lnTo>
                <a:lnTo>
                  <a:pt x="560070" y="35560"/>
                </a:lnTo>
                <a:lnTo>
                  <a:pt x="560070" y="30480"/>
                </a:lnTo>
                <a:close/>
              </a:path>
              <a:path w="560070" h="236220">
                <a:moveTo>
                  <a:pt x="11429" y="24130"/>
                </a:moveTo>
                <a:lnTo>
                  <a:pt x="0" y="24130"/>
                </a:lnTo>
                <a:lnTo>
                  <a:pt x="0" y="29210"/>
                </a:lnTo>
                <a:lnTo>
                  <a:pt x="11429" y="29210"/>
                </a:lnTo>
                <a:lnTo>
                  <a:pt x="11429" y="24130"/>
                </a:lnTo>
                <a:close/>
              </a:path>
              <a:path w="560070" h="236220">
                <a:moveTo>
                  <a:pt x="560070" y="24130"/>
                </a:moveTo>
                <a:lnTo>
                  <a:pt x="548640" y="24130"/>
                </a:lnTo>
                <a:lnTo>
                  <a:pt x="548640" y="29210"/>
                </a:lnTo>
                <a:lnTo>
                  <a:pt x="560070" y="29210"/>
                </a:lnTo>
                <a:lnTo>
                  <a:pt x="560070" y="24130"/>
                </a:lnTo>
                <a:close/>
              </a:path>
              <a:path w="560070" h="236220">
                <a:moveTo>
                  <a:pt x="11429" y="17780"/>
                </a:moveTo>
                <a:lnTo>
                  <a:pt x="0" y="17780"/>
                </a:lnTo>
                <a:lnTo>
                  <a:pt x="0" y="22860"/>
                </a:lnTo>
                <a:lnTo>
                  <a:pt x="11429" y="22860"/>
                </a:lnTo>
                <a:lnTo>
                  <a:pt x="11429" y="17780"/>
                </a:lnTo>
                <a:close/>
              </a:path>
              <a:path w="560070" h="236220">
                <a:moveTo>
                  <a:pt x="560070" y="17780"/>
                </a:moveTo>
                <a:lnTo>
                  <a:pt x="548640" y="17780"/>
                </a:lnTo>
                <a:lnTo>
                  <a:pt x="548640" y="22860"/>
                </a:lnTo>
                <a:lnTo>
                  <a:pt x="560070" y="22860"/>
                </a:lnTo>
                <a:lnTo>
                  <a:pt x="560070" y="17780"/>
                </a:lnTo>
                <a:close/>
              </a:path>
              <a:path w="560070" h="236220">
                <a:moveTo>
                  <a:pt x="11429" y="11430"/>
                </a:moveTo>
                <a:lnTo>
                  <a:pt x="0" y="11430"/>
                </a:lnTo>
                <a:lnTo>
                  <a:pt x="0" y="16510"/>
                </a:lnTo>
                <a:lnTo>
                  <a:pt x="11429" y="16510"/>
                </a:lnTo>
                <a:lnTo>
                  <a:pt x="11429" y="11430"/>
                </a:lnTo>
                <a:close/>
              </a:path>
              <a:path w="560070" h="236220">
                <a:moveTo>
                  <a:pt x="560070" y="11430"/>
                </a:moveTo>
                <a:lnTo>
                  <a:pt x="548640" y="11430"/>
                </a:lnTo>
                <a:lnTo>
                  <a:pt x="548640" y="16510"/>
                </a:lnTo>
                <a:lnTo>
                  <a:pt x="560070" y="16510"/>
                </a:lnTo>
                <a:lnTo>
                  <a:pt x="560070" y="11430"/>
                </a:lnTo>
                <a:close/>
              </a:path>
              <a:path w="560070" h="236220">
                <a:moveTo>
                  <a:pt x="560070" y="5080"/>
                </a:moveTo>
                <a:lnTo>
                  <a:pt x="0" y="5080"/>
                </a:lnTo>
                <a:lnTo>
                  <a:pt x="0" y="10160"/>
                </a:lnTo>
                <a:lnTo>
                  <a:pt x="560070" y="10160"/>
                </a:lnTo>
                <a:lnTo>
                  <a:pt x="560070" y="5080"/>
                </a:lnTo>
                <a:close/>
              </a:path>
              <a:path w="560070" h="236220">
                <a:moveTo>
                  <a:pt x="560070" y="0"/>
                </a:moveTo>
                <a:lnTo>
                  <a:pt x="0" y="0"/>
                </a:lnTo>
                <a:lnTo>
                  <a:pt x="0" y="3810"/>
                </a:lnTo>
                <a:lnTo>
                  <a:pt x="560070" y="3810"/>
                </a:lnTo>
                <a:lnTo>
                  <a:pt x="560070" y="0"/>
                </a:lnTo>
                <a:close/>
              </a:path>
              <a:path w="560070" h="236220">
                <a:moveTo>
                  <a:pt x="11429" y="69850"/>
                </a:moveTo>
                <a:lnTo>
                  <a:pt x="0" y="69850"/>
                </a:lnTo>
                <a:lnTo>
                  <a:pt x="0" y="74930"/>
                </a:lnTo>
                <a:lnTo>
                  <a:pt x="11429" y="74930"/>
                </a:lnTo>
                <a:lnTo>
                  <a:pt x="11429" y="69850"/>
                </a:lnTo>
                <a:close/>
              </a:path>
              <a:path w="560070" h="236220">
                <a:moveTo>
                  <a:pt x="560070" y="69850"/>
                </a:moveTo>
                <a:lnTo>
                  <a:pt x="548640" y="69850"/>
                </a:lnTo>
                <a:lnTo>
                  <a:pt x="548640" y="74930"/>
                </a:lnTo>
                <a:lnTo>
                  <a:pt x="560070" y="74930"/>
                </a:lnTo>
                <a:lnTo>
                  <a:pt x="560070" y="69850"/>
                </a:lnTo>
                <a:close/>
              </a:path>
              <a:path w="560070" h="236220">
                <a:moveTo>
                  <a:pt x="11429" y="74930"/>
                </a:moveTo>
                <a:lnTo>
                  <a:pt x="0" y="74930"/>
                </a:lnTo>
                <a:lnTo>
                  <a:pt x="0" y="158750"/>
                </a:lnTo>
                <a:lnTo>
                  <a:pt x="11429" y="158750"/>
                </a:lnTo>
                <a:lnTo>
                  <a:pt x="11429" y="74930"/>
                </a:lnTo>
                <a:close/>
              </a:path>
              <a:path w="560070" h="236220">
                <a:moveTo>
                  <a:pt x="560070" y="74930"/>
                </a:moveTo>
                <a:lnTo>
                  <a:pt x="548640" y="74930"/>
                </a:lnTo>
                <a:lnTo>
                  <a:pt x="548640" y="158750"/>
                </a:lnTo>
                <a:lnTo>
                  <a:pt x="560070" y="158750"/>
                </a:lnTo>
                <a:lnTo>
                  <a:pt x="560070" y="74930"/>
                </a:lnTo>
                <a:close/>
              </a:path>
              <a:path w="560070" h="236220">
                <a:moveTo>
                  <a:pt x="11429" y="158750"/>
                </a:moveTo>
                <a:lnTo>
                  <a:pt x="0" y="158750"/>
                </a:lnTo>
                <a:lnTo>
                  <a:pt x="0" y="163830"/>
                </a:lnTo>
                <a:lnTo>
                  <a:pt x="11429" y="163830"/>
                </a:lnTo>
                <a:lnTo>
                  <a:pt x="11429" y="158750"/>
                </a:lnTo>
                <a:close/>
              </a:path>
              <a:path w="560070" h="236220">
                <a:moveTo>
                  <a:pt x="560070" y="158750"/>
                </a:moveTo>
                <a:lnTo>
                  <a:pt x="548640" y="158750"/>
                </a:lnTo>
                <a:lnTo>
                  <a:pt x="548640" y="163830"/>
                </a:lnTo>
                <a:lnTo>
                  <a:pt x="560070" y="163830"/>
                </a:lnTo>
                <a:lnTo>
                  <a:pt x="560070" y="158750"/>
                </a:lnTo>
                <a:close/>
              </a:path>
              <a:path w="560070" h="236220">
                <a:moveTo>
                  <a:pt x="560070" y="233680"/>
                </a:moveTo>
                <a:lnTo>
                  <a:pt x="0" y="233680"/>
                </a:lnTo>
                <a:lnTo>
                  <a:pt x="0" y="236220"/>
                </a:lnTo>
                <a:lnTo>
                  <a:pt x="560070" y="236220"/>
                </a:lnTo>
                <a:lnTo>
                  <a:pt x="560070" y="233680"/>
                </a:lnTo>
                <a:close/>
              </a:path>
              <a:path w="560070" h="236220">
                <a:moveTo>
                  <a:pt x="560070" y="227330"/>
                </a:moveTo>
                <a:lnTo>
                  <a:pt x="0" y="227330"/>
                </a:lnTo>
                <a:lnTo>
                  <a:pt x="0" y="232410"/>
                </a:lnTo>
                <a:lnTo>
                  <a:pt x="560070" y="232410"/>
                </a:lnTo>
                <a:lnTo>
                  <a:pt x="560070" y="227330"/>
                </a:lnTo>
                <a:close/>
              </a:path>
              <a:path w="560070" h="236220">
                <a:moveTo>
                  <a:pt x="11429" y="220980"/>
                </a:moveTo>
                <a:lnTo>
                  <a:pt x="0" y="220980"/>
                </a:lnTo>
                <a:lnTo>
                  <a:pt x="0" y="226060"/>
                </a:lnTo>
                <a:lnTo>
                  <a:pt x="560070" y="226060"/>
                </a:lnTo>
                <a:lnTo>
                  <a:pt x="560070" y="223520"/>
                </a:lnTo>
                <a:lnTo>
                  <a:pt x="11429" y="223520"/>
                </a:lnTo>
                <a:lnTo>
                  <a:pt x="11429" y="220980"/>
                </a:lnTo>
                <a:close/>
              </a:path>
              <a:path w="560070" h="236220">
                <a:moveTo>
                  <a:pt x="560070" y="220980"/>
                </a:moveTo>
                <a:lnTo>
                  <a:pt x="548640" y="220980"/>
                </a:lnTo>
                <a:lnTo>
                  <a:pt x="548640" y="223520"/>
                </a:lnTo>
                <a:lnTo>
                  <a:pt x="560070" y="223520"/>
                </a:lnTo>
                <a:lnTo>
                  <a:pt x="560070" y="220980"/>
                </a:lnTo>
                <a:close/>
              </a:path>
              <a:path w="560070" h="236220">
                <a:moveTo>
                  <a:pt x="11429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11429" y="219710"/>
                </a:lnTo>
                <a:lnTo>
                  <a:pt x="11429" y="213360"/>
                </a:lnTo>
                <a:close/>
              </a:path>
              <a:path w="560070" h="236220">
                <a:moveTo>
                  <a:pt x="560070" y="213360"/>
                </a:moveTo>
                <a:lnTo>
                  <a:pt x="548640" y="213360"/>
                </a:lnTo>
                <a:lnTo>
                  <a:pt x="548640" y="219710"/>
                </a:lnTo>
                <a:lnTo>
                  <a:pt x="560070" y="219710"/>
                </a:lnTo>
                <a:lnTo>
                  <a:pt x="560070" y="213360"/>
                </a:lnTo>
                <a:close/>
              </a:path>
              <a:path w="560070" h="236220">
                <a:moveTo>
                  <a:pt x="11429" y="207010"/>
                </a:moveTo>
                <a:lnTo>
                  <a:pt x="0" y="207010"/>
                </a:lnTo>
                <a:lnTo>
                  <a:pt x="0" y="212090"/>
                </a:lnTo>
                <a:lnTo>
                  <a:pt x="11429" y="212090"/>
                </a:lnTo>
                <a:lnTo>
                  <a:pt x="11429" y="207010"/>
                </a:lnTo>
                <a:close/>
              </a:path>
              <a:path w="560070" h="236220">
                <a:moveTo>
                  <a:pt x="560070" y="207010"/>
                </a:moveTo>
                <a:lnTo>
                  <a:pt x="548640" y="207010"/>
                </a:lnTo>
                <a:lnTo>
                  <a:pt x="548640" y="212090"/>
                </a:lnTo>
                <a:lnTo>
                  <a:pt x="560070" y="212090"/>
                </a:lnTo>
                <a:lnTo>
                  <a:pt x="560070" y="207010"/>
                </a:lnTo>
                <a:close/>
              </a:path>
              <a:path w="560070" h="236220">
                <a:moveTo>
                  <a:pt x="11429" y="200660"/>
                </a:moveTo>
                <a:lnTo>
                  <a:pt x="0" y="200660"/>
                </a:lnTo>
                <a:lnTo>
                  <a:pt x="0" y="205740"/>
                </a:lnTo>
                <a:lnTo>
                  <a:pt x="11429" y="205740"/>
                </a:lnTo>
                <a:lnTo>
                  <a:pt x="11429" y="200660"/>
                </a:lnTo>
                <a:close/>
              </a:path>
              <a:path w="560070" h="236220">
                <a:moveTo>
                  <a:pt x="560070" y="200660"/>
                </a:moveTo>
                <a:lnTo>
                  <a:pt x="548640" y="200660"/>
                </a:lnTo>
                <a:lnTo>
                  <a:pt x="548640" y="205740"/>
                </a:lnTo>
                <a:lnTo>
                  <a:pt x="560070" y="205740"/>
                </a:lnTo>
                <a:lnTo>
                  <a:pt x="560070" y="200660"/>
                </a:lnTo>
                <a:close/>
              </a:path>
              <a:path w="560070" h="236220">
                <a:moveTo>
                  <a:pt x="11429" y="195580"/>
                </a:moveTo>
                <a:lnTo>
                  <a:pt x="0" y="195580"/>
                </a:lnTo>
                <a:lnTo>
                  <a:pt x="0" y="199390"/>
                </a:lnTo>
                <a:lnTo>
                  <a:pt x="11429" y="199390"/>
                </a:lnTo>
                <a:lnTo>
                  <a:pt x="11429" y="195580"/>
                </a:lnTo>
                <a:close/>
              </a:path>
              <a:path w="560070" h="236220">
                <a:moveTo>
                  <a:pt x="560070" y="195580"/>
                </a:moveTo>
                <a:lnTo>
                  <a:pt x="548640" y="195580"/>
                </a:lnTo>
                <a:lnTo>
                  <a:pt x="548640" y="199390"/>
                </a:lnTo>
                <a:lnTo>
                  <a:pt x="560070" y="199390"/>
                </a:lnTo>
                <a:lnTo>
                  <a:pt x="560070" y="195580"/>
                </a:lnTo>
                <a:close/>
              </a:path>
              <a:path w="560070" h="236220">
                <a:moveTo>
                  <a:pt x="11429" y="165100"/>
                </a:moveTo>
                <a:lnTo>
                  <a:pt x="0" y="165100"/>
                </a:lnTo>
                <a:lnTo>
                  <a:pt x="0" y="194310"/>
                </a:lnTo>
                <a:lnTo>
                  <a:pt x="11429" y="194310"/>
                </a:lnTo>
                <a:lnTo>
                  <a:pt x="11429" y="165100"/>
                </a:lnTo>
                <a:close/>
              </a:path>
              <a:path w="560070" h="236220">
                <a:moveTo>
                  <a:pt x="560070" y="165100"/>
                </a:moveTo>
                <a:lnTo>
                  <a:pt x="548640" y="165100"/>
                </a:lnTo>
                <a:lnTo>
                  <a:pt x="548640" y="194310"/>
                </a:lnTo>
                <a:lnTo>
                  <a:pt x="560070" y="194310"/>
                </a:lnTo>
                <a:lnTo>
                  <a:pt x="560070" y="16510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k object 88"/>
          <p:cNvSpPr/>
          <p:nvPr/>
        </p:nvSpPr>
        <p:spPr>
          <a:xfrm>
            <a:off x="6005829" y="6231890"/>
            <a:ext cx="11430" cy="27940"/>
          </a:xfrm>
          <a:custGeom>
            <a:avLst/>
            <a:gdLst/>
            <a:ahLst/>
            <a:cxnLst/>
            <a:rect l="l" t="t" r="r" b="b"/>
            <a:pathLst>
              <a:path w="11429" h="27939">
                <a:moveTo>
                  <a:pt x="11430" y="0"/>
                </a:moveTo>
                <a:lnTo>
                  <a:pt x="0" y="0"/>
                </a:lnTo>
                <a:lnTo>
                  <a:pt x="0" y="27940"/>
                </a:lnTo>
                <a:lnTo>
                  <a:pt x="11430" y="2794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k object 89"/>
          <p:cNvSpPr/>
          <p:nvPr/>
        </p:nvSpPr>
        <p:spPr>
          <a:xfrm>
            <a:off x="6531609" y="6231890"/>
            <a:ext cx="11430" cy="27940"/>
          </a:xfrm>
          <a:custGeom>
            <a:avLst/>
            <a:gdLst/>
            <a:ahLst/>
            <a:cxnLst/>
            <a:rect l="l" t="t" r="r" b="b"/>
            <a:pathLst>
              <a:path w="11429" h="27939">
                <a:moveTo>
                  <a:pt x="11430" y="0"/>
                </a:moveTo>
                <a:lnTo>
                  <a:pt x="0" y="0"/>
                </a:lnTo>
                <a:lnTo>
                  <a:pt x="0" y="27940"/>
                </a:lnTo>
                <a:lnTo>
                  <a:pt x="11430" y="2794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bk object 90"/>
          <p:cNvSpPr/>
          <p:nvPr/>
        </p:nvSpPr>
        <p:spPr>
          <a:xfrm>
            <a:off x="6005829" y="622680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30" y="0"/>
                </a:moveTo>
                <a:lnTo>
                  <a:pt x="0" y="0"/>
                </a:lnTo>
                <a:lnTo>
                  <a:pt x="0" y="3809"/>
                </a:lnTo>
                <a:lnTo>
                  <a:pt x="11430" y="380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bk object 91"/>
          <p:cNvSpPr/>
          <p:nvPr/>
        </p:nvSpPr>
        <p:spPr>
          <a:xfrm>
            <a:off x="6531609" y="622680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30" y="0"/>
                </a:moveTo>
                <a:lnTo>
                  <a:pt x="0" y="0"/>
                </a:lnTo>
                <a:lnTo>
                  <a:pt x="0" y="3809"/>
                </a:lnTo>
                <a:lnTo>
                  <a:pt x="11430" y="380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bk object 92"/>
          <p:cNvSpPr/>
          <p:nvPr/>
        </p:nvSpPr>
        <p:spPr>
          <a:xfrm>
            <a:off x="6005829" y="622045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79"/>
                </a:lnTo>
                <a:lnTo>
                  <a:pt x="11430" y="507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bk object 93"/>
          <p:cNvSpPr/>
          <p:nvPr/>
        </p:nvSpPr>
        <p:spPr>
          <a:xfrm>
            <a:off x="6531609" y="622045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79"/>
                </a:lnTo>
                <a:lnTo>
                  <a:pt x="11430" y="507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bk object 94"/>
          <p:cNvSpPr/>
          <p:nvPr/>
        </p:nvSpPr>
        <p:spPr>
          <a:xfrm>
            <a:off x="6005829" y="621410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79"/>
                </a:lnTo>
                <a:lnTo>
                  <a:pt x="11430" y="507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bk object 95"/>
          <p:cNvSpPr/>
          <p:nvPr/>
        </p:nvSpPr>
        <p:spPr>
          <a:xfrm>
            <a:off x="6531609" y="621410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79"/>
                </a:lnTo>
                <a:lnTo>
                  <a:pt x="11430" y="507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bk object 96"/>
          <p:cNvSpPr/>
          <p:nvPr/>
        </p:nvSpPr>
        <p:spPr>
          <a:xfrm>
            <a:off x="6005829" y="621030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5079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bk object 97"/>
          <p:cNvSpPr/>
          <p:nvPr/>
        </p:nvSpPr>
        <p:spPr>
          <a:xfrm>
            <a:off x="6005829" y="620395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5079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bk object 98"/>
          <p:cNvSpPr/>
          <p:nvPr/>
        </p:nvSpPr>
        <p:spPr>
          <a:xfrm>
            <a:off x="6005829" y="625982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80"/>
                </a:lnTo>
                <a:lnTo>
                  <a:pt x="1143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bk object 99"/>
          <p:cNvSpPr/>
          <p:nvPr/>
        </p:nvSpPr>
        <p:spPr>
          <a:xfrm>
            <a:off x="6531609" y="625982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80"/>
                </a:lnTo>
                <a:lnTo>
                  <a:pt x="1143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bk object 100"/>
          <p:cNvSpPr/>
          <p:nvPr/>
        </p:nvSpPr>
        <p:spPr>
          <a:xfrm>
            <a:off x="6011545" y="6264909"/>
            <a:ext cx="0" cy="119380"/>
          </a:xfrm>
          <a:custGeom>
            <a:avLst/>
            <a:gdLst/>
            <a:ahLst/>
            <a:cxnLst/>
            <a:rect l="l" t="t" r="r" b="b"/>
            <a:pathLst>
              <a:path h="119379">
                <a:moveTo>
                  <a:pt x="0" y="119379"/>
                </a:moveTo>
                <a:lnTo>
                  <a:pt x="0" y="0"/>
                </a:lnTo>
                <a:lnTo>
                  <a:pt x="0" y="119379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bk object 101"/>
          <p:cNvSpPr/>
          <p:nvPr/>
        </p:nvSpPr>
        <p:spPr>
          <a:xfrm>
            <a:off x="6537325" y="626490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899"/>
                </a:moveTo>
                <a:lnTo>
                  <a:pt x="0" y="0"/>
                </a:lnTo>
                <a:lnTo>
                  <a:pt x="0" y="88899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bk object 102"/>
          <p:cNvSpPr/>
          <p:nvPr/>
        </p:nvSpPr>
        <p:spPr>
          <a:xfrm>
            <a:off x="6005829" y="6412229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bk object 103"/>
          <p:cNvSpPr/>
          <p:nvPr/>
        </p:nvSpPr>
        <p:spPr>
          <a:xfrm>
            <a:off x="6005829" y="640651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6350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bk object 104"/>
          <p:cNvSpPr/>
          <p:nvPr/>
        </p:nvSpPr>
        <p:spPr>
          <a:xfrm>
            <a:off x="6005829" y="639699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80"/>
                </a:lnTo>
                <a:lnTo>
                  <a:pt x="1143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bk object 105"/>
          <p:cNvSpPr/>
          <p:nvPr/>
        </p:nvSpPr>
        <p:spPr>
          <a:xfrm>
            <a:off x="6531609" y="639699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80"/>
                </a:lnTo>
                <a:lnTo>
                  <a:pt x="1143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bk object 106"/>
          <p:cNvSpPr/>
          <p:nvPr/>
        </p:nvSpPr>
        <p:spPr>
          <a:xfrm>
            <a:off x="6005829" y="639064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80"/>
                </a:lnTo>
                <a:lnTo>
                  <a:pt x="1143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bk object 107"/>
          <p:cNvSpPr/>
          <p:nvPr/>
        </p:nvSpPr>
        <p:spPr>
          <a:xfrm>
            <a:off x="6531609" y="639064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30" y="0"/>
                </a:moveTo>
                <a:lnTo>
                  <a:pt x="0" y="0"/>
                </a:lnTo>
                <a:lnTo>
                  <a:pt x="0" y="5080"/>
                </a:lnTo>
                <a:lnTo>
                  <a:pt x="1143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bk object 108"/>
          <p:cNvSpPr/>
          <p:nvPr/>
        </p:nvSpPr>
        <p:spPr>
          <a:xfrm>
            <a:off x="6005829" y="638555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30" y="0"/>
                </a:moveTo>
                <a:lnTo>
                  <a:pt x="0" y="0"/>
                </a:lnTo>
                <a:lnTo>
                  <a:pt x="0" y="3809"/>
                </a:lnTo>
                <a:lnTo>
                  <a:pt x="11430" y="380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bk object 109"/>
          <p:cNvSpPr/>
          <p:nvPr/>
        </p:nvSpPr>
        <p:spPr>
          <a:xfrm>
            <a:off x="6531609" y="638555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30" y="0"/>
                </a:moveTo>
                <a:lnTo>
                  <a:pt x="0" y="0"/>
                </a:lnTo>
                <a:lnTo>
                  <a:pt x="0" y="3809"/>
                </a:lnTo>
                <a:lnTo>
                  <a:pt x="11430" y="3809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bk object 110"/>
          <p:cNvSpPr/>
          <p:nvPr/>
        </p:nvSpPr>
        <p:spPr>
          <a:xfrm>
            <a:off x="6531609" y="6355079"/>
            <a:ext cx="11430" cy="29209"/>
          </a:xfrm>
          <a:custGeom>
            <a:avLst/>
            <a:gdLst/>
            <a:ahLst/>
            <a:cxnLst/>
            <a:rect l="l" t="t" r="r" b="b"/>
            <a:pathLst>
              <a:path w="11429" h="29210">
                <a:moveTo>
                  <a:pt x="11430" y="0"/>
                </a:moveTo>
                <a:lnTo>
                  <a:pt x="0" y="0"/>
                </a:lnTo>
                <a:lnTo>
                  <a:pt x="0" y="29210"/>
                </a:lnTo>
                <a:lnTo>
                  <a:pt x="11430" y="29210"/>
                </a:lnTo>
                <a:lnTo>
                  <a:pt x="1143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bk object 111"/>
          <p:cNvSpPr/>
          <p:nvPr/>
        </p:nvSpPr>
        <p:spPr>
          <a:xfrm>
            <a:off x="6017259" y="6231890"/>
            <a:ext cx="11430" cy="27940"/>
          </a:xfrm>
          <a:custGeom>
            <a:avLst/>
            <a:gdLst/>
            <a:ahLst/>
            <a:cxnLst/>
            <a:rect l="l" t="t" r="r" b="b"/>
            <a:pathLst>
              <a:path w="11429" h="27939">
                <a:moveTo>
                  <a:pt x="11429" y="0"/>
                </a:moveTo>
                <a:lnTo>
                  <a:pt x="0" y="0"/>
                </a:lnTo>
                <a:lnTo>
                  <a:pt x="0" y="27940"/>
                </a:lnTo>
                <a:lnTo>
                  <a:pt x="11429" y="27940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bk object 112"/>
          <p:cNvSpPr/>
          <p:nvPr/>
        </p:nvSpPr>
        <p:spPr>
          <a:xfrm>
            <a:off x="6520180" y="6231890"/>
            <a:ext cx="11430" cy="27940"/>
          </a:xfrm>
          <a:custGeom>
            <a:avLst/>
            <a:gdLst/>
            <a:ahLst/>
            <a:cxnLst/>
            <a:rect l="l" t="t" r="r" b="b"/>
            <a:pathLst>
              <a:path w="11429" h="27939">
                <a:moveTo>
                  <a:pt x="11429" y="0"/>
                </a:moveTo>
                <a:lnTo>
                  <a:pt x="0" y="0"/>
                </a:lnTo>
                <a:lnTo>
                  <a:pt x="0" y="27940"/>
                </a:lnTo>
                <a:lnTo>
                  <a:pt x="11429" y="27940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bk object 113"/>
          <p:cNvSpPr/>
          <p:nvPr/>
        </p:nvSpPr>
        <p:spPr>
          <a:xfrm>
            <a:off x="6017259" y="622680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bk object 114"/>
          <p:cNvSpPr/>
          <p:nvPr/>
        </p:nvSpPr>
        <p:spPr>
          <a:xfrm>
            <a:off x="6520180" y="622680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bk object 115"/>
          <p:cNvSpPr/>
          <p:nvPr/>
        </p:nvSpPr>
        <p:spPr>
          <a:xfrm>
            <a:off x="6017259" y="6223000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49" y="0"/>
                </a:lnTo>
              </a:path>
            </a:pathLst>
          </a:custGeom>
          <a:ln w="507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bk object 116"/>
          <p:cNvSpPr/>
          <p:nvPr/>
        </p:nvSpPr>
        <p:spPr>
          <a:xfrm>
            <a:off x="6017259" y="6216650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49" y="0"/>
                </a:lnTo>
              </a:path>
            </a:pathLst>
          </a:custGeom>
          <a:ln w="507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bk object 117"/>
          <p:cNvSpPr/>
          <p:nvPr/>
        </p:nvSpPr>
        <p:spPr>
          <a:xfrm>
            <a:off x="6017259" y="625982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0" y="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bk object 118"/>
          <p:cNvSpPr/>
          <p:nvPr/>
        </p:nvSpPr>
        <p:spPr>
          <a:xfrm>
            <a:off x="6520180" y="625982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0" y="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bk object 119"/>
          <p:cNvSpPr/>
          <p:nvPr/>
        </p:nvSpPr>
        <p:spPr>
          <a:xfrm>
            <a:off x="6022975" y="6264909"/>
            <a:ext cx="0" cy="124460"/>
          </a:xfrm>
          <a:custGeom>
            <a:avLst/>
            <a:gdLst/>
            <a:ahLst/>
            <a:cxnLst/>
            <a:rect l="l" t="t" r="r" b="b"/>
            <a:pathLst>
              <a:path h="124460">
                <a:moveTo>
                  <a:pt x="0" y="124459"/>
                </a:moveTo>
                <a:lnTo>
                  <a:pt x="0" y="0"/>
                </a:lnTo>
                <a:lnTo>
                  <a:pt x="0" y="12445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bk object 120"/>
          <p:cNvSpPr/>
          <p:nvPr/>
        </p:nvSpPr>
        <p:spPr>
          <a:xfrm>
            <a:off x="6525894" y="6264909"/>
            <a:ext cx="0" cy="124460"/>
          </a:xfrm>
          <a:custGeom>
            <a:avLst/>
            <a:gdLst/>
            <a:ahLst/>
            <a:cxnLst/>
            <a:rect l="l" t="t" r="r" b="b"/>
            <a:pathLst>
              <a:path h="124460">
                <a:moveTo>
                  <a:pt x="0" y="124459"/>
                </a:moveTo>
                <a:lnTo>
                  <a:pt x="0" y="0"/>
                </a:lnTo>
                <a:lnTo>
                  <a:pt x="0" y="12445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bk object 121"/>
          <p:cNvSpPr/>
          <p:nvPr/>
        </p:nvSpPr>
        <p:spPr>
          <a:xfrm>
            <a:off x="6017259" y="634872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0" y="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bk object 122"/>
          <p:cNvSpPr/>
          <p:nvPr/>
        </p:nvSpPr>
        <p:spPr>
          <a:xfrm>
            <a:off x="6017259" y="6399529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49" y="0"/>
                </a:lnTo>
              </a:path>
            </a:pathLst>
          </a:custGeom>
          <a:ln w="507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bk object 123"/>
          <p:cNvSpPr/>
          <p:nvPr/>
        </p:nvSpPr>
        <p:spPr>
          <a:xfrm>
            <a:off x="6017259" y="6393179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49" y="0"/>
                </a:lnTo>
              </a:path>
            </a:pathLst>
          </a:custGeom>
          <a:ln w="507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bk object 124"/>
          <p:cNvSpPr/>
          <p:nvPr/>
        </p:nvSpPr>
        <p:spPr>
          <a:xfrm>
            <a:off x="6028690" y="6236970"/>
            <a:ext cx="12700" cy="22860"/>
          </a:xfrm>
          <a:custGeom>
            <a:avLst/>
            <a:gdLst/>
            <a:ahLst/>
            <a:cxnLst/>
            <a:rect l="l" t="t" r="r" b="b"/>
            <a:pathLst>
              <a:path w="12700" h="22860">
                <a:moveTo>
                  <a:pt x="0" y="22859"/>
                </a:moveTo>
                <a:lnTo>
                  <a:pt x="12700" y="22859"/>
                </a:lnTo>
                <a:lnTo>
                  <a:pt x="12700" y="0"/>
                </a:lnTo>
                <a:lnTo>
                  <a:pt x="0" y="0"/>
                </a:lnTo>
                <a:lnTo>
                  <a:pt x="0" y="22859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bk object 125"/>
          <p:cNvSpPr/>
          <p:nvPr/>
        </p:nvSpPr>
        <p:spPr>
          <a:xfrm>
            <a:off x="6028690" y="6234429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5079">
            <a:solidFill>
              <a:srgbClr val="0082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bk object 126"/>
          <p:cNvSpPr/>
          <p:nvPr/>
        </p:nvSpPr>
        <p:spPr>
          <a:xfrm>
            <a:off x="6507480" y="6236970"/>
            <a:ext cx="12700" cy="22860"/>
          </a:xfrm>
          <a:custGeom>
            <a:avLst/>
            <a:gdLst/>
            <a:ahLst/>
            <a:cxnLst/>
            <a:rect l="l" t="t" r="r" b="b"/>
            <a:pathLst>
              <a:path w="12700" h="22860">
                <a:moveTo>
                  <a:pt x="12700" y="0"/>
                </a:moveTo>
                <a:lnTo>
                  <a:pt x="0" y="0"/>
                </a:lnTo>
                <a:lnTo>
                  <a:pt x="0" y="22859"/>
                </a:lnTo>
                <a:lnTo>
                  <a:pt x="12700" y="22859"/>
                </a:lnTo>
                <a:lnTo>
                  <a:pt x="12700" y="0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bk object 127"/>
          <p:cNvSpPr/>
          <p:nvPr/>
        </p:nvSpPr>
        <p:spPr>
          <a:xfrm>
            <a:off x="6028690" y="622871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810">
            <a:solidFill>
              <a:srgbClr val="0082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bk object 128"/>
          <p:cNvSpPr/>
          <p:nvPr/>
        </p:nvSpPr>
        <p:spPr>
          <a:xfrm>
            <a:off x="6028690" y="625982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2700" y="0"/>
                </a:moveTo>
                <a:lnTo>
                  <a:pt x="0" y="0"/>
                </a:lnTo>
                <a:lnTo>
                  <a:pt x="0" y="5080"/>
                </a:lnTo>
                <a:lnTo>
                  <a:pt x="12700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bk object 129"/>
          <p:cNvSpPr/>
          <p:nvPr/>
        </p:nvSpPr>
        <p:spPr>
          <a:xfrm>
            <a:off x="6507480" y="625982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2700" y="0"/>
                </a:moveTo>
                <a:lnTo>
                  <a:pt x="0" y="0"/>
                </a:lnTo>
                <a:lnTo>
                  <a:pt x="0" y="5080"/>
                </a:lnTo>
                <a:lnTo>
                  <a:pt x="12700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bk object 130"/>
          <p:cNvSpPr/>
          <p:nvPr/>
        </p:nvSpPr>
        <p:spPr>
          <a:xfrm>
            <a:off x="6035040" y="6264909"/>
            <a:ext cx="0" cy="113030"/>
          </a:xfrm>
          <a:custGeom>
            <a:avLst/>
            <a:gdLst/>
            <a:ahLst/>
            <a:cxnLst/>
            <a:rect l="l" t="t" r="r" b="b"/>
            <a:pathLst>
              <a:path h="113029">
                <a:moveTo>
                  <a:pt x="0" y="113029"/>
                </a:moveTo>
                <a:lnTo>
                  <a:pt x="0" y="0"/>
                </a:lnTo>
                <a:lnTo>
                  <a:pt x="0" y="113029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bk object 131"/>
          <p:cNvSpPr/>
          <p:nvPr/>
        </p:nvSpPr>
        <p:spPr>
          <a:xfrm>
            <a:off x="6513830" y="6264909"/>
            <a:ext cx="0" cy="113030"/>
          </a:xfrm>
          <a:custGeom>
            <a:avLst/>
            <a:gdLst/>
            <a:ahLst/>
            <a:cxnLst/>
            <a:rect l="l" t="t" r="r" b="b"/>
            <a:pathLst>
              <a:path h="113029">
                <a:moveTo>
                  <a:pt x="0" y="113029"/>
                </a:moveTo>
                <a:lnTo>
                  <a:pt x="0" y="0"/>
                </a:lnTo>
                <a:lnTo>
                  <a:pt x="0" y="113029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bk object 132"/>
          <p:cNvSpPr/>
          <p:nvPr/>
        </p:nvSpPr>
        <p:spPr>
          <a:xfrm>
            <a:off x="6028690" y="638746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810">
            <a:solidFill>
              <a:srgbClr val="0082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bk object 133"/>
          <p:cNvSpPr/>
          <p:nvPr/>
        </p:nvSpPr>
        <p:spPr>
          <a:xfrm>
            <a:off x="6028690" y="638111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6350">
            <a:solidFill>
              <a:srgbClr val="0082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bk object 134"/>
          <p:cNvSpPr/>
          <p:nvPr/>
        </p:nvSpPr>
        <p:spPr>
          <a:xfrm>
            <a:off x="6041390" y="6236970"/>
            <a:ext cx="466090" cy="140970"/>
          </a:xfrm>
          <a:custGeom>
            <a:avLst/>
            <a:gdLst/>
            <a:ahLst/>
            <a:cxnLst/>
            <a:rect l="l" t="t" r="r" b="b"/>
            <a:pathLst>
              <a:path w="466090" h="140970">
                <a:moveTo>
                  <a:pt x="466089" y="0"/>
                </a:moveTo>
                <a:lnTo>
                  <a:pt x="0" y="0"/>
                </a:lnTo>
                <a:lnTo>
                  <a:pt x="0" y="22859"/>
                </a:lnTo>
                <a:lnTo>
                  <a:pt x="11430" y="22859"/>
                </a:lnTo>
                <a:lnTo>
                  <a:pt x="11430" y="11429"/>
                </a:lnTo>
                <a:lnTo>
                  <a:pt x="466089" y="11429"/>
                </a:lnTo>
                <a:lnTo>
                  <a:pt x="466089" y="0"/>
                </a:lnTo>
                <a:close/>
              </a:path>
              <a:path w="466090" h="140970">
                <a:moveTo>
                  <a:pt x="466089" y="11429"/>
                </a:moveTo>
                <a:lnTo>
                  <a:pt x="454660" y="11429"/>
                </a:lnTo>
                <a:lnTo>
                  <a:pt x="454660" y="22859"/>
                </a:lnTo>
                <a:lnTo>
                  <a:pt x="466089" y="22859"/>
                </a:lnTo>
                <a:lnTo>
                  <a:pt x="466089" y="11429"/>
                </a:lnTo>
                <a:close/>
              </a:path>
              <a:path w="466090" h="140970">
                <a:moveTo>
                  <a:pt x="11430" y="22859"/>
                </a:moveTo>
                <a:lnTo>
                  <a:pt x="0" y="22859"/>
                </a:lnTo>
                <a:lnTo>
                  <a:pt x="0" y="27939"/>
                </a:lnTo>
                <a:lnTo>
                  <a:pt x="11430" y="27939"/>
                </a:lnTo>
                <a:lnTo>
                  <a:pt x="11430" y="22859"/>
                </a:lnTo>
                <a:close/>
              </a:path>
              <a:path w="466090" h="140970">
                <a:moveTo>
                  <a:pt x="466089" y="22859"/>
                </a:moveTo>
                <a:lnTo>
                  <a:pt x="454660" y="22859"/>
                </a:lnTo>
                <a:lnTo>
                  <a:pt x="454660" y="27939"/>
                </a:lnTo>
                <a:lnTo>
                  <a:pt x="466089" y="27939"/>
                </a:lnTo>
                <a:lnTo>
                  <a:pt x="466089" y="22859"/>
                </a:lnTo>
                <a:close/>
              </a:path>
              <a:path w="466090" h="140970">
                <a:moveTo>
                  <a:pt x="11430" y="27939"/>
                </a:moveTo>
                <a:lnTo>
                  <a:pt x="0" y="27939"/>
                </a:lnTo>
                <a:lnTo>
                  <a:pt x="0" y="111759"/>
                </a:lnTo>
                <a:lnTo>
                  <a:pt x="11430" y="111759"/>
                </a:lnTo>
                <a:lnTo>
                  <a:pt x="11430" y="27939"/>
                </a:lnTo>
                <a:close/>
              </a:path>
              <a:path w="466090" h="140970">
                <a:moveTo>
                  <a:pt x="466089" y="27939"/>
                </a:moveTo>
                <a:lnTo>
                  <a:pt x="454660" y="27939"/>
                </a:lnTo>
                <a:lnTo>
                  <a:pt x="454660" y="111759"/>
                </a:lnTo>
                <a:lnTo>
                  <a:pt x="466089" y="111759"/>
                </a:lnTo>
                <a:lnTo>
                  <a:pt x="466089" y="27939"/>
                </a:lnTo>
                <a:close/>
              </a:path>
              <a:path w="466090" h="140970">
                <a:moveTo>
                  <a:pt x="11430" y="111759"/>
                </a:moveTo>
                <a:lnTo>
                  <a:pt x="0" y="111759"/>
                </a:lnTo>
                <a:lnTo>
                  <a:pt x="0" y="116839"/>
                </a:lnTo>
                <a:lnTo>
                  <a:pt x="11430" y="116839"/>
                </a:lnTo>
                <a:lnTo>
                  <a:pt x="11430" y="111759"/>
                </a:lnTo>
                <a:close/>
              </a:path>
              <a:path w="466090" h="140970">
                <a:moveTo>
                  <a:pt x="466089" y="111759"/>
                </a:moveTo>
                <a:lnTo>
                  <a:pt x="454660" y="111759"/>
                </a:lnTo>
                <a:lnTo>
                  <a:pt x="454660" y="116839"/>
                </a:lnTo>
                <a:lnTo>
                  <a:pt x="466089" y="116839"/>
                </a:lnTo>
                <a:lnTo>
                  <a:pt x="466089" y="111759"/>
                </a:lnTo>
                <a:close/>
              </a:path>
              <a:path w="466090" h="140970">
                <a:moveTo>
                  <a:pt x="11430" y="118109"/>
                </a:moveTo>
                <a:lnTo>
                  <a:pt x="0" y="118109"/>
                </a:lnTo>
                <a:lnTo>
                  <a:pt x="0" y="140969"/>
                </a:lnTo>
                <a:lnTo>
                  <a:pt x="466089" y="140969"/>
                </a:lnTo>
                <a:lnTo>
                  <a:pt x="466089" y="129539"/>
                </a:lnTo>
                <a:lnTo>
                  <a:pt x="11430" y="129539"/>
                </a:lnTo>
                <a:lnTo>
                  <a:pt x="11430" y="118109"/>
                </a:lnTo>
                <a:close/>
              </a:path>
              <a:path w="466090" h="140970">
                <a:moveTo>
                  <a:pt x="466089" y="118109"/>
                </a:moveTo>
                <a:lnTo>
                  <a:pt x="454660" y="118109"/>
                </a:lnTo>
                <a:lnTo>
                  <a:pt x="454660" y="129539"/>
                </a:lnTo>
                <a:lnTo>
                  <a:pt x="466089" y="129539"/>
                </a:lnTo>
                <a:lnTo>
                  <a:pt x="466089" y="118109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bk object 135"/>
          <p:cNvSpPr/>
          <p:nvPr/>
        </p:nvSpPr>
        <p:spPr>
          <a:xfrm>
            <a:off x="6052820" y="625411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3229" y="0"/>
                </a:lnTo>
              </a:path>
            </a:pathLst>
          </a:custGeom>
          <a:ln w="1142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bk object 136"/>
          <p:cNvSpPr/>
          <p:nvPr/>
        </p:nvSpPr>
        <p:spPr>
          <a:xfrm>
            <a:off x="6052820" y="626110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3809"/>
                </a:moveTo>
                <a:lnTo>
                  <a:pt x="12700" y="3809"/>
                </a:lnTo>
                <a:lnTo>
                  <a:pt x="1270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bk object 137"/>
          <p:cNvSpPr/>
          <p:nvPr/>
        </p:nvSpPr>
        <p:spPr>
          <a:xfrm>
            <a:off x="6052820" y="626046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32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bk object 138"/>
          <p:cNvSpPr/>
          <p:nvPr/>
        </p:nvSpPr>
        <p:spPr>
          <a:xfrm>
            <a:off x="6483350" y="626110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700" y="0"/>
                </a:moveTo>
                <a:lnTo>
                  <a:pt x="0" y="0"/>
                </a:lnTo>
                <a:lnTo>
                  <a:pt x="0" y="3809"/>
                </a:lnTo>
                <a:lnTo>
                  <a:pt x="12700" y="3809"/>
                </a:lnTo>
                <a:lnTo>
                  <a:pt x="1270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bk object 139"/>
          <p:cNvSpPr/>
          <p:nvPr/>
        </p:nvSpPr>
        <p:spPr>
          <a:xfrm>
            <a:off x="6059170" y="626490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899"/>
                </a:moveTo>
                <a:lnTo>
                  <a:pt x="0" y="0"/>
                </a:lnTo>
                <a:lnTo>
                  <a:pt x="0" y="88899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bk object 140"/>
          <p:cNvSpPr/>
          <p:nvPr/>
        </p:nvSpPr>
        <p:spPr>
          <a:xfrm>
            <a:off x="6489700" y="626490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899"/>
                </a:moveTo>
                <a:lnTo>
                  <a:pt x="0" y="0"/>
                </a:lnTo>
                <a:lnTo>
                  <a:pt x="0" y="88899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bk object 141"/>
          <p:cNvSpPr/>
          <p:nvPr/>
        </p:nvSpPr>
        <p:spPr>
          <a:xfrm>
            <a:off x="6052820" y="636079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3229" y="0"/>
                </a:lnTo>
              </a:path>
            </a:pathLst>
          </a:custGeom>
          <a:ln w="1142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bk object 142"/>
          <p:cNvSpPr/>
          <p:nvPr/>
        </p:nvSpPr>
        <p:spPr>
          <a:xfrm>
            <a:off x="6065520" y="6263004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3809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bk object 143"/>
          <p:cNvSpPr/>
          <p:nvPr/>
        </p:nvSpPr>
        <p:spPr>
          <a:xfrm>
            <a:off x="6065520" y="6346190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5079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bk object 144"/>
          <p:cNvSpPr/>
          <p:nvPr/>
        </p:nvSpPr>
        <p:spPr>
          <a:xfrm>
            <a:off x="6065520" y="6272529"/>
            <a:ext cx="11430" cy="71120"/>
          </a:xfrm>
          <a:custGeom>
            <a:avLst/>
            <a:gdLst/>
            <a:ahLst/>
            <a:cxnLst/>
            <a:rect l="l" t="t" r="r" b="b"/>
            <a:pathLst>
              <a:path w="11429" h="71120">
                <a:moveTo>
                  <a:pt x="0" y="71120"/>
                </a:moveTo>
                <a:lnTo>
                  <a:pt x="11429" y="71120"/>
                </a:lnTo>
                <a:lnTo>
                  <a:pt x="11429" y="0"/>
                </a:lnTo>
                <a:lnTo>
                  <a:pt x="0" y="0"/>
                </a:lnTo>
                <a:lnTo>
                  <a:pt x="0" y="7112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bk object 145"/>
          <p:cNvSpPr/>
          <p:nvPr/>
        </p:nvSpPr>
        <p:spPr>
          <a:xfrm>
            <a:off x="6065520" y="6268720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7620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bk object 146"/>
          <p:cNvSpPr/>
          <p:nvPr/>
        </p:nvSpPr>
        <p:spPr>
          <a:xfrm>
            <a:off x="6471920" y="6272529"/>
            <a:ext cx="11430" cy="24130"/>
          </a:xfrm>
          <a:custGeom>
            <a:avLst/>
            <a:gdLst/>
            <a:ahLst/>
            <a:cxnLst/>
            <a:rect l="l" t="t" r="r" b="b"/>
            <a:pathLst>
              <a:path w="11429" h="24129">
                <a:moveTo>
                  <a:pt x="0" y="24130"/>
                </a:moveTo>
                <a:lnTo>
                  <a:pt x="11429" y="24130"/>
                </a:lnTo>
                <a:lnTo>
                  <a:pt x="11429" y="0"/>
                </a:lnTo>
                <a:lnTo>
                  <a:pt x="0" y="0"/>
                </a:lnTo>
                <a:lnTo>
                  <a:pt x="0" y="2413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bk object 147"/>
          <p:cNvSpPr/>
          <p:nvPr/>
        </p:nvSpPr>
        <p:spPr>
          <a:xfrm>
            <a:off x="6471920" y="632460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0" y="19050"/>
                </a:moveTo>
                <a:lnTo>
                  <a:pt x="11429" y="19050"/>
                </a:lnTo>
                <a:lnTo>
                  <a:pt x="11429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bk object 148"/>
          <p:cNvSpPr/>
          <p:nvPr/>
        </p:nvSpPr>
        <p:spPr>
          <a:xfrm>
            <a:off x="6065520" y="6351270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5079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bk object 149"/>
          <p:cNvSpPr/>
          <p:nvPr/>
        </p:nvSpPr>
        <p:spPr>
          <a:xfrm>
            <a:off x="6076950" y="633730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12700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bk object 150"/>
          <p:cNvSpPr/>
          <p:nvPr/>
        </p:nvSpPr>
        <p:spPr>
          <a:xfrm>
            <a:off x="6076950" y="628395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699"/>
                </a:moveTo>
                <a:lnTo>
                  <a:pt x="11429" y="12699"/>
                </a:lnTo>
                <a:lnTo>
                  <a:pt x="1142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bk object 151"/>
          <p:cNvSpPr/>
          <p:nvPr/>
        </p:nvSpPr>
        <p:spPr>
          <a:xfrm>
            <a:off x="6076950" y="632460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0" y="6350"/>
                </a:moveTo>
                <a:lnTo>
                  <a:pt x="11429" y="6350"/>
                </a:lnTo>
                <a:lnTo>
                  <a:pt x="11429" y="0"/>
                </a:ln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bk object 152"/>
          <p:cNvSpPr/>
          <p:nvPr/>
        </p:nvSpPr>
        <p:spPr>
          <a:xfrm>
            <a:off x="6076950" y="6278245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11429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bk object 153"/>
          <p:cNvSpPr/>
          <p:nvPr/>
        </p:nvSpPr>
        <p:spPr>
          <a:xfrm>
            <a:off x="6460490" y="628395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699"/>
                </a:moveTo>
                <a:lnTo>
                  <a:pt x="11430" y="12699"/>
                </a:lnTo>
                <a:lnTo>
                  <a:pt x="1143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bk object 154"/>
          <p:cNvSpPr/>
          <p:nvPr/>
        </p:nvSpPr>
        <p:spPr>
          <a:xfrm>
            <a:off x="6460490" y="632460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0" y="6350"/>
                </a:moveTo>
                <a:lnTo>
                  <a:pt x="11430" y="6350"/>
                </a:lnTo>
                <a:lnTo>
                  <a:pt x="11430" y="0"/>
                </a:ln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bk object 155"/>
          <p:cNvSpPr/>
          <p:nvPr/>
        </p:nvSpPr>
        <p:spPr>
          <a:xfrm>
            <a:off x="6088379" y="632777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6350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bk object 156"/>
          <p:cNvSpPr/>
          <p:nvPr/>
        </p:nvSpPr>
        <p:spPr>
          <a:xfrm>
            <a:off x="6088379" y="6290309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12700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bk object 157"/>
          <p:cNvSpPr/>
          <p:nvPr/>
        </p:nvSpPr>
        <p:spPr>
          <a:xfrm>
            <a:off x="6130290" y="611441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bk object 158"/>
          <p:cNvSpPr/>
          <p:nvPr/>
        </p:nvSpPr>
        <p:spPr>
          <a:xfrm>
            <a:off x="6135370" y="6113145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bk object 159"/>
          <p:cNvSpPr/>
          <p:nvPr/>
        </p:nvSpPr>
        <p:spPr>
          <a:xfrm>
            <a:off x="6139179" y="6111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bk object 160"/>
          <p:cNvSpPr/>
          <p:nvPr/>
        </p:nvSpPr>
        <p:spPr>
          <a:xfrm>
            <a:off x="6403340" y="6111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bk object 161"/>
          <p:cNvSpPr/>
          <p:nvPr/>
        </p:nvSpPr>
        <p:spPr>
          <a:xfrm>
            <a:off x="6149340" y="6110604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bk object 162"/>
          <p:cNvSpPr/>
          <p:nvPr/>
        </p:nvSpPr>
        <p:spPr>
          <a:xfrm>
            <a:off x="6155690" y="6108700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>
                <a:moveTo>
                  <a:pt x="0" y="0"/>
                </a:moveTo>
                <a:lnTo>
                  <a:pt x="23622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bk object 163"/>
          <p:cNvSpPr/>
          <p:nvPr/>
        </p:nvSpPr>
        <p:spPr>
          <a:xfrm>
            <a:off x="6160770" y="610679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bk object 164"/>
          <p:cNvSpPr/>
          <p:nvPr/>
        </p:nvSpPr>
        <p:spPr>
          <a:xfrm>
            <a:off x="6168390" y="6104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bk object 165"/>
          <p:cNvSpPr/>
          <p:nvPr/>
        </p:nvSpPr>
        <p:spPr>
          <a:xfrm>
            <a:off x="6370320" y="610489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699" y="0"/>
                </a:moveTo>
                <a:lnTo>
                  <a:pt x="0" y="0"/>
                </a:lnTo>
                <a:lnTo>
                  <a:pt x="0" y="1270"/>
                </a:lnTo>
                <a:lnTo>
                  <a:pt x="12699" y="1270"/>
                </a:lnTo>
                <a:lnTo>
                  <a:pt x="1269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bk object 166"/>
          <p:cNvSpPr/>
          <p:nvPr/>
        </p:nvSpPr>
        <p:spPr>
          <a:xfrm>
            <a:off x="6182359" y="610425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bk object 167"/>
          <p:cNvSpPr/>
          <p:nvPr/>
        </p:nvSpPr>
        <p:spPr>
          <a:xfrm>
            <a:off x="6189979" y="6102350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bk object 168"/>
          <p:cNvSpPr/>
          <p:nvPr/>
        </p:nvSpPr>
        <p:spPr>
          <a:xfrm>
            <a:off x="6202679" y="610044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bk object 169"/>
          <p:cNvSpPr/>
          <p:nvPr/>
        </p:nvSpPr>
        <p:spPr>
          <a:xfrm>
            <a:off x="6209029" y="60985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bk object 170"/>
          <p:cNvSpPr/>
          <p:nvPr/>
        </p:nvSpPr>
        <p:spPr>
          <a:xfrm>
            <a:off x="6319520" y="60985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bk object 171"/>
          <p:cNvSpPr/>
          <p:nvPr/>
        </p:nvSpPr>
        <p:spPr>
          <a:xfrm>
            <a:off x="6238240" y="609727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bk object 172"/>
          <p:cNvSpPr/>
          <p:nvPr/>
        </p:nvSpPr>
        <p:spPr>
          <a:xfrm>
            <a:off x="6076950" y="6132829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bk object 173"/>
          <p:cNvSpPr/>
          <p:nvPr/>
        </p:nvSpPr>
        <p:spPr>
          <a:xfrm>
            <a:off x="6080759" y="6130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bk object 174"/>
          <p:cNvSpPr/>
          <p:nvPr/>
        </p:nvSpPr>
        <p:spPr>
          <a:xfrm>
            <a:off x="6466840" y="6130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bk object 175"/>
          <p:cNvSpPr/>
          <p:nvPr/>
        </p:nvSpPr>
        <p:spPr>
          <a:xfrm>
            <a:off x="6088379" y="6129654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bk object 176"/>
          <p:cNvSpPr/>
          <p:nvPr/>
        </p:nvSpPr>
        <p:spPr>
          <a:xfrm>
            <a:off x="6090920" y="6128384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bk object 177"/>
          <p:cNvSpPr/>
          <p:nvPr/>
        </p:nvSpPr>
        <p:spPr>
          <a:xfrm>
            <a:off x="6094729" y="6126479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bk object 178"/>
          <p:cNvSpPr/>
          <p:nvPr/>
        </p:nvSpPr>
        <p:spPr>
          <a:xfrm>
            <a:off x="6098540" y="6123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bk object 179"/>
          <p:cNvSpPr/>
          <p:nvPr/>
        </p:nvSpPr>
        <p:spPr>
          <a:xfrm>
            <a:off x="6450329" y="6123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bk object 180"/>
          <p:cNvSpPr/>
          <p:nvPr/>
        </p:nvSpPr>
        <p:spPr>
          <a:xfrm>
            <a:off x="6106159" y="612330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bk object 181"/>
          <p:cNvSpPr/>
          <p:nvPr/>
        </p:nvSpPr>
        <p:spPr>
          <a:xfrm>
            <a:off x="6109970" y="6121400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bk object 182"/>
          <p:cNvSpPr/>
          <p:nvPr/>
        </p:nvSpPr>
        <p:spPr>
          <a:xfrm>
            <a:off x="6113779" y="611949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bk object 183"/>
          <p:cNvSpPr/>
          <p:nvPr/>
        </p:nvSpPr>
        <p:spPr>
          <a:xfrm>
            <a:off x="6117590" y="61175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bk object 184"/>
          <p:cNvSpPr/>
          <p:nvPr/>
        </p:nvSpPr>
        <p:spPr>
          <a:xfrm>
            <a:off x="6427470" y="61175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bk object 185"/>
          <p:cNvSpPr/>
          <p:nvPr/>
        </p:nvSpPr>
        <p:spPr>
          <a:xfrm>
            <a:off x="6126479" y="6116954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bk object 186"/>
          <p:cNvSpPr/>
          <p:nvPr/>
        </p:nvSpPr>
        <p:spPr>
          <a:xfrm>
            <a:off x="6130290" y="6115684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bk object 187"/>
          <p:cNvSpPr/>
          <p:nvPr/>
        </p:nvSpPr>
        <p:spPr>
          <a:xfrm>
            <a:off x="6035040" y="6153784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3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bk object 188"/>
          <p:cNvSpPr/>
          <p:nvPr/>
        </p:nvSpPr>
        <p:spPr>
          <a:xfrm>
            <a:off x="6037579" y="6151879"/>
            <a:ext cx="476250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bk object 189"/>
          <p:cNvSpPr/>
          <p:nvPr/>
        </p:nvSpPr>
        <p:spPr>
          <a:xfrm>
            <a:off x="6038850" y="6149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bk object 190"/>
          <p:cNvSpPr/>
          <p:nvPr/>
        </p:nvSpPr>
        <p:spPr>
          <a:xfrm>
            <a:off x="6508750" y="6149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bk object 191"/>
          <p:cNvSpPr/>
          <p:nvPr/>
        </p:nvSpPr>
        <p:spPr>
          <a:xfrm>
            <a:off x="6043929" y="6148704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7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bk object 192"/>
          <p:cNvSpPr/>
          <p:nvPr/>
        </p:nvSpPr>
        <p:spPr>
          <a:xfrm>
            <a:off x="6046470" y="6147434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bk object 193"/>
          <p:cNvSpPr/>
          <p:nvPr/>
        </p:nvSpPr>
        <p:spPr>
          <a:xfrm>
            <a:off x="6049009" y="6145529"/>
            <a:ext cx="452120" cy="0"/>
          </a:xfrm>
          <a:custGeom>
            <a:avLst/>
            <a:gdLst/>
            <a:ahLst/>
            <a:cxnLst/>
            <a:rect l="l" t="t" r="r" b="b"/>
            <a:pathLst>
              <a:path w="452120">
                <a:moveTo>
                  <a:pt x="0" y="0"/>
                </a:moveTo>
                <a:lnTo>
                  <a:pt x="45212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bk object 194"/>
          <p:cNvSpPr/>
          <p:nvPr/>
        </p:nvSpPr>
        <p:spPr>
          <a:xfrm>
            <a:off x="6051550" y="6142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bk object 195"/>
          <p:cNvSpPr/>
          <p:nvPr/>
        </p:nvSpPr>
        <p:spPr>
          <a:xfrm>
            <a:off x="6496050" y="6142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bk object 196"/>
          <p:cNvSpPr/>
          <p:nvPr/>
        </p:nvSpPr>
        <p:spPr>
          <a:xfrm>
            <a:off x="6056629" y="6142354"/>
            <a:ext cx="436880" cy="0"/>
          </a:xfrm>
          <a:custGeom>
            <a:avLst/>
            <a:gdLst/>
            <a:ahLst/>
            <a:cxnLst/>
            <a:rect l="l" t="t" r="r" b="b"/>
            <a:pathLst>
              <a:path w="436879">
                <a:moveTo>
                  <a:pt x="0" y="0"/>
                </a:moveTo>
                <a:lnTo>
                  <a:pt x="43687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bk object 197"/>
          <p:cNvSpPr/>
          <p:nvPr/>
        </p:nvSpPr>
        <p:spPr>
          <a:xfrm>
            <a:off x="6059170" y="6141084"/>
            <a:ext cx="430530" cy="0"/>
          </a:xfrm>
          <a:custGeom>
            <a:avLst/>
            <a:gdLst/>
            <a:ahLst/>
            <a:cxnLst/>
            <a:rect l="l" t="t" r="r" b="b"/>
            <a:pathLst>
              <a:path w="430529">
                <a:moveTo>
                  <a:pt x="0" y="0"/>
                </a:moveTo>
                <a:lnTo>
                  <a:pt x="43052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bk object 198"/>
          <p:cNvSpPr/>
          <p:nvPr/>
        </p:nvSpPr>
        <p:spPr>
          <a:xfrm>
            <a:off x="6062979" y="6139179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bk object 199"/>
          <p:cNvSpPr/>
          <p:nvPr/>
        </p:nvSpPr>
        <p:spPr>
          <a:xfrm>
            <a:off x="6065520" y="6136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bk object 200"/>
          <p:cNvSpPr/>
          <p:nvPr/>
        </p:nvSpPr>
        <p:spPr>
          <a:xfrm>
            <a:off x="6482079" y="6136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bk object 201"/>
          <p:cNvSpPr/>
          <p:nvPr/>
        </p:nvSpPr>
        <p:spPr>
          <a:xfrm>
            <a:off x="6070600" y="6136004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bk object 202"/>
          <p:cNvSpPr/>
          <p:nvPr/>
        </p:nvSpPr>
        <p:spPr>
          <a:xfrm>
            <a:off x="6074409" y="6134734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bk object 203"/>
          <p:cNvSpPr/>
          <p:nvPr/>
        </p:nvSpPr>
        <p:spPr>
          <a:xfrm>
            <a:off x="6002020" y="6174104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37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bk object 204"/>
          <p:cNvSpPr/>
          <p:nvPr/>
        </p:nvSpPr>
        <p:spPr>
          <a:xfrm>
            <a:off x="6003290" y="617283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59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bk object 205"/>
          <p:cNvSpPr/>
          <p:nvPr/>
        </p:nvSpPr>
        <p:spPr>
          <a:xfrm>
            <a:off x="6005829" y="6170929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bk object 206"/>
          <p:cNvSpPr/>
          <p:nvPr/>
        </p:nvSpPr>
        <p:spPr>
          <a:xfrm>
            <a:off x="6008370" y="6168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bk object 207"/>
          <p:cNvSpPr/>
          <p:nvPr/>
        </p:nvSpPr>
        <p:spPr>
          <a:xfrm>
            <a:off x="6541769" y="6168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bk object 208"/>
          <p:cNvSpPr/>
          <p:nvPr/>
        </p:nvSpPr>
        <p:spPr>
          <a:xfrm>
            <a:off x="6012179" y="6167754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bk object 209"/>
          <p:cNvSpPr/>
          <p:nvPr/>
        </p:nvSpPr>
        <p:spPr>
          <a:xfrm>
            <a:off x="6013450" y="6166484"/>
            <a:ext cx="524510" cy="0"/>
          </a:xfrm>
          <a:custGeom>
            <a:avLst/>
            <a:gdLst/>
            <a:ahLst/>
            <a:cxnLst/>
            <a:rect l="l" t="t" r="r" b="b"/>
            <a:pathLst>
              <a:path w="524509">
                <a:moveTo>
                  <a:pt x="0" y="0"/>
                </a:moveTo>
                <a:lnTo>
                  <a:pt x="52450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bk object 210"/>
          <p:cNvSpPr/>
          <p:nvPr/>
        </p:nvSpPr>
        <p:spPr>
          <a:xfrm>
            <a:off x="6015990" y="6164579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bk object 211"/>
          <p:cNvSpPr/>
          <p:nvPr/>
        </p:nvSpPr>
        <p:spPr>
          <a:xfrm>
            <a:off x="6018529" y="6162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bk object 212"/>
          <p:cNvSpPr/>
          <p:nvPr/>
        </p:nvSpPr>
        <p:spPr>
          <a:xfrm>
            <a:off x="6531609" y="6162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bk object 213"/>
          <p:cNvSpPr/>
          <p:nvPr/>
        </p:nvSpPr>
        <p:spPr>
          <a:xfrm>
            <a:off x="6022340" y="6161404"/>
            <a:ext cx="508000" cy="0"/>
          </a:xfrm>
          <a:custGeom>
            <a:avLst/>
            <a:gdLst/>
            <a:ahLst/>
            <a:cxnLst/>
            <a:rect l="l" t="t" r="r" b="b"/>
            <a:pathLst>
              <a:path w="508000">
                <a:moveTo>
                  <a:pt x="0" y="0"/>
                </a:moveTo>
                <a:lnTo>
                  <a:pt x="50800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bk object 214"/>
          <p:cNvSpPr/>
          <p:nvPr/>
        </p:nvSpPr>
        <p:spPr>
          <a:xfrm>
            <a:off x="6023609" y="6160134"/>
            <a:ext cx="504190" cy="0"/>
          </a:xfrm>
          <a:custGeom>
            <a:avLst/>
            <a:gdLst/>
            <a:ahLst/>
            <a:cxnLst/>
            <a:rect l="l" t="t" r="r" b="b"/>
            <a:pathLst>
              <a:path w="504190">
                <a:moveTo>
                  <a:pt x="0" y="0"/>
                </a:moveTo>
                <a:lnTo>
                  <a:pt x="50418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bk object 215"/>
          <p:cNvSpPr/>
          <p:nvPr/>
        </p:nvSpPr>
        <p:spPr>
          <a:xfrm>
            <a:off x="6026150" y="6158229"/>
            <a:ext cx="499109" cy="0"/>
          </a:xfrm>
          <a:custGeom>
            <a:avLst/>
            <a:gdLst/>
            <a:ahLst/>
            <a:cxnLst/>
            <a:rect l="l" t="t" r="r" b="b"/>
            <a:pathLst>
              <a:path w="499109">
                <a:moveTo>
                  <a:pt x="0" y="0"/>
                </a:moveTo>
                <a:lnTo>
                  <a:pt x="49910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bk object 216"/>
          <p:cNvSpPr/>
          <p:nvPr/>
        </p:nvSpPr>
        <p:spPr>
          <a:xfrm>
            <a:off x="6028690" y="6155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bk object 217"/>
          <p:cNvSpPr/>
          <p:nvPr/>
        </p:nvSpPr>
        <p:spPr>
          <a:xfrm>
            <a:off x="6520180" y="6155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bk object 218"/>
          <p:cNvSpPr/>
          <p:nvPr/>
        </p:nvSpPr>
        <p:spPr>
          <a:xfrm>
            <a:off x="6032500" y="6155054"/>
            <a:ext cx="485140" cy="0"/>
          </a:xfrm>
          <a:custGeom>
            <a:avLst/>
            <a:gdLst/>
            <a:ahLst/>
            <a:cxnLst/>
            <a:rect l="l" t="t" r="r" b="b"/>
            <a:pathLst>
              <a:path w="485140">
                <a:moveTo>
                  <a:pt x="0" y="0"/>
                </a:moveTo>
                <a:lnTo>
                  <a:pt x="48514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bk object 219"/>
          <p:cNvSpPr/>
          <p:nvPr/>
        </p:nvSpPr>
        <p:spPr>
          <a:xfrm>
            <a:off x="5979159" y="6193154"/>
            <a:ext cx="593090" cy="0"/>
          </a:xfrm>
          <a:custGeom>
            <a:avLst/>
            <a:gdLst/>
            <a:ahLst/>
            <a:cxnLst/>
            <a:rect l="l" t="t" r="r" b="b"/>
            <a:pathLst>
              <a:path w="593090">
                <a:moveTo>
                  <a:pt x="0" y="0"/>
                </a:moveTo>
                <a:lnTo>
                  <a:pt x="59308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bk object 220"/>
          <p:cNvSpPr/>
          <p:nvPr/>
        </p:nvSpPr>
        <p:spPr>
          <a:xfrm>
            <a:off x="5980429" y="6191884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bk object 221"/>
          <p:cNvSpPr/>
          <p:nvPr/>
        </p:nvSpPr>
        <p:spPr>
          <a:xfrm>
            <a:off x="5981700" y="6189979"/>
            <a:ext cx="586740" cy="0"/>
          </a:xfrm>
          <a:custGeom>
            <a:avLst/>
            <a:gdLst/>
            <a:ahLst/>
            <a:cxnLst/>
            <a:rect l="l" t="t" r="r" b="b"/>
            <a:pathLst>
              <a:path w="586740">
                <a:moveTo>
                  <a:pt x="0" y="0"/>
                </a:moveTo>
                <a:lnTo>
                  <a:pt x="58674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bk object 222"/>
          <p:cNvSpPr/>
          <p:nvPr/>
        </p:nvSpPr>
        <p:spPr>
          <a:xfrm>
            <a:off x="5982970" y="6187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bk object 223"/>
          <p:cNvSpPr/>
          <p:nvPr/>
        </p:nvSpPr>
        <p:spPr>
          <a:xfrm>
            <a:off x="6565900" y="6187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bk object 224"/>
          <p:cNvSpPr/>
          <p:nvPr/>
        </p:nvSpPr>
        <p:spPr>
          <a:xfrm>
            <a:off x="5986779" y="6186804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>
                <a:moveTo>
                  <a:pt x="0" y="0"/>
                </a:moveTo>
                <a:lnTo>
                  <a:pt x="57785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bk object 225"/>
          <p:cNvSpPr/>
          <p:nvPr/>
        </p:nvSpPr>
        <p:spPr>
          <a:xfrm>
            <a:off x="5988050" y="6185534"/>
            <a:ext cx="575310" cy="0"/>
          </a:xfrm>
          <a:custGeom>
            <a:avLst/>
            <a:gdLst/>
            <a:ahLst/>
            <a:cxnLst/>
            <a:rect l="l" t="t" r="r" b="b"/>
            <a:pathLst>
              <a:path w="575309">
                <a:moveTo>
                  <a:pt x="0" y="0"/>
                </a:moveTo>
                <a:lnTo>
                  <a:pt x="57530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bk object 226"/>
          <p:cNvSpPr/>
          <p:nvPr/>
        </p:nvSpPr>
        <p:spPr>
          <a:xfrm>
            <a:off x="5989320" y="6183629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bk object 227"/>
          <p:cNvSpPr/>
          <p:nvPr/>
        </p:nvSpPr>
        <p:spPr>
          <a:xfrm>
            <a:off x="5990590" y="6181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bk object 228"/>
          <p:cNvSpPr/>
          <p:nvPr/>
        </p:nvSpPr>
        <p:spPr>
          <a:xfrm>
            <a:off x="6558280" y="6181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bk object 229"/>
          <p:cNvSpPr/>
          <p:nvPr/>
        </p:nvSpPr>
        <p:spPr>
          <a:xfrm>
            <a:off x="5993129" y="6180454"/>
            <a:ext cx="563880" cy="0"/>
          </a:xfrm>
          <a:custGeom>
            <a:avLst/>
            <a:gdLst/>
            <a:ahLst/>
            <a:cxnLst/>
            <a:rect l="l" t="t" r="r" b="b"/>
            <a:pathLst>
              <a:path w="563879">
                <a:moveTo>
                  <a:pt x="0" y="0"/>
                </a:moveTo>
                <a:lnTo>
                  <a:pt x="56387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bk object 230"/>
          <p:cNvSpPr/>
          <p:nvPr/>
        </p:nvSpPr>
        <p:spPr>
          <a:xfrm>
            <a:off x="5995670" y="6179184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bk object 231"/>
          <p:cNvSpPr/>
          <p:nvPr/>
        </p:nvSpPr>
        <p:spPr>
          <a:xfrm>
            <a:off x="5996940" y="6177279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bk object 232"/>
          <p:cNvSpPr/>
          <p:nvPr/>
        </p:nvSpPr>
        <p:spPr>
          <a:xfrm>
            <a:off x="5998209" y="6174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bk object 233"/>
          <p:cNvSpPr/>
          <p:nvPr/>
        </p:nvSpPr>
        <p:spPr>
          <a:xfrm>
            <a:off x="6550659" y="6174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bk object 234"/>
          <p:cNvSpPr/>
          <p:nvPr/>
        </p:nvSpPr>
        <p:spPr>
          <a:xfrm>
            <a:off x="5957570" y="6212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bk object 235"/>
          <p:cNvSpPr/>
          <p:nvPr/>
        </p:nvSpPr>
        <p:spPr>
          <a:xfrm>
            <a:off x="6592569" y="6212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bk object 236"/>
          <p:cNvSpPr/>
          <p:nvPr/>
        </p:nvSpPr>
        <p:spPr>
          <a:xfrm>
            <a:off x="5960109" y="6212204"/>
            <a:ext cx="631190" cy="0"/>
          </a:xfrm>
          <a:custGeom>
            <a:avLst/>
            <a:gdLst/>
            <a:ahLst/>
            <a:cxnLst/>
            <a:rect l="l" t="t" r="r" b="b"/>
            <a:pathLst>
              <a:path w="631190">
                <a:moveTo>
                  <a:pt x="0" y="0"/>
                </a:moveTo>
                <a:lnTo>
                  <a:pt x="63118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bk object 237"/>
          <p:cNvSpPr/>
          <p:nvPr/>
        </p:nvSpPr>
        <p:spPr>
          <a:xfrm>
            <a:off x="5961379" y="6210934"/>
            <a:ext cx="628650" cy="0"/>
          </a:xfrm>
          <a:custGeom>
            <a:avLst/>
            <a:gdLst/>
            <a:ahLst/>
            <a:cxnLst/>
            <a:rect l="l" t="t" r="r" b="b"/>
            <a:pathLst>
              <a:path w="628650">
                <a:moveTo>
                  <a:pt x="0" y="0"/>
                </a:moveTo>
                <a:lnTo>
                  <a:pt x="62865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bk object 238"/>
          <p:cNvSpPr/>
          <p:nvPr/>
        </p:nvSpPr>
        <p:spPr>
          <a:xfrm>
            <a:off x="5962650" y="6209029"/>
            <a:ext cx="626110" cy="0"/>
          </a:xfrm>
          <a:custGeom>
            <a:avLst/>
            <a:gdLst/>
            <a:ahLst/>
            <a:cxnLst/>
            <a:rect l="l" t="t" r="r" b="b"/>
            <a:pathLst>
              <a:path w="626109">
                <a:moveTo>
                  <a:pt x="0" y="0"/>
                </a:moveTo>
                <a:lnTo>
                  <a:pt x="62610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bk object 239"/>
          <p:cNvSpPr/>
          <p:nvPr/>
        </p:nvSpPr>
        <p:spPr>
          <a:xfrm>
            <a:off x="5963920" y="6206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bk object 240"/>
          <p:cNvSpPr/>
          <p:nvPr/>
        </p:nvSpPr>
        <p:spPr>
          <a:xfrm>
            <a:off x="6586219" y="6206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bk object 241"/>
          <p:cNvSpPr/>
          <p:nvPr/>
        </p:nvSpPr>
        <p:spPr>
          <a:xfrm>
            <a:off x="5966459" y="6205854"/>
            <a:ext cx="618490" cy="0"/>
          </a:xfrm>
          <a:custGeom>
            <a:avLst/>
            <a:gdLst/>
            <a:ahLst/>
            <a:cxnLst/>
            <a:rect l="l" t="t" r="r" b="b"/>
            <a:pathLst>
              <a:path w="618490">
                <a:moveTo>
                  <a:pt x="0" y="0"/>
                </a:moveTo>
                <a:lnTo>
                  <a:pt x="61848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bk object 242"/>
          <p:cNvSpPr/>
          <p:nvPr/>
        </p:nvSpPr>
        <p:spPr>
          <a:xfrm>
            <a:off x="5967729" y="6204584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bk object 243"/>
          <p:cNvSpPr/>
          <p:nvPr/>
        </p:nvSpPr>
        <p:spPr>
          <a:xfrm>
            <a:off x="5969000" y="6202679"/>
            <a:ext cx="613410" cy="0"/>
          </a:xfrm>
          <a:custGeom>
            <a:avLst/>
            <a:gdLst/>
            <a:ahLst/>
            <a:cxnLst/>
            <a:rect l="l" t="t" r="r" b="b"/>
            <a:pathLst>
              <a:path w="613409">
                <a:moveTo>
                  <a:pt x="0" y="0"/>
                </a:moveTo>
                <a:lnTo>
                  <a:pt x="61340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bk object 244"/>
          <p:cNvSpPr/>
          <p:nvPr/>
        </p:nvSpPr>
        <p:spPr>
          <a:xfrm>
            <a:off x="5970270" y="6200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bk object 245"/>
          <p:cNvSpPr/>
          <p:nvPr/>
        </p:nvSpPr>
        <p:spPr>
          <a:xfrm>
            <a:off x="6579869" y="6200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bk object 246"/>
          <p:cNvSpPr/>
          <p:nvPr/>
        </p:nvSpPr>
        <p:spPr>
          <a:xfrm>
            <a:off x="5972809" y="6199504"/>
            <a:ext cx="605790" cy="0"/>
          </a:xfrm>
          <a:custGeom>
            <a:avLst/>
            <a:gdLst/>
            <a:ahLst/>
            <a:cxnLst/>
            <a:rect l="l" t="t" r="r" b="b"/>
            <a:pathLst>
              <a:path w="605790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bk object 247"/>
          <p:cNvSpPr/>
          <p:nvPr/>
        </p:nvSpPr>
        <p:spPr>
          <a:xfrm>
            <a:off x="5974079" y="6198234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bk object 248"/>
          <p:cNvSpPr/>
          <p:nvPr/>
        </p:nvSpPr>
        <p:spPr>
          <a:xfrm>
            <a:off x="5975350" y="6196329"/>
            <a:ext cx="600710" cy="0"/>
          </a:xfrm>
          <a:custGeom>
            <a:avLst/>
            <a:gdLst/>
            <a:ahLst/>
            <a:cxnLst/>
            <a:rect l="l" t="t" r="r" b="b"/>
            <a:pathLst>
              <a:path w="600709">
                <a:moveTo>
                  <a:pt x="0" y="0"/>
                </a:moveTo>
                <a:lnTo>
                  <a:pt x="60070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bk object 249"/>
          <p:cNvSpPr/>
          <p:nvPr/>
        </p:nvSpPr>
        <p:spPr>
          <a:xfrm>
            <a:off x="5976620" y="6193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bk object 250"/>
          <p:cNvSpPr/>
          <p:nvPr/>
        </p:nvSpPr>
        <p:spPr>
          <a:xfrm>
            <a:off x="6573519" y="6193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bk object 251"/>
          <p:cNvSpPr/>
          <p:nvPr/>
        </p:nvSpPr>
        <p:spPr>
          <a:xfrm>
            <a:off x="5942329" y="623379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bk object 252"/>
          <p:cNvSpPr/>
          <p:nvPr/>
        </p:nvSpPr>
        <p:spPr>
          <a:xfrm>
            <a:off x="5943600" y="6232525"/>
            <a:ext cx="664210" cy="0"/>
          </a:xfrm>
          <a:custGeom>
            <a:avLst/>
            <a:gdLst/>
            <a:ahLst/>
            <a:cxnLst/>
            <a:rect l="l" t="t" r="r" b="b"/>
            <a:pathLst>
              <a:path w="664209">
                <a:moveTo>
                  <a:pt x="0" y="0"/>
                </a:moveTo>
                <a:lnTo>
                  <a:pt x="664209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bk object 253"/>
          <p:cNvSpPr/>
          <p:nvPr/>
        </p:nvSpPr>
        <p:spPr>
          <a:xfrm>
            <a:off x="5943600" y="62306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bk object 254"/>
          <p:cNvSpPr/>
          <p:nvPr/>
        </p:nvSpPr>
        <p:spPr>
          <a:xfrm>
            <a:off x="6606540" y="62306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bk object 255"/>
          <p:cNvSpPr/>
          <p:nvPr/>
        </p:nvSpPr>
        <p:spPr>
          <a:xfrm>
            <a:off x="5946140" y="6229984"/>
            <a:ext cx="659130" cy="0"/>
          </a:xfrm>
          <a:custGeom>
            <a:avLst/>
            <a:gdLst/>
            <a:ahLst/>
            <a:cxnLst/>
            <a:rect l="l" t="t" r="r" b="b"/>
            <a:pathLst>
              <a:path w="659129">
                <a:moveTo>
                  <a:pt x="0" y="0"/>
                </a:moveTo>
                <a:lnTo>
                  <a:pt x="65913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bk object 256"/>
          <p:cNvSpPr/>
          <p:nvPr/>
        </p:nvSpPr>
        <p:spPr>
          <a:xfrm>
            <a:off x="5947409" y="6228079"/>
            <a:ext cx="656590" cy="0"/>
          </a:xfrm>
          <a:custGeom>
            <a:avLst/>
            <a:gdLst/>
            <a:ahLst/>
            <a:cxnLst/>
            <a:rect l="l" t="t" r="r" b="b"/>
            <a:pathLst>
              <a:path w="656590">
                <a:moveTo>
                  <a:pt x="0" y="0"/>
                </a:moveTo>
                <a:lnTo>
                  <a:pt x="656589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bk object 257"/>
          <p:cNvSpPr/>
          <p:nvPr/>
        </p:nvSpPr>
        <p:spPr>
          <a:xfrm>
            <a:off x="5947409" y="62255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bk object 258"/>
          <p:cNvSpPr/>
          <p:nvPr/>
        </p:nvSpPr>
        <p:spPr>
          <a:xfrm>
            <a:off x="6602730" y="62255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bk object 259"/>
          <p:cNvSpPr/>
          <p:nvPr/>
        </p:nvSpPr>
        <p:spPr>
          <a:xfrm>
            <a:off x="5949950" y="6224904"/>
            <a:ext cx="651510" cy="0"/>
          </a:xfrm>
          <a:custGeom>
            <a:avLst/>
            <a:gdLst/>
            <a:ahLst/>
            <a:cxnLst/>
            <a:rect l="l" t="t" r="r" b="b"/>
            <a:pathLst>
              <a:path w="651509">
                <a:moveTo>
                  <a:pt x="0" y="0"/>
                </a:moveTo>
                <a:lnTo>
                  <a:pt x="651509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bk object 260"/>
          <p:cNvSpPr/>
          <p:nvPr/>
        </p:nvSpPr>
        <p:spPr>
          <a:xfrm>
            <a:off x="5951220" y="6223634"/>
            <a:ext cx="648970" cy="0"/>
          </a:xfrm>
          <a:custGeom>
            <a:avLst/>
            <a:gdLst/>
            <a:ahLst/>
            <a:cxnLst/>
            <a:rect l="l" t="t" r="r" b="b"/>
            <a:pathLst>
              <a:path w="648970">
                <a:moveTo>
                  <a:pt x="0" y="0"/>
                </a:moveTo>
                <a:lnTo>
                  <a:pt x="64897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bk object 261"/>
          <p:cNvSpPr/>
          <p:nvPr/>
        </p:nvSpPr>
        <p:spPr>
          <a:xfrm>
            <a:off x="5952490" y="6221729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3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bk object 262"/>
          <p:cNvSpPr/>
          <p:nvPr/>
        </p:nvSpPr>
        <p:spPr>
          <a:xfrm>
            <a:off x="5952490" y="6219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bk object 263"/>
          <p:cNvSpPr/>
          <p:nvPr/>
        </p:nvSpPr>
        <p:spPr>
          <a:xfrm>
            <a:off x="6597650" y="6219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bk object 264"/>
          <p:cNvSpPr/>
          <p:nvPr/>
        </p:nvSpPr>
        <p:spPr>
          <a:xfrm>
            <a:off x="5955029" y="6218554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bk object 265"/>
          <p:cNvSpPr/>
          <p:nvPr/>
        </p:nvSpPr>
        <p:spPr>
          <a:xfrm>
            <a:off x="5956300" y="6217284"/>
            <a:ext cx="638810" cy="0"/>
          </a:xfrm>
          <a:custGeom>
            <a:avLst/>
            <a:gdLst/>
            <a:ahLst/>
            <a:cxnLst/>
            <a:rect l="l" t="t" r="r" b="b"/>
            <a:pathLst>
              <a:path w="638809">
                <a:moveTo>
                  <a:pt x="0" y="0"/>
                </a:moveTo>
                <a:lnTo>
                  <a:pt x="638809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bk object 266"/>
          <p:cNvSpPr/>
          <p:nvPr/>
        </p:nvSpPr>
        <p:spPr>
          <a:xfrm>
            <a:off x="5957570" y="6215379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bk object 267"/>
          <p:cNvSpPr/>
          <p:nvPr/>
        </p:nvSpPr>
        <p:spPr>
          <a:xfrm>
            <a:off x="5930900" y="6252845"/>
            <a:ext cx="689610" cy="0"/>
          </a:xfrm>
          <a:custGeom>
            <a:avLst/>
            <a:gdLst/>
            <a:ahLst/>
            <a:cxnLst/>
            <a:rect l="l" t="t" r="r" b="b"/>
            <a:pathLst>
              <a:path w="689609">
                <a:moveTo>
                  <a:pt x="0" y="0"/>
                </a:moveTo>
                <a:lnTo>
                  <a:pt x="689609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bk object 268"/>
          <p:cNvSpPr/>
          <p:nvPr/>
        </p:nvSpPr>
        <p:spPr>
          <a:xfrm>
            <a:off x="5932170" y="6251575"/>
            <a:ext cx="687070" cy="0"/>
          </a:xfrm>
          <a:custGeom>
            <a:avLst/>
            <a:gdLst/>
            <a:ahLst/>
            <a:cxnLst/>
            <a:rect l="l" t="t" r="r" b="b"/>
            <a:pathLst>
              <a:path w="687070">
                <a:moveTo>
                  <a:pt x="0" y="0"/>
                </a:moveTo>
                <a:lnTo>
                  <a:pt x="68707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bk object 269"/>
          <p:cNvSpPr/>
          <p:nvPr/>
        </p:nvSpPr>
        <p:spPr>
          <a:xfrm>
            <a:off x="5932170" y="62496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bk object 270"/>
          <p:cNvSpPr/>
          <p:nvPr/>
        </p:nvSpPr>
        <p:spPr>
          <a:xfrm>
            <a:off x="6617969" y="62496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bk object 271"/>
          <p:cNvSpPr/>
          <p:nvPr/>
        </p:nvSpPr>
        <p:spPr>
          <a:xfrm>
            <a:off x="5933440" y="6249034"/>
            <a:ext cx="684530" cy="0"/>
          </a:xfrm>
          <a:custGeom>
            <a:avLst/>
            <a:gdLst/>
            <a:ahLst/>
            <a:cxnLst/>
            <a:rect l="l" t="t" r="r" b="b"/>
            <a:pathLst>
              <a:path w="684529">
                <a:moveTo>
                  <a:pt x="0" y="0"/>
                </a:moveTo>
                <a:lnTo>
                  <a:pt x="68453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bk object 272"/>
          <p:cNvSpPr/>
          <p:nvPr/>
        </p:nvSpPr>
        <p:spPr>
          <a:xfrm>
            <a:off x="5934709" y="6247129"/>
            <a:ext cx="681990" cy="0"/>
          </a:xfrm>
          <a:custGeom>
            <a:avLst/>
            <a:gdLst/>
            <a:ahLst/>
            <a:cxnLst/>
            <a:rect l="l" t="t" r="r" b="b"/>
            <a:pathLst>
              <a:path w="681990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bk object 273"/>
          <p:cNvSpPr/>
          <p:nvPr/>
        </p:nvSpPr>
        <p:spPr>
          <a:xfrm>
            <a:off x="6615430" y="6244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bk object 274"/>
          <p:cNvSpPr/>
          <p:nvPr/>
        </p:nvSpPr>
        <p:spPr>
          <a:xfrm>
            <a:off x="5937250" y="6243320"/>
            <a:ext cx="676910" cy="0"/>
          </a:xfrm>
          <a:custGeom>
            <a:avLst/>
            <a:gdLst/>
            <a:ahLst/>
            <a:cxnLst/>
            <a:rect l="l" t="t" r="r" b="b"/>
            <a:pathLst>
              <a:path w="676909">
                <a:moveTo>
                  <a:pt x="0" y="0"/>
                </a:moveTo>
                <a:lnTo>
                  <a:pt x="676909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bk object 275"/>
          <p:cNvSpPr/>
          <p:nvPr/>
        </p:nvSpPr>
        <p:spPr>
          <a:xfrm>
            <a:off x="5938520" y="6240779"/>
            <a:ext cx="674370" cy="0"/>
          </a:xfrm>
          <a:custGeom>
            <a:avLst/>
            <a:gdLst/>
            <a:ahLst/>
            <a:cxnLst/>
            <a:rect l="l" t="t" r="r" b="b"/>
            <a:pathLst>
              <a:path w="674370">
                <a:moveTo>
                  <a:pt x="0" y="0"/>
                </a:moveTo>
                <a:lnTo>
                  <a:pt x="67437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bk object 276"/>
          <p:cNvSpPr/>
          <p:nvPr/>
        </p:nvSpPr>
        <p:spPr>
          <a:xfrm>
            <a:off x="5939790" y="6238875"/>
            <a:ext cx="671830" cy="0"/>
          </a:xfrm>
          <a:custGeom>
            <a:avLst/>
            <a:gdLst/>
            <a:ahLst/>
            <a:cxnLst/>
            <a:rect l="l" t="t" r="r" b="b"/>
            <a:pathLst>
              <a:path w="671829">
                <a:moveTo>
                  <a:pt x="0" y="0"/>
                </a:moveTo>
                <a:lnTo>
                  <a:pt x="67183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bk object 277"/>
          <p:cNvSpPr/>
          <p:nvPr/>
        </p:nvSpPr>
        <p:spPr>
          <a:xfrm>
            <a:off x="5939790" y="6236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bk object 278"/>
          <p:cNvSpPr/>
          <p:nvPr/>
        </p:nvSpPr>
        <p:spPr>
          <a:xfrm>
            <a:off x="6610350" y="6236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bk object 279"/>
          <p:cNvSpPr/>
          <p:nvPr/>
        </p:nvSpPr>
        <p:spPr>
          <a:xfrm>
            <a:off x="5942329" y="6236334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2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bk object 280"/>
          <p:cNvSpPr/>
          <p:nvPr/>
        </p:nvSpPr>
        <p:spPr>
          <a:xfrm>
            <a:off x="5942329" y="623506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bk object 281"/>
          <p:cNvSpPr/>
          <p:nvPr/>
        </p:nvSpPr>
        <p:spPr>
          <a:xfrm>
            <a:off x="5923279" y="6271895"/>
            <a:ext cx="704850" cy="0"/>
          </a:xfrm>
          <a:custGeom>
            <a:avLst/>
            <a:gdLst/>
            <a:ahLst/>
            <a:cxnLst/>
            <a:rect l="l" t="t" r="r" b="b"/>
            <a:pathLst>
              <a:path w="704850">
                <a:moveTo>
                  <a:pt x="0" y="0"/>
                </a:moveTo>
                <a:lnTo>
                  <a:pt x="704850" y="0"/>
                </a:lnTo>
              </a:path>
            </a:pathLst>
          </a:custGeom>
          <a:ln w="3810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bk object 282"/>
          <p:cNvSpPr/>
          <p:nvPr/>
        </p:nvSpPr>
        <p:spPr>
          <a:xfrm>
            <a:off x="5924550" y="6268720"/>
            <a:ext cx="702310" cy="0"/>
          </a:xfrm>
          <a:custGeom>
            <a:avLst/>
            <a:gdLst/>
            <a:ahLst/>
            <a:cxnLst/>
            <a:rect l="l" t="t" r="r" b="b"/>
            <a:pathLst>
              <a:path w="702309">
                <a:moveTo>
                  <a:pt x="0" y="0"/>
                </a:moveTo>
                <a:lnTo>
                  <a:pt x="70230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bk object 283"/>
          <p:cNvSpPr/>
          <p:nvPr/>
        </p:nvSpPr>
        <p:spPr>
          <a:xfrm>
            <a:off x="5925820" y="6266179"/>
            <a:ext cx="699770" cy="0"/>
          </a:xfrm>
          <a:custGeom>
            <a:avLst/>
            <a:gdLst/>
            <a:ahLst/>
            <a:cxnLst/>
            <a:rect l="l" t="t" r="r" b="b"/>
            <a:pathLst>
              <a:path w="699770">
                <a:moveTo>
                  <a:pt x="0" y="0"/>
                </a:moveTo>
                <a:lnTo>
                  <a:pt x="69977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bk object 284"/>
          <p:cNvSpPr/>
          <p:nvPr/>
        </p:nvSpPr>
        <p:spPr>
          <a:xfrm>
            <a:off x="592582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bk object 285"/>
          <p:cNvSpPr/>
          <p:nvPr/>
        </p:nvSpPr>
        <p:spPr>
          <a:xfrm>
            <a:off x="662431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bk object 286"/>
          <p:cNvSpPr/>
          <p:nvPr/>
        </p:nvSpPr>
        <p:spPr>
          <a:xfrm>
            <a:off x="5927090" y="6263004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3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bk object 287"/>
          <p:cNvSpPr/>
          <p:nvPr/>
        </p:nvSpPr>
        <p:spPr>
          <a:xfrm>
            <a:off x="5928359" y="6261734"/>
            <a:ext cx="695960" cy="0"/>
          </a:xfrm>
          <a:custGeom>
            <a:avLst/>
            <a:gdLst/>
            <a:ahLst/>
            <a:cxnLst/>
            <a:rect l="l" t="t" r="r" b="b"/>
            <a:pathLst>
              <a:path w="695959">
                <a:moveTo>
                  <a:pt x="0" y="0"/>
                </a:moveTo>
                <a:lnTo>
                  <a:pt x="69596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bk object 288"/>
          <p:cNvSpPr/>
          <p:nvPr/>
        </p:nvSpPr>
        <p:spPr>
          <a:xfrm>
            <a:off x="5928359" y="6259829"/>
            <a:ext cx="694690" cy="0"/>
          </a:xfrm>
          <a:custGeom>
            <a:avLst/>
            <a:gdLst/>
            <a:ahLst/>
            <a:cxnLst/>
            <a:rect l="l" t="t" r="r" b="b"/>
            <a:pathLst>
              <a:path w="694690">
                <a:moveTo>
                  <a:pt x="0" y="0"/>
                </a:moveTo>
                <a:lnTo>
                  <a:pt x="69468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bk object 289"/>
          <p:cNvSpPr/>
          <p:nvPr/>
        </p:nvSpPr>
        <p:spPr>
          <a:xfrm>
            <a:off x="59283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bk object 290"/>
          <p:cNvSpPr/>
          <p:nvPr/>
        </p:nvSpPr>
        <p:spPr>
          <a:xfrm>
            <a:off x="662178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bk object 291"/>
          <p:cNvSpPr/>
          <p:nvPr/>
        </p:nvSpPr>
        <p:spPr>
          <a:xfrm>
            <a:off x="5929629" y="6256654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bk object 292"/>
          <p:cNvSpPr/>
          <p:nvPr/>
        </p:nvSpPr>
        <p:spPr>
          <a:xfrm>
            <a:off x="5930900" y="625475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09">
                <a:moveTo>
                  <a:pt x="0" y="0"/>
                </a:moveTo>
                <a:lnTo>
                  <a:pt x="68960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bk object 293"/>
          <p:cNvSpPr/>
          <p:nvPr/>
        </p:nvSpPr>
        <p:spPr>
          <a:xfrm>
            <a:off x="5920740" y="6282054"/>
            <a:ext cx="709930" cy="0"/>
          </a:xfrm>
          <a:custGeom>
            <a:avLst/>
            <a:gdLst/>
            <a:ahLst/>
            <a:cxnLst/>
            <a:rect l="l" t="t" r="r" b="b"/>
            <a:pathLst>
              <a:path w="709929">
                <a:moveTo>
                  <a:pt x="0" y="0"/>
                </a:moveTo>
                <a:lnTo>
                  <a:pt x="709930" y="0"/>
                </a:lnTo>
              </a:path>
            </a:pathLst>
          </a:custGeom>
          <a:ln w="3809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bk object 294"/>
          <p:cNvSpPr/>
          <p:nvPr/>
        </p:nvSpPr>
        <p:spPr>
          <a:xfrm>
            <a:off x="5922009" y="6277609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5080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bk object 295"/>
          <p:cNvSpPr/>
          <p:nvPr/>
        </p:nvSpPr>
        <p:spPr>
          <a:xfrm>
            <a:off x="5923279" y="6274434"/>
            <a:ext cx="704850" cy="0"/>
          </a:xfrm>
          <a:custGeom>
            <a:avLst/>
            <a:gdLst/>
            <a:ahLst/>
            <a:cxnLst/>
            <a:rect l="l" t="t" r="r" b="b"/>
            <a:pathLst>
              <a:path w="704850">
                <a:moveTo>
                  <a:pt x="0" y="0"/>
                </a:moveTo>
                <a:lnTo>
                  <a:pt x="70485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bk object 296"/>
          <p:cNvSpPr/>
          <p:nvPr/>
        </p:nvSpPr>
        <p:spPr>
          <a:xfrm>
            <a:off x="5918200" y="6292215"/>
            <a:ext cx="715010" cy="0"/>
          </a:xfrm>
          <a:custGeom>
            <a:avLst/>
            <a:gdLst/>
            <a:ahLst/>
            <a:cxnLst/>
            <a:rect l="l" t="t" r="r" b="b"/>
            <a:pathLst>
              <a:path w="715009">
                <a:moveTo>
                  <a:pt x="0" y="0"/>
                </a:moveTo>
                <a:lnTo>
                  <a:pt x="715009" y="0"/>
                </a:lnTo>
              </a:path>
            </a:pathLst>
          </a:custGeom>
          <a:ln w="3809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bk object 297"/>
          <p:cNvSpPr/>
          <p:nvPr/>
        </p:nvSpPr>
        <p:spPr>
          <a:xfrm>
            <a:off x="591820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bk object 298"/>
          <p:cNvSpPr/>
          <p:nvPr/>
        </p:nvSpPr>
        <p:spPr>
          <a:xfrm>
            <a:off x="663194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bk object 299"/>
          <p:cNvSpPr/>
          <p:nvPr/>
        </p:nvSpPr>
        <p:spPr>
          <a:xfrm>
            <a:off x="5919470" y="6287134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810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bk object 300"/>
          <p:cNvSpPr/>
          <p:nvPr/>
        </p:nvSpPr>
        <p:spPr>
          <a:xfrm>
            <a:off x="6484620" y="630555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15240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bk object 301"/>
          <p:cNvSpPr/>
          <p:nvPr/>
        </p:nvSpPr>
        <p:spPr>
          <a:xfrm>
            <a:off x="5916929" y="6305550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15240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bk object 302"/>
          <p:cNvSpPr/>
          <p:nvPr/>
        </p:nvSpPr>
        <p:spPr>
          <a:xfrm>
            <a:off x="5918200" y="6296025"/>
            <a:ext cx="715010" cy="0"/>
          </a:xfrm>
          <a:custGeom>
            <a:avLst/>
            <a:gdLst/>
            <a:ahLst/>
            <a:cxnLst/>
            <a:rect l="l" t="t" r="r" b="b"/>
            <a:pathLst>
              <a:path w="715009">
                <a:moveTo>
                  <a:pt x="0" y="0"/>
                </a:moveTo>
                <a:lnTo>
                  <a:pt x="715009" y="0"/>
                </a:lnTo>
              </a:path>
            </a:pathLst>
          </a:custGeom>
          <a:ln w="3809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bk object 303"/>
          <p:cNvSpPr/>
          <p:nvPr/>
        </p:nvSpPr>
        <p:spPr>
          <a:xfrm>
            <a:off x="5918200" y="6332220"/>
            <a:ext cx="715010" cy="0"/>
          </a:xfrm>
          <a:custGeom>
            <a:avLst/>
            <a:gdLst/>
            <a:ahLst/>
            <a:cxnLst/>
            <a:rect l="l" t="t" r="r" b="b"/>
            <a:pathLst>
              <a:path w="715009">
                <a:moveTo>
                  <a:pt x="0" y="0"/>
                </a:moveTo>
                <a:lnTo>
                  <a:pt x="71500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bk object 304"/>
          <p:cNvSpPr/>
          <p:nvPr/>
        </p:nvSpPr>
        <p:spPr>
          <a:xfrm>
            <a:off x="5916929" y="6322059"/>
            <a:ext cx="717550" cy="0"/>
          </a:xfrm>
          <a:custGeom>
            <a:avLst/>
            <a:gdLst/>
            <a:ahLst/>
            <a:cxnLst/>
            <a:rect l="l" t="t" r="r" b="b"/>
            <a:pathLst>
              <a:path w="717550">
                <a:moveTo>
                  <a:pt x="0" y="0"/>
                </a:moveTo>
                <a:lnTo>
                  <a:pt x="717550" y="0"/>
                </a:lnTo>
              </a:path>
            </a:pathLst>
          </a:custGeom>
          <a:ln w="17779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bk object 305"/>
          <p:cNvSpPr/>
          <p:nvPr/>
        </p:nvSpPr>
        <p:spPr>
          <a:xfrm>
            <a:off x="5922009" y="6351904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809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bk object 306"/>
          <p:cNvSpPr/>
          <p:nvPr/>
        </p:nvSpPr>
        <p:spPr>
          <a:xfrm>
            <a:off x="5920740" y="6348095"/>
            <a:ext cx="709930" cy="0"/>
          </a:xfrm>
          <a:custGeom>
            <a:avLst/>
            <a:gdLst/>
            <a:ahLst/>
            <a:cxnLst/>
            <a:rect l="l" t="t" r="r" b="b"/>
            <a:pathLst>
              <a:path w="709929">
                <a:moveTo>
                  <a:pt x="0" y="0"/>
                </a:moveTo>
                <a:lnTo>
                  <a:pt x="709930" y="0"/>
                </a:lnTo>
              </a:path>
            </a:pathLst>
          </a:custGeom>
          <a:ln w="3809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bk object 307"/>
          <p:cNvSpPr/>
          <p:nvPr/>
        </p:nvSpPr>
        <p:spPr>
          <a:xfrm>
            <a:off x="5919470" y="634365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5080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bk object 308"/>
          <p:cNvSpPr/>
          <p:nvPr/>
        </p:nvSpPr>
        <p:spPr>
          <a:xfrm>
            <a:off x="5918200" y="6337300"/>
            <a:ext cx="715010" cy="0"/>
          </a:xfrm>
          <a:custGeom>
            <a:avLst/>
            <a:gdLst/>
            <a:ahLst/>
            <a:cxnLst/>
            <a:rect l="l" t="t" r="r" b="b"/>
            <a:pathLst>
              <a:path w="715009">
                <a:moveTo>
                  <a:pt x="0" y="0"/>
                </a:moveTo>
                <a:lnTo>
                  <a:pt x="715009" y="0"/>
                </a:lnTo>
              </a:path>
            </a:pathLst>
          </a:custGeom>
          <a:ln w="7619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bk object 309"/>
          <p:cNvSpPr/>
          <p:nvPr/>
        </p:nvSpPr>
        <p:spPr>
          <a:xfrm>
            <a:off x="5929629" y="6373495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bk object 310"/>
          <p:cNvSpPr/>
          <p:nvPr/>
        </p:nvSpPr>
        <p:spPr>
          <a:xfrm>
            <a:off x="5928359" y="6370954"/>
            <a:ext cx="694690" cy="0"/>
          </a:xfrm>
          <a:custGeom>
            <a:avLst/>
            <a:gdLst/>
            <a:ahLst/>
            <a:cxnLst/>
            <a:rect l="l" t="t" r="r" b="b"/>
            <a:pathLst>
              <a:path w="694690">
                <a:moveTo>
                  <a:pt x="0" y="0"/>
                </a:moveTo>
                <a:lnTo>
                  <a:pt x="694689" y="0"/>
                </a:lnTo>
              </a:path>
            </a:pathLst>
          </a:custGeom>
          <a:ln w="3809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bk object 311"/>
          <p:cNvSpPr/>
          <p:nvPr/>
        </p:nvSpPr>
        <p:spPr>
          <a:xfrm>
            <a:off x="5927090" y="6367779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3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bk object 312"/>
          <p:cNvSpPr/>
          <p:nvPr/>
        </p:nvSpPr>
        <p:spPr>
          <a:xfrm>
            <a:off x="5925820" y="6364604"/>
            <a:ext cx="699770" cy="0"/>
          </a:xfrm>
          <a:custGeom>
            <a:avLst/>
            <a:gdLst/>
            <a:ahLst/>
            <a:cxnLst/>
            <a:rect l="l" t="t" r="r" b="b"/>
            <a:pathLst>
              <a:path w="699770">
                <a:moveTo>
                  <a:pt x="0" y="0"/>
                </a:moveTo>
                <a:lnTo>
                  <a:pt x="699770" y="0"/>
                </a:lnTo>
              </a:path>
            </a:pathLst>
          </a:custGeom>
          <a:ln w="3809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bk object 313"/>
          <p:cNvSpPr/>
          <p:nvPr/>
        </p:nvSpPr>
        <p:spPr>
          <a:xfrm>
            <a:off x="5924550" y="6361429"/>
            <a:ext cx="702310" cy="0"/>
          </a:xfrm>
          <a:custGeom>
            <a:avLst/>
            <a:gdLst/>
            <a:ahLst/>
            <a:cxnLst/>
            <a:rect l="l" t="t" r="r" b="b"/>
            <a:pathLst>
              <a:path w="702309">
                <a:moveTo>
                  <a:pt x="0" y="0"/>
                </a:moveTo>
                <a:lnTo>
                  <a:pt x="70230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bk object 314"/>
          <p:cNvSpPr/>
          <p:nvPr/>
        </p:nvSpPr>
        <p:spPr>
          <a:xfrm>
            <a:off x="5923279" y="6357620"/>
            <a:ext cx="704850" cy="0"/>
          </a:xfrm>
          <a:custGeom>
            <a:avLst/>
            <a:gdLst/>
            <a:ahLst/>
            <a:cxnLst/>
            <a:rect l="l" t="t" r="r" b="b"/>
            <a:pathLst>
              <a:path w="704850">
                <a:moveTo>
                  <a:pt x="0" y="0"/>
                </a:moveTo>
                <a:lnTo>
                  <a:pt x="704850" y="0"/>
                </a:lnTo>
              </a:path>
            </a:pathLst>
          </a:custGeom>
          <a:ln w="5079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bk object 315"/>
          <p:cNvSpPr/>
          <p:nvPr/>
        </p:nvSpPr>
        <p:spPr>
          <a:xfrm>
            <a:off x="5922009" y="635444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bk object 316"/>
          <p:cNvSpPr/>
          <p:nvPr/>
        </p:nvSpPr>
        <p:spPr>
          <a:xfrm>
            <a:off x="5939790" y="6392545"/>
            <a:ext cx="671830" cy="0"/>
          </a:xfrm>
          <a:custGeom>
            <a:avLst/>
            <a:gdLst/>
            <a:ahLst/>
            <a:cxnLst/>
            <a:rect l="l" t="t" r="r" b="b"/>
            <a:pathLst>
              <a:path w="671829">
                <a:moveTo>
                  <a:pt x="0" y="0"/>
                </a:moveTo>
                <a:lnTo>
                  <a:pt x="67183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bk object 317"/>
          <p:cNvSpPr/>
          <p:nvPr/>
        </p:nvSpPr>
        <p:spPr>
          <a:xfrm>
            <a:off x="5938520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bk object 318"/>
          <p:cNvSpPr/>
          <p:nvPr/>
        </p:nvSpPr>
        <p:spPr>
          <a:xfrm>
            <a:off x="661161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bk object 319"/>
          <p:cNvSpPr/>
          <p:nvPr/>
        </p:nvSpPr>
        <p:spPr>
          <a:xfrm>
            <a:off x="5937250" y="6388734"/>
            <a:ext cx="676910" cy="0"/>
          </a:xfrm>
          <a:custGeom>
            <a:avLst/>
            <a:gdLst/>
            <a:ahLst/>
            <a:cxnLst/>
            <a:rect l="l" t="t" r="r" b="b"/>
            <a:pathLst>
              <a:path w="676909">
                <a:moveTo>
                  <a:pt x="0" y="0"/>
                </a:moveTo>
                <a:lnTo>
                  <a:pt x="676909" y="0"/>
                </a:lnTo>
              </a:path>
            </a:pathLst>
          </a:custGeom>
          <a:ln w="3810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bk object 320"/>
          <p:cNvSpPr/>
          <p:nvPr/>
        </p:nvSpPr>
        <p:spPr>
          <a:xfrm>
            <a:off x="5935979" y="6386195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45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bk object 321"/>
          <p:cNvSpPr/>
          <p:nvPr/>
        </p:nvSpPr>
        <p:spPr>
          <a:xfrm>
            <a:off x="661543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bk object 322"/>
          <p:cNvSpPr/>
          <p:nvPr/>
        </p:nvSpPr>
        <p:spPr>
          <a:xfrm>
            <a:off x="5933440" y="6382384"/>
            <a:ext cx="684530" cy="0"/>
          </a:xfrm>
          <a:custGeom>
            <a:avLst/>
            <a:gdLst/>
            <a:ahLst/>
            <a:cxnLst/>
            <a:rect l="l" t="t" r="r" b="b"/>
            <a:pathLst>
              <a:path w="684529">
                <a:moveTo>
                  <a:pt x="0" y="0"/>
                </a:moveTo>
                <a:lnTo>
                  <a:pt x="684530" y="0"/>
                </a:lnTo>
              </a:path>
            </a:pathLst>
          </a:custGeom>
          <a:ln w="3810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bk object 323"/>
          <p:cNvSpPr/>
          <p:nvPr/>
        </p:nvSpPr>
        <p:spPr>
          <a:xfrm>
            <a:off x="5932170" y="6379845"/>
            <a:ext cx="687070" cy="0"/>
          </a:xfrm>
          <a:custGeom>
            <a:avLst/>
            <a:gdLst/>
            <a:ahLst/>
            <a:cxnLst/>
            <a:rect l="l" t="t" r="r" b="b"/>
            <a:pathLst>
              <a:path w="687070">
                <a:moveTo>
                  <a:pt x="0" y="0"/>
                </a:moveTo>
                <a:lnTo>
                  <a:pt x="68707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bk object 324"/>
          <p:cNvSpPr/>
          <p:nvPr/>
        </p:nvSpPr>
        <p:spPr>
          <a:xfrm>
            <a:off x="593090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bk object 325"/>
          <p:cNvSpPr/>
          <p:nvPr/>
        </p:nvSpPr>
        <p:spPr>
          <a:xfrm>
            <a:off x="5930900" y="6377304"/>
            <a:ext cx="689610" cy="0"/>
          </a:xfrm>
          <a:custGeom>
            <a:avLst/>
            <a:gdLst/>
            <a:ahLst/>
            <a:cxnLst/>
            <a:rect l="l" t="t" r="r" b="b"/>
            <a:pathLst>
              <a:path w="689609">
                <a:moveTo>
                  <a:pt x="0" y="0"/>
                </a:moveTo>
                <a:lnTo>
                  <a:pt x="68960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bk object 326"/>
          <p:cNvSpPr/>
          <p:nvPr/>
        </p:nvSpPr>
        <p:spPr>
          <a:xfrm>
            <a:off x="661924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bk object 327"/>
          <p:cNvSpPr/>
          <p:nvPr/>
        </p:nvSpPr>
        <p:spPr>
          <a:xfrm>
            <a:off x="5929629" y="6375400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bk object 328"/>
          <p:cNvSpPr/>
          <p:nvPr/>
        </p:nvSpPr>
        <p:spPr>
          <a:xfrm>
            <a:off x="5955029" y="641286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bk object 329"/>
          <p:cNvSpPr/>
          <p:nvPr/>
        </p:nvSpPr>
        <p:spPr>
          <a:xfrm>
            <a:off x="5953759" y="6411595"/>
            <a:ext cx="643890" cy="0"/>
          </a:xfrm>
          <a:custGeom>
            <a:avLst/>
            <a:gdLst/>
            <a:ahLst/>
            <a:cxnLst/>
            <a:rect l="l" t="t" r="r" b="b"/>
            <a:pathLst>
              <a:path w="643890">
                <a:moveTo>
                  <a:pt x="0" y="0"/>
                </a:moveTo>
                <a:lnTo>
                  <a:pt x="64388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bk object 330"/>
          <p:cNvSpPr/>
          <p:nvPr/>
        </p:nvSpPr>
        <p:spPr>
          <a:xfrm>
            <a:off x="5952490" y="641032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3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bk object 331"/>
          <p:cNvSpPr/>
          <p:nvPr/>
        </p:nvSpPr>
        <p:spPr>
          <a:xfrm>
            <a:off x="5951220" y="64084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bk object 332"/>
          <p:cNvSpPr/>
          <p:nvPr/>
        </p:nvSpPr>
        <p:spPr>
          <a:xfrm>
            <a:off x="6598919" y="64084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bk object 333"/>
          <p:cNvSpPr/>
          <p:nvPr/>
        </p:nvSpPr>
        <p:spPr>
          <a:xfrm>
            <a:off x="5949950" y="6407150"/>
            <a:ext cx="651510" cy="0"/>
          </a:xfrm>
          <a:custGeom>
            <a:avLst/>
            <a:gdLst/>
            <a:ahLst/>
            <a:cxnLst/>
            <a:rect l="l" t="t" r="r" b="b"/>
            <a:pathLst>
              <a:path w="651509">
                <a:moveTo>
                  <a:pt x="0" y="0"/>
                </a:moveTo>
                <a:lnTo>
                  <a:pt x="65150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bk object 334"/>
          <p:cNvSpPr/>
          <p:nvPr/>
        </p:nvSpPr>
        <p:spPr>
          <a:xfrm>
            <a:off x="5948679" y="6405245"/>
            <a:ext cx="654050" cy="0"/>
          </a:xfrm>
          <a:custGeom>
            <a:avLst/>
            <a:gdLst/>
            <a:ahLst/>
            <a:cxnLst/>
            <a:rect l="l" t="t" r="r" b="b"/>
            <a:pathLst>
              <a:path w="654050">
                <a:moveTo>
                  <a:pt x="0" y="0"/>
                </a:moveTo>
                <a:lnTo>
                  <a:pt x="65405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bk object 335"/>
          <p:cNvSpPr/>
          <p:nvPr/>
        </p:nvSpPr>
        <p:spPr>
          <a:xfrm>
            <a:off x="5947409" y="6403975"/>
            <a:ext cx="656590" cy="0"/>
          </a:xfrm>
          <a:custGeom>
            <a:avLst/>
            <a:gdLst/>
            <a:ahLst/>
            <a:cxnLst/>
            <a:rect l="l" t="t" r="r" b="b"/>
            <a:pathLst>
              <a:path w="656590">
                <a:moveTo>
                  <a:pt x="0" y="0"/>
                </a:moveTo>
                <a:lnTo>
                  <a:pt x="65658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bk object 336"/>
          <p:cNvSpPr/>
          <p:nvPr/>
        </p:nvSpPr>
        <p:spPr>
          <a:xfrm>
            <a:off x="5946140" y="64020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bk object 337"/>
          <p:cNvSpPr/>
          <p:nvPr/>
        </p:nvSpPr>
        <p:spPr>
          <a:xfrm>
            <a:off x="6604000" y="64020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bk object 338"/>
          <p:cNvSpPr/>
          <p:nvPr/>
        </p:nvSpPr>
        <p:spPr>
          <a:xfrm>
            <a:off x="5944870" y="6400800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7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bk object 339"/>
          <p:cNvSpPr/>
          <p:nvPr/>
        </p:nvSpPr>
        <p:spPr>
          <a:xfrm>
            <a:off x="5943600" y="6398895"/>
            <a:ext cx="664210" cy="0"/>
          </a:xfrm>
          <a:custGeom>
            <a:avLst/>
            <a:gdLst/>
            <a:ahLst/>
            <a:cxnLst/>
            <a:rect l="l" t="t" r="r" b="b"/>
            <a:pathLst>
              <a:path w="664209">
                <a:moveTo>
                  <a:pt x="0" y="0"/>
                </a:moveTo>
                <a:lnTo>
                  <a:pt x="66420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bk object 340"/>
          <p:cNvSpPr/>
          <p:nvPr/>
        </p:nvSpPr>
        <p:spPr>
          <a:xfrm>
            <a:off x="594232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bk object 341"/>
          <p:cNvSpPr/>
          <p:nvPr/>
        </p:nvSpPr>
        <p:spPr>
          <a:xfrm>
            <a:off x="660780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bk object 342"/>
          <p:cNvSpPr/>
          <p:nvPr/>
        </p:nvSpPr>
        <p:spPr>
          <a:xfrm>
            <a:off x="5941059" y="6396354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bk object 343"/>
          <p:cNvSpPr/>
          <p:nvPr/>
        </p:nvSpPr>
        <p:spPr>
          <a:xfrm>
            <a:off x="5941059" y="6394450"/>
            <a:ext cx="669290" cy="0"/>
          </a:xfrm>
          <a:custGeom>
            <a:avLst/>
            <a:gdLst/>
            <a:ahLst/>
            <a:cxnLst/>
            <a:rect l="l" t="t" r="r" b="b"/>
            <a:pathLst>
              <a:path w="669290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bk object 344"/>
          <p:cNvSpPr/>
          <p:nvPr/>
        </p:nvSpPr>
        <p:spPr>
          <a:xfrm>
            <a:off x="5972809" y="6432550"/>
            <a:ext cx="605790" cy="0"/>
          </a:xfrm>
          <a:custGeom>
            <a:avLst/>
            <a:gdLst/>
            <a:ahLst/>
            <a:cxnLst/>
            <a:rect l="l" t="t" r="r" b="b"/>
            <a:pathLst>
              <a:path w="605790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bk object 345"/>
          <p:cNvSpPr/>
          <p:nvPr/>
        </p:nvSpPr>
        <p:spPr>
          <a:xfrm>
            <a:off x="5971540" y="6430645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33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bk object 346"/>
          <p:cNvSpPr/>
          <p:nvPr/>
        </p:nvSpPr>
        <p:spPr>
          <a:xfrm>
            <a:off x="5969000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bk object 347"/>
          <p:cNvSpPr/>
          <p:nvPr/>
        </p:nvSpPr>
        <p:spPr>
          <a:xfrm>
            <a:off x="6581140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bk object 348"/>
          <p:cNvSpPr/>
          <p:nvPr/>
        </p:nvSpPr>
        <p:spPr>
          <a:xfrm>
            <a:off x="5967729" y="6428104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bk object 349"/>
          <p:cNvSpPr/>
          <p:nvPr/>
        </p:nvSpPr>
        <p:spPr>
          <a:xfrm>
            <a:off x="5966459" y="6426200"/>
            <a:ext cx="618490" cy="0"/>
          </a:xfrm>
          <a:custGeom>
            <a:avLst/>
            <a:gdLst/>
            <a:ahLst/>
            <a:cxnLst/>
            <a:rect l="l" t="t" r="r" b="b"/>
            <a:pathLst>
              <a:path w="618490">
                <a:moveTo>
                  <a:pt x="0" y="0"/>
                </a:moveTo>
                <a:lnTo>
                  <a:pt x="6184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bk object 350"/>
          <p:cNvSpPr/>
          <p:nvPr/>
        </p:nvSpPr>
        <p:spPr>
          <a:xfrm>
            <a:off x="5965190" y="642429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3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bk object 351"/>
          <p:cNvSpPr/>
          <p:nvPr/>
        </p:nvSpPr>
        <p:spPr>
          <a:xfrm>
            <a:off x="5962650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bk object 352"/>
          <p:cNvSpPr/>
          <p:nvPr/>
        </p:nvSpPr>
        <p:spPr>
          <a:xfrm>
            <a:off x="6587490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bk object 353"/>
          <p:cNvSpPr/>
          <p:nvPr/>
        </p:nvSpPr>
        <p:spPr>
          <a:xfrm>
            <a:off x="5961379" y="6421754"/>
            <a:ext cx="628650" cy="0"/>
          </a:xfrm>
          <a:custGeom>
            <a:avLst/>
            <a:gdLst/>
            <a:ahLst/>
            <a:cxnLst/>
            <a:rect l="l" t="t" r="r" b="b"/>
            <a:pathLst>
              <a:path w="628650">
                <a:moveTo>
                  <a:pt x="0" y="0"/>
                </a:moveTo>
                <a:lnTo>
                  <a:pt x="6286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bk object 354"/>
          <p:cNvSpPr/>
          <p:nvPr/>
        </p:nvSpPr>
        <p:spPr>
          <a:xfrm>
            <a:off x="5960109" y="6419850"/>
            <a:ext cx="631190" cy="0"/>
          </a:xfrm>
          <a:custGeom>
            <a:avLst/>
            <a:gdLst/>
            <a:ahLst/>
            <a:cxnLst/>
            <a:rect l="l" t="t" r="r" b="b"/>
            <a:pathLst>
              <a:path w="631190">
                <a:moveTo>
                  <a:pt x="0" y="0"/>
                </a:moveTo>
                <a:lnTo>
                  <a:pt x="6311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bk object 355"/>
          <p:cNvSpPr/>
          <p:nvPr/>
        </p:nvSpPr>
        <p:spPr>
          <a:xfrm>
            <a:off x="5958840" y="641794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3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bk object 356"/>
          <p:cNvSpPr/>
          <p:nvPr/>
        </p:nvSpPr>
        <p:spPr>
          <a:xfrm>
            <a:off x="5957570" y="6416675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bk object 357"/>
          <p:cNvSpPr/>
          <p:nvPr/>
        </p:nvSpPr>
        <p:spPr>
          <a:xfrm>
            <a:off x="5956300" y="64147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bk object 358"/>
          <p:cNvSpPr/>
          <p:nvPr/>
        </p:nvSpPr>
        <p:spPr>
          <a:xfrm>
            <a:off x="6593840" y="64147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bk object 359"/>
          <p:cNvSpPr/>
          <p:nvPr/>
        </p:nvSpPr>
        <p:spPr>
          <a:xfrm>
            <a:off x="5955029" y="6414134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bk object 360"/>
          <p:cNvSpPr/>
          <p:nvPr/>
        </p:nvSpPr>
        <p:spPr>
          <a:xfrm>
            <a:off x="5995670" y="645160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40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bk object 361"/>
          <p:cNvSpPr/>
          <p:nvPr/>
        </p:nvSpPr>
        <p:spPr>
          <a:xfrm>
            <a:off x="5993129" y="6449695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bk object 362"/>
          <p:cNvSpPr/>
          <p:nvPr/>
        </p:nvSpPr>
        <p:spPr>
          <a:xfrm>
            <a:off x="599059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bk object 363"/>
          <p:cNvSpPr/>
          <p:nvPr/>
        </p:nvSpPr>
        <p:spPr>
          <a:xfrm>
            <a:off x="655955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bk object 364"/>
          <p:cNvSpPr/>
          <p:nvPr/>
        </p:nvSpPr>
        <p:spPr>
          <a:xfrm>
            <a:off x="5989320" y="6447154"/>
            <a:ext cx="574040" cy="0"/>
          </a:xfrm>
          <a:custGeom>
            <a:avLst/>
            <a:gdLst/>
            <a:ahLst/>
            <a:cxnLst/>
            <a:rect l="l" t="t" r="r" b="b"/>
            <a:pathLst>
              <a:path w="574040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bk object 365"/>
          <p:cNvSpPr/>
          <p:nvPr/>
        </p:nvSpPr>
        <p:spPr>
          <a:xfrm>
            <a:off x="5988050" y="6445250"/>
            <a:ext cx="576580" cy="0"/>
          </a:xfrm>
          <a:custGeom>
            <a:avLst/>
            <a:gdLst/>
            <a:ahLst/>
            <a:cxnLst/>
            <a:rect l="l" t="t" r="r" b="b"/>
            <a:pathLst>
              <a:path w="576579">
                <a:moveTo>
                  <a:pt x="0" y="0"/>
                </a:moveTo>
                <a:lnTo>
                  <a:pt x="57657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bk object 366"/>
          <p:cNvSpPr/>
          <p:nvPr/>
        </p:nvSpPr>
        <p:spPr>
          <a:xfrm>
            <a:off x="5985509" y="644334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90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bk object 367"/>
          <p:cNvSpPr/>
          <p:nvPr/>
        </p:nvSpPr>
        <p:spPr>
          <a:xfrm>
            <a:off x="598297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bk object 368"/>
          <p:cNvSpPr/>
          <p:nvPr/>
        </p:nvSpPr>
        <p:spPr>
          <a:xfrm>
            <a:off x="656716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bk object 369"/>
          <p:cNvSpPr/>
          <p:nvPr/>
        </p:nvSpPr>
        <p:spPr>
          <a:xfrm>
            <a:off x="5981700" y="6440804"/>
            <a:ext cx="589280" cy="0"/>
          </a:xfrm>
          <a:custGeom>
            <a:avLst/>
            <a:gdLst/>
            <a:ahLst/>
            <a:cxnLst/>
            <a:rect l="l" t="t" r="r" b="b"/>
            <a:pathLst>
              <a:path w="589279">
                <a:moveTo>
                  <a:pt x="0" y="0"/>
                </a:moveTo>
                <a:lnTo>
                  <a:pt x="58927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bk object 370"/>
          <p:cNvSpPr/>
          <p:nvPr/>
        </p:nvSpPr>
        <p:spPr>
          <a:xfrm>
            <a:off x="5979159" y="6438900"/>
            <a:ext cx="593090" cy="0"/>
          </a:xfrm>
          <a:custGeom>
            <a:avLst/>
            <a:gdLst/>
            <a:ahLst/>
            <a:cxnLst/>
            <a:rect l="l" t="t" r="r" b="b"/>
            <a:pathLst>
              <a:path w="593090">
                <a:moveTo>
                  <a:pt x="0" y="0"/>
                </a:moveTo>
                <a:lnTo>
                  <a:pt x="5930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bk object 371"/>
          <p:cNvSpPr/>
          <p:nvPr/>
        </p:nvSpPr>
        <p:spPr>
          <a:xfrm>
            <a:off x="5977890" y="643699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3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bk object 372"/>
          <p:cNvSpPr/>
          <p:nvPr/>
        </p:nvSpPr>
        <p:spPr>
          <a:xfrm>
            <a:off x="597535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bk object 373"/>
          <p:cNvSpPr/>
          <p:nvPr/>
        </p:nvSpPr>
        <p:spPr>
          <a:xfrm>
            <a:off x="657479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bk object 374"/>
          <p:cNvSpPr/>
          <p:nvPr/>
        </p:nvSpPr>
        <p:spPr>
          <a:xfrm>
            <a:off x="5974079" y="6434454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bk object 375"/>
          <p:cNvSpPr/>
          <p:nvPr/>
        </p:nvSpPr>
        <p:spPr>
          <a:xfrm>
            <a:off x="602742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bk object 376"/>
          <p:cNvSpPr/>
          <p:nvPr/>
        </p:nvSpPr>
        <p:spPr>
          <a:xfrm>
            <a:off x="65239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bk object 377"/>
          <p:cNvSpPr/>
          <p:nvPr/>
        </p:nvSpPr>
        <p:spPr>
          <a:xfrm>
            <a:off x="6024879" y="6470650"/>
            <a:ext cx="504190" cy="0"/>
          </a:xfrm>
          <a:custGeom>
            <a:avLst/>
            <a:gdLst/>
            <a:ahLst/>
            <a:cxnLst/>
            <a:rect l="l" t="t" r="r" b="b"/>
            <a:pathLst>
              <a:path w="504190">
                <a:moveTo>
                  <a:pt x="0" y="0"/>
                </a:moveTo>
                <a:lnTo>
                  <a:pt x="50419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bk object 378"/>
          <p:cNvSpPr/>
          <p:nvPr/>
        </p:nvSpPr>
        <p:spPr>
          <a:xfrm>
            <a:off x="6021070" y="6468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bk object 379"/>
          <p:cNvSpPr/>
          <p:nvPr/>
        </p:nvSpPr>
        <p:spPr>
          <a:xfrm>
            <a:off x="6530340" y="6468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bk object 380"/>
          <p:cNvSpPr/>
          <p:nvPr/>
        </p:nvSpPr>
        <p:spPr>
          <a:xfrm>
            <a:off x="6018529" y="6467475"/>
            <a:ext cx="515620" cy="0"/>
          </a:xfrm>
          <a:custGeom>
            <a:avLst/>
            <a:gdLst/>
            <a:ahLst/>
            <a:cxnLst/>
            <a:rect l="l" t="t" r="r" b="b"/>
            <a:pathLst>
              <a:path w="515620">
                <a:moveTo>
                  <a:pt x="0" y="0"/>
                </a:moveTo>
                <a:lnTo>
                  <a:pt x="51562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bk object 381"/>
          <p:cNvSpPr/>
          <p:nvPr/>
        </p:nvSpPr>
        <p:spPr>
          <a:xfrm>
            <a:off x="601725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bk object 382"/>
          <p:cNvSpPr/>
          <p:nvPr/>
        </p:nvSpPr>
        <p:spPr>
          <a:xfrm>
            <a:off x="653415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bk object 383"/>
          <p:cNvSpPr/>
          <p:nvPr/>
        </p:nvSpPr>
        <p:spPr>
          <a:xfrm>
            <a:off x="6014720" y="6464300"/>
            <a:ext cx="523240" cy="0"/>
          </a:xfrm>
          <a:custGeom>
            <a:avLst/>
            <a:gdLst/>
            <a:ahLst/>
            <a:cxnLst/>
            <a:rect l="l" t="t" r="r" b="b"/>
            <a:pathLst>
              <a:path w="523240">
                <a:moveTo>
                  <a:pt x="0" y="0"/>
                </a:moveTo>
                <a:lnTo>
                  <a:pt x="52324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bk object 384"/>
          <p:cNvSpPr/>
          <p:nvPr/>
        </p:nvSpPr>
        <p:spPr>
          <a:xfrm>
            <a:off x="6010909" y="6461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bk object 385"/>
          <p:cNvSpPr/>
          <p:nvPr/>
        </p:nvSpPr>
        <p:spPr>
          <a:xfrm>
            <a:off x="6540500" y="6461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bk object 386"/>
          <p:cNvSpPr/>
          <p:nvPr/>
        </p:nvSpPr>
        <p:spPr>
          <a:xfrm>
            <a:off x="6008370" y="646112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bk object 387"/>
          <p:cNvSpPr/>
          <p:nvPr/>
        </p:nvSpPr>
        <p:spPr>
          <a:xfrm>
            <a:off x="600710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bk object 388"/>
          <p:cNvSpPr/>
          <p:nvPr/>
        </p:nvSpPr>
        <p:spPr>
          <a:xfrm>
            <a:off x="6544309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bk object 389"/>
          <p:cNvSpPr/>
          <p:nvPr/>
        </p:nvSpPr>
        <p:spPr>
          <a:xfrm>
            <a:off x="6004559" y="6457950"/>
            <a:ext cx="543560" cy="0"/>
          </a:xfrm>
          <a:custGeom>
            <a:avLst/>
            <a:gdLst/>
            <a:ahLst/>
            <a:cxnLst/>
            <a:rect l="l" t="t" r="r" b="b"/>
            <a:pathLst>
              <a:path w="543559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bk object 390"/>
          <p:cNvSpPr/>
          <p:nvPr/>
        </p:nvSpPr>
        <p:spPr>
          <a:xfrm>
            <a:off x="6000750" y="6455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bk object 391"/>
          <p:cNvSpPr/>
          <p:nvPr/>
        </p:nvSpPr>
        <p:spPr>
          <a:xfrm>
            <a:off x="6549390" y="6455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bk object 392"/>
          <p:cNvSpPr/>
          <p:nvPr/>
        </p:nvSpPr>
        <p:spPr>
          <a:xfrm>
            <a:off x="5998209" y="6454775"/>
            <a:ext cx="554990" cy="0"/>
          </a:xfrm>
          <a:custGeom>
            <a:avLst/>
            <a:gdLst/>
            <a:ahLst/>
            <a:cxnLst/>
            <a:rect l="l" t="t" r="r" b="b"/>
            <a:pathLst>
              <a:path w="554990">
                <a:moveTo>
                  <a:pt x="0" y="0"/>
                </a:moveTo>
                <a:lnTo>
                  <a:pt x="55498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bk object 393"/>
          <p:cNvSpPr/>
          <p:nvPr/>
        </p:nvSpPr>
        <p:spPr>
          <a:xfrm>
            <a:off x="5996940" y="64528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bk object 394"/>
          <p:cNvSpPr/>
          <p:nvPr/>
        </p:nvSpPr>
        <p:spPr>
          <a:xfrm>
            <a:off x="6553200" y="64528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bk object 395"/>
          <p:cNvSpPr/>
          <p:nvPr/>
        </p:nvSpPr>
        <p:spPr>
          <a:xfrm>
            <a:off x="6066790" y="649287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bk object 396"/>
          <p:cNvSpPr/>
          <p:nvPr/>
        </p:nvSpPr>
        <p:spPr>
          <a:xfrm>
            <a:off x="606425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bk object 397"/>
          <p:cNvSpPr/>
          <p:nvPr/>
        </p:nvSpPr>
        <p:spPr>
          <a:xfrm>
            <a:off x="648589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bk object 398"/>
          <p:cNvSpPr/>
          <p:nvPr/>
        </p:nvSpPr>
        <p:spPr>
          <a:xfrm>
            <a:off x="6061709" y="6489700"/>
            <a:ext cx="430530" cy="0"/>
          </a:xfrm>
          <a:custGeom>
            <a:avLst/>
            <a:gdLst/>
            <a:ahLst/>
            <a:cxnLst/>
            <a:rect l="l" t="t" r="r" b="b"/>
            <a:pathLst>
              <a:path w="430529">
                <a:moveTo>
                  <a:pt x="0" y="0"/>
                </a:moveTo>
                <a:lnTo>
                  <a:pt x="43052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bk object 399"/>
          <p:cNvSpPr/>
          <p:nvPr/>
        </p:nvSpPr>
        <p:spPr>
          <a:xfrm>
            <a:off x="6055359" y="64871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bk object 400"/>
          <p:cNvSpPr/>
          <p:nvPr/>
        </p:nvSpPr>
        <p:spPr>
          <a:xfrm>
            <a:off x="6494779" y="64871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bk object 401"/>
          <p:cNvSpPr/>
          <p:nvPr/>
        </p:nvSpPr>
        <p:spPr>
          <a:xfrm>
            <a:off x="6052820" y="6486525"/>
            <a:ext cx="447040" cy="0"/>
          </a:xfrm>
          <a:custGeom>
            <a:avLst/>
            <a:gdLst/>
            <a:ahLst/>
            <a:cxnLst/>
            <a:rect l="l" t="t" r="r" b="b"/>
            <a:pathLst>
              <a:path w="447039">
                <a:moveTo>
                  <a:pt x="0" y="0"/>
                </a:moveTo>
                <a:lnTo>
                  <a:pt x="44703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bk object 402"/>
          <p:cNvSpPr/>
          <p:nvPr/>
        </p:nvSpPr>
        <p:spPr>
          <a:xfrm>
            <a:off x="605027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bk object 403"/>
          <p:cNvSpPr/>
          <p:nvPr/>
        </p:nvSpPr>
        <p:spPr>
          <a:xfrm>
            <a:off x="649985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bk object 404"/>
          <p:cNvSpPr/>
          <p:nvPr/>
        </p:nvSpPr>
        <p:spPr>
          <a:xfrm>
            <a:off x="6046470" y="6483350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bk object 405"/>
          <p:cNvSpPr/>
          <p:nvPr/>
        </p:nvSpPr>
        <p:spPr>
          <a:xfrm>
            <a:off x="6042659" y="6480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bk object 406"/>
          <p:cNvSpPr/>
          <p:nvPr/>
        </p:nvSpPr>
        <p:spPr>
          <a:xfrm>
            <a:off x="6507480" y="6480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bk object 407"/>
          <p:cNvSpPr/>
          <p:nvPr/>
        </p:nvSpPr>
        <p:spPr>
          <a:xfrm>
            <a:off x="6040120" y="6480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40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bk object 408"/>
          <p:cNvSpPr/>
          <p:nvPr/>
        </p:nvSpPr>
        <p:spPr>
          <a:xfrm>
            <a:off x="603757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bk object 409"/>
          <p:cNvSpPr/>
          <p:nvPr/>
        </p:nvSpPr>
        <p:spPr>
          <a:xfrm>
            <a:off x="6512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bk object 410"/>
          <p:cNvSpPr/>
          <p:nvPr/>
        </p:nvSpPr>
        <p:spPr>
          <a:xfrm>
            <a:off x="6036309" y="6477000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3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bk object 411"/>
          <p:cNvSpPr/>
          <p:nvPr/>
        </p:nvSpPr>
        <p:spPr>
          <a:xfrm>
            <a:off x="6031229" y="64744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bk object 412"/>
          <p:cNvSpPr/>
          <p:nvPr/>
        </p:nvSpPr>
        <p:spPr>
          <a:xfrm>
            <a:off x="6518909" y="64744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bk object 413"/>
          <p:cNvSpPr/>
          <p:nvPr/>
        </p:nvSpPr>
        <p:spPr>
          <a:xfrm>
            <a:off x="6029959" y="6473825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403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bk object 414"/>
          <p:cNvSpPr/>
          <p:nvPr/>
        </p:nvSpPr>
        <p:spPr>
          <a:xfrm>
            <a:off x="6118859" y="651192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bk object 415"/>
          <p:cNvSpPr/>
          <p:nvPr/>
        </p:nvSpPr>
        <p:spPr>
          <a:xfrm>
            <a:off x="6113779" y="6510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69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bk object 416"/>
          <p:cNvSpPr/>
          <p:nvPr/>
        </p:nvSpPr>
        <p:spPr>
          <a:xfrm>
            <a:off x="6436359" y="651001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bk object 417"/>
          <p:cNvSpPr/>
          <p:nvPr/>
        </p:nvSpPr>
        <p:spPr>
          <a:xfrm>
            <a:off x="6109970" y="6508750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bk object 418"/>
          <p:cNvSpPr/>
          <p:nvPr/>
        </p:nvSpPr>
        <p:spPr>
          <a:xfrm>
            <a:off x="610107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bk object 419"/>
          <p:cNvSpPr/>
          <p:nvPr/>
        </p:nvSpPr>
        <p:spPr>
          <a:xfrm>
            <a:off x="6447790" y="65062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bk object 420"/>
          <p:cNvSpPr/>
          <p:nvPr/>
        </p:nvSpPr>
        <p:spPr>
          <a:xfrm>
            <a:off x="6098540" y="650557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bk object 421"/>
          <p:cNvSpPr/>
          <p:nvPr/>
        </p:nvSpPr>
        <p:spPr>
          <a:xfrm>
            <a:off x="6094729" y="650366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bk object 422"/>
          <p:cNvSpPr/>
          <p:nvPr/>
        </p:nvSpPr>
        <p:spPr>
          <a:xfrm>
            <a:off x="6455409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bk object 423"/>
          <p:cNvSpPr/>
          <p:nvPr/>
        </p:nvSpPr>
        <p:spPr>
          <a:xfrm>
            <a:off x="6092190" y="6502400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bk object 424"/>
          <p:cNvSpPr/>
          <p:nvPr/>
        </p:nvSpPr>
        <p:spPr>
          <a:xfrm>
            <a:off x="6084570" y="64998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bk object 425"/>
          <p:cNvSpPr/>
          <p:nvPr/>
        </p:nvSpPr>
        <p:spPr>
          <a:xfrm>
            <a:off x="646557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bk object 426"/>
          <p:cNvSpPr/>
          <p:nvPr/>
        </p:nvSpPr>
        <p:spPr>
          <a:xfrm>
            <a:off x="6082029" y="6499225"/>
            <a:ext cx="389890" cy="0"/>
          </a:xfrm>
          <a:custGeom>
            <a:avLst/>
            <a:gdLst/>
            <a:ahLst/>
            <a:cxnLst/>
            <a:rect l="l" t="t" r="r" b="b"/>
            <a:pathLst>
              <a:path w="389889">
                <a:moveTo>
                  <a:pt x="0" y="0"/>
                </a:moveTo>
                <a:lnTo>
                  <a:pt x="3898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bk object 427"/>
          <p:cNvSpPr/>
          <p:nvPr/>
        </p:nvSpPr>
        <p:spPr>
          <a:xfrm>
            <a:off x="6078220" y="64973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bk object 428"/>
          <p:cNvSpPr/>
          <p:nvPr/>
        </p:nvSpPr>
        <p:spPr>
          <a:xfrm>
            <a:off x="647192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bk object 429"/>
          <p:cNvSpPr/>
          <p:nvPr/>
        </p:nvSpPr>
        <p:spPr>
          <a:xfrm>
            <a:off x="6074409" y="6496050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bk object 430"/>
          <p:cNvSpPr/>
          <p:nvPr/>
        </p:nvSpPr>
        <p:spPr>
          <a:xfrm>
            <a:off x="6069329" y="6493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bk object 431"/>
          <p:cNvSpPr/>
          <p:nvPr/>
        </p:nvSpPr>
        <p:spPr>
          <a:xfrm>
            <a:off x="6480809" y="6493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bk object 432"/>
          <p:cNvSpPr/>
          <p:nvPr/>
        </p:nvSpPr>
        <p:spPr>
          <a:xfrm>
            <a:off x="6231890" y="65316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bk object 433"/>
          <p:cNvSpPr/>
          <p:nvPr/>
        </p:nvSpPr>
        <p:spPr>
          <a:xfrm>
            <a:off x="6313170" y="6531609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80" y="0"/>
                </a:moveTo>
                <a:lnTo>
                  <a:pt x="0" y="0"/>
                </a:lnTo>
                <a:lnTo>
                  <a:pt x="0" y="1270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bk object 434"/>
          <p:cNvSpPr/>
          <p:nvPr/>
        </p:nvSpPr>
        <p:spPr>
          <a:xfrm>
            <a:off x="6220459" y="65309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bk object 435"/>
          <p:cNvSpPr/>
          <p:nvPr/>
        </p:nvSpPr>
        <p:spPr>
          <a:xfrm>
            <a:off x="6202679" y="6529069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80" y="0"/>
                </a:moveTo>
                <a:lnTo>
                  <a:pt x="0" y="0"/>
                </a:lnTo>
                <a:lnTo>
                  <a:pt x="0" y="1269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bk object 436"/>
          <p:cNvSpPr/>
          <p:nvPr/>
        </p:nvSpPr>
        <p:spPr>
          <a:xfrm>
            <a:off x="6342379" y="65290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49" y="0"/>
                </a:moveTo>
                <a:lnTo>
                  <a:pt x="0" y="0"/>
                </a:lnTo>
                <a:lnTo>
                  <a:pt x="0" y="1269"/>
                </a:lnTo>
                <a:lnTo>
                  <a:pt x="6349" y="1269"/>
                </a:lnTo>
                <a:lnTo>
                  <a:pt x="634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bk object 437"/>
          <p:cNvSpPr/>
          <p:nvPr/>
        </p:nvSpPr>
        <p:spPr>
          <a:xfrm>
            <a:off x="6197600" y="6527800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bk object 438"/>
          <p:cNvSpPr/>
          <p:nvPr/>
        </p:nvSpPr>
        <p:spPr>
          <a:xfrm>
            <a:off x="6181090" y="6525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bk object 439"/>
          <p:cNvSpPr/>
          <p:nvPr/>
        </p:nvSpPr>
        <p:spPr>
          <a:xfrm>
            <a:off x="636905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bk object 440"/>
          <p:cNvSpPr/>
          <p:nvPr/>
        </p:nvSpPr>
        <p:spPr>
          <a:xfrm>
            <a:off x="6168390" y="6524625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bk object 441"/>
          <p:cNvSpPr/>
          <p:nvPr/>
        </p:nvSpPr>
        <p:spPr>
          <a:xfrm>
            <a:off x="6164579" y="652271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bk object 442"/>
          <p:cNvSpPr/>
          <p:nvPr/>
        </p:nvSpPr>
        <p:spPr>
          <a:xfrm>
            <a:off x="6383020" y="65227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bk object 443"/>
          <p:cNvSpPr/>
          <p:nvPr/>
        </p:nvSpPr>
        <p:spPr>
          <a:xfrm>
            <a:off x="6159500" y="6521450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>
                <a:moveTo>
                  <a:pt x="0" y="0"/>
                </a:moveTo>
                <a:lnTo>
                  <a:pt x="2362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bk object 444"/>
          <p:cNvSpPr/>
          <p:nvPr/>
        </p:nvSpPr>
        <p:spPr>
          <a:xfrm>
            <a:off x="6148070" y="65189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bk object 445"/>
          <p:cNvSpPr/>
          <p:nvPr/>
        </p:nvSpPr>
        <p:spPr>
          <a:xfrm>
            <a:off x="6402070" y="6518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bk object 446"/>
          <p:cNvSpPr/>
          <p:nvPr/>
        </p:nvSpPr>
        <p:spPr>
          <a:xfrm>
            <a:off x="6142990" y="651827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bk object 447"/>
          <p:cNvSpPr/>
          <p:nvPr/>
        </p:nvSpPr>
        <p:spPr>
          <a:xfrm>
            <a:off x="6135370" y="6516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bk object 448"/>
          <p:cNvSpPr/>
          <p:nvPr/>
        </p:nvSpPr>
        <p:spPr>
          <a:xfrm>
            <a:off x="6412229" y="651636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bk object 449"/>
          <p:cNvSpPr/>
          <p:nvPr/>
        </p:nvSpPr>
        <p:spPr>
          <a:xfrm>
            <a:off x="6132829" y="6515100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bk object 450"/>
          <p:cNvSpPr/>
          <p:nvPr/>
        </p:nvSpPr>
        <p:spPr>
          <a:xfrm>
            <a:off x="6123940" y="65125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bk object 451"/>
          <p:cNvSpPr/>
          <p:nvPr/>
        </p:nvSpPr>
        <p:spPr>
          <a:xfrm>
            <a:off x="6426200" y="6512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bk object 452"/>
          <p:cNvSpPr/>
          <p:nvPr/>
        </p:nvSpPr>
        <p:spPr>
          <a:xfrm>
            <a:off x="6150609" y="6165850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bk object 453"/>
          <p:cNvSpPr/>
          <p:nvPr/>
        </p:nvSpPr>
        <p:spPr>
          <a:xfrm>
            <a:off x="6155690" y="616394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bk object 454"/>
          <p:cNvSpPr/>
          <p:nvPr/>
        </p:nvSpPr>
        <p:spPr>
          <a:xfrm>
            <a:off x="6160770" y="6162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bk object 455"/>
          <p:cNvSpPr/>
          <p:nvPr/>
        </p:nvSpPr>
        <p:spPr>
          <a:xfrm>
            <a:off x="6388100" y="6162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bk object 456"/>
          <p:cNvSpPr/>
          <p:nvPr/>
        </p:nvSpPr>
        <p:spPr>
          <a:xfrm>
            <a:off x="6172200" y="616140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bk object 457"/>
          <p:cNvSpPr/>
          <p:nvPr/>
        </p:nvSpPr>
        <p:spPr>
          <a:xfrm>
            <a:off x="6176009" y="6159500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bk object 458"/>
          <p:cNvSpPr/>
          <p:nvPr/>
        </p:nvSpPr>
        <p:spPr>
          <a:xfrm>
            <a:off x="6182359" y="615759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bk object 459"/>
          <p:cNvSpPr/>
          <p:nvPr/>
        </p:nvSpPr>
        <p:spPr>
          <a:xfrm>
            <a:off x="6188709" y="61556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bk object 460"/>
          <p:cNvSpPr/>
          <p:nvPr/>
        </p:nvSpPr>
        <p:spPr>
          <a:xfrm>
            <a:off x="6363970" y="6155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bk object 461"/>
          <p:cNvSpPr/>
          <p:nvPr/>
        </p:nvSpPr>
        <p:spPr>
          <a:xfrm>
            <a:off x="6201409" y="615505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bk object 462"/>
          <p:cNvSpPr/>
          <p:nvPr/>
        </p:nvSpPr>
        <p:spPr>
          <a:xfrm>
            <a:off x="6207759" y="6153150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bk object 463"/>
          <p:cNvSpPr/>
          <p:nvPr/>
        </p:nvSpPr>
        <p:spPr>
          <a:xfrm>
            <a:off x="6214109" y="615124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bk object 464"/>
          <p:cNvSpPr/>
          <p:nvPr/>
        </p:nvSpPr>
        <p:spPr>
          <a:xfrm>
            <a:off x="6223000" y="61493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bk object 465"/>
          <p:cNvSpPr/>
          <p:nvPr/>
        </p:nvSpPr>
        <p:spPr>
          <a:xfrm>
            <a:off x="6315709" y="614934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7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bk object 466"/>
          <p:cNvSpPr/>
          <p:nvPr/>
        </p:nvSpPr>
        <p:spPr>
          <a:xfrm>
            <a:off x="6250940" y="614807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bk object 467"/>
          <p:cNvSpPr/>
          <p:nvPr/>
        </p:nvSpPr>
        <p:spPr>
          <a:xfrm>
            <a:off x="6096000" y="618934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bk object 468"/>
          <p:cNvSpPr/>
          <p:nvPr/>
        </p:nvSpPr>
        <p:spPr>
          <a:xfrm>
            <a:off x="6098540" y="6187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bk object 469"/>
          <p:cNvSpPr/>
          <p:nvPr/>
        </p:nvSpPr>
        <p:spPr>
          <a:xfrm>
            <a:off x="6456679" y="6187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bk object 470"/>
          <p:cNvSpPr/>
          <p:nvPr/>
        </p:nvSpPr>
        <p:spPr>
          <a:xfrm>
            <a:off x="6102350" y="6186804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bk object 471"/>
          <p:cNvSpPr/>
          <p:nvPr/>
        </p:nvSpPr>
        <p:spPr>
          <a:xfrm>
            <a:off x="6104890" y="6185534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bk object 472"/>
          <p:cNvSpPr/>
          <p:nvPr/>
        </p:nvSpPr>
        <p:spPr>
          <a:xfrm>
            <a:off x="6107429" y="6183629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bk object 473"/>
          <p:cNvSpPr/>
          <p:nvPr/>
        </p:nvSpPr>
        <p:spPr>
          <a:xfrm>
            <a:off x="6109970" y="6181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bk object 474"/>
          <p:cNvSpPr/>
          <p:nvPr/>
        </p:nvSpPr>
        <p:spPr>
          <a:xfrm>
            <a:off x="6442709" y="6181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bk object 475"/>
          <p:cNvSpPr/>
          <p:nvPr/>
        </p:nvSpPr>
        <p:spPr>
          <a:xfrm>
            <a:off x="6115050" y="6180454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bk object 476"/>
          <p:cNvSpPr/>
          <p:nvPr/>
        </p:nvSpPr>
        <p:spPr>
          <a:xfrm>
            <a:off x="6118859" y="617855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bk object 477"/>
          <p:cNvSpPr/>
          <p:nvPr/>
        </p:nvSpPr>
        <p:spPr>
          <a:xfrm>
            <a:off x="6121400" y="61766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bk object 478"/>
          <p:cNvSpPr/>
          <p:nvPr/>
        </p:nvSpPr>
        <p:spPr>
          <a:xfrm>
            <a:off x="6125209" y="6174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bk object 479"/>
          <p:cNvSpPr/>
          <p:nvPr/>
        </p:nvSpPr>
        <p:spPr>
          <a:xfrm>
            <a:off x="6428740" y="6174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bk object 480"/>
          <p:cNvSpPr/>
          <p:nvPr/>
        </p:nvSpPr>
        <p:spPr>
          <a:xfrm>
            <a:off x="6130290" y="6174104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bk object 481"/>
          <p:cNvSpPr/>
          <p:nvPr/>
        </p:nvSpPr>
        <p:spPr>
          <a:xfrm>
            <a:off x="6134100" y="617220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bk object 482"/>
          <p:cNvSpPr/>
          <p:nvPr/>
        </p:nvSpPr>
        <p:spPr>
          <a:xfrm>
            <a:off x="6136640" y="617029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bk object 483"/>
          <p:cNvSpPr/>
          <p:nvPr/>
        </p:nvSpPr>
        <p:spPr>
          <a:xfrm>
            <a:off x="6140450" y="6168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bk object 484"/>
          <p:cNvSpPr/>
          <p:nvPr/>
        </p:nvSpPr>
        <p:spPr>
          <a:xfrm>
            <a:off x="6412229" y="6168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bk object 485"/>
          <p:cNvSpPr/>
          <p:nvPr/>
        </p:nvSpPr>
        <p:spPr>
          <a:xfrm>
            <a:off x="6148070" y="616775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bk object 486"/>
          <p:cNvSpPr/>
          <p:nvPr/>
        </p:nvSpPr>
        <p:spPr>
          <a:xfrm>
            <a:off x="6064250" y="6210934"/>
            <a:ext cx="427990" cy="0"/>
          </a:xfrm>
          <a:custGeom>
            <a:avLst/>
            <a:gdLst/>
            <a:ahLst/>
            <a:cxnLst/>
            <a:rect l="l" t="t" r="r" b="b"/>
            <a:pathLst>
              <a:path w="427989">
                <a:moveTo>
                  <a:pt x="0" y="0"/>
                </a:moveTo>
                <a:lnTo>
                  <a:pt x="42798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bk object 487"/>
          <p:cNvSpPr/>
          <p:nvPr/>
        </p:nvSpPr>
        <p:spPr>
          <a:xfrm>
            <a:off x="6066790" y="6209029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bk object 488"/>
          <p:cNvSpPr/>
          <p:nvPr/>
        </p:nvSpPr>
        <p:spPr>
          <a:xfrm>
            <a:off x="6068059" y="6206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bk object 489"/>
          <p:cNvSpPr/>
          <p:nvPr/>
        </p:nvSpPr>
        <p:spPr>
          <a:xfrm>
            <a:off x="6487159" y="6206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bk object 490"/>
          <p:cNvSpPr/>
          <p:nvPr/>
        </p:nvSpPr>
        <p:spPr>
          <a:xfrm>
            <a:off x="6071870" y="6205854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bk object 491"/>
          <p:cNvSpPr/>
          <p:nvPr/>
        </p:nvSpPr>
        <p:spPr>
          <a:xfrm>
            <a:off x="6073140" y="6204584"/>
            <a:ext cx="410209" cy="0"/>
          </a:xfrm>
          <a:custGeom>
            <a:avLst/>
            <a:gdLst/>
            <a:ahLst/>
            <a:cxnLst/>
            <a:rect l="l" t="t" r="r" b="b"/>
            <a:pathLst>
              <a:path w="410210">
                <a:moveTo>
                  <a:pt x="0" y="0"/>
                </a:moveTo>
                <a:lnTo>
                  <a:pt x="41021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bk object 492"/>
          <p:cNvSpPr/>
          <p:nvPr/>
        </p:nvSpPr>
        <p:spPr>
          <a:xfrm>
            <a:off x="6075679" y="6202679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>
                <a:moveTo>
                  <a:pt x="0" y="0"/>
                </a:moveTo>
                <a:lnTo>
                  <a:pt x="4064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bk object 493"/>
          <p:cNvSpPr/>
          <p:nvPr/>
        </p:nvSpPr>
        <p:spPr>
          <a:xfrm>
            <a:off x="6076950" y="6200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bk object 494"/>
          <p:cNvSpPr/>
          <p:nvPr/>
        </p:nvSpPr>
        <p:spPr>
          <a:xfrm>
            <a:off x="6478270" y="6200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bk object 495"/>
          <p:cNvSpPr/>
          <p:nvPr/>
        </p:nvSpPr>
        <p:spPr>
          <a:xfrm>
            <a:off x="6082029" y="6199504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bk object 496"/>
          <p:cNvSpPr/>
          <p:nvPr/>
        </p:nvSpPr>
        <p:spPr>
          <a:xfrm>
            <a:off x="6083300" y="6198234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bk object 497"/>
          <p:cNvSpPr/>
          <p:nvPr/>
        </p:nvSpPr>
        <p:spPr>
          <a:xfrm>
            <a:off x="6085840" y="6196329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bk object 498"/>
          <p:cNvSpPr/>
          <p:nvPr/>
        </p:nvSpPr>
        <p:spPr>
          <a:xfrm>
            <a:off x="6087109" y="6193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bk object 499"/>
          <p:cNvSpPr/>
          <p:nvPr/>
        </p:nvSpPr>
        <p:spPr>
          <a:xfrm>
            <a:off x="6468109" y="6193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bk object 500"/>
          <p:cNvSpPr/>
          <p:nvPr/>
        </p:nvSpPr>
        <p:spPr>
          <a:xfrm>
            <a:off x="6092190" y="6193154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bk object 501"/>
          <p:cNvSpPr/>
          <p:nvPr/>
        </p:nvSpPr>
        <p:spPr>
          <a:xfrm>
            <a:off x="6093459" y="6191884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bk object 502"/>
          <p:cNvSpPr/>
          <p:nvPr/>
        </p:nvSpPr>
        <p:spPr>
          <a:xfrm>
            <a:off x="6096000" y="619061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bk object 503"/>
          <p:cNvSpPr/>
          <p:nvPr/>
        </p:nvSpPr>
        <p:spPr>
          <a:xfrm>
            <a:off x="6038850" y="62318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bk object 504"/>
          <p:cNvSpPr/>
          <p:nvPr/>
        </p:nvSpPr>
        <p:spPr>
          <a:xfrm>
            <a:off x="6518909" y="62318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bk object 505"/>
          <p:cNvSpPr/>
          <p:nvPr/>
        </p:nvSpPr>
        <p:spPr>
          <a:xfrm>
            <a:off x="6041390" y="6231254"/>
            <a:ext cx="476250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bk object 506"/>
          <p:cNvSpPr/>
          <p:nvPr/>
        </p:nvSpPr>
        <p:spPr>
          <a:xfrm>
            <a:off x="6042659" y="6229984"/>
            <a:ext cx="473709" cy="0"/>
          </a:xfrm>
          <a:custGeom>
            <a:avLst/>
            <a:gdLst/>
            <a:ahLst/>
            <a:cxnLst/>
            <a:rect l="l" t="t" r="r" b="b"/>
            <a:pathLst>
              <a:path w="473709">
                <a:moveTo>
                  <a:pt x="0" y="0"/>
                </a:moveTo>
                <a:lnTo>
                  <a:pt x="47371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bk object 507"/>
          <p:cNvSpPr/>
          <p:nvPr/>
        </p:nvSpPr>
        <p:spPr>
          <a:xfrm>
            <a:off x="6043929" y="6228079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bk object 508"/>
          <p:cNvSpPr/>
          <p:nvPr/>
        </p:nvSpPr>
        <p:spPr>
          <a:xfrm>
            <a:off x="6045200" y="62255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bk object 509"/>
          <p:cNvSpPr/>
          <p:nvPr/>
        </p:nvSpPr>
        <p:spPr>
          <a:xfrm>
            <a:off x="6511290" y="62255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bk object 510"/>
          <p:cNvSpPr/>
          <p:nvPr/>
        </p:nvSpPr>
        <p:spPr>
          <a:xfrm>
            <a:off x="6047740" y="6224904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bk object 511"/>
          <p:cNvSpPr/>
          <p:nvPr/>
        </p:nvSpPr>
        <p:spPr>
          <a:xfrm>
            <a:off x="6049009" y="622363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40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bk object 512"/>
          <p:cNvSpPr/>
          <p:nvPr/>
        </p:nvSpPr>
        <p:spPr>
          <a:xfrm>
            <a:off x="6050279" y="6221729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bk object 513"/>
          <p:cNvSpPr/>
          <p:nvPr/>
        </p:nvSpPr>
        <p:spPr>
          <a:xfrm>
            <a:off x="6051550" y="6219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bk object 514"/>
          <p:cNvSpPr/>
          <p:nvPr/>
        </p:nvSpPr>
        <p:spPr>
          <a:xfrm>
            <a:off x="6504940" y="6219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bk object 515"/>
          <p:cNvSpPr/>
          <p:nvPr/>
        </p:nvSpPr>
        <p:spPr>
          <a:xfrm>
            <a:off x="6054090" y="6218554"/>
            <a:ext cx="448309" cy="0"/>
          </a:xfrm>
          <a:custGeom>
            <a:avLst/>
            <a:gdLst/>
            <a:ahLst/>
            <a:cxnLst/>
            <a:rect l="l" t="t" r="r" b="b"/>
            <a:pathLst>
              <a:path w="448309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bk object 516"/>
          <p:cNvSpPr/>
          <p:nvPr/>
        </p:nvSpPr>
        <p:spPr>
          <a:xfrm>
            <a:off x="6056629" y="621728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bk object 517"/>
          <p:cNvSpPr/>
          <p:nvPr/>
        </p:nvSpPr>
        <p:spPr>
          <a:xfrm>
            <a:off x="6057900" y="6215379"/>
            <a:ext cx="441959" cy="0"/>
          </a:xfrm>
          <a:custGeom>
            <a:avLst/>
            <a:gdLst/>
            <a:ahLst/>
            <a:cxnLst/>
            <a:rect l="l" t="t" r="r" b="b"/>
            <a:pathLst>
              <a:path w="441960">
                <a:moveTo>
                  <a:pt x="0" y="0"/>
                </a:moveTo>
                <a:lnTo>
                  <a:pt x="44196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bk object 518"/>
          <p:cNvSpPr/>
          <p:nvPr/>
        </p:nvSpPr>
        <p:spPr>
          <a:xfrm>
            <a:off x="6059170" y="62128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bk object 519"/>
          <p:cNvSpPr/>
          <p:nvPr/>
        </p:nvSpPr>
        <p:spPr>
          <a:xfrm>
            <a:off x="6496050" y="6212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bk object 520"/>
          <p:cNvSpPr/>
          <p:nvPr/>
        </p:nvSpPr>
        <p:spPr>
          <a:xfrm>
            <a:off x="6062979" y="6212204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bk object 521"/>
          <p:cNvSpPr/>
          <p:nvPr/>
        </p:nvSpPr>
        <p:spPr>
          <a:xfrm>
            <a:off x="6023609" y="625411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40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809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bk object 522"/>
          <p:cNvSpPr/>
          <p:nvPr/>
        </p:nvSpPr>
        <p:spPr>
          <a:xfrm>
            <a:off x="6024879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bk object 523"/>
          <p:cNvSpPr/>
          <p:nvPr/>
        </p:nvSpPr>
        <p:spPr>
          <a:xfrm>
            <a:off x="6531609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bk object 524"/>
          <p:cNvSpPr/>
          <p:nvPr/>
        </p:nvSpPr>
        <p:spPr>
          <a:xfrm>
            <a:off x="6026150" y="6250304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5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bk object 525"/>
          <p:cNvSpPr/>
          <p:nvPr/>
        </p:nvSpPr>
        <p:spPr>
          <a:xfrm>
            <a:off x="6027420" y="6249034"/>
            <a:ext cx="502920" cy="0"/>
          </a:xfrm>
          <a:custGeom>
            <a:avLst/>
            <a:gdLst/>
            <a:ahLst/>
            <a:cxnLst/>
            <a:rect l="l" t="t" r="r" b="b"/>
            <a:pathLst>
              <a:path w="502920">
                <a:moveTo>
                  <a:pt x="0" y="0"/>
                </a:moveTo>
                <a:lnTo>
                  <a:pt x="5029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bk object 526"/>
          <p:cNvSpPr/>
          <p:nvPr/>
        </p:nvSpPr>
        <p:spPr>
          <a:xfrm>
            <a:off x="6028690" y="6247129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8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bk object 527"/>
          <p:cNvSpPr/>
          <p:nvPr/>
        </p:nvSpPr>
        <p:spPr>
          <a:xfrm>
            <a:off x="6527800" y="6244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bk object 528"/>
          <p:cNvSpPr/>
          <p:nvPr/>
        </p:nvSpPr>
        <p:spPr>
          <a:xfrm>
            <a:off x="6031229" y="6243954"/>
            <a:ext cx="495300" cy="0"/>
          </a:xfrm>
          <a:custGeom>
            <a:avLst/>
            <a:gdLst/>
            <a:ahLst/>
            <a:cxnLst/>
            <a:rect l="l" t="t" r="r" b="b"/>
            <a:pathLst>
              <a:path w="495300">
                <a:moveTo>
                  <a:pt x="0" y="0"/>
                </a:moveTo>
                <a:lnTo>
                  <a:pt x="4953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bk object 529"/>
          <p:cNvSpPr/>
          <p:nvPr/>
        </p:nvSpPr>
        <p:spPr>
          <a:xfrm>
            <a:off x="6032500" y="6242684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40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bk object 530"/>
          <p:cNvSpPr/>
          <p:nvPr/>
        </p:nvSpPr>
        <p:spPr>
          <a:xfrm>
            <a:off x="6033770" y="6240779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9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bk object 531"/>
          <p:cNvSpPr/>
          <p:nvPr/>
        </p:nvSpPr>
        <p:spPr>
          <a:xfrm>
            <a:off x="6033770" y="62382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bk object 532"/>
          <p:cNvSpPr/>
          <p:nvPr/>
        </p:nvSpPr>
        <p:spPr>
          <a:xfrm>
            <a:off x="6036309" y="6237604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bk object 533"/>
          <p:cNvSpPr/>
          <p:nvPr/>
        </p:nvSpPr>
        <p:spPr>
          <a:xfrm>
            <a:off x="6037579" y="6235065"/>
            <a:ext cx="483870" cy="0"/>
          </a:xfrm>
          <a:custGeom>
            <a:avLst/>
            <a:gdLst/>
            <a:ahLst/>
            <a:cxnLst/>
            <a:rect l="l" t="t" r="r" b="b"/>
            <a:pathLst>
              <a:path w="483870">
                <a:moveTo>
                  <a:pt x="0" y="0"/>
                </a:moveTo>
                <a:lnTo>
                  <a:pt x="483870" y="0"/>
                </a:lnTo>
              </a:path>
            </a:pathLst>
          </a:custGeom>
          <a:ln w="3809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bk object 534"/>
          <p:cNvSpPr/>
          <p:nvPr/>
        </p:nvSpPr>
        <p:spPr>
          <a:xfrm>
            <a:off x="6012179" y="6276340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bk object 535"/>
          <p:cNvSpPr/>
          <p:nvPr/>
        </p:nvSpPr>
        <p:spPr>
          <a:xfrm>
            <a:off x="6013450" y="627316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59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809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bk object 536"/>
          <p:cNvSpPr/>
          <p:nvPr/>
        </p:nvSpPr>
        <p:spPr>
          <a:xfrm>
            <a:off x="654304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bk object 537"/>
          <p:cNvSpPr/>
          <p:nvPr/>
        </p:nvSpPr>
        <p:spPr>
          <a:xfrm>
            <a:off x="6014720" y="6269354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bk object 538"/>
          <p:cNvSpPr/>
          <p:nvPr/>
        </p:nvSpPr>
        <p:spPr>
          <a:xfrm>
            <a:off x="6015990" y="626681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80" y="0"/>
                </a:lnTo>
              </a:path>
            </a:pathLst>
          </a:custGeom>
          <a:ln w="3809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bk object 539"/>
          <p:cNvSpPr/>
          <p:nvPr/>
        </p:nvSpPr>
        <p:spPr>
          <a:xfrm>
            <a:off x="6017259" y="6264275"/>
            <a:ext cx="523240" cy="0"/>
          </a:xfrm>
          <a:custGeom>
            <a:avLst/>
            <a:gdLst/>
            <a:ahLst/>
            <a:cxnLst/>
            <a:rect l="l" t="t" r="r" b="b"/>
            <a:pathLst>
              <a:path w="523240">
                <a:moveTo>
                  <a:pt x="0" y="0"/>
                </a:moveTo>
                <a:lnTo>
                  <a:pt x="52323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bk object 540"/>
          <p:cNvSpPr/>
          <p:nvPr/>
        </p:nvSpPr>
        <p:spPr>
          <a:xfrm>
            <a:off x="6017259" y="62623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bk object 541"/>
          <p:cNvSpPr/>
          <p:nvPr/>
        </p:nvSpPr>
        <p:spPr>
          <a:xfrm>
            <a:off x="6539230" y="62623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bk object 542"/>
          <p:cNvSpPr/>
          <p:nvPr/>
        </p:nvSpPr>
        <p:spPr>
          <a:xfrm>
            <a:off x="6018529" y="6261734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bk object 543"/>
          <p:cNvSpPr/>
          <p:nvPr/>
        </p:nvSpPr>
        <p:spPr>
          <a:xfrm>
            <a:off x="6019800" y="6259829"/>
            <a:ext cx="518159" cy="0"/>
          </a:xfrm>
          <a:custGeom>
            <a:avLst/>
            <a:gdLst/>
            <a:ahLst/>
            <a:cxnLst/>
            <a:rect l="l" t="t" r="r" b="b"/>
            <a:pathLst>
              <a:path w="518159">
                <a:moveTo>
                  <a:pt x="0" y="0"/>
                </a:moveTo>
                <a:lnTo>
                  <a:pt x="51815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bk object 544"/>
          <p:cNvSpPr/>
          <p:nvPr/>
        </p:nvSpPr>
        <p:spPr>
          <a:xfrm>
            <a:off x="6021070" y="6257925"/>
            <a:ext cx="515620" cy="0"/>
          </a:xfrm>
          <a:custGeom>
            <a:avLst/>
            <a:gdLst/>
            <a:ahLst/>
            <a:cxnLst/>
            <a:rect l="l" t="t" r="r" b="b"/>
            <a:pathLst>
              <a:path w="515620">
                <a:moveTo>
                  <a:pt x="0" y="0"/>
                </a:moveTo>
                <a:lnTo>
                  <a:pt x="51562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bk object 545"/>
          <p:cNvSpPr/>
          <p:nvPr/>
        </p:nvSpPr>
        <p:spPr>
          <a:xfrm>
            <a:off x="6021070" y="62560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bk object 546"/>
          <p:cNvSpPr/>
          <p:nvPr/>
        </p:nvSpPr>
        <p:spPr>
          <a:xfrm>
            <a:off x="6535419" y="62560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bk object 547"/>
          <p:cNvSpPr/>
          <p:nvPr/>
        </p:nvSpPr>
        <p:spPr>
          <a:xfrm>
            <a:off x="6007100" y="6296025"/>
            <a:ext cx="543560" cy="0"/>
          </a:xfrm>
          <a:custGeom>
            <a:avLst/>
            <a:gdLst/>
            <a:ahLst/>
            <a:cxnLst/>
            <a:rect l="l" t="t" r="r" b="b"/>
            <a:pathLst>
              <a:path w="543559">
                <a:moveTo>
                  <a:pt x="0" y="0"/>
                </a:moveTo>
                <a:lnTo>
                  <a:pt x="543559" y="0"/>
                </a:lnTo>
              </a:path>
            </a:pathLst>
          </a:custGeom>
          <a:ln w="6350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bk object 548"/>
          <p:cNvSpPr/>
          <p:nvPr/>
        </p:nvSpPr>
        <p:spPr>
          <a:xfrm>
            <a:off x="6008370" y="6290309"/>
            <a:ext cx="541020" cy="0"/>
          </a:xfrm>
          <a:custGeom>
            <a:avLst/>
            <a:gdLst/>
            <a:ahLst/>
            <a:cxnLst/>
            <a:rect l="l" t="t" r="r" b="b"/>
            <a:pathLst>
              <a:path w="541020">
                <a:moveTo>
                  <a:pt x="0" y="0"/>
                </a:moveTo>
                <a:lnTo>
                  <a:pt x="541020" y="0"/>
                </a:lnTo>
              </a:path>
            </a:pathLst>
          </a:custGeom>
          <a:ln w="5080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bk object 549"/>
          <p:cNvSpPr/>
          <p:nvPr/>
        </p:nvSpPr>
        <p:spPr>
          <a:xfrm>
            <a:off x="6009640" y="6285229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80" y="0"/>
                </a:lnTo>
              </a:path>
            </a:pathLst>
          </a:custGeom>
          <a:ln w="507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bk object 550"/>
          <p:cNvSpPr/>
          <p:nvPr/>
        </p:nvSpPr>
        <p:spPr>
          <a:xfrm>
            <a:off x="6010909" y="6280150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39" y="0"/>
                </a:lnTo>
              </a:path>
            </a:pathLst>
          </a:custGeom>
          <a:ln w="507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bk object 551"/>
          <p:cNvSpPr/>
          <p:nvPr/>
        </p:nvSpPr>
        <p:spPr>
          <a:xfrm>
            <a:off x="6484620" y="6311265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309" y="0"/>
                </a:lnTo>
              </a:path>
            </a:pathLst>
          </a:custGeom>
          <a:ln w="21590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bk object 552"/>
          <p:cNvSpPr/>
          <p:nvPr/>
        </p:nvSpPr>
        <p:spPr>
          <a:xfrm>
            <a:off x="6005829" y="6311265"/>
            <a:ext cx="63500" cy="0"/>
          </a:xfrm>
          <a:custGeom>
            <a:avLst/>
            <a:gdLst/>
            <a:ahLst/>
            <a:cxnLst/>
            <a:rect l="l" t="t" r="r" b="b"/>
            <a:pathLst>
              <a:path w="63500">
                <a:moveTo>
                  <a:pt x="0" y="0"/>
                </a:moveTo>
                <a:lnTo>
                  <a:pt x="63500" y="0"/>
                </a:lnTo>
              </a:path>
            </a:pathLst>
          </a:custGeom>
          <a:ln w="21590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bk object 553"/>
          <p:cNvSpPr/>
          <p:nvPr/>
        </p:nvSpPr>
        <p:spPr>
          <a:xfrm>
            <a:off x="6484620" y="6299834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309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bk object 554"/>
          <p:cNvSpPr/>
          <p:nvPr/>
        </p:nvSpPr>
        <p:spPr>
          <a:xfrm>
            <a:off x="6007100" y="6299834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>
                <a:moveTo>
                  <a:pt x="0" y="0"/>
                </a:moveTo>
                <a:lnTo>
                  <a:pt x="62229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bk object 555"/>
          <p:cNvSpPr/>
          <p:nvPr/>
        </p:nvSpPr>
        <p:spPr>
          <a:xfrm>
            <a:off x="6009640" y="6339204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80" y="0"/>
                </a:lnTo>
              </a:path>
            </a:pathLst>
          </a:custGeom>
          <a:ln w="3809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bk object 556"/>
          <p:cNvSpPr/>
          <p:nvPr/>
        </p:nvSpPr>
        <p:spPr>
          <a:xfrm>
            <a:off x="6008370" y="6334759"/>
            <a:ext cx="541020" cy="0"/>
          </a:xfrm>
          <a:custGeom>
            <a:avLst/>
            <a:gdLst/>
            <a:ahLst/>
            <a:cxnLst/>
            <a:rect l="l" t="t" r="r" b="b"/>
            <a:pathLst>
              <a:path w="541020">
                <a:moveTo>
                  <a:pt x="0" y="0"/>
                </a:moveTo>
                <a:lnTo>
                  <a:pt x="541020" y="0"/>
                </a:lnTo>
              </a:path>
            </a:pathLst>
          </a:custGeom>
          <a:ln w="5080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bk object 557"/>
          <p:cNvSpPr/>
          <p:nvPr/>
        </p:nvSpPr>
        <p:spPr>
          <a:xfrm>
            <a:off x="6007100" y="6329045"/>
            <a:ext cx="543560" cy="0"/>
          </a:xfrm>
          <a:custGeom>
            <a:avLst/>
            <a:gdLst/>
            <a:ahLst/>
            <a:cxnLst/>
            <a:rect l="l" t="t" r="r" b="b"/>
            <a:pathLst>
              <a:path w="543559">
                <a:moveTo>
                  <a:pt x="0" y="0"/>
                </a:moveTo>
                <a:lnTo>
                  <a:pt x="543559" y="0"/>
                </a:lnTo>
              </a:path>
            </a:pathLst>
          </a:custGeom>
          <a:ln w="6350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bk object 558"/>
          <p:cNvSpPr/>
          <p:nvPr/>
        </p:nvSpPr>
        <p:spPr>
          <a:xfrm>
            <a:off x="6005829" y="6325234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bk object 559"/>
          <p:cNvSpPr/>
          <p:nvPr/>
        </p:nvSpPr>
        <p:spPr>
          <a:xfrm>
            <a:off x="6484620" y="6323329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30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bk object 560"/>
          <p:cNvSpPr/>
          <p:nvPr/>
        </p:nvSpPr>
        <p:spPr>
          <a:xfrm>
            <a:off x="6005829" y="6323329"/>
            <a:ext cx="63500" cy="0"/>
          </a:xfrm>
          <a:custGeom>
            <a:avLst/>
            <a:gdLst/>
            <a:ahLst/>
            <a:cxnLst/>
            <a:rect l="l" t="t" r="r" b="b"/>
            <a:pathLst>
              <a:path w="63500">
                <a:moveTo>
                  <a:pt x="0" y="0"/>
                </a:moveTo>
                <a:lnTo>
                  <a:pt x="635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bk object 561"/>
          <p:cNvSpPr/>
          <p:nvPr/>
        </p:nvSpPr>
        <p:spPr>
          <a:xfrm>
            <a:off x="6010909" y="6342379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3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bk object 562"/>
          <p:cNvSpPr/>
          <p:nvPr/>
        </p:nvSpPr>
        <p:spPr>
          <a:xfrm>
            <a:off x="6012179" y="6347459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bk object 563"/>
          <p:cNvSpPr/>
          <p:nvPr/>
        </p:nvSpPr>
        <p:spPr>
          <a:xfrm>
            <a:off x="6010909" y="6344920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3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bk object 564"/>
          <p:cNvSpPr/>
          <p:nvPr/>
        </p:nvSpPr>
        <p:spPr>
          <a:xfrm>
            <a:off x="6021070" y="6365938"/>
            <a:ext cx="515620" cy="0"/>
          </a:xfrm>
          <a:custGeom>
            <a:avLst/>
            <a:gdLst/>
            <a:ahLst/>
            <a:cxnLst/>
            <a:rect l="l" t="t" r="r" b="b"/>
            <a:pathLst>
              <a:path w="515620">
                <a:moveTo>
                  <a:pt x="0" y="0"/>
                </a:moveTo>
                <a:lnTo>
                  <a:pt x="5156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bk object 565"/>
          <p:cNvSpPr/>
          <p:nvPr/>
        </p:nvSpPr>
        <p:spPr>
          <a:xfrm>
            <a:off x="6019800" y="6364604"/>
            <a:ext cx="518159" cy="0"/>
          </a:xfrm>
          <a:custGeom>
            <a:avLst/>
            <a:gdLst/>
            <a:ahLst/>
            <a:cxnLst/>
            <a:rect l="l" t="t" r="r" b="b"/>
            <a:pathLst>
              <a:path w="518159">
                <a:moveTo>
                  <a:pt x="0" y="0"/>
                </a:moveTo>
                <a:lnTo>
                  <a:pt x="51815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bk object 566"/>
          <p:cNvSpPr/>
          <p:nvPr/>
        </p:nvSpPr>
        <p:spPr>
          <a:xfrm>
            <a:off x="6536690" y="63652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bk object 567"/>
          <p:cNvSpPr/>
          <p:nvPr/>
        </p:nvSpPr>
        <p:spPr>
          <a:xfrm>
            <a:off x="6018529" y="6362763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bk object 568"/>
          <p:cNvSpPr/>
          <p:nvPr/>
        </p:nvSpPr>
        <p:spPr>
          <a:xfrm>
            <a:off x="6017259" y="6360223"/>
            <a:ext cx="523240" cy="0"/>
          </a:xfrm>
          <a:custGeom>
            <a:avLst/>
            <a:gdLst/>
            <a:ahLst/>
            <a:cxnLst/>
            <a:rect l="l" t="t" r="r" b="b"/>
            <a:pathLst>
              <a:path w="523240">
                <a:moveTo>
                  <a:pt x="0" y="0"/>
                </a:moveTo>
                <a:lnTo>
                  <a:pt x="52323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bk object 569"/>
          <p:cNvSpPr/>
          <p:nvPr/>
        </p:nvSpPr>
        <p:spPr>
          <a:xfrm>
            <a:off x="6015990" y="6357620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8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bk object 570"/>
          <p:cNvSpPr/>
          <p:nvPr/>
        </p:nvSpPr>
        <p:spPr>
          <a:xfrm>
            <a:off x="6540500" y="63588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bk object 571"/>
          <p:cNvSpPr/>
          <p:nvPr/>
        </p:nvSpPr>
        <p:spPr>
          <a:xfrm>
            <a:off x="6014720" y="6354571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80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bk object 572"/>
          <p:cNvSpPr/>
          <p:nvPr/>
        </p:nvSpPr>
        <p:spPr>
          <a:xfrm>
            <a:off x="6013450" y="6350761"/>
            <a:ext cx="530860" cy="0"/>
          </a:xfrm>
          <a:custGeom>
            <a:avLst/>
            <a:gdLst/>
            <a:ahLst/>
            <a:cxnLst/>
            <a:rect l="l" t="t" r="r" b="b"/>
            <a:pathLst>
              <a:path w="530859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810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bk object 573"/>
          <p:cNvSpPr/>
          <p:nvPr/>
        </p:nvSpPr>
        <p:spPr>
          <a:xfrm>
            <a:off x="6036309" y="638746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40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bk object 574"/>
          <p:cNvSpPr/>
          <p:nvPr/>
        </p:nvSpPr>
        <p:spPr>
          <a:xfrm>
            <a:off x="6036309" y="638619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bk object 575"/>
          <p:cNvSpPr/>
          <p:nvPr/>
        </p:nvSpPr>
        <p:spPr>
          <a:xfrm>
            <a:off x="6035040" y="6384988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bk object 576"/>
          <p:cNvSpPr/>
          <p:nvPr/>
        </p:nvSpPr>
        <p:spPr>
          <a:xfrm>
            <a:off x="6033770" y="6383654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9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bk object 577"/>
          <p:cNvSpPr/>
          <p:nvPr/>
        </p:nvSpPr>
        <p:spPr>
          <a:xfrm>
            <a:off x="6032500" y="6382384"/>
            <a:ext cx="492759" cy="0"/>
          </a:xfrm>
          <a:custGeom>
            <a:avLst/>
            <a:gdLst/>
            <a:ahLst/>
            <a:cxnLst/>
            <a:rect l="l" t="t" r="r" b="b"/>
            <a:pathLst>
              <a:path w="492759">
                <a:moveTo>
                  <a:pt x="0" y="0"/>
                </a:moveTo>
                <a:lnTo>
                  <a:pt x="49275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bk object 578"/>
          <p:cNvSpPr/>
          <p:nvPr/>
        </p:nvSpPr>
        <p:spPr>
          <a:xfrm>
            <a:off x="6523990" y="63842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7"/>
                </a:lnTo>
                <a:lnTo>
                  <a:pt x="1270" y="127"/>
                </a:lnTo>
                <a:lnTo>
                  <a:pt x="127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bk object 579"/>
          <p:cNvSpPr/>
          <p:nvPr/>
        </p:nvSpPr>
        <p:spPr>
          <a:xfrm>
            <a:off x="6031229" y="6381178"/>
            <a:ext cx="495300" cy="0"/>
          </a:xfrm>
          <a:custGeom>
            <a:avLst/>
            <a:gdLst/>
            <a:ahLst/>
            <a:cxnLst/>
            <a:rect l="l" t="t" r="r" b="b"/>
            <a:pathLst>
              <a:path w="495300">
                <a:moveTo>
                  <a:pt x="0" y="0"/>
                </a:moveTo>
                <a:lnTo>
                  <a:pt x="49530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bk object 580"/>
          <p:cNvSpPr/>
          <p:nvPr/>
        </p:nvSpPr>
        <p:spPr>
          <a:xfrm>
            <a:off x="6029959" y="637984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40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bk object 581"/>
          <p:cNvSpPr/>
          <p:nvPr/>
        </p:nvSpPr>
        <p:spPr>
          <a:xfrm>
            <a:off x="6029959" y="6378575"/>
            <a:ext cx="499109" cy="0"/>
          </a:xfrm>
          <a:custGeom>
            <a:avLst/>
            <a:gdLst/>
            <a:ahLst/>
            <a:cxnLst/>
            <a:rect l="l" t="t" r="r" b="b"/>
            <a:pathLst>
              <a:path w="499109">
                <a:moveTo>
                  <a:pt x="0" y="0"/>
                </a:moveTo>
                <a:lnTo>
                  <a:pt x="49911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bk object 582"/>
          <p:cNvSpPr/>
          <p:nvPr/>
        </p:nvSpPr>
        <p:spPr>
          <a:xfrm>
            <a:off x="6028690" y="6377304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8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bk object 583"/>
          <p:cNvSpPr/>
          <p:nvPr/>
        </p:nvSpPr>
        <p:spPr>
          <a:xfrm>
            <a:off x="6027420" y="6376161"/>
            <a:ext cx="502920" cy="0"/>
          </a:xfrm>
          <a:custGeom>
            <a:avLst/>
            <a:gdLst/>
            <a:ahLst/>
            <a:cxnLst/>
            <a:rect l="l" t="t" r="r" b="b"/>
            <a:pathLst>
              <a:path w="502920">
                <a:moveTo>
                  <a:pt x="0" y="0"/>
                </a:moveTo>
                <a:lnTo>
                  <a:pt x="5029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bk object 584"/>
          <p:cNvSpPr/>
          <p:nvPr/>
        </p:nvSpPr>
        <p:spPr>
          <a:xfrm>
            <a:off x="6026150" y="6374193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5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bk object 585"/>
          <p:cNvSpPr/>
          <p:nvPr/>
        </p:nvSpPr>
        <p:spPr>
          <a:xfrm>
            <a:off x="6024879" y="6372288"/>
            <a:ext cx="508000" cy="0"/>
          </a:xfrm>
          <a:custGeom>
            <a:avLst/>
            <a:gdLst/>
            <a:ahLst/>
            <a:cxnLst/>
            <a:rect l="l" t="t" r="r" b="b"/>
            <a:pathLst>
              <a:path w="508000">
                <a:moveTo>
                  <a:pt x="0" y="0"/>
                </a:moveTo>
                <a:lnTo>
                  <a:pt x="50800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bk object 586"/>
          <p:cNvSpPr/>
          <p:nvPr/>
        </p:nvSpPr>
        <p:spPr>
          <a:xfrm>
            <a:off x="6023609" y="6370320"/>
            <a:ext cx="510540" cy="0"/>
          </a:xfrm>
          <a:custGeom>
            <a:avLst/>
            <a:gdLst/>
            <a:ahLst/>
            <a:cxnLst/>
            <a:rect l="l" t="t" r="r" b="b"/>
            <a:pathLst>
              <a:path w="510540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bk object 587"/>
          <p:cNvSpPr/>
          <p:nvPr/>
        </p:nvSpPr>
        <p:spPr>
          <a:xfrm>
            <a:off x="6532880" y="63715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bk object 588"/>
          <p:cNvSpPr/>
          <p:nvPr/>
        </p:nvSpPr>
        <p:spPr>
          <a:xfrm>
            <a:off x="6022340" y="6368478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bk object 589"/>
          <p:cNvSpPr/>
          <p:nvPr/>
        </p:nvSpPr>
        <p:spPr>
          <a:xfrm>
            <a:off x="6021070" y="6367145"/>
            <a:ext cx="515620" cy="0"/>
          </a:xfrm>
          <a:custGeom>
            <a:avLst/>
            <a:gdLst/>
            <a:ahLst/>
            <a:cxnLst/>
            <a:rect l="l" t="t" r="r" b="b"/>
            <a:pathLst>
              <a:path w="515620">
                <a:moveTo>
                  <a:pt x="0" y="0"/>
                </a:moveTo>
                <a:lnTo>
                  <a:pt x="5156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bk object 590"/>
          <p:cNvSpPr/>
          <p:nvPr/>
        </p:nvSpPr>
        <p:spPr>
          <a:xfrm>
            <a:off x="6060440" y="6409118"/>
            <a:ext cx="438150" cy="0"/>
          </a:xfrm>
          <a:custGeom>
            <a:avLst/>
            <a:gdLst/>
            <a:ahLst/>
            <a:cxnLst/>
            <a:rect l="l" t="t" r="r" b="b"/>
            <a:pathLst>
              <a:path w="438150">
                <a:moveTo>
                  <a:pt x="0" y="0"/>
                </a:moveTo>
                <a:lnTo>
                  <a:pt x="4381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bk object 591"/>
          <p:cNvSpPr/>
          <p:nvPr/>
        </p:nvSpPr>
        <p:spPr>
          <a:xfrm>
            <a:off x="6057900" y="6407911"/>
            <a:ext cx="441959" cy="0"/>
          </a:xfrm>
          <a:custGeom>
            <a:avLst/>
            <a:gdLst/>
            <a:ahLst/>
            <a:cxnLst/>
            <a:rect l="l" t="t" r="r" b="b"/>
            <a:pathLst>
              <a:path w="441960">
                <a:moveTo>
                  <a:pt x="0" y="0"/>
                </a:moveTo>
                <a:lnTo>
                  <a:pt x="44196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bk object 592"/>
          <p:cNvSpPr/>
          <p:nvPr/>
        </p:nvSpPr>
        <p:spPr>
          <a:xfrm>
            <a:off x="6056629" y="6406578"/>
            <a:ext cx="445770" cy="0"/>
          </a:xfrm>
          <a:custGeom>
            <a:avLst/>
            <a:gdLst/>
            <a:ahLst/>
            <a:cxnLst/>
            <a:rect l="l" t="t" r="r" b="b"/>
            <a:pathLst>
              <a:path w="445770">
                <a:moveTo>
                  <a:pt x="0" y="0"/>
                </a:moveTo>
                <a:lnTo>
                  <a:pt x="4457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bk object 593"/>
          <p:cNvSpPr/>
          <p:nvPr/>
        </p:nvSpPr>
        <p:spPr>
          <a:xfrm>
            <a:off x="6055359" y="640524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09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bk object 594"/>
          <p:cNvSpPr/>
          <p:nvPr/>
        </p:nvSpPr>
        <p:spPr>
          <a:xfrm>
            <a:off x="6052820" y="6404038"/>
            <a:ext cx="452120" cy="0"/>
          </a:xfrm>
          <a:custGeom>
            <a:avLst/>
            <a:gdLst/>
            <a:ahLst/>
            <a:cxnLst/>
            <a:rect l="l" t="t" r="r" b="b"/>
            <a:pathLst>
              <a:path w="452120">
                <a:moveTo>
                  <a:pt x="0" y="0"/>
                </a:moveTo>
                <a:lnTo>
                  <a:pt x="4521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bk object 595"/>
          <p:cNvSpPr/>
          <p:nvPr/>
        </p:nvSpPr>
        <p:spPr>
          <a:xfrm>
            <a:off x="6051550" y="640270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bk object 596"/>
          <p:cNvSpPr/>
          <p:nvPr/>
        </p:nvSpPr>
        <p:spPr>
          <a:xfrm>
            <a:off x="6504940" y="64033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bk object 597"/>
          <p:cNvSpPr/>
          <p:nvPr/>
        </p:nvSpPr>
        <p:spPr>
          <a:xfrm>
            <a:off x="6050279" y="6401561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bk object 598"/>
          <p:cNvSpPr/>
          <p:nvPr/>
        </p:nvSpPr>
        <p:spPr>
          <a:xfrm>
            <a:off x="6049009" y="6400228"/>
            <a:ext cx="459740" cy="0"/>
          </a:xfrm>
          <a:custGeom>
            <a:avLst/>
            <a:gdLst/>
            <a:ahLst/>
            <a:cxnLst/>
            <a:rect l="l" t="t" r="r" b="b"/>
            <a:pathLst>
              <a:path w="459740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bk object 599"/>
          <p:cNvSpPr/>
          <p:nvPr/>
        </p:nvSpPr>
        <p:spPr>
          <a:xfrm>
            <a:off x="6047740" y="6398895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bk object 600"/>
          <p:cNvSpPr/>
          <p:nvPr/>
        </p:nvSpPr>
        <p:spPr>
          <a:xfrm>
            <a:off x="6046470" y="6397688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bk object 601"/>
          <p:cNvSpPr/>
          <p:nvPr/>
        </p:nvSpPr>
        <p:spPr>
          <a:xfrm>
            <a:off x="6045200" y="6396354"/>
            <a:ext cx="468630" cy="0"/>
          </a:xfrm>
          <a:custGeom>
            <a:avLst/>
            <a:gdLst/>
            <a:ahLst/>
            <a:cxnLst/>
            <a:rect l="l" t="t" r="r" b="b"/>
            <a:pathLst>
              <a:path w="468629">
                <a:moveTo>
                  <a:pt x="0" y="0"/>
                </a:moveTo>
                <a:lnTo>
                  <a:pt x="4686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bk object 602"/>
          <p:cNvSpPr/>
          <p:nvPr/>
        </p:nvSpPr>
        <p:spPr>
          <a:xfrm>
            <a:off x="6511290" y="639699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bk object 603"/>
          <p:cNvSpPr/>
          <p:nvPr/>
        </p:nvSpPr>
        <p:spPr>
          <a:xfrm>
            <a:off x="6043929" y="6395211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bk object 604"/>
          <p:cNvSpPr/>
          <p:nvPr/>
        </p:nvSpPr>
        <p:spPr>
          <a:xfrm>
            <a:off x="6042659" y="6393878"/>
            <a:ext cx="473709" cy="0"/>
          </a:xfrm>
          <a:custGeom>
            <a:avLst/>
            <a:gdLst/>
            <a:ahLst/>
            <a:cxnLst/>
            <a:rect l="l" t="t" r="r" b="b"/>
            <a:pathLst>
              <a:path w="473709">
                <a:moveTo>
                  <a:pt x="0" y="0"/>
                </a:moveTo>
                <a:lnTo>
                  <a:pt x="47371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bk object 605"/>
          <p:cNvSpPr/>
          <p:nvPr/>
        </p:nvSpPr>
        <p:spPr>
          <a:xfrm>
            <a:off x="6041390" y="6392545"/>
            <a:ext cx="476250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bk object 606"/>
          <p:cNvSpPr/>
          <p:nvPr/>
        </p:nvSpPr>
        <p:spPr>
          <a:xfrm>
            <a:off x="6040120" y="6391338"/>
            <a:ext cx="478790" cy="0"/>
          </a:xfrm>
          <a:custGeom>
            <a:avLst/>
            <a:gdLst/>
            <a:ahLst/>
            <a:cxnLst/>
            <a:rect l="l" t="t" r="r" b="b"/>
            <a:pathLst>
              <a:path w="478790">
                <a:moveTo>
                  <a:pt x="0" y="0"/>
                </a:moveTo>
                <a:lnTo>
                  <a:pt x="4787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bk object 607"/>
          <p:cNvSpPr/>
          <p:nvPr/>
        </p:nvSpPr>
        <p:spPr>
          <a:xfrm>
            <a:off x="6038850" y="6390004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bk object 608"/>
          <p:cNvSpPr/>
          <p:nvPr/>
        </p:nvSpPr>
        <p:spPr>
          <a:xfrm>
            <a:off x="6518909" y="63906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bk object 609"/>
          <p:cNvSpPr/>
          <p:nvPr/>
        </p:nvSpPr>
        <p:spPr>
          <a:xfrm>
            <a:off x="6037579" y="6388734"/>
            <a:ext cx="483870" cy="0"/>
          </a:xfrm>
          <a:custGeom>
            <a:avLst/>
            <a:gdLst/>
            <a:ahLst/>
            <a:cxnLst/>
            <a:rect l="l" t="t" r="r" b="b"/>
            <a:pathLst>
              <a:path w="483870">
                <a:moveTo>
                  <a:pt x="0" y="0"/>
                </a:moveTo>
                <a:lnTo>
                  <a:pt x="4838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bk object 610"/>
          <p:cNvSpPr/>
          <p:nvPr/>
        </p:nvSpPr>
        <p:spPr>
          <a:xfrm>
            <a:off x="6090920" y="643064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bk object 611"/>
          <p:cNvSpPr/>
          <p:nvPr/>
        </p:nvSpPr>
        <p:spPr>
          <a:xfrm>
            <a:off x="6088379" y="6429438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bk object 612"/>
          <p:cNvSpPr/>
          <p:nvPr/>
        </p:nvSpPr>
        <p:spPr>
          <a:xfrm>
            <a:off x="6085840" y="6428104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bk object 613"/>
          <p:cNvSpPr/>
          <p:nvPr/>
        </p:nvSpPr>
        <p:spPr>
          <a:xfrm>
            <a:off x="6471920" y="64287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7"/>
                </a:lnTo>
                <a:lnTo>
                  <a:pt x="1270" y="127"/>
                </a:lnTo>
                <a:lnTo>
                  <a:pt x="1270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bk object 614"/>
          <p:cNvSpPr/>
          <p:nvPr/>
        </p:nvSpPr>
        <p:spPr>
          <a:xfrm>
            <a:off x="6084570" y="6426961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bk object 615"/>
          <p:cNvSpPr/>
          <p:nvPr/>
        </p:nvSpPr>
        <p:spPr>
          <a:xfrm>
            <a:off x="6082029" y="6425628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bk object 616"/>
          <p:cNvSpPr/>
          <p:nvPr/>
        </p:nvSpPr>
        <p:spPr>
          <a:xfrm>
            <a:off x="6080759" y="6424295"/>
            <a:ext cx="398780" cy="0"/>
          </a:xfrm>
          <a:custGeom>
            <a:avLst/>
            <a:gdLst/>
            <a:ahLst/>
            <a:cxnLst/>
            <a:rect l="l" t="t" r="r" b="b"/>
            <a:pathLst>
              <a:path w="398779">
                <a:moveTo>
                  <a:pt x="0" y="0"/>
                </a:moveTo>
                <a:lnTo>
                  <a:pt x="39877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bk object 617"/>
          <p:cNvSpPr/>
          <p:nvPr/>
        </p:nvSpPr>
        <p:spPr>
          <a:xfrm>
            <a:off x="6079490" y="6423088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bk object 618"/>
          <p:cNvSpPr/>
          <p:nvPr/>
        </p:nvSpPr>
        <p:spPr>
          <a:xfrm>
            <a:off x="6076950" y="6421754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bk object 619"/>
          <p:cNvSpPr/>
          <p:nvPr/>
        </p:nvSpPr>
        <p:spPr>
          <a:xfrm>
            <a:off x="6480809" y="64223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bk object 620"/>
          <p:cNvSpPr/>
          <p:nvPr/>
        </p:nvSpPr>
        <p:spPr>
          <a:xfrm>
            <a:off x="6075679" y="6420611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bk object 621"/>
          <p:cNvSpPr/>
          <p:nvPr/>
        </p:nvSpPr>
        <p:spPr>
          <a:xfrm>
            <a:off x="6073140" y="6419278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bk object 622"/>
          <p:cNvSpPr/>
          <p:nvPr/>
        </p:nvSpPr>
        <p:spPr>
          <a:xfrm>
            <a:off x="6071870" y="6417945"/>
            <a:ext cx="416559" cy="0"/>
          </a:xfrm>
          <a:custGeom>
            <a:avLst/>
            <a:gdLst/>
            <a:ahLst/>
            <a:cxnLst/>
            <a:rect l="l" t="t" r="r" b="b"/>
            <a:pathLst>
              <a:path w="416560">
                <a:moveTo>
                  <a:pt x="0" y="0"/>
                </a:moveTo>
                <a:lnTo>
                  <a:pt x="41656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bk object 623"/>
          <p:cNvSpPr/>
          <p:nvPr/>
        </p:nvSpPr>
        <p:spPr>
          <a:xfrm>
            <a:off x="6070600" y="6416738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bk object 624"/>
          <p:cNvSpPr/>
          <p:nvPr/>
        </p:nvSpPr>
        <p:spPr>
          <a:xfrm>
            <a:off x="6068059" y="6415404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bk object 625"/>
          <p:cNvSpPr/>
          <p:nvPr/>
        </p:nvSpPr>
        <p:spPr>
          <a:xfrm>
            <a:off x="6489700" y="64160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7"/>
                </a:lnTo>
                <a:lnTo>
                  <a:pt x="1270" y="127"/>
                </a:lnTo>
                <a:lnTo>
                  <a:pt x="1270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bk object 626"/>
          <p:cNvSpPr/>
          <p:nvPr/>
        </p:nvSpPr>
        <p:spPr>
          <a:xfrm>
            <a:off x="6066790" y="6414261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bk object 627"/>
          <p:cNvSpPr/>
          <p:nvPr/>
        </p:nvSpPr>
        <p:spPr>
          <a:xfrm>
            <a:off x="6065520" y="6412928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bk object 628"/>
          <p:cNvSpPr/>
          <p:nvPr/>
        </p:nvSpPr>
        <p:spPr>
          <a:xfrm>
            <a:off x="6062979" y="641159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70">
                <a:moveTo>
                  <a:pt x="0" y="0"/>
                </a:moveTo>
                <a:lnTo>
                  <a:pt x="43307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bk object 629"/>
          <p:cNvSpPr/>
          <p:nvPr/>
        </p:nvSpPr>
        <p:spPr>
          <a:xfrm>
            <a:off x="6061709" y="6410388"/>
            <a:ext cx="435609" cy="0"/>
          </a:xfrm>
          <a:custGeom>
            <a:avLst/>
            <a:gdLst/>
            <a:ahLst/>
            <a:cxnLst/>
            <a:rect l="l" t="t" r="r" b="b"/>
            <a:pathLst>
              <a:path w="435610">
                <a:moveTo>
                  <a:pt x="0" y="0"/>
                </a:moveTo>
                <a:lnTo>
                  <a:pt x="43561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bk object 630"/>
          <p:cNvSpPr/>
          <p:nvPr/>
        </p:nvSpPr>
        <p:spPr>
          <a:xfrm>
            <a:off x="6060440" y="64096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bk object 631"/>
          <p:cNvSpPr/>
          <p:nvPr/>
        </p:nvSpPr>
        <p:spPr>
          <a:xfrm>
            <a:off x="6497320" y="64096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bk object 632"/>
          <p:cNvSpPr/>
          <p:nvPr/>
        </p:nvSpPr>
        <p:spPr>
          <a:xfrm>
            <a:off x="6142990" y="6453568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bk object 633"/>
          <p:cNvSpPr/>
          <p:nvPr/>
        </p:nvSpPr>
        <p:spPr>
          <a:xfrm>
            <a:off x="6139179" y="6452234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bk object 634"/>
          <p:cNvSpPr/>
          <p:nvPr/>
        </p:nvSpPr>
        <p:spPr>
          <a:xfrm>
            <a:off x="6417309" y="645287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09" y="0"/>
                </a:moveTo>
                <a:lnTo>
                  <a:pt x="0" y="0"/>
                </a:lnTo>
                <a:lnTo>
                  <a:pt x="0" y="126"/>
                </a:lnTo>
                <a:lnTo>
                  <a:pt x="3809" y="126"/>
                </a:lnTo>
                <a:lnTo>
                  <a:pt x="380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bk object 635"/>
          <p:cNvSpPr/>
          <p:nvPr/>
        </p:nvSpPr>
        <p:spPr>
          <a:xfrm>
            <a:off x="6136640" y="6451028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bk object 636"/>
          <p:cNvSpPr/>
          <p:nvPr/>
        </p:nvSpPr>
        <p:spPr>
          <a:xfrm>
            <a:off x="6132829" y="644969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bk object 637"/>
          <p:cNvSpPr/>
          <p:nvPr/>
        </p:nvSpPr>
        <p:spPr>
          <a:xfrm>
            <a:off x="6129020" y="6448488"/>
            <a:ext cx="300990" cy="0"/>
          </a:xfrm>
          <a:custGeom>
            <a:avLst/>
            <a:gdLst/>
            <a:ahLst/>
            <a:cxnLst/>
            <a:rect l="l" t="t" r="r" b="b"/>
            <a:pathLst>
              <a:path w="300989">
                <a:moveTo>
                  <a:pt x="0" y="0"/>
                </a:moveTo>
                <a:lnTo>
                  <a:pt x="30098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bk object 638"/>
          <p:cNvSpPr/>
          <p:nvPr/>
        </p:nvSpPr>
        <p:spPr>
          <a:xfrm>
            <a:off x="6125209" y="6447154"/>
            <a:ext cx="307340" cy="0"/>
          </a:xfrm>
          <a:custGeom>
            <a:avLst/>
            <a:gdLst/>
            <a:ahLst/>
            <a:cxnLst/>
            <a:rect l="l" t="t" r="r" b="b"/>
            <a:pathLst>
              <a:path w="307339">
                <a:moveTo>
                  <a:pt x="0" y="0"/>
                </a:moveTo>
                <a:lnTo>
                  <a:pt x="30733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bk object 639"/>
          <p:cNvSpPr/>
          <p:nvPr/>
        </p:nvSpPr>
        <p:spPr>
          <a:xfrm>
            <a:off x="6430009" y="64477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bk object 640"/>
          <p:cNvSpPr/>
          <p:nvPr/>
        </p:nvSpPr>
        <p:spPr>
          <a:xfrm>
            <a:off x="6122670" y="6446011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bk object 641"/>
          <p:cNvSpPr/>
          <p:nvPr/>
        </p:nvSpPr>
        <p:spPr>
          <a:xfrm>
            <a:off x="6120129" y="6444678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bk object 642"/>
          <p:cNvSpPr/>
          <p:nvPr/>
        </p:nvSpPr>
        <p:spPr>
          <a:xfrm>
            <a:off x="6117590" y="644334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bk object 643"/>
          <p:cNvSpPr/>
          <p:nvPr/>
        </p:nvSpPr>
        <p:spPr>
          <a:xfrm>
            <a:off x="6115050" y="6442138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bk object 644"/>
          <p:cNvSpPr/>
          <p:nvPr/>
        </p:nvSpPr>
        <p:spPr>
          <a:xfrm>
            <a:off x="6111240" y="644080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bk object 645"/>
          <p:cNvSpPr/>
          <p:nvPr/>
        </p:nvSpPr>
        <p:spPr>
          <a:xfrm>
            <a:off x="6445250" y="64414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bk object 646"/>
          <p:cNvSpPr/>
          <p:nvPr/>
        </p:nvSpPr>
        <p:spPr>
          <a:xfrm>
            <a:off x="6108700" y="6439661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bk object 647"/>
          <p:cNvSpPr/>
          <p:nvPr/>
        </p:nvSpPr>
        <p:spPr>
          <a:xfrm>
            <a:off x="6104890" y="6438328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bk object 648"/>
          <p:cNvSpPr/>
          <p:nvPr/>
        </p:nvSpPr>
        <p:spPr>
          <a:xfrm>
            <a:off x="6103620" y="643699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bk object 649"/>
          <p:cNvSpPr/>
          <p:nvPr/>
        </p:nvSpPr>
        <p:spPr>
          <a:xfrm>
            <a:off x="6101079" y="6435788"/>
            <a:ext cx="358140" cy="0"/>
          </a:xfrm>
          <a:custGeom>
            <a:avLst/>
            <a:gdLst/>
            <a:ahLst/>
            <a:cxnLst/>
            <a:rect l="l" t="t" r="r" b="b"/>
            <a:pathLst>
              <a:path w="358139">
                <a:moveTo>
                  <a:pt x="0" y="0"/>
                </a:moveTo>
                <a:lnTo>
                  <a:pt x="35813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bk object 650"/>
          <p:cNvSpPr/>
          <p:nvPr/>
        </p:nvSpPr>
        <p:spPr>
          <a:xfrm>
            <a:off x="6098540" y="6434454"/>
            <a:ext cx="363220" cy="0"/>
          </a:xfrm>
          <a:custGeom>
            <a:avLst/>
            <a:gdLst/>
            <a:ahLst/>
            <a:cxnLst/>
            <a:rect l="l" t="t" r="r" b="b"/>
            <a:pathLst>
              <a:path w="363220">
                <a:moveTo>
                  <a:pt x="0" y="0"/>
                </a:moveTo>
                <a:lnTo>
                  <a:pt x="3632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bk object 651"/>
          <p:cNvSpPr/>
          <p:nvPr/>
        </p:nvSpPr>
        <p:spPr>
          <a:xfrm>
            <a:off x="6459220" y="64350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bk object 652"/>
          <p:cNvSpPr/>
          <p:nvPr/>
        </p:nvSpPr>
        <p:spPr>
          <a:xfrm>
            <a:off x="6096000" y="6433311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bk object 653"/>
          <p:cNvSpPr/>
          <p:nvPr/>
        </p:nvSpPr>
        <p:spPr>
          <a:xfrm>
            <a:off x="6093459" y="6431978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bk object 654"/>
          <p:cNvSpPr/>
          <p:nvPr/>
        </p:nvSpPr>
        <p:spPr>
          <a:xfrm>
            <a:off x="6250940" y="6474586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142"/>
                </a:lnTo>
                <a:lnTo>
                  <a:pt x="57150" y="1142"/>
                </a:lnTo>
                <a:lnTo>
                  <a:pt x="5715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bk object 655"/>
          <p:cNvSpPr/>
          <p:nvPr/>
        </p:nvSpPr>
        <p:spPr>
          <a:xfrm>
            <a:off x="6243320" y="647319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0" y="1270"/>
                </a:moveTo>
                <a:lnTo>
                  <a:pt x="83820" y="1270"/>
                </a:lnTo>
                <a:lnTo>
                  <a:pt x="838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bk object 656"/>
          <p:cNvSpPr/>
          <p:nvPr/>
        </p:nvSpPr>
        <p:spPr>
          <a:xfrm>
            <a:off x="6308090" y="6474459"/>
            <a:ext cx="19050" cy="635"/>
          </a:xfrm>
          <a:custGeom>
            <a:avLst/>
            <a:gdLst/>
            <a:ahLst/>
            <a:cxnLst/>
            <a:rect l="l" t="t" r="r" b="b"/>
            <a:pathLst>
              <a:path w="19050" h="635">
                <a:moveTo>
                  <a:pt x="19050" y="0"/>
                </a:moveTo>
                <a:lnTo>
                  <a:pt x="0" y="0"/>
                </a:lnTo>
                <a:lnTo>
                  <a:pt x="0" y="126"/>
                </a:lnTo>
                <a:lnTo>
                  <a:pt x="19050" y="126"/>
                </a:lnTo>
                <a:lnTo>
                  <a:pt x="1905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bk object 657"/>
          <p:cNvSpPr/>
          <p:nvPr/>
        </p:nvSpPr>
        <p:spPr>
          <a:xfrm>
            <a:off x="6223000" y="6472682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bk object 658"/>
          <p:cNvSpPr/>
          <p:nvPr/>
        </p:nvSpPr>
        <p:spPr>
          <a:xfrm>
            <a:off x="6217920" y="64712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bk object 659"/>
          <p:cNvSpPr/>
          <p:nvPr/>
        </p:nvSpPr>
        <p:spPr>
          <a:xfrm>
            <a:off x="6334759" y="6471920"/>
            <a:ext cx="12700" cy="635"/>
          </a:xfrm>
          <a:custGeom>
            <a:avLst/>
            <a:gdLst/>
            <a:ahLst/>
            <a:cxnLst/>
            <a:rect l="l" t="t" r="r" b="b"/>
            <a:pathLst>
              <a:path w="12700" h="635">
                <a:moveTo>
                  <a:pt x="12700" y="0"/>
                </a:moveTo>
                <a:lnTo>
                  <a:pt x="0" y="0"/>
                </a:lnTo>
                <a:lnTo>
                  <a:pt x="0" y="126"/>
                </a:lnTo>
                <a:lnTo>
                  <a:pt x="12700" y="126"/>
                </a:lnTo>
                <a:lnTo>
                  <a:pt x="1270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bk object 660"/>
          <p:cNvSpPr/>
          <p:nvPr/>
        </p:nvSpPr>
        <p:spPr>
          <a:xfrm>
            <a:off x="6210300" y="6470078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bk object 661"/>
          <p:cNvSpPr/>
          <p:nvPr/>
        </p:nvSpPr>
        <p:spPr>
          <a:xfrm>
            <a:off x="6197600" y="6468808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bk object 662"/>
          <p:cNvSpPr/>
          <p:nvPr/>
        </p:nvSpPr>
        <p:spPr>
          <a:xfrm>
            <a:off x="6195059" y="646747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bk object 663"/>
          <p:cNvSpPr/>
          <p:nvPr/>
        </p:nvSpPr>
        <p:spPr>
          <a:xfrm>
            <a:off x="6361429" y="6468109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6350" y="0"/>
                </a:moveTo>
                <a:lnTo>
                  <a:pt x="0" y="0"/>
                </a:lnTo>
                <a:lnTo>
                  <a:pt x="0" y="126"/>
                </a:lnTo>
                <a:lnTo>
                  <a:pt x="6350" y="126"/>
                </a:lnTo>
                <a:lnTo>
                  <a:pt x="635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bk object 664"/>
          <p:cNvSpPr/>
          <p:nvPr/>
        </p:nvSpPr>
        <p:spPr>
          <a:xfrm>
            <a:off x="6189979" y="646633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bk object 665"/>
          <p:cNvSpPr/>
          <p:nvPr/>
        </p:nvSpPr>
        <p:spPr>
          <a:xfrm>
            <a:off x="6184900" y="6464934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bk object 666"/>
          <p:cNvSpPr/>
          <p:nvPr/>
        </p:nvSpPr>
        <p:spPr>
          <a:xfrm>
            <a:off x="6372859" y="646557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80" y="0"/>
                </a:moveTo>
                <a:lnTo>
                  <a:pt x="0" y="0"/>
                </a:lnTo>
                <a:lnTo>
                  <a:pt x="0" y="126"/>
                </a:lnTo>
                <a:lnTo>
                  <a:pt x="5080" y="126"/>
                </a:lnTo>
                <a:lnTo>
                  <a:pt x="508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bk object 667"/>
          <p:cNvSpPr/>
          <p:nvPr/>
        </p:nvSpPr>
        <p:spPr>
          <a:xfrm>
            <a:off x="6179820" y="6463728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bk object 668"/>
          <p:cNvSpPr/>
          <p:nvPr/>
        </p:nvSpPr>
        <p:spPr>
          <a:xfrm>
            <a:off x="6172200" y="6462458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bk object 669"/>
          <p:cNvSpPr/>
          <p:nvPr/>
        </p:nvSpPr>
        <p:spPr>
          <a:xfrm>
            <a:off x="6169659" y="646112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bk object 670"/>
          <p:cNvSpPr/>
          <p:nvPr/>
        </p:nvSpPr>
        <p:spPr>
          <a:xfrm>
            <a:off x="6385559" y="6461759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6350" y="0"/>
                </a:moveTo>
                <a:lnTo>
                  <a:pt x="0" y="0"/>
                </a:lnTo>
                <a:lnTo>
                  <a:pt x="0" y="126"/>
                </a:lnTo>
                <a:lnTo>
                  <a:pt x="6350" y="126"/>
                </a:lnTo>
                <a:lnTo>
                  <a:pt x="635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bk object 671"/>
          <p:cNvSpPr/>
          <p:nvPr/>
        </p:nvSpPr>
        <p:spPr>
          <a:xfrm>
            <a:off x="6164579" y="6459982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bk object 672"/>
          <p:cNvSpPr/>
          <p:nvPr/>
        </p:nvSpPr>
        <p:spPr>
          <a:xfrm>
            <a:off x="6159500" y="6458584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bk object 673"/>
          <p:cNvSpPr/>
          <p:nvPr/>
        </p:nvSpPr>
        <p:spPr>
          <a:xfrm>
            <a:off x="6396990" y="645922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80" y="0"/>
                </a:moveTo>
                <a:lnTo>
                  <a:pt x="0" y="0"/>
                </a:lnTo>
                <a:lnTo>
                  <a:pt x="0" y="126"/>
                </a:lnTo>
                <a:lnTo>
                  <a:pt x="5080" y="126"/>
                </a:lnTo>
                <a:lnTo>
                  <a:pt x="508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bk object 674"/>
          <p:cNvSpPr/>
          <p:nvPr/>
        </p:nvSpPr>
        <p:spPr>
          <a:xfrm>
            <a:off x="6154420" y="6457378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bk object 675"/>
          <p:cNvSpPr/>
          <p:nvPr/>
        </p:nvSpPr>
        <p:spPr>
          <a:xfrm>
            <a:off x="6148070" y="6456108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bk object 676"/>
          <p:cNvSpPr/>
          <p:nvPr/>
        </p:nvSpPr>
        <p:spPr>
          <a:xfrm>
            <a:off x="6145529" y="6454775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bk object 677"/>
          <p:cNvSpPr/>
          <p:nvPr/>
        </p:nvSpPr>
        <p:spPr>
          <a:xfrm>
            <a:off x="6409690" y="6455409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09" y="0"/>
                </a:moveTo>
                <a:lnTo>
                  <a:pt x="0" y="0"/>
                </a:lnTo>
                <a:lnTo>
                  <a:pt x="0" y="126"/>
                </a:lnTo>
                <a:lnTo>
                  <a:pt x="3809" y="126"/>
                </a:lnTo>
                <a:lnTo>
                  <a:pt x="3809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bk object 678"/>
          <p:cNvSpPr/>
          <p:nvPr/>
        </p:nvSpPr>
        <p:spPr>
          <a:xfrm>
            <a:off x="6142990" y="6454203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bk object 679"/>
          <p:cNvSpPr/>
          <p:nvPr/>
        </p:nvSpPr>
        <p:spPr>
          <a:xfrm>
            <a:off x="6149340" y="6210998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bk object 680"/>
          <p:cNvSpPr/>
          <p:nvPr/>
        </p:nvSpPr>
        <p:spPr>
          <a:xfrm>
            <a:off x="6153150" y="6209791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bk object 681"/>
          <p:cNvSpPr/>
          <p:nvPr/>
        </p:nvSpPr>
        <p:spPr>
          <a:xfrm>
            <a:off x="6156959" y="6208458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bk object 682"/>
          <p:cNvSpPr/>
          <p:nvPr/>
        </p:nvSpPr>
        <p:spPr>
          <a:xfrm>
            <a:off x="6160770" y="620712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bk object 683"/>
          <p:cNvSpPr/>
          <p:nvPr/>
        </p:nvSpPr>
        <p:spPr>
          <a:xfrm>
            <a:off x="6389370" y="620649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79" y="0"/>
                </a:moveTo>
                <a:lnTo>
                  <a:pt x="0" y="0"/>
                </a:lnTo>
                <a:lnTo>
                  <a:pt x="5079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bk object 684"/>
          <p:cNvSpPr/>
          <p:nvPr/>
        </p:nvSpPr>
        <p:spPr>
          <a:xfrm>
            <a:off x="6163309" y="620591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bk object 685"/>
          <p:cNvSpPr/>
          <p:nvPr/>
        </p:nvSpPr>
        <p:spPr>
          <a:xfrm>
            <a:off x="6165850" y="620471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bk object 686"/>
          <p:cNvSpPr/>
          <p:nvPr/>
        </p:nvSpPr>
        <p:spPr>
          <a:xfrm>
            <a:off x="6169659" y="6203441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bk object 687"/>
          <p:cNvSpPr/>
          <p:nvPr/>
        </p:nvSpPr>
        <p:spPr>
          <a:xfrm>
            <a:off x="6173470" y="6202108"/>
            <a:ext cx="205740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bk object 688"/>
          <p:cNvSpPr/>
          <p:nvPr/>
        </p:nvSpPr>
        <p:spPr>
          <a:xfrm>
            <a:off x="6177279" y="6200775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bk object 689"/>
          <p:cNvSpPr/>
          <p:nvPr/>
        </p:nvSpPr>
        <p:spPr>
          <a:xfrm>
            <a:off x="6370320" y="620014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6349" y="0"/>
                </a:moveTo>
                <a:lnTo>
                  <a:pt x="0" y="0"/>
                </a:lnTo>
                <a:lnTo>
                  <a:pt x="6349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bk object 690"/>
          <p:cNvSpPr/>
          <p:nvPr/>
        </p:nvSpPr>
        <p:spPr>
          <a:xfrm>
            <a:off x="6179820" y="6199568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bk object 691"/>
          <p:cNvSpPr/>
          <p:nvPr/>
        </p:nvSpPr>
        <p:spPr>
          <a:xfrm>
            <a:off x="6184900" y="6198361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bk object 692"/>
          <p:cNvSpPr/>
          <p:nvPr/>
        </p:nvSpPr>
        <p:spPr>
          <a:xfrm>
            <a:off x="6188709" y="6197091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bk object 693"/>
          <p:cNvSpPr/>
          <p:nvPr/>
        </p:nvSpPr>
        <p:spPr>
          <a:xfrm>
            <a:off x="6195059" y="6195758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bk object 694"/>
          <p:cNvSpPr/>
          <p:nvPr/>
        </p:nvSpPr>
        <p:spPr>
          <a:xfrm>
            <a:off x="6197600" y="619442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bk object 695"/>
          <p:cNvSpPr/>
          <p:nvPr/>
        </p:nvSpPr>
        <p:spPr>
          <a:xfrm>
            <a:off x="6347459" y="619379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80" y="0"/>
                </a:moveTo>
                <a:lnTo>
                  <a:pt x="0" y="0"/>
                </a:lnTo>
                <a:lnTo>
                  <a:pt x="5080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bk object 696"/>
          <p:cNvSpPr/>
          <p:nvPr/>
        </p:nvSpPr>
        <p:spPr>
          <a:xfrm>
            <a:off x="6202679" y="6193218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bk object 697"/>
          <p:cNvSpPr/>
          <p:nvPr/>
        </p:nvSpPr>
        <p:spPr>
          <a:xfrm>
            <a:off x="6207759" y="619201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bk object 698"/>
          <p:cNvSpPr/>
          <p:nvPr/>
        </p:nvSpPr>
        <p:spPr>
          <a:xfrm>
            <a:off x="6214109" y="6190741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bk object 699"/>
          <p:cNvSpPr/>
          <p:nvPr/>
        </p:nvSpPr>
        <p:spPr>
          <a:xfrm>
            <a:off x="6219190" y="6189408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bk object 700"/>
          <p:cNvSpPr/>
          <p:nvPr/>
        </p:nvSpPr>
        <p:spPr>
          <a:xfrm>
            <a:off x="6234429" y="618744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0" y="1270"/>
                </a:moveTo>
                <a:lnTo>
                  <a:pt x="85089" y="1270"/>
                </a:lnTo>
                <a:lnTo>
                  <a:pt x="850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bk object 701"/>
          <p:cNvSpPr/>
          <p:nvPr/>
        </p:nvSpPr>
        <p:spPr>
          <a:xfrm>
            <a:off x="6304279" y="6187440"/>
            <a:ext cx="15240" cy="635"/>
          </a:xfrm>
          <a:custGeom>
            <a:avLst/>
            <a:gdLst/>
            <a:ahLst/>
            <a:cxnLst/>
            <a:rect l="l" t="t" r="r" b="b"/>
            <a:pathLst>
              <a:path w="15239" h="635">
                <a:moveTo>
                  <a:pt x="15239" y="0"/>
                </a:moveTo>
                <a:lnTo>
                  <a:pt x="0" y="0"/>
                </a:lnTo>
                <a:lnTo>
                  <a:pt x="15239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bk object 702"/>
          <p:cNvSpPr/>
          <p:nvPr/>
        </p:nvSpPr>
        <p:spPr>
          <a:xfrm>
            <a:off x="6239509" y="6186296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142"/>
                </a:lnTo>
                <a:lnTo>
                  <a:pt x="64770" y="1142"/>
                </a:lnTo>
                <a:lnTo>
                  <a:pt x="6477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bk object 703"/>
          <p:cNvSpPr/>
          <p:nvPr/>
        </p:nvSpPr>
        <p:spPr>
          <a:xfrm>
            <a:off x="6254750" y="6185027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44450" y="0"/>
                </a:moveTo>
                <a:lnTo>
                  <a:pt x="0" y="0"/>
                </a:lnTo>
                <a:lnTo>
                  <a:pt x="0" y="1270"/>
                </a:lnTo>
                <a:lnTo>
                  <a:pt x="44450" y="1270"/>
                </a:lnTo>
                <a:lnTo>
                  <a:pt x="4445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bk object 704"/>
          <p:cNvSpPr/>
          <p:nvPr/>
        </p:nvSpPr>
        <p:spPr>
          <a:xfrm>
            <a:off x="6106159" y="623887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bk object 705"/>
          <p:cNvSpPr/>
          <p:nvPr/>
        </p:nvSpPr>
        <p:spPr>
          <a:xfrm>
            <a:off x="6445250" y="62382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bk object 706"/>
          <p:cNvSpPr/>
          <p:nvPr/>
        </p:nvSpPr>
        <p:spPr>
          <a:xfrm>
            <a:off x="6108700" y="6237668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bk object 707"/>
          <p:cNvSpPr/>
          <p:nvPr/>
        </p:nvSpPr>
        <p:spPr>
          <a:xfrm>
            <a:off x="6109970" y="6236461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bk object 708"/>
          <p:cNvSpPr/>
          <p:nvPr/>
        </p:nvSpPr>
        <p:spPr>
          <a:xfrm>
            <a:off x="6111240" y="6235191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bk object 709"/>
          <p:cNvSpPr/>
          <p:nvPr/>
        </p:nvSpPr>
        <p:spPr>
          <a:xfrm>
            <a:off x="6112509" y="6233858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bk object 710"/>
          <p:cNvSpPr/>
          <p:nvPr/>
        </p:nvSpPr>
        <p:spPr>
          <a:xfrm>
            <a:off x="6115050" y="623252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bk object 711"/>
          <p:cNvSpPr/>
          <p:nvPr/>
        </p:nvSpPr>
        <p:spPr>
          <a:xfrm>
            <a:off x="6437629" y="62318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bk object 712"/>
          <p:cNvSpPr/>
          <p:nvPr/>
        </p:nvSpPr>
        <p:spPr>
          <a:xfrm>
            <a:off x="6116320" y="6231318"/>
            <a:ext cx="321310" cy="0"/>
          </a:xfrm>
          <a:custGeom>
            <a:avLst/>
            <a:gdLst/>
            <a:ahLst/>
            <a:cxnLst/>
            <a:rect l="l" t="t" r="r" b="b"/>
            <a:pathLst>
              <a:path w="321310">
                <a:moveTo>
                  <a:pt x="0" y="0"/>
                </a:moveTo>
                <a:lnTo>
                  <a:pt x="32131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bk object 713"/>
          <p:cNvSpPr/>
          <p:nvPr/>
        </p:nvSpPr>
        <p:spPr>
          <a:xfrm>
            <a:off x="6117590" y="6230111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bk object 714"/>
          <p:cNvSpPr/>
          <p:nvPr/>
        </p:nvSpPr>
        <p:spPr>
          <a:xfrm>
            <a:off x="6120129" y="6228841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bk object 715"/>
          <p:cNvSpPr/>
          <p:nvPr/>
        </p:nvSpPr>
        <p:spPr>
          <a:xfrm>
            <a:off x="6121400" y="6227508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bk object 716"/>
          <p:cNvSpPr/>
          <p:nvPr/>
        </p:nvSpPr>
        <p:spPr>
          <a:xfrm>
            <a:off x="6123940" y="62261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bk object 717"/>
          <p:cNvSpPr/>
          <p:nvPr/>
        </p:nvSpPr>
        <p:spPr>
          <a:xfrm>
            <a:off x="6428740" y="62255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bk object 718"/>
          <p:cNvSpPr/>
          <p:nvPr/>
        </p:nvSpPr>
        <p:spPr>
          <a:xfrm>
            <a:off x="6126479" y="6224968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226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bk object 719"/>
          <p:cNvSpPr/>
          <p:nvPr/>
        </p:nvSpPr>
        <p:spPr>
          <a:xfrm>
            <a:off x="6127750" y="6223761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bk object 720"/>
          <p:cNvSpPr/>
          <p:nvPr/>
        </p:nvSpPr>
        <p:spPr>
          <a:xfrm>
            <a:off x="6130290" y="6222491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bk object 721"/>
          <p:cNvSpPr/>
          <p:nvPr/>
        </p:nvSpPr>
        <p:spPr>
          <a:xfrm>
            <a:off x="6131559" y="6221158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bk object 722"/>
          <p:cNvSpPr/>
          <p:nvPr/>
        </p:nvSpPr>
        <p:spPr>
          <a:xfrm>
            <a:off x="6134100" y="621982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bk object 723"/>
          <p:cNvSpPr/>
          <p:nvPr/>
        </p:nvSpPr>
        <p:spPr>
          <a:xfrm>
            <a:off x="6417309" y="62191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2539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bk object 724"/>
          <p:cNvSpPr/>
          <p:nvPr/>
        </p:nvSpPr>
        <p:spPr>
          <a:xfrm>
            <a:off x="6135370" y="6218618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bk object 725"/>
          <p:cNvSpPr/>
          <p:nvPr/>
        </p:nvSpPr>
        <p:spPr>
          <a:xfrm>
            <a:off x="6137909" y="6217411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bk object 726"/>
          <p:cNvSpPr/>
          <p:nvPr/>
        </p:nvSpPr>
        <p:spPr>
          <a:xfrm>
            <a:off x="6140450" y="6216141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bk object 727"/>
          <p:cNvSpPr/>
          <p:nvPr/>
        </p:nvSpPr>
        <p:spPr>
          <a:xfrm>
            <a:off x="6141720" y="6214808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bk object 728"/>
          <p:cNvSpPr/>
          <p:nvPr/>
        </p:nvSpPr>
        <p:spPr>
          <a:xfrm>
            <a:off x="6144259" y="621347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bk object 729"/>
          <p:cNvSpPr/>
          <p:nvPr/>
        </p:nvSpPr>
        <p:spPr>
          <a:xfrm>
            <a:off x="6405879" y="621284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10" y="0"/>
                </a:moveTo>
                <a:lnTo>
                  <a:pt x="0" y="0"/>
                </a:lnTo>
                <a:lnTo>
                  <a:pt x="3810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bk object 730"/>
          <p:cNvSpPr/>
          <p:nvPr/>
        </p:nvSpPr>
        <p:spPr>
          <a:xfrm>
            <a:off x="6146800" y="6212268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bk object 731"/>
          <p:cNvSpPr/>
          <p:nvPr/>
        </p:nvSpPr>
        <p:spPr>
          <a:xfrm>
            <a:off x="6149340" y="6211633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bk object 732"/>
          <p:cNvSpPr/>
          <p:nvPr/>
        </p:nvSpPr>
        <p:spPr>
          <a:xfrm>
            <a:off x="6082029" y="6268084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bk object 733"/>
          <p:cNvSpPr/>
          <p:nvPr/>
        </p:nvSpPr>
        <p:spPr>
          <a:xfrm>
            <a:off x="6082029" y="6266815"/>
            <a:ext cx="389890" cy="0"/>
          </a:xfrm>
          <a:custGeom>
            <a:avLst/>
            <a:gdLst/>
            <a:ahLst/>
            <a:cxnLst/>
            <a:rect l="l" t="t" r="r" b="b"/>
            <a:pathLst>
              <a:path w="389889">
                <a:moveTo>
                  <a:pt x="0" y="0"/>
                </a:moveTo>
                <a:lnTo>
                  <a:pt x="38988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bk object 734"/>
          <p:cNvSpPr/>
          <p:nvPr/>
        </p:nvSpPr>
        <p:spPr>
          <a:xfrm>
            <a:off x="6083300" y="6265545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bk object 735"/>
          <p:cNvSpPr/>
          <p:nvPr/>
        </p:nvSpPr>
        <p:spPr>
          <a:xfrm>
            <a:off x="6083300" y="626427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bk object 736"/>
          <p:cNvSpPr/>
          <p:nvPr/>
        </p:nvSpPr>
        <p:spPr>
          <a:xfrm>
            <a:off x="6084570" y="6263068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bk object 737"/>
          <p:cNvSpPr/>
          <p:nvPr/>
        </p:nvSpPr>
        <p:spPr>
          <a:xfrm>
            <a:off x="6085840" y="6261861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bk object 738"/>
          <p:cNvSpPr/>
          <p:nvPr/>
        </p:nvSpPr>
        <p:spPr>
          <a:xfrm>
            <a:off x="6087109" y="62604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bk object 739"/>
          <p:cNvSpPr/>
          <p:nvPr/>
        </p:nvSpPr>
        <p:spPr>
          <a:xfrm>
            <a:off x="6087109" y="6259195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>
                <a:moveTo>
                  <a:pt x="0" y="0"/>
                </a:moveTo>
                <a:lnTo>
                  <a:pt x="37972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bk object 740"/>
          <p:cNvSpPr/>
          <p:nvPr/>
        </p:nvSpPr>
        <p:spPr>
          <a:xfrm>
            <a:off x="6088379" y="6257925"/>
            <a:ext cx="377190" cy="0"/>
          </a:xfrm>
          <a:custGeom>
            <a:avLst/>
            <a:gdLst/>
            <a:ahLst/>
            <a:cxnLst/>
            <a:rect l="l" t="t" r="r" b="b"/>
            <a:pathLst>
              <a:path w="377189">
                <a:moveTo>
                  <a:pt x="0" y="0"/>
                </a:moveTo>
                <a:lnTo>
                  <a:pt x="37718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bk object 741"/>
          <p:cNvSpPr/>
          <p:nvPr/>
        </p:nvSpPr>
        <p:spPr>
          <a:xfrm>
            <a:off x="6089650" y="6256718"/>
            <a:ext cx="375920" cy="0"/>
          </a:xfrm>
          <a:custGeom>
            <a:avLst/>
            <a:gdLst/>
            <a:ahLst/>
            <a:cxnLst/>
            <a:rect l="l" t="t" r="r" b="b"/>
            <a:pathLst>
              <a:path w="375920">
                <a:moveTo>
                  <a:pt x="0" y="0"/>
                </a:moveTo>
                <a:lnTo>
                  <a:pt x="37592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bk object 742"/>
          <p:cNvSpPr/>
          <p:nvPr/>
        </p:nvSpPr>
        <p:spPr>
          <a:xfrm>
            <a:off x="6090920" y="6255384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bk object 743"/>
          <p:cNvSpPr/>
          <p:nvPr/>
        </p:nvSpPr>
        <p:spPr>
          <a:xfrm>
            <a:off x="6090920" y="625411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bk object 744"/>
          <p:cNvSpPr/>
          <p:nvPr/>
        </p:nvSpPr>
        <p:spPr>
          <a:xfrm>
            <a:off x="6092190" y="6252908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bk object 745"/>
          <p:cNvSpPr/>
          <p:nvPr/>
        </p:nvSpPr>
        <p:spPr>
          <a:xfrm>
            <a:off x="6093459" y="625157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bk object 746"/>
          <p:cNvSpPr/>
          <p:nvPr/>
        </p:nvSpPr>
        <p:spPr>
          <a:xfrm>
            <a:off x="6459220" y="62509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3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bk object 747"/>
          <p:cNvSpPr/>
          <p:nvPr/>
        </p:nvSpPr>
        <p:spPr>
          <a:xfrm>
            <a:off x="6094729" y="6250368"/>
            <a:ext cx="364490" cy="0"/>
          </a:xfrm>
          <a:custGeom>
            <a:avLst/>
            <a:gdLst/>
            <a:ahLst/>
            <a:cxnLst/>
            <a:rect l="l" t="t" r="r" b="b"/>
            <a:pathLst>
              <a:path w="364489">
                <a:moveTo>
                  <a:pt x="0" y="0"/>
                </a:moveTo>
                <a:lnTo>
                  <a:pt x="36448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bk object 748"/>
          <p:cNvSpPr/>
          <p:nvPr/>
        </p:nvSpPr>
        <p:spPr>
          <a:xfrm>
            <a:off x="6096000" y="6249161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bk object 749"/>
          <p:cNvSpPr/>
          <p:nvPr/>
        </p:nvSpPr>
        <p:spPr>
          <a:xfrm>
            <a:off x="6097270" y="6247891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bk object 750"/>
          <p:cNvSpPr/>
          <p:nvPr/>
        </p:nvSpPr>
        <p:spPr>
          <a:xfrm>
            <a:off x="6098540" y="6246558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bk object 751"/>
          <p:cNvSpPr/>
          <p:nvPr/>
        </p:nvSpPr>
        <p:spPr>
          <a:xfrm>
            <a:off x="6099809" y="624522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bk object 752"/>
          <p:cNvSpPr/>
          <p:nvPr/>
        </p:nvSpPr>
        <p:spPr>
          <a:xfrm>
            <a:off x="6452870" y="62445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3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bk object 753"/>
          <p:cNvSpPr/>
          <p:nvPr/>
        </p:nvSpPr>
        <p:spPr>
          <a:xfrm>
            <a:off x="6101079" y="6244018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bk object 754"/>
          <p:cNvSpPr/>
          <p:nvPr/>
        </p:nvSpPr>
        <p:spPr>
          <a:xfrm>
            <a:off x="6102350" y="6242811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bk object 755"/>
          <p:cNvSpPr/>
          <p:nvPr/>
        </p:nvSpPr>
        <p:spPr>
          <a:xfrm>
            <a:off x="6103620" y="6241541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1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bk object 756"/>
          <p:cNvSpPr/>
          <p:nvPr/>
        </p:nvSpPr>
        <p:spPr>
          <a:xfrm>
            <a:off x="6104890" y="6240208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bk object 757"/>
          <p:cNvSpPr/>
          <p:nvPr/>
        </p:nvSpPr>
        <p:spPr>
          <a:xfrm>
            <a:off x="6074409" y="6282690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bk object 758"/>
          <p:cNvSpPr/>
          <p:nvPr/>
        </p:nvSpPr>
        <p:spPr>
          <a:xfrm>
            <a:off x="6478270" y="62814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bk object 759"/>
          <p:cNvSpPr/>
          <p:nvPr/>
        </p:nvSpPr>
        <p:spPr>
          <a:xfrm>
            <a:off x="6075679" y="6280213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bk object 760"/>
          <p:cNvSpPr/>
          <p:nvPr/>
        </p:nvSpPr>
        <p:spPr>
          <a:xfrm>
            <a:off x="6076950" y="6277609"/>
            <a:ext cx="400050" cy="0"/>
          </a:xfrm>
          <a:custGeom>
            <a:avLst/>
            <a:gdLst/>
            <a:ahLst/>
            <a:cxnLst/>
            <a:rect l="l" t="t" r="r" b="b"/>
            <a:pathLst>
              <a:path w="400050">
                <a:moveTo>
                  <a:pt x="0" y="0"/>
                </a:moveTo>
                <a:lnTo>
                  <a:pt x="4000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bk object 761"/>
          <p:cNvSpPr/>
          <p:nvPr/>
        </p:nvSpPr>
        <p:spPr>
          <a:xfrm>
            <a:off x="6475729" y="62763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bk object 762"/>
          <p:cNvSpPr/>
          <p:nvPr/>
        </p:nvSpPr>
        <p:spPr>
          <a:xfrm>
            <a:off x="6078220" y="6275070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bk object 763"/>
          <p:cNvSpPr/>
          <p:nvPr/>
        </p:nvSpPr>
        <p:spPr>
          <a:xfrm>
            <a:off x="6079490" y="627316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bk object 764"/>
          <p:cNvSpPr/>
          <p:nvPr/>
        </p:nvSpPr>
        <p:spPr>
          <a:xfrm>
            <a:off x="6079490" y="6271895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bk object 765"/>
          <p:cNvSpPr/>
          <p:nvPr/>
        </p:nvSpPr>
        <p:spPr>
          <a:xfrm>
            <a:off x="6080759" y="627062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bk object 766"/>
          <p:cNvSpPr/>
          <p:nvPr/>
        </p:nvSpPr>
        <p:spPr>
          <a:xfrm>
            <a:off x="6080759" y="6269354"/>
            <a:ext cx="392430" cy="0"/>
          </a:xfrm>
          <a:custGeom>
            <a:avLst/>
            <a:gdLst/>
            <a:ahLst/>
            <a:cxnLst/>
            <a:rect l="l" t="t" r="r" b="b"/>
            <a:pathLst>
              <a:path w="392429">
                <a:moveTo>
                  <a:pt x="0" y="0"/>
                </a:moveTo>
                <a:lnTo>
                  <a:pt x="39242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bk object 767"/>
          <p:cNvSpPr/>
          <p:nvPr/>
        </p:nvSpPr>
        <p:spPr>
          <a:xfrm>
            <a:off x="6070600" y="62947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809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bk object 768"/>
          <p:cNvSpPr/>
          <p:nvPr/>
        </p:nvSpPr>
        <p:spPr>
          <a:xfrm>
            <a:off x="6071870" y="6292215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bk object 769"/>
          <p:cNvSpPr/>
          <p:nvPr/>
        </p:nvSpPr>
        <p:spPr>
          <a:xfrm>
            <a:off x="6071870" y="6289675"/>
            <a:ext cx="410209" cy="0"/>
          </a:xfrm>
          <a:custGeom>
            <a:avLst/>
            <a:gdLst/>
            <a:ahLst/>
            <a:cxnLst/>
            <a:rect l="l" t="t" r="r" b="b"/>
            <a:pathLst>
              <a:path w="410210">
                <a:moveTo>
                  <a:pt x="0" y="0"/>
                </a:moveTo>
                <a:lnTo>
                  <a:pt x="410210" y="0"/>
                </a:lnTo>
              </a:path>
            </a:pathLst>
          </a:custGeom>
          <a:ln w="3810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bk object 770"/>
          <p:cNvSpPr/>
          <p:nvPr/>
        </p:nvSpPr>
        <p:spPr>
          <a:xfrm>
            <a:off x="6073140" y="628586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70">
                <a:moveTo>
                  <a:pt x="0" y="0"/>
                </a:moveTo>
                <a:lnTo>
                  <a:pt x="407670" y="0"/>
                </a:lnTo>
              </a:path>
            </a:pathLst>
          </a:custGeom>
          <a:ln w="3809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bk object 771"/>
          <p:cNvSpPr/>
          <p:nvPr/>
        </p:nvSpPr>
        <p:spPr>
          <a:xfrm>
            <a:off x="6069329" y="6310629"/>
            <a:ext cx="415290" cy="0"/>
          </a:xfrm>
          <a:custGeom>
            <a:avLst/>
            <a:gdLst/>
            <a:ahLst/>
            <a:cxnLst/>
            <a:rect l="l" t="t" r="r" b="b"/>
            <a:pathLst>
              <a:path w="415289">
                <a:moveTo>
                  <a:pt x="0" y="0"/>
                </a:moveTo>
                <a:lnTo>
                  <a:pt x="415290" y="0"/>
                </a:lnTo>
              </a:path>
            </a:pathLst>
          </a:custGeom>
          <a:ln w="27940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bk object 772"/>
          <p:cNvSpPr/>
          <p:nvPr/>
        </p:nvSpPr>
        <p:spPr>
          <a:xfrm>
            <a:off x="6071870" y="6332854"/>
            <a:ext cx="410209" cy="0"/>
          </a:xfrm>
          <a:custGeom>
            <a:avLst/>
            <a:gdLst/>
            <a:ahLst/>
            <a:cxnLst/>
            <a:rect l="l" t="t" r="r" b="b"/>
            <a:pathLst>
              <a:path w="410210">
                <a:moveTo>
                  <a:pt x="0" y="0"/>
                </a:moveTo>
                <a:lnTo>
                  <a:pt x="410210" y="0"/>
                </a:lnTo>
              </a:path>
            </a:pathLst>
          </a:custGeom>
          <a:ln w="380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bk object 773"/>
          <p:cNvSpPr/>
          <p:nvPr/>
        </p:nvSpPr>
        <p:spPr>
          <a:xfrm>
            <a:off x="6070600" y="6330315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bk object 774"/>
          <p:cNvSpPr/>
          <p:nvPr/>
        </p:nvSpPr>
        <p:spPr>
          <a:xfrm>
            <a:off x="6070600" y="632777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810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bk object 775"/>
          <p:cNvSpPr/>
          <p:nvPr/>
        </p:nvSpPr>
        <p:spPr>
          <a:xfrm>
            <a:off x="6069329" y="6325234"/>
            <a:ext cx="415290" cy="0"/>
          </a:xfrm>
          <a:custGeom>
            <a:avLst/>
            <a:gdLst/>
            <a:ahLst/>
            <a:cxnLst/>
            <a:rect l="l" t="t" r="r" b="b"/>
            <a:pathLst>
              <a:path w="415289">
                <a:moveTo>
                  <a:pt x="0" y="0"/>
                </a:moveTo>
                <a:lnTo>
                  <a:pt x="41529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bk object 776"/>
          <p:cNvSpPr/>
          <p:nvPr/>
        </p:nvSpPr>
        <p:spPr>
          <a:xfrm>
            <a:off x="6074409" y="6339840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bk object 777"/>
          <p:cNvSpPr/>
          <p:nvPr/>
        </p:nvSpPr>
        <p:spPr>
          <a:xfrm>
            <a:off x="6073140" y="633666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70">
                <a:moveTo>
                  <a:pt x="0" y="0"/>
                </a:moveTo>
                <a:lnTo>
                  <a:pt x="407670" y="0"/>
                </a:lnTo>
              </a:path>
            </a:pathLst>
          </a:custGeom>
          <a:ln w="380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bk object 778"/>
          <p:cNvSpPr/>
          <p:nvPr/>
        </p:nvSpPr>
        <p:spPr>
          <a:xfrm>
            <a:off x="6079490" y="6351333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bk object 779"/>
          <p:cNvSpPr/>
          <p:nvPr/>
        </p:nvSpPr>
        <p:spPr>
          <a:xfrm>
            <a:off x="6078220" y="6348793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bk object 780"/>
          <p:cNvSpPr/>
          <p:nvPr/>
        </p:nvSpPr>
        <p:spPr>
          <a:xfrm>
            <a:off x="6076950" y="6346253"/>
            <a:ext cx="400050" cy="0"/>
          </a:xfrm>
          <a:custGeom>
            <a:avLst/>
            <a:gdLst/>
            <a:ahLst/>
            <a:cxnLst/>
            <a:rect l="l" t="t" r="r" b="b"/>
            <a:pathLst>
              <a:path w="400050">
                <a:moveTo>
                  <a:pt x="0" y="0"/>
                </a:moveTo>
                <a:lnTo>
                  <a:pt x="4000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bk object 781"/>
          <p:cNvSpPr/>
          <p:nvPr/>
        </p:nvSpPr>
        <p:spPr>
          <a:xfrm>
            <a:off x="6075679" y="634301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80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bk object 782"/>
          <p:cNvSpPr/>
          <p:nvPr/>
        </p:nvSpPr>
        <p:spPr>
          <a:xfrm>
            <a:off x="6477000" y="63449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6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bk object 783"/>
          <p:cNvSpPr/>
          <p:nvPr/>
        </p:nvSpPr>
        <p:spPr>
          <a:xfrm>
            <a:off x="6102350" y="6381115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bk object 784"/>
          <p:cNvSpPr/>
          <p:nvPr/>
        </p:nvSpPr>
        <p:spPr>
          <a:xfrm>
            <a:off x="6101079" y="637984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bk object 785"/>
          <p:cNvSpPr/>
          <p:nvPr/>
        </p:nvSpPr>
        <p:spPr>
          <a:xfrm>
            <a:off x="6099809" y="6378638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bk object 786"/>
          <p:cNvSpPr/>
          <p:nvPr/>
        </p:nvSpPr>
        <p:spPr>
          <a:xfrm>
            <a:off x="6098540" y="6376670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bk object 787"/>
          <p:cNvSpPr/>
          <p:nvPr/>
        </p:nvSpPr>
        <p:spPr>
          <a:xfrm>
            <a:off x="6454140" y="63779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7"/>
                </a:lnTo>
                <a:lnTo>
                  <a:pt x="1270" y="127"/>
                </a:lnTo>
                <a:lnTo>
                  <a:pt x="127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bk object 788"/>
          <p:cNvSpPr/>
          <p:nvPr/>
        </p:nvSpPr>
        <p:spPr>
          <a:xfrm>
            <a:off x="6097270" y="6374828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bk object 789"/>
          <p:cNvSpPr/>
          <p:nvPr/>
        </p:nvSpPr>
        <p:spPr>
          <a:xfrm>
            <a:off x="6096000" y="637349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bk object 790"/>
          <p:cNvSpPr/>
          <p:nvPr/>
        </p:nvSpPr>
        <p:spPr>
          <a:xfrm>
            <a:off x="6094729" y="6372288"/>
            <a:ext cx="364490" cy="0"/>
          </a:xfrm>
          <a:custGeom>
            <a:avLst/>
            <a:gdLst/>
            <a:ahLst/>
            <a:cxnLst/>
            <a:rect l="l" t="t" r="r" b="b"/>
            <a:pathLst>
              <a:path w="364489">
                <a:moveTo>
                  <a:pt x="0" y="0"/>
                </a:moveTo>
                <a:lnTo>
                  <a:pt x="36448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bk object 791"/>
          <p:cNvSpPr/>
          <p:nvPr/>
        </p:nvSpPr>
        <p:spPr>
          <a:xfrm>
            <a:off x="6093459" y="637095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bk object 792"/>
          <p:cNvSpPr/>
          <p:nvPr/>
        </p:nvSpPr>
        <p:spPr>
          <a:xfrm>
            <a:off x="6459220" y="63715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7"/>
                </a:lnTo>
                <a:lnTo>
                  <a:pt x="1270" y="127"/>
                </a:lnTo>
                <a:lnTo>
                  <a:pt x="127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bk object 793"/>
          <p:cNvSpPr/>
          <p:nvPr/>
        </p:nvSpPr>
        <p:spPr>
          <a:xfrm>
            <a:off x="6092190" y="6369811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bk object 794"/>
          <p:cNvSpPr/>
          <p:nvPr/>
        </p:nvSpPr>
        <p:spPr>
          <a:xfrm>
            <a:off x="6090920" y="6368478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bk object 795"/>
          <p:cNvSpPr/>
          <p:nvPr/>
        </p:nvSpPr>
        <p:spPr>
          <a:xfrm>
            <a:off x="6089650" y="636714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bk object 796"/>
          <p:cNvSpPr/>
          <p:nvPr/>
        </p:nvSpPr>
        <p:spPr>
          <a:xfrm>
            <a:off x="6088379" y="6365875"/>
            <a:ext cx="375920" cy="0"/>
          </a:xfrm>
          <a:custGeom>
            <a:avLst/>
            <a:gdLst/>
            <a:ahLst/>
            <a:cxnLst/>
            <a:rect l="l" t="t" r="r" b="b"/>
            <a:pathLst>
              <a:path w="375920">
                <a:moveTo>
                  <a:pt x="0" y="0"/>
                </a:moveTo>
                <a:lnTo>
                  <a:pt x="37592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bk object 797"/>
          <p:cNvSpPr/>
          <p:nvPr/>
        </p:nvSpPr>
        <p:spPr>
          <a:xfrm>
            <a:off x="6088379" y="6364604"/>
            <a:ext cx="377190" cy="0"/>
          </a:xfrm>
          <a:custGeom>
            <a:avLst/>
            <a:gdLst/>
            <a:ahLst/>
            <a:cxnLst/>
            <a:rect l="l" t="t" r="r" b="b"/>
            <a:pathLst>
              <a:path w="377189">
                <a:moveTo>
                  <a:pt x="0" y="0"/>
                </a:moveTo>
                <a:lnTo>
                  <a:pt x="37718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bk object 798"/>
          <p:cNvSpPr/>
          <p:nvPr/>
        </p:nvSpPr>
        <p:spPr>
          <a:xfrm>
            <a:off x="6087109" y="6363461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>
                <a:moveTo>
                  <a:pt x="0" y="0"/>
                </a:moveTo>
                <a:lnTo>
                  <a:pt x="37972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bk object 799"/>
          <p:cNvSpPr/>
          <p:nvPr/>
        </p:nvSpPr>
        <p:spPr>
          <a:xfrm>
            <a:off x="6085840" y="6362128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bk object 800"/>
          <p:cNvSpPr/>
          <p:nvPr/>
        </p:nvSpPr>
        <p:spPr>
          <a:xfrm>
            <a:off x="6084570" y="6360795"/>
            <a:ext cx="384810" cy="0"/>
          </a:xfrm>
          <a:custGeom>
            <a:avLst/>
            <a:gdLst/>
            <a:ahLst/>
            <a:cxnLst/>
            <a:rect l="l" t="t" r="r" b="b"/>
            <a:pathLst>
              <a:path w="384810">
                <a:moveTo>
                  <a:pt x="0" y="0"/>
                </a:moveTo>
                <a:lnTo>
                  <a:pt x="38481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bk object 801"/>
          <p:cNvSpPr/>
          <p:nvPr/>
        </p:nvSpPr>
        <p:spPr>
          <a:xfrm>
            <a:off x="6083300" y="6358953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bk object 802"/>
          <p:cNvSpPr/>
          <p:nvPr/>
        </p:nvSpPr>
        <p:spPr>
          <a:xfrm>
            <a:off x="6082029" y="6356350"/>
            <a:ext cx="389890" cy="0"/>
          </a:xfrm>
          <a:custGeom>
            <a:avLst/>
            <a:gdLst/>
            <a:ahLst/>
            <a:cxnLst/>
            <a:rect l="l" t="t" r="r" b="b"/>
            <a:pathLst>
              <a:path w="389889">
                <a:moveTo>
                  <a:pt x="0" y="0"/>
                </a:moveTo>
                <a:lnTo>
                  <a:pt x="38988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bk object 803"/>
          <p:cNvSpPr/>
          <p:nvPr/>
        </p:nvSpPr>
        <p:spPr>
          <a:xfrm>
            <a:off x="6470650" y="63576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6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bk object 804"/>
          <p:cNvSpPr/>
          <p:nvPr/>
        </p:nvSpPr>
        <p:spPr>
          <a:xfrm>
            <a:off x="6080759" y="6353873"/>
            <a:ext cx="392430" cy="0"/>
          </a:xfrm>
          <a:custGeom>
            <a:avLst/>
            <a:gdLst/>
            <a:ahLst/>
            <a:cxnLst/>
            <a:rect l="l" t="t" r="r" b="b"/>
            <a:pathLst>
              <a:path w="392429">
                <a:moveTo>
                  <a:pt x="0" y="0"/>
                </a:moveTo>
                <a:lnTo>
                  <a:pt x="39242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bk object 805"/>
          <p:cNvSpPr/>
          <p:nvPr/>
        </p:nvSpPr>
        <p:spPr>
          <a:xfrm>
            <a:off x="6079490" y="63525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bk object 806"/>
          <p:cNvSpPr/>
          <p:nvPr/>
        </p:nvSpPr>
        <p:spPr>
          <a:xfrm>
            <a:off x="6473190" y="63525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bk object 807"/>
          <p:cNvSpPr/>
          <p:nvPr/>
        </p:nvSpPr>
        <p:spPr>
          <a:xfrm>
            <a:off x="6144259" y="6409118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bk object 808"/>
          <p:cNvSpPr/>
          <p:nvPr/>
        </p:nvSpPr>
        <p:spPr>
          <a:xfrm>
            <a:off x="6142990" y="6407911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bk object 809"/>
          <p:cNvSpPr/>
          <p:nvPr/>
        </p:nvSpPr>
        <p:spPr>
          <a:xfrm>
            <a:off x="6140450" y="6406578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bk object 810"/>
          <p:cNvSpPr/>
          <p:nvPr/>
        </p:nvSpPr>
        <p:spPr>
          <a:xfrm>
            <a:off x="6139179" y="640524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bk object 811"/>
          <p:cNvSpPr/>
          <p:nvPr/>
        </p:nvSpPr>
        <p:spPr>
          <a:xfrm>
            <a:off x="6136640" y="6404038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bk object 812"/>
          <p:cNvSpPr/>
          <p:nvPr/>
        </p:nvSpPr>
        <p:spPr>
          <a:xfrm>
            <a:off x="6134100" y="640270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bk object 813"/>
          <p:cNvSpPr/>
          <p:nvPr/>
        </p:nvSpPr>
        <p:spPr>
          <a:xfrm>
            <a:off x="6418579" y="64033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bk object 814"/>
          <p:cNvSpPr/>
          <p:nvPr/>
        </p:nvSpPr>
        <p:spPr>
          <a:xfrm>
            <a:off x="6132829" y="6401561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bk object 815"/>
          <p:cNvSpPr/>
          <p:nvPr/>
        </p:nvSpPr>
        <p:spPr>
          <a:xfrm>
            <a:off x="6130290" y="6400228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bk object 816"/>
          <p:cNvSpPr/>
          <p:nvPr/>
        </p:nvSpPr>
        <p:spPr>
          <a:xfrm>
            <a:off x="6129020" y="6398895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bk object 817"/>
          <p:cNvSpPr/>
          <p:nvPr/>
        </p:nvSpPr>
        <p:spPr>
          <a:xfrm>
            <a:off x="6126479" y="6397688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226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bk object 818"/>
          <p:cNvSpPr/>
          <p:nvPr/>
        </p:nvSpPr>
        <p:spPr>
          <a:xfrm>
            <a:off x="6125209" y="6396354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bk object 819"/>
          <p:cNvSpPr/>
          <p:nvPr/>
        </p:nvSpPr>
        <p:spPr>
          <a:xfrm>
            <a:off x="6428740" y="63969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bk object 820"/>
          <p:cNvSpPr/>
          <p:nvPr/>
        </p:nvSpPr>
        <p:spPr>
          <a:xfrm>
            <a:off x="6122670" y="6395211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bk object 821"/>
          <p:cNvSpPr/>
          <p:nvPr/>
        </p:nvSpPr>
        <p:spPr>
          <a:xfrm>
            <a:off x="6120129" y="6393878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bk object 822"/>
          <p:cNvSpPr/>
          <p:nvPr/>
        </p:nvSpPr>
        <p:spPr>
          <a:xfrm>
            <a:off x="6118859" y="639254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bk object 823"/>
          <p:cNvSpPr/>
          <p:nvPr/>
        </p:nvSpPr>
        <p:spPr>
          <a:xfrm>
            <a:off x="6116320" y="6391338"/>
            <a:ext cx="321310" cy="0"/>
          </a:xfrm>
          <a:custGeom>
            <a:avLst/>
            <a:gdLst/>
            <a:ahLst/>
            <a:cxnLst/>
            <a:rect l="l" t="t" r="r" b="b"/>
            <a:pathLst>
              <a:path w="321310">
                <a:moveTo>
                  <a:pt x="0" y="0"/>
                </a:moveTo>
                <a:lnTo>
                  <a:pt x="32131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bk object 824"/>
          <p:cNvSpPr/>
          <p:nvPr/>
        </p:nvSpPr>
        <p:spPr>
          <a:xfrm>
            <a:off x="6115050" y="6390004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bk object 825"/>
          <p:cNvSpPr/>
          <p:nvPr/>
        </p:nvSpPr>
        <p:spPr>
          <a:xfrm>
            <a:off x="6437629" y="63906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bk object 826"/>
          <p:cNvSpPr/>
          <p:nvPr/>
        </p:nvSpPr>
        <p:spPr>
          <a:xfrm>
            <a:off x="6112509" y="6388861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bk object 827"/>
          <p:cNvSpPr/>
          <p:nvPr/>
        </p:nvSpPr>
        <p:spPr>
          <a:xfrm>
            <a:off x="6111240" y="6387528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bk object 828"/>
          <p:cNvSpPr/>
          <p:nvPr/>
        </p:nvSpPr>
        <p:spPr>
          <a:xfrm>
            <a:off x="6109970" y="638619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bk object 829"/>
          <p:cNvSpPr/>
          <p:nvPr/>
        </p:nvSpPr>
        <p:spPr>
          <a:xfrm>
            <a:off x="6107429" y="6384988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bk object 830"/>
          <p:cNvSpPr/>
          <p:nvPr/>
        </p:nvSpPr>
        <p:spPr>
          <a:xfrm>
            <a:off x="6106159" y="6383654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bk object 831"/>
          <p:cNvSpPr/>
          <p:nvPr/>
        </p:nvSpPr>
        <p:spPr>
          <a:xfrm>
            <a:off x="6446520" y="63842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bk object 832"/>
          <p:cNvSpPr/>
          <p:nvPr/>
        </p:nvSpPr>
        <p:spPr>
          <a:xfrm>
            <a:off x="6103620" y="6382511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1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bk object 833"/>
          <p:cNvSpPr/>
          <p:nvPr/>
        </p:nvSpPr>
        <p:spPr>
          <a:xfrm>
            <a:off x="6102350" y="6381813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bk object 834"/>
          <p:cNvSpPr/>
          <p:nvPr/>
        </p:nvSpPr>
        <p:spPr>
          <a:xfrm>
            <a:off x="6254750" y="643635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44450" y="0"/>
                </a:moveTo>
                <a:lnTo>
                  <a:pt x="0" y="0"/>
                </a:lnTo>
                <a:lnTo>
                  <a:pt x="0" y="1269"/>
                </a:lnTo>
                <a:lnTo>
                  <a:pt x="44450" y="1269"/>
                </a:lnTo>
                <a:lnTo>
                  <a:pt x="4445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bk object 835"/>
          <p:cNvSpPr/>
          <p:nvPr/>
        </p:nvSpPr>
        <p:spPr>
          <a:xfrm>
            <a:off x="6249670" y="6435216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143"/>
                </a:lnTo>
                <a:lnTo>
                  <a:pt x="64770" y="1143"/>
                </a:lnTo>
                <a:lnTo>
                  <a:pt x="647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bk object 836"/>
          <p:cNvSpPr/>
          <p:nvPr/>
        </p:nvSpPr>
        <p:spPr>
          <a:xfrm>
            <a:off x="6234429" y="643382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bk object 837"/>
          <p:cNvSpPr/>
          <p:nvPr/>
        </p:nvSpPr>
        <p:spPr>
          <a:xfrm>
            <a:off x="6314440" y="643509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79" y="0"/>
                </a:moveTo>
                <a:lnTo>
                  <a:pt x="0" y="0"/>
                </a:lnTo>
                <a:lnTo>
                  <a:pt x="0" y="127"/>
                </a:lnTo>
                <a:lnTo>
                  <a:pt x="5079" y="127"/>
                </a:lnTo>
                <a:lnTo>
                  <a:pt x="507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bk object 838"/>
          <p:cNvSpPr/>
          <p:nvPr/>
        </p:nvSpPr>
        <p:spPr>
          <a:xfrm>
            <a:off x="6229350" y="6433311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bk object 839"/>
          <p:cNvSpPr/>
          <p:nvPr/>
        </p:nvSpPr>
        <p:spPr>
          <a:xfrm>
            <a:off x="6214109" y="6431978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bk object 840"/>
          <p:cNvSpPr/>
          <p:nvPr/>
        </p:nvSpPr>
        <p:spPr>
          <a:xfrm>
            <a:off x="6211570" y="64306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bk object 841"/>
          <p:cNvSpPr/>
          <p:nvPr/>
        </p:nvSpPr>
        <p:spPr>
          <a:xfrm>
            <a:off x="6206490" y="6429438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bk object 842"/>
          <p:cNvSpPr/>
          <p:nvPr/>
        </p:nvSpPr>
        <p:spPr>
          <a:xfrm>
            <a:off x="6201409" y="642810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bk object 843"/>
          <p:cNvSpPr/>
          <p:nvPr/>
        </p:nvSpPr>
        <p:spPr>
          <a:xfrm>
            <a:off x="6355079" y="642874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10" y="0"/>
                </a:moveTo>
                <a:lnTo>
                  <a:pt x="0" y="0"/>
                </a:lnTo>
                <a:lnTo>
                  <a:pt x="0" y="127"/>
                </a:lnTo>
                <a:lnTo>
                  <a:pt x="3810" y="127"/>
                </a:lnTo>
                <a:lnTo>
                  <a:pt x="381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bk object 844"/>
          <p:cNvSpPr/>
          <p:nvPr/>
        </p:nvSpPr>
        <p:spPr>
          <a:xfrm>
            <a:off x="6195059" y="6426961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bk object 845"/>
          <p:cNvSpPr/>
          <p:nvPr/>
        </p:nvSpPr>
        <p:spPr>
          <a:xfrm>
            <a:off x="6192520" y="6425628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bk object 846"/>
          <p:cNvSpPr/>
          <p:nvPr/>
        </p:nvSpPr>
        <p:spPr>
          <a:xfrm>
            <a:off x="6187440" y="642429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bk object 847"/>
          <p:cNvSpPr/>
          <p:nvPr/>
        </p:nvSpPr>
        <p:spPr>
          <a:xfrm>
            <a:off x="6183629" y="6423088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bk object 848"/>
          <p:cNvSpPr/>
          <p:nvPr/>
        </p:nvSpPr>
        <p:spPr>
          <a:xfrm>
            <a:off x="6177279" y="642175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bk object 849"/>
          <p:cNvSpPr/>
          <p:nvPr/>
        </p:nvSpPr>
        <p:spPr>
          <a:xfrm>
            <a:off x="6374129" y="64223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bk object 850"/>
          <p:cNvSpPr/>
          <p:nvPr/>
        </p:nvSpPr>
        <p:spPr>
          <a:xfrm>
            <a:off x="6174740" y="6420611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bk object 851"/>
          <p:cNvSpPr/>
          <p:nvPr/>
        </p:nvSpPr>
        <p:spPr>
          <a:xfrm>
            <a:off x="6172200" y="6419278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bk object 852"/>
          <p:cNvSpPr/>
          <p:nvPr/>
        </p:nvSpPr>
        <p:spPr>
          <a:xfrm>
            <a:off x="6168390" y="6417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bk object 853"/>
          <p:cNvSpPr/>
          <p:nvPr/>
        </p:nvSpPr>
        <p:spPr>
          <a:xfrm>
            <a:off x="6164579" y="6416738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bk object 854"/>
          <p:cNvSpPr/>
          <p:nvPr/>
        </p:nvSpPr>
        <p:spPr>
          <a:xfrm>
            <a:off x="6160770" y="6415404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bk object 855"/>
          <p:cNvSpPr/>
          <p:nvPr/>
        </p:nvSpPr>
        <p:spPr>
          <a:xfrm>
            <a:off x="6391909" y="64160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bk object 856"/>
          <p:cNvSpPr/>
          <p:nvPr/>
        </p:nvSpPr>
        <p:spPr>
          <a:xfrm>
            <a:off x="6158229" y="6414261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bk object 857"/>
          <p:cNvSpPr/>
          <p:nvPr/>
        </p:nvSpPr>
        <p:spPr>
          <a:xfrm>
            <a:off x="6155690" y="6412928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bk object 858"/>
          <p:cNvSpPr/>
          <p:nvPr/>
        </p:nvSpPr>
        <p:spPr>
          <a:xfrm>
            <a:off x="6151879" y="6411595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bk object 859"/>
          <p:cNvSpPr/>
          <p:nvPr/>
        </p:nvSpPr>
        <p:spPr>
          <a:xfrm>
            <a:off x="6148070" y="6410388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bk object 860"/>
          <p:cNvSpPr/>
          <p:nvPr/>
        </p:nvSpPr>
        <p:spPr>
          <a:xfrm>
            <a:off x="6144259" y="640969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10" y="0"/>
                </a:moveTo>
                <a:lnTo>
                  <a:pt x="0" y="0"/>
                </a:lnTo>
                <a:lnTo>
                  <a:pt x="3810" y="127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bk object 861"/>
          <p:cNvSpPr/>
          <p:nvPr/>
        </p:nvSpPr>
        <p:spPr>
          <a:xfrm>
            <a:off x="6407150" y="64096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2539" y="127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bk object 862"/>
          <p:cNvSpPr/>
          <p:nvPr/>
        </p:nvSpPr>
        <p:spPr>
          <a:xfrm>
            <a:off x="6205220" y="6236398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bk object 863"/>
          <p:cNvSpPr/>
          <p:nvPr/>
        </p:nvSpPr>
        <p:spPr>
          <a:xfrm>
            <a:off x="6209029" y="6235128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bk object 864"/>
          <p:cNvSpPr/>
          <p:nvPr/>
        </p:nvSpPr>
        <p:spPr>
          <a:xfrm>
            <a:off x="6215379" y="623379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bk object 865"/>
          <p:cNvSpPr/>
          <p:nvPr/>
        </p:nvSpPr>
        <p:spPr>
          <a:xfrm>
            <a:off x="6219190" y="623252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bk object 866"/>
          <p:cNvSpPr/>
          <p:nvPr/>
        </p:nvSpPr>
        <p:spPr>
          <a:xfrm>
            <a:off x="6322059" y="623189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09" y="0"/>
                </a:moveTo>
                <a:lnTo>
                  <a:pt x="0" y="0"/>
                </a:lnTo>
                <a:lnTo>
                  <a:pt x="0" y="127"/>
                </a:lnTo>
                <a:lnTo>
                  <a:pt x="3809" y="127"/>
                </a:lnTo>
                <a:lnTo>
                  <a:pt x="380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bk object 867"/>
          <p:cNvSpPr/>
          <p:nvPr/>
        </p:nvSpPr>
        <p:spPr>
          <a:xfrm>
            <a:off x="6229350" y="6231318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bk object 868"/>
          <p:cNvSpPr/>
          <p:nvPr/>
        </p:nvSpPr>
        <p:spPr>
          <a:xfrm>
            <a:off x="6233159" y="6229477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bk object 869"/>
          <p:cNvSpPr/>
          <p:nvPr/>
        </p:nvSpPr>
        <p:spPr>
          <a:xfrm>
            <a:off x="6244590" y="6228079"/>
            <a:ext cx="62230" cy="1905"/>
          </a:xfrm>
          <a:custGeom>
            <a:avLst/>
            <a:gdLst/>
            <a:ahLst/>
            <a:cxnLst/>
            <a:rect l="l" t="t" r="r" b="b"/>
            <a:pathLst>
              <a:path w="62229" h="1904">
                <a:moveTo>
                  <a:pt x="62229" y="0"/>
                </a:moveTo>
                <a:lnTo>
                  <a:pt x="0" y="0"/>
                </a:lnTo>
                <a:lnTo>
                  <a:pt x="0" y="1397"/>
                </a:lnTo>
                <a:lnTo>
                  <a:pt x="62229" y="1397"/>
                </a:lnTo>
                <a:lnTo>
                  <a:pt x="6222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bk object 870"/>
          <p:cNvSpPr/>
          <p:nvPr/>
        </p:nvSpPr>
        <p:spPr>
          <a:xfrm>
            <a:off x="6259829" y="6226809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31750" y="0"/>
                </a:moveTo>
                <a:lnTo>
                  <a:pt x="0" y="0"/>
                </a:lnTo>
                <a:lnTo>
                  <a:pt x="0" y="1269"/>
                </a:lnTo>
                <a:lnTo>
                  <a:pt x="31750" y="1269"/>
                </a:lnTo>
                <a:lnTo>
                  <a:pt x="317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bk object 871"/>
          <p:cNvSpPr/>
          <p:nvPr/>
        </p:nvSpPr>
        <p:spPr>
          <a:xfrm>
            <a:off x="6174740" y="624776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60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bk object 872"/>
          <p:cNvSpPr/>
          <p:nvPr/>
        </p:nvSpPr>
        <p:spPr>
          <a:xfrm>
            <a:off x="6178550" y="624649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bk object 873"/>
          <p:cNvSpPr/>
          <p:nvPr/>
        </p:nvSpPr>
        <p:spPr>
          <a:xfrm>
            <a:off x="6181090" y="624522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bk object 874"/>
          <p:cNvSpPr/>
          <p:nvPr/>
        </p:nvSpPr>
        <p:spPr>
          <a:xfrm>
            <a:off x="6366509" y="62445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bk object 875"/>
          <p:cNvSpPr/>
          <p:nvPr/>
        </p:nvSpPr>
        <p:spPr>
          <a:xfrm>
            <a:off x="6183629" y="6244018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bk object 876"/>
          <p:cNvSpPr/>
          <p:nvPr/>
        </p:nvSpPr>
        <p:spPr>
          <a:xfrm>
            <a:off x="6186170" y="6242811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bk object 877"/>
          <p:cNvSpPr/>
          <p:nvPr/>
        </p:nvSpPr>
        <p:spPr>
          <a:xfrm>
            <a:off x="6189979" y="6241478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bk object 878"/>
          <p:cNvSpPr/>
          <p:nvPr/>
        </p:nvSpPr>
        <p:spPr>
          <a:xfrm>
            <a:off x="6192520" y="62401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bk object 879"/>
          <p:cNvSpPr/>
          <p:nvPr/>
        </p:nvSpPr>
        <p:spPr>
          <a:xfrm>
            <a:off x="6196329" y="623887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bk object 880"/>
          <p:cNvSpPr/>
          <p:nvPr/>
        </p:nvSpPr>
        <p:spPr>
          <a:xfrm>
            <a:off x="6348729" y="62382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bk object 881"/>
          <p:cNvSpPr/>
          <p:nvPr/>
        </p:nvSpPr>
        <p:spPr>
          <a:xfrm>
            <a:off x="6202679" y="6237668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bk object 882"/>
          <p:cNvSpPr/>
          <p:nvPr/>
        </p:nvSpPr>
        <p:spPr>
          <a:xfrm>
            <a:off x="6205220" y="623703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bk object 883"/>
          <p:cNvSpPr/>
          <p:nvPr/>
        </p:nvSpPr>
        <p:spPr>
          <a:xfrm>
            <a:off x="6155690" y="625919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bk object 884"/>
          <p:cNvSpPr/>
          <p:nvPr/>
        </p:nvSpPr>
        <p:spPr>
          <a:xfrm>
            <a:off x="6156959" y="625792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bk object 885"/>
          <p:cNvSpPr/>
          <p:nvPr/>
        </p:nvSpPr>
        <p:spPr>
          <a:xfrm>
            <a:off x="6391909" y="62572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bk object 886"/>
          <p:cNvSpPr/>
          <p:nvPr/>
        </p:nvSpPr>
        <p:spPr>
          <a:xfrm>
            <a:off x="6158229" y="6256718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bk object 887"/>
          <p:cNvSpPr/>
          <p:nvPr/>
        </p:nvSpPr>
        <p:spPr>
          <a:xfrm>
            <a:off x="6160770" y="6255511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bk object 888"/>
          <p:cNvSpPr/>
          <p:nvPr/>
        </p:nvSpPr>
        <p:spPr>
          <a:xfrm>
            <a:off x="6162040" y="625417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bk object 889"/>
          <p:cNvSpPr/>
          <p:nvPr/>
        </p:nvSpPr>
        <p:spPr>
          <a:xfrm>
            <a:off x="6164579" y="6252845"/>
            <a:ext cx="220979" cy="0"/>
          </a:xfrm>
          <a:custGeom>
            <a:avLst/>
            <a:gdLst/>
            <a:ahLst/>
            <a:cxnLst/>
            <a:rect l="l" t="t" r="r" b="b"/>
            <a:pathLst>
              <a:path w="220979">
                <a:moveTo>
                  <a:pt x="0" y="0"/>
                </a:moveTo>
                <a:lnTo>
                  <a:pt x="2209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bk object 890"/>
          <p:cNvSpPr/>
          <p:nvPr/>
        </p:nvSpPr>
        <p:spPr>
          <a:xfrm>
            <a:off x="6167120" y="625157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bk object 891"/>
          <p:cNvSpPr/>
          <p:nvPr/>
        </p:nvSpPr>
        <p:spPr>
          <a:xfrm>
            <a:off x="6380479" y="625094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10" y="0"/>
                </a:moveTo>
                <a:lnTo>
                  <a:pt x="0" y="0"/>
                </a:lnTo>
                <a:lnTo>
                  <a:pt x="0" y="127"/>
                </a:lnTo>
                <a:lnTo>
                  <a:pt x="3810" y="127"/>
                </a:lnTo>
                <a:lnTo>
                  <a:pt x="381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bk object 892"/>
          <p:cNvSpPr/>
          <p:nvPr/>
        </p:nvSpPr>
        <p:spPr>
          <a:xfrm>
            <a:off x="6169659" y="6250368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bk object 893"/>
          <p:cNvSpPr/>
          <p:nvPr/>
        </p:nvSpPr>
        <p:spPr>
          <a:xfrm>
            <a:off x="6172200" y="6249161"/>
            <a:ext cx="205740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bk object 894"/>
          <p:cNvSpPr/>
          <p:nvPr/>
        </p:nvSpPr>
        <p:spPr>
          <a:xfrm>
            <a:off x="6174740" y="6248463"/>
            <a:ext cx="200660" cy="0"/>
          </a:xfrm>
          <a:custGeom>
            <a:avLst/>
            <a:gdLst/>
            <a:ahLst/>
            <a:cxnLst/>
            <a:rect l="l" t="t" r="r" b="b"/>
            <a:pathLst>
              <a:path w="200660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bk object 895"/>
          <p:cNvSpPr/>
          <p:nvPr/>
        </p:nvSpPr>
        <p:spPr>
          <a:xfrm>
            <a:off x="6142990" y="627062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bk object 896"/>
          <p:cNvSpPr/>
          <p:nvPr/>
        </p:nvSpPr>
        <p:spPr>
          <a:xfrm>
            <a:off x="6408420" y="62699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bk object 897"/>
          <p:cNvSpPr/>
          <p:nvPr/>
        </p:nvSpPr>
        <p:spPr>
          <a:xfrm>
            <a:off x="6144259" y="6269418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bk object 898"/>
          <p:cNvSpPr/>
          <p:nvPr/>
        </p:nvSpPr>
        <p:spPr>
          <a:xfrm>
            <a:off x="6145529" y="6268211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bk object 899"/>
          <p:cNvSpPr/>
          <p:nvPr/>
        </p:nvSpPr>
        <p:spPr>
          <a:xfrm>
            <a:off x="6146800" y="6266878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bk object 900"/>
          <p:cNvSpPr/>
          <p:nvPr/>
        </p:nvSpPr>
        <p:spPr>
          <a:xfrm>
            <a:off x="6148070" y="626554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53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bk object 901"/>
          <p:cNvSpPr/>
          <p:nvPr/>
        </p:nvSpPr>
        <p:spPr>
          <a:xfrm>
            <a:off x="6149340" y="626427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bk object 902"/>
          <p:cNvSpPr/>
          <p:nvPr/>
        </p:nvSpPr>
        <p:spPr>
          <a:xfrm>
            <a:off x="6400800" y="62636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bk object 903"/>
          <p:cNvSpPr/>
          <p:nvPr/>
        </p:nvSpPr>
        <p:spPr>
          <a:xfrm>
            <a:off x="6150609" y="626306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bk object 904"/>
          <p:cNvSpPr/>
          <p:nvPr/>
        </p:nvSpPr>
        <p:spPr>
          <a:xfrm>
            <a:off x="6151879" y="6261861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bk object 905"/>
          <p:cNvSpPr/>
          <p:nvPr/>
        </p:nvSpPr>
        <p:spPr>
          <a:xfrm>
            <a:off x="6153150" y="6260528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bk object 906"/>
          <p:cNvSpPr/>
          <p:nvPr/>
        </p:nvSpPr>
        <p:spPr>
          <a:xfrm>
            <a:off x="6132829" y="628205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bk object 907"/>
          <p:cNvSpPr/>
          <p:nvPr/>
        </p:nvSpPr>
        <p:spPr>
          <a:xfrm>
            <a:off x="6418579" y="62814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6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bk object 908"/>
          <p:cNvSpPr/>
          <p:nvPr/>
        </p:nvSpPr>
        <p:spPr>
          <a:xfrm>
            <a:off x="6134100" y="6280150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bk object 909"/>
          <p:cNvSpPr/>
          <p:nvPr/>
        </p:nvSpPr>
        <p:spPr>
          <a:xfrm>
            <a:off x="6135370" y="62782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bk object 910"/>
          <p:cNvSpPr/>
          <p:nvPr/>
        </p:nvSpPr>
        <p:spPr>
          <a:xfrm>
            <a:off x="6136640" y="6276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bk object 911"/>
          <p:cNvSpPr/>
          <p:nvPr/>
        </p:nvSpPr>
        <p:spPr>
          <a:xfrm>
            <a:off x="6414770" y="62763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bk object 912"/>
          <p:cNvSpPr/>
          <p:nvPr/>
        </p:nvSpPr>
        <p:spPr>
          <a:xfrm>
            <a:off x="6137909" y="6275768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bk object 913"/>
          <p:cNvSpPr/>
          <p:nvPr/>
        </p:nvSpPr>
        <p:spPr>
          <a:xfrm>
            <a:off x="6139179" y="6274561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bk object 914"/>
          <p:cNvSpPr/>
          <p:nvPr/>
        </p:nvSpPr>
        <p:spPr>
          <a:xfrm>
            <a:off x="6140450" y="6273228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bk object 915"/>
          <p:cNvSpPr/>
          <p:nvPr/>
        </p:nvSpPr>
        <p:spPr>
          <a:xfrm>
            <a:off x="6141720" y="62718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bk object 916"/>
          <p:cNvSpPr/>
          <p:nvPr/>
        </p:nvSpPr>
        <p:spPr>
          <a:xfrm>
            <a:off x="6127750" y="6293484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bk object 917"/>
          <p:cNvSpPr/>
          <p:nvPr/>
        </p:nvSpPr>
        <p:spPr>
          <a:xfrm>
            <a:off x="6127750" y="6292215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91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bk object 918"/>
          <p:cNvSpPr/>
          <p:nvPr/>
        </p:nvSpPr>
        <p:spPr>
          <a:xfrm>
            <a:off x="6129020" y="6290309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bk object 919"/>
          <p:cNvSpPr/>
          <p:nvPr/>
        </p:nvSpPr>
        <p:spPr>
          <a:xfrm>
            <a:off x="6422390" y="62890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7"/>
                </a:lnTo>
                <a:lnTo>
                  <a:pt x="1270" y="127"/>
                </a:lnTo>
                <a:lnTo>
                  <a:pt x="127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bk object 920"/>
          <p:cNvSpPr/>
          <p:nvPr/>
        </p:nvSpPr>
        <p:spPr>
          <a:xfrm>
            <a:off x="6130290" y="6287833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bk object 921"/>
          <p:cNvSpPr/>
          <p:nvPr/>
        </p:nvSpPr>
        <p:spPr>
          <a:xfrm>
            <a:off x="6131559" y="6285293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bk object 922"/>
          <p:cNvSpPr/>
          <p:nvPr/>
        </p:nvSpPr>
        <p:spPr>
          <a:xfrm>
            <a:off x="6132829" y="628332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bk object 923"/>
          <p:cNvSpPr/>
          <p:nvPr/>
        </p:nvSpPr>
        <p:spPr>
          <a:xfrm>
            <a:off x="6125209" y="6297295"/>
            <a:ext cx="300990" cy="0"/>
          </a:xfrm>
          <a:custGeom>
            <a:avLst/>
            <a:gdLst/>
            <a:ahLst/>
            <a:cxnLst/>
            <a:rect l="l" t="t" r="r" b="b"/>
            <a:pathLst>
              <a:path w="300989">
                <a:moveTo>
                  <a:pt x="0" y="0"/>
                </a:moveTo>
                <a:lnTo>
                  <a:pt x="30098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bk object 924"/>
          <p:cNvSpPr/>
          <p:nvPr/>
        </p:nvSpPr>
        <p:spPr>
          <a:xfrm>
            <a:off x="6126479" y="62960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bk object 925"/>
          <p:cNvSpPr/>
          <p:nvPr/>
        </p:nvSpPr>
        <p:spPr>
          <a:xfrm>
            <a:off x="6126479" y="6294754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bk object 926"/>
          <p:cNvSpPr/>
          <p:nvPr/>
        </p:nvSpPr>
        <p:spPr>
          <a:xfrm>
            <a:off x="6123940" y="630364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810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bk object 927"/>
          <p:cNvSpPr/>
          <p:nvPr/>
        </p:nvSpPr>
        <p:spPr>
          <a:xfrm>
            <a:off x="6125209" y="6299834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2260" y="0"/>
                </a:lnTo>
              </a:path>
            </a:pathLst>
          </a:custGeom>
          <a:ln w="380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bk object 928"/>
          <p:cNvSpPr/>
          <p:nvPr/>
        </p:nvSpPr>
        <p:spPr>
          <a:xfrm>
            <a:off x="6122670" y="63112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11429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bk object 929"/>
          <p:cNvSpPr/>
          <p:nvPr/>
        </p:nvSpPr>
        <p:spPr>
          <a:xfrm>
            <a:off x="6126479" y="632777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bk object 930"/>
          <p:cNvSpPr/>
          <p:nvPr/>
        </p:nvSpPr>
        <p:spPr>
          <a:xfrm>
            <a:off x="6125209" y="6326504"/>
            <a:ext cx="300990" cy="0"/>
          </a:xfrm>
          <a:custGeom>
            <a:avLst/>
            <a:gdLst/>
            <a:ahLst/>
            <a:cxnLst/>
            <a:rect l="l" t="t" r="r" b="b"/>
            <a:pathLst>
              <a:path w="300989">
                <a:moveTo>
                  <a:pt x="0" y="0"/>
                </a:moveTo>
                <a:lnTo>
                  <a:pt x="3009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bk object 931"/>
          <p:cNvSpPr/>
          <p:nvPr/>
        </p:nvSpPr>
        <p:spPr>
          <a:xfrm>
            <a:off x="6125209" y="6324600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226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bk object 932"/>
          <p:cNvSpPr/>
          <p:nvPr/>
        </p:nvSpPr>
        <p:spPr>
          <a:xfrm>
            <a:off x="6123940" y="6320790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5079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bk object 933"/>
          <p:cNvSpPr/>
          <p:nvPr/>
        </p:nvSpPr>
        <p:spPr>
          <a:xfrm>
            <a:off x="6122670" y="631761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bk object 934"/>
          <p:cNvSpPr/>
          <p:nvPr/>
        </p:nvSpPr>
        <p:spPr>
          <a:xfrm>
            <a:off x="6131559" y="6338570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bk object 935"/>
          <p:cNvSpPr/>
          <p:nvPr/>
        </p:nvSpPr>
        <p:spPr>
          <a:xfrm>
            <a:off x="6130290" y="6336665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bk object 936"/>
          <p:cNvSpPr/>
          <p:nvPr/>
        </p:nvSpPr>
        <p:spPr>
          <a:xfrm>
            <a:off x="6129020" y="633539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bk object 937"/>
          <p:cNvSpPr/>
          <p:nvPr/>
        </p:nvSpPr>
        <p:spPr>
          <a:xfrm>
            <a:off x="6129020" y="633412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bk object 938"/>
          <p:cNvSpPr/>
          <p:nvPr/>
        </p:nvSpPr>
        <p:spPr>
          <a:xfrm>
            <a:off x="6127750" y="6332220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91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bk object 939"/>
          <p:cNvSpPr/>
          <p:nvPr/>
        </p:nvSpPr>
        <p:spPr>
          <a:xfrm>
            <a:off x="6126479" y="6329679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bk object 940"/>
          <p:cNvSpPr/>
          <p:nvPr/>
        </p:nvSpPr>
        <p:spPr>
          <a:xfrm>
            <a:off x="6140450" y="6350634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bk object 941"/>
          <p:cNvSpPr/>
          <p:nvPr/>
        </p:nvSpPr>
        <p:spPr>
          <a:xfrm>
            <a:off x="6139179" y="634936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bk object 942"/>
          <p:cNvSpPr/>
          <p:nvPr/>
        </p:nvSpPr>
        <p:spPr>
          <a:xfrm>
            <a:off x="6137909" y="6348095"/>
            <a:ext cx="275590" cy="0"/>
          </a:xfrm>
          <a:custGeom>
            <a:avLst/>
            <a:gdLst/>
            <a:ahLst/>
            <a:cxnLst/>
            <a:rect l="l" t="t" r="r" b="b"/>
            <a:pathLst>
              <a:path w="275589">
                <a:moveTo>
                  <a:pt x="0" y="0"/>
                </a:moveTo>
                <a:lnTo>
                  <a:pt x="27558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bk object 943"/>
          <p:cNvSpPr/>
          <p:nvPr/>
        </p:nvSpPr>
        <p:spPr>
          <a:xfrm>
            <a:off x="6137909" y="6346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bk object 944"/>
          <p:cNvSpPr/>
          <p:nvPr/>
        </p:nvSpPr>
        <p:spPr>
          <a:xfrm>
            <a:off x="6136640" y="634555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bk object 945"/>
          <p:cNvSpPr/>
          <p:nvPr/>
        </p:nvSpPr>
        <p:spPr>
          <a:xfrm>
            <a:off x="6135370" y="6344284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bk object 946"/>
          <p:cNvSpPr/>
          <p:nvPr/>
        </p:nvSpPr>
        <p:spPr>
          <a:xfrm>
            <a:off x="6134100" y="6342379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bk object 947"/>
          <p:cNvSpPr/>
          <p:nvPr/>
        </p:nvSpPr>
        <p:spPr>
          <a:xfrm>
            <a:off x="6132829" y="634047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bk object 948"/>
          <p:cNvSpPr/>
          <p:nvPr/>
        </p:nvSpPr>
        <p:spPr>
          <a:xfrm>
            <a:off x="6153150" y="636206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bk object 949"/>
          <p:cNvSpPr/>
          <p:nvPr/>
        </p:nvSpPr>
        <p:spPr>
          <a:xfrm>
            <a:off x="6150609" y="6360795"/>
            <a:ext cx="251460" cy="0"/>
          </a:xfrm>
          <a:custGeom>
            <a:avLst/>
            <a:gdLst/>
            <a:ahLst/>
            <a:cxnLst/>
            <a:rect l="l" t="t" r="r" b="b"/>
            <a:pathLst>
              <a:path w="251460">
                <a:moveTo>
                  <a:pt x="0" y="0"/>
                </a:moveTo>
                <a:lnTo>
                  <a:pt x="25146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bk object 950"/>
          <p:cNvSpPr/>
          <p:nvPr/>
        </p:nvSpPr>
        <p:spPr>
          <a:xfrm>
            <a:off x="6149340" y="635952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bk object 951"/>
          <p:cNvSpPr/>
          <p:nvPr/>
        </p:nvSpPr>
        <p:spPr>
          <a:xfrm>
            <a:off x="6148070" y="635825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53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bk object 952"/>
          <p:cNvSpPr/>
          <p:nvPr/>
        </p:nvSpPr>
        <p:spPr>
          <a:xfrm>
            <a:off x="6146800" y="6356984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bk object 953"/>
          <p:cNvSpPr/>
          <p:nvPr/>
        </p:nvSpPr>
        <p:spPr>
          <a:xfrm>
            <a:off x="6145529" y="635571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bk object 954"/>
          <p:cNvSpPr/>
          <p:nvPr/>
        </p:nvSpPr>
        <p:spPr>
          <a:xfrm>
            <a:off x="6144259" y="635444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bk object 955"/>
          <p:cNvSpPr/>
          <p:nvPr/>
        </p:nvSpPr>
        <p:spPr>
          <a:xfrm>
            <a:off x="6142990" y="635317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bk object 956"/>
          <p:cNvSpPr/>
          <p:nvPr/>
        </p:nvSpPr>
        <p:spPr>
          <a:xfrm>
            <a:off x="6141720" y="635190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bk object 957"/>
          <p:cNvSpPr/>
          <p:nvPr/>
        </p:nvSpPr>
        <p:spPr>
          <a:xfrm>
            <a:off x="6170929" y="637349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bk object 958"/>
          <p:cNvSpPr/>
          <p:nvPr/>
        </p:nvSpPr>
        <p:spPr>
          <a:xfrm>
            <a:off x="6167120" y="637222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bk object 959"/>
          <p:cNvSpPr/>
          <p:nvPr/>
        </p:nvSpPr>
        <p:spPr>
          <a:xfrm>
            <a:off x="6165850" y="6370954"/>
            <a:ext cx="220979" cy="0"/>
          </a:xfrm>
          <a:custGeom>
            <a:avLst/>
            <a:gdLst/>
            <a:ahLst/>
            <a:cxnLst/>
            <a:rect l="l" t="t" r="r" b="b"/>
            <a:pathLst>
              <a:path w="220979">
                <a:moveTo>
                  <a:pt x="0" y="0"/>
                </a:moveTo>
                <a:lnTo>
                  <a:pt x="22097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bk object 960"/>
          <p:cNvSpPr/>
          <p:nvPr/>
        </p:nvSpPr>
        <p:spPr>
          <a:xfrm>
            <a:off x="6163309" y="63696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bk object 961"/>
          <p:cNvSpPr/>
          <p:nvPr/>
        </p:nvSpPr>
        <p:spPr>
          <a:xfrm>
            <a:off x="6162040" y="636841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bk object 962"/>
          <p:cNvSpPr/>
          <p:nvPr/>
        </p:nvSpPr>
        <p:spPr>
          <a:xfrm>
            <a:off x="6159500" y="636714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bk object 963"/>
          <p:cNvSpPr/>
          <p:nvPr/>
        </p:nvSpPr>
        <p:spPr>
          <a:xfrm>
            <a:off x="6156959" y="636587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bk object 964"/>
          <p:cNvSpPr/>
          <p:nvPr/>
        </p:nvSpPr>
        <p:spPr>
          <a:xfrm>
            <a:off x="6155690" y="6364604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bk object 965"/>
          <p:cNvSpPr/>
          <p:nvPr/>
        </p:nvSpPr>
        <p:spPr>
          <a:xfrm>
            <a:off x="6154420" y="636333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bk object 966"/>
          <p:cNvSpPr/>
          <p:nvPr/>
        </p:nvSpPr>
        <p:spPr>
          <a:xfrm>
            <a:off x="6200140" y="638492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bk object 967"/>
          <p:cNvSpPr/>
          <p:nvPr/>
        </p:nvSpPr>
        <p:spPr>
          <a:xfrm>
            <a:off x="6196329" y="6383654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bk object 968"/>
          <p:cNvSpPr/>
          <p:nvPr/>
        </p:nvSpPr>
        <p:spPr>
          <a:xfrm>
            <a:off x="6189979" y="6382384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bk object 969"/>
          <p:cNvSpPr/>
          <p:nvPr/>
        </p:nvSpPr>
        <p:spPr>
          <a:xfrm>
            <a:off x="6187440" y="638111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bk object 970"/>
          <p:cNvSpPr/>
          <p:nvPr/>
        </p:nvSpPr>
        <p:spPr>
          <a:xfrm>
            <a:off x="6184900" y="637984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bk object 971"/>
          <p:cNvSpPr/>
          <p:nvPr/>
        </p:nvSpPr>
        <p:spPr>
          <a:xfrm>
            <a:off x="6182359" y="637857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bk object 972"/>
          <p:cNvSpPr/>
          <p:nvPr/>
        </p:nvSpPr>
        <p:spPr>
          <a:xfrm>
            <a:off x="6178550" y="637730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bk object 973"/>
          <p:cNvSpPr/>
          <p:nvPr/>
        </p:nvSpPr>
        <p:spPr>
          <a:xfrm>
            <a:off x="6176009" y="6376034"/>
            <a:ext cx="200660" cy="0"/>
          </a:xfrm>
          <a:custGeom>
            <a:avLst/>
            <a:gdLst/>
            <a:ahLst/>
            <a:cxnLst/>
            <a:rect l="l" t="t" r="r" b="b"/>
            <a:pathLst>
              <a:path w="200660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bk object 974"/>
          <p:cNvSpPr/>
          <p:nvPr/>
        </p:nvSpPr>
        <p:spPr>
          <a:xfrm>
            <a:off x="6173470" y="6374765"/>
            <a:ext cx="205740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bk object 975"/>
          <p:cNvSpPr/>
          <p:nvPr/>
        </p:nvSpPr>
        <p:spPr>
          <a:xfrm>
            <a:off x="6259829" y="6395720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31750" y="0"/>
                </a:moveTo>
                <a:lnTo>
                  <a:pt x="0" y="0"/>
                </a:lnTo>
                <a:lnTo>
                  <a:pt x="0" y="1269"/>
                </a:lnTo>
                <a:lnTo>
                  <a:pt x="31750" y="1269"/>
                </a:lnTo>
                <a:lnTo>
                  <a:pt x="3175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bk object 976"/>
          <p:cNvSpPr/>
          <p:nvPr/>
        </p:nvSpPr>
        <p:spPr>
          <a:xfrm>
            <a:off x="6244590" y="639445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bk object 977"/>
          <p:cNvSpPr/>
          <p:nvPr/>
        </p:nvSpPr>
        <p:spPr>
          <a:xfrm>
            <a:off x="6240779" y="63931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bk object 978"/>
          <p:cNvSpPr/>
          <p:nvPr/>
        </p:nvSpPr>
        <p:spPr>
          <a:xfrm>
            <a:off x="6229350" y="639254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bk object 979"/>
          <p:cNvSpPr/>
          <p:nvPr/>
        </p:nvSpPr>
        <p:spPr>
          <a:xfrm>
            <a:off x="6225540" y="639127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bk object 980"/>
          <p:cNvSpPr/>
          <p:nvPr/>
        </p:nvSpPr>
        <p:spPr>
          <a:xfrm>
            <a:off x="6215379" y="639000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bk object 981"/>
          <p:cNvSpPr/>
          <p:nvPr/>
        </p:nvSpPr>
        <p:spPr>
          <a:xfrm>
            <a:off x="6212840" y="638873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bk object 982"/>
          <p:cNvSpPr/>
          <p:nvPr/>
        </p:nvSpPr>
        <p:spPr>
          <a:xfrm>
            <a:off x="6209029" y="638746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bk object 983"/>
          <p:cNvSpPr/>
          <p:nvPr/>
        </p:nvSpPr>
        <p:spPr>
          <a:xfrm>
            <a:off x="6202679" y="63861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bk object 984"/>
          <p:cNvSpPr/>
          <p:nvPr/>
        </p:nvSpPr>
        <p:spPr>
          <a:xfrm>
            <a:off x="6256020" y="589915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70">
                <a:moveTo>
                  <a:pt x="0" y="1269"/>
                </a:moveTo>
                <a:lnTo>
                  <a:pt x="29209" y="1269"/>
                </a:lnTo>
                <a:lnTo>
                  <a:pt x="292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bk object 985"/>
          <p:cNvSpPr/>
          <p:nvPr/>
        </p:nvSpPr>
        <p:spPr>
          <a:xfrm>
            <a:off x="6275070" y="58978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1270"/>
                </a:moveTo>
                <a:lnTo>
                  <a:pt x="10159" y="1270"/>
                </a:lnTo>
                <a:lnTo>
                  <a:pt x="101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bk object 986"/>
          <p:cNvSpPr/>
          <p:nvPr/>
        </p:nvSpPr>
        <p:spPr>
          <a:xfrm>
            <a:off x="6228079" y="590169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0" y="1270"/>
                </a:moveTo>
                <a:lnTo>
                  <a:pt x="57150" y="1270"/>
                </a:lnTo>
                <a:lnTo>
                  <a:pt x="571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bk object 987"/>
          <p:cNvSpPr/>
          <p:nvPr/>
        </p:nvSpPr>
        <p:spPr>
          <a:xfrm>
            <a:off x="6242050" y="5900420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79" h="1270">
                <a:moveTo>
                  <a:pt x="0" y="1269"/>
                </a:moveTo>
                <a:lnTo>
                  <a:pt x="43179" y="1269"/>
                </a:lnTo>
                <a:lnTo>
                  <a:pt x="431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bk object 988"/>
          <p:cNvSpPr/>
          <p:nvPr/>
        </p:nvSpPr>
        <p:spPr>
          <a:xfrm>
            <a:off x="6187440" y="5906134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bk object 989"/>
          <p:cNvSpPr/>
          <p:nvPr/>
        </p:nvSpPr>
        <p:spPr>
          <a:xfrm>
            <a:off x="6201409" y="5904229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0" y="1270"/>
                </a:moveTo>
                <a:lnTo>
                  <a:pt x="83819" y="1270"/>
                </a:lnTo>
                <a:lnTo>
                  <a:pt x="838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bk object 990"/>
          <p:cNvSpPr/>
          <p:nvPr/>
        </p:nvSpPr>
        <p:spPr>
          <a:xfrm>
            <a:off x="6215379" y="5902959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bk object 991"/>
          <p:cNvSpPr/>
          <p:nvPr/>
        </p:nvSpPr>
        <p:spPr>
          <a:xfrm>
            <a:off x="6160770" y="590867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bk object 992"/>
          <p:cNvSpPr/>
          <p:nvPr/>
        </p:nvSpPr>
        <p:spPr>
          <a:xfrm>
            <a:off x="6174740" y="5907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bk object 993"/>
          <p:cNvSpPr/>
          <p:nvPr/>
        </p:nvSpPr>
        <p:spPr>
          <a:xfrm>
            <a:off x="6120129" y="5912484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bk object 994"/>
          <p:cNvSpPr/>
          <p:nvPr/>
        </p:nvSpPr>
        <p:spPr>
          <a:xfrm>
            <a:off x="6134100" y="591121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bk object 995"/>
          <p:cNvSpPr/>
          <p:nvPr/>
        </p:nvSpPr>
        <p:spPr>
          <a:xfrm>
            <a:off x="6146800" y="590994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bk object 996"/>
          <p:cNvSpPr/>
          <p:nvPr/>
        </p:nvSpPr>
        <p:spPr>
          <a:xfrm>
            <a:off x="6093459" y="591502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bk object 997"/>
          <p:cNvSpPr/>
          <p:nvPr/>
        </p:nvSpPr>
        <p:spPr>
          <a:xfrm>
            <a:off x="6106159" y="591375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6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bk object 998"/>
          <p:cNvSpPr/>
          <p:nvPr/>
        </p:nvSpPr>
        <p:spPr>
          <a:xfrm>
            <a:off x="6073140" y="59188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bk object 999"/>
          <p:cNvSpPr/>
          <p:nvPr/>
        </p:nvSpPr>
        <p:spPr>
          <a:xfrm>
            <a:off x="6078220" y="59175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bk object 1000"/>
          <p:cNvSpPr/>
          <p:nvPr/>
        </p:nvSpPr>
        <p:spPr>
          <a:xfrm>
            <a:off x="6085840" y="591629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bk object 1001"/>
          <p:cNvSpPr/>
          <p:nvPr/>
        </p:nvSpPr>
        <p:spPr>
          <a:xfrm>
            <a:off x="6062979" y="592137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bk object 1002"/>
          <p:cNvSpPr/>
          <p:nvPr/>
        </p:nvSpPr>
        <p:spPr>
          <a:xfrm>
            <a:off x="6068059" y="5920104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bk object 1003"/>
          <p:cNvSpPr/>
          <p:nvPr/>
        </p:nvSpPr>
        <p:spPr>
          <a:xfrm>
            <a:off x="6047740" y="5925184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bk object 1004"/>
          <p:cNvSpPr/>
          <p:nvPr/>
        </p:nvSpPr>
        <p:spPr>
          <a:xfrm>
            <a:off x="6052820" y="592391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bk object 1005"/>
          <p:cNvSpPr/>
          <p:nvPr/>
        </p:nvSpPr>
        <p:spPr>
          <a:xfrm>
            <a:off x="6057900" y="59226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bk object 1006"/>
          <p:cNvSpPr/>
          <p:nvPr/>
        </p:nvSpPr>
        <p:spPr>
          <a:xfrm>
            <a:off x="6036309" y="592772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bk object 1007"/>
          <p:cNvSpPr/>
          <p:nvPr/>
        </p:nvSpPr>
        <p:spPr>
          <a:xfrm>
            <a:off x="6041390" y="592645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bk object 1008"/>
          <p:cNvSpPr/>
          <p:nvPr/>
        </p:nvSpPr>
        <p:spPr>
          <a:xfrm>
            <a:off x="6026150" y="593026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bk object 1009"/>
          <p:cNvSpPr/>
          <p:nvPr/>
        </p:nvSpPr>
        <p:spPr>
          <a:xfrm>
            <a:off x="6031229" y="592899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bk object 1010"/>
          <p:cNvSpPr/>
          <p:nvPr/>
        </p:nvSpPr>
        <p:spPr>
          <a:xfrm>
            <a:off x="6021070" y="593153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bk object 1011"/>
          <p:cNvSpPr/>
          <p:nvPr/>
        </p:nvSpPr>
        <p:spPr>
          <a:xfrm>
            <a:off x="6010909" y="593407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bk object 1012"/>
          <p:cNvSpPr/>
          <p:nvPr/>
        </p:nvSpPr>
        <p:spPr>
          <a:xfrm>
            <a:off x="6015990" y="593280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bk object 1013"/>
          <p:cNvSpPr/>
          <p:nvPr/>
        </p:nvSpPr>
        <p:spPr>
          <a:xfrm>
            <a:off x="5994400" y="593725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85089" y="0"/>
                </a:moveTo>
                <a:lnTo>
                  <a:pt x="0" y="0"/>
                </a:lnTo>
                <a:lnTo>
                  <a:pt x="0" y="1269"/>
                </a:lnTo>
                <a:lnTo>
                  <a:pt x="85089" y="1269"/>
                </a:lnTo>
                <a:lnTo>
                  <a:pt x="8508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bk object 1014"/>
          <p:cNvSpPr/>
          <p:nvPr/>
        </p:nvSpPr>
        <p:spPr>
          <a:xfrm>
            <a:off x="5999479" y="5935979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85089" y="0"/>
                </a:moveTo>
                <a:lnTo>
                  <a:pt x="0" y="0"/>
                </a:lnTo>
                <a:lnTo>
                  <a:pt x="0" y="1270"/>
                </a:lnTo>
                <a:lnTo>
                  <a:pt x="85089" y="1270"/>
                </a:lnTo>
                <a:lnTo>
                  <a:pt x="8508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bk object 1015"/>
          <p:cNvSpPr/>
          <p:nvPr/>
        </p:nvSpPr>
        <p:spPr>
          <a:xfrm>
            <a:off x="6004559" y="5934709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bk object 1016"/>
          <p:cNvSpPr/>
          <p:nvPr/>
        </p:nvSpPr>
        <p:spPr>
          <a:xfrm>
            <a:off x="5984240" y="594042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bk object 1017"/>
          <p:cNvSpPr/>
          <p:nvPr/>
        </p:nvSpPr>
        <p:spPr>
          <a:xfrm>
            <a:off x="5989320" y="59391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bk object 1018"/>
          <p:cNvSpPr/>
          <p:nvPr/>
        </p:nvSpPr>
        <p:spPr>
          <a:xfrm>
            <a:off x="5969000" y="5944234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bk object 1019"/>
          <p:cNvSpPr/>
          <p:nvPr/>
        </p:nvSpPr>
        <p:spPr>
          <a:xfrm>
            <a:off x="5974079" y="594296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bk object 1020"/>
          <p:cNvSpPr/>
          <p:nvPr/>
        </p:nvSpPr>
        <p:spPr>
          <a:xfrm>
            <a:off x="5979159" y="594169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bk object 1021"/>
          <p:cNvSpPr/>
          <p:nvPr/>
        </p:nvSpPr>
        <p:spPr>
          <a:xfrm>
            <a:off x="5957570" y="594677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bk object 1022"/>
          <p:cNvSpPr/>
          <p:nvPr/>
        </p:nvSpPr>
        <p:spPr>
          <a:xfrm>
            <a:off x="5962650" y="594550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bk object 1023"/>
          <p:cNvSpPr/>
          <p:nvPr/>
        </p:nvSpPr>
        <p:spPr>
          <a:xfrm>
            <a:off x="5952490" y="594804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bk object 1024"/>
          <p:cNvSpPr/>
          <p:nvPr/>
        </p:nvSpPr>
        <p:spPr>
          <a:xfrm>
            <a:off x="5942329" y="595058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bk object 1025"/>
          <p:cNvSpPr/>
          <p:nvPr/>
        </p:nvSpPr>
        <p:spPr>
          <a:xfrm>
            <a:off x="5947409" y="594931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bk object 1026"/>
          <p:cNvSpPr/>
          <p:nvPr/>
        </p:nvSpPr>
        <p:spPr>
          <a:xfrm>
            <a:off x="5932170" y="59531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bk object 1027"/>
          <p:cNvSpPr/>
          <p:nvPr/>
        </p:nvSpPr>
        <p:spPr>
          <a:xfrm>
            <a:off x="5937250" y="5951854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bk object 1028"/>
          <p:cNvSpPr/>
          <p:nvPr/>
        </p:nvSpPr>
        <p:spPr>
          <a:xfrm>
            <a:off x="5920740" y="595693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bk object 1029"/>
          <p:cNvSpPr/>
          <p:nvPr/>
        </p:nvSpPr>
        <p:spPr>
          <a:xfrm>
            <a:off x="5923279" y="595566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bk object 1030"/>
          <p:cNvSpPr/>
          <p:nvPr/>
        </p:nvSpPr>
        <p:spPr>
          <a:xfrm>
            <a:off x="5927090" y="595439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bk object 1031"/>
          <p:cNvSpPr/>
          <p:nvPr/>
        </p:nvSpPr>
        <p:spPr>
          <a:xfrm>
            <a:off x="5915659" y="59594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bk object 1032"/>
          <p:cNvSpPr/>
          <p:nvPr/>
        </p:nvSpPr>
        <p:spPr>
          <a:xfrm>
            <a:off x="5918200" y="595820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bk object 1033"/>
          <p:cNvSpPr/>
          <p:nvPr/>
        </p:nvSpPr>
        <p:spPr>
          <a:xfrm>
            <a:off x="5908040" y="596265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bk object 1034"/>
          <p:cNvSpPr/>
          <p:nvPr/>
        </p:nvSpPr>
        <p:spPr>
          <a:xfrm>
            <a:off x="5910579" y="5961379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70"/>
                </a:lnTo>
                <a:lnTo>
                  <a:pt x="82550" y="1270"/>
                </a:lnTo>
                <a:lnTo>
                  <a:pt x="82550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bk object 1035"/>
          <p:cNvSpPr/>
          <p:nvPr/>
        </p:nvSpPr>
        <p:spPr>
          <a:xfrm>
            <a:off x="5913120" y="5960109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85089" y="0"/>
                </a:moveTo>
                <a:lnTo>
                  <a:pt x="0" y="0"/>
                </a:lnTo>
                <a:lnTo>
                  <a:pt x="0" y="1269"/>
                </a:lnTo>
                <a:lnTo>
                  <a:pt x="85089" y="1269"/>
                </a:lnTo>
                <a:lnTo>
                  <a:pt x="8508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bk object 1036"/>
          <p:cNvSpPr/>
          <p:nvPr/>
        </p:nvSpPr>
        <p:spPr>
          <a:xfrm>
            <a:off x="5905500" y="596392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bk object 1037"/>
          <p:cNvSpPr/>
          <p:nvPr/>
        </p:nvSpPr>
        <p:spPr>
          <a:xfrm>
            <a:off x="5902959" y="596519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bk object 1038"/>
          <p:cNvSpPr/>
          <p:nvPr/>
        </p:nvSpPr>
        <p:spPr>
          <a:xfrm>
            <a:off x="5895340" y="596900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70">
                <a:moveTo>
                  <a:pt x="71120" y="0"/>
                </a:moveTo>
                <a:lnTo>
                  <a:pt x="0" y="0"/>
                </a:lnTo>
                <a:lnTo>
                  <a:pt x="0" y="1269"/>
                </a:lnTo>
                <a:lnTo>
                  <a:pt x="71120" y="1269"/>
                </a:lnTo>
                <a:lnTo>
                  <a:pt x="7112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bk object 1039"/>
          <p:cNvSpPr/>
          <p:nvPr/>
        </p:nvSpPr>
        <p:spPr>
          <a:xfrm>
            <a:off x="5897879" y="596772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bk object 1040"/>
          <p:cNvSpPr/>
          <p:nvPr/>
        </p:nvSpPr>
        <p:spPr>
          <a:xfrm>
            <a:off x="5900420" y="596645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bk object 1041"/>
          <p:cNvSpPr/>
          <p:nvPr/>
        </p:nvSpPr>
        <p:spPr>
          <a:xfrm>
            <a:off x="5890259" y="59715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bk object 1042"/>
          <p:cNvSpPr/>
          <p:nvPr/>
        </p:nvSpPr>
        <p:spPr>
          <a:xfrm>
            <a:off x="5892800" y="597027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bk object 1043"/>
          <p:cNvSpPr/>
          <p:nvPr/>
        </p:nvSpPr>
        <p:spPr>
          <a:xfrm>
            <a:off x="5882640" y="597535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69"/>
                </a:lnTo>
                <a:lnTo>
                  <a:pt x="60960" y="1269"/>
                </a:lnTo>
                <a:lnTo>
                  <a:pt x="6096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bk object 1044"/>
          <p:cNvSpPr/>
          <p:nvPr/>
        </p:nvSpPr>
        <p:spPr>
          <a:xfrm>
            <a:off x="5885179" y="597407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bk object 1045"/>
          <p:cNvSpPr/>
          <p:nvPr/>
        </p:nvSpPr>
        <p:spPr>
          <a:xfrm>
            <a:off x="5887720" y="597280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bk object 1046"/>
          <p:cNvSpPr/>
          <p:nvPr/>
        </p:nvSpPr>
        <p:spPr>
          <a:xfrm>
            <a:off x="5877559" y="597789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bk object 1047"/>
          <p:cNvSpPr/>
          <p:nvPr/>
        </p:nvSpPr>
        <p:spPr>
          <a:xfrm>
            <a:off x="5880100" y="597662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bk object 1048"/>
          <p:cNvSpPr/>
          <p:nvPr/>
        </p:nvSpPr>
        <p:spPr>
          <a:xfrm>
            <a:off x="5871209" y="598170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bk object 1049"/>
          <p:cNvSpPr/>
          <p:nvPr/>
        </p:nvSpPr>
        <p:spPr>
          <a:xfrm>
            <a:off x="5873750" y="5980429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bk object 1050"/>
          <p:cNvSpPr/>
          <p:nvPr/>
        </p:nvSpPr>
        <p:spPr>
          <a:xfrm>
            <a:off x="5876290" y="597915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69"/>
                </a:lnTo>
                <a:lnTo>
                  <a:pt x="53339" y="1269"/>
                </a:lnTo>
                <a:lnTo>
                  <a:pt x="5333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bk object 1051"/>
          <p:cNvSpPr/>
          <p:nvPr/>
        </p:nvSpPr>
        <p:spPr>
          <a:xfrm>
            <a:off x="5838190" y="5982970"/>
            <a:ext cx="76200" cy="16510"/>
          </a:xfrm>
          <a:custGeom>
            <a:avLst/>
            <a:gdLst/>
            <a:ahLst/>
            <a:cxnLst/>
            <a:rect l="l" t="t" r="r" b="b"/>
            <a:pathLst>
              <a:path w="76200" h="16510">
                <a:moveTo>
                  <a:pt x="73660" y="1269"/>
                </a:moveTo>
                <a:lnTo>
                  <a:pt x="27939" y="1269"/>
                </a:lnTo>
                <a:lnTo>
                  <a:pt x="27939" y="2539"/>
                </a:lnTo>
                <a:lnTo>
                  <a:pt x="73660" y="2539"/>
                </a:lnTo>
                <a:lnTo>
                  <a:pt x="73660" y="1269"/>
                </a:lnTo>
                <a:close/>
              </a:path>
              <a:path w="76200" h="16510">
                <a:moveTo>
                  <a:pt x="76200" y="0"/>
                </a:moveTo>
                <a:lnTo>
                  <a:pt x="30480" y="0"/>
                </a:lnTo>
                <a:lnTo>
                  <a:pt x="3048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  <a:path w="76200" h="16510">
                <a:moveTo>
                  <a:pt x="66040" y="5079"/>
                </a:moveTo>
                <a:lnTo>
                  <a:pt x="20320" y="5079"/>
                </a:lnTo>
                <a:lnTo>
                  <a:pt x="20320" y="6349"/>
                </a:lnTo>
                <a:lnTo>
                  <a:pt x="66040" y="6349"/>
                </a:lnTo>
                <a:lnTo>
                  <a:pt x="66040" y="5079"/>
                </a:lnTo>
                <a:close/>
              </a:path>
              <a:path w="76200" h="16510">
                <a:moveTo>
                  <a:pt x="68580" y="3809"/>
                </a:moveTo>
                <a:lnTo>
                  <a:pt x="22860" y="3809"/>
                </a:lnTo>
                <a:lnTo>
                  <a:pt x="22860" y="5079"/>
                </a:lnTo>
                <a:lnTo>
                  <a:pt x="68580" y="5079"/>
                </a:lnTo>
                <a:lnTo>
                  <a:pt x="68580" y="3809"/>
                </a:lnTo>
                <a:close/>
              </a:path>
              <a:path w="76200" h="16510">
                <a:moveTo>
                  <a:pt x="71120" y="2539"/>
                </a:moveTo>
                <a:lnTo>
                  <a:pt x="25400" y="2539"/>
                </a:lnTo>
                <a:lnTo>
                  <a:pt x="25400" y="3809"/>
                </a:lnTo>
                <a:lnTo>
                  <a:pt x="71120" y="3809"/>
                </a:lnTo>
                <a:lnTo>
                  <a:pt x="71120" y="2539"/>
                </a:lnTo>
                <a:close/>
              </a:path>
              <a:path w="76200" h="16510">
                <a:moveTo>
                  <a:pt x="60960" y="7619"/>
                </a:moveTo>
                <a:lnTo>
                  <a:pt x="15239" y="7619"/>
                </a:lnTo>
                <a:lnTo>
                  <a:pt x="15239" y="8889"/>
                </a:lnTo>
                <a:lnTo>
                  <a:pt x="60960" y="8889"/>
                </a:lnTo>
                <a:lnTo>
                  <a:pt x="60960" y="7619"/>
                </a:lnTo>
                <a:close/>
              </a:path>
              <a:path w="76200" h="16510">
                <a:moveTo>
                  <a:pt x="63500" y="6349"/>
                </a:moveTo>
                <a:lnTo>
                  <a:pt x="17780" y="6349"/>
                </a:lnTo>
                <a:lnTo>
                  <a:pt x="17780" y="7619"/>
                </a:lnTo>
                <a:lnTo>
                  <a:pt x="63500" y="7619"/>
                </a:lnTo>
                <a:lnTo>
                  <a:pt x="63500" y="6349"/>
                </a:lnTo>
                <a:close/>
              </a:path>
              <a:path w="76200" h="16510">
                <a:moveTo>
                  <a:pt x="53340" y="11429"/>
                </a:moveTo>
                <a:lnTo>
                  <a:pt x="7620" y="11429"/>
                </a:lnTo>
                <a:lnTo>
                  <a:pt x="7620" y="12699"/>
                </a:lnTo>
                <a:lnTo>
                  <a:pt x="53340" y="12699"/>
                </a:lnTo>
                <a:lnTo>
                  <a:pt x="53340" y="11429"/>
                </a:lnTo>
                <a:close/>
              </a:path>
              <a:path w="76200" h="16510">
                <a:moveTo>
                  <a:pt x="55880" y="10159"/>
                </a:moveTo>
                <a:lnTo>
                  <a:pt x="10160" y="10159"/>
                </a:lnTo>
                <a:lnTo>
                  <a:pt x="10160" y="11429"/>
                </a:lnTo>
                <a:lnTo>
                  <a:pt x="55880" y="11429"/>
                </a:lnTo>
                <a:lnTo>
                  <a:pt x="55880" y="10159"/>
                </a:lnTo>
                <a:close/>
              </a:path>
              <a:path w="76200" h="16510">
                <a:moveTo>
                  <a:pt x="58420" y="8889"/>
                </a:moveTo>
                <a:lnTo>
                  <a:pt x="12700" y="8889"/>
                </a:lnTo>
                <a:lnTo>
                  <a:pt x="12700" y="10159"/>
                </a:lnTo>
                <a:lnTo>
                  <a:pt x="58420" y="10159"/>
                </a:lnTo>
                <a:lnTo>
                  <a:pt x="58420" y="8889"/>
                </a:lnTo>
                <a:close/>
              </a:path>
              <a:path w="76200" h="16510">
                <a:moveTo>
                  <a:pt x="48260" y="13969"/>
                </a:moveTo>
                <a:lnTo>
                  <a:pt x="2539" y="13969"/>
                </a:lnTo>
                <a:lnTo>
                  <a:pt x="2539" y="15239"/>
                </a:lnTo>
                <a:lnTo>
                  <a:pt x="48260" y="15239"/>
                </a:lnTo>
                <a:lnTo>
                  <a:pt x="48260" y="13969"/>
                </a:lnTo>
                <a:close/>
              </a:path>
              <a:path w="76200" h="16510">
                <a:moveTo>
                  <a:pt x="50800" y="12699"/>
                </a:moveTo>
                <a:lnTo>
                  <a:pt x="5080" y="12699"/>
                </a:lnTo>
                <a:lnTo>
                  <a:pt x="5080" y="13969"/>
                </a:lnTo>
                <a:lnTo>
                  <a:pt x="50800" y="13969"/>
                </a:lnTo>
                <a:lnTo>
                  <a:pt x="50800" y="12699"/>
                </a:lnTo>
                <a:close/>
              </a:path>
              <a:path w="76200" h="16510">
                <a:moveTo>
                  <a:pt x="45720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45720" y="16509"/>
                </a:lnTo>
                <a:lnTo>
                  <a:pt x="45720" y="15239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bk object 1052"/>
          <p:cNvSpPr/>
          <p:nvPr/>
        </p:nvSpPr>
        <p:spPr>
          <a:xfrm>
            <a:off x="5803900" y="5999479"/>
            <a:ext cx="77470" cy="17780"/>
          </a:xfrm>
          <a:custGeom>
            <a:avLst/>
            <a:gdLst/>
            <a:ahLst/>
            <a:cxnLst/>
            <a:rect l="l" t="t" r="r" b="b"/>
            <a:pathLst>
              <a:path w="77470" h="17779">
                <a:moveTo>
                  <a:pt x="74930" y="1270"/>
                </a:moveTo>
                <a:lnTo>
                  <a:pt x="29210" y="1270"/>
                </a:lnTo>
                <a:lnTo>
                  <a:pt x="29210" y="2540"/>
                </a:lnTo>
                <a:lnTo>
                  <a:pt x="74930" y="2540"/>
                </a:lnTo>
                <a:lnTo>
                  <a:pt x="74930" y="1270"/>
                </a:lnTo>
                <a:close/>
              </a:path>
              <a:path w="77470" h="17779">
                <a:moveTo>
                  <a:pt x="77470" y="0"/>
                </a:moveTo>
                <a:lnTo>
                  <a:pt x="31750" y="0"/>
                </a:lnTo>
                <a:lnTo>
                  <a:pt x="3175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  <a:path w="77470" h="17779">
                <a:moveTo>
                  <a:pt x="68579" y="3810"/>
                </a:moveTo>
                <a:lnTo>
                  <a:pt x="24129" y="3810"/>
                </a:lnTo>
                <a:lnTo>
                  <a:pt x="24129" y="5080"/>
                </a:lnTo>
                <a:lnTo>
                  <a:pt x="68579" y="5080"/>
                </a:lnTo>
                <a:lnTo>
                  <a:pt x="68579" y="3810"/>
                </a:lnTo>
                <a:close/>
              </a:path>
              <a:path w="77470" h="17779">
                <a:moveTo>
                  <a:pt x="72390" y="2540"/>
                </a:moveTo>
                <a:lnTo>
                  <a:pt x="26670" y="2540"/>
                </a:lnTo>
                <a:lnTo>
                  <a:pt x="26670" y="3810"/>
                </a:lnTo>
                <a:lnTo>
                  <a:pt x="72390" y="3810"/>
                </a:lnTo>
                <a:lnTo>
                  <a:pt x="72390" y="2540"/>
                </a:lnTo>
                <a:close/>
              </a:path>
              <a:path w="77470" h="17779">
                <a:moveTo>
                  <a:pt x="60959" y="7620"/>
                </a:moveTo>
                <a:lnTo>
                  <a:pt x="17779" y="7620"/>
                </a:lnTo>
                <a:lnTo>
                  <a:pt x="17779" y="8890"/>
                </a:lnTo>
                <a:lnTo>
                  <a:pt x="60959" y="8890"/>
                </a:lnTo>
                <a:lnTo>
                  <a:pt x="60959" y="7620"/>
                </a:lnTo>
                <a:close/>
              </a:path>
              <a:path w="77470" h="17779">
                <a:moveTo>
                  <a:pt x="63500" y="6350"/>
                </a:moveTo>
                <a:lnTo>
                  <a:pt x="20320" y="6350"/>
                </a:lnTo>
                <a:lnTo>
                  <a:pt x="20320" y="7620"/>
                </a:lnTo>
                <a:lnTo>
                  <a:pt x="63500" y="7620"/>
                </a:lnTo>
                <a:lnTo>
                  <a:pt x="63500" y="6350"/>
                </a:lnTo>
                <a:close/>
              </a:path>
              <a:path w="77470" h="17779">
                <a:moveTo>
                  <a:pt x="66039" y="5080"/>
                </a:moveTo>
                <a:lnTo>
                  <a:pt x="22860" y="5080"/>
                </a:lnTo>
                <a:lnTo>
                  <a:pt x="22860" y="6350"/>
                </a:lnTo>
                <a:lnTo>
                  <a:pt x="66039" y="6350"/>
                </a:lnTo>
                <a:lnTo>
                  <a:pt x="66039" y="5080"/>
                </a:lnTo>
                <a:close/>
              </a:path>
              <a:path w="77470" h="17779">
                <a:moveTo>
                  <a:pt x="55879" y="10160"/>
                </a:moveTo>
                <a:lnTo>
                  <a:pt x="12700" y="10160"/>
                </a:lnTo>
                <a:lnTo>
                  <a:pt x="12700" y="11430"/>
                </a:lnTo>
                <a:lnTo>
                  <a:pt x="55879" y="11430"/>
                </a:lnTo>
                <a:lnTo>
                  <a:pt x="55879" y="10160"/>
                </a:lnTo>
                <a:close/>
              </a:path>
              <a:path w="77470" h="17779">
                <a:moveTo>
                  <a:pt x="58419" y="8890"/>
                </a:moveTo>
                <a:lnTo>
                  <a:pt x="15239" y="8890"/>
                </a:lnTo>
                <a:lnTo>
                  <a:pt x="15239" y="10160"/>
                </a:lnTo>
                <a:lnTo>
                  <a:pt x="58419" y="10160"/>
                </a:lnTo>
                <a:lnTo>
                  <a:pt x="58419" y="8890"/>
                </a:lnTo>
                <a:close/>
              </a:path>
              <a:path w="77470" h="17779">
                <a:moveTo>
                  <a:pt x="48259" y="13970"/>
                </a:moveTo>
                <a:lnTo>
                  <a:pt x="5079" y="13970"/>
                </a:lnTo>
                <a:lnTo>
                  <a:pt x="5079" y="15240"/>
                </a:lnTo>
                <a:lnTo>
                  <a:pt x="48259" y="15240"/>
                </a:lnTo>
                <a:lnTo>
                  <a:pt x="48259" y="13970"/>
                </a:lnTo>
                <a:close/>
              </a:path>
              <a:path w="77470" h="17779">
                <a:moveTo>
                  <a:pt x="50800" y="12700"/>
                </a:moveTo>
                <a:lnTo>
                  <a:pt x="7620" y="12700"/>
                </a:lnTo>
                <a:lnTo>
                  <a:pt x="7620" y="13970"/>
                </a:lnTo>
                <a:lnTo>
                  <a:pt x="50800" y="13970"/>
                </a:lnTo>
                <a:lnTo>
                  <a:pt x="50800" y="12700"/>
                </a:lnTo>
                <a:close/>
              </a:path>
              <a:path w="77470" h="17779">
                <a:moveTo>
                  <a:pt x="53339" y="11430"/>
                </a:moveTo>
                <a:lnTo>
                  <a:pt x="10160" y="11430"/>
                </a:lnTo>
                <a:lnTo>
                  <a:pt x="10160" y="12700"/>
                </a:lnTo>
                <a:lnTo>
                  <a:pt x="53339" y="12700"/>
                </a:lnTo>
                <a:lnTo>
                  <a:pt x="53339" y="11430"/>
                </a:lnTo>
                <a:close/>
              </a:path>
              <a:path w="77470" h="17779">
                <a:moveTo>
                  <a:pt x="43179" y="16510"/>
                </a:moveTo>
                <a:lnTo>
                  <a:pt x="0" y="16510"/>
                </a:lnTo>
                <a:lnTo>
                  <a:pt x="0" y="17780"/>
                </a:lnTo>
                <a:lnTo>
                  <a:pt x="43179" y="17780"/>
                </a:lnTo>
                <a:lnTo>
                  <a:pt x="43179" y="16510"/>
                </a:lnTo>
                <a:close/>
              </a:path>
              <a:path w="77470" h="17779">
                <a:moveTo>
                  <a:pt x="45719" y="15240"/>
                </a:moveTo>
                <a:lnTo>
                  <a:pt x="2539" y="15240"/>
                </a:lnTo>
                <a:lnTo>
                  <a:pt x="2539" y="16510"/>
                </a:lnTo>
                <a:lnTo>
                  <a:pt x="45719" y="16510"/>
                </a:lnTo>
                <a:lnTo>
                  <a:pt x="45719" y="1524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bk object 1053"/>
          <p:cNvSpPr/>
          <p:nvPr/>
        </p:nvSpPr>
        <p:spPr>
          <a:xfrm>
            <a:off x="5773420" y="6017259"/>
            <a:ext cx="71120" cy="16510"/>
          </a:xfrm>
          <a:custGeom>
            <a:avLst/>
            <a:gdLst/>
            <a:ahLst/>
            <a:cxnLst/>
            <a:rect l="l" t="t" r="r" b="b"/>
            <a:pathLst>
              <a:path w="71120" h="16510">
                <a:moveTo>
                  <a:pt x="64769" y="2539"/>
                </a:moveTo>
                <a:lnTo>
                  <a:pt x="22859" y="2539"/>
                </a:lnTo>
                <a:lnTo>
                  <a:pt x="22859" y="3809"/>
                </a:lnTo>
                <a:lnTo>
                  <a:pt x="64769" y="3809"/>
                </a:lnTo>
                <a:lnTo>
                  <a:pt x="64769" y="2539"/>
                </a:lnTo>
                <a:close/>
              </a:path>
              <a:path w="71120" h="16510">
                <a:moveTo>
                  <a:pt x="68579" y="1269"/>
                </a:moveTo>
                <a:lnTo>
                  <a:pt x="25400" y="1269"/>
                </a:lnTo>
                <a:lnTo>
                  <a:pt x="25400" y="2539"/>
                </a:lnTo>
                <a:lnTo>
                  <a:pt x="68579" y="2539"/>
                </a:lnTo>
                <a:lnTo>
                  <a:pt x="68579" y="1269"/>
                </a:lnTo>
                <a:close/>
              </a:path>
              <a:path w="71120" h="16510">
                <a:moveTo>
                  <a:pt x="71119" y="0"/>
                </a:moveTo>
                <a:lnTo>
                  <a:pt x="27939" y="0"/>
                </a:lnTo>
                <a:lnTo>
                  <a:pt x="27939" y="1269"/>
                </a:lnTo>
                <a:lnTo>
                  <a:pt x="71119" y="1269"/>
                </a:lnTo>
                <a:lnTo>
                  <a:pt x="71119" y="0"/>
                </a:lnTo>
                <a:close/>
              </a:path>
              <a:path w="71120" h="16510">
                <a:moveTo>
                  <a:pt x="60959" y="5079"/>
                </a:moveTo>
                <a:lnTo>
                  <a:pt x="17779" y="5079"/>
                </a:lnTo>
                <a:lnTo>
                  <a:pt x="17779" y="6349"/>
                </a:lnTo>
                <a:lnTo>
                  <a:pt x="60959" y="6349"/>
                </a:lnTo>
                <a:lnTo>
                  <a:pt x="60959" y="5079"/>
                </a:lnTo>
                <a:close/>
              </a:path>
              <a:path w="71120" h="16510">
                <a:moveTo>
                  <a:pt x="63499" y="3809"/>
                </a:moveTo>
                <a:lnTo>
                  <a:pt x="20319" y="3809"/>
                </a:lnTo>
                <a:lnTo>
                  <a:pt x="20319" y="5079"/>
                </a:lnTo>
                <a:lnTo>
                  <a:pt x="63499" y="5079"/>
                </a:lnTo>
                <a:lnTo>
                  <a:pt x="63499" y="3809"/>
                </a:lnTo>
                <a:close/>
              </a:path>
              <a:path w="71120" h="16510">
                <a:moveTo>
                  <a:pt x="54609" y="8889"/>
                </a:moveTo>
                <a:lnTo>
                  <a:pt x="10159" y="8889"/>
                </a:lnTo>
                <a:lnTo>
                  <a:pt x="10159" y="10159"/>
                </a:lnTo>
                <a:lnTo>
                  <a:pt x="54609" y="10159"/>
                </a:lnTo>
                <a:lnTo>
                  <a:pt x="54609" y="8889"/>
                </a:lnTo>
                <a:close/>
              </a:path>
              <a:path w="71120" h="16510">
                <a:moveTo>
                  <a:pt x="55879" y="7619"/>
                </a:moveTo>
                <a:lnTo>
                  <a:pt x="12700" y="7619"/>
                </a:lnTo>
                <a:lnTo>
                  <a:pt x="12700" y="8889"/>
                </a:lnTo>
                <a:lnTo>
                  <a:pt x="55879" y="8889"/>
                </a:lnTo>
                <a:lnTo>
                  <a:pt x="55879" y="7619"/>
                </a:lnTo>
                <a:close/>
              </a:path>
              <a:path w="71120" h="16510">
                <a:moveTo>
                  <a:pt x="58419" y="6350"/>
                </a:moveTo>
                <a:lnTo>
                  <a:pt x="15239" y="6350"/>
                </a:lnTo>
                <a:lnTo>
                  <a:pt x="15239" y="7619"/>
                </a:lnTo>
                <a:lnTo>
                  <a:pt x="58419" y="7619"/>
                </a:lnTo>
                <a:lnTo>
                  <a:pt x="58419" y="6350"/>
                </a:lnTo>
                <a:close/>
              </a:path>
              <a:path w="71120" h="16510">
                <a:moveTo>
                  <a:pt x="49529" y="11429"/>
                </a:moveTo>
                <a:lnTo>
                  <a:pt x="6350" y="11429"/>
                </a:lnTo>
                <a:lnTo>
                  <a:pt x="6350" y="12699"/>
                </a:lnTo>
                <a:lnTo>
                  <a:pt x="49529" y="12699"/>
                </a:lnTo>
                <a:lnTo>
                  <a:pt x="49529" y="11429"/>
                </a:lnTo>
                <a:close/>
              </a:path>
              <a:path w="71120" h="16510">
                <a:moveTo>
                  <a:pt x="52069" y="10159"/>
                </a:moveTo>
                <a:lnTo>
                  <a:pt x="7619" y="10159"/>
                </a:lnTo>
                <a:lnTo>
                  <a:pt x="7619" y="11429"/>
                </a:lnTo>
                <a:lnTo>
                  <a:pt x="52069" y="11429"/>
                </a:lnTo>
                <a:lnTo>
                  <a:pt x="52069" y="10159"/>
                </a:lnTo>
                <a:close/>
              </a:path>
              <a:path w="71120" h="16510">
                <a:moveTo>
                  <a:pt x="43179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43179" y="16509"/>
                </a:lnTo>
                <a:lnTo>
                  <a:pt x="43179" y="15239"/>
                </a:lnTo>
                <a:close/>
              </a:path>
              <a:path w="71120" h="16510">
                <a:moveTo>
                  <a:pt x="45719" y="13969"/>
                </a:moveTo>
                <a:lnTo>
                  <a:pt x="2539" y="13969"/>
                </a:lnTo>
                <a:lnTo>
                  <a:pt x="2539" y="15239"/>
                </a:lnTo>
                <a:lnTo>
                  <a:pt x="45719" y="15239"/>
                </a:lnTo>
                <a:lnTo>
                  <a:pt x="45719" y="13969"/>
                </a:lnTo>
                <a:close/>
              </a:path>
              <a:path w="71120" h="16510">
                <a:moveTo>
                  <a:pt x="48259" y="12700"/>
                </a:moveTo>
                <a:lnTo>
                  <a:pt x="3809" y="12700"/>
                </a:lnTo>
                <a:lnTo>
                  <a:pt x="3809" y="13969"/>
                </a:lnTo>
                <a:lnTo>
                  <a:pt x="48259" y="13969"/>
                </a:lnTo>
                <a:lnTo>
                  <a:pt x="48259" y="1270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bk object 1054"/>
          <p:cNvSpPr/>
          <p:nvPr/>
        </p:nvSpPr>
        <p:spPr>
          <a:xfrm>
            <a:off x="5748020" y="6033770"/>
            <a:ext cx="66040" cy="17780"/>
          </a:xfrm>
          <a:custGeom>
            <a:avLst/>
            <a:gdLst/>
            <a:ahLst/>
            <a:cxnLst/>
            <a:rect l="l" t="t" r="r" b="b"/>
            <a:pathLst>
              <a:path w="66039" h="17779">
                <a:moveTo>
                  <a:pt x="64769" y="1269"/>
                </a:moveTo>
                <a:lnTo>
                  <a:pt x="22859" y="1269"/>
                </a:lnTo>
                <a:lnTo>
                  <a:pt x="22859" y="2539"/>
                </a:lnTo>
                <a:lnTo>
                  <a:pt x="64769" y="2539"/>
                </a:lnTo>
                <a:lnTo>
                  <a:pt x="64769" y="1269"/>
                </a:lnTo>
                <a:close/>
              </a:path>
              <a:path w="66039" h="17779">
                <a:moveTo>
                  <a:pt x="66039" y="0"/>
                </a:moveTo>
                <a:lnTo>
                  <a:pt x="24129" y="0"/>
                </a:lnTo>
                <a:lnTo>
                  <a:pt x="24129" y="1269"/>
                </a:lnTo>
                <a:lnTo>
                  <a:pt x="66039" y="1269"/>
                </a:lnTo>
                <a:lnTo>
                  <a:pt x="66039" y="0"/>
                </a:lnTo>
                <a:close/>
              </a:path>
              <a:path w="66039" h="17779">
                <a:moveTo>
                  <a:pt x="57149" y="5079"/>
                </a:moveTo>
                <a:lnTo>
                  <a:pt x="16509" y="5079"/>
                </a:lnTo>
                <a:lnTo>
                  <a:pt x="16509" y="6349"/>
                </a:lnTo>
                <a:lnTo>
                  <a:pt x="57149" y="6349"/>
                </a:lnTo>
                <a:lnTo>
                  <a:pt x="57149" y="5079"/>
                </a:lnTo>
                <a:close/>
              </a:path>
              <a:path w="66039" h="17779">
                <a:moveTo>
                  <a:pt x="59689" y="3809"/>
                </a:moveTo>
                <a:lnTo>
                  <a:pt x="19050" y="3809"/>
                </a:lnTo>
                <a:lnTo>
                  <a:pt x="19050" y="5079"/>
                </a:lnTo>
                <a:lnTo>
                  <a:pt x="59689" y="5079"/>
                </a:lnTo>
                <a:lnTo>
                  <a:pt x="59689" y="3809"/>
                </a:lnTo>
                <a:close/>
              </a:path>
              <a:path w="66039" h="17779">
                <a:moveTo>
                  <a:pt x="62229" y="2539"/>
                </a:moveTo>
                <a:lnTo>
                  <a:pt x="20319" y="2539"/>
                </a:lnTo>
                <a:lnTo>
                  <a:pt x="20319" y="3809"/>
                </a:lnTo>
                <a:lnTo>
                  <a:pt x="62229" y="3809"/>
                </a:lnTo>
                <a:lnTo>
                  <a:pt x="62229" y="2539"/>
                </a:lnTo>
                <a:close/>
              </a:path>
              <a:path w="66039" h="17779">
                <a:moveTo>
                  <a:pt x="53339" y="7619"/>
                </a:moveTo>
                <a:lnTo>
                  <a:pt x="12700" y="7619"/>
                </a:lnTo>
                <a:lnTo>
                  <a:pt x="12700" y="8889"/>
                </a:lnTo>
                <a:lnTo>
                  <a:pt x="53339" y="8889"/>
                </a:lnTo>
                <a:lnTo>
                  <a:pt x="53339" y="7619"/>
                </a:lnTo>
                <a:close/>
              </a:path>
              <a:path w="66039" h="17779">
                <a:moveTo>
                  <a:pt x="55879" y="6349"/>
                </a:moveTo>
                <a:lnTo>
                  <a:pt x="15239" y="6349"/>
                </a:lnTo>
                <a:lnTo>
                  <a:pt x="15239" y="7619"/>
                </a:lnTo>
                <a:lnTo>
                  <a:pt x="55879" y="7619"/>
                </a:lnTo>
                <a:lnTo>
                  <a:pt x="55879" y="6349"/>
                </a:lnTo>
                <a:close/>
              </a:path>
              <a:path w="66039" h="17779">
                <a:moveTo>
                  <a:pt x="38100" y="16509"/>
                </a:moveTo>
                <a:lnTo>
                  <a:pt x="0" y="16509"/>
                </a:lnTo>
                <a:lnTo>
                  <a:pt x="0" y="17779"/>
                </a:lnTo>
                <a:lnTo>
                  <a:pt x="38100" y="17779"/>
                </a:lnTo>
                <a:lnTo>
                  <a:pt x="38100" y="16509"/>
                </a:lnTo>
                <a:close/>
              </a:path>
              <a:path w="66039" h="17779">
                <a:moveTo>
                  <a:pt x="40639" y="15239"/>
                </a:moveTo>
                <a:lnTo>
                  <a:pt x="2539" y="15239"/>
                </a:lnTo>
                <a:lnTo>
                  <a:pt x="2539" y="16509"/>
                </a:lnTo>
                <a:lnTo>
                  <a:pt x="40639" y="16509"/>
                </a:lnTo>
                <a:lnTo>
                  <a:pt x="40639" y="15239"/>
                </a:lnTo>
                <a:close/>
              </a:path>
              <a:path w="66039" h="17779">
                <a:moveTo>
                  <a:pt x="5079" y="13969"/>
                </a:moveTo>
                <a:lnTo>
                  <a:pt x="3809" y="13969"/>
                </a:lnTo>
                <a:lnTo>
                  <a:pt x="3809" y="15239"/>
                </a:lnTo>
                <a:lnTo>
                  <a:pt x="41909" y="15239"/>
                </a:lnTo>
                <a:lnTo>
                  <a:pt x="41909" y="14096"/>
                </a:lnTo>
                <a:lnTo>
                  <a:pt x="5079" y="14096"/>
                </a:lnTo>
                <a:close/>
              </a:path>
              <a:path w="66039" h="17779">
                <a:moveTo>
                  <a:pt x="44450" y="12699"/>
                </a:moveTo>
                <a:lnTo>
                  <a:pt x="5079" y="12699"/>
                </a:lnTo>
                <a:lnTo>
                  <a:pt x="5079" y="13969"/>
                </a:lnTo>
                <a:lnTo>
                  <a:pt x="41909" y="13969"/>
                </a:lnTo>
                <a:lnTo>
                  <a:pt x="44450" y="14096"/>
                </a:lnTo>
                <a:lnTo>
                  <a:pt x="44450" y="12699"/>
                </a:lnTo>
                <a:close/>
              </a:path>
              <a:path w="66039" h="17779">
                <a:moveTo>
                  <a:pt x="46989" y="11429"/>
                </a:moveTo>
                <a:lnTo>
                  <a:pt x="7619" y="11429"/>
                </a:lnTo>
                <a:lnTo>
                  <a:pt x="7619" y="12699"/>
                </a:lnTo>
                <a:lnTo>
                  <a:pt x="46989" y="12699"/>
                </a:lnTo>
                <a:lnTo>
                  <a:pt x="46989" y="11429"/>
                </a:lnTo>
                <a:close/>
              </a:path>
              <a:path w="66039" h="17779">
                <a:moveTo>
                  <a:pt x="48260" y="10286"/>
                </a:moveTo>
                <a:lnTo>
                  <a:pt x="8889" y="10286"/>
                </a:lnTo>
                <a:lnTo>
                  <a:pt x="8889" y="11429"/>
                </a:lnTo>
                <a:lnTo>
                  <a:pt x="48260" y="11429"/>
                </a:lnTo>
                <a:lnTo>
                  <a:pt x="48260" y="10286"/>
                </a:lnTo>
                <a:close/>
              </a:path>
              <a:path w="66039" h="17779">
                <a:moveTo>
                  <a:pt x="50800" y="9016"/>
                </a:moveTo>
                <a:lnTo>
                  <a:pt x="11429" y="9016"/>
                </a:lnTo>
                <a:lnTo>
                  <a:pt x="11429" y="10286"/>
                </a:lnTo>
                <a:lnTo>
                  <a:pt x="50800" y="10286"/>
                </a:lnTo>
                <a:lnTo>
                  <a:pt x="50800" y="9016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bk object 1055"/>
          <p:cNvSpPr/>
          <p:nvPr/>
        </p:nvSpPr>
        <p:spPr>
          <a:xfrm>
            <a:off x="5723890" y="6051550"/>
            <a:ext cx="59690" cy="16510"/>
          </a:xfrm>
          <a:custGeom>
            <a:avLst/>
            <a:gdLst/>
            <a:ahLst/>
            <a:cxnLst/>
            <a:rect l="l" t="t" r="r" b="b"/>
            <a:pathLst>
              <a:path w="59689" h="16510">
                <a:moveTo>
                  <a:pt x="2539" y="15240"/>
                </a:moveTo>
                <a:lnTo>
                  <a:pt x="0" y="15240"/>
                </a:lnTo>
                <a:lnTo>
                  <a:pt x="0" y="16509"/>
                </a:lnTo>
                <a:lnTo>
                  <a:pt x="38100" y="16509"/>
                </a:lnTo>
                <a:lnTo>
                  <a:pt x="38100" y="15367"/>
                </a:lnTo>
                <a:lnTo>
                  <a:pt x="2539" y="15367"/>
                </a:lnTo>
                <a:close/>
              </a:path>
              <a:path w="59689" h="16510">
                <a:moveTo>
                  <a:pt x="39369" y="13970"/>
                </a:moveTo>
                <a:lnTo>
                  <a:pt x="2539" y="13970"/>
                </a:lnTo>
                <a:lnTo>
                  <a:pt x="2539" y="15240"/>
                </a:lnTo>
                <a:lnTo>
                  <a:pt x="38100" y="15240"/>
                </a:lnTo>
                <a:lnTo>
                  <a:pt x="39369" y="15367"/>
                </a:lnTo>
                <a:lnTo>
                  <a:pt x="39369" y="13970"/>
                </a:lnTo>
                <a:close/>
              </a:path>
              <a:path w="59689" h="16510">
                <a:moveTo>
                  <a:pt x="40639" y="12700"/>
                </a:moveTo>
                <a:lnTo>
                  <a:pt x="3810" y="12700"/>
                </a:lnTo>
                <a:lnTo>
                  <a:pt x="3810" y="13970"/>
                </a:lnTo>
                <a:lnTo>
                  <a:pt x="40639" y="13970"/>
                </a:lnTo>
                <a:lnTo>
                  <a:pt x="40639" y="12700"/>
                </a:lnTo>
                <a:close/>
              </a:path>
              <a:path w="59689" h="16510">
                <a:moveTo>
                  <a:pt x="41910" y="11429"/>
                </a:moveTo>
                <a:lnTo>
                  <a:pt x="6350" y="11429"/>
                </a:lnTo>
                <a:lnTo>
                  <a:pt x="6350" y="12700"/>
                </a:lnTo>
                <a:lnTo>
                  <a:pt x="41910" y="12700"/>
                </a:lnTo>
                <a:lnTo>
                  <a:pt x="41910" y="11429"/>
                </a:lnTo>
                <a:close/>
              </a:path>
              <a:path w="59689" h="16510">
                <a:moveTo>
                  <a:pt x="44450" y="10160"/>
                </a:moveTo>
                <a:lnTo>
                  <a:pt x="7620" y="10160"/>
                </a:lnTo>
                <a:lnTo>
                  <a:pt x="7620" y="11429"/>
                </a:lnTo>
                <a:lnTo>
                  <a:pt x="44450" y="11429"/>
                </a:lnTo>
                <a:lnTo>
                  <a:pt x="44450" y="10160"/>
                </a:lnTo>
                <a:close/>
              </a:path>
              <a:path w="59689" h="16510">
                <a:moveTo>
                  <a:pt x="11430" y="8890"/>
                </a:moveTo>
                <a:lnTo>
                  <a:pt x="8889" y="8890"/>
                </a:lnTo>
                <a:lnTo>
                  <a:pt x="8889" y="10160"/>
                </a:lnTo>
                <a:lnTo>
                  <a:pt x="45719" y="10160"/>
                </a:lnTo>
                <a:lnTo>
                  <a:pt x="45719" y="9017"/>
                </a:lnTo>
                <a:lnTo>
                  <a:pt x="11430" y="9017"/>
                </a:lnTo>
                <a:close/>
              </a:path>
              <a:path w="59689" h="16510">
                <a:moveTo>
                  <a:pt x="46990" y="7620"/>
                </a:moveTo>
                <a:lnTo>
                  <a:pt x="11430" y="7620"/>
                </a:lnTo>
                <a:lnTo>
                  <a:pt x="11430" y="8890"/>
                </a:lnTo>
                <a:lnTo>
                  <a:pt x="45719" y="8890"/>
                </a:lnTo>
                <a:lnTo>
                  <a:pt x="46990" y="9017"/>
                </a:lnTo>
                <a:lnTo>
                  <a:pt x="46990" y="7620"/>
                </a:lnTo>
                <a:close/>
              </a:path>
              <a:path w="59689" h="16510">
                <a:moveTo>
                  <a:pt x="48260" y="6350"/>
                </a:moveTo>
                <a:lnTo>
                  <a:pt x="12700" y="6350"/>
                </a:lnTo>
                <a:lnTo>
                  <a:pt x="12700" y="7620"/>
                </a:lnTo>
                <a:lnTo>
                  <a:pt x="48260" y="7620"/>
                </a:lnTo>
                <a:lnTo>
                  <a:pt x="48260" y="6350"/>
                </a:lnTo>
                <a:close/>
              </a:path>
              <a:path w="59689" h="16510">
                <a:moveTo>
                  <a:pt x="50800" y="5079"/>
                </a:moveTo>
                <a:lnTo>
                  <a:pt x="15239" y="5079"/>
                </a:lnTo>
                <a:lnTo>
                  <a:pt x="15239" y="6350"/>
                </a:lnTo>
                <a:lnTo>
                  <a:pt x="50800" y="6350"/>
                </a:lnTo>
                <a:lnTo>
                  <a:pt x="50800" y="5079"/>
                </a:lnTo>
                <a:close/>
              </a:path>
              <a:path w="59689" h="16510">
                <a:moveTo>
                  <a:pt x="53339" y="3810"/>
                </a:moveTo>
                <a:lnTo>
                  <a:pt x="16510" y="3810"/>
                </a:lnTo>
                <a:lnTo>
                  <a:pt x="16510" y="5079"/>
                </a:lnTo>
                <a:lnTo>
                  <a:pt x="53339" y="5079"/>
                </a:lnTo>
                <a:lnTo>
                  <a:pt x="53339" y="3810"/>
                </a:lnTo>
                <a:close/>
              </a:path>
              <a:path w="59689" h="16510">
                <a:moveTo>
                  <a:pt x="20320" y="2540"/>
                </a:moveTo>
                <a:lnTo>
                  <a:pt x="19050" y="2540"/>
                </a:lnTo>
                <a:lnTo>
                  <a:pt x="19050" y="3810"/>
                </a:lnTo>
                <a:lnTo>
                  <a:pt x="55879" y="3810"/>
                </a:lnTo>
                <a:lnTo>
                  <a:pt x="55879" y="2667"/>
                </a:lnTo>
                <a:lnTo>
                  <a:pt x="20320" y="2667"/>
                </a:lnTo>
                <a:close/>
              </a:path>
              <a:path w="59689" h="16510">
                <a:moveTo>
                  <a:pt x="57150" y="1270"/>
                </a:moveTo>
                <a:lnTo>
                  <a:pt x="20320" y="1270"/>
                </a:lnTo>
                <a:lnTo>
                  <a:pt x="20320" y="2540"/>
                </a:lnTo>
                <a:lnTo>
                  <a:pt x="55879" y="2540"/>
                </a:lnTo>
                <a:lnTo>
                  <a:pt x="57150" y="2667"/>
                </a:lnTo>
                <a:lnTo>
                  <a:pt x="57150" y="1270"/>
                </a:lnTo>
                <a:close/>
              </a:path>
              <a:path w="59689" h="16510">
                <a:moveTo>
                  <a:pt x="59689" y="0"/>
                </a:moveTo>
                <a:lnTo>
                  <a:pt x="22860" y="0"/>
                </a:lnTo>
                <a:lnTo>
                  <a:pt x="22860" y="1270"/>
                </a:lnTo>
                <a:lnTo>
                  <a:pt x="59689" y="1270"/>
                </a:lnTo>
                <a:lnTo>
                  <a:pt x="5968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bk object 1056"/>
          <p:cNvSpPr/>
          <p:nvPr/>
        </p:nvSpPr>
        <p:spPr>
          <a:xfrm>
            <a:off x="5706109" y="6068059"/>
            <a:ext cx="54610" cy="17780"/>
          </a:xfrm>
          <a:custGeom>
            <a:avLst/>
            <a:gdLst/>
            <a:ahLst/>
            <a:cxnLst/>
            <a:rect l="l" t="t" r="r" b="b"/>
            <a:pathLst>
              <a:path w="54610" h="17779">
                <a:moveTo>
                  <a:pt x="35560" y="16509"/>
                </a:moveTo>
                <a:lnTo>
                  <a:pt x="0" y="16509"/>
                </a:lnTo>
                <a:lnTo>
                  <a:pt x="0" y="17779"/>
                </a:lnTo>
                <a:lnTo>
                  <a:pt x="35560" y="17779"/>
                </a:lnTo>
                <a:lnTo>
                  <a:pt x="35560" y="16509"/>
                </a:lnTo>
                <a:close/>
              </a:path>
              <a:path w="54610" h="17779">
                <a:moveTo>
                  <a:pt x="36829" y="15239"/>
                </a:moveTo>
                <a:lnTo>
                  <a:pt x="1269" y="15239"/>
                </a:lnTo>
                <a:lnTo>
                  <a:pt x="1269" y="16509"/>
                </a:lnTo>
                <a:lnTo>
                  <a:pt x="36829" y="16509"/>
                </a:lnTo>
                <a:lnTo>
                  <a:pt x="36829" y="15239"/>
                </a:lnTo>
                <a:close/>
              </a:path>
              <a:path w="54610" h="17779">
                <a:moveTo>
                  <a:pt x="38100" y="13969"/>
                </a:moveTo>
                <a:lnTo>
                  <a:pt x="2539" y="13969"/>
                </a:lnTo>
                <a:lnTo>
                  <a:pt x="2539" y="15239"/>
                </a:lnTo>
                <a:lnTo>
                  <a:pt x="38100" y="15239"/>
                </a:lnTo>
                <a:lnTo>
                  <a:pt x="38100" y="13969"/>
                </a:lnTo>
                <a:close/>
              </a:path>
              <a:path w="54610" h="17779">
                <a:moveTo>
                  <a:pt x="39370" y="12699"/>
                </a:moveTo>
                <a:lnTo>
                  <a:pt x="3810" y="12699"/>
                </a:lnTo>
                <a:lnTo>
                  <a:pt x="3810" y="13969"/>
                </a:lnTo>
                <a:lnTo>
                  <a:pt x="39370" y="13969"/>
                </a:lnTo>
                <a:lnTo>
                  <a:pt x="39370" y="12699"/>
                </a:lnTo>
                <a:close/>
              </a:path>
              <a:path w="54610" h="17779">
                <a:moveTo>
                  <a:pt x="6350" y="11429"/>
                </a:moveTo>
                <a:lnTo>
                  <a:pt x="5079" y="11429"/>
                </a:lnTo>
                <a:lnTo>
                  <a:pt x="5079" y="12699"/>
                </a:lnTo>
                <a:lnTo>
                  <a:pt x="40639" y="12699"/>
                </a:lnTo>
                <a:lnTo>
                  <a:pt x="40639" y="11556"/>
                </a:lnTo>
                <a:lnTo>
                  <a:pt x="6350" y="11556"/>
                </a:lnTo>
                <a:close/>
              </a:path>
              <a:path w="54610" h="17779">
                <a:moveTo>
                  <a:pt x="43179" y="10159"/>
                </a:moveTo>
                <a:lnTo>
                  <a:pt x="6350" y="10159"/>
                </a:lnTo>
                <a:lnTo>
                  <a:pt x="6350" y="11429"/>
                </a:lnTo>
                <a:lnTo>
                  <a:pt x="40639" y="11429"/>
                </a:lnTo>
                <a:lnTo>
                  <a:pt x="43179" y="11556"/>
                </a:lnTo>
                <a:lnTo>
                  <a:pt x="43179" y="10159"/>
                </a:lnTo>
                <a:close/>
              </a:path>
              <a:path w="54610" h="17779">
                <a:moveTo>
                  <a:pt x="44449" y="8889"/>
                </a:moveTo>
                <a:lnTo>
                  <a:pt x="7619" y="8889"/>
                </a:lnTo>
                <a:lnTo>
                  <a:pt x="7619" y="10159"/>
                </a:lnTo>
                <a:lnTo>
                  <a:pt x="44449" y="10159"/>
                </a:lnTo>
                <a:lnTo>
                  <a:pt x="44449" y="8889"/>
                </a:lnTo>
                <a:close/>
              </a:path>
              <a:path w="54610" h="17779">
                <a:moveTo>
                  <a:pt x="45719" y="7619"/>
                </a:moveTo>
                <a:lnTo>
                  <a:pt x="8889" y="7619"/>
                </a:lnTo>
                <a:lnTo>
                  <a:pt x="8889" y="8889"/>
                </a:lnTo>
                <a:lnTo>
                  <a:pt x="45719" y="8889"/>
                </a:lnTo>
                <a:lnTo>
                  <a:pt x="45719" y="7619"/>
                </a:lnTo>
                <a:close/>
              </a:path>
              <a:path w="54610" h="17779">
                <a:moveTo>
                  <a:pt x="46989" y="6349"/>
                </a:moveTo>
                <a:lnTo>
                  <a:pt x="10160" y="6349"/>
                </a:lnTo>
                <a:lnTo>
                  <a:pt x="10160" y="7619"/>
                </a:lnTo>
                <a:lnTo>
                  <a:pt x="46989" y="7619"/>
                </a:lnTo>
                <a:lnTo>
                  <a:pt x="46989" y="6349"/>
                </a:lnTo>
                <a:close/>
              </a:path>
              <a:path w="54610" h="17779">
                <a:moveTo>
                  <a:pt x="12700" y="5079"/>
                </a:moveTo>
                <a:lnTo>
                  <a:pt x="11429" y="5079"/>
                </a:lnTo>
                <a:lnTo>
                  <a:pt x="11429" y="6349"/>
                </a:lnTo>
                <a:lnTo>
                  <a:pt x="48259" y="6349"/>
                </a:lnTo>
                <a:lnTo>
                  <a:pt x="48259" y="5206"/>
                </a:lnTo>
                <a:lnTo>
                  <a:pt x="12700" y="5206"/>
                </a:lnTo>
                <a:close/>
              </a:path>
              <a:path w="54610" h="17779">
                <a:moveTo>
                  <a:pt x="49529" y="3809"/>
                </a:moveTo>
                <a:lnTo>
                  <a:pt x="12700" y="3809"/>
                </a:lnTo>
                <a:lnTo>
                  <a:pt x="12700" y="5079"/>
                </a:lnTo>
                <a:lnTo>
                  <a:pt x="48259" y="5079"/>
                </a:lnTo>
                <a:lnTo>
                  <a:pt x="49529" y="5206"/>
                </a:lnTo>
                <a:lnTo>
                  <a:pt x="49529" y="3809"/>
                </a:lnTo>
                <a:close/>
              </a:path>
              <a:path w="54610" h="17779">
                <a:moveTo>
                  <a:pt x="52069" y="2539"/>
                </a:moveTo>
                <a:lnTo>
                  <a:pt x="13969" y="2539"/>
                </a:lnTo>
                <a:lnTo>
                  <a:pt x="13969" y="3809"/>
                </a:lnTo>
                <a:lnTo>
                  <a:pt x="52069" y="3809"/>
                </a:lnTo>
                <a:lnTo>
                  <a:pt x="52069" y="2539"/>
                </a:lnTo>
                <a:close/>
              </a:path>
              <a:path w="54610" h="17779">
                <a:moveTo>
                  <a:pt x="53339" y="1269"/>
                </a:moveTo>
                <a:lnTo>
                  <a:pt x="15239" y="1269"/>
                </a:lnTo>
                <a:lnTo>
                  <a:pt x="15239" y="2539"/>
                </a:lnTo>
                <a:lnTo>
                  <a:pt x="53339" y="2539"/>
                </a:lnTo>
                <a:lnTo>
                  <a:pt x="53339" y="1269"/>
                </a:lnTo>
                <a:close/>
              </a:path>
              <a:path w="54610" h="17779">
                <a:moveTo>
                  <a:pt x="54610" y="0"/>
                </a:moveTo>
                <a:lnTo>
                  <a:pt x="16510" y="0"/>
                </a:lnTo>
                <a:lnTo>
                  <a:pt x="1651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bk object 1057"/>
          <p:cNvSpPr/>
          <p:nvPr/>
        </p:nvSpPr>
        <p:spPr>
          <a:xfrm>
            <a:off x="5690870" y="6085840"/>
            <a:ext cx="50800" cy="16510"/>
          </a:xfrm>
          <a:custGeom>
            <a:avLst/>
            <a:gdLst/>
            <a:ahLst/>
            <a:cxnLst/>
            <a:rect l="l" t="t" r="r" b="b"/>
            <a:pathLst>
              <a:path w="50800" h="16510">
                <a:moveTo>
                  <a:pt x="31750" y="15240"/>
                </a:moveTo>
                <a:lnTo>
                  <a:pt x="0" y="15240"/>
                </a:lnTo>
                <a:lnTo>
                  <a:pt x="0" y="16510"/>
                </a:lnTo>
                <a:lnTo>
                  <a:pt x="31750" y="16510"/>
                </a:lnTo>
                <a:lnTo>
                  <a:pt x="31750" y="15240"/>
                </a:lnTo>
                <a:close/>
              </a:path>
              <a:path w="50800" h="16510">
                <a:moveTo>
                  <a:pt x="33019" y="13970"/>
                </a:moveTo>
                <a:lnTo>
                  <a:pt x="1269" y="13970"/>
                </a:lnTo>
                <a:lnTo>
                  <a:pt x="1269" y="15240"/>
                </a:lnTo>
                <a:lnTo>
                  <a:pt x="33019" y="15240"/>
                </a:lnTo>
                <a:lnTo>
                  <a:pt x="33019" y="13970"/>
                </a:lnTo>
                <a:close/>
              </a:path>
              <a:path w="50800" h="16510">
                <a:moveTo>
                  <a:pt x="3809" y="12700"/>
                </a:moveTo>
                <a:lnTo>
                  <a:pt x="2539" y="12700"/>
                </a:lnTo>
                <a:lnTo>
                  <a:pt x="2539" y="13970"/>
                </a:lnTo>
                <a:lnTo>
                  <a:pt x="34289" y="13970"/>
                </a:lnTo>
                <a:lnTo>
                  <a:pt x="34289" y="12827"/>
                </a:lnTo>
                <a:lnTo>
                  <a:pt x="3809" y="12827"/>
                </a:lnTo>
                <a:close/>
              </a:path>
              <a:path w="50800" h="16510">
                <a:moveTo>
                  <a:pt x="35559" y="11430"/>
                </a:moveTo>
                <a:lnTo>
                  <a:pt x="3809" y="11430"/>
                </a:lnTo>
                <a:lnTo>
                  <a:pt x="3809" y="12700"/>
                </a:lnTo>
                <a:lnTo>
                  <a:pt x="34289" y="12700"/>
                </a:lnTo>
                <a:lnTo>
                  <a:pt x="35559" y="12827"/>
                </a:lnTo>
                <a:lnTo>
                  <a:pt x="35559" y="11430"/>
                </a:lnTo>
                <a:close/>
              </a:path>
              <a:path w="50800" h="16510">
                <a:moveTo>
                  <a:pt x="36829" y="10160"/>
                </a:moveTo>
                <a:lnTo>
                  <a:pt x="5079" y="10160"/>
                </a:lnTo>
                <a:lnTo>
                  <a:pt x="5079" y="11430"/>
                </a:lnTo>
                <a:lnTo>
                  <a:pt x="36829" y="11430"/>
                </a:lnTo>
                <a:lnTo>
                  <a:pt x="36829" y="10160"/>
                </a:lnTo>
                <a:close/>
              </a:path>
              <a:path w="50800" h="16510">
                <a:moveTo>
                  <a:pt x="39370" y="8890"/>
                </a:moveTo>
                <a:lnTo>
                  <a:pt x="6350" y="8890"/>
                </a:lnTo>
                <a:lnTo>
                  <a:pt x="6350" y="10160"/>
                </a:lnTo>
                <a:lnTo>
                  <a:pt x="39370" y="10160"/>
                </a:lnTo>
                <a:lnTo>
                  <a:pt x="39370" y="8890"/>
                </a:lnTo>
                <a:close/>
              </a:path>
              <a:path w="50800" h="16510">
                <a:moveTo>
                  <a:pt x="40639" y="7620"/>
                </a:moveTo>
                <a:lnTo>
                  <a:pt x="7619" y="7620"/>
                </a:lnTo>
                <a:lnTo>
                  <a:pt x="7619" y="8890"/>
                </a:lnTo>
                <a:lnTo>
                  <a:pt x="40639" y="8890"/>
                </a:lnTo>
                <a:lnTo>
                  <a:pt x="40639" y="7620"/>
                </a:lnTo>
                <a:close/>
              </a:path>
              <a:path w="50800" h="16510">
                <a:moveTo>
                  <a:pt x="41910" y="6477"/>
                </a:moveTo>
                <a:lnTo>
                  <a:pt x="8889" y="6477"/>
                </a:lnTo>
                <a:lnTo>
                  <a:pt x="8889" y="7620"/>
                </a:lnTo>
                <a:lnTo>
                  <a:pt x="41910" y="7620"/>
                </a:lnTo>
                <a:lnTo>
                  <a:pt x="41910" y="6477"/>
                </a:lnTo>
                <a:close/>
              </a:path>
              <a:path w="50800" h="16510">
                <a:moveTo>
                  <a:pt x="43179" y="5080"/>
                </a:moveTo>
                <a:lnTo>
                  <a:pt x="8889" y="5080"/>
                </a:lnTo>
                <a:lnTo>
                  <a:pt x="8889" y="6350"/>
                </a:lnTo>
                <a:lnTo>
                  <a:pt x="41910" y="6350"/>
                </a:lnTo>
                <a:lnTo>
                  <a:pt x="43179" y="6477"/>
                </a:lnTo>
                <a:lnTo>
                  <a:pt x="43179" y="5080"/>
                </a:lnTo>
                <a:close/>
              </a:path>
              <a:path w="50800" h="16510">
                <a:moveTo>
                  <a:pt x="44449" y="3810"/>
                </a:moveTo>
                <a:lnTo>
                  <a:pt x="10159" y="3810"/>
                </a:lnTo>
                <a:lnTo>
                  <a:pt x="10159" y="5080"/>
                </a:lnTo>
                <a:lnTo>
                  <a:pt x="44449" y="5080"/>
                </a:lnTo>
                <a:lnTo>
                  <a:pt x="44449" y="3810"/>
                </a:lnTo>
                <a:close/>
              </a:path>
              <a:path w="50800" h="16510">
                <a:moveTo>
                  <a:pt x="45719" y="2540"/>
                </a:moveTo>
                <a:lnTo>
                  <a:pt x="11429" y="2540"/>
                </a:lnTo>
                <a:lnTo>
                  <a:pt x="11429" y="3810"/>
                </a:lnTo>
                <a:lnTo>
                  <a:pt x="45719" y="3810"/>
                </a:lnTo>
                <a:lnTo>
                  <a:pt x="45719" y="2540"/>
                </a:lnTo>
                <a:close/>
              </a:path>
              <a:path w="50800" h="16510">
                <a:moveTo>
                  <a:pt x="46989" y="1270"/>
                </a:moveTo>
                <a:lnTo>
                  <a:pt x="12700" y="1270"/>
                </a:lnTo>
                <a:lnTo>
                  <a:pt x="12700" y="2540"/>
                </a:lnTo>
                <a:lnTo>
                  <a:pt x="46989" y="2540"/>
                </a:lnTo>
                <a:lnTo>
                  <a:pt x="46989" y="1270"/>
                </a:lnTo>
                <a:close/>
              </a:path>
              <a:path w="50800" h="16510">
                <a:moveTo>
                  <a:pt x="15239" y="0"/>
                </a:moveTo>
                <a:lnTo>
                  <a:pt x="13969" y="0"/>
                </a:lnTo>
                <a:lnTo>
                  <a:pt x="13969" y="1270"/>
                </a:lnTo>
                <a:lnTo>
                  <a:pt x="49529" y="1270"/>
                </a:lnTo>
                <a:lnTo>
                  <a:pt x="49529" y="127"/>
                </a:lnTo>
                <a:lnTo>
                  <a:pt x="15239" y="127"/>
                </a:lnTo>
                <a:close/>
              </a:path>
              <a:path w="50800" h="16510">
                <a:moveTo>
                  <a:pt x="50800" y="0"/>
                </a:moveTo>
                <a:lnTo>
                  <a:pt x="49529" y="0"/>
                </a:lnTo>
                <a:lnTo>
                  <a:pt x="50800" y="127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bk object 1058"/>
          <p:cNvSpPr/>
          <p:nvPr/>
        </p:nvSpPr>
        <p:spPr>
          <a:xfrm>
            <a:off x="5676900" y="6102350"/>
            <a:ext cx="44450" cy="17780"/>
          </a:xfrm>
          <a:custGeom>
            <a:avLst/>
            <a:gdLst/>
            <a:ahLst/>
            <a:cxnLst/>
            <a:rect l="l" t="t" r="r" b="b"/>
            <a:pathLst>
              <a:path w="44450" h="17779">
                <a:moveTo>
                  <a:pt x="30479" y="15367"/>
                </a:moveTo>
                <a:lnTo>
                  <a:pt x="0" y="15367"/>
                </a:lnTo>
                <a:lnTo>
                  <a:pt x="0" y="17779"/>
                </a:lnTo>
                <a:lnTo>
                  <a:pt x="29210" y="17779"/>
                </a:lnTo>
                <a:lnTo>
                  <a:pt x="29210" y="16510"/>
                </a:lnTo>
                <a:lnTo>
                  <a:pt x="30479" y="16510"/>
                </a:lnTo>
                <a:lnTo>
                  <a:pt x="30479" y="15367"/>
                </a:lnTo>
                <a:close/>
              </a:path>
              <a:path w="44450" h="17779">
                <a:moveTo>
                  <a:pt x="31750" y="12700"/>
                </a:moveTo>
                <a:lnTo>
                  <a:pt x="0" y="12700"/>
                </a:lnTo>
                <a:lnTo>
                  <a:pt x="0" y="15240"/>
                </a:lnTo>
                <a:lnTo>
                  <a:pt x="30479" y="15240"/>
                </a:lnTo>
                <a:lnTo>
                  <a:pt x="31750" y="15367"/>
                </a:lnTo>
                <a:lnTo>
                  <a:pt x="31750" y="12700"/>
                </a:lnTo>
                <a:close/>
              </a:path>
              <a:path w="44450" h="17779">
                <a:moveTo>
                  <a:pt x="33020" y="11429"/>
                </a:moveTo>
                <a:lnTo>
                  <a:pt x="1270" y="11429"/>
                </a:lnTo>
                <a:lnTo>
                  <a:pt x="1270" y="12700"/>
                </a:lnTo>
                <a:lnTo>
                  <a:pt x="33020" y="12700"/>
                </a:lnTo>
                <a:lnTo>
                  <a:pt x="33020" y="11429"/>
                </a:lnTo>
                <a:close/>
              </a:path>
              <a:path w="44450" h="17779">
                <a:moveTo>
                  <a:pt x="34289" y="10160"/>
                </a:moveTo>
                <a:lnTo>
                  <a:pt x="2539" y="10160"/>
                </a:lnTo>
                <a:lnTo>
                  <a:pt x="2539" y="11429"/>
                </a:lnTo>
                <a:lnTo>
                  <a:pt x="34289" y="11429"/>
                </a:lnTo>
                <a:lnTo>
                  <a:pt x="34289" y="10160"/>
                </a:lnTo>
                <a:close/>
              </a:path>
              <a:path w="44450" h="17779">
                <a:moveTo>
                  <a:pt x="5079" y="8890"/>
                </a:moveTo>
                <a:lnTo>
                  <a:pt x="3810" y="8890"/>
                </a:lnTo>
                <a:lnTo>
                  <a:pt x="3810" y="10160"/>
                </a:lnTo>
                <a:lnTo>
                  <a:pt x="35560" y="10160"/>
                </a:lnTo>
                <a:lnTo>
                  <a:pt x="35560" y="9017"/>
                </a:lnTo>
                <a:lnTo>
                  <a:pt x="5079" y="9017"/>
                </a:lnTo>
                <a:close/>
              </a:path>
              <a:path w="44450" h="17779">
                <a:moveTo>
                  <a:pt x="36829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5079" y="7620"/>
                </a:lnTo>
                <a:lnTo>
                  <a:pt x="5079" y="8890"/>
                </a:lnTo>
                <a:lnTo>
                  <a:pt x="35560" y="8890"/>
                </a:lnTo>
                <a:lnTo>
                  <a:pt x="36829" y="9017"/>
                </a:lnTo>
                <a:lnTo>
                  <a:pt x="36829" y="6350"/>
                </a:lnTo>
                <a:close/>
              </a:path>
              <a:path w="44450" h="17779">
                <a:moveTo>
                  <a:pt x="38100" y="5079"/>
                </a:moveTo>
                <a:lnTo>
                  <a:pt x="7620" y="5079"/>
                </a:lnTo>
                <a:lnTo>
                  <a:pt x="7620" y="6350"/>
                </a:lnTo>
                <a:lnTo>
                  <a:pt x="38100" y="6350"/>
                </a:lnTo>
                <a:lnTo>
                  <a:pt x="38100" y="5079"/>
                </a:lnTo>
                <a:close/>
              </a:path>
              <a:path w="44450" h="17779">
                <a:moveTo>
                  <a:pt x="39369" y="3810"/>
                </a:moveTo>
                <a:lnTo>
                  <a:pt x="8889" y="3810"/>
                </a:lnTo>
                <a:lnTo>
                  <a:pt x="8889" y="5079"/>
                </a:lnTo>
                <a:lnTo>
                  <a:pt x="39369" y="5079"/>
                </a:lnTo>
                <a:lnTo>
                  <a:pt x="39369" y="3810"/>
                </a:lnTo>
                <a:close/>
              </a:path>
              <a:path w="44450" h="17779">
                <a:moveTo>
                  <a:pt x="11429" y="2540"/>
                </a:moveTo>
                <a:lnTo>
                  <a:pt x="10160" y="2540"/>
                </a:lnTo>
                <a:lnTo>
                  <a:pt x="10160" y="3810"/>
                </a:lnTo>
                <a:lnTo>
                  <a:pt x="40639" y="3810"/>
                </a:lnTo>
                <a:lnTo>
                  <a:pt x="40639" y="2667"/>
                </a:lnTo>
                <a:lnTo>
                  <a:pt x="11429" y="2667"/>
                </a:lnTo>
                <a:close/>
              </a:path>
              <a:path w="44450" h="17779">
                <a:moveTo>
                  <a:pt x="41909" y="1270"/>
                </a:moveTo>
                <a:lnTo>
                  <a:pt x="11429" y="1270"/>
                </a:lnTo>
                <a:lnTo>
                  <a:pt x="11429" y="2540"/>
                </a:lnTo>
                <a:lnTo>
                  <a:pt x="40639" y="2540"/>
                </a:lnTo>
                <a:lnTo>
                  <a:pt x="41909" y="2667"/>
                </a:lnTo>
                <a:lnTo>
                  <a:pt x="41909" y="1270"/>
                </a:lnTo>
                <a:close/>
              </a:path>
              <a:path w="44450" h="17779">
                <a:moveTo>
                  <a:pt x="44450" y="0"/>
                </a:moveTo>
                <a:lnTo>
                  <a:pt x="12700" y="0"/>
                </a:lnTo>
                <a:lnTo>
                  <a:pt x="12700" y="1270"/>
                </a:lnTo>
                <a:lnTo>
                  <a:pt x="44450" y="1270"/>
                </a:lnTo>
                <a:lnTo>
                  <a:pt x="44450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bk object 1059"/>
          <p:cNvSpPr/>
          <p:nvPr/>
        </p:nvSpPr>
        <p:spPr>
          <a:xfrm>
            <a:off x="5676900" y="6120129"/>
            <a:ext cx="27940" cy="16510"/>
          </a:xfrm>
          <a:custGeom>
            <a:avLst/>
            <a:gdLst/>
            <a:ahLst/>
            <a:cxnLst/>
            <a:rect l="l" t="t" r="r" b="b"/>
            <a:pathLst>
              <a:path w="27939" h="16510">
                <a:moveTo>
                  <a:pt x="27939" y="0"/>
                </a:moveTo>
                <a:lnTo>
                  <a:pt x="0" y="0"/>
                </a:lnTo>
                <a:lnTo>
                  <a:pt x="0" y="16510"/>
                </a:lnTo>
                <a:lnTo>
                  <a:pt x="15239" y="16510"/>
                </a:lnTo>
                <a:lnTo>
                  <a:pt x="15239" y="15240"/>
                </a:lnTo>
                <a:lnTo>
                  <a:pt x="16510" y="15240"/>
                </a:lnTo>
                <a:lnTo>
                  <a:pt x="16510" y="13970"/>
                </a:lnTo>
                <a:lnTo>
                  <a:pt x="17779" y="13970"/>
                </a:lnTo>
                <a:lnTo>
                  <a:pt x="17779" y="12700"/>
                </a:lnTo>
                <a:lnTo>
                  <a:pt x="19050" y="12700"/>
                </a:lnTo>
                <a:lnTo>
                  <a:pt x="19050" y="11430"/>
                </a:lnTo>
                <a:lnTo>
                  <a:pt x="20320" y="11430"/>
                </a:lnTo>
                <a:lnTo>
                  <a:pt x="20320" y="8890"/>
                </a:lnTo>
                <a:lnTo>
                  <a:pt x="21589" y="8890"/>
                </a:lnTo>
                <a:lnTo>
                  <a:pt x="21589" y="7620"/>
                </a:lnTo>
                <a:lnTo>
                  <a:pt x="22860" y="7620"/>
                </a:lnTo>
                <a:lnTo>
                  <a:pt x="22860" y="6350"/>
                </a:lnTo>
                <a:lnTo>
                  <a:pt x="24129" y="6350"/>
                </a:lnTo>
                <a:lnTo>
                  <a:pt x="24129" y="5080"/>
                </a:lnTo>
                <a:lnTo>
                  <a:pt x="25400" y="5080"/>
                </a:lnTo>
                <a:lnTo>
                  <a:pt x="25400" y="2540"/>
                </a:lnTo>
                <a:lnTo>
                  <a:pt x="26670" y="2540"/>
                </a:lnTo>
                <a:lnTo>
                  <a:pt x="2667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bk object 1060"/>
          <p:cNvSpPr/>
          <p:nvPr/>
        </p:nvSpPr>
        <p:spPr>
          <a:xfrm>
            <a:off x="5676900" y="6136640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39" h="17779">
                <a:moveTo>
                  <a:pt x="3810" y="12827"/>
                </a:moveTo>
                <a:lnTo>
                  <a:pt x="0" y="12827"/>
                </a:lnTo>
                <a:lnTo>
                  <a:pt x="0" y="17780"/>
                </a:lnTo>
                <a:lnTo>
                  <a:pt x="1270" y="17780"/>
                </a:lnTo>
                <a:lnTo>
                  <a:pt x="1270" y="16510"/>
                </a:lnTo>
                <a:lnTo>
                  <a:pt x="2539" y="16510"/>
                </a:lnTo>
                <a:lnTo>
                  <a:pt x="2539" y="15240"/>
                </a:lnTo>
                <a:lnTo>
                  <a:pt x="3810" y="15240"/>
                </a:lnTo>
                <a:lnTo>
                  <a:pt x="3810" y="12827"/>
                </a:lnTo>
                <a:close/>
              </a:path>
              <a:path w="15239" h="17779">
                <a:moveTo>
                  <a:pt x="8889" y="6477"/>
                </a:moveTo>
                <a:lnTo>
                  <a:pt x="0" y="6477"/>
                </a:lnTo>
                <a:lnTo>
                  <a:pt x="0" y="12700"/>
                </a:lnTo>
                <a:lnTo>
                  <a:pt x="3810" y="12700"/>
                </a:lnTo>
                <a:lnTo>
                  <a:pt x="5079" y="12827"/>
                </a:lnTo>
                <a:lnTo>
                  <a:pt x="5079" y="11430"/>
                </a:lnTo>
                <a:lnTo>
                  <a:pt x="6350" y="11430"/>
                </a:lnTo>
                <a:lnTo>
                  <a:pt x="6350" y="10160"/>
                </a:lnTo>
                <a:lnTo>
                  <a:pt x="7620" y="10160"/>
                </a:lnTo>
                <a:lnTo>
                  <a:pt x="7620" y="8890"/>
                </a:lnTo>
                <a:lnTo>
                  <a:pt x="8889" y="8890"/>
                </a:lnTo>
                <a:lnTo>
                  <a:pt x="8889" y="6477"/>
                </a:lnTo>
                <a:close/>
              </a:path>
              <a:path w="15239" h="17779">
                <a:moveTo>
                  <a:pt x="15239" y="0"/>
                </a:moveTo>
                <a:lnTo>
                  <a:pt x="0" y="0"/>
                </a:lnTo>
                <a:lnTo>
                  <a:pt x="0" y="6350"/>
                </a:lnTo>
                <a:lnTo>
                  <a:pt x="8889" y="6350"/>
                </a:lnTo>
                <a:lnTo>
                  <a:pt x="10160" y="6477"/>
                </a:lnTo>
                <a:lnTo>
                  <a:pt x="10160" y="5080"/>
                </a:lnTo>
                <a:lnTo>
                  <a:pt x="11429" y="5080"/>
                </a:lnTo>
                <a:lnTo>
                  <a:pt x="11429" y="3810"/>
                </a:lnTo>
                <a:lnTo>
                  <a:pt x="12700" y="3810"/>
                </a:lnTo>
                <a:lnTo>
                  <a:pt x="12700" y="2540"/>
                </a:lnTo>
                <a:lnTo>
                  <a:pt x="13970" y="2540"/>
                </a:lnTo>
                <a:lnTo>
                  <a:pt x="1397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bk object 1061"/>
          <p:cNvSpPr/>
          <p:nvPr/>
        </p:nvSpPr>
        <p:spPr>
          <a:xfrm>
            <a:off x="6567169" y="665734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5079" y="0"/>
                </a:lnTo>
                <a:lnTo>
                  <a:pt x="5079" y="1269"/>
                </a:lnTo>
                <a:lnTo>
                  <a:pt x="0" y="1269"/>
                </a:lnTo>
                <a:lnTo>
                  <a:pt x="5079" y="6349"/>
                </a:lnTo>
                <a:lnTo>
                  <a:pt x="6350" y="6349"/>
                </a:lnTo>
                <a:lnTo>
                  <a:pt x="6350" y="0"/>
                </a:lnTo>
                <a:close/>
              </a:path>
              <a:path w="6350" h="7620">
                <a:moveTo>
                  <a:pt x="6350" y="6349"/>
                </a:moveTo>
                <a:lnTo>
                  <a:pt x="5079" y="6349"/>
                </a:lnTo>
                <a:lnTo>
                  <a:pt x="6350" y="7619"/>
                </a:lnTo>
                <a:lnTo>
                  <a:pt x="6350" y="6349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bk object 1062"/>
          <p:cNvSpPr/>
          <p:nvPr/>
        </p:nvSpPr>
        <p:spPr>
          <a:xfrm>
            <a:off x="6549390" y="6658609"/>
            <a:ext cx="24130" cy="21590"/>
          </a:xfrm>
          <a:custGeom>
            <a:avLst/>
            <a:gdLst/>
            <a:ahLst/>
            <a:cxnLst/>
            <a:rect l="l" t="t" r="r" b="b"/>
            <a:pathLst>
              <a:path w="24129" h="21590">
                <a:moveTo>
                  <a:pt x="17779" y="0"/>
                </a:moveTo>
                <a:lnTo>
                  <a:pt x="16509" y="0"/>
                </a:lnTo>
                <a:lnTo>
                  <a:pt x="16509" y="1270"/>
                </a:lnTo>
                <a:lnTo>
                  <a:pt x="11429" y="1270"/>
                </a:lnTo>
                <a:lnTo>
                  <a:pt x="11429" y="2540"/>
                </a:lnTo>
                <a:lnTo>
                  <a:pt x="6350" y="2540"/>
                </a:lnTo>
                <a:lnTo>
                  <a:pt x="6350" y="3810"/>
                </a:lnTo>
                <a:lnTo>
                  <a:pt x="2539" y="3810"/>
                </a:lnTo>
                <a:lnTo>
                  <a:pt x="2539" y="5080"/>
                </a:lnTo>
                <a:lnTo>
                  <a:pt x="22859" y="5080"/>
                </a:lnTo>
                <a:lnTo>
                  <a:pt x="17779" y="0"/>
                </a:lnTo>
                <a:close/>
              </a:path>
              <a:path w="24129" h="21590">
                <a:moveTo>
                  <a:pt x="22859" y="5080"/>
                </a:moveTo>
                <a:lnTo>
                  <a:pt x="0" y="5080"/>
                </a:lnTo>
                <a:lnTo>
                  <a:pt x="6350" y="11430"/>
                </a:lnTo>
                <a:lnTo>
                  <a:pt x="24129" y="11430"/>
                </a:lnTo>
                <a:lnTo>
                  <a:pt x="24129" y="6350"/>
                </a:lnTo>
                <a:lnTo>
                  <a:pt x="22859" y="5080"/>
                </a:lnTo>
                <a:close/>
              </a:path>
              <a:path w="24129" h="21590">
                <a:moveTo>
                  <a:pt x="24129" y="11430"/>
                </a:moveTo>
                <a:lnTo>
                  <a:pt x="6350" y="11430"/>
                </a:lnTo>
                <a:lnTo>
                  <a:pt x="12700" y="17780"/>
                </a:lnTo>
                <a:lnTo>
                  <a:pt x="24129" y="17780"/>
                </a:lnTo>
                <a:lnTo>
                  <a:pt x="24129" y="11430"/>
                </a:lnTo>
                <a:close/>
              </a:path>
              <a:path w="24129" h="21590">
                <a:moveTo>
                  <a:pt x="24129" y="17780"/>
                </a:moveTo>
                <a:lnTo>
                  <a:pt x="12700" y="17780"/>
                </a:lnTo>
                <a:lnTo>
                  <a:pt x="16509" y="21590"/>
                </a:lnTo>
                <a:lnTo>
                  <a:pt x="16509" y="20320"/>
                </a:lnTo>
                <a:lnTo>
                  <a:pt x="21589" y="20320"/>
                </a:lnTo>
                <a:lnTo>
                  <a:pt x="21589" y="19050"/>
                </a:lnTo>
                <a:lnTo>
                  <a:pt x="24129" y="19050"/>
                </a:lnTo>
                <a:lnTo>
                  <a:pt x="24129" y="1778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bk object 1063"/>
          <p:cNvSpPr/>
          <p:nvPr/>
        </p:nvSpPr>
        <p:spPr>
          <a:xfrm>
            <a:off x="6531609" y="6663690"/>
            <a:ext cx="34290" cy="20320"/>
          </a:xfrm>
          <a:custGeom>
            <a:avLst/>
            <a:gdLst/>
            <a:ahLst/>
            <a:cxnLst/>
            <a:rect l="l" t="t" r="r" b="b"/>
            <a:pathLst>
              <a:path w="34290" h="20320">
                <a:moveTo>
                  <a:pt x="17780" y="0"/>
                </a:moveTo>
                <a:lnTo>
                  <a:pt x="15240" y="0"/>
                </a:lnTo>
                <a:lnTo>
                  <a:pt x="15240" y="1269"/>
                </a:lnTo>
                <a:lnTo>
                  <a:pt x="10160" y="1269"/>
                </a:lnTo>
                <a:lnTo>
                  <a:pt x="10160" y="2539"/>
                </a:lnTo>
                <a:lnTo>
                  <a:pt x="5080" y="2539"/>
                </a:lnTo>
                <a:lnTo>
                  <a:pt x="5080" y="3809"/>
                </a:lnTo>
                <a:lnTo>
                  <a:pt x="0" y="3809"/>
                </a:lnTo>
                <a:lnTo>
                  <a:pt x="0" y="3964"/>
                </a:lnTo>
                <a:lnTo>
                  <a:pt x="2393" y="6349"/>
                </a:lnTo>
                <a:lnTo>
                  <a:pt x="24130" y="6349"/>
                </a:lnTo>
                <a:lnTo>
                  <a:pt x="17780" y="0"/>
                </a:lnTo>
                <a:close/>
              </a:path>
              <a:path w="34290" h="20320">
                <a:moveTo>
                  <a:pt x="24130" y="6349"/>
                </a:moveTo>
                <a:lnTo>
                  <a:pt x="2393" y="6349"/>
                </a:lnTo>
                <a:lnTo>
                  <a:pt x="8763" y="12699"/>
                </a:lnTo>
                <a:lnTo>
                  <a:pt x="30480" y="12699"/>
                </a:lnTo>
                <a:lnTo>
                  <a:pt x="24130" y="6349"/>
                </a:lnTo>
                <a:close/>
              </a:path>
              <a:path w="34290" h="20320">
                <a:moveTo>
                  <a:pt x="29210" y="16509"/>
                </a:moveTo>
                <a:lnTo>
                  <a:pt x="12584" y="16509"/>
                </a:lnTo>
                <a:lnTo>
                  <a:pt x="15132" y="19049"/>
                </a:lnTo>
                <a:lnTo>
                  <a:pt x="24130" y="19049"/>
                </a:lnTo>
                <a:lnTo>
                  <a:pt x="24130" y="17779"/>
                </a:lnTo>
                <a:lnTo>
                  <a:pt x="29210" y="17779"/>
                </a:lnTo>
                <a:lnTo>
                  <a:pt x="29210" y="16509"/>
                </a:lnTo>
                <a:close/>
              </a:path>
              <a:path w="34290" h="20320">
                <a:moveTo>
                  <a:pt x="30480" y="12699"/>
                </a:moveTo>
                <a:lnTo>
                  <a:pt x="8763" y="12699"/>
                </a:lnTo>
                <a:lnTo>
                  <a:pt x="12584" y="16509"/>
                </a:lnTo>
                <a:lnTo>
                  <a:pt x="34290" y="16509"/>
                </a:lnTo>
                <a:lnTo>
                  <a:pt x="30480" y="12699"/>
                </a:lnTo>
                <a:close/>
              </a:path>
              <a:path w="34290" h="20320">
                <a:moveTo>
                  <a:pt x="20320" y="19049"/>
                </a:moveTo>
                <a:lnTo>
                  <a:pt x="15132" y="19049"/>
                </a:lnTo>
                <a:lnTo>
                  <a:pt x="16406" y="20319"/>
                </a:lnTo>
                <a:lnTo>
                  <a:pt x="20320" y="20319"/>
                </a:lnTo>
                <a:lnTo>
                  <a:pt x="20320" y="19049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bk object 1064"/>
          <p:cNvSpPr/>
          <p:nvPr/>
        </p:nvSpPr>
        <p:spPr>
          <a:xfrm>
            <a:off x="6512559" y="6667654"/>
            <a:ext cx="35560" cy="21590"/>
          </a:xfrm>
          <a:custGeom>
            <a:avLst/>
            <a:gdLst/>
            <a:ahLst/>
            <a:cxnLst/>
            <a:rect l="l" t="t" r="r" b="b"/>
            <a:pathLst>
              <a:path w="35559" h="21590">
                <a:moveTo>
                  <a:pt x="19050" y="0"/>
                </a:moveTo>
                <a:lnTo>
                  <a:pt x="19050" y="1115"/>
                </a:lnTo>
                <a:lnTo>
                  <a:pt x="15240" y="1115"/>
                </a:lnTo>
                <a:lnTo>
                  <a:pt x="15240" y="2385"/>
                </a:lnTo>
                <a:lnTo>
                  <a:pt x="21443" y="2385"/>
                </a:lnTo>
                <a:lnTo>
                  <a:pt x="19050" y="0"/>
                </a:lnTo>
                <a:close/>
              </a:path>
              <a:path w="35559" h="21590">
                <a:moveTo>
                  <a:pt x="21443" y="2385"/>
                </a:moveTo>
                <a:lnTo>
                  <a:pt x="10160" y="2385"/>
                </a:lnTo>
                <a:lnTo>
                  <a:pt x="10160" y="3655"/>
                </a:lnTo>
                <a:lnTo>
                  <a:pt x="5080" y="3655"/>
                </a:lnTo>
                <a:lnTo>
                  <a:pt x="5080" y="4925"/>
                </a:lnTo>
                <a:lnTo>
                  <a:pt x="0" y="4925"/>
                </a:lnTo>
                <a:lnTo>
                  <a:pt x="10159" y="15085"/>
                </a:lnTo>
                <a:lnTo>
                  <a:pt x="34182" y="15085"/>
                </a:lnTo>
                <a:lnTo>
                  <a:pt x="21443" y="2385"/>
                </a:lnTo>
                <a:close/>
              </a:path>
              <a:path w="35559" h="21590">
                <a:moveTo>
                  <a:pt x="34182" y="15085"/>
                </a:moveTo>
                <a:lnTo>
                  <a:pt x="10159" y="15085"/>
                </a:lnTo>
                <a:lnTo>
                  <a:pt x="16509" y="21435"/>
                </a:lnTo>
                <a:lnTo>
                  <a:pt x="19050" y="21435"/>
                </a:lnTo>
                <a:lnTo>
                  <a:pt x="19050" y="20165"/>
                </a:lnTo>
                <a:lnTo>
                  <a:pt x="24130" y="20165"/>
                </a:lnTo>
                <a:lnTo>
                  <a:pt x="24130" y="18895"/>
                </a:lnTo>
                <a:lnTo>
                  <a:pt x="29210" y="18895"/>
                </a:lnTo>
                <a:lnTo>
                  <a:pt x="29210" y="17625"/>
                </a:lnTo>
                <a:lnTo>
                  <a:pt x="34290" y="17625"/>
                </a:lnTo>
                <a:lnTo>
                  <a:pt x="34290" y="16355"/>
                </a:lnTo>
                <a:lnTo>
                  <a:pt x="35456" y="16355"/>
                </a:lnTo>
                <a:lnTo>
                  <a:pt x="34182" y="15085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bk object 1065"/>
          <p:cNvSpPr/>
          <p:nvPr/>
        </p:nvSpPr>
        <p:spPr>
          <a:xfrm>
            <a:off x="6496243" y="6672580"/>
            <a:ext cx="33020" cy="21590"/>
          </a:xfrm>
          <a:custGeom>
            <a:avLst/>
            <a:gdLst/>
            <a:ahLst/>
            <a:cxnLst/>
            <a:rect l="l" t="t" r="r" b="b"/>
            <a:pathLst>
              <a:path w="33020" h="21590">
                <a:moveTo>
                  <a:pt x="16316" y="0"/>
                </a:moveTo>
                <a:lnTo>
                  <a:pt x="16316" y="1270"/>
                </a:lnTo>
                <a:lnTo>
                  <a:pt x="12506" y="1270"/>
                </a:lnTo>
                <a:lnTo>
                  <a:pt x="12506" y="2540"/>
                </a:lnTo>
                <a:lnTo>
                  <a:pt x="7426" y="2540"/>
                </a:lnTo>
                <a:lnTo>
                  <a:pt x="7426" y="3810"/>
                </a:lnTo>
                <a:lnTo>
                  <a:pt x="20126" y="3810"/>
                </a:lnTo>
                <a:lnTo>
                  <a:pt x="16316" y="0"/>
                </a:lnTo>
                <a:close/>
              </a:path>
              <a:path w="33020" h="21590">
                <a:moveTo>
                  <a:pt x="20126" y="3810"/>
                </a:moveTo>
                <a:lnTo>
                  <a:pt x="2346" y="3810"/>
                </a:lnTo>
                <a:lnTo>
                  <a:pt x="2346" y="5080"/>
                </a:lnTo>
                <a:lnTo>
                  <a:pt x="0" y="5080"/>
                </a:lnTo>
                <a:lnTo>
                  <a:pt x="11394" y="16510"/>
                </a:lnTo>
                <a:lnTo>
                  <a:pt x="32826" y="16510"/>
                </a:lnTo>
                <a:lnTo>
                  <a:pt x="20126" y="3810"/>
                </a:lnTo>
                <a:close/>
              </a:path>
              <a:path w="33020" h="21590">
                <a:moveTo>
                  <a:pt x="31556" y="16510"/>
                </a:moveTo>
                <a:lnTo>
                  <a:pt x="11394" y="16510"/>
                </a:lnTo>
                <a:lnTo>
                  <a:pt x="16316" y="21447"/>
                </a:lnTo>
                <a:lnTo>
                  <a:pt x="16316" y="20320"/>
                </a:lnTo>
                <a:lnTo>
                  <a:pt x="21396" y="20320"/>
                </a:lnTo>
                <a:lnTo>
                  <a:pt x="21396" y="19050"/>
                </a:lnTo>
                <a:lnTo>
                  <a:pt x="26476" y="19050"/>
                </a:lnTo>
                <a:lnTo>
                  <a:pt x="26476" y="17780"/>
                </a:lnTo>
                <a:lnTo>
                  <a:pt x="31556" y="17780"/>
                </a:lnTo>
                <a:lnTo>
                  <a:pt x="31556" y="1651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bk object 1066"/>
          <p:cNvSpPr/>
          <p:nvPr/>
        </p:nvSpPr>
        <p:spPr>
          <a:xfrm>
            <a:off x="6478483" y="6677659"/>
            <a:ext cx="34290" cy="20320"/>
          </a:xfrm>
          <a:custGeom>
            <a:avLst/>
            <a:gdLst/>
            <a:ahLst/>
            <a:cxnLst/>
            <a:rect l="l" t="t" r="r" b="b"/>
            <a:pathLst>
              <a:path w="34290" h="20320">
                <a:moveTo>
                  <a:pt x="17760" y="0"/>
                </a:moveTo>
                <a:lnTo>
                  <a:pt x="15026" y="0"/>
                </a:lnTo>
                <a:lnTo>
                  <a:pt x="15026" y="1270"/>
                </a:lnTo>
                <a:lnTo>
                  <a:pt x="11216" y="1270"/>
                </a:lnTo>
                <a:lnTo>
                  <a:pt x="11216" y="2540"/>
                </a:lnTo>
                <a:lnTo>
                  <a:pt x="6136" y="2540"/>
                </a:lnTo>
                <a:lnTo>
                  <a:pt x="6136" y="3810"/>
                </a:lnTo>
                <a:lnTo>
                  <a:pt x="1056" y="3810"/>
                </a:lnTo>
                <a:lnTo>
                  <a:pt x="1056" y="5080"/>
                </a:lnTo>
                <a:lnTo>
                  <a:pt x="22824" y="5080"/>
                </a:lnTo>
                <a:lnTo>
                  <a:pt x="17760" y="0"/>
                </a:lnTo>
                <a:close/>
              </a:path>
              <a:path w="34290" h="20320">
                <a:moveTo>
                  <a:pt x="22824" y="5080"/>
                </a:moveTo>
                <a:lnTo>
                  <a:pt x="0" y="5080"/>
                </a:lnTo>
                <a:lnTo>
                  <a:pt x="6330" y="11430"/>
                </a:lnTo>
                <a:lnTo>
                  <a:pt x="29154" y="11430"/>
                </a:lnTo>
                <a:lnTo>
                  <a:pt x="22824" y="5080"/>
                </a:lnTo>
                <a:close/>
              </a:path>
              <a:path w="34290" h="20320">
                <a:moveTo>
                  <a:pt x="29154" y="11430"/>
                </a:moveTo>
                <a:lnTo>
                  <a:pt x="6330" y="11430"/>
                </a:lnTo>
                <a:lnTo>
                  <a:pt x="12660" y="17780"/>
                </a:lnTo>
                <a:lnTo>
                  <a:pt x="30266" y="17780"/>
                </a:lnTo>
                <a:lnTo>
                  <a:pt x="30266" y="16510"/>
                </a:lnTo>
                <a:lnTo>
                  <a:pt x="34076" y="16510"/>
                </a:lnTo>
                <a:lnTo>
                  <a:pt x="34076" y="16367"/>
                </a:lnTo>
                <a:lnTo>
                  <a:pt x="29154" y="11430"/>
                </a:lnTo>
                <a:close/>
              </a:path>
              <a:path w="34290" h="20320">
                <a:moveTo>
                  <a:pt x="25186" y="17780"/>
                </a:moveTo>
                <a:lnTo>
                  <a:pt x="12660" y="17780"/>
                </a:lnTo>
                <a:lnTo>
                  <a:pt x="15192" y="20320"/>
                </a:lnTo>
                <a:lnTo>
                  <a:pt x="20106" y="20320"/>
                </a:lnTo>
                <a:lnTo>
                  <a:pt x="20106" y="19050"/>
                </a:lnTo>
                <a:lnTo>
                  <a:pt x="25186" y="19050"/>
                </a:lnTo>
                <a:lnTo>
                  <a:pt x="25186" y="1778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bk object 1067"/>
          <p:cNvSpPr/>
          <p:nvPr/>
        </p:nvSpPr>
        <p:spPr>
          <a:xfrm>
            <a:off x="6460490" y="6682740"/>
            <a:ext cx="33655" cy="20320"/>
          </a:xfrm>
          <a:custGeom>
            <a:avLst/>
            <a:gdLst/>
            <a:ahLst/>
            <a:cxnLst/>
            <a:rect l="l" t="t" r="r" b="b"/>
            <a:pathLst>
              <a:path w="33654" h="20320">
                <a:moveTo>
                  <a:pt x="17993" y="0"/>
                </a:moveTo>
                <a:lnTo>
                  <a:pt x="13969" y="0"/>
                </a:lnTo>
                <a:lnTo>
                  <a:pt x="13969" y="1269"/>
                </a:lnTo>
                <a:lnTo>
                  <a:pt x="10159" y="1269"/>
                </a:lnTo>
                <a:lnTo>
                  <a:pt x="10159" y="2539"/>
                </a:lnTo>
                <a:lnTo>
                  <a:pt x="5079" y="2539"/>
                </a:lnTo>
                <a:lnTo>
                  <a:pt x="5079" y="3809"/>
                </a:lnTo>
                <a:lnTo>
                  <a:pt x="0" y="3809"/>
                </a:lnTo>
                <a:lnTo>
                  <a:pt x="2539" y="6349"/>
                </a:lnTo>
                <a:lnTo>
                  <a:pt x="24323" y="6349"/>
                </a:lnTo>
                <a:lnTo>
                  <a:pt x="17993" y="0"/>
                </a:lnTo>
                <a:close/>
              </a:path>
              <a:path w="33654" h="20320">
                <a:moveTo>
                  <a:pt x="24323" y="6349"/>
                </a:moveTo>
                <a:lnTo>
                  <a:pt x="2539" y="6349"/>
                </a:lnTo>
                <a:lnTo>
                  <a:pt x="8889" y="12699"/>
                </a:lnTo>
                <a:lnTo>
                  <a:pt x="30654" y="12699"/>
                </a:lnTo>
                <a:lnTo>
                  <a:pt x="24323" y="6349"/>
                </a:lnTo>
                <a:close/>
              </a:path>
              <a:path w="33654" h="20320">
                <a:moveTo>
                  <a:pt x="30654" y="12699"/>
                </a:moveTo>
                <a:lnTo>
                  <a:pt x="8889" y="12699"/>
                </a:lnTo>
                <a:lnTo>
                  <a:pt x="15239" y="19049"/>
                </a:lnTo>
                <a:lnTo>
                  <a:pt x="24129" y="19049"/>
                </a:lnTo>
                <a:lnTo>
                  <a:pt x="24129" y="17779"/>
                </a:lnTo>
                <a:lnTo>
                  <a:pt x="29209" y="17779"/>
                </a:lnTo>
                <a:lnTo>
                  <a:pt x="29209" y="16509"/>
                </a:lnTo>
                <a:lnTo>
                  <a:pt x="33019" y="16509"/>
                </a:lnTo>
                <a:lnTo>
                  <a:pt x="33019" y="15239"/>
                </a:lnTo>
                <a:lnTo>
                  <a:pt x="33186" y="15239"/>
                </a:lnTo>
                <a:lnTo>
                  <a:pt x="30654" y="12699"/>
                </a:lnTo>
                <a:close/>
              </a:path>
              <a:path w="33654" h="20320">
                <a:moveTo>
                  <a:pt x="19049" y="19049"/>
                </a:moveTo>
                <a:lnTo>
                  <a:pt x="15239" y="19049"/>
                </a:lnTo>
                <a:lnTo>
                  <a:pt x="16510" y="20319"/>
                </a:lnTo>
                <a:lnTo>
                  <a:pt x="19049" y="20319"/>
                </a:lnTo>
                <a:lnTo>
                  <a:pt x="19049" y="19049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bk object 1068"/>
          <p:cNvSpPr/>
          <p:nvPr/>
        </p:nvSpPr>
        <p:spPr>
          <a:xfrm>
            <a:off x="6442709" y="6686550"/>
            <a:ext cx="34290" cy="21590"/>
          </a:xfrm>
          <a:custGeom>
            <a:avLst/>
            <a:gdLst/>
            <a:ahLst/>
            <a:cxnLst/>
            <a:rect l="l" t="t" r="r" b="b"/>
            <a:pathLst>
              <a:path w="34289" h="21590">
                <a:moveTo>
                  <a:pt x="17780" y="0"/>
                </a:moveTo>
                <a:lnTo>
                  <a:pt x="17779" y="1270"/>
                </a:lnTo>
                <a:lnTo>
                  <a:pt x="12700" y="1270"/>
                </a:lnTo>
                <a:lnTo>
                  <a:pt x="12700" y="2539"/>
                </a:lnTo>
                <a:lnTo>
                  <a:pt x="20320" y="2539"/>
                </a:lnTo>
                <a:lnTo>
                  <a:pt x="17780" y="0"/>
                </a:lnTo>
                <a:close/>
              </a:path>
              <a:path w="34289" h="21590">
                <a:moveTo>
                  <a:pt x="20320" y="2540"/>
                </a:moveTo>
                <a:lnTo>
                  <a:pt x="7620" y="2540"/>
                </a:lnTo>
                <a:lnTo>
                  <a:pt x="7620" y="3810"/>
                </a:lnTo>
                <a:lnTo>
                  <a:pt x="3810" y="3810"/>
                </a:lnTo>
                <a:lnTo>
                  <a:pt x="3810" y="5080"/>
                </a:lnTo>
                <a:lnTo>
                  <a:pt x="0" y="5080"/>
                </a:lnTo>
                <a:lnTo>
                  <a:pt x="3810" y="8889"/>
                </a:lnTo>
                <a:lnTo>
                  <a:pt x="26670" y="8889"/>
                </a:lnTo>
                <a:lnTo>
                  <a:pt x="20320" y="2540"/>
                </a:lnTo>
                <a:close/>
              </a:path>
              <a:path w="34289" h="21590">
                <a:moveTo>
                  <a:pt x="26670" y="8890"/>
                </a:moveTo>
                <a:lnTo>
                  <a:pt x="3810" y="8890"/>
                </a:lnTo>
                <a:lnTo>
                  <a:pt x="10160" y="15239"/>
                </a:lnTo>
                <a:lnTo>
                  <a:pt x="33020" y="15239"/>
                </a:lnTo>
                <a:lnTo>
                  <a:pt x="26670" y="8890"/>
                </a:lnTo>
                <a:close/>
              </a:path>
              <a:path w="34289" h="21590">
                <a:moveTo>
                  <a:pt x="33020" y="15240"/>
                </a:moveTo>
                <a:lnTo>
                  <a:pt x="10160" y="15240"/>
                </a:lnTo>
                <a:lnTo>
                  <a:pt x="16510" y="21589"/>
                </a:lnTo>
                <a:lnTo>
                  <a:pt x="17780" y="21589"/>
                </a:lnTo>
                <a:lnTo>
                  <a:pt x="17780" y="20320"/>
                </a:lnTo>
                <a:lnTo>
                  <a:pt x="22860" y="20320"/>
                </a:lnTo>
                <a:lnTo>
                  <a:pt x="22860" y="19050"/>
                </a:lnTo>
                <a:lnTo>
                  <a:pt x="27940" y="19050"/>
                </a:lnTo>
                <a:lnTo>
                  <a:pt x="27940" y="17780"/>
                </a:lnTo>
                <a:lnTo>
                  <a:pt x="31750" y="17780"/>
                </a:lnTo>
                <a:lnTo>
                  <a:pt x="31750" y="16510"/>
                </a:lnTo>
                <a:lnTo>
                  <a:pt x="34290" y="16510"/>
                </a:lnTo>
                <a:lnTo>
                  <a:pt x="33020" y="1524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bk object 1069"/>
          <p:cNvSpPr/>
          <p:nvPr/>
        </p:nvSpPr>
        <p:spPr>
          <a:xfrm>
            <a:off x="6424929" y="6691630"/>
            <a:ext cx="34290" cy="21590"/>
          </a:xfrm>
          <a:custGeom>
            <a:avLst/>
            <a:gdLst/>
            <a:ahLst/>
            <a:cxnLst/>
            <a:rect l="l" t="t" r="r" b="b"/>
            <a:pathLst>
              <a:path w="34289" h="21590">
                <a:moveTo>
                  <a:pt x="17779" y="0"/>
                </a:moveTo>
                <a:lnTo>
                  <a:pt x="16510" y="0"/>
                </a:lnTo>
                <a:lnTo>
                  <a:pt x="16510" y="1270"/>
                </a:lnTo>
                <a:lnTo>
                  <a:pt x="11430" y="1270"/>
                </a:lnTo>
                <a:lnTo>
                  <a:pt x="11430" y="2540"/>
                </a:lnTo>
                <a:lnTo>
                  <a:pt x="6350" y="2540"/>
                </a:lnTo>
                <a:lnTo>
                  <a:pt x="6350" y="3810"/>
                </a:lnTo>
                <a:lnTo>
                  <a:pt x="3810" y="3810"/>
                </a:lnTo>
                <a:lnTo>
                  <a:pt x="3810" y="5080"/>
                </a:lnTo>
                <a:lnTo>
                  <a:pt x="0" y="5080"/>
                </a:lnTo>
                <a:lnTo>
                  <a:pt x="11429" y="16510"/>
                </a:lnTo>
                <a:lnTo>
                  <a:pt x="34289" y="16510"/>
                </a:lnTo>
                <a:lnTo>
                  <a:pt x="17779" y="0"/>
                </a:lnTo>
                <a:close/>
              </a:path>
              <a:path w="34289" h="21590">
                <a:moveTo>
                  <a:pt x="30480" y="16510"/>
                </a:moveTo>
                <a:lnTo>
                  <a:pt x="11430" y="16510"/>
                </a:lnTo>
                <a:lnTo>
                  <a:pt x="16510" y="21590"/>
                </a:lnTo>
                <a:lnTo>
                  <a:pt x="16510" y="20320"/>
                </a:lnTo>
                <a:lnTo>
                  <a:pt x="21589" y="20320"/>
                </a:lnTo>
                <a:lnTo>
                  <a:pt x="21589" y="19050"/>
                </a:lnTo>
                <a:lnTo>
                  <a:pt x="25400" y="19050"/>
                </a:lnTo>
                <a:lnTo>
                  <a:pt x="25400" y="17780"/>
                </a:lnTo>
                <a:lnTo>
                  <a:pt x="30480" y="17780"/>
                </a:lnTo>
                <a:lnTo>
                  <a:pt x="30480" y="1651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bk object 1070"/>
          <p:cNvSpPr/>
          <p:nvPr/>
        </p:nvSpPr>
        <p:spPr>
          <a:xfrm>
            <a:off x="6402070" y="6696709"/>
            <a:ext cx="39370" cy="19050"/>
          </a:xfrm>
          <a:custGeom>
            <a:avLst/>
            <a:gdLst/>
            <a:ahLst/>
            <a:cxnLst/>
            <a:rect l="l" t="t" r="r" b="b"/>
            <a:pathLst>
              <a:path w="39370" h="19050">
                <a:moveTo>
                  <a:pt x="22859" y="0"/>
                </a:moveTo>
                <a:lnTo>
                  <a:pt x="0" y="0"/>
                </a:lnTo>
                <a:lnTo>
                  <a:pt x="11429" y="11430"/>
                </a:lnTo>
                <a:lnTo>
                  <a:pt x="34289" y="11430"/>
                </a:lnTo>
                <a:lnTo>
                  <a:pt x="22859" y="0"/>
                </a:lnTo>
                <a:close/>
              </a:path>
              <a:path w="39370" h="19050">
                <a:moveTo>
                  <a:pt x="34289" y="11430"/>
                </a:moveTo>
                <a:lnTo>
                  <a:pt x="11429" y="11430"/>
                </a:lnTo>
                <a:lnTo>
                  <a:pt x="17779" y="17780"/>
                </a:lnTo>
                <a:lnTo>
                  <a:pt x="34289" y="17780"/>
                </a:lnTo>
                <a:lnTo>
                  <a:pt x="34289" y="16510"/>
                </a:lnTo>
                <a:lnTo>
                  <a:pt x="39369" y="16510"/>
                </a:lnTo>
                <a:lnTo>
                  <a:pt x="34289" y="11430"/>
                </a:lnTo>
                <a:close/>
              </a:path>
              <a:path w="39370" h="19050">
                <a:moveTo>
                  <a:pt x="27939" y="17780"/>
                </a:moveTo>
                <a:lnTo>
                  <a:pt x="17779" y="17780"/>
                </a:lnTo>
                <a:lnTo>
                  <a:pt x="19050" y="19050"/>
                </a:lnTo>
                <a:lnTo>
                  <a:pt x="27939" y="19050"/>
                </a:lnTo>
                <a:lnTo>
                  <a:pt x="27939" y="1778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bk object 1071"/>
          <p:cNvSpPr/>
          <p:nvPr/>
        </p:nvSpPr>
        <p:spPr>
          <a:xfrm>
            <a:off x="6381750" y="6696709"/>
            <a:ext cx="39370" cy="21590"/>
          </a:xfrm>
          <a:custGeom>
            <a:avLst/>
            <a:gdLst/>
            <a:ahLst/>
            <a:cxnLst/>
            <a:rect l="l" t="t" r="r" b="b"/>
            <a:pathLst>
              <a:path w="39370" h="21590">
                <a:moveTo>
                  <a:pt x="20320" y="0"/>
                </a:moveTo>
                <a:lnTo>
                  <a:pt x="19050" y="0"/>
                </a:lnTo>
                <a:lnTo>
                  <a:pt x="19050" y="1270"/>
                </a:lnTo>
                <a:lnTo>
                  <a:pt x="0" y="1270"/>
                </a:lnTo>
                <a:lnTo>
                  <a:pt x="0" y="2540"/>
                </a:lnTo>
                <a:lnTo>
                  <a:pt x="8890" y="11430"/>
                </a:lnTo>
                <a:lnTo>
                  <a:pt x="31750" y="11430"/>
                </a:lnTo>
                <a:lnTo>
                  <a:pt x="20320" y="0"/>
                </a:lnTo>
                <a:close/>
              </a:path>
              <a:path w="39370" h="21590">
                <a:moveTo>
                  <a:pt x="31750" y="11430"/>
                </a:moveTo>
                <a:lnTo>
                  <a:pt x="8890" y="11430"/>
                </a:lnTo>
                <a:lnTo>
                  <a:pt x="19050" y="21590"/>
                </a:lnTo>
                <a:lnTo>
                  <a:pt x="19050" y="20320"/>
                </a:lnTo>
                <a:lnTo>
                  <a:pt x="38100" y="20320"/>
                </a:lnTo>
                <a:lnTo>
                  <a:pt x="38100" y="19050"/>
                </a:lnTo>
                <a:lnTo>
                  <a:pt x="39369" y="19050"/>
                </a:lnTo>
                <a:lnTo>
                  <a:pt x="31750" y="1143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bk object 1072"/>
          <p:cNvSpPr/>
          <p:nvPr/>
        </p:nvSpPr>
        <p:spPr>
          <a:xfrm>
            <a:off x="6360159" y="6699250"/>
            <a:ext cx="40640" cy="20320"/>
          </a:xfrm>
          <a:custGeom>
            <a:avLst/>
            <a:gdLst/>
            <a:ahLst/>
            <a:cxnLst/>
            <a:rect l="l" t="t" r="r" b="b"/>
            <a:pathLst>
              <a:path w="40639" h="20320">
                <a:moveTo>
                  <a:pt x="21589" y="0"/>
                </a:moveTo>
                <a:lnTo>
                  <a:pt x="2539" y="0"/>
                </a:lnTo>
                <a:lnTo>
                  <a:pt x="2539" y="1270"/>
                </a:lnTo>
                <a:lnTo>
                  <a:pt x="0" y="1270"/>
                </a:lnTo>
                <a:lnTo>
                  <a:pt x="1269" y="2540"/>
                </a:lnTo>
                <a:lnTo>
                  <a:pt x="24130" y="2540"/>
                </a:lnTo>
                <a:lnTo>
                  <a:pt x="21589" y="0"/>
                </a:lnTo>
                <a:close/>
              </a:path>
              <a:path w="40639" h="20320">
                <a:moveTo>
                  <a:pt x="24130" y="2540"/>
                </a:moveTo>
                <a:lnTo>
                  <a:pt x="1269" y="2540"/>
                </a:lnTo>
                <a:lnTo>
                  <a:pt x="13969" y="15239"/>
                </a:lnTo>
                <a:lnTo>
                  <a:pt x="36829" y="15239"/>
                </a:lnTo>
                <a:lnTo>
                  <a:pt x="24130" y="2540"/>
                </a:lnTo>
                <a:close/>
              </a:path>
              <a:path w="40639" h="20320">
                <a:moveTo>
                  <a:pt x="36830" y="15240"/>
                </a:moveTo>
                <a:lnTo>
                  <a:pt x="13969" y="15240"/>
                </a:lnTo>
                <a:lnTo>
                  <a:pt x="19050" y="20319"/>
                </a:lnTo>
                <a:lnTo>
                  <a:pt x="21589" y="20319"/>
                </a:lnTo>
                <a:lnTo>
                  <a:pt x="21589" y="19050"/>
                </a:lnTo>
                <a:lnTo>
                  <a:pt x="40639" y="19050"/>
                </a:lnTo>
                <a:lnTo>
                  <a:pt x="36830" y="1524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bk object 1073"/>
          <p:cNvSpPr/>
          <p:nvPr/>
        </p:nvSpPr>
        <p:spPr>
          <a:xfrm>
            <a:off x="6339439" y="670051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20720" y="0"/>
                </a:moveTo>
                <a:lnTo>
                  <a:pt x="2940" y="0"/>
                </a:lnTo>
                <a:lnTo>
                  <a:pt x="2940" y="1269"/>
                </a:lnTo>
                <a:lnTo>
                  <a:pt x="0" y="1269"/>
                </a:lnTo>
                <a:lnTo>
                  <a:pt x="6369" y="7619"/>
                </a:lnTo>
                <a:lnTo>
                  <a:pt x="28340" y="7619"/>
                </a:lnTo>
                <a:lnTo>
                  <a:pt x="20720" y="0"/>
                </a:lnTo>
                <a:close/>
              </a:path>
              <a:path w="40004" h="20320">
                <a:moveTo>
                  <a:pt x="28340" y="7619"/>
                </a:moveTo>
                <a:lnTo>
                  <a:pt x="6369" y="7619"/>
                </a:lnTo>
                <a:lnTo>
                  <a:pt x="12739" y="13969"/>
                </a:lnTo>
                <a:lnTo>
                  <a:pt x="34690" y="13969"/>
                </a:lnTo>
                <a:lnTo>
                  <a:pt x="28340" y="7619"/>
                </a:lnTo>
                <a:close/>
              </a:path>
              <a:path w="40004" h="20320">
                <a:moveTo>
                  <a:pt x="34690" y="13969"/>
                </a:moveTo>
                <a:lnTo>
                  <a:pt x="12739" y="13969"/>
                </a:lnTo>
                <a:lnTo>
                  <a:pt x="19109" y="20319"/>
                </a:lnTo>
                <a:lnTo>
                  <a:pt x="23260" y="20319"/>
                </a:lnTo>
                <a:lnTo>
                  <a:pt x="23260" y="19049"/>
                </a:lnTo>
                <a:lnTo>
                  <a:pt x="39770" y="19049"/>
                </a:lnTo>
                <a:lnTo>
                  <a:pt x="34690" y="13969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bk object 1074"/>
          <p:cNvSpPr/>
          <p:nvPr/>
        </p:nvSpPr>
        <p:spPr>
          <a:xfrm>
            <a:off x="6316979" y="6701790"/>
            <a:ext cx="41910" cy="20320"/>
          </a:xfrm>
          <a:custGeom>
            <a:avLst/>
            <a:gdLst/>
            <a:ahLst/>
            <a:cxnLst/>
            <a:rect l="l" t="t" r="r" b="b"/>
            <a:pathLst>
              <a:path w="41910" h="20320">
                <a:moveTo>
                  <a:pt x="22459" y="0"/>
                </a:moveTo>
                <a:lnTo>
                  <a:pt x="6350" y="0"/>
                </a:lnTo>
                <a:lnTo>
                  <a:pt x="6350" y="1269"/>
                </a:lnTo>
                <a:lnTo>
                  <a:pt x="0" y="1269"/>
                </a:lnTo>
                <a:lnTo>
                  <a:pt x="11429" y="12699"/>
                </a:lnTo>
                <a:lnTo>
                  <a:pt x="35198" y="12699"/>
                </a:lnTo>
                <a:lnTo>
                  <a:pt x="22459" y="0"/>
                </a:lnTo>
                <a:close/>
              </a:path>
              <a:path w="41910" h="20320">
                <a:moveTo>
                  <a:pt x="35198" y="12699"/>
                </a:moveTo>
                <a:lnTo>
                  <a:pt x="11430" y="12699"/>
                </a:lnTo>
                <a:lnTo>
                  <a:pt x="19050" y="20319"/>
                </a:lnTo>
                <a:lnTo>
                  <a:pt x="25400" y="20319"/>
                </a:lnTo>
                <a:lnTo>
                  <a:pt x="25400" y="19049"/>
                </a:lnTo>
                <a:lnTo>
                  <a:pt x="41568" y="19049"/>
                </a:lnTo>
                <a:lnTo>
                  <a:pt x="35198" y="12699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bk object 1075"/>
          <p:cNvSpPr/>
          <p:nvPr/>
        </p:nvSpPr>
        <p:spPr>
          <a:xfrm>
            <a:off x="6297122" y="6703059"/>
            <a:ext cx="39370" cy="20320"/>
          </a:xfrm>
          <a:custGeom>
            <a:avLst/>
            <a:gdLst/>
            <a:ahLst/>
            <a:cxnLst/>
            <a:rect l="l" t="t" r="r" b="b"/>
            <a:pathLst>
              <a:path w="39370" h="20320">
                <a:moveTo>
                  <a:pt x="19857" y="0"/>
                </a:moveTo>
                <a:lnTo>
                  <a:pt x="7157" y="0"/>
                </a:lnTo>
                <a:lnTo>
                  <a:pt x="7157" y="1270"/>
                </a:lnTo>
                <a:lnTo>
                  <a:pt x="0" y="1270"/>
                </a:lnTo>
                <a:lnTo>
                  <a:pt x="18990" y="20320"/>
                </a:lnTo>
                <a:lnTo>
                  <a:pt x="26207" y="20320"/>
                </a:lnTo>
                <a:lnTo>
                  <a:pt x="26207" y="19050"/>
                </a:lnTo>
                <a:lnTo>
                  <a:pt x="38907" y="19050"/>
                </a:lnTo>
                <a:lnTo>
                  <a:pt x="19857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bk object 1076"/>
          <p:cNvSpPr/>
          <p:nvPr/>
        </p:nvSpPr>
        <p:spPr>
          <a:xfrm>
            <a:off x="6274573" y="6704330"/>
            <a:ext cx="41910" cy="20320"/>
          </a:xfrm>
          <a:custGeom>
            <a:avLst/>
            <a:gdLst/>
            <a:ahLst/>
            <a:cxnLst/>
            <a:rect l="l" t="t" r="r" b="b"/>
            <a:pathLst>
              <a:path w="41910" h="20320">
                <a:moveTo>
                  <a:pt x="22548" y="0"/>
                </a:moveTo>
                <a:lnTo>
                  <a:pt x="10656" y="0"/>
                </a:lnTo>
                <a:lnTo>
                  <a:pt x="10656" y="1270"/>
                </a:lnTo>
                <a:lnTo>
                  <a:pt x="0" y="1270"/>
                </a:lnTo>
                <a:lnTo>
                  <a:pt x="2547" y="3810"/>
                </a:lnTo>
                <a:lnTo>
                  <a:pt x="26347" y="3810"/>
                </a:lnTo>
                <a:lnTo>
                  <a:pt x="22548" y="0"/>
                </a:lnTo>
                <a:close/>
              </a:path>
              <a:path w="41910" h="20320">
                <a:moveTo>
                  <a:pt x="27613" y="5080"/>
                </a:moveTo>
                <a:lnTo>
                  <a:pt x="3821" y="5080"/>
                </a:lnTo>
                <a:lnTo>
                  <a:pt x="15287" y="16510"/>
                </a:lnTo>
                <a:lnTo>
                  <a:pt x="39007" y="16510"/>
                </a:lnTo>
                <a:lnTo>
                  <a:pt x="27613" y="5080"/>
                </a:lnTo>
                <a:close/>
              </a:path>
              <a:path w="41910" h="20320">
                <a:moveTo>
                  <a:pt x="26347" y="3810"/>
                </a:moveTo>
                <a:lnTo>
                  <a:pt x="2547" y="3810"/>
                </a:lnTo>
                <a:lnTo>
                  <a:pt x="3821" y="5080"/>
                </a:lnTo>
                <a:lnTo>
                  <a:pt x="27613" y="5080"/>
                </a:lnTo>
                <a:lnTo>
                  <a:pt x="26347" y="3810"/>
                </a:lnTo>
                <a:close/>
              </a:path>
              <a:path w="41910" h="20320">
                <a:moveTo>
                  <a:pt x="39007" y="16510"/>
                </a:moveTo>
                <a:lnTo>
                  <a:pt x="15287" y="16510"/>
                </a:lnTo>
                <a:lnTo>
                  <a:pt x="19109" y="20320"/>
                </a:lnTo>
                <a:lnTo>
                  <a:pt x="29706" y="20320"/>
                </a:lnTo>
                <a:lnTo>
                  <a:pt x="29706" y="19050"/>
                </a:lnTo>
                <a:lnTo>
                  <a:pt x="41539" y="19050"/>
                </a:lnTo>
                <a:lnTo>
                  <a:pt x="39007" y="1651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bk object 1077"/>
          <p:cNvSpPr/>
          <p:nvPr/>
        </p:nvSpPr>
        <p:spPr>
          <a:xfrm>
            <a:off x="6252209" y="6704330"/>
            <a:ext cx="41910" cy="21590"/>
          </a:xfrm>
          <a:custGeom>
            <a:avLst/>
            <a:gdLst/>
            <a:ahLst/>
            <a:cxnLst/>
            <a:rect l="l" t="t" r="r" b="b"/>
            <a:pathLst>
              <a:path w="41910" h="21590">
                <a:moveTo>
                  <a:pt x="3810" y="0"/>
                </a:moveTo>
                <a:lnTo>
                  <a:pt x="0" y="0"/>
                </a:lnTo>
                <a:lnTo>
                  <a:pt x="3810" y="3810"/>
                </a:lnTo>
                <a:lnTo>
                  <a:pt x="24911" y="3810"/>
                </a:lnTo>
                <a:lnTo>
                  <a:pt x="22363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  <a:path w="41910" h="21590">
                <a:moveTo>
                  <a:pt x="24911" y="3810"/>
                </a:moveTo>
                <a:lnTo>
                  <a:pt x="3810" y="3810"/>
                </a:lnTo>
                <a:lnTo>
                  <a:pt x="16510" y="16510"/>
                </a:lnTo>
                <a:lnTo>
                  <a:pt x="37651" y="16510"/>
                </a:lnTo>
                <a:lnTo>
                  <a:pt x="24911" y="3810"/>
                </a:lnTo>
                <a:close/>
              </a:path>
              <a:path w="41910" h="21590">
                <a:moveTo>
                  <a:pt x="24130" y="20320"/>
                </a:moveTo>
                <a:lnTo>
                  <a:pt x="22860" y="20320"/>
                </a:lnTo>
                <a:lnTo>
                  <a:pt x="22860" y="21590"/>
                </a:lnTo>
                <a:lnTo>
                  <a:pt x="24130" y="21590"/>
                </a:lnTo>
                <a:lnTo>
                  <a:pt x="24130" y="20320"/>
                </a:lnTo>
                <a:close/>
              </a:path>
              <a:path w="41910" h="21590">
                <a:moveTo>
                  <a:pt x="37651" y="16510"/>
                </a:moveTo>
                <a:lnTo>
                  <a:pt x="16510" y="16510"/>
                </a:lnTo>
                <a:lnTo>
                  <a:pt x="20319" y="20320"/>
                </a:lnTo>
                <a:lnTo>
                  <a:pt x="41473" y="20320"/>
                </a:lnTo>
                <a:lnTo>
                  <a:pt x="37651" y="1651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bk object 1078"/>
          <p:cNvSpPr/>
          <p:nvPr/>
        </p:nvSpPr>
        <p:spPr>
          <a:xfrm>
            <a:off x="6226809" y="6701790"/>
            <a:ext cx="45720" cy="22860"/>
          </a:xfrm>
          <a:custGeom>
            <a:avLst/>
            <a:gdLst/>
            <a:ahLst/>
            <a:cxnLst/>
            <a:rect l="l" t="t" r="r" b="b"/>
            <a:pathLst>
              <a:path w="45720" h="22859">
                <a:moveTo>
                  <a:pt x="15239" y="1269"/>
                </a:moveTo>
                <a:lnTo>
                  <a:pt x="1269" y="1269"/>
                </a:lnTo>
                <a:lnTo>
                  <a:pt x="20319" y="20319"/>
                </a:lnTo>
                <a:lnTo>
                  <a:pt x="26669" y="20319"/>
                </a:lnTo>
                <a:lnTo>
                  <a:pt x="26669" y="21589"/>
                </a:lnTo>
                <a:lnTo>
                  <a:pt x="40639" y="21589"/>
                </a:lnTo>
                <a:lnTo>
                  <a:pt x="40639" y="22859"/>
                </a:lnTo>
                <a:lnTo>
                  <a:pt x="45719" y="22859"/>
                </a:lnTo>
                <a:lnTo>
                  <a:pt x="25400" y="2539"/>
                </a:lnTo>
                <a:lnTo>
                  <a:pt x="15239" y="2539"/>
                </a:lnTo>
                <a:lnTo>
                  <a:pt x="15239" y="1269"/>
                </a:lnTo>
                <a:close/>
              </a:path>
              <a:path w="45720" h="22859">
                <a:moveTo>
                  <a:pt x="1269" y="0"/>
                </a:moveTo>
                <a:lnTo>
                  <a:pt x="0" y="0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bk object 1079"/>
          <p:cNvSpPr/>
          <p:nvPr/>
        </p:nvSpPr>
        <p:spPr>
          <a:xfrm>
            <a:off x="6202679" y="6700519"/>
            <a:ext cx="44450" cy="21590"/>
          </a:xfrm>
          <a:custGeom>
            <a:avLst/>
            <a:gdLst/>
            <a:ahLst/>
            <a:cxnLst/>
            <a:rect l="l" t="t" r="r" b="b"/>
            <a:pathLst>
              <a:path w="44450" h="21590">
                <a:moveTo>
                  <a:pt x="11429" y="0"/>
                </a:moveTo>
                <a:lnTo>
                  <a:pt x="0" y="0"/>
                </a:lnTo>
                <a:lnTo>
                  <a:pt x="2539" y="2539"/>
                </a:lnTo>
                <a:lnTo>
                  <a:pt x="25400" y="2539"/>
                </a:lnTo>
                <a:lnTo>
                  <a:pt x="2413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44450" h="21590">
                <a:moveTo>
                  <a:pt x="25400" y="2539"/>
                </a:moveTo>
                <a:lnTo>
                  <a:pt x="2539" y="2539"/>
                </a:lnTo>
                <a:lnTo>
                  <a:pt x="19050" y="19049"/>
                </a:lnTo>
                <a:lnTo>
                  <a:pt x="22860" y="19049"/>
                </a:lnTo>
                <a:lnTo>
                  <a:pt x="22860" y="20319"/>
                </a:lnTo>
                <a:lnTo>
                  <a:pt x="36829" y="20319"/>
                </a:lnTo>
                <a:lnTo>
                  <a:pt x="36830" y="21589"/>
                </a:lnTo>
                <a:lnTo>
                  <a:pt x="44450" y="21589"/>
                </a:lnTo>
                <a:lnTo>
                  <a:pt x="25400" y="2539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bk object 1080"/>
          <p:cNvSpPr/>
          <p:nvPr/>
        </p:nvSpPr>
        <p:spPr>
          <a:xfrm>
            <a:off x="6177279" y="6697980"/>
            <a:ext cx="44450" cy="21590"/>
          </a:xfrm>
          <a:custGeom>
            <a:avLst/>
            <a:gdLst/>
            <a:ahLst/>
            <a:cxnLst/>
            <a:rect l="l" t="t" r="r" b="b"/>
            <a:pathLst>
              <a:path w="44450" h="21590">
                <a:moveTo>
                  <a:pt x="8889" y="0"/>
                </a:moveTo>
                <a:lnTo>
                  <a:pt x="0" y="0"/>
                </a:lnTo>
                <a:lnTo>
                  <a:pt x="16509" y="16510"/>
                </a:lnTo>
                <a:lnTo>
                  <a:pt x="39369" y="16510"/>
                </a:lnTo>
                <a:lnTo>
                  <a:pt x="25399" y="2540"/>
                </a:lnTo>
                <a:lnTo>
                  <a:pt x="22859" y="2540"/>
                </a:lnTo>
                <a:lnTo>
                  <a:pt x="22859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  <a:path w="44450" h="21590">
                <a:moveTo>
                  <a:pt x="39369" y="16510"/>
                </a:moveTo>
                <a:lnTo>
                  <a:pt x="16509" y="16510"/>
                </a:lnTo>
                <a:lnTo>
                  <a:pt x="19050" y="19050"/>
                </a:lnTo>
                <a:lnTo>
                  <a:pt x="20319" y="19050"/>
                </a:lnTo>
                <a:lnTo>
                  <a:pt x="20319" y="20320"/>
                </a:lnTo>
                <a:lnTo>
                  <a:pt x="34289" y="20320"/>
                </a:lnTo>
                <a:lnTo>
                  <a:pt x="34289" y="21590"/>
                </a:lnTo>
                <a:lnTo>
                  <a:pt x="44449" y="21590"/>
                </a:lnTo>
                <a:lnTo>
                  <a:pt x="39369" y="1651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bk object 1081"/>
          <p:cNvSpPr/>
          <p:nvPr/>
        </p:nvSpPr>
        <p:spPr>
          <a:xfrm>
            <a:off x="6150609" y="6694169"/>
            <a:ext cx="45720" cy="22860"/>
          </a:xfrm>
          <a:custGeom>
            <a:avLst/>
            <a:gdLst/>
            <a:ahLst/>
            <a:cxnLst/>
            <a:rect l="l" t="t" r="r" b="b"/>
            <a:pathLst>
              <a:path w="45720" h="22859">
                <a:moveTo>
                  <a:pt x="3809" y="0"/>
                </a:moveTo>
                <a:lnTo>
                  <a:pt x="0" y="0"/>
                </a:lnTo>
                <a:lnTo>
                  <a:pt x="127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  <a:path w="45720" h="22859">
                <a:moveTo>
                  <a:pt x="13969" y="1269"/>
                </a:moveTo>
                <a:lnTo>
                  <a:pt x="1270" y="1269"/>
                </a:lnTo>
                <a:lnTo>
                  <a:pt x="13970" y="13969"/>
                </a:lnTo>
                <a:lnTo>
                  <a:pt x="36829" y="13969"/>
                </a:lnTo>
                <a:lnTo>
                  <a:pt x="26670" y="3809"/>
                </a:lnTo>
                <a:lnTo>
                  <a:pt x="21589" y="3809"/>
                </a:lnTo>
                <a:lnTo>
                  <a:pt x="21589" y="2539"/>
                </a:lnTo>
                <a:lnTo>
                  <a:pt x="13969" y="2539"/>
                </a:lnTo>
                <a:lnTo>
                  <a:pt x="13969" y="1269"/>
                </a:lnTo>
                <a:close/>
              </a:path>
              <a:path w="45720" h="22859">
                <a:moveTo>
                  <a:pt x="36829" y="13969"/>
                </a:moveTo>
                <a:lnTo>
                  <a:pt x="13970" y="13969"/>
                </a:lnTo>
                <a:lnTo>
                  <a:pt x="21589" y="21589"/>
                </a:lnTo>
                <a:lnTo>
                  <a:pt x="33019" y="21589"/>
                </a:lnTo>
                <a:lnTo>
                  <a:pt x="33019" y="22859"/>
                </a:lnTo>
                <a:lnTo>
                  <a:pt x="45720" y="22859"/>
                </a:lnTo>
                <a:lnTo>
                  <a:pt x="36829" y="13969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bk object 1082"/>
          <p:cNvSpPr/>
          <p:nvPr/>
        </p:nvSpPr>
        <p:spPr>
          <a:xfrm>
            <a:off x="6122670" y="6689090"/>
            <a:ext cx="49530" cy="26670"/>
          </a:xfrm>
          <a:custGeom>
            <a:avLst/>
            <a:gdLst/>
            <a:ahLst/>
            <a:cxnLst/>
            <a:rect l="l" t="t" r="r" b="b"/>
            <a:pathLst>
              <a:path w="49529" h="26670">
                <a:moveTo>
                  <a:pt x="3809" y="0"/>
                </a:moveTo>
                <a:lnTo>
                  <a:pt x="0" y="0"/>
                </a:lnTo>
                <a:lnTo>
                  <a:pt x="12700" y="12699"/>
                </a:lnTo>
                <a:lnTo>
                  <a:pt x="35560" y="12699"/>
                </a:lnTo>
                <a:lnTo>
                  <a:pt x="27939" y="5079"/>
                </a:lnTo>
                <a:lnTo>
                  <a:pt x="25399" y="5079"/>
                </a:lnTo>
                <a:lnTo>
                  <a:pt x="25399" y="3809"/>
                </a:lnTo>
                <a:lnTo>
                  <a:pt x="17779" y="3809"/>
                </a:lnTo>
                <a:lnTo>
                  <a:pt x="17779" y="2539"/>
                </a:lnTo>
                <a:lnTo>
                  <a:pt x="11429" y="2539"/>
                </a:lnTo>
                <a:lnTo>
                  <a:pt x="11429" y="1269"/>
                </a:lnTo>
                <a:lnTo>
                  <a:pt x="3810" y="1269"/>
                </a:lnTo>
                <a:lnTo>
                  <a:pt x="3809" y="0"/>
                </a:lnTo>
                <a:close/>
              </a:path>
              <a:path w="49529" h="26670">
                <a:moveTo>
                  <a:pt x="35560" y="12699"/>
                </a:moveTo>
                <a:lnTo>
                  <a:pt x="12700" y="12699"/>
                </a:lnTo>
                <a:lnTo>
                  <a:pt x="19050" y="19049"/>
                </a:lnTo>
                <a:lnTo>
                  <a:pt x="41909" y="19049"/>
                </a:lnTo>
                <a:lnTo>
                  <a:pt x="35560" y="12699"/>
                </a:lnTo>
                <a:close/>
              </a:path>
              <a:path w="49529" h="26670">
                <a:moveTo>
                  <a:pt x="41910" y="19049"/>
                </a:moveTo>
                <a:lnTo>
                  <a:pt x="19050" y="19049"/>
                </a:lnTo>
                <a:lnTo>
                  <a:pt x="21589" y="21589"/>
                </a:lnTo>
                <a:lnTo>
                  <a:pt x="22859" y="21589"/>
                </a:lnTo>
                <a:lnTo>
                  <a:pt x="22859" y="22859"/>
                </a:lnTo>
                <a:lnTo>
                  <a:pt x="29209" y="22859"/>
                </a:lnTo>
                <a:lnTo>
                  <a:pt x="29209" y="24129"/>
                </a:lnTo>
                <a:lnTo>
                  <a:pt x="36829" y="24129"/>
                </a:lnTo>
                <a:lnTo>
                  <a:pt x="36829" y="25399"/>
                </a:lnTo>
                <a:lnTo>
                  <a:pt x="48259" y="25399"/>
                </a:lnTo>
                <a:lnTo>
                  <a:pt x="41910" y="19049"/>
                </a:lnTo>
                <a:close/>
              </a:path>
              <a:path w="49529" h="26670">
                <a:moveTo>
                  <a:pt x="48260" y="25399"/>
                </a:moveTo>
                <a:lnTo>
                  <a:pt x="40639" y="25399"/>
                </a:lnTo>
                <a:lnTo>
                  <a:pt x="40639" y="26669"/>
                </a:lnTo>
                <a:lnTo>
                  <a:pt x="49529" y="26669"/>
                </a:lnTo>
                <a:lnTo>
                  <a:pt x="48260" y="25399"/>
                </a:lnTo>
                <a:close/>
              </a:path>
            </a:pathLst>
          </a:custGeom>
          <a:solidFill>
            <a:srgbClr val="007A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bk object 1083"/>
          <p:cNvSpPr/>
          <p:nvPr/>
        </p:nvSpPr>
        <p:spPr>
          <a:xfrm>
            <a:off x="6095190" y="6684009"/>
            <a:ext cx="49530" cy="26670"/>
          </a:xfrm>
          <a:custGeom>
            <a:avLst/>
            <a:gdLst/>
            <a:ahLst/>
            <a:cxnLst/>
            <a:rect l="l" t="t" r="r" b="b"/>
            <a:pathLst>
              <a:path w="49529" h="26670">
                <a:moveTo>
                  <a:pt x="3349" y="0"/>
                </a:moveTo>
                <a:lnTo>
                  <a:pt x="0" y="0"/>
                </a:lnTo>
                <a:lnTo>
                  <a:pt x="21657" y="21590"/>
                </a:lnTo>
                <a:lnTo>
                  <a:pt x="22399" y="21590"/>
                </a:lnTo>
                <a:lnTo>
                  <a:pt x="22399" y="22329"/>
                </a:lnTo>
                <a:lnTo>
                  <a:pt x="22931" y="22860"/>
                </a:lnTo>
                <a:lnTo>
                  <a:pt x="28749" y="22860"/>
                </a:lnTo>
                <a:lnTo>
                  <a:pt x="28749" y="24130"/>
                </a:lnTo>
                <a:lnTo>
                  <a:pt x="36369" y="24130"/>
                </a:lnTo>
                <a:lnTo>
                  <a:pt x="36369" y="25400"/>
                </a:lnTo>
                <a:lnTo>
                  <a:pt x="42719" y="25400"/>
                </a:lnTo>
                <a:lnTo>
                  <a:pt x="42719" y="26670"/>
                </a:lnTo>
                <a:lnTo>
                  <a:pt x="49069" y="26670"/>
                </a:lnTo>
                <a:lnTo>
                  <a:pt x="27479" y="5080"/>
                </a:lnTo>
                <a:lnTo>
                  <a:pt x="24939" y="5080"/>
                </a:lnTo>
                <a:lnTo>
                  <a:pt x="24939" y="3810"/>
                </a:lnTo>
                <a:lnTo>
                  <a:pt x="17319" y="3810"/>
                </a:lnTo>
                <a:lnTo>
                  <a:pt x="17319" y="2540"/>
                </a:lnTo>
                <a:lnTo>
                  <a:pt x="9699" y="2540"/>
                </a:lnTo>
                <a:lnTo>
                  <a:pt x="9699" y="1270"/>
                </a:lnTo>
                <a:lnTo>
                  <a:pt x="3349" y="1270"/>
                </a:lnTo>
                <a:lnTo>
                  <a:pt x="334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bk object 1084"/>
          <p:cNvSpPr/>
          <p:nvPr/>
        </p:nvSpPr>
        <p:spPr>
          <a:xfrm>
            <a:off x="6066790" y="6678930"/>
            <a:ext cx="51435" cy="27940"/>
          </a:xfrm>
          <a:custGeom>
            <a:avLst/>
            <a:gdLst/>
            <a:ahLst/>
            <a:cxnLst/>
            <a:rect l="l" t="t" r="r" b="b"/>
            <a:pathLst>
              <a:path w="51435" h="27940">
                <a:moveTo>
                  <a:pt x="3810" y="0"/>
                </a:moveTo>
                <a:lnTo>
                  <a:pt x="0" y="0"/>
                </a:lnTo>
                <a:lnTo>
                  <a:pt x="22860" y="22860"/>
                </a:lnTo>
                <a:lnTo>
                  <a:pt x="46235" y="22860"/>
                </a:lnTo>
                <a:lnTo>
                  <a:pt x="28400" y="5080"/>
                </a:lnTo>
                <a:lnTo>
                  <a:pt x="24129" y="5080"/>
                </a:lnTo>
                <a:lnTo>
                  <a:pt x="24129" y="3810"/>
                </a:lnTo>
                <a:lnTo>
                  <a:pt x="17779" y="3810"/>
                </a:lnTo>
                <a:lnTo>
                  <a:pt x="17779" y="2540"/>
                </a:lnTo>
                <a:lnTo>
                  <a:pt x="10160" y="2540"/>
                </a:lnTo>
                <a:lnTo>
                  <a:pt x="1016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  <a:path w="51435" h="27940">
                <a:moveTo>
                  <a:pt x="50800" y="27409"/>
                </a:moveTo>
                <a:lnTo>
                  <a:pt x="50800" y="27940"/>
                </a:lnTo>
                <a:lnTo>
                  <a:pt x="51331" y="27940"/>
                </a:lnTo>
                <a:lnTo>
                  <a:pt x="50800" y="27409"/>
                </a:lnTo>
                <a:close/>
              </a:path>
              <a:path w="51435" h="27940">
                <a:moveTo>
                  <a:pt x="46235" y="22860"/>
                </a:moveTo>
                <a:lnTo>
                  <a:pt x="29210" y="22860"/>
                </a:lnTo>
                <a:lnTo>
                  <a:pt x="29210" y="24130"/>
                </a:lnTo>
                <a:lnTo>
                  <a:pt x="35560" y="24130"/>
                </a:lnTo>
                <a:lnTo>
                  <a:pt x="35560" y="25400"/>
                </a:lnTo>
                <a:lnTo>
                  <a:pt x="43180" y="25400"/>
                </a:lnTo>
                <a:lnTo>
                  <a:pt x="43180" y="26670"/>
                </a:lnTo>
                <a:lnTo>
                  <a:pt x="50057" y="26670"/>
                </a:lnTo>
                <a:lnTo>
                  <a:pt x="46235" y="2286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bk object 1085"/>
          <p:cNvSpPr/>
          <p:nvPr/>
        </p:nvSpPr>
        <p:spPr>
          <a:xfrm>
            <a:off x="6041030" y="6673850"/>
            <a:ext cx="48895" cy="27940"/>
          </a:xfrm>
          <a:custGeom>
            <a:avLst/>
            <a:gdLst/>
            <a:ahLst/>
            <a:cxnLst/>
            <a:rect l="l" t="t" r="r" b="b"/>
            <a:pathLst>
              <a:path w="48895" h="27940">
                <a:moveTo>
                  <a:pt x="1630" y="0"/>
                </a:moveTo>
                <a:lnTo>
                  <a:pt x="0" y="0"/>
                </a:lnTo>
                <a:lnTo>
                  <a:pt x="2532" y="2539"/>
                </a:lnTo>
                <a:lnTo>
                  <a:pt x="7980" y="2539"/>
                </a:lnTo>
                <a:lnTo>
                  <a:pt x="7980" y="1270"/>
                </a:lnTo>
                <a:lnTo>
                  <a:pt x="1630" y="1270"/>
                </a:lnTo>
                <a:lnTo>
                  <a:pt x="1630" y="0"/>
                </a:lnTo>
                <a:close/>
              </a:path>
              <a:path w="48895" h="27940">
                <a:moveTo>
                  <a:pt x="18140" y="2540"/>
                </a:moveTo>
                <a:lnTo>
                  <a:pt x="2532" y="2540"/>
                </a:lnTo>
                <a:lnTo>
                  <a:pt x="8862" y="8889"/>
                </a:lnTo>
                <a:lnTo>
                  <a:pt x="29570" y="8889"/>
                </a:lnTo>
                <a:lnTo>
                  <a:pt x="25760" y="5080"/>
                </a:lnTo>
                <a:lnTo>
                  <a:pt x="21950" y="5080"/>
                </a:lnTo>
                <a:lnTo>
                  <a:pt x="21950" y="3810"/>
                </a:lnTo>
                <a:lnTo>
                  <a:pt x="18140" y="3810"/>
                </a:lnTo>
                <a:lnTo>
                  <a:pt x="18140" y="2540"/>
                </a:lnTo>
                <a:close/>
              </a:path>
              <a:path w="48895" h="27940">
                <a:moveTo>
                  <a:pt x="29570" y="8890"/>
                </a:moveTo>
                <a:lnTo>
                  <a:pt x="8862" y="8890"/>
                </a:lnTo>
                <a:lnTo>
                  <a:pt x="15192" y="15239"/>
                </a:lnTo>
                <a:lnTo>
                  <a:pt x="35920" y="15239"/>
                </a:lnTo>
                <a:lnTo>
                  <a:pt x="29570" y="8890"/>
                </a:lnTo>
                <a:close/>
              </a:path>
              <a:path w="48895" h="27940">
                <a:moveTo>
                  <a:pt x="47350" y="26669"/>
                </a:moveTo>
                <a:lnTo>
                  <a:pt x="47350" y="27939"/>
                </a:lnTo>
                <a:lnTo>
                  <a:pt x="48620" y="27939"/>
                </a:lnTo>
                <a:lnTo>
                  <a:pt x="47350" y="26669"/>
                </a:lnTo>
                <a:close/>
              </a:path>
              <a:path w="48895" h="27940">
                <a:moveTo>
                  <a:pt x="35920" y="15240"/>
                </a:moveTo>
                <a:lnTo>
                  <a:pt x="15192" y="15240"/>
                </a:lnTo>
                <a:lnTo>
                  <a:pt x="22788" y="22860"/>
                </a:lnTo>
                <a:lnTo>
                  <a:pt x="27030" y="22860"/>
                </a:lnTo>
                <a:lnTo>
                  <a:pt x="27030" y="24130"/>
                </a:lnTo>
                <a:lnTo>
                  <a:pt x="33380" y="24130"/>
                </a:lnTo>
                <a:lnTo>
                  <a:pt x="33380" y="25400"/>
                </a:lnTo>
                <a:lnTo>
                  <a:pt x="41000" y="25400"/>
                </a:lnTo>
                <a:lnTo>
                  <a:pt x="41000" y="26669"/>
                </a:lnTo>
                <a:lnTo>
                  <a:pt x="47350" y="26669"/>
                </a:lnTo>
                <a:lnTo>
                  <a:pt x="35920" y="1524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bk object 1086"/>
          <p:cNvSpPr/>
          <p:nvPr/>
        </p:nvSpPr>
        <p:spPr>
          <a:xfrm>
            <a:off x="6011215" y="6668769"/>
            <a:ext cx="52705" cy="27940"/>
          </a:xfrm>
          <a:custGeom>
            <a:avLst/>
            <a:gdLst/>
            <a:ahLst/>
            <a:cxnLst/>
            <a:rect l="l" t="t" r="r" b="b"/>
            <a:pathLst>
              <a:path w="52704" h="27940">
                <a:moveTo>
                  <a:pt x="3504" y="0"/>
                </a:moveTo>
                <a:lnTo>
                  <a:pt x="0" y="0"/>
                </a:lnTo>
                <a:lnTo>
                  <a:pt x="1273" y="1269"/>
                </a:lnTo>
                <a:lnTo>
                  <a:pt x="3504" y="1269"/>
                </a:lnTo>
                <a:lnTo>
                  <a:pt x="3504" y="0"/>
                </a:lnTo>
                <a:close/>
              </a:path>
              <a:path w="52704" h="27940">
                <a:moveTo>
                  <a:pt x="9854" y="1269"/>
                </a:moveTo>
                <a:lnTo>
                  <a:pt x="1273" y="1269"/>
                </a:lnTo>
                <a:lnTo>
                  <a:pt x="7643" y="7619"/>
                </a:lnTo>
                <a:lnTo>
                  <a:pt x="32346" y="7619"/>
                </a:lnTo>
                <a:lnTo>
                  <a:pt x="29814" y="5079"/>
                </a:lnTo>
                <a:lnTo>
                  <a:pt x="23824" y="5079"/>
                </a:lnTo>
                <a:lnTo>
                  <a:pt x="23824" y="3809"/>
                </a:lnTo>
                <a:lnTo>
                  <a:pt x="17474" y="3809"/>
                </a:lnTo>
                <a:lnTo>
                  <a:pt x="17474" y="2539"/>
                </a:lnTo>
                <a:lnTo>
                  <a:pt x="9854" y="2539"/>
                </a:lnTo>
                <a:lnTo>
                  <a:pt x="9854" y="1269"/>
                </a:lnTo>
                <a:close/>
              </a:path>
              <a:path w="52704" h="27940">
                <a:moveTo>
                  <a:pt x="32346" y="7619"/>
                </a:moveTo>
                <a:lnTo>
                  <a:pt x="7643" y="7619"/>
                </a:lnTo>
                <a:lnTo>
                  <a:pt x="14013" y="13969"/>
                </a:lnTo>
                <a:lnTo>
                  <a:pt x="38676" y="13969"/>
                </a:lnTo>
                <a:lnTo>
                  <a:pt x="32346" y="7619"/>
                </a:lnTo>
                <a:close/>
              </a:path>
              <a:path w="52704" h="27940">
                <a:moveTo>
                  <a:pt x="38676" y="13969"/>
                </a:moveTo>
                <a:lnTo>
                  <a:pt x="14013" y="13969"/>
                </a:lnTo>
                <a:lnTo>
                  <a:pt x="21657" y="21589"/>
                </a:lnTo>
                <a:lnTo>
                  <a:pt x="23824" y="21589"/>
                </a:lnTo>
                <a:lnTo>
                  <a:pt x="23824" y="22859"/>
                </a:lnTo>
                <a:lnTo>
                  <a:pt x="30174" y="22859"/>
                </a:lnTo>
                <a:lnTo>
                  <a:pt x="30174" y="24129"/>
                </a:lnTo>
                <a:lnTo>
                  <a:pt x="36524" y="24129"/>
                </a:lnTo>
                <a:lnTo>
                  <a:pt x="36524" y="25399"/>
                </a:lnTo>
                <a:lnTo>
                  <a:pt x="42874" y="25399"/>
                </a:lnTo>
                <a:lnTo>
                  <a:pt x="42874" y="26669"/>
                </a:lnTo>
                <a:lnTo>
                  <a:pt x="46684" y="26669"/>
                </a:lnTo>
                <a:lnTo>
                  <a:pt x="46684" y="27939"/>
                </a:lnTo>
                <a:lnTo>
                  <a:pt x="52603" y="27939"/>
                </a:lnTo>
                <a:lnTo>
                  <a:pt x="38676" y="13969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bk object 1087"/>
          <p:cNvSpPr/>
          <p:nvPr/>
        </p:nvSpPr>
        <p:spPr>
          <a:xfrm>
            <a:off x="5986779" y="6664959"/>
            <a:ext cx="46355" cy="25400"/>
          </a:xfrm>
          <a:custGeom>
            <a:avLst/>
            <a:gdLst/>
            <a:ahLst/>
            <a:cxnLst/>
            <a:rect l="l" t="t" r="r" b="b"/>
            <a:pathLst>
              <a:path w="46354" h="25400">
                <a:moveTo>
                  <a:pt x="6350" y="0"/>
                </a:moveTo>
                <a:lnTo>
                  <a:pt x="0" y="0"/>
                </a:lnTo>
                <a:lnTo>
                  <a:pt x="20320" y="20320"/>
                </a:lnTo>
                <a:lnTo>
                  <a:pt x="22860" y="20320"/>
                </a:lnTo>
                <a:lnTo>
                  <a:pt x="22860" y="21590"/>
                </a:lnTo>
                <a:lnTo>
                  <a:pt x="29210" y="21590"/>
                </a:lnTo>
                <a:lnTo>
                  <a:pt x="29210" y="22860"/>
                </a:lnTo>
                <a:lnTo>
                  <a:pt x="35560" y="22860"/>
                </a:lnTo>
                <a:lnTo>
                  <a:pt x="35560" y="24130"/>
                </a:lnTo>
                <a:lnTo>
                  <a:pt x="44819" y="24130"/>
                </a:lnTo>
                <a:lnTo>
                  <a:pt x="24435" y="3810"/>
                </a:lnTo>
                <a:lnTo>
                  <a:pt x="20320" y="3810"/>
                </a:lnTo>
                <a:lnTo>
                  <a:pt x="20320" y="2540"/>
                </a:lnTo>
                <a:lnTo>
                  <a:pt x="12700" y="2540"/>
                </a:lnTo>
                <a:lnTo>
                  <a:pt x="1270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46354" h="25400">
                <a:moveTo>
                  <a:pt x="44819" y="24130"/>
                </a:moveTo>
                <a:lnTo>
                  <a:pt x="41910" y="24130"/>
                </a:lnTo>
                <a:lnTo>
                  <a:pt x="41910" y="25400"/>
                </a:lnTo>
                <a:lnTo>
                  <a:pt x="46093" y="25400"/>
                </a:lnTo>
                <a:lnTo>
                  <a:pt x="44819" y="24130"/>
                </a:lnTo>
                <a:close/>
              </a:path>
            </a:pathLst>
          </a:custGeom>
          <a:solidFill>
            <a:srgbClr val="0077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bk object 1088"/>
          <p:cNvSpPr/>
          <p:nvPr/>
        </p:nvSpPr>
        <p:spPr>
          <a:xfrm>
            <a:off x="5957364" y="6658609"/>
            <a:ext cx="50165" cy="26670"/>
          </a:xfrm>
          <a:custGeom>
            <a:avLst/>
            <a:gdLst/>
            <a:ahLst/>
            <a:cxnLst/>
            <a:rect l="l" t="t" r="r" b="b"/>
            <a:pathLst>
              <a:path w="50164" h="26670">
                <a:moveTo>
                  <a:pt x="7825" y="1270"/>
                </a:moveTo>
                <a:lnTo>
                  <a:pt x="1266" y="1270"/>
                </a:lnTo>
                <a:lnTo>
                  <a:pt x="20256" y="20320"/>
                </a:lnTo>
                <a:lnTo>
                  <a:pt x="20525" y="20320"/>
                </a:lnTo>
                <a:lnTo>
                  <a:pt x="20525" y="20589"/>
                </a:lnTo>
                <a:lnTo>
                  <a:pt x="21522" y="21590"/>
                </a:lnTo>
                <a:lnTo>
                  <a:pt x="26875" y="21590"/>
                </a:lnTo>
                <a:lnTo>
                  <a:pt x="26875" y="22860"/>
                </a:lnTo>
                <a:lnTo>
                  <a:pt x="33225" y="22860"/>
                </a:lnTo>
                <a:lnTo>
                  <a:pt x="33225" y="24130"/>
                </a:lnTo>
                <a:lnTo>
                  <a:pt x="47195" y="24130"/>
                </a:lnTo>
                <a:lnTo>
                  <a:pt x="29415" y="6350"/>
                </a:lnTo>
                <a:lnTo>
                  <a:pt x="28145" y="6350"/>
                </a:lnTo>
                <a:lnTo>
                  <a:pt x="28145" y="5080"/>
                </a:lnTo>
                <a:lnTo>
                  <a:pt x="21795" y="5080"/>
                </a:lnTo>
                <a:lnTo>
                  <a:pt x="21795" y="3810"/>
                </a:lnTo>
                <a:lnTo>
                  <a:pt x="14175" y="3810"/>
                </a:lnTo>
                <a:lnTo>
                  <a:pt x="14175" y="2540"/>
                </a:lnTo>
                <a:lnTo>
                  <a:pt x="7825" y="2540"/>
                </a:lnTo>
                <a:lnTo>
                  <a:pt x="7825" y="1270"/>
                </a:lnTo>
                <a:close/>
              </a:path>
              <a:path w="50164" h="26670">
                <a:moveTo>
                  <a:pt x="205" y="0"/>
                </a:moveTo>
                <a:lnTo>
                  <a:pt x="0" y="0"/>
                </a:lnTo>
                <a:lnTo>
                  <a:pt x="205" y="206"/>
                </a:lnTo>
                <a:lnTo>
                  <a:pt x="205" y="0"/>
                </a:lnTo>
                <a:close/>
              </a:path>
              <a:path w="50164" h="26670">
                <a:moveTo>
                  <a:pt x="47195" y="24130"/>
                </a:moveTo>
                <a:lnTo>
                  <a:pt x="39575" y="24130"/>
                </a:lnTo>
                <a:lnTo>
                  <a:pt x="39575" y="25400"/>
                </a:lnTo>
                <a:lnTo>
                  <a:pt x="45925" y="25400"/>
                </a:lnTo>
                <a:lnTo>
                  <a:pt x="45925" y="26670"/>
                </a:lnTo>
                <a:lnTo>
                  <a:pt x="49735" y="26670"/>
                </a:lnTo>
                <a:lnTo>
                  <a:pt x="47195" y="2413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bk object 1089"/>
          <p:cNvSpPr/>
          <p:nvPr/>
        </p:nvSpPr>
        <p:spPr>
          <a:xfrm>
            <a:off x="5918200" y="6642100"/>
            <a:ext cx="60960" cy="38100"/>
          </a:xfrm>
          <a:custGeom>
            <a:avLst/>
            <a:gdLst/>
            <a:ahLst/>
            <a:cxnLst/>
            <a:rect l="l" t="t" r="r" b="b"/>
            <a:pathLst>
              <a:path w="60960" h="38100">
                <a:moveTo>
                  <a:pt x="3810" y="1270"/>
                </a:moveTo>
                <a:lnTo>
                  <a:pt x="1270" y="1270"/>
                </a:lnTo>
                <a:lnTo>
                  <a:pt x="27939" y="27940"/>
                </a:lnTo>
                <a:lnTo>
                  <a:pt x="29210" y="27940"/>
                </a:lnTo>
                <a:lnTo>
                  <a:pt x="29210" y="29210"/>
                </a:lnTo>
                <a:lnTo>
                  <a:pt x="33020" y="29210"/>
                </a:lnTo>
                <a:lnTo>
                  <a:pt x="33020" y="30480"/>
                </a:lnTo>
                <a:lnTo>
                  <a:pt x="35560" y="30480"/>
                </a:lnTo>
                <a:lnTo>
                  <a:pt x="35560" y="31750"/>
                </a:lnTo>
                <a:lnTo>
                  <a:pt x="39370" y="31750"/>
                </a:lnTo>
                <a:lnTo>
                  <a:pt x="39370" y="33019"/>
                </a:lnTo>
                <a:lnTo>
                  <a:pt x="41910" y="33019"/>
                </a:lnTo>
                <a:lnTo>
                  <a:pt x="41910" y="34289"/>
                </a:lnTo>
                <a:lnTo>
                  <a:pt x="56888" y="34289"/>
                </a:lnTo>
                <a:lnTo>
                  <a:pt x="40430" y="17780"/>
                </a:lnTo>
                <a:lnTo>
                  <a:pt x="39370" y="17780"/>
                </a:lnTo>
                <a:lnTo>
                  <a:pt x="39370" y="16716"/>
                </a:lnTo>
                <a:lnTo>
                  <a:pt x="39164" y="16510"/>
                </a:lnTo>
                <a:lnTo>
                  <a:pt x="35560" y="16510"/>
                </a:lnTo>
                <a:lnTo>
                  <a:pt x="35560" y="15240"/>
                </a:lnTo>
                <a:lnTo>
                  <a:pt x="31750" y="15240"/>
                </a:lnTo>
                <a:lnTo>
                  <a:pt x="31750" y="13970"/>
                </a:lnTo>
                <a:lnTo>
                  <a:pt x="29210" y="13970"/>
                </a:lnTo>
                <a:lnTo>
                  <a:pt x="29210" y="12700"/>
                </a:lnTo>
                <a:lnTo>
                  <a:pt x="26670" y="12700"/>
                </a:lnTo>
                <a:lnTo>
                  <a:pt x="26670" y="11429"/>
                </a:lnTo>
                <a:lnTo>
                  <a:pt x="22860" y="11429"/>
                </a:lnTo>
                <a:lnTo>
                  <a:pt x="22860" y="10160"/>
                </a:lnTo>
                <a:lnTo>
                  <a:pt x="20320" y="10160"/>
                </a:lnTo>
                <a:lnTo>
                  <a:pt x="20320" y="8889"/>
                </a:lnTo>
                <a:lnTo>
                  <a:pt x="17780" y="8889"/>
                </a:lnTo>
                <a:lnTo>
                  <a:pt x="17780" y="7620"/>
                </a:lnTo>
                <a:lnTo>
                  <a:pt x="15240" y="7620"/>
                </a:lnTo>
                <a:lnTo>
                  <a:pt x="15240" y="6350"/>
                </a:lnTo>
                <a:lnTo>
                  <a:pt x="12700" y="6350"/>
                </a:lnTo>
                <a:lnTo>
                  <a:pt x="12700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lnTo>
                  <a:pt x="3810" y="2540"/>
                </a:lnTo>
                <a:lnTo>
                  <a:pt x="3810" y="1270"/>
                </a:lnTo>
                <a:close/>
              </a:path>
              <a:path w="60960" h="38100">
                <a:moveTo>
                  <a:pt x="1270" y="0"/>
                </a:moveTo>
                <a:lnTo>
                  <a:pt x="0" y="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60960" h="38100">
                <a:moveTo>
                  <a:pt x="59689" y="37099"/>
                </a:moveTo>
                <a:lnTo>
                  <a:pt x="59689" y="38100"/>
                </a:lnTo>
                <a:lnTo>
                  <a:pt x="60687" y="38100"/>
                </a:lnTo>
                <a:lnTo>
                  <a:pt x="59689" y="37099"/>
                </a:lnTo>
                <a:close/>
              </a:path>
              <a:path w="60960" h="38100">
                <a:moveTo>
                  <a:pt x="56888" y="34290"/>
                </a:moveTo>
                <a:lnTo>
                  <a:pt x="44450" y="34290"/>
                </a:lnTo>
                <a:lnTo>
                  <a:pt x="44450" y="35560"/>
                </a:lnTo>
                <a:lnTo>
                  <a:pt x="53339" y="35560"/>
                </a:lnTo>
                <a:lnTo>
                  <a:pt x="53339" y="36830"/>
                </a:lnTo>
                <a:lnTo>
                  <a:pt x="59420" y="36830"/>
                </a:lnTo>
                <a:lnTo>
                  <a:pt x="56888" y="34290"/>
                </a:lnTo>
                <a:close/>
              </a:path>
            </a:pathLst>
          </a:custGeom>
          <a:solidFill>
            <a:srgbClr val="0076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bk object 1090"/>
          <p:cNvSpPr/>
          <p:nvPr/>
        </p:nvSpPr>
        <p:spPr>
          <a:xfrm>
            <a:off x="5877559" y="6624319"/>
            <a:ext cx="68580" cy="45720"/>
          </a:xfrm>
          <a:custGeom>
            <a:avLst/>
            <a:gdLst/>
            <a:ahLst/>
            <a:cxnLst/>
            <a:rect l="l" t="t" r="r" b="b"/>
            <a:pathLst>
              <a:path w="68579" h="45720">
                <a:moveTo>
                  <a:pt x="5079" y="1270"/>
                </a:moveTo>
                <a:lnTo>
                  <a:pt x="1270" y="1270"/>
                </a:lnTo>
                <a:lnTo>
                  <a:pt x="30480" y="30479"/>
                </a:lnTo>
                <a:lnTo>
                  <a:pt x="31750" y="30479"/>
                </a:lnTo>
                <a:lnTo>
                  <a:pt x="31750" y="31749"/>
                </a:lnTo>
                <a:lnTo>
                  <a:pt x="35560" y="31749"/>
                </a:lnTo>
                <a:lnTo>
                  <a:pt x="35560" y="33019"/>
                </a:lnTo>
                <a:lnTo>
                  <a:pt x="55879" y="33019"/>
                </a:lnTo>
                <a:lnTo>
                  <a:pt x="40639" y="17779"/>
                </a:lnTo>
                <a:lnTo>
                  <a:pt x="38099" y="17779"/>
                </a:lnTo>
                <a:lnTo>
                  <a:pt x="38100" y="16509"/>
                </a:lnTo>
                <a:lnTo>
                  <a:pt x="35560" y="16509"/>
                </a:lnTo>
                <a:lnTo>
                  <a:pt x="35560" y="15239"/>
                </a:lnTo>
                <a:lnTo>
                  <a:pt x="33019" y="15239"/>
                </a:lnTo>
                <a:lnTo>
                  <a:pt x="33019" y="13969"/>
                </a:lnTo>
                <a:lnTo>
                  <a:pt x="30479" y="13969"/>
                </a:lnTo>
                <a:lnTo>
                  <a:pt x="30479" y="12699"/>
                </a:lnTo>
                <a:lnTo>
                  <a:pt x="26669" y="12699"/>
                </a:lnTo>
                <a:lnTo>
                  <a:pt x="26669" y="11429"/>
                </a:lnTo>
                <a:lnTo>
                  <a:pt x="24129" y="11429"/>
                </a:lnTo>
                <a:lnTo>
                  <a:pt x="24129" y="10159"/>
                </a:lnTo>
                <a:lnTo>
                  <a:pt x="21589" y="10159"/>
                </a:lnTo>
                <a:lnTo>
                  <a:pt x="21589" y="8889"/>
                </a:lnTo>
                <a:lnTo>
                  <a:pt x="19050" y="8889"/>
                </a:lnTo>
                <a:lnTo>
                  <a:pt x="19050" y="7619"/>
                </a:lnTo>
                <a:lnTo>
                  <a:pt x="15239" y="7619"/>
                </a:lnTo>
                <a:lnTo>
                  <a:pt x="15239" y="6349"/>
                </a:lnTo>
                <a:lnTo>
                  <a:pt x="12700" y="6349"/>
                </a:lnTo>
                <a:lnTo>
                  <a:pt x="12700" y="5079"/>
                </a:lnTo>
                <a:lnTo>
                  <a:pt x="10160" y="5079"/>
                </a:lnTo>
                <a:lnTo>
                  <a:pt x="10160" y="3809"/>
                </a:lnTo>
                <a:lnTo>
                  <a:pt x="7619" y="3809"/>
                </a:lnTo>
                <a:lnTo>
                  <a:pt x="7619" y="2539"/>
                </a:lnTo>
                <a:lnTo>
                  <a:pt x="5079" y="2539"/>
                </a:lnTo>
                <a:lnTo>
                  <a:pt x="5079" y="1270"/>
                </a:lnTo>
                <a:close/>
              </a:path>
              <a:path w="68579" h="45720">
                <a:moveTo>
                  <a:pt x="1269" y="0"/>
                </a:moveTo>
                <a:lnTo>
                  <a:pt x="0" y="0"/>
                </a:lnTo>
                <a:lnTo>
                  <a:pt x="1270" y="1270"/>
                </a:lnTo>
                <a:lnTo>
                  <a:pt x="1269" y="0"/>
                </a:lnTo>
                <a:close/>
              </a:path>
              <a:path w="68579" h="45720">
                <a:moveTo>
                  <a:pt x="55879" y="33019"/>
                </a:moveTo>
                <a:lnTo>
                  <a:pt x="38100" y="33019"/>
                </a:lnTo>
                <a:lnTo>
                  <a:pt x="38100" y="34289"/>
                </a:lnTo>
                <a:lnTo>
                  <a:pt x="41910" y="34289"/>
                </a:lnTo>
                <a:lnTo>
                  <a:pt x="41910" y="35559"/>
                </a:lnTo>
                <a:lnTo>
                  <a:pt x="44449" y="35559"/>
                </a:lnTo>
                <a:lnTo>
                  <a:pt x="44450" y="36829"/>
                </a:lnTo>
                <a:lnTo>
                  <a:pt x="48260" y="36829"/>
                </a:lnTo>
                <a:lnTo>
                  <a:pt x="48260" y="38099"/>
                </a:lnTo>
                <a:lnTo>
                  <a:pt x="50800" y="38099"/>
                </a:lnTo>
                <a:lnTo>
                  <a:pt x="50800" y="39369"/>
                </a:lnTo>
                <a:lnTo>
                  <a:pt x="62229" y="39369"/>
                </a:lnTo>
                <a:lnTo>
                  <a:pt x="55879" y="33019"/>
                </a:lnTo>
                <a:close/>
              </a:path>
              <a:path w="68579" h="45720">
                <a:moveTo>
                  <a:pt x="67310" y="44449"/>
                </a:moveTo>
                <a:lnTo>
                  <a:pt x="67310" y="45719"/>
                </a:lnTo>
                <a:lnTo>
                  <a:pt x="68579" y="45719"/>
                </a:lnTo>
                <a:lnTo>
                  <a:pt x="67310" y="44449"/>
                </a:lnTo>
                <a:close/>
              </a:path>
              <a:path w="68579" h="45720">
                <a:moveTo>
                  <a:pt x="62229" y="39369"/>
                </a:moveTo>
                <a:lnTo>
                  <a:pt x="54610" y="39369"/>
                </a:lnTo>
                <a:lnTo>
                  <a:pt x="54610" y="40639"/>
                </a:lnTo>
                <a:lnTo>
                  <a:pt x="57150" y="40639"/>
                </a:lnTo>
                <a:lnTo>
                  <a:pt x="57150" y="41909"/>
                </a:lnTo>
                <a:lnTo>
                  <a:pt x="60960" y="41909"/>
                </a:lnTo>
                <a:lnTo>
                  <a:pt x="60960" y="43179"/>
                </a:lnTo>
                <a:lnTo>
                  <a:pt x="63500" y="43179"/>
                </a:lnTo>
                <a:lnTo>
                  <a:pt x="63500" y="44449"/>
                </a:lnTo>
                <a:lnTo>
                  <a:pt x="67310" y="44449"/>
                </a:lnTo>
                <a:lnTo>
                  <a:pt x="62229" y="39369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bk object 1091"/>
          <p:cNvSpPr/>
          <p:nvPr/>
        </p:nvSpPr>
        <p:spPr>
          <a:xfrm>
            <a:off x="5867400" y="6619240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59">
                <a:moveTo>
                  <a:pt x="39370" y="34289"/>
                </a:moveTo>
                <a:lnTo>
                  <a:pt x="39370" y="35559"/>
                </a:lnTo>
                <a:lnTo>
                  <a:pt x="40640" y="35559"/>
                </a:lnTo>
                <a:lnTo>
                  <a:pt x="39370" y="34289"/>
                </a:lnTo>
                <a:close/>
              </a:path>
              <a:path w="40639" h="35559">
                <a:moveTo>
                  <a:pt x="1270" y="0"/>
                </a:moveTo>
                <a:lnTo>
                  <a:pt x="0" y="0"/>
                </a:lnTo>
                <a:lnTo>
                  <a:pt x="0" y="17779"/>
                </a:lnTo>
                <a:lnTo>
                  <a:pt x="2539" y="20319"/>
                </a:lnTo>
                <a:lnTo>
                  <a:pt x="3810" y="20319"/>
                </a:lnTo>
                <a:lnTo>
                  <a:pt x="3810" y="21589"/>
                </a:lnTo>
                <a:lnTo>
                  <a:pt x="7620" y="21589"/>
                </a:lnTo>
                <a:lnTo>
                  <a:pt x="7620" y="22859"/>
                </a:lnTo>
                <a:lnTo>
                  <a:pt x="10160" y="22859"/>
                </a:lnTo>
                <a:lnTo>
                  <a:pt x="10160" y="24129"/>
                </a:lnTo>
                <a:lnTo>
                  <a:pt x="13970" y="24129"/>
                </a:lnTo>
                <a:lnTo>
                  <a:pt x="13970" y="25399"/>
                </a:lnTo>
                <a:lnTo>
                  <a:pt x="16510" y="25399"/>
                </a:lnTo>
                <a:lnTo>
                  <a:pt x="16510" y="26669"/>
                </a:lnTo>
                <a:lnTo>
                  <a:pt x="20320" y="26669"/>
                </a:lnTo>
                <a:lnTo>
                  <a:pt x="20320" y="27939"/>
                </a:lnTo>
                <a:lnTo>
                  <a:pt x="22860" y="27939"/>
                </a:lnTo>
                <a:lnTo>
                  <a:pt x="22860" y="29209"/>
                </a:lnTo>
                <a:lnTo>
                  <a:pt x="26670" y="29209"/>
                </a:lnTo>
                <a:lnTo>
                  <a:pt x="26670" y="30479"/>
                </a:lnTo>
                <a:lnTo>
                  <a:pt x="29210" y="30479"/>
                </a:lnTo>
                <a:lnTo>
                  <a:pt x="29210" y="31749"/>
                </a:lnTo>
                <a:lnTo>
                  <a:pt x="33020" y="31749"/>
                </a:lnTo>
                <a:lnTo>
                  <a:pt x="33020" y="33019"/>
                </a:lnTo>
                <a:lnTo>
                  <a:pt x="35560" y="33019"/>
                </a:lnTo>
                <a:lnTo>
                  <a:pt x="35560" y="34289"/>
                </a:lnTo>
                <a:lnTo>
                  <a:pt x="39370" y="34289"/>
                </a:lnTo>
                <a:lnTo>
                  <a:pt x="10160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bk object 1092"/>
          <p:cNvSpPr/>
          <p:nvPr/>
        </p:nvSpPr>
        <p:spPr>
          <a:xfrm>
            <a:off x="5867400" y="66370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2539"/>
                </a:lnTo>
                <a:lnTo>
                  <a:pt x="253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74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bk object 1093"/>
          <p:cNvSpPr/>
          <p:nvPr/>
        </p:nvSpPr>
        <p:spPr>
          <a:xfrm>
            <a:off x="5600700" y="6200140"/>
            <a:ext cx="142239" cy="34417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bk object 1094"/>
          <p:cNvSpPr/>
          <p:nvPr/>
        </p:nvSpPr>
        <p:spPr>
          <a:xfrm>
            <a:off x="5769609" y="6422390"/>
            <a:ext cx="1082040" cy="147320"/>
          </a:xfrm>
          <a:custGeom>
            <a:avLst/>
            <a:gdLst/>
            <a:ahLst/>
            <a:cxnLst/>
            <a:rect l="l" t="t" r="r" b="b"/>
            <a:pathLst>
              <a:path w="1082040" h="147320">
                <a:moveTo>
                  <a:pt x="935566" y="146050"/>
                </a:moveTo>
                <a:lnTo>
                  <a:pt x="934719" y="146050"/>
                </a:lnTo>
                <a:lnTo>
                  <a:pt x="934719" y="147320"/>
                </a:lnTo>
                <a:lnTo>
                  <a:pt x="935566" y="146050"/>
                </a:lnTo>
                <a:close/>
              </a:path>
              <a:path w="1082040" h="147320">
                <a:moveTo>
                  <a:pt x="937260" y="143510"/>
                </a:moveTo>
                <a:lnTo>
                  <a:pt x="935566" y="146050"/>
                </a:lnTo>
                <a:lnTo>
                  <a:pt x="937260" y="146050"/>
                </a:lnTo>
                <a:lnTo>
                  <a:pt x="937260" y="143510"/>
                </a:lnTo>
                <a:close/>
              </a:path>
              <a:path w="1082040" h="147320">
                <a:moveTo>
                  <a:pt x="939799" y="142240"/>
                </a:moveTo>
                <a:lnTo>
                  <a:pt x="938530" y="142240"/>
                </a:lnTo>
                <a:lnTo>
                  <a:pt x="937260" y="143510"/>
                </a:lnTo>
                <a:lnTo>
                  <a:pt x="939799" y="143510"/>
                </a:lnTo>
                <a:lnTo>
                  <a:pt x="939799" y="142240"/>
                </a:lnTo>
                <a:close/>
              </a:path>
              <a:path w="1082040" h="147320">
                <a:moveTo>
                  <a:pt x="946150" y="139700"/>
                </a:moveTo>
                <a:lnTo>
                  <a:pt x="941070" y="139700"/>
                </a:lnTo>
                <a:lnTo>
                  <a:pt x="939800" y="140970"/>
                </a:lnTo>
                <a:lnTo>
                  <a:pt x="942339" y="140970"/>
                </a:lnTo>
                <a:lnTo>
                  <a:pt x="942339" y="142240"/>
                </a:lnTo>
                <a:lnTo>
                  <a:pt x="946150" y="142240"/>
                </a:lnTo>
                <a:lnTo>
                  <a:pt x="946150" y="139700"/>
                </a:lnTo>
                <a:close/>
              </a:path>
              <a:path w="1082040" h="147320">
                <a:moveTo>
                  <a:pt x="951230" y="135890"/>
                </a:moveTo>
                <a:lnTo>
                  <a:pt x="944880" y="135890"/>
                </a:lnTo>
                <a:lnTo>
                  <a:pt x="942339" y="138430"/>
                </a:lnTo>
                <a:lnTo>
                  <a:pt x="897889" y="139700"/>
                </a:lnTo>
                <a:lnTo>
                  <a:pt x="948689" y="139700"/>
                </a:lnTo>
                <a:lnTo>
                  <a:pt x="948689" y="137160"/>
                </a:lnTo>
                <a:lnTo>
                  <a:pt x="951230" y="137160"/>
                </a:lnTo>
                <a:lnTo>
                  <a:pt x="951230" y="135890"/>
                </a:lnTo>
                <a:close/>
              </a:path>
              <a:path w="1082040" h="147320">
                <a:moveTo>
                  <a:pt x="946785" y="134620"/>
                </a:moveTo>
                <a:lnTo>
                  <a:pt x="904239" y="134620"/>
                </a:lnTo>
                <a:lnTo>
                  <a:pt x="946150" y="135890"/>
                </a:lnTo>
                <a:lnTo>
                  <a:pt x="946785" y="134620"/>
                </a:lnTo>
                <a:close/>
              </a:path>
              <a:path w="1082040" h="147320">
                <a:moveTo>
                  <a:pt x="953769" y="133350"/>
                </a:moveTo>
                <a:lnTo>
                  <a:pt x="947420" y="133350"/>
                </a:lnTo>
                <a:lnTo>
                  <a:pt x="946785" y="134620"/>
                </a:lnTo>
                <a:lnTo>
                  <a:pt x="952499" y="134620"/>
                </a:lnTo>
                <a:lnTo>
                  <a:pt x="952499" y="135890"/>
                </a:lnTo>
                <a:lnTo>
                  <a:pt x="953769" y="135890"/>
                </a:lnTo>
                <a:lnTo>
                  <a:pt x="953769" y="133350"/>
                </a:lnTo>
                <a:close/>
              </a:path>
              <a:path w="1082040" h="147320">
                <a:moveTo>
                  <a:pt x="958849" y="129540"/>
                </a:moveTo>
                <a:lnTo>
                  <a:pt x="951230" y="129540"/>
                </a:lnTo>
                <a:lnTo>
                  <a:pt x="949960" y="130810"/>
                </a:lnTo>
                <a:lnTo>
                  <a:pt x="948689" y="133350"/>
                </a:lnTo>
                <a:lnTo>
                  <a:pt x="956310" y="133350"/>
                </a:lnTo>
                <a:lnTo>
                  <a:pt x="956310" y="130810"/>
                </a:lnTo>
                <a:lnTo>
                  <a:pt x="958849" y="130810"/>
                </a:lnTo>
                <a:lnTo>
                  <a:pt x="958849" y="129540"/>
                </a:lnTo>
                <a:close/>
              </a:path>
              <a:path w="1082040" h="147320">
                <a:moveTo>
                  <a:pt x="961389" y="127000"/>
                </a:moveTo>
                <a:lnTo>
                  <a:pt x="953770" y="127000"/>
                </a:lnTo>
                <a:lnTo>
                  <a:pt x="952500" y="128270"/>
                </a:lnTo>
                <a:lnTo>
                  <a:pt x="960120" y="128270"/>
                </a:lnTo>
                <a:lnTo>
                  <a:pt x="960120" y="129540"/>
                </a:lnTo>
                <a:lnTo>
                  <a:pt x="961389" y="129540"/>
                </a:lnTo>
                <a:lnTo>
                  <a:pt x="961389" y="127000"/>
                </a:lnTo>
                <a:close/>
              </a:path>
              <a:path w="1082040" h="147320">
                <a:moveTo>
                  <a:pt x="963930" y="124460"/>
                </a:moveTo>
                <a:lnTo>
                  <a:pt x="956310" y="124460"/>
                </a:lnTo>
                <a:lnTo>
                  <a:pt x="955039" y="127000"/>
                </a:lnTo>
                <a:lnTo>
                  <a:pt x="963930" y="127000"/>
                </a:lnTo>
                <a:lnTo>
                  <a:pt x="963930" y="124460"/>
                </a:lnTo>
                <a:close/>
              </a:path>
              <a:path w="1082040" h="147320">
                <a:moveTo>
                  <a:pt x="966469" y="123190"/>
                </a:moveTo>
                <a:lnTo>
                  <a:pt x="922019" y="123190"/>
                </a:lnTo>
                <a:lnTo>
                  <a:pt x="957580" y="124460"/>
                </a:lnTo>
                <a:lnTo>
                  <a:pt x="966469" y="124460"/>
                </a:lnTo>
                <a:lnTo>
                  <a:pt x="966469" y="123190"/>
                </a:lnTo>
                <a:close/>
              </a:path>
              <a:path w="1082040" h="147320">
                <a:moveTo>
                  <a:pt x="969010" y="120650"/>
                </a:moveTo>
                <a:lnTo>
                  <a:pt x="960120" y="120650"/>
                </a:lnTo>
                <a:lnTo>
                  <a:pt x="958850" y="121920"/>
                </a:lnTo>
                <a:lnTo>
                  <a:pt x="967739" y="121920"/>
                </a:lnTo>
                <a:lnTo>
                  <a:pt x="967739" y="123190"/>
                </a:lnTo>
                <a:lnTo>
                  <a:pt x="969010" y="123190"/>
                </a:lnTo>
                <a:lnTo>
                  <a:pt x="969010" y="120650"/>
                </a:lnTo>
                <a:close/>
              </a:path>
              <a:path w="1082040" h="147320">
                <a:moveTo>
                  <a:pt x="974089" y="116840"/>
                </a:moveTo>
                <a:lnTo>
                  <a:pt x="963930" y="116840"/>
                </a:lnTo>
                <a:lnTo>
                  <a:pt x="962660" y="118110"/>
                </a:lnTo>
                <a:lnTo>
                  <a:pt x="961389" y="120650"/>
                </a:lnTo>
                <a:lnTo>
                  <a:pt x="972819" y="120650"/>
                </a:lnTo>
                <a:lnTo>
                  <a:pt x="972819" y="118110"/>
                </a:lnTo>
                <a:lnTo>
                  <a:pt x="974089" y="118110"/>
                </a:lnTo>
                <a:lnTo>
                  <a:pt x="974089" y="116840"/>
                </a:lnTo>
                <a:close/>
              </a:path>
              <a:path w="1082040" h="147320">
                <a:moveTo>
                  <a:pt x="976629" y="114300"/>
                </a:moveTo>
                <a:lnTo>
                  <a:pt x="966470" y="114300"/>
                </a:lnTo>
                <a:lnTo>
                  <a:pt x="965200" y="115570"/>
                </a:lnTo>
                <a:lnTo>
                  <a:pt x="975360" y="115570"/>
                </a:lnTo>
                <a:lnTo>
                  <a:pt x="975360" y="116840"/>
                </a:lnTo>
                <a:lnTo>
                  <a:pt x="976629" y="116840"/>
                </a:lnTo>
                <a:lnTo>
                  <a:pt x="976629" y="114300"/>
                </a:lnTo>
                <a:close/>
              </a:path>
              <a:path w="1082040" h="147320">
                <a:moveTo>
                  <a:pt x="981710" y="110490"/>
                </a:moveTo>
                <a:lnTo>
                  <a:pt x="970280" y="110490"/>
                </a:lnTo>
                <a:lnTo>
                  <a:pt x="969010" y="111760"/>
                </a:lnTo>
                <a:lnTo>
                  <a:pt x="967739" y="114300"/>
                </a:lnTo>
                <a:lnTo>
                  <a:pt x="980439" y="114300"/>
                </a:lnTo>
                <a:lnTo>
                  <a:pt x="980439" y="111760"/>
                </a:lnTo>
                <a:lnTo>
                  <a:pt x="981710" y="111760"/>
                </a:lnTo>
                <a:lnTo>
                  <a:pt x="981710" y="110490"/>
                </a:lnTo>
                <a:close/>
              </a:path>
              <a:path w="1082040" h="147320">
                <a:moveTo>
                  <a:pt x="984249" y="107950"/>
                </a:moveTo>
                <a:lnTo>
                  <a:pt x="972820" y="107950"/>
                </a:lnTo>
                <a:lnTo>
                  <a:pt x="971550" y="109220"/>
                </a:lnTo>
                <a:lnTo>
                  <a:pt x="982979" y="109220"/>
                </a:lnTo>
                <a:lnTo>
                  <a:pt x="982979" y="110490"/>
                </a:lnTo>
                <a:lnTo>
                  <a:pt x="984249" y="110490"/>
                </a:lnTo>
                <a:lnTo>
                  <a:pt x="984249" y="107950"/>
                </a:lnTo>
                <a:close/>
              </a:path>
              <a:path w="1082040" h="147320">
                <a:moveTo>
                  <a:pt x="989329" y="104140"/>
                </a:moveTo>
                <a:lnTo>
                  <a:pt x="976630" y="104140"/>
                </a:lnTo>
                <a:lnTo>
                  <a:pt x="975360" y="105410"/>
                </a:lnTo>
                <a:lnTo>
                  <a:pt x="974089" y="107950"/>
                </a:lnTo>
                <a:lnTo>
                  <a:pt x="988060" y="107950"/>
                </a:lnTo>
                <a:lnTo>
                  <a:pt x="988060" y="105410"/>
                </a:lnTo>
                <a:lnTo>
                  <a:pt x="989329" y="105410"/>
                </a:lnTo>
                <a:lnTo>
                  <a:pt x="989329" y="104140"/>
                </a:lnTo>
                <a:close/>
              </a:path>
              <a:path w="1082040" h="147320">
                <a:moveTo>
                  <a:pt x="991869" y="101600"/>
                </a:moveTo>
                <a:lnTo>
                  <a:pt x="979170" y="101600"/>
                </a:lnTo>
                <a:lnTo>
                  <a:pt x="977900" y="102870"/>
                </a:lnTo>
                <a:lnTo>
                  <a:pt x="990599" y="102870"/>
                </a:lnTo>
                <a:lnTo>
                  <a:pt x="990599" y="104140"/>
                </a:lnTo>
                <a:lnTo>
                  <a:pt x="991869" y="104140"/>
                </a:lnTo>
                <a:lnTo>
                  <a:pt x="991869" y="101600"/>
                </a:lnTo>
                <a:close/>
              </a:path>
              <a:path w="1082040" h="147320">
                <a:moveTo>
                  <a:pt x="996949" y="97790"/>
                </a:moveTo>
                <a:lnTo>
                  <a:pt x="982980" y="97790"/>
                </a:lnTo>
                <a:lnTo>
                  <a:pt x="981710" y="99060"/>
                </a:lnTo>
                <a:lnTo>
                  <a:pt x="980439" y="101600"/>
                </a:lnTo>
                <a:lnTo>
                  <a:pt x="995679" y="101600"/>
                </a:lnTo>
                <a:lnTo>
                  <a:pt x="995679" y="99060"/>
                </a:lnTo>
                <a:lnTo>
                  <a:pt x="996949" y="99060"/>
                </a:lnTo>
                <a:lnTo>
                  <a:pt x="996949" y="97790"/>
                </a:lnTo>
                <a:close/>
              </a:path>
              <a:path w="1082040" h="147320">
                <a:moveTo>
                  <a:pt x="999489" y="95250"/>
                </a:moveTo>
                <a:lnTo>
                  <a:pt x="985520" y="95250"/>
                </a:lnTo>
                <a:lnTo>
                  <a:pt x="984250" y="96520"/>
                </a:lnTo>
                <a:lnTo>
                  <a:pt x="998219" y="96520"/>
                </a:lnTo>
                <a:lnTo>
                  <a:pt x="998219" y="97790"/>
                </a:lnTo>
                <a:lnTo>
                  <a:pt x="999489" y="97790"/>
                </a:lnTo>
                <a:lnTo>
                  <a:pt x="999489" y="95250"/>
                </a:lnTo>
                <a:close/>
              </a:path>
              <a:path w="1082040" h="147320">
                <a:moveTo>
                  <a:pt x="1269" y="95250"/>
                </a:moveTo>
                <a:lnTo>
                  <a:pt x="0" y="95250"/>
                </a:lnTo>
                <a:lnTo>
                  <a:pt x="0" y="96520"/>
                </a:lnTo>
                <a:lnTo>
                  <a:pt x="1269" y="95250"/>
                </a:lnTo>
                <a:close/>
              </a:path>
              <a:path w="1082040" h="147320">
                <a:moveTo>
                  <a:pt x="1004569" y="91440"/>
                </a:moveTo>
                <a:lnTo>
                  <a:pt x="989330" y="91440"/>
                </a:lnTo>
                <a:lnTo>
                  <a:pt x="988060" y="92710"/>
                </a:lnTo>
                <a:lnTo>
                  <a:pt x="986789" y="95250"/>
                </a:lnTo>
                <a:lnTo>
                  <a:pt x="1003299" y="95250"/>
                </a:lnTo>
                <a:lnTo>
                  <a:pt x="1003299" y="92710"/>
                </a:lnTo>
                <a:lnTo>
                  <a:pt x="1004569" y="92710"/>
                </a:lnTo>
                <a:lnTo>
                  <a:pt x="1004569" y="91440"/>
                </a:lnTo>
                <a:close/>
              </a:path>
              <a:path w="1082040" h="147320">
                <a:moveTo>
                  <a:pt x="1007109" y="88900"/>
                </a:moveTo>
                <a:lnTo>
                  <a:pt x="991870" y="88900"/>
                </a:lnTo>
                <a:lnTo>
                  <a:pt x="990600" y="90170"/>
                </a:lnTo>
                <a:lnTo>
                  <a:pt x="1005839" y="90170"/>
                </a:lnTo>
                <a:lnTo>
                  <a:pt x="1005839" y="91440"/>
                </a:lnTo>
                <a:lnTo>
                  <a:pt x="1007109" y="91440"/>
                </a:lnTo>
                <a:lnTo>
                  <a:pt x="1007109" y="88900"/>
                </a:lnTo>
                <a:close/>
              </a:path>
              <a:path w="1082040" h="147320">
                <a:moveTo>
                  <a:pt x="1010919" y="85090"/>
                </a:moveTo>
                <a:lnTo>
                  <a:pt x="995680" y="85090"/>
                </a:lnTo>
                <a:lnTo>
                  <a:pt x="994410" y="86360"/>
                </a:lnTo>
                <a:lnTo>
                  <a:pt x="993139" y="88900"/>
                </a:lnTo>
                <a:lnTo>
                  <a:pt x="1009649" y="88900"/>
                </a:lnTo>
                <a:lnTo>
                  <a:pt x="1009649" y="86360"/>
                </a:lnTo>
                <a:lnTo>
                  <a:pt x="1010919" y="86360"/>
                </a:lnTo>
                <a:lnTo>
                  <a:pt x="1010919" y="85090"/>
                </a:lnTo>
                <a:close/>
              </a:path>
              <a:path w="1082040" h="147320">
                <a:moveTo>
                  <a:pt x="1013460" y="82550"/>
                </a:moveTo>
                <a:lnTo>
                  <a:pt x="998220" y="82550"/>
                </a:lnTo>
                <a:lnTo>
                  <a:pt x="996950" y="83820"/>
                </a:lnTo>
                <a:lnTo>
                  <a:pt x="1012189" y="83820"/>
                </a:lnTo>
                <a:lnTo>
                  <a:pt x="1012189" y="85090"/>
                </a:lnTo>
                <a:lnTo>
                  <a:pt x="1013460" y="85090"/>
                </a:lnTo>
                <a:lnTo>
                  <a:pt x="1013460" y="82550"/>
                </a:lnTo>
                <a:close/>
              </a:path>
              <a:path w="1082040" h="147320">
                <a:moveTo>
                  <a:pt x="1017270" y="78740"/>
                </a:moveTo>
                <a:lnTo>
                  <a:pt x="1002030" y="78740"/>
                </a:lnTo>
                <a:lnTo>
                  <a:pt x="1000760" y="80010"/>
                </a:lnTo>
                <a:lnTo>
                  <a:pt x="999489" y="82550"/>
                </a:lnTo>
                <a:lnTo>
                  <a:pt x="1016000" y="82550"/>
                </a:lnTo>
                <a:lnTo>
                  <a:pt x="1016000" y="80010"/>
                </a:lnTo>
                <a:lnTo>
                  <a:pt x="1017270" y="80010"/>
                </a:lnTo>
                <a:lnTo>
                  <a:pt x="1017270" y="78740"/>
                </a:lnTo>
                <a:close/>
              </a:path>
              <a:path w="1082040" h="147320">
                <a:moveTo>
                  <a:pt x="1019810" y="76200"/>
                </a:moveTo>
                <a:lnTo>
                  <a:pt x="1004570" y="76200"/>
                </a:lnTo>
                <a:lnTo>
                  <a:pt x="1003300" y="77470"/>
                </a:lnTo>
                <a:lnTo>
                  <a:pt x="1018539" y="77470"/>
                </a:lnTo>
                <a:lnTo>
                  <a:pt x="1018539" y="78740"/>
                </a:lnTo>
                <a:lnTo>
                  <a:pt x="1019810" y="78740"/>
                </a:lnTo>
                <a:lnTo>
                  <a:pt x="1019810" y="76200"/>
                </a:lnTo>
                <a:close/>
              </a:path>
              <a:path w="1082040" h="147320">
                <a:moveTo>
                  <a:pt x="1026160" y="69850"/>
                </a:moveTo>
                <a:lnTo>
                  <a:pt x="1010920" y="69850"/>
                </a:lnTo>
                <a:lnTo>
                  <a:pt x="1007110" y="73660"/>
                </a:lnTo>
                <a:lnTo>
                  <a:pt x="1005839" y="76200"/>
                </a:lnTo>
                <a:lnTo>
                  <a:pt x="1022350" y="76200"/>
                </a:lnTo>
                <a:lnTo>
                  <a:pt x="1022350" y="73660"/>
                </a:lnTo>
                <a:lnTo>
                  <a:pt x="1023619" y="73660"/>
                </a:lnTo>
                <a:lnTo>
                  <a:pt x="1023619" y="72390"/>
                </a:lnTo>
                <a:lnTo>
                  <a:pt x="1024889" y="72390"/>
                </a:lnTo>
                <a:lnTo>
                  <a:pt x="1024889" y="71120"/>
                </a:lnTo>
                <a:lnTo>
                  <a:pt x="1026160" y="71120"/>
                </a:lnTo>
                <a:lnTo>
                  <a:pt x="1026160" y="69850"/>
                </a:lnTo>
                <a:close/>
              </a:path>
              <a:path w="1082040" h="147320">
                <a:moveTo>
                  <a:pt x="1029969" y="64770"/>
                </a:moveTo>
                <a:lnTo>
                  <a:pt x="1016000" y="64770"/>
                </a:lnTo>
                <a:lnTo>
                  <a:pt x="1013460" y="67310"/>
                </a:lnTo>
                <a:lnTo>
                  <a:pt x="1012189" y="69850"/>
                </a:lnTo>
                <a:lnTo>
                  <a:pt x="1027430" y="69850"/>
                </a:lnTo>
                <a:lnTo>
                  <a:pt x="1027430" y="67310"/>
                </a:lnTo>
                <a:lnTo>
                  <a:pt x="1028699" y="67310"/>
                </a:lnTo>
                <a:lnTo>
                  <a:pt x="1028699" y="66040"/>
                </a:lnTo>
                <a:lnTo>
                  <a:pt x="1029969" y="66040"/>
                </a:lnTo>
                <a:lnTo>
                  <a:pt x="1029969" y="64770"/>
                </a:lnTo>
                <a:close/>
              </a:path>
              <a:path w="1082040" h="147320">
                <a:moveTo>
                  <a:pt x="1031239" y="63500"/>
                </a:moveTo>
                <a:lnTo>
                  <a:pt x="993139" y="63500"/>
                </a:lnTo>
                <a:lnTo>
                  <a:pt x="1017270" y="64770"/>
                </a:lnTo>
                <a:lnTo>
                  <a:pt x="1031239" y="64770"/>
                </a:lnTo>
                <a:lnTo>
                  <a:pt x="1031239" y="63500"/>
                </a:lnTo>
                <a:close/>
              </a:path>
              <a:path w="1082040" h="147320">
                <a:moveTo>
                  <a:pt x="1037589" y="57150"/>
                </a:moveTo>
                <a:lnTo>
                  <a:pt x="1023620" y="57150"/>
                </a:lnTo>
                <a:lnTo>
                  <a:pt x="1019810" y="60960"/>
                </a:lnTo>
                <a:lnTo>
                  <a:pt x="1018539" y="63500"/>
                </a:lnTo>
                <a:lnTo>
                  <a:pt x="1033780" y="63500"/>
                </a:lnTo>
                <a:lnTo>
                  <a:pt x="1033780" y="60960"/>
                </a:lnTo>
                <a:lnTo>
                  <a:pt x="1035049" y="60960"/>
                </a:lnTo>
                <a:lnTo>
                  <a:pt x="1035049" y="59690"/>
                </a:lnTo>
                <a:lnTo>
                  <a:pt x="1036319" y="59690"/>
                </a:lnTo>
                <a:lnTo>
                  <a:pt x="1036319" y="58420"/>
                </a:lnTo>
                <a:lnTo>
                  <a:pt x="1037589" y="58420"/>
                </a:lnTo>
                <a:lnTo>
                  <a:pt x="1037589" y="57150"/>
                </a:lnTo>
                <a:close/>
              </a:path>
              <a:path w="1082040" h="147320">
                <a:moveTo>
                  <a:pt x="1042669" y="52070"/>
                </a:moveTo>
                <a:lnTo>
                  <a:pt x="1028700" y="52070"/>
                </a:lnTo>
                <a:lnTo>
                  <a:pt x="1026160" y="54610"/>
                </a:lnTo>
                <a:lnTo>
                  <a:pt x="1024889" y="57150"/>
                </a:lnTo>
                <a:lnTo>
                  <a:pt x="1040130" y="57150"/>
                </a:lnTo>
                <a:lnTo>
                  <a:pt x="1040130" y="54610"/>
                </a:lnTo>
                <a:lnTo>
                  <a:pt x="1041399" y="54610"/>
                </a:lnTo>
                <a:lnTo>
                  <a:pt x="1041399" y="53340"/>
                </a:lnTo>
                <a:lnTo>
                  <a:pt x="1042669" y="53340"/>
                </a:lnTo>
                <a:lnTo>
                  <a:pt x="1042669" y="52070"/>
                </a:lnTo>
                <a:close/>
              </a:path>
              <a:path w="1082040" h="147320">
                <a:moveTo>
                  <a:pt x="1043939" y="50800"/>
                </a:moveTo>
                <a:lnTo>
                  <a:pt x="1007110" y="50800"/>
                </a:lnTo>
                <a:lnTo>
                  <a:pt x="1029970" y="52070"/>
                </a:lnTo>
                <a:lnTo>
                  <a:pt x="1043939" y="52070"/>
                </a:lnTo>
                <a:lnTo>
                  <a:pt x="1043939" y="50800"/>
                </a:lnTo>
                <a:close/>
              </a:path>
              <a:path w="1082040" h="147320">
                <a:moveTo>
                  <a:pt x="1050289" y="44450"/>
                </a:moveTo>
                <a:lnTo>
                  <a:pt x="1036320" y="44450"/>
                </a:lnTo>
                <a:lnTo>
                  <a:pt x="1032510" y="48260"/>
                </a:lnTo>
                <a:lnTo>
                  <a:pt x="1031239" y="50800"/>
                </a:lnTo>
                <a:lnTo>
                  <a:pt x="1046480" y="50800"/>
                </a:lnTo>
                <a:lnTo>
                  <a:pt x="1046480" y="48260"/>
                </a:lnTo>
                <a:lnTo>
                  <a:pt x="1047750" y="48260"/>
                </a:lnTo>
                <a:lnTo>
                  <a:pt x="1047750" y="46990"/>
                </a:lnTo>
                <a:lnTo>
                  <a:pt x="1049019" y="46990"/>
                </a:lnTo>
                <a:lnTo>
                  <a:pt x="1049019" y="45720"/>
                </a:lnTo>
                <a:lnTo>
                  <a:pt x="1050289" y="45720"/>
                </a:lnTo>
                <a:lnTo>
                  <a:pt x="1050289" y="44450"/>
                </a:lnTo>
                <a:close/>
              </a:path>
              <a:path w="1082040" h="147320">
                <a:moveTo>
                  <a:pt x="1054099" y="38100"/>
                </a:moveTo>
                <a:lnTo>
                  <a:pt x="1017269" y="38100"/>
                </a:lnTo>
                <a:lnTo>
                  <a:pt x="1042670" y="39370"/>
                </a:lnTo>
                <a:lnTo>
                  <a:pt x="1040130" y="40640"/>
                </a:lnTo>
                <a:lnTo>
                  <a:pt x="1038860" y="41910"/>
                </a:lnTo>
                <a:lnTo>
                  <a:pt x="1037589" y="44450"/>
                </a:lnTo>
                <a:lnTo>
                  <a:pt x="1051560" y="44450"/>
                </a:lnTo>
                <a:lnTo>
                  <a:pt x="1051560" y="41910"/>
                </a:lnTo>
                <a:lnTo>
                  <a:pt x="1052830" y="41910"/>
                </a:lnTo>
                <a:lnTo>
                  <a:pt x="1052830" y="40640"/>
                </a:lnTo>
                <a:lnTo>
                  <a:pt x="1054099" y="40640"/>
                </a:lnTo>
                <a:lnTo>
                  <a:pt x="1054099" y="38100"/>
                </a:lnTo>
                <a:close/>
              </a:path>
              <a:path w="1082040" h="147320">
                <a:moveTo>
                  <a:pt x="1059179" y="31750"/>
                </a:moveTo>
                <a:lnTo>
                  <a:pt x="1049020" y="31750"/>
                </a:lnTo>
                <a:lnTo>
                  <a:pt x="1045210" y="35560"/>
                </a:lnTo>
                <a:lnTo>
                  <a:pt x="1043939" y="38100"/>
                </a:lnTo>
                <a:lnTo>
                  <a:pt x="1056639" y="38100"/>
                </a:lnTo>
                <a:lnTo>
                  <a:pt x="1056639" y="35560"/>
                </a:lnTo>
                <a:lnTo>
                  <a:pt x="1057910" y="35560"/>
                </a:lnTo>
                <a:lnTo>
                  <a:pt x="1057909" y="33020"/>
                </a:lnTo>
                <a:lnTo>
                  <a:pt x="1059179" y="33020"/>
                </a:lnTo>
                <a:lnTo>
                  <a:pt x="1059179" y="31750"/>
                </a:lnTo>
                <a:close/>
              </a:path>
              <a:path w="1082040" h="147320">
                <a:moveTo>
                  <a:pt x="1062989" y="26670"/>
                </a:moveTo>
                <a:lnTo>
                  <a:pt x="1054100" y="26670"/>
                </a:lnTo>
                <a:lnTo>
                  <a:pt x="1050289" y="30480"/>
                </a:lnTo>
                <a:lnTo>
                  <a:pt x="1060450" y="30480"/>
                </a:lnTo>
                <a:lnTo>
                  <a:pt x="1060450" y="29210"/>
                </a:lnTo>
                <a:lnTo>
                  <a:pt x="1061720" y="29210"/>
                </a:lnTo>
                <a:lnTo>
                  <a:pt x="1061720" y="27940"/>
                </a:lnTo>
                <a:lnTo>
                  <a:pt x="1062989" y="27940"/>
                </a:lnTo>
                <a:lnTo>
                  <a:pt x="1062989" y="26670"/>
                </a:lnTo>
                <a:close/>
              </a:path>
              <a:path w="1082040" h="147320">
                <a:moveTo>
                  <a:pt x="1066800" y="20320"/>
                </a:moveTo>
                <a:lnTo>
                  <a:pt x="1060450" y="20320"/>
                </a:lnTo>
                <a:lnTo>
                  <a:pt x="1055370" y="26670"/>
                </a:lnTo>
                <a:lnTo>
                  <a:pt x="1065530" y="26670"/>
                </a:lnTo>
                <a:lnTo>
                  <a:pt x="1065530" y="21590"/>
                </a:lnTo>
                <a:lnTo>
                  <a:pt x="1066800" y="21590"/>
                </a:lnTo>
                <a:lnTo>
                  <a:pt x="1066800" y="20320"/>
                </a:lnTo>
                <a:close/>
              </a:path>
              <a:path w="1082040" h="147320">
                <a:moveTo>
                  <a:pt x="1071879" y="13970"/>
                </a:moveTo>
                <a:lnTo>
                  <a:pt x="1066800" y="13970"/>
                </a:lnTo>
                <a:lnTo>
                  <a:pt x="1065530" y="15240"/>
                </a:lnTo>
                <a:lnTo>
                  <a:pt x="1061720" y="20320"/>
                </a:lnTo>
                <a:lnTo>
                  <a:pt x="1069339" y="20320"/>
                </a:lnTo>
                <a:lnTo>
                  <a:pt x="1069339" y="16510"/>
                </a:lnTo>
                <a:lnTo>
                  <a:pt x="1070609" y="16510"/>
                </a:lnTo>
                <a:lnTo>
                  <a:pt x="1070609" y="15240"/>
                </a:lnTo>
                <a:lnTo>
                  <a:pt x="1071879" y="15240"/>
                </a:lnTo>
                <a:lnTo>
                  <a:pt x="1071879" y="13970"/>
                </a:lnTo>
                <a:close/>
              </a:path>
              <a:path w="1082040" h="147320">
                <a:moveTo>
                  <a:pt x="1075689" y="7620"/>
                </a:moveTo>
                <a:lnTo>
                  <a:pt x="1073150" y="7620"/>
                </a:lnTo>
                <a:lnTo>
                  <a:pt x="1068070" y="13970"/>
                </a:lnTo>
                <a:lnTo>
                  <a:pt x="1074419" y="13970"/>
                </a:lnTo>
                <a:lnTo>
                  <a:pt x="1074419" y="8890"/>
                </a:lnTo>
                <a:lnTo>
                  <a:pt x="1075689" y="8890"/>
                </a:lnTo>
                <a:lnTo>
                  <a:pt x="1075689" y="7620"/>
                </a:lnTo>
                <a:close/>
              </a:path>
              <a:path w="1082040" h="147320">
                <a:moveTo>
                  <a:pt x="1078229" y="3810"/>
                </a:moveTo>
                <a:lnTo>
                  <a:pt x="1074420" y="7620"/>
                </a:lnTo>
                <a:lnTo>
                  <a:pt x="1078229" y="7620"/>
                </a:lnTo>
                <a:lnTo>
                  <a:pt x="1078229" y="3810"/>
                </a:lnTo>
                <a:close/>
              </a:path>
              <a:path w="1082040" h="147320">
                <a:moveTo>
                  <a:pt x="1079499" y="2540"/>
                </a:moveTo>
                <a:lnTo>
                  <a:pt x="1078229" y="3810"/>
                </a:lnTo>
                <a:lnTo>
                  <a:pt x="1079499" y="3810"/>
                </a:lnTo>
                <a:lnTo>
                  <a:pt x="1079499" y="2540"/>
                </a:lnTo>
                <a:close/>
              </a:path>
              <a:path w="1082040" h="147320">
                <a:moveTo>
                  <a:pt x="1079499" y="1270"/>
                </a:moveTo>
                <a:lnTo>
                  <a:pt x="1043939" y="1270"/>
                </a:lnTo>
                <a:lnTo>
                  <a:pt x="1079499" y="2540"/>
                </a:lnTo>
                <a:lnTo>
                  <a:pt x="1079499" y="1270"/>
                </a:lnTo>
                <a:close/>
              </a:path>
              <a:path w="1082040" h="147320">
                <a:moveTo>
                  <a:pt x="1082039" y="0"/>
                </a:moveTo>
                <a:lnTo>
                  <a:pt x="1080770" y="1270"/>
                </a:lnTo>
                <a:lnTo>
                  <a:pt x="1082039" y="1270"/>
                </a:lnTo>
                <a:lnTo>
                  <a:pt x="1082039" y="0"/>
                </a:lnTo>
                <a:close/>
              </a:path>
            </a:pathLst>
          </a:custGeom>
          <a:solidFill>
            <a:srgbClr val="0085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bk object 1095"/>
          <p:cNvSpPr/>
          <p:nvPr/>
        </p:nvSpPr>
        <p:spPr>
          <a:xfrm>
            <a:off x="5674359" y="6031229"/>
            <a:ext cx="1183640" cy="575310"/>
          </a:xfrm>
          <a:custGeom>
            <a:avLst/>
            <a:gdLst/>
            <a:ahLst/>
            <a:cxnLst/>
            <a:rect l="l" t="t" r="r" b="b"/>
            <a:pathLst>
              <a:path w="1183640" h="575309">
                <a:moveTo>
                  <a:pt x="210089" y="1270"/>
                </a:moveTo>
                <a:lnTo>
                  <a:pt x="207010" y="1270"/>
                </a:lnTo>
                <a:lnTo>
                  <a:pt x="207010" y="2540"/>
                </a:lnTo>
                <a:lnTo>
                  <a:pt x="208816" y="2540"/>
                </a:lnTo>
                <a:lnTo>
                  <a:pt x="210089" y="1270"/>
                </a:lnTo>
                <a:close/>
              </a:path>
              <a:path w="1183640" h="575309">
                <a:moveTo>
                  <a:pt x="211361" y="0"/>
                </a:moveTo>
                <a:lnTo>
                  <a:pt x="210819" y="0"/>
                </a:lnTo>
                <a:lnTo>
                  <a:pt x="210819" y="540"/>
                </a:lnTo>
                <a:lnTo>
                  <a:pt x="211361" y="0"/>
                </a:lnTo>
                <a:close/>
              </a:path>
              <a:path w="1183640" h="575309">
                <a:moveTo>
                  <a:pt x="208816" y="2540"/>
                </a:moveTo>
                <a:lnTo>
                  <a:pt x="204469" y="2540"/>
                </a:lnTo>
                <a:lnTo>
                  <a:pt x="204469" y="3810"/>
                </a:lnTo>
                <a:lnTo>
                  <a:pt x="201929" y="3810"/>
                </a:lnTo>
                <a:lnTo>
                  <a:pt x="201929" y="5080"/>
                </a:lnTo>
                <a:lnTo>
                  <a:pt x="206271" y="5080"/>
                </a:lnTo>
                <a:lnTo>
                  <a:pt x="208816" y="2540"/>
                </a:lnTo>
                <a:close/>
              </a:path>
              <a:path w="1183640" h="575309">
                <a:moveTo>
                  <a:pt x="206271" y="5080"/>
                </a:moveTo>
                <a:lnTo>
                  <a:pt x="199389" y="5080"/>
                </a:lnTo>
                <a:lnTo>
                  <a:pt x="199389" y="6350"/>
                </a:lnTo>
                <a:lnTo>
                  <a:pt x="195579" y="6350"/>
                </a:lnTo>
                <a:lnTo>
                  <a:pt x="195579" y="7620"/>
                </a:lnTo>
                <a:lnTo>
                  <a:pt x="193039" y="7620"/>
                </a:lnTo>
                <a:lnTo>
                  <a:pt x="193039" y="8890"/>
                </a:lnTo>
                <a:lnTo>
                  <a:pt x="202454" y="8890"/>
                </a:lnTo>
                <a:lnTo>
                  <a:pt x="206271" y="5080"/>
                </a:lnTo>
                <a:close/>
              </a:path>
              <a:path w="1183640" h="575309">
                <a:moveTo>
                  <a:pt x="202454" y="8890"/>
                </a:moveTo>
                <a:lnTo>
                  <a:pt x="190500" y="8890"/>
                </a:lnTo>
                <a:lnTo>
                  <a:pt x="190500" y="10160"/>
                </a:lnTo>
                <a:lnTo>
                  <a:pt x="187960" y="10160"/>
                </a:lnTo>
                <a:lnTo>
                  <a:pt x="187960" y="11430"/>
                </a:lnTo>
                <a:lnTo>
                  <a:pt x="199909" y="11430"/>
                </a:lnTo>
                <a:lnTo>
                  <a:pt x="202454" y="8890"/>
                </a:lnTo>
                <a:close/>
              </a:path>
              <a:path w="1183640" h="575309">
                <a:moveTo>
                  <a:pt x="10312" y="200660"/>
                </a:moveTo>
                <a:lnTo>
                  <a:pt x="1269" y="200660"/>
                </a:lnTo>
                <a:lnTo>
                  <a:pt x="1269" y="207010"/>
                </a:lnTo>
                <a:lnTo>
                  <a:pt x="0" y="207010"/>
                </a:lnTo>
                <a:lnTo>
                  <a:pt x="0" y="212090"/>
                </a:lnTo>
                <a:lnTo>
                  <a:pt x="5222" y="207010"/>
                </a:lnTo>
                <a:lnTo>
                  <a:pt x="10312" y="200660"/>
                </a:lnTo>
                <a:close/>
              </a:path>
              <a:path w="1183640" h="575309">
                <a:moveTo>
                  <a:pt x="15402" y="195580"/>
                </a:moveTo>
                <a:lnTo>
                  <a:pt x="2539" y="195580"/>
                </a:lnTo>
                <a:lnTo>
                  <a:pt x="2539" y="200660"/>
                </a:lnTo>
                <a:lnTo>
                  <a:pt x="11585" y="200660"/>
                </a:lnTo>
                <a:lnTo>
                  <a:pt x="15402" y="195580"/>
                </a:lnTo>
                <a:close/>
              </a:path>
              <a:path w="1183640" h="575309">
                <a:moveTo>
                  <a:pt x="21764" y="189230"/>
                </a:moveTo>
                <a:lnTo>
                  <a:pt x="6350" y="189230"/>
                </a:lnTo>
                <a:lnTo>
                  <a:pt x="6350" y="190500"/>
                </a:lnTo>
                <a:lnTo>
                  <a:pt x="5079" y="190500"/>
                </a:lnTo>
                <a:lnTo>
                  <a:pt x="5079" y="194310"/>
                </a:lnTo>
                <a:lnTo>
                  <a:pt x="16674" y="194310"/>
                </a:lnTo>
                <a:lnTo>
                  <a:pt x="21764" y="189230"/>
                </a:lnTo>
                <a:close/>
              </a:path>
              <a:path w="1183640" h="575309">
                <a:moveTo>
                  <a:pt x="11429" y="181610"/>
                </a:moveTo>
                <a:lnTo>
                  <a:pt x="10160" y="181610"/>
                </a:lnTo>
                <a:lnTo>
                  <a:pt x="10160" y="184150"/>
                </a:lnTo>
                <a:lnTo>
                  <a:pt x="8889" y="184150"/>
                </a:lnTo>
                <a:lnTo>
                  <a:pt x="8889" y="187960"/>
                </a:lnTo>
                <a:lnTo>
                  <a:pt x="23037" y="187960"/>
                </a:lnTo>
                <a:lnTo>
                  <a:pt x="28127" y="182880"/>
                </a:lnTo>
                <a:lnTo>
                  <a:pt x="11429" y="182880"/>
                </a:lnTo>
                <a:lnTo>
                  <a:pt x="11429" y="181610"/>
                </a:lnTo>
                <a:close/>
              </a:path>
              <a:path w="1183640" h="575309">
                <a:moveTo>
                  <a:pt x="15239" y="175260"/>
                </a:moveTo>
                <a:lnTo>
                  <a:pt x="13969" y="175260"/>
                </a:lnTo>
                <a:lnTo>
                  <a:pt x="13969" y="177800"/>
                </a:lnTo>
                <a:lnTo>
                  <a:pt x="12700" y="177800"/>
                </a:lnTo>
                <a:lnTo>
                  <a:pt x="12700" y="181610"/>
                </a:lnTo>
                <a:lnTo>
                  <a:pt x="30671" y="181610"/>
                </a:lnTo>
                <a:lnTo>
                  <a:pt x="34489" y="176530"/>
                </a:lnTo>
                <a:lnTo>
                  <a:pt x="15239" y="176530"/>
                </a:lnTo>
                <a:lnTo>
                  <a:pt x="15239" y="175260"/>
                </a:lnTo>
                <a:close/>
              </a:path>
              <a:path w="1183640" h="575309">
                <a:moveTo>
                  <a:pt x="40851" y="170180"/>
                </a:moveTo>
                <a:lnTo>
                  <a:pt x="16510" y="170180"/>
                </a:lnTo>
                <a:lnTo>
                  <a:pt x="16510" y="175260"/>
                </a:lnTo>
                <a:lnTo>
                  <a:pt x="35761" y="175260"/>
                </a:lnTo>
                <a:lnTo>
                  <a:pt x="40851" y="170180"/>
                </a:lnTo>
                <a:close/>
              </a:path>
              <a:path w="1183640" h="575309">
                <a:moveTo>
                  <a:pt x="19050" y="168910"/>
                </a:moveTo>
                <a:lnTo>
                  <a:pt x="17779" y="168910"/>
                </a:lnTo>
                <a:lnTo>
                  <a:pt x="17779" y="170180"/>
                </a:lnTo>
                <a:lnTo>
                  <a:pt x="19050" y="170180"/>
                </a:lnTo>
                <a:lnTo>
                  <a:pt x="19050" y="168910"/>
                </a:lnTo>
                <a:close/>
              </a:path>
              <a:path w="1183640" h="575309">
                <a:moveTo>
                  <a:pt x="47213" y="163830"/>
                </a:moveTo>
                <a:lnTo>
                  <a:pt x="20319" y="163830"/>
                </a:lnTo>
                <a:lnTo>
                  <a:pt x="20319" y="168910"/>
                </a:lnTo>
                <a:lnTo>
                  <a:pt x="42124" y="168910"/>
                </a:lnTo>
                <a:lnTo>
                  <a:pt x="47213" y="163830"/>
                </a:lnTo>
                <a:close/>
              </a:path>
              <a:path w="1183640" h="575309">
                <a:moveTo>
                  <a:pt x="54848" y="156210"/>
                </a:moveTo>
                <a:lnTo>
                  <a:pt x="25400" y="156210"/>
                </a:lnTo>
                <a:lnTo>
                  <a:pt x="25400" y="157480"/>
                </a:lnTo>
                <a:lnTo>
                  <a:pt x="24129" y="157480"/>
                </a:lnTo>
                <a:lnTo>
                  <a:pt x="24129" y="162560"/>
                </a:lnTo>
                <a:lnTo>
                  <a:pt x="49758" y="162560"/>
                </a:lnTo>
                <a:lnTo>
                  <a:pt x="53576" y="157480"/>
                </a:lnTo>
                <a:lnTo>
                  <a:pt x="54848" y="156210"/>
                </a:lnTo>
                <a:close/>
              </a:path>
              <a:path w="1183640" h="575309">
                <a:moveTo>
                  <a:pt x="61211" y="149860"/>
                </a:moveTo>
                <a:lnTo>
                  <a:pt x="29210" y="149860"/>
                </a:lnTo>
                <a:lnTo>
                  <a:pt x="29210" y="151130"/>
                </a:lnTo>
                <a:lnTo>
                  <a:pt x="27939" y="151130"/>
                </a:lnTo>
                <a:lnTo>
                  <a:pt x="27939" y="152400"/>
                </a:lnTo>
                <a:lnTo>
                  <a:pt x="26669" y="152400"/>
                </a:lnTo>
                <a:lnTo>
                  <a:pt x="26669" y="156210"/>
                </a:lnTo>
                <a:lnTo>
                  <a:pt x="56121" y="156210"/>
                </a:lnTo>
                <a:lnTo>
                  <a:pt x="59938" y="151130"/>
                </a:lnTo>
                <a:lnTo>
                  <a:pt x="61211" y="149860"/>
                </a:lnTo>
                <a:close/>
              </a:path>
              <a:path w="1183640" h="575309">
                <a:moveTo>
                  <a:pt x="33019" y="143510"/>
                </a:moveTo>
                <a:lnTo>
                  <a:pt x="31750" y="143510"/>
                </a:lnTo>
                <a:lnTo>
                  <a:pt x="31750" y="146050"/>
                </a:lnTo>
                <a:lnTo>
                  <a:pt x="30479" y="146050"/>
                </a:lnTo>
                <a:lnTo>
                  <a:pt x="30479" y="149860"/>
                </a:lnTo>
                <a:lnTo>
                  <a:pt x="62483" y="149860"/>
                </a:lnTo>
                <a:lnTo>
                  <a:pt x="65028" y="146050"/>
                </a:lnTo>
                <a:lnTo>
                  <a:pt x="66300" y="144780"/>
                </a:lnTo>
                <a:lnTo>
                  <a:pt x="33019" y="144780"/>
                </a:lnTo>
                <a:lnTo>
                  <a:pt x="33019" y="143510"/>
                </a:lnTo>
                <a:close/>
              </a:path>
              <a:path w="1183640" h="575309">
                <a:moveTo>
                  <a:pt x="36829" y="137160"/>
                </a:moveTo>
                <a:lnTo>
                  <a:pt x="35560" y="137160"/>
                </a:lnTo>
                <a:lnTo>
                  <a:pt x="35560" y="139700"/>
                </a:lnTo>
                <a:lnTo>
                  <a:pt x="34289" y="139700"/>
                </a:lnTo>
                <a:lnTo>
                  <a:pt x="34289" y="143510"/>
                </a:lnTo>
                <a:lnTo>
                  <a:pt x="68845" y="143510"/>
                </a:lnTo>
                <a:lnTo>
                  <a:pt x="71390" y="139700"/>
                </a:lnTo>
                <a:lnTo>
                  <a:pt x="72663" y="138430"/>
                </a:lnTo>
                <a:lnTo>
                  <a:pt x="36829" y="138430"/>
                </a:lnTo>
                <a:lnTo>
                  <a:pt x="36829" y="137160"/>
                </a:lnTo>
                <a:close/>
              </a:path>
              <a:path w="1183640" h="575309">
                <a:moveTo>
                  <a:pt x="79025" y="132080"/>
                </a:moveTo>
                <a:lnTo>
                  <a:pt x="38100" y="132080"/>
                </a:lnTo>
                <a:lnTo>
                  <a:pt x="38100" y="137160"/>
                </a:lnTo>
                <a:lnTo>
                  <a:pt x="75208" y="137160"/>
                </a:lnTo>
                <a:lnTo>
                  <a:pt x="79025" y="132080"/>
                </a:lnTo>
                <a:close/>
              </a:path>
              <a:path w="1183640" h="575309">
                <a:moveTo>
                  <a:pt x="40639" y="130810"/>
                </a:moveTo>
                <a:lnTo>
                  <a:pt x="39369" y="130810"/>
                </a:lnTo>
                <a:lnTo>
                  <a:pt x="39369" y="132080"/>
                </a:lnTo>
                <a:lnTo>
                  <a:pt x="40639" y="132080"/>
                </a:lnTo>
                <a:lnTo>
                  <a:pt x="40639" y="130810"/>
                </a:lnTo>
                <a:close/>
              </a:path>
              <a:path w="1183640" h="575309">
                <a:moveTo>
                  <a:pt x="85387" y="125730"/>
                </a:moveTo>
                <a:lnTo>
                  <a:pt x="44450" y="125730"/>
                </a:lnTo>
                <a:lnTo>
                  <a:pt x="44450" y="127000"/>
                </a:lnTo>
                <a:lnTo>
                  <a:pt x="43179" y="127000"/>
                </a:lnTo>
                <a:lnTo>
                  <a:pt x="43179" y="130810"/>
                </a:lnTo>
                <a:lnTo>
                  <a:pt x="81570" y="130810"/>
                </a:lnTo>
                <a:lnTo>
                  <a:pt x="84115" y="127000"/>
                </a:lnTo>
                <a:lnTo>
                  <a:pt x="85387" y="125730"/>
                </a:lnTo>
                <a:close/>
              </a:path>
              <a:path w="1183640" h="575309">
                <a:moveTo>
                  <a:pt x="46989" y="124460"/>
                </a:moveTo>
                <a:lnTo>
                  <a:pt x="45719" y="124460"/>
                </a:lnTo>
                <a:lnTo>
                  <a:pt x="45719" y="125730"/>
                </a:lnTo>
                <a:lnTo>
                  <a:pt x="46989" y="125730"/>
                </a:lnTo>
                <a:lnTo>
                  <a:pt x="46989" y="124460"/>
                </a:lnTo>
                <a:close/>
              </a:path>
              <a:path w="1183640" h="575309">
                <a:moveTo>
                  <a:pt x="91750" y="119380"/>
                </a:moveTo>
                <a:lnTo>
                  <a:pt x="50800" y="119380"/>
                </a:lnTo>
                <a:lnTo>
                  <a:pt x="50800" y="120650"/>
                </a:lnTo>
                <a:lnTo>
                  <a:pt x="49529" y="120650"/>
                </a:lnTo>
                <a:lnTo>
                  <a:pt x="49529" y="124460"/>
                </a:lnTo>
                <a:lnTo>
                  <a:pt x="87932" y="124460"/>
                </a:lnTo>
                <a:lnTo>
                  <a:pt x="90477" y="120650"/>
                </a:lnTo>
                <a:lnTo>
                  <a:pt x="91750" y="119380"/>
                </a:lnTo>
                <a:close/>
              </a:path>
              <a:path w="1183640" h="575309">
                <a:moveTo>
                  <a:pt x="98112" y="113030"/>
                </a:moveTo>
                <a:lnTo>
                  <a:pt x="57150" y="113030"/>
                </a:lnTo>
                <a:lnTo>
                  <a:pt x="57150" y="114300"/>
                </a:lnTo>
                <a:lnTo>
                  <a:pt x="55879" y="114300"/>
                </a:lnTo>
                <a:lnTo>
                  <a:pt x="55879" y="116840"/>
                </a:lnTo>
                <a:lnTo>
                  <a:pt x="54610" y="116840"/>
                </a:lnTo>
                <a:lnTo>
                  <a:pt x="54610" y="119380"/>
                </a:lnTo>
                <a:lnTo>
                  <a:pt x="93022" y="119380"/>
                </a:lnTo>
                <a:lnTo>
                  <a:pt x="94295" y="116840"/>
                </a:lnTo>
                <a:lnTo>
                  <a:pt x="98112" y="113030"/>
                </a:lnTo>
                <a:close/>
              </a:path>
              <a:path w="1183640" h="575309">
                <a:moveTo>
                  <a:pt x="104474" y="106680"/>
                </a:moveTo>
                <a:lnTo>
                  <a:pt x="63500" y="106680"/>
                </a:lnTo>
                <a:lnTo>
                  <a:pt x="63500" y="107950"/>
                </a:lnTo>
                <a:lnTo>
                  <a:pt x="62229" y="107950"/>
                </a:lnTo>
                <a:lnTo>
                  <a:pt x="62229" y="110490"/>
                </a:lnTo>
                <a:lnTo>
                  <a:pt x="60960" y="110490"/>
                </a:lnTo>
                <a:lnTo>
                  <a:pt x="60960" y="113030"/>
                </a:lnTo>
                <a:lnTo>
                  <a:pt x="99384" y="113030"/>
                </a:lnTo>
                <a:lnTo>
                  <a:pt x="100657" y="110490"/>
                </a:lnTo>
                <a:lnTo>
                  <a:pt x="104474" y="106680"/>
                </a:lnTo>
                <a:close/>
              </a:path>
              <a:path w="1183640" h="575309">
                <a:moveTo>
                  <a:pt x="110837" y="100330"/>
                </a:moveTo>
                <a:lnTo>
                  <a:pt x="68579" y="100330"/>
                </a:lnTo>
                <a:lnTo>
                  <a:pt x="68579" y="101600"/>
                </a:lnTo>
                <a:lnTo>
                  <a:pt x="67310" y="101600"/>
                </a:lnTo>
                <a:lnTo>
                  <a:pt x="67310" y="106680"/>
                </a:lnTo>
                <a:lnTo>
                  <a:pt x="105747" y="106680"/>
                </a:lnTo>
                <a:lnTo>
                  <a:pt x="109564" y="101600"/>
                </a:lnTo>
                <a:lnTo>
                  <a:pt x="110837" y="100330"/>
                </a:lnTo>
                <a:close/>
              </a:path>
              <a:path w="1183640" h="575309">
                <a:moveTo>
                  <a:pt x="115570" y="95250"/>
                </a:moveTo>
                <a:lnTo>
                  <a:pt x="73660" y="95250"/>
                </a:lnTo>
                <a:lnTo>
                  <a:pt x="73660" y="97790"/>
                </a:lnTo>
                <a:lnTo>
                  <a:pt x="72389" y="97790"/>
                </a:lnTo>
                <a:lnTo>
                  <a:pt x="72389" y="100330"/>
                </a:lnTo>
                <a:lnTo>
                  <a:pt x="112109" y="100330"/>
                </a:lnTo>
                <a:lnTo>
                  <a:pt x="113381" y="97790"/>
                </a:lnTo>
                <a:lnTo>
                  <a:pt x="115570" y="96520"/>
                </a:lnTo>
                <a:lnTo>
                  <a:pt x="115570" y="95250"/>
                </a:lnTo>
                <a:close/>
              </a:path>
              <a:path w="1183640" h="575309">
                <a:moveTo>
                  <a:pt x="116839" y="93980"/>
                </a:moveTo>
                <a:lnTo>
                  <a:pt x="74929" y="93980"/>
                </a:lnTo>
                <a:lnTo>
                  <a:pt x="74929" y="95250"/>
                </a:lnTo>
                <a:lnTo>
                  <a:pt x="116839" y="95250"/>
                </a:lnTo>
                <a:lnTo>
                  <a:pt x="116839" y="93980"/>
                </a:lnTo>
                <a:close/>
              </a:path>
              <a:path w="1183640" h="575309">
                <a:moveTo>
                  <a:pt x="121919" y="87630"/>
                </a:moveTo>
                <a:lnTo>
                  <a:pt x="81279" y="87630"/>
                </a:lnTo>
                <a:lnTo>
                  <a:pt x="81279" y="88900"/>
                </a:lnTo>
                <a:lnTo>
                  <a:pt x="80010" y="88900"/>
                </a:lnTo>
                <a:lnTo>
                  <a:pt x="80010" y="91440"/>
                </a:lnTo>
                <a:lnTo>
                  <a:pt x="78739" y="91440"/>
                </a:lnTo>
                <a:lnTo>
                  <a:pt x="78739" y="93980"/>
                </a:lnTo>
                <a:lnTo>
                  <a:pt x="118471" y="93980"/>
                </a:lnTo>
                <a:lnTo>
                  <a:pt x="119744" y="91440"/>
                </a:lnTo>
                <a:lnTo>
                  <a:pt x="121920" y="90170"/>
                </a:lnTo>
                <a:lnTo>
                  <a:pt x="121919" y="87630"/>
                </a:lnTo>
                <a:close/>
              </a:path>
              <a:path w="1183640" h="575309">
                <a:moveTo>
                  <a:pt x="125729" y="85090"/>
                </a:moveTo>
                <a:lnTo>
                  <a:pt x="85089" y="85090"/>
                </a:lnTo>
                <a:lnTo>
                  <a:pt x="85089" y="87630"/>
                </a:lnTo>
                <a:lnTo>
                  <a:pt x="124834" y="87630"/>
                </a:lnTo>
                <a:lnTo>
                  <a:pt x="125729" y="86360"/>
                </a:lnTo>
                <a:lnTo>
                  <a:pt x="125729" y="85090"/>
                </a:lnTo>
                <a:close/>
              </a:path>
              <a:path w="1183640" h="575309">
                <a:moveTo>
                  <a:pt x="127000" y="82550"/>
                </a:moveTo>
                <a:lnTo>
                  <a:pt x="86360" y="82550"/>
                </a:lnTo>
                <a:lnTo>
                  <a:pt x="86360" y="85090"/>
                </a:lnTo>
                <a:lnTo>
                  <a:pt x="127000" y="85090"/>
                </a:lnTo>
                <a:lnTo>
                  <a:pt x="127000" y="82550"/>
                </a:lnTo>
                <a:close/>
              </a:path>
              <a:path w="1183640" h="575309">
                <a:moveTo>
                  <a:pt x="129539" y="81280"/>
                </a:moveTo>
                <a:lnTo>
                  <a:pt x="87629" y="81280"/>
                </a:lnTo>
                <a:lnTo>
                  <a:pt x="87629" y="82550"/>
                </a:lnTo>
                <a:lnTo>
                  <a:pt x="129539" y="82550"/>
                </a:lnTo>
                <a:lnTo>
                  <a:pt x="129539" y="81280"/>
                </a:lnTo>
                <a:close/>
              </a:path>
              <a:path w="1183640" h="575309">
                <a:moveTo>
                  <a:pt x="136286" y="74930"/>
                </a:moveTo>
                <a:lnTo>
                  <a:pt x="93979" y="74930"/>
                </a:lnTo>
                <a:lnTo>
                  <a:pt x="93979" y="76200"/>
                </a:lnTo>
                <a:lnTo>
                  <a:pt x="92710" y="76200"/>
                </a:lnTo>
                <a:lnTo>
                  <a:pt x="92710" y="78740"/>
                </a:lnTo>
                <a:lnTo>
                  <a:pt x="91439" y="78740"/>
                </a:lnTo>
                <a:lnTo>
                  <a:pt x="91439" y="81280"/>
                </a:lnTo>
                <a:lnTo>
                  <a:pt x="131196" y="81280"/>
                </a:lnTo>
                <a:lnTo>
                  <a:pt x="132468" y="78740"/>
                </a:lnTo>
                <a:lnTo>
                  <a:pt x="136286" y="74930"/>
                </a:lnTo>
                <a:close/>
              </a:path>
              <a:path w="1183640" h="575309">
                <a:moveTo>
                  <a:pt x="142648" y="68580"/>
                </a:moveTo>
                <a:lnTo>
                  <a:pt x="102869" y="68580"/>
                </a:lnTo>
                <a:lnTo>
                  <a:pt x="102869" y="69850"/>
                </a:lnTo>
                <a:lnTo>
                  <a:pt x="100329" y="69850"/>
                </a:lnTo>
                <a:lnTo>
                  <a:pt x="100329" y="72390"/>
                </a:lnTo>
                <a:lnTo>
                  <a:pt x="99060" y="72390"/>
                </a:lnTo>
                <a:lnTo>
                  <a:pt x="99060" y="74930"/>
                </a:lnTo>
                <a:lnTo>
                  <a:pt x="137558" y="74930"/>
                </a:lnTo>
                <a:lnTo>
                  <a:pt x="138831" y="72390"/>
                </a:lnTo>
                <a:lnTo>
                  <a:pt x="142648" y="68580"/>
                </a:lnTo>
                <a:close/>
              </a:path>
              <a:path w="1183640" h="575309">
                <a:moveTo>
                  <a:pt x="149010" y="62230"/>
                </a:moveTo>
                <a:lnTo>
                  <a:pt x="110489" y="62230"/>
                </a:lnTo>
                <a:lnTo>
                  <a:pt x="110489" y="63500"/>
                </a:lnTo>
                <a:lnTo>
                  <a:pt x="109219" y="63500"/>
                </a:lnTo>
                <a:lnTo>
                  <a:pt x="109219" y="66040"/>
                </a:lnTo>
                <a:lnTo>
                  <a:pt x="107950" y="66040"/>
                </a:lnTo>
                <a:lnTo>
                  <a:pt x="107950" y="68580"/>
                </a:lnTo>
                <a:lnTo>
                  <a:pt x="143921" y="68580"/>
                </a:lnTo>
                <a:lnTo>
                  <a:pt x="145193" y="66040"/>
                </a:lnTo>
                <a:lnTo>
                  <a:pt x="149010" y="62230"/>
                </a:lnTo>
                <a:close/>
              </a:path>
              <a:path w="1183640" h="575309">
                <a:moveTo>
                  <a:pt x="155373" y="55880"/>
                </a:moveTo>
                <a:lnTo>
                  <a:pt x="119379" y="55880"/>
                </a:lnTo>
                <a:lnTo>
                  <a:pt x="119379" y="57150"/>
                </a:lnTo>
                <a:lnTo>
                  <a:pt x="118110" y="57150"/>
                </a:lnTo>
                <a:lnTo>
                  <a:pt x="118110" y="58420"/>
                </a:lnTo>
                <a:lnTo>
                  <a:pt x="115569" y="58420"/>
                </a:lnTo>
                <a:lnTo>
                  <a:pt x="115569" y="62230"/>
                </a:lnTo>
                <a:lnTo>
                  <a:pt x="150283" y="62230"/>
                </a:lnTo>
                <a:lnTo>
                  <a:pt x="152828" y="58420"/>
                </a:lnTo>
                <a:lnTo>
                  <a:pt x="155373" y="55880"/>
                </a:lnTo>
                <a:close/>
              </a:path>
              <a:path w="1183640" h="575309">
                <a:moveTo>
                  <a:pt x="161735" y="49530"/>
                </a:moveTo>
                <a:lnTo>
                  <a:pt x="128269" y="49530"/>
                </a:lnTo>
                <a:lnTo>
                  <a:pt x="128269" y="50800"/>
                </a:lnTo>
                <a:lnTo>
                  <a:pt x="127000" y="50800"/>
                </a:lnTo>
                <a:lnTo>
                  <a:pt x="127000" y="52070"/>
                </a:lnTo>
                <a:lnTo>
                  <a:pt x="124460" y="52070"/>
                </a:lnTo>
                <a:lnTo>
                  <a:pt x="124460" y="55880"/>
                </a:lnTo>
                <a:lnTo>
                  <a:pt x="156645" y="55880"/>
                </a:lnTo>
                <a:lnTo>
                  <a:pt x="159190" y="52070"/>
                </a:lnTo>
                <a:lnTo>
                  <a:pt x="161735" y="49530"/>
                </a:lnTo>
                <a:close/>
              </a:path>
              <a:path w="1183640" h="575309">
                <a:moveTo>
                  <a:pt x="168097" y="43180"/>
                </a:moveTo>
                <a:lnTo>
                  <a:pt x="137160" y="43180"/>
                </a:lnTo>
                <a:lnTo>
                  <a:pt x="137160" y="44450"/>
                </a:lnTo>
                <a:lnTo>
                  <a:pt x="134619" y="44450"/>
                </a:lnTo>
                <a:lnTo>
                  <a:pt x="134619" y="45720"/>
                </a:lnTo>
                <a:lnTo>
                  <a:pt x="133350" y="45720"/>
                </a:lnTo>
                <a:lnTo>
                  <a:pt x="133350" y="49530"/>
                </a:lnTo>
                <a:lnTo>
                  <a:pt x="163007" y="49530"/>
                </a:lnTo>
                <a:lnTo>
                  <a:pt x="165552" y="45720"/>
                </a:lnTo>
                <a:lnTo>
                  <a:pt x="168097" y="43180"/>
                </a:lnTo>
                <a:close/>
              </a:path>
              <a:path w="1183640" h="575309">
                <a:moveTo>
                  <a:pt x="174460" y="36830"/>
                </a:moveTo>
                <a:lnTo>
                  <a:pt x="144779" y="36830"/>
                </a:lnTo>
                <a:lnTo>
                  <a:pt x="144779" y="38100"/>
                </a:lnTo>
                <a:lnTo>
                  <a:pt x="143510" y="38100"/>
                </a:lnTo>
                <a:lnTo>
                  <a:pt x="143510" y="39370"/>
                </a:lnTo>
                <a:lnTo>
                  <a:pt x="142239" y="39370"/>
                </a:lnTo>
                <a:lnTo>
                  <a:pt x="142239" y="43180"/>
                </a:lnTo>
                <a:lnTo>
                  <a:pt x="169370" y="43180"/>
                </a:lnTo>
                <a:lnTo>
                  <a:pt x="171915" y="39370"/>
                </a:lnTo>
                <a:lnTo>
                  <a:pt x="174460" y="36830"/>
                </a:lnTo>
                <a:close/>
              </a:path>
              <a:path w="1183640" h="575309">
                <a:moveTo>
                  <a:pt x="179549" y="31750"/>
                </a:moveTo>
                <a:lnTo>
                  <a:pt x="152400" y="31750"/>
                </a:lnTo>
                <a:lnTo>
                  <a:pt x="152400" y="33020"/>
                </a:lnTo>
                <a:lnTo>
                  <a:pt x="151129" y="33020"/>
                </a:lnTo>
                <a:lnTo>
                  <a:pt x="151129" y="36830"/>
                </a:lnTo>
                <a:lnTo>
                  <a:pt x="175732" y="36830"/>
                </a:lnTo>
                <a:lnTo>
                  <a:pt x="178277" y="33020"/>
                </a:lnTo>
                <a:lnTo>
                  <a:pt x="179549" y="31750"/>
                </a:lnTo>
                <a:close/>
              </a:path>
              <a:path w="1183640" h="575309">
                <a:moveTo>
                  <a:pt x="208279" y="31750"/>
                </a:moveTo>
                <a:lnTo>
                  <a:pt x="180186" y="31750"/>
                </a:lnTo>
                <a:lnTo>
                  <a:pt x="179549" y="33020"/>
                </a:lnTo>
                <a:lnTo>
                  <a:pt x="208279" y="31853"/>
                </a:lnTo>
                <a:close/>
              </a:path>
              <a:path w="1183640" h="575309">
                <a:moveTo>
                  <a:pt x="210819" y="31750"/>
                </a:moveTo>
                <a:lnTo>
                  <a:pt x="208279" y="31750"/>
                </a:lnTo>
                <a:lnTo>
                  <a:pt x="210819" y="31750"/>
                </a:lnTo>
                <a:close/>
              </a:path>
              <a:path w="1183640" h="575309">
                <a:moveTo>
                  <a:pt x="180822" y="30480"/>
                </a:moveTo>
                <a:lnTo>
                  <a:pt x="153669" y="30480"/>
                </a:lnTo>
                <a:lnTo>
                  <a:pt x="153669" y="31750"/>
                </a:lnTo>
                <a:lnTo>
                  <a:pt x="180186" y="31750"/>
                </a:lnTo>
                <a:lnTo>
                  <a:pt x="180822" y="30480"/>
                </a:lnTo>
                <a:close/>
              </a:path>
              <a:path w="1183640" h="575309">
                <a:moveTo>
                  <a:pt x="187184" y="24130"/>
                </a:moveTo>
                <a:lnTo>
                  <a:pt x="162560" y="24130"/>
                </a:lnTo>
                <a:lnTo>
                  <a:pt x="162560" y="25400"/>
                </a:lnTo>
                <a:lnTo>
                  <a:pt x="161289" y="25400"/>
                </a:lnTo>
                <a:lnTo>
                  <a:pt x="161289" y="26670"/>
                </a:lnTo>
                <a:lnTo>
                  <a:pt x="158750" y="26670"/>
                </a:lnTo>
                <a:lnTo>
                  <a:pt x="158750" y="30480"/>
                </a:lnTo>
                <a:lnTo>
                  <a:pt x="182094" y="30480"/>
                </a:lnTo>
                <a:lnTo>
                  <a:pt x="184639" y="26670"/>
                </a:lnTo>
                <a:lnTo>
                  <a:pt x="187184" y="24130"/>
                </a:lnTo>
                <a:close/>
              </a:path>
              <a:path w="1183640" h="575309">
                <a:moveTo>
                  <a:pt x="193547" y="17780"/>
                </a:moveTo>
                <a:lnTo>
                  <a:pt x="171450" y="17780"/>
                </a:lnTo>
                <a:lnTo>
                  <a:pt x="171450" y="19050"/>
                </a:lnTo>
                <a:lnTo>
                  <a:pt x="168910" y="19050"/>
                </a:lnTo>
                <a:lnTo>
                  <a:pt x="168910" y="20320"/>
                </a:lnTo>
                <a:lnTo>
                  <a:pt x="167639" y="20320"/>
                </a:lnTo>
                <a:lnTo>
                  <a:pt x="167639" y="24130"/>
                </a:lnTo>
                <a:lnTo>
                  <a:pt x="188457" y="24130"/>
                </a:lnTo>
                <a:lnTo>
                  <a:pt x="191002" y="20320"/>
                </a:lnTo>
                <a:lnTo>
                  <a:pt x="193547" y="17780"/>
                </a:lnTo>
                <a:close/>
              </a:path>
              <a:path w="1183640" h="575309">
                <a:moveTo>
                  <a:pt x="197364" y="13970"/>
                </a:moveTo>
                <a:lnTo>
                  <a:pt x="179069" y="13970"/>
                </a:lnTo>
                <a:lnTo>
                  <a:pt x="179069" y="17780"/>
                </a:lnTo>
                <a:lnTo>
                  <a:pt x="194819" y="17780"/>
                </a:lnTo>
                <a:lnTo>
                  <a:pt x="197364" y="13970"/>
                </a:lnTo>
                <a:close/>
              </a:path>
              <a:path w="1183640" h="575309">
                <a:moveTo>
                  <a:pt x="955039" y="571500"/>
                </a:moveTo>
                <a:lnTo>
                  <a:pt x="952499" y="571500"/>
                </a:lnTo>
                <a:lnTo>
                  <a:pt x="949960" y="575310"/>
                </a:lnTo>
                <a:lnTo>
                  <a:pt x="955039" y="575310"/>
                </a:lnTo>
                <a:lnTo>
                  <a:pt x="955039" y="571500"/>
                </a:lnTo>
                <a:close/>
              </a:path>
              <a:path w="1183640" h="575309">
                <a:moveTo>
                  <a:pt x="963930" y="568960"/>
                </a:moveTo>
                <a:lnTo>
                  <a:pt x="955039" y="568960"/>
                </a:lnTo>
                <a:lnTo>
                  <a:pt x="953769" y="570230"/>
                </a:lnTo>
                <a:lnTo>
                  <a:pt x="958850" y="570230"/>
                </a:lnTo>
                <a:lnTo>
                  <a:pt x="958850" y="571500"/>
                </a:lnTo>
                <a:lnTo>
                  <a:pt x="963930" y="571500"/>
                </a:lnTo>
                <a:lnTo>
                  <a:pt x="963930" y="568960"/>
                </a:lnTo>
                <a:close/>
              </a:path>
              <a:path w="1183640" h="575309">
                <a:moveTo>
                  <a:pt x="971550" y="565150"/>
                </a:moveTo>
                <a:lnTo>
                  <a:pt x="958849" y="565150"/>
                </a:lnTo>
                <a:lnTo>
                  <a:pt x="956310" y="568960"/>
                </a:lnTo>
                <a:lnTo>
                  <a:pt x="971550" y="568960"/>
                </a:lnTo>
                <a:lnTo>
                  <a:pt x="971550" y="565150"/>
                </a:lnTo>
                <a:close/>
              </a:path>
              <a:path w="1183640" h="575309">
                <a:moveTo>
                  <a:pt x="976629" y="562610"/>
                </a:moveTo>
                <a:lnTo>
                  <a:pt x="961389" y="562610"/>
                </a:lnTo>
                <a:lnTo>
                  <a:pt x="960119" y="563880"/>
                </a:lnTo>
                <a:lnTo>
                  <a:pt x="974089" y="563880"/>
                </a:lnTo>
                <a:lnTo>
                  <a:pt x="974089" y="565150"/>
                </a:lnTo>
                <a:lnTo>
                  <a:pt x="976629" y="565150"/>
                </a:lnTo>
                <a:lnTo>
                  <a:pt x="976629" y="562610"/>
                </a:lnTo>
                <a:close/>
              </a:path>
              <a:path w="1183640" h="575309">
                <a:moveTo>
                  <a:pt x="212089" y="561340"/>
                </a:moveTo>
                <a:lnTo>
                  <a:pt x="212089" y="562610"/>
                </a:lnTo>
                <a:lnTo>
                  <a:pt x="213360" y="562610"/>
                </a:lnTo>
                <a:lnTo>
                  <a:pt x="212089" y="561340"/>
                </a:lnTo>
                <a:close/>
              </a:path>
              <a:path w="1183640" h="575309">
                <a:moveTo>
                  <a:pt x="984249" y="558800"/>
                </a:moveTo>
                <a:lnTo>
                  <a:pt x="965199" y="558800"/>
                </a:lnTo>
                <a:lnTo>
                  <a:pt x="962660" y="562610"/>
                </a:lnTo>
                <a:lnTo>
                  <a:pt x="984249" y="562610"/>
                </a:lnTo>
                <a:lnTo>
                  <a:pt x="984249" y="558800"/>
                </a:lnTo>
                <a:close/>
              </a:path>
              <a:path w="1183640" h="575309">
                <a:moveTo>
                  <a:pt x="280669" y="556260"/>
                </a:moveTo>
                <a:lnTo>
                  <a:pt x="205739" y="556260"/>
                </a:lnTo>
                <a:lnTo>
                  <a:pt x="205739" y="558800"/>
                </a:lnTo>
                <a:lnTo>
                  <a:pt x="208279" y="558800"/>
                </a:lnTo>
                <a:lnTo>
                  <a:pt x="208279" y="557530"/>
                </a:lnTo>
                <a:lnTo>
                  <a:pt x="280669" y="556260"/>
                </a:lnTo>
                <a:close/>
              </a:path>
              <a:path w="1183640" h="575309">
                <a:moveTo>
                  <a:pt x="989329" y="556260"/>
                </a:moveTo>
                <a:lnTo>
                  <a:pt x="967739" y="556260"/>
                </a:lnTo>
                <a:lnTo>
                  <a:pt x="966469" y="557530"/>
                </a:lnTo>
                <a:lnTo>
                  <a:pt x="986789" y="557530"/>
                </a:lnTo>
                <a:lnTo>
                  <a:pt x="986789" y="558800"/>
                </a:lnTo>
                <a:lnTo>
                  <a:pt x="989329" y="558800"/>
                </a:lnTo>
                <a:lnTo>
                  <a:pt x="989329" y="556260"/>
                </a:lnTo>
                <a:close/>
              </a:path>
              <a:path w="1183640" h="575309">
                <a:moveTo>
                  <a:pt x="204469" y="552450"/>
                </a:moveTo>
                <a:lnTo>
                  <a:pt x="196850" y="552450"/>
                </a:lnTo>
                <a:lnTo>
                  <a:pt x="196850" y="556260"/>
                </a:lnTo>
                <a:lnTo>
                  <a:pt x="207010" y="556260"/>
                </a:lnTo>
                <a:lnTo>
                  <a:pt x="204469" y="552450"/>
                </a:lnTo>
                <a:close/>
              </a:path>
              <a:path w="1183640" h="575309">
                <a:moveTo>
                  <a:pt x="996949" y="552450"/>
                </a:moveTo>
                <a:lnTo>
                  <a:pt x="971549" y="552450"/>
                </a:lnTo>
                <a:lnTo>
                  <a:pt x="969010" y="556260"/>
                </a:lnTo>
                <a:lnTo>
                  <a:pt x="996949" y="556260"/>
                </a:lnTo>
                <a:lnTo>
                  <a:pt x="996949" y="552450"/>
                </a:lnTo>
                <a:close/>
              </a:path>
              <a:path w="1183640" h="575309">
                <a:moveTo>
                  <a:pt x="266699" y="549910"/>
                </a:moveTo>
                <a:lnTo>
                  <a:pt x="191769" y="549910"/>
                </a:lnTo>
                <a:lnTo>
                  <a:pt x="191769" y="552450"/>
                </a:lnTo>
                <a:lnTo>
                  <a:pt x="194310" y="552450"/>
                </a:lnTo>
                <a:lnTo>
                  <a:pt x="194310" y="551180"/>
                </a:lnTo>
                <a:lnTo>
                  <a:pt x="201929" y="551180"/>
                </a:lnTo>
                <a:lnTo>
                  <a:pt x="266699" y="549910"/>
                </a:lnTo>
                <a:close/>
              </a:path>
              <a:path w="1183640" h="575309">
                <a:moveTo>
                  <a:pt x="1002030" y="549910"/>
                </a:moveTo>
                <a:lnTo>
                  <a:pt x="974089" y="549910"/>
                </a:lnTo>
                <a:lnTo>
                  <a:pt x="972819" y="551180"/>
                </a:lnTo>
                <a:lnTo>
                  <a:pt x="999489" y="551180"/>
                </a:lnTo>
                <a:lnTo>
                  <a:pt x="999489" y="552450"/>
                </a:lnTo>
                <a:lnTo>
                  <a:pt x="1002030" y="552450"/>
                </a:lnTo>
                <a:lnTo>
                  <a:pt x="1002030" y="549910"/>
                </a:lnTo>
                <a:close/>
              </a:path>
              <a:path w="1183640" h="575309">
                <a:moveTo>
                  <a:pt x="198119" y="546100"/>
                </a:moveTo>
                <a:lnTo>
                  <a:pt x="182879" y="546100"/>
                </a:lnTo>
                <a:lnTo>
                  <a:pt x="182879" y="549910"/>
                </a:lnTo>
                <a:lnTo>
                  <a:pt x="200660" y="549910"/>
                </a:lnTo>
                <a:lnTo>
                  <a:pt x="198119" y="546100"/>
                </a:lnTo>
                <a:close/>
              </a:path>
              <a:path w="1183640" h="575309">
                <a:moveTo>
                  <a:pt x="1009650" y="546100"/>
                </a:moveTo>
                <a:lnTo>
                  <a:pt x="962660" y="546100"/>
                </a:lnTo>
                <a:lnTo>
                  <a:pt x="977899" y="547370"/>
                </a:lnTo>
                <a:lnTo>
                  <a:pt x="975360" y="549910"/>
                </a:lnTo>
                <a:lnTo>
                  <a:pt x="1009650" y="549910"/>
                </a:lnTo>
                <a:lnTo>
                  <a:pt x="1009650" y="546100"/>
                </a:lnTo>
                <a:close/>
              </a:path>
              <a:path w="1183640" h="575309">
                <a:moveTo>
                  <a:pt x="195579" y="543560"/>
                </a:moveTo>
                <a:lnTo>
                  <a:pt x="177800" y="543560"/>
                </a:lnTo>
                <a:lnTo>
                  <a:pt x="177800" y="546100"/>
                </a:lnTo>
                <a:lnTo>
                  <a:pt x="180339" y="546100"/>
                </a:lnTo>
                <a:lnTo>
                  <a:pt x="180339" y="544830"/>
                </a:lnTo>
                <a:lnTo>
                  <a:pt x="196850" y="544830"/>
                </a:lnTo>
                <a:lnTo>
                  <a:pt x="195579" y="543560"/>
                </a:lnTo>
                <a:close/>
              </a:path>
              <a:path w="1183640" h="575309">
                <a:moveTo>
                  <a:pt x="1014729" y="543560"/>
                </a:moveTo>
                <a:lnTo>
                  <a:pt x="980439" y="543560"/>
                </a:lnTo>
                <a:lnTo>
                  <a:pt x="979169" y="544830"/>
                </a:lnTo>
                <a:lnTo>
                  <a:pt x="1012189" y="544830"/>
                </a:lnTo>
                <a:lnTo>
                  <a:pt x="1012189" y="546100"/>
                </a:lnTo>
                <a:lnTo>
                  <a:pt x="1014729" y="546100"/>
                </a:lnTo>
                <a:lnTo>
                  <a:pt x="1014729" y="543560"/>
                </a:lnTo>
                <a:close/>
              </a:path>
              <a:path w="1183640" h="575309">
                <a:moveTo>
                  <a:pt x="191769" y="539750"/>
                </a:moveTo>
                <a:lnTo>
                  <a:pt x="170179" y="539750"/>
                </a:lnTo>
                <a:lnTo>
                  <a:pt x="170179" y="541020"/>
                </a:lnTo>
                <a:lnTo>
                  <a:pt x="172719" y="541020"/>
                </a:lnTo>
                <a:lnTo>
                  <a:pt x="172719" y="543560"/>
                </a:lnTo>
                <a:lnTo>
                  <a:pt x="194310" y="543560"/>
                </a:lnTo>
                <a:lnTo>
                  <a:pt x="193039" y="541020"/>
                </a:lnTo>
                <a:lnTo>
                  <a:pt x="191769" y="539750"/>
                </a:lnTo>
                <a:close/>
              </a:path>
              <a:path w="1183640" h="575309">
                <a:moveTo>
                  <a:pt x="1022349" y="539750"/>
                </a:moveTo>
                <a:lnTo>
                  <a:pt x="984249" y="539750"/>
                </a:lnTo>
                <a:lnTo>
                  <a:pt x="981710" y="542290"/>
                </a:lnTo>
                <a:lnTo>
                  <a:pt x="971549" y="543560"/>
                </a:lnTo>
                <a:lnTo>
                  <a:pt x="1019809" y="543560"/>
                </a:lnTo>
                <a:lnTo>
                  <a:pt x="1019809" y="541020"/>
                </a:lnTo>
                <a:lnTo>
                  <a:pt x="1022349" y="541020"/>
                </a:lnTo>
                <a:lnTo>
                  <a:pt x="1022349" y="539750"/>
                </a:lnTo>
                <a:close/>
              </a:path>
              <a:path w="1183640" h="575309">
                <a:moveTo>
                  <a:pt x="237489" y="537210"/>
                </a:moveTo>
                <a:lnTo>
                  <a:pt x="167639" y="537210"/>
                </a:lnTo>
                <a:lnTo>
                  <a:pt x="167639" y="539750"/>
                </a:lnTo>
                <a:lnTo>
                  <a:pt x="168910" y="539750"/>
                </a:lnTo>
                <a:lnTo>
                  <a:pt x="168910" y="538480"/>
                </a:lnTo>
                <a:lnTo>
                  <a:pt x="189229" y="538480"/>
                </a:lnTo>
                <a:lnTo>
                  <a:pt x="237489" y="537210"/>
                </a:lnTo>
                <a:close/>
              </a:path>
              <a:path w="1183640" h="575309">
                <a:moveTo>
                  <a:pt x="1027429" y="537210"/>
                </a:moveTo>
                <a:lnTo>
                  <a:pt x="977899" y="537210"/>
                </a:lnTo>
                <a:lnTo>
                  <a:pt x="986789" y="538480"/>
                </a:lnTo>
                <a:lnTo>
                  <a:pt x="1024889" y="538480"/>
                </a:lnTo>
                <a:lnTo>
                  <a:pt x="1024889" y="539750"/>
                </a:lnTo>
                <a:lnTo>
                  <a:pt x="1027430" y="539750"/>
                </a:lnTo>
                <a:lnTo>
                  <a:pt x="1027429" y="537210"/>
                </a:lnTo>
                <a:close/>
              </a:path>
              <a:path w="1183640" h="575309">
                <a:moveTo>
                  <a:pt x="1033780" y="533400"/>
                </a:moveTo>
                <a:lnTo>
                  <a:pt x="990599" y="533400"/>
                </a:lnTo>
                <a:lnTo>
                  <a:pt x="989329" y="534670"/>
                </a:lnTo>
                <a:lnTo>
                  <a:pt x="988060" y="537210"/>
                </a:lnTo>
                <a:lnTo>
                  <a:pt x="1029969" y="537210"/>
                </a:lnTo>
                <a:lnTo>
                  <a:pt x="1029969" y="538480"/>
                </a:lnTo>
                <a:lnTo>
                  <a:pt x="1032510" y="534670"/>
                </a:lnTo>
                <a:lnTo>
                  <a:pt x="1033780" y="533400"/>
                </a:lnTo>
                <a:close/>
              </a:path>
              <a:path w="1183640" h="575309">
                <a:moveTo>
                  <a:pt x="185419" y="533400"/>
                </a:moveTo>
                <a:lnTo>
                  <a:pt x="162560" y="533400"/>
                </a:lnTo>
                <a:lnTo>
                  <a:pt x="162560" y="534670"/>
                </a:lnTo>
                <a:lnTo>
                  <a:pt x="163829" y="534670"/>
                </a:lnTo>
                <a:lnTo>
                  <a:pt x="163829" y="537210"/>
                </a:lnTo>
                <a:lnTo>
                  <a:pt x="231139" y="537210"/>
                </a:lnTo>
                <a:lnTo>
                  <a:pt x="187959" y="535940"/>
                </a:lnTo>
                <a:lnTo>
                  <a:pt x="185419" y="533400"/>
                </a:lnTo>
                <a:close/>
              </a:path>
              <a:path w="1183640" h="575309">
                <a:moveTo>
                  <a:pt x="223520" y="530860"/>
                </a:moveTo>
                <a:lnTo>
                  <a:pt x="158750" y="530860"/>
                </a:lnTo>
                <a:lnTo>
                  <a:pt x="158750" y="533400"/>
                </a:lnTo>
                <a:lnTo>
                  <a:pt x="160019" y="533400"/>
                </a:lnTo>
                <a:lnTo>
                  <a:pt x="160019" y="532130"/>
                </a:lnTo>
                <a:lnTo>
                  <a:pt x="182879" y="532130"/>
                </a:lnTo>
                <a:lnTo>
                  <a:pt x="223520" y="530860"/>
                </a:lnTo>
                <a:close/>
              </a:path>
              <a:path w="1183640" h="575309">
                <a:moveTo>
                  <a:pt x="994428" y="530823"/>
                </a:moveTo>
                <a:lnTo>
                  <a:pt x="993139" y="530860"/>
                </a:lnTo>
                <a:lnTo>
                  <a:pt x="991869" y="532130"/>
                </a:lnTo>
                <a:lnTo>
                  <a:pt x="1035050" y="532130"/>
                </a:lnTo>
                <a:lnTo>
                  <a:pt x="1036320" y="530860"/>
                </a:lnTo>
                <a:lnTo>
                  <a:pt x="994410" y="530860"/>
                </a:lnTo>
                <a:close/>
              </a:path>
              <a:path w="1183640" h="575309">
                <a:moveTo>
                  <a:pt x="179069" y="527050"/>
                </a:moveTo>
                <a:lnTo>
                  <a:pt x="153669" y="527050"/>
                </a:lnTo>
                <a:lnTo>
                  <a:pt x="153669" y="528320"/>
                </a:lnTo>
                <a:lnTo>
                  <a:pt x="154939" y="528320"/>
                </a:lnTo>
                <a:lnTo>
                  <a:pt x="154939" y="530860"/>
                </a:lnTo>
                <a:lnTo>
                  <a:pt x="217169" y="530860"/>
                </a:lnTo>
                <a:lnTo>
                  <a:pt x="181610" y="529590"/>
                </a:lnTo>
                <a:lnTo>
                  <a:pt x="179069" y="527050"/>
                </a:lnTo>
                <a:close/>
              </a:path>
              <a:path w="1183640" h="575309">
                <a:moveTo>
                  <a:pt x="999489" y="525780"/>
                </a:moveTo>
                <a:lnTo>
                  <a:pt x="998219" y="525780"/>
                </a:lnTo>
                <a:lnTo>
                  <a:pt x="996949" y="528320"/>
                </a:lnTo>
                <a:lnTo>
                  <a:pt x="995680" y="528320"/>
                </a:lnTo>
                <a:lnTo>
                  <a:pt x="994428" y="530823"/>
                </a:lnTo>
                <a:lnTo>
                  <a:pt x="1037589" y="529590"/>
                </a:lnTo>
                <a:lnTo>
                  <a:pt x="1038860" y="528320"/>
                </a:lnTo>
                <a:lnTo>
                  <a:pt x="996949" y="528320"/>
                </a:lnTo>
                <a:lnTo>
                  <a:pt x="996949" y="527050"/>
                </a:lnTo>
                <a:lnTo>
                  <a:pt x="999489" y="527050"/>
                </a:lnTo>
                <a:lnTo>
                  <a:pt x="999489" y="525780"/>
                </a:lnTo>
                <a:close/>
              </a:path>
              <a:path w="1183640" h="575309">
                <a:moveTo>
                  <a:pt x="208280" y="524510"/>
                </a:moveTo>
                <a:lnTo>
                  <a:pt x="149860" y="524510"/>
                </a:lnTo>
                <a:lnTo>
                  <a:pt x="149860" y="527050"/>
                </a:lnTo>
                <a:lnTo>
                  <a:pt x="152400" y="527050"/>
                </a:lnTo>
                <a:lnTo>
                  <a:pt x="152400" y="525780"/>
                </a:lnTo>
                <a:lnTo>
                  <a:pt x="176529" y="525780"/>
                </a:lnTo>
                <a:lnTo>
                  <a:pt x="208280" y="524510"/>
                </a:lnTo>
                <a:close/>
              </a:path>
              <a:path w="1183640" h="575309">
                <a:moveTo>
                  <a:pt x="208280" y="525780"/>
                </a:moveTo>
                <a:lnTo>
                  <a:pt x="176529" y="525780"/>
                </a:lnTo>
                <a:lnTo>
                  <a:pt x="177800" y="527050"/>
                </a:lnTo>
                <a:lnTo>
                  <a:pt x="208280" y="525780"/>
                </a:lnTo>
                <a:close/>
              </a:path>
              <a:path w="1183640" h="575309">
                <a:moveTo>
                  <a:pt x="1042670" y="524510"/>
                </a:moveTo>
                <a:lnTo>
                  <a:pt x="999489" y="524510"/>
                </a:lnTo>
                <a:lnTo>
                  <a:pt x="999489" y="525780"/>
                </a:lnTo>
                <a:lnTo>
                  <a:pt x="1041400" y="527050"/>
                </a:lnTo>
                <a:lnTo>
                  <a:pt x="1042670" y="524510"/>
                </a:lnTo>
                <a:close/>
              </a:path>
              <a:path w="1183640" h="575309">
                <a:moveTo>
                  <a:pt x="172719" y="520700"/>
                </a:moveTo>
                <a:lnTo>
                  <a:pt x="144779" y="520700"/>
                </a:lnTo>
                <a:lnTo>
                  <a:pt x="144779" y="521970"/>
                </a:lnTo>
                <a:lnTo>
                  <a:pt x="146050" y="521970"/>
                </a:lnTo>
                <a:lnTo>
                  <a:pt x="146050" y="524510"/>
                </a:lnTo>
                <a:lnTo>
                  <a:pt x="175260" y="524510"/>
                </a:lnTo>
                <a:lnTo>
                  <a:pt x="173989" y="521970"/>
                </a:lnTo>
                <a:lnTo>
                  <a:pt x="172719" y="520700"/>
                </a:lnTo>
                <a:close/>
              </a:path>
              <a:path w="1183640" h="575309">
                <a:moveTo>
                  <a:pt x="1046480" y="520700"/>
                </a:moveTo>
                <a:lnTo>
                  <a:pt x="1005839" y="520700"/>
                </a:lnTo>
                <a:lnTo>
                  <a:pt x="1005839" y="521970"/>
                </a:lnTo>
                <a:lnTo>
                  <a:pt x="1004569" y="521970"/>
                </a:lnTo>
                <a:lnTo>
                  <a:pt x="1004569" y="524510"/>
                </a:lnTo>
                <a:lnTo>
                  <a:pt x="1043939" y="524510"/>
                </a:lnTo>
                <a:lnTo>
                  <a:pt x="1045210" y="521970"/>
                </a:lnTo>
                <a:lnTo>
                  <a:pt x="1046480" y="520700"/>
                </a:lnTo>
                <a:close/>
              </a:path>
              <a:path w="1183640" h="575309">
                <a:moveTo>
                  <a:pt x="196849" y="518160"/>
                </a:moveTo>
                <a:lnTo>
                  <a:pt x="140969" y="518160"/>
                </a:lnTo>
                <a:lnTo>
                  <a:pt x="140969" y="520700"/>
                </a:lnTo>
                <a:lnTo>
                  <a:pt x="143510" y="520700"/>
                </a:lnTo>
                <a:lnTo>
                  <a:pt x="143510" y="519430"/>
                </a:lnTo>
                <a:lnTo>
                  <a:pt x="170179" y="519430"/>
                </a:lnTo>
                <a:lnTo>
                  <a:pt x="196849" y="518160"/>
                </a:lnTo>
                <a:close/>
              </a:path>
              <a:path w="1183640" h="575309">
                <a:moveTo>
                  <a:pt x="1010919" y="519430"/>
                </a:moveTo>
                <a:lnTo>
                  <a:pt x="1008380" y="519430"/>
                </a:lnTo>
                <a:lnTo>
                  <a:pt x="1008380" y="520700"/>
                </a:lnTo>
                <a:lnTo>
                  <a:pt x="1010919" y="520700"/>
                </a:lnTo>
                <a:lnTo>
                  <a:pt x="1010919" y="519430"/>
                </a:lnTo>
                <a:close/>
              </a:path>
              <a:path w="1183640" h="575309">
                <a:moveTo>
                  <a:pt x="1049020" y="518160"/>
                </a:moveTo>
                <a:lnTo>
                  <a:pt x="1010919" y="518160"/>
                </a:lnTo>
                <a:lnTo>
                  <a:pt x="1010919" y="519430"/>
                </a:lnTo>
                <a:lnTo>
                  <a:pt x="1047750" y="519430"/>
                </a:lnTo>
                <a:lnTo>
                  <a:pt x="1049020" y="518160"/>
                </a:lnTo>
                <a:close/>
              </a:path>
              <a:path w="1183640" h="575309">
                <a:moveTo>
                  <a:pt x="166369" y="514350"/>
                </a:moveTo>
                <a:lnTo>
                  <a:pt x="135889" y="514350"/>
                </a:lnTo>
                <a:lnTo>
                  <a:pt x="135889" y="515620"/>
                </a:lnTo>
                <a:lnTo>
                  <a:pt x="138429" y="515620"/>
                </a:lnTo>
                <a:lnTo>
                  <a:pt x="138429" y="518160"/>
                </a:lnTo>
                <a:lnTo>
                  <a:pt x="168910" y="518160"/>
                </a:lnTo>
                <a:lnTo>
                  <a:pt x="167639" y="515620"/>
                </a:lnTo>
                <a:lnTo>
                  <a:pt x="166369" y="514350"/>
                </a:lnTo>
                <a:close/>
              </a:path>
              <a:path w="1183640" h="575309">
                <a:moveTo>
                  <a:pt x="1051560" y="515620"/>
                </a:moveTo>
                <a:lnTo>
                  <a:pt x="1014730" y="515620"/>
                </a:lnTo>
                <a:lnTo>
                  <a:pt x="1014730" y="518160"/>
                </a:lnTo>
                <a:lnTo>
                  <a:pt x="1050289" y="518160"/>
                </a:lnTo>
                <a:lnTo>
                  <a:pt x="1051560" y="515620"/>
                </a:lnTo>
                <a:close/>
              </a:path>
              <a:path w="1183640" h="575309">
                <a:moveTo>
                  <a:pt x="1017269" y="514350"/>
                </a:moveTo>
                <a:lnTo>
                  <a:pt x="1017269" y="515620"/>
                </a:lnTo>
                <a:lnTo>
                  <a:pt x="1052830" y="515620"/>
                </a:lnTo>
                <a:lnTo>
                  <a:pt x="1017269" y="514350"/>
                </a:lnTo>
                <a:close/>
              </a:path>
              <a:path w="1183640" h="575309">
                <a:moveTo>
                  <a:pt x="189229" y="511810"/>
                </a:moveTo>
                <a:lnTo>
                  <a:pt x="133350" y="511810"/>
                </a:lnTo>
                <a:lnTo>
                  <a:pt x="133350" y="514350"/>
                </a:lnTo>
                <a:lnTo>
                  <a:pt x="134619" y="514350"/>
                </a:lnTo>
                <a:lnTo>
                  <a:pt x="134619" y="513080"/>
                </a:lnTo>
                <a:lnTo>
                  <a:pt x="163829" y="513080"/>
                </a:lnTo>
                <a:lnTo>
                  <a:pt x="189229" y="511810"/>
                </a:lnTo>
                <a:close/>
              </a:path>
              <a:path w="1183640" h="575309">
                <a:moveTo>
                  <a:pt x="1021080" y="513080"/>
                </a:moveTo>
                <a:lnTo>
                  <a:pt x="1019810" y="513080"/>
                </a:lnTo>
                <a:lnTo>
                  <a:pt x="1019810" y="514350"/>
                </a:lnTo>
                <a:lnTo>
                  <a:pt x="1021080" y="514350"/>
                </a:lnTo>
                <a:lnTo>
                  <a:pt x="1021080" y="513080"/>
                </a:lnTo>
                <a:close/>
              </a:path>
              <a:path w="1183640" h="575309">
                <a:moveTo>
                  <a:pt x="1055370" y="511810"/>
                </a:moveTo>
                <a:lnTo>
                  <a:pt x="1021080" y="511810"/>
                </a:lnTo>
                <a:lnTo>
                  <a:pt x="1021080" y="513080"/>
                </a:lnTo>
                <a:lnTo>
                  <a:pt x="1054100" y="513080"/>
                </a:lnTo>
                <a:lnTo>
                  <a:pt x="1055370" y="511810"/>
                </a:lnTo>
                <a:close/>
              </a:path>
              <a:path w="1183640" h="575309">
                <a:moveTo>
                  <a:pt x="160019" y="508000"/>
                </a:moveTo>
                <a:lnTo>
                  <a:pt x="128269" y="508000"/>
                </a:lnTo>
                <a:lnTo>
                  <a:pt x="128269" y="509270"/>
                </a:lnTo>
                <a:lnTo>
                  <a:pt x="129539" y="509270"/>
                </a:lnTo>
                <a:lnTo>
                  <a:pt x="129539" y="511810"/>
                </a:lnTo>
                <a:lnTo>
                  <a:pt x="162560" y="511810"/>
                </a:lnTo>
                <a:lnTo>
                  <a:pt x="161289" y="509270"/>
                </a:lnTo>
                <a:lnTo>
                  <a:pt x="160019" y="508000"/>
                </a:lnTo>
                <a:close/>
              </a:path>
              <a:path w="1183640" h="575309">
                <a:moveTo>
                  <a:pt x="1059180" y="508000"/>
                </a:moveTo>
                <a:lnTo>
                  <a:pt x="1026160" y="508000"/>
                </a:lnTo>
                <a:lnTo>
                  <a:pt x="1026160" y="509270"/>
                </a:lnTo>
                <a:lnTo>
                  <a:pt x="1024889" y="509270"/>
                </a:lnTo>
                <a:lnTo>
                  <a:pt x="1024889" y="511810"/>
                </a:lnTo>
                <a:lnTo>
                  <a:pt x="1056639" y="511810"/>
                </a:lnTo>
                <a:lnTo>
                  <a:pt x="1057910" y="509270"/>
                </a:lnTo>
                <a:lnTo>
                  <a:pt x="1059180" y="508000"/>
                </a:lnTo>
                <a:close/>
              </a:path>
              <a:path w="1183640" h="575309">
                <a:moveTo>
                  <a:pt x="180339" y="505460"/>
                </a:moveTo>
                <a:lnTo>
                  <a:pt x="124460" y="505460"/>
                </a:lnTo>
                <a:lnTo>
                  <a:pt x="124460" y="508000"/>
                </a:lnTo>
                <a:lnTo>
                  <a:pt x="125729" y="508000"/>
                </a:lnTo>
                <a:lnTo>
                  <a:pt x="125729" y="506730"/>
                </a:lnTo>
                <a:lnTo>
                  <a:pt x="157479" y="506730"/>
                </a:lnTo>
                <a:lnTo>
                  <a:pt x="180339" y="505460"/>
                </a:lnTo>
                <a:close/>
              </a:path>
              <a:path w="1183640" h="575309">
                <a:moveTo>
                  <a:pt x="1028699" y="506730"/>
                </a:moveTo>
                <a:lnTo>
                  <a:pt x="1027430" y="506730"/>
                </a:lnTo>
                <a:lnTo>
                  <a:pt x="1027430" y="508000"/>
                </a:lnTo>
                <a:lnTo>
                  <a:pt x="1028699" y="508000"/>
                </a:lnTo>
                <a:lnTo>
                  <a:pt x="1028699" y="506730"/>
                </a:lnTo>
                <a:close/>
              </a:path>
              <a:path w="1183640" h="575309">
                <a:moveTo>
                  <a:pt x="1061720" y="505460"/>
                </a:moveTo>
                <a:lnTo>
                  <a:pt x="1028699" y="505460"/>
                </a:lnTo>
                <a:lnTo>
                  <a:pt x="1028699" y="506730"/>
                </a:lnTo>
                <a:lnTo>
                  <a:pt x="1060450" y="506730"/>
                </a:lnTo>
                <a:lnTo>
                  <a:pt x="1061720" y="505460"/>
                </a:lnTo>
                <a:close/>
              </a:path>
              <a:path w="1183640" h="575309">
                <a:moveTo>
                  <a:pt x="153669" y="501650"/>
                </a:moveTo>
                <a:lnTo>
                  <a:pt x="119379" y="501650"/>
                </a:lnTo>
                <a:lnTo>
                  <a:pt x="119379" y="502920"/>
                </a:lnTo>
                <a:lnTo>
                  <a:pt x="120650" y="502920"/>
                </a:lnTo>
                <a:lnTo>
                  <a:pt x="120650" y="505460"/>
                </a:lnTo>
                <a:lnTo>
                  <a:pt x="156210" y="505460"/>
                </a:lnTo>
                <a:lnTo>
                  <a:pt x="154939" y="502920"/>
                </a:lnTo>
                <a:lnTo>
                  <a:pt x="153669" y="501650"/>
                </a:lnTo>
                <a:close/>
              </a:path>
              <a:path w="1183640" h="575309">
                <a:moveTo>
                  <a:pt x="1065530" y="501650"/>
                </a:moveTo>
                <a:lnTo>
                  <a:pt x="1033780" y="501650"/>
                </a:lnTo>
                <a:lnTo>
                  <a:pt x="1033780" y="502920"/>
                </a:lnTo>
                <a:lnTo>
                  <a:pt x="1032510" y="502920"/>
                </a:lnTo>
                <a:lnTo>
                  <a:pt x="1032510" y="505460"/>
                </a:lnTo>
                <a:lnTo>
                  <a:pt x="1062989" y="505460"/>
                </a:lnTo>
                <a:lnTo>
                  <a:pt x="1064260" y="502920"/>
                </a:lnTo>
                <a:lnTo>
                  <a:pt x="1065530" y="501650"/>
                </a:lnTo>
                <a:close/>
              </a:path>
              <a:path w="1183640" h="575309">
                <a:moveTo>
                  <a:pt x="171449" y="499110"/>
                </a:moveTo>
                <a:lnTo>
                  <a:pt x="115569" y="499110"/>
                </a:lnTo>
                <a:lnTo>
                  <a:pt x="115569" y="501650"/>
                </a:lnTo>
                <a:lnTo>
                  <a:pt x="116839" y="501650"/>
                </a:lnTo>
                <a:lnTo>
                  <a:pt x="116839" y="500380"/>
                </a:lnTo>
                <a:lnTo>
                  <a:pt x="151129" y="500380"/>
                </a:lnTo>
                <a:lnTo>
                  <a:pt x="171449" y="499110"/>
                </a:lnTo>
                <a:close/>
              </a:path>
              <a:path w="1183640" h="575309">
                <a:moveTo>
                  <a:pt x="171449" y="500380"/>
                </a:moveTo>
                <a:lnTo>
                  <a:pt x="151129" y="500380"/>
                </a:lnTo>
                <a:lnTo>
                  <a:pt x="152400" y="501650"/>
                </a:lnTo>
                <a:lnTo>
                  <a:pt x="171449" y="500380"/>
                </a:lnTo>
                <a:close/>
              </a:path>
              <a:path w="1183640" h="575309">
                <a:moveTo>
                  <a:pt x="1036319" y="500380"/>
                </a:moveTo>
                <a:lnTo>
                  <a:pt x="1035049" y="500380"/>
                </a:lnTo>
                <a:lnTo>
                  <a:pt x="1035049" y="501650"/>
                </a:lnTo>
                <a:lnTo>
                  <a:pt x="1036319" y="501650"/>
                </a:lnTo>
                <a:lnTo>
                  <a:pt x="1036319" y="500380"/>
                </a:lnTo>
                <a:close/>
              </a:path>
              <a:path w="1183640" h="575309">
                <a:moveTo>
                  <a:pt x="1068070" y="499110"/>
                </a:moveTo>
                <a:lnTo>
                  <a:pt x="1036319" y="499110"/>
                </a:lnTo>
                <a:lnTo>
                  <a:pt x="1036319" y="500380"/>
                </a:lnTo>
                <a:lnTo>
                  <a:pt x="1066800" y="500380"/>
                </a:lnTo>
                <a:lnTo>
                  <a:pt x="1068070" y="499110"/>
                </a:lnTo>
                <a:close/>
              </a:path>
              <a:path w="1183640" h="575309">
                <a:moveTo>
                  <a:pt x="147319" y="495300"/>
                </a:moveTo>
                <a:lnTo>
                  <a:pt x="110489" y="495300"/>
                </a:lnTo>
                <a:lnTo>
                  <a:pt x="110489" y="496570"/>
                </a:lnTo>
                <a:lnTo>
                  <a:pt x="111760" y="496570"/>
                </a:lnTo>
                <a:lnTo>
                  <a:pt x="111760" y="499110"/>
                </a:lnTo>
                <a:lnTo>
                  <a:pt x="149860" y="499110"/>
                </a:lnTo>
                <a:lnTo>
                  <a:pt x="148589" y="496570"/>
                </a:lnTo>
                <a:lnTo>
                  <a:pt x="147319" y="495300"/>
                </a:lnTo>
                <a:close/>
              </a:path>
              <a:path w="1183640" h="575309">
                <a:moveTo>
                  <a:pt x="1071880" y="495300"/>
                </a:moveTo>
                <a:lnTo>
                  <a:pt x="1041399" y="495300"/>
                </a:lnTo>
                <a:lnTo>
                  <a:pt x="1041399" y="496570"/>
                </a:lnTo>
                <a:lnTo>
                  <a:pt x="1040130" y="496570"/>
                </a:lnTo>
                <a:lnTo>
                  <a:pt x="1040130" y="499110"/>
                </a:lnTo>
                <a:lnTo>
                  <a:pt x="1069339" y="499110"/>
                </a:lnTo>
                <a:lnTo>
                  <a:pt x="1070610" y="496570"/>
                </a:lnTo>
                <a:lnTo>
                  <a:pt x="1071880" y="495300"/>
                </a:lnTo>
                <a:close/>
              </a:path>
              <a:path w="1183640" h="575309">
                <a:moveTo>
                  <a:pt x="163829" y="492760"/>
                </a:moveTo>
                <a:lnTo>
                  <a:pt x="106679" y="492760"/>
                </a:lnTo>
                <a:lnTo>
                  <a:pt x="106679" y="495300"/>
                </a:lnTo>
                <a:lnTo>
                  <a:pt x="109219" y="495300"/>
                </a:lnTo>
                <a:lnTo>
                  <a:pt x="109219" y="494030"/>
                </a:lnTo>
                <a:lnTo>
                  <a:pt x="144779" y="494030"/>
                </a:lnTo>
                <a:lnTo>
                  <a:pt x="163829" y="492760"/>
                </a:lnTo>
                <a:close/>
              </a:path>
              <a:path w="1183640" h="575309">
                <a:moveTo>
                  <a:pt x="1043939" y="494030"/>
                </a:moveTo>
                <a:lnTo>
                  <a:pt x="1042669" y="494030"/>
                </a:lnTo>
                <a:lnTo>
                  <a:pt x="1042669" y="495300"/>
                </a:lnTo>
                <a:lnTo>
                  <a:pt x="1043939" y="495300"/>
                </a:lnTo>
                <a:lnTo>
                  <a:pt x="1043939" y="494030"/>
                </a:lnTo>
                <a:close/>
              </a:path>
              <a:path w="1183640" h="575309">
                <a:moveTo>
                  <a:pt x="1074420" y="492760"/>
                </a:moveTo>
                <a:lnTo>
                  <a:pt x="1043939" y="492760"/>
                </a:lnTo>
                <a:lnTo>
                  <a:pt x="1043939" y="494030"/>
                </a:lnTo>
                <a:lnTo>
                  <a:pt x="1073150" y="494030"/>
                </a:lnTo>
                <a:lnTo>
                  <a:pt x="1074420" y="492760"/>
                </a:lnTo>
                <a:close/>
              </a:path>
              <a:path w="1183640" h="575309">
                <a:moveTo>
                  <a:pt x="140969" y="488950"/>
                </a:moveTo>
                <a:lnTo>
                  <a:pt x="101600" y="488950"/>
                </a:lnTo>
                <a:lnTo>
                  <a:pt x="101600" y="490220"/>
                </a:lnTo>
                <a:lnTo>
                  <a:pt x="104139" y="490220"/>
                </a:lnTo>
                <a:lnTo>
                  <a:pt x="104139" y="492760"/>
                </a:lnTo>
                <a:lnTo>
                  <a:pt x="143510" y="492760"/>
                </a:lnTo>
                <a:lnTo>
                  <a:pt x="142239" y="490220"/>
                </a:lnTo>
                <a:lnTo>
                  <a:pt x="140969" y="488950"/>
                </a:lnTo>
                <a:close/>
              </a:path>
              <a:path w="1183640" h="575309">
                <a:moveTo>
                  <a:pt x="1078230" y="488950"/>
                </a:moveTo>
                <a:lnTo>
                  <a:pt x="1049019" y="488950"/>
                </a:lnTo>
                <a:lnTo>
                  <a:pt x="1049019" y="490220"/>
                </a:lnTo>
                <a:lnTo>
                  <a:pt x="1047749" y="490220"/>
                </a:lnTo>
                <a:lnTo>
                  <a:pt x="1047749" y="492760"/>
                </a:lnTo>
                <a:lnTo>
                  <a:pt x="1075689" y="492760"/>
                </a:lnTo>
                <a:lnTo>
                  <a:pt x="1076960" y="490220"/>
                </a:lnTo>
                <a:lnTo>
                  <a:pt x="1078230" y="488950"/>
                </a:lnTo>
                <a:close/>
              </a:path>
              <a:path w="1183640" h="575309">
                <a:moveTo>
                  <a:pt x="154939" y="486410"/>
                </a:moveTo>
                <a:lnTo>
                  <a:pt x="99060" y="486410"/>
                </a:lnTo>
                <a:lnTo>
                  <a:pt x="99060" y="488950"/>
                </a:lnTo>
                <a:lnTo>
                  <a:pt x="100329" y="488950"/>
                </a:lnTo>
                <a:lnTo>
                  <a:pt x="100329" y="487680"/>
                </a:lnTo>
                <a:lnTo>
                  <a:pt x="138429" y="487680"/>
                </a:lnTo>
                <a:lnTo>
                  <a:pt x="154939" y="486410"/>
                </a:lnTo>
                <a:close/>
              </a:path>
              <a:path w="1183640" h="575309">
                <a:moveTo>
                  <a:pt x="1051560" y="487680"/>
                </a:moveTo>
                <a:lnTo>
                  <a:pt x="1050289" y="487680"/>
                </a:lnTo>
                <a:lnTo>
                  <a:pt x="1050289" y="488950"/>
                </a:lnTo>
                <a:lnTo>
                  <a:pt x="1051560" y="488950"/>
                </a:lnTo>
                <a:lnTo>
                  <a:pt x="1051560" y="487680"/>
                </a:lnTo>
                <a:close/>
              </a:path>
              <a:path w="1183640" h="575309">
                <a:moveTo>
                  <a:pt x="134619" y="482600"/>
                </a:moveTo>
                <a:lnTo>
                  <a:pt x="93979" y="482600"/>
                </a:lnTo>
                <a:lnTo>
                  <a:pt x="93979" y="483870"/>
                </a:lnTo>
                <a:lnTo>
                  <a:pt x="95250" y="483870"/>
                </a:lnTo>
                <a:lnTo>
                  <a:pt x="95250" y="487680"/>
                </a:lnTo>
                <a:lnTo>
                  <a:pt x="96519" y="486410"/>
                </a:lnTo>
                <a:lnTo>
                  <a:pt x="137160" y="486410"/>
                </a:lnTo>
                <a:lnTo>
                  <a:pt x="135889" y="483870"/>
                </a:lnTo>
                <a:lnTo>
                  <a:pt x="134619" y="482600"/>
                </a:lnTo>
                <a:close/>
              </a:path>
              <a:path w="1183640" h="575309">
                <a:moveTo>
                  <a:pt x="1080770" y="486410"/>
                </a:moveTo>
                <a:lnTo>
                  <a:pt x="1051560" y="486410"/>
                </a:lnTo>
                <a:lnTo>
                  <a:pt x="1051560" y="487680"/>
                </a:lnTo>
                <a:lnTo>
                  <a:pt x="1079500" y="487680"/>
                </a:lnTo>
                <a:lnTo>
                  <a:pt x="1080770" y="486410"/>
                </a:lnTo>
                <a:close/>
              </a:path>
              <a:path w="1183640" h="575309">
                <a:moveTo>
                  <a:pt x="1084580" y="482600"/>
                </a:moveTo>
                <a:lnTo>
                  <a:pt x="1056639" y="482600"/>
                </a:lnTo>
                <a:lnTo>
                  <a:pt x="1056639" y="483870"/>
                </a:lnTo>
                <a:lnTo>
                  <a:pt x="1055369" y="483870"/>
                </a:lnTo>
                <a:lnTo>
                  <a:pt x="1055369" y="486410"/>
                </a:lnTo>
                <a:lnTo>
                  <a:pt x="1082039" y="486410"/>
                </a:lnTo>
                <a:lnTo>
                  <a:pt x="1083310" y="483870"/>
                </a:lnTo>
                <a:lnTo>
                  <a:pt x="1084580" y="482600"/>
                </a:lnTo>
                <a:close/>
              </a:path>
              <a:path w="1183640" h="575309">
                <a:moveTo>
                  <a:pt x="1060449" y="481330"/>
                </a:moveTo>
                <a:lnTo>
                  <a:pt x="1057910" y="481330"/>
                </a:lnTo>
                <a:lnTo>
                  <a:pt x="1057910" y="482600"/>
                </a:lnTo>
                <a:lnTo>
                  <a:pt x="1060449" y="482600"/>
                </a:lnTo>
                <a:lnTo>
                  <a:pt x="1060449" y="481330"/>
                </a:lnTo>
                <a:close/>
              </a:path>
              <a:path w="1183640" h="575309">
                <a:moveTo>
                  <a:pt x="146050" y="480060"/>
                </a:moveTo>
                <a:lnTo>
                  <a:pt x="92710" y="480060"/>
                </a:lnTo>
                <a:lnTo>
                  <a:pt x="92710" y="481330"/>
                </a:lnTo>
                <a:lnTo>
                  <a:pt x="132079" y="481330"/>
                </a:lnTo>
                <a:lnTo>
                  <a:pt x="146050" y="480060"/>
                </a:lnTo>
                <a:close/>
              </a:path>
              <a:path w="1183640" h="575309">
                <a:moveTo>
                  <a:pt x="1087120" y="480060"/>
                </a:moveTo>
                <a:lnTo>
                  <a:pt x="1060449" y="480060"/>
                </a:lnTo>
                <a:lnTo>
                  <a:pt x="1060449" y="481330"/>
                </a:lnTo>
                <a:lnTo>
                  <a:pt x="1085850" y="481330"/>
                </a:lnTo>
                <a:lnTo>
                  <a:pt x="1087120" y="480060"/>
                </a:lnTo>
                <a:close/>
              </a:path>
              <a:path w="1183640" h="575309">
                <a:moveTo>
                  <a:pt x="128269" y="476250"/>
                </a:moveTo>
                <a:lnTo>
                  <a:pt x="88900" y="476250"/>
                </a:lnTo>
                <a:lnTo>
                  <a:pt x="88900" y="477520"/>
                </a:lnTo>
                <a:lnTo>
                  <a:pt x="90169" y="477520"/>
                </a:lnTo>
                <a:lnTo>
                  <a:pt x="90169" y="480060"/>
                </a:lnTo>
                <a:lnTo>
                  <a:pt x="130810" y="480060"/>
                </a:lnTo>
                <a:lnTo>
                  <a:pt x="129539" y="477520"/>
                </a:lnTo>
                <a:lnTo>
                  <a:pt x="128269" y="476250"/>
                </a:lnTo>
                <a:close/>
              </a:path>
              <a:path w="1183640" h="575309">
                <a:moveTo>
                  <a:pt x="1090930" y="476250"/>
                </a:moveTo>
                <a:lnTo>
                  <a:pt x="1064260" y="476250"/>
                </a:lnTo>
                <a:lnTo>
                  <a:pt x="1064260" y="477520"/>
                </a:lnTo>
                <a:lnTo>
                  <a:pt x="1062989" y="477520"/>
                </a:lnTo>
                <a:lnTo>
                  <a:pt x="1062989" y="480060"/>
                </a:lnTo>
                <a:lnTo>
                  <a:pt x="1088389" y="480060"/>
                </a:lnTo>
                <a:lnTo>
                  <a:pt x="1089660" y="477520"/>
                </a:lnTo>
                <a:lnTo>
                  <a:pt x="1090930" y="476250"/>
                </a:lnTo>
                <a:close/>
              </a:path>
              <a:path w="1183640" h="575309">
                <a:moveTo>
                  <a:pt x="138430" y="473710"/>
                </a:moveTo>
                <a:lnTo>
                  <a:pt x="86360" y="473710"/>
                </a:lnTo>
                <a:lnTo>
                  <a:pt x="86360" y="476250"/>
                </a:lnTo>
                <a:lnTo>
                  <a:pt x="87629" y="476250"/>
                </a:lnTo>
                <a:lnTo>
                  <a:pt x="87629" y="474980"/>
                </a:lnTo>
                <a:lnTo>
                  <a:pt x="125729" y="474980"/>
                </a:lnTo>
                <a:lnTo>
                  <a:pt x="138430" y="473710"/>
                </a:lnTo>
                <a:close/>
              </a:path>
              <a:path w="1183640" h="575309">
                <a:moveTo>
                  <a:pt x="1068069" y="474980"/>
                </a:moveTo>
                <a:lnTo>
                  <a:pt x="1065530" y="474980"/>
                </a:lnTo>
                <a:lnTo>
                  <a:pt x="1065530" y="476250"/>
                </a:lnTo>
                <a:lnTo>
                  <a:pt x="1068069" y="476250"/>
                </a:lnTo>
                <a:lnTo>
                  <a:pt x="1068069" y="474980"/>
                </a:lnTo>
                <a:close/>
              </a:path>
              <a:path w="1183640" h="575309">
                <a:moveTo>
                  <a:pt x="1093470" y="473710"/>
                </a:moveTo>
                <a:lnTo>
                  <a:pt x="1068069" y="473710"/>
                </a:lnTo>
                <a:lnTo>
                  <a:pt x="1068069" y="474980"/>
                </a:lnTo>
                <a:lnTo>
                  <a:pt x="1092200" y="474980"/>
                </a:lnTo>
                <a:lnTo>
                  <a:pt x="1093470" y="473710"/>
                </a:lnTo>
                <a:close/>
              </a:path>
              <a:path w="1183640" h="575309">
                <a:moveTo>
                  <a:pt x="121919" y="469900"/>
                </a:moveTo>
                <a:lnTo>
                  <a:pt x="83819" y="469900"/>
                </a:lnTo>
                <a:lnTo>
                  <a:pt x="83819" y="471170"/>
                </a:lnTo>
                <a:lnTo>
                  <a:pt x="85089" y="471170"/>
                </a:lnTo>
                <a:lnTo>
                  <a:pt x="85089" y="473710"/>
                </a:lnTo>
                <a:lnTo>
                  <a:pt x="124460" y="473710"/>
                </a:lnTo>
                <a:lnTo>
                  <a:pt x="123189" y="471170"/>
                </a:lnTo>
                <a:lnTo>
                  <a:pt x="121919" y="469900"/>
                </a:lnTo>
                <a:close/>
              </a:path>
              <a:path w="1183640" h="575309">
                <a:moveTo>
                  <a:pt x="1097280" y="469900"/>
                </a:moveTo>
                <a:lnTo>
                  <a:pt x="1071880" y="469900"/>
                </a:lnTo>
                <a:lnTo>
                  <a:pt x="1071880" y="471170"/>
                </a:lnTo>
                <a:lnTo>
                  <a:pt x="1070610" y="471170"/>
                </a:lnTo>
                <a:lnTo>
                  <a:pt x="1070610" y="473710"/>
                </a:lnTo>
                <a:lnTo>
                  <a:pt x="1094739" y="473710"/>
                </a:lnTo>
                <a:lnTo>
                  <a:pt x="1096010" y="471170"/>
                </a:lnTo>
                <a:lnTo>
                  <a:pt x="1097280" y="469900"/>
                </a:lnTo>
                <a:close/>
              </a:path>
              <a:path w="1183640" h="575309">
                <a:moveTo>
                  <a:pt x="129539" y="467360"/>
                </a:moveTo>
                <a:lnTo>
                  <a:pt x="81279" y="467360"/>
                </a:lnTo>
                <a:lnTo>
                  <a:pt x="81279" y="469900"/>
                </a:lnTo>
                <a:lnTo>
                  <a:pt x="82550" y="469900"/>
                </a:lnTo>
                <a:lnTo>
                  <a:pt x="82550" y="468630"/>
                </a:lnTo>
                <a:lnTo>
                  <a:pt x="119379" y="468630"/>
                </a:lnTo>
                <a:lnTo>
                  <a:pt x="129539" y="467360"/>
                </a:lnTo>
                <a:close/>
              </a:path>
              <a:path w="1183640" h="575309">
                <a:moveTo>
                  <a:pt x="1075689" y="468630"/>
                </a:moveTo>
                <a:lnTo>
                  <a:pt x="1073149" y="468630"/>
                </a:lnTo>
                <a:lnTo>
                  <a:pt x="1073149" y="469900"/>
                </a:lnTo>
                <a:lnTo>
                  <a:pt x="1075689" y="469900"/>
                </a:lnTo>
                <a:lnTo>
                  <a:pt x="1075689" y="468630"/>
                </a:lnTo>
                <a:close/>
              </a:path>
              <a:path w="1183640" h="575309">
                <a:moveTo>
                  <a:pt x="1099820" y="467360"/>
                </a:moveTo>
                <a:lnTo>
                  <a:pt x="1075689" y="467360"/>
                </a:lnTo>
                <a:lnTo>
                  <a:pt x="1075689" y="468630"/>
                </a:lnTo>
                <a:lnTo>
                  <a:pt x="1098550" y="468630"/>
                </a:lnTo>
                <a:lnTo>
                  <a:pt x="1099820" y="467360"/>
                </a:lnTo>
                <a:close/>
              </a:path>
              <a:path w="1183640" h="575309">
                <a:moveTo>
                  <a:pt x="115569" y="463550"/>
                </a:moveTo>
                <a:lnTo>
                  <a:pt x="78739" y="463550"/>
                </a:lnTo>
                <a:lnTo>
                  <a:pt x="78739" y="464820"/>
                </a:lnTo>
                <a:lnTo>
                  <a:pt x="80010" y="464820"/>
                </a:lnTo>
                <a:lnTo>
                  <a:pt x="80010" y="467360"/>
                </a:lnTo>
                <a:lnTo>
                  <a:pt x="118110" y="467360"/>
                </a:lnTo>
                <a:lnTo>
                  <a:pt x="116839" y="464820"/>
                </a:lnTo>
                <a:lnTo>
                  <a:pt x="115569" y="463550"/>
                </a:lnTo>
                <a:close/>
              </a:path>
              <a:path w="1183640" h="575309">
                <a:moveTo>
                  <a:pt x="1106170" y="461010"/>
                </a:moveTo>
                <a:lnTo>
                  <a:pt x="1082039" y="461010"/>
                </a:lnTo>
                <a:lnTo>
                  <a:pt x="1082039" y="462280"/>
                </a:lnTo>
                <a:lnTo>
                  <a:pt x="1080769" y="462280"/>
                </a:lnTo>
                <a:lnTo>
                  <a:pt x="1080769" y="463550"/>
                </a:lnTo>
                <a:lnTo>
                  <a:pt x="1079499" y="463550"/>
                </a:lnTo>
                <a:lnTo>
                  <a:pt x="1079499" y="464820"/>
                </a:lnTo>
                <a:lnTo>
                  <a:pt x="1078230" y="464820"/>
                </a:lnTo>
                <a:lnTo>
                  <a:pt x="1078230" y="467360"/>
                </a:lnTo>
                <a:lnTo>
                  <a:pt x="1101089" y="467360"/>
                </a:lnTo>
                <a:lnTo>
                  <a:pt x="1102360" y="464820"/>
                </a:lnTo>
                <a:lnTo>
                  <a:pt x="1106170" y="461010"/>
                </a:lnTo>
                <a:close/>
              </a:path>
              <a:path w="1183640" h="575309">
                <a:moveTo>
                  <a:pt x="120650" y="461010"/>
                </a:moveTo>
                <a:lnTo>
                  <a:pt x="76200" y="461010"/>
                </a:lnTo>
                <a:lnTo>
                  <a:pt x="76200" y="462280"/>
                </a:lnTo>
                <a:lnTo>
                  <a:pt x="77469" y="462280"/>
                </a:lnTo>
                <a:lnTo>
                  <a:pt x="77469" y="463550"/>
                </a:lnTo>
                <a:lnTo>
                  <a:pt x="114300" y="463550"/>
                </a:lnTo>
                <a:lnTo>
                  <a:pt x="113029" y="462280"/>
                </a:lnTo>
                <a:lnTo>
                  <a:pt x="120650" y="461010"/>
                </a:lnTo>
                <a:close/>
              </a:path>
              <a:path w="1183640" h="575309">
                <a:moveTo>
                  <a:pt x="123189" y="462280"/>
                </a:moveTo>
                <a:lnTo>
                  <a:pt x="121920" y="462280"/>
                </a:lnTo>
                <a:lnTo>
                  <a:pt x="114300" y="463550"/>
                </a:lnTo>
                <a:lnTo>
                  <a:pt x="123189" y="462280"/>
                </a:lnTo>
                <a:close/>
              </a:path>
              <a:path w="1183640" h="575309">
                <a:moveTo>
                  <a:pt x="107950" y="455930"/>
                </a:moveTo>
                <a:lnTo>
                  <a:pt x="72389" y="455930"/>
                </a:lnTo>
                <a:lnTo>
                  <a:pt x="72389" y="457200"/>
                </a:lnTo>
                <a:lnTo>
                  <a:pt x="73660" y="457200"/>
                </a:lnTo>
                <a:lnTo>
                  <a:pt x="73660" y="461010"/>
                </a:lnTo>
                <a:lnTo>
                  <a:pt x="111760" y="461010"/>
                </a:lnTo>
                <a:lnTo>
                  <a:pt x="109219" y="457200"/>
                </a:lnTo>
                <a:lnTo>
                  <a:pt x="107950" y="455930"/>
                </a:lnTo>
                <a:close/>
              </a:path>
              <a:path w="1183640" h="575309">
                <a:moveTo>
                  <a:pt x="1111250" y="455930"/>
                </a:moveTo>
                <a:lnTo>
                  <a:pt x="1087119" y="455930"/>
                </a:lnTo>
                <a:lnTo>
                  <a:pt x="1087119" y="457200"/>
                </a:lnTo>
                <a:lnTo>
                  <a:pt x="1085849" y="457200"/>
                </a:lnTo>
                <a:lnTo>
                  <a:pt x="1085849" y="458470"/>
                </a:lnTo>
                <a:lnTo>
                  <a:pt x="1084580" y="458470"/>
                </a:lnTo>
                <a:lnTo>
                  <a:pt x="1084580" y="461010"/>
                </a:lnTo>
                <a:lnTo>
                  <a:pt x="1107439" y="461010"/>
                </a:lnTo>
                <a:lnTo>
                  <a:pt x="1108710" y="458470"/>
                </a:lnTo>
                <a:lnTo>
                  <a:pt x="1111250" y="455930"/>
                </a:lnTo>
                <a:close/>
              </a:path>
              <a:path w="1183640" h="575309">
                <a:moveTo>
                  <a:pt x="116839" y="454660"/>
                </a:moveTo>
                <a:lnTo>
                  <a:pt x="71119" y="454660"/>
                </a:lnTo>
                <a:lnTo>
                  <a:pt x="71119" y="455930"/>
                </a:lnTo>
                <a:lnTo>
                  <a:pt x="106679" y="455930"/>
                </a:lnTo>
                <a:lnTo>
                  <a:pt x="116839" y="454660"/>
                </a:lnTo>
                <a:close/>
              </a:path>
              <a:path w="1183640" h="575309">
                <a:moveTo>
                  <a:pt x="1088389" y="454660"/>
                </a:moveTo>
                <a:lnTo>
                  <a:pt x="1088389" y="455930"/>
                </a:lnTo>
                <a:lnTo>
                  <a:pt x="1112520" y="455930"/>
                </a:lnTo>
                <a:lnTo>
                  <a:pt x="1088389" y="454660"/>
                </a:lnTo>
                <a:close/>
              </a:path>
              <a:path w="1183640" h="575309">
                <a:moveTo>
                  <a:pt x="101600" y="449580"/>
                </a:moveTo>
                <a:lnTo>
                  <a:pt x="67310" y="449580"/>
                </a:lnTo>
                <a:lnTo>
                  <a:pt x="67310" y="452120"/>
                </a:lnTo>
                <a:lnTo>
                  <a:pt x="68579" y="452120"/>
                </a:lnTo>
                <a:lnTo>
                  <a:pt x="68579" y="454660"/>
                </a:lnTo>
                <a:lnTo>
                  <a:pt x="105410" y="454660"/>
                </a:lnTo>
                <a:lnTo>
                  <a:pt x="104139" y="452120"/>
                </a:lnTo>
                <a:lnTo>
                  <a:pt x="101600" y="449580"/>
                </a:lnTo>
                <a:close/>
              </a:path>
              <a:path w="1183640" h="575309">
                <a:moveTo>
                  <a:pt x="1118870" y="448310"/>
                </a:moveTo>
                <a:lnTo>
                  <a:pt x="1094739" y="448310"/>
                </a:lnTo>
                <a:lnTo>
                  <a:pt x="1094739" y="449580"/>
                </a:lnTo>
                <a:lnTo>
                  <a:pt x="1093469" y="449580"/>
                </a:lnTo>
                <a:lnTo>
                  <a:pt x="1093469" y="450850"/>
                </a:lnTo>
                <a:lnTo>
                  <a:pt x="1092199" y="450850"/>
                </a:lnTo>
                <a:lnTo>
                  <a:pt x="1092199" y="452120"/>
                </a:lnTo>
                <a:lnTo>
                  <a:pt x="1090930" y="452120"/>
                </a:lnTo>
                <a:lnTo>
                  <a:pt x="1090930" y="454660"/>
                </a:lnTo>
                <a:lnTo>
                  <a:pt x="1113789" y="454660"/>
                </a:lnTo>
                <a:lnTo>
                  <a:pt x="1115060" y="452120"/>
                </a:lnTo>
                <a:lnTo>
                  <a:pt x="1118870" y="448310"/>
                </a:lnTo>
                <a:close/>
              </a:path>
              <a:path w="1183640" h="575309">
                <a:moveTo>
                  <a:pt x="111760" y="448310"/>
                </a:moveTo>
                <a:lnTo>
                  <a:pt x="66039" y="448310"/>
                </a:lnTo>
                <a:lnTo>
                  <a:pt x="66039" y="449580"/>
                </a:lnTo>
                <a:lnTo>
                  <a:pt x="100329" y="449580"/>
                </a:lnTo>
                <a:lnTo>
                  <a:pt x="111760" y="448310"/>
                </a:lnTo>
                <a:close/>
              </a:path>
              <a:path w="1183640" h="575309">
                <a:moveTo>
                  <a:pt x="106680" y="441960"/>
                </a:moveTo>
                <a:lnTo>
                  <a:pt x="60960" y="441960"/>
                </a:lnTo>
                <a:lnTo>
                  <a:pt x="60960" y="444500"/>
                </a:lnTo>
                <a:lnTo>
                  <a:pt x="62229" y="444500"/>
                </a:lnTo>
                <a:lnTo>
                  <a:pt x="62229" y="445770"/>
                </a:lnTo>
                <a:lnTo>
                  <a:pt x="63500" y="445770"/>
                </a:lnTo>
                <a:lnTo>
                  <a:pt x="63500" y="448310"/>
                </a:lnTo>
                <a:lnTo>
                  <a:pt x="99059" y="448310"/>
                </a:lnTo>
                <a:lnTo>
                  <a:pt x="97789" y="445770"/>
                </a:lnTo>
                <a:lnTo>
                  <a:pt x="93979" y="443230"/>
                </a:lnTo>
                <a:lnTo>
                  <a:pt x="106680" y="441960"/>
                </a:lnTo>
                <a:close/>
              </a:path>
              <a:path w="1183640" h="575309">
                <a:moveTo>
                  <a:pt x="1123950" y="443230"/>
                </a:moveTo>
                <a:lnTo>
                  <a:pt x="1099819" y="443230"/>
                </a:lnTo>
                <a:lnTo>
                  <a:pt x="1099819" y="444500"/>
                </a:lnTo>
                <a:lnTo>
                  <a:pt x="1098549" y="444500"/>
                </a:lnTo>
                <a:lnTo>
                  <a:pt x="1098549" y="445770"/>
                </a:lnTo>
                <a:lnTo>
                  <a:pt x="1097280" y="445770"/>
                </a:lnTo>
                <a:lnTo>
                  <a:pt x="1097280" y="448310"/>
                </a:lnTo>
                <a:lnTo>
                  <a:pt x="1120139" y="448310"/>
                </a:lnTo>
                <a:lnTo>
                  <a:pt x="1121410" y="445770"/>
                </a:lnTo>
                <a:lnTo>
                  <a:pt x="1123950" y="443230"/>
                </a:lnTo>
                <a:close/>
              </a:path>
              <a:path w="1183640" h="575309">
                <a:moveTo>
                  <a:pt x="1102360" y="441960"/>
                </a:moveTo>
                <a:lnTo>
                  <a:pt x="1101089" y="441960"/>
                </a:lnTo>
                <a:lnTo>
                  <a:pt x="1101089" y="443230"/>
                </a:lnTo>
                <a:lnTo>
                  <a:pt x="1125220" y="443230"/>
                </a:lnTo>
                <a:lnTo>
                  <a:pt x="1102360" y="441960"/>
                </a:lnTo>
                <a:close/>
              </a:path>
              <a:path w="1183640" h="575309">
                <a:moveTo>
                  <a:pt x="101600" y="435610"/>
                </a:moveTo>
                <a:lnTo>
                  <a:pt x="54610" y="435610"/>
                </a:lnTo>
                <a:lnTo>
                  <a:pt x="54610" y="436880"/>
                </a:lnTo>
                <a:lnTo>
                  <a:pt x="55879" y="436880"/>
                </a:lnTo>
                <a:lnTo>
                  <a:pt x="55879" y="438150"/>
                </a:lnTo>
                <a:lnTo>
                  <a:pt x="57150" y="438150"/>
                </a:lnTo>
                <a:lnTo>
                  <a:pt x="57150" y="439420"/>
                </a:lnTo>
                <a:lnTo>
                  <a:pt x="58419" y="439420"/>
                </a:lnTo>
                <a:lnTo>
                  <a:pt x="58419" y="441960"/>
                </a:lnTo>
                <a:lnTo>
                  <a:pt x="92709" y="441960"/>
                </a:lnTo>
                <a:lnTo>
                  <a:pt x="91439" y="439420"/>
                </a:lnTo>
                <a:lnTo>
                  <a:pt x="90169" y="438150"/>
                </a:lnTo>
                <a:lnTo>
                  <a:pt x="87629" y="436880"/>
                </a:lnTo>
                <a:lnTo>
                  <a:pt x="101600" y="435610"/>
                </a:lnTo>
                <a:close/>
              </a:path>
              <a:path w="1183640" h="575309">
                <a:moveTo>
                  <a:pt x="1131570" y="435610"/>
                </a:moveTo>
                <a:lnTo>
                  <a:pt x="1106169" y="435610"/>
                </a:lnTo>
                <a:lnTo>
                  <a:pt x="1106169" y="436880"/>
                </a:lnTo>
                <a:lnTo>
                  <a:pt x="1104899" y="436880"/>
                </a:lnTo>
                <a:lnTo>
                  <a:pt x="1104899" y="438150"/>
                </a:lnTo>
                <a:lnTo>
                  <a:pt x="1103630" y="438150"/>
                </a:lnTo>
                <a:lnTo>
                  <a:pt x="1103630" y="439420"/>
                </a:lnTo>
                <a:lnTo>
                  <a:pt x="1102360" y="439420"/>
                </a:lnTo>
                <a:lnTo>
                  <a:pt x="1102360" y="441960"/>
                </a:lnTo>
                <a:lnTo>
                  <a:pt x="1126489" y="441960"/>
                </a:lnTo>
                <a:lnTo>
                  <a:pt x="1127760" y="439420"/>
                </a:lnTo>
                <a:lnTo>
                  <a:pt x="1131570" y="435610"/>
                </a:lnTo>
                <a:close/>
              </a:path>
              <a:path w="1183640" h="575309">
                <a:moveTo>
                  <a:pt x="83819" y="431800"/>
                </a:moveTo>
                <a:lnTo>
                  <a:pt x="52069" y="431800"/>
                </a:lnTo>
                <a:lnTo>
                  <a:pt x="52069" y="433070"/>
                </a:lnTo>
                <a:lnTo>
                  <a:pt x="53339" y="433070"/>
                </a:lnTo>
                <a:lnTo>
                  <a:pt x="53339" y="435610"/>
                </a:lnTo>
                <a:lnTo>
                  <a:pt x="86359" y="435610"/>
                </a:lnTo>
                <a:lnTo>
                  <a:pt x="85089" y="433070"/>
                </a:lnTo>
                <a:lnTo>
                  <a:pt x="83819" y="431800"/>
                </a:lnTo>
                <a:close/>
              </a:path>
              <a:path w="1183640" h="575309">
                <a:moveTo>
                  <a:pt x="1112519" y="429260"/>
                </a:moveTo>
                <a:lnTo>
                  <a:pt x="1112519" y="430530"/>
                </a:lnTo>
                <a:lnTo>
                  <a:pt x="1111249" y="430530"/>
                </a:lnTo>
                <a:lnTo>
                  <a:pt x="1111249" y="431800"/>
                </a:lnTo>
                <a:lnTo>
                  <a:pt x="1109980" y="431800"/>
                </a:lnTo>
                <a:lnTo>
                  <a:pt x="1109980" y="433070"/>
                </a:lnTo>
                <a:lnTo>
                  <a:pt x="1108710" y="433070"/>
                </a:lnTo>
                <a:lnTo>
                  <a:pt x="1108710" y="435610"/>
                </a:lnTo>
                <a:lnTo>
                  <a:pt x="1132839" y="435610"/>
                </a:lnTo>
                <a:lnTo>
                  <a:pt x="1134110" y="433070"/>
                </a:lnTo>
                <a:lnTo>
                  <a:pt x="1135380" y="431800"/>
                </a:lnTo>
                <a:lnTo>
                  <a:pt x="1137920" y="430530"/>
                </a:lnTo>
                <a:lnTo>
                  <a:pt x="1112519" y="429260"/>
                </a:lnTo>
                <a:close/>
              </a:path>
              <a:path w="1183640" h="575309">
                <a:moveTo>
                  <a:pt x="93980" y="429260"/>
                </a:moveTo>
                <a:lnTo>
                  <a:pt x="49529" y="429260"/>
                </a:lnTo>
                <a:lnTo>
                  <a:pt x="49529" y="430530"/>
                </a:lnTo>
                <a:lnTo>
                  <a:pt x="50800" y="430530"/>
                </a:lnTo>
                <a:lnTo>
                  <a:pt x="50800" y="431800"/>
                </a:lnTo>
                <a:lnTo>
                  <a:pt x="82550" y="431800"/>
                </a:lnTo>
                <a:lnTo>
                  <a:pt x="81279" y="430530"/>
                </a:lnTo>
                <a:lnTo>
                  <a:pt x="93980" y="429260"/>
                </a:lnTo>
                <a:close/>
              </a:path>
              <a:path w="1183640" h="575309">
                <a:moveTo>
                  <a:pt x="96520" y="430530"/>
                </a:moveTo>
                <a:lnTo>
                  <a:pt x="95250" y="430530"/>
                </a:lnTo>
                <a:lnTo>
                  <a:pt x="82550" y="431800"/>
                </a:lnTo>
                <a:lnTo>
                  <a:pt x="96520" y="430530"/>
                </a:lnTo>
                <a:close/>
              </a:path>
              <a:path w="1183640" h="575309">
                <a:moveTo>
                  <a:pt x="77469" y="425450"/>
                </a:moveTo>
                <a:lnTo>
                  <a:pt x="46989" y="425450"/>
                </a:lnTo>
                <a:lnTo>
                  <a:pt x="46989" y="426720"/>
                </a:lnTo>
                <a:lnTo>
                  <a:pt x="48260" y="426720"/>
                </a:lnTo>
                <a:lnTo>
                  <a:pt x="48260" y="429260"/>
                </a:lnTo>
                <a:lnTo>
                  <a:pt x="80009" y="429260"/>
                </a:lnTo>
                <a:lnTo>
                  <a:pt x="78739" y="426720"/>
                </a:lnTo>
                <a:lnTo>
                  <a:pt x="77469" y="425450"/>
                </a:lnTo>
                <a:close/>
              </a:path>
              <a:path w="1183640" h="575309">
                <a:moveTo>
                  <a:pt x="1144270" y="422910"/>
                </a:moveTo>
                <a:lnTo>
                  <a:pt x="1118869" y="422910"/>
                </a:lnTo>
                <a:lnTo>
                  <a:pt x="1118869" y="424180"/>
                </a:lnTo>
                <a:lnTo>
                  <a:pt x="1117599" y="424180"/>
                </a:lnTo>
                <a:lnTo>
                  <a:pt x="1117599" y="425450"/>
                </a:lnTo>
                <a:lnTo>
                  <a:pt x="1116330" y="425450"/>
                </a:lnTo>
                <a:lnTo>
                  <a:pt x="1116330" y="426720"/>
                </a:lnTo>
                <a:lnTo>
                  <a:pt x="1115060" y="426720"/>
                </a:lnTo>
                <a:lnTo>
                  <a:pt x="1115060" y="429260"/>
                </a:lnTo>
                <a:lnTo>
                  <a:pt x="1139189" y="429260"/>
                </a:lnTo>
                <a:lnTo>
                  <a:pt x="1140460" y="426720"/>
                </a:lnTo>
                <a:lnTo>
                  <a:pt x="1144270" y="422910"/>
                </a:lnTo>
                <a:close/>
              </a:path>
              <a:path w="1183640" h="575309">
                <a:moveTo>
                  <a:pt x="90170" y="422910"/>
                </a:moveTo>
                <a:lnTo>
                  <a:pt x="44450" y="422910"/>
                </a:lnTo>
                <a:lnTo>
                  <a:pt x="44450" y="424180"/>
                </a:lnTo>
                <a:lnTo>
                  <a:pt x="45719" y="424180"/>
                </a:lnTo>
                <a:lnTo>
                  <a:pt x="45719" y="425450"/>
                </a:lnTo>
                <a:lnTo>
                  <a:pt x="76200" y="425450"/>
                </a:lnTo>
                <a:lnTo>
                  <a:pt x="74929" y="424180"/>
                </a:lnTo>
                <a:lnTo>
                  <a:pt x="90170" y="422910"/>
                </a:lnTo>
                <a:close/>
              </a:path>
              <a:path w="1183640" h="575309">
                <a:moveTo>
                  <a:pt x="91439" y="424180"/>
                </a:moveTo>
                <a:lnTo>
                  <a:pt x="90170" y="424180"/>
                </a:lnTo>
                <a:lnTo>
                  <a:pt x="76200" y="425450"/>
                </a:lnTo>
                <a:lnTo>
                  <a:pt x="91439" y="424180"/>
                </a:lnTo>
                <a:close/>
              </a:path>
              <a:path w="1183640" h="575309">
                <a:moveTo>
                  <a:pt x="71119" y="419100"/>
                </a:moveTo>
                <a:lnTo>
                  <a:pt x="41910" y="419100"/>
                </a:lnTo>
                <a:lnTo>
                  <a:pt x="41910" y="422910"/>
                </a:lnTo>
                <a:lnTo>
                  <a:pt x="43179" y="422910"/>
                </a:lnTo>
                <a:lnTo>
                  <a:pt x="43179" y="421640"/>
                </a:lnTo>
                <a:lnTo>
                  <a:pt x="72813" y="421640"/>
                </a:lnTo>
                <a:lnTo>
                  <a:pt x="71119" y="419100"/>
                </a:lnTo>
                <a:close/>
              </a:path>
              <a:path w="1183640" h="575309">
                <a:moveTo>
                  <a:pt x="87630" y="421640"/>
                </a:moveTo>
                <a:lnTo>
                  <a:pt x="72813" y="421640"/>
                </a:lnTo>
                <a:lnTo>
                  <a:pt x="73659" y="422910"/>
                </a:lnTo>
                <a:lnTo>
                  <a:pt x="87630" y="421640"/>
                </a:lnTo>
                <a:close/>
              </a:path>
              <a:path w="1183640" h="575309">
                <a:moveTo>
                  <a:pt x="1121410" y="421640"/>
                </a:moveTo>
                <a:lnTo>
                  <a:pt x="1120139" y="421640"/>
                </a:lnTo>
                <a:lnTo>
                  <a:pt x="1120139" y="422910"/>
                </a:lnTo>
                <a:lnTo>
                  <a:pt x="1121410" y="422910"/>
                </a:lnTo>
                <a:lnTo>
                  <a:pt x="1121410" y="421640"/>
                </a:lnTo>
                <a:close/>
              </a:path>
              <a:path w="1183640" h="575309">
                <a:moveTo>
                  <a:pt x="1149350" y="417830"/>
                </a:moveTo>
                <a:lnTo>
                  <a:pt x="1123949" y="417830"/>
                </a:lnTo>
                <a:lnTo>
                  <a:pt x="1123949" y="419100"/>
                </a:lnTo>
                <a:lnTo>
                  <a:pt x="1122680" y="419100"/>
                </a:lnTo>
                <a:lnTo>
                  <a:pt x="1122680" y="420370"/>
                </a:lnTo>
                <a:lnTo>
                  <a:pt x="1121410" y="420370"/>
                </a:lnTo>
                <a:lnTo>
                  <a:pt x="1121410" y="421640"/>
                </a:lnTo>
                <a:lnTo>
                  <a:pt x="1145539" y="421640"/>
                </a:lnTo>
                <a:lnTo>
                  <a:pt x="1149350" y="417830"/>
                </a:lnTo>
                <a:close/>
              </a:path>
              <a:path w="1183640" h="575309">
                <a:moveTo>
                  <a:pt x="86360" y="417830"/>
                </a:moveTo>
                <a:lnTo>
                  <a:pt x="40639" y="417830"/>
                </a:lnTo>
                <a:lnTo>
                  <a:pt x="40639" y="419100"/>
                </a:lnTo>
                <a:lnTo>
                  <a:pt x="69850" y="419100"/>
                </a:lnTo>
                <a:lnTo>
                  <a:pt x="86360" y="417830"/>
                </a:lnTo>
                <a:close/>
              </a:path>
              <a:path w="1183640" h="575309">
                <a:moveTo>
                  <a:pt x="81279" y="411480"/>
                </a:moveTo>
                <a:lnTo>
                  <a:pt x="36829" y="411480"/>
                </a:lnTo>
                <a:lnTo>
                  <a:pt x="36829" y="414020"/>
                </a:lnTo>
                <a:lnTo>
                  <a:pt x="38100" y="414020"/>
                </a:lnTo>
                <a:lnTo>
                  <a:pt x="38100" y="417830"/>
                </a:lnTo>
                <a:lnTo>
                  <a:pt x="82550" y="417830"/>
                </a:lnTo>
                <a:lnTo>
                  <a:pt x="68579" y="416560"/>
                </a:lnTo>
                <a:lnTo>
                  <a:pt x="66039" y="415290"/>
                </a:lnTo>
                <a:lnTo>
                  <a:pt x="63500" y="412750"/>
                </a:lnTo>
                <a:lnTo>
                  <a:pt x="81279" y="411480"/>
                </a:lnTo>
                <a:close/>
              </a:path>
              <a:path w="1183640" h="575309">
                <a:moveTo>
                  <a:pt x="1155700" y="411480"/>
                </a:moveTo>
                <a:lnTo>
                  <a:pt x="1127760" y="411480"/>
                </a:lnTo>
                <a:lnTo>
                  <a:pt x="1127760" y="414020"/>
                </a:lnTo>
                <a:lnTo>
                  <a:pt x="1126489" y="414020"/>
                </a:lnTo>
                <a:lnTo>
                  <a:pt x="1126489" y="417830"/>
                </a:lnTo>
                <a:lnTo>
                  <a:pt x="1150620" y="417830"/>
                </a:lnTo>
                <a:lnTo>
                  <a:pt x="1155700" y="411480"/>
                </a:lnTo>
                <a:close/>
              </a:path>
              <a:path w="1183640" h="575309">
                <a:moveTo>
                  <a:pt x="82550" y="414020"/>
                </a:moveTo>
                <a:lnTo>
                  <a:pt x="81279" y="414020"/>
                </a:lnTo>
                <a:lnTo>
                  <a:pt x="66039" y="415290"/>
                </a:lnTo>
                <a:lnTo>
                  <a:pt x="82550" y="414020"/>
                </a:lnTo>
                <a:close/>
              </a:path>
              <a:path w="1183640" h="575309">
                <a:moveTo>
                  <a:pt x="57149" y="405130"/>
                </a:moveTo>
                <a:lnTo>
                  <a:pt x="33019" y="405130"/>
                </a:lnTo>
                <a:lnTo>
                  <a:pt x="33019" y="407670"/>
                </a:lnTo>
                <a:lnTo>
                  <a:pt x="34289" y="407670"/>
                </a:lnTo>
                <a:lnTo>
                  <a:pt x="34289" y="411480"/>
                </a:lnTo>
                <a:lnTo>
                  <a:pt x="62229" y="411480"/>
                </a:lnTo>
                <a:lnTo>
                  <a:pt x="59689" y="407670"/>
                </a:lnTo>
                <a:lnTo>
                  <a:pt x="57149" y="405130"/>
                </a:lnTo>
                <a:close/>
              </a:path>
              <a:path w="1183640" h="575309">
                <a:moveTo>
                  <a:pt x="1162050" y="405130"/>
                </a:moveTo>
                <a:lnTo>
                  <a:pt x="1131569" y="405130"/>
                </a:lnTo>
                <a:lnTo>
                  <a:pt x="1131569" y="406400"/>
                </a:lnTo>
                <a:lnTo>
                  <a:pt x="1130299" y="406400"/>
                </a:lnTo>
                <a:lnTo>
                  <a:pt x="1130299" y="411480"/>
                </a:lnTo>
                <a:lnTo>
                  <a:pt x="1156970" y="411480"/>
                </a:lnTo>
                <a:lnTo>
                  <a:pt x="1160780" y="406400"/>
                </a:lnTo>
                <a:lnTo>
                  <a:pt x="1162050" y="405130"/>
                </a:lnTo>
                <a:close/>
              </a:path>
              <a:path w="1183640" h="575309">
                <a:moveTo>
                  <a:pt x="50799" y="398780"/>
                </a:moveTo>
                <a:lnTo>
                  <a:pt x="29210" y="398780"/>
                </a:lnTo>
                <a:lnTo>
                  <a:pt x="29210" y="400050"/>
                </a:lnTo>
                <a:lnTo>
                  <a:pt x="30479" y="400050"/>
                </a:lnTo>
                <a:lnTo>
                  <a:pt x="30479" y="405130"/>
                </a:lnTo>
                <a:lnTo>
                  <a:pt x="55879" y="405130"/>
                </a:lnTo>
                <a:lnTo>
                  <a:pt x="52069" y="400050"/>
                </a:lnTo>
                <a:lnTo>
                  <a:pt x="50799" y="398780"/>
                </a:lnTo>
                <a:close/>
              </a:path>
              <a:path w="1183640" h="575309">
                <a:moveTo>
                  <a:pt x="1168400" y="398780"/>
                </a:moveTo>
                <a:lnTo>
                  <a:pt x="1134110" y="398780"/>
                </a:lnTo>
                <a:lnTo>
                  <a:pt x="1134110" y="401320"/>
                </a:lnTo>
                <a:lnTo>
                  <a:pt x="1132839" y="401320"/>
                </a:lnTo>
                <a:lnTo>
                  <a:pt x="1132839" y="405130"/>
                </a:lnTo>
                <a:lnTo>
                  <a:pt x="1163320" y="405130"/>
                </a:lnTo>
                <a:lnTo>
                  <a:pt x="1168400" y="398780"/>
                </a:lnTo>
                <a:close/>
              </a:path>
              <a:path w="1183640" h="575309">
                <a:moveTo>
                  <a:pt x="44449" y="392430"/>
                </a:moveTo>
                <a:lnTo>
                  <a:pt x="25400" y="392430"/>
                </a:lnTo>
                <a:lnTo>
                  <a:pt x="25400" y="393700"/>
                </a:lnTo>
                <a:lnTo>
                  <a:pt x="26669" y="393700"/>
                </a:lnTo>
                <a:lnTo>
                  <a:pt x="26669" y="398780"/>
                </a:lnTo>
                <a:lnTo>
                  <a:pt x="49529" y="398780"/>
                </a:lnTo>
                <a:lnTo>
                  <a:pt x="45719" y="393700"/>
                </a:lnTo>
                <a:lnTo>
                  <a:pt x="44449" y="392430"/>
                </a:lnTo>
                <a:close/>
              </a:path>
              <a:path w="1183640" h="575309">
                <a:moveTo>
                  <a:pt x="1139189" y="392430"/>
                </a:moveTo>
                <a:lnTo>
                  <a:pt x="1137919" y="392430"/>
                </a:lnTo>
                <a:lnTo>
                  <a:pt x="1137919" y="393700"/>
                </a:lnTo>
                <a:lnTo>
                  <a:pt x="1136649" y="393700"/>
                </a:lnTo>
                <a:lnTo>
                  <a:pt x="1136649" y="398780"/>
                </a:lnTo>
                <a:lnTo>
                  <a:pt x="1169670" y="398780"/>
                </a:lnTo>
                <a:lnTo>
                  <a:pt x="1174749" y="393700"/>
                </a:lnTo>
                <a:lnTo>
                  <a:pt x="1139189" y="392430"/>
                </a:lnTo>
                <a:close/>
              </a:path>
              <a:path w="1183640" h="575309">
                <a:moveTo>
                  <a:pt x="38099" y="386080"/>
                </a:moveTo>
                <a:lnTo>
                  <a:pt x="21589" y="386080"/>
                </a:lnTo>
                <a:lnTo>
                  <a:pt x="21589" y="387350"/>
                </a:lnTo>
                <a:lnTo>
                  <a:pt x="22860" y="387350"/>
                </a:lnTo>
                <a:lnTo>
                  <a:pt x="22860" y="392430"/>
                </a:lnTo>
                <a:lnTo>
                  <a:pt x="43179" y="392430"/>
                </a:lnTo>
                <a:lnTo>
                  <a:pt x="38099" y="386080"/>
                </a:lnTo>
                <a:close/>
              </a:path>
              <a:path w="1183640" h="575309">
                <a:moveTo>
                  <a:pt x="1177289" y="388620"/>
                </a:moveTo>
                <a:lnTo>
                  <a:pt x="1139189" y="388620"/>
                </a:lnTo>
                <a:lnTo>
                  <a:pt x="1139189" y="392430"/>
                </a:lnTo>
                <a:lnTo>
                  <a:pt x="1176020" y="392430"/>
                </a:lnTo>
                <a:lnTo>
                  <a:pt x="1177289" y="391160"/>
                </a:lnTo>
                <a:lnTo>
                  <a:pt x="1177289" y="388620"/>
                </a:lnTo>
                <a:close/>
              </a:path>
              <a:path w="1183640" h="575309">
                <a:moveTo>
                  <a:pt x="1179830" y="386080"/>
                </a:moveTo>
                <a:lnTo>
                  <a:pt x="1140460" y="386080"/>
                </a:lnTo>
                <a:lnTo>
                  <a:pt x="1140460" y="388620"/>
                </a:lnTo>
                <a:lnTo>
                  <a:pt x="1178560" y="388620"/>
                </a:lnTo>
                <a:lnTo>
                  <a:pt x="1178560" y="387350"/>
                </a:lnTo>
                <a:lnTo>
                  <a:pt x="1179830" y="387350"/>
                </a:lnTo>
                <a:lnTo>
                  <a:pt x="1179830" y="386080"/>
                </a:lnTo>
                <a:close/>
              </a:path>
              <a:path w="1183640" h="575309">
                <a:moveTo>
                  <a:pt x="31749" y="379730"/>
                </a:moveTo>
                <a:lnTo>
                  <a:pt x="17779" y="379730"/>
                </a:lnTo>
                <a:lnTo>
                  <a:pt x="17779" y="381000"/>
                </a:lnTo>
                <a:lnTo>
                  <a:pt x="19050" y="381000"/>
                </a:lnTo>
                <a:lnTo>
                  <a:pt x="19050" y="386080"/>
                </a:lnTo>
                <a:lnTo>
                  <a:pt x="36829" y="386080"/>
                </a:lnTo>
                <a:lnTo>
                  <a:pt x="33019" y="381000"/>
                </a:lnTo>
                <a:lnTo>
                  <a:pt x="31749" y="379730"/>
                </a:lnTo>
                <a:close/>
              </a:path>
              <a:path w="1183640" h="575309">
                <a:moveTo>
                  <a:pt x="1183639" y="379730"/>
                </a:moveTo>
                <a:lnTo>
                  <a:pt x="1144269" y="379730"/>
                </a:lnTo>
                <a:lnTo>
                  <a:pt x="1144269" y="381000"/>
                </a:lnTo>
                <a:lnTo>
                  <a:pt x="1142999" y="381000"/>
                </a:lnTo>
                <a:lnTo>
                  <a:pt x="1142999" y="386080"/>
                </a:lnTo>
                <a:lnTo>
                  <a:pt x="1182370" y="386080"/>
                </a:lnTo>
                <a:lnTo>
                  <a:pt x="1182369" y="382270"/>
                </a:lnTo>
                <a:lnTo>
                  <a:pt x="1183639" y="382270"/>
                </a:lnTo>
                <a:lnTo>
                  <a:pt x="1183639" y="379730"/>
                </a:lnTo>
                <a:close/>
              </a:path>
              <a:path w="1183640" h="575309">
                <a:moveTo>
                  <a:pt x="25399" y="373380"/>
                </a:moveTo>
                <a:lnTo>
                  <a:pt x="13969" y="373380"/>
                </a:lnTo>
                <a:lnTo>
                  <a:pt x="13969" y="374650"/>
                </a:lnTo>
                <a:lnTo>
                  <a:pt x="15239" y="374650"/>
                </a:lnTo>
                <a:lnTo>
                  <a:pt x="15239" y="375920"/>
                </a:lnTo>
                <a:lnTo>
                  <a:pt x="16510" y="375920"/>
                </a:lnTo>
                <a:lnTo>
                  <a:pt x="16510" y="379730"/>
                </a:lnTo>
                <a:lnTo>
                  <a:pt x="30479" y="379730"/>
                </a:lnTo>
                <a:lnTo>
                  <a:pt x="26669" y="374650"/>
                </a:lnTo>
                <a:lnTo>
                  <a:pt x="25399" y="373380"/>
                </a:lnTo>
                <a:close/>
              </a:path>
              <a:path w="1183640" h="575309">
                <a:moveTo>
                  <a:pt x="1179830" y="373380"/>
                </a:moveTo>
                <a:lnTo>
                  <a:pt x="1150619" y="373380"/>
                </a:lnTo>
                <a:lnTo>
                  <a:pt x="1145539" y="378460"/>
                </a:lnTo>
                <a:lnTo>
                  <a:pt x="1145539" y="379730"/>
                </a:lnTo>
                <a:lnTo>
                  <a:pt x="1182369" y="379730"/>
                </a:lnTo>
                <a:lnTo>
                  <a:pt x="1182369" y="375920"/>
                </a:lnTo>
                <a:lnTo>
                  <a:pt x="1181100" y="375920"/>
                </a:lnTo>
                <a:lnTo>
                  <a:pt x="1181100" y="374650"/>
                </a:lnTo>
                <a:lnTo>
                  <a:pt x="1179830" y="374650"/>
                </a:lnTo>
                <a:lnTo>
                  <a:pt x="1179830" y="373380"/>
                </a:lnTo>
                <a:close/>
              </a:path>
              <a:path w="1183640" h="575309">
                <a:moveTo>
                  <a:pt x="53339" y="367030"/>
                </a:moveTo>
                <a:lnTo>
                  <a:pt x="11429" y="367030"/>
                </a:lnTo>
                <a:lnTo>
                  <a:pt x="11429" y="369570"/>
                </a:lnTo>
                <a:lnTo>
                  <a:pt x="12700" y="369570"/>
                </a:lnTo>
                <a:lnTo>
                  <a:pt x="12700" y="373380"/>
                </a:lnTo>
                <a:lnTo>
                  <a:pt x="24129" y="373380"/>
                </a:lnTo>
                <a:lnTo>
                  <a:pt x="21589" y="369570"/>
                </a:lnTo>
                <a:lnTo>
                  <a:pt x="19050" y="368300"/>
                </a:lnTo>
                <a:lnTo>
                  <a:pt x="53339" y="367030"/>
                </a:lnTo>
                <a:close/>
              </a:path>
              <a:path w="1183640" h="575309">
                <a:moveTo>
                  <a:pt x="1170939" y="367030"/>
                </a:moveTo>
                <a:lnTo>
                  <a:pt x="1156969" y="367030"/>
                </a:lnTo>
                <a:lnTo>
                  <a:pt x="1155699" y="368300"/>
                </a:lnTo>
                <a:lnTo>
                  <a:pt x="1151889" y="373380"/>
                </a:lnTo>
                <a:lnTo>
                  <a:pt x="1174749" y="373380"/>
                </a:lnTo>
                <a:lnTo>
                  <a:pt x="1174749" y="369570"/>
                </a:lnTo>
                <a:lnTo>
                  <a:pt x="1173479" y="369570"/>
                </a:lnTo>
                <a:lnTo>
                  <a:pt x="1173479" y="368300"/>
                </a:lnTo>
                <a:lnTo>
                  <a:pt x="1170939" y="368300"/>
                </a:lnTo>
                <a:lnTo>
                  <a:pt x="1170939" y="367030"/>
                </a:lnTo>
                <a:close/>
              </a:path>
              <a:path w="1183640" h="575309">
                <a:moveTo>
                  <a:pt x="12699" y="360680"/>
                </a:moveTo>
                <a:lnTo>
                  <a:pt x="7619" y="360680"/>
                </a:lnTo>
                <a:lnTo>
                  <a:pt x="7619" y="363220"/>
                </a:lnTo>
                <a:lnTo>
                  <a:pt x="8889" y="363220"/>
                </a:lnTo>
                <a:lnTo>
                  <a:pt x="8889" y="367030"/>
                </a:lnTo>
                <a:lnTo>
                  <a:pt x="17779" y="367030"/>
                </a:lnTo>
                <a:lnTo>
                  <a:pt x="15239" y="363220"/>
                </a:lnTo>
                <a:lnTo>
                  <a:pt x="12699" y="360680"/>
                </a:lnTo>
                <a:close/>
              </a:path>
              <a:path w="1183640" h="575309">
                <a:moveTo>
                  <a:pt x="1163319" y="363220"/>
                </a:moveTo>
                <a:lnTo>
                  <a:pt x="1160779" y="363220"/>
                </a:lnTo>
                <a:lnTo>
                  <a:pt x="1158239" y="367030"/>
                </a:lnTo>
                <a:lnTo>
                  <a:pt x="1163319" y="367030"/>
                </a:lnTo>
                <a:lnTo>
                  <a:pt x="1163319" y="363220"/>
                </a:lnTo>
                <a:close/>
              </a:path>
              <a:path w="1183640" h="575309">
                <a:moveTo>
                  <a:pt x="6349" y="354330"/>
                </a:moveTo>
                <a:lnTo>
                  <a:pt x="3810" y="354330"/>
                </a:lnTo>
                <a:lnTo>
                  <a:pt x="3810" y="356870"/>
                </a:lnTo>
                <a:lnTo>
                  <a:pt x="5079" y="356870"/>
                </a:lnTo>
                <a:lnTo>
                  <a:pt x="5079" y="360680"/>
                </a:lnTo>
                <a:lnTo>
                  <a:pt x="11429" y="360680"/>
                </a:lnTo>
                <a:lnTo>
                  <a:pt x="6349" y="354330"/>
                </a:lnTo>
                <a:close/>
              </a:path>
              <a:path w="1183640" h="575309">
                <a:moveTo>
                  <a:pt x="1269" y="349250"/>
                </a:moveTo>
                <a:lnTo>
                  <a:pt x="1269" y="354330"/>
                </a:lnTo>
                <a:lnTo>
                  <a:pt x="2539" y="354330"/>
                </a:lnTo>
                <a:lnTo>
                  <a:pt x="2539" y="351790"/>
                </a:lnTo>
                <a:lnTo>
                  <a:pt x="3809" y="351790"/>
                </a:lnTo>
                <a:lnTo>
                  <a:pt x="1269" y="34925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bk object 1096"/>
          <p:cNvSpPr/>
          <p:nvPr/>
        </p:nvSpPr>
        <p:spPr>
          <a:xfrm>
            <a:off x="5650229" y="5699759"/>
            <a:ext cx="1224280" cy="932180"/>
          </a:xfrm>
          <a:custGeom>
            <a:avLst/>
            <a:gdLst/>
            <a:ahLst/>
            <a:cxnLst/>
            <a:rect l="l" t="t" r="r" b="b"/>
            <a:pathLst>
              <a:path w="1224279" h="932179">
                <a:moveTo>
                  <a:pt x="908050" y="928369"/>
                </a:moveTo>
                <a:lnTo>
                  <a:pt x="906779" y="928369"/>
                </a:lnTo>
                <a:lnTo>
                  <a:pt x="902970" y="932179"/>
                </a:lnTo>
                <a:lnTo>
                  <a:pt x="905510" y="932179"/>
                </a:lnTo>
                <a:lnTo>
                  <a:pt x="905510" y="930909"/>
                </a:lnTo>
                <a:lnTo>
                  <a:pt x="908050" y="930909"/>
                </a:lnTo>
                <a:lnTo>
                  <a:pt x="908050" y="928369"/>
                </a:lnTo>
                <a:close/>
              </a:path>
              <a:path w="1224279" h="932179">
                <a:moveTo>
                  <a:pt x="915670" y="925830"/>
                </a:moveTo>
                <a:lnTo>
                  <a:pt x="909320" y="925830"/>
                </a:lnTo>
                <a:lnTo>
                  <a:pt x="908050" y="928369"/>
                </a:lnTo>
                <a:lnTo>
                  <a:pt x="915670" y="928369"/>
                </a:lnTo>
                <a:lnTo>
                  <a:pt x="915670" y="925830"/>
                </a:lnTo>
                <a:close/>
              </a:path>
              <a:path w="1224279" h="932179">
                <a:moveTo>
                  <a:pt x="923290" y="924560"/>
                </a:moveTo>
                <a:lnTo>
                  <a:pt x="919479" y="924560"/>
                </a:lnTo>
                <a:lnTo>
                  <a:pt x="919479" y="925830"/>
                </a:lnTo>
                <a:lnTo>
                  <a:pt x="923290" y="925830"/>
                </a:lnTo>
                <a:lnTo>
                  <a:pt x="923290" y="924560"/>
                </a:lnTo>
                <a:close/>
              </a:path>
              <a:path w="1224279" h="932179">
                <a:moveTo>
                  <a:pt x="312420" y="923289"/>
                </a:moveTo>
                <a:lnTo>
                  <a:pt x="312420" y="924560"/>
                </a:lnTo>
                <a:lnTo>
                  <a:pt x="313690" y="924560"/>
                </a:lnTo>
                <a:lnTo>
                  <a:pt x="312420" y="923289"/>
                </a:lnTo>
                <a:close/>
              </a:path>
              <a:path w="1224279" h="932179">
                <a:moveTo>
                  <a:pt x="925829" y="922019"/>
                </a:moveTo>
                <a:lnTo>
                  <a:pt x="913129" y="922019"/>
                </a:lnTo>
                <a:lnTo>
                  <a:pt x="910590" y="924560"/>
                </a:lnTo>
                <a:lnTo>
                  <a:pt x="925829" y="924560"/>
                </a:lnTo>
                <a:lnTo>
                  <a:pt x="925829" y="922019"/>
                </a:lnTo>
                <a:close/>
              </a:path>
              <a:path w="1224279" h="932179">
                <a:moveTo>
                  <a:pt x="308610" y="919480"/>
                </a:moveTo>
                <a:lnTo>
                  <a:pt x="304800" y="919480"/>
                </a:lnTo>
                <a:lnTo>
                  <a:pt x="304800" y="922019"/>
                </a:lnTo>
                <a:lnTo>
                  <a:pt x="309880" y="922019"/>
                </a:lnTo>
                <a:lnTo>
                  <a:pt x="308610" y="919480"/>
                </a:lnTo>
                <a:close/>
              </a:path>
              <a:path w="1224279" h="932179">
                <a:moveTo>
                  <a:pt x="933450" y="919480"/>
                </a:moveTo>
                <a:lnTo>
                  <a:pt x="915670" y="919480"/>
                </a:lnTo>
                <a:lnTo>
                  <a:pt x="914400" y="922019"/>
                </a:lnTo>
                <a:lnTo>
                  <a:pt x="933450" y="922019"/>
                </a:lnTo>
                <a:lnTo>
                  <a:pt x="933450" y="919480"/>
                </a:lnTo>
                <a:close/>
              </a:path>
              <a:path w="1224279" h="932179">
                <a:moveTo>
                  <a:pt x="302260" y="918210"/>
                </a:moveTo>
                <a:lnTo>
                  <a:pt x="298450" y="918210"/>
                </a:lnTo>
                <a:lnTo>
                  <a:pt x="298450" y="919480"/>
                </a:lnTo>
                <a:lnTo>
                  <a:pt x="302260" y="919480"/>
                </a:lnTo>
                <a:lnTo>
                  <a:pt x="302260" y="918210"/>
                </a:lnTo>
                <a:close/>
              </a:path>
              <a:path w="1224279" h="932179">
                <a:moveTo>
                  <a:pt x="941070" y="918210"/>
                </a:moveTo>
                <a:lnTo>
                  <a:pt x="937259" y="918210"/>
                </a:lnTo>
                <a:lnTo>
                  <a:pt x="937259" y="919480"/>
                </a:lnTo>
                <a:lnTo>
                  <a:pt x="941070" y="919480"/>
                </a:lnTo>
                <a:lnTo>
                  <a:pt x="941070" y="918210"/>
                </a:lnTo>
                <a:close/>
              </a:path>
              <a:path w="1224279" h="932179">
                <a:moveTo>
                  <a:pt x="304800" y="915669"/>
                </a:moveTo>
                <a:lnTo>
                  <a:pt x="294640" y="915669"/>
                </a:lnTo>
                <a:lnTo>
                  <a:pt x="294640" y="918210"/>
                </a:lnTo>
                <a:lnTo>
                  <a:pt x="307339" y="918210"/>
                </a:lnTo>
                <a:lnTo>
                  <a:pt x="304800" y="915669"/>
                </a:lnTo>
                <a:close/>
              </a:path>
              <a:path w="1224279" h="932179">
                <a:moveTo>
                  <a:pt x="951230" y="913129"/>
                </a:moveTo>
                <a:lnTo>
                  <a:pt x="922020" y="913129"/>
                </a:lnTo>
                <a:lnTo>
                  <a:pt x="916940" y="918210"/>
                </a:lnTo>
                <a:lnTo>
                  <a:pt x="943610" y="918210"/>
                </a:lnTo>
                <a:lnTo>
                  <a:pt x="943610" y="915669"/>
                </a:lnTo>
                <a:lnTo>
                  <a:pt x="951230" y="915669"/>
                </a:lnTo>
                <a:lnTo>
                  <a:pt x="951230" y="913129"/>
                </a:lnTo>
                <a:close/>
              </a:path>
              <a:path w="1224279" h="932179">
                <a:moveTo>
                  <a:pt x="302260" y="913129"/>
                </a:moveTo>
                <a:lnTo>
                  <a:pt x="288290" y="913129"/>
                </a:lnTo>
                <a:lnTo>
                  <a:pt x="288290" y="915669"/>
                </a:lnTo>
                <a:lnTo>
                  <a:pt x="303530" y="915669"/>
                </a:lnTo>
                <a:lnTo>
                  <a:pt x="302260" y="913129"/>
                </a:lnTo>
                <a:close/>
              </a:path>
              <a:path w="1224279" h="932179">
                <a:moveTo>
                  <a:pt x="920750" y="914399"/>
                </a:moveTo>
                <a:lnTo>
                  <a:pt x="873759" y="915669"/>
                </a:lnTo>
                <a:lnTo>
                  <a:pt x="919479" y="915669"/>
                </a:lnTo>
                <a:lnTo>
                  <a:pt x="920750" y="914399"/>
                </a:lnTo>
                <a:close/>
              </a:path>
              <a:path w="1224279" h="932179">
                <a:moveTo>
                  <a:pt x="284480" y="911860"/>
                </a:moveTo>
                <a:lnTo>
                  <a:pt x="281940" y="911860"/>
                </a:lnTo>
                <a:lnTo>
                  <a:pt x="281940" y="913129"/>
                </a:lnTo>
                <a:lnTo>
                  <a:pt x="284480" y="913129"/>
                </a:lnTo>
                <a:lnTo>
                  <a:pt x="284480" y="911860"/>
                </a:lnTo>
                <a:close/>
              </a:path>
              <a:path w="1224279" h="932179">
                <a:moveTo>
                  <a:pt x="958850" y="911860"/>
                </a:moveTo>
                <a:lnTo>
                  <a:pt x="955040" y="911860"/>
                </a:lnTo>
                <a:lnTo>
                  <a:pt x="955040" y="913129"/>
                </a:lnTo>
                <a:lnTo>
                  <a:pt x="958850" y="913129"/>
                </a:lnTo>
                <a:lnTo>
                  <a:pt x="958850" y="911860"/>
                </a:lnTo>
                <a:close/>
              </a:path>
              <a:path w="1224279" h="932179">
                <a:moveTo>
                  <a:pt x="295910" y="906780"/>
                </a:moveTo>
                <a:lnTo>
                  <a:pt x="273050" y="906780"/>
                </a:lnTo>
                <a:lnTo>
                  <a:pt x="273050" y="909319"/>
                </a:lnTo>
                <a:lnTo>
                  <a:pt x="278130" y="909319"/>
                </a:lnTo>
                <a:lnTo>
                  <a:pt x="278130" y="911860"/>
                </a:lnTo>
                <a:lnTo>
                  <a:pt x="300990" y="911860"/>
                </a:lnTo>
                <a:lnTo>
                  <a:pt x="295910" y="906780"/>
                </a:lnTo>
                <a:close/>
              </a:path>
              <a:path w="1224279" h="932179">
                <a:moveTo>
                  <a:pt x="961390" y="909319"/>
                </a:moveTo>
                <a:lnTo>
                  <a:pt x="925830" y="909319"/>
                </a:lnTo>
                <a:lnTo>
                  <a:pt x="923290" y="911860"/>
                </a:lnTo>
                <a:lnTo>
                  <a:pt x="961390" y="911860"/>
                </a:lnTo>
                <a:lnTo>
                  <a:pt x="961390" y="909319"/>
                </a:lnTo>
                <a:close/>
              </a:path>
              <a:path w="1224279" h="932179">
                <a:moveTo>
                  <a:pt x="297180" y="908050"/>
                </a:moveTo>
                <a:lnTo>
                  <a:pt x="298450" y="909319"/>
                </a:lnTo>
                <a:lnTo>
                  <a:pt x="365760" y="909319"/>
                </a:lnTo>
                <a:lnTo>
                  <a:pt x="297180" y="908050"/>
                </a:lnTo>
                <a:close/>
              </a:path>
              <a:path w="1224279" h="932179">
                <a:moveTo>
                  <a:pt x="969009" y="906780"/>
                </a:moveTo>
                <a:lnTo>
                  <a:pt x="928370" y="906780"/>
                </a:lnTo>
                <a:lnTo>
                  <a:pt x="927100" y="909319"/>
                </a:lnTo>
                <a:lnTo>
                  <a:pt x="969009" y="909319"/>
                </a:lnTo>
                <a:lnTo>
                  <a:pt x="969009" y="906780"/>
                </a:lnTo>
                <a:close/>
              </a:path>
              <a:path w="1224279" h="932179">
                <a:moveTo>
                  <a:pt x="269240" y="905510"/>
                </a:moveTo>
                <a:lnTo>
                  <a:pt x="266700" y="905510"/>
                </a:lnTo>
                <a:lnTo>
                  <a:pt x="266700" y="906780"/>
                </a:lnTo>
                <a:lnTo>
                  <a:pt x="269240" y="906780"/>
                </a:lnTo>
                <a:lnTo>
                  <a:pt x="269240" y="905510"/>
                </a:lnTo>
                <a:close/>
              </a:path>
              <a:path w="1224279" h="932179">
                <a:moveTo>
                  <a:pt x="929232" y="905917"/>
                </a:moveTo>
                <a:lnTo>
                  <a:pt x="928440" y="906709"/>
                </a:lnTo>
                <a:lnTo>
                  <a:pt x="929640" y="906780"/>
                </a:lnTo>
                <a:lnTo>
                  <a:pt x="930478" y="905941"/>
                </a:lnTo>
                <a:lnTo>
                  <a:pt x="929232" y="905917"/>
                </a:lnTo>
                <a:close/>
              </a:path>
              <a:path w="1224279" h="932179">
                <a:moveTo>
                  <a:pt x="974936" y="905510"/>
                </a:moveTo>
                <a:lnTo>
                  <a:pt x="974090" y="905510"/>
                </a:lnTo>
                <a:lnTo>
                  <a:pt x="972843" y="906756"/>
                </a:lnTo>
                <a:lnTo>
                  <a:pt x="974090" y="906780"/>
                </a:lnTo>
                <a:lnTo>
                  <a:pt x="974936" y="905510"/>
                </a:lnTo>
                <a:close/>
              </a:path>
              <a:path w="1224279" h="932179">
                <a:moveTo>
                  <a:pt x="976629" y="902969"/>
                </a:moveTo>
                <a:lnTo>
                  <a:pt x="932179" y="902969"/>
                </a:lnTo>
                <a:lnTo>
                  <a:pt x="930973" y="904176"/>
                </a:lnTo>
                <a:lnTo>
                  <a:pt x="932179" y="904239"/>
                </a:lnTo>
                <a:lnTo>
                  <a:pt x="930478" y="905941"/>
                </a:lnTo>
                <a:lnTo>
                  <a:pt x="972820" y="906755"/>
                </a:lnTo>
                <a:lnTo>
                  <a:pt x="972820" y="905510"/>
                </a:lnTo>
                <a:lnTo>
                  <a:pt x="974936" y="905510"/>
                </a:lnTo>
                <a:lnTo>
                  <a:pt x="976629" y="902969"/>
                </a:lnTo>
                <a:close/>
              </a:path>
              <a:path w="1224279" h="932179">
                <a:moveTo>
                  <a:pt x="908050" y="905510"/>
                </a:moveTo>
                <a:lnTo>
                  <a:pt x="928440" y="906709"/>
                </a:lnTo>
                <a:lnTo>
                  <a:pt x="929232" y="905917"/>
                </a:lnTo>
                <a:lnTo>
                  <a:pt x="908050" y="905510"/>
                </a:lnTo>
                <a:close/>
              </a:path>
              <a:path w="1224279" h="932179">
                <a:moveTo>
                  <a:pt x="292100" y="902969"/>
                </a:moveTo>
                <a:lnTo>
                  <a:pt x="264160" y="902969"/>
                </a:lnTo>
                <a:lnTo>
                  <a:pt x="264160" y="905510"/>
                </a:lnTo>
                <a:lnTo>
                  <a:pt x="294640" y="905510"/>
                </a:lnTo>
                <a:lnTo>
                  <a:pt x="292100" y="902969"/>
                </a:lnTo>
                <a:close/>
              </a:path>
              <a:path w="1224279" h="932179">
                <a:moveTo>
                  <a:pt x="932179" y="902969"/>
                </a:moveTo>
                <a:lnTo>
                  <a:pt x="908050" y="902969"/>
                </a:lnTo>
                <a:lnTo>
                  <a:pt x="930973" y="904176"/>
                </a:lnTo>
                <a:lnTo>
                  <a:pt x="932179" y="902969"/>
                </a:lnTo>
                <a:close/>
              </a:path>
              <a:path w="1224279" h="932179">
                <a:moveTo>
                  <a:pt x="289560" y="900429"/>
                </a:moveTo>
                <a:lnTo>
                  <a:pt x="259080" y="900429"/>
                </a:lnTo>
                <a:lnTo>
                  <a:pt x="259080" y="902969"/>
                </a:lnTo>
                <a:lnTo>
                  <a:pt x="261620" y="902969"/>
                </a:lnTo>
                <a:lnTo>
                  <a:pt x="261620" y="901699"/>
                </a:lnTo>
                <a:lnTo>
                  <a:pt x="290830" y="901699"/>
                </a:lnTo>
                <a:lnTo>
                  <a:pt x="289560" y="900429"/>
                </a:lnTo>
                <a:close/>
              </a:path>
              <a:path w="1224279" h="932179">
                <a:moveTo>
                  <a:pt x="979170" y="900429"/>
                </a:moveTo>
                <a:lnTo>
                  <a:pt x="934720" y="900429"/>
                </a:lnTo>
                <a:lnTo>
                  <a:pt x="933450" y="901699"/>
                </a:lnTo>
                <a:lnTo>
                  <a:pt x="977900" y="901699"/>
                </a:lnTo>
                <a:lnTo>
                  <a:pt x="979170" y="900429"/>
                </a:lnTo>
                <a:close/>
              </a:path>
              <a:path w="1224279" h="932179">
                <a:moveTo>
                  <a:pt x="255270" y="899159"/>
                </a:moveTo>
                <a:lnTo>
                  <a:pt x="252730" y="899159"/>
                </a:lnTo>
                <a:lnTo>
                  <a:pt x="252730" y="900429"/>
                </a:lnTo>
                <a:lnTo>
                  <a:pt x="255270" y="900429"/>
                </a:lnTo>
                <a:lnTo>
                  <a:pt x="255270" y="899159"/>
                </a:lnTo>
                <a:close/>
              </a:path>
              <a:path w="1224279" h="932179">
                <a:moveTo>
                  <a:pt x="285750" y="896620"/>
                </a:moveTo>
                <a:lnTo>
                  <a:pt x="250190" y="896620"/>
                </a:lnTo>
                <a:lnTo>
                  <a:pt x="250190" y="899159"/>
                </a:lnTo>
                <a:lnTo>
                  <a:pt x="288290" y="899159"/>
                </a:lnTo>
                <a:lnTo>
                  <a:pt x="285750" y="896620"/>
                </a:lnTo>
                <a:close/>
              </a:path>
              <a:path w="1224279" h="932179">
                <a:moveTo>
                  <a:pt x="982979" y="896620"/>
                </a:moveTo>
                <a:lnTo>
                  <a:pt x="938529" y="896620"/>
                </a:lnTo>
                <a:lnTo>
                  <a:pt x="935990" y="899159"/>
                </a:lnTo>
                <a:lnTo>
                  <a:pt x="980440" y="899159"/>
                </a:lnTo>
                <a:lnTo>
                  <a:pt x="982979" y="896620"/>
                </a:lnTo>
                <a:close/>
              </a:path>
              <a:path w="1224279" h="932179">
                <a:moveTo>
                  <a:pt x="283210" y="894079"/>
                </a:moveTo>
                <a:lnTo>
                  <a:pt x="243840" y="894079"/>
                </a:lnTo>
                <a:lnTo>
                  <a:pt x="243840" y="896620"/>
                </a:lnTo>
                <a:lnTo>
                  <a:pt x="247650" y="896620"/>
                </a:lnTo>
                <a:lnTo>
                  <a:pt x="247650" y="895350"/>
                </a:lnTo>
                <a:lnTo>
                  <a:pt x="284480" y="895350"/>
                </a:lnTo>
                <a:lnTo>
                  <a:pt x="283210" y="894079"/>
                </a:lnTo>
                <a:close/>
              </a:path>
              <a:path w="1224279" h="932179">
                <a:moveTo>
                  <a:pt x="985520" y="894079"/>
                </a:moveTo>
                <a:lnTo>
                  <a:pt x="941070" y="894079"/>
                </a:lnTo>
                <a:lnTo>
                  <a:pt x="939800" y="895350"/>
                </a:lnTo>
                <a:lnTo>
                  <a:pt x="984250" y="895350"/>
                </a:lnTo>
                <a:lnTo>
                  <a:pt x="985520" y="894079"/>
                </a:lnTo>
                <a:close/>
              </a:path>
              <a:path w="1224279" h="932179">
                <a:moveTo>
                  <a:pt x="241300" y="892810"/>
                </a:moveTo>
                <a:lnTo>
                  <a:pt x="238760" y="892810"/>
                </a:lnTo>
                <a:lnTo>
                  <a:pt x="238760" y="894079"/>
                </a:lnTo>
                <a:lnTo>
                  <a:pt x="241300" y="894079"/>
                </a:lnTo>
                <a:lnTo>
                  <a:pt x="241300" y="892810"/>
                </a:lnTo>
                <a:close/>
              </a:path>
              <a:path w="1224279" h="932179">
                <a:moveTo>
                  <a:pt x="946150" y="892810"/>
                </a:moveTo>
                <a:lnTo>
                  <a:pt x="942340" y="892810"/>
                </a:lnTo>
                <a:lnTo>
                  <a:pt x="942340" y="894079"/>
                </a:lnTo>
                <a:lnTo>
                  <a:pt x="946150" y="894079"/>
                </a:lnTo>
                <a:lnTo>
                  <a:pt x="946150" y="892810"/>
                </a:lnTo>
                <a:close/>
              </a:path>
              <a:path w="1224279" h="932179">
                <a:moveTo>
                  <a:pt x="279400" y="890269"/>
                </a:moveTo>
                <a:lnTo>
                  <a:pt x="236220" y="890269"/>
                </a:lnTo>
                <a:lnTo>
                  <a:pt x="236220" y="891539"/>
                </a:lnTo>
                <a:lnTo>
                  <a:pt x="237490" y="892810"/>
                </a:lnTo>
                <a:lnTo>
                  <a:pt x="281940" y="892810"/>
                </a:lnTo>
                <a:lnTo>
                  <a:pt x="279400" y="890269"/>
                </a:lnTo>
                <a:close/>
              </a:path>
              <a:path w="1224279" h="932179">
                <a:moveTo>
                  <a:pt x="989329" y="890269"/>
                </a:moveTo>
                <a:lnTo>
                  <a:pt x="951229" y="890269"/>
                </a:lnTo>
                <a:lnTo>
                  <a:pt x="951229" y="892810"/>
                </a:lnTo>
                <a:lnTo>
                  <a:pt x="986790" y="892810"/>
                </a:lnTo>
                <a:lnTo>
                  <a:pt x="989329" y="890269"/>
                </a:lnTo>
                <a:close/>
              </a:path>
              <a:path w="1224279" h="932179">
                <a:moveTo>
                  <a:pt x="958850" y="888999"/>
                </a:moveTo>
                <a:lnTo>
                  <a:pt x="955040" y="888999"/>
                </a:lnTo>
                <a:lnTo>
                  <a:pt x="955040" y="890269"/>
                </a:lnTo>
                <a:lnTo>
                  <a:pt x="958850" y="890269"/>
                </a:lnTo>
                <a:lnTo>
                  <a:pt x="958850" y="888999"/>
                </a:lnTo>
                <a:close/>
              </a:path>
              <a:path w="1224279" h="932179">
                <a:moveTo>
                  <a:pt x="276860" y="887729"/>
                </a:moveTo>
                <a:lnTo>
                  <a:pt x="232410" y="887729"/>
                </a:lnTo>
                <a:lnTo>
                  <a:pt x="233680" y="888999"/>
                </a:lnTo>
                <a:lnTo>
                  <a:pt x="278129" y="888999"/>
                </a:lnTo>
                <a:lnTo>
                  <a:pt x="276860" y="887729"/>
                </a:lnTo>
                <a:close/>
              </a:path>
              <a:path w="1224279" h="932179">
                <a:moveTo>
                  <a:pt x="991870" y="887729"/>
                </a:moveTo>
                <a:lnTo>
                  <a:pt x="958850" y="887729"/>
                </a:lnTo>
                <a:lnTo>
                  <a:pt x="958850" y="888999"/>
                </a:lnTo>
                <a:lnTo>
                  <a:pt x="990600" y="888999"/>
                </a:lnTo>
                <a:lnTo>
                  <a:pt x="991870" y="887729"/>
                </a:lnTo>
                <a:close/>
              </a:path>
              <a:path w="1224279" h="932179">
                <a:moveTo>
                  <a:pt x="967740" y="886459"/>
                </a:moveTo>
                <a:lnTo>
                  <a:pt x="963929" y="886459"/>
                </a:lnTo>
                <a:lnTo>
                  <a:pt x="963929" y="887729"/>
                </a:lnTo>
                <a:lnTo>
                  <a:pt x="967740" y="887729"/>
                </a:lnTo>
                <a:lnTo>
                  <a:pt x="967740" y="886459"/>
                </a:lnTo>
                <a:close/>
              </a:path>
              <a:path w="1224279" h="932179">
                <a:moveTo>
                  <a:pt x="273050" y="883919"/>
                </a:moveTo>
                <a:lnTo>
                  <a:pt x="228600" y="883919"/>
                </a:lnTo>
                <a:lnTo>
                  <a:pt x="231140" y="886459"/>
                </a:lnTo>
                <a:lnTo>
                  <a:pt x="275589" y="886459"/>
                </a:lnTo>
                <a:lnTo>
                  <a:pt x="273050" y="883919"/>
                </a:lnTo>
                <a:close/>
              </a:path>
              <a:path w="1224279" h="932179">
                <a:moveTo>
                  <a:pt x="995679" y="883919"/>
                </a:moveTo>
                <a:lnTo>
                  <a:pt x="971550" y="883919"/>
                </a:lnTo>
                <a:lnTo>
                  <a:pt x="971550" y="886459"/>
                </a:lnTo>
                <a:lnTo>
                  <a:pt x="993140" y="886459"/>
                </a:lnTo>
                <a:lnTo>
                  <a:pt x="995679" y="883919"/>
                </a:lnTo>
                <a:close/>
              </a:path>
              <a:path w="1224279" h="932179">
                <a:moveTo>
                  <a:pt x="979170" y="882649"/>
                </a:moveTo>
                <a:lnTo>
                  <a:pt x="976629" y="882649"/>
                </a:lnTo>
                <a:lnTo>
                  <a:pt x="976629" y="883919"/>
                </a:lnTo>
                <a:lnTo>
                  <a:pt x="979170" y="883919"/>
                </a:lnTo>
                <a:lnTo>
                  <a:pt x="979170" y="882649"/>
                </a:lnTo>
                <a:close/>
              </a:path>
              <a:path w="1224279" h="932179">
                <a:moveTo>
                  <a:pt x="270510" y="881379"/>
                </a:moveTo>
                <a:lnTo>
                  <a:pt x="226060" y="881379"/>
                </a:lnTo>
                <a:lnTo>
                  <a:pt x="227330" y="882649"/>
                </a:lnTo>
                <a:lnTo>
                  <a:pt x="271780" y="882649"/>
                </a:lnTo>
                <a:lnTo>
                  <a:pt x="270510" y="881379"/>
                </a:lnTo>
                <a:close/>
              </a:path>
              <a:path w="1224279" h="932179">
                <a:moveTo>
                  <a:pt x="998220" y="881379"/>
                </a:moveTo>
                <a:lnTo>
                  <a:pt x="979170" y="881379"/>
                </a:lnTo>
                <a:lnTo>
                  <a:pt x="979170" y="882649"/>
                </a:lnTo>
                <a:lnTo>
                  <a:pt x="996950" y="882649"/>
                </a:lnTo>
                <a:lnTo>
                  <a:pt x="998220" y="881379"/>
                </a:lnTo>
                <a:close/>
              </a:path>
              <a:path w="1224279" h="932179">
                <a:moveTo>
                  <a:pt x="984250" y="880110"/>
                </a:moveTo>
                <a:lnTo>
                  <a:pt x="981710" y="880110"/>
                </a:lnTo>
                <a:lnTo>
                  <a:pt x="981710" y="881379"/>
                </a:lnTo>
                <a:lnTo>
                  <a:pt x="984250" y="881379"/>
                </a:lnTo>
                <a:lnTo>
                  <a:pt x="984250" y="880110"/>
                </a:lnTo>
                <a:close/>
              </a:path>
              <a:path w="1224279" h="932179">
                <a:moveTo>
                  <a:pt x="266700" y="877569"/>
                </a:moveTo>
                <a:lnTo>
                  <a:pt x="222250" y="877569"/>
                </a:lnTo>
                <a:lnTo>
                  <a:pt x="224790" y="880110"/>
                </a:lnTo>
                <a:lnTo>
                  <a:pt x="269240" y="880110"/>
                </a:lnTo>
                <a:lnTo>
                  <a:pt x="266700" y="877569"/>
                </a:lnTo>
                <a:close/>
              </a:path>
              <a:path w="1224279" h="932179">
                <a:moveTo>
                  <a:pt x="986790" y="877569"/>
                </a:moveTo>
                <a:lnTo>
                  <a:pt x="986790" y="880110"/>
                </a:lnTo>
                <a:lnTo>
                  <a:pt x="999490" y="880110"/>
                </a:lnTo>
                <a:lnTo>
                  <a:pt x="1002029" y="878839"/>
                </a:lnTo>
                <a:lnTo>
                  <a:pt x="986790" y="877569"/>
                </a:lnTo>
                <a:close/>
              </a:path>
              <a:path w="1224279" h="932179">
                <a:moveTo>
                  <a:pt x="990600" y="876300"/>
                </a:moveTo>
                <a:lnTo>
                  <a:pt x="988060" y="876300"/>
                </a:lnTo>
                <a:lnTo>
                  <a:pt x="988060" y="877569"/>
                </a:lnTo>
                <a:lnTo>
                  <a:pt x="990600" y="877569"/>
                </a:lnTo>
                <a:lnTo>
                  <a:pt x="990600" y="876300"/>
                </a:lnTo>
                <a:close/>
              </a:path>
              <a:path w="1224279" h="932179">
                <a:moveTo>
                  <a:pt x="264160" y="875029"/>
                </a:moveTo>
                <a:lnTo>
                  <a:pt x="219710" y="875029"/>
                </a:lnTo>
                <a:lnTo>
                  <a:pt x="220980" y="876300"/>
                </a:lnTo>
                <a:lnTo>
                  <a:pt x="265430" y="876300"/>
                </a:lnTo>
                <a:lnTo>
                  <a:pt x="264160" y="875029"/>
                </a:lnTo>
                <a:close/>
              </a:path>
              <a:path w="1224279" h="932179">
                <a:moveTo>
                  <a:pt x="1004570" y="875029"/>
                </a:moveTo>
                <a:lnTo>
                  <a:pt x="990600" y="875029"/>
                </a:lnTo>
                <a:lnTo>
                  <a:pt x="990600" y="876300"/>
                </a:lnTo>
                <a:lnTo>
                  <a:pt x="1003300" y="876300"/>
                </a:lnTo>
                <a:lnTo>
                  <a:pt x="1004570" y="875029"/>
                </a:lnTo>
                <a:close/>
              </a:path>
              <a:path w="1224279" h="932179">
                <a:moveTo>
                  <a:pt x="995679" y="873760"/>
                </a:moveTo>
                <a:lnTo>
                  <a:pt x="993140" y="873760"/>
                </a:lnTo>
                <a:lnTo>
                  <a:pt x="993140" y="875029"/>
                </a:lnTo>
                <a:lnTo>
                  <a:pt x="995679" y="875029"/>
                </a:lnTo>
                <a:lnTo>
                  <a:pt x="995679" y="873760"/>
                </a:lnTo>
                <a:close/>
              </a:path>
              <a:path w="1224279" h="932179">
                <a:moveTo>
                  <a:pt x="260350" y="871219"/>
                </a:moveTo>
                <a:lnTo>
                  <a:pt x="215900" y="871219"/>
                </a:lnTo>
                <a:lnTo>
                  <a:pt x="218440" y="873760"/>
                </a:lnTo>
                <a:lnTo>
                  <a:pt x="262890" y="873760"/>
                </a:lnTo>
                <a:lnTo>
                  <a:pt x="260350" y="871219"/>
                </a:lnTo>
                <a:close/>
              </a:path>
              <a:path w="1224279" h="932179">
                <a:moveTo>
                  <a:pt x="1008379" y="871219"/>
                </a:moveTo>
                <a:lnTo>
                  <a:pt x="996950" y="871219"/>
                </a:lnTo>
                <a:lnTo>
                  <a:pt x="996950" y="872489"/>
                </a:lnTo>
                <a:lnTo>
                  <a:pt x="995679" y="872489"/>
                </a:lnTo>
                <a:lnTo>
                  <a:pt x="995679" y="873760"/>
                </a:lnTo>
                <a:lnTo>
                  <a:pt x="1005840" y="873760"/>
                </a:lnTo>
                <a:lnTo>
                  <a:pt x="1008379" y="871219"/>
                </a:lnTo>
                <a:close/>
              </a:path>
              <a:path w="1224279" h="932179">
                <a:moveTo>
                  <a:pt x="1002029" y="869949"/>
                </a:moveTo>
                <a:lnTo>
                  <a:pt x="999490" y="869949"/>
                </a:lnTo>
                <a:lnTo>
                  <a:pt x="999490" y="871219"/>
                </a:lnTo>
                <a:lnTo>
                  <a:pt x="1002029" y="871219"/>
                </a:lnTo>
                <a:lnTo>
                  <a:pt x="1002029" y="869949"/>
                </a:lnTo>
                <a:close/>
              </a:path>
              <a:path w="1224279" h="932179">
                <a:moveTo>
                  <a:pt x="256540" y="867410"/>
                </a:moveTo>
                <a:lnTo>
                  <a:pt x="255270" y="867410"/>
                </a:lnTo>
                <a:lnTo>
                  <a:pt x="255270" y="868679"/>
                </a:lnTo>
                <a:lnTo>
                  <a:pt x="213360" y="868679"/>
                </a:lnTo>
                <a:lnTo>
                  <a:pt x="214630" y="869949"/>
                </a:lnTo>
                <a:lnTo>
                  <a:pt x="259080" y="869949"/>
                </a:lnTo>
                <a:lnTo>
                  <a:pt x="256540" y="867410"/>
                </a:lnTo>
                <a:close/>
              </a:path>
              <a:path w="1224279" h="932179">
                <a:moveTo>
                  <a:pt x="1010920" y="868679"/>
                </a:moveTo>
                <a:lnTo>
                  <a:pt x="1002029" y="868679"/>
                </a:lnTo>
                <a:lnTo>
                  <a:pt x="1002029" y="869949"/>
                </a:lnTo>
                <a:lnTo>
                  <a:pt x="1009650" y="869949"/>
                </a:lnTo>
                <a:lnTo>
                  <a:pt x="1010920" y="868679"/>
                </a:lnTo>
                <a:close/>
              </a:path>
              <a:path w="1224279" h="932179">
                <a:moveTo>
                  <a:pt x="1005840" y="867410"/>
                </a:moveTo>
                <a:lnTo>
                  <a:pt x="1003300" y="867410"/>
                </a:lnTo>
                <a:lnTo>
                  <a:pt x="1003300" y="868679"/>
                </a:lnTo>
                <a:lnTo>
                  <a:pt x="1005840" y="868679"/>
                </a:lnTo>
                <a:lnTo>
                  <a:pt x="1005840" y="867410"/>
                </a:lnTo>
                <a:close/>
              </a:path>
              <a:path w="1224279" h="932179">
                <a:moveTo>
                  <a:pt x="252730" y="864869"/>
                </a:moveTo>
                <a:lnTo>
                  <a:pt x="209550" y="864869"/>
                </a:lnTo>
                <a:lnTo>
                  <a:pt x="212089" y="867410"/>
                </a:lnTo>
                <a:lnTo>
                  <a:pt x="255270" y="867410"/>
                </a:lnTo>
                <a:lnTo>
                  <a:pt x="255270" y="866139"/>
                </a:lnTo>
                <a:lnTo>
                  <a:pt x="252730" y="866139"/>
                </a:lnTo>
                <a:lnTo>
                  <a:pt x="252730" y="864869"/>
                </a:lnTo>
                <a:close/>
              </a:path>
              <a:path w="1224279" h="932179">
                <a:moveTo>
                  <a:pt x="1014729" y="864869"/>
                </a:moveTo>
                <a:lnTo>
                  <a:pt x="1008379" y="864869"/>
                </a:lnTo>
                <a:lnTo>
                  <a:pt x="1008379" y="866139"/>
                </a:lnTo>
                <a:lnTo>
                  <a:pt x="1005840" y="866139"/>
                </a:lnTo>
                <a:lnTo>
                  <a:pt x="1005840" y="867410"/>
                </a:lnTo>
                <a:lnTo>
                  <a:pt x="1012190" y="867410"/>
                </a:lnTo>
                <a:lnTo>
                  <a:pt x="1014729" y="864869"/>
                </a:lnTo>
                <a:close/>
              </a:path>
              <a:path w="1224279" h="932179">
                <a:moveTo>
                  <a:pt x="250189" y="863599"/>
                </a:moveTo>
                <a:lnTo>
                  <a:pt x="247650" y="863599"/>
                </a:lnTo>
                <a:lnTo>
                  <a:pt x="247650" y="864869"/>
                </a:lnTo>
                <a:lnTo>
                  <a:pt x="250189" y="864869"/>
                </a:lnTo>
                <a:lnTo>
                  <a:pt x="250189" y="863599"/>
                </a:lnTo>
                <a:close/>
              </a:path>
              <a:path w="1224279" h="932179">
                <a:moveTo>
                  <a:pt x="1012190" y="863599"/>
                </a:moveTo>
                <a:lnTo>
                  <a:pt x="1010920" y="863599"/>
                </a:lnTo>
                <a:lnTo>
                  <a:pt x="1010920" y="864869"/>
                </a:lnTo>
                <a:lnTo>
                  <a:pt x="1012190" y="864869"/>
                </a:lnTo>
                <a:lnTo>
                  <a:pt x="1012190" y="863599"/>
                </a:lnTo>
                <a:close/>
              </a:path>
              <a:path w="1224279" h="932179">
                <a:moveTo>
                  <a:pt x="247650" y="862329"/>
                </a:moveTo>
                <a:lnTo>
                  <a:pt x="207010" y="862329"/>
                </a:lnTo>
                <a:lnTo>
                  <a:pt x="208280" y="863599"/>
                </a:lnTo>
                <a:lnTo>
                  <a:pt x="247650" y="863599"/>
                </a:lnTo>
                <a:lnTo>
                  <a:pt x="247650" y="862329"/>
                </a:lnTo>
                <a:close/>
              </a:path>
              <a:path w="1224279" h="932179">
                <a:moveTo>
                  <a:pt x="1017270" y="861059"/>
                </a:moveTo>
                <a:lnTo>
                  <a:pt x="1014729" y="861059"/>
                </a:lnTo>
                <a:lnTo>
                  <a:pt x="1014729" y="862329"/>
                </a:lnTo>
                <a:lnTo>
                  <a:pt x="1012190" y="862329"/>
                </a:lnTo>
                <a:lnTo>
                  <a:pt x="1012190" y="863599"/>
                </a:lnTo>
                <a:lnTo>
                  <a:pt x="1016000" y="863599"/>
                </a:lnTo>
                <a:lnTo>
                  <a:pt x="1017270" y="862329"/>
                </a:lnTo>
                <a:lnTo>
                  <a:pt x="1017270" y="861059"/>
                </a:lnTo>
                <a:close/>
              </a:path>
              <a:path w="1224279" h="932179">
                <a:moveTo>
                  <a:pt x="243839" y="861059"/>
                </a:moveTo>
                <a:lnTo>
                  <a:pt x="241300" y="861059"/>
                </a:lnTo>
                <a:lnTo>
                  <a:pt x="241300" y="862329"/>
                </a:lnTo>
                <a:lnTo>
                  <a:pt x="243839" y="862329"/>
                </a:lnTo>
                <a:lnTo>
                  <a:pt x="243839" y="861059"/>
                </a:lnTo>
                <a:close/>
              </a:path>
              <a:path w="1224279" h="932179">
                <a:moveTo>
                  <a:pt x="238760" y="858519"/>
                </a:moveTo>
                <a:lnTo>
                  <a:pt x="203200" y="858519"/>
                </a:lnTo>
                <a:lnTo>
                  <a:pt x="205740" y="861059"/>
                </a:lnTo>
                <a:lnTo>
                  <a:pt x="241300" y="861059"/>
                </a:lnTo>
                <a:lnTo>
                  <a:pt x="241300" y="859789"/>
                </a:lnTo>
                <a:lnTo>
                  <a:pt x="238760" y="859789"/>
                </a:lnTo>
                <a:lnTo>
                  <a:pt x="238760" y="858519"/>
                </a:lnTo>
                <a:close/>
              </a:path>
              <a:path w="1224279" h="932179">
                <a:moveTo>
                  <a:pt x="1019810" y="859789"/>
                </a:moveTo>
                <a:lnTo>
                  <a:pt x="1017270" y="859789"/>
                </a:lnTo>
                <a:lnTo>
                  <a:pt x="1017270" y="861059"/>
                </a:lnTo>
                <a:lnTo>
                  <a:pt x="1018540" y="861059"/>
                </a:lnTo>
                <a:lnTo>
                  <a:pt x="1019810" y="859789"/>
                </a:lnTo>
                <a:close/>
              </a:path>
              <a:path w="1224279" h="932179">
                <a:moveTo>
                  <a:pt x="1021079" y="858519"/>
                </a:moveTo>
                <a:lnTo>
                  <a:pt x="1019810" y="858519"/>
                </a:lnTo>
                <a:lnTo>
                  <a:pt x="1019810" y="859789"/>
                </a:lnTo>
                <a:lnTo>
                  <a:pt x="1021079" y="858519"/>
                </a:lnTo>
                <a:close/>
              </a:path>
              <a:path w="1224279" h="932179">
                <a:moveTo>
                  <a:pt x="1022350" y="857249"/>
                </a:moveTo>
                <a:lnTo>
                  <a:pt x="1021079" y="857249"/>
                </a:lnTo>
                <a:lnTo>
                  <a:pt x="1021079" y="859789"/>
                </a:lnTo>
                <a:lnTo>
                  <a:pt x="1022350" y="857249"/>
                </a:lnTo>
                <a:close/>
              </a:path>
              <a:path w="1224279" h="932179">
                <a:moveTo>
                  <a:pt x="234950" y="857249"/>
                </a:moveTo>
                <a:lnTo>
                  <a:pt x="232410" y="857249"/>
                </a:lnTo>
                <a:lnTo>
                  <a:pt x="232410" y="858519"/>
                </a:lnTo>
                <a:lnTo>
                  <a:pt x="234950" y="858519"/>
                </a:lnTo>
                <a:lnTo>
                  <a:pt x="234950" y="857249"/>
                </a:lnTo>
                <a:close/>
              </a:path>
              <a:path w="1224279" h="932179">
                <a:moveTo>
                  <a:pt x="232410" y="855979"/>
                </a:moveTo>
                <a:lnTo>
                  <a:pt x="200660" y="855979"/>
                </a:lnTo>
                <a:lnTo>
                  <a:pt x="201930" y="857249"/>
                </a:lnTo>
                <a:lnTo>
                  <a:pt x="232410" y="857249"/>
                </a:lnTo>
                <a:lnTo>
                  <a:pt x="232410" y="855979"/>
                </a:lnTo>
                <a:close/>
              </a:path>
              <a:path w="1224279" h="932179">
                <a:moveTo>
                  <a:pt x="229870" y="854709"/>
                </a:moveTo>
                <a:lnTo>
                  <a:pt x="226060" y="854709"/>
                </a:lnTo>
                <a:lnTo>
                  <a:pt x="226060" y="855979"/>
                </a:lnTo>
                <a:lnTo>
                  <a:pt x="229870" y="855979"/>
                </a:lnTo>
                <a:lnTo>
                  <a:pt x="229870" y="854709"/>
                </a:lnTo>
                <a:close/>
              </a:path>
              <a:path w="1224279" h="932179">
                <a:moveTo>
                  <a:pt x="224789" y="852169"/>
                </a:moveTo>
                <a:lnTo>
                  <a:pt x="196850" y="852169"/>
                </a:lnTo>
                <a:lnTo>
                  <a:pt x="199390" y="854709"/>
                </a:lnTo>
                <a:lnTo>
                  <a:pt x="226060" y="854709"/>
                </a:lnTo>
                <a:lnTo>
                  <a:pt x="226060" y="853439"/>
                </a:lnTo>
                <a:lnTo>
                  <a:pt x="224789" y="853439"/>
                </a:lnTo>
                <a:lnTo>
                  <a:pt x="224789" y="852169"/>
                </a:lnTo>
                <a:close/>
              </a:path>
              <a:path w="1224279" h="932179">
                <a:moveTo>
                  <a:pt x="223520" y="850899"/>
                </a:moveTo>
                <a:lnTo>
                  <a:pt x="220979" y="850899"/>
                </a:lnTo>
                <a:lnTo>
                  <a:pt x="220979" y="852169"/>
                </a:lnTo>
                <a:lnTo>
                  <a:pt x="223520" y="852169"/>
                </a:lnTo>
                <a:lnTo>
                  <a:pt x="223520" y="850899"/>
                </a:lnTo>
                <a:close/>
              </a:path>
              <a:path w="1224279" h="932179">
                <a:moveTo>
                  <a:pt x="220979" y="849629"/>
                </a:moveTo>
                <a:lnTo>
                  <a:pt x="194310" y="849629"/>
                </a:lnTo>
                <a:lnTo>
                  <a:pt x="195580" y="850899"/>
                </a:lnTo>
                <a:lnTo>
                  <a:pt x="220979" y="850899"/>
                </a:lnTo>
                <a:lnTo>
                  <a:pt x="220979" y="849629"/>
                </a:lnTo>
                <a:close/>
              </a:path>
              <a:path w="1224279" h="932179">
                <a:moveTo>
                  <a:pt x="219710" y="848359"/>
                </a:moveTo>
                <a:lnTo>
                  <a:pt x="218439" y="848359"/>
                </a:lnTo>
                <a:lnTo>
                  <a:pt x="218439" y="849629"/>
                </a:lnTo>
                <a:lnTo>
                  <a:pt x="219710" y="849629"/>
                </a:lnTo>
                <a:lnTo>
                  <a:pt x="219710" y="848359"/>
                </a:lnTo>
                <a:close/>
              </a:path>
              <a:path w="1224279" h="932179">
                <a:moveTo>
                  <a:pt x="215900" y="845819"/>
                </a:moveTo>
                <a:lnTo>
                  <a:pt x="190500" y="845819"/>
                </a:lnTo>
                <a:lnTo>
                  <a:pt x="193040" y="848359"/>
                </a:lnTo>
                <a:lnTo>
                  <a:pt x="218439" y="848359"/>
                </a:lnTo>
                <a:lnTo>
                  <a:pt x="218439" y="847089"/>
                </a:lnTo>
                <a:lnTo>
                  <a:pt x="215900" y="847089"/>
                </a:lnTo>
                <a:lnTo>
                  <a:pt x="215900" y="845819"/>
                </a:lnTo>
                <a:close/>
              </a:path>
              <a:path w="1224279" h="932179">
                <a:moveTo>
                  <a:pt x="214629" y="844549"/>
                </a:moveTo>
                <a:lnTo>
                  <a:pt x="213360" y="844549"/>
                </a:lnTo>
                <a:lnTo>
                  <a:pt x="213360" y="845819"/>
                </a:lnTo>
                <a:lnTo>
                  <a:pt x="214629" y="845819"/>
                </a:lnTo>
                <a:lnTo>
                  <a:pt x="214629" y="844549"/>
                </a:lnTo>
                <a:close/>
              </a:path>
              <a:path w="1224279" h="932179">
                <a:moveTo>
                  <a:pt x="213360" y="843279"/>
                </a:moveTo>
                <a:lnTo>
                  <a:pt x="187960" y="843279"/>
                </a:lnTo>
                <a:lnTo>
                  <a:pt x="189230" y="844549"/>
                </a:lnTo>
                <a:lnTo>
                  <a:pt x="213360" y="844549"/>
                </a:lnTo>
                <a:lnTo>
                  <a:pt x="213360" y="843279"/>
                </a:lnTo>
                <a:close/>
              </a:path>
              <a:path w="1224279" h="932179">
                <a:moveTo>
                  <a:pt x="210820" y="842009"/>
                </a:moveTo>
                <a:lnTo>
                  <a:pt x="209550" y="842009"/>
                </a:lnTo>
                <a:lnTo>
                  <a:pt x="209550" y="843279"/>
                </a:lnTo>
                <a:lnTo>
                  <a:pt x="210820" y="843279"/>
                </a:lnTo>
                <a:lnTo>
                  <a:pt x="210820" y="842009"/>
                </a:lnTo>
                <a:close/>
              </a:path>
              <a:path w="1224279" h="932179">
                <a:moveTo>
                  <a:pt x="208279" y="839469"/>
                </a:moveTo>
                <a:lnTo>
                  <a:pt x="184150" y="839469"/>
                </a:lnTo>
                <a:lnTo>
                  <a:pt x="186690" y="842009"/>
                </a:lnTo>
                <a:lnTo>
                  <a:pt x="209550" y="842009"/>
                </a:lnTo>
                <a:lnTo>
                  <a:pt x="209550" y="840739"/>
                </a:lnTo>
                <a:lnTo>
                  <a:pt x="208279" y="840739"/>
                </a:lnTo>
                <a:lnTo>
                  <a:pt x="208279" y="839469"/>
                </a:lnTo>
                <a:close/>
              </a:path>
              <a:path w="1224279" h="932179">
                <a:moveTo>
                  <a:pt x="205739" y="838199"/>
                </a:moveTo>
                <a:lnTo>
                  <a:pt x="204470" y="838199"/>
                </a:lnTo>
                <a:lnTo>
                  <a:pt x="204470" y="839469"/>
                </a:lnTo>
                <a:lnTo>
                  <a:pt x="205739" y="839469"/>
                </a:lnTo>
                <a:lnTo>
                  <a:pt x="205739" y="838199"/>
                </a:lnTo>
                <a:close/>
              </a:path>
              <a:path w="1224279" h="932179">
                <a:moveTo>
                  <a:pt x="204470" y="836929"/>
                </a:moveTo>
                <a:lnTo>
                  <a:pt x="181610" y="836929"/>
                </a:lnTo>
                <a:lnTo>
                  <a:pt x="182880" y="838199"/>
                </a:lnTo>
                <a:lnTo>
                  <a:pt x="204470" y="838199"/>
                </a:lnTo>
                <a:lnTo>
                  <a:pt x="204470" y="836929"/>
                </a:lnTo>
                <a:close/>
              </a:path>
              <a:path w="1224279" h="932179">
                <a:moveTo>
                  <a:pt x="203200" y="835659"/>
                </a:moveTo>
                <a:lnTo>
                  <a:pt x="200660" y="835659"/>
                </a:lnTo>
                <a:lnTo>
                  <a:pt x="200660" y="836929"/>
                </a:lnTo>
                <a:lnTo>
                  <a:pt x="203200" y="836929"/>
                </a:lnTo>
                <a:lnTo>
                  <a:pt x="203200" y="835659"/>
                </a:lnTo>
                <a:close/>
              </a:path>
              <a:path w="1224279" h="932179">
                <a:moveTo>
                  <a:pt x="199389" y="833119"/>
                </a:moveTo>
                <a:lnTo>
                  <a:pt x="177800" y="833119"/>
                </a:lnTo>
                <a:lnTo>
                  <a:pt x="180340" y="835659"/>
                </a:lnTo>
                <a:lnTo>
                  <a:pt x="200660" y="835659"/>
                </a:lnTo>
                <a:lnTo>
                  <a:pt x="200660" y="834389"/>
                </a:lnTo>
                <a:lnTo>
                  <a:pt x="199389" y="834389"/>
                </a:lnTo>
                <a:lnTo>
                  <a:pt x="199389" y="833119"/>
                </a:lnTo>
                <a:close/>
              </a:path>
              <a:path w="1224279" h="932179">
                <a:moveTo>
                  <a:pt x="198120" y="831849"/>
                </a:moveTo>
                <a:lnTo>
                  <a:pt x="195579" y="831849"/>
                </a:lnTo>
                <a:lnTo>
                  <a:pt x="195579" y="833119"/>
                </a:lnTo>
                <a:lnTo>
                  <a:pt x="198120" y="833119"/>
                </a:lnTo>
                <a:lnTo>
                  <a:pt x="198120" y="831849"/>
                </a:lnTo>
                <a:close/>
              </a:path>
              <a:path w="1224279" h="932179">
                <a:moveTo>
                  <a:pt x="195579" y="830579"/>
                </a:moveTo>
                <a:lnTo>
                  <a:pt x="175260" y="830579"/>
                </a:lnTo>
                <a:lnTo>
                  <a:pt x="176530" y="831849"/>
                </a:lnTo>
                <a:lnTo>
                  <a:pt x="195579" y="831849"/>
                </a:lnTo>
                <a:lnTo>
                  <a:pt x="195579" y="830579"/>
                </a:lnTo>
                <a:close/>
              </a:path>
              <a:path w="1224279" h="932179">
                <a:moveTo>
                  <a:pt x="194310" y="829309"/>
                </a:moveTo>
                <a:lnTo>
                  <a:pt x="193040" y="829309"/>
                </a:lnTo>
                <a:lnTo>
                  <a:pt x="193040" y="830579"/>
                </a:lnTo>
                <a:lnTo>
                  <a:pt x="194310" y="830579"/>
                </a:lnTo>
                <a:lnTo>
                  <a:pt x="194310" y="829309"/>
                </a:lnTo>
                <a:close/>
              </a:path>
              <a:path w="1224279" h="932179">
                <a:moveTo>
                  <a:pt x="190500" y="826769"/>
                </a:moveTo>
                <a:lnTo>
                  <a:pt x="171450" y="826769"/>
                </a:lnTo>
                <a:lnTo>
                  <a:pt x="173990" y="829309"/>
                </a:lnTo>
                <a:lnTo>
                  <a:pt x="193040" y="829309"/>
                </a:lnTo>
                <a:lnTo>
                  <a:pt x="193040" y="828039"/>
                </a:lnTo>
                <a:lnTo>
                  <a:pt x="190500" y="828039"/>
                </a:lnTo>
                <a:lnTo>
                  <a:pt x="190500" y="826769"/>
                </a:lnTo>
                <a:close/>
              </a:path>
              <a:path w="1224279" h="932179">
                <a:moveTo>
                  <a:pt x="189229" y="825499"/>
                </a:moveTo>
                <a:lnTo>
                  <a:pt x="187960" y="825499"/>
                </a:lnTo>
                <a:lnTo>
                  <a:pt x="187960" y="826769"/>
                </a:lnTo>
                <a:lnTo>
                  <a:pt x="189229" y="826769"/>
                </a:lnTo>
                <a:lnTo>
                  <a:pt x="189229" y="825499"/>
                </a:lnTo>
                <a:close/>
              </a:path>
              <a:path w="1224279" h="932179">
                <a:moveTo>
                  <a:pt x="187960" y="824229"/>
                </a:moveTo>
                <a:lnTo>
                  <a:pt x="168910" y="824229"/>
                </a:lnTo>
                <a:lnTo>
                  <a:pt x="170180" y="825499"/>
                </a:lnTo>
                <a:lnTo>
                  <a:pt x="187960" y="825499"/>
                </a:lnTo>
                <a:lnTo>
                  <a:pt x="187960" y="824229"/>
                </a:lnTo>
                <a:close/>
              </a:path>
              <a:path w="1224279" h="932179">
                <a:moveTo>
                  <a:pt x="185420" y="822959"/>
                </a:moveTo>
                <a:lnTo>
                  <a:pt x="184150" y="822959"/>
                </a:lnTo>
                <a:lnTo>
                  <a:pt x="184150" y="824229"/>
                </a:lnTo>
                <a:lnTo>
                  <a:pt x="185420" y="824229"/>
                </a:lnTo>
                <a:lnTo>
                  <a:pt x="185420" y="822959"/>
                </a:lnTo>
                <a:close/>
              </a:path>
              <a:path w="1224279" h="932179">
                <a:moveTo>
                  <a:pt x="182880" y="820419"/>
                </a:moveTo>
                <a:lnTo>
                  <a:pt x="165100" y="820419"/>
                </a:lnTo>
                <a:lnTo>
                  <a:pt x="167640" y="822959"/>
                </a:lnTo>
                <a:lnTo>
                  <a:pt x="184150" y="822959"/>
                </a:lnTo>
                <a:lnTo>
                  <a:pt x="184150" y="821689"/>
                </a:lnTo>
                <a:lnTo>
                  <a:pt x="182880" y="821689"/>
                </a:lnTo>
                <a:lnTo>
                  <a:pt x="182880" y="820419"/>
                </a:lnTo>
                <a:close/>
              </a:path>
              <a:path w="1224279" h="932179">
                <a:moveTo>
                  <a:pt x="180339" y="819149"/>
                </a:moveTo>
                <a:lnTo>
                  <a:pt x="179070" y="819149"/>
                </a:lnTo>
                <a:lnTo>
                  <a:pt x="179070" y="820419"/>
                </a:lnTo>
                <a:lnTo>
                  <a:pt x="180339" y="820419"/>
                </a:lnTo>
                <a:lnTo>
                  <a:pt x="180339" y="819149"/>
                </a:lnTo>
                <a:close/>
              </a:path>
              <a:path w="1224279" h="932179">
                <a:moveTo>
                  <a:pt x="179070" y="817879"/>
                </a:moveTo>
                <a:lnTo>
                  <a:pt x="162560" y="817879"/>
                </a:lnTo>
                <a:lnTo>
                  <a:pt x="163830" y="819149"/>
                </a:lnTo>
                <a:lnTo>
                  <a:pt x="179070" y="819149"/>
                </a:lnTo>
                <a:lnTo>
                  <a:pt x="179070" y="817879"/>
                </a:lnTo>
                <a:close/>
              </a:path>
              <a:path w="1224279" h="932179">
                <a:moveTo>
                  <a:pt x="177800" y="816609"/>
                </a:moveTo>
                <a:lnTo>
                  <a:pt x="175260" y="816609"/>
                </a:lnTo>
                <a:lnTo>
                  <a:pt x="175260" y="817879"/>
                </a:lnTo>
                <a:lnTo>
                  <a:pt x="177800" y="817879"/>
                </a:lnTo>
                <a:lnTo>
                  <a:pt x="177800" y="816609"/>
                </a:lnTo>
                <a:close/>
              </a:path>
              <a:path w="1224279" h="932179">
                <a:moveTo>
                  <a:pt x="173989" y="814069"/>
                </a:moveTo>
                <a:lnTo>
                  <a:pt x="158750" y="814069"/>
                </a:lnTo>
                <a:lnTo>
                  <a:pt x="161290" y="816609"/>
                </a:lnTo>
                <a:lnTo>
                  <a:pt x="175260" y="816609"/>
                </a:lnTo>
                <a:lnTo>
                  <a:pt x="175260" y="815339"/>
                </a:lnTo>
                <a:lnTo>
                  <a:pt x="173989" y="815339"/>
                </a:lnTo>
                <a:lnTo>
                  <a:pt x="173989" y="814069"/>
                </a:lnTo>
                <a:close/>
              </a:path>
              <a:path w="1224279" h="932179">
                <a:moveTo>
                  <a:pt x="172720" y="812799"/>
                </a:moveTo>
                <a:lnTo>
                  <a:pt x="170180" y="812799"/>
                </a:lnTo>
                <a:lnTo>
                  <a:pt x="170180" y="814069"/>
                </a:lnTo>
                <a:lnTo>
                  <a:pt x="172720" y="814069"/>
                </a:lnTo>
                <a:lnTo>
                  <a:pt x="172720" y="812799"/>
                </a:lnTo>
                <a:close/>
              </a:path>
              <a:path w="1224279" h="932179">
                <a:moveTo>
                  <a:pt x="170180" y="811529"/>
                </a:moveTo>
                <a:lnTo>
                  <a:pt x="156210" y="811529"/>
                </a:lnTo>
                <a:lnTo>
                  <a:pt x="157479" y="812799"/>
                </a:lnTo>
                <a:lnTo>
                  <a:pt x="170180" y="812799"/>
                </a:lnTo>
                <a:lnTo>
                  <a:pt x="170180" y="811529"/>
                </a:lnTo>
                <a:close/>
              </a:path>
              <a:path w="1224279" h="932179">
                <a:moveTo>
                  <a:pt x="168910" y="810259"/>
                </a:moveTo>
                <a:lnTo>
                  <a:pt x="167639" y="810259"/>
                </a:lnTo>
                <a:lnTo>
                  <a:pt x="167639" y="811529"/>
                </a:lnTo>
                <a:lnTo>
                  <a:pt x="168910" y="811529"/>
                </a:lnTo>
                <a:lnTo>
                  <a:pt x="168910" y="810259"/>
                </a:lnTo>
                <a:close/>
              </a:path>
              <a:path w="1224279" h="932179">
                <a:moveTo>
                  <a:pt x="165100" y="807719"/>
                </a:moveTo>
                <a:lnTo>
                  <a:pt x="152400" y="807719"/>
                </a:lnTo>
                <a:lnTo>
                  <a:pt x="154940" y="810259"/>
                </a:lnTo>
                <a:lnTo>
                  <a:pt x="167639" y="810259"/>
                </a:lnTo>
                <a:lnTo>
                  <a:pt x="167639" y="808989"/>
                </a:lnTo>
                <a:lnTo>
                  <a:pt x="165100" y="808989"/>
                </a:lnTo>
                <a:lnTo>
                  <a:pt x="165100" y="807719"/>
                </a:lnTo>
                <a:close/>
              </a:path>
              <a:path w="1224279" h="932179">
                <a:moveTo>
                  <a:pt x="163830" y="806449"/>
                </a:moveTo>
                <a:lnTo>
                  <a:pt x="162560" y="806449"/>
                </a:lnTo>
                <a:lnTo>
                  <a:pt x="162560" y="807719"/>
                </a:lnTo>
                <a:lnTo>
                  <a:pt x="163830" y="807719"/>
                </a:lnTo>
                <a:lnTo>
                  <a:pt x="163830" y="806449"/>
                </a:lnTo>
                <a:close/>
              </a:path>
              <a:path w="1224279" h="932179">
                <a:moveTo>
                  <a:pt x="162560" y="805179"/>
                </a:moveTo>
                <a:lnTo>
                  <a:pt x="149860" y="805179"/>
                </a:lnTo>
                <a:lnTo>
                  <a:pt x="151129" y="806449"/>
                </a:lnTo>
                <a:lnTo>
                  <a:pt x="162560" y="806449"/>
                </a:lnTo>
                <a:lnTo>
                  <a:pt x="162560" y="805179"/>
                </a:lnTo>
                <a:close/>
              </a:path>
              <a:path w="1224279" h="932179">
                <a:moveTo>
                  <a:pt x="160020" y="803909"/>
                </a:moveTo>
                <a:lnTo>
                  <a:pt x="158750" y="803909"/>
                </a:lnTo>
                <a:lnTo>
                  <a:pt x="158750" y="805179"/>
                </a:lnTo>
                <a:lnTo>
                  <a:pt x="160020" y="805179"/>
                </a:lnTo>
                <a:lnTo>
                  <a:pt x="160020" y="803909"/>
                </a:lnTo>
                <a:close/>
              </a:path>
              <a:path w="1224279" h="932179">
                <a:moveTo>
                  <a:pt x="157479" y="801369"/>
                </a:moveTo>
                <a:lnTo>
                  <a:pt x="146050" y="801369"/>
                </a:lnTo>
                <a:lnTo>
                  <a:pt x="148590" y="803909"/>
                </a:lnTo>
                <a:lnTo>
                  <a:pt x="158750" y="803909"/>
                </a:lnTo>
                <a:lnTo>
                  <a:pt x="158750" y="802639"/>
                </a:lnTo>
                <a:lnTo>
                  <a:pt x="157479" y="802639"/>
                </a:lnTo>
                <a:lnTo>
                  <a:pt x="157479" y="801369"/>
                </a:lnTo>
                <a:close/>
              </a:path>
              <a:path w="1224279" h="932179">
                <a:moveTo>
                  <a:pt x="154940" y="800099"/>
                </a:moveTo>
                <a:lnTo>
                  <a:pt x="153670" y="800099"/>
                </a:lnTo>
                <a:lnTo>
                  <a:pt x="153670" y="801369"/>
                </a:lnTo>
                <a:lnTo>
                  <a:pt x="154940" y="801369"/>
                </a:lnTo>
                <a:lnTo>
                  <a:pt x="154940" y="800099"/>
                </a:lnTo>
                <a:close/>
              </a:path>
              <a:path w="1224279" h="932179">
                <a:moveTo>
                  <a:pt x="153670" y="798829"/>
                </a:moveTo>
                <a:lnTo>
                  <a:pt x="143510" y="798829"/>
                </a:lnTo>
                <a:lnTo>
                  <a:pt x="144780" y="800099"/>
                </a:lnTo>
                <a:lnTo>
                  <a:pt x="153670" y="800099"/>
                </a:lnTo>
                <a:lnTo>
                  <a:pt x="153670" y="798829"/>
                </a:lnTo>
                <a:close/>
              </a:path>
              <a:path w="1224279" h="932179">
                <a:moveTo>
                  <a:pt x="146050" y="791209"/>
                </a:moveTo>
                <a:lnTo>
                  <a:pt x="144780" y="791209"/>
                </a:lnTo>
                <a:lnTo>
                  <a:pt x="144780" y="792479"/>
                </a:lnTo>
                <a:lnTo>
                  <a:pt x="137160" y="792479"/>
                </a:lnTo>
                <a:lnTo>
                  <a:pt x="140970" y="796289"/>
                </a:lnTo>
                <a:lnTo>
                  <a:pt x="142240" y="798829"/>
                </a:lnTo>
                <a:lnTo>
                  <a:pt x="149860" y="797559"/>
                </a:lnTo>
                <a:lnTo>
                  <a:pt x="149860" y="796289"/>
                </a:lnTo>
                <a:lnTo>
                  <a:pt x="148590" y="796289"/>
                </a:lnTo>
                <a:lnTo>
                  <a:pt x="148590" y="795019"/>
                </a:lnTo>
                <a:lnTo>
                  <a:pt x="147320" y="795019"/>
                </a:lnTo>
                <a:lnTo>
                  <a:pt x="147320" y="793749"/>
                </a:lnTo>
                <a:lnTo>
                  <a:pt x="146050" y="793749"/>
                </a:lnTo>
                <a:lnTo>
                  <a:pt x="146050" y="791209"/>
                </a:lnTo>
                <a:close/>
              </a:path>
              <a:path w="1224279" h="932179">
                <a:moveTo>
                  <a:pt x="152400" y="797559"/>
                </a:moveTo>
                <a:lnTo>
                  <a:pt x="149860" y="797559"/>
                </a:lnTo>
                <a:lnTo>
                  <a:pt x="149860" y="798829"/>
                </a:lnTo>
                <a:lnTo>
                  <a:pt x="152400" y="798829"/>
                </a:lnTo>
                <a:lnTo>
                  <a:pt x="152400" y="797559"/>
                </a:lnTo>
                <a:close/>
              </a:path>
              <a:path w="1224279" h="932179">
                <a:moveTo>
                  <a:pt x="142240" y="787399"/>
                </a:moveTo>
                <a:lnTo>
                  <a:pt x="132080" y="787399"/>
                </a:lnTo>
                <a:lnTo>
                  <a:pt x="133350" y="788669"/>
                </a:lnTo>
                <a:lnTo>
                  <a:pt x="135890" y="792479"/>
                </a:lnTo>
                <a:lnTo>
                  <a:pt x="144780" y="791209"/>
                </a:lnTo>
                <a:lnTo>
                  <a:pt x="144780" y="789939"/>
                </a:lnTo>
                <a:lnTo>
                  <a:pt x="143510" y="789939"/>
                </a:lnTo>
                <a:lnTo>
                  <a:pt x="143510" y="788669"/>
                </a:lnTo>
                <a:lnTo>
                  <a:pt x="142240" y="788669"/>
                </a:lnTo>
                <a:lnTo>
                  <a:pt x="142240" y="787399"/>
                </a:lnTo>
                <a:close/>
              </a:path>
              <a:path w="1224279" h="932179">
                <a:moveTo>
                  <a:pt x="140970" y="786129"/>
                </a:moveTo>
                <a:lnTo>
                  <a:pt x="130810" y="787399"/>
                </a:lnTo>
                <a:lnTo>
                  <a:pt x="140970" y="787399"/>
                </a:lnTo>
                <a:lnTo>
                  <a:pt x="140970" y="786129"/>
                </a:lnTo>
                <a:close/>
              </a:path>
              <a:path w="1224279" h="932179">
                <a:moveTo>
                  <a:pt x="137160" y="781049"/>
                </a:moveTo>
                <a:lnTo>
                  <a:pt x="125730" y="781049"/>
                </a:lnTo>
                <a:lnTo>
                  <a:pt x="128270" y="783589"/>
                </a:lnTo>
                <a:lnTo>
                  <a:pt x="129540" y="786129"/>
                </a:lnTo>
                <a:lnTo>
                  <a:pt x="139700" y="784859"/>
                </a:lnTo>
                <a:lnTo>
                  <a:pt x="139700" y="783589"/>
                </a:lnTo>
                <a:lnTo>
                  <a:pt x="138430" y="783589"/>
                </a:lnTo>
                <a:lnTo>
                  <a:pt x="138430" y="782319"/>
                </a:lnTo>
                <a:lnTo>
                  <a:pt x="137160" y="782319"/>
                </a:lnTo>
                <a:lnTo>
                  <a:pt x="137160" y="781049"/>
                </a:lnTo>
                <a:close/>
              </a:path>
              <a:path w="1224279" h="932179">
                <a:moveTo>
                  <a:pt x="135890" y="779779"/>
                </a:moveTo>
                <a:lnTo>
                  <a:pt x="124460" y="781049"/>
                </a:lnTo>
                <a:lnTo>
                  <a:pt x="135890" y="781049"/>
                </a:lnTo>
                <a:lnTo>
                  <a:pt x="135890" y="779779"/>
                </a:lnTo>
                <a:close/>
              </a:path>
              <a:path w="1224279" h="932179">
                <a:moveTo>
                  <a:pt x="134620" y="778509"/>
                </a:moveTo>
                <a:lnTo>
                  <a:pt x="133350" y="778509"/>
                </a:lnTo>
                <a:lnTo>
                  <a:pt x="133350" y="779779"/>
                </a:lnTo>
                <a:lnTo>
                  <a:pt x="134620" y="779779"/>
                </a:lnTo>
                <a:lnTo>
                  <a:pt x="134620" y="778509"/>
                </a:lnTo>
                <a:close/>
              </a:path>
              <a:path w="1224279" h="932179">
                <a:moveTo>
                  <a:pt x="130810" y="773429"/>
                </a:moveTo>
                <a:lnTo>
                  <a:pt x="118110" y="774699"/>
                </a:lnTo>
                <a:lnTo>
                  <a:pt x="121920" y="777239"/>
                </a:lnTo>
                <a:lnTo>
                  <a:pt x="123189" y="778509"/>
                </a:lnTo>
                <a:lnTo>
                  <a:pt x="133350" y="778509"/>
                </a:lnTo>
                <a:lnTo>
                  <a:pt x="133350" y="777239"/>
                </a:lnTo>
                <a:lnTo>
                  <a:pt x="132080" y="777239"/>
                </a:lnTo>
                <a:lnTo>
                  <a:pt x="132080" y="774699"/>
                </a:lnTo>
                <a:lnTo>
                  <a:pt x="130810" y="774699"/>
                </a:lnTo>
                <a:lnTo>
                  <a:pt x="130810" y="773429"/>
                </a:lnTo>
                <a:close/>
              </a:path>
              <a:path w="1224279" h="932179">
                <a:moveTo>
                  <a:pt x="129540" y="772159"/>
                </a:moveTo>
                <a:lnTo>
                  <a:pt x="128270" y="772159"/>
                </a:lnTo>
                <a:lnTo>
                  <a:pt x="128270" y="773429"/>
                </a:lnTo>
                <a:lnTo>
                  <a:pt x="129540" y="773429"/>
                </a:lnTo>
                <a:lnTo>
                  <a:pt x="129540" y="772159"/>
                </a:lnTo>
                <a:close/>
              </a:path>
              <a:path w="1224279" h="932179">
                <a:moveTo>
                  <a:pt x="125730" y="767079"/>
                </a:moveTo>
                <a:lnTo>
                  <a:pt x="111760" y="767079"/>
                </a:lnTo>
                <a:lnTo>
                  <a:pt x="116839" y="772159"/>
                </a:lnTo>
                <a:lnTo>
                  <a:pt x="128270" y="772159"/>
                </a:lnTo>
                <a:lnTo>
                  <a:pt x="128270" y="770889"/>
                </a:lnTo>
                <a:lnTo>
                  <a:pt x="127000" y="770889"/>
                </a:lnTo>
                <a:lnTo>
                  <a:pt x="127000" y="769619"/>
                </a:lnTo>
                <a:lnTo>
                  <a:pt x="125730" y="769619"/>
                </a:lnTo>
                <a:lnTo>
                  <a:pt x="125730" y="767079"/>
                </a:lnTo>
                <a:close/>
              </a:path>
              <a:path w="1224279" h="932179">
                <a:moveTo>
                  <a:pt x="124460" y="765809"/>
                </a:moveTo>
                <a:lnTo>
                  <a:pt x="123190" y="765809"/>
                </a:lnTo>
                <a:lnTo>
                  <a:pt x="123190" y="767079"/>
                </a:lnTo>
                <a:lnTo>
                  <a:pt x="124460" y="767079"/>
                </a:lnTo>
                <a:lnTo>
                  <a:pt x="124460" y="765809"/>
                </a:lnTo>
                <a:close/>
              </a:path>
              <a:path w="1224279" h="932179">
                <a:moveTo>
                  <a:pt x="119380" y="759459"/>
                </a:moveTo>
                <a:lnTo>
                  <a:pt x="118110" y="759459"/>
                </a:lnTo>
                <a:lnTo>
                  <a:pt x="118110" y="760729"/>
                </a:lnTo>
                <a:lnTo>
                  <a:pt x="105410" y="760729"/>
                </a:lnTo>
                <a:lnTo>
                  <a:pt x="110489" y="765809"/>
                </a:lnTo>
                <a:lnTo>
                  <a:pt x="123190" y="765809"/>
                </a:lnTo>
                <a:lnTo>
                  <a:pt x="123190" y="764539"/>
                </a:lnTo>
                <a:lnTo>
                  <a:pt x="121920" y="764539"/>
                </a:lnTo>
                <a:lnTo>
                  <a:pt x="121920" y="763269"/>
                </a:lnTo>
                <a:lnTo>
                  <a:pt x="120650" y="763269"/>
                </a:lnTo>
                <a:lnTo>
                  <a:pt x="120650" y="761999"/>
                </a:lnTo>
                <a:lnTo>
                  <a:pt x="119380" y="761999"/>
                </a:lnTo>
                <a:lnTo>
                  <a:pt x="119380" y="759459"/>
                </a:lnTo>
                <a:close/>
              </a:path>
              <a:path w="1224279" h="932179">
                <a:moveTo>
                  <a:pt x="114300" y="754379"/>
                </a:moveTo>
                <a:lnTo>
                  <a:pt x="99060" y="754379"/>
                </a:lnTo>
                <a:lnTo>
                  <a:pt x="104139" y="759459"/>
                </a:lnTo>
                <a:lnTo>
                  <a:pt x="118110" y="759459"/>
                </a:lnTo>
                <a:lnTo>
                  <a:pt x="118110" y="758189"/>
                </a:lnTo>
                <a:lnTo>
                  <a:pt x="116840" y="758189"/>
                </a:lnTo>
                <a:lnTo>
                  <a:pt x="116840" y="756919"/>
                </a:lnTo>
                <a:lnTo>
                  <a:pt x="115570" y="756919"/>
                </a:lnTo>
                <a:lnTo>
                  <a:pt x="115570" y="755649"/>
                </a:lnTo>
                <a:lnTo>
                  <a:pt x="114300" y="755649"/>
                </a:lnTo>
                <a:lnTo>
                  <a:pt x="114300" y="754379"/>
                </a:lnTo>
                <a:close/>
              </a:path>
              <a:path w="1224279" h="932179">
                <a:moveTo>
                  <a:pt x="113030" y="753109"/>
                </a:moveTo>
                <a:lnTo>
                  <a:pt x="111760" y="753109"/>
                </a:lnTo>
                <a:lnTo>
                  <a:pt x="111760" y="754379"/>
                </a:lnTo>
                <a:lnTo>
                  <a:pt x="113030" y="754379"/>
                </a:lnTo>
                <a:lnTo>
                  <a:pt x="113030" y="753109"/>
                </a:lnTo>
                <a:close/>
              </a:path>
              <a:path w="1224279" h="932179">
                <a:moveTo>
                  <a:pt x="110490" y="749299"/>
                </a:moveTo>
                <a:lnTo>
                  <a:pt x="93980" y="749299"/>
                </a:lnTo>
                <a:lnTo>
                  <a:pt x="97789" y="753109"/>
                </a:lnTo>
                <a:lnTo>
                  <a:pt x="111760" y="753109"/>
                </a:lnTo>
                <a:lnTo>
                  <a:pt x="111760" y="750569"/>
                </a:lnTo>
                <a:lnTo>
                  <a:pt x="110490" y="750569"/>
                </a:lnTo>
                <a:lnTo>
                  <a:pt x="110490" y="749299"/>
                </a:lnTo>
                <a:close/>
              </a:path>
              <a:path w="1224279" h="932179">
                <a:moveTo>
                  <a:pt x="109220" y="748029"/>
                </a:moveTo>
                <a:lnTo>
                  <a:pt x="107950" y="748029"/>
                </a:lnTo>
                <a:lnTo>
                  <a:pt x="107950" y="749299"/>
                </a:lnTo>
                <a:lnTo>
                  <a:pt x="109220" y="749299"/>
                </a:lnTo>
                <a:lnTo>
                  <a:pt x="109220" y="748029"/>
                </a:lnTo>
                <a:close/>
              </a:path>
              <a:path w="1224279" h="932179">
                <a:moveTo>
                  <a:pt x="106680" y="745489"/>
                </a:moveTo>
                <a:lnTo>
                  <a:pt x="90170" y="746759"/>
                </a:lnTo>
                <a:lnTo>
                  <a:pt x="92710" y="748029"/>
                </a:lnTo>
                <a:lnTo>
                  <a:pt x="106680" y="748029"/>
                </a:lnTo>
                <a:lnTo>
                  <a:pt x="106680" y="745489"/>
                </a:lnTo>
                <a:close/>
              </a:path>
              <a:path w="1224279" h="932179">
                <a:moveTo>
                  <a:pt x="105410" y="742949"/>
                </a:moveTo>
                <a:lnTo>
                  <a:pt x="87630" y="742949"/>
                </a:lnTo>
                <a:lnTo>
                  <a:pt x="90170" y="746759"/>
                </a:lnTo>
                <a:lnTo>
                  <a:pt x="105410" y="745489"/>
                </a:lnTo>
                <a:lnTo>
                  <a:pt x="105410" y="742949"/>
                </a:lnTo>
                <a:close/>
              </a:path>
              <a:path w="1224279" h="932179">
                <a:moveTo>
                  <a:pt x="104140" y="741679"/>
                </a:moveTo>
                <a:lnTo>
                  <a:pt x="102870" y="741679"/>
                </a:lnTo>
                <a:lnTo>
                  <a:pt x="102870" y="742949"/>
                </a:lnTo>
                <a:lnTo>
                  <a:pt x="104140" y="742949"/>
                </a:lnTo>
                <a:lnTo>
                  <a:pt x="104140" y="741679"/>
                </a:lnTo>
                <a:close/>
              </a:path>
              <a:path w="1224279" h="932179">
                <a:moveTo>
                  <a:pt x="100329" y="736599"/>
                </a:moveTo>
                <a:lnTo>
                  <a:pt x="81279" y="736599"/>
                </a:lnTo>
                <a:lnTo>
                  <a:pt x="86360" y="741679"/>
                </a:lnTo>
                <a:lnTo>
                  <a:pt x="101600" y="741679"/>
                </a:lnTo>
                <a:lnTo>
                  <a:pt x="101600" y="739139"/>
                </a:lnTo>
                <a:lnTo>
                  <a:pt x="100329" y="739139"/>
                </a:lnTo>
                <a:lnTo>
                  <a:pt x="100329" y="736599"/>
                </a:lnTo>
                <a:close/>
              </a:path>
              <a:path w="1224279" h="932179">
                <a:moveTo>
                  <a:pt x="96520" y="728979"/>
                </a:moveTo>
                <a:lnTo>
                  <a:pt x="95250" y="728979"/>
                </a:lnTo>
                <a:lnTo>
                  <a:pt x="95250" y="730249"/>
                </a:lnTo>
                <a:lnTo>
                  <a:pt x="74929" y="730249"/>
                </a:lnTo>
                <a:lnTo>
                  <a:pt x="80010" y="735329"/>
                </a:lnTo>
                <a:lnTo>
                  <a:pt x="97789" y="735329"/>
                </a:lnTo>
                <a:lnTo>
                  <a:pt x="97789" y="731519"/>
                </a:lnTo>
                <a:lnTo>
                  <a:pt x="96520" y="731519"/>
                </a:lnTo>
                <a:lnTo>
                  <a:pt x="96520" y="728979"/>
                </a:lnTo>
                <a:close/>
              </a:path>
              <a:path w="1224279" h="932179">
                <a:moveTo>
                  <a:pt x="92710" y="722629"/>
                </a:moveTo>
                <a:lnTo>
                  <a:pt x="91440" y="722629"/>
                </a:lnTo>
                <a:lnTo>
                  <a:pt x="91439" y="723899"/>
                </a:lnTo>
                <a:lnTo>
                  <a:pt x="68579" y="723899"/>
                </a:lnTo>
                <a:lnTo>
                  <a:pt x="73660" y="728979"/>
                </a:lnTo>
                <a:lnTo>
                  <a:pt x="95250" y="728979"/>
                </a:lnTo>
                <a:lnTo>
                  <a:pt x="95250" y="726439"/>
                </a:lnTo>
                <a:lnTo>
                  <a:pt x="93979" y="726439"/>
                </a:lnTo>
                <a:lnTo>
                  <a:pt x="93979" y="725169"/>
                </a:lnTo>
                <a:lnTo>
                  <a:pt x="92710" y="725169"/>
                </a:lnTo>
                <a:lnTo>
                  <a:pt x="92710" y="722629"/>
                </a:lnTo>
                <a:close/>
              </a:path>
              <a:path w="1224279" h="932179">
                <a:moveTo>
                  <a:pt x="90170" y="717549"/>
                </a:moveTo>
                <a:lnTo>
                  <a:pt x="62229" y="717549"/>
                </a:lnTo>
                <a:lnTo>
                  <a:pt x="67310" y="722629"/>
                </a:lnTo>
                <a:lnTo>
                  <a:pt x="91440" y="722629"/>
                </a:lnTo>
                <a:lnTo>
                  <a:pt x="91440" y="720089"/>
                </a:lnTo>
                <a:lnTo>
                  <a:pt x="90170" y="720089"/>
                </a:lnTo>
                <a:lnTo>
                  <a:pt x="90170" y="717549"/>
                </a:lnTo>
                <a:close/>
              </a:path>
              <a:path w="1224279" h="932179">
                <a:moveTo>
                  <a:pt x="86360" y="711199"/>
                </a:moveTo>
                <a:lnTo>
                  <a:pt x="55879" y="711199"/>
                </a:lnTo>
                <a:lnTo>
                  <a:pt x="60960" y="716279"/>
                </a:lnTo>
                <a:lnTo>
                  <a:pt x="87630" y="716279"/>
                </a:lnTo>
                <a:lnTo>
                  <a:pt x="87630" y="712469"/>
                </a:lnTo>
                <a:lnTo>
                  <a:pt x="86360" y="712469"/>
                </a:lnTo>
                <a:lnTo>
                  <a:pt x="86360" y="711199"/>
                </a:lnTo>
                <a:close/>
              </a:path>
              <a:path w="1224279" h="932179">
                <a:moveTo>
                  <a:pt x="82550" y="703579"/>
                </a:moveTo>
                <a:lnTo>
                  <a:pt x="81280" y="703579"/>
                </a:lnTo>
                <a:lnTo>
                  <a:pt x="81280" y="704849"/>
                </a:lnTo>
                <a:lnTo>
                  <a:pt x="49529" y="704849"/>
                </a:lnTo>
                <a:lnTo>
                  <a:pt x="50800" y="706119"/>
                </a:lnTo>
                <a:lnTo>
                  <a:pt x="54610" y="711199"/>
                </a:lnTo>
                <a:lnTo>
                  <a:pt x="83820" y="709929"/>
                </a:lnTo>
                <a:lnTo>
                  <a:pt x="83820" y="706119"/>
                </a:lnTo>
                <a:lnTo>
                  <a:pt x="82550" y="706119"/>
                </a:lnTo>
                <a:lnTo>
                  <a:pt x="82550" y="703579"/>
                </a:lnTo>
                <a:close/>
              </a:path>
              <a:path w="1224279" h="932179">
                <a:moveTo>
                  <a:pt x="1169670" y="709929"/>
                </a:moveTo>
                <a:lnTo>
                  <a:pt x="1168400" y="709929"/>
                </a:lnTo>
                <a:lnTo>
                  <a:pt x="1168400" y="711199"/>
                </a:lnTo>
                <a:lnTo>
                  <a:pt x="1169670" y="709929"/>
                </a:lnTo>
                <a:close/>
              </a:path>
              <a:path w="1224279" h="932179">
                <a:moveTo>
                  <a:pt x="1174750" y="704849"/>
                </a:moveTo>
                <a:lnTo>
                  <a:pt x="1170940" y="704849"/>
                </a:lnTo>
                <a:lnTo>
                  <a:pt x="1170940" y="707389"/>
                </a:lnTo>
                <a:lnTo>
                  <a:pt x="1169670" y="707389"/>
                </a:lnTo>
                <a:lnTo>
                  <a:pt x="1169670" y="709929"/>
                </a:lnTo>
                <a:lnTo>
                  <a:pt x="1174750" y="704849"/>
                </a:lnTo>
                <a:close/>
              </a:path>
              <a:path w="1224279" h="932179">
                <a:moveTo>
                  <a:pt x="78740" y="697229"/>
                </a:moveTo>
                <a:lnTo>
                  <a:pt x="77470" y="697229"/>
                </a:lnTo>
                <a:lnTo>
                  <a:pt x="77470" y="698499"/>
                </a:lnTo>
                <a:lnTo>
                  <a:pt x="43180" y="698499"/>
                </a:lnTo>
                <a:lnTo>
                  <a:pt x="48260" y="703579"/>
                </a:lnTo>
                <a:lnTo>
                  <a:pt x="81280" y="703579"/>
                </a:lnTo>
                <a:lnTo>
                  <a:pt x="81280" y="701039"/>
                </a:lnTo>
                <a:lnTo>
                  <a:pt x="80010" y="701039"/>
                </a:lnTo>
                <a:lnTo>
                  <a:pt x="80010" y="699769"/>
                </a:lnTo>
                <a:lnTo>
                  <a:pt x="78739" y="699769"/>
                </a:lnTo>
                <a:lnTo>
                  <a:pt x="78740" y="697229"/>
                </a:lnTo>
                <a:close/>
              </a:path>
              <a:path w="1224279" h="932179">
                <a:moveTo>
                  <a:pt x="1176020" y="697229"/>
                </a:moveTo>
                <a:lnTo>
                  <a:pt x="1174750" y="697229"/>
                </a:lnTo>
                <a:lnTo>
                  <a:pt x="1174750" y="699769"/>
                </a:lnTo>
                <a:lnTo>
                  <a:pt x="1173479" y="699769"/>
                </a:lnTo>
                <a:lnTo>
                  <a:pt x="1173479" y="703579"/>
                </a:lnTo>
                <a:lnTo>
                  <a:pt x="1176020" y="703579"/>
                </a:lnTo>
                <a:lnTo>
                  <a:pt x="1181100" y="698499"/>
                </a:lnTo>
                <a:lnTo>
                  <a:pt x="1176020" y="698499"/>
                </a:lnTo>
                <a:lnTo>
                  <a:pt x="1176020" y="697229"/>
                </a:lnTo>
                <a:close/>
              </a:path>
              <a:path w="1224279" h="932179">
                <a:moveTo>
                  <a:pt x="76200" y="692149"/>
                </a:moveTo>
                <a:lnTo>
                  <a:pt x="36829" y="692149"/>
                </a:lnTo>
                <a:lnTo>
                  <a:pt x="41910" y="697229"/>
                </a:lnTo>
                <a:lnTo>
                  <a:pt x="77470" y="697229"/>
                </a:lnTo>
                <a:lnTo>
                  <a:pt x="77470" y="694689"/>
                </a:lnTo>
                <a:lnTo>
                  <a:pt x="76200" y="694689"/>
                </a:lnTo>
                <a:lnTo>
                  <a:pt x="76200" y="692149"/>
                </a:lnTo>
                <a:close/>
              </a:path>
              <a:path w="1224279" h="932179">
                <a:moveTo>
                  <a:pt x="1182370" y="692149"/>
                </a:moveTo>
                <a:lnTo>
                  <a:pt x="1177290" y="692149"/>
                </a:lnTo>
                <a:lnTo>
                  <a:pt x="1177290" y="694689"/>
                </a:lnTo>
                <a:lnTo>
                  <a:pt x="1176020" y="694689"/>
                </a:lnTo>
                <a:lnTo>
                  <a:pt x="1176020" y="697229"/>
                </a:lnTo>
                <a:lnTo>
                  <a:pt x="1182370" y="697229"/>
                </a:lnTo>
                <a:lnTo>
                  <a:pt x="1184909" y="694689"/>
                </a:lnTo>
                <a:lnTo>
                  <a:pt x="1184910" y="693419"/>
                </a:lnTo>
                <a:lnTo>
                  <a:pt x="1182370" y="693419"/>
                </a:lnTo>
                <a:lnTo>
                  <a:pt x="1182370" y="692149"/>
                </a:lnTo>
                <a:close/>
              </a:path>
              <a:path w="1224279" h="932179">
                <a:moveTo>
                  <a:pt x="1179830" y="690879"/>
                </a:moveTo>
                <a:lnTo>
                  <a:pt x="1178560" y="690879"/>
                </a:lnTo>
                <a:lnTo>
                  <a:pt x="1178560" y="692149"/>
                </a:lnTo>
                <a:lnTo>
                  <a:pt x="1179830" y="692149"/>
                </a:lnTo>
                <a:lnTo>
                  <a:pt x="1179830" y="690879"/>
                </a:lnTo>
                <a:close/>
              </a:path>
              <a:path w="1224279" h="932179">
                <a:moveTo>
                  <a:pt x="71120" y="683259"/>
                </a:moveTo>
                <a:lnTo>
                  <a:pt x="69850" y="683259"/>
                </a:lnTo>
                <a:lnTo>
                  <a:pt x="69850" y="684529"/>
                </a:lnTo>
                <a:lnTo>
                  <a:pt x="29210" y="684529"/>
                </a:lnTo>
                <a:lnTo>
                  <a:pt x="35560" y="690879"/>
                </a:lnTo>
                <a:lnTo>
                  <a:pt x="73660" y="690879"/>
                </a:lnTo>
                <a:lnTo>
                  <a:pt x="73660" y="687069"/>
                </a:lnTo>
                <a:lnTo>
                  <a:pt x="72390" y="687069"/>
                </a:lnTo>
                <a:lnTo>
                  <a:pt x="72390" y="685799"/>
                </a:lnTo>
                <a:lnTo>
                  <a:pt x="71120" y="685799"/>
                </a:lnTo>
                <a:lnTo>
                  <a:pt x="71120" y="683259"/>
                </a:lnTo>
                <a:close/>
              </a:path>
              <a:path w="1224279" h="932179">
                <a:moveTo>
                  <a:pt x="68579" y="679449"/>
                </a:moveTo>
                <a:lnTo>
                  <a:pt x="25400" y="679449"/>
                </a:lnTo>
                <a:lnTo>
                  <a:pt x="25400" y="680719"/>
                </a:lnTo>
                <a:lnTo>
                  <a:pt x="27939" y="683259"/>
                </a:lnTo>
                <a:lnTo>
                  <a:pt x="69850" y="683259"/>
                </a:lnTo>
                <a:lnTo>
                  <a:pt x="69850" y="680719"/>
                </a:lnTo>
                <a:lnTo>
                  <a:pt x="68579" y="680719"/>
                </a:lnTo>
                <a:lnTo>
                  <a:pt x="68579" y="679449"/>
                </a:lnTo>
                <a:close/>
              </a:path>
              <a:path w="1224279" h="932179">
                <a:moveTo>
                  <a:pt x="67310" y="678180"/>
                </a:moveTo>
                <a:lnTo>
                  <a:pt x="67310" y="679449"/>
                </a:lnTo>
                <a:lnTo>
                  <a:pt x="67945" y="678814"/>
                </a:lnTo>
                <a:lnTo>
                  <a:pt x="67310" y="678180"/>
                </a:lnTo>
                <a:close/>
              </a:path>
              <a:path w="1224279" h="932179">
                <a:moveTo>
                  <a:pt x="68579" y="678180"/>
                </a:moveTo>
                <a:lnTo>
                  <a:pt x="67310" y="678180"/>
                </a:lnTo>
                <a:lnTo>
                  <a:pt x="67945" y="678814"/>
                </a:lnTo>
                <a:lnTo>
                  <a:pt x="68579" y="678180"/>
                </a:lnTo>
                <a:close/>
              </a:path>
              <a:path w="1224279" h="932179">
                <a:moveTo>
                  <a:pt x="48260" y="659129"/>
                </a:moveTo>
                <a:lnTo>
                  <a:pt x="22860" y="659129"/>
                </a:lnTo>
                <a:lnTo>
                  <a:pt x="22860" y="666749"/>
                </a:lnTo>
                <a:lnTo>
                  <a:pt x="24130" y="666749"/>
                </a:lnTo>
                <a:lnTo>
                  <a:pt x="24130" y="678180"/>
                </a:lnTo>
                <a:lnTo>
                  <a:pt x="67310" y="678180"/>
                </a:lnTo>
                <a:lnTo>
                  <a:pt x="48260" y="659129"/>
                </a:lnTo>
                <a:close/>
              </a:path>
              <a:path w="1224279" h="932179">
                <a:moveTo>
                  <a:pt x="20320" y="631190"/>
                </a:moveTo>
                <a:lnTo>
                  <a:pt x="19050" y="631190"/>
                </a:lnTo>
                <a:lnTo>
                  <a:pt x="19050" y="634999"/>
                </a:lnTo>
                <a:lnTo>
                  <a:pt x="20320" y="634999"/>
                </a:lnTo>
                <a:lnTo>
                  <a:pt x="20320" y="643889"/>
                </a:lnTo>
                <a:lnTo>
                  <a:pt x="21590" y="643889"/>
                </a:lnTo>
                <a:lnTo>
                  <a:pt x="21590" y="655319"/>
                </a:lnTo>
                <a:lnTo>
                  <a:pt x="22860" y="655319"/>
                </a:lnTo>
                <a:lnTo>
                  <a:pt x="22860" y="657859"/>
                </a:lnTo>
                <a:lnTo>
                  <a:pt x="46989" y="657859"/>
                </a:lnTo>
                <a:lnTo>
                  <a:pt x="20320" y="632459"/>
                </a:lnTo>
                <a:lnTo>
                  <a:pt x="21550" y="632420"/>
                </a:lnTo>
                <a:lnTo>
                  <a:pt x="20320" y="631190"/>
                </a:lnTo>
                <a:close/>
              </a:path>
              <a:path w="1224279" h="932179">
                <a:moveTo>
                  <a:pt x="59689" y="631190"/>
                </a:moveTo>
                <a:lnTo>
                  <a:pt x="20320" y="631190"/>
                </a:lnTo>
                <a:lnTo>
                  <a:pt x="21550" y="632420"/>
                </a:lnTo>
                <a:lnTo>
                  <a:pt x="59689" y="631190"/>
                </a:lnTo>
                <a:close/>
              </a:path>
              <a:path w="1224279" h="932179">
                <a:moveTo>
                  <a:pt x="17780" y="593089"/>
                </a:moveTo>
                <a:lnTo>
                  <a:pt x="0" y="610870"/>
                </a:lnTo>
                <a:lnTo>
                  <a:pt x="17780" y="593126"/>
                </a:lnTo>
                <a:close/>
              </a:path>
              <a:path w="1224279" h="932179">
                <a:moveTo>
                  <a:pt x="913129" y="300365"/>
                </a:moveTo>
                <a:lnTo>
                  <a:pt x="913135" y="300989"/>
                </a:lnTo>
                <a:lnTo>
                  <a:pt x="1224279" y="610870"/>
                </a:lnTo>
                <a:lnTo>
                  <a:pt x="913129" y="300365"/>
                </a:lnTo>
                <a:close/>
              </a:path>
              <a:path w="1224279" h="932179">
                <a:moveTo>
                  <a:pt x="18195" y="592712"/>
                </a:moveTo>
                <a:lnTo>
                  <a:pt x="17780" y="593089"/>
                </a:lnTo>
                <a:lnTo>
                  <a:pt x="18195" y="592712"/>
                </a:lnTo>
                <a:close/>
              </a:path>
              <a:path w="1224279" h="932179">
                <a:moveTo>
                  <a:pt x="30479" y="580389"/>
                </a:moveTo>
                <a:lnTo>
                  <a:pt x="19050" y="580389"/>
                </a:lnTo>
                <a:lnTo>
                  <a:pt x="19050" y="590549"/>
                </a:lnTo>
                <a:lnTo>
                  <a:pt x="17780" y="590549"/>
                </a:lnTo>
                <a:lnTo>
                  <a:pt x="17780" y="593089"/>
                </a:lnTo>
                <a:lnTo>
                  <a:pt x="30479" y="580389"/>
                </a:lnTo>
                <a:close/>
              </a:path>
              <a:path w="1224279" h="932179">
                <a:moveTo>
                  <a:pt x="31750" y="580389"/>
                </a:moveTo>
                <a:lnTo>
                  <a:pt x="30543" y="580389"/>
                </a:lnTo>
                <a:lnTo>
                  <a:pt x="18195" y="592712"/>
                </a:lnTo>
                <a:lnTo>
                  <a:pt x="31750" y="580389"/>
                </a:lnTo>
                <a:close/>
              </a:path>
              <a:path w="1224279" h="932179">
                <a:moveTo>
                  <a:pt x="57268" y="553719"/>
                </a:moveTo>
                <a:lnTo>
                  <a:pt x="30479" y="580389"/>
                </a:lnTo>
                <a:lnTo>
                  <a:pt x="57268" y="553719"/>
                </a:lnTo>
                <a:close/>
              </a:path>
              <a:path w="1224279" h="932179">
                <a:moveTo>
                  <a:pt x="63500" y="544829"/>
                </a:moveTo>
                <a:lnTo>
                  <a:pt x="24130" y="544829"/>
                </a:lnTo>
                <a:lnTo>
                  <a:pt x="24130" y="546099"/>
                </a:lnTo>
                <a:lnTo>
                  <a:pt x="22860" y="546099"/>
                </a:lnTo>
                <a:lnTo>
                  <a:pt x="22860" y="557529"/>
                </a:lnTo>
                <a:lnTo>
                  <a:pt x="21590" y="557529"/>
                </a:lnTo>
                <a:lnTo>
                  <a:pt x="21590" y="567689"/>
                </a:lnTo>
                <a:lnTo>
                  <a:pt x="20320" y="567689"/>
                </a:lnTo>
                <a:lnTo>
                  <a:pt x="20320" y="579119"/>
                </a:lnTo>
                <a:lnTo>
                  <a:pt x="31750" y="579119"/>
                </a:lnTo>
                <a:lnTo>
                  <a:pt x="63382" y="547501"/>
                </a:lnTo>
                <a:lnTo>
                  <a:pt x="63500" y="544829"/>
                </a:lnTo>
                <a:close/>
              </a:path>
              <a:path w="1224279" h="932179">
                <a:moveTo>
                  <a:pt x="63500" y="547501"/>
                </a:moveTo>
                <a:lnTo>
                  <a:pt x="57268" y="553719"/>
                </a:lnTo>
                <a:lnTo>
                  <a:pt x="63500" y="553719"/>
                </a:lnTo>
                <a:lnTo>
                  <a:pt x="63500" y="547501"/>
                </a:lnTo>
                <a:close/>
              </a:path>
              <a:path w="1224279" h="932179">
                <a:moveTo>
                  <a:pt x="262163" y="349250"/>
                </a:moveTo>
                <a:lnTo>
                  <a:pt x="63500" y="547384"/>
                </a:lnTo>
                <a:lnTo>
                  <a:pt x="262163" y="349250"/>
                </a:lnTo>
                <a:close/>
              </a:path>
              <a:path w="1224279" h="932179">
                <a:moveTo>
                  <a:pt x="68579" y="532129"/>
                </a:moveTo>
                <a:lnTo>
                  <a:pt x="34442" y="532129"/>
                </a:lnTo>
                <a:lnTo>
                  <a:pt x="29352" y="537209"/>
                </a:lnTo>
                <a:lnTo>
                  <a:pt x="24130" y="543559"/>
                </a:lnTo>
                <a:lnTo>
                  <a:pt x="63500" y="543559"/>
                </a:lnTo>
                <a:lnTo>
                  <a:pt x="63500" y="544829"/>
                </a:lnTo>
                <a:lnTo>
                  <a:pt x="64770" y="544829"/>
                </a:lnTo>
                <a:lnTo>
                  <a:pt x="64770" y="539749"/>
                </a:lnTo>
                <a:lnTo>
                  <a:pt x="66040" y="539749"/>
                </a:lnTo>
                <a:lnTo>
                  <a:pt x="66040" y="537209"/>
                </a:lnTo>
                <a:lnTo>
                  <a:pt x="67310" y="537209"/>
                </a:lnTo>
                <a:lnTo>
                  <a:pt x="67310" y="533399"/>
                </a:lnTo>
                <a:lnTo>
                  <a:pt x="68579" y="533399"/>
                </a:lnTo>
                <a:lnTo>
                  <a:pt x="68579" y="532129"/>
                </a:lnTo>
                <a:close/>
              </a:path>
              <a:path w="1224279" h="932179">
                <a:moveTo>
                  <a:pt x="71120" y="527049"/>
                </a:moveTo>
                <a:lnTo>
                  <a:pt x="39532" y="527049"/>
                </a:lnTo>
                <a:lnTo>
                  <a:pt x="35715" y="530859"/>
                </a:lnTo>
                <a:lnTo>
                  <a:pt x="68579" y="530859"/>
                </a:lnTo>
                <a:lnTo>
                  <a:pt x="68579" y="532129"/>
                </a:lnTo>
                <a:lnTo>
                  <a:pt x="69850" y="532129"/>
                </a:lnTo>
                <a:lnTo>
                  <a:pt x="69850" y="528319"/>
                </a:lnTo>
                <a:lnTo>
                  <a:pt x="71120" y="528319"/>
                </a:lnTo>
                <a:lnTo>
                  <a:pt x="71120" y="527049"/>
                </a:lnTo>
                <a:close/>
              </a:path>
              <a:path w="1224279" h="932179">
                <a:moveTo>
                  <a:pt x="72390" y="525779"/>
                </a:moveTo>
                <a:lnTo>
                  <a:pt x="71120" y="525779"/>
                </a:lnTo>
                <a:lnTo>
                  <a:pt x="71120" y="527049"/>
                </a:lnTo>
                <a:lnTo>
                  <a:pt x="72390" y="527049"/>
                </a:lnTo>
                <a:lnTo>
                  <a:pt x="72390" y="525779"/>
                </a:lnTo>
                <a:close/>
              </a:path>
              <a:path w="1224279" h="932179">
                <a:moveTo>
                  <a:pt x="74930" y="520699"/>
                </a:moveTo>
                <a:lnTo>
                  <a:pt x="45894" y="520699"/>
                </a:lnTo>
                <a:lnTo>
                  <a:pt x="40804" y="525779"/>
                </a:lnTo>
                <a:lnTo>
                  <a:pt x="73660" y="525779"/>
                </a:lnTo>
                <a:lnTo>
                  <a:pt x="73660" y="521969"/>
                </a:lnTo>
                <a:lnTo>
                  <a:pt x="74930" y="521969"/>
                </a:lnTo>
                <a:lnTo>
                  <a:pt x="74930" y="520699"/>
                </a:lnTo>
                <a:close/>
              </a:path>
              <a:path w="1224279" h="932179">
                <a:moveTo>
                  <a:pt x="77470" y="514349"/>
                </a:moveTo>
                <a:lnTo>
                  <a:pt x="52257" y="514349"/>
                </a:lnTo>
                <a:lnTo>
                  <a:pt x="47167" y="519429"/>
                </a:lnTo>
                <a:lnTo>
                  <a:pt x="74929" y="519429"/>
                </a:lnTo>
                <a:lnTo>
                  <a:pt x="74930" y="520699"/>
                </a:lnTo>
                <a:lnTo>
                  <a:pt x="76200" y="520699"/>
                </a:lnTo>
                <a:lnTo>
                  <a:pt x="76200" y="518159"/>
                </a:lnTo>
                <a:lnTo>
                  <a:pt x="77470" y="518159"/>
                </a:lnTo>
                <a:lnTo>
                  <a:pt x="77470" y="514349"/>
                </a:lnTo>
                <a:close/>
              </a:path>
              <a:path w="1224279" h="932179">
                <a:moveTo>
                  <a:pt x="81279" y="507999"/>
                </a:moveTo>
                <a:lnTo>
                  <a:pt x="58619" y="507999"/>
                </a:lnTo>
                <a:lnTo>
                  <a:pt x="53529" y="513079"/>
                </a:lnTo>
                <a:lnTo>
                  <a:pt x="80010" y="513079"/>
                </a:lnTo>
                <a:lnTo>
                  <a:pt x="80010" y="511809"/>
                </a:lnTo>
                <a:lnTo>
                  <a:pt x="81280" y="511809"/>
                </a:lnTo>
                <a:lnTo>
                  <a:pt x="81279" y="507999"/>
                </a:lnTo>
                <a:close/>
              </a:path>
              <a:path w="1224279" h="932179">
                <a:moveTo>
                  <a:pt x="85090" y="501649"/>
                </a:moveTo>
                <a:lnTo>
                  <a:pt x="64981" y="501649"/>
                </a:lnTo>
                <a:lnTo>
                  <a:pt x="59891" y="506729"/>
                </a:lnTo>
                <a:lnTo>
                  <a:pt x="83820" y="506729"/>
                </a:lnTo>
                <a:lnTo>
                  <a:pt x="83820" y="502919"/>
                </a:lnTo>
                <a:lnTo>
                  <a:pt x="85090" y="502919"/>
                </a:lnTo>
                <a:lnTo>
                  <a:pt x="85090" y="501649"/>
                </a:lnTo>
                <a:close/>
              </a:path>
              <a:path w="1224279" h="932179">
                <a:moveTo>
                  <a:pt x="86360" y="500379"/>
                </a:moveTo>
                <a:lnTo>
                  <a:pt x="85089" y="500379"/>
                </a:lnTo>
                <a:lnTo>
                  <a:pt x="85090" y="501649"/>
                </a:lnTo>
                <a:lnTo>
                  <a:pt x="86360" y="501649"/>
                </a:lnTo>
                <a:lnTo>
                  <a:pt x="86360" y="500379"/>
                </a:lnTo>
                <a:close/>
              </a:path>
              <a:path w="1224279" h="932179">
                <a:moveTo>
                  <a:pt x="88900" y="495299"/>
                </a:moveTo>
                <a:lnTo>
                  <a:pt x="71343" y="495299"/>
                </a:lnTo>
                <a:lnTo>
                  <a:pt x="66254" y="500379"/>
                </a:lnTo>
                <a:lnTo>
                  <a:pt x="87630" y="500379"/>
                </a:lnTo>
                <a:lnTo>
                  <a:pt x="87629" y="496569"/>
                </a:lnTo>
                <a:lnTo>
                  <a:pt x="88900" y="496569"/>
                </a:lnTo>
                <a:lnTo>
                  <a:pt x="88900" y="495299"/>
                </a:lnTo>
                <a:close/>
              </a:path>
              <a:path w="1224279" h="932179">
                <a:moveTo>
                  <a:pt x="92710" y="487679"/>
                </a:moveTo>
                <a:lnTo>
                  <a:pt x="78978" y="487679"/>
                </a:lnTo>
                <a:lnTo>
                  <a:pt x="72616" y="494029"/>
                </a:lnTo>
                <a:lnTo>
                  <a:pt x="88900" y="494029"/>
                </a:lnTo>
                <a:lnTo>
                  <a:pt x="88900" y="495299"/>
                </a:lnTo>
                <a:lnTo>
                  <a:pt x="90170" y="495299"/>
                </a:lnTo>
                <a:lnTo>
                  <a:pt x="90170" y="492759"/>
                </a:lnTo>
                <a:lnTo>
                  <a:pt x="91439" y="492759"/>
                </a:lnTo>
                <a:lnTo>
                  <a:pt x="91439" y="488949"/>
                </a:lnTo>
                <a:lnTo>
                  <a:pt x="92710" y="488949"/>
                </a:lnTo>
                <a:lnTo>
                  <a:pt x="92710" y="487679"/>
                </a:lnTo>
                <a:close/>
              </a:path>
              <a:path w="1224279" h="932179">
                <a:moveTo>
                  <a:pt x="93979" y="486409"/>
                </a:moveTo>
                <a:lnTo>
                  <a:pt x="92710" y="486409"/>
                </a:lnTo>
                <a:lnTo>
                  <a:pt x="92710" y="487679"/>
                </a:lnTo>
                <a:lnTo>
                  <a:pt x="93979" y="487679"/>
                </a:lnTo>
                <a:lnTo>
                  <a:pt x="93979" y="486409"/>
                </a:lnTo>
                <a:close/>
              </a:path>
              <a:path w="1224279" h="932179">
                <a:moveTo>
                  <a:pt x="96520" y="481329"/>
                </a:moveTo>
                <a:lnTo>
                  <a:pt x="85341" y="481329"/>
                </a:lnTo>
                <a:lnTo>
                  <a:pt x="80251" y="486409"/>
                </a:lnTo>
                <a:lnTo>
                  <a:pt x="95250" y="486409"/>
                </a:lnTo>
                <a:lnTo>
                  <a:pt x="95250" y="482599"/>
                </a:lnTo>
                <a:lnTo>
                  <a:pt x="96520" y="482599"/>
                </a:lnTo>
                <a:lnTo>
                  <a:pt x="96520" y="481329"/>
                </a:lnTo>
                <a:close/>
              </a:path>
              <a:path w="1224279" h="932179">
                <a:moveTo>
                  <a:pt x="99060" y="476249"/>
                </a:moveTo>
                <a:lnTo>
                  <a:pt x="90430" y="476249"/>
                </a:lnTo>
                <a:lnTo>
                  <a:pt x="86613" y="480059"/>
                </a:lnTo>
                <a:lnTo>
                  <a:pt x="96520" y="480059"/>
                </a:lnTo>
                <a:lnTo>
                  <a:pt x="96520" y="481329"/>
                </a:lnTo>
                <a:lnTo>
                  <a:pt x="97789" y="481329"/>
                </a:lnTo>
                <a:lnTo>
                  <a:pt x="97789" y="477519"/>
                </a:lnTo>
                <a:lnTo>
                  <a:pt x="99060" y="477519"/>
                </a:lnTo>
                <a:lnTo>
                  <a:pt x="99060" y="476249"/>
                </a:lnTo>
                <a:close/>
              </a:path>
              <a:path w="1224279" h="932179">
                <a:moveTo>
                  <a:pt x="102870" y="469899"/>
                </a:moveTo>
                <a:lnTo>
                  <a:pt x="96793" y="469899"/>
                </a:lnTo>
                <a:lnTo>
                  <a:pt x="91703" y="474979"/>
                </a:lnTo>
                <a:lnTo>
                  <a:pt x="99060" y="474979"/>
                </a:lnTo>
                <a:lnTo>
                  <a:pt x="99060" y="476249"/>
                </a:lnTo>
                <a:lnTo>
                  <a:pt x="100329" y="476249"/>
                </a:lnTo>
                <a:lnTo>
                  <a:pt x="100329" y="473709"/>
                </a:lnTo>
                <a:lnTo>
                  <a:pt x="101600" y="473709"/>
                </a:lnTo>
                <a:lnTo>
                  <a:pt x="101600" y="471169"/>
                </a:lnTo>
                <a:lnTo>
                  <a:pt x="102870" y="471169"/>
                </a:lnTo>
                <a:lnTo>
                  <a:pt x="102870" y="469899"/>
                </a:lnTo>
                <a:close/>
              </a:path>
              <a:path w="1224279" h="932179">
                <a:moveTo>
                  <a:pt x="107950" y="463549"/>
                </a:moveTo>
                <a:lnTo>
                  <a:pt x="103155" y="463549"/>
                </a:lnTo>
                <a:lnTo>
                  <a:pt x="98065" y="468629"/>
                </a:lnTo>
                <a:lnTo>
                  <a:pt x="104140" y="468629"/>
                </a:lnTo>
                <a:lnTo>
                  <a:pt x="104140" y="469899"/>
                </a:lnTo>
                <a:lnTo>
                  <a:pt x="105410" y="469899"/>
                </a:lnTo>
                <a:lnTo>
                  <a:pt x="105410" y="467359"/>
                </a:lnTo>
                <a:lnTo>
                  <a:pt x="106680" y="467359"/>
                </a:lnTo>
                <a:lnTo>
                  <a:pt x="106680" y="464819"/>
                </a:lnTo>
                <a:lnTo>
                  <a:pt x="107950" y="464819"/>
                </a:lnTo>
                <a:lnTo>
                  <a:pt x="107950" y="463549"/>
                </a:lnTo>
                <a:close/>
              </a:path>
              <a:path w="1224279" h="932179">
                <a:moveTo>
                  <a:pt x="110490" y="462279"/>
                </a:moveTo>
                <a:lnTo>
                  <a:pt x="109220" y="462279"/>
                </a:lnTo>
                <a:lnTo>
                  <a:pt x="109220" y="463549"/>
                </a:lnTo>
                <a:lnTo>
                  <a:pt x="110490" y="463549"/>
                </a:lnTo>
                <a:lnTo>
                  <a:pt x="110490" y="462279"/>
                </a:lnTo>
                <a:close/>
              </a:path>
              <a:path w="1224279" h="932179">
                <a:moveTo>
                  <a:pt x="114300" y="457199"/>
                </a:moveTo>
                <a:lnTo>
                  <a:pt x="109517" y="457199"/>
                </a:lnTo>
                <a:lnTo>
                  <a:pt x="104427" y="462279"/>
                </a:lnTo>
                <a:lnTo>
                  <a:pt x="111760" y="462279"/>
                </a:lnTo>
                <a:lnTo>
                  <a:pt x="111760" y="461009"/>
                </a:lnTo>
                <a:lnTo>
                  <a:pt x="113030" y="461009"/>
                </a:lnTo>
                <a:lnTo>
                  <a:pt x="113030" y="458469"/>
                </a:lnTo>
                <a:lnTo>
                  <a:pt x="114300" y="458469"/>
                </a:lnTo>
                <a:lnTo>
                  <a:pt x="114300" y="457199"/>
                </a:lnTo>
                <a:close/>
              </a:path>
              <a:path w="1224279" h="932179">
                <a:moveTo>
                  <a:pt x="115570" y="455929"/>
                </a:moveTo>
                <a:lnTo>
                  <a:pt x="114300" y="455929"/>
                </a:lnTo>
                <a:lnTo>
                  <a:pt x="114300" y="457199"/>
                </a:lnTo>
                <a:lnTo>
                  <a:pt x="115570" y="457199"/>
                </a:lnTo>
                <a:lnTo>
                  <a:pt x="115570" y="455929"/>
                </a:lnTo>
                <a:close/>
              </a:path>
              <a:path w="1224279" h="932179">
                <a:moveTo>
                  <a:pt x="119380" y="450849"/>
                </a:moveTo>
                <a:lnTo>
                  <a:pt x="115880" y="450849"/>
                </a:lnTo>
                <a:lnTo>
                  <a:pt x="110790" y="455929"/>
                </a:lnTo>
                <a:lnTo>
                  <a:pt x="116840" y="455929"/>
                </a:lnTo>
                <a:lnTo>
                  <a:pt x="116840" y="454659"/>
                </a:lnTo>
                <a:lnTo>
                  <a:pt x="118110" y="454659"/>
                </a:lnTo>
                <a:lnTo>
                  <a:pt x="118110" y="452119"/>
                </a:lnTo>
                <a:lnTo>
                  <a:pt x="119380" y="452119"/>
                </a:lnTo>
                <a:lnTo>
                  <a:pt x="119380" y="450849"/>
                </a:lnTo>
                <a:close/>
              </a:path>
              <a:path w="1224279" h="932179">
                <a:moveTo>
                  <a:pt x="124460" y="444499"/>
                </a:moveTo>
                <a:lnTo>
                  <a:pt x="122242" y="444499"/>
                </a:lnTo>
                <a:lnTo>
                  <a:pt x="117152" y="449579"/>
                </a:lnTo>
                <a:lnTo>
                  <a:pt x="120650" y="449579"/>
                </a:lnTo>
                <a:lnTo>
                  <a:pt x="120650" y="450849"/>
                </a:lnTo>
                <a:lnTo>
                  <a:pt x="121920" y="450849"/>
                </a:lnTo>
                <a:lnTo>
                  <a:pt x="121920" y="448309"/>
                </a:lnTo>
                <a:lnTo>
                  <a:pt x="123189" y="448309"/>
                </a:lnTo>
                <a:lnTo>
                  <a:pt x="123189" y="445769"/>
                </a:lnTo>
                <a:lnTo>
                  <a:pt x="124460" y="445769"/>
                </a:lnTo>
                <a:lnTo>
                  <a:pt x="124460" y="444499"/>
                </a:lnTo>
                <a:close/>
              </a:path>
              <a:path w="1224279" h="932179">
                <a:moveTo>
                  <a:pt x="127000" y="443229"/>
                </a:moveTo>
                <a:lnTo>
                  <a:pt x="125729" y="443229"/>
                </a:lnTo>
                <a:lnTo>
                  <a:pt x="125729" y="444499"/>
                </a:lnTo>
                <a:lnTo>
                  <a:pt x="127000" y="444499"/>
                </a:lnTo>
                <a:lnTo>
                  <a:pt x="127000" y="443229"/>
                </a:lnTo>
                <a:close/>
              </a:path>
              <a:path w="1224279" h="932179">
                <a:moveTo>
                  <a:pt x="129540" y="438149"/>
                </a:moveTo>
                <a:lnTo>
                  <a:pt x="128604" y="438149"/>
                </a:lnTo>
                <a:lnTo>
                  <a:pt x="123514" y="443229"/>
                </a:lnTo>
                <a:lnTo>
                  <a:pt x="128270" y="443229"/>
                </a:lnTo>
                <a:lnTo>
                  <a:pt x="128270" y="441959"/>
                </a:lnTo>
                <a:lnTo>
                  <a:pt x="129539" y="441959"/>
                </a:lnTo>
                <a:lnTo>
                  <a:pt x="129540" y="438149"/>
                </a:lnTo>
                <a:close/>
              </a:path>
              <a:path w="1224279" h="932179">
                <a:moveTo>
                  <a:pt x="132080" y="436879"/>
                </a:moveTo>
                <a:lnTo>
                  <a:pt x="130810" y="436879"/>
                </a:lnTo>
                <a:lnTo>
                  <a:pt x="130810" y="438149"/>
                </a:lnTo>
                <a:lnTo>
                  <a:pt x="132080" y="438149"/>
                </a:lnTo>
                <a:lnTo>
                  <a:pt x="132080" y="436879"/>
                </a:lnTo>
                <a:close/>
              </a:path>
              <a:path w="1224279" h="932179">
                <a:moveTo>
                  <a:pt x="135889" y="431799"/>
                </a:moveTo>
                <a:lnTo>
                  <a:pt x="134967" y="431799"/>
                </a:lnTo>
                <a:lnTo>
                  <a:pt x="129877" y="436879"/>
                </a:lnTo>
                <a:lnTo>
                  <a:pt x="133350" y="436879"/>
                </a:lnTo>
                <a:lnTo>
                  <a:pt x="133350" y="435609"/>
                </a:lnTo>
                <a:lnTo>
                  <a:pt x="134620" y="435609"/>
                </a:lnTo>
                <a:lnTo>
                  <a:pt x="134620" y="433069"/>
                </a:lnTo>
                <a:lnTo>
                  <a:pt x="135889" y="433069"/>
                </a:lnTo>
                <a:lnTo>
                  <a:pt x="135889" y="431799"/>
                </a:lnTo>
                <a:close/>
              </a:path>
              <a:path w="1224279" h="932179">
                <a:moveTo>
                  <a:pt x="139700" y="427989"/>
                </a:moveTo>
                <a:lnTo>
                  <a:pt x="137511" y="429259"/>
                </a:lnTo>
                <a:lnTo>
                  <a:pt x="136239" y="430529"/>
                </a:lnTo>
                <a:lnTo>
                  <a:pt x="137160" y="430529"/>
                </a:lnTo>
                <a:lnTo>
                  <a:pt x="137160" y="431799"/>
                </a:lnTo>
                <a:lnTo>
                  <a:pt x="138429" y="431799"/>
                </a:lnTo>
                <a:lnTo>
                  <a:pt x="138430" y="429259"/>
                </a:lnTo>
                <a:lnTo>
                  <a:pt x="139700" y="429259"/>
                </a:lnTo>
                <a:lnTo>
                  <a:pt x="139700" y="427989"/>
                </a:lnTo>
                <a:close/>
              </a:path>
              <a:path w="1224279" h="932179">
                <a:moveTo>
                  <a:pt x="146050" y="421639"/>
                </a:moveTo>
                <a:lnTo>
                  <a:pt x="143874" y="422909"/>
                </a:lnTo>
                <a:lnTo>
                  <a:pt x="142601" y="424179"/>
                </a:lnTo>
                <a:lnTo>
                  <a:pt x="142240" y="425449"/>
                </a:lnTo>
                <a:lnTo>
                  <a:pt x="143510" y="425449"/>
                </a:lnTo>
                <a:lnTo>
                  <a:pt x="143510" y="424179"/>
                </a:lnTo>
                <a:lnTo>
                  <a:pt x="144780" y="424179"/>
                </a:lnTo>
                <a:lnTo>
                  <a:pt x="144780" y="422909"/>
                </a:lnTo>
                <a:lnTo>
                  <a:pt x="146050" y="422909"/>
                </a:lnTo>
                <a:lnTo>
                  <a:pt x="146050" y="421639"/>
                </a:lnTo>
                <a:close/>
              </a:path>
              <a:path w="1224279" h="932179">
                <a:moveTo>
                  <a:pt x="163830" y="406399"/>
                </a:moveTo>
                <a:lnTo>
                  <a:pt x="160416" y="406399"/>
                </a:lnTo>
                <a:lnTo>
                  <a:pt x="155326" y="411479"/>
                </a:lnTo>
                <a:lnTo>
                  <a:pt x="154940" y="412749"/>
                </a:lnTo>
                <a:lnTo>
                  <a:pt x="157479" y="412749"/>
                </a:lnTo>
                <a:lnTo>
                  <a:pt x="157479" y="411479"/>
                </a:lnTo>
                <a:lnTo>
                  <a:pt x="160020" y="411479"/>
                </a:lnTo>
                <a:lnTo>
                  <a:pt x="160020" y="410209"/>
                </a:lnTo>
                <a:lnTo>
                  <a:pt x="161290" y="410209"/>
                </a:lnTo>
                <a:lnTo>
                  <a:pt x="161290" y="407669"/>
                </a:lnTo>
                <a:lnTo>
                  <a:pt x="163830" y="407669"/>
                </a:lnTo>
                <a:lnTo>
                  <a:pt x="163830" y="406399"/>
                </a:lnTo>
                <a:close/>
              </a:path>
              <a:path w="1224279" h="932179">
                <a:moveTo>
                  <a:pt x="173989" y="400049"/>
                </a:moveTo>
                <a:lnTo>
                  <a:pt x="166778" y="400049"/>
                </a:lnTo>
                <a:lnTo>
                  <a:pt x="162961" y="403859"/>
                </a:lnTo>
                <a:lnTo>
                  <a:pt x="161688" y="406399"/>
                </a:lnTo>
                <a:lnTo>
                  <a:pt x="168910" y="406399"/>
                </a:lnTo>
                <a:lnTo>
                  <a:pt x="168910" y="403859"/>
                </a:lnTo>
                <a:lnTo>
                  <a:pt x="171450" y="403859"/>
                </a:lnTo>
                <a:lnTo>
                  <a:pt x="171450" y="401319"/>
                </a:lnTo>
                <a:lnTo>
                  <a:pt x="173989" y="401319"/>
                </a:lnTo>
                <a:lnTo>
                  <a:pt x="173989" y="400049"/>
                </a:lnTo>
                <a:close/>
              </a:path>
              <a:path w="1224279" h="932179">
                <a:moveTo>
                  <a:pt x="184150" y="393699"/>
                </a:moveTo>
                <a:lnTo>
                  <a:pt x="173140" y="393699"/>
                </a:lnTo>
                <a:lnTo>
                  <a:pt x="169323" y="397509"/>
                </a:lnTo>
                <a:lnTo>
                  <a:pt x="168051" y="400049"/>
                </a:lnTo>
                <a:lnTo>
                  <a:pt x="179070" y="400049"/>
                </a:lnTo>
                <a:lnTo>
                  <a:pt x="179070" y="397509"/>
                </a:lnTo>
                <a:lnTo>
                  <a:pt x="181610" y="397509"/>
                </a:lnTo>
                <a:lnTo>
                  <a:pt x="181610" y="394969"/>
                </a:lnTo>
                <a:lnTo>
                  <a:pt x="184150" y="394969"/>
                </a:lnTo>
                <a:lnTo>
                  <a:pt x="184150" y="393699"/>
                </a:lnTo>
                <a:close/>
              </a:path>
              <a:path w="1224279" h="932179">
                <a:moveTo>
                  <a:pt x="193039" y="387349"/>
                </a:moveTo>
                <a:lnTo>
                  <a:pt x="179503" y="387349"/>
                </a:lnTo>
                <a:lnTo>
                  <a:pt x="176958" y="389889"/>
                </a:lnTo>
                <a:lnTo>
                  <a:pt x="174413" y="393699"/>
                </a:lnTo>
                <a:lnTo>
                  <a:pt x="189229" y="393699"/>
                </a:lnTo>
                <a:lnTo>
                  <a:pt x="189229" y="389889"/>
                </a:lnTo>
                <a:lnTo>
                  <a:pt x="191770" y="389889"/>
                </a:lnTo>
                <a:lnTo>
                  <a:pt x="191770" y="388619"/>
                </a:lnTo>
                <a:lnTo>
                  <a:pt x="193039" y="388619"/>
                </a:lnTo>
                <a:lnTo>
                  <a:pt x="193039" y="387349"/>
                </a:lnTo>
                <a:close/>
              </a:path>
              <a:path w="1224279" h="932179">
                <a:moveTo>
                  <a:pt x="203200" y="380999"/>
                </a:moveTo>
                <a:lnTo>
                  <a:pt x="185865" y="380999"/>
                </a:lnTo>
                <a:lnTo>
                  <a:pt x="183320" y="383539"/>
                </a:lnTo>
                <a:lnTo>
                  <a:pt x="180775" y="387349"/>
                </a:lnTo>
                <a:lnTo>
                  <a:pt x="199390" y="387349"/>
                </a:lnTo>
                <a:lnTo>
                  <a:pt x="199390" y="383539"/>
                </a:lnTo>
                <a:lnTo>
                  <a:pt x="201930" y="383539"/>
                </a:lnTo>
                <a:lnTo>
                  <a:pt x="201930" y="382269"/>
                </a:lnTo>
                <a:lnTo>
                  <a:pt x="203200" y="382269"/>
                </a:lnTo>
                <a:lnTo>
                  <a:pt x="203200" y="380999"/>
                </a:lnTo>
                <a:close/>
              </a:path>
              <a:path w="1224279" h="932179">
                <a:moveTo>
                  <a:pt x="213360" y="374649"/>
                </a:moveTo>
                <a:lnTo>
                  <a:pt x="192227" y="374649"/>
                </a:lnTo>
                <a:lnTo>
                  <a:pt x="189682" y="377189"/>
                </a:lnTo>
                <a:lnTo>
                  <a:pt x="187137" y="380999"/>
                </a:lnTo>
                <a:lnTo>
                  <a:pt x="209550" y="380999"/>
                </a:lnTo>
                <a:lnTo>
                  <a:pt x="209550" y="377189"/>
                </a:lnTo>
                <a:lnTo>
                  <a:pt x="212089" y="377189"/>
                </a:lnTo>
                <a:lnTo>
                  <a:pt x="212089" y="375919"/>
                </a:lnTo>
                <a:lnTo>
                  <a:pt x="213360" y="375919"/>
                </a:lnTo>
                <a:lnTo>
                  <a:pt x="213360" y="374649"/>
                </a:lnTo>
                <a:close/>
              </a:path>
              <a:path w="1224279" h="932179">
                <a:moveTo>
                  <a:pt x="223520" y="368299"/>
                </a:moveTo>
                <a:lnTo>
                  <a:pt x="198590" y="368299"/>
                </a:lnTo>
                <a:lnTo>
                  <a:pt x="196045" y="370839"/>
                </a:lnTo>
                <a:lnTo>
                  <a:pt x="193500" y="374649"/>
                </a:lnTo>
                <a:lnTo>
                  <a:pt x="219710" y="374649"/>
                </a:lnTo>
                <a:lnTo>
                  <a:pt x="219710" y="370839"/>
                </a:lnTo>
                <a:lnTo>
                  <a:pt x="222250" y="370839"/>
                </a:lnTo>
                <a:lnTo>
                  <a:pt x="222250" y="369569"/>
                </a:lnTo>
                <a:lnTo>
                  <a:pt x="223520" y="369569"/>
                </a:lnTo>
                <a:lnTo>
                  <a:pt x="223520" y="368299"/>
                </a:lnTo>
                <a:close/>
              </a:path>
              <a:path w="1224279" h="932179">
                <a:moveTo>
                  <a:pt x="204316" y="363219"/>
                </a:moveTo>
                <a:lnTo>
                  <a:pt x="203679" y="363219"/>
                </a:lnTo>
                <a:lnTo>
                  <a:pt x="202407" y="364489"/>
                </a:lnTo>
                <a:lnTo>
                  <a:pt x="199862" y="368299"/>
                </a:lnTo>
                <a:lnTo>
                  <a:pt x="229870" y="368299"/>
                </a:lnTo>
                <a:lnTo>
                  <a:pt x="229870" y="364489"/>
                </a:lnTo>
                <a:lnTo>
                  <a:pt x="203679" y="364489"/>
                </a:lnTo>
                <a:lnTo>
                  <a:pt x="204316" y="363219"/>
                </a:lnTo>
                <a:close/>
              </a:path>
              <a:path w="1224279" h="932179">
                <a:moveTo>
                  <a:pt x="232410" y="363323"/>
                </a:moveTo>
                <a:lnTo>
                  <a:pt x="203679" y="364489"/>
                </a:lnTo>
                <a:lnTo>
                  <a:pt x="232410" y="364489"/>
                </a:lnTo>
                <a:lnTo>
                  <a:pt x="232410" y="363323"/>
                </a:lnTo>
                <a:close/>
              </a:path>
              <a:path w="1224279" h="932179">
                <a:moveTo>
                  <a:pt x="234950" y="361949"/>
                </a:moveTo>
                <a:lnTo>
                  <a:pt x="204952" y="361949"/>
                </a:lnTo>
                <a:lnTo>
                  <a:pt x="204316" y="363219"/>
                </a:lnTo>
                <a:lnTo>
                  <a:pt x="232410" y="363219"/>
                </a:lnTo>
                <a:lnTo>
                  <a:pt x="234950" y="363219"/>
                </a:lnTo>
                <a:lnTo>
                  <a:pt x="234950" y="361949"/>
                </a:lnTo>
                <a:close/>
              </a:path>
              <a:path w="1224279" h="932179">
                <a:moveTo>
                  <a:pt x="246380" y="355599"/>
                </a:moveTo>
                <a:lnTo>
                  <a:pt x="211314" y="355599"/>
                </a:lnTo>
                <a:lnTo>
                  <a:pt x="208769" y="358139"/>
                </a:lnTo>
                <a:lnTo>
                  <a:pt x="206224" y="361949"/>
                </a:lnTo>
                <a:lnTo>
                  <a:pt x="241300" y="361949"/>
                </a:lnTo>
                <a:lnTo>
                  <a:pt x="241300" y="358139"/>
                </a:lnTo>
                <a:lnTo>
                  <a:pt x="243840" y="358139"/>
                </a:lnTo>
                <a:lnTo>
                  <a:pt x="243840" y="356869"/>
                </a:lnTo>
                <a:lnTo>
                  <a:pt x="246380" y="356869"/>
                </a:lnTo>
                <a:lnTo>
                  <a:pt x="246380" y="355599"/>
                </a:lnTo>
                <a:close/>
              </a:path>
              <a:path w="1224279" h="932179">
                <a:moveTo>
                  <a:pt x="257810" y="349250"/>
                </a:moveTo>
                <a:lnTo>
                  <a:pt x="217677" y="349250"/>
                </a:lnTo>
                <a:lnTo>
                  <a:pt x="215132" y="351789"/>
                </a:lnTo>
                <a:lnTo>
                  <a:pt x="212587" y="355599"/>
                </a:lnTo>
                <a:lnTo>
                  <a:pt x="254000" y="355599"/>
                </a:lnTo>
                <a:lnTo>
                  <a:pt x="254000" y="351789"/>
                </a:lnTo>
                <a:lnTo>
                  <a:pt x="255270" y="351789"/>
                </a:lnTo>
                <a:lnTo>
                  <a:pt x="255270" y="350519"/>
                </a:lnTo>
                <a:lnTo>
                  <a:pt x="257810" y="350519"/>
                </a:lnTo>
                <a:lnTo>
                  <a:pt x="257810" y="349250"/>
                </a:lnTo>
                <a:close/>
              </a:path>
              <a:path w="1224279" h="932179">
                <a:moveTo>
                  <a:pt x="265430" y="345439"/>
                </a:moveTo>
                <a:lnTo>
                  <a:pt x="221494" y="345439"/>
                </a:lnTo>
                <a:lnTo>
                  <a:pt x="218949" y="349250"/>
                </a:lnTo>
                <a:lnTo>
                  <a:pt x="262088" y="349250"/>
                </a:lnTo>
                <a:lnTo>
                  <a:pt x="265355" y="345990"/>
                </a:lnTo>
                <a:lnTo>
                  <a:pt x="265430" y="345439"/>
                </a:lnTo>
                <a:close/>
              </a:path>
              <a:path w="1224279" h="932179">
                <a:moveTo>
                  <a:pt x="265429" y="345990"/>
                </a:moveTo>
                <a:lnTo>
                  <a:pt x="262163" y="349250"/>
                </a:lnTo>
                <a:lnTo>
                  <a:pt x="262890" y="349250"/>
                </a:lnTo>
                <a:lnTo>
                  <a:pt x="265429" y="346709"/>
                </a:lnTo>
                <a:lnTo>
                  <a:pt x="265429" y="345990"/>
                </a:lnTo>
                <a:close/>
              </a:path>
              <a:path w="1224279" h="932179">
                <a:moveTo>
                  <a:pt x="268527" y="342899"/>
                </a:moveTo>
                <a:lnTo>
                  <a:pt x="265429" y="345916"/>
                </a:lnTo>
                <a:lnTo>
                  <a:pt x="268527" y="342899"/>
                </a:lnTo>
                <a:close/>
              </a:path>
              <a:path w="1224279" h="932179">
                <a:moveTo>
                  <a:pt x="269726" y="341629"/>
                </a:moveTo>
                <a:lnTo>
                  <a:pt x="226584" y="341629"/>
                </a:lnTo>
                <a:lnTo>
                  <a:pt x="225311" y="342899"/>
                </a:lnTo>
                <a:lnTo>
                  <a:pt x="268453" y="342899"/>
                </a:lnTo>
                <a:lnTo>
                  <a:pt x="269726" y="341629"/>
                </a:lnTo>
                <a:close/>
              </a:path>
              <a:path w="1224279" h="932179">
                <a:moveTo>
                  <a:pt x="270510" y="341629"/>
                </a:moveTo>
                <a:lnTo>
                  <a:pt x="269799" y="341629"/>
                </a:lnTo>
                <a:lnTo>
                  <a:pt x="268527" y="342899"/>
                </a:lnTo>
                <a:lnTo>
                  <a:pt x="269240" y="342899"/>
                </a:lnTo>
                <a:lnTo>
                  <a:pt x="270510" y="341629"/>
                </a:lnTo>
                <a:close/>
              </a:path>
              <a:path w="1224279" h="932179">
                <a:moveTo>
                  <a:pt x="272345" y="339089"/>
                </a:moveTo>
                <a:lnTo>
                  <a:pt x="269726" y="341629"/>
                </a:lnTo>
                <a:lnTo>
                  <a:pt x="272345" y="339089"/>
                </a:lnTo>
                <a:close/>
              </a:path>
              <a:path w="1224279" h="932179">
                <a:moveTo>
                  <a:pt x="271780" y="339089"/>
                </a:moveTo>
                <a:lnTo>
                  <a:pt x="227856" y="339089"/>
                </a:lnTo>
                <a:lnTo>
                  <a:pt x="226584" y="340359"/>
                </a:lnTo>
                <a:lnTo>
                  <a:pt x="270510" y="340359"/>
                </a:lnTo>
                <a:lnTo>
                  <a:pt x="271780" y="339089"/>
                </a:lnTo>
                <a:close/>
              </a:path>
              <a:path w="1224279" h="932179">
                <a:moveTo>
                  <a:pt x="273545" y="337819"/>
                </a:moveTo>
                <a:lnTo>
                  <a:pt x="230401" y="337819"/>
                </a:lnTo>
                <a:lnTo>
                  <a:pt x="229129" y="339089"/>
                </a:lnTo>
                <a:lnTo>
                  <a:pt x="272272" y="339089"/>
                </a:lnTo>
                <a:lnTo>
                  <a:pt x="273545" y="337819"/>
                </a:lnTo>
                <a:close/>
              </a:path>
              <a:path w="1224279" h="932179">
                <a:moveTo>
                  <a:pt x="274320" y="337819"/>
                </a:moveTo>
                <a:lnTo>
                  <a:pt x="273617" y="337819"/>
                </a:lnTo>
                <a:lnTo>
                  <a:pt x="272345" y="339089"/>
                </a:lnTo>
                <a:lnTo>
                  <a:pt x="273050" y="339089"/>
                </a:lnTo>
                <a:lnTo>
                  <a:pt x="274320" y="337819"/>
                </a:lnTo>
                <a:close/>
              </a:path>
              <a:path w="1224279" h="932179">
                <a:moveTo>
                  <a:pt x="274890" y="336549"/>
                </a:moveTo>
                <a:lnTo>
                  <a:pt x="273545" y="337819"/>
                </a:lnTo>
                <a:lnTo>
                  <a:pt x="274890" y="336549"/>
                </a:lnTo>
                <a:close/>
              </a:path>
              <a:path w="1224279" h="932179">
                <a:moveTo>
                  <a:pt x="276091" y="335279"/>
                </a:moveTo>
                <a:lnTo>
                  <a:pt x="232946" y="335279"/>
                </a:lnTo>
                <a:lnTo>
                  <a:pt x="231674" y="336549"/>
                </a:lnTo>
                <a:lnTo>
                  <a:pt x="274818" y="336549"/>
                </a:lnTo>
                <a:lnTo>
                  <a:pt x="276091" y="335279"/>
                </a:lnTo>
                <a:close/>
              </a:path>
              <a:path w="1224279" h="932179">
                <a:moveTo>
                  <a:pt x="276860" y="335279"/>
                </a:moveTo>
                <a:lnTo>
                  <a:pt x="276162" y="335279"/>
                </a:lnTo>
                <a:lnTo>
                  <a:pt x="274890" y="336549"/>
                </a:lnTo>
                <a:lnTo>
                  <a:pt x="275590" y="336549"/>
                </a:lnTo>
                <a:lnTo>
                  <a:pt x="276860" y="335279"/>
                </a:lnTo>
                <a:close/>
              </a:path>
              <a:path w="1224279" h="932179">
                <a:moveTo>
                  <a:pt x="278708" y="332739"/>
                </a:moveTo>
                <a:lnTo>
                  <a:pt x="276091" y="335279"/>
                </a:lnTo>
                <a:lnTo>
                  <a:pt x="278708" y="332739"/>
                </a:lnTo>
                <a:close/>
              </a:path>
              <a:path w="1224279" h="932179">
                <a:moveTo>
                  <a:pt x="278130" y="332739"/>
                </a:moveTo>
                <a:lnTo>
                  <a:pt x="234219" y="332739"/>
                </a:lnTo>
                <a:lnTo>
                  <a:pt x="232946" y="334009"/>
                </a:lnTo>
                <a:lnTo>
                  <a:pt x="276860" y="334009"/>
                </a:lnTo>
                <a:lnTo>
                  <a:pt x="278130" y="332739"/>
                </a:lnTo>
                <a:close/>
              </a:path>
              <a:path w="1224279" h="932179">
                <a:moveTo>
                  <a:pt x="279909" y="331469"/>
                </a:moveTo>
                <a:lnTo>
                  <a:pt x="237490" y="331469"/>
                </a:lnTo>
                <a:lnTo>
                  <a:pt x="237490" y="332739"/>
                </a:lnTo>
                <a:lnTo>
                  <a:pt x="278636" y="332739"/>
                </a:lnTo>
                <a:lnTo>
                  <a:pt x="279909" y="331469"/>
                </a:lnTo>
                <a:close/>
              </a:path>
              <a:path w="1224279" h="932179">
                <a:moveTo>
                  <a:pt x="280670" y="331469"/>
                </a:moveTo>
                <a:lnTo>
                  <a:pt x="279980" y="331469"/>
                </a:lnTo>
                <a:lnTo>
                  <a:pt x="278708" y="332739"/>
                </a:lnTo>
                <a:lnTo>
                  <a:pt x="279400" y="332739"/>
                </a:lnTo>
                <a:lnTo>
                  <a:pt x="280670" y="331469"/>
                </a:lnTo>
                <a:close/>
              </a:path>
              <a:path w="1224279" h="932179">
                <a:moveTo>
                  <a:pt x="281253" y="330199"/>
                </a:moveTo>
                <a:lnTo>
                  <a:pt x="279909" y="331469"/>
                </a:lnTo>
                <a:lnTo>
                  <a:pt x="281253" y="330199"/>
                </a:lnTo>
                <a:close/>
              </a:path>
              <a:path w="1224279" h="932179">
                <a:moveTo>
                  <a:pt x="282455" y="328929"/>
                </a:moveTo>
                <a:lnTo>
                  <a:pt x="242570" y="328929"/>
                </a:lnTo>
                <a:lnTo>
                  <a:pt x="242570" y="330199"/>
                </a:lnTo>
                <a:lnTo>
                  <a:pt x="281182" y="330199"/>
                </a:lnTo>
                <a:lnTo>
                  <a:pt x="282455" y="328929"/>
                </a:lnTo>
                <a:close/>
              </a:path>
              <a:path w="1224279" h="932179">
                <a:moveTo>
                  <a:pt x="283210" y="328929"/>
                </a:moveTo>
                <a:lnTo>
                  <a:pt x="282526" y="328929"/>
                </a:lnTo>
                <a:lnTo>
                  <a:pt x="281253" y="330199"/>
                </a:lnTo>
                <a:lnTo>
                  <a:pt x="281940" y="330199"/>
                </a:lnTo>
                <a:lnTo>
                  <a:pt x="283210" y="328929"/>
                </a:lnTo>
                <a:close/>
              </a:path>
              <a:path w="1224279" h="932179">
                <a:moveTo>
                  <a:pt x="285071" y="326389"/>
                </a:moveTo>
                <a:lnTo>
                  <a:pt x="282455" y="328929"/>
                </a:lnTo>
                <a:lnTo>
                  <a:pt x="285071" y="326389"/>
                </a:lnTo>
                <a:close/>
              </a:path>
              <a:path w="1224279" h="932179">
                <a:moveTo>
                  <a:pt x="284480" y="326389"/>
                </a:moveTo>
                <a:lnTo>
                  <a:pt x="246380" y="326389"/>
                </a:lnTo>
                <a:lnTo>
                  <a:pt x="246380" y="327659"/>
                </a:lnTo>
                <a:lnTo>
                  <a:pt x="283210" y="327659"/>
                </a:lnTo>
                <a:lnTo>
                  <a:pt x="284480" y="326389"/>
                </a:lnTo>
                <a:close/>
              </a:path>
              <a:path w="1224279" h="932179">
                <a:moveTo>
                  <a:pt x="286274" y="325119"/>
                </a:moveTo>
                <a:lnTo>
                  <a:pt x="251460" y="325119"/>
                </a:lnTo>
                <a:lnTo>
                  <a:pt x="251460" y="326389"/>
                </a:lnTo>
                <a:lnTo>
                  <a:pt x="285001" y="326389"/>
                </a:lnTo>
                <a:lnTo>
                  <a:pt x="286274" y="325119"/>
                </a:lnTo>
                <a:close/>
              </a:path>
              <a:path w="1224279" h="932179">
                <a:moveTo>
                  <a:pt x="287020" y="325119"/>
                </a:moveTo>
                <a:lnTo>
                  <a:pt x="286344" y="325119"/>
                </a:lnTo>
                <a:lnTo>
                  <a:pt x="285071" y="326389"/>
                </a:lnTo>
                <a:lnTo>
                  <a:pt x="285750" y="326389"/>
                </a:lnTo>
                <a:lnTo>
                  <a:pt x="287020" y="325119"/>
                </a:lnTo>
                <a:close/>
              </a:path>
              <a:path w="1224279" h="932179">
                <a:moveTo>
                  <a:pt x="287616" y="323849"/>
                </a:moveTo>
                <a:lnTo>
                  <a:pt x="286274" y="325119"/>
                </a:lnTo>
                <a:lnTo>
                  <a:pt x="287616" y="323849"/>
                </a:lnTo>
                <a:close/>
              </a:path>
              <a:path w="1224279" h="932179">
                <a:moveTo>
                  <a:pt x="288820" y="322579"/>
                </a:moveTo>
                <a:lnTo>
                  <a:pt x="257810" y="322579"/>
                </a:lnTo>
                <a:lnTo>
                  <a:pt x="257810" y="323849"/>
                </a:lnTo>
                <a:lnTo>
                  <a:pt x="287547" y="323849"/>
                </a:lnTo>
                <a:lnTo>
                  <a:pt x="288820" y="322579"/>
                </a:lnTo>
                <a:close/>
              </a:path>
              <a:path w="1224279" h="932179">
                <a:moveTo>
                  <a:pt x="289560" y="322579"/>
                </a:moveTo>
                <a:lnTo>
                  <a:pt x="288889" y="322579"/>
                </a:lnTo>
                <a:lnTo>
                  <a:pt x="287616" y="323849"/>
                </a:lnTo>
                <a:lnTo>
                  <a:pt x="288290" y="323849"/>
                </a:lnTo>
                <a:lnTo>
                  <a:pt x="289560" y="322579"/>
                </a:lnTo>
                <a:close/>
              </a:path>
              <a:path w="1224279" h="932179">
                <a:moveTo>
                  <a:pt x="291434" y="320039"/>
                </a:moveTo>
                <a:lnTo>
                  <a:pt x="288820" y="322579"/>
                </a:lnTo>
                <a:lnTo>
                  <a:pt x="291434" y="320039"/>
                </a:lnTo>
                <a:close/>
              </a:path>
              <a:path w="1224279" h="932179">
                <a:moveTo>
                  <a:pt x="290830" y="320039"/>
                </a:moveTo>
                <a:lnTo>
                  <a:pt x="260350" y="320039"/>
                </a:lnTo>
                <a:lnTo>
                  <a:pt x="260350" y="321309"/>
                </a:lnTo>
                <a:lnTo>
                  <a:pt x="289560" y="321309"/>
                </a:lnTo>
                <a:lnTo>
                  <a:pt x="290830" y="320039"/>
                </a:lnTo>
                <a:close/>
              </a:path>
              <a:path w="1224279" h="932179">
                <a:moveTo>
                  <a:pt x="292638" y="318769"/>
                </a:moveTo>
                <a:lnTo>
                  <a:pt x="265430" y="318769"/>
                </a:lnTo>
                <a:lnTo>
                  <a:pt x="265430" y="320039"/>
                </a:lnTo>
                <a:lnTo>
                  <a:pt x="291365" y="320039"/>
                </a:lnTo>
                <a:lnTo>
                  <a:pt x="292638" y="318769"/>
                </a:lnTo>
                <a:close/>
              </a:path>
              <a:path w="1224279" h="932179">
                <a:moveTo>
                  <a:pt x="293370" y="318769"/>
                </a:moveTo>
                <a:lnTo>
                  <a:pt x="292707" y="318769"/>
                </a:lnTo>
                <a:lnTo>
                  <a:pt x="291434" y="320039"/>
                </a:lnTo>
                <a:lnTo>
                  <a:pt x="292100" y="320039"/>
                </a:lnTo>
                <a:lnTo>
                  <a:pt x="293370" y="318769"/>
                </a:lnTo>
                <a:close/>
              </a:path>
              <a:path w="1224279" h="932179">
                <a:moveTo>
                  <a:pt x="293979" y="317499"/>
                </a:moveTo>
                <a:lnTo>
                  <a:pt x="292638" y="318769"/>
                </a:lnTo>
                <a:lnTo>
                  <a:pt x="293979" y="317499"/>
                </a:lnTo>
                <a:close/>
              </a:path>
              <a:path w="1224279" h="932179">
                <a:moveTo>
                  <a:pt x="295184" y="316229"/>
                </a:moveTo>
                <a:lnTo>
                  <a:pt x="271780" y="316229"/>
                </a:lnTo>
                <a:lnTo>
                  <a:pt x="271780" y="317499"/>
                </a:lnTo>
                <a:lnTo>
                  <a:pt x="293911" y="317499"/>
                </a:lnTo>
                <a:lnTo>
                  <a:pt x="295184" y="316229"/>
                </a:lnTo>
                <a:close/>
              </a:path>
              <a:path w="1224279" h="932179">
                <a:moveTo>
                  <a:pt x="295910" y="316229"/>
                </a:moveTo>
                <a:lnTo>
                  <a:pt x="295252" y="316229"/>
                </a:lnTo>
                <a:lnTo>
                  <a:pt x="293979" y="317499"/>
                </a:lnTo>
                <a:lnTo>
                  <a:pt x="294640" y="317499"/>
                </a:lnTo>
                <a:lnTo>
                  <a:pt x="295910" y="316229"/>
                </a:lnTo>
                <a:close/>
              </a:path>
              <a:path w="1224279" h="932179">
                <a:moveTo>
                  <a:pt x="297797" y="313689"/>
                </a:moveTo>
                <a:lnTo>
                  <a:pt x="295184" y="316229"/>
                </a:lnTo>
                <a:lnTo>
                  <a:pt x="297797" y="313689"/>
                </a:lnTo>
                <a:close/>
              </a:path>
              <a:path w="1224279" h="932179">
                <a:moveTo>
                  <a:pt x="297180" y="313689"/>
                </a:moveTo>
                <a:lnTo>
                  <a:pt x="274320" y="313689"/>
                </a:lnTo>
                <a:lnTo>
                  <a:pt x="274320" y="314959"/>
                </a:lnTo>
                <a:lnTo>
                  <a:pt x="295910" y="314959"/>
                </a:lnTo>
                <a:lnTo>
                  <a:pt x="297180" y="313689"/>
                </a:lnTo>
                <a:close/>
              </a:path>
              <a:path w="1224279" h="932179">
                <a:moveTo>
                  <a:pt x="299003" y="312419"/>
                </a:moveTo>
                <a:lnTo>
                  <a:pt x="279400" y="312419"/>
                </a:lnTo>
                <a:lnTo>
                  <a:pt x="279400" y="313689"/>
                </a:lnTo>
                <a:lnTo>
                  <a:pt x="297730" y="313689"/>
                </a:lnTo>
                <a:lnTo>
                  <a:pt x="299003" y="312419"/>
                </a:lnTo>
                <a:close/>
              </a:path>
              <a:path w="1224279" h="932179">
                <a:moveTo>
                  <a:pt x="299720" y="312419"/>
                </a:moveTo>
                <a:lnTo>
                  <a:pt x="299070" y="312419"/>
                </a:lnTo>
                <a:lnTo>
                  <a:pt x="297797" y="313689"/>
                </a:lnTo>
                <a:lnTo>
                  <a:pt x="298450" y="313689"/>
                </a:lnTo>
                <a:lnTo>
                  <a:pt x="299720" y="312419"/>
                </a:lnTo>
                <a:close/>
              </a:path>
              <a:path w="1224279" h="932179">
                <a:moveTo>
                  <a:pt x="300343" y="311149"/>
                </a:moveTo>
                <a:lnTo>
                  <a:pt x="299003" y="312419"/>
                </a:lnTo>
                <a:lnTo>
                  <a:pt x="300343" y="311149"/>
                </a:lnTo>
                <a:close/>
              </a:path>
              <a:path w="1224279" h="932179">
                <a:moveTo>
                  <a:pt x="301549" y="309879"/>
                </a:moveTo>
                <a:lnTo>
                  <a:pt x="287020" y="309879"/>
                </a:lnTo>
                <a:lnTo>
                  <a:pt x="287020" y="311149"/>
                </a:lnTo>
                <a:lnTo>
                  <a:pt x="300276" y="311149"/>
                </a:lnTo>
                <a:lnTo>
                  <a:pt x="301549" y="309879"/>
                </a:lnTo>
                <a:close/>
              </a:path>
              <a:path w="1224279" h="932179">
                <a:moveTo>
                  <a:pt x="302260" y="309879"/>
                </a:moveTo>
                <a:lnTo>
                  <a:pt x="301615" y="309879"/>
                </a:lnTo>
                <a:lnTo>
                  <a:pt x="300343" y="311149"/>
                </a:lnTo>
                <a:lnTo>
                  <a:pt x="300990" y="311149"/>
                </a:lnTo>
                <a:lnTo>
                  <a:pt x="302260" y="309879"/>
                </a:lnTo>
                <a:close/>
              </a:path>
              <a:path w="1224279" h="932179">
                <a:moveTo>
                  <a:pt x="304161" y="307339"/>
                </a:moveTo>
                <a:lnTo>
                  <a:pt x="301549" y="309879"/>
                </a:lnTo>
                <a:lnTo>
                  <a:pt x="304161" y="307339"/>
                </a:lnTo>
                <a:close/>
              </a:path>
              <a:path w="1224279" h="932179">
                <a:moveTo>
                  <a:pt x="303530" y="307339"/>
                </a:moveTo>
                <a:lnTo>
                  <a:pt x="290830" y="307339"/>
                </a:lnTo>
                <a:lnTo>
                  <a:pt x="290830" y="308609"/>
                </a:lnTo>
                <a:lnTo>
                  <a:pt x="302260" y="308609"/>
                </a:lnTo>
                <a:lnTo>
                  <a:pt x="303530" y="307339"/>
                </a:lnTo>
                <a:close/>
              </a:path>
              <a:path w="1224279" h="932179">
                <a:moveTo>
                  <a:pt x="305368" y="306069"/>
                </a:moveTo>
                <a:lnTo>
                  <a:pt x="297180" y="306069"/>
                </a:lnTo>
                <a:lnTo>
                  <a:pt x="297180" y="307339"/>
                </a:lnTo>
                <a:lnTo>
                  <a:pt x="304095" y="307339"/>
                </a:lnTo>
                <a:lnTo>
                  <a:pt x="305368" y="306069"/>
                </a:lnTo>
                <a:close/>
              </a:path>
              <a:path w="1224279" h="932179">
                <a:moveTo>
                  <a:pt x="306070" y="306069"/>
                </a:moveTo>
                <a:lnTo>
                  <a:pt x="305433" y="306069"/>
                </a:lnTo>
                <a:lnTo>
                  <a:pt x="304161" y="307339"/>
                </a:lnTo>
                <a:lnTo>
                  <a:pt x="304800" y="307339"/>
                </a:lnTo>
                <a:lnTo>
                  <a:pt x="306070" y="306069"/>
                </a:lnTo>
                <a:close/>
              </a:path>
              <a:path w="1224279" h="932179">
                <a:moveTo>
                  <a:pt x="306706" y="304799"/>
                </a:moveTo>
                <a:lnTo>
                  <a:pt x="305368" y="306069"/>
                </a:lnTo>
                <a:lnTo>
                  <a:pt x="306706" y="304799"/>
                </a:lnTo>
                <a:close/>
              </a:path>
              <a:path w="1224279" h="932179">
                <a:moveTo>
                  <a:pt x="307913" y="303529"/>
                </a:moveTo>
                <a:lnTo>
                  <a:pt x="304800" y="303529"/>
                </a:lnTo>
                <a:lnTo>
                  <a:pt x="304800" y="304799"/>
                </a:lnTo>
                <a:lnTo>
                  <a:pt x="306640" y="304799"/>
                </a:lnTo>
                <a:lnTo>
                  <a:pt x="307913" y="303529"/>
                </a:lnTo>
                <a:close/>
              </a:path>
              <a:path w="1224279" h="932179">
                <a:moveTo>
                  <a:pt x="308610" y="303529"/>
                </a:moveTo>
                <a:lnTo>
                  <a:pt x="307978" y="303529"/>
                </a:lnTo>
                <a:lnTo>
                  <a:pt x="306706" y="304799"/>
                </a:lnTo>
                <a:lnTo>
                  <a:pt x="307340" y="304799"/>
                </a:lnTo>
                <a:lnTo>
                  <a:pt x="308610" y="303529"/>
                </a:lnTo>
                <a:close/>
              </a:path>
              <a:path w="1224279" h="932179">
                <a:moveTo>
                  <a:pt x="309245" y="302259"/>
                </a:moveTo>
                <a:lnTo>
                  <a:pt x="307913" y="303529"/>
                </a:lnTo>
                <a:lnTo>
                  <a:pt x="309245" y="302259"/>
                </a:lnTo>
                <a:close/>
              </a:path>
              <a:path w="1224279" h="932179">
                <a:moveTo>
                  <a:pt x="375920" y="302259"/>
                </a:moveTo>
                <a:lnTo>
                  <a:pt x="309251" y="302259"/>
                </a:lnTo>
                <a:lnTo>
                  <a:pt x="308610" y="303529"/>
                </a:lnTo>
                <a:lnTo>
                  <a:pt x="375920" y="302259"/>
                </a:lnTo>
                <a:close/>
              </a:path>
              <a:path w="1224279" h="932179">
                <a:moveTo>
                  <a:pt x="309880" y="300989"/>
                </a:moveTo>
                <a:lnTo>
                  <a:pt x="308610" y="300989"/>
                </a:lnTo>
                <a:lnTo>
                  <a:pt x="308610" y="302259"/>
                </a:lnTo>
                <a:lnTo>
                  <a:pt x="309186" y="302259"/>
                </a:lnTo>
                <a:lnTo>
                  <a:pt x="309880" y="300989"/>
                </a:lnTo>
                <a:close/>
              </a:path>
              <a:path w="1224279" h="932179">
                <a:moveTo>
                  <a:pt x="612140" y="0"/>
                </a:moveTo>
                <a:lnTo>
                  <a:pt x="309302" y="302144"/>
                </a:lnTo>
                <a:lnTo>
                  <a:pt x="612140" y="0"/>
                </a:lnTo>
                <a:close/>
              </a:path>
              <a:path w="1224279" h="932179">
                <a:moveTo>
                  <a:pt x="911860" y="299719"/>
                </a:moveTo>
                <a:lnTo>
                  <a:pt x="868679" y="299719"/>
                </a:lnTo>
                <a:lnTo>
                  <a:pt x="868679" y="300989"/>
                </a:lnTo>
                <a:lnTo>
                  <a:pt x="877570" y="300989"/>
                </a:lnTo>
                <a:lnTo>
                  <a:pt x="877570" y="302259"/>
                </a:lnTo>
                <a:lnTo>
                  <a:pt x="913129" y="302259"/>
                </a:lnTo>
                <a:lnTo>
                  <a:pt x="913129" y="300984"/>
                </a:lnTo>
                <a:lnTo>
                  <a:pt x="911860" y="299719"/>
                </a:lnTo>
                <a:close/>
              </a:path>
              <a:path w="1224279" h="932179">
                <a:moveTo>
                  <a:pt x="913129" y="299719"/>
                </a:moveTo>
                <a:lnTo>
                  <a:pt x="912483" y="299719"/>
                </a:lnTo>
                <a:lnTo>
                  <a:pt x="913129" y="300365"/>
                </a:lnTo>
                <a:lnTo>
                  <a:pt x="913129" y="299719"/>
                </a:lnTo>
                <a:close/>
              </a:path>
              <a:path w="1224279" h="932179">
                <a:moveTo>
                  <a:pt x="909320" y="297179"/>
                </a:moveTo>
                <a:lnTo>
                  <a:pt x="911860" y="299719"/>
                </a:lnTo>
                <a:lnTo>
                  <a:pt x="912483" y="299719"/>
                </a:lnTo>
                <a:lnTo>
                  <a:pt x="910558" y="297799"/>
                </a:lnTo>
                <a:lnTo>
                  <a:pt x="909320" y="297179"/>
                </a:lnTo>
                <a:close/>
              </a:path>
              <a:path w="1224279" h="932179">
                <a:moveTo>
                  <a:pt x="913130" y="297179"/>
                </a:moveTo>
                <a:lnTo>
                  <a:pt x="909937" y="297179"/>
                </a:lnTo>
                <a:lnTo>
                  <a:pt x="910558" y="297799"/>
                </a:lnTo>
                <a:lnTo>
                  <a:pt x="911859" y="298449"/>
                </a:lnTo>
                <a:lnTo>
                  <a:pt x="913129" y="298449"/>
                </a:lnTo>
                <a:lnTo>
                  <a:pt x="913130" y="297179"/>
                </a:lnTo>
                <a:close/>
              </a:path>
              <a:path w="1224279" h="932179">
                <a:moveTo>
                  <a:pt x="905510" y="293369"/>
                </a:moveTo>
                <a:lnTo>
                  <a:pt x="909320" y="297179"/>
                </a:lnTo>
                <a:lnTo>
                  <a:pt x="909937" y="297179"/>
                </a:lnTo>
                <a:lnTo>
                  <a:pt x="907347" y="294594"/>
                </a:lnTo>
                <a:lnTo>
                  <a:pt x="905510" y="293369"/>
                </a:lnTo>
                <a:close/>
              </a:path>
              <a:path w="1224279" h="932179">
                <a:moveTo>
                  <a:pt x="913129" y="293369"/>
                </a:moveTo>
                <a:lnTo>
                  <a:pt x="906119" y="293369"/>
                </a:lnTo>
                <a:lnTo>
                  <a:pt x="907347" y="294594"/>
                </a:lnTo>
                <a:lnTo>
                  <a:pt x="909320" y="295909"/>
                </a:lnTo>
                <a:lnTo>
                  <a:pt x="913130" y="295909"/>
                </a:lnTo>
                <a:lnTo>
                  <a:pt x="913129" y="293369"/>
                </a:lnTo>
                <a:close/>
              </a:path>
              <a:path w="1224279" h="932179">
                <a:moveTo>
                  <a:pt x="904847" y="292099"/>
                </a:moveTo>
                <a:lnTo>
                  <a:pt x="904240" y="292099"/>
                </a:lnTo>
                <a:lnTo>
                  <a:pt x="905510" y="293369"/>
                </a:lnTo>
                <a:lnTo>
                  <a:pt x="906119" y="293369"/>
                </a:lnTo>
                <a:lnTo>
                  <a:pt x="904847" y="292099"/>
                </a:lnTo>
                <a:close/>
              </a:path>
              <a:path w="1224279" h="932179">
                <a:moveTo>
                  <a:pt x="905510" y="290829"/>
                </a:moveTo>
                <a:lnTo>
                  <a:pt x="903574" y="290829"/>
                </a:lnTo>
                <a:lnTo>
                  <a:pt x="904847" y="292099"/>
                </a:lnTo>
                <a:lnTo>
                  <a:pt x="905510" y="292099"/>
                </a:lnTo>
                <a:lnTo>
                  <a:pt x="905510" y="290829"/>
                </a:lnTo>
                <a:close/>
              </a:path>
              <a:path w="1224279" h="932179">
                <a:moveTo>
                  <a:pt x="901700" y="288959"/>
                </a:moveTo>
                <a:lnTo>
                  <a:pt x="901700" y="289559"/>
                </a:lnTo>
                <a:lnTo>
                  <a:pt x="902970" y="290829"/>
                </a:lnTo>
                <a:lnTo>
                  <a:pt x="903574" y="290829"/>
                </a:lnTo>
                <a:lnTo>
                  <a:pt x="901700" y="288959"/>
                </a:lnTo>
                <a:close/>
              </a:path>
              <a:path w="1224279" h="932179">
                <a:moveTo>
                  <a:pt x="612140" y="0"/>
                </a:moveTo>
                <a:lnTo>
                  <a:pt x="901700" y="289559"/>
                </a:lnTo>
                <a:lnTo>
                  <a:pt x="901700" y="288959"/>
                </a:lnTo>
                <a:lnTo>
                  <a:pt x="61214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bk object 1097"/>
          <p:cNvSpPr/>
          <p:nvPr/>
        </p:nvSpPr>
        <p:spPr>
          <a:xfrm>
            <a:off x="5650229" y="5699759"/>
            <a:ext cx="1224280" cy="956310"/>
          </a:xfrm>
          <a:custGeom>
            <a:avLst/>
            <a:gdLst/>
            <a:ahLst/>
            <a:cxnLst/>
            <a:rect l="l" t="t" r="r" b="b"/>
            <a:pathLst>
              <a:path w="1224279" h="956309">
                <a:moveTo>
                  <a:pt x="836930" y="955039"/>
                </a:moveTo>
                <a:lnTo>
                  <a:pt x="835660" y="956309"/>
                </a:lnTo>
                <a:lnTo>
                  <a:pt x="836930" y="956309"/>
                </a:lnTo>
                <a:lnTo>
                  <a:pt x="836930" y="955039"/>
                </a:lnTo>
                <a:close/>
              </a:path>
              <a:path w="1224279" h="956309">
                <a:moveTo>
                  <a:pt x="844550" y="951229"/>
                </a:moveTo>
                <a:lnTo>
                  <a:pt x="840740" y="951229"/>
                </a:lnTo>
                <a:lnTo>
                  <a:pt x="839470" y="952499"/>
                </a:lnTo>
                <a:lnTo>
                  <a:pt x="407670" y="953769"/>
                </a:lnTo>
                <a:lnTo>
                  <a:pt x="844550" y="953769"/>
                </a:lnTo>
                <a:lnTo>
                  <a:pt x="844550" y="951229"/>
                </a:lnTo>
                <a:close/>
              </a:path>
              <a:path w="1224279" h="956309">
                <a:moveTo>
                  <a:pt x="852170" y="949959"/>
                </a:moveTo>
                <a:lnTo>
                  <a:pt x="848360" y="949959"/>
                </a:lnTo>
                <a:lnTo>
                  <a:pt x="848360" y="951229"/>
                </a:lnTo>
                <a:lnTo>
                  <a:pt x="852170" y="951229"/>
                </a:lnTo>
                <a:lnTo>
                  <a:pt x="852170" y="949959"/>
                </a:lnTo>
                <a:close/>
              </a:path>
              <a:path w="1224279" h="956309">
                <a:moveTo>
                  <a:pt x="854709" y="947419"/>
                </a:moveTo>
                <a:lnTo>
                  <a:pt x="844550" y="947419"/>
                </a:lnTo>
                <a:lnTo>
                  <a:pt x="842010" y="949959"/>
                </a:lnTo>
                <a:lnTo>
                  <a:pt x="854709" y="949959"/>
                </a:lnTo>
                <a:lnTo>
                  <a:pt x="854709" y="947419"/>
                </a:lnTo>
                <a:close/>
              </a:path>
              <a:path w="1224279" h="956309">
                <a:moveTo>
                  <a:pt x="377714" y="944879"/>
                </a:moveTo>
                <a:lnTo>
                  <a:pt x="375920" y="944879"/>
                </a:lnTo>
                <a:lnTo>
                  <a:pt x="375920" y="947419"/>
                </a:lnTo>
                <a:lnTo>
                  <a:pt x="379730" y="947419"/>
                </a:lnTo>
                <a:lnTo>
                  <a:pt x="377714" y="944879"/>
                </a:lnTo>
                <a:close/>
              </a:path>
              <a:path w="1224279" h="956309">
                <a:moveTo>
                  <a:pt x="862329" y="944879"/>
                </a:moveTo>
                <a:lnTo>
                  <a:pt x="847090" y="944879"/>
                </a:lnTo>
                <a:lnTo>
                  <a:pt x="845820" y="947419"/>
                </a:lnTo>
                <a:lnTo>
                  <a:pt x="862329" y="947419"/>
                </a:lnTo>
                <a:lnTo>
                  <a:pt x="862329" y="944879"/>
                </a:lnTo>
                <a:close/>
              </a:path>
              <a:path w="1224279" h="956309">
                <a:moveTo>
                  <a:pt x="372110" y="943609"/>
                </a:moveTo>
                <a:lnTo>
                  <a:pt x="368300" y="943609"/>
                </a:lnTo>
                <a:lnTo>
                  <a:pt x="368300" y="944879"/>
                </a:lnTo>
                <a:lnTo>
                  <a:pt x="372110" y="944879"/>
                </a:lnTo>
                <a:lnTo>
                  <a:pt x="372110" y="943609"/>
                </a:lnTo>
                <a:close/>
              </a:path>
              <a:path w="1224279" h="956309">
                <a:moveTo>
                  <a:pt x="869950" y="943609"/>
                </a:moveTo>
                <a:lnTo>
                  <a:pt x="866140" y="943609"/>
                </a:lnTo>
                <a:lnTo>
                  <a:pt x="866140" y="944879"/>
                </a:lnTo>
                <a:lnTo>
                  <a:pt x="869950" y="944879"/>
                </a:lnTo>
                <a:lnTo>
                  <a:pt x="869950" y="943609"/>
                </a:lnTo>
                <a:close/>
              </a:path>
              <a:path w="1224279" h="956309">
                <a:moveTo>
                  <a:pt x="373912" y="941069"/>
                </a:moveTo>
                <a:lnTo>
                  <a:pt x="365760" y="941069"/>
                </a:lnTo>
                <a:lnTo>
                  <a:pt x="365760" y="943609"/>
                </a:lnTo>
                <a:lnTo>
                  <a:pt x="376447" y="943609"/>
                </a:lnTo>
                <a:lnTo>
                  <a:pt x="373912" y="941069"/>
                </a:lnTo>
                <a:close/>
              </a:path>
              <a:path w="1224279" h="956309">
                <a:moveTo>
                  <a:pt x="872490" y="941069"/>
                </a:moveTo>
                <a:lnTo>
                  <a:pt x="850900" y="941069"/>
                </a:lnTo>
                <a:lnTo>
                  <a:pt x="848360" y="943609"/>
                </a:lnTo>
                <a:lnTo>
                  <a:pt x="872490" y="943609"/>
                </a:lnTo>
                <a:lnTo>
                  <a:pt x="872490" y="941069"/>
                </a:lnTo>
                <a:close/>
              </a:path>
              <a:path w="1224279" h="956309">
                <a:moveTo>
                  <a:pt x="371378" y="938529"/>
                </a:moveTo>
                <a:lnTo>
                  <a:pt x="358140" y="938529"/>
                </a:lnTo>
                <a:lnTo>
                  <a:pt x="358140" y="941069"/>
                </a:lnTo>
                <a:lnTo>
                  <a:pt x="372645" y="941069"/>
                </a:lnTo>
                <a:lnTo>
                  <a:pt x="371378" y="938529"/>
                </a:lnTo>
                <a:close/>
              </a:path>
              <a:path w="1224279" h="956309">
                <a:moveTo>
                  <a:pt x="880109" y="938529"/>
                </a:moveTo>
                <a:lnTo>
                  <a:pt x="853440" y="938529"/>
                </a:lnTo>
                <a:lnTo>
                  <a:pt x="852170" y="941069"/>
                </a:lnTo>
                <a:lnTo>
                  <a:pt x="880109" y="941069"/>
                </a:lnTo>
                <a:lnTo>
                  <a:pt x="880109" y="938529"/>
                </a:lnTo>
                <a:close/>
              </a:path>
              <a:path w="1224279" h="956309">
                <a:moveTo>
                  <a:pt x="354330" y="937259"/>
                </a:moveTo>
                <a:lnTo>
                  <a:pt x="350520" y="937259"/>
                </a:lnTo>
                <a:lnTo>
                  <a:pt x="350520" y="938529"/>
                </a:lnTo>
                <a:lnTo>
                  <a:pt x="354330" y="938529"/>
                </a:lnTo>
                <a:lnTo>
                  <a:pt x="354330" y="937259"/>
                </a:lnTo>
                <a:close/>
              </a:path>
              <a:path w="1224279" h="956309">
                <a:moveTo>
                  <a:pt x="887729" y="937259"/>
                </a:moveTo>
                <a:lnTo>
                  <a:pt x="883920" y="937259"/>
                </a:lnTo>
                <a:lnTo>
                  <a:pt x="883920" y="938529"/>
                </a:lnTo>
                <a:lnTo>
                  <a:pt x="887729" y="938529"/>
                </a:lnTo>
                <a:lnTo>
                  <a:pt x="887729" y="937259"/>
                </a:lnTo>
                <a:close/>
              </a:path>
              <a:path w="1224279" h="956309">
                <a:moveTo>
                  <a:pt x="367577" y="934719"/>
                </a:moveTo>
                <a:lnTo>
                  <a:pt x="347980" y="934719"/>
                </a:lnTo>
                <a:lnTo>
                  <a:pt x="347980" y="937259"/>
                </a:lnTo>
                <a:lnTo>
                  <a:pt x="370111" y="937259"/>
                </a:lnTo>
                <a:lnTo>
                  <a:pt x="367577" y="934719"/>
                </a:lnTo>
                <a:close/>
              </a:path>
              <a:path w="1224279" h="956309">
                <a:moveTo>
                  <a:pt x="890270" y="934719"/>
                </a:moveTo>
                <a:lnTo>
                  <a:pt x="857250" y="934719"/>
                </a:lnTo>
                <a:lnTo>
                  <a:pt x="854710" y="937259"/>
                </a:lnTo>
                <a:lnTo>
                  <a:pt x="890270" y="937259"/>
                </a:lnTo>
                <a:lnTo>
                  <a:pt x="890270" y="934719"/>
                </a:lnTo>
                <a:close/>
              </a:path>
              <a:path w="1224279" h="956309">
                <a:moveTo>
                  <a:pt x="365042" y="932179"/>
                </a:moveTo>
                <a:lnTo>
                  <a:pt x="340360" y="932179"/>
                </a:lnTo>
                <a:lnTo>
                  <a:pt x="340360" y="934719"/>
                </a:lnTo>
                <a:lnTo>
                  <a:pt x="366309" y="934719"/>
                </a:lnTo>
                <a:lnTo>
                  <a:pt x="365042" y="932179"/>
                </a:lnTo>
                <a:close/>
              </a:path>
              <a:path w="1224279" h="956309">
                <a:moveTo>
                  <a:pt x="897890" y="932179"/>
                </a:moveTo>
                <a:lnTo>
                  <a:pt x="859790" y="932179"/>
                </a:lnTo>
                <a:lnTo>
                  <a:pt x="858520" y="934719"/>
                </a:lnTo>
                <a:lnTo>
                  <a:pt x="897890" y="934719"/>
                </a:lnTo>
                <a:lnTo>
                  <a:pt x="897890" y="932179"/>
                </a:lnTo>
                <a:close/>
              </a:path>
              <a:path w="1224279" h="956309">
                <a:moveTo>
                  <a:pt x="336550" y="930909"/>
                </a:moveTo>
                <a:lnTo>
                  <a:pt x="334010" y="930909"/>
                </a:lnTo>
                <a:lnTo>
                  <a:pt x="334010" y="932179"/>
                </a:lnTo>
                <a:lnTo>
                  <a:pt x="336550" y="932179"/>
                </a:lnTo>
                <a:lnTo>
                  <a:pt x="336550" y="930909"/>
                </a:lnTo>
                <a:close/>
              </a:path>
              <a:path w="1224279" h="956309">
                <a:moveTo>
                  <a:pt x="909320" y="925830"/>
                </a:moveTo>
                <a:lnTo>
                  <a:pt x="866140" y="925830"/>
                </a:lnTo>
                <a:lnTo>
                  <a:pt x="864870" y="928369"/>
                </a:lnTo>
                <a:lnTo>
                  <a:pt x="863599" y="928369"/>
                </a:lnTo>
                <a:lnTo>
                  <a:pt x="861060" y="930909"/>
                </a:lnTo>
                <a:lnTo>
                  <a:pt x="901700" y="930909"/>
                </a:lnTo>
                <a:lnTo>
                  <a:pt x="901700" y="932179"/>
                </a:lnTo>
                <a:lnTo>
                  <a:pt x="902980" y="932169"/>
                </a:lnTo>
                <a:lnTo>
                  <a:pt x="909320" y="925830"/>
                </a:lnTo>
                <a:close/>
              </a:path>
              <a:path w="1224279" h="956309">
                <a:moveTo>
                  <a:pt x="361241" y="928369"/>
                </a:moveTo>
                <a:lnTo>
                  <a:pt x="330200" y="928369"/>
                </a:lnTo>
                <a:lnTo>
                  <a:pt x="330200" y="930909"/>
                </a:lnTo>
                <a:lnTo>
                  <a:pt x="363775" y="930909"/>
                </a:lnTo>
                <a:lnTo>
                  <a:pt x="361241" y="928369"/>
                </a:lnTo>
                <a:close/>
              </a:path>
              <a:path w="1224279" h="956309">
                <a:moveTo>
                  <a:pt x="358706" y="925830"/>
                </a:moveTo>
                <a:lnTo>
                  <a:pt x="322580" y="925830"/>
                </a:lnTo>
                <a:lnTo>
                  <a:pt x="322580" y="928369"/>
                </a:lnTo>
                <a:lnTo>
                  <a:pt x="359974" y="928369"/>
                </a:lnTo>
                <a:lnTo>
                  <a:pt x="358706" y="925830"/>
                </a:lnTo>
                <a:close/>
              </a:path>
              <a:path w="1224279" h="956309">
                <a:moveTo>
                  <a:pt x="909320" y="925830"/>
                </a:moveTo>
                <a:lnTo>
                  <a:pt x="906779" y="928369"/>
                </a:lnTo>
                <a:lnTo>
                  <a:pt x="908050" y="928369"/>
                </a:lnTo>
                <a:lnTo>
                  <a:pt x="909320" y="925830"/>
                </a:lnTo>
                <a:close/>
              </a:path>
              <a:path w="1224279" h="956309">
                <a:moveTo>
                  <a:pt x="320040" y="924560"/>
                </a:moveTo>
                <a:lnTo>
                  <a:pt x="316230" y="924560"/>
                </a:lnTo>
                <a:lnTo>
                  <a:pt x="316230" y="925830"/>
                </a:lnTo>
                <a:lnTo>
                  <a:pt x="320040" y="925830"/>
                </a:lnTo>
                <a:lnTo>
                  <a:pt x="320040" y="924560"/>
                </a:lnTo>
                <a:close/>
              </a:path>
              <a:path w="1224279" h="956309">
                <a:moveTo>
                  <a:pt x="354905" y="922019"/>
                </a:moveTo>
                <a:lnTo>
                  <a:pt x="312420" y="922019"/>
                </a:lnTo>
                <a:lnTo>
                  <a:pt x="312446" y="923316"/>
                </a:lnTo>
                <a:lnTo>
                  <a:pt x="313690" y="924560"/>
                </a:lnTo>
                <a:lnTo>
                  <a:pt x="357439" y="924560"/>
                </a:lnTo>
                <a:lnTo>
                  <a:pt x="354905" y="922019"/>
                </a:lnTo>
                <a:close/>
              </a:path>
              <a:path w="1224279" h="956309">
                <a:moveTo>
                  <a:pt x="915670" y="919480"/>
                </a:moveTo>
                <a:lnTo>
                  <a:pt x="872490" y="919480"/>
                </a:lnTo>
                <a:lnTo>
                  <a:pt x="871220" y="920749"/>
                </a:lnTo>
                <a:lnTo>
                  <a:pt x="852169" y="922019"/>
                </a:lnTo>
                <a:lnTo>
                  <a:pt x="869950" y="922019"/>
                </a:lnTo>
                <a:lnTo>
                  <a:pt x="867410" y="924560"/>
                </a:lnTo>
                <a:lnTo>
                  <a:pt x="910590" y="924560"/>
                </a:lnTo>
                <a:lnTo>
                  <a:pt x="915670" y="919480"/>
                </a:lnTo>
                <a:close/>
              </a:path>
              <a:path w="1224279" h="956309">
                <a:moveTo>
                  <a:pt x="308610" y="919480"/>
                </a:moveTo>
                <a:lnTo>
                  <a:pt x="309880" y="922019"/>
                </a:lnTo>
                <a:lnTo>
                  <a:pt x="311150" y="922019"/>
                </a:lnTo>
                <a:lnTo>
                  <a:pt x="308610" y="919480"/>
                </a:lnTo>
                <a:close/>
              </a:path>
              <a:path w="1224279" h="956309">
                <a:moveTo>
                  <a:pt x="352371" y="919480"/>
                </a:moveTo>
                <a:lnTo>
                  <a:pt x="308610" y="919480"/>
                </a:lnTo>
                <a:lnTo>
                  <a:pt x="311150" y="922019"/>
                </a:lnTo>
                <a:lnTo>
                  <a:pt x="353638" y="922019"/>
                </a:lnTo>
                <a:lnTo>
                  <a:pt x="352371" y="919480"/>
                </a:lnTo>
                <a:close/>
              </a:path>
              <a:path w="1224279" h="956309">
                <a:moveTo>
                  <a:pt x="915670" y="919480"/>
                </a:moveTo>
                <a:lnTo>
                  <a:pt x="913129" y="922019"/>
                </a:lnTo>
                <a:lnTo>
                  <a:pt x="914400" y="922019"/>
                </a:lnTo>
                <a:lnTo>
                  <a:pt x="915670" y="919480"/>
                </a:lnTo>
                <a:close/>
              </a:path>
              <a:path w="1224279" h="956309">
                <a:moveTo>
                  <a:pt x="346035" y="913129"/>
                </a:moveTo>
                <a:lnTo>
                  <a:pt x="302260" y="913129"/>
                </a:lnTo>
                <a:lnTo>
                  <a:pt x="307340" y="918209"/>
                </a:lnTo>
                <a:lnTo>
                  <a:pt x="351103" y="918209"/>
                </a:lnTo>
                <a:lnTo>
                  <a:pt x="348569" y="915669"/>
                </a:lnTo>
                <a:lnTo>
                  <a:pt x="347302" y="915669"/>
                </a:lnTo>
                <a:lnTo>
                  <a:pt x="346035" y="913129"/>
                </a:lnTo>
                <a:close/>
              </a:path>
              <a:path w="1224279" h="956309">
                <a:moveTo>
                  <a:pt x="919479" y="915669"/>
                </a:moveTo>
                <a:lnTo>
                  <a:pt x="876300" y="915669"/>
                </a:lnTo>
                <a:lnTo>
                  <a:pt x="873760" y="918209"/>
                </a:lnTo>
                <a:lnTo>
                  <a:pt x="916940" y="918209"/>
                </a:lnTo>
                <a:lnTo>
                  <a:pt x="919479" y="915669"/>
                </a:lnTo>
                <a:close/>
              </a:path>
              <a:path w="1224279" h="956309">
                <a:moveTo>
                  <a:pt x="302260" y="913129"/>
                </a:moveTo>
                <a:lnTo>
                  <a:pt x="303530" y="915669"/>
                </a:lnTo>
                <a:lnTo>
                  <a:pt x="304800" y="915669"/>
                </a:lnTo>
                <a:lnTo>
                  <a:pt x="302260" y="913129"/>
                </a:lnTo>
                <a:close/>
              </a:path>
              <a:path w="1224279" h="956309">
                <a:moveTo>
                  <a:pt x="877622" y="915565"/>
                </a:moveTo>
                <a:lnTo>
                  <a:pt x="873759" y="915669"/>
                </a:lnTo>
                <a:lnTo>
                  <a:pt x="877570" y="915669"/>
                </a:lnTo>
                <a:close/>
              </a:path>
              <a:path w="1224279" h="956309">
                <a:moveTo>
                  <a:pt x="882650" y="911860"/>
                </a:moveTo>
                <a:lnTo>
                  <a:pt x="880110" y="911860"/>
                </a:lnTo>
                <a:lnTo>
                  <a:pt x="878840" y="913129"/>
                </a:lnTo>
                <a:lnTo>
                  <a:pt x="877622" y="915565"/>
                </a:lnTo>
                <a:lnTo>
                  <a:pt x="920750" y="914399"/>
                </a:lnTo>
                <a:lnTo>
                  <a:pt x="922020" y="913129"/>
                </a:lnTo>
                <a:lnTo>
                  <a:pt x="882650" y="913129"/>
                </a:lnTo>
                <a:lnTo>
                  <a:pt x="882650" y="911860"/>
                </a:lnTo>
                <a:close/>
              </a:path>
              <a:path w="1224279" h="956309">
                <a:moveTo>
                  <a:pt x="342233" y="909319"/>
                </a:moveTo>
                <a:lnTo>
                  <a:pt x="298450" y="909319"/>
                </a:lnTo>
                <a:lnTo>
                  <a:pt x="300990" y="911860"/>
                </a:lnTo>
                <a:lnTo>
                  <a:pt x="344768" y="911860"/>
                </a:lnTo>
                <a:lnTo>
                  <a:pt x="342233" y="909319"/>
                </a:lnTo>
                <a:close/>
              </a:path>
              <a:path w="1224279" h="956309">
                <a:moveTo>
                  <a:pt x="928370" y="906780"/>
                </a:moveTo>
                <a:lnTo>
                  <a:pt x="895350" y="906780"/>
                </a:lnTo>
                <a:lnTo>
                  <a:pt x="895350" y="909319"/>
                </a:lnTo>
                <a:lnTo>
                  <a:pt x="886460" y="909319"/>
                </a:lnTo>
                <a:lnTo>
                  <a:pt x="886460" y="911860"/>
                </a:lnTo>
                <a:lnTo>
                  <a:pt x="923290" y="911860"/>
                </a:lnTo>
                <a:lnTo>
                  <a:pt x="928370" y="906780"/>
                </a:lnTo>
                <a:close/>
              </a:path>
              <a:path w="1224279" h="956309">
                <a:moveTo>
                  <a:pt x="340735" y="908856"/>
                </a:moveTo>
                <a:lnTo>
                  <a:pt x="340966" y="909319"/>
                </a:lnTo>
                <a:lnTo>
                  <a:pt x="365760" y="909319"/>
                </a:lnTo>
                <a:lnTo>
                  <a:pt x="340735" y="908856"/>
                </a:lnTo>
                <a:close/>
              </a:path>
              <a:path w="1224279" h="956309">
                <a:moveTo>
                  <a:pt x="928370" y="906780"/>
                </a:moveTo>
                <a:lnTo>
                  <a:pt x="925829" y="909319"/>
                </a:lnTo>
                <a:lnTo>
                  <a:pt x="927100" y="909319"/>
                </a:lnTo>
                <a:lnTo>
                  <a:pt x="928370" y="906780"/>
                </a:lnTo>
                <a:close/>
              </a:path>
              <a:path w="1224279" h="956309">
                <a:moveTo>
                  <a:pt x="339699" y="906780"/>
                </a:moveTo>
                <a:lnTo>
                  <a:pt x="295910" y="906780"/>
                </a:lnTo>
                <a:lnTo>
                  <a:pt x="297180" y="908050"/>
                </a:lnTo>
                <a:lnTo>
                  <a:pt x="340735" y="908856"/>
                </a:lnTo>
                <a:lnTo>
                  <a:pt x="339699" y="906780"/>
                </a:lnTo>
                <a:close/>
              </a:path>
              <a:path w="1224279" h="956309">
                <a:moveTo>
                  <a:pt x="904240" y="905510"/>
                </a:moveTo>
                <a:lnTo>
                  <a:pt x="899160" y="905510"/>
                </a:lnTo>
                <a:lnTo>
                  <a:pt x="899160" y="906780"/>
                </a:lnTo>
                <a:lnTo>
                  <a:pt x="904240" y="906780"/>
                </a:lnTo>
                <a:lnTo>
                  <a:pt x="904240" y="905510"/>
                </a:lnTo>
                <a:close/>
              </a:path>
              <a:path w="1224279" h="956309">
                <a:moveTo>
                  <a:pt x="930973" y="904176"/>
                </a:moveTo>
                <a:lnTo>
                  <a:pt x="928440" y="906709"/>
                </a:lnTo>
                <a:lnTo>
                  <a:pt x="929640" y="906780"/>
                </a:lnTo>
                <a:lnTo>
                  <a:pt x="932179" y="904239"/>
                </a:lnTo>
                <a:lnTo>
                  <a:pt x="930973" y="904176"/>
                </a:lnTo>
                <a:close/>
              </a:path>
              <a:path w="1224279" h="956309">
                <a:moveTo>
                  <a:pt x="908050" y="902969"/>
                </a:moveTo>
                <a:lnTo>
                  <a:pt x="908050" y="905510"/>
                </a:lnTo>
                <a:lnTo>
                  <a:pt x="928440" y="906709"/>
                </a:lnTo>
                <a:lnTo>
                  <a:pt x="930973" y="904176"/>
                </a:lnTo>
                <a:lnTo>
                  <a:pt x="908050" y="902969"/>
                </a:lnTo>
                <a:close/>
              </a:path>
              <a:path w="1224279" h="956309">
                <a:moveTo>
                  <a:pt x="335897" y="902969"/>
                </a:moveTo>
                <a:lnTo>
                  <a:pt x="292100" y="902969"/>
                </a:lnTo>
                <a:lnTo>
                  <a:pt x="294640" y="905510"/>
                </a:lnTo>
                <a:lnTo>
                  <a:pt x="338432" y="905510"/>
                </a:lnTo>
                <a:lnTo>
                  <a:pt x="335897" y="902969"/>
                </a:lnTo>
                <a:close/>
              </a:path>
              <a:path w="1224279" h="956309">
                <a:moveTo>
                  <a:pt x="916940" y="901699"/>
                </a:moveTo>
                <a:lnTo>
                  <a:pt x="911860" y="901699"/>
                </a:lnTo>
                <a:lnTo>
                  <a:pt x="911860" y="902969"/>
                </a:lnTo>
                <a:lnTo>
                  <a:pt x="916940" y="902969"/>
                </a:lnTo>
                <a:lnTo>
                  <a:pt x="916940" y="901699"/>
                </a:lnTo>
                <a:close/>
              </a:path>
              <a:path w="1224279" h="956309">
                <a:moveTo>
                  <a:pt x="333363" y="900429"/>
                </a:moveTo>
                <a:lnTo>
                  <a:pt x="289560" y="900429"/>
                </a:lnTo>
                <a:lnTo>
                  <a:pt x="290830" y="901699"/>
                </a:lnTo>
                <a:lnTo>
                  <a:pt x="334630" y="901699"/>
                </a:lnTo>
                <a:lnTo>
                  <a:pt x="333363" y="900429"/>
                </a:lnTo>
                <a:close/>
              </a:path>
              <a:path w="1224279" h="956309">
                <a:moveTo>
                  <a:pt x="934720" y="900429"/>
                </a:moveTo>
                <a:lnTo>
                  <a:pt x="916940" y="900429"/>
                </a:lnTo>
                <a:lnTo>
                  <a:pt x="916940" y="901699"/>
                </a:lnTo>
                <a:lnTo>
                  <a:pt x="933450" y="901699"/>
                </a:lnTo>
                <a:lnTo>
                  <a:pt x="934720" y="900429"/>
                </a:lnTo>
                <a:close/>
              </a:path>
              <a:path w="1224279" h="956309">
                <a:moveTo>
                  <a:pt x="924560" y="899159"/>
                </a:moveTo>
                <a:lnTo>
                  <a:pt x="920750" y="899159"/>
                </a:lnTo>
                <a:lnTo>
                  <a:pt x="920750" y="900429"/>
                </a:lnTo>
                <a:lnTo>
                  <a:pt x="924560" y="900429"/>
                </a:lnTo>
                <a:lnTo>
                  <a:pt x="924560" y="899159"/>
                </a:lnTo>
                <a:close/>
              </a:path>
              <a:path w="1224279" h="956309">
                <a:moveTo>
                  <a:pt x="329562" y="896620"/>
                </a:moveTo>
                <a:lnTo>
                  <a:pt x="285750" y="896620"/>
                </a:lnTo>
                <a:lnTo>
                  <a:pt x="288290" y="899159"/>
                </a:lnTo>
                <a:lnTo>
                  <a:pt x="331470" y="899159"/>
                </a:lnTo>
                <a:lnTo>
                  <a:pt x="329562" y="896620"/>
                </a:lnTo>
                <a:close/>
              </a:path>
              <a:path w="1224279" h="956309">
                <a:moveTo>
                  <a:pt x="938529" y="895350"/>
                </a:moveTo>
                <a:lnTo>
                  <a:pt x="933450" y="895350"/>
                </a:lnTo>
                <a:lnTo>
                  <a:pt x="933450" y="896620"/>
                </a:lnTo>
                <a:lnTo>
                  <a:pt x="929640" y="896620"/>
                </a:lnTo>
                <a:lnTo>
                  <a:pt x="929640" y="899159"/>
                </a:lnTo>
                <a:lnTo>
                  <a:pt x="935990" y="899159"/>
                </a:lnTo>
                <a:lnTo>
                  <a:pt x="938529" y="896620"/>
                </a:lnTo>
                <a:lnTo>
                  <a:pt x="938529" y="895350"/>
                </a:lnTo>
                <a:close/>
              </a:path>
              <a:path w="1224279" h="956309">
                <a:moveTo>
                  <a:pt x="326389" y="895350"/>
                </a:moveTo>
                <a:lnTo>
                  <a:pt x="322580" y="895350"/>
                </a:lnTo>
                <a:lnTo>
                  <a:pt x="322580" y="896620"/>
                </a:lnTo>
                <a:lnTo>
                  <a:pt x="326389" y="896620"/>
                </a:lnTo>
                <a:lnTo>
                  <a:pt x="326389" y="895350"/>
                </a:lnTo>
                <a:close/>
              </a:path>
              <a:path w="1224279" h="956309">
                <a:moveTo>
                  <a:pt x="322580" y="894079"/>
                </a:moveTo>
                <a:lnTo>
                  <a:pt x="283210" y="894079"/>
                </a:lnTo>
                <a:lnTo>
                  <a:pt x="284480" y="895350"/>
                </a:lnTo>
                <a:lnTo>
                  <a:pt x="322580" y="895350"/>
                </a:lnTo>
                <a:lnTo>
                  <a:pt x="322580" y="894079"/>
                </a:lnTo>
                <a:close/>
              </a:path>
              <a:path w="1224279" h="956309">
                <a:moveTo>
                  <a:pt x="941070" y="894079"/>
                </a:moveTo>
                <a:lnTo>
                  <a:pt x="938529" y="894079"/>
                </a:lnTo>
                <a:lnTo>
                  <a:pt x="938529" y="895350"/>
                </a:lnTo>
                <a:lnTo>
                  <a:pt x="939800" y="895350"/>
                </a:lnTo>
                <a:lnTo>
                  <a:pt x="941070" y="894079"/>
                </a:lnTo>
                <a:close/>
              </a:path>
              <a:path w="1224279" h="956309">
                <a:moveTo>
                  <a:pt x="318770" y="892810"/>
                </a:moveTo>
                <a:lnTo>
                  <a:pt x="312420" y="892810"/>
                </a:lnTo>
                <a:lnTo>
                  <a:pt x="312420" y="894079"/>
                </a:lnTo>
                <a:lnTo>
                  <a:pt x="318770" y="894079"/>
                </a:lnTo>
                <a:lnTo>
                  <a:pt x="318770" y="892810"/>
                </a:lnTo>
                <a:close/>
              </a:path>
              <a:path w="1224279" h="956309">
                <a:moveTo>
                  <a:pt x="309880" y="890269"/>
                </a:moveTo>
                <a:lnTo>
                  <a:pt x="279400" y="890269"/>
                </a:lnTo>
                <a:lnTo>
                  <a:pt x="281940" y="892810"/>
                </a:lnTo>
                <a:lnTo>
                  <a:pt x="309880" y="892810"/>
                </a:lnTo>
                <a:lnTo>
                  <a:pt x="309880" y="890269"/>
                </a:lnTo>
                <a:close/>
              </a:path>
              <a:path w="1224279" h="956309">
                <a:moveTo>
                  <a:pt x="307339" y="888999"/>
                </a:moveTo>
                <a:lnTo>
                  <a:pt x="304800" y="888999"/>
                </a:lnTo>
                <a:lnTo>
                  <a:pt x="304800" y="890269"/>
                </a:lnTo>
                <a:lnTo>
                  <a:pt x="307339" y="890269"/>
                </a:lnTo>
                <a:lnTo>
                  <a:pt x="307339" y="888999"/>
                </a:lnTo>
                <a:close/>
              </a:path>
              <a:path w="1224279" h="956309">
                <a:moveTo>
                  <a:pt x="304800" y="887729"/>
                </a:moveTo>
                <a:lnTo>
                  <a:pt x="276860" y="887729"/>
                </a:lnTo>
                <a:lnTo>
                  <a:pt x="278130" y="888999"/>
                </a:lnTo>
                <a:lnTo>
                  <a:pt x="304800" y="888999"/>
                </a:lnTo>
                <a:lnTo>
                  <a:pt x="304800" y="887729"/>
                </a:lnTo>
                <a:close/>
              </a:path>
              <a:path w="1224279" h="956309">
                <a:moveTo>
                  <a:pt x="302260" y="886459"/>
                </a:moveTo>
                <a:lnTo>
                  <a:pt x="298450" y="886459"/>
                </a:lnTo>
                <a:lnTo>
                  <a:pt x="298450" y="887729"/>
                </a:lnTo>
                <a:lnTo>
                  <a:pt x="302260" y="887729"/>
                </a:lnTo>
                <a:lnTo>
                  <a:pt x="302260" y="886459"/>
                </a:lnTo>
                <a:close/>
              </a:path>
              <a:path w="1224279" h="956309">
                <a:moveTo>
                  <a:pt x="295910" y="883919"/>
                </a:moveTo>
                <a:lnTo>
                  <a:pt x="273050" y="883919"/>
                </a:lnTo>
                <a:lnTo>
                  <a:pt x="275590" y="886459"/>
                </a:lnTo>
                <a:lnTo>
                  <a:pt x="295910" y="886459"/>
                </a:lnTo>
                <a:lnTo>
                  <a:pt x="295910" y="883919"/>
                </a:lnTo>
                <a:close/>
              </a:path>
              <a:path w="1224279" h="956309">
                <a:moveTo>
                  <a:pt x="293370" y="882649"/>
                </a:moveTo>
                <a:lnTo>
                  <a:pt x="290829" y="882649"/>
                </a:lnTo>
                <a:lnTo>
                  <a:pt x="290829" y="883919"/>
                </a:lnTo>
                <a:lnTo>
                  <a:pt x="293370" y="883919"/>
                </a:lnTo>
                <a:lnTo>
                  <a:pt x="293370" y="882649"/>
                </a:lnTo>
                <a:close/>
              </a:path>
              <a:path w="1224279" h="956309">
                <a:moveTo>
                  <a:pt x="290829" y="881379"/>
                </a:moveTo>
                <a:lnTo>
                  <a:pt x="270510" y="881379"/>
                </a:lnTo>
                <a:lnTo>
                  <a:pt x="271780" y="882649"/>
                </a:lnTo>
                <a:lnTo>
                  <a:pt x="290829" y="882649"/>
                </a:lnTo>
                <a:lnTo>
                  <a:pt x="290829" y="881379"/>
                </a:lnTo>
                <a:close/>
              </a:path>
              <a:path w="1224279" h="956309">
                <a:moveTo>
                  <a:pt x="287020" y="880110"/>
                </a:moveTo>
                <a:lnTo>
                  <a:pt x="284480" y="880110"/>
                </a:lnTo>
                <a:lnTo>
                  <a:pt x="284480" y="881379"/>
                </a:lnTo>
                <a:lnTo>
                  <a:pt x="287020" y="881379"/>
                </a:lnTo>
                <a:lnTo>
                  <a:pt x="287020" y="880110"/>
                </a:lnTo>
                <a:close/>
              </a:path>
              <a:path w="1224279" h="956309">
                <a:moveTo>
                  <a:pt x="281939" y="877569"/>
                </a:moveTo>
                <a:lnTo>
                  <a:pt x="266700" y="877569"/>
                </a:lnTo>
                <a:lnTo>
                  <a:pt x="269240" y="880110"/>
                </a:lnTo>
                <a:lnTo>
                  <a:pt x="281939" y="880110"/>
                </a:lnTo>
                <a:lnTo>
                  <a:pt x="281939" y="877569"/>
                </a:lnTo>
                <a:close/>
              </a:path>
              <a:path w="1224279" h="956309">
                <a:moveTo>
                  <a:pt x="278130" y="876300"/>
                </a:moveTo>
                <a:lnTo>
                  <a:pt x="275590" y="876300"/>
                </a:lnTo>
                <a:lnTo>
                  <a:pt x="275590" y="877569"/>
                </a:lnTo>
                <a:lnTo>
                  <a:pt x="278130" y="877569"/>
                </a:lnTo>
                <a:lnTo>
                  <a:pt x="278130" y="876300"/>
                </a:lnTo>
                <a:close/>
              </a:path>
              <a:path w="1224279" h="956309">
                <a:moveTo>
                  <a:pt x="275590" y="875029"/>
                </a:moveTo>
                <a:lnTo>
                  <a:pt x="264160" y="875029"/>
                </a:lnTo>
                <a:lnTo>
                  <a:pt x="265430" y="876300"/>
                </a:lnTo>
                <a:lnTo>
                  <a:pt x="275590" y="876300"/>
                </a:lnTo>
                <a:lnTo>
                  <a:pt x="275590" y="875029"/>
                </a:lnTo>
                <a:close/>
              </a:path>
              <a:path w="1224279" h="956309">
                <a:moveTo>
                  <a:pt x="273050" y="873760"/>
                </a:moveTo>
                <a:lnTo>
                  <a:pt x="270510" y="873760"/>
                </a:lnTo>
                <a:lnTo>
                  <a:pt x="270510" y="875029"/>
                </a:lnTo>
                <a:lnTo>
                  <a:pt x="273050" y="875029"/>
                </a:lnTo>
                <a:lnTo>
                  <a:pt x="273050" y="873760"/>
                </a:lnTo>
                <a:close/>
              </a:path>
              <a:path w="1224279" h="956309">
                <a:moveTo>
                  <a:pt x="266700" y="871219"/>
                </a:moveTo>
                <a:lnTo>
                  <a:pt x="260350" y="871219"/>
                </a:lnTo>
                <a:lnTo>
                  <a:pt x="262890" y="873760"/>
                </a:lnTo>
                <a:lnTo>
                  <a:pt x="270510" y="873760"/>
                </a:lnTo>
                <a:lnTo>
                  <a:pt x="270510" y="872489"/>
                </a:lnTo>
                <a:lnTo>
                  <a:pt x="266700" y="872489"/>
                </a:lnTo>
                <a:lnTo>
                  <a:pt x="266700" y="871219"/>
                </a:lnTo>
                <a:close/>
              </a:path>
              <a:path w="1224279" h="956309">
                <a:moveTo>
                  <a:pt x="264160" y="869949"/>
                </a:moveTo>
                <a:lnTo>
                  <a:pt x="261620" y="869949"/>
                </a:lnTo>
                <a:lnTo>
                  <a:pt x="261620" y="871219"/>
                </a:lnTo>
                <a:lnTo>
                  <a:pt x="264160" y="871219"/>
                </a:lnTo>
                <a:lnTo>
                  <a:pt x="264160" y="869949"/>
                </a:lnTo>
                <a:close/>
              </a:path>
              <a:path w="1224279" h="956309">
                <a:moveTo>
                  <a:pt x="259080" y="867410"/>
                </a:moveTo>
                <a:lnTo>
                  <a:pt x="256540" y="867410"/>
                </a:lnTo>
                <a:lnTo>
                  <a:pt x="259080" y="869949"/>
                </a:lnTo>
                <a:lnTo>
                  <a:pt x="261620" y="869949"/>
                </a:lnTo>
                <a:lnTo>
                  <a:pt x="261620" y="868679"/>
                </a:lnTo>
                <a:lnTo>
                  <a:pt x="259080" y="868679"/>
                </a:lnTo>
                <a:lnTo>
                  <a:pt x="259080" y="867410"/>
                </a:lnTo>
                <a:close/>
              </a:path>
              <a:path w="1224279" h="956309">
                <a:moveTo>
                  <a:pt x="67945" y="678814"/>
                </a:moveTo>
                <a:lnTo>
                  <a:pt x="67310" y="679449"/>
                </a:lnTo>
                <a:lnTo>
                  <a:pt x="68580" y="679449"/>
                </a:lnTo>
                <a:lnTo>
                  <a:pt x="67945" y="678814"/>
                </a:lnTo>
                <a:close/>
              </a:path>
              <a:path w="1224279" h="956309">
                <a:moveTo>
                  <a:pt x="68579" y="678180"/>
                </a:moveTo>
                <a:lnTo>
                  <a:pt x="67945" y="678814"/>
                </a:lnTo>
                <a:lnTo>
                  <a:pt x="68580" y="679449"/>
                </a:lnTo>
                <a:lnTo>
                  <a:pt x="68579" y="678180"/>
                </a:lnTo>
                <a:close/>
              </a:path>
              <a:path w="1224279" h="956309">
                <a:moveTo>
                  <a:pt x="63500" y="657859"/>
                </a:moveTo>
                <a:lnTo>
                  <a:pt x="62230" y="657859"/>
                </a:lnTo>
                <a:lnTo>
                  <a:pt x="62230" y="659129"/>
                </a:lnTo>
                <a:lnTo>
                  <a:pt x="48260" y="659129"/>
                </a:lnTo>
                <a:lnTo>
                  <a:pt x="67310" y="678180"/>
                </a:lnTo>
                <a:lnTo>
                  <a:pt x="67310" y="675639"/>
                </a:lnTo>
                <a:lnTo>
                  <a:pt x="66040" y="675639"/>
                </a:lnTo>
                <a:lnTo>
                  <a:pt x="66040" y="673099"/>
                </a:lnTo>
                <a:lnTo>
                  <a:pt x="64770" y="673099"/>
                </a:lnTo>
                <a:lnTo>
                  <a:pt x="64770" y="668019"/>
                </a:lnTo>
                <a:lnTo>
                  <a:pt x="63500" y="668019"/>
                </a:lnTo>
                <a:lnTo>
                  <a:pt x="63500" y="657859"/>
                </a:lnTo>
                <a:close/>
              </a:path>
              <a:path w="1224279" h="956309">
                <a:moveTo>
                  <a:pt x="21550" y="632420"/>
                </a:moveTo>
                <a:lnTo>
                  <a:pt x="20320" y="632459"/>
                </a:lnTo>
                <a:lnTo>
                  <a:pt x="46989" y="657859"/>
                </a:lnTo>
                <a:lnTo>
                  <a:pt x="21550" y="632420"/>
                </a:lnTo>
                <a:close/>
              </a:path>
              <a:path w="1224279" h="956309">
                <a:moveTo>
                  <a:pt x="59689" y="631189"/>
                </a:moveTo>
                <a:lnTo>
                  <a:pt x="21550" y="632420"/>
                </a:lnTo>
                <a:lnTo>
                  <a:pt x="46989" y="657859"/>
                </a:lnTo>
                <a:lnTo>
                  <a:pt x="62230" y="657859"/>
                </a:lnTo>
                <a:lnTo>
                  <a:pt x="62230" y="648969"/>
                </a:lnTo>
                <a:lnTo>
                  <a:pt x="60960" y="648969"/>
                </a:lnTo>
                <a:lnTo>
                  <a:pt x="60960" y="641349"/>
                </a:lnTo>
                <a:lnTo>
                  <a:pt x="59690" y="641349"/>
                </a:lnTo>
                <a:lnTo>
                  <a:pt x="59689" y="631189"/>
                </a:lnTo>
                <a:close/>
              </a:path>
              <a:path w="1224279" h="956309">
                <a:moveTo>
                  <a:pt x="59689" y="580389"/>
                </a:moveTo>
                <a:lnTo>
                  <a:pt x="31750" y="580389"/>
                </a:lnTo>
                <a:lnTo>
                  <a:pt x="18195" y="592712"/>
                </a:lnTo>
                <a:lnTo>
                  <a:pt x="17816" y="593089"/>
                </a:lnTo>
                <a:lnTo>
                  <a:pt x="17780" y="600709"/>
                </a:lnTo>
                <a:lnTo>
                  <a:pt x="16510" y="600709"/>
                </a:lnTo>
                <a:lnTo>
                  <a:pt x="16510" y="612139"/>
                </a:lnTo>
                <a:lnTo>
                  <a:pt x="17780" y="612139"/>
                </a:lnTo>
                <a:lnTo>
                  <a:pt x="17780" y="622299"/>
                </a:lnTo>
                <a:lnTo>
                  <a:pt x="19050" y="622299"/>
                </a:lnTo>
                <a:lnTo>
                  <a:pt x="19050" y="629919"/>
                </a:lnTo>
                <a:lnTo>
                  <a:pt x="58420" y="629919"/>
                </a:lnTo>
                <a:lnTo>
                  <a:pt x="58420" y="626109"/>
                </a:lnTo>
                <a:lnTo>
                  <a:pt x="44450" y="610870"/>
                </a:lnTo>
                <a:lnTo>
                  <a:pt x="57150" y="598169"/>
                </a:lnTo>
                <a:lnTo>
                  <a:pt x="57150" y="591819"/>
                </a:lnTo>
                <a:lnTo>
                  <a:pt x="58420" y="591819"/>
                </a:lnTo>
                <a:lnTo>
                  <a:pt x="58420" y="582929"/>
                </a:lnTo>
                <a:lnTo>
                  <a:pt x="59689" y="582929"/>
                </a:lnTo>
                <a:lnTo>
                  <a:pt x="59689" y="580389"/>
                </a:lnTo>
                <a:close/>
              </a:path>
              <a:path w="1224279" h="956309">
                <a:moveTo>
                  <a:pt x="17780" y="593089"/>
                </a:moveTo>
                <a:lnTo>
                  <a:pt x="0" y="610870"/>
                </a:lnTo>
                <a:lnTo>
                  <a:pt x="17780" y="593126"/>
                </a:lnTo>
                <a:close/>
              </a:path>
              <a:path w="1224279" h="956309">
                <a:moveTo>
                  <a:pt x="911210" y="298449"/>
                </a:moveTo>
                <a:lnTo>
                  <a:pt x="910590" y="298449"/>
                </a:lnTo>
                <a:lnTo>
                  <a:pt x="1224279" y="610870"/>
                </a:lnTo>
                <a:lnTo>
                  <a:pt x="911210" y="298449"/>
                </a:lnTo>
                <a:close/>
              </a:path>
              <a:path w="1224279" h="956309">
                <a:moveTo>
                  <a:pt x="31816" y="579119"/>
                </a:moveTo>
                <a:lnTo>
                  <a:pt x="17780" y="593089"/>
                </a:lnTo>
                <a:lnTo>
                  <a:pt x="18195" y="592712"/>
                </a:lnTo>
                <a:lnTo>
                  <a:pt x="31816" y="579119"/>
                </a:lnTo>
                <a:close/>
              </a:path>
              <a:path w="1224279" h="956309">
                <a:moveTo>
                  <a:pt x="62230" y="553719"/>
                </a:moveTo>
                <a:lnTo>
                  <a:pt x="57268" y="553719"/>
                </a:lnTo>
                <a:lnTo>
                  <a:pt x="31816" y="579119"/>
                </a:lnTo>
                <a:lnTo>
                  <a:pt x="59690" y="579119"/>
                </a:lnTo>
                <a:lnTo>
                  <a:pt x="59690" y="572769"/>
                </a:lnTo>
                <a:lnTo>
                  <a:pt x="60960" y="572769"/>
                </a:lnTo>
                <a:lnTo>
                  <a:pt x="60960" y="562609"/>
                </a:lnTo>
                <a:lnTo>
                  <a:pt x="62230" y="562609"/>
                </a:lnTo>
                <a:lnTo>
                  <a:pt x="62230" y="553719"/>
                </a:lnTo>
                <a:close/>
              </a:path>
              <a:path w="1224279" h="956309">
                <a:moveTo>
                  <a:pt x="271072" y="340359"/>
                </a:moveTo>
                <a:lnTo>
                  <a:pt x="57150" y="553719"/>
                </a:lnTo>
                <a:lnTo>
                  <a:pt x="271072" y="340359"/>
                </a:lnTo>
                <a:close/>
              </a:path>
              <a:path w="1224279" h="956309">
                <a:moveTo>
                  <a:pt x="265429" y="346709"/>
                </a:moveTo>
                <a:lnTo>
                  <a:pt x="262889" y="349250"/>
                </a:lnTo>
                <a:lnTo>
                  <a:pt x="265429" y="349250"/>
                </a:lnTo>
                <a:lnTo>
                  <a:pt x="265429" y="346709"/>
                </a:lnTo>
                <a:close/>
              </a:path>
              <a:path w="1224279" h="956309">
                <a:moveTo>
                  <a:pt x="274320" y="341629"/>
                </a:moveTo>
                <a:lnTo>
                  <a:pt x="270510" y="341629"/>
                </a:lnTo>
                <a:lnTo>
                  <a:pt x="269240" y="342899"/>
                </a:lnTo>
                <a:lnTo>
                  <a:pt x="274320" y="342899"/>
                </a:lnTo>
                <a:lnTo>
                  <a:pt x="274320" y="341629"/>
                </a:lnTo>
                <a:close/>
              </a:path>
              <a:path w="1224279" h="956309">
                <a:moveTo>
                  <a:pt x="272272" y="339089"/>
                </a:moveTo>
                <a:lnTo>
                  <a:pt x="271780" y="339089"/>
                </a:lnTo>
                <a:lnTo>
                  <a:pt x="270510" y="340359"/>
                </a:lnTo>
                <a:lnTo>
                  <a:pt x="270999" y="340359"/>
                </a:lnTo>
                <a:lnTo>
                  <a:pt x="272272" y="339089"/>
                </a:lnTo>
                <a:close/>
              </a:path>
              <a:path w="1224279" h="956309">
                <a:moveTo>
                  <a:pt x="276860" y="339089"/>
                </a:moveTo>
                <a:lnTo>
                  <a:pt x="272345" y="339089"/>
                </a:lnTo>
                <a:lnTo>
                  <a:pt x="271072" y="340359"/>
                </a:lnTo>
                <a:lnTo>
                  <a:pt x="276860" y="340359"/>
                </a:lnTo>
                <a:lnTo>
                  <a:pt x="276860" y="339089"/>
                </a:lnTo>
                <a:close/>
              </a:path>
              <a:path w="1224279" h="956309">
                <a:moveTo>
                  <a:pt x="277435" y="334009"/>
                </a:moveTo>
                <a:lnTo>
                  <a:pt x="272272" y="339089"/>
                </a:lnTo>
                <a:lnTo>
                  <a:pt x="277435" y="334009"/>
                </a:lnTo>
                <a:close/>
              </a:path>
              <a:path w="1224279" h="956309">
                <a:moveTo>
                  <a:pt x="281940" y="337819"/>
                </a:moveTo>
                <a:lnTo>
                  <a:pt x="274320" y="337819"/>
                </a:lnTo>
                <a:lnTo>
                  <a:pt x="273050" y="339089"/>
                </a:lnTo>
                <a:lnTo>
                  <a:pt x="281940" y="339089"/>
                </a:lnTo>
                <a:lnTo>
                  <a:pt x="281940" y="337819"/>
                </a:lnTo>
                <a:close/>
              </a:path>
              <a:path w="1224279" h="956309">
                <a:moveTo>
                  <a:pt x="285750" y="335279"/>
                </a:moveTo>
                <a:lnTo>
                  <a:pt x="276860" y="335279"/>
                </a:lnTo>
                <a:lnTo>
                  <a:pt x="275590" y="336549"/>
                </a:lnTo>
                <a:lnTo>
                  <a:pt x="285750" y="336549"/>
                </a:lnTo>
                <a:lnTo>
                  <a:pt x="285750" y="335279"/>
                </a:lnTo>
                <a:close/>
              </a:path>
              <a:path w="1224279" h="956309">
                <a:moveTo>
                  <a:pt x="278636" y="332739"/>
                </a:moveTo>
                <a:lnTo>
                  <a:pt x="278130" y="332739"/>
                </a:lnTo>
                <a:lnTo>
                  <a:pt x="276860" y="334009"/>
                </a:lnTo>
                <a:lnTo>
                  <a:pt x="277363" y="334009"/>
                </a:lnTo>
                <a:lnTo>
                  <a:pt x="278636" y="332739"/>
                </a:lnTo>
                <a:close/>
              </a:path>
              <a:path w="1224279" h="956309">
                <a:moveTo>
                  <a:pt x="288290" y="332739"/>
                </a:moveTo>
                <a:lnTo>
                  <a:pt x="278708" y="332739"/>
                </a:lnTo>
                <a:lnTo>
                  <a:pt x="277435" y="334009"/>
                </a:lnTo>
                <a:lnTo>
                  <a:pt x="288290" y="334009"/>
                </a:lnTo>
                <a:lnTo>
                  <a:pt x="288290" y="332739"/>
                </a:lnTo>
                <a:close/>
              </a:path>
              <a:path w="1224279" h="956309">
                <a:moveTo>
                  <a:pt x="283798" y="327659"/>
                </a:moveTo>
                <a:lnTo>
                  <a:pt x="278636" y="332739"/>
                </a:lnTo>
                <a:lnTo>
                  <a:pt x="283798" y="327659"/>
                </a:lnTo>
                <a:close/>
              </a:path>
              <a:path w="1224279" h="956309">
                <a:moveTo>
                  <a:pt x="293370" y="331469"/>
                </a:moveTo>
                <a:lnTo>
                  <a:pt x="280670" y="331469"/>
                </a:lnTo>
                <a:lnTo>
                  <a:pt x="279400" y="332739"/>
                </a:lnTo>
                <a:lnTo>
                  <a:pt x="293370" y="332739"/>
                </a:lnTo>
                <a:lnTo>
                  <a:pt x="293370" y="331469"/>
                </a:lnTo>
                <a:close/>
              </a:path>
              <a:path w="1224279" h="956309">
                <a:moveTo>
                  <a:pt x="298450" y="328929"/>
                </a:moveTo>
                <a:lnTo>
                  <a:pt x="283210" y="328929"/>
                </a:lnTo>
                <a:lnTo>
                  <a:pt x="281940" y="330199"/>
                </a:lnTo>
                <a:lnTo>
                  <a:pt x="298450" y="330199"/>
                </a:lnTo>
                <a:lnTo>
                  <a:pt x="298450" y="328929"/>
                </a:lnTo>
                <a:close/>
              </a:path>
              <a:path w="1224279" h="956309">
                <a:moveTo>
                  <a:pt x="285001" y="326389"/>
                </a:moveTo>
                <a:lnTo>
                  <a:pt x="284480" y="326389"/>
                </a:lnTo>
                <a:lnTo>
                  <a:pt x="283210" y="327659"/>
                </a:lnTo>
                <a:lnTo>
                  <a:pt x="283728" y="327659"/>
                </a:lnTo>
                <a:lnTo>
                  <a:pt x="285001" y="326389"/>
                </a:lnTo>
                <a:close/>
              </a:path>
              <a:path w="1224279" h="956309">
                <a:moveTo>
                  <a:pt x="299720" y="326389"/>
                </a:moveTo>
                <a:lnTo>
                  <a:pt x="285071" y="326389"/>
                </a:lnTo>
                <a:lnTo>
                  <a:pt x="283798" y="327659"/>
                </a:lnTo>
                <a:lnTo>
                  <a:pt x="299720" y="327659"/>
                </a:lnTo>
                <a:lnTo>
                  <a:pt x="299720" y="326389"/>
                </a:lnTo>
                <a:close/>
              </a:path>
              <a:path w="1224279" h="956309">
                <a:moveTo>
                  <a:pt x="290161" y="321309"/>
                </a:moveTo>
                <a:lnTo>
                  <a:pt x="285001" y="326389"/>
                </a:lnTo>
                <a:lnTo>
                  <a:pt x="290161" y="321309"/>
                </a:lnTo>
                <a:close/>
              </a:path>
              <a:path w="1224279" h="956309">
                <a:moveTo>
                  <a:pt x="304800" y="325119"/>
                </a:moveTo>
                <a:lnTo>
                  <a:pt x="287020" y="325119"/>
                </a:lnTo>
                <a:lnTo>
                  <a:pt x="285750" y="326389"/>
                </a:lnTo>
                <a:lnTo>
                  <a:pt x="304800" y="326389"/>
                </a:lnTo>
                <a:lnTo>
                  <a:pt x="304800" y="325119"/>
                </a:lnTo>
                <a:close/>
              </a:path>
              <a:path w="1224279" h="956309">
                <a:moveTo>
                  <a:pt x="309880" y="322579"/>
                </a:moveTo>
                <a:lnTo>
                  <a:pt x="289560" y="322579"/>
                </a:lnTo>
                <a:lnTo>
                  <a:pt x="288290" y="323849"/>
                </a:lnTo>
                <a:lnTo>
                  <a:pt x="309880" y="323849"/>
                </a:lnTo>
                <a:lnTo>
                  <a:pt x="309880" y="322579"/>
                </a:lnTo>
                <a:close/>
              </a:path>
              <a:path w="1224279" h="956309">
                <a:moveTo>
                  <a:pt x="291365" y="320039"/>
                </a:moveTo>
                <a:lnTo>
                  <a:pt x="290830" y="320039"/>
                </a:lnTo>
                <a:lnTo>
                  <a:pt x="289560" y="321309"/>
                </a:lnTo>
                <a:lnTo>
                  <a:pt x="290093" y="321309"/>
                </a:lnTo>
                <a:lnTo>
                  <a:pt x="291365" y="320039"/>
                </a:lnTo>
                <a:close/>
              </a:path>
              <a:path w="1224279" h="956309">
                <a:moveTo>
                  <a:pt x="312420" y="320039"/>
                </a:moveTo>
                <a:lnTo>
                  <a:pt x="291434" y="320039"/>
                </a:lnTo>
                <a:lnTo>
                  <a:pt x="290161" y="321309"/>
                </a:lnTo>
                <a:lnTo>
                  <a:pt x="312420" y="321309"/>
                </a:lnTo>
                <a:lnTo>
                  <a:pt x="312420" y="320039"/>
                </a:lnTo>
                <a:close/>
              </a:path>
              <a:path w="1224279" h="956309">
                <a:moveTo>
                  <a:pt x="296525" y="314959"/>
                </a:moveTo>
                <a:lnTo>
                  <a:pt x="291365" y="320039"/>
                </a:lnTo>
                <a:lnTo>
                  <a:pt x="296525" y="314959"/>
                </a:lnTo>
                <a:close/>
              </a:path>
              <a:path w="1224279" h="956309">
                <a:moveTo>
                  <a:pt x="320040" y="318769"/>
                </a:moveTo>
                <a:lnTo>
                  <a:pt x="293370" y="318769"/>
                </a:lnTo>
                <a:lnTo>
                  <a:pt x="292100" y="320039"/>
                </a:lnTo>
                <a:lnTo>
                  <a:pt x="320040" y="320039"/>
                </a:lnTo>
                <a:lnTo>
                  <a:pt x="320040" y="318769"/>
                </a:lnTo>
                <a:close/>
              </a:path>
              <a:path w="1224279" h="956309">
                <a:moveTo>
                  <a:pt x="327660" y="316229"/>
                </a:moveTo>
                <a:lnTo>
                  <a:pt x="295910" y="316229"/>
                </a:lnTo>
                <a:lnTo>
                  <a:pt x="294640" y="317499"/>
                </a:lnTo>
                <a:lnTo>
                  <a:pt x="327660" y="317499"/>
                </a:lnTo>
                <a:lnTo>
                  <a:pt x="327660" y="316229"/>
                </a:lnTo>
                <a:close/>
              </a:path>
              <a:path w="1224279" h="956309">
                <a:moveTo>
                  <a:pt x="297730" y="313689"/>
                </a:moveTo>
                <a:lnTo>
                  <a:pt x="297180" y="313689"/>
                </a:lnTo>
                <a:lnTo>
                  <a:pt x="295910" y="314959"/>
                </a:lnTo>
                <a:lnTo>
                  <a:pt x="296457" y="314959"/>
                </a:lnTo>
                <a:lnTo>
                  <a:pt x="297730" y="313689"/>
                </a:lnTo>
                <a:close/>
              </a:path>
              <a:path w="1224279" h="956309">
                <a:moveTo>
                  <a:pt x="332740" y="313689"/>
                </a:moveTo>
                <a:lnTo>
                  <a:pt x="297797" y="313689"/>
                </a:lnTo>
                <a:lnTo>
                  <a:pt x="296525" y="314959"/>
                </a:lnTo>
                <a:lnTo>
                  <a:pt x="332740" y="314959"/>
                </a:lnTo>
                <a:lnTo>
                  <a:pt x="332740" y="313689"/>
                </a:lnTo>
                <a:close/>
              </a:path>
              <a:path w="1224279" h="956309">
                <a:moveTo>
                  <a:pt x="302888" y="308609"/>
                </a:moveTo>
                <a:lnTo>
                  <a:pt x="297730" y="313689"/>
                </a:lnTo>
                <a:lnTo>
                  <a:pt x="302888" y="308609"/>
                </a:lnTo>
                <a:close/>
              </a:path>
              <a:path w="1224279" h="956309">
                <a:moveTo>
                  <a:pt x="341629" y="312419"/>
                </a:moveTo>
                <a:lnTo>
                  <a:pt x="299720" y="312419"/>
                </a:lnTo>
                <a:lnTo>
                  <a:pt x="298450" y="313689"/>
                </a:lnTo>
                <a:lnTo>
                  <a:pt x="341629" y="313689"/>
                </a:lnTo>
                <a:lnTo>
                  <a:pt x="341629" y="312419"/>
                </a:lnTo>
                <a:close/>
              </a:path>
              <a:path w="1224279" h="956309">
                <a:moveTo>
                  <a:pt x="345440" y="309879"/>
                </a:moveTo>
                <a:lnTo>
                  <a:pt x="302260" y="309879"/>
                </a:lnTo>
                <a:lnTo>
                  <a:pt x="300990" y="311149"/>
                </a:lnTo>
                <a:lnTo>
                  <a:pt x="344170" y="311149"/>
                </a:lnTo>
                <a:lnTo>
                  <a:pt x="345440" y="309879"/>
                </a:lnTo>
                <a:close/>
              </a:path>
              <a:path w="1224279" h="956309">
                <a:moveTo>
                  <a:pt x="346710" y="309879"/>
                </a:moveTo>
                <a:lnTo>
                  <a:pt x="345440" y="309879"/>
                </a:lnTo>
                <a:lnTo>
                  <a:pt x="345440" y="311149"/>
                </a:lnTo>
                <a:lnTo>
                  <a:pt x="346710" y="309879"/>
                </a:lnTo>
                <a:close/>
              </a:path>
              <a:path w="1224279" h="956309">
                <a:moveTo>
                  <a:pt x="913130" y="309879"/>
                </a:moveTo>
                <a:lnTo>
                  <a:pt x="905510" y="309879"/>
                </a:lnTo>
                <a:lnTo>
                  <a:pt x="905510" y="311149"/>
                </a:lnTo>
                <a:lnTo>
                  <a:pt x="913130" y="311149"/>
                </a:lnTo>
                <a:lnTo>
                  <a:pt x="913130" y="309879"/>
                </a:lnTo>
                <a:close/>
              </a:path>
              <a:path w="1224279" h="956309">
                <a:moveTo>
                  <a:pt x="304095" y="307339"/>
                </a:moveTo>
                <a:lnTo>
                  <a:pt x="303530" y="307339"/>
                </a:lnTo>
                <a:lnTo>
                  <a:pt x="302260" y="308609"/>
                </a:lnTo>
                <a:lnTo>
                  <a:pt x="302822" y="308609"/>
                </a:lnTo>
                <a:lnTo>
                  <a:pt x="304095" y="307339"/>
                </a:lnTo>
                <a:close/>
              </a:path>
              <a:path w="1224279" h="956309">
                <a:moveTo>
                  <a:pt x="347980" y="307339"/>
                </a:moveTo>
                <a:lnTo>
                  <a:pt x="304161" y="307339"/>
                </a:lnTo>
                <a:lnTo>
                  <a:pt x="302888" y="308609"/>
                </a:lnTo>
                <a:lnTo>
                  <a:pt x="346710" y="308609"/>
                </a:lnTo>
                <a:lnTo>
                  <a:pt x="347980" y="307339"/>
                </a:lnTo>
                <a:close/>
              </a:path>
              <a:path w="1224279" h="956309">
                <a:moveTo>
                  <a:pt x="913130" y="306069"/>
                </a:moveTo>
                <a:lnTo>
                  <a:pt x="891540" y="306069"/>
                </a:lnTo>
                <a:lnTo>
                  <a:pt x="891540" y="307339"/>
                </a:lnTo>
                <a:lnTo>
                  <a:pt x="900429" y="307339"/>
                </a:lnTo>
                <a:lnTo>
                  <a:pt x="900429" y="308609"/>
                </a:lnTo>
                <a:lnTo>
                  <a:pt x="913129" y="308609"/>
                </a:lnTo>
                <a:lnTo>
                  <a:pt x="913130" y="306069"/>
                </a:lnTo>
                <a:close/>
              </a:path>
              <a:path w="1224279" h="956309">
                <a:moveTo>
                  <a:pt x="309302" y="302144"/>
                </a:moveTo>
                <a:lnTo>
                  <a:pt x="304095" y="307339"/>
                </a:lnTo>
                <a:lnTo>
                  <a:pt x="309238" y="302273"/>
                </a:lnTo>
                <a:lnTo>
                  <a:pt x="309302" y="302144"/>
                </a:lnTo>
                <a:close/>
              </a:path>
              <a:path w="1224279" h="956309">
                <a:moveTo>
                  <a:pt x="350520" y="306069"/>
                </a:moveTo>
                <a:lnTo>
                  <a:pt x="306070" y="306069"/>
                </a:lnTo>
                <a:lnTo>
                  <a:pt x="304800" y="307339"/>
                </a:lnTo>
                <a:lnTo>
                  <a:pt x="349250" y="307339"/>
                </a:lnTo>
                <a:lnTo>
                  <a:pt x="350520" y="306069"/>
                </a:lnTo>
                <a:close/>
              </a:path>
              <a:path w="1224279" h="956309">
                <a:moveTo>
                  <a:pt x="353060" y="303529"/>
                </a:moveTo>
                <a:lnTo>
                  <a:pt x="308610" y="303529"/>
                </a:lnTo>
                <a:lnTo>
                  <a:pt x="307340" y="304799"/>
                </a:lnTo>
                <a:lnTo>
                  <a:pt x="351790" y="304799"/>
                </a:lnTo>
                <a:lnTo>
                  <a:pt x="353060" y="303529"/>
                </a:lnTo>
                <a:close/>
              </a:path>
              <a:path w="1224279" h="956309">
                <a:moveTo>
                  <a:pt x="913129" y="303529"/>
                </a:moveTo>
                <a:lnTo>
                  <a:pt x="882650" y="303529"/>
                </a:lnTo>
                <a:lnTo>
                  <a:pt x="882650" y="304799"/>
                </a:lnTo>
                <a:lnTo>
                  <a:pt x="913129" y="304799"/>
                </a:lnTo>
                <a:lnTo>
                  <a:pt x="913129" y="303529"/>
                </a:lnTo>
                <a:close/>
              </a:path>
              <a:path w="1224279" h="956309">
                <a:moveTo>
                  <a:pt x="354330" y="300989"/>
                </a:moveTo>
                <a:lnTo>
                  <a:pt x="310524" y="300989"/>
                </a:lnTo>
                <a:lnTo>
                  <a:pt x="309238" y="302273"/>
                </a:lnTo>
                <a:lnTo>
                  <a:pt x="308610" y="303529"/>
                </a:lnTo>
                <a:lnTo>
                  <a:pt x="375920" y="302259"/>
                </a:lnTo>
                <a:lnTo>
                  <a:pt x="353060" y="302259"/>
                </a:lnTo>
                <a:lnTo>
                  <a:pt x="354330" y="300989"/>
                </a:lnTo>
                <a:close/>
              </a:path>
              <a:path w="1224279" h="956309">
                <a:moveTo>
                  <a:pt x="310459" y="300989"/>
                </a:moveTo>
                <a:lnTo>
                  <a:pt x="309880" y="300989"/>
                </a:lnTo>
                <a:lnTo>
                  <a:pt x="309302" y="302144"/>
                </a:lnTo>
                <a:lnTo>
                  <a:pt x="310459" y="300989"/>
                </a:lnTo>
                <a:close/>
              </a:path>
              <a:path w="1224279" h="956309">
                <a:moveTo>
                  <a:pt x="612140" y="0"/>
                </a:moveTo>
                <a:lnTo>
                  <a:pt x="310459" y="300989"/>
                </a:lnTo>
                <a:lnTo>
                  <a:pt x="612140" y="0"/>
                </a:lnTo>
                <a:close/>
              </a:path>
              <a:path w="1224279" h="956309">
                <a:moveTo>
                  <a:pt x="356870" y="299719"/>
                </a:moveTo>
                <a:lnTo>
                  <a:pt x="316230" y="299719"/>
                </a:lnTo>
                <a:lnTo>
                  <a:pt x="316230" y="300989"/>
                </a:lnTo>
                <a:lnTo>
                  <a:pt x="355600" y="300989"/>
                </a:lnTo>
                <a:lnTo>
                  <a:pt x="356870" y="299719"/>
                </a:lnTo>
                <a:close/>
              </a:path>
              <a:path w="1224279" h="956309">
                <a:moveTo>
                  <a:pt x="868679" y="299719"/>
                </a:moveTo>
                <a:lnTo>
                  <a:pt x="868679" y="300989"/>
                </a:lnTo>
                <a:lnTo>
                  <a:pt x="869253" y="300989"/>
                </a:lnTo>
                <a:lnTo>
                  <a:pt x="868679" y="299719"/>
                </a:lnTo>
                <a:close/>
              </a:path>
              <a:path w="1224279" h="956309">
                <a:moveTo>
                  <a:pt x="359410" y="297179"/>
                </a:moveTo>
                <a:lnTo>
                  <a:pt x="322580" y="297179"/>
                </a:lnTo>
                <a:lnTo>
                  <a:pt x="322580" y="298449"/>
                </a:lnTo>
                <a:lnTo>
                  <a:pt x="358140" y="298449"/>
                </a:lnTo>
                <a:lnTo>
                  <a:pt x="359410" y="297179"/>
                </a:lnTo>
                <a:close/>
              </a:path>
              <a:path w="1224279" h="956309">
                <a:moveTo>
                  <a:pt x="909320" y="297179"/>
                </a:moveTo>
                <a:lnTo>
                  <a:pt x="865435" y="297179"/>
                </a:lnTo>
                <a:lnTo>
                  <a:pt x="867981" y="298449"/>
                </a:lnTo>
                <a:lnTo>
                  <a:pt x="910590" y="298449"/>
                </a:lnTo>
                <a:lnTo>
                  <a:pt x="909320" y="297179"/>
                </a:lnTo>
                <a:close/>
              </a:path>
              <a:path w="1224279" h="956309">
                <a:moveTo>
                  <a:pt x="910558" y="297799"/>
                </a:moveTo>
                <a:lnTo>
                  <a:pt x="911210" y="298449"/>
                </a:lnTo>
                <a:lnTo>
                  <a:pt x="911859" y="298449"/>
                </a:lnTo>
                <a:lnTo>
                  <a:pt x="910558" y="297799"/>
                </a:lnTo>
                <a:close/>
              </a:path>
              <a:path w="1224279" h="956309">
                <a:moveTo>
                  <a:pt x="908665" y="295909"/>
                </a:moveTo>
                <a:lnTo>
                  <a:pt x="908050" y="295909"/>
                </a:lnTo>
                <a:lnTo>
                  <a:pt x="909320" y="297179"/>
                </a:lnTo>
                <a:lnTo>
                  <a:pt x="910558" y="297799"/>
                </a:lnTo>
                <a:lnTo>
                  <a:pt x="908665" y="295909"/>
                </a:lnTo>
                <a:close/>
              </a:path>
              <a:path w="1224279" h="956309">
                <a:moveTo>
                  <a:pt x="360680" y="294639"/>
                </a:moveTo>
                <a:lnTo>
                  <a:pt x="326390" y="294639"/>
                </a:lnTo>
                <a:lnTo>
                  <a:pt x="326390" y="295909"/>
                </a:lnTo>
                <a:lnTo>
                  <a:pt x="359410" y="295909"/>
                </a:lnTo>
                <a:lnTo>
                  <a:pt x="360680" y="294639"/>
                </a:lnTo>
                <a:close/>
              </a:path>
              <a:path w="1224279" h="956309">
                <a:moveTo>
                  <a:pt x="905510" y="293369"/>
                </a:moveTo>
                <a:lnTo>
                  <a:pt x="861616" y="293369"/>
                </a:lnTo>
                <a:lnTo>
                  <a:pt x="865435" y="295909"/>
                </a:lnTo>
                <a:lnTo>
                  <a:pt x="908050" y="295909"/>
                </a:lnTo>
                <a:lnTo>
                  <a:pt x="905510" y="293369"/>
                </a:lnTo>
                <a:close/>
              </a:path>
              <a:path w="1224279" h="956309">
                <a:moveTo>
                  <a:pt x="907347" y="294594"/>
                </a:moveTo>
                <a:lnTo>
                  <a:pt x="908665" y="295909"/>
                </a:lnTo>
                <a:lnTo>
                  <a:pt x="909320" y="295909"/>
                </a:lnTo>
                <a:lnTo>
                  <a:pt x="907347" y="294594"/>
                </a:lnTo>
                <a:close/>
              </a:path>
              <a:path w="1224279" h="956309">
                <a:moveTo>
                  <a:pt x="363220" y="293369"/>
                </a:moveTo>
                <a:lnTo>
                  <a:pt x="334010" y="293369"/>
                </a:lnTo>
                <a:lnTo>
                  <a:pt x="334010" y="294639"/>
                </a:lnTo>
                <a:lnTo>
                  <a:pt x="361950" y="294639"/>
                </a:lnTo>
                <a:lnTo>
                  <a:pt x="363220" y="293369"/>
                </a:lnTo>
                <a:close/>
              </a:path>
              <a:path w="1224279" h="956309">
                <a:moveTo>
                  <a:pt x="901700" y="288959"/>
                </a:moveTo>
                <a:lnTo>
                  <a:pt x="901700" y="289559"/>
                </a:lnTo>
                <a:lnTo>
                  <a:pt x="905510" y="293369"/>
                </a:lnTo>
                <a:lnTo>
                  <a:pt x="907347" y="294594"/>
                </a:lnTo>
                <a:lnTo>
                  <a:pt x="901700" y="288959"/>
                </a:lnTo>
                <a:close/>
              </a:path>
              <a:path w="1224279" h="956309">
                <a:moveTo>
                  <a:pt x="365760" y="290829"/>
                </a:moveTo>
                <a:lnTo>
                  <a:pt x="341630" y="290829"/>
                </a:lnTo>
                <a:lnTo>
                  <a:pt x="341630" y="292099"/>
                </a:lnTo>
                <a:lnTo>
                  <a:pt x="364490" y="292099"/>
                </a:lnTo>
                <a:lnTo>
                  <a:pt x="365760" y="290829"/>
                </a:lnTo>
                <a:close/>
              </a:path>
              <a:path w="1224279" h="956309">
                <a:moveTo>
                  <a:pt x="902970" y="290829"/>
                </a:moveTo>
                <a:lnTo>
                  <a:pt x="859071" y="290829"/>
                </a:lnTo>
                <a:lnTo>
                  <a:pt x="860344" y="292099"/>
                </a:lnTo>
                <a:lnTo>
                  <a:pt x="904240" y="292099"/>
                </a:lnTo>
                <a:lnTo>
                  <a:pt x="902970" y="290829"/>
                </a:lnTo>
                <a:close/>
              </a:path>
              <a:path w="1224279" h="956309">
                <a:moveTo>
                  <a:pt x="367030" y="288289"/>
                </a:moveTo>
                <a:lnTo>
                  <a:pt x="345440" y="288289"/>
                </a:lnTo>
                <a:lnTo>
                  <a:pt x="345440" y="289559"/>
                </a:lnTo>
                <a:lnTo>
                  <a:pt x="365760" y="289559"/>
                </a:lnTo>
                <a:lnTo>
                  <a:pt x="367030" y="288289"/>
                </a:lnTo>
                <a:close/>
              </a:path>
              <a:path w="1224279" h="956309">
                <a:moveTo>
                  <a:pt x="900430" y="288289"/>
                </a:moveTo>
                <a:lnTo>
                  <a:pt x="857798" y="288289"/>
                </a:lnTo>
                <a:lnTo>
                  <a:pt x="859071" y="289559"/>
                </a:lnTo>
                <a:lnTo>
                  <a:pt x="901700" y="289559"/>
                </a:lnTo>
                <a:lnTo>
                  <a:pt x="900430" y="288289"/>
                </a:lnTo>
                <a:close/>
              </a:path>
              <a:path w="1224279" h="956309">
                <a:moveTo>
                  <a:pt x="901700" y="288289"/>
                </a:moveTo>
                <a:lnTo>
                  <a:pt x="901029" y="288289"/>
                </a:lnTo>
                <a:lnTo>
                  <a:pt x="901700" y="288959"/>
                </a:lnTo>
                <a:lnTo>
                  <a:pt x="901700" y="288289"/>
                </a:lnTo>
                <a:close/>
              </a:path>
              <a:path w="1224279" h="956309">
                <a:moveTo>
                  <a:pt x="369570" y="287019"/>
                </a:moveTo>
                <a:lnTo>
                  <a:pt x="351790" y="287019"/>
                </a:lnTo>
                <a:lnTo>
                  <a:pt x="351790" y="288289"/>
                </a:lnTo>
                <a:lnTo>
                  <a:pt x="368300" y="288289"/>
                </a:lnTo>
                <a:lnTo>
                  <a:pt x="369570" y="287019"/>
                </a:lnTo>
                <a:close/>
              </a:path>
              <a:path w="1224279" h="956309">
                <a:moveTo>
                  <a:pt x="892810" y="287019"/>
                </a:moveTo>
                <a:lnTo>
                  <a:pt x="855252" y="287019"/>
                </a:lnTo>
                <a:lnTo>
                  <a:pt x="856525" y="288289"/>
                </a:lnTo>
                <a:lnTo>
                  <a:pt x="892810" y="288289"/>
                </a:lnTo>
                <a:lnTo>
                  <a:pt x="892810" y="287019"/>
                </a:lnTo>
                <a:close/>
              </a:path>
              <a:path w="1224279" h="956309">
                <a:moveTo>
                  <a:pt x="612140" y="0"/>
                </a:moveTo>
                <a:lnTo>
                  <a:pt x="900430" y="288289"/>
                </a:lnTo>
                <a:lnTo>
                  <a:pt x="901029" y="288289"/>
                </a:lnTo>
                <a:lnTo>
                  <a:pt x="612140" y="0"/>
                </a:lnTo>
                <a:close/>
              </a:path>
              <a:path w="1224279" h="956309">
                <a:moveTo>
                  <a:pt x="372110" y="284479"/>
                </a:moveTo>
                <a:lnTo>
                  <a:pt x="359410" y="284479"/>
                </a:lnTo>
                <a:lnTo>
                  <a:pt x="359410" y="285749"/>
                </a:lnTo>
                <a:lnTo>
                  <a:pt x="370840" y="285749"/>
                </a:lnTo>
                <a:lnTo>
                  <a:pt x="372110" y="284479"/>
                </a:lnTo>
                <a:close/>
              </a:path>
              <a:path w="1224279" h="956309">
                <a:moveTo>
                  <a:pt x="883920" y="284479"/>
                </a:moveTo>
                <a:lnTo>
                  <a:pt x="852706" y="284479"/>
                </a:lnTo>
                <a:lnTo>
                  <a:pt x="853979" y="285749"/>
                </a:lnTo>
                <a:lnTo>
                  <a:pt x="883920" y="285749"/>
                </a:lnTo>
                <a:lnTo>
                  <a:pt x="883920" y="284479"/>
                </a:lnTo>
                <a:close/>
              </a:path>
              <a:path w="1224279" h="956309">
                <a:moveTo>
                  <a:pt x="373380" y="281939"/>
                </a:moveTo>
                <a:lnTo>
                  <a:pt x="363220" y="281939"/>
                </a:lnTo>
                <a:lnTo>
                  <a:pt x="363220" y="283209"/>
                </a:lnTo>
                <a:lnTo>
                  <a:pt x="372110" y="283209"/>
                </a:lnTo>
                <a:lnTo>
                  <a:pt x="373380" y="281939"/>
                </a:lnTo>
                <a:close/>
              </a:path>
              <a:path w="1224279" h="956309">
                <a:moveTo>
                  <a:pt x="878840" y="281939"/>
                </a:moveTo>
                <a:lnTo>
                  <a:pt x="851434" y="281939"/>
                </a:lnTo>
                <a:lnTo>
                  <a:pt x="852706" y="283209"/>
                </a:lnTo>
                <a:lnTo>
                  <a:pt x="878840" y="283209"/>
                </a:lnTo>
                <a:lnTo>
                  <a:pt x="878840" y="281939"/>
                </a:lnTo>
                <a:close/>
              </a:path>
              <a:path w="1224279" h="956309">
                <a:moveTo>
                  <a:pt x="375920" y="280669"/>
                </a:moveTo>
                <a:lnTo>
                  <a:pt x="370840" y="280669"/>
                </a:lnTo>
                <a:lnTo>
                  <a:pt x="370840" y="281939"/>
                </a:lnTo>
                <a:lnTo>
                  <a:pt x="374650" y="281939"/>
                </a:lnTo>
                <a:lnTo>
                  <a:pt x="375920" y="280669"/>
                </a:lnTo>
                <a:close/>
              </a:path>
              <a:path w="1224279" h="956309">
                <a:moveTo>
                  <a:pt x="869950" y="280669"/>
                </a:moveTo>
                <a:lnTo>
                  <a:pt x="848888" y="280669"/>
                </a:lnTo>
                <a:lnTo>
                  <a:pt x="850161" y="281939"/>
                </a:lnTo>
                <a:lnTo>
                  <a:pt x="869950" y="281939"/>
                </a:lnTo>
                <a:lnTo>
                  <a:pt x="869950" y="280669"/>
                </a:lnTo>
                <a:close/>
              </a:path>
              <a:path w="1224279" h="956309">
                <a:moveTo>
                  <a:pt x="377190" y="278129"/>
                </a:moveTo>
                <a:lnTo>
                  <a:pt x="377190" y="279399"/>
                </a:lnTo>
                <a:lnTo>
                  <a:pt x="488950" y="279399"/>
                </a:lnTo>
                <a:lnTo>
                  <a:pt x="377190" y="278129"/>
                </a:lnTo>
                <a:close/>
              </a:path>
              <a:path w="1224279" h="956309">
                <a:moveTo>
                  <a:pt x="861060" y="278129"/>
                </a:moveTo>
                <a:lnTo>
                  <a:pt x="846342" y="278129"/>
                </a:lnTo>
                <a:lnTo>
                  <a:pt x="847615" y="279399"/>
                </a:lnTo>
                <a:lnTo>
                  <a:pt x="861060" y="279399"/>
                </a:lnTo>
                <a:lnTo>
                  <a:pt x="861060" y="278129"/>
                </a:lnTo>
                <a:close/>
              </a:path>
              <a:path w="1224279" h="956309">
                <a:moveTo>
                  <a:pt x="857250" y="275589"/>
                </a:moveTo>
                <a:lnTo>
                  <a:pt x="845069" y="275589"/>
                </a:lnTo>
                <a:lnTo>
                  <a:pt x="846342" y="276859"/>
                </a:lnTo>
                <a:lnTo>
                  <a:pt x="857250" y="276859"/>
                </a:lnTo>
                <a:lnTo>
                  <a:pt x="857250" y="275589"/>
                </a:lnTo>
                <a:close/>
              </a:path>
              <a:path w="1224279" h="956309">
                <a:moveTo>
                  <a:pt x="848360" y="274319"/>
                </a:moveTo>
                <a:lnTo>
                  <a:pt x="842524" y="274319"/>
                </a:lnTo>
                <a:lnTo>
                  <a:pt x="843797" y="275589"/>
                </a:lnTo>
                <a:lnTo>
                  <a:pt x="848360" y="275589"/>
                </a:lnTo>
                <a:lnTo>
                  <a:pt x="848360" y="274319"/>
                </a:lnTo>
                <a:close/>
              </a:path>
            </a:pathLst>
          </a:custGeom>
          <a:solidFill>
            <a:srgbClr val="0083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bk object 1098"/>
          <p:cNvSpPr/>
          <p:nvPr/>
        </p:nvSpPr>
        <p:spPr>
          <a:xfrm>
            <a:off x="5694679" y="5955029"/>
            <a:ext cx="835660" cy="708025"/>
          </a:xfrm>
          <a:custGeom>
            <a:avLst/>
            <a:gdLst/>
            <a:ahLst/>
            <a:cxnLst/>
            <a:rect l="l" t="t" r="r" b="b"/>
            <a:pathLst>
              <a:path w="835659" h="708025">
                <a:moveTo>
                  <a:pt x="741680" y="0"/>
                </a:moveTo>
                <a:lnTo>
                  <a:pt x="736600" y="0"/>
                </a:lnTo>
                <a:lnTo>
                  <a:pt x="739140" y="2540"/>
                </a:lnTo>
                <a:lnTo>
                  <a:pt x="745490" y="2540"/>
                </a:lnTo>
                <a:lnTo>
                  <a:pt x="745490" y="1270"/>
                </a:lnTo>
                <a:lnTo>
                  <a:pt x="741680" y="1270"/>
                </a:lnTo>
                <a:lnTo>
                  <a:pt x="741680" y="0"/>
                </a:lnTo>
                <a:close/>
              </a:path>
              <a:path w="835659" h="708025">
                <a:moveTo>
                  <a:pt x="750570" y="2540"/>
                </a:moveTo>
                <a:lnTo>
                  <a:pt x="739140" y="2540"/>
                </a:lnTo>
                <a:lnTo>
                  <a:pt x="741680" y="5080"/>
                </a:lnTo>
                <a:lnTo>
                  <a:pt x="754380" y="5080"/>
                </a:lnTo>
                <a:lnTo>
                  <a:pt x="754380" y="3810"/>
                </a:lnTo>
                <a:lnTo>
                  <a:pt x="750570" y="3810"/>
                </a:lnTo>
                <a:lnTo>
                  <a:pt x="750570" y="2540"/>
                </a:lnTo>
                <a:close/>
              </a:path>
              <a:path w="835659" h="708025">
                <a:moveTo>
                  <a:pt x="759460" y="5080"/>
                </a:moveTo>
                <a:lnTo>
                  <a:pt x="741680" y="5080"/>
                </a:lnTo>
                <a:lnTo>
                  <a:pt x="745490" y="8890"/>
                </a:lnTo>
                <a:lnTo>
                  <a:pt x="768350" y="8890"/>
                </a:lnTo>
                <a:lnTo>
                  <a:pt x="768350" y="7620"/>
                </a:lnTo>
                <a:lnTo>
                  <a:pt x="763270" y="7620"/>
                </a:lnTo>
                <a:lnTo>
                  <a:pt x="763270" y="6350"/>
                </a:lnTo>
                <a:lnTo>
                  <a:pt x="759460" y="6350"/>
                </a:lnTo>
                <a:lnTo>
                  <a:pt x="759460" y="5080"/>
                </a:lnTo>
                <a:close/>
              </a:path>
              <a:path w="835659" h="708025">
                <a:moveTo>
                  <a:pt x="772160" y="8890"/>
                </a:moveTo>
                <a:lnTo>
                  <a:pt x="745490" y="8890"/>
                </a:lnTo>
                <a:lnTo>
                  <a:pt x="748030" y="11430"/>
                </a:lnTo>
                <a:lnTo>
                  <a:pt x="777240" y="11430"/>
                </a:lnTo>
                <a:lnTo>
                  <a:pt x="777240" y="10160"/>
                </a:lnTo>
                <a:lnTo>
                  <a:pt x="772160" y="10160"/>
                </a:lnTo>
                <a:lnTo>
                  <a:pt x="772160" y="8890"/>
                </a:lnTo>
                <a:close/>
              </a:path>
              <a:path w="835659" h="708025">
                <a:moveTo>
                  <a:pt x="387350" y="11430"/>
                </a:moveTo>
                <a:lnTo>
                  <a:pt x="384810" y="11430"/>
                </a:lnTo>
                <a:lnTo>
                  <a:pt x="384810" y="12700"/>
                </a:lnTo>
                <a:lnTo>
                  <a:pt x="377190" y="12700"/>
                </a:lnTo>
                <a:lnTo>
                  <a:pt x="377190" y="13970"/>
                </a:lnTo>
                <a:lnTo>
                  <a:pt x="369570" y="13970"/>
                </a:lnTo>
                <a:lnTo>
                  <a:pt x="369570" y="15240"/>
                </a:lnTo>
                <a:lnTo>
                  <a:pt x="383540" y="15240"/>
                </a:lnTo>
                <a:lnTo>
                  <a:pt x="387350" y="11430"/>
                </a:lnTo>
                <a:close/>
              </a:path>
              <a:path w="835659" h="708025">
                <a:moveTo>
                  <a:pt x="781050" y="11430"/>
                </a:moveTo>
                <a:lnTo>
                  <a:pt x="748030" y="11430"/>
                </a:lnTo>
                <a:lnTo>
                  <a:pt x="751840" y="15240"/>
                </a:lnTo>
                <a:lnTo>
                  <a:pt x="789939" y="15240"/>
                </a:lnTo>
                <a:lnTo>
                  <a:pt x="789939" y="13970"/>
                </a:lnTo>
                <a:lnTo>
                  <a:pt x="786130" y="13970"/>
                </a:lnTo>
                <a:lnTo>
                  <a:pt x="786130" y="12700"/>
                </a:lnTo>
                <a:lnTo>
                  <a:pt x="781050" y="12700"/>
                </a:lnTo>
                <a:lnTo>
                  <a:pt x="781050" y="11430"/>
                </a:lnTo>
                <a:close/>
              </a:path>
              <a:path w="835659" h="708025">
                <a:moveTo>
                  <a:pt x="383540" y="15240"/>
                </a:moveTo>
                <a:lnTo>
                  <a:pt x="361950" y="15240"/>
                </a:lnTo>
                <a:lnTo>
                  <a:pt x="361950" y="16510"/>
                </a:lnTo>
                <a:lnTo>
                  <a:pt x="354330" y="16510"/>
                </a:lnTo>
                <a:lnTo>
                  <a:pt x="354330" y="17780"/>
                </a:lnTo>
                <a:lnTo>
                  <a:pt x="381000" y="17780"/>
                </a:lnTo>
                <a:lnTo>
                  <a:pt x="383540" y="15240"/>
                </a:lnTo>
                <a:close/>
              </a:path>
              <a:path w="835659" h="708025">
                <a:moveTo>
                  <a:pt x="795020" y="15240"/>
                </a:moveTo>
                <a:lnTo>
                  <a:pt x="751840" y="15240"/>
                </a:lnTo>
                <a:lnTo>
                  <a:pt x="754380" y="17780"/>
                </a:lnTo>
                <a:lnTo>
                  <a:pt x="798074" y="17780"/>
                </a:lnTo>
                <a:lnTo>
                  <a:pt x="796801" y="16510"/>
                </a:lnTo>
                <a:lnTo>
                  <a:pt x="795020" y="16510"/>
                </a:lnTo>
                <a:lnTo>
                  <a:pt x="795020" y="15240"/>
                </a:lnTo>
                <a:close/>
              </a:path>
              <a:path w="835659" h="708025">
                <a:moveTo>
                  <a:pt x="381000" y="17780"/>
                </a:moveTo>
                <a:lnTo>
                  <a:pt x="342900" y="17780"/>
                </a:lnTo>
                <a:lnTo>
                  <a:pt x="342900" y="19050"/>
                </a:lnTo>
                <a:lnTo>
                  <a:pt x="340360" y="19050"/>
                </a:lnTo>
                <a:lnTo>
                  <a:pt x="340360" y="20320"/>
                </a:lnTo>
                <a:lnTo>
                  <a:pt x="336550" y="20320"/>
                </a:lnTo>
                <a:lnTo>
                  <a:pt x="336550" y="21590"/>
                </a:lnTo>
                <a:lnTo>
                  <a:pt x="377190" y="21590"/>
                </a:lnTo>
                <a:lnTo>
                  <a:pt x="381000" y="17780"/>
                </a:lnTo>
                <a:close/>
              </a:path>
              <a:path w="835659" h="708025">
                <a:moveTo>
                  <a:pt x="798074" y="17780"/>
                </a:moveTo>
                <a:lnTo>
                  <a:pt x="754380" y="17780"/>
                </a:lnTo>
                <a:lnTo>
                  <a:pt x="758190" y="21590"/>
                </a:lnTo>
                <a:lnTo>
                  <a:pt x="801892" y="21590"/>
                </a:lnTo>
                <a:lnTo>
                  <a:pt x="798074" y="17780"/>
                </a:lnTo>
                <a:close/>
              </a:path>
              <a:path w="835659" h="708025">
                <a:moveTo>
                  <a:pt x="377190" y="21590"/>
                </a:moveTo>
                <a:lnTo>
                  <a:pt x="334010" y="21590"/>
                </a:lnTo>
                <a:lnTo>
                  <a:pt x="331470" y="24130"/>
                </a:lnTo>
                <a:lnTo>
                  <a:pt x="374650" y="24130"/>
                </a:lnTo>
                <a:lnTo>
                  <a:pt x="377190" y="21590"/>
                </a:lnTo>
                <a:close/>
              </a:path>
              <a:path w="835659" h="708025">
                <a:moveTo>
                  <a:pt x="801892" y="21590"/>
                </a:moveTo>
                <a:lnTo>
                  <a:pt x="758190" y="21590"/>
                </a:lnTo>
                <a:lnTo>
                  <a:pt x="760730" y="24130"/>
                </a:lnTo>
                <a:lnTo>
                  <a:pt x="804438" y="24130"/>
                </a:lnTo>
                <a:lnTo>
                  <a:pt x="801892" y="21590"/>
                </a:lnTo>
                <a:close/>
              </a:path>
              <a:path w="835659" h="708025">
                <a:moveTo>
                  <a:pt x="374650" y="24130"/>
                </a:moveTo>
                <a:lnTo>
                  <a:pt x="331470" y="24130"/>
                </a:lnTo>
                <a:lnTo>
                  <a:pt x="327660" y="27940"/>
                </a:lnTo>
                <a:lnTo>
                  <a:pt x="370840" y="27940"/>
                </a:lnTo>
                <a:lnTo>
                  <a:pt x="374650" y="24130"/>
                </a:lnTo>
                <a:close/>
              </a:path>
              <a:path w="835659" h="708025">
                <a:moveTo>
                  <a:pt x="804438" y="24130"/>
                </a:moveTo>
                <a:lnTo>
                  <a:pt x="760730" y="24130"/>
                </a:lnTo>
                <a:lnTo>
                  <a:pt x="763270" y="26670"/>
                </a:lnTo>
                <a:lnTo>
                  <a:pt x="764540" y="26670"/>
                </a:lnTo>
                <a:lnTo>
                  <a:pt x="764540" y="27940"/>
                </a:lnTo>
                <a:lnTo>
                  <a:pt x="808256" y="27940"/>
                </a:lnTo>
                <a:lnTo>
                  <a:pt x="804438" y="24130"/>
                </a:lnTo>
                <a:close/>
              </a:path>
              <a:path w="835659" h="708025">
                <a:moveTo>
                  <a:pt x="370840" y="27940"/>
                </a:moveTo>
                <a:lnTo>
                  <a:pt x="327660" y="27940"/>
                </a:lnTo>
                <a:lnTo>
                  <a:pt x="325120" y="30480"/>
                </a:lnTo>
                <a:lnTo>
                  <a:pt x="368300" y="30480"/>
                </a:lnTo>
                <a:lnTo>
                  <a:pt x="370840" y="27940"/>
                </a:lnTo>
                <a:close/>
              </a:path>
              <a:path w="835659" h="708025">
                <a:moveTo>
                  <a:pt x="808256" y="27940"/>
                </a:moveTo>
                <a:lnTo>
                  <a:pt x="769620" y="27940"/>
                </a:lnTo>
                <a:lnTo>
                  <a:pt x="769620" y="29210"/>
                </a:lnTo>
                <a:lnTo>
                  <a:pt x="773430" y="29210"/>
                </a:lnTo>
                <a:lnTo>
                  <a:pt x="773430" y="30480"/>
                </a:lnTo>
                <a:lnTo>
                  <a:pt x="810802" y="30480"/>
                </a:lnTo>
                <a:lnTo>
                  <a:pt x="808256" y="27940"/>
                </a:lnTo>
                <a:close/>
              </a:path>
              <a:path w="835659" h="708025">
                <a:moveTo>
                  <a:pt x="368300" y="30480"/>
                </a:moveTo>
                <a:lnTo>
                  <a:pt x="325120" y="30480"/>
                </a:lnTo>
                <a:lnTo>
                  <a:pt x="321310" y="34290"/>
                </a:lnTo>
                <a:lnTo>
                  <a:pt x="364490" y="34290"/>
                </a:lnTo>
                <a:lnTo>
                  <a:pt x="368300" y="30480"/>
                </a:lnTo>
                <a:close/>
              </a:path>
              <a:path w="835659" h="708025">
                <a:moveTo>
                  <a:pt x="810802" y="30480"/>
                </a:moveTo>
                <a:lnTo>
                  <a:pt x="778510" y="30480"/>
                </a:lnTo>
                <a:lnTo>
                  <a:pt x="778510" y="31750"/>
                </a:lnTo>
                <a:lnTo>
                  <a:pt x="783590" y="31750"/>
                </a:lnTo>
                <a:lnTo>
                  <a:pt x="783590" y="33020"/>
                </a:lnTo>
                <a:lnTo>
                  <a:pt x="787400" y="33020"/>
                </a:lnTo>
                <a:lnTo>
                  <a:pt x="787400" y="34290"/>
                </a:lnTo>
                <a:lnTo>
                  <a:pt x="814621" y="34290"/>
                </a:lnTo>
                <a:lnTo>
                  <a:pt x="810802" y="30480"/>
                </a:lnTo>
                <a:close/>
              </a:path>
              <a:path w="835659" h="708025">
                <a:moveTo>
                  <a:pt x="364490" y="34290"/>
                </a:moveTo>
                <a:lnTo>
                  <a:pt x="321310" y="34290"/>
                </a:lnTo>
                <a:lnTo>
                  <a:pt x="318770" y="36830"/>
                </a:lnTo>
                <a:lnTo>
                  <a:pt x="361950" y="36830"/>
                </a:lnTo>
                <a:lnTo>
                  <a:pt x="364490" y="34290"/>
                </a:lnTo>
                <a:close/>
              </a:path>
              <a:path w="835659" h="708025">
                <a:moveTo>
                  <a:pt x="814621" y="34290"/>
                </a:moveTo>
                <a:lnTo>
                  <a:pt x="792480" y="34290"/>
                </a:lnTo>
                <a:lnTo>
                  <a:pt x="792480" y="35560"/>
                </a:lnTo>
                <a:lnTo>
                  <a:pt x="796290" y="35560"/>
                </a:lnTo>
                <a:lnTo>
                  <a:pt x="796290" y="36830"/>
                </a:lnTo>
                <a:lnTo>
                  <a:pt x="817166" y="36830"/>
                </a:lnTo>
                <a:lnTo>
                  <a:pt x="814621" y="34290"/>
                </a:lnTo>
                <a:close/>
              </a:path>
              <a:path w="835659" h="708025">
                <a:moveTo>
                  <a:pt x="361950" y="36830"/>
                </a:moveTo>
                <a:lnTo>
                  <a:pt x="318770" y="36830"/>
                </a:lnTo>
                <a:lnTo>
                  <a:pt x="314960" y="40640"/>
                </a:lnTo>
                <a:lnTo>
                  <a:pt x="353060" y="40640"/>
                </a:lnTo>
                <a:lnTo>
                  <a:pt x="353060" y="39370"/>
                </a:lnTo>
                <a:lnTo>
                  <a:pt x="356870" y="39370"/>
                </a:lnTo>
                <a:lnTo>
                  <a:pt x="356870" y="38100"/>
                </a:lnTo>
                <a:lnTo>
                  <a:pt x="360680" y="38100"/>
                </a:lnTo>
                <a:lnTo>
                  <a:pt x="361950" y="36830"/>
                </a:lnTo>
                <a:close/>
              </a:path>
              <a:path w="835659" h="708025">
                <a:moveTo>
                  <a:pt x="817166" y="36830"/>
                </a:moveTo>
                <a:lnTo>
                  <a:pt x="801370" y="36830"/>
                </a:lnTo>
                <a:lnTo>
                  <a:pt x="801370" y="38100"/>
                </a:lnTo>
                <a:lnTo>
                  <a:pt x="806450" y="38100"/>
                </a:lnTo>
                <a:lnTo>
                  <a:pt x="806450" y="39370"/>
                </a:lnTo>
                <a:lnTo>
                  <a:pt x="810260" y="39370"/>
                </a:lnTo>
                <a:lnTo>
                  <a:pt x="810260" y="40640"/>
                </a:lnTo>
                <a:lnTo>
                  <a:pt x="820985" y="40640"/>
                </a:lnTo>
                <a:lnTo>
                  <a:pt x="817166" y="36830"/>
                </a:lnTo>
                <a:close/>
              </a:path>
              <a:path w="835659" h="708025">
                <a:moveTo>
                  <a:pt x="349250" y="40640"/>
                </a:moveTo>
                <a:lnTo>
                  <a:pt x="314960" y="40640"/>
                </a:lnTo>
                <a:lnTo>
                  <a:pt x="312420" y="43180"/>
                </a:lnTo>
                <a:lnTo>
                  <a:pt x="344170" y="43180"/>
                </a:lnTo>
                <a:lnTo>
                  <a:pt x="344170" y="41910"/>
                </a:lnTo>
                <a:lnTo>
                  <a:pt x="349250" y="41910"/>
                </a:lnTo>
                <a:lnTo>
                  <a:pt x="349250" y="40640"/>
                </a:lnTo>
                <a:close/>
              </a:path>
              <a:path w="835659" h="708025">
                <a:moveTo>
                  <a:pt x="820985" y="40640"/>
                </a:moveTo>
                <a:lnTo>
                  <a:pt x="815340" y="40640"/>
                </a:lnTo>
                <a:lnTo>
                  <a:pt x="815340" y="41910"/>
                </a:lnTo>
                <a:lnTo>
                  <a:pt x="819150" y="41910"/>
                </a:lnTo>
                <a:lnTo>
                  <a:pt x="819150" y="43180"/>
                </a:lnTo>
                <a:lnTo>
                  <a:pt x="823531" y="43180"/>
                </a:lnTo>
                <a:lnTo>
                  <a:pt x="820985" y="40640"/>
                </a:lnTo>
                <a:close/>
              </a:path>
              <a:path w="835659" h="708025">
                <a:moveTo>
                  <a:pt x="340360" y="43180"/>
                </a:moveTo>
                <a:lnTo>
                  <a:pt x="312420" y="43180"/>
                </a:lnTo>
                <a:lnTo>
                  <a:pt x="308610" y="46990"/>
                </a:lnTo>
                <a:lnTo>
                  <a:pt x="331470" y="46990"/>
                </a:lnTo>
                <a:lnTo>
                  <a:pt x="331470" y="45720"/>
                </a:lnTo>
                <a:lnTo>
                  <a:pt x="335280" y="45720"/>
                </a:lnTo>
                <a:lnTo>
                  <a:pt x="335280" y="44450"/>
                </a:lnTo>
                <a:lnTo>
                  <a:pt x="340360" y="44450"/>
                </a:lnTo>
                <a:lnTo>
                  <a:pt x="340360" y="43180"/>
                </a:lnTo>
                <a:close/>
              </a:path>
              <a:path w="835659" h="708025">
                <a:moveTo>
                  <a:pt x="824229" y="43877"/>
                </a:moveTo>
                <a:lnTo>
                  <a:pt x="824229" y="44450"/>
                </a:lnTo>
                <a:lnTo>
                  <a:pt x="824803" y="44450"/>
                </a:lnTo>
                <a:lnTo>
                  <a:pt x="824229" y="43877"/>
                </a:lnTo>
                <a:close/>
              </a:path>
              <a:path w="835659" h="708025">
                <a:moveTo>
                  <a:pt x="327660" y="46990"/>
                </a:moveTo>
                <a:lnTo>
                  <a:pt x="308610" y="46990"/>
                </a:lnTo>
                <a:lnTo>
                  <a:pt x="306070" y="49530"/>
                </a:lnTo>
                <a:lnTo>
                  <a:pt x="322580" y="49530"/>
                </a:lnTo>
                <a:lnTo>
                  <a:pt x="322580" y="48260"/>
                </a:lnTo>
                <a:lnTo>
                  <a:pt x="327660" y="48260"/>
                </a:lnTo>
                <a:lnTo>
                  <a:pt x="327660" y="46990"/>
                </a:lnTo>
                <a:close/>
              </a:path>
              <a:path w="835659" h="708025">
                <a:moveTo>
                  <a:pt x="318770" y="49530"/>
                </a:moveTo>
                <a:lnTo>
                  <a:pt x="306070" y="49530"/>
                </a:lnTo>
                <a:lnTo>
                  <a:pt x="302260" y="53340"/>
                </a:lnTo>
                <a:lnTo>
                  <a:pt x="309880" y="53340"/>
                </a:lnTo>
                <a:lnTo>
                  <a:pt x="309880" y="52070"/>
                </a:lnTo>
                <a:lnTo>
                  <a:pt x="313690" y="52070"/>
                </a:lnTo>
                <a:lnTo>
                  <a:pt x="313690" y="50800"/>
                </a:lnTo>
                <a:lnTo>
                  <a:pt x="318770" y="50800"/>
                </a:lnTo>
                <a:lnTo>
                  <a:pt x="318770" y="49530"/>
                </a:lnTo>
                <a:close/>
              </a:path>
              <a:path w="835659" h="708025">
                <a:moveTo>
                  <a:pt x="300990" y="54610"/>
                </a:moveTo>
                <a:lnTo>
                  <a:pt x="299720" y="55880"/>
                </a:lnTo>
                <a:lnTo>
                  <a:pt x="300990" y="55880"/>
                </a:lnTo>
                <a:lnTo>
                  <a:pt x="300990" y="54610"/>
                </a:lnTo>
                <a:close/>
              </a:path>
              <a:path w="835659" h="708025">
                <a:moveTo>
                  <a:pt x="304800" y="53340"/>
                </a:moveTo>
                <a:lnTo>
                  <a:pt x="302260" y="53340"/>
                </a:lnTo>
                <a:lnTo>
                  <a:pt x="300990" y="54610"/>
                </a:lnTo>
                <a:lnTo>
                  <a:pt x="304800" y="54610"/>
                </a:lnTo>
                <a:lnTo>
                  <a:pt x="304800" y="53340"/>
                </a:lnTo>
                <a:close/>
              </a:path>
              <a:path w="835659" h="708025">
                <a:moveTo>
                  <a:pt x="12700" y="342900"/>
                </a:moveTo>
                <a:lnTo>
                  <a:pt x="0" y="355600"/>
                </a:lnTo>
                <a:lnTo>
                  <a:pt x="13970" y="369601"/>
                </a:lnTo>
                <a:lnTo>
                  <a:pt x="13970" y="365760"/>
                </a:lnTo>
                <a:lnTo>
                  <a:pt x="12700" y="365760"/>
                </a:lnTo>
                <a:lnTo>
                  <a:pt x="12700" y="355600"/>
                </a:lnTo>
                <a:lnTo>
                  <a:pt x="11430" y="355600"/>
                </a:lnTo>
                <a:lnTo>
                  <a:pt x="11430" y="346710"/>
                </a:lnTo>
                <a:lnTo>
                  <a:pt x="12700" y="346710"/>
                </a:lnTo>
                <a:lnTo>
                  <a:pt x="12700" y="342900"/>
                </a:lnTo>
                <a:close/>
              </a:path>
              <a:path w="835659" h="708025">
                <a:moveTo>
                  <a:pt x="783589" y="702437"/>
                </a:moveTo>
                <a:lnTo>
                  <a:pt x="745490" y="702437"/>
                </a:lnTo>
                <a:lnTo>
                  <a:pt x="744093" y="703707"/>
                </a:lnTo>
                <a:lnTo>
                  <a:pt x="740410" y="707390"/>
                </a:lnTo>
                <a:lnTo>
                  <a:pt x="416560" y="707517"/>
                </a:lnTo>
                <a:lnTo>
                  <a:pt x="741680" y="707517"/>
                </a:lnTo>
                <a:lnTo>
                  <a:pt x="741680" y="706247"/>
                </a:lnTo>
                <a:lnTo>
                  <a:pt x="754380" y="706247"/>
                </a:lnTo>
                <a:lnTo>
                  <a:pt x="754380" y="704977"/>
                </a:lnTo>
                <a:lnTo>
                  <a:pt x="765810" y="704977"/>
                </a:lnTo>
                <a:lnTo>
                  <a:pt x="765810" y="703707"/>
                </a:lnTo>
                <a:lnTo>
                  <a:pt x="783589" y="703707"/>
                </a:lnTo>
                <a:lnTo>
                  <a:pt x="783589" y="702437"/>
                </a:lnTo>
                <a:close/>
              </a:path>
              <a:path w="835659" h="708025">
                <a:moveTo>
                  <a:pt x="388620" y="701167"/>
                </a:moveTo>
                <a:lnTo>
                  <a:pt x="378460" y="701167"/>
                </a:lnTo>
                <a:lnTo>
                  <a:pt x="378460" y="702310"/>
                </a:lnTo>
                <a:lnTo>
                  <a:pt x="789940" y="702437"/>
                </a:lnTo>
                <a:lnTo>
                  <a:pt x="389890" y="702310"/>
                </a:lnTo>
                <a:lnTo>
                  <a:pt x="388620" y="701167"/>
                </a:lnTo>
                <a:close/>
              </a:path>
              <a:path w="835659" h="708025">
                <a:moveTo>
                  <a:pt x="789939" y="701167"/>
                </a:moveTo>
                <a:lnTo>
                  <a:pt x="746760" y="701167"/>
                </a:lnTo>
                <a:lnTo>
                  <a:pt x="745490" y="702310"/>
                </a:lnTo>
                <a:lnTo>
                  <a:pt x="789940" y="702310"/>
                </a:lnTo>
                <a:lnTo>
                  <a:pt x="789939" y="701167"/>
                </a:lnTo>
                <a:close/>
              </a:path>
              <a:path w="835659" h="708025">
                <a:moveTo>
                  <a:pt x="386080" y="698500"/>
                </a:moveTo>
                <a:lnTo>
                  <a:pt x="370840" y="698500"/>
                </a:lnTo>
                <a:lnTo>
                  <a:pt x="370840" y="701167"/>
                </a:lnTo>
                <a:lnTo>
                  <a:pt x="388614" y="701161"/>
                </a:lnTo>
                <a:lnTo>
                  <a:pt x="386080" y="698500"/>
                </a:lnTo>
                <a:close/>
              </a:path>
              <a:path w="835659" h="708025">
                <a:moveTo>
                  <a:pt x="746868" y="701053"/>
                </a:moveTo>
                <a:lnTo>
                  <a:pt x="388614" y="701161"/>
                </a:lnTo>
                <a:lnTo>
                  <a:pt x="746760" y="701167"/>
                </a:lnTo>
                <a:close/>
              </a:path>
              <a:path w="835659" h="708025">
                <a:moveTo>
                  <a:pt x="792480" y="698500"/>
                </a:moveTo>
                <a:lnTo>
                  <a:pt x="749300" y="698500"/>
                </a:lnTo>
                <a:lnTo>
                  <a:pt x="746868" y="701053"/>
                </a:lnTo>
                <a:lnTo>
                  <a:pt x="791210" y="701040"/>
                </a:lnTo>
                <a:lnTo>
                  <a:pt x="792480" y="699770"/>
                </a:lnTo>
                <a:lnTo>
                  <a:pt x="792480" y="698500"/>
                </a:lnTo>
                <a:close/>
              </a:path>
              <a:path w="835659" h="708025">
                <a:moveTo>
                  <a:pt x="383540" y="695960"/>
                </a:moveTo>
                <a:lnTo>
                  <a:pt x="355600" y="695960"/>
                </a:lnTo>
                <a:lnTo>
                  <a:pt x="355600" y="698500"/>
                </a:lnTo>
                <a:lnTo>
                  <a:pt x="363220" y="698500"/>
                </a:lnTo>
                <a:lnTo>
                  <a:pt x="363220" y="697357"/>
                </a:lnTo>
                <a:lnTo>
                  <a:pt x="384804" y="697350"/>
                </a:lnTo>
                <a:lnTo>
                  <a:pt x="383540" y="695960"/>
                </a:lnTo>
                <a:close/>
              </a:path>
              <a:path w="835659" h="708025">
                <a:moveTo>
                  <a:pt x="750673" y="697243"/>
                </a:moveTo>
                <a:lnTo>
                  <a:pt x="384804" y="697350"/>
                </a:lnTo>
                <a:lnTo>
                  <a:pt x="750570" y="697357"/>
                </a:lnTo>
                <a:close/>
              </a:path>
              <a:path w="835659" h="708025">
                <a:moveTo>
                  <a:pt x="796290" y="695960"/>
                </a:moveTo>
                <a:lnTo>
                  <a:pt x="751840" y="695960"/>
                </a:lnTo>
                <a:lnTo>
                  <a:pt x="750673" y="697243"/>
                </a:lnTo>
                <a:lnTo>
                  <a:pt x="795020" y="697230"/>
                </a:lnTo>
                <a:lnTo>
                  <a:pt x="796290" y="695960"/>
                </a:lnTo>
                <a:close/>
              </a:path>
              <a:path w="835659" h="708025">
                <a:moveTo>
                  <a:pt x="347980" y="694811"/>
                </a:moveTo>
                <a:lnTo>
                  <a:pt x="342900" y="694814"/>
                </a:lnTo>
                <a:lnTo>
                  <a:pt x="342900" y="695960"/>
                </a:lnTo>
                <a:lnTo>
                  <a:pt x="347980" y="695960"/>
                </a:lnTo>
                <a:lnTo>
                  <a:pt x="347980" y="694811"/>
                </a:lnTo>
                <a:close/>
              </a:path>
              <a:path w="835659" h="708025">
                <a:moveTo>
                  <a:pt x="379730" y="692150"/>
                </a:moveTo>
                <a:lnTo>
                  <a:pt x="337820" y="692150"/>
                </a:lnTo>
                <a:lnTo>
                  <a:pt x="337820" y="694182"/>
                </a:lnTo>
                <a:lnTo>
                  <a:pt x="338333" y="694817"/>
                </a:lnTo>
                <a:lnTo>
                  <a:pt x="342900" y="694814"/>
                </a:lnTo>
                <a:lnTo>
                  <a:pt x="382270" y="694690"/>
                </a:lnTo>
                <a:lnTo>
                  <a:pt x="379730" y="692150"/>
                </a:lnTo>
                <a:close/>
              </a:path>
              <a:path w="835659" h="708025">
                <a:moveTo>
                  <a:pt x="574040" y="694690"/>
                </a:moveTo>
                <a:lnTo>
                  <a:pt x="347980" y="694690"/>
                </a:lnTo>
                <a:lnTo>
                  <a:pt x="574040" y="694690"/>
                </a:lnTo>
                <a:close/>
              </a:path>
              <a:path w="835659" h="708025">
                <a:moveTo>
                  <a:pt x="800100" y="692150"/>
                </a:moveTo>
                <a:lnTo>
                  <a:pt x="755650" y="692150"/>
                </a:lnTo>
                <a:lnTo>
                  <a:pt x="753110" y="694690"/>
                </a:lnTo>
                <a:lnTo>
                  <a:pt x="797560" y="694690"/>
                </a:lnTo>
                <a:lnTo>
                  <a:pt x="800100" y="692150"/>
                </a:lnTo>
                <a:close/>
              </a:path>
              <a:path w="835659" h="708025">
                <a:moveTo>
                  <a:pt x="377281" y="689710"/>
                </a:moveTo>
                <a:lnTo>
                  <a:pt x="333264" y="689737"/>
                </a:lnTo>
                <a:lnTo>
                  <a:pt x="335280" y="691642"/>
                </a:lnTo>
                <a:lnTo>
                  <a:pt x="335280" y="691007"/>
                </a:lnTo>
                <a:lnTo>
                  <a:pt x="378460" y="691007"/>
                </a:lnTo>
                <a:lnTo>
                  <a:pt x="377281" y="689710"/>
                </a:lnTo>
                <a:close/>
              </a:path>
              <a:path w="835659" h="708025">
                <a:moveTo>
                  <a:pt x="802640" y="689610"/>
                </a:moveTo>
                <a:lnTo>
                  <a:pt x="758190" y="689610"/>
                </a:lnTo>
                <a:lnTo>
                  <a:pt x="756920" y="691007"/>
                </a:lnTo>
                <a:lnTo>
                  <a:pt x="801370" y="691007"/>
                </a:lnTo>
                <a:lnTo>
                  <a:pt x="802640" y="689610"/>
                </a:lnTo>
                <a:close/>
              </a:path>
              <a:path w="835659" h="708025">
                <a:moveTo>
                  <a:pt x="546100" y="689610"/>
                </a:moveTo>
                <a:lnTo>
                  <a:pt x="377190" y="689610"/>
                </a:lnTo>
                <a:lnTo>
                  <a:pt x="546100" y="689610"/>
                </a:lnTo>
                <a:close/>
              </a:path>
              <a:path w="835659" h="708025">
                <a:moveTo>
                  <a:pt x="373380" y="685800"/>
                </a:moveTo>
                <a:lnTo>
                  <a:pt x="329462" y="685800"/>
                </a:lnTo>
                <a:lnTo>
                  <a:pt x="331997" y="688340"/>
                </a:lnTo>
                <a:lnTo>
                  <a:pt x="375920" y="688340"/>
                </a:lnTo>
                <a:lnTo>
                  <a:pt x="373380" y="685800"/>
                </a:lnTo>
                <a:close/>
              </a:path>
              <a:path w="835659" h="708025">
                <a:moveTo>
                  <a:pt x="806450" y="685800"/>
                </a:moveTo>
                <a:lnTo>
                  <a:pt x="762000" y="685800"/>
                </a:lnTo>
                <a:lnTo>
                  <a:pt x="759460" y="688340"/>
                </a:lnTo>
                <a:lnTo>
                  <a:pt x="803910" y="688340"/>
                </a:lnTo>
                <a:lnTo>
                  <a:pt x="806450" y="685800"/>
                </a:lnTo>
                <a:close/>
              </a:path>
              <a:path w="835659" h="708025">
                <a:moveTo>
                  <a:pt x="370840" y="683260"/>
                </a:moveTo>
                <a:lnTo>
                  <a:pt x="326928" y="683260"/>
                </a:lnTo>
                <a:lnTo>
                  <a:pt x="328195" y="684657"/>
                </a:lnTo>
                <a:lnTo>
                  <a:pt x="372110" y="684657"/>
                </a:lnTo>
                <a:lnTo>
                  <a:pt x="370840" y="683260"/>
                </a:lnTo>
                <a:close/>
              </a:path>
              <a:path w="835659" h="708025">
                <a:moveTo>
                  <a:pt x="808990" y="683260"/>
                </a:moveTo>
                <a:lnTo>
                  <a:pt x="764540" y="683260"/>
                </a:lnTo>
                <a:lnTo>
                  <a:pt x="763270" y="684657"/>
                </a:lnTo>
                <a:lnTo>
                  <a:pt x="807720" y="684657"/>
                </a:lnTo>
                <a:lnTo>
                  <a:pt x="808990" y="683260"/>
                </a:lnTo>
                <a:close/>
              </a:path>
              <a:path w="835659" h="708025">
                <a:moveTo>
                  <a:pt x="812800" y="679450"/>
                </a:moveTo>
                <a:lnTo>
                  <a:pt x="749300" y="679450"/>
                </a:lnTo>
                <a:lnTo>
                  <a:pt x="768350" y="679577"/>
                </a:lnTo>
                <a:lnTo>
                  <a:pt x="765810" y="681990"/>
                </a:lnTo>
                <a:lnTo>
                  <a:pt x="810260" y="682117"/>
                </a:lnTo>
                <a:lnTo>
                  <a:pt x="812800" y="679450"/>
                </a:lnTo>
                <a:close/>
              </a:path>
              <a:path w="835659" h="708025">
                <a:moveTo>
                  <a:pt x="367030" y="679450"/>
                </a:moveTo>
                <a:lnTo>
                  <a:pt x="323127" y="679450"/>
                </a:lnTo>
                <a:lnTo>
                  <a:pt x="325661" y="681990"/>
                </a:lnTo>
                <a:lnTo>
                  <a:pt x="369570" y="681990"/>
                </a:lnTo>
                <a:lnTo>
                  <a:pt x="367030" y="679450"/>
                </a:lnTo>
                <a:close/>
              </a:path>
              <a:path w="835659" h="708025">
                <a:moveTo>
                  <a:pt x="364490" y="676910"/>
                </a:moveTo>
                <a:lnTo>
                  <a:pt x="320592" y="676910"/>
                </a:lnTo>
                <a:lnTo>
                  <a:pt x="321859" y="678307"/>
                </a:lnTo>
                <a:lnTo>
                  <a:pt x="365760" y="678307"/>
                </a:lnTo>
                <a:lnTo>
                  <a:pt x="364490" y="676910"/>
                </a:lnTo>
                <a:close/>
              </a:path>
              <a:path w="835659" h="708025">
                <a:moveTo>
                  <a:pt x="762000" y="676910"/>
                </a:moveTo>
                <a:lnTo>
                  <a:pt x="770890" y="677037"/>
                </a:lnTo>
                <a:lnTo>
                  <a:pt x="769620" y="678307"/>
                </a:lnTo>
                <a:lnTo>
                  <a:pt x="814070" y="678307"/>
                </a:lnTo>
                <a:lnTo>
                  <a:pt x="815340" y="677037"/>
                </a:lnTo>
                <a:lnTo>
                  <a:pt x="762000" y="676910"/>
                </a:lnTo>
                <a:close/>
              </a:path>
              <a:path w="835659" h="708025">
                <a:moveTo>
                  <a:pt x="772160" y="675640"/>
                </a:moveTo>
                <a:lnTo>
                  <a:pt x="770890" y="676910"/>
                </a:lnTo>
                <a:lnTo>
                  <a:pt x="772160" y="676910"/>
                </a:lnTo>
                <a:lnTo>
                  <a:pt x="772160" y="675640"/>
                </a:lnTo>
                <a:close/>
              </a:path>
              <a:path w="835659" h="708025">
                <a:moveTo>
                  <a:pt x="819150" y="673100"/>
                </a:moveTo>
                <a:lnTo>
                  <a:pt x="778510" y="673100"/>
                </a:lnTo>
                <a:lnTo>
                  <a:pt x="778510" y="675640"/>
                </a:lnTo>
                <a:lnTo>
                  <a:pt x="816610" y="675767"/>
                </a:lnTo>
                <a:lnTo>
                  <a:pt x="819150" y="673100"/>
                </a:lnTo>
                <a:close/>
              </a:path>
              <a:path w="835659" h="708025">
                <a:moveTo>
                  <a:pt x="360680" y="673100"/>
                </a:moveTo>
                <a:lnTo>
                  <a:pt x="316791" y="673100"/>
                </a:lnTo>
                <a:lnTo>
                  <a:pt x="319325" y="675640"/>
                </a:lnTo>
                <a:lnTo>
                  <a:pt x="363220" y="675640"/>
                </a:lnTo>
                <a:lnTo>
                  <a:pt x="360680" y="673100"/>
                </a:lnTo>
                <a:close/>
              </a:path>
              <a:path w="835659" h="708025">
                <a:moveTo>
                  <a:pt x="786130" y="671957"/>
                </a:moveTo>
                <a:lnTo>
                  <a:pt x="782320" y="671957"/>
                </a:lnTo>
                <a:lnTo>
                  <a:pt x="782320" y="673100"/>
                </a:lnTo>
                <a:lnTo>
                  <a:pt x="786130" y="673100"/>
                </a:lnTo>
                <a:lnTo>
                  <a:pt x="786130" y="671957"/>
                </a:lnTo>
                <a:close/>
              </a:path>
              <a:path w="835659" h="708025">
                <a:moveTo>
                  <a:pt x="358140" y="670560"/>
                </a:moveTo>
                <a:lnTo>
                  <a:pt x="314256" y="670560"/>
                </a:lnTo>
                <a:lnTo>
                  <a:pt x="315524" y="671957"/>
                </a:lnTo>
                <a:lnTo>
                  <a:pt x="359410" y="671957"/>
                </a:lnTo>
                <a:lnTo>
                  <a:pt x="358140" y="670560"/>
                </a:lnTo>
                <a:close/>
              </a:path>
              <a:path w="835659" h="708025">
                <a:moveTo>
                  <a:pt x="821690" y="670560"/>
                </a:moveTo>
                <a:lnTo>
                  <a:pt x="786130" y="670560"/>
                </a:lnTo>
                <a:lnTo>
                  <a:pt x="786130" y="671957"/>
                </a:lnTo>
                <a:lnTo>
                  <a:pt x="820420" y="671957"/>
                </a:lnTo>
                <a:lnTo>
                  <a:pt x="821690" y="670560"/>
                </a:lnTo>
                <a:close/>
              </a:path>
              <a:path w="835659" h="708025">
                <a:moveTo>
                  <a:pt x="795020" y="669290"/>
                </a:moveTo>
                <a:lnTo>
                  <a:pt x="791210" y="669290"/>
                </a:lnTo>
                <a:lnTo>
                  <a:pt x="791210" y="670560"/>
                </a:lnTo>
                <a:lnTo>
                  <a:pt x="795020" y="670560"/>
                </a:lnTo>
                <a:lnTo>
                  <a:pt x="795020" y="669290"/>
                </a:lnTo>
                <a:close/>
              </a:path>
              <a:path w="835659" h="708025">
                <a:moveTo>
                  <a:pt x="354330" y="666750"/>
                </a:moveTo>
                <a:lnTo>
                  <a:pt x="310455" y="666750"/>
                </a:lnTo>
                <a:lnTo>
                  <a:pt x="312989" y="669290"/>
                </a:lnTo>
                <a:lnTo>
                  <a:pt x="356870" y="669290"/>
                </a:lnTo>
                <a:lnTo>
                  <a:pt x="354330" y="666750"/>
                </a:lnTo>
                <a:close/>
              </a:path>
              <a:path w="835659" h="708025">
                <a:moveTo>
                  <a:pt x="825500" y="666750"/>
                </a:moveTo>
                <a:lnTo>
                  <a:pt x="798830" y="666750"/>
                </a:lnTo>
                <a:lnTo>
                  <a:pt x="798830" y="669290"/>
                </a:lnTo>
                <a:lnTo>
                  <a:pt x="822960" y="669290"/>
                </a:lnTo>
                <a:lnTo>
                  <a:pt x="825500" y="666750"/>
                </a:lnTo>
                <a:close/>
              </a:path>
              <a:path w="835659" h="708025">
                <a:moveTo>
                  <a:pt x="807720" y="665607"/>
                </a:moveTo>
                <a:lnTo>
                  <a:pt x="803910" y="665607"/>
                </a:lnTo>
                <a:lnTo>
                  <a:pt x="803910" y="666750"/>
                </a:lnTo>
                <a:lnTo>
                  <a:pt x="807720" y="666750"/>
                </a:lnTo>
                <a:lnTo>
                  <a:pt x="807720" y="665607"/>
                </a:lnTo>
                <a:close/>
              </a:path>
              <a:path w="835659" h="708025">
                <a:moveTo>
                  <a:pt x="363220" y="664210"/>
                </a:moveTo>
                <a:lnTo>
                  <a:pt x="307921" y="664210"/>
                </a:lnTo>
                <a:lnTo>
                  <a:pt x="309188" y="665607"/>
                </a:lnTo>
                <a:lnTo>
                  <a:pt x="353060" y="665607"/>
                </a:lnTo>
                <a:lnTo>
                  <a:pt x="351790" y="664337"/>
                </a:lnTo>
                <a:lnTo>
                  <a:pt x="363220" y="664210"/>
                </a:lnTo>
                <a:close/>
              </a:path>
              <a:path w="835659" h="708025">
                <a:moveTo>
                  <a:pt x="828040" y="664210"/>
                </a:moveTo>
                <a:lnTo>
                  <a:pt x="807720" y="664210"/>
                </a:lnTo>
                <a:lnTo>
                  <a:pt x="807720" y="665607"/>
                </a:lnTo>
                <a:lnTo>
                  <a:pt x="826770" y="665480"/>
                </a:lnTo>
                <a:lnTo>
                  <a:pt x="828040" y="664210"/>
                </a:lnTo>
                <a:close/>
              </a:path>
              <a:path w="835659" h="708025">
                <a:moveTo>
                  <a:pt x="816610" y="662940"/>
                </a:moveTo>
                <a:lnTo>
                  <a:pt x="812800" y="662940"/>
                </a:lnTo>
                <a:lnTo>
                  <a:pt x="812800" y="664210"/>
                </a:lnTo>
                <a:lnTo>
                  <a:pt x="816610" y="664210"/>
                </a:lnTo>
                <a:lnTo>
                  <a:pt x="816610" y="662940"/>
                </a:lnTo>
                <a:close/>
              </a:path>
              <a:path w="835659" h="708025">
                <a:moveTo>
                  <a:pt x="346710" y="659257"/>
                </a:moveTo>
                <a:lnTo>
                  <a:pt x="342900" y="659257"/>
                </a:lnTo>
                <a:lnTo>
                  <a:pt x="342900" y="660400"/>
                </a:lnTo>
                <a:lnTo>
                  <a:pt x="304119" y="660400"/>
                </a:lnTo>
                <a:lnTo>
                  <a:pt x="306653" y="662940"/>
                </a:lnTo>
                <a:lnTo>
                  <a:pt x="350520" y="662940"/>
                </a:lnTo>
                <a:lnTo>
                  <a:pt x="347980" y="660400"/>
                </a:lnTo>
                <a:lnTo>
                  <a:pt x="346710" y="659257"/>
                </a:lnTo>
                <a:close/>
              </a:path>
              <a:path w="835659" h="708025">
                <a:moveTo>
                  <a:pt x="831850" y="660400"/>
                </a:moveTo>
                <a:lnTo>
                  <a:pt x="820420" y="660400"/>
                </a:lnTo>
                <a:lnTo>
                  <a:pt x="820420" y="662940"/>
                </a:lnTo>
                <a:lnTo>
                  <a:pt x="829310" y="662940"/>
                </a:lnTo>
                <a:lnTo>
                  <a:pt x="831850" y="660400"/>
                </a:lnTo>
                <a:close/>
              </a:path>
              <a:path w="835659" h="708025">
                <a:moveTo>
                  <a:pt x="829310" y="659257"/>
                </a:moveTo>
                <a:lnTo>
                  <a:pt x="825500" y="659257"/>
                </a:lnTo>
                <a:lnTo>
                  <a:pt x="825500" y="660400"/>
                </a:lnTo>
                <a:lnTo>
                  <a:pt x="829310" y="660400"/>
                </a:lnTo>
                <a:lnTo>
                  <a:pt x="829310" y="659257"/>
                </a:lnTo>
                <a:close/>
              </a:path>
              <a:path w="835659" h="708025">
                <a:moveTo>
                  <a:pt x="342900" y="657860"/>
                </a:moveTo>
                <a:lnTo>
                  <a:pt x="301585" y="657860"/>
                </a:lnTo>
                <a:lnTo>
                  <a:pt x="302852" y="659257"/>
                </a:lnTo>
                <a:lnTo>
                  <a:pt x="342900" y="659257"/>
                </a:lnTo>
                <a:lnTo>
                  <a:pt x="342900" y="657860"/>
                </a:lnTo>
                <a:close/>
              </a:path>
              <a:path w="835659" h="708025">
                <a:moveTo>
                  <a:pt x="835660" y="656590"/>
                </a:moveTo>
                <a:lnTo>
                  <a:pt x="833120" y="656590"/>
                </a:lnTo>
                <a:lnTo>
                  <a:pt x="833120" y="657860"/>
                </a:lnTo>
                <a:lnTo>
                  <a:pt x="829310" y="657860"/>
                </a:lnTo>
                <a:lnTo>
                  <a:pt x="829310" y="659257"/>
                </a:lnTo>
                <a:lnTo>
                  <a:pt x="833120" y="659257"/>
                </a:lnTo>
                <a:lnTo>
                  <a:pt x="834390" y="657860"/>
                </a:lnTo>
                <a:lnTo>
                  <a:pt x="835660" y="656590"/>
                </a:lnTo>
                <a:close/>
              </a:path>
              <a:path w="835659" h="708025">
                <a:moveTo>
                  <a:pt x="339090" y="656590"/>
                </a:moveTo>
                <a:lnTo>
                  <a:pt x="334010" y="656590"/>
                </a:lnTo>
                <a:lnTo>
                  <a:pt x="334010" y="657860"/>
                </a:lnTo>
                <a:lnTo>
                  <a:pt x="339090" y="657860"/>
                </a:lnTo>
                <a:lnTo>
                  <a:pt x="339090" y="656590"/>
                </a:lnTo>
                <a:close/>
              </a:path>
              <a:path w="835659" h="708025">
                <a:moveTo>
                  <a:pt x="330200" y="654050"/>
                </a:moveTo>
                <a:lnTo>
                  <a:pt x="297783" y="654050"/>
                </a:lnTo>
                <a:lnTo>
                  <a:pt x="300318" y="656590"/>
                </a:lnTo>
                <a:lnTo>
                  <a:pt x="330200" y="656590"/>
                </a:lnTo>
                <a:lnTo>
                  <a:pt x="330200" y="654050"/>
                </a:lnTo>
                <a:close/>
              </a:path>
              <a:path w="835659" h="708025">
                <a:moveTo>
                  <a:pt x="326390" y="652907"/>
                </a:moveTo>
                <a:lnTo>
                  <a:pt x="321310" y="652907"/>
                </a:lnTo>
                <a:lnTo>
                  <a:pt x="321310" y="654050"/>
                </a:lnTo>
                <a:lnTo>
                  <a:pt x="326390" y="654050"/>
                </a:lnTo>
                <a:lnTo>
                  <a:pt x="326390" y="652907"/>
                </a:lnTo>
                <a:close/>
              </a:path>
              <a:path w="835659" h="708025">
                <a:moveTo>
                  <a:pt x="321310" y="651510"/>
                </a:moveTo>
                <a:lnTo>
                  <a:pt x="295249" y="651510"/>
                </a:lnTo>
                <a:lnTo>
                  <a:pt x="296516" y="652907"/>
                </a:lnTo>
                <a:lnTo>
                  <a:pt x="321310" y="652907"/>
                </a:lnTo>
                <a:lnTo>
                  <a:pt x="321310" y="651510"/>
                </a:lnTo>
                <a:close/>
              </a:path>
              <a:path w="835659" h="708025">
                <a:moveTo>
                  <a:pt x="317500" y="650367"/>
                </a:moveTo>
                <a:lnTo>
                  <a:pt x="312420" y="650367"/>
                </a:lnTo>
                <a:lnTo>
                  <a:pt x="312420" y="651510"/>
                </a:lnTo>
                <a:lnTo>
                  <a:pt x="317500" y="651510"/>
                </a:lnTo>
                <a:lnTo>
                  <a:pt x="317500" y="650367"/>
                </a:lnTo>
                <a:close/>
              </a:path>
              <a:path w="835659" h="708025">
                <a:moveTo>
                  <a:pt x="308610" y="647700"/>
                </a:moveTo>
                <a:lnTo>
                  <a:pt x="291447" y="647700"/>
                </a:lnTo>
                <a:lnTo>
                  <a:pt x="293982" y="650240"/>
                </a:lnTo>
                <a:lnTo>
                  <a:pt x="308610" y="650367"/>
                </a:lnTo>
                <a:lnTo>
                  <a:pt x="308610" y="647700"/>
                </a:lnTo>
                <a:close/>
              </a:path>
              <a:path w="835659" h="708025">
                <a:moveTo>
                  <a:pt x="303530" y="646430"/>
                </a:moveTo>
                <a:lnTo>
                  <a:pt x="299720" y="646430"/>
                </a:lnTo>
                <a:lnTo>
                  <a:pt x="299720" y="647700"/>
                </a:lnTo>
                <a:lnTo>
                  <a:pt x="303530" y="647700"/>
                </a:lnTo>
                <a:lnTo>
                  <a:pt x="303530" y="646430"/>
                </a:lnTo>
                <a:close/>
              </a:path>
              <a:path w="835659" h="708025">
                <a:moveTo>
                  <a:pt x="299720" y="645160"/>
                </a:moveTo>
                <a:lnTo>
                  <a:pt x="288913" y="645160"/>
                </a:lnTo>
                <a:lnTo>
                  <a:pt x="290180" y="646430"/>
                </a:lnTo>
                <a:lnTo>
                  <a:pt x="299720" y="646430"/>
                </a:lnTo>
                <a:lnTo>
                  <a:pt x="299720" y="645160"/>
                </a:lnTo>
                <a:close/>
              </a:path>
              <a:path w="835659" h="708025">
                <a:moveTo>
                  <a:pt x="295910" y="644017"/>
                </a:moveTo>
                <a:lnTo>
                  <a:pt x="290830" y="644017"/>
                </a:lnTo>
                <a:lnTo>
                  <a:pt x="290830" y="645160"/>
                </a:lnTo>
                <a:lnTo>
                  <a:pt x="295910" y="645160"/>
                </a:lnTo>
                <a:lnTo>
                  <a:pt x="295910" y="644017"/>
                </a:lnTo>
                <a:close/>
              </a:path>
              <a:path w="835659" h="708025">
                <a:moveTo>
                  <a:pt x="287020" y="641350"/>
                </a:moveTo>
                <a:lnTo>
                  <a:pt x="285112" y="641350"/>
                </a:lnTo>
                <a:lnTo>
                  <a:pt x="287020" y="643262"/>
                </a:lnTo>
                <a:lnTo>
                  <a:pt x="287020" y="64135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bk object 1099"/>
          <p:cNvSpPr/>
          <p:nvPr/>
        </p:nvSpPr>
        <p:spPr>
          <a:xfrm>
            <a:off x="6041390" y="5951220"/>
            <a:ext cx="425450" cy="716280"/>
          </a:xfrm>
          <a:custGeom>
            <a:avLst/>
            <a:gdLst/>
            <a:ahLst/>
            <a:cxnLst/>
            <a:rect l="l" t="t" r="r" b="b"/>
            <a:pathLst>
              <a:path w="425450" h="716279">
                <a:moveTo>
                  <a:pt x="355599" y="0"/>
                </a:moveTo>
                <a:lnTo>
                  <a:pt x="342900" y="0"/>
                </a:lnTo>
                <a:lnTo>
                  <a:pt x="349249" y="6349"/>
                </a:lnTo>
                <a:lnTo>
                  <a:pt x="392429" y="6349"/>
                </a:lnTo>
                <a:lnTo>
                  <a:pt x="389889" y="3809"/>
                </a:lnTo>
                <a:lnTo>
                  <a:pt x="388619" y="3809"/>
                </a:lnTo>
                <a:lnTo>
                  <a:pt x="388619" y="2539"/>
                </a:lnTo>
                <a:lnTo>
                  <a:pt x="377189" y="2539"/>
                </a:lnTo>
                <a:lnTo>
                  <a:pt x="377189" y="1269"/>
                </a:lnTo>
                <a:lnTo>
                  <a:pt x="355599" y="1269"/>
                </a:lnTo>
                <a:lnTo>
                  <a:pt x="355599" y="0"/>
                </a:lnTo>
                <a:close/>
              </a:path>
              <a:path w="425450" h="716279">
                <a:moveTo>
                  <a:pt x="91439" y="7620"/>
                </a:moveTo>
                <a:lnTo>
                  <a:pt x="83819" y="7620"/>
                </a:lnTo>
                <a:lnTo>
                  <a:pt x="83819" y="8889"/>
                </a:lnTo>
                <a:lnTo>
                  <a:pt x="90169" y="8889"/>
                </a:lnTo>
                <a:lnTo>
                  <a:pt x="91439" y="7620"/>
                </a:lnTo>
                <a:close/>
              </a:path>
              <a:path w="425450" h="716279">
                <a:moveTo>
                  <a:pt x="392429" y="6349"/>
                </a:moveTo>
                <a:lnTo>
                  <a:pt x="349250" y="6349"/>
                </a:lnTo>
                <a:lnTo>
                  <a:pt x="351789" y="8889"/>
                </a:lnTo>
                <a:lnTo>
                  <a:pt x="394969" y="8889"/>
                </a:lnTo>
                <a:lnTo>
                  <a:pt x="392429" y="6349"/>
                </a:lnTo>
                <a:close/>
              </a:path>
              <a:path w="425450" h="716279">
                <a:moveTo>
                  <a:pt x="92709" y="6349"/>
                </a:moveTo>
                <a:lnTo>
                  <a:pt x="91439" y="6349"/>
                </a:lnTo>
                <a:lnTo>
                  <a:pt x="91439" y="7620"/>
                </a:lnTo>
                <a:lnTo>
                  <a:pt x="92709" y="6349"/>
                </a:lnTo>
                <a:close/>
              </a:path>
              <a:path w="425450" h="716279">
                <a:moveTo>
                  <a:pt x="90169" y="8889"/>
                </a:moveTo>
                <a:lnTo>
                  <a:pt x="76199" y="8889"/>
                </a:lnTo>
                <a:lnTo>
                  <a:pt x="76199" y="10159"/>
                </a:lnTo>
                <a:lnTo>
                  <a:pt x="68579" y="10159"/>
                </a:lnTo>
                <a:lnTo>
                  <a:pt x="68579" y="11429"/>
                </a:lnTo>
                <a:lnTo>
                  <a:pt x="60959" y="11429"/>
                </a:lnTo>
                <a:lnTo>
                  <a:pt x="60959" y="12699"/>
                </a:lnTo>
                <a:lnTo>
                  <a:pt x="86359" y="12699"/>
                </a:lnTo>
                <a:lnTo>
                  <a:pt x="90169" y="8889"/>
                </a:lnTo>
                <a:close/>
              </a:path>
              <a:path w="425450" h="716279">
                <a:moveTo>
                  <a:pt x="394969" y="8889"/>
                </a:moveTo>
                <a:lnTo>
                  <a:pt x="351789" y="8889"/>
                </a:lnTo>
                <a:lnTo>
                  <a:pt x="355599" y="12699"/>
                </a:lnTo>
                <a:lnTo>
                  <a:pt x="398779" y="12699"/>
                </a:lnTo>
                <a:lnTo>
                  <a:pt x="394969" y="8889"/>
                </a:lnTo>
                <a:close/>
              </a:path>
              <a:path w="425450" h="716279">
                <a:moveTo>
                  <a:pt x="86359" y="12699"/>
                </a:moveTo>
                <a:lnTo>
                  <a:pt x="53339" y="12699"/>
                </a:lnTo>
                <a:lnTo>
                  <a:pt x="53339" y="13969"/>
                </a:lnTo>
                <a:lnTo>
                  <a:pt x="45719" y="13969"/>
                </a:lnTo>
                <a:lnTo>
                  <a:pt x="45719" y="15239"/>
                </a:lnTo>
                <a:lnTo>
                  <a:pt x="83819" y="15239"/>
                </a:lnTo>
                <a:lnTo>
                  <a:pt x="86359" y="12699"/>
                </a:lnTo>
                <a:close/>
              </a:path>
              <a:path w="425450" h="716279">
                <a:moveTo>
                  <a:pt x="398779" y="12699"/>
                </a:moveTo>
                <a:lnTo>
                  <a:pt x="355600" y="12699"/>
                </a:lnTo>
                <a:lnTo>
                  <a:pt x="358139" y="15239"/>
                </a:lnTo>
                <a:lnTo>
                  <a:pt x="401319" y="15239"/>
                </a:lnTo>
                <a:lnTo>
                  <a:pt x="398779" y="12699"/>
                </a:lnTo>
                <a:close/>
              </a:path>
              <a:path w="425450" h="716279">
                <a:moveTo>
                  <a:pt x="83819" y="15239"/>
                </a:moveTo>
                <a:lnTo>
                  <a:pt x="40639" y="15239"/>
                </a:lnTo>
                <a:lnTo>
                  <a:pt x="36829" y="19049"/>
                </a:lnTo>
                <a:lnTo>
                  <a:pt x="80009" y="19049"/>
                </a:lnTo>
                <a:lnTo>
                  <a:pt x="83819" y="15239"/>
                </a:lnTo>
                <a:close/>
              </a:path>
              <a:path w="425450" h="716279">
                <a:moveTo>
                  <a:pt x="401319" y="15239"/>
                </a:moveTo>
                <a:lnTo>
                  <a:pt x="358139" y="15239"/>
                </a:lnTo>
                <a:lnTo>
                  <a:pt x="361949" y="19049"/>
                </a:lnTo>
                <a:lnTo>
                  <a:pt x="405129" y="19049"/>
                </a:lnTo>
                <a:lnTo>
                  <a:pt x="401319" y="15239"/>
                </a:lnTo>
                <a:close/>
              </a:path>
              <a:path w="425450" h="716279">
                <a:moveTo>
                  <a:pt x="80009" y="19049"/>
                </a:moveTo>
                <a:lnTo>
                  <a:pt x="36829" y="19049"/>
                </a:lnTo>
                <a:lnTo>
                  <a:pt x="34289" y="21589"/>
                </a:lnTo>
                <a:lnTo>
                  <a:pt x="77469" y="21589"/>
                </a:lnTo>
                <a:lnTo>
                  <a:pt x="80009" y="19049"/>
                </a:lnTo>
                <a:close/>
              </a:path>
              <a:path w="425450" h="716279">
                <a:moveTo>
                  <a:pt x="405129" y="19049"/>
                </a:moveTo>
                <a:lnTo>
                  <a:pt x="361950" y="19049"/>
                </a:lnTo>
                <a:lnTo>
                  <a:pt x="364489" y="21589"/>
                </a:lnTo>
                <a:lnTo>
                  <a:pt x="407669" y="21589"/>
                </a:lnTo>
                <a:lnTo>
                  <a:pt x="405129" y="19049"/>
                </a:lnTo>
                <a:close/>
              </a:path>
              <a:path w="425450" h="716279">
                <a:moveTo>
                  <a:pt x="77469" y="21589"/>
                </a:moveTo>
                <a:lnTo>
                  <a:pt x="34289" y="21589"/>
                </a:lnTo>
                <a:lnTo>
                  <a:pt x="30479" y="25399"/>
                </a:lnTo>
                <a:lnTo>
                  <a:pt x="73659" y="25399"/>
                </a:lnTo>
                <a:lnTo>
                  <a:pt x="77469" y="21589"/>
                </a:lnTo>
                <a:close/>
              </a:path>
              <a:path w="425450" h="716279">
                <a:moveTo>
                  <a:pt x="407669" y="21589"/>
                </a:moveTo>
                <a:lnTo>
                  <a:pt x="387349" y="21589"/>
                </a:lnTo>
                <a:lnTo>
                  <a:pt x="387349" y="22859"/>
                </a:lnTo>
                <a:lnTo>
                  <a:pt x="389889" y="22859"/>
                </a:lnTo>
                <a:lnTo>
                  <a:pt x="389889" y="24129"/>
                </a:lnTo>
                <a:lnTo>
                  <a:pt x="394969" y="24129"/>
                </a:lnTo>
                <a:lnTo>
                  <a:pt x="394969" y="25399"/>
                </a:lnTo>
                <a:lnTo>
                  <a:pt x="411479" y="25399"/>
                </a:lnTo>
                <a:lnTo>
                  <a:pt x="407669" y="21589"/>
                </a:lnTo>
                <a:close/>
              </a:path>
              <a:path w="425450" h="716279">
                <a:moveTo>
                  <a:pt x="73659" y="25399"/>
                </a:moveTo>
                <a:lnTo>
                  <a:pt x="30479" y="25399"/>
                </a:lnTo>
                <a:lnTo>
                  <a:pt x="27939" y="27939"/>
                </a:lnTo>
                <a:lnTo>
                  <a:pt x="71119" y="27939"/>
                </a:lnTo>
                <a:lnTo>
                  <a:pt x="73659" y="25399"/>
                </a:lnTo>
                <a:close/>
              </a:path>
              <a:path w="425450" h="716279">
                <a:moveTo>
                  <a:pt x="411479" y="25399"/>
                </a:moveTo>
                <a:lnTo>
                  <a:pt x="400049" y="25399"/>
                </a:lnTo>
                <a:lnTo>
                  <a:pt x="400049" y="26669"/>
                </a:lnTo>
                <a:lnTo>
                  <a:pt x="403859" y="26669"/>
                </a:lnTo>
                <a:lnTo>
                  <a:pt x="403859" y="27939"/>
                </a:lnTo>
                <a:lnTo>
                  <a:pt x="414019" y="27939"/>
                </a:lnTo>
                <a:lnTo>
                  <a:pt x="411479" y="25399"/>
                </a:lnTo>
                <a:close/>
              </a:path>
              <a:path w="425450" h="716279">
                <a:moveTo>
                  <a:pt x="71119" y="27939"/>
                </a:moveTo>
                <a:lnTo>
                  <a:pt x="27939" y="27939"/>
                </a:lnTo>
                <a:lnTo>
                  <a:pt x="24129" y="31749"/>
                </a:lnTo>
                <a:lnTo>
                  <a:pt x="67309" y="31749"/>
                </a:lnTo>
                <a:lnTo>
                  <a:pt x="71119" y="27939"/>
                </a:lnTo>
                <a:close/>
              </a:path>
              <a:path w="425450" h="716279">
                <a:moveTo>
                  <a:pt x="414019" y="27939"/>
                </a:moveTo>
                <a:lnTo>
                  <a:pt x="408939" y="27939"/>
                </a:lnTo>
                <a:lnTo>
                  <a:pt x="408939" y="29209"/>
                </a:lnTo>
                <a:lnTo>
                  <a:pt x="412749" y="29209"/>
                </a:lnTo>
                <a:lnTo>
                  <a:pt x="412749" y="30479"/>
                </a:lnTo>
                <a:lnTo>
                  <a:pt x="416559" y="30479"/>
                </a:lnTo>
                <a:lnTo>
                  <a:pt x="414019" y="27939"/>
                </a:lnTo>
                <a:close/>
              </a:path>
              <a:path w="425450" h="716279">
                <a:moveTo>
                  <a:pt x="62229" y="31749"/>
                </a:moveTo>
                <a:lnTo>
                  <a:pt x="24129" y="31749"/>
                </a:lnTo>
                <a:lnTo>
                  <a:pt x="21589" y="34289"/>
                </a:lnTo>
                <a:lnTo>
                  <a:pt x="55879" y="34289"/>
                </a:lnTo>
                <a:lnTo>
                  <a:pt x="55879" y="33019"/>
                </a:lnTo>
                <a:lnTo>
                  <a:pt x="62229" y="33019"/>
                </a:lnTo>
                <a:lnTo>
                  <a:pt x="62229" y="31749"/>
                </a:lnTo>
                <a:close/>
              </a:path>
              <a:path w="425450" h="716279">
                <a:moveTo>
                  <a:pt x="48259" y="34289"/>
                </a:moveTo>
                <a:lnTo>
                  <a:pt x="21589" y="34289"/>
                </a:lnTo>
                <a:lnTo>
                  <a:pt x="17779" y="38099"/>
                </a:lnTo>
                <a:lnTo>
                  <a:pt x="34289" y="38099"/>
                </a:lnTo>
                <a:lnTo>
                  <a:pt x="34289" y="36829"/>
                </a:lnTo>
                <a:lnTo>
                  <a:pt x="41909" y="36829"/>
                </a:lnTo>
                <a:lnTo>
                  <a:pt x="41909" y="35559"/>
                </a:lnTo>
                <a:lnTo>
                  <a:pt x="48259" y="35559"/>
                </a:lnTo>
                <a:lnTo>
                  <a:pt x="48259" y="34289"/>
                </a:lnTo>
                <a:close/>
              </a:path>
              <a:path w="425450" h="716279">
                <a:moveTo>
                  <a:pt x="27939" y="38099"/>
                </a:moveTo>
                <a:lnTo>
                  <a:pt x="17779" y="38099"/>
                </a:lnTo>
                <a:lnTo>
                  <a:pt x="15239" y="40639"/>
                </a:lnTo>
                <a:lnTo>
                  <a:pt x="20319" y="40639"/>
                </a:lnTo>
                <a:lnTo>
                  <a:pt x="20319" y="39369"/>
                </a:lnTo>
                <a:lnTo>
                  <a:pt x="27939" y="39369"/>
                </a:lnTo>
                <a:lnTo>
                  <a:pt x="27939" y="38099"/>
                </a:lnTo>
                <a:close/>
              </a:path>
              <a:path w="425450" h="716279">
                <a:moveTo>
                  <a:pt x="16509" y="40639"/>
                </a:moveTo>
                <a:lnTo>
                  <a:pt x="15239" y="40639"/>
                </a:lnTo>
                <a:lnTo>
                  <a:pt x="13969" y="41909"/>
                </a:lnTo>
                <a:lnTo>
                  <a:pt x="16509" y="41909"/>
                </a:lnTo>
                <a:lnTo>
                  <a:pt x="16509" y="40639"/>
                </a:lnTo>
                <a:close/>
              </a:path>
              <a:path w="425450" h="716279">
                <a:moveTo>
                  <a:pt x="82549" y="702309"/>
                </a:moveTo>
                <a:lnTo>
                  <a:pt x="39369" y="702309"/>
                </a:lnTo>
                <a:lnTo>
                  <a:pt x="43179" y="706119"/>
                </a:lnTo>
                <a:lnTo>
                  <a:pt x="86359" y="706119"/>
                </a:lnTo>
                <a:lnTo>
                  <a:pt x="82549" y="702309"/>
                </a:lnTo>
                <a:close/>
              </a:path>
              <a:path w="425450" h="716279">
                <a:moveTo>
                  <a:pt x="402589" y="702309"/>
                </a:moveTo>
                <a:lnTo>
                  <a:pt x="359409" y="702309"/>
                </a:lnTo>
                <a:lnTo>
                  <a:pt x="355599" y="706119"/>
                </a:lnTo>
                <a:lnTo>
                  <a:pt x="398779" y="706119"/>
                </a:lnTo>
                <a:lnTo>
                  <a:pt x="402589" y="702309"/>
                </a:lnTo>
                <a:close/>
              </a:path>
              <a:path w="425450" h="716279">
                <a:moveTo>
                  <a:pt x="80009" y="699769"/>
                </a:moveTo>
                <a:lnTo>
                  <a:pt x="36829" y="699769"/>
                </a:lnTo>
                <a:lnTo>
                  <a:pt x="38100" y="701039"/>
                </a:lnTo>
                <a:lnTo>
                  <a:pt x="81279" y="701039"/>
                </a:lnTo>
                <a:lnTo>
                  <a:pt x="80009" y="699769"/>
                </a:lnTo>
                <a:close/>
              </a:path>
              <a:path w="425450" h="716279">
                <a:moveTo>
                  <a:pt x="405129" y="699769"/>
                </a:moveTo>
                <a:lnTo>
                  <a:pt x="361950" y="699769"/>
                </a:lnTo>
                <a:lnTo>
                  <a:pt x="360679" y="701039"/>
                </a:lnTo>
                <a:lnTo>
                  <a:pt x="403859" y="701039"/>
                </a:lnTo>
                <a:lnTo>
                  <a:pt x="405129" y="699769"/>
                </a:lnTo>
                <a:close/>
              </a:path>
              <a:path w="425450" h="716279">
                <a:moveTo>
                  <a:pt x="76199" y="695959"/>
                </a:moveTo>
                <a:lnTo>
                  <a:pt x="33019" y="695959"/>
                </a:lnTo>
                <a:lnTo>
                  <a:pt x="35559" y="698499"/>
                </a:lnTo>
                <a:lnTo>
                  <a:pt x="78739" y="698499"/>
                </a:lnTo>
                <a:lnTo>
                  <a:pt x="76199" y="695959"/>
                </a:lnTo>
                <a:close/>
              </a:path>
              <a:path w="425450" h="716279">
                <a:moveTo>
                  <a:pt x="408939" y="695959"/>
                </a:moveTo>
                <a:lnTo>
                  <a:pt x="339089" y="695959"/>
                </a:lnTo>
                <a:lnTo>
                  <a:pt x="365759" y="696086"/>
                </a:lnTo>
                <a:lnTo>
                  <a:pt x="363219" y="698499"/>
                </a:lnTo>
                <a:lnTo>
                  <a:pt x="406399" y="698499"/>
                </a:lnTo>
                <a:lnTo>
                  <a:pt x="408939" y="695959"/>
                </a:lnTo>
                <a:close/>
              </a:path>
              <a:path w="425450" h="716279">
                <a:moveTo>
                  <a:pt x="73659" y="693419"/>
                </a:moveTo>
                <a:lnTo>
                  <a:pt x="30479" y="693419"/>
                </a:lnTo>
                <a:lnTo>
                  <a:pt x="31750" y="694689"/>
                </a:lnTo>
                <a:lnTo>
                  <a:pt x="74929" y="694689"/>
                </a:lnTo>
                <a:lnTo>
                  <a:pt x="73659" y="693419"/>
                </a:lnTo>
                <a:close/>
              </a:path>
              <a:path w="425450" h="716279">
                <a:moveTo>
                  <a:pt x="411479" y="693419"/>
                </a:moveTo>
                <a:lnTo>
                  <a:pt x="368299" y="693419"/>
                </a:lnTo>
                <a:lnTo>
                  <a:pt x="367029" y="694689"/>
                </a:lnTo>
                <a:lnTo>
                  <a:pt x="410209" y="694689"/>
                </a:lnTo>
                <a:lnTo>
                  <a:pt x="411479" y="693419"/>
                </a:lnTo>
                <a:close/>
              </a:path>
              <a:path w="425450" h="716279">
                <a:moveTo>
                  <a:pt x="69849" y="689609"/>
                </a:moveTo>
                <a:lnTo>
                  <a:pt x="26669" y="689609"/>
                </a:lnTo>
                <a:lnTo>
                  <a:pt x="29209" y="692149"/>
                </a:lnTo>
                <a:lnTo>
                  <a:pt x="72389" y="692149"/>
                </a:lnTo>
                <a:lnTo>
                  <a:pt x="69849" y="689609"/>
                </a:lnTo>
                <a:close/>
              </a:path>
              <a:path w="425450" h="716279">
                <a:moveTo>
                  <a:pt x="415289" y="689609"/>
                </a:moveTo>
                <a:lnTo>
                  <a:pt x="372109" y="689609"/>
                </a:lnTo>
                <a:lnTo>
                  <a:pt x="370839" y="691006"/>
                </a:lnTo>
                <a:lnTo>
                  <a:pt x="370839" y="692149"/>
                </a:lnTo>
                <a:lnTo>
                  <a:pt x="412749" y="692149"/>
                </a:lnTo>
                <a:lnTo>
                  <a:pt x="415289" y="689609"/>
                </a:lnTo>
                <a:close/>
              </a:path>
              <a:path w="425450" h="716279">
                <a:moveTo>
                  <a:pt x="383539" y="688339"/>
                </a:moveTo>
                <a:lnTo>
                  <a:pt x="377189" y="688339"/>
                </a:lnTo>
                <a:lnTo>
                  <a:pt x="377189" y="689609"/>
                </a:lnTo>
                <a:lnTo>
                  <a:pt x="383539" y="689609"/>
                </a:lnTo>
                <a:lnTo>
                  <a:pt x="383539" y="688339"/>
                </a:lnTo>
                <a:close/>
              </a:path>
              <a:path w="425450" h="716279">
                <a:moveTo>
                  <a:pt x="67309" y="687069"/>
                </a:moveTo>
                <a:lnTo>
                  <a:pt x="24129" y="687069"/>
                </a:lnTo>
                <a:lnTo>
                  <a:pt x="25400" y="688339"/>
                </a:lnTo>
                <a:lnTo>
                  <a:pt x="68579" y="688339"/>
                </a:lnTo>
                <a:lnTo>
                  <a:pt x="67309" y="687069"/>
                </a:lnTo>
                <a:close/>
              </a:path>
              <a:path w="425450" h="716279">
                <a:moveTo>
                  <a:pt x="417829" y="687069"/>
                </a:moveTo>
                <a:lnTo>
                  <a:pt x="383539" y="687069"/>
                </a:lnTo>
                <a:lnTo>
                  <a:pt x="383539" y="688339"/>
                </a:lnTo>
                <a:lnTo>
                  <a:pt x="416559" y="688339"/>
                </a:lnTo>
                <a:lnTo>
                  <a:pt x="417829" y="687069"/>
                </a:lnTo>
                <a:close/>
              </a:path>
              <a:path w="425450" h="716279">
                <a:moveTo>
                  <a:pt x="396239" y="685799"/>
                </a:moveTo>
                <a:lnTo>
                  <a:pt x="389889" y="685799"/>
                </a:lnTo>
                <a:lnTo>
                  <a:pt x="389889" y="687069"/>
                </a:lnTo>
                <a:lnTo>
                  <a:pt x="396239" y="687069"/>
                </a:lnTo>
                <a:lnTo>
                  <a:pt x="396239" y="685799"/>
                </a:lnTo>
                <a:close/>
              </a:path>
              <a:path w="425450" h="716279">
                <a:moveTo>
                  <a:pt x="63499" y="683259"/>
                </a:moveTo>
                <a:lnTo>
                  <a:pt x="20319" y="683259"/>
                </a:lnTo>
                <a:lnTo>
                  <a:pt x="22859" y="685799"/>
                </a:lnTo>
                <a:lnTo>
                  <a:pt x="66039" y="685799"/>
                </a:lnTo>
                <a:lnTo>
                  <a:pt x="63499" y="683259"/>
                </a:lnTo>
                <a:close/>
              </a:path>
              <a:path w="425450" h="716279">
                <a:moveTo>
                  <a:pt x="402589" y="683259"/>
                </a:moveTo>
                <a:lnTo>
                  <a:pt x="402589" y="685799"/>
                </a:lnTo>
                <a:lnTo>
                  <a:pt x="419099" y="685799"/>
                </a:lnTo>
                <a:lnTo>
                  <a:pt x="421639" y="683386"/>
                </a:lnTo>
                <a:lnTo>
                  <a:pt x="402589" y="683259"/>
                </a:lnTo>
                <a:close/>
              </a:path>
              <a:path w="425450" h="716279">
                <a:moveTo>
                  <a:pt x="415289" y="681989"/>
                </a:moveTo>
                <a:lnTo>
                  <a:pt x="408939" y="681989"/>
                </a:lnTo>
                <a:lnTo>
                  <a:pt x="408939" y="683259"/>
                </a:lnTo>
                <a:lnTo>
                  <a:pt x="415289" y="683259"/>
                </a:lnTo>
                <a:lnTo>
                  <a:pt x="415289" y="681989"/>
                </a:lnTo>
                <a:close/>
              </a:path>
              <a:path w="425450" h="716279">
                <a:moveTo>
                  <a:pt x="60959" y="680719"/>
                </a:moveTo>
                <a:lnTo>
                  <a:pt x="17779" y="680719"/>
                </a:lnTo>
                <a:lnTo>
                  <a:pt x="19050" y="681989"/>
                </a:lnTo>
                <a:lnTo>
                  <a:pt x="62229" y="681989"/>
                </a:lnTo>
                <a:lnTo>
                  <a:pt x="60959" y="680719"/>
                </a:lnTo>
                <a:close/>
              </a:path>
              <a:path w="425450" h="716279">
                <a:moveTo>
                  <a:pt x="415289" y="680719"/>
                </a:moveTo>
                <a:lnTo>
                  <a:pt x="415289" y="681989"/>
                </a:lnTo>
                <a:lnTo>
                  <a:pt x="422909" y="681989"/>
                </a:lnTo>
                <a:lnTo>
                  <a:pt x="424179" y="680846"/>
                </a:lnTo>
                <a:lnTo>
                  <a:pt x="415289" y="680719"/>
                </a:lnTo>
                <a:close/>
              </a:path>
              <a:path w="425450" h="716279">
                <a:moveTo>
                  <a:pt x="425449" y="679449"/>
                </a:moveTo>
                <a:lnTo>
                  <a:pt x="421639" y="679449"/>
                </a:lnTo>
                <a:lnTo>
                  <a:pt x="421639" y="680719"/>
                </a:lnTo>
                <a:lnTo>
                  <a:pt x="424179" y="680719"/>
                </a:lnTo>
                <a:lnTo>
                  <a:pt x="425449" y="679449"/>
                </a:lnTo>
                <a:close/>
              </a:path>
              <a:path w="425450" h="716279">
                <a:moveTo>
                  <a:pt x="55879" y="675639"/>
                </a:moveTo>
                <a:lnTo>
                  <a:pt x="54609" y="675639"/>
                </a:lnTo>
                <a:lnTo>
                  <a:pt x="54609" y="676909"/>
                </a:lnTo>
                <a:lnTo>
                  <a:pt x="13969" y="676909"/>
                </a:lnTo>
                <a:lnTo>
                  <a:pt x="16509" y="679449"/>
                </a:lnTo>
                <a:lnTo>
                  <a:pt x="59689" y="679449"/>
                </a:lnTo>
                <a:lnTo>
                  <a:pt x="55879" y="675639"/>
                </a:lnTo>
                <a:close/>
              </a:path>
              <a:path w="425450" h="716279">
                <a:moveTo>
                  <a:pt x="54609" y="674369"/>
                </a:moveTo>
                <a:lnTo>
                  <a:pt x="11429" y="674369"/>
                </a:lnTo>
                <a:lnTo>
                  <a:pt x="12700" y="675639"/>
                </a:lnTo>
                <a:lnTo>
                  <a:pt x="54609" y="675639"/>
                </a:lnTo>
                <a:lnTo>
                  <a:pt x="54609" y="674369"/>
                </a:lnTo>
                <a:close/>
              </a:path>
              <a:path w="425450" h="716279">
                <a:moveTo>
                  <a:pt x="46989" y="673099"/>
                </a:moveTo>
                <a:lnTo>
                  <a:pt x="40639" y="673099"/>
                </a:lnTo>
                <a:lnTo>
                  <a:pt x="40639" y="674369"/>
                </a:lnTo>
                <a:lnTo>
                  <a:pt x="46989" y="674369"/>
                </a:lnTo>
                <a:lnTo>
                  <a:pt x="46989" y="673099"/>
                </a:lnTo>
                <a:close/>
              </a:path>
              <a:path w="425450" h="716279">
                <a:moveTo>
                  <a:pt x="33019" y="670559"/>
                </a:moveTo>
                <a:lnTo>
                  <a:pt x="7619" y="670559"/>
                </a:lnTo>
                <a:lnTo>
                  <a:pt x="10159" y="673099"/>
                </a:lnTo>
                <a:lnTo>
                  <a:pt x="33019" y="673099"/>
                </a:lnTo>
                <a:lnTo>
                  <a:pt x="33019" y="670559"/>
                </a:lnTo>
                <a:close/>
              </a:path>
              <a:path w="425450" h="716279">
                <a:moveTo>
                  <a:pt x="26669" y="669289"/>
                </a:moveTo>
                <a:lnTo>
                  <a:pt x="16509" y="669289"/>
                </a:lnTo>
                <a:lnTo>
                  <a:pt x="16509" y="670559"/>
                </a:lnTo>
                <a:lnTo>
                  <a:pt x="26669" y="670559"/>
                </a:lnTo>
                <a:lnTo>
                  <a:pt x="26669" y="669289"/>
                </a:lnTo>
                <a:close/>
              </a:path>
              <a:path w="425450" h="716279">
                <a:moveTo>
                  <a:pt x="16509" y="668019"/>
                </a:moveTo>
                <a:lnTo>
                  <a:pt x="5079" y="668146"/>
                </a:lnTo>
                <a:lnTo>
                  <a:pt x="6350" y="669289"/>
                </a:lnTo>
                <a:lnTo>
                  <a:pt x="16509" y="669289"/>
                </a:lnTo>
                <a:lnTo>
                  <a:pt x="16509" y="668019"/>
                </a:lnTo>
                <a:close/>
              </a:path>
              <a:path w="425450" h="716279">
                <a:moveTo>
                  <a:pt x="13969" y="666749"/>
                </a:moveTo>
                <a:lnTo>
                  <a:pt x="8889" y="666749"/>
                </a:lnTo>
                <a:lnTo>
                  <a:pt x="8889" y="668019"/>
                </a:lnTo>
                <a:lnTo>
                  <a:pt x="13969" y="668019"/>
                </a:lnTo>
                <a:lnTo>
                  <a:pt x="13969" y="666749"/>
                </a:lnTo>
                <a:close/>
              </a:path>
              <a:path w="425450" h="716279">
                <a:moveTo>
                  <a:pt x="5079" y="664209"/>
                </a:moveTo>
                <a:lnTo>
                  <a:pt x="1269" y="664209"/>
                </a:lnTo>
                <a:lnTo>
                  <a:pt x="3809" y="666749"/>
                </a:lnTo>
                <a:lnTo>
                  <a:pt x="5079" y="666749"/>
                </a:lnTo>
                <a:lnTo>
                  <a:pt x="5079" y="664209"/>
                </a:lnTo>
                <a:close/>
              </a:path>
              <a:path w="425450" h="716279">
                <a:moveTo>
                  <a:pt x="1269" y="662939"/>
                </a:moveTo>
                <a:lnTo>
                  <a:pt x="0" y="662939"/>
                </a:lnTo>
                <a:lnTo>
                  <a:pt x="1269" y="664209"/>
                </a:lnTo>
                <a:lnTo>
                  <a:pt x="1269" y="662939"/>
                </a:lnTo>
                <a:close/>
              </a:path>
              <a:path w="425450" h="716279">
                <a:moveTo>
                  <a:pt x="346709" y="715009"/>
                </a:moveTo>
                <a:lnTo>
                  <a:pt x="345439" y="716279"/>
                </a:lnTo>
                <a:lnTo>
                  <a:pt x="346709" y="716279"/>
                </a:lnTo>
                <a:lnTo>
                  <a:pt x="346709" y="715009"/>
                </a:lnTo>
                <a:close/>
              </a:path>
              <a:path w="425450" h="716279">
                <a:moveTo>
                  <a:pt x="86359" y="706119"/>
                </a:moveTo>
                <a:lnTo>
                  <a:pt x="46989" y="706119"/>
                </a:lnTo>
                <a:lnTo>
                  <a:pt x="46989" y="707389"/>
                </a:lnTo>
                <a:lnTo>
                  <a:pt x="54609" y="707389"/>
                </a:lnTo>
                <a:lnTo>
                  <a:pt x="54609" y="708659"/>
                </a:lnTo>
                <a:lnTo>
                  <a:pt x="62229" y="708659"/>
                </a:lnTo>
                <a:lnTo>
                  <a:pt x="62229" y="709929"/>
                </a:lnTo>
                <a:lnTo>
                  <a:pt x="69849" y="709929"/>
                </a:lnTo>
                <a:lnTo>
                  <a:pt x="69849" y="711199"/>
                </a:lnTo>
                <a:lnTo>
                  <a:pt x="77469" y="711199"/>
                </a:lnTo>
                <a:lnTo>
                  <a:pt x="77469" y="712469"/>
                </a:lnTo>
                <a:lnTo>
                  <a:pt x="85089" y="712469"/>
                </a:lnTo>
                <a:lnTo>
                  <a:pt x="85089" y="713739"/>
                </a:lnTo>
                <a:lnTo>
                  <a:pt x="92709" y="713739"/>
                </a:lnTo>
                <a:lnTo>
                  <a:pt x="92709" y="715009"/>
                </a:lnTo>
                <a:lnTo>
                  <a:pt x="95249" y="715009"/>
                </a:lnTo>
                <a:lnTo>
                  <a:pt x="86359" y="706119"/>
                </a:lnTo>
                <a:close/>
              </a:path>
              <a:path w="425450" h="716279">
                <a:moveTo>
                  <a:pt x="398779" y="706119"/>
                </a:moveTo>
                <a:lnTo>
                  <a:pt x="355600" y="706119"/>
                </a:lnTo>
                <a:lnTo>
                  <a:pt x="346709" y="715009"/>
                </a:lnTo>
                <a:lnTo>
                  <a:pt x="359409" y="715009"/>
                </a:lnTo>
                <a:lnTo>
                  <a:pt x="359409" y="713739"/>
                </a:lnTo>
                <a:lnTo>
                  <a:pt x="370839" y="713739"/>
                </a:lnTo>
                <a:lnTo>
                  <a:pt x="370839" y="712469"/>
                </a:lnTo>
                <a:lnTo>
                  <a:pt x="383539" y="712469"/>
                </a:lnTo>
                <a:lnTo>
                  <a:pt x="383539" y="711199"/>
                </a:lnTo>
                <a:lnTo>
                  <a:pt x="393699" y="711199"/>
                </a:lnTo>
                <a:lnTo>
                  <a:pt x="398779" y="706119"/>
                </a:lnTo>
                <a:close/>
              </a:path>
            </a:pathLst>
          </a:custGeom>
          <a:solidFill>
            <a:srgbClr val="0082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bk object 1100"/>
          <p:cNvSpPr/>
          <p:nvPr/>
        </p:nvSpPr>
        <p:spPr>
          <a:xfrm>
            <a:off x="6097270" y="5948679"/>
            <a:ext cx="316230" cy="722630"/>
          </a:xfrm>
          <a:custGeom>
            <a:avLst/>
            <a:gdLst/>
            <a:ahLst/>
            <a:cxnLst/>
            <a:rect l="l" t="t" r="r" b="b"/>
            <a:pathLst>
              <a:path w="316229" h="722629">
                <a:moveTo>
                  <a:pt x="255270" y="0"/>
                </a:moveTo>
                <a:lnTo>
                  <a:pt x="240029" y="0"/>
                </a:lnTo>
                <a:lnTo>
                  <a:pt x="242569" y="2540"/>
                </a:lnTo>
                <a:lnTo>
                  <a:pt x="276860" y="2540"/>
                </a:lnTo>
                <a:lnTo>
                  <a:pt x="276860" y="1270"/>
                </a:lnTo>
                <a:lnTo>
                  <a:pt x="255270" y="1270"/>
                </a:lnTo>
                <a:lnTo>
                  <a:pt x="255270" y="0"/>
                </a:lnTo>
                <a:close/>
              </a:path>
              <a:path w="316229" h="722629">
                <a:moveTo>
                  <a:pt x="86360" y="3810"/>
                </a:moveTo>
                <a:lnTo>
                  <a:pt x="81279" y="3810"/>
                </a:lnTo>
                <a:lnTo>
                  <a:pt x="81279" y="5080"/>
                </a:lnTo>
                <a:lnTo>
                  <a:pt x="85089" y="5080"/>
                </a:lnTo>
                <a:lnTo>
                  <a:pt x="86360" y="3810"/>
                </a:lnTo>
                <a:close/>
              </a:path>
              <a:path w="316229" h="722629">
                <a:moveTo>
                  <a:pt x="287020" y="2540"/>
                </a:moveTo>
                <a:lnTo>
                  <a:pt x="242570" y="2540"/>
                </a:lnTo>
                <a:lnTo>
                  <a:pt x="245110" y="5080"/>
                </a:lnTo>
                <a:lnTo>
                  <a:pt x="289560" y="5080"/>
                </a:lnTo>
                <a:lnTo>
                  <a:pt x="287020" y="2540"/>
                </a:lnTo>
                <a:close/>
              </a:path>
              <a:path w="316229" h="722629">
                <a:moveTo>
                  <a:pt x="85089" y="5080"/>
                </a:moveTo>
                <a:lnTo>
                  <a:pt x="55879" y="5080"/>
                </a:lnTo>
                <a:lnTo>
                  <a:pt x="55879" y="6350"/>
                </a:lnTo>
                <a:lnTo>
                  <a:pt x="50800" y="6350"/>
                </a:lnTo>
                <a:lnTo>
                  <a:pt x="50800" y="7620"/>
                </a:lnTo>
                <a:lnTo>
                  <a:pt x="43179" y="7620"/>
                </a:lnTo>
                <a:lnTo>
                  <a:pt x="43179" y="8890"/>
                </a:lnTo>
                <a:lnTo>
                  <a:pt x="81279" y="8890"/>
                </a:lnTo>
                <a:lnTo>
                  <a:pt x="85089" y="5080"/>
                </a:lnTo>
                <a:close/>
              </a:path>
              <a:path w="316229" h="722629">
                <a:moveTo>
                  <a:pt x="289560" y="5080"/>
                </a:moveTo>
                <a:lnTo>
                  <a:pt x="245110" y="5080"/>
                </a:lnTo>
                <a:lnTo>
                  <a:pt x="248919" y="8890"/>
                </a:lnTo>
                <a:lnTo>
                  <a:pt x="293369" y="8890"/>
                </a:lnTo>
                <a:lnTo>
                  <a:pt x="289560" y="5080"/>
                </a:lnTo>
                <a:close/>
              </a:path>
              <a:path w="316229" h="722629">
                <a:moveTo>
                  <a:pt x="81279" y="8890"/>
                </a:moveTo>
                <a:lnTo>
                  <a:pt x="36829" y="8890"/>
                </a:lnTo>
                <a:lnTo>
                  <a:pt x="34289" y="11430"/>
                </a:lnTo>
                <a:lnTo>
                  <a:pt x="78739" y="11430"/>
                </a:lnTo>
                <a:lnTo>
                  <a:pt x="81279" y="8890"/>
                </a:lnTo>
                <a:close/>
              </a:path>
              <a:path w="316229" h="722629">
                <a:moveTo>
                  <a:pt x="293370" y="8890"/>
                </a:moveTo>
                <a:lnTo>
                  <a:pt x="248920" y="8890"/>
                </a:lnTo>
                <a:lnTo>
                  <a:pt x="251460" y="11430"/>
                </a:lnTo>
                <a:lnTo>
                  <a:pt x="295910" y="11430"/>
                </a:lnTo>
                <a:lnTo>
                  <a:pt x="293370" y="8890"/>
                </a:lnTo>
                <a:close/>
              </a:path>
              <a:path w="316229" h="722629">
                <a:moveTo>
                  <a:pt x="78739" y="11430"/>
                </a:moveTo>
                <a:lnTo>
                  <a:pt x="34289" y="11430"/>
                </a:lnTo>
                <a:lnTo>
                  <a:pt x="30479" y="15240"/>
                </a:lnTo>
                <a:lnTo>
                  <a:pt x="74929" y="15240"/>
                </a:lnTo>
                <a:lnTo>
                  <a:pt x="78739" y="11430"/>
                </a:lnTo>
                <a:close/>
              </a:path>
              <a:path w="316229" h="722629">
                <a:moveTo>
                  <a:pt x="295910" y="11430"/>
                </a:moveTo>
                <a:lnTo>
                  <a:pt x="251460" y="11430"/>
                </a:lnTo>
                <a:lnTo>
                  <a:pt x="255269" y="15240"/>
                </a:lnTo>
                <a:lnTo>
                  <a:pt x="299719" y="15240"/>
                </a:lnTo>
                <a:lnTo>
                  <a:pt x="295910" y="11430"/>
                </a:lnTo>
                <a:close/>
              </a:path>
              <a:path w="316229" h="722629">
                <a:moveTo>
                  <a:pt x="74929" y="15240"/>
                </a:moveTo>
                <a:lnTo>
                  <a:pt x="30479" y="15240"/>
                </a:lnTo>
                <a:lnTo>
                  <a:pt x="27939" y="17780"/>
                </a:lnTo>
                <a:lnTo>
                  <a:pt x="72389" y="17780"/>
                </a:lnTo>
                <a:lnTo>
                  <a:pt x="74929" y="15240"/>
                </a:lnTo>
                <a:close/>
              </a:path>
              <a:path w="316229" h="722629">
                <a:moveTo>
                  <a:pt x="299720" y="15240"/>
                </a:moveTo>
                <a:lnTo>
                  <a:pt x="255270" y="15240"/>
                </a:lnTo>
                <a:lnTo>
                  <a:pt x="257810" y="17780"/>
                </a:lnTo>
                <a:lnTo>
                  <a:pt x="302260" y="17780"/>
                </a:lnTo>
                <a:lnTo>
                  <a:pt x="299720" y="15240"/>
                </a:lnTo>
                <a:close/>
              </a:path>
              <a:path w="316229" h="722629">
                <a:moveTo>
                  <a:pt x="72389" y="17780"/>
                </a:moveTo>
                <a:lnTo>
                  <a:pt x="27939" y="17780"/>
                </a:lnTo>
                <a:lnTo>
                  <a:pt x="24129" y="21590"/>
                </a:lnTo>
                <a:lnTo>
                  <a:pt x="68579" y="21590"/>
                </a:lnTo>
                <a:lnTo>
                  <a:pt x="72389" y="17780"/>
                </a:lnTo>
                <a:close/>
              </a:path>
              <a:path w="316229" h="722629">
                <a:moveTo>
                  <a:pt x="302260" y="17780"/>
                </a:moveTo>
                <a:lnTo>
                  <a:pt x="257810" y="17780"/>
                </a:lnTo>
                <a:lnTo>
                  <a:pt x="261619" y="21590"/>
                </a:lnTo>
                <a:lnTo>
                  <a:pt x="306069" y="21590"/>
                </a:lnTo>
                <a:lnTo>
                  <a:pt x="302260" y="17780"/>
                </a:lnTo>
                <a:close/>
              </a:path>
              <a:path w="316229" h="722629">
                <a:moveTo>
                  <a:pt x="68579" y="21590"/>
                </a:moveTo>
                <a:lnTo>
                  <a:pt x="24129" y="21590"/>
                </a:lnTo>
                <a:lnTo>
                  <a:pt x="21589" y="24130"/>
                </a:lnTo>
                <a:lnTo>
                  <a:pt x="66039" y="24130"/>
                </a:lnTo>
                <a:lnTo>
                  <a:pt x="68579" y="21590"/>
                </a:lnTo>
                <a:close/>
              </a:path>
              <a:path w="316229" h="722629">
                <a:moveTo>
                  <a:pt x="306070" y="21590"/>
                </a:moveTo>
                <a:lnTo>
                  <a:pt x="276859" y="21590"/>
                </a:lnTo>
                <a:lnTo>
                  <a:pt x="276859" y="22860"/>
                </a:lnTo>
                <a:lnTo>
                  <a:pt x="299719" y="22860"/>
                </a:lnTo>
                <a:lnTo>
                  <a:pt x="299719" y="24130"/>
                </a:lnTo>
                <a:lnTo>
                  <a:pt x="308610" y="24130"/>
                </a:lnTo>
                <a:lnTo>
                  <a:pt x="306070" y="21590"/>
                </a:lnTo>
                <a:close/>
              </a:path>
              <a:path w="316229" h="722629">
                <a:moveTo>
                  <a:pt x="66039" y="24130"/>
                </a:moveTo>
                <a:lnTo>
                  <a:pt x="21589" y="24130"/>
                </a:lnTo>
                <a:lnTo>
                  <a:pt x="17779" y="27940"/>
                </a:lnTo>
                <a:lnTo>
                  <a:pt x="49529" y="27940"/>
                </a:lnTo>
                <a:lnTo>
                  <a:pt x="49529" y="26670"/>
                </a:lnTo>
                <a:lnTo>
                  <a:pt x="55879" y="26670"/>
                </a:lnTo>
                <a:lnTo>
                  <a:pt x="55879" y="25400"/>
                </a:lnTo>
                <a:lnTo>
                  <a:pt x="64769" y="25400"/>
                </a:lnTo>
                <a:lnTo>
                  <a:pt x="66039" y="24130"/>
                </a:lnTo>
                <a:close/>
              </a:path>
              <a:path w="316229" h="722629">
                <a:moveTo>
                  <a:pt x="41910" y="27940"/>
                </a:moveTo>
                <a:lnTo>
                  <a:pt x="17779" y="27940"/>
                </a:lnTo>
                <a:lnTo>
                  <a:pt x="15239" y="30480"/>
                </a:lnTo>
                <a:lnTo>
                  <a:pt x="35560" y="30480"/>
                </a:lnTo>
                <a:lnTo>
                  <a:pt x="35560" y="29210"/>
                </a:lnTo>
                <a:lnTo>
                  <a:pt x="41910" y="29210"/>
                </a:lnTo>
                <a:lnTo>
                  <a:pt x="41910" y="27940"/>
                </a:lnTo>
                <a:close/>
              </a:path>
              <a:path w="316229" h="722629">
                <a:moveTo>
                  <a:pt x="27939" y="30480"/>
                </a:moveTo>
                <a:lnTo>
                  <a:pt x="15239" y="30480"/>
                </a:lnTo>
                <a:lnTo>
                  <a:pt x="11429" y="34290"/>
                </a:lnTo>
                <a:lnTo>
                  <a:pt x="13969" y="34290"/>
                </a:lnTo>
                <a:lnTo>
                  <a:pt x="13969" y="33020"/>
                </a:lnTo>
                <a:lnTo>
                  <a:pt x="21589" y="33020"/>
                </a:lnTo>
                <a:lnTo>
                  <a:pt x="21589" y="31750"/>
                </a:lnTo>
                <a:lnTo>
                  <a:pt x="27939" y="31750"/>
                </a:lnTo>
                <a:lnTo>
                  <a:pt x="27939" y="30480"/>
                </a:lnTo>
                <a:close/>
              </a:path>
              <a:path w="316229" h="722629">
                <a:moveTo>
                  <a:pt x="71120" y="704850"/>
                </a:moveTo>
                <a:lnTo>
                  <a:pt x="26669" y="704850"/>
                </a:lnTo>
                <a:lnTo>
                  <a:pt x="39369" y="717550"/>
                </a:lnTo>
                <a:lnTo>
                  <a:pt x="44450" y="717550"/>
                </a:lnTo>
                <a:lnTo>
                  <a:pt x="44450" y="718820"/>
                </a:lnTo>
                <a:lnTo>
                  <a:pt x="55879" y="718820"/>
                </a:lnTo>
                <a:lnTo>
                  <a:pt x="55879" y="720090"/>
                </a:lnTo>
                <a:lnTo>
                  <a:pt x="64769" y="720090"/>
                </a:lnTo>
                <a:lnTo>
                  <a:pt x="64769" y="721360"/>
                </a:lnTo>
                <a:lnTo>
                  <a:pt x="82550" y="721360"/>
                </a:lnTo>
                <a:lnTo>
                  <a:pt x="82550" y="722630"/>
                </a:lnTo>
                <a:lnTo>
                  <a:pt x="88900" y="722630"/>
                </a:lnTo>
                <a:lnTo>
                  <a:pt x="71120" y="704850"/>
                </a:lnTo>
                <a:close/>
              </a:path>
              <a:path w="316229" h="722629">
                <a:moveTo>
                  <a:pt x="303529" y="704850"/>
                </a:moveTo>
                <a:lnTo>
                  <a:pt x="259079" y="704850"/>
                </a:lnTo>
                <a:lnTo>
                  <a:pt x="241300" y="722630"/>
                </a:lnTo>
                <a:lnTo>
                  <a:pt x="247650" y="722630"/>
                </a:lnTo>
                <a:lnTo>
                  <a:pt x="247650" y="721360"/>
                </a:lnTo>
                <a:lnTo>
                  <a:pt x="262889" y="721360"/>
                </a:lnTo>
                <a:lnTo>
                  <a:pt x="262889" y="720090"/>
                </a:lnTo>
                <a:lnTo>
                  <a:pt x="284479" y="720090"/>
                </a:lnTo>
                <a:lnTo>
                  <a:pt x="284479" y="718820"/>
                </a:lnTo>
                <a:lnTo>
                  <a:pt x="289559" y="718820"/>
                </a:lnTo>
                <a:lnTo>
                  <a:pt x="303529" y="704850"/>
                </a:lnTo>
                <a:close/>
              </a:path>
              <a:path w="316229" h="722629">
                <a:moveTo>
                  <a:pt x="68579" y="702310"/>
                </a:moveTo>
                <a:lnTo>
                  <a:pt x="24129" y="702310"/>
                </a:lnTo>
                <a:lnTo>
                  <a:pt x="25400" y="703580"/>
                </a:lnTo>
                <a:lnTo>
                  <a:pt x="69850" y="703580"/>
                </a:lnTo>
                <a:lnTo>
                  <a:pt x="68579" y="702310"/>
                </a:lnTo>
                <a:close/>
              </a:path>
              <a:path w="316229" h="722629">
                <a:moveTo>
                  <a:pt x="274319" y="701040"/>
                </a:moveTo>
                <a:lnTo>
                  <a:pt x="262889" y="701040"/>
                </a:lnTo>
                <a:lnTo>
                  <a:pt x="260350" y="703580"/>
                </a:lnTo>
                <a:lnTo>
                  <a:pt x="304800" y="703580"/>
                </a:lnTo>
                <a:lnTo>
                  <a:pt x="306070" y="702310"/>
                </a:lnTo>
                <a:lnTo>
                  <a:pt x="274319" y="702310"/>
                </a:lnTo>
                <a:lnTo>
                  <a:pt x="274319" y="701040"/>
                </a:lnTo>
                <a:close/>
              </a:path>
              <a:path w="316229" h="722629">
                <a:moveTo>
                  <a:pt x="64769" y="698500"/>
                </a:moveTo>
                <a:lnTo>
                  <a:pt x="20319" y="698500"/>
                </a:lnTo>
                <a:lnTo>
                  <a:pt x="22860" y="701040"/>
                </a:lnTo>
                <a:lnTo>
                  <a:pt x="67310" y="701040"/>
                </a:lnTo>
                <a:lnTo>
                  <a:pt x="64769" y="698500"/>
                </a:lnTo>
                <a:close/>
              </a:path>
              <a:path w="316229" h="722629">
                <a:moveTo>
                  <a:pt x="309879" y="698500"/>
                </a:moveTo>
                <a:lnTo>
                  <a:pt x="283209" y="698500"/>
                </a:lnTo>
                <a:lnTo>
                  <a:pt x="283209" y="701040"/>
                </a:lnTo>
                <a:lnTo>
                  <a:pt x="307339" y="701040"/>
                </a:lnTo>
                <a:lnTo>
                  <a:pt x="309879" y="698500"/>
                </a:lnTo>
                <a:close/>
              </a:path>
              <a:path w="316229" h="722629">
                <a:moveTo>
                  <a:pt x="295909" y="697230"/>
                </a:moveTo>
                <a:lnTo>
                  <a:pt x="289559" y="697230"/>
                </a:lnTo>
                <a:lnTo>
                  <a:pt x="289559" y="698500"/>
                </a:lnTo>
                <a:lnTo>
                  <a:pt x="295910" y="698500"/>
                </a:lnTo>
                <a:lnTo>
                  <a:pt x="295909" y="697230"/>
                </a:lnTo>
                <a:close/>
              </a:path>
              <a:path w="316229" h="722629">
                <a:moveTo>
                  <a:pt x="62229" y="695960"/>
                </a:moveTo>
                <a:lnTo>
                  <a:pt x="17779" y="695960"/>
                </a:lnTo>
                <a:lnTo>
                  <a:pt x="19050" y="697230"/>
                </a:lnTo>
                <a:lnTo>
                  <a:pt x="63500" y="697230"/>
                </a:lnTo>
                <a:lnTo>
                  <a:pt x="62229" y="695960"/>
                </a:lnTo>
                <a:close/>
              </a:path>
              <a:path w="316229" h="722629">
                <a:moveTo>
                  <a:pt x="312419" y="695960"/>
                </a:moveTo>
                <a:lnTo>
                  <a:pt x="295909" y="695960"/>
                </a:lnTo>
                <a:lnTo>
                  <a:pt x="295909" y="697230"/>
                </a:lnTo>
                <a:lnTo>
                  <a:pt x="311150" y="697230"/>
                </a:lnTo>
                <a:lnTo>
                  <a:pt x="312419" y="695960"/>
                </a:lnTo>
                <a:close/>
              </a:path>
              <a:path w="316229" h="722629">
                <a:moveTo>
                  <a:pt x="308609" y="694690"/>
                </a:moveTo>
                <a:lnTo>
                  <a:pt x="302259" y="694690"/>
                </a:lnTo>
                <a:lnTo>
                  <a:pt x="302259" y="695960"/>
                </a:lnTo>
                <a:lnTo>
                  <a:pt x="308609" y="695960"/>
                </a:lnTo>
                <a:lnTo>
                  <a:pt x="308609" y="694690"/>
                </a:lnTo>
                <a:close/>
              </a:path>
              <a:path w="316229" h="722629">
                <a:moveTo>
                  <a:pt x="58419" y="692150"/>
                </a:moveTo>
                <a:lnTo>
                  <a:pt x="13969" y="692150"/>
                </a:lnTo>
                <a:lnTo>
                  <a:pt x="16510" y="694690"/>
                </a:lnTo>
                <a:lnTo>
                  <a:pt x="60960" y="694690"/>
                </a:lnTo>
                <a:lnTo>
                  <a:pt x="58419" y="692150"/>
                </a:lnTo>
                <a:close/>
              </a:path>
              <a:path w="316229" h="722629">
                <a:moveTo>
                  <a:pt x="54609" y="688340"/>
                </a:moveTo>
                <a:lnTo>
                  <a:pt x="54609" y="689610"/>
                </a:lnTo>
                <a:lnTo>
                  <a:pt x="11429" y="689610"/>
                </a:lnTo>
                <a:lnTo>
                  <a:pt x="12700" y="690880"/>
                </a:lnTo>
                <a:lnTo>
                  <a:pt x="57150" y="690880"/>
                </a:lnTo>
                <a:lnTo>
                  <a:pt x="54609" y="688340"/>
                </a:lnTo>
                <a:close/>
              </a:path>
              <a:path w="316229" h="722629">
                <a:moveTo>
                  <a:pt x="48260" y="685800"/>
                </a:moveTo>
                <a:lnTo>
                  <a:pt x="7619" y="685800"/>
                </a:lnTo>
                <a:lnTo>
                  <a:pt x="10160" y="688340"/>
                </a:lnTo>
                <a:lnTo>
                  <a:pt x="48260" y="688340"/>
                </a:lnTo>
                <a:lnTo>
                  <a:pt x="48260" y="685800"/>
                </a:lnTo>
                <a:close/>
              </a:path>
              <a:path w="316229" h="722629">
                <a:moveTo>
                  <a:pt x="40639" y="684530"/>
                </a:moveTo>
                <a:lnTo>
                  <a:pt x="34289" y="684530"/>
                </a:lnTo>
                <a:lnTo>
                  <a:pt x="34289" y="685800"/>
                </a:lnTo>
                <a:lnTo>
                  <a:pt x="40639" y="685800"/>
                </a:lnTo>
                <a:lnTo>
                  <a:pt x="40639" y="684530"/>
                </a:lnTo>
                <a:close/>
              </a:path>
              <a:path w="316229" h="722629">
                <a:moveTo>
                  <a:pt x="34289" y="683260"/>
                </a:moveTo>
                <a:lnTo>
                  <a:pt x="5079" y="683260"/>
                </a:lnTo>
                <a:lnTo>
                  <a:pt x="6350" y="684530"/>
                </a:lnTo>
                <a:lnTo>
                  <a:pt x="34289" y="684530"/>
                </a:lnTo>
                <a:lnTo>
                  <a:pt x="34289" y="683260"/>
                </a:lnTo>
                <a:close/>
              </a:path>
              <a:path w="316229" h="722629">
                <a:moveTo>
                  <a:pt x="26669" y="681990"/>
                </a:moveTo>
                <a:lnTo>
                  <a:pt x="20319" y="681990"/>
                </a:lnTo>
                <a:lnTo>
                  <a:pt x="20319" y="683260"/>
                </a:lnTo>
                <a:lnTo>
                  <a:pt x="26669" y="683260"/>
                </a:lnTo>
                <a:lnTo>
                  <a:pt x="26669" y="681990"/>
                </a:lnTo>
                <a:close/>
              </a:path>
              <a:path w="316229" h="722629">
                <a:moveTo>
                  <a:pt x="5079" y="678180"/>
                </a:moveTo>
                <a:lnTo>
                  <a:pt x="0" y="678180"/>
                </a:lnTo>
                <a:lnTo>
                  <a:pt x="3810" y="681990"/>
                </a:lnTo>
                <a:lnTo>
                  <a:pt x="12699" y="681990"/>
                </a:lnTo>
                <a:lnTo>
                  <a:pt x="12699" y="679450"/>
                </a:lnTo>
                <a:lnTo>
                  <a:pt x="5079" y="679450"/>
                </a:lnTo>
                <a:lnTo>
                  <a:pt x="5079" y="678180"/>
                </a:lnTo>
                <a:close/>
              </a:path>
              <a:path w="316229" h="722629">
                <a:moveTo>
                  <a:pt x="316229" y="692150"/>
                </a:moveTo>
                <a:lnTo>
                  <a:pt x="314959" y="692150"/>
                </a:lnTo>
                <a:lnTo>
                  <a:pt x="314959" y="693420"/>
                </a:lnTo>
                <a:lnTo>
                  <a:pt x="316229" y="69215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bk object 1101"/>
          <p:cNvSpPr/>
          <p:nvPr/>
        </p:nvSpPr>
        <p:spPr>
          <a:xfrm>
            <a:off x="6151879" y="5946140"/>
            <a:ext cx="208279" cy="728980"/>
          </a:xfrm>
          <a:custGeom>
            <a:avLst/>
            <a:gdLst/>
            <a:ahLst/>
            <a:cxnLst/>
            <a:rect l="l" t="t" r="r" b="b"/>
            <a:pathLst>
              <a:path w="208279" h="728979">
                <a:moveTo>
                  <a:pt x="156209" y="0"/>
                </a:moveTo>
                <a:lnTo>
                  <a:pt x="138520" y="0"/>
                </a:lnTo>
                <a:lnTo>
                  <a:pt x="139794" y="1270"/>
                </a:lnTo>
                <a:lnTo>
                  <a:pt x="156209" y="1270"/>
                </a:lnTo>
                <a:lnTo>
                  <a:pt x="156209" y="0"/>
                </a:lnTo>
                <a:close/>
              </a:path>
              <a:path w="208279" h="728979">
                <a:moveTo>
                  <a:pt x="78637" y="3810"/>
                </a:moveTo>
                <a:lnTo>
                  <a:pt x="62229" y="3810"/>
                </a:lnTo>
                <a:lnTo>
                  <a:pt x="62229" y="5080"/>
                </a:lnTo>
                <a:lnTo>
                  <a:pt x="77363" y="5080"/>
                </a:lnTo>
                <a:lnTo>
                  <a:pt x="78637" y="3810"/>
                </a:lnTo>
                <a:close/>
              </a:path>
              <a:path w="208279" h="728979">
                <a:moveTo>
                  <a:pt x="179069" y="1270"/>
                </a:moveTo>
                <a:lnTo>
                  <a:pt x="139794" y="1270"/>
                </a:lnTo>
                <a:lnTo>
                  <a:pt x="143616" y="5080"/>
                </a:lnTo>
                <a:lnTo>
                  <a:pt x="187959" y="5080"/>
                </a:lnTo>
                <a:lnTo>
                  <a:pt x="185419" y="2540"/>
                </a:lnTo>
                <a:lnTo>
                  <a:pt x="179069" y="2540"/>
                </a:lnTo>
                <a:lnTo>
                  <a:pt x="179069" y="1270"/>
                </a:lnTo>
                <a:close/>
              </a:path>
              <a:path w="208279" h="728979">
                <a:moveTo>
                  <a:pt x="79911" y="2540"/>
                </a:moveTo>
                <a:lnTo>
                  <a:pt x="78739" y="2540"/>
                </a:lnTo>
                <a:lnTo>
                  <a:pt x="78739" y="3707"/>
                </a:lnTo>
                <a:lnTo>
                  <a:pt x="79911" y="2540"/>
                </a:lnTo>
                <a:close/>
              </a:path>
              <a:path w="208279" h="728979">
                <a:moveTo>
                  <a:pt x="77363" y="5080"/>
                </a:moveTo>
                <a:lnTo>
                  <a:pt x="44449" y="5080"/>
                </a:lnTo>
                <a:lnTo>
                  <a:pt x="44449" y="6350"/>
                </a:lnTo>
                <a:lnTo>
                  <a:pt x="31750" y="6350"/>
                </a:lnTo>
                <a:lnTo>
                  <a:pt x="30479" y="7620"/>
                </a:lnTo>
                <a:lnTo>
                  <a:pt x="74814" y="7620"/>
                </a:lnTo>
                <a:lnTo>
                  <a:pt x="77363" y="5080"/>
                </a:lnTo>
                <a:close/>
              </a:path>
              <a:path w="208279" h="728979">
                <a:moveTo>
                  <a:pt x="187960" y="5080"/>
                </a:moveTo>
                <a:lnTo>
                  <a:pt x="143616" y="5080"/>
                </a:lnTo>
                <a:lnTo>
                  <a:pt x="146165" y="7620"/>
                </a:lnTo>
                <a:lnTo>
                  <a:pt x="190500" y="7620"/>
                </a:lnTo>
                <a:lnTo>
                  <a:pt x="187960" y="5080"/>
                </a:lnTo>
                <a:close/>
              </a:path>
              <a:path w="208279" h="728979">
                <a:moveTo>
                  <a:pt x="74814" y="7620"/>
                </a:moveTo>
                <a:lnTo>
                  <a:pt x="30479" y="7620"/>
                </a:lnTo>
                <a:lnTo>
                  <a:pt x="26669" y="11430"/>
                </a:lnTo>
                <a:lnTo>
                  <a:pt x="70992" y="11430"/>
                </a:lnTo>
                <a:lnTo>
                  <a:pt x="74814" y="7620"/>
                </a:lnTo>
                <a:close/>
              </a:path>
              <a:path w="208279" h="728979">
                <a:moveTo>
                  <a:pt x="190500" y="7620"/>
                </a:moveTo>
                <a:lnTo>
                  <a:pt x="146165" y="7620"/>
                </a:lnTo>
                <a:lnTo>
                  <a:pt x="149987" y="11430"/>
                </a:lnTo>
                <a:lnTo>
                  <a:pt x="194309" y="11430"/>
                </a:lnTo>
                <a:lnTo>
                  <a:pt x="190500" y="7620"/>
                </a:lnTo>
                <a:close/>
              </a:path>
              <a:path w="208279" h="728979">
                <a:moveTo>
                  <a:pt x="70992" y="11430"/>
                </a:moveTo>
                <a:lnTo>
                  <a:pt x="26669" y="11430"/>
                </a:lnTo>
                <a:lnTo>
                  <a:pt x="24129" y="13970"/>
                </a:lnTo>
                <a:lnTo>
                  <a:pt x="68444" y="13970"/>
                </a:lnTo>
                <a:lnTo>
                  <a:pt x="70992" y="11430"/>
                </a:lnTo>
                <a:close/>
              </a:path>
              <a:path w="208279" h="728979">
                <a:moveTo>
                  <a:pt x="194310" y="11430"/>
                </a:moveTo>
                <a:lnTo>
                  <a:pt x="149987" y="11430"/>
                </a:lnTo>
                <a:lnTo>
                  <a:pt x="152535" y="13970"/>
                </a:lnTo>
                <a:lnTo>
                  <a:pt x="196850" y="13970"/>
                </a:lnTo>
                <a:lnTo>
                  <a:pt x="194310" y="11430"/>
                </a:lnTo>
                <a:close/>
              </a:path>
              <a:path w="208279" h="728979">
                <a:moveTo>
                  <a:pt x="68444" y="13970"/>
                </a:moveTo>
                <a:lnTo>
                  <a:pt x="24129" y="13970"/>
                </a:lnTo>
                <a:lnTo>
                  <a:pt x="20319" y="17780"/>
                </a:lnTo>
                <a:lnTo>
                  <a:pt x="64622" y="17780"/>
                </a:lnTo>
                <a:lnTo>
                  <a:pt x="68444" y="13970"/>
                </a:lnTo>
                <a:close/>
              </a:path>
              <a:path w="208279" h="728979">
                <a:moveTo>
                  <a:pt x="196850" y="13970"/>
                </a:moveTo>
                <a:lnTo>
                  <a:pt x="152535" y="13970"/>
                </a:lnTo>
                <a:lnTo>
                  <a:pt x="156357" y="17780"/>
                </a:lnTo>
                <a:lnTo>
                  <a:pt x="200659" y="17780"/>
                </a:lnTo>
                <a:lnTo>
                  <a:pt x="196850" y="13970"/>
                </a:lnTo>
                <a:close/>
              </a:path>
              <a:path w="208279" h="728979">
                <a:moveTo>
                  <a:pt x="64622" y="17780"/>
                </a:moveTo>
                <a:lnTo>
                  <a:pt x="20319" y="17780"/>
                </a:lnTo>
                <a:lnTo>
                  <a:pt x="17779" y="20320"/>
                </a:lnTo>
                <a:lnTo>
                  <a:pt x="62073" y="20320"/>
                </a:lnTo>
                <a:lnTo>
                  <a:pt x="64622" y="17780"/>
                </a:lnTo>
                <a:close/>
              </a:path>
              <a:path w="208279" h="728979">
                <a:moveTo>
                  <a:pt x="200660" y="17780"/>
                </a:moveTo>
                <a:lnTo>
                  <a:pt x="156357" y="17780"/>
                </a:lnTo>
                <a:lnTo>
                  <a:pt x="158906" y="20320"/>
                </a:lnTo>
                <a:lnTo>
                  <a:pt x="203200" y="20320"/>
                </a:lnTo>
                <a:lnTo>
                  <a:pt x="200660" y="17780"/>
                </a:lnTo>
                <a:close/>
              </a:path>
              <a:path w="208279" h="728979">
                <a:moveTo>
                  <a:pt x="62073" y="20320"/>
                </a:moveTo>
                <a:lnTo>
                  <a:pt x="17779" y="20320"/>
                </a:lnTo>
                <a:lnTo>
                  <a:pt x="13969" y="24130"/>
                </a:lnTo>
                <a:lnTo>
                  <a:pt x="52069" y="24130"/>
                </a:lnTo>
                <a:lnTo>
                  <a:pt x="52069" y="22860"/>
                </a:lnTo>
                <a:lnTo>
                  <a:pt x="59525" y="22860"/>
                </a:lnTo>
                <a:lnTo>
                  <a:pt x="62073" y="20320"/>
                </a:lnTo>
                <a:close/>
              </a:path>
              <a:path w="208279" h="728979">
                <a:moveTo>
                  <a:pt x="203200" y="20320"/>
                </a:moveTo>
                <a:lnTo>
                  <a:pt x="158906" y="20320"/>
                </a:lnTo>
                <a:lnTo>
                  <a:pt x="160180" y="21590"/>
                </a:lnTo>
                <a:lnTo>
                  <a:pt x="179069" y="21590"/>
                </a:lnTo>
                <a:lnTo>
                  <a:pt x="179069" y="22860"/>
                </a:lnTo>
                <a:lnTo>
                  <a:pt x="200659" y="22860"/>
                </a:lnTo>
                <a:lnTo>
                  <a:pt x="200659" y="24130"/>
                </a:lnTo>
                <a:lnTo>
                  <a:pt x="207009" y="24130"/>
                </a:lnTo>
                <a:lnTo>
                  <a:pt x="203200" y="20320"/>
                </a:lnTo>
                <a:close/>
              </a:path>
              <a:path w="208279" h="728979">
                <a:moveTo>
                  <a:pt x="36829" y="24130"/>
                </a:moveTo>
                <a:lnTo>
                  <a:pt x="13969" y="24130"/>
                </a:lnTo>
                <a:lnTo>
                  <a:pt x="11429" y="26670"/>
                </a:lnTo>
                <a:lnTo>
                  <a:pt x="20319" y="26670"/>
                </a:lnTo>
                <a:lnTo>
                  <a:pt x="20319" y="25400"/>
                </a:lnTo>
                <a:lnTo>
                  <a:pt x="36829" y="25400"/>
                </a:lnTo>
                <a:lnTo>
                  <a:pt x="36829" y="24130"/>
                </a:lnTo>
                <a:close/>
              </a:path>
              <a:path w="208279" h="728979">
                <a:moveTo>
                  <a:pt x="11429" y="26670"/>
                </a:moveTo>
                <a:lnTo>
                  <a:pt x="10159" y="27940"/>
                </a:lnTo>
                <a:lnTo>
                  <a:pt x="11429" y="27940"/>
                </a:lnTo>
                <a:lnTo>
                  <a:pt x="11429" y="26670"/>
                </a:lnTo>
                <a:close/>
              </a:path>
              <a:path w="208279" h="728979">
                <a:moveTo>
                  <a:pt x="80010" y="727710"/>
                </a:moveTo>
                <a:lnTo>
                  <a:pt x="80009" y="728980"/>
                </a:lnTo>
                <a:lnTo>
                  <a:pt x="81279" y="728980"/>
                </a:lnTo>
                <a:lnTo>
                  <a:pt x="80010" y="727710"/>
                </a:lnTo>
                <a:close/>
              </a:path>
              <a:path w="208279" h="728979">
                <a:moveTo>
                  <a:pt x="204469" y="707390"/>
                </a:moveTo>
                <a:lnTo>
                  <a:pt x="161289" y="707390"/>
                </a:lnTo>
                <a:lnTo>
                  <a:pt x="139700" y="728980"/>
                </a:lnTo>
                <a:lnTo>
                  <a:pt x="147319" y="728980"/>
                </a:lnTo>
                <a:lnTo>
                  <a:pt x="147319" y="727710"/>
                </a:lnTo>
                <a:lnTo>
                  <a:pt x="162559" y="727710"/>
                </a:lnTo>
                <a:lnTo>
                  <a:pt x="162559" y="726440"/>
                </a:lnTo>
                <a:lnTo>
                  <a:pt x="177799" y="726440"/>
                </a:lnTo>
                <a:lnTo>
                  <a:pt x="177799" y="725170"/>
                </a:lnTo>
                <a:lnTo>
                  <a:pt x="186689" y="725170"/>
                </a:lnTo>
                <a:lnTo>
                  <a:pt x="204469" y="707390"/>
                </a:lnTo>
                <a:close/>
              </a:path>
              <a:path w="208279" h="728979">
                <a:moveTo>
                  <a:pt x="59689" y="707390"/>
                </a:moveTo>
                <a:lnTo>
                  <a:pt x="16509" y="707390"/>
                </a:lnTo>
                <a:lnTo>
                  <a:pt x="34290" y="725170"/>
                </a:lnTo>
                <a:lnTo>
                  <a:pt x="45719" y="725170"/>
                </a:lnTo>
                <a:lnTo>
                  <a:pt x="45719" y="726440"/>
                </a:lnTo>
                <a:lnTo>
                  <a:pt x="62229" y="726440"/>
                </a:lnTo>
                <a:lnTo>
                  <a:pt x="62229" y="727710"/>
                </a:lnTo>
                <a:lnTo>
                  <a:pt x="80010" y="727710"/>
                </a:lnTo>
                <a:lnTo>
                  <a:pt x="59689" y="707390"/>
                </a:lnTo>
                <a:close/>
              </a:path>
              <a:path w="208279" h="728979">
                <a:moveTo>
                  <a:pt x="57150" y="704850"/>
                </a:moveTo>
                <a:lnTo>
                  <a:pt x="13969" y="704850"/>
                </a:lnTo>
                <a:lnTo>
                  <a:pt x="15239" y="706120"/>
                </a:lnTo>
                <a:lnTo>
                  <a:pt x="58419" y="706120"/>
                </a:lnTo>
                <a:lnTo>
                  <a:pt x="57150" y="704850"/>
                </a:lnTo>
                <a:close/>
              </a:path>
              <a:path w="208279" h="728979">
                <a:moveTo>
                  <a:pt x="208279" y="703580"/>
                </a:moveTo>
                <a:lnTo>
                  <a:pt x="165100" y="703580"/>
                </a:lnTo>
                <a:lnTo>
                  <a:pt x="162560" y="706120"/>
                </a:lnTo>
                <a:lnTo>
                  <a:pt x="205739" y="706120"/>
                </a:lnTo>
                <a:lnTo>
                  <a:pt x="208279" y="703580"/>
                </a:lnTo>
                <a:close/>
              </a:path>
              <a:path w="208279" h="728979">
                <a:moveTo>
                  <a:pt x="53339" y="701040"/>
                </a:moveTo>
                <a:lnTo>
                  <a:pt x="10159" y="701040"/>
                </a:lnTo>
                <a:lnTo>
                  <a:pt x="12700" y="703580"/>
                </a:lnTo>
                <a:lnTo>
                  <a:pt x="55879" y="703580"/>
                </a:lnTo>
                <a:lnTo>
                  <a:pt x="53339" y="701040"/>
                </a:lnTo>
                <a:close/>
              </a:path>
              <a:path w="208279" h="728979">
                <a:moveTo>
                  <a:pt x="50800" y="698500"/>
                </a:moveTo>
                <a:lnTo>
                  <a:pt x="7619" y="698500"/>
                </a:lnTo>
                <a:lnTo>
                  <a:pt x="8889" y="699770"/>
                </a:lnTo>
                <a:lnTo>
                  <a:pt x="52069" y="699770"/>
                </a:lnTo>
                <a:lnTo>
                  <a:pt x="50800" y="698500"/>
                </a:lnTo>
                <a:close/>
              </a:path>
              <a:path w="208279" h="728979">
                <a:moveTo>
                  <a:pt x="45719" y="694690"/>
                </a:moveTo>
                <a:lnTo>
                  <a:pt x="3809" y="694690"/>
                </a:lnTo>
                <a:lnTo>
                  <a:pt x="6350" y="697230"/>
                </a:lnTo>
                <a:lnTo>
                  <a:pt x="45719" y="697230"/>
                </a:lnTo>
                <a:lnTo>
                  <a:pt x="45719" y="694690"/>
                </a:lnTo>
                <a:close/>
              </a:path>
              <a:path w="208279" h="728979">
                <a:moveTo>
                  <a:pt x="31749" y="693420"/>
                </a:moveTo>
                <a:lnTo>
                  <a:pt x="11429" y="693420"/>
                </a:lnTo>
                <a:lnTo>
                  <a:pt x="11429" y="694690"/>
                </a:lnTo>
                <a:lnTo>
                  <a:pt x="31749" y="694690"/>
                </a:lnTo>
                <a:lnTo>
                  <a:pt x="31749" y="693420"/>
                </a:lnTo>
                <a:close/>
              </a:path>
              <a:path w="208279" h="728979">
                <a:moveTo>
                  <a:pt x="7619" y="690880"/>
                </a:moveTo>
                <a:lnTo>
                  <a:pt x="0" y="690880"/>
                </a:lnTo>
                <a:lnTo>
                  <a:pt x="2539" y="693420"/>
                </a:lnTo>
                <a:lnTo>
                  <a:pt x="11429" y="693420"/>
                </a:lnTo>
                <a:lnTo>
                  <a:pt x="11429" y="692150"/>
                </a:lnTo>
                <a:lnTo>
                  <a:pt x="7619" y="692150"/>
                </a:lnTo>
                <a:lnTo>
                  <a:pt x="7619" y="69088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bk object 1102"/>
          <p:cNvSpPr/>
          <p:nvPr/>
        </p:nvSpPr>
        <p:spPr>
          <a:xfrm>
            <a:off x="6202679" y="5944870"/>
            <a:ext cx="114300" cy="732790"/>
          </a:xfrm>
          <a:custGeom>
            <a:avLst/>
            <a:gdLst/>
            <a:ahLst/>
            <a:cxnLst/>
            <a:rect l="l" t="t" r="r" b="b"/>
            <a:pathLst>
              <a:path w="114300" h="732790">
                <a:moveTo>
                  <a:pt x="87720" y="1269"/>
                </a:moveTo>
                <a:lnTo>
                  <a:pt x="63499" y="1269"/>
                </a:lnTo>
                <a:lnTo>
                  <a:pt x="63499" y="2539"/>
                </a:lnTo>
                <a:lnTo>
                  <a:pt x="88994" y="2539"/>
                </a:lnTo>
                <a:lnTo>
                  <a:pt x="87720" y="1269"/>
                </a:lnTo>
                <a:close/>
              </a:path>
              <a:path w="114300" h="732790">
                <a:moveTo>
                  <a:pt x="73660" y="0"/>
                </a:moveTo>
                <a:lnTo>
                  <a:pt x="72389" y="0"/>
                </a:lnTo>
                <a:lnTo>
                  <a:pt x="72389" y="1269"/>
                </a:lnTo>
                <a:lnTo>
                  <a:pt x="73660" y="1269"/>
                </a:lnTo>
                <a:lnTo>
                  <a:pt x="73660" y="0"/>
                </a:lnTo>
                <a:close/>
              </a:path>
              <a:path w="114300" h="732790">
                <a:moveTo>
                  <a:pt x="88994" y="2539"/>
                </a:moveTo>
                <a:lnTo>
                  <a:pt x="45719" y="2539"/>
                </a:lnTo>
                <a:lnTo>
                  <a:pt x="45719" y="3809"/>
                </a:lnTo>
                <a:lnTo>
                  <a:pt x="29111" y="3809"/>
                </a:lnTo>
                <a:lnTo>
                  <a:pt x="27939" y="4977"/>
                </a:lnTo>
                <a:lnTo>
                  <a:pt x="26563" y="6349"/>
                </a:lnTo>
                <a:lnTo>
                  <a:pt x="92816" y="6349"/>
                </a:lnTo>
                <a:lnTo>
                  <a:pt x="88994" y="2539"/>
                </a:lnTo>
                <a:close/>
              </a:path>
              <a:path w="114300" h="732790">
                <a:moveTo>
                  <a:pt x="92816" y="6349"/>
                </a:moveTo>
                <a:lnTo>
                  <a:pt x="26563" y="6349"/>
                </a:lnTo>
                <a:lnTo>
                  <a:pt x="24014" y="8889"/>
                </a:lnTo>
                <a:lnTo>
                  <a:pt x="95365" y="8889"/>
                </a:lnTo>
                <a:lnTo>
                  <a:pt x="92816" y="6349"/>
                </a:lnTo>
                <a:close/>
              </a:path>
              <a:path w="114300" h="732790">
                <a:moveTo>
                  <a:pt x="95365" y="8889"/>
                </a:moveTo>
                <a:lnTo>
                  <a:pt x="24014" y="8889"/>
                </a:lnTo>
                <a:lnTo>
                  <a:pt x="20192" y="12699"/>
                </a:lnTo>
                <a:lnTo>
                  <a:pt x="99187" y="12699"/>
                </a:lnTo>
                <a:lnTo>
                  <a:pt x="95365" y="8889"/>
                </a:lnTo>
                <a:close/>
              </a:path>
              <a:path w="114300" h="732790">
                <a:moveTo>
                  <a:pt x="99187" y="12699"/>
                </a:moveTo>
                <a:lnTo>
                  <a:pt x="20192" y="12699"/>
                </a:lnTo>
                <a:lnTo>
                  <a:pt x="17644" y="15239"/>
                </a:lnTo>
                <a:lnTo>
                  <a:pt x="101735" y="15239"/>
                </a:lnTo>
                <a:lnTo>
                  <a:pt x="99187" y="12699"/>
                </a:lnTo>
                <a:close/>
              </a:path>
              <a:path w="114300" h="732790">
                <a:moveTo>
                  <a:pt x="101735" y="15239"/>
                </a:moveTo>
                <a:lnTo>
                  <a:pt x="17644" y="15239"/>
                </a:lnTo>
                <a:lnTo>
                  <a:pt x="13822" y="19049"/>
                </a:lnTo>
                <a:lnTo>
                  <a:pt x="57150" y="19049"/>
                </a:lnTo>
                <a:lnTo>
                  <a:pt x="59689" y="16509"/>
                </a:lnTo>
                <a:lnTo>
                  <a:pt x="103009" y="16509"/>
                </a:lnTo>
                <a:lnTo>
                  <a:pt x="101735" y="15239"/>
                </a:lnTo>
                <a:close/>
              </a:path>
              <a:path w="114300" h="732790">
                <a:moveTo>
                  <a:pt x="103009" y="16509"/>
                </a:moveTo>
                <a:lnTo>
                  <a:pt x="59689" y="16509"/>
                </a:lnTo>
                <a:lnTo>
                  <a:pt x="62229" y="19049"/>
                </a:lnTo>
                <a:lnTo>
                  <a:pt x="105557" y="19049"/>
                </a:lnTo>
                <a:lnTo>
                  <a:pt x="103009" y="16509"/>
                </a:lnTo>
                <a:close/>
              </a:path>
              <a:path w="114300" h="732790">
                <a:moveTo>
                  <a:pt x="57150" y="19049"/>
                </a:moveTo>
                <a:lnTo>
                  <a:pt x="13822" y="19049"/>
                </a:lnTo>
                <a:lnTo>
                  <a:pt x="11273" y="21589"/>
                </a:lnTo>
                <a:lnTo>
                  <a:pt x="49529" y="21589"/>
                </a:lnTo>
                <a:lnTo>
                  <a:pt x="49529" y="20319"/>
                </a:lnTo>
                <a:lnTo>
                  <a:pt x="55879" y="20319"/>
                </a:lnTo>
                <a:lnTo>
                  <a:pt x="57150" y="19049"/>
                </a:lnTo>
                <a:close/>
              </a:path>
              <a:path w="114300" h="732790">
                <a:moveTo>
                  <a:pt x="105557" y="19049"/>
                </a:moveTo>
                <a:lnTo>
                  <a:pt x="62229" y="19049"/>
                </a:lnTo>
                <a:lnTo>
                  <a:pt x="63500" y="20319"/>
                </a:lnTo>
                <a:lnTo>
                  <a:pt x="83819" y="20319"/>
                </a:lnTo>
                <a:lnTo>
                  <a:pt x="83819" y="21589"/>
                </a:lnTo>
                <a:lnTo>
                  <a:pt x="108106" y="21589"/>
                </a:lnTo>
                <a:lnTo>
                  <a:pt x="105557" y="19049"/>
                </a:lnTo>
                <a:close/>
              </a:path>
              <a:path w="114300" h="732790">
                <a:moveTo>
                  <a:pt x="34289" y="21589"/>
                </a:moveTo>
                <a:lnTo>
                  <a:pt x="11273" y="21589"/>
                </a:lnTo>
                <a:lnTo>
                  <a:pt x="8725" y="24129"/>
                </a:lnTo>
                <a:lnTo>
                  <a:pt x="17779" y="24129"/>
                </a:lnTo>
                <a:lnTo>
                  <a:pt x="17779" y="22859"/>
                </a:lnTo>
                <a:lnTo>
                  <a:pt x="34289" y="22859"/>
                </a:lnTo>
                <a:lnTo>
                  <a:pt x="34289" y="21589"/>
                </a:lnTo>
                <a:close/>
              </a:path>
              <a:path w="114300" h="732790">
                <a:moveTo>
                  <a:pt x="108106" y="21589"/>
                </a:moveTo>
                <a:lnTo>
                  <a:pt x="105409" y="21589"/>
                </a:lnTo>
                <a:lnTo>
                  <a:pt x="105409" y="22859"/>
                </a:lnTo>
                <a:lnTo>
                  <a:pt x="109380" y="22859"/>
                </a:lnTo>
                <a:lnTo>
                  <a:pt x="108106" y="21589"/>
                </a:lnTo>
                <a:close/>
              </a:path>
              <a:path w="114300" h="732790">
                <a:moveTo>
                  <a:pt x="53339" y="708659"/>
                </a:moveTo>
                <a:lnTo>
                  <a:pt x="8889" y="708659"/>
                </a:lnTo>
                <a:lnTo>
                  <a:pt x="19050" y="718819"/>
                </a:lnTo>
                <a:lnTo>
                  <a:pt x="100329" y="718819"/>
                </a:lnTo>
                <a:lnTo>
                  <a:pt x="104139" y="715009"/>
                </a:lnTo>
                <a:lnTo>
                  <a:pt x="59689" y="715009"/>
                </a:lnTo>
                <a:lnTo>
                  <a:pt x="53339" y="708659"/>
                </a:lnTo>
                <a:close/>
              </a:path>
              <a:path w="114300" h="732790">
                <a:moveTo>
                  <a:pt x="110489" y="708659"/>
                </a:moveTo>
                <a:lnTo>
                  <a:pt x="66039" y="708659"/>
                </a:lnTo>
                <a:lnTo>
                  <a:pt x="59689" y="715009"/>
                </a:lnTo>
                <a:lnTo>
                  <a:pt x="104139" y="715009"/>
                </a:lnTo>
                <a:lnTo>
                  <a:pt x="110489" y="708659"/>
                </a:lnTo>
                <a:close/>
              </a:path>
              <a:path w="114300" h="732790">
                <a:moveTo>
                  <a:pt x="50800" y="706119"/>
                </a:moveTo>
                <a:lnTo>
                  <a:pt x="6350" y="706119"/>
                </a:lnTo>
                <a:lnTo>
                  <a:pt x="7620" y="707390"/>
                </a:lnTo>
                <a:lnTo>
                  <a:pt x="52069" y="707390"/>
                </a:lnTo>
                <a:lnTo>
                  <a:pt x="50800" y="706119"/>
                </a:lnTo>
                <a:close/>
              </a:path>
              <a:path w="114300" h="732790">
                <a:moveTo>
                  <a:pt x="114300" y="704849"/>
                </a:moveTo>
                <a:lnTo>
                  <a:pt x="73659" y="704849"/>
                </a:lnTo>
                <a:lnTo>
                  <a:pt x="73659" y="706119"/>
                </a:lnTo>
                <a:lnTo>
                  <a:pt x="68579" y="706119"/>
                </a:lnTo>
                <a:lnTo>
                  <a:pt x="67309" y="707390"/>
                </a:lnTo>
                <a:lnTo>
                  <a:pt x="111759" y="707390"/>
                </a:lnTo>
                <a:lnTo>
                  <a:pt x="114300" y="704849"/>
                </a:lnTo>
                <a:close/>
              </a:path>
              <a:path w="114300" h="732790">
                <a:moveTo>
                  <a:pt x="45719" y="701039"/>
                </a:moveTo>
                <a:lnTo>
                  <a:pt x="38099" y="701039"/>
                </a:lnTo>
                <a:lnTo>
                  <a:pt x="38099" y="702309"/>
                </a:lnTo>
                <a:lnTo>
                  <a:pt x="2539" y="702309"/>
                </a:lnTo>
                <a:lnTo>
                  <a:pt x="5079" y="704849"/>
                </a:lnTo>
                <a:lnTo>
                  <a:pt x="49529" y="704849"/>
                </a:lnTo>
                <a:lnTo>
                  <a:pt x="45719" y="701039"/>
                </a:lnTo>
                <a:close/>
              </a:path>
              <a:path w="114300" h="732790">
                <a:moveTo>
                  <a:pt x="38099" y="699769"/>
                </a:moveTo>
                <a:lnTo>
                  <a:pt x="0" y="699769"/>
                </a:lnTo>
                <a:lnTo>
                  <a:pt x="1269" y="701039"/>
                </a:lnTo>
                <a:lnTo>
                  <a:pt x="38099" y="701039"/>
                </a:lnTo>
                <a:lnTo>
                  <a:pt x="38099" y="699769"/>
                </a:lnTo>
                <a:close/>
              </a:path>
              <a:path w="114300" h="732790">
                <a:moveTo>
                  <a:pt x="24129" y="698499"/>
                </a:moveTo>
                <a:lnTo>
                  <a:pt x="8889" y="698499"/>
                </a:lnTo>
                <a:lnTo>
                  <a:pt x="8889" y="699769"/>
                </a:lnTo>
                <a:lnTo>
                  <a:pt x="24129" y="699769"/>
                </a:lnTo>
                <a:lnTo>
                  <a:pt x="24129" y="698499"/>
                </a:lnTo>
                <a:close/>
              </a:path>
              <a:path w="114300" h="732790">
                <a:moveTo>
                  <a:pt x="81279" y="730249"/>
                </a:moveTo>
                <a:lnTo>
                  <a:pt x="46989" y="730249"/>
                </a:lnTo>
                <a:lnTo>
                  <a:pt x="46989" y="731519"/>
                </a:lnTo>
                <a:lnTo>
                  <a:pt x="81279" y="731519"/>
                </a:lnTo>
                <a:lnTo>
                  <a:pt x="81279" y="730249"/>
                </a:lnTo>
                <a:close/>
              </a:path>
              <a:path w="114300" h="732790">
                <a:moveTo>
                  <a:pt x="100329" y="718819"/>
                </a:moveTo>
                <a:lnTo>
                  <a:pt x="19050" y="718819"/>
                </a:lnTo>
                <a:lnTo>
                  <a:pt x="30479" y="730249"/>
                </a:lnTo>
                <a:lnTo>
                  <a:pt x="88900" y="730249"/>
                </a:lnTo>
                <a:lnTo>
                  <a:pt x="100329" y="718819"/>
                </a:lnTo>
                <a:close/>
              </a:path>
              <a:path w="114300" h="732790">
                <a:moveTo>
                  <a:pt x="73660" y="731519"/>
                </a:moveTo>
                <a:lnTo>
                  <a:pt x="72389" y="731519"/>
                </a:lnTo>
                <a:lnTo>
                  <a:pt x="72389" y="732789"/>
                </a:lnTo>
                <a:lnTo>
                  <a:pt x="73660" y="732789"/>
                </a:lnTo>
                <a:lnTo>
                  <a:pt x="73660" y="731519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bk object 1103"/>
          <p:cNvSpPr/>
          <p:nvPr/>
        </p:nvSpPr>
        <p:spPr>
          <a:xfrm>
            <a:off x="6248400" y="5961379"/>
            <a:ext cx="22860" cy="698500"/>
          </a:xfrm>
          <a:custGeom>
            <a:avLst/>
            <a:gdLst/>
            <a:ahLst/>
            <a:cxnLst/>
            <a:rect l="l" t="t" r="r" b="b"/>
            <a:pathLst>
              <a:path w="22860" h="698500">
                <a:moveTo>
                  <a:pt x="13970" y="0"/>
                </a:moveTo>
                <a:lnTo>
                  <a:pt x="11430" y="2540"/>
                </a:lnTo>
                <a:lnTo>
                  <a:pt x="16510" y="2540"/>
                </a:lnTo>
                <a:lnTo>
                  <a:pt x="13970" y="0"/>
                </a:lnTo>
                <a:close/>
              </a:path>
              <a:path w="22860" h="698500">
                <a:moveTo>
                  <a:pt x="16510" y="2540"/>
                </a:moveTo>
                <a:lnTo>
                  <a:pt x="11430" y="2540"/>
                </a:lnTo>
                <a:lnTo>
                  <a:pt x="10160" y="3810"/>
                </a:lnTo>
                <a:lnTo>
                  <a:pt x="17780" y="3810"/>
                </a:lnTo>
                <a:lnTo>
                  <a:pt x="16510" y="2540"/>
                </a:lnTo>
                <a:close/>
              </a:path>
              <a:path w="22860" h="698500">
                <a:moveTo>
                  <a:pt x="20320" y="692150"/>
                </a:moveTo>
                <a:lnTo>
                  <a:pt x="7620" y="692150"/>
                </a:lnTo>
                <a:lnTo>
                  <a:pt x="11430" y="695960"/>
                </a:lnTo>
                <a:lnTo>
                  <a:pt x="16510" y="695960"/>
                </a:lnTo>
                <a:lnTo>
                  <a:pt x="20320" y="692150"/>
                </a:lnTo>
                <a:close/>
              </a:path>
              <a:path w="22860" h="698500">
                <a:moveTo>
                  <a:pt x="22860" y="689610"/>
                </a:moveTo>
                <a:lnTo>
                  <a:pt x="5080" y="689610"/>
                </a:lnTo>
                <a:lnTo>
                  <a:pt x="6350" y="690880"/>
                </a:lnTo>
                <a:lnTo>
                  <a:pt x="21590" y="690880"/>
                </a:lnTo>
                <a:lnTo>
                  <a:pt x="22860" y="689610"/>
                </a:lnTo>
                <a:close/>
              </a:path>
              <a:path w="22860" h="698500">
                <a:moveTo>
                  <a:pt x="6350" y="684530"/>
                </a:moveTo>
                <a:lnTo>
                  <a:pt x="0" y="684530"/>
                </a:lnTo>
                <a:lnTo>
                  <a:pt x="3810" y="688340"/>
                </a:lnTo>
                <a:lnTo>
                  <a:pt x="20320" y="688340"/>
                </a:lnTo>
                <a:lnTo>
                  <a:pt x="20320" y="685800"/>
                </a:lnTo>
                <a:lnTo>
                  <a:pt x="6350" y="685800"/>
                </a:lnTo>
                <a:lnTo>
                  <a:pt x="6350" y="684530"/>
                </a:lnTo>
                <a:close/>
              </a:path>
              <a:path w="22860" h="698500">
                <a:moveTo>
                  <a:pt x="16510" y="695960"/>
                </a:moveTo>
                <a:lnTo>
                  <a:pt x="11430" y="695960"/>
                </a:lnTo>
                <a:lnTo>
                  <a:pt x="13970" y="698500"/>
                </a:lnTo>
                <a:lnTo>
                  <a:pt x="16510" y="69596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bk object 1104"/>
          <p:cNvSpPr/>
          <p:nvPr/>
        </p:nvSpPr>
        <p:spPr>
          <a:xfrm>
            <a:off x="6563359" y="5935979"/>
            <a:ext cx="0" cy="20320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2540"/>
                </a:lnTo>
                <a:lnTo>
                  <a:pt x="0" y="0"/>
                </a:lnTo>
                <a:close/>
              </a:path>
              <a:path h="20320">
                <a:moveTo>
                  <a:pt x="0" y="2540"/>
                </a:moveTo>
                <a:lnTo>
                  <a:pt x="0" y="5080"/>
                </a:lnTo>
                <a:lnTo>
                  <a:pt x="0" y="2540"/>
                </a:lnTo>
                <a:close/>
              </a:path>
              <a:path h="20320">
                <a:moveTo>
                  <a:pt x="0" y="5080"/>
                </a:moveTo>
                <a:lnTo>
                  <a:pt x="0" y="8890"/>
                </a:lnTo>
                <a:lnTo>
                  <a:pt x="0" y="5080"/>
                </a:lnTo>
                <a:close/>
              </a:path>
              <a:path h="20320">
                <a:moveTo>
                  <a:pt x="0" y="8890"/>
                </a:moveTo>
                <a:lnTo>
                  <a:pt x="0" y="11430"/>
                </a:lnTo>
                <a:lnTo>
                  <a:pt x="0" y="8890"/>
                </a:lnTo>
                <a:close/>
              </a:path>
              <a:path h="20320">
                <a:moveTo>
                  <a:pt x="0" y="11430"/>
                </a:moveTo>
                <a:lnTo>
                  <a:pt x="0" y="15240"/>
                </a:lnTo>
                <a:lnTo>
                  <a:pt x="0" y="11430"/>
                </a:lnTo>
                <a:close/>
              </a:path>
              <a:path h="20320">
                <a:moveTo>
                  <a:pt x="0" y="15240"/>
                </a:moveTo>
                <a:lnTo>
                  <a:pt x="0" y="17780"/>
                </a:lnTo>
                <a:lnTo>
                  <a:pt x="0" y="15240"/>
                </a:lnTo>
                <a:close/>
              </a:path>
              <a:path h="20320">
                <a:moveTo>
                  <a:pt x="0" y="17780"/>
                </a:moveTo>
                <a:lnTo>
                  <a:pt x="0" y="20320"/>
                </a:lnTo>
                <a:lnTo>
                  <a:pt x="0" y="1778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bk object 1105"/>
          <p:cNvSpPr/>
          <p:nvPr/>
        </p:nvSpPr>
        <p:spPr>
          <a:xfrm>
            <a:off x="6558280" y="5935979"/>
            <a:ext cx="5080" cy="20320"/>
          </a:xfrm>
          <a:custGeom>
            <a:avLst/>
            <a:gdLst/>
            <a:ahLst/>
            <a:cxnLst/>
            <a:rect l="l" t="t" r="r" b="b"/>
            <a:pathLst>
              <a:path w="5079" h="20320">
                <a:moveTo>
                  <a:pt x="5079" y="0"/>
                </a:moveTo>
                <a:lnTo>
                  <a:pt x="0" y="0"/>
                </a:lnTo>
                <a:lnTo>
                  <a:pt x="0" y="2540"/>
                </a:lnTo>
                <a:lnTo>
                  <a:pt x="5079" y="2540"/>
                </a:lnTo>
                <a:lnTo>
                  <a:pt x="5079" y="0"/>
                </a:lnTo>
                <a:close/>
              </a:path>
              <a:path w="5079" h="20320">
                <a:moveTo>
                  <a:pt x="5079" y="2540"/>
                </a:moveTo>
                <a:lnTo>
                  <a:pt x="0" y="2540"/>
                </a:lnTo>
                <a:lnTo>
                  <a:pt x="0" y="5080"/>
                </a:lnTo>
                <a:lnTo>
                  <a:pt x="5079" y="5080"/>
                </a:lnTo>
                <a:lnTo>
                  <a:pt x="5079" y="2540"/>
                </a:lnTo>
                <a:close/>
              </a:path>
              <a:path w="5079" h="20320">
                <a:moveTo>
                  <a:pt x="5079" y="5080"/>
                </a:moveTo>
                <a:lnTo>
                  <a:pt x="0" y="5080"/>
                </a:lnTo>
                <a:lnTo>
                  <a:pt x="0" y="8890"/>
                </a:lnTo>
                <a:lnTo>
                  <a:pt x="5079" y="8890"/>
                </a:lnTo>
                <a:lnTo>
                  <a:pt x="5079" y="5080"/>
                </a:lnTo>
                <a:close/>
              </a:path>
              <a:path w="5079" h="20320">
                <a:moveTo>
                  <a:pt x="5079" y="8890"/>
                </a:moveTo>
                <a:lnTo>
                  <a:pt x="0" y="889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8890"/>
                </a:lnTo>
                <a:close/>
              </a:path>
              <a:path w="5079" h="20320">
                <a:moveTo>
                  <a:pt x="5079" y="11430"/>
                </a:moveTo>
                <a:lnTo>
                  <a:pt x="0" y="11430"/>
                </a:lnTo>
                <a:lnTo>
                  <a:pt x="0" y="15240"/>
                </a:lnTo>
                <a:lnTo>
                  <a:pt x="5079" y="15240"/>
                </a:lnTo>
                <a:lnTo>
                  <a:pt x="5079" y="11430"/>
                </a:lnTo>
                <a:close/>
              </a:path>
              <a:path w="5079" h="20320">
                <a:moveTo>
                  <a:pt x="5079" y="15240"/>
                </a:moveTo>
                <a:lnTo>
                  <a:pt x="0" y="15240"/>
                </a:lnTo>
                <a:lnTo>
                  <a:pt x="0" y="17780"/>
                </a:lnTo>
                <a:lnTo>
                  <a:pt x="5079" y="17780"/>
                </a:lnTo>
                <a:lnTo>
                  <a:pt x="5079" y="15240"/>
                </a:lnTo>
                <a:close/>
              </a:path>
              <a:path w="5079" h="20320">
                <a:moveTo>
                  <a:pt x="5079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20320"/>
                </a:lnTo>
                <a:lnTo>
                  <a:pt x="5079" y="20320"/>
                </a:lnTo>
                <a:lnTo>
                  <a:pt x="5079" y="1778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bk object 1106"/>
          <p:cNvSpPr/>
          <p:nvPr/>
        </p:nvSpPr>
        <p:spPr>
          <a:xfrm>
            <a:off x="6551930" y="5934709"/>
            <a:ext cx="6350" cy="20320"/>
          </a:xfrm>
          <a:custGeom>
            <a:avLst/>
            <a:gdLst/>
            <a:ahLst/>
            <a:cxnLst/>
            <a:rect l="l" t="t" r="r" b="b"/>
            <a:pathLst>
              <a:path w="6350" h="20320">
                <a:moveTo>
                  <a:pt x="635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0"/>
                </a:lnTo>
                <a:close/>
              </a:path>
              <a:path w="6350" h="20320">
                <a:moveTo>
                  <a:pt x="6350" y="3809"/>
                </a:moveTo>
                <a:lnTo>
                  <a:pt x="0" y="3809"/>
                </a:lnTo>
                <a:lnTo>
                  <a:pt x="0" y="6349"/>
                </a:lnTo>
                <a:lnTo>
                  <a:pt x="6350" y="6349"/>
                </a:lnTo>
                <a:lnTo>
                  <a:pt x="6350" y="3809"/>
                </a:lnTo>
                <a:close/>
              </a:path>
              <a:path w="6350" h="20320">
                <a:moveTo>
                  <a:pt x="6350" y="6350"/>
                </a:moveTo>
                <a:lnTo>
                  <a:pt x="0" y="6350"/>
                </a:lnTo>
                <a:lnTo>
                  <a:pt x="0" y="10159"/>
                </a:lnTo>
                <a:lnTo>
                  <a:pt x="6350" y="10159"/>
                </a:lnTo>
                <a:lnTo>
                  <a:pt x="6350" y="6350"/>
                </a:lnTo>
                <a:close/>
              </a:path>
              <a:path w="6350" h="20320">
                <a:moveTo>
                  <a:pt x="6350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6350" y="12699"/>
                </a:lnTo>
                <a:lnTo>
                  <a:pt x="6350" y="10159"/>
                </a:lnTo>
                <a:close/>
              </a:path>
              <a:path w="6350" h="20320">
                <a:moveTo>
                  <a:pt x="6350" y="12700"/>
                </a:moveTo>
                <a:lnTo>
                  <a:pt x="0" y="12700"/>
                </a:lnTo>
                <a:lnTo>
                  <a:pt x="0" y="16509"/>
                </a:lnTo>
                <a:lnTo>
                  <a:pt x="6350" y="16509"/>
                </a:lnTo>
                <a:lnTo>
                  <a:pt x="6350" y="12700"/>
                </a:lnTo>
                <a:close/>
              </a:path>
              <a:path w="6350" h="20320">
                <a:moveTo>
                  <a:pt x="6350" y="16509"/>
                </a:moveTo>
                <a:lnTo>
                  <a:pt x="0" y="16509"/>
                </a:lnTo>
                <a:lnTo>
                  <a:pt x="0" y="19049"/>
                </a:lnTo>
                <a:lnTo>
                  <a:pt x="6350" y="19049"/>
                </a:lnTo>
                <a:lnTo>
                  <a:pt x="6350" y="16509"/>
                </a:lnTo>
                <a:close/>
              </a:path>
              <a:path w="6350" h="20320">
                <a:moveTo>
                  <a:pt x="6350" y="19050"/>
                </a:moveTo>
                <a:lnTo>
                  <a:pt x="2540" y="19050"/>
                </a:lnTo>
                <a:lnTo>
                  <a:pt x="2540" y="20319"/>
                </a:lnTo>
                <a:lnTo>
                  <a:pt x="6350" y="20319"/>
                </a:lnTo>
                <a:lnTo>
                  <a:pt x="6350" y="1905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bk object 1107"/>
          <p:cNvSpPr/>
          <p:nvPr/>
        </p:nvSpPr>
        <p:spPr>
          <a:xfrm>
            <a:off x="6546850" y="5933440"/>
            <a:ext cx="5080" cy="20320"/>
          </a:xfrm>
          <a:custGeom>
            <a:avLst/>
            <a:gdLst/>
            <a:ahLst/>
            <a:cxnLst/>
            <a:rect l="l" t="t" r="r" b="b"/>
            <a:pathLst>
              <a:path w="5079" h="2032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5079" h="20320">
                <a:moveTo>
                  <a:pt x="5079" y="1270"/>
                </a:moveTo>
                <a:lnTo>
                  <a:pt x="0" y="1270"/>
                </a:lnTo>
                <a:lnTo>
                  <a:pt x="0" y="5080"/>
                </a:lnTo>
                <a:lnTo>
                  <a:pt x="5079" y="5080"/>
                </a:lnTo>
                <a:lnTo>
                  <a:pt x="5079" y="1270"/>
                </a:lnTo>
                <a:close/>
              </a:path>
              <a:path w="5079" h="20320">
                <a:moveTo>
                  <a:pt x="5079" y="5080"/>
                </a:moveTo>
                <a:lnTo>
                  <a:pt x="0" y="5080"/>
                </a:lnTo>
                <a:lnTo>
                  <a:pt x="0" y="7620"/>
                </a:lnTo>
                <a:lnTo>
                  <a:pt x="5079" y="7620"/>
                </a:lnTo>
                <a:lnTo>
                  <a:pt x="5079" y="5080"/>
                </a:lnTo>
                <a:close/>
              </a:path>
              <a:path w="5079" h="20320">
                <a:moveTo>
                  <a:pt x="5079" y="7620"/>
                </a:moveTo>
                <a:lnTo>
                  <a:pt x="0" y="762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7620"/>
                </a:lnTo>
                <a:close/>
              </a:path>
              <a:path w="5079" h="20320">
                <a:moveTo>
                  <a:pt x="5079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5079" y="13970"/>
                </a:lnTo>
                <a:lnTo>
                  <a:pt x="5079" y="11430"/>
                </a:lnTo>
                <a:close/>
              </a:path>
              <a:path w="5079" h="20320">
                <a:moveTo>
                  <a:pt x="5079" y="13970"/>
                </a:moveTo>
                <a:lnTo>
                  <a:pt x="0" y="13970"/>
                </a:lnTo>
                <a:lnTo>
                  <a:pt x="0" y="17780"/>
                </a:lnTo>
                <a:lnTo>
                  <a:pt x="5079" y="17780"/>
                </a:lnTo>
                <a:lnTo>
                  <a:pt x="5079" y="13970"/>
                </a:lnTo>
                <a:close/>
              </a:path>
              <a:path w="5079" h="20320">
                <a:moveTo>
                  <a:pt x="5079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2540" y="19050"/>
                </a:lnTo>
                <a:lnTo>
                  <a:pt x="2540" y="20320"/>
                </a:lnTo>
                <a:lnTo>
                  <a:pt x="5079" y="20320"/>
                </a:lnTo>
                <a:lnTo>
                  <a:pt x="5079" y="1778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bk object 1108"/>
          <p:cNvSpPr/>
          <p:nvPr/>
        </p:nvSpPr>
        <p:spPr>
          <a:xfrm>
            <a:off x="6541769" y="593344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  <a:path w="5079" h="19050">
                <a:moveTo>
                  <a:pt x="5079" y="1270"/>
                </a:moveTo>
                <a:lnTo>
                  <a:pt x="0" y="1270"/>
                </a:lnTo>
                <a:lnTo>
                  <a:pt x="0" y="5080"/>
                </a:lnTo>
                <a:lnTo>
                  <a:pt x="5079" y="5080"/>
                </a:lnTo>
                <a:lnTo>
                  <a:pt x="5079" y="1270"/>
                </a:lnTo>
                <a:close/>
              </a:path>
              <a:path w="5079" h="19050">
                <a:moveTo>
                  <a:pt x="5079" y="5080"/>
                </a:moveTo>
                <a:lnTo>
                  <a:pt x="0" y="5080"/>
                </a:lnTo>
                <a:lnTo>
                  <a:pt x="0" y="7620"/>
                </a:lnTo>
                <a:lnTo>
                  <a:pt x="5079" y="7620"/>
                </a:lnTo>
                <a:lnTo>
                  <a:pt x="5079" y="5080"/>
                </a:lnTo>
                <a:close/>
              </a:path>
              <a:path w="5079" h="19050">
                <a:moveTo>
                  <a:pt x="5079" y="7620"/>
                </a:moveTo>
                <a:lnTo>
                  <a:pt x="0" y="762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7620"/>
                </a:lnTo>
                <a:close/>
              </a:path>
              <a:path w="5079" h="19050">
                <a:moveTo>
                  <a:pt x="5079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5079" y="13970"/>
                </a:lnTo>
                <a:lnTo>
                  <a:pt x="5079" y="11430"/>
                </a:lnTo>
                <a:close/>
              </a:path>
              <a:path w="5079" h="19050">
                <a:moveTo>
                  <a:pt x="5079" y="13970"/>
                </a:moveTo>
                <a:lnTo>
                  <a:pt x="0" y="13970"/>
                </a:lnTo>
                <a:lnTo>
                  <a:pt x="0" y="17780"/>
                </a:lnTo>
                <a:lnTo>
                  <a:pt x="5079" y="17780"/>
                </a:lnTo>
                <a:lnTo>
                  <a:pt x="5079" y="13970"/>
                </a:lnTo>
                <a:close/>
              </a:path>
              <a:path w="5079" h="19050">
                <a:moveTo>
                  <a:pt x="5079" y="17780"/>
                </a:moveTo>
                <a:lnTo>
                  <a:pt x="2539" y="17780"/>
                </a:lnTo>
                <a:lnTo>
                  <a:pt x="2539" y="19050"/>
                </a:lnTo>
                <a:lnTo>
                  <a:pt x="5079" y="19050"/>
                </a:lnTo>
                <a:lnTo>
                  <a:pt x="5079" y="1778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bk object 1109"/>
          <p:cNvSpPr/>
          <p:nvPr/>
        </p:nvSpPr>
        <p:spPr>
          <a:xfrm>
            <a:off x="6536690" y="593217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5079" h="19050">
                <a:moveTo>
                  <a:pt x="5079" y="2539"/>
                </a:moveTo>
                <a:lnTo>
                  <a:pt x="0" y="2539"/>
                </a:lnTo>
                <a:lnTo>
                  <a:pt x="0" y="6349"/>
                </a:lnTo>
                <a:lnTo>
                  <a:pt x="5079" y="6349"/>
                </a:lnTo>
                <a:lnTo>
                  <a:pt x="5079" y="2539"/>
                </a:lnTo>
                <a:close/>
              </a:path>
              <a:path w="5079" h="19050">
                <a:moveTo>
                  <a:pt x="5079" y="6349"/>
                </a:moveTo>
                <a:lnTo>
                  <a:pt x="0" y="6349"/>
                </a:lnTo>
                <a:lnTo>
                  <a:pt x="0" y="8889"/>
                </a:lnTo>
                <a:lnTo>
                  <a:pt x="5079" y="8889"/>
                </a:lnTo>
                <a:lnTo>
                  <a:pt x="5079" y="6349"/>
                </a:lnTo>
                <a:close/>
              </a:path>
              <a:path w="5079" h="19050">
                <a:moveTo>
                  <a:pt x="5079" y="8889"/>
                </a:moveTo>
                <a:lnTo>
                  <a:pt x="0" y="8889"/>
                </a:lnTo>
                <a:lnTo>
                  <a:pt x="0" y="12699"/>
                </a:lnTo>
                <a:lnTo>
                  <a:pt x="5079" y="12699"/>
                </a:lnTo>
                <a:lnTo>
                  <a:pt x="5079" y="8889"/>
                </a:lnTo>
                <a:close/>
              </a:path>
              <a:path w="5079" h="19050">
                <a:moveTo>
                  <a:pt x="5079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5079" y="15239"/>
                </a:lnTo>
                <a:lnTo>
                  <a:pt x="5079" y="12699"/>
                </a:lnTo>
                <a:close/>
              </a:path>
              <a:path w="5079" h="19050">
                <a:moveTo>
                  <a:pt x="5079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2539" y="17779"/>
                </a:lnTo>
                <a:lnTo>
                  <a:pt x="2539" y="19049"/>
                </a:lnTo>
                <a:lnTo>
                  <a:pt x="5079" y="19049"/>
                </a:lnTo>
                <a:lnTo>
                  <a:pt x="5079" y="15239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bk object 1110"/>
          <p:cNvSpPr/>
          <p:nvPr/>
        </p:nvSpPr>
        <p:spPr>
          <a:xfrm>
            <a:off x="6531609" y="5932170"/>
            <a:ext cx="5080" cy="17780"/>
          </a:xfrm>
          <a:custGeom>
            <a:avLst/>
            <a:gdLst/>
            <a:ahLst/>
            <a:cxnLst/>
            <a:rect l="l" t="t" r="r" b="b"/>
            <a:pathLst>
              <a:path w="5079" h="17779">
                <a:moveTo>
                  <a:pt x="5080" y="0"/>
                </a:moveTo>
                <a:lnTo>
                  <a:pt x="0" y="0"/>
                </a:lnTo>
                <a:lnTo>
                  <a:pt x="0" y="2539"/>
                </a:lnTo>
                <a:lnTo>
                  <a:pt x="5080" y="2539"/>
                </a:lnTo>
                <a:lnTo>
                  <a:pt x="5080" y="0"/>
                </a:lnTo>
                <a:close/>
              </a:path>
              <a:path w="5079" h="17779">
                <a:moveTo>
                  <a:pt x="5080" y="2539"/>
                </a:moveTo>
                <a:lnTo>
                  <a:pt x="0" y="2539"/>
                </a:lnTo>
                <a:lnTo>
                  <a:pt x="0" y="6349"/>
                </a:lnTo>
                <a:lnTo>
                  <a:pt x="5080" y="6349"/>
                </a:lnTo>
                <a:lnTo>
                  <a:pt x="5080" y="2539"/>
                </a:lnTo>
                <a:close/>
              </a:path>
              <a:path w="5079" h="17779">
                <a:moveTo>
                  <a:pt x="5080" y="6349"/>
                </a:moveTo>
                <a:lnTo>
                  <a:pt x="0" y="6349"/>
                </a:lnTo>
                <a:lnTo>
                  <a:pt x="0" y="8889"/>
                </a:lnTo>
                <a:lnTo>
                  <a:pt x="5080" y="8889"/>
                </a:lnTo>
                <a:lnTo>
                  <a:pt x="5080" y="6349"/>
                </a:lnTo>
                <a:close/>
              </a:path>
              <a:path w="5079" h="17779">
                <a:moveTo>
                  <a:pt x="5080" y="8889"/>
                </a:moveTo>
                <a:lnTo>
                  <a:pt x="0" y="8889"/>
                </a:lnTo>
                <a:lnTo>
                  <a:pt x="0" y="12699"/>
                </a:lnTo>
                <a:lnTo>
                  <a:pt x="5080" y="12699"/>
                </a:lnTo>
                <a:lnTo>
                  <a:pt x="5080" y="8889"/>
                </a:lnTo>
                <a:close/>
              </a:path>
              <a:path w="5079" h="17779">
                <a:moveTo>
                  <a:pt x="5080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5080" y="15239"/>
                </a:lnTo>
                <a:lnTo>
                  <a:pt x="5080" y="12699"/>
                </a:lnTo>
                <a:close/>
              </a:path>
              <a:path w="5079" h="17779">
                <a:moveTo>
                  <a:pt x="5080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2540" y="16509"/>
                </a:lnTo>
                <a:lnTo>
                  <a:pt x="2540" y="17779"/>
                </a:lnTo>
                <a:lnTo>
                  <a:pt x="5080" y="17779"/>
                </a:lnTo>
                <a:lnTo>
                  <a:pt x="5080" y="15239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bk object 1111"/>
          <p:cNvSpPr/>
          <p:nvPr/>
        </p:nvSpPr>
        <p:spPr>
          <a:xfrm>
            <a:off x="6525259" y="593090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  <a:path w="6350" h="17779">
                <a:moveTo>
                  <a:pt x="6350" y="1270"/>
                </a:moveTo>
                <a:lnTo>
                  <a:pt x="0" y="1270"/>
                </a:lnTo>
                <a:lnTo>
                  <a:pt x="0" y="3809"/>
                </a:lnTo>
                <a:lnTo>
                  <a:pt x="6350" y="3809"/>
                </a:lnTo>
                <a:lnTo>
                  <a:pt x="6350" y="1270"/>
                </a:lnTo>
                <a:close/>
              </a:path>
              <a:path w="6350" h="17779">
                <a:moveTo>
                  <a:pt x="6350" y="3810"/>
                </a:moveTo>
                <a:lnTo>
                  <a:pt x="0" y="3810"/>
                </a:lnTo>
                <a:lnTo>
                  <a:pt x="0" y="7619"/>
                </a:lnTo>
                <a:lnTo>
                  <a:pt x="6350" y="7619"/>
                </a:lnTo>
                <a:lnTo>
                  <a:pt x="6350" y="3810"/>
                </a:lnTo>
                <a:close/>
              </a:path>
              <a:path w="6350" h="17779">
                <a:moveTo>
                  <a:pt x="6350" y="7620"/>
                </a:moveTo>
                <a:lnTo>
                  <a:pt x="0" y="7620"/>
                </a:lnTo>
                <a:lnTo>
                  <a:pt x="0" y="10159"/>
                </a:lnTo>
                <a:lnTo>
                  <a:pt x="6350" y="10159"/>
                </a:lnTo>
                <a:lnTo>
                  <a:pt x="6350" y="7620"/>
                </a:lnTo>
                <a:close/>
              </a:path>
              <a:path w="6350" h="17779">
                <a:moveTo>
                  <a:pt x="6350" y="10160"/>
                </a:moveTo>
                <a:lnTo>
                  <a:pt x="0" y="10160"/>
                </a:lnTo>
                <a:lnTo>
                  <a:pt x="0" y="13969"/>
                </a:lnTo>
                <a:lnTo>
                  <a:pt x="6350" y="13969"/>
                </a:lnTo>
                <a:lnTo>
                  <a:pt x="6350" y="10160"/>
                </a:lnTo>
                <a:close/>
              </a:path>
              <a:path w="6350" h="17779">
                <a:moveTo>
                  <a:pt x="6350" y="13970"/>
                </a:moveTo>
                <a:lnTo>
                  <a:pt x="0" y="13970"/>
                </a:lnTo>
                <a:lnTo>
                  <a:pt x="0" y="16509"/>
                </a:lnTo>
                <a:lnTo>
                  <a:pt x="6350" y="16509"/>
                </a:lnTo>
                <a:lnTo>
                  <a:pt x="6350" y="13970"/>
                </a:lnTo>
                <a:close/>
              </a:path>
              <a:path w="6350" h="17779">
                <a:moveTo>
                  <a:pt x="6350" y="16510"/>
                </a:moveTo>
                <a:lnTo>
                  <a:pt x="3810" y="16510"/>
                </a:lnTo>
                <a:lnTo>
                  <a:pt x="3810" y="17780"/>
                </a:lnTo>
                <a:lnTo>
                  <a:pt x="6350" y="17780"/>
                </a:lnTo>
                <a:lnTo>
                  <a:pt x="6350" y="1651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bk object 1112"/>
          <p:cNvSpPr/>
          <p:nvPr/>
        </p:nvSpPr>
        <p:spPr>
          <a:xfrm>
            <a:off x="6520180" y="593090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  <a:path w="5079" h="16510">
                <a:moveTo>
                  <a:pt x="5079" y="1270"/>
                </a:moveTo>
                <a:lnTo>
                  <a:pt x="0" y="1270"/>
                </a:lnTo>
                <a:lnTo>
                  <a:pt x="0" y="3809"/>
                </a:lnTo>
                <a:lnTo>
                  <a:pt x="5079" y="3809"/>
                </a:lnTo>
                <a:lnTo>
                  <a:pt x="5079" y="1270"/>
                </a:lnTo>
                <a:close/>
              </a:path>
              <a:path w="5079" h="16510">
                <a:moveTo>
                  <a:pt x="5079" y="3810"/>
                </a:moveTo>
                <a:lnTo>
                  <a:pt x="0" y="3810"/>
                </a:lnTo>
                <a:lnTo>
                  <a:pt x="0" y="7619"/>
                </a:lnTo>
                <a:lnTo>
                  <a:pt x="5079" y="7619"/>
                </a:lnTo>
                <a:lnTo>
                  <a:pt x="5079" y="3810"/>
                </a:lnTo>
                <a:close/>
              </a:path>
              <a:path w="5079" h="16510">
                <a:moveTo>
                  <a:pt x="5079" y="7620"/>
                </a:moveTo>
                <a:lnTo>
                  <a:pt x="0" y="7620"/>
                </a:lnTo>
                <a:lnTo>
                  <a:pt x="0" y="10159"/>
                </a:lnTo>
                <a:lnTo>
                  <a:pt x="5079" y="10159"/>
                </a:lnTo>
                <a:lnTo>
                  <a:pt x="5079" y="7620"/>
                </a:lnTo>
                <a:close/>
              </a:path>
              <a:path w="5079" h="16510">
                <a:moveTo>
                  <a:pt x="5079" y="10160"/>
                </a:moveTo>
                <a:lnTo>
                  <a:pt x="0" y="10160"/>
                </a:lnTo>
                <a:lnTo>
                  <a:pt x="0" y="13969"/>
                </a:lnTo>
                <a:lnTo>
                  <a:pt x="5079" y="13969"/>
                </a:lnTo>
                <a:lnTo>
                  <a:pt x="5079" y="10160"/>
                </a:lnTo>
                <a:close/>
              </a:path>
              <a:path w="5079" h="16510">
                <a:moveTo>
                  <a:pt x="5079" y="13970"/>
                </a:moveTo>
                <a:lnTo>
                  <a:pt x="0" y="13970"/>
                </a:lnTo>
                <a:lnTo>
                  <a:pt x="0" y="15240"/>
                </a:lnTo>
                <a:lnTo>
                  <a:pt x="3810" y="15240"/>
                </a:lnTo>
                <a:lnTo>
                  <a:pt x="3810" y="16509"/>
                </a:lnTo>
                <a:lnTo>
                  <a:pt x="5079" y="16509"/>
                </a:lnTo>
                <a:lnTo>
                  <a:pt x="5079" y="1397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bk object 1113"/>
          <p:cNvSpPr/>
          <p:nvPr/>
        </p:nvSpPr>
        <p:spPr>
          <a:xfrm>
            <a:off x="6515100" y="59296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5079" y="0"/>
                </a:moveTo>
                <a:lnTo>
                  <a:pt x="0" y="0"/>
                </a:lnTo>
                <a:lnTo>
                  <a:pt x="0" y="2540"/>
                </a:lnTo>
                <a:lnTo>
                  <a:pt x="5079" y="2540"/>
                </a:lnTo>
                <a:lnTo>
                  <a:pt x="5079" y="0"/>
                </a:lnTo>
                <a:close/>
              </a:path>
              <a:path w="5079" h="16510">
                <a:moveTo>
                  <a:pt x="5079" y="2540"/>
                </a:moveTo>
                <a:lnTo>
                  <a:pt x="0" y="2540"/>
                </a:lnTo>
                <a:lnTo>
                  <a:pt x="0" y="5080"/>
                </a:lnTo>
                <a:lnTo>
                  <a:pt x="5079" y="5080"/>
                </a:lnTo>
                <a:lnTo>
                  <a:pt x="5079" y="2540"/>
                </a:lnTo>
                <a:close/>
              </a:path>
              <a:path w="5079" h="16510">
                <a:moveTo>
                  <a:pt x="5079" y="5080"/>
                </a:moveTo>
                <a:lnTo>
                  <a:pt x="0" y="5080"/>
                </a:lnTo>
                <a:lnTo>
                  <a:pt x="0" y="8890"/>
                </a:lnTo>
                <a:lnTo>
                  <a:pt x="5079" y="8890"/>
                </a:lnTo>
                <a:lnTo>
                  <a:pt x="5079" y="5080"/>
                </a:lnTo>
                <a:close/>
              </a:path>
              <a:path w="5079" h="16510">
                <a:moveTo>
                  <a:pt x="5079" y="8890"/>
                </a:moveTo>
                <a:lnTo>
                  <a:pt x="0" y="889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8890"/>
                </a:lnTo>
                <a:close/>
              </a:path>
              <a:path w="5079" h="16510">
                <a:moveTo>
                  <a:pt x="5079" y="11430"/>
                </a:moveTo>
                <a:lnTo>
                  <a:pt x="0" y="11430"/>
                </a:lnTo>
                <a:lnTo>
                  <a:pt x="0" y="15240"/>
                </a:lnTo>
                <a:lnTo>
                  <a:pt x="5079" y="15240"/>
                </a:lnTo>
                <a:lnTo>
                  <a:pt x="5079" y="11430"/>
                </a:lnTo>
                <a:close/>
              </a:path>
              <a:path w="5079" h="16510">
                <a:moveTo>
                  <a:pt x="5079" y="15240"/>
                </a:moveTo>
                <a:lnTo>
                  <a:pt x="3809" y="15240"/>
                </a:lnTo>
                <a:lnTo>
                  <a:pt x="3809" y="16510"/>
                </a:lnTo>
                <a:lnTo>
                  <a:pt x="5079" y="16510"/>
                </a:lnTo>
                <a:lnTo>
                  <a:pt x="5079" y="1524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bk object 1114"/>
          <p:cNvSpPr/>
          <p:nvPr/>
        </p:nvSpPr>
        <p:spPr>
          <a:xfrm>
            <a:off x="6510019" y="5929629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5079" y="0"/>
                </a:moveTo>
                <a:lnTo>
                  <a:pt x="0" y="0"/>
                </a:lnTo>
                <a:lnTo>
                  <a:pt x="0" y="2540"/>
                </a:lnTo>
                <a:lnTo>
                  <a:pt x="5079" y="2540"/>
                </a:lnTo>
                <a:lnTo>
                  <a:pt x="5079" y="0"/>
                </a:lnTo>
                <a:close/>
              </a:path>
              <a:path w="5079" h="15239">
                <a:moveTo>
                  <a:pt x="5079" y="2540"/>
                </a:moveTo>
                <a:lnTo>
                  <a:pt x="0" y="2540"/>
                </a:lnTo>
                <a:lnTo>
                  <a:pt x="0" y="5080"/>
                </a:lnTo>
                <a:lnTo>
                  <a:pt x="5079" y="5080"/>
                </a:lnTo>
                <a:lnTo>
                  <a:pt x="5079" y="2540"/>
                </a:lnTo>
                <a:close/>
              </a:path>
              <a:path w="5079" h="15239">
                <a:moveTo>
                  <a:pt x="5079" y="5080"/>
                </a:moveTo>
                <a:lnTo>
                  <a:pt x="0" y="5080"/>
                </a:lnTo>
                <a:lnTo>
                  <a:pt x="0" y="8890"/>
                </a:lnTo>
                <a:lnTo>
                  <a:pt x="5079" y="8890"/>
                </a:lnTo>
                <a:lnTo>
                  <a:pt x="5079" y="5080"/>
                </a:lnTo>
                <a:close/>
              </a:path>
              <a:path w="5079" h="15239">
                <a:moveTo>
                  <a:pt x="5079" y="8890"/>
                </a:moveTo>
                <a:lnTo>
                  <a:pt x="0" y="889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8890"/>
                </a:lnTo>
                <a:close/>
              </a:path>
              <a:path w="5079" h="15239">
                <a:moveTo>
                  <a:pt x="5079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3809" y="13970"/>
                </a:lnTo>
                <a:lnTo>
                  <a:pt x="3809" y="15240"/>
                </a:lnTo>
                <a:lnTo>
                  <a:pt x="5079" y="15240"/>
                </a:lnTo>
                <a:lnTo>
                  <a:pt x="5079" y="1143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bk object 1115"/>
          <p:cNvSpPr/>
          <p:nvPr/>
        </p:nvSpPr>
        <p:spPr>
          <a:xfrm>
            <a:off x="6504940" y="5928359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5079" y="0"/>
                </a:moveTo>
                <a:lnTo>
                  <a:pt x="0" y="0"/>
                </a:lnTo>
                <a:lnTo>
                  <a:pt x="0" y="3809"/>
                </a:lnTo>
                <a:lnTo>
                  <a:pt x="5079" y="3809"/>
                </a:lnTo>
                <a:lnTo>
                  <a:pt x="5079" y="0"/>
                </a:lnTo>
                <a:close/>
              </a:path>
              <a:path w="5079" h="15239">
                <a:moveTo>
                  <a:pt x="5079" y="3809"/>
                </a:moveTo>
                <a:lnTo>
                  <a:pt x="0" y="3809"/>
                </a:lnTo>
                <a:lnTo>
                  <a:pt x="0" y="6349"/>
                </a:lnTo>
                <a:lnTo>
                  <a:pt x="5079" y="6349"/>
                </a:lnTo>
                <a:lnTo>
                  <a:pt x="5079" y="3809"/>
                </a:lnTo>
                <a:close/>
              </a:path>
              <a:path w="5079" h="15239">
                <a:moveTo>
                  <a:pt x="5079" y="6350"/>
                </a:moveTo>
                <a:lnTo>
                  <a:pt x="0" y="6350"/>
                </a:lnTo>
                <a:lnTo>
                  <a:pt x="0" y="10159"/>
                </a:lnTo>
                <a:lnTo>
                  <a:pt x="5079" y="10159"/>
                </a:lnTo>
                <a:lnTo>
                  <a:pt x="5079" y="6350"/>
                </a:lnTo>
                <a:close/>
              </a:path>
              <a:path w="5079" h="15239">
                <a:moveTo>
                  <a:pt x="5079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5079" y="12699"/>
                </a:lnTo>
                <a:lnTo>
                  <a:pt x="5079" y="10159"/>
                </a:lnTo>
                <a:close/>
              </a:path>
              <a:path w="5079" h="15239">
                <a:moveTo>
                  <a:pt x="5079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3809" y="13969"/>
                </a:lnTo>
                <a:lnTo>
                  <a:pt x="3809" y="15239"/>
                </a:lnTo>
                <a:lnTo>
                  <a:pt x="5079" y="15239"/>
                </a:lnTo>
                <a:lnTo>
                  <a:pt x="5079" y="1270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bk object 1116"/>
          <p:cNvSpPr/>
          <p:nvPr/>
        </p:nvSpPr>
        <p:spPr>
          <a:xfrm>
            <a:off x="6498590" y="5927090"/>
            <a:ext cx="6350" cy="15240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  <a:path w="6350" h="15239">
                <a:moveTo>
                  <a:pt x="6350" y="1270"/>
                </a:moveTo>
                <a:lnTo>
                  <a:pt x="0" y="1270"/>
                </a:lnTo>
                <a:lnTo>
                  <a:pt x="0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  <a:path w="6350" h="15239">
                <a:moveTo>
                  <a:pt x="6350" y="5080"/>
                </a:moveTo>
                <a:lnTo>
                  <a:pt x="0" y="5080"/>
                </a:lnTo>
                <a:lnTo>
                  <a:pt x="0" y="7620"/>
                </a:lnTo>
                <a:lnTo>
                  <a:pt x="6350" y="7620"/>
                </a:lnTo>
                <a:lnTo>
                  <a:pt x="6350" y="5080"/>
                </a:lnTo>
                <a:close/>
              </a:path>
              <a:path w="6350" h="15239">
                <a:moveTo>
                  <a:pt x="6350" y="7620"/>
                </a:moveTo>
                <a:lnTo>
                  <a:pt x="0" y="7620"/>
                </a:lnTo>
                <a:lnTo>
                  <a:pt x="0" y="11430"/>
                </a:lnTo>
                <a:lnTo>
                  <a:pt x="6350" y="11430"/>
                </a:lnTo>
                <a:lnTo>
                  <a:pt x="6350" y="7620"/>
                </a:lnTo>
                <a:close/>
              </a:path>
              <a:path w="6350" h="15239">
                <a:moveTo>
                  <a:pt x="6350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6350" y="13970"/>
                </a:lnTo>
                <a:lnTo>
                  <a:pt x="6350" y="11430"/>
                </a:lnTo>
                <a:close/>
              </a:path>
              <a:path w="6350" h="15239">
                <a:moveTo>
                  <a:pt x="6350" y="13970"/>
                </a:moveTo>
                <a:lnTo>
                  <a:pt x="5080" y="13970"/>
                </a:lnTo>
                <a:lnTo>
                  <a:pt x="5080" y="15240"/>
                </a:lnTo>
                <a:lnTo>
                  <a:pt x="6350" y="15240"/>
                </a:lnTo>
                <a:lnTo>
                  <a:pt x="6350" y="1397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bk object 1117"/>
          <p:cNvSpPr/>
          <p:nvPr/>
        </p:nvSpPr>
        <p:spPr>
          <a:xfrm>
            <a:off x="6493509" y="592709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  <a:path w="5079" h="12700">
                <a:moveTo>
                  <a:pt x="5079" y="1270"/>
                </a:moveTo>
                <a:lnTo>
                  <a:pt x="0" y="1270"/>
                </a:lnTo>
                <a:lnTo>
                  <a:pt x="0" y="5080"/>
                </a:lnTo>
                <a:lnTo>
                  <a:pt x="5079" y="5080"/>
                </a:lnTo>
                <a:lnTo>
                  <a:pt x="5079" y="1270"/>
                </a:lnTo>
                <a:close/>
              </a:path>
              <a:path w="5079" h="12700">
                <a:moveTo>
                  <a:pt x="5079" y="5080"/>
                </a:moveTo>
                <a:lnTo>
                  <a:pt x="0" y="5080"/>
                </a:lnTo>
                <a:lnTo>
                  <a:pt x="0" y="7620"/>
                </a:lnTo>
                <a:lnTo>
                  <a:pt x="5079" y="7620"/>
                </a:lnTo>
                <a:lnTo>
                  <a:pt x="5079" y="5080"/>
                </a:lnTo>
                <a:close/>
              </a:path>
              <a:path w="5079" h="12700">
                <a:moveTo>
                  <a:pt x="5079" y="7620"/>
                </a:moveTo>
                <a:lnTo>
                  <a:pt x="0" y="762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7620"/>
                </a:lnTo>
                <a:close/>
              </a:path>
              <a:path w="5079" h="12700">
                <a:moveTo>
                  <a:pt x="5079" y="11430"/>
                </a:moveTo>
                <a:lnTo>
                  <a:pt x="0" y="1143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1143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bk object 1118"/>
          <p:cNvSpPr/>
          <p:nvPr/>
        </p:nvSpPr>
        <p:spPr>
          <a:xfrm>
            <a:off x="6488429" y="5927090"/>
            <a:ext cx="5080" cy="11430"/>
          </a:xfrm>
          <a:custGeom>
            <a:avLst/>
            <a:gdLst/>
            <a:ahLst/>
            <a:cxnLst/>
            <a:rect l="l" t="t" r="r" b="b"/>
            <a:pathLst>
              <a:path w="5079" h="11429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  <a:path w="5079" h="11429">
                <a:moveTo>
                  <a:pt x="5080" y="1270"/>
                </a:moveTo>
                <a:lnTo>
                  <a:pt x="0" y="1270"/>
                </a:lnTo>
                <a:lnTo>
                  <a:pt x="0" y="5080"/>
                </a:lnTo>
                <a:lnTo>
                  <a:pt x="5080" y="5080"/>
                </a:lnTo>
                <a:lnTo>
                  <a:pt x="5080" y="1270"/>
                </a:lnTo>
                <a:close/>
              </a:path>
              <a:path w="5079" h="11429">
                <a:moveTo>
                  <a:pt x="5080" y="5080"/>
                </a:moveTo>
                <a:lnTo>
                  <a:pt x="0" y="5080"/>
                </a:lnTo>
                <a:lnTo>
                  <a:pt x="0" y="7620"/>
                </a:lnTo>
                <a:lnTo>
                  <a:pt x="5080" y="7620"/>
                </a:lnTo>
                <a:lnTo>
                  <a:pt x="5080" y="5080"/>
                </a:lnTo>
                <a:close/>
              </a:path>
              <a:path w="5079" h="11429">
                <a:moveTo>
                  <a:pt x="5080" y="7620"/>
                </a:moveTo>
                <a:lnTo>
                  <a:pt x="0" y="7620"/>
                </a:lnTo>
                <a:lnTo>
                  <a:pt x="0" y="11430"/>
                </a:lnTo>
                <a:lnTo>
                  <a:pt x="5080" y="11430"/>
                </a:lnTo>
                <a:lnTo>
                  <a:pt x="5080" y="762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bk object 1119"/>
          <p:cNvSpPr/>
          <p:nvPr/>
        </p:nvSpPr>
        <p:spPr>
          <a:xfrm>
            <a:off x="6483350" y="592455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  <a:path w="5079" h="12700">
                <a:moveTo>
                  <a:pt x="3810" y="1270"/>
                </a:moveTo>
                <a:lnTo>
                  <a:pt x="0" y="1270"/>
                </a:lnTo>
                <a:lnTo>
                  <a:pt x="0" y="3809"/>
                </a:lnTo>
                <a:lnTo>
                  <a:pt x="5079" y="3809"/>
                </a:lnTo>
                <a:lnTo>
                  <a:pt x="5079" y="2540"/>
                </a:lnTo>
                <a:lnTo>
                  <a:pt x="3810" y="2540"/>
                </a:lnTo>
                <a:lnTo>
                  <a:pt x="3810" y="1270"/>
                </a:lnTo>
                <a:close/>
              </a:path>
              <a:path w="5079" h="12700">
                <a:moveTo>
                  <a:pt x="5079" y="3810"/>
                </a:moveTo>
                <a:lnTo>
                  <a:pt x="0" y="3810"/>
                </a:lnTo>
                <a:lnTo>
                  <a:pt x="0" y="7619"/>
                </a:lnTo>
                <a:lnTo>
                  <a:pt x="5079" y="7619"/>
                </a:lnTo>
                <a:lnTo>
                  <a:pt x="5079" y="3810"/>
                </a:lnTo>
                <a:close/>
              </a:path>
              <a:path w="5079" h="12700">
                <a:moveTo>
                  <a:pt x="5079" y="7620"/>
                </a:moveTo>
                <a:lnTo>
                  <a:pt x="0" y="7620"/>
                </a:lnTo>
                <a:lnTo>
                  <a:pt x="0" y="10159"/>
                </a:lnTo>
                <a:lnTo>
                  <a:pt x="5079" y="10159"/>
                </a:lnTo>
                <a:lnTo>
                  <a:pt x="5079" y="7620"/>
                </a:lnTo>
                <a:close/>
              </a:path>
              <a:path w="5079" h="12700">
                <a:moveTo>
                  <a:pt x="5079" y="10160"/>
                </a:moveTo>
                <a:lnTo>
                  <a:pt x="0" y="10160"/>
                </a:lnTo>
                <a:lnTo>
                  <a:pt x="0" y="11430"/>
                </a:lnTo>
                <a:lnTo>
                  <a:pt x="2539" y="11430"/>
                </a:lnTo>
                <a:lnTo>
                  <a:pt x="2539" y="12700"/>
                </a:lnTo>
                <a:lnTo>
                  <a:pt x="5079" y="12700"/>
                </a:lnTo>
                <a:lnTo>
                  <a:pt x="5079" y="1016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bk object 1120"/>
          <p:cNvSpPr/>
          <p:nvPr/>
        </p:nvSpPr>
        <p:spPr>
          <a:xfrm>
            <a:off x="6478270" y="592327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5079" y="2540"/>
                </a:lnTo>
                <a:lnTo>
                  <a:pt x="5079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  <a:path w="5079" h="12700">
                <a:moveTo>
                  <a:pt x="5079" y="2540"/>
                </a:moveTo>
                <a:lnTo>
                  <a:pt x="0" y="2540"/>
                </a:lnTo>
                <a:lnTo>
                  <a:pt x="0" y="5080"/>
                </a:lnTo>
                <a:lnTo>
                  <a:pt x="5079" y="5080"/>
                </a:lnTo>
                <a:lnTo>
                  <a:pt x="5079" y="2540"/>
                </a:lnTo>
                <a:close/>
              </a:path>
              <a:path w="5079" h="12700">
                <a:moveTo>
                  <a:pt x="5079" y="5080"/>
                </a:moveTo>
                <a:lnTo>
                  <a:pt x="0" y="5080"/>
                </a:lnTo>
                <a:lnTo>
                  <a:pt x="0" y="8890"/>
                </a:lnTo>
                <a:lnTo>
                  <a:pt x="5079" y="8890"/>
                </a:lnTo>
                <a:lnTo>
                  <a:pt x="5079" y="5080"/>
                </a:lnTo>
                <a:close/>
              </a:path>
              <a:path w="5079" h="12700">
                <a:moveTo>
                  <a:pt x="5079" y="8890"/>
                </a:moveTo>
                <a:lnTo>
                  <a:pt x="0" y="889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8890"/>
                </a:lnTo>
                <a:close/>
              </a:path>
              <a:path w="5079" h="12700">
                <a:moveTo>
                  <a:pt x="5079" y="11430"/>
                </a:moveTo>
                <a:lnTo>
                  <a:pt x="0" y="1143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1143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bk object 1121"/>
          <p:cNvSpPr/>
          <p:nvPr/>
        </p:nvSpPr>
        <p:spPr>
          <a:xfrm>
            <a:off x="6473190" y="5922009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70">
                <a:moveTo>
                  <a:pt x="1270" y="0"/>
                </a:moveTo>
                <a:lnTo>
                  <a:pt x="0" y="0"/>
                </a:lnTo>
                <a:lnTo>
                  <a:pt x="0" y="3809"/>
                </a:lnTo>
                <a:lnTo>
                  <a:pt x="5080" y="3809"/>
                </a:lnTo>
                <a:lnTo>
                  <a:pt x="508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5079" h="13970">
                <a:moveTo>
                  <a:pt x="5080" y="3809"/>
                </a:moveTo>
                <a:lnTo>
                  <a:pt x="0" y="3809"/>
                </a:lnTo>
                <a:lnTo>
                  <a:pt x="0" y="6349"/>
                </a:lnTo>
                <a:lnTo>
                  <a:pt x="5080" y="6349"/>
                </a:lnTo>
                <a:lnTo>
                  <a:pt x="5080" y="3809"/>
                </a:lnTo>
                <a:close/>
              </a:path>
              <a:path w="5079" h="13970">
                <a:moveTo>
                  <a:pt x="5080" y="6350"/>
                </a:moveTo>
                <a:lnTo>
                  <a:pt x="0" y="6350"/>
                </a:lnTo>
                <a:lnTo>
                  <a:pt x="0" y="10159"/>
                </a:lnTo>
                <a:lnTo>
                  <a:pt x="5080" y="10159"/>
                </a:lnTo>
                <a:lnTo>
                  <a:pt x="5080" y="6350"/>
                </a:lnTo>
                <a:close/>
              </a:path>
              <a:path w="5079" h="13970">
                <a:moveTo>
                  <a:pt x="5080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5080" y="12699"/>
                </a:lnTo>
                <a:lnTo>
                  <a:pt x="5080" y="10159"/>
                </a:lnTo>
                <a:close/>
              </a:path>
              <a:path w="5079" h="13970">
                <a:moveTo>
                  <a:pt x="5080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5080" y="13969"/>
                </a:lnTo>
                <a:lnTo>
                  <a:pt x="5080" y="1270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bk object 1122"/>
          <p:cNvSpPr/>
          <p:nvPr/>
        </p:nvSpPr>
        <p:spPr>
          <a:xfrm>
            <a:off x="6466840" y="5920740"/>
            <a:ext cx="6350" cy="15240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  <a:path w="6350" h="15239">
                <a:moveTo>
                  <a:pt x="6350" y="1270"/>
                </a:moveTo>
                <a:lnTo>
                  <a:pt x="0" y="1270"/>
                </a:lnTo>
                <a:lnTo>
                  <a:pt x="0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  <a:path w="6350" h="15239">
                <a:moveTo>
                  <a:pt x="6350" y="5080"/>
                </a:moveTo>
                <a:lnTo>
                  <a:pt x="0" y="5080"/>
                </a:lnTo>
                <a:lnTo>
                  <a:pt x="0" y="7620"/>
                </a:lnTo>
                <a:lnTo>
                  <a:pt x="6350" y="7620"/>
                </a:lnTo>
                <a:lnTo>
                  <a:pt x="6350" y="5080"/>
                </a:lnTo>
                <a:close/>
              </a:path>
              <a:path w="6350" h="15239">
                <a:moveTo>
                  <a:pt x="6350" y="7620"/>
                </a:moveTo>
                <a:lnTo>
                  <a:pt x="0" y="7620"/>
                </a:lnTo>
                <a:lnTo>
                  <a:pt x="0" y="11430"/>
                </a:lnTo>
                <a:lnTo>
                  <a:pt x="6350" y="11430"/>
                </a:lnTo>
                <a:lnTo>
                  <a:pt x="6350" y="7620"/>
                </a:lnTo>
                <a:close/>
              </a:path>
              <a:path w="6350" h="15239">
                <a:moveTo>
                  <a:pt x="6350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6350" y="13970"/>
                </a:lnTo>
                <a:lnTo>
                  <a:pt x="6350" y="11430"/>
                </a:lnTo>
                <a:close/>
              </a:path>
              <a:path w="6350" h="15239">
                <a:moveTo>
                  <a:pt x="6350" y="13970"/>
                </a:moveTo>
                <a:lnTo>
                  <a:pt x="5080" y="13970"/>
                </a:lnTo>
                <a:lnTo>
                  <a:pt x="5080" y="15240"/>
                </a:lnTo>
                <a:lnTo>
                  <a:pt x="6350" y="15240"/>
                </a:lnTo>
                <a:lnTo>
                  <a:pt x="6350" y="1397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bk object 1123"/>
          <p:cNvSpPr/>
          <p:nvPr/>
        </p:nvSpPr>
        <p:spPr>
          <a:xfrm>
            <a:off x="6461759" y="5919470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5079" h="15239">
                <a:moveTo>
                  <a:pt x="5079" y="2539"/>
                </a:moveTo>
                <a:lnTo>
                  <a:pt x="0" y="2539"/>
                </a:lnTo>
                <a:lnTo>
                  <a:pt x="0" y="6349"/>
                </a:lnTo>
                <a:lnTo>
                  <a:pt x="5079" y="6349"/>
                </a:lnTo>
                <a:lnTo>
                  <a:pt x="5079" y="2539"/>
                </a:lnTo>
                <a:close/>
              </a:path>
              <a:path w="5079" h="15239">
                <a:moveTo>
                  <a:pt x="5079" y="6349"/>
                </a:moveTo>
                <a:lnTo>
                  <a:pt x="0" y="6349"/>
                </a:lnTo>
                <a:lnTo>
                  <a:pt x="0" y="8889"/>
                </a:lnTo>
                <a:lnTo>
                  <a:pt x="5079" y="8889"/>
                </a:lnTo>
                <a:lnTo>
                  <a:pt x="5079" y="6349"/>
                </a:lnTo>
                <a:close/>
              </a:path>
              <a:path w="5079" h="15239">
                <a:moveTo>
                  <a:pt x="5079" y="8889"/>
                </a:moveTo>
                <a:lnTo>
                  <a:pt x="0" y="8889"/>
                </a:lnTo>
                <a:lnTo>
                  <a:pt x="0" y="12699"/>
                </a:lnTo>
                <a:lnTo>
                  <a:pt x="5079" y="12699"/>
                </a:lnTo>
                <a:lnTo>
                  <a:pt x="5079" y="8889"/>
                </a:lnTo>
                <a:close/>
              </a:path>
              <a:path w="5079" h="15239">
                <a:moveTo>
                  <a:pt x="5079" y="12699"/>
                </a:moveTo>
                <a:lnTo>
                  <a:pt x="0" y="12699"/>
                </a:lnTo>
                <a:lnTo>
                  <a:pt x="0" y="13969"/>
                </a:lnTo>
                <a:lnTo>
                  <a:pt x="1269" y="13969"/>
                </a:lnTo>
                <a:lnTo>
                  <a:pt x="1269" y="15239"/>
                </a:lnTo>
                <a:lnTo>
                  <a:pt x="5079" y="15239"/>
                </a:lnTo>
                <a:lnTo>
                  <a:pt x="5079" y="12699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bk object 1124"/>
          <p:cNvSpPr/>
          <p:nvPr/>
        </p:nvSpPr>
        <p:spPr>
          <a:xfrm>
            <a:off x="6456679" y="5918200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5079" h="15239">
                <a:moveTo>
                  <a:pt x="5080" y="1270"/>
                </a:moveTo>
                <a:lnTo>
                  <a:pt x="0" y="1270"/>
                </a:lnTo>
                <a:lnTo>
                  <a:pt x="0" y="3809"/>
                </a:lnTo>
                <a:lnTo>
                  <a:pt x="5080" y="3809"/>
                </a:lnTo>
                <a:lnTo>
                  <a:pt x="5080" y="1270"/>
                </a:lnTo>
                <a:close/>
              </a:path>
              <a:path w="5079" h="15239">
                <a:moveTo>
                  <a:pt x="5080" y="3810"/>
                </a:moveTo>
                <a:lnTo>
                  <a:pt x="0" y="3810"/>
                </a:lnTo>
                <a:lnTo>
                  <a:pt x="0" y="7619"/>
                </a:lnTo>
                <a:lnTo>
                  <a:pt x="5080" y="7619"/>
                </a:lnTo>
                <a:lnTo>
                  <a:pt x="5080" y="3810"/>
                </a:lnTo>
                <a:close/>
              </a:path>
              <a:path w="5079" h="15239">
                <a:moveTo>
                  <a:pt x="5080" y="7620"/>
                </a:moveTo>
                <a:lnTo>
                  <a:pt x="0" y="7620"/>
                </a:lnTo>
                <a:lnTo>
                  <a:pt x="0" y="10159"/>
                </a:lnTo>
                <a:lnTo>
                  <a:pt x="5080" y="10159"/>
                </a:lnTo>
                <a:lnTo>
                  <a:pt x="5080" y="7620"/>
                </a:lnTo>
                <a:close/>
              </a:path>
              <a:path w="5079" h="15239">
                <a:moveTo>
                  <a:pt x="5080" y="10160"/>
                </a:moveTo>
                <a:lnTo>
                  <a:pt x="0" y="10160"/>
                </a:lnTo>
                <a:lnTo>
                  <a:pt x="0" y="13969"/>
                </a:lnTo>
                <a:lnTo>
                  <a:pt x="5080" y="13969"/>
                </a:lnTo>
                <a:lnTo>
                  <a:pt x="5080" y="10160"/>
                </a:lnTo>
                <a:close/>
              </a:path>
              <a:path w="5079" h="15239">
                <a:moveTo>
                  <a:pt x="5080" y="13970"/>
                </a:moveTo>
                <a:lnTo>
                  <a:pt x="0" y="13970"/>
                </a:lnTo>
                <a:lnTo>
                  <a:pt x="0" y="15240"/>
                </a:lnTo>
                <a:lnTo>
                  <a:pt x="5080" y="15240"/>
                </a:lnTo>
                <a:lnTo>
                  <a:pt x="5080" y="1397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bk object 1125"/>
          <p:cNvSpPr/>
          <p:nvPr/>
        </p:nvSpPr>
        <p:spPr>
          <a:xfrm>
            <a:off x="6451600" y="59169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2539" y="0"/>
                </a:moveTo>
                <a:lnTo>
                  <a:pt x="0" y="0"/>
                </a:lnTo>
                <a:lnTo>
                  <a:pt x="0" y="2540"/>
                </a:lnTo>
                <a:lnTo>
                  <a:pt x="5079" y="2540"/>
                </a:lnTo>
                <a:lnTo>
                  <a:pt x="5079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  <a:path w="5079" h="16510">
                <a:moveTo>
                  <a:pt x="5079" y="2540"/>
                </a:moveTo>
                <a:lnTo>
                  <a:pt x="0" y="2540"/>
                </a:lnTo>
                <a:lnTo>
                  <a:pt x="0" y="5080"/>
                </a:lnTo>
                <a:lnTo>
                  <a:pt x="5079" y="5080"/>
                </a:lnTo>
                <a:lnTo>
                  <a:pt x="5079" y="2540"/>
                </a:lnTo>
                <a:close/>
              </a:path>
              <a:path w="5079" h="16510">
                <a:moveTo>
                  <a:pt x="5079" y="5080"/>
                </a:moveTo>
                <a:lnTo>
                  <a:pt x="0" y="5080"/>
                </a:lnTo>
                <a:lnTo>
                  <a:pt x="0" y="8890"/>
                </a:lnTo>
                <a:lnTo>
                  <a:pt x="5079" y="8890"/>
                </a:lnTo>
                <a:lnTo>
                  <a:pt x="5079" y="5080"/>
                </a:lnTo>
                <a:close/>
              </a:path>
              <a:path w="5079" h="16510">
                <a:moveTo>
                  <a:pt x="5079" y="8890"/>
                </a:moveTo>
                <a:lnTo>
                  <a:pt x="0" y="8890"/>
                </a:lnTo>
                <a:lnTo>
                  <a:pt x="0" y="11430"/>
                </a:lnTo>
                <a:lnTo>
                  <a:pt x="5079" y="11430"/>
                </a:lnTo>
                <a:lnTo>
                  <a:pt x="5079" y="8890"/>
                </a:lnTo>
                <a:close/>
              </a:path>
              <a:path w="5079" h="16510">
                <a:moveTo>
                  <a:pt x="5079" y="11430"/>
                </a:moveTo>
                <a:lnTo>
                  <a:pt x="0" y="11430"/>
                </a:lnTo>
                <a:lnTo>
                  <a:pt x="0" y="15240"/>
                </a:lnTo>
                <a:lnTo>
                  <a:pt x="5079" y="15240"/>
                </a:lnTo>
                <a:lnTo>
                  <a:pt x="5079" y="11430"/>
                </a:lnTo>
                <a:close/>
              </a:path>
              <a:path w="5079" h="16510">
                <a:moveTo>
                  <a:pt x="5079" y="15240"/>
                </a:moveTo>
                <a:lnTo>
                  <a:pt x="1270" y="15240"/>
                </a:lnTo>
                <a:lnTo>
                  <a:pt x="1270" y="16510"/>
                </a:lnTo>
                <a:lnTo>
                  <a:pt x="5079" y="16510"/>
                </a:lnTo>
                <a:lnTo>
                  <a:pt x="5079" y="1524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bk object 1126"/>
          <p:cNvSpPr/>
          <p:nvPr/>
        </p:nvSpPr>
        <p:spPr>
          <a:xfrm>
            <a:off x="6446520" y="591565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2539" y="0"/>
                </a:moveTo>
                <a:lnTo>
                  <a:pt x="0" y="0"/>
                </a:lnTo>
                <a:lnTo>
                  <a:pt x="0" y="3809"/>
                </a:lnTo>
                <a:lnTo>
                  <a:pt x="5079" y="380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5079" h="16510">
                <a:moveTo>
                  <a:pt x="5079" y="3809"/>
                </a:moveTo>
                <a:lnTo>
                  <a:pt x="0" y="3809"/>
                </a:lnTo>
                <a:lnTo>
                  <a:pt x="0" y="6349"/>
                </a:lnTo>
                <a:lnTo>
                  <a:pt x="5079" y="6349"/>
                </a:lnTo>
                <a:lnTo>
                  <a:pt x="5079" y="3809"/>
                </a:lnTo>
                <a:close/>
              </a:path>
              <a:path w="5079" h="16510">
                <a:moveTo>
                  <a:pt x="5079" y="6350"/>
                </a:moveTo>
                <a:lnTo>
                  <a:pt x="0" y="6350"/>
                </a:lnTo>
                <a:lnTo>
                  <a:pt x="0" y="10159"/>
                </a:lnTo>
                <a:lnTo>
                  <a:pt x="5079" y="10159"/>
                </a:lnTo>
                <a:lnTo>
                  <a:pt x="5079" y="6350"/>
                </a:lnTo>
                <a:close/>
              </a:path>
              <a:path w="5079" h="16510">
                <a:moveTo>
                  <a:pt x="5079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5079" y="12699"/>
                </a:lnTo>
                <a:lnTo>
                  <a:pt x="5079" y="10159"/>
                </a:lnTo>
                <a:close/>
              </a:path>
              <a:path w="5079" h="16510">
                <a:moveTo>
                  <a:pt x="5079" y="12700"/>
                </a:moveTo>
                <a:lnTo>
                  <a:pt x="0" y="12700"/>
                </a:lnTo>
                <a:lnTo>
                  <a:pt x="0" y="16509"/>
                </a:lnTo>
                <a:lnTo>
                  <a:pt x="5079" y="16509"/>
                </a:lnTo>
                <a:lnTo>
                  <a:pt x="5079" y="1270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bk object 1127"/>
          <p:cNvSpPr/>
          <p:nvPr/>
        </p:nvSpPr>
        <p:spPr>
          <a:xfrm>
            <a:off x="6440170" y="591439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  <a:path w="6350" h="17779">
                <a:moveTo>
                  <a:pt x="6350" y="1270"/>
                </a:moveTo>
                <a:lnTo>
                  <a:pt x="0" y="1270"/>
                </a:lnTo>
                <a:lnTo>
                  <a:pt x="0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  <a:path w="6350" h="17779">
                <a:moveTo>
                  <a:pt x="6350" y="5080"/>
                </a:moveTo>
                <a:lnTo>
                  <a:pt x="0" y="5080"/>
                </a:lnTo>
                <a:lnTo>
                  <a:pt x="0" y="7620"/>
                </a:lnTo>
                <a:lnTo>
                  <a:pt x="6350" y="7620"/>
                </a:lnTo>
                <a:lnTo>
                  <a:pt x="6350" y="5080"/>
                </a:lnTo>
                <a:close/>
              </a:path>
              <a:path w="6350" h="17779">
                <a:moveTo>
                  <a:pt x="6350" y="7620"/>
                </a:moveTo>
                <a:lnTo>
                  <a:pt x="0" y="7620"/>
                </a:lnTo>
                <a:lnTo>
                  <a:pt x="0" y="11430"/>
                </a:lnTo>
                <a:lnTo>
                  <a:pt x="6350" y="11430"/>
                </a:lnTo>
                <a:lnTo>
                  <a:pt x="6350" y="7620"/>
                </a:lnTo>
                <a:close/>
              </a:path>
              <a:path w="6350" h="17779">
                <a:moveTo>
                  <a:pt x="6350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6350" y="13970"/>
                </a:lnTo>
                <a:lnTo>
                  <a:pt x="6350" y="11430"/>
                </a:lnTo>
                <a:close/>
              </a:path>
              <a:path w="6350" h="17779">
                <a:moveTo>
                  <a:pt x="6350" y="13970"/>
                </a:moveTo>
                <a:lnTo>
                  <a:pt x="0" y="13970"/>
                </a:lnTo>
                <a:lnTo>
                  <a:pt x="0" y="16510"/>
                </a:lnTo>
                <a:lnTo>
                  <a:pt x="3809" y="16510"/>
                </a:lnTo>
                <a:lnTo>
                  <a:pt x="3809" y="17780"/>
                </a:lnTo>
                <a:lnTo>
                  <a:pt x="6350" y="17780"/>
                </a:lnTo>
                <a:lnTo>
                  <a:pt x="6350" y="1397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bk object 1128"/>
          <p:cNvSpPr/>
          <p:nvPr/>
        </p:nvSpPr>
        <p:spPr>
          <a:xfrm>
            <a:off x="6435090" y="5913120"/>
            <a:ext cx="5080" cy="17780"/>
          </a:xfrm>
          <a:custGeom>
            <a:avLst/>
            <a:gdLst/>
            <a:ahLst/>
            <a:cxnLst/>
            <a:rect l="l" t="t" r="r" b="b"/>
            <a:pathLst>
              <a:path w="5079" h="1777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5080" y="2539"/>
                </a:lnTo>
                <a:lnTo>
                  <a:pt x="508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  <a:path w="5079" h="17779">
                <a:moveTo>
                  <a:pt x="5080" y="2539"/>
                </a:moveTo>
                <a:lnTo>
                  <a:pt x="0" y="2539"/>
                </a:lnTo>
                <a:lnTo>
                  <a:pt x="0" y="6349"/>
                </a:lnTo>
                <a:lnTo>
                  <a:pt x="5080" y="6349"/>
                </a:lnTo>
                <a:lnTo>
                  <a:pt x="5080" y="2539"/>
                </a:lnTo>
                <a:close/>
              </a:path>
              <a:path w="5079" h="17779">
                <a:moveTo>
                  <a:pt x="5080" y="6349"/>
                </a:moveTo>
                <a:lnTo>
                  <a:pt x="0" y="6349"/>
                </a:lnTo>
                <a:lnTo>
                  <a:pt x="0" y="8889"/>
                </a:lnTo>
                <a:lnTo>
                  <a:pt x="5080" y="8889"/>
                </a:lnTo>
                <a:lnTo>
                  <a:pt x="5080" y="6349"/>
                </a:lnTo>
                <a:close/>
              </a:path>
              <a:path w="5079" h="17779">
                <a:moveTo>
                  <a:pt x="5080" y="8889"/>
                </a:moveTo>
                <a:lnTo>
                  <a:pt x="0" y="8889"/>
                </a:lnTo>
                <a:lnTo>
                  <a:pt x="0" y="12699"/>
                </a:lnTo>
                <a:lnTo>
                  <a:pt x="5080" y="12699"/>
                </a:lnTo>
                <a:lnTo>
                  <a:pt x="5080" y="8889"/>
                </a:lnTo>
                <a:close/>
              </a:path>
              <a:path w="5079" h="17779">
                <a:moveTo>
                  <a:pt x="5080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5080" y="15239"/>
                </a:lnTo>
                <a:lnTo>
                  <a:pt x="5080" y="12699"/>
                </a:lnTo>
                <a:close/>
              </a:path>
              <a:path w="5079" h="17779">
                <a:moveTo>
                  <a:pt x="5080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5080" y="17779"/>
                </a:lnTo>
                <a:lnTo>
                  <a:pt x="5080" y="15239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bk object 1129"/>
          <p:cNvSpPr/>
          <p:nvPr/>
        </p:nvSpPr>
        <p:spPr>
          <a:xfrm>
            <a:off x="6430009" y="591185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  <a:path w="5079" h="19050">
                <a:moveTo>
                  <a:pt x="5079" y="1270"/>
                </a:moveTo>
                <a:lnTo>
                  <a:pt x="0" y="1270"/>
                </a:lnTo>
                <a:lnTo>
                  <a:pt x="0" y="3809"/>
                </a:lnTo>
                <a:lnTo>
                  <a:pt x="5079" y="3809"/>
                </a:lnTo>
                <a:lnTo>
                  <a:pt x="5079" y="1270"/>
                </a:lnTo>
                <a:close/>
              </a:path>
              <a:path w="5079" h="19050">
                <a:moveTo>
                  <a:pt x="5079" y="3810"/>
                </a:moveTo>
                <a:lnTo>
                  <a:pt x="0" y="3810"/>
                </a:lnTo>
                <a:lnTo>
                  <a:pt x="0" y="7619"/>
                </a:lnTo>
                <a:lnTo>
                  <a:pt x="5079" y="7619"/>
                </a:lnTo>
                <a:lnTo>
                  <a:pt x="5079" y="3810"/>
                </a:lnTo>
                <a:close/>
              </a:path>
              <a:path w="5079" h="19050">
                <a:moveTo>
                  <a:pt x="5079" y="7620"/>
                </a:moveTo>
                <a:lnTo>
                  <a:pt x="0" y="7620"/>
                </a:lnTo>
                <a:lnTo>
                  <a:pt x="0" y="10159"/>
                </a:lnTo>
                <a:lnTo>
                  <a:pt x="5079" y="10159"/>
                </a:lnTo>
                <a:lnTo>
                  <a:pt x="5079" y="7620"/>
                </a:lnTo>
                <a:close/>
              </a:path>
              <a:path w="5079" h="19050">
                <a:moveTo>
                  <a:pt x="5079" y="10160"/>
                </a:moveTo>
                <a:lnTo>
                  <a:pt x="0" y="10160"/>
                </a:lnTo>
                <a:lnTo>
                  <a:pt x="0" y="13969"/>
                </a:lnTo>
                <a:lnTo>
                  <a:pt x="5079" y="13969"/>
                </a:lnTo>
                <a:lnTo>
                  <a:pt x="5079" y="10160"/>
                </a:lnTo>
                <a:close/>
              </a:path>
              <a:path w="5079" h="19050">
                <a:moveTo>
                  <a:pt x="5079" y="13970"/>
                </a:moveTo>
                <a:lnTo>
                  <a:pt x="0" y="13970"/>
                </a:lnTo>
                <a:lnTo>
                  <a:pt x="0" y="16509"/>
                </a:lnTo>
                <a:lnTo>
                  <a:pt x="5079" y="16509"/>
                </a:lnTo>
                <a:lnTo>
                  <a:pt x="5079" y="13970"/>
                </a:lnTo>
                <a:close/>
              </a:path>
              <a:path w="5079" h="19050">
                <a:moveTo>
                  <a:pt x="5079" y="16510"/>
                </a:moveTo>
                <a:lnTo>
                  <a:pt x="0" y="16510"/>
                </a:lnTo>
                <a:lnTo>
                  <a:pt x="0" y="17780"/>
                </a:lnTo>
                <a:lnTo>
                  <a:pt x="3810" y="17780"/>
                </a:lnTo>
                <a:lnTo>
                  <a:pt x="3810" y="19050"/>
                </a:lnTo>
                <a:lnTo>
                  <a:pt x="5079" y="19050"/>
                </a:lnTo>
                <a:lnTo>
                  <a:pt x="5079" y="1651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bk object 1130"/>
          <p:cNvSpPr/>
          <p:nvPr/>
        </p:nvSpPr>
        <p:spPr>
          <a:xfrm>
            <a:off x="6424929" y="591057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3810" y="0"/>
                </a:moveTo>
                <a:lnTo>
                  <a:pt x="0" y="0"/>
                </a:lnTo>
                <a:lnTo>
                  <a:pt x="0" y="2540"/>
                </a:lnTo>
                <a:lnTo>
                  <a:pt x="5080" y="2540"/>
                </a:lnTo>
                <a:lnTo>
                  <a:pt x="508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  <a:path w="5079" h="19050">
                <a:moveTo>
                  <a:pt x="5080" y="2540"/>
                </a:moveTo>
                <a:lnTo>
                  <a:pt x="0" y="2540"/>
                </a:lnTo>
                <a:lnTo>
                  <a:pt x="0" y="5080"/>
                </a:lnTo>
                <a:lnTo>
                  <a:pt x="5080" y="5080"/>
                </a:lnTo>
                <a:lnTo>
                  <a:pt x="5080" y="2540"/>
                </a:lnTo>
                <a:close/>
              </a:path>
              <a:path w="5079" h="19050">
                <a:moveTo>
                  <a:pt x="5080" y="5080"/>
                </a:moveTo>
                <a:lnTo>
                  <a:pt x="0" y="5080"/>
                </a:lnTo>
                <a:lnTo>
                  <a:pt x="0" y="8890"/>
                </a:lnTo>
                <a:lnTo>
                  <a:pt x="5080" y="8890"/>
                </a:lnTo>
                <a:lnTo>
                  <a:pt x="5080" y="5080"/>
                </a:lnTo>
                <a:close/>
              </a:path>
              <a:path w="5079" h="19050">
                <a:moveTo>
                  <a:pt x="5080" y="8890"/>
                </a:moveTo>
                <a:lnTo>
                  <a:pt x="0" y="8890"/>
                </a:lnTo>
                <a:lnTo>
                  <a:pt x="0" y="11430"/>
                </a:lnTo>
                <a:lnTo>
                  <a:pt x="5080" y="11430"/>
                </a:lnTo>
                <a:lnTo>
                  <a:pt x="5080" y="8890"/>
                </a:lnTo>
                <a:close/>
              </a:path>
              <a:path w="5079" h="19050">
                <a:moveTo>
                  <a:pt x="5080" y="11430"/>
                </a:moveTo>
                <a:lnTo>
                  <a:pt x="0" y="11430"/>
                </a:lnTo>
                <a:lnTo>
                  <a:pt x="0" y="15240"/>
                </a:lnTo>
                <a:lnTo>
                  <a:pt x="5080" y="15240"/>
                </a:lnTo>
                <a:lnTo>
                  <a:pt x="5080" y="11430"/>
                </a:lnTo>
                <a:close/>
              </a:path>
              <a:path w="5079" h="19050">
                <a:moveTo>
                  <a:pt x="5080" y="15240"/>
                </a:moveTo>
                <a:lnTo>
                  <a:pt x="0" y="15240"/>
                </a:lnTo>
                <a:lnTo>
                  <a:pt x="0" y="17780"/>
                </a:lnTo>
                <a:lnTo>
                  <a:pt x="5080" y="17780"/>
                </a:lnTo>
                <a:lnTo>
                  <a:pt x="5080" y="15240"/>
                </a:lnTo>
                <a:close/>
              </a:path>
              <a:path w="5079" h="19050">
                <a:moveTo>
                  <a:pt x="5080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5080" y="19050"/>
                </a:lnTo>
                <a:lnTo>
                  <a:pt x="5080" y="1778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bk object 1131"/>
          <p:cNvSpPr/>
          <p:nvPr/>
        </p:nvSpPr>
        <p:spPr>
          <a:xfrm>
            <a:off x="6419850" y="590930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3810" y="0"/>
                </a:moveTo>
                <a:lnTo>
                  <a:pt x="0" y="0"/>
                </a:lnTo>
                <a:lnTo>
                  <a:pt x="0" y="3809"/>
                </a:lnTo>
                <a:lnTo>
                  <a:pt x="5079" y="3809"/>
                </a:lnTo>
                <a:lnTo>
                  <a:pt x="5079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  <a:path w="5079" h="19050">
                <a:moveTo>
                  <a:pt x="5079" y="3809"/>
                </a:moveTo>
                <a:lnTo>
                  <a:pt x="0" y="3809"/>
                </a:lnTo>
                <a:lnTo>
                  <a:pt x="0" y="6349"/>
                </a:lnTo>
                <a:lnTo>
                  <a:pt x="5079" y="6349"/>
                </a:lnTo>
                <a:lnTo>
                  <a:pt x="5079" y="3809"/>
                </a:lnTo>
                <a:close/>
              </a:path>
              <a:path w="5079" h="19050">
                <a:moveTo>
                  <a:pt x="5079" y="6350"/>
                </a:moveTo>
                <a:lnTo>
                  <a:pt x="0" y="6350"/>
                </a:lnTo>
                <a:lnTo>
                  <a:pt x="0" y="10159"/>
                </a:lnTo>
                <a:lnTo>
                  <a:pt x="5079" y="10159"/>
                </a:lnTo>
                <a:lnTo>
                  <a:pt x="5079" y="6350"/>
                </a:lnTo>
                <a:close/>
              </a:path>
              <a:path w="5079" h="19050">
                <a:moveTo>
                  <a:pt x="5079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5079" y="12699"/>
                </a:lnTo>
                <a:lnTo>
                  <a:pt x="5079" y="10159"/>
                </a:lnTo>
                <a:close/>
              </a:path>
              <a:path w="5079" h="19050">
                <a:moveTo>
                  <a:pt x="5079" y="12700"/>
                </a:moveTo>
                <a:lnTo>
                  <a:pt x="0" y="12700"/>
                </a:lnTo>
                <a:lnTo>
                  <a:pt x="0" y="16509"/>
                </a:lnTo>
                <a:lnTo>
                  <a:pt x="5079" y="16509"/>
                </a:lnTo>
                <a:lnTo>
                  <a:pt x="5079" y="12700"/>
                </a:lnTo>
                <a:close/>
              </a:path>
              <a:path w="5079" h="19050">
                <a:moveTo>
                  <a:pt x="5079" y="16509"/>
                </a:moveTo>
                <a:lnTo>
                  <a:pt x="0" y="16509"/>
                </a:lnTo>
                <a:lnTo>
                  <a:pt x="0" y="19049"/>
                </a:lnTo>
                <a:lnTo>
                  <a:pt x="5079" y="19049"/>
                </a:lnTo>
                <a:lnTo>
                  <a:pt x="5079" y="16509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bk object 1132"/>
          <p:cNvSpPr/>
          <p:nvPr/>
        </p:nvSpPr>
        <p:spPr>
          <a:xfrm>
            <a:off x="6413500" y="5908040"/>
            <a:ext cx="6350" cy="20320"/>
          </a:xfrm>
          <a:custGeom>
            <a:avLst/>
            <a:gdLst/>
            <a:ahLst/>
            <a:cxnLst/>
            <a:rect l="l" t="t" r="r" b="b"/>
            <a:pathLst>
              <a:path w="6350" h="2032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  <a:path w="6350" h="20320">
                <a:moveTo>
                  <a:pt x="6350" y="1270"/>
                </a:moveTo>
                <a:lnTo>
                  <a:pt x="0" y="1270"/>
                </a:lnTo>
                <a:lnTo>
                  <a:pt x="0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  <a:path w="6350" h="20320">
                <a:moveTo>
                  <a:pt x="6350" y="5080"/>
                </a:moveTo>
                <a:lnTo>
                  <a:pt x="0" y="5080"/>
                </a:lnTo>
                <a:lnTo>
                  <a:pt x="0" y="7620"/>
                </a:lnTo>
                <a:lnTo>
                  <a:pt x="6350" y="7620"/>
                </a:lnTo>
                <a:lnTo>
                  <a:pt x="6350" y="5080"/>
                </a:lnTo>
                <a:close/>
              </a:path>
              <a:path w="6350" h="20320">
                <a:moveTo>
                  <a:pt x="6350" y="7620"/>
                </a:moveTo>
                <a:lnTo>
                  <a:pt x="0" y="7620"/>
                </a:lnTo>
                <a:lnTo>
                  <a:pt x="0" y="11430"/>
                </a:lnTo>
                <a:lnTo>
                  <a:pt x="6350" y="11430"/>
                </a:lnTo>
                <a:lnTo>
                  <a:pt x="6350" y="7620"/>
                </a:lnTo>
                <a:close/>
              </a:path>
              <a:path w="6350" h="20320">
                <a:moveTo>
                  <a:pt x="6350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6350" y="13970"/>
                </a:lnTo>
                <a:lnTo>
                  <a:pt x="6350" y="11430"/>
                </a:lnTo>
                <a:close/>
              </a:path>
              <a:path w="6350" h="20320">
                <a:moveTo>
                  <a:pt x="6350" y="13970"/>
                </a:moveTo>
                <a:lnTo>
                  <a:pt x="0" y="13970"/>
                </a:lnTo>
                <a:lnTo>
                  <a:pt x="0" y="17780"/>
                </a:lnTo>
                <a:lnTo>
                  <a:pt x="6350" y="17780"/>
                </a:lnTo>
                <a:lnTo>
                  <a:pt x="6350" y="13970"/>
                </a:lnTo>
                <a:close/>
              </a:path>
              <a:path w="6350" h="20320">
                <a:moveTo>
                  <a:pt x="6350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1270" y="19050"/>
                </a:lnTo>
                <a:lnTo>
                  <a:pt x="1270" y="20320"/>
                </a:lnTo>
                <a:lnTo>
                  <a:pt x="6350" y="20320"/>
                </a:lnTo>
                <a:lnTo>
                  <a:pt x="6350" y="1778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bk object 1133"/>
          <p:cNvSpPr/>
          <p:nvPr/>
        </p:nvSpPr>
        <p:spPr>
          <a:xfrm>
            <a:off x="6409690" y="5906770"/>
            <a:ext cx="3810" cy="20320"/>
          </a:xfrm>
          <a:custGeom>
            <a:avLst/>
            <a:gdLst/>
            <a:ahLst/>
            <a:cxnLst/>
            <a:rect l="l" t="t" r="r" b="b"/>
            <a:pathLst>
              <a:path w="3810" h="20320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3810" h="20320">
                <a:moveTo>
                  <a:pt x="3810" y="2539"/>
                </a:moveTo>
                <a:lnTo>
                  <a:pt x="0" y="2539"/>
                </a:lnTo>
                <a:lnTo>
                  <a:pt x="0" y="6349"/>
                </a:lnTo>
                <a:lnTo>
                  <a:pt x="3810" y="6349"/>
                </a:lnTo>
                <a:lnTo>
                  <a:pt x="3810" y="2539"/>
                </a:lnTo>
                <a:close/>
              </a:path>
              <a:path w="3810" h="20320">
                <a:moveTo>
                  <a:pt x="3810" y="6349"/>
                </a:moveTo>
                <a:lnTo>
                  <a:pt x="0" y="6349"/>
                </a:lnTo>
                <a:lnTo>
                  <a:pt x="0" y="8889"/>
                </a:lnTo>
                <a:lnTo>
                  <a:pt x="3810" y="8889"/>
                </a:lnTo>
                <a:lnTo>
                  <a:pt x="3810" y="6349"/>
                </a:lnTo>
                <a:close/>
              </a:path>
              <a:path w="3810" h="20320">
                <a:moveTo>
                  <a:pt x="3810" y="8889"/>
                </a:moveTo>
                <a:lnTo>
                  <a:pt x="0" y="8889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8889"/>
                </a:lnTo>
                <a:close/>
              </a:path>
              <a:path w="3810" h="20320">
                <a:moveTo>
                  <a:pt x="3810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2699"/>
                </a:lnTo>
                <a:close/>
              </a:path>
              <a:path w="3810" h="20320">
                <a:moveTo>
                  <a:pt x="3810" y="15239"/>
                </a:moveTo>
                <a:lnTo>
                  <a:pt x="0" y="15239"/>
                </a:lnTo>
                <a:lnTo>
                  <a:pt x="0" y="19049"/>
                </a:lnTo>
                <a:lnTo>
                  <a:pt x="3810" y="19049"/>
                </a:lnTo>
                <a:lnTo>
                  <a:pt x="3810" y="15239"/>
                </a:lnTo>
                <a:close/>
              </a:path>
              <a:path w="3810" h="20320">
                <a:moveTo>
                  <a:pt x="3810" y="19049"/>
                </a:moveTo>
                <a:lnTo>
                  <a:pt x="0" y="1904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9049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bk object 1134"/>
          <p:cNvSpPr/>
          <p:nvPr/>
        </p:nvSpPr>
        <p:spPr>
          <a:xfrm>
            <a:off x="6207759" y="6267450"/>
            <a:ext cx="134619" cy="8382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bk object 1135"/>
          <p:cNvSpPr/>
          <p:nvPr/>
        </p:nvSpPr>
        <p:spPr>
          <a:xfrm>
            <a:off x="4384040" y="6565900"/>
            <a:ext cx="229870" cy="22987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bk object 1136"/>
          <p:cNvSpPr/>
          <p:nvPr/>
        </p:nvSpPr>
        <p:spPr>
          <a:xfrm>
            <a:off x="4303331" y="6512348"/>
            <a:ext cx="312420" cy="309245"/>
          </a:xfrm>
          <a:custGeom>
            <a:avLst/>
            <a:gdLst/>
            <a:ahLst/>
            <a:cxnLst/>
            <a:rect l="l" t="t" r="r" b="b"/>
            <a:pathLst>
              <a:path w="312420" h="309245">
                <a:moveTo>
                  <a:pt x="309308" y="0"/>
                </a:moveTo>
                <a:lnTo>
                  <a:pt x="244224" y="64981"/>
                </a:lnTo>
                <a:lnTo>
                  <a:pt x="299147" y="64981"/>
                </a:lnTo>
                <a:lnTo>
                  <a:pt x="310578" y="53551"/>
                </a:lnTo>
                <a:lnTo>
                  <a:pt x="310578" y="39581"/>
                </a:lnTo>
                <a:lnTo>
                  <a:pt x="311847" y="39581"/>
                </a:lnTo>
                <a:lnTo>
                  <a:pt x="311847" y="24341"/>
                </a:lnTo>
                <a:lnTo>
                  <a:pt x="310578" y="24341"/>
                </a:lnTo>
                <a:lnTo>
                  <a:pt x="310578" y="9101"/>
                </a:lnTo>
                <a:lnTo>
                  <a:pt x="309308" y="9101"/>
                </a:lnTo>
                <a:lnTo>
                  <a:pt x="309308" y="0"/>
                </a:lnTo>
                <a:close/>
              </a:path>
              <a:path w="312420" h="309245">
                <a:moveTo>
                  <a:pt x="299147" y="64981"/>
                </a:moveTo>
                <a:lnTo>
                  <a:pt x="244224" y="64981"/>
                </a:lnTo>
                <a:lnTo>
                  <a:pt x="214968" y="94191"/>
                </a:lnTo>
                <a:lnTo>
                  <a:pt x="269938" y="94191"/>
                </a:lnTo>
                <a:lnTo>
                  <a:pt x="299147" y="64981"/>
                </a:lnTo>
                <a:close/>
              </a:path>
              <a:path w="312420" h="309245">
                <a:moveTo>
                  <a:pt x="269937" y="94191"/>
                </a:moveTo>
                <a:lnTo>
                  <a:pt x="214968" y="94191"/>
                </a:lnTo>
                <a:lnTo>
                  <a:pt x="206064" y="103081"/>
                </a:lnTo>
                <a:lnTo>
                  <a:pt x="261047" y="103081"/>
                </a:lnTo>
                <a:lnTo>
                  <a:pt x="269937" y="94191"/>
                </a:lnTo>
                <a:close/>
              </a:path>
              <a:path w="312420" h="309245">
                <a:moveTo>
                  <a:pt x="261047" y="103081"/>
                </a:moveTo>
                <a:lnTo>
                  <a:pt x="206064" y="103081"/>
                </a:lnTo>
                <a:lnTo>
                  <a:pt x="132288" y="176741"/>
                </a:lnTo>
                <a:lnTo>
                  <a:pt x="187387" y="176741"/>
                </a:lnTo>
                <a:lnTo>
                  <a:pt x="261047" y="103081"/>
                </a:lnTo>
                <a:close/>
              </a:path>
              <a:path w="312420" h="309245">
                <a:moveTo>
                  <a:pt x="187387" y="176741"/>
                </a:moveTo>
                <a:lnTo>
                  <a:pt x="132288" y="176741"/>
                </a:lnTo>
                <a:lnTo>
                  <a:pt x="119568" y="189441"/>
                </a:lnTo>
                <a:lnTo>
                  <a:pt x="174687" y="189441"/>
                </a:lnTo>
                <a:lnTo>
                  <a:pt x="187387" y="176741"/>
                </a:lnTo>
                <a:close/>
              </a:path>
              <a:path w="312420" h="309245">
                <a:moveTo>
                  <a:pt x="174687" y="189441"/>
                </a:moveTo>
                <a:lnTo>
                  <a:pt x="119568" y="189441"/>
                </a:lnTo>
                <a:lnTo>
                  <a:pt x="109392" y="199601"/>
                </a:lnTo>
                <a:lnTo>
                  <a:pt x="164528" y="199601"/>
                </a:lnTo>
                <a:lnTo>
                  <a:pt x="174687" y="189441"/>
                </a:lnTo>
                <a:close/>
              </a:path>
              <a:path w="312420" h="309245">
                <a:moveTo>
                  <a:pt x="164528" y="199601"/>
                </a:moveTo>
                <a:lnTo>
                  <a:pt x="109392" y="199601"/>
                </a:lnTo>
                <a:lnTo>
                  <a:pt x="103032" y="205951"/>
                </a:lnTo>
                <a:lnTo>
                  <a:pt x="158178" y="205951"/>
                </a:lnTo>
                <a:lnTo>
                  <a:pt x="164528" y="199601"/>
                </a:lnTo>
                <a:close/>
              </a:path>
              <a:path w="312420" h="309245">
                <a:moveTo>
                  <a:pt x="158178" y="205951"/>
                </a:moveTo>
                <a:lnTo>
                  <a:pt x="103032" y="205951"/>
                </a:lnTo>
                <a:lnTo>
                  <a:pt x="95399" y="213571"/>
                </a:lnTo>
                <a:lnTo>
                  <a:pt x="150558" y="213571"/>
                </a:lnTo>
                <a:lnTo>
                  <a:pt x="158178" y="205951"/>
                </a:lnTo>
                <a:close/>
              </a:path>
              <a:path w="312420" h="309245">
                <a:moveTo>
                  <a:pt x="150558" y="213571"/>
                </a:moveTo>
                <a:lnTo>
                  <a:pt x="95399" y="213571"/>
                </a:lnTo>
                <a:lnTo>
                  <a:pt x="90312" y="218651"/>
                </a:lnTo>
                <a:lnTo>
                  <a:pt x="145478" y="218651"/>
                </a:lnTo>
                <a:lnTo>
                  <a:pt x="150558" y="213571"/>
                </a:lnTo>
                <a:close/>
              </a:path>
              <a:path w="312420" h="309245">
                <a:moveTo>
                  <a:pt x="145478" y="218651"/>
                </a:moveTo>
                <a:lnTo>
                  <a:pt x="90311" y="218651"/>
                </a:lnTo>
                <a:lnTo>
                  <a:pt x="68688" y="240241"/>
                </a:lnTo>
                <a:lnTo>
                  <a:pt x="123887" y="240241"/>
                </a:lnTo>
                <a:lnTo>
                  <a:pt x="145478" y="218651"/>
                </a:lnTo>
                <a:close/>
              </a:path>
              <a:path w="312420" h="309245">
                <a:moveTo>
                  <a:pt x="123887" y="240241"/>
                </a:moveTo>
                <a:lnTo>
                  <a:pt x="68688" y="240241"/>
                </a:lnTo>
                <a:lnTo>
                  <a:pt x="30528" y="278341"/>
                </a:lnTo>
                <a:lnTo>
                  <a:pt x="85787" y="278341"/>
                </a:lnTo>
                <a:lnTo>
                  <a:pt x="123887" y="240241"/>
                </a:lnTo>
                <a:close/>
              </a:path>
              <a:path w="312420" h="309245">
                <a:moveTo>
                  <a:pt x="85787" y="278341"/>
                </a:moveTo>
                <a:lnTo>
                  <a:pt x="30528" y="278341"/>
                </a:lnTo>
                <a:lnTo>
                  <a:pt x="19080" y="289771"/>
                </a:lnTo>
                <a:lnTo>
                  <a:pt x="65468" y="289771"/>
                </a:lnTo>
                <a:lnTo>
                  <a:pt x="65468" y="288501"/>
                </a:lnTo>
                <a:lnTo>
                  <a:pt x="68008" y="288501"/>
                </a:lnTo>
                <a:lnTo>
                  <a:pt x="68008" y="287231"/>
                </a:lnTo>
                <a:lnTo>
                  <a:pt x="71818" y="287231"/>
                </a:lnTo>
                <a:lnTo>
                  <a:pt x="71818" y="285961"/>
                </a:lnTo>
                <a:lnTo>
                  <a:pt x="75628" y="285961"/>
                </a:lnTo>
                <a:lnTo>
                  <a:pt x="75628" y="284691"/>
                </a:lnTo>
                <a:lnTo>
                  <a:pt x="79437" y="284691"/>
                </a:lnTo>
                <a:lnTo>
                  <a:pt x="79438" y="283421"/>
                </a:lnTo>
                <a:lnTo>
                  <a:pt x="80708" y="283421"/>
                </a:lnTo>
                <a:lnTo>
                  <a:pt x="85787" y="278341"/>
                </a:lnTo>
                <a:close/>
              </a:path>
              <a:path w="312420" h="309245">
                <a:moveTo>
                  <a:pt x="61658" y="289771"/>
                </a:moveTo>
                <a:lnTo>
                  <a:pt x="19080" y="289771"/>
                </a:lnTo>
                <a:lnTo>
                  <a:pt x="0" y="308821"/>
                </a:lnTo>
                <a:lnTo>
                  <a:pt x="1968" y="308821"/>
                </a:lnTo>
                <a:lnTo>
                  <a:pt x="1968" y="307551"/>
                </a:lnTo>
                <a:lnTo>
                  <a:pt x="8318" y="307551"/>
                </a:lnTo>
                <a:lnTo>
                  <a:pt x="8318" y="306281"/>
                </a:lnTo>
                <a:lnTo>
                  <a:pt x="12128" y="306281"/>
                </a:lnTo>
                <a:lnTo>
                  <a:pt x="12128" y="305011"/>
                </a:lnTo>
                <a:lnTo>
                  <a:pt x="17208" y="305011"/>
                </a:lnTo>
                <a:lnTo>
                  <a:pt x="17208" y="303741"/>
                </a:lnTo>
                <a:lnTo>
                  <a:pt x="21018" y="303741"/>
                </a:lnTo>
                <a:lnTo>
                  <a:pt x="21018" y="302471"/>
                </a:lnTo>
                <a:lnTo>
                  <a:pt x="26097" y="302471"/>
                </a:lnTo>
                <a:lnTo>
                  <a:pt x="26097" y="301201"/>
                </a:lnTo>
                <a:lnTo>
                  <a:pt x="29908" y="301201"/>
                </a:lnTo>
                <a:lnTo>
                  <a:pt x="29908" y="299931"/>
                </a:lnTo>
                <a:lnTo>
                  <a:pt x="34988" y="299931"/>
                </a:lnTo>
                <a:lnTo>
                  <a:pt x="34988" y="298661"/>
                </a:lnTo>
                <a:lnTo>
                  <a:pt x="38797" y="298661"/>
                </a:lnTo>
                <a:lnTo>
                  <a:pt x="38797" y="297391"/>
                </a:lnTo>
                <a:lnTo>
                  <a:pt x="43877" y="297391"/>
                </a:lnTo>
                <a:lnTo>
                  <a:pt x="43877" y="296121"/>
                </a:lnTo>
                <a:lnTo>
                  <a:pt x="46418" y="296121"/>
                </a:lnTo>
                <a:lnTo>
                  <a:pt x="46418" y="294851"/>
                </a:lnTo>
                <a:lnTo>
                  <a:pt x="51497" y="294851"/>
                </a:lnTo>
                <a:lnTo>
                  <a:pt x="51497" y="293581"/>
                </a:lnTo>
                <a:lnTo>
                  <a:pt x="54037" y="293581"/>
                </a:lnTo>
                <a:lnTo>
                  <a:pt x="54038" y="292311"/>
                </a:lnTo>
                <a:lnTo>
                  <a:pt x="57847" y="292311"/>
                </a:lnTo>
                <a:lnTo>
                  <a:pt x="57847" y="291041"/>
                </a:lnTo>
                <a:lnTo>
                  <a:pt x="61658" y="291041"/>
                </a:lnTo>
                <a:lnTo>
                  <a:pt x="61658" y="289771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bk object 1137"/>
          <p:cNvSpPr/>
          <p:nvPr/>
        </p:nvSpPr>
        <p:spPr>
          <a:xfrm>
            <a:off x="4234179" y="6471920"/>
            <a:ext cx="378460" cy="363220"/>
          </a:xfrm>
          <a:custGeom>
            <a:avLst/>
            <a:gdLst/>
            <a:ahLst/>
            <a:cxnLst/>
            <a:rect l="l" t="t" r="r" b="b"/>
            <a:pathLst>
              <a:path w="378460" h="363220">
                <a:moveTo>
                  <a:pt x="374649" y="25399"/>
                </a:moveTo>
                <a:lnTo>
                  <a:pt x="373379" y="25399"/>
                </a:lnTo>
                <a:lnTo>
                  <a:pt x="373379" y="26669"/>
                </a:lnTo>
                <a:lnTo>
                  <a:pt x="336550" y="26669"/>
                </a:lnTo>
                <a:lnTo>
                  <a:pt x="238760" y="124459"/>
                </a:lnTo>
                <a:lnTo>
                  <a:pt x="294295" y="124459"/>
                </a:lnTo>
                <a:lnTo>
                  <a:pt x="378459" y="40428"/>
                </a:lnTo>
                <a:lnTo>
                  <a:pt x="378459" y="39369"/>
                </a:lnTo>
                <a:lnTo>
                  <a:pt x="377189" y="39369"/>
                </a:lnTo>
                <a:lnTo>
                  <a:pt x="377189" y="34289"/>
                </a:lnTo>
                <a:lnTo>
                  <a:pt x="375919" y="34289"/>
                </a:lnTo>
                <a:lnTo>
                  <a:pt x="375919" y="29209"/>
                </a:lnTo>
                <a:lnTo>
                  <a:pt x="374649" y="29209"/>
                </a:lnTo>
                <a:lnTo>
                  <a:pt x="374649" y="25399"/>
                </a:lnTo>
                <a:close/>
              </a:path>
              <a:path w="378460" h="363220">
                <a:moveTo>
                  <a:pt x="364489" y="0"/>
                </a:moveTo>
                <a:lnTo>
                  <a:pt x="363219" y="0"/>
                </a:lnTo>
                <a:lnTo>
                  <a:pt x="337819" y="25399"/>
                </a:lnTo>
                <a:lnTo>
                  <a:pt x="373379" y="25399"/>
                </a:lnTo>
                <a:lnTo>
                  <a:pt x="373379" y="22859"/>
                </a:lnTo>
                <a:lnTo>
                  <a:pt x="372110" y="22859"/>
                </a:lnTo>
                <a:lnTo>
                  <a:pt x="372110" y="20319"/>
                </a:lnTo>
                <a:lnTo>
                  <a:pt x="370839" y="20319"/>
                </a:lnTo>
                <a:lnTo>
                  <a:pt x="370839" y="16509"/>
                </a:lnTo>
                <a:lnTo>
                  <a:pt x="369569" y="16509"/>
                </a:lnTo>
                <a:lnTo>
                  <a:pt x="369569" y="12699"/>
                </a:lnTo>
                <a:lnTo>
                  <a:pt x="368299" y="12699"/>
                </a:lnTo>
                <a:lnTo>
                  <a:pt x="368299" y="10159"/>
                </a:lnTo>
                <a:lnTo>
                  <a:pt x="367029" y="10159"/>
                </a:lnTo>
                <a:lnTo>
                  <a:pt x="367029" y="6349"/>
                </a:lnTo>
                <a:lnTo>
                  <a:pt x="365760" y="6349"/>
                </a:lnTo>
                <a:lnTo>
                  <a:pt x="365760" y="3809"/>
                </a:lnTo>
                <a:lnTo>
                  <a:pt x="364489" y="3809"/>
                </a:lnTo>
                <a:lnTo>
                  <a:pt x="364489" y="0"/>
                </a:lnTo>
                <a:close/>
              </a:path>
              <a:path w="378460" h="363220">
                <a:moveTo>
                  <a:pt x="294295" y="124459"/>
                </a:moveTo>
                <a:lnTo>
                  <a:pt x="238759" y="124459"/>
                </a:lnTo>
                <a:lnTo>
                  <a:pt x="226060" y="137159"/>
                </a:lnTo>
                <a:lnTo>
                  <a:pt x="281575" y="137159"/>
                </a:lnTo>
                <a:lnTo>
                  <a:pt x="294295" y="124459"/>
                </a:lnTo>
                <a:close/>
              </a:path>
              <a:path w="378460" h="363220">
                <a:moveTo>
                  <a:pt x="281575" y="137159"/>
                </a:moveTo>
                <a:lnTo>
                  <a:pt x="226059" y="137159"/>
                </a:lnTo>
                <a:lnTo>
                  <a:pt x="177800" y="185419"/>
                </a:lnTo>
                <a:lnTo>
                  <a:pt x="233239" y="185419"/>
                </a:lnTo>
                <a:lnTo>
                  <a:pt x="281575" y="137159"/>
                </a:lnTo>
                <a:close/>
              </a:path>
              <a:path w="378460" h="363220">
                <a:moveTo>
                  <a:pt x="233239" y="185419"/>
                </a:moveTo>
                <a:lnTo>
                  <a:pt x="177799" y="185419"/>
                </a:lnTo>
                <a:lnTo>
                  <a:pt x="171450" y="191769"/>
                </a:lnTo>
                <a:lnTo>
                  <a:pt x="226879" y="191769"/>
                </a:lnTo>
                <a:lnTo>
                  <a:pt x="233239" y="185419"/>
                </a:lnTo>
                <a:close/>
              </a:path>
              <a:path w="378460" h="363220">
                <a:moveTo>
                  <a:pt x="226879" y="191769"/>
                </a:moveTo>
                <a:lnTo>
                  <a:pt x="171449" y="191769"/>
                </a:lnTo>
                <a:lnTo>
                  <a:pt x="165100" y="198119"/>
                </a:lnTo>
                <a:lnTo>
                  <a:pt x="220519" y="198119"/>
                </a:lnTo>
                <a:lnTo>
                  <a:pt x="226879" y="191769"/>
                </a:lnTo>
                <a:close/>
              </a:path>
              <a:path w="378460" h="363220">
                <a:moveTo>
                  <a:pt x="220519" y="198119"/>
                </a:moveTo>
                <a:lnTo>
                  <a:pt x="165100" y="198119"/>
                </a:lnTo>
                <a:lnTo>
                  <a:pt x="128269" y="234949"/>
                </a:lnTo>
                <a:lnTo>
                  <a:pt x="183631" y="234949"/>
                </a:lnTo>
                <a:lnTo>
                  <a:pt x="220519" y="198119"/>
                </a:lnTo>
                <a:close/>
              </a:path>
              <a:path w="378460" h="363220">
                <a:moveTo>
                  <a:pt x="183631" y="234949"/>
                </a:moveTo>
                <a:lnTo>
                  <a:pt x="128269" y="234949"/>
                </a:lnTo>
                <a:lnTo>
                  <a:pt x="114300" y="248919"/>
                </a:lnTo>
                <a:lnTo>
                  <a:pt x="169639" y="248919"/>
                </a:lnTo>
                <a:lnTo>
                  <a:pt x="183631" y="234949"/>
                </a:lnTo>
                <a:close/>
              </a:path>
              <a:path w="378460" h="363220">
                <a:moveTo>
                  <a:pt x="168367" y="250189"/>
                </a:moveTo>
                <a:lnTo>
                  <a:pt x="113029" y="250189"/>
                </a:lnTo>
                <a:lnTo>
                  <a:pt x="107950" y="255269"/>
                </a:lnTo>
                <a:lnTo>
                  <a:pt x="163279" y="255269"/>
                </a:lnTo>
                <a:lnTo>
                  <a:pt x="168367" y="250189"/>
                </a:lnTo>
                <a:close/>
              </a:path>
              <a:path w="378460" h="363220">
                <a:moveTo>
                  <a:pt x="169639" y="248919"/>
                </a:moveTo>
                <a:lnTo>
                  <a:pt x="114300" y="248919"/>
                </a:lnTo>
                <a:lnTo>
                  <a:pt x="113029" y="250189"/>
                </a:lnTo>
                <a:lnTo>
                  <a:pt x="168367" y="250189"/>
                </a:lnTo>
                <a:lnTo>
                  <a:pt x="169639" y="248919"/>
                </a:lnTo>
                <a:close/>
              </a:path>
              <a:path w="378460" h="363220">
                <a:moveTo>
                  <a:pt x="163279" y="255269"/>
                </a:moveTo>
                <a:lnTo>
                  <a:pt x="107949" y="255269"/>
                </a:lnTo>
                <a:lnTo>
                  <a:pt x="101600" y="261619"/>
                </a:lnTo>
                <a:lnTo>
                  <a:pt x="156919" y="261619"/>
                </a:lnTo>
                <a:lnTo>
                  <a:pt x="163279" y="255269"/>
                </a:lnTo>
                <a:close/>
              </a:path>
              <a:path w="378460" h="363220">
                <a:moveTo>
                  <a:pt x="156919" y="261619"/>
                </a:moveTo>
                <a:lnTo>
                  <a:pt x="101600" y="261619"/>
                </a:lnTo>
                <a:lnTo>
                  <a:pt x="88900" y="274319"/>
                </a:lnTo>
                <a:lnTo>
                  <a:pt x="144199" y="274319"/>
                </a:lnTo>
                <a:lnTo>
                  <a:pt x="156919" y="261619"/>
                </a:lnTo>
                <a:close/>
              </a:path>
              <a:path w="378460" h="363220">
                <a:moveTo>
                  <a:pt x="144199" y="274319"/>
                </a:moveTo>
                <a:lnTo>
                  <a:pt x="88900" y="274319"/>
                </a:lnTo>
                <a:lnTo>
                  <a:pt x="41909" y="321309"/>
                </a:lnTo>
                <a:lnTo>
                  <a:pt x="97135" y="321309"/>
                </a:lnTo>
                <a:lnTo>
                  <a:pt x="144199" y="274319"/>
                </a:lnTo>
                <a:close/>
              </a:path>
              <a:path w="378460" h="363220">
                <a:moveTo>
                  <a:pt x="97135" y="321309"/>
                </a:moveTo>
                <a:lnTo>
                  <a:pt x="41909" y="321309"/>
                </a:lnTo>
                <a:lnTo>
                  <a:pt x="25400" y="337819"/>
                </a:lnTo>
                <a:lnTo>
                  <a:pt x="80599" y="337819"/>
                </a:lnTo>
                <a:lnTo>
                  <a:pt x="97135" y="321309"/>
                </a:lnTo>
                <a:close/>
              </a:path>
              <a:path w="378460" h="363220">
                <a:moveTo>
                  <a:pt x="80599" y="337819"/>
                </a:moveTo>
                <a:lnTo>
                  <a:pt x="25400" y="337819"/>
                </a:lnTo>
                <a:lnTo>
                  <a:pt x="0" y="363219"/>
                </a:lnTo>
                <a:lnTo>
                  <a:pt x="3809" y="363219"/>
                </a:lnTo>
                <a:lnTo>
                  <a:pt x="3809" y="361949"/>
                </a:lnTo>
                <a:lnTo>
                  <a:pt x="11429" y="361949"/>
                </a:lnTo>
                <a:lnTo>
                  <a:pt x="11429" y="360679"/>
                </a:lnTo>
                <a:lnTo>
                  <a:pt x="19049" y="360679"/>
                </a:lnTo>
                <a:lnTo>
                  <a:pt x="19049" y="359409"/>
                </a:lnTo>
                <a:lnTo>
                  <a:pt x="24129" y="359409"/>
                </a:lnTo>
                <a:lnTo>
                  <a:pt x="24129" y="358139"/>
                </a:lnTo>
                <a:lnTo>
                  <a:pt x="31749" y="358139"/>
                </a:lnTo>
                <a:lnTo>
                  <a:pt x="31749" y="356869"/>
                </a:lnTo>
                <a:lnTo>
                  <a:pt x="38100" y="356869"/>
                </a:lnTo>
                <a:lnTo>
                  <a:pt x="38100" y="355599"/>
                </a:lnTo>
                <a:lnTo>
                  <a:pt x="44450" y="355599"/>
                </a:lnTo>
                <a:lnTo>
                  <a:pt x="44450" y="354329"/>
                </a:lnTo>
                <a:lnTo>
                  <a:pt x="49529" y="354329"/>
                </a:lnTo>
                <a:lnTo>
                  <a:pt x="49529" y="353059"/>
                </a:lnTo>
                <a:lnTo>
                  <a:pt x="55879" y="353059"/>
                </a:lnTo>
                <a:lnTo>
                  <a:pt x="55879" y="351789"/>
                </a:lnTo>
                <a:lnTo>
                  <a:pt x="62229" y="351789"/>
                </a:lnTo>
                <a:lnTo>
                  <a:pt x="62229" y="350519"/>
                </a:lnTo>
                <a:lnTo>
                  <a:pt x="67309" y="350519"/>
                </a:lnTo>
                <a:lnTo>
                  <a:pt x="67309" y="349249"/>
                </a:lnTo>
                <a:lnTo>
                  <a:pt x="69151" y="349249"/>
                </a:lnTo>
                <a:lnTo>
                  <a:pt x="80599" y="337819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bk object 1138"/>
          <p:cNvSpPr/>
          <p:nvPr/>
        </p:nvSpPr>
        <p:spPr>
          <a:xfrm>
            <a:off x="4169859" y="6436359"/>
            <a:ext cx="427990" cy="406400"/>
          </a:xfrm>
          <a:custGeom>
            <a:avLst/>
            <a:gdLst/>
            <a:ahLst/>
            <a:cxnLst/>
            <a:rect l="l" t="t" r="r" b="b"/>
            <a:pathLst>
              <a:path w="427989" h="406400">
                <a:moveTo>
                  <a:pt x="400870" y="62229"/>
                </a:moveTo>
                <a:lnTo>
                  <a:pt x="344711" y="62229"/>
                </a:lnTo>
                <a:lnTo>
                  <a:pt x="342168" y="64769"/>
                </a:lnTo>
                <a:lnTo>
                  <a:pt x="398330" y="64769"/>
                </a:lnTo>
                <a:lnTo>
                  <a:pt x="400870" y="62229"/>
                </a:lnTo>
                <a:close/>
              </a:path>
              <a:path w="427989" h="406400">
                <a:moveTo>
                  <a:pt x="418650" y="12699"/>
                </a:moveTo>
                <a:lnTo>
                  <a:pt x="394319" y="12699"/>
                </a:lnTo>
                <a:lnTo>
                  <a:pt x="345984" y="60959"/>
                </a:lnTo>
                <a:lnTo>
                  <a:pt x="402139" y="60959"/>
                </a:lnTo>
                <a:lnTo>
                  <a:pt x="427539" y="35559"/>
                </a:lnTo>
                <a:lnTo>
                  <a:pt x="427539" y="31749"/>
                </a:lnTo>
                <a:lnTo>
                  <a:pt x="426269" y="31749"/>
                </a:lnTo>
                <a:lnTo>
                  <a:pt x="426269" y="29209"/>
                </a:lnTo>
                <a:lnTo>
                  <a:pt x="425000" y="29209"/>
                </a:lnTo>
                <a:lnTo>
                  <a:pt x="425000" y="25399"/>
                </a:lnTo>
                <a:lnTo>
                  <a:pt x="423729" y="25399"/>
                </a:lnTo>
                <a:lnTo>
                  <a:pt x="423729" y="22859"/>
                </a:lnTo>
                <a:lnTo>
                  <a:pt x="422460" y="22859"/>
                </a:lnTo>
                <a:lnTo>
                  <a:pt x="422460" y="20319"/>
                </a:lnTo>
                <a:lnTo>
                  <a:pt x="421189" y="20319"/>
                </a:lnTo>
                <a:lnTo>
                  <a:pt x="421189" y="17779"/>
                </a:lnTo>
                <a:lnTo>
                  <a:pt x="419919" y="17779"/>
                </a:lnTo>
                <a:lnTo>
                  <a:pt x="419919" y="16509"/>
                </a:lnTo>
                <a:lnTo>
                  <a:pt x="418650" y="16509"/>
                </a:lnTo>
                <a:lnTo>
                  <a:pt x="418650" y="12699"/>
                </a:lnTo>
                <a:close/>
              </a:path>
              <a:path w="427989" h="406400">
                <a:moveTo>
                  <a:pt x="417379" y="11429"/>
                </a:moveTo>
                <a:lnTo>
                  <a:pt x="416110" y="11429"/>
                </a:lnTo>
                <a:lnTo>
                  <a:pt x="416110" y="12699"/>
                </a:lnTo>
                <a:lnTo>
                  <a:pt x="417379" y="12699"/>
                </a:lnTo>
                <a:lnTo>
                  <a:pt x="417379" y="11429"/>
                </a:lnTo>
                <a:close/>
              </a:path>
              <a:path w="427989" h="406400">
                <a:moveTo>
                  <a:pt x="413569" y="5079"/>
                </a:moveTo>
                <a:lnTo>
                  <a:pt x="412300" y="5079"/>
                </a:lnTo>
                <a:lnTo>
                  <a:pt x="412300" y="6350"/>
                </a:lnTo>
                <a:lnTo>
                  <a:pt x="400680" y="6350"/>
                </a:lnTo>
                <a:lnTo>
                  <a:pt x="395591" y="11429"/>
                </a:lnTo>
                <a:lnTo>
                  <a:pt x="416110" y="11429"/>
                </a:lnTo>
                <a:lnTo>
                  <a:pt x="416110" y="10159"/>
                </a:lnTo>
                <a:lnTo>
                  <a:pt x="414839" y="10159"/>
                </a:lnTo>
                <a:lnTo>
                  <a:pt x="414839" y="7619"/>
                </a:lnTo>
                <a:lnTo>
                  <a:pt x="413569" y="7619"/>
                </a:lnTo>
                <a:lnTo>
                  <a:pt x="413569" y="5079"/>
                </a:lnTo>
                <a:close/>
              </a:path>
              <a:path w="427989" h="406400">
                <a:moveTo>
                  <a:pt x="409760" y="0"/>
                </a:moveTo>
                <a:lnTo>
                  <a:pt x="407039" y="0"/>
                </a:lnTo>
                <a:lnTo>
                  <a:pt x="401952" y="5079"/>
                </a:lnTo>
                <a:lnTo>
                  <a:pt x="411030" y="5079"/>
                </a:lnTo>
                <a:lnTo>
                  <a:pt x="411029" y="1269"/>
                </a:lnTo>
                <a:lnTo>
                  <a:pt x="409760" y="1269"/>
                </a:lnTo>
                <a:lnTo>
                  <a:pt x="409760" y="0"/>
                </a:lnTo>
                <a:close/>
              </a:path>
              <a:path w="427989" h="406400">
                <a:moveTo>
                  <a:pt x="398329" y="64769"/>
                </a:moveTo>
                <a:lnTo>
                  <a:pt x="342167" y="64769"/>
                </a:lnTo>
                <a:lnTo>
                  <a:pt x="265847" y="140969"/>
                </a:lnTo>
                <a:lnTo>
                  <a:pt x="322130" y="140969"/>
                </a:lnTo>
                <a:lnTo>
                  <a:pt x="398329" y="64769"/>
                </a:lnTo>
                <a:close/>
              </a:path>
              <a:path w="427989" h="406400">
                <a:moveTo>
                  <a:pt x="322129" y="140969"/>
                </a:moveTo>
                <a:lnTo>
                  <a:pt x="265847" y="140969"/>
                </a:lnTo>
                <a:lnTo>
                  <a:pt x="227688" y="179069"/>
                </a:lnTo>
                <a:lnTo>
                  <a:pt x="284030" y="179069"/>
                </a:lnTo>
                <a:lnTo>
                  <a:pt x="322129" y="140969"/>
                </a:lnTo>
                <a:close/>
              </a:path>
              <a:path w="427989" h="406400">
                <a:moveTo>
                  <a:pt x="284029" y="179069"/>
                </a:moveTo>
                <a:lnTo>
                  <a:pt x="227688" y="179069"/>
                </a:lnTo>
                <a:lnTo>
                  <a:pt x="208607" y="198119"/>
                </a:lnTo>
                <a:lnTo>
                  <a:pt x="264980" y="198119"/>
                </a:lnTo>
                <a:lnTo>
                  <a:pt x="284029" y="179069"/>
                </a:lnTo>
                <a:close/>
              </a:path>
              <a:path w="427989" h="406400">
                <a:moveTo>
                  <a:pt x="264979" y="198119"/>
                </a:moveTo>
                <a:lnTo>
                  <a:pt x="208607" y="198119"/>
                </a:lnTo>
                <a:lnTo>
                  <a:pt x="202248" y="204469"/>
                </a:lnTo>
                <a:lnTo>
                  <a:pt x="258630" y="204469"/>
                </a:lnTo>
                <a:lnTo>
                  <a:pt x="264979" y="198119"/>
                </a:lnTo>
                <a:close/>
              </a:path>
              <a:path w="427989" h="406400">
                <a:moveTo>
                  <a:pt x="258629" y="204469"/>
                </a:moveTo>
                <a:lnTo>
                  <a:pt x="202247" y="204469"/>
                </a:lnTo>
                <a:lnTo>
                  <a:pt x="178080" y="228599"/>
                </a:lnTo>
                <a:lnTo>
                  <a:pt x="234500" y="228599"/>
                </a:lnTo>
                <a:lnTo>
                  <a:pt x="258629" y="204469"/>
                </a:lnTo>
                <a:close/>
              </a:path>
              <a:path w="427989" h="406400">
                <a:moveTo>
                  <a:pt x="234500" y="228599"/>
                </a:moveTo>
                <a:lnTo>
                  <a:pt x="178080" y="228599"/>
                </a:lnTo>
                <a:lnTo>
                  <a:pt x="172992" y="233679"/>
                </a:lnTo>
                <a:lnTo>
                  <a:pt x="229420" y="233679"/>
                </a:lnTo>
                <a:lnTo>
                  <a:pt x="234500" y="228599"/>
                </a:lnTo>
                <a:close/>
              </a:path>
              <a:path w="427989" h="406400">
                <a:moveTo>
                  <a:pt x="229420" y="233679"/>
                </a:moveTo>
                <a:lnTo>
                  <a:pt x="172992" y="233679"/>
                </a:lnTo>
                <a:lnTo>
                  <a:pt x="128472" y="278129"/>
                </a:lnTo>
                <a:lnTo>
                  <a:pt x="184970" y="278129"/>
                </a:lnTo>
                <a:lnTo>
                  <a:pt x="229420" y="233679"/>
                </a:lnTo>
                <a:close/>
              </a:path>
              <a:path w="427989" h="406400">
                <a:moveTo>
                  <a:pt x="184970" y="278129"/>
                </a:moveTo>
                <a:lnTo>
                  <a:pt x="128472" y="278129"/>
                </a:lnTo>
                <a:lnTo>
                  <a:pt x="73776" y="332739"/>
                </a:lnTo>
                <a:lnTo>
                  <a:pt x="130360" y="332739"/>
                </a:lnTo>
                <a:lnTo>
                  <a:pt x="184970" y="278129"/>
                </a:lnTo>
                <a:close/>
              </a:path>
              <a:path w="427989" h="406400">
                <a:moveTo>
                  <a:pt x="130360" y="332739"/>
                </a:moveTo>
                <a:lnTo>
                  <a:pt x="73776" y="332739"/>
                </a:lnTo>
                <a:lnTo>
                  <a:pt x="52151" y="354329"/>
                </a:lnTo>
                <a:lnTo>
                  <a:pt x="108770" y="354329"/>
                </a:lnTo>
                <a:lnTo>
                  <a:pt x="130360" y="332739"/>
                </a:lnTo>
                <a:close/>
              </a:path>
              <a:path w="427989" h="406400">
                <a:moveTo>
                  <a:pt x="108769" y="354329"/>
                </a:moveTo>
                <a:lnTo>
                  <a:pt x="52151" y="354329"/>
                </a:lnTo>
                <a:lnTo>
                  <a:pt x="34343" y="372109"/>
                </a:lnTo>
                <a:lnTo>
                  <a:pt x="90989" y="372109"/>
                </a:lnTo>
                <a:lnTo>
                  <a:pt x="108769" y="354329"/>
                </a:lnTo>
                <a:close/>
              </a:path>
              <a:path w="427989" h="406400">
                <a:moveTo>
                  <a:pt x="90989" y="372109"/>
                </a:moveTo>
                <a:lnTo>
                  <a:pt x="34343" y="372109"/>
                </a:lnTo>
                <a:lnTo>
                  <a:pt x="0" y="406399"/>
                </a:lnTo>
                <a:lnTo>
                  <a:pt x="8439" y="406399"/>
                </a:lnTo>
                <a:lnTo>
                  <a:pt x="8439" y="405129"/>
                </a:lnTo>
                <a:lnTo>
                  <a:pt x="21139" y="405129"/>
                </a:lnTo>
                <a:lnTo>
                  <a:pt x="21139" y="403859"/>
                </a:lnTo>
                <a:lnTo>
                  <a:pt x="33839" y="403859"/>
                </a:lnTo>
                <a:lnTo>
                  <a:pt x="33839" y="402589"/>
                </a:lnTo>
                <a:lnTo>
                  <a:pt x="40189" y="402589"/>
                </a:lnTo>
                <a:lnTo>
                  <a:pt x="40189" y="401319"/>
                </a:lnTo>
                <a:lnTo>
                  <a:pt x="51619" y="401319"/>
                </a:lnTo>
                <a:lnTo>
                  <a:pt x="51619" y="400049"/>
                </a:lnTo>
                <a:lnTo>
                  <a:pt x="59239" y="400049"/>
                </a:lnTo>
                <a:lnTo>
                  <a:pt x="59239" y="398779"/>
                </a:lnTo>
                <a:lnTo>
                  <a:pt x="64320" y="398779"/>
                </a:lnTo>
                <a:lnTo>
                  <a:pt x="90989" y="37210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bk object 1139"/>
          <p:cNvSpPr/>
          <p:nvPr/>
        </p:nvSpPr>
        <p:spPr>
          <a:xfrm>
            <a:off x="4113529" y="6403340"/>
            <a:ext cx="463550" cy="440690"/>
          </a:xfrm>
          <a:custGeom>
            <a:avLst/>
            <a:gdLst/>
            <a:ahLst/>
            <a:cxnLst/>
            <a:rect l="l" t="t" r="r" b="b"/>
            <a:pathLst>
              <a:path w="463550" h="440690">
                <a:moveTo>
                  <a:pt x="401041" y="95250"/>
                </a:moveTo>
                <a:lnTo>
                  <a:pt x="345439" y="95250"/>
                </a:lnTo>
                <a:lnTo>
                  <a:pt x="228600" y="212090"/>
                </a:lnTo>
                <a:lnTo>
                  <a:pt x="284017" y="212090"/>
                </a:lnTo>
                <a:lnTo>
                  <a:pt x="401041" y="95250"/>
                </a:lnTo>
                <a:close/>
              </a:path>
              <a:path w="463550" h="440690">
                <a:moveTo>
                  <a:pt x="450649" y="45720"/>
                </a:moveTo>
                <a:lnTo>
                  <a:pt x="394969" y="45720"/>
                </a:lnTo>
                <a:lnTo>
                  <a:pt x="346709" y="93980"/>
                </a:lnTo>
                <a:lnTo>
                  <a:pt x="402313" y="93980"/>
                </a:lnTo>
                <a:lnTo>
                  <a:pt x="450649" y="45720"/>
                </a:lnTo>
                <a:close/>
              </a:path>
              <a:path w="463550" h="440690">
                <a:moveTo>
                  <a:pt x="457009" y="39370"/>
                </a:moveTo>
                <a:lnTo>
                  <a:pt x="401319" y="39370"/>
                </a:lnTo>
                <a:lnTo>
                  <a:pt x="396239" y="44450"/>
                </a:lnTo>
                <a:lnTo>
                  <a:pt x="451921" y="44450"/>
                </a:lnTo>
                <a:lnTo>
                  <a:pt x="457009" y="39370"/>
                </a:lnTo>
                <a:close/>
              </a:path>
              <a:path w="463550" h="440690">
                <a:moveTo>
                  <a:pt x="463369" y="33020"/>
                </a:moveTo>
                <a:lnTo>
                  <a:pt x="407669" y="33020"/>
                </a:lnTo>
                <a:lnTo>
                  <a:pt x="402589" y="38100"/>
                </a:lnTo>
                <a:lnTo>
                  <a:pt x="458281" y="38100"/>
                </a:lnTo>
                <a:lnTo>
                  <a:pt x="463369" y="33020"/>
                </a:lnTo>
                <a:close/>
              </a:path>
              <a:path w="463550" h="440690">
                <a:moveTo>
                  <a:pt x="462279" y="26670"/>
                </a:moveTo>
                <a:lnTo>
                  <a:pt x="414019" y="26670"/>
                </a:lnTo>
                <a:lnTo>
                  <a:pt x="408939" y="31750"/>
                </a:lnTo>
                <a:lnTo>
                  <a:pt x="463549" y="31750"/>
                </a:lnTo>
                <a:lnTo>
                  <a:pt x="463549" y="30480"/>
                </a:lnTo>
                <a:lnTo>
                  <a:pt x="462279" y="30480"/>
                </a:lnTo>
                <a:lnTo>
                  <a:pt x="462279" y="26670"/>
                </a:lnTo>
                <a:close/>
              </a:path>
              <a:path w="463550" h="440690">
                <a:moveTo>
                  <a:pt x="461010" y="25400"/>
                </a:moveTo>
                <a:lnTo>
                  <a:pt x="459739" y="25400"/>
                </a:lnTo>
                <a:lnTo>
                  <a:pt x="459739" y="26670"/>
                </a:lnTo>
                <a:lnTo>
                  <a:pt x="461010" y="26670"/>
                </a:lnTo>
                <a:lnTo>
                  <a:pt x="461010" y="25400"/>
                </a:lnTo>
                <a:close/>
              </a:path>
              <a:path w="463550" h="440690">
                <a:moveTo>
                  <a:pt x="457199" y="20320"/>
                </a:moveTo>
                <a:lnTo>
                  <a:pt x="420369" y="20320"/>
                </a:lnTo>
                <a:lnTo>
                  <a:pt x="415289" y="25400"/>
                </a:lnTo>
                <a:lnTo>
                  <a:pt x="458469" y="25400"/>
                </a:lnTo>
                <a:lnTo>
                  <a:pt x="458469" y="21590"/>
                </a:lnTo>
                <a:lnTo>
                  <a:pt x="457199" y="21590"/>
                </a:lnTo>
                <a:lnTo>
                  <a:pt x="457199" y="20320"/>
                </a:lnTo>
                <a:close/>
              </a:path>
              <a:path w="463550" h="440690">
                <a:moveTo>
                  <a:pt x="455929" y="19050"/>
                </a:moveTo>
                <a:lnTo>
                  <a:pt x="454660" y="19050"/>
                </a:lnTo>
                <a:lnTo>
                  <a:pt x="454660" y="20320"/>
                </a:lnTo>
                <a:lnTo>
                  <a:pt x="455929" y="20320"/>
                </a:lnTo>
                <a:lnTo>
                  <a:pt x="455929" y="19050"/>
                </a:lnTo>
                <a:close/>
              </a:path>
              <a:path w="463550" h="440690">
                <a:moveTo>
                  <a:pt x="452119" y="13970"/>
                </a:moveTo>
                <a:lnTo>
                  <a:pt x="426719" y="13970"/>
                </a:lnTo>
                <a:lnTo>
                  <a:pt x="421639" y="19050"/>
                </a:lnTo>
                <a:lnTo>
                  <a:pt x="453389" y="19050"/>
                </a:lnTo>
                <a:lnTo>
                  <a:pt x="453389" y="15240"/>
                </a:lnTo>
                <a:lnTo>
                  <a:pt x="452119" y="15240"/>
                </a:lnTo>
                <a:lnTo>
                  <a:pt x="452119" y="13970"/>
                </a:lnTo>
                <a:close/>
              </a:path>
              <a:path w="463550" h="440690">
                <a:moveTo>
                  <a:pt x="450849" y="12700"/>
                </a:moveTo>
                <a:lnTo>
                  <a:pt x="449579" y="12700"/>
                </a:lnTo>
                <a:lnTo>
                  <a:pt x="449579" y="13970"/>
                </a:lnTo>
                <a:lnTo>
                  <a:pt x="450849" y="13970"/>
                </a:lnTo>
                <a:lnTo>
                  <a:pt x="450849" y="12700"/>
                </a:lnTo>
                <a:close/>
              </a:path>
              <a:path w="463550" h="440690">
                <a:moveTo>
                  <a:pt x="447039" y="7620"/>
                </a:moveTo>
                <a:lnTo>
                  <a:pt x="433069" y="7620"/>
                </a:lnTo>
                <a:lnTo>
                  <a:pt x="427989" y="12700"/>
                </a:lnTo>
                <a:lnTo>
                  <a:pt x="448310" y="12700"/>
                </a:lnTo>
                <a:lnTo>
                  <a:pt x="448310" y="11430"/>
                </a:lnTo>
                <a:lnTo>
                  <a:pt x="447039" y="11430"/>
                </a:lnTo>
                <a:lnTo>
                  <a:pt x="447039" y="7620"/>
                </a:lnTo>
                <a:close/>
              </a:path>
              <a:path w="463550" h="440690">
                <a:moveTo>
                  <a:pt x="445769" y="6350"/>
                </a:moveTo>
                <a:lnTo>
                  <a:pt x="444499" y="6350"/>
                </a:lnTo>
                <a:lnTo>
                  <a:pt x="444499" y="7620"/>
                </a:lnTo>
                <a:lnTo>
                  <a:pt x="445769" y="7620"/>
                </a:lnTo>
                <a:lnTo>
                  <a:pt x="445769" y="6350"/>
                </a:lnTo>
                <a:close/>
              </a:path>
              <a:path w="463550" h="440690">
                <a:moveTo>
                  <a:pt x="440689" y="0"/>
                </a:moveTo>
                <a:lnTo>
                  <a:pt x="434339" y="6350"/>
                </a:lnTo>
                <a:lnTo>
                  <a:pt x="443229" y="6350"/>
                </a:lnTo>
                <a:lnTo>
                  <a:pt x="443229" y="5080"/>
                </a:lnTo>
                <a:lnTo>
                  <a:pt x="441960" y="5080"/>
                </a:lnTo>
                <a:lnTo>
                  <a:pt x="441960" y="1270"/>
                </a:lnTo>
                <a:lnTo>
                  <a:pt x="440689" y="1270"/>
                </a:lnTo>
                <a:lnTo>
                  <a:pt x="440689" y="0"/>
                </a:lnTo>
                <a:close/>
              </a:path>
              <a:path w="463550" h="440690">
                <a:moveTo>
                  <a:pt x="284017" y="212090"/>
                </a:moveTo>
                <a:lnTo>
                  <a:pt x="228599" y="212090"/>
                </a:lnTo>
                <a:lnTo>
                  <a:pt x="135889" y="304800"/>
                </a:lnTo>
                <a:lnTo>
                  <a:pt x="191161" y="304800"/>
                </a:lnTo>
                <a:lnTo>
                  <a:pt x="284017" y="212090"/>
                </a:lnTo>
                <a:close/>
              </a:path>
              <a:path w="463550" h="440690">
                <a:moveTo>
                  <a:pt x="191161" y="304800"/>
                </a:moveTo>
                <a:lnTo>
                  <a:pt x="135889" y="304800"/>
                </a:lnTo>
                <a:lnTo>
                  <a:pt x="125729" y="314960"/>
                </a:lnTo>
                <a:lnTo>
                  <a:pt x="180985" y="314960"/>
                </a:lnTo>
                <a:lnTo>
                  <a:pt x="191161" y="304800"/>
                </a:lnTo>
                <a:close/>
              </a:path>
              <a:path w="463550" h="440690">
                <a:moveTo>
                  <a:pt x="60145" y="435737"/>
                </a:moveTo>
                <a:lnTo>
                  <a:pt x="5079" y="435737"/>
                </a:lnTo>
                <a:lnTo>
                  <a:pt x="3809" y="436880"/>
                </a:lnTo>
                <a:lnTo>
                  <a:pt x="58873" y="436880"/>
                </a:lnTo>
                <a:lnTo>
                  <a:pt x="60145" y="435737"/>
                </a:lnTo>
                <a:close/>
              </a:path>
              <a:path w="463550" h="440690">
                <a:moveTo>
                  <a:pt x="62689" y="433070"/>
                </a:moveTo>
                <a:lnTo>
                  <a:pt x="7619" y="433197"/>
                </a:lnTo>
                <a:lnTo>
                  <a:pt x="5079" y="435737"/>
                </a:lnTo>
                <a:lnTo>
                  <a:pt x="60145" y="435610"/>
                </a:lnTo>
                <a:lnTo>
                  <a:pt x="61417" y="434467"/>
                </a:lnTo>
                <a:lnTo>
                  <a:pt x="62689" y="433070"/>
                </a:lnTo>
                <a:close/>
              </a:path>
              <a:path w="463550" h="440690">
                <a:moveTo>
                  <a:pt x="67777" y="428117"/>
                </a:moveTo>
                <a:lnTo>
                  <a:pt x="12700" y="428117"/>
                </a:lnTo>
                <a:lnTo>
                  <a:pt x="7619" y="433197"/>
                </a:lnTo>
                <a:lnTo>
                  <a:pt x="62689" y="433070"/>
                </a:lnTo>
                <a:lnTo>
                  <a:pt x="63961" y="431927"/>
                </a:lnTo>
                <a:lnTo>
                  <a:pt x="67777" y="428117"/>
                </a:lnTo>
                <a:close/>
              </a:path>
              <a:path w="463550" h="440690">
                <a:moveTo>
                  <a:pt x="69049" y="426720"/>
                </a:moveTo>
                <a:lnTo>
                  <a:pt x="13969" y="426847"/>
                </a:lnTo>
                <a:lnTo>
                  <a:pt x="12700" y="427990"/>
                </a:lnTo>
                <a:lnTo>
                  <a:pt x="67777" y="428117"/>
                </a:lnTo>
                <a:lnTo>
                  <a:pt x="69049" y="426720"/>
                </a:lnTo>
                <a:close/>
              </a:path>
              <a:path w="463550" h="440690">
                <a:moveTo>
                  <a:pt x="14096" y="426720"/>
                </a:moveTo>
                <a:lnTo>
                  <a:pt x="13842" y="426847"/>
                </a:lnTo>
                <a:lnTo>
                  <a:pt x="14096" y="426720"/>
                </a:lnTo>
                <a:close/>
              </a:path>
              <a:path w="463550" h="440690">
                <a:moveTo>
                  <a:pt x="70321" y="425577"/>
                </a:moveTo>
                <a:lnTo>
                  <a:pt x="15239" y="425577"/>
                </a:lnTo>
                <a:lnTo>
                  <a:pt x="14096" y="426720"/>
                </a:lnTo>
                <a:lnTo>
                  <a:pt x="69049" y="426720"/>
                </a:lnTo>
                <a:lnTo>
                  <a:pt x="70321" y="425577"/>
                </a:lnTo>
                <a:close/>
              </a:path>
              <a:path w="463550" h="440690">
                <a:moveTo>
                  <a:pt x="71593" y="424307"/>
                </a:moveTo>
                <a:lnTo>
                  <a:pt x="16382" y="424307"/>
                </a:lnTo>
                <a:lnTo>
                  <a:pt x="15239" y="425450"/>
                </a:lnTo>
                <a:lnTo>
                  <a:pt x="70321" y="425577"/>
                </a:lnTo>
                <a:lnTo>
                  <a:pt x="71593" y="424307"/>
                </a:lnTo>
                <a:close/>
              </a:path>
              <a:path w="463550" h="440690">
                <a:moveTo>
                  <a:pt x="16509" y="424180"/>
                </a:moveTo>
                <a:lnTo>
                  <a:pt x="16382" y="424307"/>
                </a:lnTo>
                <a:lnTo>
                  <a:pt x="16509" y="424180"/>
                </a:lnTo>
                <a:close/>
              </a:path>
              <a:path w="463550" h="440690">
                <a:moveTo>
                  <a:pt x="72865" y="422910"/>
                </a:moveTo>
                <a:lnTo>
                  <a:pt x="17779" y="423037"/>
                </a:lnTo>
                <a:lnTo>
                  <a:pt x="16636" y="424180"/>
                </a:lnTo>
                <a:lnTo>
                  <a:pt x="71593" y="424307"/>
                </a:lnTo>
                <a:lnTo>
                  <a:pt x="72865" y="422910"/>
                </a:lnTo>
                <a:close/>
              </a:path>
              <a:path w="463550" h="440690">
                <a:moveTo>
                  <a:pt x="75409" y="420370"/>
                </a:moveTo>
                <a:lnTo>
                  <a:pt x="20319" y="420497"/>
                </a:lnTo>
                <a:lnTo>
                  <a:pt x="17779" y="423037"/>
                </a:lnTo>
                <a:lnTo>
                  <a:pt x="72865" y="422910"/>
                </a:lnTo>
                <a:lnTo>
                  <a:pt x="74137" y="421767"/>
                </a:lnTo>
                <a:lnTo>
                  <a:pt x="75409" y="420370"/>
                </a:lnTo>
                <a:close/>
              </a:path>
              <a:path w="463550" h="440690">
                <a:moveTo>
                  <a:pt x="25400" y="415290"/>
                </a:moveTo>
                <a:lnTo>
                  <a:pt x="24129" y="416687"/>
                </a:lnTo>
                <a:lnTo>
                  <a:pt x="20319" y="420497"/>
                </a:lnTo>
                <a:lnTo>
                  <a:pt x="75409" y="420370"/>
                </a:lnTo>
                <a:lnTo>
                  <a:pt x="76681" y="419227"/>
                </a:lnTo>
                <a:lnTo>
                  <a:pt x="79225" y="416687"/>
                </a:lnTo>
                <a:lnTo>
                  <a:pt x="80382" y="415416"/>
                </a:lnTo>
                <a:lnTo>
                  <a:pt x="25400" y="415290"/>
                </a:lnTo>
                <a:close/>
              </a:path>
              <a:path w="463550" h="440690">
                <a:moveTo>
                  <a:pt x="81769" y="414147"/>
                </a:moveTo>
                <a:lnTo>
                  <a:pt x="26669" y="414147"/>
                </a:lnTo>
                <a:lnTo>
                  <a:pt x="25400" y="415290"/>
                </a:lnTo>
                <a:lnTo>
                  <a:pt x="80497" y="415290"/>
                </a:lnTo>
                <a:lnTo>
                  <a:pt x="81769" y="414147"/>
                </a:lnTo>
                <a:close/>
              </a:path>
              <a:path w="463550" h="440690">
                <a:moveTo>
                  <a:pt x="83041" y="412877"/>
                </a:moveTo>
                <a:lnTo>
                  <a:pt x="27939" y="412877"/>
                </a:lnTo>
                <a:lnTo>
                  <a:pt x="26669" y="414147"/>
                </a:lnTo>
                <a:lnTo>
                  <a:pt x="81769" y="414020"/>
                </a:lnTo>
                <a:lnTo>
                  <a:pt x="83041" y="412877"/>
                </a:lnTo>
                <a:close/>
              </a:path>
              <a:path w="463550" h="440690">
                <a:moveTo>
                  <a:pt x="84313" y="411607"/>
                </a:moveTo>
                <a:lnTo>
                  <a:pt x="29082" y="411607"/>
                </a:lnTo>
                <a:lnTo>
                  <a:pt x="27939" y="412750"/>
                </a:lnTo>
                <a:lnTo>
                  <a:pt x="83041" y="412877"/>
                </a:lnTo>
                <a:lnTo>
                  <a:pt x="84313" y="411607"/>
                </a:lnTo>
                <a:close/>
              </a:path>
              <a:path w="463550" h="440690">
                <a:moveTo>
                  <a:pt x="29209" y="411480"/>
                </a:moveTo>
                <a:lnTo>
                  <a:pt x="29082" y="411607"/>
                </a:lnTo>
                <a:lnTo>
                  <a:pt x="29209" y="411480"/>
                </a:lnTo>
                <a:close/>
              </a:path>
              <a:path w="463550" h="440690">
                <a:moveTo>
                  <a:pt x="85585" y="410337"/>
                </a:moveTo>
                <a:lnTo>
                  <a:pt x="30479" y="410337"/>
                </a:lnTo>
                <a:lnTo>
                  <a:pt x="29336" y="411480"/>
                </a:lnTo>
                <a:lnTo>
                  <a:pt x="84313" y="411607"/>
                </a:lnTo>
                <a:lnTo>
                  <a:pt x="85585" y="410337"/>
                </a:lnTo>
                <a:close/>
              </a:path>
              <a:path w="463550" h="440690">
                <a:moveTo>
                  <a:pt x="86742" y="409067"/>
                </a:moveTo>
                <a:lnTo>
                  <a:pt x="31750" y="409067"/>
                </a:lnTo>
                <a:lnTo>
                  <a:pt x="30479" y="410210"/>
                </a:lnTo>
                <a:lnTo>
                  <a:pt x="85585" y="410337"/>
                </a:lnTo>
                <a:lnTo>
                  <a:pt x="86742" y="409067"/>
                </a:lnTo>
                <a:close/>
              </a:path>
              <a:path w="463550" h="440690">
                <a:moveTo>
                  <a:pt x="88129" y="407670"/>
                </a:moveTo>
                <a:lnTo>
                  <a:pt x="33019" y="407797"/>
                </a:lnTo>
                <a:lnTo>
                  <a:pt x="31750" y="409067"/>
                </a:lnTo>
                <a:lnTo>
                  <a:pt x="86857" y="408940"/>
                </a:lnTo>
                <a:lnTo>
                  <a:pt x="88129" y="407670"/>
                </a:lnTo>
                <a:close/>
              </a:path>
              <a:path w="463550" h="440690">
                <a:moveTo>
                  <a:pt x="86973" y="408940"/>
                </a:moveTo>
                <a:lnTo>
                  <a:pt x="86742" y="409067"/>
                </a:lnTo>
                <a:lnTo>
                  <a:pt x="86973" y="408940"/>
                </a:lnTo>
                <a:close/>
              </a:path>
              <a:path w="463550" h="440690">
                <a:moveTo>
                  <a:pt x="90673" y="405257"/>
                </a:moveTo>
                <a:lnTo>
                  <a:pt x="35559" y="405257"/>
                </a:lnTo>
                <a:lnTo>
                  <a:pt x="33019" y="407797"/>
                </a:lnTo>
                <a:lnTo>
                  <a:pt x="88129" y="407670"/>
                </a:lnTo>
                <a:lnTo>
                  <a:pt x="89401" y="406527"/>
                </a:lnTo>
                <a:lnTo>
                  <a:pt x="90673" y="405257"/>
                </a:lnTo>
                <a:close/>
              </a:path>
              <a:path w="463550" h="440690">
                <a:moveTo>
                  <a:pt x="94489" y="401320"/>
                </a:moveTo>
                <a:lnTo>
                  <a:pt x="39369" y="401447"/>
                </a:lnTo>
                <a:lnTo>
                  <a:pt x="36829" y="403987"/>
                </a:lnTo>
                <a:lnTo>
                  <a:pt x="35559" y="405130"/>
                </a:lnTo>
                <a:lnTo>
                  <a:pt x="90673" y="405257"/>
                </a:lnTo>
                <a:lnTo>
                  <a:pt x="93217" y="402717"/>
                </a:lnTo>
                <a:lnTo>
                  <a:pt x="94489" y="401320"/>
                </a:lnTo>
                <a:close/>
              </a:path>
              <a:path w="463550" h="440690">
                <a:moveTo>
                  <a:pt x="95761" y="400177"/>
                </a:moveTo>
                <a:lnTo>
                  <a:pt x="40639" y="400177"/>
                </a:lnTo>
                <a:lnTo>
                  <a:pt x="39369" y="401447"/>
                </a:lnTo>
                <a:lnTo>
                  <a:pt x="94489" y="401320"/>
                </a:lnTo>
                <a:lnTo>
                  <a:pt x="95761" y="400177"/>
                </a:lnTo>
                <a:close/>
              </a:path>
              <a:path w="463550" h="440690">
                <a:moveTo>
                  <a:pt x="41909" y="398780"/>
                </a:moveTo>
                <a:lnTo>
                  <a:pt x="40639" y="400050"/>
                </a:lnTo>
                <a:lnTo>
                  <a:pt x="95761" y="400177"/>
                </a:lnTo>
                <a:lnTo>
                  <a:pt x="97033" y="398907"/>
                </a:lnTo>
                <a:lnTo>
                  <a:pt x="41909" y="398780"/>
                </a:lnTo>
                <a:close/>
              </a:path>
              <a:path w="463550" h="440690">
                <a:moveTo>
                  <a:pt x="98190" y="397637"/>
                </a:moveTo>
                <a:lnTo>
                  <a:pt x="43179" y="397637"/>
                </a:lnTo>
                <a:lnTo>
                  <a:pt x="41909" y="398780"/>
                </a:lnTo>
                <a:lnTo>
                  <a:pt x="97033" y="398907"/>
                </a:lnTo>
                <a:lnTo>
                  <a:pt x="98190" y="397637"/>
                </a:lnTo>
                <a:close/>
              </a:path>
              <a:path w="463550" h="440690">
                <a:moveTo>
                  <a:pt x="100849" y="394970"/>
                </a:moveTo>
                <a:lnTo>
                  <a:pt x="45719" y="395097"/>
                </a:lnTo>
                <a:lnTo>
                  <a:pt x="43179" y="397637"/>
                </a:lnTo>
                <a:lnTo>
                  <a:pt x="98433" y="397510"/>
                </a:lnTo>
                <a:lnTo>
                  <a:pt x="99577" y="396367"/>
                </a:lnTo>
                <a:lnTo>
                  <a:pt x="100849" y="394970"/>
                </a:lnTo>
                <a:close/>
              </a:path>
              <a:path w="463550" h="440690">
                <a:moveTo>
                  <a:pt x="98433" y="397510"/>
                </a:moveTo>
                <a:lnTo>
                  <a:pt x="98305" y="397510"/>
                </a:lnTo>
                <a:lnTo>
                  <a:pt x="98433" y="397510"/>
                </a:lnTo>
                <a:close/>
              </a:path>
              <a:path w="463550" h="440690">
                <a:moveTo>
                  <a:pt x="102121" y="393827"/>
                </a:moveTo>
                <a:lnTo>
                  <a:pt x="46874" y="393827"/>
                </a:lnTo>
                <a:lnTo>
                  <a:pt x="45719" y="395097"/>
                </a:lnTo>
                <a:lnTo>
                  <a:pt x="100849" y="394970"/>
                </a:lnTo>
                <a:lnTo>
                  <a:pt x="102121" y="393827"/>
                </a:lnTo>
                <a:close/>
              </a:path>
              <a:path w="463550" h="440690">
                <a:moveTo>
                  <a:pt x="46989" y="393700"/>
                </a:moveTo>
                <a:lnTo>
                  <a:pt x="46874" y="393827"/>
                </a:lnTo>
                <a:lnTo>
                  <a:pt x="46989" y="393700"/>
                </a:lnTo>
                <a:close/>
              </a:path>
              <a:path w="463550" h="440690">
                <a:moveTo>
                  <a:pt x="107209" y="388620"/>
                </a:moveTo>
                <a:lnTo>
                  <a:pt x="52069" y="388747"/>
                </a:lnTo>
                <a:lnTo>
                  <a:pt x="47116" y="393700"/>
                </a:lnTo>
                <a:lnTo>
                  <a:pt x="102121" y="393827"/>
                </a:lnTo>
                <a:lnTo>
                  <a:pt x="105937" y="390017"/>
                </a:lnTo>
                <a:lnTo>
                  <a:pt x="107209" y="388620"/>
                </a:lnTo>
                <a:close/>
              </a:path>
              <a:path w="463550" h="440690">
                <a:moveTo>
                  <a:pt x="113569" y="382270"/>
                </a:moveTo>
                <a:lnTo>
                  <a:pt x="58419" y="382397"/>
                </a:lnTo>
                <a:lnTo>
                  <a:pt x="52069" y="388747"/>
                </a:lnTo>
                <a:lnTo>
                  <a:pt x="107209" y="388620"/>
                </a:lnTo>
                <a:lnTo>
                  <a:pt x="108481" y="387477"/>
                </a:lnTo>
                <a:lnTo>
                  <a:pt x="112297" y="383667"/>
                </a:lnTo>
                <a:lnTo>
                  <a:pt x="113569" y="382270"/>
                </a:lnTo>
                <a:close/>
              </a:path>
              <a:path w="463550" h="440690">
                <a:moveTo>
                  <a:pt x="116113" y="379730"/>
                </a:moveTo>
                <a:lnTo>
                  <a:pt x="60959" y="379857"/>
                </a:lnTo>
                <a:lnTo>
                  <a:pt x="58419" y="382397"/>
                </a:lnTo>
                <a:lnTo>
                  <a:pt x="113569" y="382270"/>
                </a:lnTo>
                <a:lnTo>
                  <a:pt x="114841" y="381127"/>
                </a:lnTo>
                <a:lnTo>
                  <a:pt x="116113" y="379730"/>
                </a:lnTo>
                <a:close/>
              </a:path>
              <a:path w="463550" h="440690">
                <a:moveTo>
                  <a:pt x="117258" y="378587"/>
                </a:moveTo>
                <a:lnTo>
                  <a:pt x="62229" y="378587"/>
                </a:lnTo>
                <a:lnTo>
                  <a:pt x="60959" y="379857"/>
                </a:lnTo>
                <a:lnTo>
                  <a:pt x="116113" y="379730"/>
                </a:lnTo>
                <a:lnTo>
                  <a:pt x="117258" y="378587"/>
                </a:lnTo>
                <a:close/>
              </a:path>
              <a:path w="463550" h="440690">
                <a:moveTo>
                  <a:pt x="119929" y="375920"/>
                </a:moveTo>
                <a:lnTo>
                  <a:pt x="64769" y="376047"/>
                </a:lnTo>
                <a:lnTo>
                  <a:pt x="62229" y="378587"/>
                </a:lnTo>
                <a:lnTo>
                  <a:pt x="117513" y="378460"/>
                </a:lnTo>
                <a:lnTo>
                  <a:pt x="118657" y="377317"/>
                </a:lnTo>
                <a:lnTo>
                  <a:pt x="119929" y="375920"/>
                </a:lnTo>
                <a:close/>
              </a:path>
              <a:path w="463550" h="440690">
                <a:moveTo>
                  <a:pt x="117513" y="378460"/>
                </a:moveTo>
                <a:lnTo>
                  <a:pt x="117385" y="378460"/>
                </a:lnTo>
                <a:lnTo>
                  <a:pt x="117258" y="378587"/>
                </a:lnTo>
                <a:lnTo>
                  <a:pt x="117385" y="378587"/>
                </a:lnTo>
                <a:lnTo>
                  <a:pt x="117513" y="378460"/>
                </a:lnTo>
                <a:close/>
              </a:path>
              <a:path w="463550" h="440690">
                <a:moveTo>
                  <a:pt x="121201" y="374777"/>
                </a:moveTo>
                <a:lnTo>
                  <a:pt x="66039" y="374777"/>
                </a:lnTo>
                <a:lnTo>
                  <a:pt x="64769" y="376047"/>
                </a:lnTo>
                <a:lnTo>
                  <a:pt x="119929" y="375920"/>
                </a:lnTo>
                <a:lnTo>
                  <a:pt x="121201" y="374777"/>
                </a:lnTo>
                <a:close/>
              </a:path>
              <a:path w="463550" h="440690">
                <a:moveTo>
                  <a:pt x="122473" y="373507"/>
                </a:moveTo>
                <a:lnTo>
                  <a:pt x="67309" y="373507"/>
                </a:lnTo>
                <a:lnTo>
                  <a:pt x="66039" y="374650"/>
                </a:lnTo>
                <a:lnTo>
                  <a:pt x="121201" y="374777"/>
                </a:lnTo>
                <a:lnTo>
                  <a:pt x="122473" y="373507"/>
                </a:lnTo>
                <a:close/>
              </a:path>
              <a:path w="463550" h="440690">
                <a:moveTo>
                  <a:pt x="126289" y="369570"/>
                </a:moveTo>
                <a:lnTo>
                  <a:pt x="71119" y="369697"/>
                </a:lnTo>
                <a:lnTo>
                  <a:pt x="68579" y="372237"/>
                </a:lnTo>
                <a:lnTo>
                  <a:pt x="67309" y="373380"/>
                </a:lnTo>
                <a:lnTo>
                  <a:pt x="122473" y="373507"/>
                </a:lnTo>
                <a:lnTo>
                  <a:pt x="125017" y="370967"/>
                </a:lnTo>
                <a:lnTo>
                  <a:pt x="126289" y="369570"/>
                </a:lnTo>
                <a:close/>
              </a:path>
              <a:path w="463550" h="440690">
                <a:moveTo>
                  <a:pt x="128833" y="367157"/>
                </a:moveTo>
                <a:lnTo>
                  <a:pt x="73659" y="367157"/>
                </a:lnTo>
                <a:lnTo>
                  <a:pt x="71119" y="369697"/>
                </a:lnTo>
                <a:lnTo>
                  <a:pt x="126289" y="369570"/>
                </a:lnTo>
                <a:lnTo>
                  <a:pt x="127561" y="368427"/>
                </a:lnTo>
                <a:lnTo>
                  <a:pt x="128833" y="367157"/>
                </a:lnTo>
                <a:close/>
              </a:path>
              <a:path w="463550" h="440690">
                <a:moveTo>
                  <a:pt x="132649" y="363220"/>
                </a:moveTo>
                <a:lnTo>
                  <a:pt x="77469" y="363347"/>
                </a:lnTo>
                <a:lnTo>
                  <a:pt x="74929" y="365887"/>
                </a:lnTo>
                <a:lnTo>
                  <a:pt x="73659" y="367030"/>
                </a:lnTo>
                <a:lnTo>
                  <a:pt x="128833" y="367157"/>
                </a:lnTo>
                <a:lnTo>
                  <a:pt x="131377" y="364617"/>
                </a:lnTo>
                <a:lnTo>
                  <a:pt x="132649" y="363220"/>
                </a:lnTo>
                <a:close/>
              </a:path>
              <a:path w="463550" h="440690">
                <a:moveTo>
                  <a:pt x="136465" y="359537"/>
                </a:moveTo>
                <a:lnTo>
                  <a:pt x="81279" y="359537"/>
                </a:lnTo>
                <a:lnTo>
                  <a:pt x="77469" y="363347"/>
                </a:lnTo>
                <a:lnTo>
                  <a:pt x="132649" y="363220"/>
                </a:lnTo>
                <a:lnTo>
                  <a:pt x="133921" y="362077"/>
                </a:lnTo>
                <a:lnTo>
                  <a:pt x="136465" y="359537"/>
                </a:lnTo>
                <a:close/>
              </a:path>
              <a:path w="463550" h="440690">
                <a:moveTo>
                  <a:pt x="137737" y="358140"/>
                </a:moveTo>
                <a:lnTo>
                  <a:pt x="82550" y="358267"/>
                </a:lnTo>
                <a:lnTo>
                  <a:pt x="81279" y="359410"/>
                </a:lnTo>
                <a:lnTo>
                  <a:pt x="136465" y="359537"/>
                </a:lnTo>
                <a:lnTo>
                  <a:pt x="137737" y="358140"/>
                </a:lnTo>
                <a:close/>
              </a:path>
              <a:path w="463550" h="440690">
                <a:moveTo>
                  <a:pt x="139009" y="356870"/>
                </a:moveTo>
                <a:lnTo>
                  <a:pt x="83819" y="356997"/>
                </a:lnTo>
                <a:lnTo>
                  <a:pt x="82550" y="358267"/>
                </a:lnTo>
                <a:lnTo>
                  <a:pt x="137737" y="358140"/>
                </a:lnTo>
                <a:lnTo>
                  <a:pt x="139009" y="356870"/>
                </a:lnTo>
                <a:close/>
              </a:path>
              <a:path w="463550" h="440690">
                <a:moveTo>
                  <a:pt x="141553" y="354457"/>
                </a:moveTo>
                <a:lnTo>
                  <a:pt x="86359" y="354457"/>
                </a:lnTo>
                <a:lnTo>
                  <a:pt x="83819" y="356997"/>
                </a:lnTo>
                <a:lnTo>
                  <a:pt x="139009" y="356870"/>
                </a:lnTo>
                <a:lnTo>
                  <a:pt x="140281" y="355727"/>
                </a:lnTo>
                <a:lnTo>
                  <a:pt x="141553" y="354457"/>
                </a:lnTo>
                <a:close/>
              </a:path>
              <a:path w="463550" h="440690">
                <a:moveTo>
                  <a:pt x="145369" y="350520"/>
                </a:moveTo>
                <a:lnTo>
                  <a:pt x="90169" y="350647"/>
                </a:lnTo>
                <a:lnTo>
                  <a:pt x="87629" y="353187"/>
                </a:lnTo>
                <a:lnTo>
                  <a:pt x="86359" y="354330"/>
                </a:lnTo>
                <a:lnTo>
                  <a:pt x="141553" y="354457"/>
                </a:lnTo>
                <a:lnTo>
                  <a:pt x="144097" y="351917"/>
                </a:lnTo>
                <a:lnTo>
                  <a:pt x="145369" y="350520"/>
                </a:lnTo>
                <a:close/>
              </a:path>
              <a:path w="463550" h="440690">
                <a:moveTo>
                  <a:pt x="91439" y="349250"/>
                </a:moveTo>
                <a:lnTo>
                  <a:pt x="90169" y="350647"/>
                </a:lnTo>
                <a:lnTo>
                  <a:pt x="145369" y="350520"/>
                </a:lnTo>
                <a:lnTo>
                  <a:pt x="146515" y="349376"/>
                </a:lnTo>
                <a:lnTo>
                  <a:pt x="91439" y="349250"/>
                </a:lnTo>
                <a:close/>
              </a:path>
              <a:path w="463550" h="440690">
                <a:moveTo>
                  <a:pt x="92709" y="347980"/>
                </a:moveTo>
                <a:lnTo>
                  <a:pt x="91439" y="349250"/>
                </a:lnTo>
                <a:lnTo>
                  <a:pt x="146641" y="349250"/>
                </a:lnTo>
                <a:lnTo>
                  <a:pt x="146641" y="349377"/>
                </a:lnTo>
                <a:lnTo>
                  <a:pt x="147913" y="348107"/>
                </a:lnTo>
                <a:lnTo>
                  <a:pt x="92709" y="347980"/>
                </a:lnTo>
                <a:close/>
              </a:path>
              <a:path w="463550" h="440690">
                <a:moveTo>
                  <a:pt x="151729" y="344297"/>
                </a:moveTo>
                <a:lnTo>
                  <a:pt x="96519" y="344297"/>
                </a:lnTo>
                <a:lnTo>
                  <a:pt x="93979" y="346837"/>
                </a:lnTo>
                <a:lnTo>
                  <a:pt x="92709" y="347980"/>
                </a:lnTo>
                <a:lnTo>
                  <a:pt x="147913" y="348107"/>
                </a:lnTo>
                <a:lnTo>
                  <a:pt x="151729" y="344297"/>
                </a:lnTo>
                <a:close/>
              </a:path>
              <a:path w="463550" h="440690">
                <a:moveTo>
                  <a:pt x="153001" y="343027"/>
                </a:moveTo>
                <a:lnTo>
                  <a:pt x="97674" y="343027"/>
                </a:lnTo>
                <a:lnTo>
                  <a:pt x="96519" y="344297"/>
                </a:lnTo>
                <a:lnTo>
                  <a:pt x="151729" y="344170"/>
                </a:lnTo>
                <a:lnTo>
                  <a:pt x="153001" y="343027"/>
                </a:lnTo>
                <a:close/>
              </a:path>
              <a:path w="463550" h="440690">
                <a:moveTo>
                  <a:pt x="97789" y="342900"/>
                </a:moveTo>
                <a:lnTo>
                  <a:pt x="97674" y="343027"/>
                </a:lnTo>
                <a:lnTo>
                  <a:pt x="97789" y="342900"/>
                </a:lnTo>
                <a:close/>
              </a:path>
              <a:path w="463550" h="440690">
                <a:moveTo>
                  <a:pt x="154273" y="341757"/>
                </a:moveTo>
                <a:lnTo>
                  <a:pt x="98944" y="341757"/>
                </a:lnTo>
                <a:lnTo>
                  <a:pt x="97905" y="342900"/>
                </a:lnTo>
                <a:lnTo>
                  <a:pt x="153001" y="343027"/>
                </a:lnTo>
                <a:lnTo>
                  <a:pt x="154273" y="341757"/>
                </a:lnTo>
                <a:close/>
              </a:path>
              <a:path w="463550" h="440690">
                <a:moveTo>
                  <a:pt x="99059" y="341630"/>
                </a:moveTo>
                <a:lnTo>
                  <a:pt x="98944" y="341757"/>
                </a:lnTo>
                <a:lnTo>
                  <a:pt x="99059" y="341630"/>
                </a:lnTo>
                <a:close/>
              </a:path>
              <a:path w="463550" h="440690">
                <a:moveTo>
                  <a:pt x="155545" y="340487"/>
                </a:moveTo>
                <a:lnTo>
                  <a:pt x="100329" y="340487"/>
                </a:lnTo>
                <a:lnTo>
                  <a:pt x="99186" y="341630"/>
                </a:lnTo>
                <a:lnTo>
                  <a:pt x="154273" y="341757"/>
                </a:lnTo>
                <a:lnTo>
                  <a:pt x="155545" y="340487"/>
                </a:lnTo>
                <a:close/>
              </a:path>
              <a:path w="463550" h="440690">
                <a:moveTo>
                  <a:pt x="158089" y="337820"/>
                </a:moveTo>
                <a:lnTo>
                  <a:pt x="102869" y="337947"/>
                </a:lnTo>
                <a:lnTo>
                  <a:pt x="101599" y="339217"/>
                </a:lnTo>
                <a:lnTo>
                  <a:pt x="100329" y="340360"/>
                </a:lnTo>
                <a:lnTo>
                  <a:pt x="155545" y="340487"/>
                </a:lnTo>
                <a:lnTo>
                  <a:pt x="156817" y="339217"/>
                </a:lnTo>
                <a:lnTo>
                  <a:pt x="158089" y="337820"/>
                </a:lnTo>
                <a:close/>
              </a:path>
              <a:path w="463550" h="440690">
                <a:moveTo>
                  <a:pt x="160633" y="335407"/>
                </a:moveTo>
                <a:lnTo>
                  <a:pt x="105409" y="335407"/>
                </a:lnTo>
                <a:lnTo>
                  <a:pt x="102869" y="337947"/>
                </a:lnTo>
                <a:lnTo>
                  <a:pt x="158089" y="337820"/>
                </a:lnTo>
                <a:lnTo>
                  <a:pt x="159361" y="336677"/>
                </a:lnTo>
                <a:lnTo>
                  <a:pt x="160633" y="335407"/>
                </a:lnTo>
                <a:close/>
              </a:path>
              <a:path w="463550" h="440690">
                <a:moveTo>
                  <a:pt x="106679" y="334010"/>
                </a:moveTo>
                <a:lnTo>
                  <a:pt x="105409" y="335280"/>
                </a:lnTo>
                <a:lnTo>
                  <a:pt x="160633" y="335407"/>
                </a:lnTo>
                <a:lnTo>
                  <a:pt x="161905" y="334137"/>
                </a:lnTo>
                <a:lnTo>
                  <a:pt x="106679" y="334010"/>
                </a:lnTo>
                <a:close/>
              </a:path>
              <a:path w="463550" h="440690">
                <a:moveTo>
                  <a:pt x="164449" y="331470"/>
                </a:moveTo>
                <a:lnTo>
                  <a:pt x="109219" y="331597"/>
                </a:lnTo>
                <a:lnTo>
                  <a:pt x="107950" y="332867"/>
                </a:lnTo>
                <a:lnTo>
                  <a:pt x="106679" y="334010"/>
                </a:lnTo>
                <a:lnTo>
                  <a:pt x="161905" y="334137"/>
                </a:lnTo>
                <a:lnTo>
                  <a:pt x="163177" y="332867"/>
                </a:lnTo>
                <a:lnTo>
                  <a:pt x="164449" y="331470"/>
                </a:lnTo>
                <a:close/>
              </a:path>
              <a:path w="463550" h="440690">
                <a:moveTo>
                  <a:pt x="111759" y="328930"/>
                </a:moveTo>
                <a:lnTo>
                  <a:pt x="110489" y="330327"/>
                </a:lnTo>
                <a:lnTo>
                  <a:pt x="109219" y="331597"/>
                </a:lnTo>
                <a:lnTo>
                  <a:pt x="164449" y="331470"/>
                </a:lnTo>
                <a:lnTo>
                  <a:pt x="165721" y="330327"/>
                </a:lnTo>
                <a:lnTo>
                  <a:pt x="166993" y="329057"/>
                </a:lnTo>
                <a:lnTo>
                  <a:pt x="111759" y="328930"/>
                </a:lnTo>
                <a:close/>
              </a:path>
              <a:path w="463550" h="440690">
                <a:moveTo>
                  <a:pt x="113029" y="327660"/>
                </a:moveTo>
                <a:lnTo>
                  <a:pt x="111759" y="328930"/>
                </a:lnTo>
                <a:lnTo>
                  <a:pt x="166993" y="328930"/>
                </a:lnTo>
                <a:lnTo>
                  <a:pt x="168265" y="327787"/>
                </a:lnTo>
                <a:lnTo>
                  <a:pt x="113029" y="327660"/>
                </a:lnTo>
                <a:close/>
              </a:path>
              <a:path w="463550" h="440690">
                <a:moveTo>
                  <a:pt x="170809" y="325120"/>
                </a:moveTo>
                <a:lnTo>
                  <a:pt x="115569" y="325247"/>
                </a:lnTo>
                <a:lnTo>
                  <a:pt x="114300" y="326517"/>
                </a:lnTo>
                <a:lnTo>
                  <a:pt x="113029" y="327660"/>
                </a:lnTo>
                <a:lnTo>
                  <a:pt x="168265" y="327787"/>
                </a:lnTo>
                <a:lnTo>
                  <a:pt x="169537" y="326517"/>
                </a:lnTo>
                <a:lnTo>
                  <a:pt x="170809" y="325120"/>
                </a:lnTo>
                <a:close/>
              </a:path>
              <a:path w="463550" h="440690">
                <a:moveTo>
                  <a:pt x="174625" y="321437"/>
                </a:moveTo>
                <a:lnTo>
                  <a:pt x="119252" y="321437"/>
                </a:lnTo>
                <a:lnTo>
                  <a:pt x="118109" y="322580"/>
                </a:lnTo>
                <a:lnTo>
                  <a:pt x="116839" y="323977"/>
                </a:lnTo>
                <a:lnTo>
                  <a:pt x="115569" y="325247"/>
                </a:lnTo>
                <a:lnTo>
                  <a:pt x="170809" y="325120"/>
                </a:lnTo>
                <a:lnTo>
                  <a:pt x="172081" y="323977"/>
                </a:lnTo>
                <a:lnTo>
                  <a:pt x="173353" y="322580"/>
                </a:lnTo>
                <a:lnTo>
                  <a:pt x="174625" y="321437"/>
                </a:lnTo>
                <a:close/>
              </a:path>
              <a:path w="463550" h="440690">
                <a:moveTo>
                  <a:pt x="119379" y="321310"/>
                </a:moveTo>
                <a:close/>
              </a:path>
              <a:path w="463550" h="440690">
                <a:moveTo>
                  <a:pt x="152086" y="316293"/>
                </a:moveTo>
                <a:lnTo>
                  <a:pt x="124459" y="316357"/>
                </a:lnTo>
                <a:lnTo>
                  <a:pt x="123189" y="317627"/>
                </a:lnTo>
                <a:lnTo>
                  <a:pt x="119506" y="321310"/>
                </a:lnTo>
                <a:lnTo>
                  <a:pt x="174625" y="321437"/>
                </a:lnTo>
                <a:lnTo>
                  <a:pt x="179713" y="316357"/>
                </a:lnTo>
                <a:lnTo>
                  <a:pt x="152086" y="316293"/>
                </a:lnTo>
                <a:close/>
              </a:path>
              <a:path w="463550" h="440690">
                <a:moveTo>
                  <a:pt x="124459" y="316230"/>
                </a:moveTo>
                <a:lnTo>
                  <a:pt x="124344" y="316357"/>
                </a:lnTo>
                <a:lnTo>
                  <a:pt x="124459" y="316230"/>
                </a:lnTo>
                <a:close/>
              </a:path>
              <a:path w="463550" h="440690">
                <a:moveTo>
                  <a:pt x="180985" y="315087"/>
                </a:moveTo>
                <a:lnTo>
                  <a:pt x="125729" y="315087"/>
                </a:lnTo>
                <a:lnTo>
                  <a:pt x="124586" y="316230"/>
                </a:lnTo>
                <a:lnTo>
                  <a:pt x="152086" y="316293"/>
                </a:lnTo>
                <a:lnTo>
                  <a:pt x="179713" y="316230"/>
                </a:lnTo>
                <a:lnTo>
                  <a:pt x="180985" y="315087"/>
                </a:lnTo>
                <a:close/>
              </a:path>
              <a:path w="463550" h="440690">
                <a:moveTo>
                  <a:pt x="58873" y="436880"/>
                </a:moveTo>
                <a:lnTo>
                  <a:pt x="3809" y="436880"/>
                </a:lnTo>
                <a:lnTo>
                  <a:pt x="0" y="440690"/>
                </a:lnTo>
                <a:lnTo>
                  <a:pt x="46989" y="440690"/>
                </a:lnTo>
                <a:lnTo>
                  <a:pt x="46989" y="439420"/>
                </a:lnTo>
                <a:lnTo>
                  <a:pt x="56329" y="439420"/>
                </a:lnTo>
                <a:lnTo>
                  <a:pt x="58873" y="43688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bk object 1140"/>
          <p:cNvSpPr/>
          <p:nvPr/>
        </p:nvSpPr>
        <p:spPr>
          <a:xfrm>
            <a:off x="4057650" y="6376670"/>
            <a:ext cx="496570" cy="468630"/>
          </a:xfrm>
          <a:custGeom>
            <a:avLst/>
            <a:gdLst/>
            <a:ahLst/>
            <a:cxnLst/>
            <a:rect l="l" t="t" r="r" b="b"/>
            <a:pathLst>
              <a:path w="496570" h="468629">
                <a:moveTo>
                  <a:pt x="401320" y="121919"/>
                </a:moveTo>
                <a:lnTo>
                  <a:pt x="345439" y="121919"/>
                </a:lnTo>
                <a:lnTo>
                  <a:pt x="279400" y="187959"/>
                </a:lnTo>
                <a:lnTo>
                  <a:pt x="335279" y="187959"/>
                </a:lnTo>
                <a:lnTo>
                  <a:pt x="401320" y="121919"/>
                </a:lnTo>
                <a:close/>
              </a:path>
              <a:path w="496570" h="468629">
                <a:moveTo>
                  <a:pt x="440689" y="82549"/>
                </a:moveTo>
                <a:lnTo>
                  <a:pt x="384810" y="82549"/>
                </a:lnTo>
                <a:lnTo>
                  <a:pt x="346710" y="120649"/>
                </a:lnTo>
                <a:lnTo>
                  <a:pt x="402589" y="120649"/>
                </a:lnTo>
                <a:lnTo>
                  <a:pt x="440689" y="82549"/>
                </a:lnTo>
                <a:close/>
              </a:path>
              <a:path w="496570" h="468629">
                <a:moveTo>
                  <a:pt x="450850" y="72389"/>
                </a:moveTo>
                <a:lnTo>
                  <a:pt x="394970" y="72389"/>
                </a:lnTo>
                <a:lnTo>
                  <a:pt x="384810" y="82549"/>
                </a:lnTo>
                <a:lnTo>
                  <a:pt x="440689" y="82549"/>
                </a:lnTo>
                <a:lnTo>
                  <a:pt x="450850" y="72389"/>
                </a:lnTo>
                <a:close/>
              </a:path>
              <a:path w="496570" h="468629">
                <a:moveTo>
                  <a:pt x="457200" y="66039"/>
                </a:moveTo>
                <a:lnTo>
                  <a:pt x="401320" y="66039"/>
                </a:lnTo>
                <a:lnTo>
                  <a:pt x="396239" y="71119"/>
                </a:lnTo>
                <a:lnTo>
                  <a:pt x="452120" y="71119"/>
                </a:lnTo>
                <a:lnTo>
                  <a:pt x="457200" y="66039"/>
                </a:lnTo>
                <a:close/>
              </a:path>
              <a:path w="496570" h="468629">
                <a:moveTo>
                  <a:pt x="463550" y="59689"/>
                </a:moveTo>
                <a:lnTo>
                  <a:pt x="407670" y="59689"/>
                </a:lnTo>
                <a:lnTo>
                  <a:pt x="402589" y="64769"/>
                </a:lnTo>
                <a:lnTo>
                  <a:pt x="458470" y="64769"/>
                </a:lnTo>
                <a:lnTo>
                  <a:pt x="463550" y="59689"/>
                </a:lnTo>
                <a:close/>
              </a:path>
              <a:path w="496570" h="468629">
                <a:moveTo>
                  <a:pt x="469900" y="53339"/>
                </a:moveTo>
                <a:lnTo>
                  <a:pt x="414020" y="53339"/>
                </a:lnTo>
                <a:lnTo>
                  <a:pt x="408939" y="58419"/>
                </a:lnTo>
                <a:lnTo>
                  <a:pt x="464820" y="58419"/>
                </a:lnTo>
                <a:lnTo>
                  <a:pt x="469900" y="53339"/>
                </a:lnTo>
                <a:close/>
              </a:path>
              <a:path w="496570" h="468629">
                <a:moveTo>
                  <a:pt x="476250" y="46989"/>
                </a:moveTo>
                <a:lnTo>
                  <a:pt x="420370" y="46989"/>
                </a:lnTo>
                <a:lnTo>
                  <a:pt x="415289" y="52069"/>
                </a:lnTo>
                <a:lnTo>
                  <a:pt x="471170" y="52069"/>
                </a:lnTo>
                <a:lnTo>
                  <a:pt x="476250" y="46989"/>
                </a:lnTo>
                <a:close/>
              </a:path>
              <a:path w="496570" h="468629">
                <a:moveTo>
                  <a:pt x="482600" y="40639"/>
                </a:moveTo>
                <a:lnTo>
                  <a:pt x="426720" y="40639"/>
                </a:lnTo>
                <a:lnTo>
                  <a:pt x="421639" y="45719"/>
                </a:lnTo>
                <a:lnTo>
                  <a:pt x="477520" y="45719"/>
                </a:lnTo>
                <a:lnTo>
                  <a:pt x="482600" y="40639"/>
                </a:lnTo>
                <a:close/>
              </a:path>
              <a:path w="496570" h="468629">
                <a:moveTo>
                  <a:pt x="488950" y="34289"/>
                </a:moveTo>
                <a:lnTo>
                  <a:pt x="433070" y="34289"/>
                </a:lnTo>
                <a:lnTo>
                  <a:pt x="427989" y="39369"/>
                </a:lnTo>
                <a:lnTo>
                  <a:pt x="483870" y="39369"/>
                </a:lnTo>
                <a:lnTo>
                  <a:pt x="488950" y="34289"/>
                </a:lnTo>
                <a:close/>
              </a:path>
              <a:path w="496570" h="468629">
                <a:moveTo>
                  <a:pt x="495300" y="27939"/>
                </a:moveTo>
                <a:lnTo>
                  <a:pt x="439420" y="27939"/>
                </a:lnTo>
                <a:lnTo>
                  <a:pt x="434339" y="33019"/>
                </a:lnTo>
                <a:lnTo>
                  <a:pt x="490220" y="33019"/>
                </a:lnTo>
                <a:lnTo>
                  <a:pt x="495300" y="27939"/>
                </a:lnTo>
                <a:close/>
              </a:path>
              <a:path w="496570" h="468629">
                <a:moveTo>
                  <a:pt x="496570" y="26669"/>
                </a:moveTo>
                <a:lnTo>
                  <a:pt x="495300" y="26669"/>
                </a:lnTo>
                <a:lnTo>
                  <a:pt x="495300" y="27939"/>
                </a:lnTo>
                <a:lnTo>
                  <a:pt x="496570" y="26669"/>
                </a:lnTo>
                <a:close/>
              </a:path>
              <a:path w="496570" h="468629">
                <a:moveTo>
                  <a:pt x="491490" y="21589"/>
                </a:moveTo>
                <a:lnTo>
                  <a:pt x="445770" y="21589"/>
                </a:lnTo>
                <a:lnTo>
                  <a:pt x="440689" y="26669"/>
                </a:lnTo>
                <a:lnTo>
                  <a:pt x="494029" y="26669"/>
                </a:lnTo>
                <a:lnTo>
                  <a:pt x="494029" y="25399"/>
                </a:lnTo>
                <a:lnTo>
                  <a:pt x="492760" y="25399"/>
                </a:lnTo>
                <a:lnTo>
                  <a:pt x="492760" y="22859"/>
                </a:lnTo>
                <a:lnTo>
                  <a:pt x="491490" y="22859"/>
                </a:lnTo>
                <a:lnTo>
                  <a:pt x="491490" y="21589"/>
                </a:lnTo>
                <a:close/>
              </a:path>
              <a:path w="496570" h="468629">
                <a:moveTo>
                  <a:pt x="490220" y="20319"/>
                </a:moveTo>
                <a:lnTo>
                  <a:pt x="488950" y="20319"/>
                </a:lnTo>
                <a:lnTo>
                  <a:pt x="488950" y="21589"/>
                </a:lnTo>
                <a:lnTo>
                  <a:pt x="490220" y="21589"/>
                </a:lnTo>
                <a:lnTo>
                  <a:pt x="490220" y="20319"/>
                </a:lnTo>
                <a:close/>
              </a:path>
              <a:path w="496570" h="468629">
                <a:moveTo>
                  <a:pt x="485140" y="15239"/>
                </a:moveTo>
                <a:lnTo>
                  <a:pt x="452120" y="15239"/>
                </a:lnTo>
                <a:lnTo>
                  <a:pt x="447039" y="20319"/>
                </a:lnTo>
                <a:lnTo>
                  <a:pt x="487679" y="20319"/>
                </a:lnTo>
                <a:lnTo>
                  <a:pt x="487679" y="19049"/>
                </a:lnTo>
                <a:lnTo>
                  <a:pt x="486410" y="19049"/>
                </a:lnTo>
                <a:lnTo>
                  <a:pt x="486410" y="16509"/>
                </a:lnTo>
                <a:lnTo>
                  <a:pt x="485139" y="16509"/>
                </a:lnTo>
                <a:lnTo>
                  <a:pt x="485140" y="15239"/>
                </a:lnTo>
                <a:close/>
              </a:path>
              <a:path w="496570" h="468629">
                <a:moveTo>
                  <a:pt x="480060" y="8889"/>
                </a:moveTo>
                <a:lnTo>
                  <a:pt x="458470" y="8889"/>
                </a:lnTo>
                <a:lnTo>
                  <a:pt x="453389" y="13969"/>
                </a:lnTo>
                <a:lnTo>
                  <a:pt x="482600" y="13969"/>
                </a:lnTo>
                <a:lnTo>
                  <a:pt x="482600" y="12699"/>
                </a:lnTo>
                <a:lnTo>
                  <a:pt x="481329" y="12699"/>
                </a:lnTo>
                <a:lnTo>
                  <a:pt x="481329" y="10159"/>
                </a:lnTo>
                <a:lnTo>
                  <a:pt x="480060" y="10159"/>
                </a:lnTo>
                <a:lnTo>
                  <a:pt x="480060" y="8889"/>
                </a:lnTo>
                <a:close/>
              </a:path>
              <a:path w="496570" h="468629">
                <a:moveTo>
                  <a:pt x="478789" y="7619"/>
                </a:moveTo>
                <a:lnTo>
                  <a:pt x="477520" y="7619"/>
                </a:lnTo>
                <a:lnTo>
                  <a:pt x="477520" y="8889"/>
                </a:lnTo>
                <a:lnTo>
                  <a:pt x="478789" y="8889"/>
                </a:lnTo>
                <a:lnTo>
                  <a:pt x="478789" y="7619"/>
                </a:lnTo>
                <a:close/>
              </a:path>
              <a:path w="496570" h="468629">
                <a:moveTo>
                  <a:pt x="473710" y="2539"/>
                </a:moveTo>
                <a:lnTo>
                  <a:pt x="464820" y="2539"/>
                </a:lnTo>
                <a:lnTo>
                  <a:pt x="459739" y="7619"/>
                </a:lnTo>
                <a:lnTo>
                  <a:pt x="476250" y="7619"/>
                </a:lnTo>
                <a:lnTo>
                  <a:pt x="476250" y="6349"/>
                </a:lnTo>
                <a:lnTo>
                  <a:pt x="474979" y="6349"/>
                </a:lnTo>
                <a:lnTo>
                  <a:pt x="474979" y="3809"/>
                </a:lnTo>
                <a:lnTo>
                  <a:pt x="473710" y="3809"/>
                </a:lnTo>
                <a:lnTo>
                  <a:pt x="473710" y="2539"/>
                </a:lnTo>
                <a:close/>
              </a:path>
              <a:path w="496570" h="468629">
                <a:moveTo>
                  <a:pt x="472439" y="1269"/>
                </a:moveTo>
                <a:lnTo>
                  <a:pt x="471170" y="1269"/>
                </a:lnTo>
                <a:lnTo>
                  <a:pt x="471170" y="2539"/>
                </a:lnTo>
                <a:lnTo>
                  <a:pt x="472439" y="2539"/>
                </a:lnTo>
                <a:lnTo>
                  <a:pt x="472439" y="1269"/>
                </a:lnTo>
                <a:close/>
              </a:path>
              <a:path w="496570" h="468629">
                <a:moveTo>
                  <a:pt x="469900" y="0"/>
                </a:moveTo>
                <a:lnTo>
                  <a:pt x="467360" y="0"/>
                </a:lnTo>
                <a:lnTo>
                  <a:pt x="466089" y="1269"/>
                </a:lnTo>
                <a:lnTo>
                  <a:pt x="469900" y="1269"/>
                </a:lnTo>
                <a:lnTo>
                  <a:pt x="469900" y="0"/>
                </a:lnTo>
                <a:close/>
              </a:path>
              <a:path w="496570" h="468629">
                <a:moveTo>
                  <a:pt x="335279" y="187959"/>
                </a:moveTo>
                <a:lnTo>
                  <a:pt x="279400" y="187959"/>
                </a:lnTo>
                <a:lnTo>
                  <a:pt x="266700" y="200659"/>
                </a:lnTo>
                <a:lnTo>
                  <a:pt x="322579" y="200659"/>
                </a:lnTo>
                <a:lnTo>
                  <a:pt x="335279" y="187959"/>
                </a:lnTo>
                <a:close/>
              </a:path>
              <a:path w="496570" h="468629">
                <a:moveTo>
                  <a:pt x="322579" y="200659"/>
                </a:moveTo>
                <a:lnTo>
                  <a:pt x="266700" y="200659"/>
                </a:lnTo>
                <a:lnTo>
                  <a:pt x="247650" y="219709"/>
                </a:lnTo>
                <a:lnTo>
                  <a:pt x="303529" y="219709"/>
                </a:lnTo>
                <a:lnTo>
                  <a:pt x="322579" y="200659"/>
                </a:lnTo>
                <a:close/>
              </a:path>
              <a:path w="496570" h="468629">
                <a:moveTo>
                  <a:pt x="303529" y="219709"/>
                </a:moveTo>
                <a:lnTo>
                  <a:pt x="247650" y="219709"/>
                </a:lnTo>
                <a:lnTo>
                  <a:pt x="234950" y="232409"/>
                </a:lnTo>
                <a:lnTo>
                  <a:pt x="290829" y="232409"/>
                </a:lnTo>
                <a:lnTo>
                  <a:pt x="303529" y="219709"/>
                </a:lnTo>
                <a:close/>
              </a:path>
              <a:path w="496570" h="468629">
                <a:moveTo>
                  <a:pt x="290829" y="232409"/>
                </a:moveTo>
                <a:lnTo>
                  <a:pt x="234950" y="232409"/>
                </a:lnTo>
                <a:lnTo>
                  <a:pt x="209550" y="257809"/>
                </a:lnTo>
                <a:lnTo>
                  <a:pt x="265429" y="257809"/>
                </a:lnTo>
                <a:lnTo>
                  <a:pt x="290829" y="232409"/>
                </a:lnTo>
                <a:close/>
              </a:path>
              <a:path w="496570" h="468629">
                <a:moveTo>
                  <a:pt x="265429" y="257809"/>
                </a:moveTo>
                <a:lnTo>
                  <a:pt x="209550" y="257809"/>
                </a:lnTo>
                <a:lnTo>
                  <a:pt x="180339" y="287019"/>
                </a:lnTo>
                <a:lnTo>
                  <a:pt x="236220" y="287019"/>
                </a:lnTo>
                <a:lnTo>
                  <a:pt x="265429" y="257809"/>
                </a:lnTo>
                <a:close/>
              </a:path>
              <a:path w="496570" h="468629">
                <a:moveTo>
                  <a:pt x="236220" y="287019"/>
                </a:moveTo>
                <a:lnTo>
                  <a:pt x="180339" y="287019"/>
                </a:lnTo>
                <a:lnTo>
                  <a:pt x="167639" y="299719"/>
                </a:lnTo>
                <a:lnTo>
                  <a:pt x="223520" y="299719"/>
                </a:lnTo>
                <a:lnTo>
                  <a:pt x="236220" y="287019"/>
                </a:lnTo>
                <a:close/>
              </a:path>
              <a:path w="496570" h="468629">
                <a:moveTo>
                  <a:pt x="219710" y="303529"/>
                </a:moveTo>
                <a:lnTo>
                  <a:pt x="163829" y="303529"/>
                </a:lnTo>
                <a:lnTo>
                  <a:pt x="154939" y="312419"/>
                </a:lnTo>
                <a:lnTo>
                  <a:pt x="210820" y="312419"/>
                </a:lnTo>
                <a:lnTo>
                  <a:pt x="219710" y="303529"/>
                </a:lnTo>
                <a:close/>
              </a:path>
              <a:path w="496570" h="468629">
                <a:moveTo>
                  <a:pt x="220979" y="302259"/>
                </a:moveTo>
                <a:lnTo>
                  <a:pt x="165100" y="302259"/>
                </a:lnTo>
                <a:lnTo>
                  <a:pt x="163829" y="303529"/>
                </a:lnTo>
                <a:lnTo>
                  <a:pt x="219710" y="303529"/>
                </a:lnTo>
                <a:lnTo>
                  <a:pt x="220979" y="302259"/>
                </a:lnTo>
                <a:close/>
              </a:path>
              <a:path w="496570" h="468629">
                <a:moveTo>
                  <a:pt x="222250" y="300989"/>
                </a:moveTo>
                <a:lnTo>
                  <a:pt x="166369" y="300989"/>
                </a:lnTo>
                <a:lnTo>
                  <a:pt x="165100" y="302259"/>
                </a:lnTo>
                <a:lnTo>
                  <a:pt x="220979" y="302259"/>
                </a:lnTo>
                <a:lnTo>
                  <a:pt x="222250" y="300989"/>
                </a:lnTo>
                <a:close/>
              </a:path>
              <a:path w="496570" h="468629">
                <a:moveTo>
                  <a:pt x="223520" y="299719"/>
                </a:moveTo>
                <a:lnTo>
                  <a:pt x="167639" y="299719"/>
                </a:lnTo>
                <a:lnTo>
                  <a:pt x="166369" y="300989"/>
                </a:lnTo>
                <a:lnTo>
                  <a:pt x="222250" y="300989"/>
                </a:lnTo>
                <a:lnTo>
                  <a:pt x="223520" y="299719"/>
                </a:lnTo>
                <a:close/>
              </a:path>
              <a:path w="496570" h="468629">
                <a:moveTo>
                  <a:pt x="210820" y="312419"/>
                </a:moveTo>
                <a:lnTo>
                  <a:pt x="154939" y="312419"/>
                </a:lnTo>
                <a:lnTo>
                  <a:pt x="148589" y="318769"/>
                </a:lnTo>
                <a:lnTo>
                  <a:pt x="204470" y="318769"/>
                </a:lnTo>
                <a:lnTo>
                  <a:pt x="210820" y="312419"/>
                </a:lnTo>
                <a:close/>
              </a:path>
              <a:path w="496570" h="468629">
                <a:moveTo>
                  <a:pt x="204470" y="318769"/>
                </a:moveTo>
                <a:lnTo>
                  <a:pt x="148589" y="318769"/>
                </a:lnTo>
                <a:lnTo>
                  <a:pt x="129539" y="337819"/>
                </a:lnTo>
                <a:lnTo>
                  <a:pt x="185420" y="337819"/>
                </a:lnTo>
                <a:lnTo>
                  <a:pt x="204470" y="318769"/>
                </a:lnTo>
                <a:close/>
              </a:path>
              <a:path w="496570" h="468629">
                <a:moveTo>
                  <a:pt x="185420" y="337819"/>
                </a:moveTo>
                <a:lnTo>
                  <a:pt x="129539" y="337819"/>
                </a:lnTo>
                <a:lnTo>
                  <a:pt x="116839" y="350519"/>
                </a:lnTo>
                <a:lnTo>
                  <a:pt x="172720" y="350519"/>
                </a:lnTo>
                <a:lnTo>
                  <a:pt x="185420" y="337819"/>
                </a:lnTo>
                <a:close/>
              </a:path>
              <a:path w="496570" h="468629">
                <a:moveTo>
                  <a:pt x="172720" y="350519"/>
                </a:moveTo>
                <a:lnTo>
                  <a:pt x="116839" y="350519"/>
                </a:lnTo>
                <a:lnTo>
                  <a:pt x="110489" y="356869"/>
                </a:lnTo>
                <a:lnTo>
                  <a:pt x="166370" y="356869"/>
                </a:lnTo>
                <a:lnTo>
                  <a:pt x="172720" y="350519"/>
                </a:lnTo>
                <a:close/>
              </a:path>
              <a:path w="496570" h="468629">
                <a:moveTo>
                  <a:pt x="166370" y="356869"/>
                </a:moveTo>
                <a:lnTo>
                  <a:pt x="110489" y="356869"/>
                </a:lnTo>
                <a:lnTo>
                  <a:pt x="104139" y="363219"/>
                </a:lnTo>
                <a:lnTo>
                  <a:pt x="160020" y="363219"/>
                </a:lnTo>
                <a:lnTo>
                  <a:pt x="166370" y="356869"/>
                </a:lnTo>
                <a:close/>
              </a:path>
              <a:path w="496570" h="468629">
                <a:moveTo>
                  <a:pt x="154939" y="368299"/>
                </a:moveTo>
                <a:lnTo>
                  <a:pt x="99059" y="368299"/>
                </a:lnTo>
                <a:lnTo>
                  <a:pt x="39369" y="427989"/>
                </a:lnTo>
                <a:lnTo>
                  <a:pt x="95250" y="427989"/>
                </a:lnTo>
                <a:lnTo>
                  <a:pt x="154939" y="368299"/>
                </a:lnTo>
                <a:close/>
              </a:path>
              <a:path w="496570" h="468629">
                <a:moveTo>
                  <a:pt x="160020" y="363219"/>
                </a:moveTo>
                <a:lnTo>
                  <a:pt x="104139" y="363219"/>
                </a:lnTo>
                <a:lnTo>
                  <a:pt x="99060" y="368299"/>
                </a:lnTo>
                <a:lnTo>
                  <a:pt x="154939" y="368299"/>
                </a:lnTo>
                <a:lnTo>
                  <a:pt x="160020" y="363219"/>
                </a:lnTo>
                <a:close/>
              </a:path>
              <a:path w="496570" h="468629">
                <a:moveTo>
                  <a:pt x="50800" y="467359"/>
                </a:moveTo>
                <a:lnTo>
                  <a:pt x="49529" y="467359"/>
                </a:lnTo>
                <a:lnTo>
                  <a:pt x="49529" y="468629"/>
                </a:lnTo>
                <a:lnTo>
                  <a:pt x="50800" y="468629"/>
                </a:lnTo>
                <a:lnTo>
                  <a:pt x="50800" y="467359"/>
                </a:lnTo>
                <a:close/>
              </a:path>
              <a:path w="496570" h="468629">
                <a:moveTo>
                  <a:pt x="60960" y="462279"/>
                </a:moveTo>
                <a:lnTo>
                  <a:pt x="5079" y="462279"/>
                </a:lnTo>
                <a:lnTo>
                  <a:pt x="0" y="467359"/>
                </a:lnTo>
                <a:lnTo>
                  <a:pt x="55880" y="467359"/>
                </a:lnTo>
                <a:lnTo>
                  <a:pt x="60960" y="462279"/>
                </a:lnTo>
                <a:close/>
              </a:path>
              <a:path w="496570" h="468629">
                <a:moveTo>
                  <a:pt x="74929" y="448309"/>
                </a:moveTo>
                <a:lnTo>
                  <a:pt x="19050" y="448309"/>
                </a:lnTo>
                <a:lnTo>
                  <a:pt x="5079" y="462279"/>
                </a:lnTo>
                <a:lnTo>
                  <a:pt x="60960" y="462279"/>
                </a:lnTo>
                <a:lnTo>
                  <a:pt x="74929" y="448309"/>
                </a:lnTo>
                <a:close/>
              </a:path>
              <a:path w="496570" h="468629">
                <a:moveTo>
                  <a:pt x="87629" y="435609"/>
                </a:moveTo>
                <a:lnTo>
                  <a:pt x="31750" y="435609"/>
                </a:lnTo>
                <a:lnTo>
                  <a:pt x="19050" y="448309"/>
                </a:lnTo>
                <a:lnTo>
                  <a:pt x="74930" y="448309"/>
                </a:lnTo>
                <a:lnTo>
                  <a:pt x="87629" y="435609"/>
                </a:lnTo>
                <a:close/>
              </a:path>
              <a:path w="496570" h="468629">
                <a:moveTo>
                  <a:pt x="92710" y="430529"/>
                </a:moveTo>
                <a:lnTo>
                  <a:pt x="36829" y="430529"/>
                </a:lnTo>
                <a:lnTo>
                  <a:pt x="31750" y="435609"/>
                </a:lnTo>
                <a:lnTo>
                  <a:pt x="87630" y="435609"/>
                </a:lnTo>
                <a:lnTo>
                  <a:pt x="92710" y="430529"/>
                </a:lnTo>
                <a:close/>
              </a:path>
              <a:path w="496570" h="468629">
                <a:moveTo>
                  <a:pt x="95250" y="427989"/>
                </a:moveTo>
                <a:lnTo>
                  <a:pt x="39369" y="427989"/>
                </a:lnTo>
                <a:lnTo>
                  <a:pt x="36829" y="430529"/>
                </a:lnTo>
                <a:lnTo>
                  <a:pt x="92710" y="430529"/>
                </a:lnTo>
                <a:lnTo>
                  <a:pt x="95250" y="42798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bk object 1141"/>
          <p:cNvSpPr/>
          <p:nvPr/>
        </p:nvSpPr>
        <p:spPr>
          <a:xfrm>
            <a:off x="4007794" y="6352540"/>
            <a:ext cx="517525" cy="491490"/>
          </a:xfrm>
          <a:custGeom>
            <a:avLst/>
            <a:gdLst/>
            <a:ahLst/>
            <a:cxnLst/>
            <a:rect l="l" t="t" r="r" b="b"/>
            <a:pathLst>
              <a:path w="517525" h="491490">
                <a:moveTo>
                  <a:pt x="395295" y="146050"/>
                </a:moveTo>
                <a:lnTo>
                  <a:pt x="339824" y="146050"/>
                </a:lnTo>
                <a:lnTo>
                  <a:pt x="337288" y="148590"/>
                </a:lnTo>
                <a:lnTo>
                  <a:pt x="392755" y="148590"/>
                </a:lnTo>
                <a:lnTo>
                  <a:pt x="395295" y="146050"/>
                </a:lnTo>
                <a:close/>
              </a:path>
              <a:path w="517525" h="491490">
                <a:moveTo>
                  <a:pt x="444825" y="96520"/>
                </a:moveTo>
                <a:lnTo>
                  <a:pt x="389276" y="96520"/>
                </a:lnTo>
                <a:lnTo>
                  <a:pt x="341092" y="144780"/>
                </a:lnTo>
                <a:lnTo>
                  <a:pt x="396565" y="144780"/>
                </a:lnTo>
                <a:lnTo>
                  <a:pt x="444825" y="96520"/>
                </a:lnTo>
                <a:close/>
              </a:path>
              <a:path w="517525" h="491490">
                <a:moveTo>
                  <a:pt x="451175" y="90170"/>
                </a:moveTo>
                <a:lnTo>
                  <a:pt x="395616" y="90170"/>
                </a:lnTo>
                <a:lnTo>
                  <a:pt x="390544" y="95250"/>
                </a:lnTo>
                <a:lnTo>
                  <a:pt x="446095" y="95250"/>
                </a:lnTo>
                <a:lnTo>
                  <a:pt x="451175" y="90170"/>
                </a:lnTo>
                <a:close/>
              </a:path>
              <a:path w="517525" h="491490">
                <a:moveTo>
                  <a:pt x="457525" y="83820"/>
                </a:moveTo>
                <a:lnTo>
                  <a:pt x="401956" y="83820"/>
                </a:lnTo>
                <a:lnTo>
                  <a:pt x="396884" y="88900"/>
                </a:lnTo>
                <a:lnTo>
                  <a:pt x="452445" y="88900"/>
                </a:lnTo>
                <a:lnTo>
                  <a:pt x="457525" y="83820"/>
                </a:lnTo>
                <a:close/>
              </a:path>
              <a:path w="517525" h="491490">
                <a:moveTo>
                  <a:pt x="463875" y="77470"/>
                </a:moveTo>
                <a:lnTo>
                  <a:pt x="408297" y="77470"/>
                </a:lnTo>
                <a:lnTo>
                  <a:pt x="403225" y="82550"/>
                </a:lnTo>
                <a:lnTo>
                  <a:pt x="458795" y="82550"/>
                </a:lnTo>
                <a:lnTo>
                  <a:pt x="463875" y="77470"/>
                </a:lnTo>
                <a:close/>
              </a:path>
              <a:path w="517525" h="491490">
                <a:moveTo>
                  <a:pt x="470225" y="71120"/>
                </a:moveTo>
                <a:lnTo>
                  <a:pt x="414637" y="71120"/>
                </a:lnTo>
                <a:lnTo>
                  <a:pt x="409565" y="76200"/>
                </a:lnTo>
                <a:lnTo>
                  <a:pt x="465145" y="76200"/>
                </a:lnTo>
                <a:lnTo>
                  <a:pt x="470225" y="71120"/>
                </a:lnTo>
                <a:close/>
              </a:path>
              <a:path w="517525" h="491490">
                <a:moveTo>
                  <a:pt x="476575" y="64770"/>
                </a:moveTo>
                <a:lnTo>
                  <a:pt x="420977" y="64770"/>
                </a:lnTo>
                <a:lnTo>
                  <a:pt x="415905" y="69850"/>
                </a:lnTo>
                <a:lnTo>
                  <a:pt x="471495" y="69850"/>
                </a:lnTo>
                <a:lnTo>
                  <a:pt x="476575" y="64770"/>
                </a:lnTo>
                <a:close/>
              </a:path>
              <a:path w="517525" h="491490">
                <a:moveTo>
                  <a:pt x="482925" y="58420"/>
                </a:moveTo>
                <a:lnTo>
                  <a:pt x="427317" y="58420"/>
                </a:lnTo>
                <a:lnTo>
                  <a:pt x="422245" y="63500"/>
                </a:lnTo>
                <a:lnTo>
                  <a:pt x="477845" y="63500"/>
                </a:lnTo>
                <a:lnTo>
                  <a:pt x="482925" y="58420"/>
                </a:lnTo>
                <a:close/>
              </a:path>
              <a:path w="517525" h="491490">
                <a:moveTo>
                  <a:pt x="489275" y="52070"/>
                </a:moveTo>
                <a:lnTo>
                  <a:pt x="433657" y="52070"/>
                </a:lnTo>
                <a:lnTo>
                  <a:pt x="428585" y="57150"/>
                </a:lnTo>
                <a:lnTo>
                  <a:pt x="484195" y="57150"/>
                </a:lnTo>
                <a:lnTo>
                  <a:pt x="489275" y="52070"/>
                </a:lnTo>
                <a:close/>
              </a:path>
              <a:path w="517525" h="491490">
                <a:moveTo>
                  <a:pt x="495625" y="45720"/>
                </a:moveTo>
                <a:lnTo>
                  <a:pt x="439997" y="45720"/>
                </a:lnTo>
                <a:lnTo>
                  <a:pt x="434925" y="50800"/>
                </a:lnTo>
                <a:lnTo>
                  <a:pt x="490545" y="50800"/>
                </a:lnTo>
                <a:lnTo>
                  <a:pt x="495625" y="45720"/>
                </a:lnTo>
                <a:close/>
              </a:path>
              <a:path w="517525" h="491490">
                <a:moveTo>
                  <a:pt x="501975" y="39370"/>
                </a:moveTo>
                <a:lnTo>
                  <a:pt x="446337" y="39370"/>
                </a:lnTo>
                <a:lnTo>
                  <a:pt x="441265" y="44450"/>
                </a:lnTo>
                <a:lnTo>
                  <a:pt x="496895" y="44450"/>
                </a:lnTo>
                <a:lnTo>
                  <a:pt x="501975" y="39370"/>
                </a:lnTo>
                <a:close/>
              </a:path>
              <a:path w="517525" h="491490">
                <a:moveTo>
                  <a:pt x="508325" y="33020"/>
                </a:moveTo>
                <a:lnTo>
                  <a:pt x="452677" y="33020"/>
                </a:lnTo>
                <a:lnTo>
                  <a:pt x="447605" y="38100"/>
                </a:lnTo>
                <a:lnTo>
                  <a:pt x="503245" y="38100"/>
                </a:lnTo>
                <a:lnTo>
                  <a:pt x="508325" y="33020"/>
                </a:lnTo>
                <a:close/>
              </a:path>
              <a:path w="517525" h="491490">
                <a:moveTo>
                  <a:pt x="514675" y="26670"/>
                </a:moveTo>
                <a:lnTo>
                  <a:pt x="459017" y="26670"/>
                </a:lnTo>
                <a:lnTo>
                  <a:pt x="453945" y="31750"/>
                </a:lnTo>
                <a:lnTo>
                  <a:pt x="509595" y="31750"/>
                </a:lnTo>
                <a:lnTo>
                  <a:pt x="514675" y="26670"/>
                </a:lnTo>
                <a:close/>
              </a:path>
              <a:path w="517525" h="491490">
                <a:moveTo>
                  <a:pt x="515945" y="20320"/>
                </a:moveTo>
                <a:lnTo>
                  <a:pt x="465357" y="20320"/>
                </a:lnTo>
                <a:lnTo>
                  <a:pt x="460285" y="25400"/>
                </a:lnTo>
                <a:lnTo>
                  <a:pt x="515945" y="25400"/>
                </a:lnTo>
                <a:lnTo>
                  <a:pt x="517215" y="24130"/>
                </a:lnTo>
                <a:lnTo>
                  <a:pt x="517215" y="21590"/>
                </a:lnTo>
                <a:lnTo>
                  <a:pt x="515945" y="21590"/>
                </a:lnTo>
                <a:lnTo>
                  <a:pt x="515945" y="20320"/>
                </a:lnTo>
                <a:close/>
              </a:path>
              <a:path w="517525" h="491490">
                <a:moveTo>
                  <a:pt x="514675" y="19050"/>
                </a:moveTo>
                <a:lnTo>
                  <a:pt x="512135" y="19050"/>
                </a:lnTo>
                <a:lnTo>
                  <a:pt x="512135" y="20320"/>
                </a:lnTo>
                <a:lnTo>
                  <a:pt x="514675" y="20320"/>
                </a:lnTo>
                <a:lnTo>
                  <a:pt x="514675" y="19050"/>
                </a:lnTo>
                <a:close/>
              </a:path>
              <a:path w="517525" h="491490">
                <a:moveTo>
                  <a:pt x="508325" y="13970"/>
                </a:moveTo>
                <a:lnTo>
                  <a:pt x="471697" y="13970"/>
                </a:lnTo>
                <a:lnTo>
                  <a:pt x="466625" y="19050"/>
                </a:lnTo>
                <a:lnTo>
                  <a:pt x="510865" y="19050"/>
                </a:lnTo>
                <a:lnTo>
                  <a:pt x="510865" y="17780"/>
                </a:lnTo>
                <a:lnTo>
                  <a:pt x="509595" y="17780"/>
                </a:lnTo>
                <a:lnTo>
                  <a:pt x="509595" y="15240"/>
                </a:lnTo>
                <a:lnTo>
                  <a:pt x="508325" y="15240"/>
                </a:lnTo>
                <a:lnTo>
                  <a:pt x="508325" y="13970"/>
                </a:lnTo>
                <a:close/>
              </a:path>
              <a:path w="517525" h="491490">
                <a:moveTo>
                  <a:pt x="505785" y="12700"/>
                </a:moveTo>
                <a:lnTo>
                  <a:pt x="504515" y="12700"/>
                </a:lnTo>
                <a:lnTo>
                  <a:pt x="504515" y="13970"/>
                </a:lnTo>
                <a:lnTo>
                  <a:pt x="505785" y="13970"/>
                </a:lnTo>
                <a:lnTo>
                  <a:pt x="505785" y="12700"/>
                </a:lnTo>
                <a:close/>
              </a:path>
              <a:path w="517525" h="491490">
                <a:moveTo>
                  <a:pt x="499435" y="7620"/>
                </a:moveTo>
                <a:lnTo>
                  <a:pt x="478037" y="7620"/>
                </a:lnTo>
                <a:lnTo>
                  <a:pt x="472965" y="12700"/>
                </a:lnTo>
                <a:lnTo>
                  <a:pt x="503245" y="12700"/>
                </a:lnTo>
                <a:lnTo>
                  <a:pt x="503245" y="11430"/>
                </a:lnTo>
                <a:lnTo>
                  <a:pt x="501975" y="11430"/>
                </a:lnTo>
                <a:lnTo>
                  <a:pt x="501975" y="8890"/>
                </a:lnTo>
                <a:lnTo>
                  <a:pt x="499435" y="8890"/>
                </a:lnTo>
                <a:lnTo>
                  <a:pt x="499435" y="7620"/>
                </a:lnTo>
                <a:close/>
              </a:path>
              <a:path w="517525" h="491490">
                <a:moveTo>
                  <a:pt x="498165" y="6350"/>
                </a:moveTo>
                <a:lnTo>
                  <a:pt x="496895" y="6350"/>
                </a:lnTo>
                <a:lnTo>
                  <a:pt x="496895" y="7620"/>
                </a:lnTo>
                <a:lnTo>
                  <a:pt x="498165" y="7620"/>
                </a:lnTo>
                <a:lnTo>
                  <a:pt x="498165" y="6350"/>
                </a:lnTo>
                <a:close/>
              </a:path>
              <a:path w="517525" h="491490">
                <a:moveTo>
                  <a:pt x="491815" y="1270"/>
                </a:moveTo>
                <a:lnTo>
                  <a:pt x="484377" y="1270"/>
                </a:lnTo>
                <a:lnTo>
                  <a:pt x="479305" y="6350"/>
                </a:lnTo>
                <a:lnTo>
                  <a:pt x="494355" y="6350"/>
                </a:lnTo>
                <a:lnTo>
                  <a:pt x="494355" y="5080"/>
                </a:lnTo>
                <a:lnTo>
                  <a:pt x="493085" y="5080"/>
                </a:lnTo>
                <a:lnTo>
                  <a:pt x="493085" y="2540"/>
                </a:lnTo>
                <a:lnTo>
                  <a:pt x="491815" y="2540"/>
                </a:lnTo>
                <a:lnTo>
                  <a:pt x="491815" y="1270"/>
                </a:lnTo>
                <a:close/>
              </a:path>
              <a:path w="517525" h="491490">
                <a:moveTo>
                  <a:pt x="489275" y="0"/>
                </a:moveTo>
                <a:lnTo>
                  <a:pt x="488005" y="0"/>
                </a:lnTo>
                <a:lnTo>
                  <a:pt x="488005" y="1270"/>
                </a:lnTo>
                <a:lnTo>
                  <a:pt x="489275" y="1270"/>
                </a:lnTo>
                <a:lnTo>
                  <a:pt x="489275" y="0"/>
                </a:lnTo>
                <a:close/>
              </a:path>
              <a:path w="517525" h="491490">
                <a:moveTo>
                  <a:pt x="392755" y="148590"/>
                </a:moveTo>
                <a:lnTo>
                  <a:pt x="337288" y="148590"/>
                </a:lnTo>
                <a:lnTo>
                  <a:pt x="273888" y="212090"/>
                </a:lnTo>
                <a:lnTo>
                  <a:pt x="329255" y="212090"/>
                </a:lnTo>
                <a:lnTo>
                  <a:pt x="392755" y="148590"/>
                </a:lnTo>
                <a:close/>
              </a:path>
              <a:path w="517525" h="491490">
                <a:moveTo>
                  <a:pt x="329255" y="212090"/>
                </a:moveTo>
                <a:lnTo>
                  <a:pt x="273888" y="212090"/>
                </a:lnTo>
                <a:lnTo>
                  <a:pt x="261208" y="224790"/>
                </a:lnTo>
                <a:lnTo>
                  <a:pt x="316555" y="224790"/>
                </a:lnTo>
                <a:lnTo>
                  <a:pt x="329255" y="212090"/>
                </a:lnTo>
                <a:close/>
              </a:path>
              <a:path w="517525" h="491490">
                <a:moveTo>
                  <a:pt x="316555" y="224790"/>
                </a:moveTo>
                <a:lnTo>
                  <a:pt x="261208" y="224790"/>
                </a:lnTo>
                <a:lnTo>
                  <a:pt x="242188" y="243840"/>
                </a:lnTo>
                <a:lnTo>
                  <a:pt x="297505" y="243840"/>
                </a:lnTo>
                <a:lnTo>
                  <a:pt x="316555" y="224790"/>
                </a:lnTo>
                <a:close/>
              </a:path>
              <a:path w="517525" h="491490">
                <a:moveTo>
                  <a:pt x="297505" y="243840"/>
                </a:moveTo>
                <a:lnTo>
                  <a:pt x="242188" y="243840"/>
                </a:lnTo>
                <a:lnTo>
                  <a:pt x="229508" y="256540"/>
                </a:lnTo>
                <a:lnTo>
                  <a:pt x="284805" y="256540"/>
                </a:lnTo>
                <a:lnTo>
                  <a:pt x="297505" y="243840"/>
                </a:lnTo>
                <a:close/>
              </a:path>
              <a:path w="517525" h="491490">
                <a:moveTo>
                  <a:pt x="284805" y="256540"/>
                </a:moveTo>
                <a:lnTo>
                  <a:pt x="229508" y="256540"/>
                </a:lnTo>
                <a:lnTo>
                  <a:pt x="223168" y="262890"/>
                </a:lnTo>
                <a:lnTo>
                  <a:pt x="278455" y="262890"/>
                </a:lnTo>
                <a:lnTo>
                  <a:pt x="284805" y="256540"/>
                </a:lnTo>
                <a:close/>
              </a:path>
              <a:path w="517525" h="491490">
                <a:moveTo>
                  <a:pt x="278455" y="262890"/>
                </a:moveTo>
                <a:lnTo>
                  <a:pt x="223168" y="262890"/>
                </a:lnTo>
                <a:lnTo>
                  <a:pt x="197808" y="288290"/>
                </a:lnTo>
                <a:lnTo>
                  <a:pt x="253055" y="288290"/>
                </a:lnTo>
                <a:lnTo>
                  <a:pt x="278455" y="262890"/>
                </a:lnTo>
                <a:close/>
              </a:path>
              <a:path w="517525" h="491490">
                <a:moveTo>
                  <a:pt x="253055" y="288290"/>
                </a:moveTo>
                <a:lnTo>
                  <a:pt x="197808" y="288290"/>
                </a:lnTo>
                <a:lnTo>
                  <a:pt x="152160" y="334010"/>
                </a:lnTo>
                <a:lnTo>
                  <a:pt x="207335" y="334010"/>
                </a:lnTo>
                <a:lnTo>
                  <a:pt x="253055" y="288290"/>
                </a:lnTo>
                <a:close/>
              </a:path>
              <a:path w="517525" h="491490">
                <a:moveTo>
                  <a:pt x="207335" y="334010"/>
                </a:moveTo>
                <a:lnTo>
                  <a:pt x="152160" y="334010"/>
                </a:lnTo>
                <a:lnTo>
                  <a:pt x="111584" y="374650"/>
                </a:lnTo>
                <a:lnTo>
                  <a:pt x="166695" y="374650"/>
                </a:lnTo>
                <a:lnTo>
                  <a:pt x="207335" y="334010"/>
                </a:lnTo>
                <a:close/>
              </a:path>
              <a:path w="517525" h="491490">
                <a:moveTo>
                  <a:pt x="166695" y="374650"/>
                </a:moveTo>
                <a:lnTo>
                  <a:pt x="111584" y="374650"/>
                </a:lnTo>
                <a:lnTo>
                  <a:pt x="105244" y="381000"/>
                </a:lnTo>
                <a:lnTo>
                  <a:pt x="160345" y="381000"/>
                </a:lnTo>
                <a:lnTo>
                  <a:pt x="166695" y="374650"/>
                </a:lnTo>
                <a:close/>
              </a:path>
              <a:path w="517525" h="491490">
                <a:moveTo>
                  <a:pt x="160345" y="381000"/>
                </a:moveTo>
                <a:lnTo>
                  <a:pt x="105244" y="381000"/>
                </a:lnTo>
                <a:lnTo>
                  <a:pt x="72276" y="414020"/>
                </a:lnTo>
                <a:lnTo>
                  <a:pt x="127325" y="414020"/>
                </a:lnTo>
                <a:lnTo>
                  <a:pt x="160345" y="381000"/>
                </a:lnTo>
                <a:close/>
              </a:path>
              <a:path w="517525" h="491490">
                <a:moveTo>
                  <a:pt x="127325" y="414020"/>
                </a:moveTo>
                <a:lnTo>
                  <a:pt x="72276" y="414020"/>
                </a:lnTo>
                <a:lnTo>
                  <a:pt x="62132" y="424180"/>
                </a:lnTo>
                <a:lnTo>
                  <a:pt x="117165" y="424180"/>
                </a:lnTo>
                <a:lnTo>
                  <a:pt x="127325" y="414020"/>
                </a:lnTo>
                <a:close/>
              </a:path>
              <a:path w="517525" h="491490">
                <a:moveTo>
                  <a:pt x="117165" y="424180"/>
                </a:moveTo>
                <a:lnTo>
                  <a:pt x="62132" y="424180"/>
                </a:lnTo>
                <a:lnTo>
                  <a:pt x="59596" y="426720"/>
                </a:lnTo>
                <a:lnTo>
                  <a:pt x="114625" y="426720"/>
                </a:lnTo>
                <a:lnTo>
                  <a:pt x="117165" y="424180"/>
                </a:lnTo>
                <a:close/>
              </a:path>
              <a:path w="517525" h="491490">
                <a:moveTo>
                  <a:pt x="114625" y="426720"/>
                </a:moveTo>
                <a:lnTo>
                  <a:pt x="59596" y="426720"/>
                </a:lnTo>
                <a:lnTo>
                  <a:pt x="46916" y="439420"/>
                </a:lnTo>
                <a:lnTo>
                  <a:pt x="101925" y="439420"/>
                </a:lnTo>
                <a:lnTo>
                  <a:pt x="114625" y="426720"/>
                </a:lnTo>
                <a:close/>
              </a:path>
              <a:path w="517525" h="491490">
                <a:moveTo>
                  <a:pt x="101925" y="439420"/>
                </a:moveTo>
                <a:lnTo>
                  <a:pt x="46916" y="439420"/>
                </a:lnTo>
                <a:lnTo>
                  <a:pt x="38040" y="448310"/>
                </a:lnTo>
                <a:lnTo>
                  <a:pt x="93035" y="448310"/>
                </a:lnTo>
                <a:lnTo>
                  <a:pt x="101925" y="439420"/>
                </a:lnTo>
                <a:close/>
              </a:path>
              <a:path w="517525" h="491490">
                <a:moveTo>
                  <a:pt x="93035" y="448310"/>
                </a:moveTo>
                <a:lnTo>
                  <a:pt x="38040" y="448310"/>
                </a:lnTo>
                <a:lnTo>
                  <a:pt x="0" y="486410"/>
                </a:lnTo>
                <a:lnTo>
                  <a:pt x="15565" y="486410"/>
                </a:lnTo>
                <a:lnTo>
                  <a:pt x="15565" y="487680"/>
                </a:lnTo>
                <a:lnTo>
                  <a:pt x="28265" y="487680"/>
                </a:lnTo>
                <a:lnTo>
                  <a:pt x="28265" y="488950"/>
                </a:lnTo>
                <a:lnTo>
                  <a:pt x="40965" y="488950"/>
                </a:lnTo>
                <a:lnTo>
                  <a:pt x="40965" y="490220"/>
                </a:lnTo>
                <a:lnTo>
                  <a:pt x="47315" y="490220"/>
                </a:lnTo>
                <a:lnTo>
                  <a:pt x="47315" y="491490"/>
                </a:lnTo>
                <a:lnTo>
                  <a:pt x="49855" y="491490"/>
                </a:lnTo>
                <a:lnTo>
                  <a:pt x="93035" y="44831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bk object 1142"/>
          <p:cNvSpPr/>
          <p:nvPr/>
        </p:nvSpPr>
        <p:spPr>
          <a:xfrm>
            <a:off x="3959859" y="6329679"/>
            <a:ext cx="533400" cy="509270"/>
          </a:xfrm>
          <a:custGeom>
            <a:avLst/>
            <a:gdLst/>
            <a:ahLst/>
            <a:cxnLst/>
            <a:rect l="l" t="t" r="r" b="b"/>
            <a:pathLst>
              <a:path w="533400" h="509270">
                <a:moveTo>
                  <a:pt x="387759" y="168910"/>
                </a:moveTo>
                <a:lnTo>
                  <a:pt x="332739" y="168910"/>
                </a:lnTo>
                <a:lnTo>
                  <a:pt x="254000" y="247650"/>
                </a:lnTo>
                <a:lnTo>
                  <a:pt x="309143" y="247650"/>
                </a:lnTo>
                <a:lnTo>
                  <a:pt x="387759" y="168910"/>
                </a:lnTo>
                <a:close/>
              </a:path>
              <a:path w="533400" h="509270">
                <a:moveTo>
                  <a:pt x="437211" y="119380"/>
                </a:moveTo>
                <a:lnTo>
                  <a:pt x="382269" y="119380"/>
                </a:lnTo>
                <a:lnTo>
                  <a:pt x="334010" y="167640"/>
                </a:lnTo>
                <a:lnTo>
                  <a:pt x="389027" y="167640"/>
                </a:lnTo>
                <a:lnTo>
                  <a:pt x="437211" y="119380"/>
                </a:lnTo>
                <a:close/>
              </a:path>
              <a:path w="533400" h="509270">
                <a:moveTo>
                  <a:pt x="443551" y="113030"/>
                </a:moveTo>
                <a:lnTo>
                  <a:pt x="388619" y="113030"/>
                </a:lnTo>
                <a:lnTo>
                  <a:pt x="383539" y="118110"/>
                </a:lnTo>
                <a:lnTo>
                  <a:pt x="438479" y="118110"/>
                </a:lnTo>
                <a:lnTo>
                  <a:pt x="443551" y="113030"/>
                </a:lnTo>
                <a:close/>
              </a:path>
              <a:path w="533400" h="509270">
                <a:moveTo>
                  <a:pt x="449891" y="106680"/>
                </a:moveTo>
                <a:lnTo>
                  <a:pt x="394969" y="106680"/>
                </a:lnTo>
                <a:lnTo>
                  <a:pt x="389889" y="111760"/>
                </a:lnTo>
                <a:lnTo>
                  <a:pt x="444819" y="111760"/>
                </a:lnTo>
                <a:lnTo>
                  <a:pt x="449891" y="106680"/>
                </a:lnTo>
                <a:close/>
              </a:path>
              <a:path w="533400" h="509270">
                <a:moveTo>
                  <a:pt x="456231" y="100330"/>
                </a:moveTo>
                <a:lnTo>
                  <a:pt x="401319" y="100330"/>
                </a:lnTo>
                <a:lnTo>
                  <a:pt x="396239" y="105410"/>
                </a:lnTo>
                <a:lnTo>
                  <a:pt x="451159" y="105410"/>
                </a:lnTo>
                <a:lnTo>
                  <a:pt x="456231" y="100330"/>
                </a:lnTo>
                <a:close/>
              </a:path>
              <a:path w="533400" h="509270">
                <a:moveTo>
                  <a:pt x="462571" y="93980"/>
                </a:moveTo>
                <a:lnTo>
                  <a:pt x="407669" y="93980"/>
                </a:lnTo>
                <a:lnTo>
                  <a:pt x="402589" y="99060"/>
                </a:lnTo>
                <a:lnTo>
                  <a:pt x="457499" y="99060"/>
                </a:lnTo>
                <a:lnTo>
                  <a:pt x="462571" y="93980"/>
                </a:lnTo>
                <a:close/>
              </a:path>
              <a:path w="533400" h="509270">
                <a:moveTo>
                  <a:pt x="468911" y="87630"/>
                </a:moveTo>
                <a:lnTo>
                  <a:pt x="414019" y="87630"/>
                </a:lnTo>
                <a:lnTo>
                  <a:pt x="408939" y="92710"/>
                </a:lnTo>
                <a:lnTo>
                  <a:pt x="463839" y="92710"/>
                </a:lnTo>
                <a:lnTo>
                  <a:pt x="468911" y="87630"/>
                </a:lnTo>
                <a:close/>
              </a:path>
              <a:path w="533400" h="509270">
                <a:moveTo>
                  <a:pt x="475251" y="81280"/>
                </a:moveTo>
                <a:lnTo>
                  <a:pt x="420369" y="81280"/>
                </a:lnTo>
                <a:lnTo>
                  <a:pt x="415289" y="86360"/>
                </a:lnTo>
                <a:lnTo>
                  <a:pt x="470179" y="86360"/>
                </a:lnTo>
                <a:lnTo>
                  <a:pt x="475251" y="81280"/>
                </a:lnTo>
                <a:close/>
              </a:path>
              <a:path w="533400" h="509270">
                <a:moveTo>
                  <a:pt x="481591" y="74930"/>
                </a:moveTo>
                <a:lnTo>
                  <a:pt x="426719" y="74930"/>
                </a:lnTo>
                <a:lnTo>
                  <a:pt x="421639" y="80010"/>
                </a:lnTo>
                <a:lnTo>
                  <a:pt x="476519" y="80010"/>
                </a:lnTo>
                <a:lnTo>
                  <a:pt x="481591" y="74930"/>
                </a:lnTo>
                <a:close/>
              </a:path>
              <a:path w="533400" h="509270">
                <a:moveTo>
                  <a:pt x="487931" y="68580"/>
                </a:moveTo>
                <a:lnTo>
                  <a:pt x="433069" y="68580"/>
                </a:lnTo>
                <a:lnTo>
                  <a:pt x="427989" y="73660"/>
                </a:lnTo>
                <a:lnTo>
                  <a:pt x="482859" y="73660"/>
                </a:lnTo>
                <a:lnTo>
                  <a:pt x="487931" y="68580"/>
                </a:lnTo>
                <a:close/>
              </a:path>
              <a:path w="533400" h="509270">
                <a:moveTo>
                  <a:pt x="494271" y="62230"/>
                </a:moveTo>
                <a:lnTo>
                  <a:pt x="439419" y="62230"/>
                </a:lnTo>
                <a:lnTo>
                  <a:pt x="434339" y="67310"/>
                </a:lnTo>
                <a:lnTo>
                  <a:pt x="489199" y="67310"/>
                </a:lnTo>
                <a:lnTo>
                  <a:pt x="494271" y="62230"/>
                </a:lnTo>
                <a:close/>
              </a:path>
              <a:path w="533400" h="509270">
                <a:moveTo>
                  <a:pt x="500611" y="55880"/>
                </a:moveTo>
                <a:lnTo>
                  <a:pt x="445769" y="55880"/>
                </a:lnTo>
                <a:lnTo>
                  <a:pt x="440689" y="60960"/>
                </a:lnTo>
                <a:lnTo>
                  <a:pt x="495539" y="60960"/>
                </a:lnTo>
                <a:lnTo>
                  <a:pt x="500611" y="55880"/>
                </a:lnTo>
                <a:close/>
              </a:path>
              <a:path w="533400" h="509270">
                <a:moveTo>
                  <a:pt x="506951" y="49530"/>
                </a:moveTo>
                <a:lnTo>
                  <a:pt x="452119" y="49530"/>
                </a:lnTo>
                <a:lnTo>
                  <a:pt x="447039" y="54610"/>
                </a:lnTo>
                <a:lnTo>
                  <a:pt x="501879" y="54610"/>
                </a:lnTo>
                <a:lnTo>
                  <a:pt x="506951" y="49530"/>
                </a:lnTo>
                <a:close/>
              </a:path>
              <a:path w="533400" h="509270">
                <a:moveTo>
                  <a:pt x="513291" y="43180"/>
                </a:moveTo>
                <a:lnTo>
                  <a:pt x="458469" y="43180"/>
                </a:lnTo>
                <a:lnTo>
                  <a:pt x="453389" y="48260"/>
                </a:lnTo>
                <a:lnTo>
                  <a:pt x="508219" y="48260"/>
                </a:lnTo>
                <a:lnTo>
                  <a:pt x="513291" y="43180"/>
                </a:lnTo>
                <a:close/>
              </a:path>
              <a:path w="533400" h="509270">
                <a:moveTo>
                  <a:pt x="519631" y="36830"/>
                </a:moveTo>
                <a:lnTo>
                  <a:pt x="464819" y="36830"/>
                </a:lnTo>
                <a:lnTo>
                  <a:pt x="459739" y="41910"/>
                </a:lnTo>
                <a:lnTo>
                  <a:pt x="514559" y="41910"/>
                </a:lnTo>
                <a:lnTo>
                  <a:pt x="519631" y="36830"/>
                </a:lnTo>
                <a:close/>
              </a:path>
              <a:path w="533400" h="509270">
                <a:moveTo>
                  <a:pt x="525971" y="30480"/>
                </a:moveTo>
                <a:lnTo>
                  <a:pt x="471169" y="30480"/>
                </a:lnTo>
                <a:lnTo>
                  <a:pt x="466089" y="35560"/>
                </a:lnTo>
                <a:lnTo>
                  <a:pt x="520899" y="35560"/>
                </a:lnTo>
                <a:lnTo>
                  <a:pt x="525971" y="30480"/>
                </a:lnTo>
                <a:close/>
              </a:path>
              <a:path w="533400" h="509270">
                <a:moveTo>
                  <a:pt x="532311" y="24130"/>
                </a:moveTo>
                <a:lnTo>
                  <a:pt x="477519" y="24130"/>
                </a:lnTo>
                <a:lnTo>
                  <a:pt x="472439" y="29210"/>
                </a:lnTo>
                <a:lnTo>
                  <a:pt x="527239" y="29210"/>
                </a:lnTo>
                <a:lnTo>
                  <a:pt x="532311" y="24130"/>
                </a:lnTo>
                <a:close/>
              </a:path>
              <a:path w="533400" h="509270">
                <a:moveTo>
                  <a:pt x="529589" y="17780"/>
                </a:moveTo>
                <a:lnTo>
                  <a:pt x="483869" y="17780"/>
                </a:lnTo>
                <a:lnTo>
                  <a:pt x="478789" y="22860"/>
                </a:lnTo>
                <a:lnTo>
                  <a:pt x="533400" y="22860"/>
                </a:lnTo>
                <a:lnTo>
                  <a:pt x="533400" y="21590"/>
                </a:lnTo>
                <a:lnTo>
                  <a:pt x="532129" y="21590"/>
                </a:lnTo>
                <a:lnTo>
                  <a:pt x="532129" y="19050"/>
                </a:lnTo>
                <a:lnTo>
                  <a:pt x="529589" y="19050"/>
                </a:lnTo>
                <a:lnTo>
                  <a:pt x="529589" y="17780"/>
                </a:lnTo>
                <a:close/>
              </a:path>
              <a:path w="533400" h="509270">
                <a:moveTo>
                  <a:pt x="528319" y="16510"/>
                </a:moveTo>
                <a:lnTo>
                  <a:pt x="525780" y="16510"/>
                </a:lnTo>
                <a:lnTo>
                  <a:pt x="525780" y="17780"/>
                </a:lnTo>
                <a:lnTo>
                  <a:pt x="528319" y="17780"/>
                </a:lnTo>
                <a:lnTo>
                  <a:pt x="528319" y="16510"/>
                </a:lnTo>
                <a:close/>
              </a:path>
              <a:path w="533400" h="509270">
                <a:moveTo>
                  <a:pt x="519430" y="11430"/>
                </a:moveTo>
                <a:lnTo>
                  <a:pt x="490219" y="11430"/>
                </a:lnTo>
                <a:lnTo>
                  <a:pt x="485139" y="16510"/>
                </a:lnTo>
                <a:lnTo>
                  <a:pt x="523239" y="16510"/>
                </a:lnTo>
                <a:lnTo>
                  <a:pt x="523239" y="15240"/>
                </a:lnTo>
                <a:lnTo>
                  <a:pt x="521969" y="15240"/>
                </a:lnTo>
                <a:lnTo>
                  <a:pt x="521969" y="12700"/>
                </a:lnTo>
                <a:lnTo>
                  <a:pt x="519430" y="12700"/>
                </a:lnTo>
                <a:lnTo>
                  <a:pt x="519430" y="11430"/>
                </a:lnTo>
                <a:close/>
              </a:path>
              <a:path w="533400" h="509270">
                <a:moveTo>
                  <a:pt x="518160" y="10160"/>
                </a:moveTo>
                <a:lnTo>
                  <a:pt x="515619" y="10160"/>
                </a:lnTo>
                <a:lnTo>
                  <a:pt x="515619" y="11430"/>
                </a:lnTo>
                <a:lnTo>
                  <a:pt x="518160" y="11430"/>
                </a:lnTo>
                <a:lnTo>
                  <a:pt x="518160" y="10160"/>
                </a:lnTo>
                <a:close/>
              </a:path>
              <a:path w="533400" h="509270">
                <a:moveTo>
                  <a:pt x="510539" y="5080"/>
                </a:moveTo>
                <a:lnTo>
                  <a:pt x="496569" y="5080"/>
                </a:lnTo>
                <a:lnTo>
                  <a:pt x="491489" y="10160"/>
                </a:lnTo>
                <a:lnTo>
                  <a:pt x="514350" y="10160"/>
                </a:lnTo>
                <a:lnTo>
                  <a:pt x="514350" y="7620"/>
                </a:lnTo>
                <a:lnTo>
                  <a:pt x="511809" y="7620"/>
                </a:lnTo>
                <a:lnTo>
                  <a:pt x="511809" y="6350"/>
                </a:lnTo>
                <a:lnTo>
                  <a:pt x="510539" y="6350"/>
                </a:lnTo>
                <a:lnTo>
                  <a:pt x="510539" y="5080"/>
                </a:lnTo>
                <a:close/>
              </a:path>
              <a:path w="533400" h="509270">
                <a:moveTo>
                  <a:pt x="508000" y="3810"/>
                </a:moveTo>
                <a:lnTo>
                  <a:pt x="506729" y="3810"/>
                </a:lnTo>
                <a:lnTo>
                  <a:pt x="506729" y="5080"/>
                </a:lnTo>
                <a:lnTo>
                  <a:pt x="508000" y="5080"/>
                </a:lnTo>
                <a:lnTo>
                  <a:pt x="508000" y="3810"/>
                </a:lnTo>
                <a:close/>
              </a:path>
              <a:path w="533400" h="509270">
                <a:moveTo>
                  <a:pt x="501650" y="0"/>
                </a:moveTo>
                <a:lnTo>
                  <a:pt x="497839" y="3810"/>
                </a:lnTo>
                <a:lnTo>
                  <a:pt x="504189" y="3810"/>
                </a:lnTo>
                <a:lnTo>
                  <a:pt x="504189" y="1270"/>
                </a:lnTo>
                <a:lnTo>
                  <a:pt x="501650" y="1270"/>
                </a:lnTo>
                <a:lnTo>
                  <a:pt x="501650" y="0"/>
                </a:lnTo>
                <a:close/>
              </a:path>
              <a:path w="533400" h="509270">
                <a:moveTo>
                  <a:pt x="309143" y="247650"/>
                </a:moveTo>
                <a:lnTo>
                  <a:pt x="254000" y="247650"/>
                </a:lnTo>
                <a:lnTo>
                  <a:pt x="234950" y="266700"/>
                </a:lnTo>
                <a:lnTo>
                  <a:pt x="290123" y="266700"/>
                </a:lnTo>
                <a:lnTo>
                  <a:pt x="309143" y="247650"/>
                </a:lnTo>
                <a:close/>
              </a:path>
              <a:path w="533400" h="509270">
                <a:moveTo>
                  <a:pt x="290123" y="266700"/>
                </a:moveTo>
                <a:lnTo>
                  <a:pt x="234950" y="266700"/>
                </a:lnTo>
                <a:lnTo>
                  <a:pt x="222250" y="279400"/>
                </a:lnTo>
                <a:lnTo>
                  <a:pt x="277443" y="279400"/>
                </a:lnTo>
                <a:lnTo>
                  <a:pt x="290123" y="266700"/>
                </a:lnTo>
                <a:close/>
              </a:path>
              <a:path w="533400" h="509270">
                <a:moveTo>
                  <a:pt x="277443" y="279400"/>
                </a:moveTo>
                <a:lnTo>
                  <a:pt x="222250" y="279400"/>
                </a:lnTo>
                <a:lnTo>
                  <a:pt x="201929" y="299720"/>
                </a:lnTo>
                <a:lnTo>
                  <a:pt x="257155" y="299720"/>
                </a:lnTo>
                <a:lnTo>
                  <a:pt x="277443" y="279400"/>
                </a:lnTo>
                <a:close/>
              </a:path>
              <a:path w="533400" h="509270">
                <a:moveTo>
                  <a:pt x="257155" y="299720"/>
                </a:moveTo>
                <a:lnTo>
                  <a:pt x="201929" y="299720"/>
                </a:lnTo>
                <a:lnTo>
                  <a:pt x="196850" y="304800"/>
                </a:lnTo>
                <a:lnTo>
                  <a:pt x="252083" y="304800"/>
                </a:lnTo>
                <a:lnTo>
                  <a:pt x="257155" y="299720"/>
                </a:lnTo>
                <a:close/>
              </a:path>
              <a:path w="533400" h="509270">
                <a:moveTo>
                  <a:pt x="249547" y="307340"/>
                </a:moveTo>
                <a:lnTo>
                  <a:pt x="194310" y="307340"/>
                </a:lnTo>
                <a:lnTo>
                  <a:pt x="190500" y="311150"/>
                </a:lnTo>
                <a:lnTo>
                  <a:pt x="245743" y="311150"/>
                </a:lnTo>
                <a:lnTo>
                  <a:pt x="249547" y="307340"/>
                </a:lnTo>
                <a:close/>
              </a:path>
              <a:path w="533400" h="509270">
                <a:moveTo>
                  <a:pt x="252083" y="304800"/>
                </a:moveTo>
                <a:lnTo>
                  <a:pt x="196850" y="304800"/>
                </a:lnTo>
                <a:lnTo>
                  <a:pt x="194310" y="307340"/>
                </a:lnTo>
                <a:lnTo>
                  <a:pt x="249547" y="307340"/>
                </a:lnTo>
                <a:lnTo>
                  <a:pt x="252083" y="304800"/>
                </a:lnTo>
                <a:close/>
              </a:path>
              <a:path w="533400" h="509270">
                <a:moveTo>
                  <a:pt x="245743" y="311150"/>
                </a:moveTo>
                <a:lnTo>
                  <a:pt x="190500" y="311150"/>
                </a:lnTo>
                <a:lnTo>
                  <a:pt x="137160" y="364490"/>
                </a:lnTo>
                <a:lnTo>
                  <a:pt x="192486" y="364490"/>
                </a:lnTo>
                <a:lnTo>
                  <a:pt x="245743" y="311150"/>
                </a:lnTo>
                <a:close/>
              </a:path>
              <a:path w="533400" h="509270">
                <a:moveTo>
                  <a:pt x="192486" y="364490"/>
                </a:moveTo>
                <a:lnTo>
                  <a:pt x="137160" y="364490"/>
                </a:lnTo>
                <a:lnTo>
                  <a:pt x="76200" y="425450"/>
                </a:lnTo>
                <a:lnTo>
                  <a:pt x="131622" y="425450"/>
                </a:lnTo>
                <a:lnTo>
                  <a:pt x="192486" y="364490"/>
                </a:lnTo>
                <a:close/>
              </a:path>
              <a:path w="533400" h="509270">
                <a:moveTo>
                  <a:pt x="131622" y="425450"/>
                </a:moveTo>
                <a:lnTo>
                  <a:pt x="76200" y="425450"/>
                </a:lnTo>
                <a:lnTo>
                  <a:pt x="63500" y="438150"/>
                </a:lnTo>
                <a:lnTo>
                  <a:pt x="118942" y="438150"/>
                </a:lnTo>
                <a:lnTo>
                  <a:pt x="131622" y="425450"/>
                </a:lnTo>
                <a:close/>
              </a:path>
              <a:path w="533400" h="509270">
                <a:moveTo>
                  <a:pt x="118942" y="438150"/>
                </a:moveTo>
                <a:lnTo>
                  <a:pt x="63500" y="438150"/>
                </a:lnTo>
                <a:lnTo>
                  <a:pt x="48260" y="453390"/>
                </a:lnTo>
                <a:lnTo>
                  <a:pt x="103726" y="453390"/>
                </a:lnTo>
                <a:lnTo>
                  <a:pt x="118942" y="438150"/>
                </a:lnTo>
                <a:close/>
              </a:path>
              <a:path w="533400" h="509270">
                <a:moveTo>
                  <a:pt x="103726" y="453390"/>
                </a:moveTo>
                <a:lnTo>
                  <a:pt x="48260" y="453390"/>
                </a:lnTo>
                <a:lnTo>
                  <a:pt x="29210" y="472440"/>
                </a:lnTo>
                <a:lnTo>
                  <a:pt x="84706" y="472440"/>
                </a:lnTo>
                <a:lnTo>
                  <a:pt x="103726" y="453390"/>
                </a:lnTo>
                <a:close/>
              </a:path>
              <a:path w="533400" h="509270">
                <a:moveTo>
                  <a:pt x="84706" y="472440"/>
                </a:moveTo>
                <a:lnTo>
                  <a:pt x="29210" y="472440"/>
                </a:lnTo>
                <a:lnTo>
                  <a:pt x="19050" y="482600"/>
                </a:lnTo>
                <a:lnTo>
                  <a:pt x="74562" y="482600"/>
                </a:lnTo>
                <a:lnTo>
                  <a:pt x="84706" y="472440"/>
                </a:lnTo>
                <a:close/>
              </a:path>
              <a:path w="533400" h="509270">
                <a:moveTo>
                  <a:pt x="69490" y="487680"/>
                </a:moveTo>
                <a:lnTo>
                  <a:pt x="13970" y="487680"/>
                </a:lnTo>
                <a:lnTo>
                  <a:pt x="0" y="501650"/>
                </a:lnTo>
                <a:lnTo>
                  <a:pt x="7619" y="501650"/>
                </a:lnTo>
                <a:lnTo>
                  <a:pt x="7619" y="502920"/>
                </a:lnTo>
                <a:lnTo>
                  <a:pt x="15239" y="502920"/>
                </a:lnTo>
                <a:lnTo>
                  <a:pt x="15239" y="504190"/>
                </a:lnTo>
                <a:lnTo>
                  <a:pt x="24129" y="504190"/>
                </a:lnTo>
                <a:lnTo>
                  <a:pt x="24129" y="505460"/>
                </a:lnTo>
                <a:lnTo>
                  <a:pt x="31750" y="505460"/>
                </a:lnTo>
                <a:lnTo>
                  <a:pt x="31750" y="506730"/>
                </a:lnTo>
                <a:lnTo>
                  <a:pt x="39369" y="506730"/>
                </a:lnTo>
                <a:lnTo>
                  <a:pt x="39369" y="508000"/>
                </a:lnTo>
                <a:lnTo>
                  <a:pt x="44450" y="508000"/>
                </a:lnTo>
                <a:lnTo>
                  <a:pt x="44450" y="509270"/>
                </a:lnTo>
                <a:lnTo>
                  <a:pt x="47934" y="509270"/>
                </a:lnTo>
                <a:lnTo>
                  <a:pt x="69490" y="487680"/>
                </a:lnTo>
                <a:close/>
              </a:path>
              <a:path w="533400" h="509270">
                <a:moveTo>
                  <a:pt x="74562" y="482600"/>
                </a:moveTo>
                <a:lnTo>
                  <a:pt x="19050" y="482600"/>
                </a:lnTo>
                <a:lnTo>
                  <a:pt x="13970" y="487680"/>
                </a:lnTo>
                <a:lnTo>
                  <a:pt x="69490" y="487680"/>
                </a:lnTo>
                <a:lnTo>
                  <a:pt x="74562" y="48260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bk object 1143"/>
          <p:cNvSpPr/>
          <p:nvPr/>
        </p:nvSpPr>
        <p:spPr>
          <a:xfrm>
            <a:off x="3913874" y="6310831"/>
            <a:ext cx="548005" cy="520700"/>
          </a:xfrm>
          <a:custGeom>
            <a:avLst/>
            <a:gdLst/>
            <a:ahLst/>
            <a:cxnLst/>
            <a:rect l="l" t="t" r="r" b="b"/>
            <a:pathLst>
              <a:path w="548004" h="520700">
                <a:moveTo>
                  <a:pt x="378725" y="187757"/>
                </a:moveTo>
                <a:lnTo>
                  <a:pt x="322072" y="187757"/>
                </a:lnTo>
                <a:lnTo>
                  <a:pt x="218096" y="291897"/>
                </a:lnTo>
                <a:lnTo>
                  <a:pt x="274585" y="291897"/>
                </a:lnTo>
                <a:lnTo>
                  <a:pt x="378725" y="187757"/>
                </a:lnTo>
                <a:close/>
              </a:path>
              <a:path w="548004" h="520700">
                <a:moveTo>
                  <a:pt x="392695" y="173787"/>
                </a:moveTo>
                <a:lnTo>
                  <a:pt x="336020" y="173787"/>
                </a:lnTo>
                <a:lnTo>
                  <a:pt x="323340" y="186487"/>
                </a:lnTo>
                <a:lnTo>
                  <a:pt x="379995" y="186487"/>
                </a:lnTo>
                <a:lnTo>
                  <a:pt x="392695" y="173787"/>
                </a:lnTo>
                <a:close/>
              </a:path>
              <a:path w="548004" h="520700">
                <a:moveTo>
                  <a:pt x="428255" y="138227"/>
                </a:moveTo>
                <a:lnTo>
                  <a:pt x="371524" y="138227"/>
                </a:lnTo>
                <a:lnTo>
                  <a:pt x="336020" y="173787"/>
                </a:lnTo>
                <a:lnTo>
                  <a:pt x="392695" y="173787"/>
                </a:lnTo>
                <a:lnTo>
                  <a:pt x="428255" y="138227"/>
                </a:lnTo>
                <a:close/>
              </a:path>
              <a:path w="548004" h="520700">
                <a:moveTo>
                  <a:pt x="434605" y="131877"/>
                </a:moveTo>
                <a:lnTo>
                  <a:pt x="377864" y="131877"/>
                </a:lnTo>
                <a:lnTo>
                  <a:pt x="372792" y="136957"/>
                </a:lnTo>
                <a:lnTo>
                  <a:pt x="429525" y="136957"/>
                </a:lnTo>
                <a:lnTo>
                  <a:pt x="434605" y="131877"/>
                </a:lnTo>
                <a:close/>
              </a:path>
              <a:path w="548004" h="520700">
                <a:moveTo>
                  <a:pt x="440955" y="125527"/>
                </a:moveTo>
                <a:lnTo>
                  <a:pt x="384204" y="125527"/>
                </a:lnTo>
                <a:lnTo>
                  <a:pt x="379132" y="130607"/>
                </a:lnTo>
                <a:lnTo>
                  <a:pt x="435875" y="130607"/>
                </a:lnTo>
                <a:lnTo>
                  <a:pt x="440955" y="125527"/>
                </a:lnTo>
                <a:close/>
              </a:path>
              <a:path w="548004" h="520700">
                <a:moveTo>
                  <a:pt x="447305" y="119177"/>
                </a:moveTo>
                <a:lnTo>
                  <a:pt x="390544" y="119177"/>
                </a:lnTo>
                <a:lnTo>
                  <a:pt x="385472" y="124257"/>
                </a:lnTo>
                <a:lnTo>
                  <a:pt x="442225" y="124257"/>
                </a:lnTo>
                <a:lnTo>
                  <a:pt x="447305" y="119177"/>
                </a:lnTo>
                <a:close/>
              </a:path>
              <a:path w="548004" h="520700">
                <a:moveTo>
                  <a:pt x="453655" y="112827"/>
                </a:moveTo>
                <a:lnTo>
                  <a:pt x="396884" y="112827"/>
                </a:lnTo>
                <a:lnTo>
                  <a:pt x="391812" y="117907"/>
                </a:lnTo>
                <a:lnTo>
                  <a:pt x="448575" y="117907"/>
                </a:lnTo>
                <a:lnTo>
                  <a:pt x="453655" y="112827"/>
                </a:lnTo>
                <a:close/>
              </a:path>
              <a:path w="548004" h="520700">
                <a:moveTo>
                  <a:pt x="460005" y="106477"/>
                </a:moveTo>
                <a:lnTo>
                  <a:pt x="403225" y="106477"/>
                </a:lnTo>
                <a:lnTo>
                  <a:pt x="398152" y="111557"/>
                </a:lnTo>
                <a:lnTo>
                  <a:pt x="454925" y="111557"/>
                </a:lnTo>
                <a:lnTo>
                  <a:pt x="460005" y="106477"/>
                </a:lnTo>
                <a:close/>
              </a:path>
              <a:path w="548004" h="520700">
                <a:moveTo>
                  <a:pt x="466355" y="100127"/>
                </a:moveTo>
                <a:lnTo>
                  <a:pt x="409565" y="100127"/>
                </a:lnTo>
                <a:lnTo>
                  <a:pt x="404493" y="105207"/>
                </a:lnTo>
                <a:lnTo>
                  <a:pt x="461275" y="105207"/>
                </a:lnTo>
                <a:lnTo>
                  <a:pt x="466355" y="100127"/>
                </a:lnTo>
                <a:close/>
              </a:path>
              <a:path w="548004" h="520700">
                <a:moveTo>
                  <a:pt x="472705" y="93777"/>
                </a:moveTo>
                <a:lnTo>
                  <a:pt x="415905" y="93777"/>
                </a:lnTo>
                <a:lnTo>
                  <a:pt x="410833" y="98857"/>
                </a:lnTo>
                <a:lnTo>
                  <a:pt x="467625" y="98857"/>
                </a:lnTo>
                <a:lnTo>
                  <a:pt x="472705" y="93777"/>
                </a:lnTo>
                <a:close/>
              </a:path>
              <a:path w="548004" h="520700">
                <a:moveTo>
                  <a:pt x="479055" y="87427"/>
                </a:moveTo>
                <a:lnTo>
                  <a:pt x="422245" y="87427"/>
                </a:lnTo>
                <a:lnTo>
                  <a:pt x="417173" y="92507"/>
                </a:lnTo>
                <a:lnTo>
                  <a:pt x="473975" y="92507"/>
                </a:lnTo>
                <a:lnTo>
                  <a:pt x="479055" y="87427"/>
                </a:lnTo>
                <a:close/>
              </a:path>
              <a:path w="548004" h="520700">
                <a:moveTo>
                  <a:pt x="485405" y="81077"/>
                </a:moveTo>
                <a:lnTo>
                  <a:pt x="428585" y="81077"/>
                </a:lnTo>
                <a:lnTo>
                  <a:pt x="423513" y="86157"/>
                </a:lnTo>
                <a:lnTo>
                  <a:pt x="480325" y="86157"/>
                </a:lnTo>
                <a:lnTo>
                  <a:pt x="485405" y="81077"/>
                </a:lnTo>
                <a:close/>
              </a:path>
              <a:path w="548004" h="520700">
                <a:moveTo>
                  <a:pt x="491755" y="74727"/>
                </a:moveTo>
                <a:lnTo>
                  <a:pt x="434925" y="74727"/>
                </a:lnTo>
                <a:lnTo>
                  <a:pt x="429853" y="79807"/>
                </a:lnTo>
                <a:lnTo>
                  <a:pt x="486675" y="79807"/>
                </a:lnTo>
                <a:lnTo>
                  <a:pt x="491755" y="74727"/>
                </a:lnTo>
                <a:close/>
              </a:path>
              <a:path w="548004" h="520700">
                <a:moveTo>
                  <a:pt x="498105" y="68377"/>
                </a:moveTo>
                <a:lnTo>
                  <a:pt x="441265" y="68377"/>
                </a:lnTo>
                <a:lnTo>
                  <a:pt x="436193" y="73457"/>
                </a:lnTo>
                <a:lnTo>
                  <a:pt x="493025" y="73457"/>
                </a:lnTo>
                <a:lnTo>
                  <a:pt x="498105" y="68377"/>
                </a:lnTo>
                <a:close/>
              </a:path>
              <a:path w="548004" h="520700">
                <a:moveTo>
                  <a:pt x="504455" y="62027"/>
                </a:moveTo>
                <a:lnTo>
                  <a:pt x="447605" y="62027"/>
                </a:lnTo>
                <a:lnTo>
                  <a:pt x="442533" y="67107"/>
                </a:lnTo>
                <a:lnTo>
                  <a:pt x="499375" y="67107"/>
                </a:lnTo>
                <a:lnTo>
                  <a:pt x="504455" y="62027"/>
                </a:lnTo>
                <a:close/>
              </a:path>
              <a:path w="548004" h="520700">
                <a:moveTo>
                  <a:pt x="510805" y="55677"/>
                </a:moveTo>
                <a:lnTo>
                  <a:pt x="453945" y="55677"/>
                </a:lnTo>
                <a:lnTo>
                  <a:pt x="448873" y="60757"/>
                </a:lnTo>
                <a:lnTo>
                  <a:pt x="505725" y="60757"/>
                </a:lnTo>
                <a:lnTo>
                  <a:pt x="510805" y="55677"/>
                </a:lnTo>
                <a:close/>
              </a:path>
              <a:path w="548004" h="520700">
                <a:moveTo>
                  <a:pt x="517155" y="49327"/>
                </a:moveTo>
                <a:lnTo>
                  <a:pt x="460285" y="49327"/>
                </a:lnTo>
                <a:lnTo>
                  <a:pt x="455213" y="54407"/>
                </a:lnTo>
                <a:lnTo>
                  <a:pt x="512075" y="54407"/>
                </a:lnTo>
                <a:lnTo>
                  <a:pt x="517155" y="49327"/>
                </a:lnTo>
                <a:close/>
              </a:path>
              <a:path w="548004" h="520700">
                <a:moveTo>
                  <a:pt x="523505" y="42977"/>
                </a:moveTo>
                <a:lnTo>
                  <a:pt x="466625" y="42977"/>
                </a:lnTo>
                <a:lnTo>
                  <a:pt x="461553" y="48057"/>
                </a:lnTo>
                <a:lnTo>
                  <a:pt x="518425" y="48057"/>
                </a:lnTo>
                <a:lnTo>
                  <a:pt x="523505" y="42977"/>
                </a:lnTo>
                <a:close/>
              </a:path>
              <a:path w="548004" h="520700">
                <a:moveTo>
                  <a:pt x="529855" y="36627"/>
                </a:moveTo>
                <a:lnTo>
                  <a:pt x="472965" y="36627"/>
                </a:lnTo>
                <a:lnTo>
                  <a:pt x="467893" y="41707"/>
                </a:lnTo>
                <a:lnTo>
                  <a:pt x="524775" y="41707"/>
                </a:lnTo>
                <a:lnTo>
                  <a:pt x="529855" y="36627"/>
                </a:lnTo>
                <a:close/>
              </a:path>
              <a:path w="548004" h="520700">
                <a:moveTo>
                  <a:pt x="536205" y="30277"/>
                </a:moveTo>
                <a:lnTo>
                  <a:pt x="479305" y="30277"/>
                </a:lnTo>
                <a:lnTo>
                  <a:pt x="474233" y="35357"/>
                </a:lnTo>
                <a:lnTo>
                  <a:pt x="531125" y="35357"/>
                </a:lnTo>
                <a:lnTo>
                  <a:pt x="536205" y="30277"/>
                </a:lnTo>
                <a:close/>
              </a:path>
              <a:path w="548004" h="520700">
                <a:moveTo>
                  <a:pt x="542555" y="23927"/>
                </a:moveTo>
                <a:lnTo>
                  <a:pt x="485645" y="23927"/>
                </a:lnTo>
                <a:lnTo>
                  <a:pt x="480573" y="29007"/>
                </a:lnTo>
                <a:lnTo>
                  <a:pt x="537475" y="29007"/>
                </a:lnTo>
                <a:lnTo>
                  <a:pt x="542555" y="23927"/>
                </a:lnTo>
                <a:close/>
              </a:path>
              <a:path w="548004" h="520700">
                <a:moveTo>
                  <a:pt x="545095" y="17577"/>
                </a:moveTo>
                <a:lnTo>
                  <a:pt x="491985" y="17577"/>
                </a:lnTo>
                <a:lnTo>
                  <a:pt x="486913" y="22657"/>
                </a:lnTo>
                <a:lnTo>
                  <a:pt x="543825" y="22657"/>
                </a:lnTo>
                <a:lnTo>
                  <a:pt x="547635" y="18847"/>
                </a:lnTo>
                <a:lnTo>
                  <a:pt x="545095" y="18847"/>
                </a:lnTo>
                <a:lnTo>
                  <a:pt x="545095" y="17577"/>
                </a:lnTo>
                <a:close/>
              </a:path>
              <a:path w="548004" h="520700">
                <a:moveTo>
                  <a:pt x="542555" y="16307"/>
                </a:moveTo>
                <a:lnTo>
                  <a:pt x="540015" y="16307"/>
                </a:lnTo>
                <a:lnTo>
                  <a:pt x="540015" y="17577"/>
                </a:lnTo>
                <a:lnTo>
                  <a:pt x="542555" y="17577"/>
                </a:lnTo>
                <a:lnTo>
                  <a:pt x="542555" y="16307"/>
                </a:lnTo>
                <a:close/>
              </a:path>
              <a:path w="548004" h="520700">
                <a:moveTo>
                  <a:pt x="532395" y="11227"/>
                </a:moveTo>
                <a:lnTo>
                  <a:pt x="498325" y="11227"/>
                </a:lnTo>
                <a:lnTo>
                  <a:pt x="493253" y="16307"/>
                </a:lnTo>
                <a:lnTo>
                  <a:pt x="537475" y="16307"/>
                </a:lnTo>
                <a:lnTo>
                  <a:pt x="537475" y="13767"/>
                </a:lnTo>
                <a:lnTo>
                  <a:pt x="534935" y="13767"/>
                </a:lnTo>
                <a:lnTo>
                  <a:pt x="534935" y="12497"/>
                </a:lnTo>
                <a:lnTo>
                  <a:pt x="532395" y="12497"/>
                </a:lnTo>
                <a:lnTo>
                  <a:pt x="532395" y="11227"/>
                </a:lnTo>
                <a:close/>
              </a:path>
              <a:path w="548004" h="520700">
                <a:moveTo>
                  <a:pt x="529855" y="9957"/>
                </a:moveTo>
                <a:lnTo>
                  <a:pt x="527315" y="9957"/>
                </a:lnTo>
                <a:lnTo>
                  <a:pt x="527315" y="11227"/>
                </a:lnTo>
                <a:lnTo>
                  <a:pt x="529855" y="11227"/>
                </a:lnTo>
                <a:lnTo>
                  <a:pt x="529855" y="9957"/>
                </a:lnTo>
                <a:close/>
              </a:path>
              <a:path w="548004" h="520700">
                <a:moveTo>
                  <a:pt x="519695" y="4877"/>
                </a:moveTo>
                <a:lnTo>
                  <a:pt x="504665" y="4877"/>
                </a:lnTo>
                <a:lnTo>
                  <a:pt x="499593" y="9957"/>
                </a:lnTo>
                <a:lnTo>
                  <a:pt x="524775" y="9957"/>
                </a:lnTo>
                <a:lnTo>
                  <a:pt x="524775" y="7417"/>
                </a:lnTo>
                <a:lnTo>
                  <a:pt x="522235" y="7417"/>
                </a:lnTo>
                <a:lnTo>
                  <a:pt x="522235" y="6147"/>
                </a:lnTo>
                <a:lnTo>
                  <a:pt x="519695" y="6147"/>
                </a:lnTo>
                <a:lnTo>
                  <a:pt x="519695" y="4877"/>
                </a:lnTo>
                <a:close/>
              </a:path>
              <a:path w="548004" h="520700">
                <a:moveTo>
                  <a:pt x="517155" y="3607"/>
                </a:moveTo>
                <a:lnTo>
                  <a:pt x="515885" y="3607"/>
                </a:lnTo>
                <a:lnTo>
                  <a:pt x="515885" y="4877"/>
                </a:lnTo>
                <a:lnTo>
                  <a:pt x="517155" y="4877"/>
                </a:lnTo>
                <a:lnTo>
                  <a:pt x="517155" y="3607"/>
                </a:lnTo>
                <a:close/>
              </a:path>
              <a:path w="548004" h="520700">
                <a:moveTo>
                  <a:pt x="509535" y="0"/>
                </a:moveTo>
                <a:lnTo>
                  <a:pt x="505933" y="3607"/>
                </a:lnTo>
                <a:lnTo>
                  <a:pt x="512075" y="3607"/>
                </a:lnTo>
                <a:lnTo>
                  <a:pt x="512075" y="1067"/>
                </a:lnTo>
                <a:lnTo>
                  <a:pt x="509535" y="1067"/>
                </a:lnTo>
                <a:lnTo>
                  <a:pt x="509535" y="0"/>
                </a:lnTo>
                <a:close/>
              </a:path>
              <a:path w="548004" h="520700">
                <a:moveTo>
                  <a:pt x="107780" y="402387"/>
                </a:moveTo>
                <a:lnTo>
                  <a:pt x="106512" y="403657"/>
                </a:lnTo>
                <a:lnTo>
                  <a:pt x="162825" y="403657"/>
                </a:lnTo>
                <a:lnTo>
                  <a:pt x="164095" y="402514"/>
                </a:lnTo>
                <a:lnTo>
                  <a:pt x="107780" y="402387"/>
                </a:lnTo>
                <a:close/>
              </a:path>
              <a:path w="548004" h="520700">
                <a:moveTo>
                  <a:pt x="165365" y="401117"/>
                </a:moveTo>
                <a:lnTo>
                  <a:pt x="109048" y="401244"/>
                </a:lnTo>
                <a:lnTo>
                  <a:pt x="107780" y="402387"/>
                </a:lnTo>
                <a:lnTo>
                  <a:pt x="164095" y="402514"/>
                </a:lnTo>
                <a:lnTo>
                  <a:pt x="165365" y="401117"/>
                </a:lnTo>
                <a:close/>
              </a:path>
              <a:path w="548004" h="520700">
                <a:moveTo>
                  <a:pt x="110316" y="399847"/>
                </a:moveTo>
                <a:lnTo>
                  <a:pt x="109048" y="401244"/>
                </a:lnTo>
                <a:lnTo>
                  <a:pt x="165365" y="401117"/>
                </a:lnTo>
                <a:lnTo>
                  <a:pt x="166508" y="399974"/>
                </a:lnTo>
                <a:lnTo>
                  <a:pt x="110316" y="399847"/>
                </a:lnTo>
                <a:close/>
              </a:path>
              <a:path w="548004" h="520700">
                <a:moveTo>
                  <a:pt x="111584" y="398577"/>
                </a:moveTo>
                <a:lnTo>
                  <a:pt x="110316" y="399847"/>
                </a:lnTo>
                <a:lnTo>
                  <a:pt x="166635" y="399847"/>
                </a:lnTo>
                <a:lnTo>
                  <a:pt x="166635" y="399974"/>
                </a:lnTo>
                <a:lnTo>
                  <a:pt x="167905" y="398704"/>
                </a:lnTo>
                <a:lnTo>
                  <a:pt x="111584" y="398577"/>
                </a:lnTo>
                <a:close/>
              </a:path>
              <a:path w="548004" h="520700">
                <a:moveTo>
                  <a:pt x="112852" y="397307"/>
                </a:moveTo>
                <a:lnTo>
                  <a:pt x="111584" y="398577"/>
                </a:lnTo>
                <a:lnTo>
                  <a:pt x="167905" y="398577"/>
                </a:lnTo>
                <a:lnTo>
                  <a:pt x="169175" y="397434"/>
                </a:lnTo>
                <a:lnTo>
                  <a:pt x="112852" y="397307"/>
                </a:lnTo>
                <a:close/>
              </a:path>
              <a:path w="548004" h="520700">
                <a:moveTo>
                  <a:pt x="114120" y="396037"/>
                </a:moveTo>
                <a:lnTo>
                  <a:pt x="112852" y="397307"/>
                </a:lnTo>
                <a:lnTo>
                  <a:pt x="169175" y="397434"/>
                </a:lnTo>
                <a:lnTo>
                  <a:pt x="170445" y="396164"/>
                </a:lnTo>
                <a:lnTo>
                  <a:pt x="114120" y="396037"/>
                </a:lnTo>
                <a:close/>
              </a:path>
              <a:path w="548004" h="520700">
                <a:moveTo>
                  <a:pt x="171715" y="394767"/>
                </a:moveTo>
                <a:lnTo>
                  <a:pt x="115388" y="394894"/>
                </a:lnTo>
                <a:lnTo>
                  <a:pt x="114120" y="396037"/>
                </a:lnTo>
                <a:lnTo>
                  <a:pt x="170445" y="396164"/>
                </a:lnTo>
                <a:lnTo>
                  <a:pt x="171715" y="394767"/>
                </a:lnTo>
                <a:close/>
              </a:path>
              <a:path w="548004" h="520700">
                <a:moveTo>
                  <a:pt x="116656" y="393497"/>
                </a:moveTo>
                <a:lnTo>
                  <a:pt x="115388" y="394894"/>
                </a:lnTo>
                <a:lnTo>
                  <a:pt x="171715" y="394767"/>
                </a:lnTo>
                <a:lnTo>
                  <a:pt x="172985" y="393624"/>
                </a:lnTo>
                <a:lnTo>
                  <a:pt x="116656" y="393497"/>
                </a:lnTo>
                <a:close/>
              </a:path>
              <a:path w="548004" h="520700">
                <a:moveTo>
                  <a:pt x="174255" y="392227"/>
                </a:moveTo>
                <a:lnTo>
                  <a:pt x="117924" y="392354"/>
                </a:lnTo>
                <a:lnTo>
                  <a:pt x="116656" y="393497"/>
                </a:lnTo>
                <a:lnTo>
                  <a:pt x="172985" y="393497"/>
                </a:lnTo>
                <a:lnTo>
                  <a:pt x="174255" y="392227"/>
                </a:lnTo>
                <a:close/>
              </a:path>
              <a:path w="548004" h="520700">
                <a:moveTo>
                  <a:pt x="119192" y="390957"/>
                </a:moveTo>
                <a:lnTo>
                  <a:pt x="117924" y="392354"/>
                </a:lnTo>
                <a:lnTo>
                  <a:pt x="174255" y="392227"/>
                </a:lnTo>
                <a:lnTo>
                  <a:pt x="175525" y="391084"/>
                </a:lnTo>
                <a:lnTo>
                  <a:pt x="119192" y="390957"/>
                </a:lnTo>
                <a:close/>
              </a:path>
              <a:path w="548004" h="520700">
                <a:moveTo>
                  <a:pt x="178065" y="388418"/>
                </a:moveTo>
                <a:lnTo>
                  <a:pt x="121728" y="388544"/>
                </a:lnTo>
                <a:lnTo>
                  <a:pt x="119192" y="390957"/>
                </a:lnTo>
                <a:lnTo>
                  <a:pt x="175525" y="391084"/>
                </a:lnTo>
                <a:lnTo>
                  <a:pt x="178065" y="388418"/>
                </a:lnTo>
                <a:close/>
              </a:path>
              <a:path w="548004" h="520700">
                <a:moveTo>
                  <a:pt x="180605" y="385877"/>
                </a:moveTo>
                <a:lnTo>
                  <a:pt x="124264" y="386004"/>
                </a:lnTo>
                <a:lnTo>
                  <a:pt x="122996" y="387147"/>
                </a:lnTo>
                <a:lnTo>
                  <a:pt x="121728" y="388544"/>
                </a:lnTo>
                <a:lnTo>
                  <a:pt x="178065" y="388417"/>
                </a:lnTo>
                <a:lnTo>
                  <a:pt x="180605" y="385877"/>
                </a:lnTo>
                <a:close/>
              </a:path>
              <a:path w="548004" h="520700">
                <a:moveTo>
                  <a:pt x="125532" y="384607"/>
                </a:moveTo>
                <a:lnTo>
                  <a:pt x="124264" y="386004"/>
                </a:lnTo>
                <a:lnTo>
                  <a:pt x="180605" y="385877"/>
                </a:lnTo>
                <a:lnTo>
                  <a:pt x="181875" y="384734"/>
                </a:lnTo>
                <a:lnTo>
                  <a:pt x="125532" y="384607"/>
                </a:lnTo>
                <a:close/>
              </a:path>
              <a:path w="548004" h="520700">
                <a:moveTo>
                  <a:pt x="154972" y="383401"/>
                </a:moveTo>
                <a:lnTo>
                  <a:pt x="126800" y="383464"/>
                </a:lnTo>
                <a:lnTo>
                  <a:pt x="125532" y="384607"/>
                </a:lnTo>
                <a:lnTo>
                  <a:pt x="181875" y="384734"/>
                </a:lnTo>
                <a:lnTo>
                  <a:pt x="183030" y="383464"/>
                </a:lnTo>
                <a:lnTo>
                  <a:pt x="154972" y="383401"/>
                </a:lnTo>
                <a:close/>
              </a:path>
              <a:path w="548004" h="520700">
                <a:moveTo>
                  <a:pt x="183261" y="383337"/>
                </a:moveTo>
                <a:close/>
              </a:path>
              <a:path w="548004" h="520700">
                <a:moveTo>
                  <a:pt x="184415" y="382067"/>
                </a:moveTo>
                <a:lnTo>
                  <a:pt x="128068" y="382194"/>
                </a:lnTo>
                <a:lnTo>
                  <a:pt x="126800" y="383337"/>
                </a:lnTo>
                <a:lnTo>
                  <a:pt x="154972" y="383401"/>
                </a:lnTo>
                <a:lnTo>
                  <a:pt x="183145" y="383337"/>
                </a:lnTo>
                <a:lnTo>
                  <a:pt x="184415" y="382067"/>
                </a:lnTo>
                <a:close/>
              </a:path>
              <a:path w="548004" h="520700">
                <a:moveTo>
                  <a:pt x="128183" y="382067"/>
                </a:moveTo>
                <a:lnTo>
                  <a:pt x="127941" y="382194"/>
                </a:lnTo>
                <a:lnTo>
                  <a:pt x="128183" y="382067"/>
                </a:lnTo>
                <a:close/>
              </a:path>
              <a:path w="548004" h="520700">
                <a:moveTo>
                  <a:pt x="129336" y="380797"/>
                </a:moveTo>
                <a:lnTo>
                  <a:pt x="128183" y="382067"/>
                </a:lnTo>
                <a:lnTo>
                  <a:pt x="184415" y="382067"/>
                </a:lnTo>
                <a:lnTo>
                  <a:pt x="185685" y="380924"/>
                </a:lnTo>
                <a:lnTo>
                  <a:pt x="129336" y="380797"/>
                </a:lnTo>
                <a:close/>
              </a:path>
              <a:path w="548004" h="520700">
                <a:moveTo>
                  <a:pt x="131872" y="378257"/>
                </a:moveTo>
                <a:lnTo>
                  <a:pt x="129336" y="380797"/>
                </a:lnTo>
                <a:lnTo>
                  <a:pt x="185685" y="380797"/>
                </a:lnTo>
                <a:lnTo>
                  <a:pt x="186955" y="379527"/>
                </a:lnTo>
                <a:lnTo>
                  <a:pt x="188225" y="378384"/>
                </a:lnTo>
                <a:lnTo>
                  <a:pt x="131872" y="378257"/>
                </a:lnTo>
                <a:close/>
              </a:path>
              <a:path w="548004" h="520700">
                <a:moveTo>
                  <a:pt x="189495" y="377114"/>
                </a:moveTo>
                <a:lnTo>
                  <a:pt x="133140" y="377114"/>
                </a:lnTo>
                <a:lnTo>
                  <a:pt x="131872" y="378257"/>
                </a:lnTo>
                <a:lnTo>
                  <a:pt x="188225" y="378384"/>
                </a:lnTo>
                <a:lnTo>
                  <a:pt x="189495" y="377114"/>
                </a:lnTo>
                <a:close/>
              </a:path>
              <a:path w="548004" h="520700">
                <a:moveTo>
                  <a:pt x="190765" y="375717"/>
                </a:moveTo>
                <a:lnTo>
                  <a:pt x="134408" y="375844"/>
                </a:lnTo>
                <a:lnTo>
                  <a:pt x="133140" y="376987"/>
                </a:lnTo>
                <a:lnTo>
                  <a:pt x="189495" y="377114"/>
                </a:lnTo>
                <a:lnTo>
                  <a:pt x="190765" y="375717"/>
                </a:lnTo>
                <a:close/>
              </a:path>
              <a:path w="548004" h="520700">
                <a:moveTo>
                  <a:pt x="195845" y="370764"/>
                </a:moveTo>
                <a:lnTo>
                  <a:pt x="139480" y="370764"/>
                </a:lnTo>
                <a:lnTo>
                  <a:pt x="136944" y="373177"/>
                </a:lnTo>
                <a:lnTo>
                  <a:pt x="135676" y="374447"/>
                </a:lnTo>
                <a:lnTo>
                  <a:pt x="134408" y="375844"/>
                </a:lnTo>
                <a:lnTo>
                  <a:pt x="190765" y="375717"/>
                </a:lnTo>
                <a:lnTo>
                  <a:pt x="193305" y="373177"/>
                </a:lnTo>
                <a:lnTo>
                  <a:pt x="195845" y="370764"/>
                </a:lnTo>
                <a:close/>
              </a:path>
              <a:path w="548004" h="520700">
                <a:moveTo>
                  <a:pt x="197115" y="369367"/>
                </a:moveTo>
                <a:lnTo>
                  <a:pt x="140748" y="369494"/>
                </a:lnTo>
                <a:lnTo>
                  <a:pt x="139480" y="370764"/>
                </a:lnTo>
                <a:lnTo>
                  <a:pt x="195845" y="370637"/>
                </a:lnTo>
                <a:lnTo>
                  <a:pt x="197115" y="369367"/>
                </a:lnTo>
                <a:close/>
              </a:path>
              <a:path w="548004" h="520700">
                <a:moveTo>
                  <a:pt x="199655" y="366827"/>
                </a:moveTo>
                <a:lnTo>
                  <a:pt x="143284" y="366954"/>
                </a:lnTo>
                <a:lnTo>
                  <a:pt x="142016" y="368097"/>
                </a:lnTo>
                <a:lnTo>
                  <a:pt x="140748" y="369494"/>
                </a:lnTo>
                <a:lnTo>
                  <a:pt x="197115" y="369367"/>
                </a:lnTo>
                <a:lnTo>
                  <a:pt x="199655" y="366827"/>
                </a:lnTo>
                <a:close/>
              </a:path>
              <a:path w="548004" h="520700">
                <a:moveTo>
                  <a:pt x="144552" y="365557"/>
                </a:moveTo>
                <a:lnTo>
                  <a:pt x="143284" y="366827"/>
                </a:lnTo>
                <a:lnTo>
                  <a:pt x="199655" y="366827"/>
                </a:lnTo>
                <a:lnTo>
                  <a:pt x="200925" y="365684"/>
                </a:lnTo>
                <a:lnTo>
                  <a:pt x="144552" y="365557"/>
                </a:lnTo>
                <a:close/>
              </a:path>
              <a:path w="548004" h="520700">
                <a:moveTo>
                  <a:pt x="149624" y="360477"/>
                </a:moveTo>
                <a:lnTo>
                  <a:pt x="144552" y="365557"/>
                </a:lnTo>
                <a:lnTo>
                  <a:pt x="200925" y="365684"/>
                </a:lnTo>
                <a:lnTo>
                  <a:pt x="204735" y="361747"/>
                </a:lnTo>
                <a:lnTo>
                  <a:pt x="205878" y="360604"/>
                </a:lnTo>
                <a:lnTo>
                  <a:pt x="149624" y="360477"/>
                </a:lnTo>
                <a:close/>
              </a:path>
              <a:path w="548004" h="520700">
                <a:moveTo>
                  <a:pt x="150892" y="359207"/>
                </a:moveTo>
                <a:lnTo>
                  <a:pt x="149624" y="360477"/>
                </a:lnTo>
                <a:lnTo>
                  <a:pt x="206005" y="360477"/>
                </a:lnTo>
                <a:lnTo>
                  <a:pt x="206005" y="360604"/>
                </a:lnTo>
                <a:lnTo>
                  <a:pt x="207275" y="359334"/>
                </a:lnTo>
                <a:lnTo>
                  <a:pt x="150892" y="359207"/>
                </a:lnTo>
                <a:close/>
              </a:path>
              <a:path w="548004" h="520700">
                <a:moveTo>
                  <a:pt x="152160" y="357937"/>
                </a:moveTo>
                <a:lnTo>
                  <a:pt x="150892" y="359207"/>
                </a:lnTo>
                <a:lnTo>
                  <a:pt x="207275" y="359334"/>
                </a:lnTo>
                <a:lnTo>
                  <a:pt x="208545" y="358064"/>
                </a:lnTo>
                <a:lnTo>
                  <a:pt x="152160" y="357937"/>
                </a:lnTo>
                <a:close/>
              </a:path>
              <a:path w="548004" h="520700">
                <a:moveTo>
                  <a:pt x="209815" y="356667"/>
                </a:moveTo>
                <a:lnTo>
                  <a:pt x="153428" y="356794"/>
                </a:lnTo>
                <a:lnTo>
                  <a:pt x="152160" y="357937"/>
                </a:lnTo>
                <a:lnTo>
                  <a:pt x="208545" y="357937"/>
                </a:lnTo>
                <a:lnTo>
                  <a:pt x="209815" y="356667"/>
                </a:lnTo>
                <a:close/>
              </a:path>
              <a:path w="548004" h="520700">
                <a:moveTo>
                  <a:pt x="157232" y="352857"/>
                </a:moveTo>
                <a:lnTo>
                  <a:pt x="155964" y="354128"/>
                </a:lnTo>
                <a:lnTo>
                  <a:pt x="153428" y="356794"/>
                </a:lnTo>
                <a:lnTo>
                  <a:pt x="209815" y="356667"/>
                </a:lnTo>
                <a:lnTo>
                  <a:pt x="212355" y="354128"/>
                </a:lnTo>
                <a:lnTo>
                  <a:pt x="213625" y="352984"/>
                </a:lnTo>
                <a:lnTo>
                  <a:pt x="157232" y="352857"/>
                </a:lnTo>
                <a:close/>
              </a:path>
              <a:path w="548004" h="520700">
                <a:moveTo>
                  <a:pt x="216165" y="350317"/>
                </a:moveTo>
                <a:lnTo>
                  <a:pt x="159768" y="350444"/>
                </a:lnTo>
                <a:lnTo>
                  <a:pt x="158500" y="351714"/>
                </a:lnTo>
                <a:lnTo>
                  <a:pt x="157232" y="352857"/>
                </a:lnTo>
                <a:lnTo>
                  <a:pt x="213625" y="352984"/>
                </a:lnTo>
                <a:lnTo>
                  <a:pt x="214895" y="351714"/>
                </a:lnTo>
                <a:lnTo>
                  <a:pt x="216165" y="350317"/>
                </a:lnTo>
                <a:close/>
              </a:path>
              <a:path w="548004" h="520700">
                <a:moveTo>
                  <a:pt x="218705" y="347777"/>
                </a:moveTo>
                <a:lnTo>
                  <a:pt x="162304" y="347904"/>
                </a:lnTo>
                <a:lnTo>
                  <a:pt x="159768" y="350444"/>
                </a:lnTo>
                <a:lnTo>
                  <a:pt x="216165" y="350317"/>
                </a:lnTo>
                <a:lnTo>
                  <a:pt x="218705" y="347777"/>
                </a:lnTo>
                <a:close/>
              </a:path>
              <a:path w="548004" h="520700">
                <a:moveTo>
                  <a:pt x="163572" y="346507"/>
                </a:moveTo>
                <a:lnTo>
                  <a:pt x="162304" y="347904"/>
                </a:lnTo>
                <a:lnTo>
                  <a:pt x="218705" y="347777"/>
                </a:lnTo>
                <a:lnTo>
                  <a:pt x="219975" y="346634"/>
                </a:lnTo>
                <a:lnTo>
                  <a:pt x="163572" y="346507"/>
                </a:lnTo>
                <a:close/>
              </a:path>
              <a:path w="548004" h="520700">
                <a:moveTo>
                  <a:pt x="222394" y="344094"/>
                </a:moveTo>
                <a:lnTo>
                  <a:pt x="165981" y="344094"/>
                </a:lnTo>
                <a:lnTo>
                  <a:pt x="163572" y="346507"/>
                </a:lnTo>
                <a:lnTo>
                  <a:pt x="219975" y="346634"/>
                </a:lnTo>
                <a:lnTo>
                  <a:pt x="222394" y="344094"/>
                </a:lnTo>
                <a:close/>
              </a:path>
              <a:path w="548004" h="520700">
                <a:moveTo>
                  <a:pt x="166229" y="343967"/>
                </a:moveTo>
                <a:lnTo>
                  <a:pt x="165981" y="344094"/>
                </a:lnTo>
                <a:lnTo>
                  <a:pt x="166229" y="343967"/>
                </a:lnTo>
                <a:close/>
              </a:path>
              <a:path w="548004" h="520700">
                <a:moveTo>
                  <a:pt x="172448" y="337617"/>
                </a:moveTo>
                <a:lnTo>
                  <a:pt x="168644" y="341427"/>
                </a:lnTo>
                <a:lnTo>
                  <a:pt x="166229" y="343967"/>
                </a:lnTo>
                <a:lnTo>
                  <a:pt x="222515" y="343967"/>
                </a:lnTo>
                <a:lnTo>
                  <a:pt x="222394" y="344094"/>
                </a:lnTo>
                <a:lnTo>
                  <a:pt x="225055" y="341427"/>
                </a:lnTo>
                <a:lnTo>
                  <a:pt x="228865" y="337744"/>
                </a:lnTo>
                <a:lnTo>
                  <a:pt x="172448" y="337617"/>
                </a:lnTo>
                <a:close/>
              </a:path>
              <a:path w="548004" h="520700">
                <a:moveTo>
                  <a:pt x="233945" y="332537"/>
                </a:moveTo>
                <a:lnTo>
                  <a:pt x="177520" y="332664"/>
                </a:lnTo>
                <a:lnTo>
                  <a:pt x="172448" y="337617"/>
                </a:lnTo>
                <a:lnTo>
                  <a:pt x="228865" y="337744"/>
                </a:lnTo>
                <a:lnTo>
                  <a:pt x="233945" y="332537"/>
                </a:lnTo>
                <a:close/>
              </a:path>
              <a:path w="548004" h="520700">
                <a:moveTo>
                  <a:pt x="177647" y="332537"/>
                </a:moveTo>
                <a:lnTo>
                  <a:pt x="177393" y="332664"/>
                </a:lnTo>
                <a:lnTo>
                  <a:pt x="177647" y="332537"/>
                </a:lnTo>
                <a:close/>
              </a:path>
              <a:path w="548004" h="520700">
                <a:moveTo>
                  <a:pt x="236485" y="330124"/>
                </a:moveTo>
                <a:lnTo>
                  <a:pt x="180056" y="330124"/>
                </a:lnTo>
                <a:lnTo>
                  <a:pt x="177647" y="332537"/>
                </a:lnTo>
                <a:lnTo>
                  <a:pt x="233945" y="332537"/>
                </a:lnTo>
                <a:lnTo>
                  <a:pt x="236485" y="330124"/>
                </a:lnTo>
                <a:close/>
              </a:path>
              <a:path w="548004" h="520700">
                <a:moveTo>
                  <a:pt x="240295" y="326187"/>
                </a:moveTo>
                <a:lnTo>
                  <a:pt x="183860" y="326314"/>
                </a:lnTo>
                <a:lnTo>
                  <a:pt x="180056" y="330124"/>
                </a:lnTo>
                <a:lnTo>
                  <a:pt x="236485" y="329997"/>
                </a:lnTo>
                <a:lnTo>
                  <a:pt x="240295" y="326187"/>
                </a:lnTo>
                <a:close/>
              </a:path>
              <a:path w="548004" h="520700">
                <a:moveTo>
                  <a:pt x="242835" y="323647"/>
                </a:moveTo>
                <a:lnTo>
                  <a:pt x="186396" y="323774"/>
                </a:lnTo>
                <a:lnTo>
                  <a:pt x="183860" y="326314"/>
                </a:lnTo>
                <a:lnTo>
                  <a:pt x="240295" y="326187"/>
                </a:lnTo>
                <a:lnTo>
                  <a:pt x="242835" y="323647"/>
                </a:lnTo>
                <a:close/>
              </a:path>
              <a:path w="548004" h="520700">
                <a:moveTo>
                  <a:pt x="188932" y="321107"/>
                </a:moveTo>
                <a:lnTo>
                  <a:pt x="186396" y="323647"/>
                </a:lnTo>
                <a:lnTo>
                  <a:pt x="242835" y="323647"/>
                </a:lnTo>
                <a:lnTo>
                  <a:pt x="245375" y="321234"/>
                </a:lnTo>
                <a:lnTo>
                  <a:pt x="188932" y="321107"/>
                </a:lnTo>
                <a:close/>
              </a:path>
              <a:path w="548004" h="520700">
                <a:moveTo>
                  <a:pt x="197808" y="312217"/>
                </a:moveTo>
                <a:lnTo>
                  <a:pt x="188932" y="321107"/>
                </a:lnTo>
                <a:lnTo>
                  <a:pt x="245375" y="321234"/>
                </a:lnTo>
                <a:lnTo>
                  <a:pt x="247915" y="318567"/>
                </a:lnTo>
                <a:lnTo>
                  <a:pt x="254138" y="312344"/>
                </a:lnTo>
                <a:lnTo>
                  <a:pt x="197808" y="312217"/>
                </a:lnTo>
                <a:close/>
              </a:path>
              <a:path w="548004" h="520700">
                <a:moveTo>
                  <a:pt x="205416" y="304597"/>
                </a:moveTo>
                <a:lnTo>
                  <a:pt x="197808" y="312217"/>
                </a:lnTo>
                <a:lnTo>
                  <a:pt x="254265" y="312217"/>
                </a:lnTo>
                <a:lnTo>
                  <a:pt x="254265" y="312344"/>
                </a:lnTo>
                <a:lnTo>
                  <a:pt x="261885" y="304724"/>
                </a:lnTo>
                <a:lnTo>
                  <a:pt x="205416" y="304597"/>
                </a:lnTo>
                <a:close/>
              </a:path>
              <a:path w="548004" h="520700">
                <a:moveTo>
                  <a:pt x="211756" y="298247"/>
                </a:moveTo>
                <a:lnTo>
                  <a:pt x="205416" y="304597"/>
                </a:lnTo>
                <a:lnTo>
                  <a:pt x="261885" y="304597"/>
                </a:lnTo>
                <a:lnTo>
                  <a:pt x="268235" y="298374"/>
                </a:lnTo>
                <a:lnTo>
                  <a:pt x="211756" y="298247"/>
                </a:lnTo>
                <a:close/>
              </a:path>
              <a:path w="548004" h="520700">
                <a:moveTo>
                  <a:pt x="270775" y="295707"/>
                </a:moveTo>
                <a:lnTo>
                  <a:pt x="214292" y="295834"/>
                </a:lnTo>
                <a:lnTo>
                  <a:pt x="211756" y="298247"/>
                </a:lnTo>
                <a:lnTo>
                  <a:pt x="268235" y="298247"/>
                </a:lnTo>
                <a:lnTo>
                  <a:pt x="270775" y="295707"/>
                </a:lnTo>
                <a:close/>
              </a:path>
              <a:path w="548004" h="520700">
                <a:moveTo>
                  <a:pt x="214419" y="295707"/>
                </a:moveTo>
                <a:lnTo>
                  <a:pt x="214165" y="295834"/>
                </a:lnTo>
                <a:lnTo>
                  <a:pt x="214419" y="295707"/>
                </a:lnTo>
                <a:close/>
              </a:path>
              <a:path w="548004" h="520700">
                <a:moveTo>
                  <a:pt x="274585" y="292024"/>
                </a:moveTo>
                <a:lnTo>
                  <a:pt x="218096" y="292024"/>
                </a:lnTo>
                <a:lnTo>
                  <a:pt x="214419" y="295707"/>
                </a:lnTo>
                <a:lnTo>
                  <a:pt x="270775" y="295707"/>
                </a:lnTo>
                <a:lnTo>
                  <a:pt x="274585" y="292024"/>
                </a:lnTo>
                <a:close/>
              </a:path>
              <a:path w="548004" h="520700">
                <a:moveTo>
                  <a:pt x="162825" y="403657"/>
                </a:moveTo>
                <a:lnTo>
                  <a:pt x="106512" y="403657"/>
                </a:lnTo>
                <a:lnTo>
                  <a:pt x="67204" y="443027"/>
                </a:lnTo>
                <a:lnTo>
                  <a:pt x="123455" y="443027"/>
                </a:lnTo>
                <a:lnTo>
                  <a:pt x="162825" y="403657"/>
                </a:lnTo>
                <a:close/>
              </a:path>
              <a:path w="548004" h="520700">
                <a:moveTo>
                  <a:pt x="48398" y="518084"/>
                </a:moveTo>
                <a:lnTo>
                  <a:pt x="38365" y="518084"/>
                </a:lnTo>
                <a:lnTo>
                  <a:pt x="38365" y="519227"/>
                </a:lnTo>
                <a:lnTo>
                  <a:pt x="42175" y="519227"/>
                </a:lnTo>
                <a:lnTo>
                  <a:pt x="42175" y="520497"/>
                </a:lnTo>
                <a:lnTo>
                  <a:pt x="45985" y="520497"/>
                </a:lnTo>
                <a:lnTo>
                  <a:pt x="48398" y="518084"/>
                </a:lnTo>
                <a:close/>
              </a:path>
              <a:path w="548004" h="520700">
                <a:moveTo>
                  <a:pt x="49795" y="516814"/>
                </a:moveTo>
                <a:lnTo>
                  <a:pt x="33285" y="516814"/>
                </a:lnTo>
                <a:lnTo>
                  <a:pt x="33285" y="518084"/>
                </a:lnTo>
                <a:lnTo>
                  <a:pt x="38365" y="518084"/>
                </a:lnTo>
                <a:lnTo>
                  <a:pt x="48525" y="517957"/>
                </a:lnTo>
                <a:lnTo>
                  <a:pt x="49795" y="516814"/>
                </a:lnTo>
                <a:close/>
              </a:path>
              <a:path w="548004" h="520700">
                <a:moveTo>
                  <a:pt x="48652" y="517957"/>
                </a:moveTo>
                <a:lnTo>
                  <a:pt x="48398" y="518084"/>
                </a:lnTo>
                <a:lnTo>
                  <a:pt x="48652" y="517957"/>
                </a:lnTo>
                <a:close/>
              </a:path>
              <a:path w="548004" h="520700">
                <a:moveTo>
                  <a:pt x="50938" y="515544"/>
                </a:moveTo>
                <a:lnTo>
                  <a:pt x="26935" y="515544"/>
                </a:lnTo>
                <a:lnTo>
                  <a:pt x="26935" y="516814"/>
                </a:lnTo>
                <a:lnTo>
                  <a:pt x="49795" y="516687"/>
                </a:lnTo>
                <a:lnTo>
                  <a:pt x="50938" y="515544"/>
                </a:lnTo>
                <a:close/>
              </a:path>
              <a:path w="548004" h="520700">
                <a:moveTo>
                  <a:pt x="20585" y="514147"/>
                </a:moveTo>
                <a:lnTo>
                  <a:pt x="20585" y="515544"/>
                </a:lnTo>
                <a:lnTo>
                  <a:pt x="26935" y="515544"/>
                </a:lnTo>
                <a:lnTo>
                  <a:pt x="51065" y="515417"/>
                </a:lnTo>
                <a:lnTo>
                  <a:pt x="52335" y="514274"/>
                </a:lnTo>
                <a:lnTo>
                  <a:pt x="20585" y="514147"/>
                </a:lnTo>
                <a:close/>
              </a:path>
              <a:path w="548004" h="520700">
                <a:moveTo>
                  <a:pt x="51192" y="515417"/>
                </a:moveTo>
                <a:lnTo>
                  <a:pt x="50938" y="515544"/>
                </a:lnTo>
                <a:lnTo>
                  <a:pt x="51192" y="515417"/>
                </a:lnTo>
                <a:close/>
              </a:path>
              <a:path w="548004" h="520700">
                <a:moveTo>
                  <a:pt x="15505" y="512896"/>
                </a:moveTo>
                <a:lnTo>
                  <a:pt x="15505" y="514147"/>
                </a:lnTo>
                <a:lnTo>
                  <a:pt x="52335" y="514147"/>
                </a:lnTo>
                <a:lnTo>
                  <a:pt x="53605" y="513004"/>
                </a:lnTo>
                <a:lnTo>
                  <a:pt x="15505" y="512896"/>
                </a:lnTo>
                <a:close/>
              </a:path>
              <a:path w="548004" h="520700">
                <a:moveTo>
                  <a:pt x="53732" y="512877"/>
                </a:moveTo>
                <a:lnTo>
                  <a:pt x="15505" y="512877"/>
                </a:lnTo>
                <a:lnTo>
                  <a:pt x="53605" y="513004"/>
                </a:lnTo>
                <a:lnTo>
                  <a:pt x="53732" y="512877"/>
                </a:lnTo>
                <a:close/>
              </a:path>
              <a:path w="548004" h="520700">
                <a:moveTo>
                  <a:pt x="28792" y="510403"/>
                </a:moveTo>
                <a:lnTo>
                  <a:pt x="2915" y="510464"/>
                </a:lnTo>
                <a:lnTo>
                  <a:pt x="2805" y="511734"/>
                </a:lnTo>
                <a:lnTo>
                  <a:pt x="9155" y="511734"/>
                </a:lnTo>
                <a:lnTo>
                  <a:pt x="9155" y="512877"/>
                </a:lnTo>
                <a:lnTo>
                  <a:pt x="15505" y="512896"/>
                </a:lnTo>
                <a:lnTo>
                  <a:pt x="53732" y="512877"/>
                </a:lnTo>
                <a:lnTo>
                  <a:pt x="54875" y="511734"/>
                </a:lnTo>
                <a:lnTo>
                  <a:pt x="56030" y="510464"/>
                </a:lnTo>
                <a:lnTo>
                  <a:pt x="28792" y="510403"/>
                </a:lnTo>
                <a:close/>
              </a:path>
              <a:path w="548004" h="520700">
                <a:moveTo>
                  <a:pt x="56272" y="510337"/>
                </a:moveTo>
                <a:close/>
              </a:path>
              <a:path w="548004" h="520700">
                <a:moveTo>
                  <a:pt x="58685" y="507797"/>
                </a:moveTo>
                <a:lnTo>
                  <a:pt x="2536" y="507924"/>
                </a:lnTo>
                <a:lnTo>
                  <a:pt x="1268" y="509194"/>
                </a:lnTo>
                <a:lnTo>
                  <a:pt x="0" y="510337"/>
                </a:lnTo>
                <a:lnTo>
                  <a:pt x="28792" y="510403"/>
                </a:lnTo>
                <a:lnTo>
                  <a:pt x="56145" y="510337"/>
                </a:lnTo>
                <a:lnTo>
                  <a:pt x="57415" y="509194"/>
                </a:lnTo>
                <a:lnTo>
                  <a:pt x="58685" y="507797"/>
                </a:lnTo>
                <a:close/>
              </a:path>
              <a:path w="548004" h="520700">
                <a:moveTo>
                  <a:pt x="3804" y="506527"/>
                </a:moveTo>
                <a:lnTo>
                  <a:pt x="2536" y="507924"/>
                </a:lnTo>
                <a:lnTo>
                  <a:pt x="58685" y="507797"/>
                </a:lnTo>
                <a:lnTo>
                  <a:pt x="59828" y="506654"/>
                </a:lnTo>
                <a:lnTo>
                  <a:pt x="3804" y="506527"/>
                </a:lnTo>
                <a:close/>
              </a:path>
              <a:path w="548004" h="520700">
                <a:moveTo>
                  <a:pt x="61225" y="505384"/>
                </a:moveTo>
                <a:lnTo>
                  <a:pt x="4945" y="505384"/>
                </a:lnTo>
                <a:lnTo>
                  <a:pt x="3804" y="506527"/>
                </a:lnTo>
                <a:lnTo>
                  <a:pt x="59955" y="506527"/>
                </a:lnTo>
                <a:lnTo>
                  <a:pt x="59955" y="506654"/>
                </a:lnTo>
                <a:lnTo>
                  <a:pt x="61225" y="505384"/>
                </a:lnTo>
                <a:close/>
              </a:path>
              <a:path w="548004" h="520700">
                <a:moveTo>
                  <a:pt x="5072" y="505257"/>
                </a:moveTo>
                <a:close/>
              </a:path>
              <a:path w="548004" h="520700">
                <a:moveTo>
                  <a:pt x="6340" y="503987"/>
                </a:moveTo>
                <a:lnTo>
                  <a:pt x="5187" y="505258"/>
                </a:lnTo>
                <a:lnTo>
                  <a:pt x="61225" y="505384"/>
                </a:lnTo>
                <a:lnTo>
                  <a:pt x="62495" y="504114"/>
                </a:lnTo>
                <a:lnTo>
                  <a:pt x="6340" y="503987"/>
                </a:lnTo>
                <a:close/>
              </a:path>
              <a:path w="548004" h="520700">
                <a:moveTo>
                  <a:pt x="7608" y="502717"/>
                </a:moveTo>
                <a:lnTo>
                  <a:pt x="6340" y="503987"/>
                </a:lnTo>
                <a:lnTo>
                  <a:pt x="62495" y="504114"/>
                </a:lnTo>
                <a:lnTo>
                  <a:pt x="63765" y="502844"/>
                </a:lnTo>
                <a:lnTo>
                  <a:pt x="7608" y="502717"/>
                </a:lnTo>
                <a:close/>
              </a:path>
              <a:path w="548004" h="520700">
                <a:moveTo>
                  <a:pt x="65035" y="501447"/>
                </a:moveTo>
                <a:lnTo>
                  <a:pt x="8876" y="501574"/>
                </a:lnTo>
                <a:lnTo>
                  <a:pt x="7608" y="502717"/>
                </a:lnTo>
                <a:lnTo>
                  <a:pt x="63765" y="502717"/>
                </a:lnTo>
                <a:lnTo>
                  <a:pt x="65035" y="501447"/>
                </a:lnTo>
                <a:close/>
              </a:path>
              <a:path w="548004" h="520700">
                <a:moveTo>
                  <a:pt x="39493" y="498971"/>
                </a:moveTo>
                <a:lnTo>
                  <a:pt x="11412" y="499034"/>
                </a:lnTo>
                <a:lnTo>
                  <a:pt x="10144" y="500177"/>
                </a:lnTo>
                <a:lnTo>
                  <a:pt x="8876" y="501574"/>
                </a:lnTo>
                <a:lnTo>
                  <a:pt x="65035" y="501447"/>
                </a:lnTo>
                <a:lnTo>
                  <a:pt x="67448" y="499034"/>
                </a:lnTo>
                <a:lnTo>
                  <a:pt x="39493" y="498971"/>
                </a:lnTo>
                <a:close/>
              </a:path>
              <a:path w="548004" h="520700">
                <a:moveTo>
                  <a:pt x="67702" y="498907"/>
                </a:moveTo>
                <a:close/>
              </a:path>
              <a:path w="548004" h="520700">
                <a:moveTo>
                  <a:pt x="12680" y="497637"/>
                </a:moveTo>
                <a:lnTo>
                  <a:pt x="11412" y="498907"/>
                </a:lnTo>
                <a:lnTo>
                  <a:pt x="39493" y="498971"/>
                </a:lnTo>
                <a:lnTo>
                  <a:pt x="67575" y="498907"/>
                </a:lnTo>
                <a:lnTo>
                  <a:pt x="68845" y="497764"/>
                </a:lnTo>
                <a:lnTo>
                  <a:pt x="12680" y="497637"/>
                </a:lnTo>
                <a:close/>
              </a:path>
              <a:path w="548004" h="520700">
                <a:moveTo>
                  <a:pt x="70115" y="496367"/>
                </a:moveTo>
                <a:lnTo>
                  <a:pt x="13948" y="496494"/>
                </a:lnTo>
                <a:lnTo>
                  <a:pt x="12680" y="497637"/>
                </a:lnTo>
                <a:lnTo>
                  <a:pt x="68845" y="497764"/>
                </a:lnTo>
                <a:lnTo>
                  <a:pt x="70115" y="496367"/>
                </a:lnTo>
                <a:close/>
              </a:path>
              <a:path w="548004" h="520700">
                <a:moveTo>
                  <a:pt x="71385" y="495097"/>
                </a:moveTo>
                <a:lnTo>
                  <a:pt x="15216" y="495224"/>
                </a:lnTo>
                <a:lnTo>
                  <a:pt x="13948" y="496367"/>
                </a:lnTo>
                <a:lnTo>
                  <a:pt x="70115" y="496367"/>
                </a:lnTo>
                <a:lnTo>
                  <a:pt x="71385" y="495097"/>
                </a:lnTo>
                <a:close/>
              </a:path>
              <a:path w="548004" h="520700">
                <a:moveTo>
                  <a:pt x="72655" y="493827"/>
                </a:moveTo>
                <a:lnTo>
                  <a:pt x="16484" y="493954"/>
                </a:lnTo>
                <a:lnTo>
                  <a:pt x="15216" y="495224"/>
                </a:lnTo>
                <a:lnTo>
                  <a:pt x="71385" y="495097"/>
                </a:lnTo>
                <a:lnTo>
                  <a:pt x="72655" y="493827"/>
                </a:lnTo>
                <a:close/>
              </a:path>
              <a:path w="548004" h="520700">
                <a:moveTo>
                  <a:pt x="73925" y="492684"/>
                </a:moveTo>
                <a:lnTo>
                  <a:pt x="17625" y="492684"/>
                </a:lnTo>
                <a:lnTo>
                  <a:pt x="16484" y="493827"/>
                </a:lnTo>
                <a:lnTo>
                  <a:pt x="72655" y="493827"/>
                </a:lnTo>
                <a:lnTo>
                  <a:pt x="73925" y="492684"/>
                </a:lnTo>
                <a:close/>
              </a:path>
              <a:path w="548004" h="520700">
                <a:moveTo>
                  <a:pt x="17752" y="492557"/>
                </a:moveTo>
                <a:close/>
              </a:path>
              <a:path w="548004" h="520700">
                <a:moveTo>
                  <a:pt x="75195" y="491414"/>
                </a:moveTo>
                <a:lnTo>
                  <a:pt x="19020" y="491414"/>
                </a:lnTo>
                <a:lnTo>
                  <a:pt x="17878" y="492558"/>
                </a:lnTo>
                <a:lnTo>
                  <a:pt x="73925" y="492684"/>
                </a:lnTo>
                <a:lnTo>
                  <a:pt x="75195" y="491414"/>
                </a:lnTo>
                <a:close/>
              </a:path>
              <a:path w="548004" h="520700">
                <a:moveTo>
                  <a:pt x="20288" y="490017"/>
                </a:moveTo>
                <a:lnTo>
                  <a:pt x="19020" y="491287"/>
                </a:lnTo>
                <a:lnTo>
                  <a:pt x="75195" y="491414"/>
                </a:lnTo>
                <a:lnTo>
                  <a:pt x="76465" y="490144"/>
                </a:lnTo>
                <a:lnTo>
                  <a:pt x="20288" y="490017"/>
                </a:lnTo>
                <a:close/>
              </a:path>
              <a:path w="548004" h="520700">
                <a:moveTo>
                  <a:pt x="77735" y="488747"/>
                </a:moveTo>
                <a:lnTo>
                  <a:pt x="21556" y="488874"/>
                </a:lnTo>
                <a:lnTo>
                  <a:pt x="20288" y="490017"/>
                </a:lnTo>
                <a:lnTo>
                  <a:pt x="76465" y="490017"/>
                </a:lnTo>
                <a:lnTo>
                  <a:pt x="77735" y="488747"/>
                </a:lnTo>
                <a:close/>
              </a:path>
              <a:path w="548004" h="520700">
                <a:moveTo>
                  <a:pt x="79005" y="487477"/>
                </a:moveTo>
                <a:lnTo>
                  <a:pt x="22824" y="487604"/>
                </a:lnTo>
                <a:lnTo>
                  <a:pt x="21556" y="488874"/>
                </a:lnTo>
                <a:lnTo>
                  <a:pt x="77735" y="488747"/>
                </a:lnTo>
                <a:lnTo>
                  <a:pt x="79005" y="487477"/>
                </a:lnTo>
                <a:close/>
              </a:path>
              <a:path w="548004" h="520700">
                <a:moveTo>
                  <a:pt x="52183" y="486271"/>
                </a:moveTo>
                <a:lnTo>
                  <a:pt x="24092" y="486334"/>
                </a:lnTo>
                <a:lnTo>
                  <a:pt x="22824" y="487477"/>
                </a:lnTo>
                <a:lnTo>
                  <a:pt x="79005" y="487477"/>
                </a:lnTo>
                <a:lnTo>
                  <a:pt x="80275" y="486334"/>
                </a:lnTo>
                <a:lnTo>
                  <a:pt x="52183" y="486271"/>
                </a:lnTo>
                <a:close/>
              </a:path>
              <a:path w="548004" h="520700">
                <a:moveTo>
                  <a:pt x="24092" y="486207"/>
                </a:moveTo>
                <a:close/>
              </a:path>
              <a:path w="548004" h="520700">
                <a:moveTo>
                  <a:pt x="25360" y="484937"/>
                </a:moveTo>
                <a:lnTo>
                  <a:pt x="24207" y="486208"/>
                </a:lnTo>
                <a:lnTo>
                  <a:pt x="52183" y="486271"/>
                </a:lnTo>
                <a:lnTo>
                  <a:pt x="80275" y="486207"/>
                </a:lnTo>
                <a:lnTo>
                  <a:pt x="81545" y="485064"/>
                </a:lnTo>
                <a:lnTo>
                  <a:pt x="25360" y="484937"/>
                </a:lnTo>
                <a:close/>
              </a:path>
              <a:path w="548004" h="520700">
                <a:moveTo>
                  <a:pt x="54721" y="483731"/>
                </a:moveTo>
                <a:lnTo>
                  <a:pt x="26628" y="483794"/>
                </a:lnTo>
                <a:lnTo>
                  <a:pt x="25360" y="484937"/>
                </a:lnTo>
                <a:lnTo>
                  <a:pt x="81545" y="485064"/>
                </a:lnTo>
                <a:lnTo>
                  <a:pt x="82815" y="483794"/>
                </a:lnTo>
                <a:lnTo>
                  <a:pt x="54721" y="483731"/>
                </a:lnTo>
                <a:close/>
              </a:path>
              <a:path w="548004" h="520700">
                <a:moveTo>
                  <a:pt x="26628" y="483667"/>
                </a:moveTo>
                <a:close/>
              </a:path>
              <a:path w="548004" h="520700">
                <a:moveTo>
                  <a:pt x="84085" y="482397"/>
                </a:moveTo>
                <a:lnTo>
                  <a:pt x="27896" y="482524"/>
                </a:lnTo>
                <a:lnTo>
                  <a:pt x="26754" y="483668"/>
                </a:lnTo>
                <a:lnTo>
                  <a:pt x="54721" y="483731"/>
                </a:lnTo>
                <a:lnTo>
                  <a:pt x="82815" y="483667"/>
                </a:lnTo>
                <a:lnTo>
                  <a:pt x="84085" y="482397"/>
                </a:lnTo>
                <a:close/>
              </a:path>
              <a:path w="548004" h="520700">
                <a:moveTo>
                  <a:pt x="85355" y="481127"/>
                </a:moveTo>
                <a:lnTo>
                  <a:pt x="29164" y="481254"/>
                </a:lnTo>
                <a:lnTo>
                  <a:pt x="27896" y="482524"/>
                </a:lnTo>
                <a:lnTo>
                  <a:pt x="84085" y="482397"/>
                </a:lnTo>
                <a:lnTo>
                  <a:pt x="85355" y="481127"/>
                </a:lnTo>
                <a:close/>
              </a:path>
              <a:path w="548004" h="520700">
                <a:moveTo>
                  <a:pt x="86625" y="479984"/>
                </a:moveTo>
                <a:lnTo>
                  <a:pt x="30432" y="479984"/>
                </a:lnTo>
                <a:lnTo>
                  <a:pt x="29164" y="481127"/>
                </a:lnTo>
                <a:lnTo>
                  <a:pt x="85355" y="481127"/>
                </a:lnTo>
                <a:lnTo>
                  <a:pt x="86625" y="479984"/>
                </a:lnTo>
                <a:close/>
              </a:path>
              <a:path w="548004" h="520700">
                <a:moveTo>
                  <a:pt x="87895" y="478714"/>
                </a:moveTo>
                <a:lnTo>
                  <a:pt x="31700" y="478714"/>
                </a:lnTo>
                <a:lnTo>
                  <a:pt x="30432" y="479984"/>
                </a:lnTo>
                <a:lnTo>
                  <a:pt x="86625" y="479857"/>
                </a:lnTo>
                <a:lnTo>
                  <a:pt x="87895" y="478714"/>
                </a:lnTo>
                <a:close/>
              </a:path>
              <a:path w="548004" h="520700">
                <a:moveTo>
                  <a:pt x="90435" y="476047"/>
                </a:moveTo>
                <a:lnTo>
                  <a:pt x="34236" y="476174"/>
                </a:lnTo>
                <a:lnTo>
                  <a:pt x="32968" y="477317"/>
                </a:lnTo>
                <a:lnTo>
                  <a:pt x="31700" y="478587"/>
                </a:lnTo>
                <a:lnTo>
                  <a:pt x="87895" y="478714"/>
                </a:lnTo>
                <a:lnTo>
                  <a:pt x="89165" y="477317"/>
                </a:lnTo>
                <a:lnTo>
                  <a:pt x="90435" y="476047"/>
                </a:lnTo>
                <a:close/>
              </a:path>
              <a:path w="548004" h="520700">
                <a:moveTo>
                  <a:pt x="35504" y="474777"/>
                </a:moveTo>
                <a:lnTo>
                  <a:pt x="34236" y="476174"/>
                </a:lnTo>
                <a:lnTo>
                  <a:pt x="90435" y="476047"/>
                </a:lnTo>
                <a:lnTo>
                  <a:pt x="91578" y="474904"/>
                </a:lnTo>
                <a:lnTo>
                  <a:pt x="35504" y="474777"/>
                </a:lnTo>
                <a:close/>
              </a:path>
              <a:path w="548004" h="520700">
                <a:moveTo>
                  <a:pt x="38040" y="472237"/>
                </a:moveTo>
                <a:lnTo>
                  <a:pt x="36772" y="473634"/>
                </a:lnTo>
                <a:lnTo>
                  <a:pt x="35504" y="474777"/>
                </a:lnTo>
                <a:lnTo>
                  <a:pt x="91705" y="474777"/>
                </a:lnTo>
                <a:lnTo>
                  <a:pt x="91705" y="474904"/>
                </a:lnTo>
                <a:lnTo>
                  <a:pt x="94245" y="472364"/>
                </a:lnTo>
                <a:lnTo>
                  <a:pt x="38040" y="472237"/>
                </a:lnTo>
                <a:close/>
              </a:path>
              <a:path w="548004" h="520700">
                <a:moveTo>
                  <a:pt x="96785" y="469697"/>
                </a:moveTo>
                <a:lnTo>
                  <a:pt x="40576" y="469824"/>
                </a:lnTo>
                <a:lnTo>
                  <a:pt x="39308" y="471094"/>
                </a:lnTo>
                <a:lnTo>
                  <a:pt x="38040" y="472237"/>
                </a:lnTo>
                <a:lnTo>
                  <a:pt x="94245" y="472364"/>
                </a:lnTo>
                <a:lnTo>
                  <a:pt x="95515" y="471094"/>
                </a:lnTo>
                <a:lnTo>
                  <a:pt x="96785" y="469697"/>
                </a:lnTo>
                <a:close/>
              </a:path>
              <a:path w="548004" h="520700">
                <a:moveTo>
                  <a:pt x="44380" y="465887"/>
                </a:moveTo>
                <a:lnTo>
                  <a:pt x="43112" y="467284"/>
                </a:lnTo>
                <a:lnTo>
                  <a:pt x="41844" y="468427"/>
                </a:lnTo>
                <a:lnTo>
                  <a:pt x="40576" y="469824"/>
                </a:lnTo>
                <a:lnTo>
                  <a:pt x="96785" y="469697"/>
                </a:lnTo>
                <a:lnTo>
                  <a:pt x="98055" y="468427"/>
                </a:lnTo>
                <a:lnTo>
                  <a:pt x="99325" y="467284"/>
                </a:lnTo>
                <a:lnTo>
                  <a:pt x="100595" y="466014"/>
                </a:lnTo>
                <a:lnTo>
                  <a:pt x="44380" y="465887"/>
                </a:lnTo>
                <a:close/>
              </a:path>
              <a:path w="548004" h="520700">
                <a:moveTo>
                  <a:pt x="101865" y="464618"/>
                </a:moveTo>
                <a:lnTo>
                  <a:pt x="45648" y="464744"/>
                </a:lnTo>
                <a:lnTo>
                  <a:pt x="44380" y="465887"/>
                </a:lnTo>
                <a:lnTo>
                  <a:pt x="100595" y="466014"/>
                </a:lnTo>
                <a:lnTo>
                  <a:pt x="101865" y="464618"/>
                </a:lnTo>
                <a:close/>
              </a:path>
              <a:path w="548004" h="520700">
                <a:moveTo>
                  <a:pt x="46916" y="463347"/>
                </a:moveTo>
                <a:lnTo>
                  <a:pt x="45648" y="464744"/>
                </a:lnTo>
                <a:lnTo>
                  <a:pt x="101865" y="464618"/>
                </a:lnTo>
                <a:lnTo>
                  <a:pt x="103135" y="463474"/>
                </a:lnTo>
                <a:lnTo>
                  <a:pt x="46916" y="463347"/>
                </a:lnTo>
                <a:close/>
              </a:path>
              <a:path w="548004" h="520700">
                <a:moveTo>
                  <a:pt x="105548" y="460934"/>
                </a:moveTo>
                <a:lnTo>
                  <a:pt x="49452" y="460934"/>
                </a:lnTo>
                <a:lnTo>
                  <a:pt x="48184" y="462077"/>
                </a:lnTo>
                <a:lnTo>
                  <a:pt x="46916" y="463347"/>
                </a:lnTo>
                <a:lnTo>
                  <a:pt x="103135" y="463347"/>
                </a:lnTo>
                <a:lnTo>
                  <a:pt x="105548" y="460934"/>
                </a:lnTo>
                <a:close/>
              </a:path>
              <a:path w="548004" h="520700">
                <a:moveTo>
                  <a:pt x="50720" y="459537"/>
                </a:moveTo>
                <a:lnTo>
                  <a:pt x="49452" y="460934"/>
                </a:lnTo>
                <a:lnTo>
                  <a:pt x="105675" y="460807"/>
                </a:lnTo>
                <a:lnTo>
                  <a:pt x="106945" y="459664"/>
                </a:lnTo>
                <a:lnTo>
                  <a:pt x="50720" y="459537"/>
                </a:lnTo>
                <a:close/>
              </a:path>
              <a:path w="548004" h="520700">
                <a:moveTo>
                  <a:pt x="105802" y="460807"/>
                </a:moveTo>
                <a:lnTo>
                  <a:pt x="105548" y="460934"/>
                </a:lnTo>
                <a:lnTo>
                  <a:pt x="105802" y="460807"/>
                </a:lnTo>
                <a:close/>
              </a:path>
              <a:path w="548004" h="520700">
                <a:moveTo>
                  <a:pt x="108215" y="458267"/>
                </a:moveTo>
                <a:lnTo>
                  <a:pt x="51988" y="458394"/>
                </a:lnTo>
                <a:lnTo>
                  <a:pt x="50720" y="459537"/>
                </a:lnTo>
                <a:lnTo>
                  <a:pt x="106945" y="459664"/>
                </a:lnTo>
                <a:lnTo>
                  <a:pt x="108215" y="458267"/>
                </a:lnTo>
                <a:close/>
              </a:path>
              <a:path w="548004" h="520700">
                <a:moveTo>
                  <a:pt x="57060" y="453187"/>
                </a:moveTo>
                <a:lnTo>
                  <a:pt x="55792" y="454584"/>
                </a:lnTo>
                <a:lnTo>
                  <a:pt x="54524" y="455727"/>
                </a:lnTo>
                <a:lnTo>
                  <a:pt x="53256" y="456997"/>
                </a:lnTo>
                <a:lnTo>
                  <a:pt x="51988" y="458394"/>
                </a:lnTo>
                <a:lnTo>
                  <a:pt x="108215" y="458267"/>
                </a:lnTo>
                <a:lnTo>
                  <a:pt x="110755" y="455727"/>
                </a:lnTo>
                <a:lnTo>
                  <a:pt x="112025" y="454584"/>
                </a:lnTo>
                <a:lnTo>
                  <a:pt x="113295" y="453314"/>
                </a:lnTo>
                <a:lnTo>
                  <a:pt x="57060" y="453187"/>
                </a:lnTo>
                <a:close/>
              </a:path>
              <a:path w="548004" h="520700">
                <a:moveTo>
                  <a:pt x="114565" y="451917"/>
                </a:moveTo>
                <a:lnTo>
                  <a:pt x="58328" y="452044"/>
                </a:lnTo>
                <a:lnTo>
                  <a:pt x="57060" y="453187"/>
                </a:lnTo>
                <a:lnTo>
                  <a:pt x="113295" y="453314"/>
                </a:lnTo>
                <a:lnTo>
                  <a:pt x="114565" y="451917"/>
                </a:lnTo>
                <a:close/>
              </a:path>
              <a:path w="548004" h="520700">
                <a:moveTo>
                  <a:pt x="63400" y="446837"/>
                </a:moveTo>
                <a:lnTo>
                  <a:pt x="62132" y="448234"/>
                </a:lnTo>
                <a:lnTo>
                  <a:pt x="60864" y="449377"/>
                </a:lnTo>
                <a:lnTo>
                  <a:pt x="59596" y="450647"/>
                </a:lnTo>
                <a:lnTo>
                  <a:pt x="58328" y="452044"/>
                </a:lnTo>
                <a:lnTo>
                  <a:pt x="114565" y="451917"/>
                </a:lnTo>
                <a:lnTo>
                  <a:pt x="117105" y="449377"/>
                </a:lnTo>
                <a:lnTo>
                  <a:pt x="118375" y="448234"/>
                </a:lnTo>
                <a:lnTo>
                  <a:pt x="119645" y="446964"/>
                </a:lnTo>
                <a:lnTo>
                  <a:pt x="63400" y="446837"/>
                </a:lnTo>
                <a:close/>
              </a:path>
              <a:path w="548004" h="520700">
                <a:moveTo>
                  <a:pt x="120915" y="445567"/>
                </a:moveTo>
                <a:lnTo>
                  <a:pt x="64668" y="445694"/>
                </a:lnTo>
                <a:lnTo>
                  <a:pt x="63400" y="446837"/>
                </a:lnTo>
                <a:lnTo>
                  <a:pt x="119645" y="446964"/>
                </a:lnTo>
                <a:lnTo>
                  <a:pt x="120915" y="445567"/>
                </a:lnTo>
                <a:close/>
              </a:path>
              <a:path w="548004" h="520700">
                <a:moveTo>
                  <a:pt x="67204" y="443027"/>
                </a:moveTo>
                <a:lnTo>
                  <a:pt x="65936" y="444297"/>
                </a:lnTo>
                <a:lnTo>
                  <a:pt x="64668" y="445694"/>
                </a:lnTo>
                <a:lnTo>
                  <a:pt x="120915" y="445567"/>
                </a:lnTo>
                <a:lnTo>
                  <a:pt x="122185" y="444297"/>
                </a:lnTo>
                <a:lnTo>
                  <a:pt x="123455" y="443154"/>
                </a:lnTo>
                <a:lnTo>
                  <a:pt x="67204" y="443027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bk object 1144"/>
          <p:cNvSpPr/>
          <p:nvPr/>
        </p:nvSpPr>
        <p:spPr>
          <a:xfrm>
            <a:off x="3870959" y="6295390"/>
            <a:ext cx="552450" cy="525780"/>
          </a:xfrm>
          <a:custGeom>
            <a:avLst/>
            <a:gdLst/>
            <a:ahLst/>
            <a:cxnLst/>
            <a:rect l="l" t="t" r="r" b="b"/>
            <a:pathLst>
              <a:path w="552450" h="525779">
                <a:moveTo>
                  <a:pt x="364987" y="203200"/>
                </a:moveTo>
                <a:lnTo>
                  <a:pt x="309879" y="203200"/>
                </a:lnTo>
                <a:lnTo>
                  <a:pt x="307339" y="205740"/>
                </a:lnTo>
                <a:lnTo>
                  <a:pt x="362451" y="205740"/>
                </a:lnTo>
                <a:lnTo>
                  <a:pt x="364987" y="203200"/>
                </a:lnTo>
                <a:close/>
              </a:path>
              <a:path w="552450" h="525779">
                <a:moveTo>
                  <a:pt x="414439" y="153670"/>
                </a:moveTo>
                <a:lnTo>
                  <a:pt x="359410" y="153670"/>
                </a:lnTo>
                <a:lnTo>
                  <a:pt x="311150" y="201930"/>
                </a:lnTo>
                <a:lnTo>
                  <a:pt x="366255" y="201930"/>
                </a:lnTo>
                <a:lnTo>
                  <a:pt x="414439" y="153670"/>
                </a:lnTo>
                <a:close/>
              </a:path>
              <a:path w="552450" h="525779">
                <a:moveTo>
                  <a:pt x="420779" y="147320"/>
                </a:moveTo>
                <a:lnTo>
                  <a:pt x="365760" y="147320"/>
                </a:lnTo>
                <a:lnTo>
                  <a:pt x="360679" y="152400"/>
                </a:lnTo>
                <a:lnTo>
                  <a:pt x="415707" y="152400"/>
                </a:lnTo>
                <a:lnTo>
                  <a:pt x="420779" y="147320"/>
                </a:lnTo>
                <a:close/>
              </a:path>
              <a:path w="552450" h="525779">
                <a:moveTo>
                  <a:pt x="427119" y="140970"/>
                </a:moveTo>
                <a:lnTo>
                  <a:pt x="372110" y="140970"/>
                </a:lnTo>
                <a:lnTo>
                  <a:pt x="367029" y="146050"/>
                </a:lnTo>
                <a:lnTo>
                  <a:pt x="422047" y="146050"/>
                </a:lnTo>
                <a:lnTo>
                  <a:pt x="427119" y="140970"/>
                </a:lnTo>
                <a:close/>
              </a:path>
              <a:path w="552450" h="525779">
                <a:moveTo>
                  <a:pt x="433459" y="134620"/>
                </a:moveTo>
                <a:lnTo>
                  <a:pt x="378460" y="134620"/>
                </a:lnTo>
                <a:lnTo>
                  <a:pt x="373379" y="139700"/>
                </a:lnTo>
                <a:lnTo>
                  <a:pt x="428387" y="139700"/>
                </a:lnTo>
                <a:lnTo>
                  <a:pt x="433459" y="134620"/>
                </a:lnTo>
                <a:close/>
              </a:path>
              <a:path w="552450" h="525779">
                <a:moveTo>
                  <a:pt x="439799" y="128270"/>
                </a:moveTo>
                <a:lnTo>
                  <a:pt x="384810" y="128270"/>
                </a:lnTo>
                <a:lnTo>
                  <a:pt x="379729" y="133350"/>
                </a:lnTo>
                <a:lnTo>
                  <a:pt x="434727" y="133350"/>
                </a:lnTo>
                <a:lnTo>
                  <a:pt x="439799" y="128270"/>
                </a:lnTo>
                <a:close/>
              </a:path>
              <a:path w="552450" h="525779">
                <a:moveTo>
                  <a:pt x="446139" y="121920"/>
                </a:moveTo>
                <a:lnTo>
                  <a:pt x="391160" y="121920"/>
                </a:lnTo>
                <a:lnTo>
                  <a:pt x="386079" y="127000"/>
                </a:lnTo>
                <a:lnTo>
                  <a:pt x="441067" y="127000"/>
                </a:lnTo>
                <a:lnTo>
                  <a:pt x="446139" y="121920"/>
                </a:lnTo>
                <a:close/>
              </a:path>
              <a:path w="552450" h="525779">
                <a:moveTo>
                  <a:pt x="452479" y="115570"/>
                </a:moveTo>
                <a:lnTo>
                  <a:pt x="397510" y="115570"/>
                </a:lnTo>
                <a:lnTo>
                  <a:pt x="392429" y="120650"/>
                </a:lnTo>
                <a:lnTo>
                  <a:pt x="447407" y="120650"/>
                </a:lnTo>
                <a:lnTo>
                  <a:pt x="452479" y="115570"/>
                </a:lnTo>
                <a:close/>
              </a:path>
              <a:path w="552450" h="525779">
                <a:moveTo>
                  <a:pt x="458819" y="109220"/>
                </a:moveTo>
                <a:lnTo>
                  <a:pt x="403860" y="109220"/>
                </a:lnTo>
                <a:lnTo>
                  <a:pt x="398779" y="114300"/>
                </a:lnTo>
                <a:lnTo>
                  <a:pt x="453747" y="114300"/>
                </a:lnTo>
                <a:lnTo>
                  <a:pt x="458819" y="109220"/>
                </a:lnTo>
                <a:close/>
              </a:path>
              <a:path w="552450" h="525779">
                <a:moveTo>
                  <a:pt x="465159" y="102870"/>
                </a:moveTo>
                <a:lnTo>
                  <a:pt x="410210" y="102870"/>
                </a:lnTo>
                <a:lnTo>
                  <a:pt x="405129" y="107950"/>
                </a:lnTo>
                <a:lnTo>
                  <a:pt x="460087" y="107950"/>
                </a:lnTo>
                <a:lnTo>
                  <a:pt x="465159" y="102870"/>
                </a:lnTo>
                <a:close/>
              </a:path>
              <a:path w="552450" h="525779">
                <a:moveTo>
                  <a:pt x="471499" y="96520"/>
                </a:moveTo>
                <a:lnTo>
                  <a:pt x="416560" y="96520"/>
                </a:lnTo>
                <a:lnTo>
                  <a:pt x="411479" y="101600"/>
                </a:lnTo>
                <a:lnTo>
                  <a:pt x="466427" y="101600"/>
                </a:lnTo>
                <a:lnTo>
                  <a:pt x="471499" y="96520"/>
                </a:lnTo>
                <a:close/>
              </a:path>
              <a:path w="552450" h="525779">
                <a:moveTo>
                  <a:pt x="477839" y="90170"/>
                </a:moveTo>
                <a:lnTo>
                  <a:pt x="422910" y="90170"/>
                </a:lnTo>
                <a:lnTo>
                  <a:pt x="417829" y="95250"/>
                </a:lnTo>
                <a:lnTo>
                  <a:pt x="472767" y="95250"/>
                </a:lnTo>
                <a:lnTo>
                  <a:pt x="477839" y="90170"/>
                </a:lnTo>
                <a:close/>
              </a:path>
              <a:path w="552450" h="525779">
                <a:moveTo>
                  <a:pt x="484179" y="83820"/>
                </a:moveTo>
                <a:lnTo>
                  <a:pt x="429260" y="83820"/>
                </a:lnTo>
                <a:lnTo>
                  <a:pt x="424179" y="88900"/>
                </a:lnTo>
                <a:lnTo>
                  <a:pt x="479107" y="88900"/>
                </a:lnTo>
                <a:lnTo>
                  <a:pt x="484179" y="83820"/>
                </a:lnTo>
                <a:close/>
              </a:path>
              <a:path w="552450" h="525779">
                <a:moveTo>
                  <a:pt x="490519" y="77470"/>
                </a:moveTo>
                <a:lnTo>
                  <a:pt x="435610" y="77470"/>
                </a:lnTo>
                <a:lnTo>
                  <a:pt x="430530" y="82550"/>
                </a:lnTo>
                <a:lnTo>
                  <a:pt x="485447" y="82550"/>
                </a:lnTo>
                <a:lnTo>
                  <a:pt x="490519" y="77470"/>
                </a:lnTo>
                <a:close/>
              </a:path>
              <a:path w="552450" h="525779">
                <a:moveTo>
                  <a:pt x="496859" y="71120"/>
                </a:moveTo>
                <a:lnTo>
                  <a:pt x="441960" y="71120"/>
                </a:lnTo>
                <a:lnTo>
                  <a:pt x="436879" y="76200"/>
                </a:lnTo>
                <a:lnTo>
                  <a:pt x="491787" y="76200"/>
                </a:lnTo>
                <a:lnTo>
                  <a:pt x="496859" y="71120"/>
                </a:lnTo>
                <a:close/>
              </a:path>
              <a:path w="552450" h="525779">
                <a:moveTo>
                  <a:pt x="503199" y="64770"/>
                </a:moveTo>
                <a:lnTo>
                  <a:pt x="448310" y="64770"/>
                </a:lnTo>
                <a:lnTo>
                  <a:pt x="443229" y="69850"/>
                </a:lnTo>
                <a:lnTo>
                  <a:pt x="498127" y="69850"/>
                </a:lnTo>
                <a:lnTo>
                  <a:pt x="503199" y="64770"/>
                </a:lnTo>
                <a:close/>
              </a:path>
              <a:path w="552450" h="525779">
                <a:moveTo>
                  <a:pt x="509539" y="58420"/>
                </a:moveTo>
                <a:lnTo>
                  <a:pt x="454660" y="58420"/>
                </a:lnTo>
                <a:lnTo>
                  <a:pt x="449579" y="63500"/>
                </a:lnTo>
                <a:lnTo>
                  <a:pt x="504467" y="63500"/>
                </a:lnTo>
                <a:lnTo>
                  <a:pt x="509539" y="58420"/>
                </a:lnTo>
                <a:close/>
              </a:path>
              <a:path w="552450" h="525779">
                <a:moveTo>
                  <a:pt x="515879" y="52070"/>
                </a:moveTo>
                <a:lnTo>
                  <a:pt x="461010" y="52070"/>
                </a:lnTo>
                <a:lnTo>
                  <a:pt x="455929" y="57150"/>
                </a:lnTo>
                <a:lnTo>
                  <a:pt x="510807" y="57150"/>
                </a:lnTo>
                <a:lnTo>
                  <a:pt x="515879" y="52070"/>
                </a:lnTo>
                <a:close/>
              </a:path>
              <a:path w="552450" h="525779">
                <a:moveTo>
                  <a:pt x="522219" y="45720"/>
                </a:moveTo>
                <a:lnTo>
                  <a:pt x="467360" y="45720"/>
                </a:lnTo>
                <a:lnTo>
                  <a:pt x="462279" y="50800"/>
                </a:lnTo>
                <a:lnTo>
                  <a:pt x="517147" y="50800"/>
                </a:lnTo>
                <a:lnTo>
                  <a:pt x="522219" y="45720"/>
                </a:lnTo>
                <a:close/>
              </a:path>
              <a:path w="552450" h="525779">
                <a:moveTo>
                  <a:pt x="528559" y="39370"/>
                </a:moveTo>
                <a:lnTo>
                  <a:pt x="473710" y="39370"/>
                </a:lnTo>
                <a:lnTo>
                  <a:pt x="468629" y="44450"/>
                </a:lnTo>
                <a:lnTo>
                  <a:pt x="523487" y="44450"/>
                </a:lnTo>
                <a:lnTo>
                  <a:pt x="528559" y="39370"/>
                </a:lnTo>
                <a:close/>
              </a:path>
              <a:path w="552450" h="525779">
                <a:moveTo>
                  <a:pt x="534899" y="33020"/>
                </a:moveTo>
                <a:lnTo>
                  <a:pt x="480060" y="33020"/>
                </a:lnTo>
                <a:lnTo>
                  <a:pt x="474979" y="38100"/>
                </a:lnTo>
                <a:lnTo>
                  <a:pt x="529827" y="38100"/>
                </a:lnTo>
                <a:lnTo>
                  <a:pt x="534899" y="33020"/>
                </a:lnTo>
                <a:close/>
              </a:path>
              <a:path w="552450" h="525779">
                <a:moveTo>
                  <a:pt x="541239" y="26670"/>
                </a:moveTo>
                <a:lnTo>
                  <a:pt x="486410" y="26670"/>
                </a:lnTo>
                <a:lnTo>
                  <a:pt x="481329" y="31750"/>
                </a:lnTo>
                <a:lnTo>
                  <a:pt x="536167" y="31750"/>
                </a:lnTo>
                <a:lnTo>
                  <a:pt x="541239" y="26670"/>
                </a:lnTo>
                <a:close/>
              </a:path>
              <a:path w="552450" h="525779">
                <a:moveTo>
                  <a:pt x="547579" y="20320"/>
                </a:moveTo>
                <a:lnTo>
                  <a:pt x="492760" y="20320"/>
                </a:lnTo>
                <a:lnTo>
                  <a:pt x="487679" y="25400"/>
                </a:lnTo>
                <a:lnTo>
                  <a:pt x="542507" y="25400"/>
                </a:lnTo>
                <a:lnTo>
                  <a:pt x="547579" y="20320"/>
                </a:lnTo>
                <a:close/>
              </a:path>
              <a:path w="552450" h="525779">
                <a:moveTo>
                  <a:pt x="548639" y="13970"/>
                </a:moveTo>
                <a:lnTo>
                  <a:pt x="499110" y="13970"/>
                </a:lnTo>
                <a:lnTo>
                  <a:pt x="494030" y="19050"/>
                </a:lnTo>
                <a:lnTo>
                  <a:pt x="548847" y="19050"/>
                </a:lnTo>
                <a:lnTo>
                  <a:pt x="552449" y="15442"/>
                </a:lnTo>
                <a:lnTo>
                  <a:pt x="552449" y="15240"/>
                </a:lnTo>
                <a:lnTo>
                  <a:pt x="548639" y="15240"/>
                </a:lnTo>
                <a:lnTo>
                  <a:pt x="548639" y="13970"/>
                </a:lnTo>
                <a:close/>
              </a:path>
              <a:path w="552450" h="525779">
                <a:moveTo>
                  <a:pt x="546099" y="12700"/>
                </a:moveTo>
                <a:lnTo>
                  <a:pt x="543560" y="12700"/>
                </a:lnTo>
                <a:lnTo>
                  <a:pt x="543560" y="13970"/>
                </a:lnTo>
                <a:lnTo>
                  <a:pt x="546099" y="13970"/>
                </a:lnTo>
                <a:lnTo>
                  <a:pt x="546099" y="12700"/>
                </a:lnTo>
                <a:close/>
              </a:path>
              <a:path w="552450" h="525779">
                <a:moveTo>
                  <a:pt x="534670" y="7620"/>
                </a:moveTo>
                <a:lnTo>
                  <a:pt x="505460" y="7620"/>
                </a:lnTo>
                <a:lnTo>
                  <a:pt x="500379" y="12700"/>
                </a:lnTo>
                <a:lnTo>
                  <a:pt x="539749" y="12700"/>
                </a:lnTo>
                <a:lnTo>
                  <a:pt x="539749" y="10160"/>
                </a:lnTo>
                <a:lnTo>
                  <a:pt x="537210" y="10160"/>
                </a:lnTo>
                <a:lnTo>
                  <a:pt x="537210" y="8890"/>
                </a:lnTo>
                <a:lnTo>
                  <a:pt x="534670" y="8890"/>
                </a:lnTo>
                <a:lnTo>
                  <a:pt x="534670" y="7620"/>
                </a:lnTo>
                <a:close/>
              </a:path>
              <a:path w="552450" h="525779">
                <a:moveTo>
                  <a:pt x="532130" y="6350"/>
                </a:moveTo>
                <a:lnTo>
                  <a:pt x="528320" y="6350"/>
                </a:lnTo>
                <a:lnTo>
                  <a:pt x="528320" y="7620"/>
                </a:lnTo>
                <a:lnTo>
                  <a:pt x="532130" y="7620"/>
                </a:lnTo>
                <a:lnTo>
                  <a:pt x="532130" y="6350"/>
                </a:lnTo>
                <a:close/>
              </a:path>
              <a:path w="552450" h="525779">
                <a:moveTo>
                  <a:pt x="520700" y="1270"/>
                </a:moveTo>
                <a:lnTo>
                  <a:pt x="511810" y="1270"/>
                </a:lnTo>
                <a:lnTo>
                  <a:pt x="506729" y="6350"/>
                </a:lnTo>
                <a:lnTo>
                  <a:pt x="525780" y="6350"/>
                </a:lnTo>
                <a:lnTo>
                  <a:pt x="525780" y="3810"/>
                </a:lnTo>
                <a:lnTo>
                  <a:pt x="523239" y="3810"/>
                </a:lnTo>
                <a:lnTo>
                  <a:pt x="523239" y="2540"/>
                </a:lnTo>
                <a:lnTo>
                  <a:pt x="520700" y="2540"/>
                </a:lnTo>
                <a:lnTo>
                  <a:pt x="520700" y="1270"/>
                </a:lnTo>
                <a:close/>
              </a:path>
              <a:path w="552450" h="525779">
                <a:moveTo>
                  <a:pt x="515620" y="0"/>
                </a:moveTo>
                <a:lnTo>
                  <a:pt x="513079" y="0"/>
                </a:lnTo>
                <a:lnTo>
                  <a:pt x="513080" y="1270"/>
                </a:lnTo>
                <a:lnTo>
                  <a:pt x="515620" y="1270"/>
                </a:lnTo>
                <a:lnTo>
                  <a:pt x="515620" y="0"/>
                </a:lnTo>
                <a:close/>
              </a:path>
              <a:path w="552450" h="525779">
                <a:moveTo>
                  <a:pt x="362451" y="205740"/>
                </a:moveTo>
                <a:lnTo>
                  <a:pt x="307339" y="205740"/>
                </a:lnTo>
                <a:lnTo>
                  <a:pt x="243839" y="269240"/>
                </a:lnTo>
                <a:lnTo>
                  <a:pt x="299051" y="269240"/>
                </a:lnTo>
                <a:lnTo>
                  <a:pt x="362451" y="205740"/>
                </a:lnTo>
                <a:close/>
              </a:path>
              <a:path w="552450" h="525779">
                <a:moveTo>
                  <a:pt x="299051" y="269240"/>
                </a:moveTo>
                <a:lnTo>
                  <a:pt x="243839" y="269240"/>
                </a:lnTo>
                <a:lnTo>
                  <a:pt x="231139" y="281940"/>
                </a:lnTo>
                <a:lnTo>
                  <a:pt x="286371" y="281940"/>
                </a:lnTo>
                <a:lnTo>
                  <a:pt x="299051" y="269240"/>
                </a:lnTo>
                <a:close/>
              </a:path>
              <a:path w="552450" h="525779">
                <a:moveTo>
                  <a:pt x="286371" y="281940"/>
                </a:moveTo>
                <a:lnTo>
                  <a:pt x="231139" y="281940"/>
                </a:lnTo>
                <a:lnTo>
                  <a:pt x="212089" y="300990"/>
                </a:lnTo>
                <a:lnTo>
                  <a:pt x="267350" y="300990"/>
                </a:lnTo>
                <a:lnTo>
                  <a:pt x="286371" y="281940"/>
                </a:lnTo>
                <a:close/>
              </a:path>
              <a:path w="552450" h="525779">
                <a:moveTo>
                  <a:pt x="267350" y="300990"/>
                </a:moveTo>
                <a:lnTo>
                  <a:pt x="212089" y="300990"/>
                </a:lnTo>
                <a:lnTo>
                  <a:pt x="199389" y="313690"/>
                </a:lnTo>
                <a:lnTo>
                  <a:pt x="254670" y="313690"/>
                </a:lnTo>
                <a:lnTo>
                  <a:pt x="267350" y="300990"/>
                </a:lnTo>
                <a:close/>
              </a:path>
              <a:path w="552450" h="525779">
                <a:moveTo>
                  <a:pt x="254670" y="313690"/>
                </a:moveTo>
                <a:lnTo>
                  <a:pt x="199389" y="313690"/>
                </a:lnTo>
                <a:lnTo>
                  <a:pt x="193039" y="320040"/>
                </a:lnTo>
                <a:lnTo>
                  <a:pt x="248330" y="320040"/>
                </a:lnTo>
                <a:lnTo>
                  <a:pt x="254670" y="313690"/>
                </a:lnTo>
                <a:close/>
              </a:path>
              <a:path w="552450" h="525779">
                <a:moveTo>
                  <a:pt x="248330" y="320040"/>
                </a:moveTo>
                <a:lnTo>
                  <a:pt x="193039" y="320040"/>
                </a:lnTo>
                <a:lnTo>
                  <a:pt x="173989" y="339090"/>
                </a:lnTo>
                <a:lnTo>
                  <a:pt x="229310" y="339090"/>
                </a:lnTo>
                <a:lnTo>
                  <a:pt x="248330" y="320040"/>
                </a:lnTo>
                <a:close/>
              </a:path>
              <a:path w="552450" h="525779">
                <a:moveTo>
                  <a:pt x="229310" y="339090"/>
                </a:moveTo>
                <a:lnTo>
                  <a:pt x="173989" y="339090"/>
                </a:lnTo>
                <a:lnTo>
                  <a:pt x="167639" y="345440"/>
                </a:lnTo>
                <a:lnTo>
                  <a:pt x="222970" y="345440"/>
                </a:lnTo>
                <a:lnTo>
                  <a:pt x="229310" y="339090"/>
                </a:lnTo>
                <a:close/>
              </a:path>
              <a:path w="552450" h="525779">
                <a:moveTo>
                  <a:pt x="78418" y="490220"/>
                </a:moveTo>
                <a:lnTo>
                  <a:pt x="22860" y="491490"/>
                </a:lnTo>
                <a:lnTo>
                  <a:pt x="19050" y="495300"/>
                </a:lnTo>
                <a:lnTo>
                  <a:pt x="74614" y="494030"/>
                </a:lnTo>
                <a:lnTo>
                  <a:pt x="75882" y="494030"/>
                </a:lnTo>
                <a:lnTo>
                  <a:pt x="77150" y="492760"/>
                </a:lnTo>
                <a:lnTo>
                  <a:pt x="78418" y="490220"/>
                </a:lnTo>
                <a:close/>
              </a:path>
              <a:path w="552450" h="525779">
                <a:moveTo>
                  <a:pt x="75882" y="494030"/>
                </a:moveTo>
                <a:lnTo>
                  <a:pt x="74614" y="494030"/>
                </a:lnTo>
                <a:lnTo>
                  <a:pt x="73346" y="495300"/>
                </a:lnTo>
                <a:lnTo>
                  <a:pt x="74614" y="495300"/>
                </a:lnTo>
                <a:lnTo>
                  <a:pt x="75882" y="494030"/>
                </a:lnTo>
                <a:close/>
              </a:path>
              <a:path w="552450" h="525779">
                <a:moveTo>
                  <a:pt x="24129" y="488950"/>
                </a:moveTo>
                <a:lnTo>
                  <a:pt x="22860" y="491490"/>
                </a:lnTo>
                <a:lnTo>
                  <a:pt x="78418" y="490220"/>
                </a:lnTo>
                <a:lnTo>
                  <a:pt x="24129" y="490220"/>
                </a:lnTo>
                <a:lnTo>
                  <a:pt x="25371" y="488978"/>
                </a:lnTo>
                <a:lnTo>
                  <a:pt x="24129" y="488950"/>
                </a:lnTo>
                <a:close/>
              </a:path>
              <a:path w="552450" h="525779">
                <a:moveTo>
                  <a:pt x="83490" y="486410"/>
                </a:moveTo>
                <a:lnTo>
                  <a:pt x="27939" y="486410"/>
                </a:lnTo>
                <a:lnTo>
                  <a:pt x="25371" y="488978"/>
                </a:lnTo>
                <a:lnTo>
                  <a:pt x="79686" y="490220"/>
                </a:lnTo>
                <a:lnTo>
                  <a:pt x="83490" y="486410"/>
                </a:lnTo>
                <a:close/>
              </a:path>
              <a:path w="552450" h="525779">
                <a:moveTo>
                  <a:pt x="84758" y="483870"/>
                </a:moveTo>
                <a:lnTo>
                  <a:pt x="29210" y="485140"/>
                </a:lnTo>
                <a:lnTo>
                  <a:pt x="27939" y="486410"/>
                </a:lnTo>
                <a:lnTo>
                  <a:pt x="83490" y="485140"/>
                </a:lnTo>
                <a:lnTo>
                  <a:pt x="84758" y="483870"/>
                </a:lnTo>
                <a:close/>
              </a:path>
              <a:path w="552450" h="525779">
                <a:moveTo>
                  <a:pt x="31750" y="482600"/>
                </a:moveTo>
                <a:lnTo>
                  <a:pt x="30479" y="482600"/>
                </a:lnTo>
                <a:lnTo>
                  <a:pt x="29209" y="485140"/>
                </a:lnTo>
                <a:lnTo>
                  <a:pt x="84758" y="483870"/>
                </a:lnTo>
                <a:lnTo>
                  <a:pt x="30479" y="483870"/>
                </a:lnTo>
                <a:lnTo>
                  <a:pt x="31750" y="482600"/>
                </a:lnTo>
                <a:close/>
              </a:path>
              <a:path w="552450" h="525779">
                <a:moveTo>
                  <a:pt x="86026" y="482600"/>
                </a:moveTo>
                <a:lnTo>
                  <a:pt x="30479" y="483870"/>
                </a:lnTo>
                <a:lnTo>
                  <a:pt x="84758" y="483870"/>
                </a:lnTo>
                <a:lnTo>
                  <a:pt x="86026" y="482600"/>
                </a:lnTo>
                <a:close/>
              </a:path>
              <a:path w="552450" h="525779">
                <a:moveTo>
                  <a:pt x="91098" y="477520"/>
                </a:moveTo>
                <a:lnTo>
                  <a:pt x="35560" y="478790"/>
                </a:lnTo>
                <a:lnTo>
                  <a:pt x="31750" y="482600"/>
                </a:lnTo>
                <a:lnTo>
                  <a:pt x="87294" y="482600"/>
                </a:lnTo>
                <a:lnTo>
                  <a:pt x="89830" y="480060"/>
                </a:lnTo>
                <a:lnTo>
                  <a:pt x="91098" y="477520"/>
                </a:lnTo>
                <a:close/>
              </a:path>
              <a:path w="552450" h="525779">
                <a:moveTo>
                  <a:pt x="91098" y="477520"/>
                </a:moveTo>
                <a:lnTo>
                  <a:pt x="36829" y="477520"/>
                </a:lnTo>
                <a:lnTo>
                  <a:pt x="35560" y="478790"/>
                </a:lnTo>
                <a:lnTo>
                  <a:pt x="91098" y="477520"/>
                </a:lnTo>
                <a:close/>
              </a:path>
              <a:path w="552450" h="525779">
                <a:moveTo>
                  <a:pt x="94902" y="474980"/>
                </a:moveTo>
                <a:lnTo>
                  <a:pt x="39369" y="474980"/>
                </a:lnTo>
                <a:lnTo>
                  <a:pt x="38100" y="476250"/>
                </a:lnTo>
                <a:lnTo>
                  <a:pt x="36829" y="476250"/>
                </a:lnTo>
                <a:lnTo>
                  <a:pt x="92366" y="477520"/>
                </a:lnTo>
                <a:lnTo>
                  <a:pt x="94902" y="474980"/>
                </a:lnTo>
                <a:close/>
              </a:path>
              <a:path w="552450" h="525779">
                <a:moveTo>
                  <a:pt x="98706" y="471170"/>
                </a:moveTo>
                <a:lnTo>
                  <a:pt x="43179" y="471170"/>
                </a:lnTo>
                <a:lnTo>
                  <a:pt x="39369" y="474980"/>
                </a:lnTo>
                <a:lnTo>
                  <a:pt x="94902" y="473710"/>
                </a:lnTo>
                <a:lnTo>
                  <a:pt x="96170" y="473710"/>
                </a:lnTo>
                <a:lnTo>
                  <a:pt x="98706" y="471170"/>
                </a:lnTo>
                <a:close/>
              </a:path>
              <a:path w="552450" h="525779">
                <a:moveTo>
                  <a:pt x="103778" y="464820"/>
                </a:moveTo>
                <a:lnTo>
                  <a:pt x="48260" y="466090"/>
                </a:lnTo>
                <a:lnTo>
                  <a:pt x="43179" y="471170"/>
                </a:lnTo>
                <a:lnTo>
                  <a:pt x="98706" y="469900"/>
                </a:lnTo>
                <a:lnTo>
                  <a:pt x="99974" y="469900"/>
                </a:lnTo>
                <a:lnTo>
                  <a:pt x="102510" y="467360"/>
                </a:lnTo>
                <a:lnTo>
                  <a:pt x="103778" y="464820"/>
                </a:lnTo>
                <a:close/>
              </a:path>
              <a:path w="552450" h="525779">
                <a:moveTo>
                  <a:pt x="77288" y="464185"/>
                </a:moveTo>
                <a:lnTo>
                  <a:pt x="49529" y="464820"/>
                </a:lnTo>
                <a:lnTo>
                  <a:pt x="48260" y="466090"/>
                </a:lnTo>
                <a:lnTo>
                  <a:pt x="103778" y="464820"/>
                </a:lnTo>
                <a:lnTo>
                  <a:pt x="77288" y="464185"/>
                </a:lnTo>
                <a:close/>
              </a:path>
              <a:path w="552450" h="525779">
                <a:moveTo>
                  <a:pt x="107582" y="462280"/>
                </a:moveTo>
                <a:lnTo>
                  <a:pt x="52069" y="462280"/>
                </a:lnTo>
                <a:lnTo>
                  <a:pt x="50800" y="463550"/>
                </a:lnTo>
                <a:lnTo>
                  <a:pt x="105046" y="463550"/>
                </a:lnTo>
                <a:lnTo>
                  <a:pt x="103806" y="464791"/>
                </a:lnTo>
                <a:lnTo>
                  <a:pt x="105046" y="464820"/>
                </a:lnTo>
                <a:lnTo>
                  <a:pt x="107582" y="462280"/>
                </a:lnTo>
                <a:close/>
              </a:path>
              <a:path w="552450" h="525779">
                <a:moveTo>
                  <a:pt x="105046" y="463550"/>
                </a:moveTo>
                <a:lnTo>
                  <a:pt x="49529" y="463550"/>
                </a:lnTo>
                <a:lnTo>
                  <a:pt x="77288" y="464185"/>
                </a:lnTo>
                <a:lnTo>
                  <a:pt x="105046" y="463550"/>
                </a:lnTo>
                <a:close/>
              </a:path>
              <a:path w="552450" h="525779">
                <a:moveTo>
                  <a:pt x="109484" y="459740"/>
                </a:moveTo>
                <a:lnTo>
                  <a:pt x="54610" y="459740"/>
                </a:lnTo>
                <a:lnTo>
                  <a:pt x="52069" y="462280"/>
                </a:lnTo>
                <a:lnTo>
                  <a:pt x="107582" y="461010"/>
                </a:lnTo>
                <a:lnTo>
                  <a:pt x="108850" y="461010"/>
                </a:lnTo>
                <a:lnTo>
                  <a:pt x="109484" y="459740"/>
                </a:lnTo>
                <a:close/>
              </a:path>
              <a:path w="552450" h="525779">
                <a:moveTo>
                  <a:pt x="55879" y="457200"/>
                </a:moveTo>
                <a:lnTo>
                  <a:pt x="54610" y="459740"/>
                </a:lnTo>
                <a:lnTo>
                  <a:pt x="110118" y="458470"/>
                </a:lnTo>
                <a:lnTo>
                  <a:pt x="111386" y="458470"/>
                </a:lnTo>
                <a:lnTo>
                  <a:pt x="55879" y="457200"/>
                </a:lnTo>
                <a:close/>
              </a:path>
              <a:path w="552450" h="525779">
                <a:moveTo>
                  <a:pt x="111386" y="458470"/>
                </a:moveTo>
                <a:lnTo>
                  <a:pt x="110118" y="458470"/>
                </a:lnTo>
                <a:lnTo>
                  <a:pt x="109484" y="459740"/>
                </a:lnTo>
                <a:lnTo>
                  <a:pt x="110118" y="459740"/>
                </a:lnTo>
                <a:lnTo>
                  <a:pt x="111386" y="458470"/>
                </a:lnTo>
                <a:close/>
              </a:path>
              <a:path w="552450" h="525779">
                <a:moveTo>
                  <a:pt x="112654" y="457200"/>
                </a:moveTo>
                <a:lnTo>
                  <a:pt x="55879" y="457200"/>
                </a:lnTo>
                <a:lnTo>
                  <a:pt x="111386" y="458470"/>
                </a:lnTo>
                <a:lnTo>
                  <a:pt x="112654" y="457200"/>
                </a:lnTo>
                <a:close/>
              </a:path>
              <a:path w="552450" h="525779">
                <a:moveTo>
                  <a:pt x="116458" y="452120"/>
                </a:moveTo>
                <a:lnTo>
                  <a:pt x="60960" y="453390"/>
                </a:lnTo>
                <a:lnTo>
                  <a:pt x="57150" y="457200"/>
                </a:lnTo>
                <a:lnTo>
                  <a:pt x="112654" y="455930"/>
                </a:lnTo>
                <a:lnTo>
                  <a:pt x="113922" y="455930"/>
                </a:lnTo>
                <a:lnTo>
                  <a:pt x="115190" y="454660"/>
                </a:lnTo>
                <a:lnTo>
                  <a:pt x="116458" y="452120"/>
                </a:lnTo>
                <a:close/>
              </a:path>
              <a:path w="552450" h="525779">
                <a:moveTo>
                  <a:pt x="63500" y="449580"/>
                </a:moveTo>
                <a:lnTo>
                  <a:pt x="62229" y="452120"/>
                </a:lnTo>
                <a:lnTo>
                  <a:pt x="60960" y="453390"/>
                </a:lnTo>
                <a:lnTo>
                  <a:pt x="116458" y="452120"/>
                </a:lnTo>
                <a:lnTo>
                  <a:pt x="117726" y="452120"/>
                </a:lnTo>
                <a:lnTo>
                  <a:pt x="118994" y="450850"/>
                </a:lnTo>
                <a:lnTo>
                  <a:pt x="63500" y="450850"/>
                </a:lnTo>
                <a:lnTo>
                  <a:pt x="64741" y="449608"/>
                </a:lnTo>
                <a:lnTo>
                  <a:pt x="63500" y="449580"/>
                </a:lnTo>
                <a:close/>
              </a:path>
              <a:path w="552450" h="525779">
                <a:moveTo>
                  <a:pt x="68579" y="445770"/>
                </a:moveTo>
                <a:lnTo>
                  <a:pt x="67310" y="445770"/>
                </a:lnTo>
                <a:lnTo>
                  <a:pt x="66039" y="448310"/>
                </a:lnTo>
                <a:lnTo>
                  <a:pt x="64741" y="449608"/>
                </a:lnTo>
                <a:lnTo>
                  <a:pt x="118994" y="450850"/>
                </a:lnTo>
                <a:lnTo>
                  <a:pt x="121530" y="448310"/>
                </a:lnTo>
                <a:lnTo>
                  <a:pt x="122164" y="447040"/>
                </a:lnTo>
                <a:lnTo>
                  <a:pt x="67310" y="447040"/>
                </a:lnTo>
                <a:lnTo>
                  <a:pt x="68579" y="445770"/>
                </a:lnTo>
                <a:close/>
              </a:path>
              <a:path w="552450" h="525779">
                <a:moveTo>
                  <a:pt x="122798" y="445770"/>
                </a:moveTo>
                <a:lnTo>
                  <a:pt x="67310" y="447040"/>
                </a:lnTo>
                <a:lnTo>
                  <a:pt x="122164" y="447040"/>
                </a:lnTo>
                <a:lnTo>
                  <a:pt x="122798" y="445770"/>
                </a:lnTo>
                <a:close/>
              </a:path>
              <a:path w="552450" h="525779">
                <a:moveTo>
                  <a:pt x="69850" y="443230"/>
                </a:moveTo>
                <a:lnTo>
                  <a:pt x="68579" y="445770"/>
                </a:lnTo>
                <a:lnTo>
                  <a:pt x="124066" y="444500"/>
                </a:lnTo>
                <a:lnTo>
                  <a:pt x="125334" y="444500"/>
                </a:lnTo>
                <a:lnTo>
                  <a:pt x="69850" y="443230"/>
                </a:lnTo>
                <a:close/>
              </a:path>
              <a:path w="552450" h="525779">
                <a:moveTo>
                  <a:pt x="124066" y="444500"/>
                </a:moveTo>
                <a:lnTo>
                  <a:pt x="68579" y="445770"/>
                </a:lnTo>
                <a:lnTo>
                  <a:pt x="122798" y="445770"/>
                </a:lnTo>
                <a:lnTo>
                  <a:pt x="124066" y="444500"/>
                </a:lnTo>
                <a:close/>
              </a:path>
              <a:path w="552450" h="525779">
                <a:moveTo>
                  <a:pt x="129138" y="439420"/>
                </a:moveTo>
                <a:lnTo>
                  <a:pt x="73660" y="440690"/>
                </a:lnTo>
                <a:lnTo>
                  <a:pt x="71119" y="443230"/>
                </a:lnTo>
                <a:lnTo>
                  <a:pt x="69850" y="443230"/>
                </a:lnTo>
                <a:lnTo>
                  <a:pt x="125334" y="444500"/>
                </a:lnTo>
                <a:lnTo>
                  <a:pt x="127870" y="441960"/>
                </a:lnTo>
                <a:lnTo>
                  <a:pt x="129138" y="439420"/>
                </a:lnTo>
                <a:close/>
              </a:path>
              <a:path w="552450" h="525779">
                <a:moveTo>
                  <a:pt x="76200" y="436880"/>
                </a:moveTo>
                <a:lnTo>
                  <a:pt x="74929" y="439420"/>
                </a:lnTo>
                <a:lnTo>
                  <a:pt x="73660" y="440690"/>
                </a:lnTo>
                <a:lnTo>
                  <a:pt x="129138" y="439420"/>
                </a:lnTo>
                <a:lnTo>
                  <a:pt x="130406" y="439420"/>
                </a:lnTo>
                <a:lnTo>
                  <a:pt x="131674" y="438150"/>
                </a:lnTo>
                <a:lnTo>
                  <a:pt x="76200" y="436880"/>
                </a:lnTo>
                <a:close/>
              </a:path>
              <a:path w="552450" h="525779">
                <a:moveTo>
                  <a:pt x="78739" y="435610"/>
                </a:moveTo>
                <a:lnTo>
                  <a:pt x="77469" y="435610"/>
                </a:lnTo>
                <a:lnTo>
                  <a:pt x="76200" y="436880"/>
                </a:lnTo>
                <a:lnTo>
                  <a:pt x="131674" y="438150"/>
                </a:lnTo>
                <a:lnTo>
                  <a:pt x="132308" y="436880"/>
                </a:lnTo>
                <a:lnTo>
                  <a:pt x="77469" y="436880"/>
                </a:lnTo>
                <a:lnTo>
                  <a:pt x="78739" y="435610"/>
                </a:lnTo>
                <a:close/>
              </a:path>
              <a:path w="552450" h="525779">
                <a:moveTo>
                  <a:pt x="135478" y="433070"/>
                </a:moveTo>
                <a:lnTo>
                  <a:pt x="80010" y="434340"/>
                </a:lnTo>
                <a:lnTo>
                  <a:pt x="78739" y="435610"/>
                </a:lnTo>
                <a:lnTo>
                  <a:pt x="132942" y="435610"/>
                </a:lnTo>
                <a:lnTo>
                  <a:pt x="132308" y="436880"/>
                </a:lnTo>
                <a:lnTo>
                  <a:pt x="132942" y="436880"/>
                </a:lnTo>
                <a:lnTo>
                  <a:pt x="134210" y="435610"/>
                </a:lnTo>
                <a:lnTo>
                  <a:pt x="135478" y="433070"/>
                </a:lnTo>
                <a:close/>
              </a:path>
              <a:path w="552450" h="525779">
                <a:moveTo>
                  <a:pt x="82550" y="430530"/>
                </a:moveTo>
                <a:lnTo>
                  <a:pt x="81279" y="433070"/>
                </a:lnTo>
                <a:lnTo>
                  <a:pt x="80010" y="434340"/>
                </a:lnTo>
                <a:lnTo>
                  <a:pt x="135478" y="433070"/>
                </a:lnTo>
                <a:lnTo>
                  <a:pt x="136746" y="433070"/>
                </a:lnTo>
                <a:lnTo>
                  <a:pt x="138014" y="431800"/>
                </a:lnTo>
                <a:lnTo>
                  <a:pt x="82550" y="430530"/>
                </a:lnTo>
                <a:close/>
              </a:path>
              <a:path w="552450" h="525779">
                <a:moveTo>
                  <a:pt x="83819" y="429260"/>
                </a:moveTo>
                <a:lnTo>
                  <a:pt x="82550" y="430530"/>
                </a:lnTo>
                <a:lnTo>
                  <a:pt x="138014" y="431800"/>
                </a:lnTo>
                <a:lnTo>
                  <a:pt x="139282" y="430530"/>
                </a:lnTo>
                <a:lnTo>
                  <a:pt x="83819" y="430530"/>
                </a:lnTo>
                <a:lnTo>
                  <a:pt x="85061" y="429288"/>
                </a:lnTo>
                <a:lnTo>
                  <a:pt x="83819" y="429260"/>
                </a:lnTo>
                <a:close/>
              </a:path>
              <a:path w="552450" h="525779">
                <a:moveTo>
                  <a:pt x="141818" y="426720"/>
                </a:moveTo>
                <a:lnTo>
                  <a:pt x="86360" y="427990"/>
                </a:lnTo>
                <a:lnTo>
                  <a:pt x="85061" y="429288"/>
                </a:lnTo>
                <a:lnTo>
                  <a:pt x="139282" y="430530"/>
                </a:lnTo>
                <a:lnTo>
                  <a:pt x="140550" y="429260"/>
                </a:lnTo>
                <a:lnTo>
                  <a:pt x="141818" y="426720"/>
                </a:lnTo>
                <a:close/>
              </a:path>
              <a:path w="552450" h="525779">
                <a:moveTo>
                  <a:pt x="88900" y="424180"/>
                </a:moveTo>
                <a:lnTo>
                  <a:pt x="87629" y="426720"/>
                </a:lnTo>
                <a:lnTo>
                  <a:pt x="86360" y="427990"/>
                </a:lnTo>
                <a:lnTo>
                  <a:pt x="141818" y="426720"/>
                </a:lnTo>
                <a:lnTo>
                  <a:pt x="143086" y="426720"/>
                </a:lnTo>
                <a:lnTo>
                  <a:pt x="144354" y="425450"/>
                </a:lnTo>
                <a:lnTo>
                  <a:pt x="88900" y="425450"/>
                </a:lnTo>
                <a:lnTo>
                  <a:pt x="90141" y="424208"/>
                </a:lnTo>
                <a:lnTo>
                  <a:pt x="88900" y="424180"/>
                </a:lnTo>
                <a:close/>
              </a:path>
              <a:path w="552450" h="525779">
                <a:moveTo>
                  <a:pt x="117896" y="423545"/>
                </a:moveTo>
                <a:lnTo>
                  <a:pt x="90169" y="424180"/>
                </a:lnTo>
                <a:lnTo>
                  <a:pt x="144354" y="425450"/>
                </a:lnTo>
                <a:lnTo>
                  <a:pt x="144995" y="424165"/>
                </a:lnTo>
                <a:lnTo>
                  <a:pt x="117896" y="423545"/>
                </a:lnTo>
                <a:close/>
              </a:path>
              <a:path w="552450" h="525779">
                <a:moveTo>
                  <a:pt x="148158" y="420370"/>
                </a:moveTo>
                <a:lnTo>
                  <a:pt x="92710" y="421640"/>
                </a:lnTo>
                <a:lnTo>
                  <a:pt x="91439" y="422910"/>
                </a:lnTo>
                <a:lnTo>
                  <a:pt x="145622" y="422910"/>
                </a:lnTo>
                <a:lnTo>
                  <a:pt x="144995" y="424165"/>
                </a:lnTo>
                <a:lnTo>
                  <a:pt x="145622" y="424180"/>
                </a:lnTo>
                <a:lnTo>
                  <a:pt x="146890" y="422910"/>
                </a:lnTo>
                <a:lnTo>
                  <a:pt x="148158" y="420370"/>
                </a:lnTo>
                <a:close/>
              </a:path>
              <a:path w="552450" h="525779">
                <a:moveTo>
                  <a:pt x="145622" y="422910"/>
                </a:moveTo>
                <a:lnTo>
                  <a:pt x="90169" y="422910"/>
                </a:lnTo>
                <a:lnTo>
                  <a:pt x="117896" y="423545"/>
                </a:lnTo>
                <a:lnTo>
                  <a:pt x="145622" y="422910"/>
                </a:lnTo>
                <a:close/>
              </a:path>
              <a:path w="552450" h="525779">
                <a:moveTo>
                  <a:pt x="95250" y="417830"/>
                </a:moveTo>
                <a:lnTo>
                  <a:pt x="93979" y="420370"/>
                </a:lnTo>
                <a:lnTo>
                  <a:pt x="149426" y="420370"/>
                </a:lnTo>
                <a:lnTo>
                  <a:pt x="150694" y="419100"/>
                </a:lnTo>
                <a:lnTo>
                  <a:pt x="95250" y="417830"/>
                </a:lnTo>
                <a:close/>
              </a:path>
              <a:path w="552450" h="525779">
                <a:moveTo>
                  <a:pt x="154498" y="415290"/>
                </a:moveTo>
                <a:lnTo>
                  <a:pt x="99060" y="415290"/>
                </a:lnTo>
                <a:lnTo>
                  <a:pt x="96519" y="417830"/>
                </a:lnTo>
                <a:lnTo>
                  <a:pt x="151962" y="416560"/>
                </a:lnTo>
                <a:lnTo>
                  <a:pt x="153230" y="416560"/>
                </a:lnTo>
                <a:lnTo>
                  <a:pt x="154498" y="415290"/>
                </a:lnTo>
                <a:close/>
              </a:path>
              <a:path w="552450" h="525779">
                <a:moveTo>
                  <a:pt x="151962" y="416560"/>
                </a:moveTo>
                <a:lnTo>
                  <a:pt x="96519" y="417830"/>
                </a:lnTo>
                <a:lnTo>
                  <a:pt x="150694" y="417830"/>
                </a:lnTo>
                <a:lnTo>
                  <a:pt x="151962" y="416560"/>
                </a:lnTo>
                <a:close/>
              </a:path>
              <a:path w="552450" h="525779">
                <a:moveTo>
                  <a:pt x="101600" y="411480"/>
                </a:moveTo>
                <a:lnTo>
                  <a:pt x="100329" y="414020"/>
                </a:lnTo>
                <a:lnTo>
                  <a:pt x="99060" y="415290"/>
                </a:lnTo>
                <a:lnTo>
                  <a:pt x="154498" y="414020"/>
                </a:lnTo>
                <a:lnTo>
                  <a:pt x="155766" y="414020"/>
                </a:lnTo>
                <a:lnTo>
                  <a:pt x="157034" y="412750"/>
                </a:lnTo>
                <a:lnTo>
                  <a:pt x="101600" y="412750"/>
                </a:lnTo>
                <a:lnTo>
                  <a:pt x="102841" y="411508"/>
                </a:lnTo>
                <a:lnTo>
                  <a:pt x="101600" y="411480"/>
                </a:lnTo>
                <a:close/>
              </a:path>
              <a:path w="552450" h="525779">
                <a:moveTo>
                  <a:pt x="158302" y="411480"/>
                </a:moveTo>
                <a:lnTo>
                  <a:pt x="102869" y="411480"/>
                </a:lnTo>
                <a:lnTo>
                  <a:pt x="157034" y="412750"/>
                </a:lnTo>
                <a:lnTo>
                  <a:pt x="158302" y="411480"/>
                </a:lnTo>
                <a:close/>
              </a:path>
              <a:path w="552450" h="525779">
                <a:moveTo>
                  <a:pt x="160838" y="407670"/>
                </a:moveTo>
                <a:lnTo>
                  <a:pt x="105410" y="408940"/>
                </a:lnTo>
                <a:lnTo>
                  <a:pt x="102869" y="411480"/>
                </a:lnTo>
                <a:lnTo>
                  <a:pt x="158302" y="410210"/>
                </a:lnTo>
                <a:lnTo>
                  <a:pt x="159570" y="410210"/>
                </a:lnTo>
                <a:lnTo>
                  <a:pt x="160838" y="407670"/>
                </a:lnTo>
                <a:close/>
              </a:path>
              <a:path w="552450" h="525779">
                <a:moveTo>
                  <a:pt x="106679" y="406400"/>
                </a:moveTo>
                <a:lnTo>
                  <a:pt x="105410" y="407670"/>
                </a:lnTo>
                <a:lnTo>
                  <a:pt x="106679" y="407670"/>
                </a:lnTo>
                <a:lnTo>
                  <a:pt x="107921" y="406428"/>
                </a:lnTo>
                <a:lnTo>
                  <a:pt x="106679" y="406400"/>
                </a:lnTo>
                <a:close/>
              </a:path>
              <a:path w="552450" h="525779">
                <a:moveTo>
                  <a:pt x="113029" y="401320"/>
                </a:moveTo>
                <a:lnTo>
                  <a:pt x="111760" y="401320"/>
                </a:lnTo>
                <a:lnTo>
                  <a:pt x="110489" y="403860"/>
                </a:lnTo>
                <a:lnTo>
                  <a:pt x="107921" y="406428"/>
                </a:lnTo>
                <a:lnTo>
                  <a:pt x="162106" y="407670"/>
                </a:lnTo>
                <a:lnTo>
                  <a:pt x="165910" y="403860"/>
                </a:lnTo>
                <a:lnTo>
                  <a:pt x="166544" y="402590"/>
                </a:lnTo>
                <a:lnTo>
                  <a:pt x="111760" y="402590"/>
                </a:lnTo>
                <a:lnTo>
                  <a:pt x="113029" y="401320"/>
                </a:lnTo>
                <a:close/>
              </a:path>
              <a:path w="552450" h="525779">
                <a:moveTo>
                  <a:pt x="167178" y="401320"/>
                </a:moveTo>
                <a:lnTo>
                  <a:pt x="111760" y="402590"/>
                </a:lnTo>
                <a:lnTo>
                  <a:pt x="166544" y="402590"/>
                </a:lnTo>
                <a:lnTo>
                  <a:pt x="167178" y="401320"/>
                </a:lnTo>
                <a:close/>
              </a:path>
              <a:path w="552450" h="525779">
                <a:moveTo>
                  <a:pt x="114300" y="398780"/>
                </a:moveTo>
                <a:lnTo>
                  <a:pt x="113029" y="401320"/>
                </a:lnTo>
                <a:lnTo>
                  <a:pt x="168446" y="400050"/>
                </a:lnTo>
                <a:lnTo>
                  <a:pt x="169714" y="400050"/>
                </a:lnTo>
                <a:lnTo>
                  <a:pt x="114300" y="398780"/>
                </a:lnTo>
                <a:close/>
              </a:path>
              <a:path w="552450" h="525779">
                <a:moveTo>
                  <a:pt x="173518" y="394970"/>
                </a:moveTo>
                <a:lnTo>
                  <a:pt x="118110" y="396240"/>
                </a:lnTo>
                <a:lnTo>
                  <a:pt x="115569" y="398780"/>
                </a:lnTo>
                <a:lnTo>
                  <a:pt x="114300" y="398780"/>
                </a:lnTo>
                <a:lnTo>
                  <a:pt x="169714" y="400050"/>
                </a:lnTo>
                <a:lnTo>
                  <a:pt x="172250" y="397510"/>
                </a:lnTo>
                <a:lnTo>
                  <a:pt x="173518" y="394970"/>
                </a:lnTo>
                <a:close/>
              </a:path>
              <a:path w="552450" h="525779">
                <a:moveTo>
                  <a:pt x="176054" y="393700"/>
                </a:moveTo>
                <a:lnTo>
                  <a:pt x="120650" y="393700"/>
                </a:lnTo>
                <a:lnTo>
                  <a:pt x="118110" y="396240"/>
                </a:lnTo>
                <a:lnTo>
                  <a:pt x="173518" y="394970"/>
                </a:lnTo>
                <a:lnTo>
                  <a:pt x="174786" y="394970"/>
                </a:lnTo>
                <a:lnTo>
                  <a:pt x="176054" y="393700"/>
                </a:lnTo>
                <a:close/>
              </a:path>
              <a:path w="552450" h="525779">
                <a:moveTo>
                  <a:pt x="179858" y="388620"/>
                </a:moveTo>
                <a:lnTo>
                  <a:pt x="124460" y="389890"/>
                </a:lnTo>
                <a:lnTo>
                  <a:pt x="121919" y="392430"/>
                </a:lnTo>
                <a:lnTo>
                  <a:pt x="120650" y="392430"/>
                </a:lnTo>
                <a:lnTo>
                  <a:pt x="176054" y="393700"/>
                </a:lnTo>
                <a:lnTo>
                  <a:pt x="178590" y="391160"/>
                </a:lnTo>
                <a:lnTo>
                  <a:pt x="179858" y="388620"/>
                </a:lnTo>
                <a:close/>
              </a:path>
              <a:path w="552450" h="525779">
                <a:moveTo>
                  <a:pt x="182394" y="387350"/>
                </a:moveTo>
                <a:lnTo>
                  <a:pt x="127000" y="387350"/>
                </a:lnTo>
                <a:lnTo>
                  <a:pt x="124460" y="389890"/>
                </a:lnTo>
                <a:lnTo>
                  <a:pt x="179858" y="388620"/>
                </a:lnTo>
                <a:lnTo>
                  <a:pt x="182394" y="387350"/>
                </a:lnTo>
                <a:close/>
              </a:path>
              <a:path w="552450" h="525779">
                <a:moveTo>
                  <a:pt x="183028" y="386080"/>
                </a:moveTo>
                <a:lnTo>
                  <a:pt x="127000" y="386080"/>
                </a:lnTo>
                <a:lnTo>
                  <a:pt x="182394" y="387350"/>
                </a:lnTo>
                <a:lnTo>
                  <a:pt x="183028" y="386080"/>
                </a:lnTo>
                <a:close/>
              </a:path>
              <a:path w="552450" h="525779">
                <a:moveTo>
                  <a:pt x="183662" y="384810"/>
                </a:moveTo>
                <a:lnTo>
                  <a:pt x="129539" y="384810"/>
                </a:lnTo>
                <a:lnTo>
                  <a:pt x="128269" y="386080"/>
                </a:lnTo>
                <a:lnTo>
                  <a:pt x="183662" y="384810"/>
                </a:lnTo>
                <a:close/>
              </a:path>
              <a:path w="552450" h="525779">
                <a:moveTo>
                  <a:pt x="184296" y="384810"/>
                </a:moveTo>
                <a:lnTo>
                  <a:pt x="183662" y="384810"/>
                </a:lnTo>
                <a:lnTo>
                  <a:pt x="183028" y="386080"/>
                </a:lnTo>
                <a:lnTo>
                  <a:pt x="183662" y="386080"/>
                </a:lnTo>
                <a:lnTo>
                  <a:pt x="184296" y="384810"/>
                </a:lnTo>
                <a:close/>
              </a:path>
              <a:path w="552450" h="525779">
                <a:moveTo>
                  <a:pt x="184930" y="383540"/>
                </a:moveTo>
                <a:lnTo>
                  <a:pt x="130810" y="383540"/>
                </a:lnTo>
                <a:lnTo>
                  <a:pt x="129539" y="384810"/>
                </a:lnTo>
                <a:lnTo>
                  <a:pt x="184930" y="383540"/>
                </a:lnTo>
                <a:close/>
              </a:path>
              <a:path w="552450" h="525779">
                <a:moveTo>
                  <a:pt x="185564" y="383540"/>
                </a:moveTo>
                <a:lnTo>
                  <a:pt x="184930" y="383540"/>
                </a:lnTo>
                <a:lnTo>
                  <a:pt x="184296" y="384810"/>
                </a:lnTo>
                <a:lnTo>
                  <a:pt x="184930" y="384810"/>
                </a:lnTo>
                <a:lnTo>
                  <a:pt x="185564" y="383540"/>
                </a:lnTo>
                <a:close/>
              </a:path>
              <a:path w="552450" h="525779">
                <a:moveTo>
                  <a:pt x="192538" y="375920"/>
                </a:moveTo>
                <a:lnTo>
                  <a:pt x="137160" y="377190"/>
                </a:lnTo>
                <a:lnTo>
                  <a:pt x="130810" y="383540"/>
                </a:lnTo>
                <a:lnTo>
                  <a:pt x="186198" y="382270"/>
                </a:lnTo>
                <a:lnTo>
                  <a:pt x="187466" y="382270"/>
                </a:lnTo>
                <a:lnTo>
                  <a:pt x="191270" y="378460"/>
                </a:lnTo>
                <a:lnTo>
                  <a:pt x="192538" y="375920"/>
                </a:lnTo>
                <a:close/>
              </a:path>
              <a:path w="552450" h="525779">
                <a:moveTo>
                  <a:pt x="187466" y="382270"/>
                </a:moveTo>
                <a:lnTo>
                  <a:pt x="186198" y="382270"/>
                </a:lnTo>
                <a:lnTo>
                  <a:pt x="185564" y="383540"/>
                </a:lnTo>
                <a:lnTo>
                  <a:pt x="186198" y="383540"/>
                </a:lnTo>
                <a:lnTo>
                  <a:pt x="187466" y="382270"/>
                </a:lnTo>
                <a:close/>
              </a:path>
              <a:path w="552450" h="525779">
                <a:moveTo>
                  <a:pt x="192538" y="375920"/>
                </a:moveTo>
                <a:lnTo>
                  <a:pt x="138429" y="375920"/>
                </a:lnTo>
                <a:lnTo>
                  <a:pt x="137160" y="377190"/>
                </a:lnTo>
                <a:lnTo>
                  <a:pt x="192538" y="375920"/>
                </a:lnTo>
                <a:close/>
              </a:path>
              <a:path w="552450" h="525779">
                <a:moveTo>
                  <a:pt x="139700" y="373380"/>
                </a:moveTo>
                <a:lnTo>
                  <a:pt x="138429" y="374650"/>
                </a:lnTo>
                <a:lnTo>
                  <a:pt x="193806" y="375920"/>
                </a:lnTo>
                <a:lnTo>
                  <a:pt x="195074" y="374650"/>
                </a:lnTo>
                <a:lnTo>
                  <a:pt x="139700" y="373380"/>
                </a:lnTo>
                <a:close/>
              </a:path>
              <a:path w="552450" h="525779">
                <a:moveTo>
                  <a:pt x="140969" y="372110"/>
                </a:moveTo>
                <a:lnTo>
                  <a:pt x="139700" y="373380"/>
                </a:lnTo>
                <a:lnTo>
                  <a:pt x="195074" y="374650"/>
                </a:lnTo>
                <a:lnTo>
                  <a:pt x="196342" y="373380"/>
                </a:lnTo>
                <a:lnTo>
                  <a:pt x="140969" y="373380"/>
                </a:lnTo>
                <a:lnTo>
                  <a:pt x="142211" y="372138"/>
                </a:lnTo>
                <a:lnTo>
                  <a:pt x="140969" y="372110"/>
                </a:lnTo>
                <a:close/>
              </a:path>
              <a:path w="552450" h="525779">
                <a:moveTo>
                  <a:pt x="198878" y="369570"/>
                </a:moveTo>
                <a:lnTo>
                  <a:pt x="143510" y="370840"/>
                </a:lnTo>
                <a:lnTo>
                  <a:pt x="142211" y="372138"/>
                </a:lnTo>
                <a:lnTo>
                  <a:pt x="196342" y="373380"/>
                </a:lnTo>
                <a:lnTo>
                  <a:pt x="198878" y="369570"/>
                </a:lnTo>
                <a:close/>
              </a:path>
              <a:path w="552450" h="525779">
                <a:moveTo>
                  <a:pt x="144779" y="368300"/>
                </a:moveTo>
                <a:lnTo>
                  <a:pt x="143510" y="370840"/>
                </a:lnTo>
                <a:lnTo>
                  <a:pt x="198878" y="369570"/>
                </a:lnTo>
                <a:lnTo>
                  <a:pt x="144779" y="369570"/>
                </a:lnTo>
                <a:lnTo>
                  <a:pt x="145407" y="368314"/>
                </a:lnTo>
                <a:lnTo>
                  <a:pt x="144779" y="368300"/>
                </a:lnTo>
                <a:close/>
              </a:path>
              <a:path w="552450" h="525779">
                <a:moveTo>
                  <a:pt x="146050" y="367030"/>
                </a:moveTo>
                <a:lnTo>
                  <a:pt x="145407" y="368314"/>
                </a:lnTo>
                <a:lnTo>
                  <a:pt x="200146" y="369570"/>
                </a:lnTo>
                <a:lnTo>
                  <a:pt x="201414" y="368300"/>
                </a:lnTo>
                <a:lnTo>
                  <a:pt x="146050" y="367030"/>
                </a:lnTo>
                <a:close/>
              </a:path>
              <a:path w="552450" h="525779">
                <a:moveTo>
                  <a:pt x="205218" y="363220"/>
                </a:moveTo>
                <a:lnTo>
                  <a:pt x="149860" y="364490"/>
                </a:lnTo>
                <a:lnTo>
                  <a:pt x="147319" y="367030"/>
                </a:lnTo>
                <a:lnTo>
                  <a:pt x="146050" y="367030"/>
                </a:lnTo>
                <a:lnTo>
                  <a:pt x="201414" y="368300"/>
                </a:lnTo>
                <a:lnTo>
                  <a:pt x="202682" y="367030"/>
                </a:lnTo>
                <a:lnTo>
                  <a:pt x="205218" y="363220"/>
                </a:lnTo>
                <a:close/>
              </a:path>
              <a:path w="552450" h="525779">
                <a:moveTo>
                  <a:pt x="205218" y="363220"/>
                </a:moveTo>
                <a:lnTo>
                  <a:pt x="151129" y="363220"/>
                </a:lnTo>
                <a:lnTo>
                  <a:pt x="149860" y="364490"/>
                </a:lnTo>
                <a:lnTo>
                  <a:pt x="205218" y="363220"/>
                </a:lnTo>
                <a:close/>
              </a:path>
              <a:path w="552450" h="525779">
                <a:moveTo>
                  <a:pt x="211558" y="356870"/>
                </a:moveTo>
                <a:lnTo>
                  <a:pt x="156210" y="358140"/>
                </a:lnTo>
                <a:lnTo>
                  <a:pt x="151129" y="363220"/>
                </a:lnTo>
                <a:lnTo>
                  <a:pt x="206486" y="361950"/>
                </a:lnTo>
                <a:lnTo>
                  <a:pt x="207754" y="361950"/>
                </a:lnTo>
                <a:lnTo>
                  <a:pt x="209022" y="360680"/>
                </a:lnTo>
                <a:lnTo>
                  <a:pt x="211558" y="356870"/>
                </a:lnTo>
                <a:close/>
              </a:path>
              <a:path w="552450" h="525779">
                <a:moveTo>
                  <a:pt x="207754" y="361950"/>
                </a:moveTo>
                <a:lnTo>
                  <a:pt x="206486" y="361950"/>
                </a:lnTo>
                <a:lnTo>
                  <a:pt x="205218" y="363220"/>
                </a:lnTo>
                <a:lnTo>
                  <a:pt x="206486" y="363220"/>
                </a:lnTo>
                <a:lnTo>
                  <a:pt x="207754" y="361950"/>
                </a:lnTo>
                <a:close/>
              </a:path>
              <a:path w="552450" h="525779">
                <a:moveTo>
                  <a:pt x="222970" y="346710"/>
                </a:moveTo>
                <a:lnTo>
                  <a:pt x="167639" y="346710"/>
                </a:lnTo>
                <a:lnTo>
                  <a:pt x="156210" y="358140"/>
                </a:lnTo>
                <a:lnTo>
                  <a:pt x="211558" y="356870"/>
                </a:lnTo>
                <a:lnTo>
                  <a:pt x="215362" y="354330"/>
                </a:lnTo>
                <a:lnTo>
                  <a:pt x="222970" y="346710"/>
                </a:lnTo>
                <a:close/>
              </a:path>
              <a:path w="552450" h="525779">
                <a:moveTo>
                  <a:pt x="73346" y="495300"/>
                </a:moveTo>
                <a:lnTo>
                  <a:pt x="17779" y="495300"/>
                </a:lnTo>
                <a:lnTo>
                  <a:pt x="16510" y="496570"/>
                </a:lnTo>
                <a:lnTo>
                  <a:pt x="72078" y="496570"/>
                </a:lnTo>
                <a:lnTo>
                  <a:pt x="73346" y="495300"/>
                </a:lnTo>
                <a:close/>
              </a:path>
              <a:path w="552450" h="525779">
                <a:moveTo>
                  <a:pt x="72078" y="496570"/>
                </a:moveTo>
                <a:lnTo>
                  <a:pt x="16509" y="496570"/>
                </a:lnTo>
                <a:lnTo>
                  <a:pt x="0" y="513080"/>
                </a:lnTo>
                <a:lnTo>
                  <a:pt x="1269" y="513080"/>
                </a:lnTo>
                <a:lnTo>
                  <a:pt x="1269" y="514350"/>
                </a:lnTo>
                <a:lnTo>
                  <a:pt x="5079" y="514350"/>
                </a:lnTo>
                <a:lnTo>
                  <a:pt x="5079" y="515620"/>
                </a:lnTo>
                <a:lnTo>
                  <a:pt x="8889" y="515620"/>
                </a:lnTo>
                <a:lnTo>
                  <a:pt x="8889" y="516890"/>
                </a:lnTo>
                <a:lnTo>
                  <a:pt x="13969" y="516890"/>
                </a:lnTo>
                <a:lnTo>
                  <a:pt x="13969" y="518160"/>
                </a:lnTo>
                <a:lnTo>
                  <a:pt x="17779" y="518160"/>
                </a:lnTo>
                <a:lnTo>
                  <a:pt x="17779" y="519430"/>
                </a:lnTo>
                <a:lnTo>
                  <a:pt x="22860" y="519430"/>
                </a:lnTo>
                <a:lnTo>
                  <a:pt x="22860" y="520700"/>
                </a:lnTo>
                <a:lnTo>
                  <a:pt x="26669" y="520700"/>
                </a:lnTo>
                <a:lnTo>
                  <a:pt x="26669" y="521970"/>
                </a:lnTo>
                <a:lnTo>
                  <a:pt x="30479" y="521970"/>
                </a:lnTo>
                <a:lnTo>
                  <a:pt x="30479" y="523240"/>
                </a:lnTo>
                <a:lnTo>
                  <a:pt x="35560" y="523240"/>
                </a:lnTo>
                <a:lnTo>
                  <a:pt x="35560" y="524510"/>
                </a:lnTo>
                <a:lnTo>
                  <a:pt x="38100" y="524510"/>
                </a:lnTo>
                <a:lnTo>
                  <a:pt x="38100" y="525780"/>
                </a:lnTo>
                <a:lnTo>
                  <a:pt x="42914" y="525780"/>
                </a:lnTo>
                <a:lnTo>
                  <a:pt x="72078" y="49657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bk object 1145"/>
          <p:cNvSpPr/>
          <p:nvPr/>
        </p:nvSpPr>
        <p:spPr>
          <a:xfrm>
            <a:off x="3829050" y="6280150"/>
            <a:ext cx="553720" cy="528320"/>
          </a:xfrm>
          <a:custGeom>
            <a:avLst/>
            <a:gdLst/>
            <a:ahLst/>
            <a:cxnLst/>
            <a:rect l="l" t="t" r="r" b="b"/>
            <a:pathLst>
              <a:path w="553720" h="528320">
                <a:moveTo>
                  <a:pt x="351789" y="218440"/>
                </a:moveTo>
                <a:lnTo>
                  <a:pt x="295910" y="218440"/>
                </a:lnTo>
                <a:lnTo>
                  <a:pt x="207010" y="307339"/>
                </a:lnTo>
                <a:lnTo>
                  <a:pt x="262889" y="307339"/>
                </a:lnTo>
                <a:lnTo>
                  <a:pt x="351789" y="218440"/>
                </a:lnTo>
                <a:close/>
              </a:path>
              <a:path w="553720" h="528320">
                <a:moveTo>
                  <a:pt x="401320" y="168909"/>
                </a:moveTo>
                <a:lnTo>
                  <a:pt x="345439" y="168909"/>
                </a:lnTo>
                <a:lnTo>
                  <a:pt x="297180" y="217170"/>
                </a:lnTo>
                <a:lnTo>
                  <a:pt x="353060" y="217170"/>
                </a:lnTo>
                <a:lnTo>
                  <a:pt x="401320" y="168909"/>
                </a:lnTo>
                <a:close/>
              </a:path>
              <a:path w="553720" h="528320">
                <a:moveTo>
                  <a:pt x="407670" y="162559"/>
                </a:moveTo>
                <a:lnTo>
                  <a:pt x="351790" y="162559"/>
                </a:lnTo>
                <a:lnTo>
                  <a:pt x="346710" y="167640"/>
                </a:lnTo>
                <a:lnTo>
                  <a:pt x="402589" y="167640"/>
                </a:lnTo>
                <a:lnTo>
                  <a:pt x="407670" y="162559"/>
                </a:lnTo>
                <a:close/>
              </a:path>
              <a:path w="553720" h="528320">
                <a:moveTo>
                  <a:pt x="414020" y="156209"/>
                </a:moveTo>
                <a:lnTo>
                  <a:pt x="358140" y="156209"/>
                </a:lnTo>
                <a:lnTo>
                  <a:pt x="353060" y="161289"/>
                </a:lnTo>
                <a:lnTo>
                  <a:pt x="408939" y="161289"/>
                </a:lnTo>
                <a:lnTo>
                  <a:pt x="414020" y="156209"/>
                </a:lnTo>
                <a:close/>
              </a:path>
              <a:path w="553720" h="528320">
                <a:moveTo>
                  <a:pt x="420370" y="149860"/>
                </a:moveTo>
                <a:lnTo>
                  <a:pt x="364489" y="149860"/>
                </a:lnTo>
                <a:lnTo>
                  <a:pt x="359410" y="154939"/>
                </a:lnTo>
                <a:lnTo>
                  <a:pt x="415289" y="154939"/>
                </a:lnTo>
                <a:lnTo>
                  <a:pt x="420370" y="149860"/>
                </a:lnTo>
                <a:close/>
              </a:path>
              <a:path w="553720" h="528320">
                <a:moveTo>
                  <a:pt x="426720" y="143509"/>
                </a:moveTo>
                <a:lnTo>
                  <a:pt x="370840" y="143509"/>
                </a:lnTo>
                <a:lnTo>
                  <a:pt x="365760" y="148590"/>
                </a:lnTo>
                <a:lnTo>
                  <a:pt x="421639" y="148590"/>
                </a:lnTo>
                <a:lnTo>
                  <a:pt x="426720" y="143509"/>
                </a:lnTo>
                <a:close/>
              </a:path>
              <a:path w="553720" h="528320">
                <a:moveTo>
                  <a:pt x="433070" y="137159"/>
                </a:moveTo>
                <a:lnTo>
                  <a:pt x="377190" y="137159"/>
                </a:lnTo>
                <a:lnTo>
                  <a:pt x="372110" y="142239"/>
                </a:lnTo>
                <a:lnTo>
                  <a:pt x="427989" y="142239"/>
                </a:lnTo>
                <a:lnTo>
                  <a:pt x="433070" y="137159"/>
                </a:lnTo>
                <a:close/>
              </a:path>
              <a:path w="553720" h="528320">
                <a:moveTo>
                  <a:pt x="439420" y="130810"/>
                </a:moveTo>
                <a:lnTo>
                  <a:pt x="383539" y="130810"/>
                </a:lnTo>
                <a:lnTo>
                  <a:pt x="378460" y="135889"/>
                </a:lnTo>
                <a:lnTo>
                  <a:pt x="434339" y="135889"/>
                </a:lnTo>
                <a:lnTo>
                  <a:pt x="439420" y="130810"/>
                </a:lnTo>
                <a:close/>
              </a:path>
              <a:path w="553720" h="528320">
                <a:moveTo>
                  <a:pt x="445770" y="124459"/>
                </a:moveTo>
                <a:lnTo>
                  <a:pt x="389890" y="124459"/>
                </a:lnTo>
                <a:lnTo>
                  <a:pt x="384810" y="129540"/>
                </a:lnTo>
                <a:lnTo>
                  <a:pt x="440689" y="129540"/>
                </a:lnTo>
                <a:lnTo>
                  <a:pt x="445770" y="124459"/>
                </a:lnTo>
                <a:close/>
              </a:path>
              <a:path w="553720" h="528320">
                <a:moveTo>
                  <a:pt x="450850" y="119379"/>
                </a:moveTo>
                <a:lnTo>
                  <a:pt x="394970" y="119379"/>
                </a:lnTo>
                <a:lnTo>
                  <a:pt x="391160" y="123189"/>
                </a:lnTo>
                <a:lnTo>
                  <a:pt x="447039" y="123189"/>
                </a:lnTo>
                <a:lnTo>
                  <a:pt x="450850" y="119379"/>
                </a:lnTo>
                <a:close/>
              </a:path>
              <a:path w="553720" h="528320">
                <a:moveTo>
                  <a:pt x="452120" y="118109"/>
                </a:moveTo>
                <a:lnTo>
                  <a:pt x="396240" y="118109"/>
                </a:lnTo>
                <a:lnTo>
                  <a:pt x="394970" y="119379"/>
                </a:lnTo>
                <a:lnTo>
                  <a:pt x="450850" y="119379"/>
                </a:lnTo>
                <a:lnTo>
                  <a:pt x="452120" y="118109"/>
                </a:lnTo>
                <a:close/>
              </a:path>
              <a:path w="553720" h="528320">
                <a:moveTo>
                  <a:pt x="458470" y="111759"/>
                </a:moveTo>
                <a:lnTo>
                  <a:pt x="402590" y="111759"/>
                </a:lnTo>
                <a:lnTo>
                  <a:pt x="397510" y="116840"/>
                </a:lnTo>
                <a:lnTo>
                  <a:pt x="453389" y="116840"/>
                </a:lnTo>
                <a:lnTo>
                  <a:pt x="458470" y="111759"/>
                </a:lnTo>
                <a:close/>
              </a:path>
              <a:path w="553720" h="528320">
                <a:moveTo>
                  <a:pt x="464820" y="105409"/>
                </a:moveTo>
                <a:lnTo>
                  <a:pt x="408940" y="105409"/>
                </a:lnTo>
                <a:lnTo>
                  <a:pt x="403860" y="110490"/>
                </a:lnTo>
                <a:lnTo>
                  <a:pt x="459739" y="110490"/>
                </a:lnTo>
                <a:lnTo>
                  <a:pt x="464820" y="105409"/>
                </a:lnTo>
                <a:close/>
              </a:path>
              <a:path w="553720" h="528320">
                <a:moveTo>
                  <a:pt x="471170" y="99059"/>
                </a:moveTo>
                <a:lnTo>
                  <a:pt x="415290" y="99059"/>
                </a:lnTo>
                <a:lnTo>
                  <a:pt x="410210" y="104140"/>
                </a:lnTo>
                <a:lnTo>
                  <a:pt x="466089" y="104140"/>
                </a:lnTo>
                <a:lnTo>
                  <a:pt x="471170" y="99059"/>
                </a:lnTo>
                <a:close/>
              </a:path>
              <a:path w="553720" h="528320">
                <a:moveTo>
                  <a:pt x="477520" y="92709"/>
                </a:moveTo>
                <a:lnTo>
                  <a:pt x="421640" y="92709"/>
                </a:lnTo>
                <a:lnTo>
                  <a:pt x="416560" y="97790"/>
                </a:lnTo>
                <a:lnTo>
                  <a:pt x="472439" y="97790"/>
                </a:lnTo>
                <a:lnTo>
                  <a:pt x="477520" y="92709"/>
                </a:lnTo>
                <a:close/>
              </a:path>
              <a:path w="553720" h="528320">
                <a:moveTo>
                  <a:pt x="483870" y="86359"/>
                </a:moveTo>
                <a:lnTo>
                  <a:pt x="427990" y="86359"/>
                </a:lnTo>
                <a:lnTo>
                  <a:pt x="422910" y="91440"/>
                </a:lnTo>
                <a:lnTo>
                  <a:pt x="478789" y="91440"/>
                </a:lnTo>
                <a:lnTo>
                  <a:pt x="483870" y="86359"/>
                </a:lnTo>
                <a:close/>
              </a:path>
              <a:path w="553720" h="528320">
                <a:moveTo>
                  <a:pt x="490220" y="80009"/>
                </a:moveTo>
                <a:lnTo>
                  <a:pt x="434340" y="80009"/>
                </a:lnTo>
                <a:lnTo>
                  <a:pt x="429260" y="85090"/>
                </a:lnTo>
                <a:lnTo>
                  <a:pt x="485139" y="85090"/>
                </a:lnTo>
                <a:lnTo>
                  <a:pt x="490220" y="80009"/>
                </a:lnTo>
                <a:close/>
              </a:path>
              <a:path w="553720" h="528320">
                <a:moveTo>
                  <a:pt x="496570" y="73659"/>
                </a:moveTo>
                <a:lnTo>
                  <a:pt x="440690" y="73659"/>
                </a:lnTo>
                <a:lnTo>
                  <a:pt x="435610" y="78740"/>
                </a:lnTo>
                <a:lnTo>
                  <a:pt x="491489" y="78740"/>
                </a:lnTo>
                <a:lnTo>
                  <a:pt x="496570" y="73659"/>
                </a:lnTo>
                <a:close/>
              </a:path>
              <a:path w="553720" h="528320">
                <a:moveTo>
                  <a:pt x="502920" y="67309"/>
                </a:moveTo>
                <a:lnTo>
                  <a:pt x="447040" y="67309"/>
                </a:lnTo>
                <a:lnTo>
                  <a:pt x="441960" y="72390"/>
                </a:lnTo>
                <a:lnTo>
                  <a:pt x="497839" y="72390"/>
                </a:lnTo>
                <a:lnTo>
                  <a:pt x="502920" y="67309"/>
                </a:lnTo>
                <a:close/>
              </a:path>
              <a:path w="553720" h="528320">
                <a:moveTo>
                  <a:pt x="509270" y="60959"/>
                </a:moveTo>
                <a:lnTo>
                  <a:pt x="453390" y="60959"/>
                </a:lnTo>
                <a:lnTo>
                  <a:pt x="448310" y="66040"/>
                </a:lnTo>
                <a:lnTo>
                  <a:pt x="504189" y="66040"/>
                </a:lnTo>
                <a:lnTo>
                  <a:pt x="509270" y="60959"/>
                </a:lnTo>
                <a:close/>
              </a:path>
              <a:path w="553720" h="528320">
                <a:moveTo>
                  <a:pt x="515620" y="54609"/>
                </a:moveTo>
                <a:lnTo>
                  <a:pt x="459740" y="54609"/>
                </a:lnTo>
                <a:lnTo>
                  <a:pt x="454660" y="59690"/>
                </a:lnTo>
                <a:lnTo>
                  <a:pt x="510539" y="59690"/>
                </a:lnTo>
                <a:lnTo>
                  <a:pt x="515620" y="54609"/>
                </a:lnTo>
                <a:close/>
              </a:path>
              <a:path w="553720" h="528320">
                <a:moveTo>
                  <a:pt x="521970" y="48259"/>
                </a:moveTo>
                <a:lnTo>
                  <a:pt x="466090" y="48259"/>
                </a:lnTo>
                <a:lnTo>
                  <a:pt x="461010" y="53340"/>
                </a:lnTo>
                <a:lnTo>
                  <a:pt x="516889" y="53340"/>
                </a:lnTo>
                <a:lnTo>
                  <a:pt x="521970" y="48259"/>
                </a:lnTo>
                <a:close/>
              </a:path>
              <a:path w="553720" h="528320">
                <a:moveTo>
                  <a:pt x="528320" y="41909"/>
                </a:moveTo>
                <a:lnTo>
                  <a:pt x="472440" y="41909"/>
                </a:lnTo>
                <a:lnTo>
                  <a:pt x="467360" y="46990"/>
                </a:lnTo>
                <a:lnTo>
                  <a:pt x="523239" y="46990"/>
                </a:lnTo>
                <a:lnTo>
                  <a:pt x="528320" y="41909"/>
                </a:lnTo>
                <a:close/>
              </a:path>
              <a:path w="553720" h="528320">
                <a:moveTo>
                  <a:pt x="534670" y="35559"/>
                </a:moveTo>
                <a:lnTo>
                  <a:pt x="478790" y="35559"/>
                </a:lnTo>
                <a:lnTo>
                  <a:pt x="473710" y="40640"/>
                </a:lnTo>
                <a:lnTo>
                  <a:pt x="529589" y="40640"/>
                </a:lnTo>
                <a:lnTo>
                  <a:pt x="534670" y="35559"/>
                </a:lnTo>
                <a:close/>
              </a:path>
              <a:path w="553720" h="528320">
                <a:moveTo>
                  <a:pt x="541020" y="29209"/>
                </a:moveTo>
                <a:lnTo>
                  <a:pt x="485140" y="29209"/>
                </a:lnTo>
                <a:lnTo>
                  <a:pt x="480060" y="34290"/>
                </a:lnTo>
                <a:lnTo>
                  <a:pt x="535939" y="34290"/>
                </a:lnTo>
                <a:lnTo>
                  <a:pt x="541020" y="29209"/>
                </a:lnTo>
                <a:close/>
              </a:path>
              <a:path w="553720" h="528320">
                <a:moveTo>
                  <a:pt x="547370" y="22859"/>
                </a:moveTo>
                <a:lnTo>
                  <a:pt x="491490" y="22859"/>
                </a:lnTo>
                <a:lnTo>
                  <a:pt x="486410" y="27940"/>
                </a:lnTo>
                <a:lnTo>
                  <a:pt x="542289" y="27940"/>
                </a:lnTo>
                <a:lnTo>
                  <a:pt x="547370" y="22859"/>
                </a:lnTo>
                <a:close/>
              </a:path>
              <a:path w="553720" h="528320">
                <a:moveTo>
                  <a:pt x="553720" y="16509"/>
                </a:moveTo>
                <a:lnTo>
                  <a:pt x="497840" y="16509"/>
                </a:lnTo>
                <a:lnTo>
                  <a:pt x="492760" y="21590"/>
                </a:lnTo>
                <a:lnTo>
                  <a:pt x="548639" y="21590"/>
                </a:lnTo>
                <a:lnTo>
                  <a:pt x="553720" y="16509"/>
                </a:lnTo>
                <a:close/>
              </a:path>
              <a:path w="553720" h="528320">
                <a:moveTo>
                  <a:pt x="543559" y="10159"/>
                </a:moveTo>
                <a:lnTo>
                  <a:pt x="504190" y="10159"/>
                </a:lnTo>
                <a:lnTo>
                  <a:pt x="499110" y="15240"/>
                </a:lnTo>
                <a:lnTo>
                  <a:pt x="551180" y="15240"/>
                </a:lnTo>
                <a:lnTo>
                  <a:pt x="551180" y="12700"/>
                </a:lnTo>
                <a:lnTo>
                  <a:pt x="547370" y="12700"/>
                </a:lnTo>
                <a:lnTo>
                  <a:pt x="547370" y="11430"/>
                </a:lnTo>
                <a:lnTo>
                  <a:pt x="543559" y="11430"/>
                </a:lnTo>
                <a:lnTo>
                  <a:pt x="543559" y="10159"/>
                </a:lnTo>
                <a:close/>
              </a:path>
              <a:path w="553720" h="528320">
                <a:moveTo>
                  <a:pt x="541019" y="8890"/>
                </a:moveTo>
                <a:lnTo>
                  <a:pt x="537209" y="8890"/>
                </a:lnTo>
                <a:lnTo>
                  <a:pt x="537209" y="10159"/>
                </a:lnTo>
                <a:lnTo>
                  <a:pt x="541019" y="10159"/>
                </a:lnTo>
                <a:lnTo>
                  <a:pt x="541019" y="8890"/>
                </a:lnTo>
                <a:close/>
              </a:path>
              <a:path w="553720" h="528320">
                <a:moveTo>
                  <a:pt x="527050" y="3810"/>
                </a:moveTo>
                <a:lnTo>
                  <a:pt x="510540" y="3810"/>
                </a:lnTo>
                <a:lnTo>
                  <a:pt x="505460" y="8890"/>
                </a:lnTo>
                <a:lnTo>
                  <a:pt x="533400" y="8890"/>
                </a:lnTo>
                <a:lnTo>
                  <a:pt x="533400" y="6350"/>
                </a:lnTo>
                <a:lnTo>
                  <a:pt x="529589" y="6350"/>
                </a:lnTo>
                <a:lnTo>
                  <a:pt x="529589" y="5079"/>
                </a:lnTo>
                <a:lnTo>
                  <a:pt x="527050" y="5079"/>
                </a:lnTo>
                <a:lnTo>
                  <a:pt x="527050" y="3810"/>
                </a:lnTo>
                <a:close/>
              </a:path>
              <a:path w="553720" h="528320">
                <a:moveTo>
                  <a:pt x="523239" y="2540"/>
                </a:moveTo>
                <a:lnTo>
                  <a:pt x="520700" y="2540"/>
                </a:lnTo>
                <a:lnTo>
                  <a:pt x="520700" y="3810"/>
                </a:lnTo>
                <a:lnTo>
                  <a:pt x="523239" y="3810"/>
                </a:lnTo>
                <a:lnTo>
                  <a:pt x="523239" y="2540"/>
                </a:lnTo>
                <a:close/>
              </a:path>
              <a:path w="553720" h="528320">
                <a:moveTo>
                  <a:pt x="514350" y="0"/>
                </a:moveTo>
                <a:lnTo>
                  <a:pt x="511810" y="2540"/>
                </a:lnTo>
                <a:lnTo>
                  <a:pt x="514350" y="2540"/>
                </a:lnTo>
                <a:lnTo>
                  <a:pt x="514350" y="0"/>
                </a:lnTo>
                <a:close/>
              </a:path>
              <a:path w="553720" h="528320">
                <a:moveTo>
                  <a:pt x="262889" y="307340"/>
                </a:moveTo>
                <a:lnTo>
                  <a:pt x="207010" y="307340"/>
                </a:lnTo>
                <a:lnTo>
                  <a:pt x="185420" y="328930"/>
                </a:lnTo>
                <a:lnTo>
                  <a:pt x="241300" y="328930"/>
                </a:lnTo>
                <a:lnTo>
                  <a:pt x="262889" y="307340"/>
                </a:lnTo>
                <a:close/>
              </a:path>
              <a:path w="553720" h="528320">
                <a:moveTo>
                  <a:pt x="241300" y="328930"/>
                </a:moveTo>
                <a:lnTo>
                  <a:pt x="185420" y="328930"/>
                </a:lnTo>
                <a:lnTo>
                  <a:pt x="160020" y="354330"/>
                </a:lnTo>
                <a:lnTo>
                  <a:pt x="215900" y="354330"/>
                </a:lnTo>
                <a:lnTo>
                  <a:pt x="241300" y="328930"/>
                </a:lnTo>
                <a:close/>
              </a:path>
              <a:path w="553720" h="528320">
                <a:moveTo>
                  <a:pt x="215900" y="354330"/>
                </a:moveTo>
                <a:lnTo>
                  <a:pt x="160020" y="354330"/>
                </a:lnTo>
                <a:lnTo>
                  <a:pt x="137160" y="377189"/>
                </a:lnTo>
                <a:lnTo>
                  <a:pt x="193039" y="377189"/>
                </a:lnTo>
                <a:lnTo>
                  <a:pt x="215900" y="354330"/>
                </a:lnTo>
                <a:close/>
              </a:path>
              <a:path w="553720" h="528320">
                <a:moveTo>
                  <a:pt x="193039" y="377190"/>
                </a:moveTo>
                <a:lnTo>
                  <a:pt x="137160" y="377190"/>
                </a:lnTo>
                <a:lnTo>
                  <a:pt x="99060" y="415290"/>
                </a:lnTo>
                <a:lnTo>
                  <a:pt x="154939" y="415290"/>
                </a:lnTo>
                <a:lnTo>
                  <a:pt x="193039" y="377190"/>
                </a:lnTo>
                <a:close/>
              </a:path>
              <a:path w="553720" h="528320">
                <a:moveTo>
                  <a:pt x="154939" y="415290"/>
                </a:moveTo>
                <a:lnTo>
                  <a:pt x="99060" y="415290"/>
                </a:lnTo>
                <a:lnTo>
                  <a:pt x="86360" y="427989"/>
                </a:lnTo>
                <a:lnTo>
                  <a:pt x="142239" y="427989"/>
                </a:lnTo>
                <a:lnTo>
                  <a:pt x="154939" y="415290"/>
                </a:lnTo>
                <a:close/>
              </a:path>
              <a:path w="553720" h="528320">
                <a:moveTo>
                  <a:pt x="139700" y="430530"/>
                </a:moveTo>
                <a:lnTo>
                  <a:pt x="83820" y="430530"/>
                </a:lnTo>
                <a:lnTo>
                  <a:pt x="80010" y="434340"/>
                </a:lnTo>
                <a:lnTo>
                  <a:pt x="135889" y="434340"/>
                </a:lnTo>
                <a:lnTo>
                  <a:pt x="139700" y="430530"/>
                </a:lnTo>
                <a:close/>
              </a:path>
              <a:path w="553720" h="528320">
                <a:moveTo>
                  <a:pt x="142239" y="427990"/>
                </a:moveTo>
                <a:lnTo>
                  <a:pt x="86360" y="427990"/>
                </a:lnTo>
                <a:lnTo>
                  <a:pt x="83820" y="430529"/>
                </a:lnTo>
                <a:lnTo>
                  <a:pt x="139700" y="430529"/>
                </a:lnTo>
                <a:lnTo>
                  <a:pt x="142239" y="427990"/>
                </a:lnTo>
                <a:close/>
              </a:path>
              <a:path w="553720" h="528320">
                <a:moveTo>
                  <a:pt x="135889" y="434340"/>
                </a:moveTo>
                <a:lnTo>
                  <a:pt x="80010" y="434340"/>
                </a:lnTo>
                <a:lnTo>
                  <a:pt x="54610" y="459740"/>
                </a:lnTo>
                <a:lnTo>
                  <a:pt x="110489" y="459740"/>
                </a:lnTo>
                <a:lnTo>
                  <a:pt x="135889" y="434340"/>
                </a:lnTo>
                <a:close/>
              </a:path>
              <a:path w="553720" h="528320">
                <a:moveTo>
                  <a:pt x="110489" y="459740"/>
                </a:moveTo>
                <a:lnTo>
                  <a:pt x="54610" y="459740"/>
                </a:lnTo>
                <a:lnTo>
                  <a:pt x="41910" y="472440"/>
                </a:lnTo>
                <a:lnTo>
                  <a:pt x="97789" y="472440"/>
                </a:lnTo>
                <a:lnTo>
                  <a:pt x="110489" y="459740"/>
                </a:lnTo>
                <a:close/>
              </a:path>
              <a:path w="553720" h="528320">
                <a:moveTo>
                  <a:pt x="97789" y="472440"/>
                </a:moveTo>
                <a:lnTo>
                  <a:pt x="41910" y="472440"/>
                </a:lnTo>
                <a:lnTo>
                  <a:pt x="17779" y="496570"/>
                </a:lnTo>
                <a:lnTo>
                  <a:pt x="73660" y="496570"/>
                </a:lnTo>
                <a:lnTo>
                  <a:pt x="97789" y="472440"/>
                </a:lnTo>
                <a:close/>
              </a:path>
              <a:path w="553720" h="528320">
                <a:moveTo>
                  <a:pt x="73659" y="496570"/>
                </a:moveTo>
                <a:lnTo>
                  <a:pt x="17779" y="496570"/>
                </a:lnTo>
                <a:lnTo>
                  <a:pt x="0" y="514350"/>
                </a:lnTo>
                <a:lnTo>
                  <a:pt x="2539" y="514350"/>
                </a:lnTo>
                <a:lnTo>
                  <a:pt x="2539" y="515620"/>
                </a:lnTo>
                <a:lnTo>
                  <a:pt x="6350" y="515620"/>
                </a:lnTo>
                <a:lnTo>
                  <a:pt x="6350" y="516890"/>
                </a:lnTo>
                <a:lnTo>
                  <a:pt x="10160" y="516890"/>
                </a:lnTo>
                <a:lnTo>
                  <a:pt x="10160" y="518160"/>
                </a:lnTo>
                <a:lnTo>
                  <a:pt x="13970" y="518160"/>
                </a:lnTo>
                <a:lnTo>
                  <a:pt x="13970" y="519430"/>
                </a:lnTo>
                <a:lnTo>
                  <a:pt x="16510" y="519430"/>
                </a:lnTo>
                <a:lnTo>
                  <a:pt x="16510" y="520700"/>
                </a:lnTo>
                <a:lnTo>
                  <a:pt x="20320" y="520700"/>
                </a:lnTo>
                <a:lnTo>
                  <a:pt x="20320" y="521970"/>
                </a:lnTo>
                <a:lnTo>
                  <a:pt x="24129" y="521970"/>
                </a:lnTo>
                <a:lnTo>
                  <a:pt x="24129" y="523240"/>
                </a:lnTo>
                <a:lnTo>
                  <a:pt x="27939" y="523240"/>
                </a:lnTo>
                <a:lnTo>
                  <a:pt x="27939" y="524510"/>
                </a:lnTo>
                <a:lnTo>
                  <a:pt x="45720" y="524510"/>
                </a:lnTo>
                <a:lnTo>
                  <a:pt x="73659" y="496570"/>
                </a:lnTo>
                <a:close/>
              </a:path>
              <a:path w="553720" h="528320">
                <a:moveTo>
                  <a:pt x="45719" y="524510"/>
                </a:moveTo>
                <a:lnTo>
                  <a:pt x="30479" y="524510"/>
                </a:lnTo>
                <a:lnTo>
                  <a:pt x="30479" y="525780"/>
                </a:lnTo>
                <a:lnTo>
                  <a:pt x="34289" y="525780"/>
                </a:lnTo>
                <a:lnTo>
                  <a:pt x="34289" y="527050"/>
                </a:lnTo>
                <a:lnTo>
                  <a:pt x="36829" y="527050"/>
                </a:lnTo>
                <a:lnTo>
                  <a:pt x="36829" y="528320"/>
                </a:lnTo>
                <a:lnTo>
                  <a:pt x="41910" y="528320"/>
                </a:lnTo>
                <a:lnTo>
                  <a:pt x="45719" y="52451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bk object 1146"/>
          <p:cNvSpPr/>
          <p:nvPr/>
        </p:nvSpPr>
        <p:spPr>
          <a:xfrm>
            <a:off x="3789679" y="6269990"/>
            <a:ext cx="553720" cy="524510"/>
          </a:xfrm>
          <a:custGeom>
            <a:avLst/>
            <a:gdLst/>
            <a:ahLst/>
            <a:cxnLst/>
            <a:rect l="l" t="t" r="r" b="b"/>
            <a:pathLst>
              <a:path w="553720" h="524509">
                <a:moveTo>
                  <a:pt x="335279" y="228600"/>
                </a:moveTo>
                <a:lnTo>
                  <a:pt x="279399" y="228600"/>
                </a:lnTo>
                <a:lnTo>
                  <a:pt x="276859" y="231140"/>
                </a:lnTo>
                <a:lnTo>
                  <a:pt x="332739" y="231140"/>
                </a:lnTo>
                <a:lnTo>
                  <a:pt x="335279" y="228600"/>
                </a:lnTo>
                <a:close/>
              </a:path>
              <a:path w="553720" h="524509">
                <a:moveTo>
                  <a:pt x="384810" y="179070"/>
                </a:moveTo>
                <a:lnTo>
                  <a:pt x="328929" y="179070"/>
                </a:lnTo>
                <a:lnTo>
                  <a:pt x="280669" y="227330"/>
                </a:lnTo>
                <a:lnTo>
                  <a:pt x="336550" y="227330"/>
                </a:lnTo>
                <a:lnTo>
                  <a:pt x="384810" y="179070"/>
                </a:lnTo>
                <a:close/>
              </a:path>
              <a:path w="553720" h="524509">
                <a:moveTo>
                  <a:pt x="391160" y="172720"/>
                </a:moveTo>
                <a:lnTo>
                  <a:pt x="335279" y="172720"/>
                </a:lnTo>
                <a:lnTo>
                  <a:pt x="330199" y="177800"/>
                </a:lnTo>
                <a:lnTo>
                  <a:pt x="386079" y="177800"/>
                </a:lnTo>
                <a:lnTo>
                  <a:pt x="391160" y="172720"/>
                </a:lnTo>
                <a:close/>
              </a:path>
              <a:path w="553720" h="524509">
                <a:moveTo>
                  <a:pt x="397509" y="166370"/>
                </a:moveTo>
                <a:lnTo>
                  <a:pt x="341629" y="166370"/>
                </a:lnTo>
                <a:lnTo>
                  <a:pt x="336549" y="171450"/>
                </a:lnTo>
                <a:lnTo>
                  <a:pt x="392429" y="171450"/>
                </a:lnTo>
                <a:lnTo>
                  <a:pt x="397509" y="166370"/>
                </a:lnTo>
                <a:close/>
              </a:path>
              <a:path w="553720" h="524509">
                <a:moveTo>
                  <a:pt x="403860" y="160020"/>
                </a:moveTo>
                <a:lnTo>
                  <a:pt x="347979" y="160020"/>
                </a:lnTo>
                <a:lnTo>
                  <a:pt x="342899" y="165100"/>
                </a:lnTo>
                <a:lnTo>
                  <a:pt x="398779" y="165100"/>
                </a:lnTo>
                <a:lnTo>
                  <a:pt x="403860" y="160020"/>
                </a:lnTo>
                <a:close/>
              </a:path>
              <a:path w="553720" h="524509">
                <a:moveTo>
                  <a:pt x="410210" y="153670"/>
                </a:moveTo>
                <a:lnTo>
                  <a:pt x="354329" y="153670"/>
                </a:lnTo>
                <a:lnTo>
                  <a:pt x="349249" y="158750"/>
                </a:lnTo>
                <a:lnTo>
                  <a:pt x="405129" y="158750"/>
                </a:lnTo>
                <a:lnTo>
                  <a:pt x="410210" y="153670"/>
                </a:lnTo>
                <a:close/>
              </a:path>
              <a:path w="553720" h="524509">
                <a:moveTo>
                  <a:pt x="416560" y="147320"/>
                </a:moveTo>
                <a:lnTo>
                  <a:pt x="360679" y="147320"/>
                </a:lnTo>
                <a:lnTo>
                  <a:pt x="355599" y="152400"/>
                </a:lnTo>
                <a:lnTo>
                  <a:pt x="411479" y="152400"/>
                </a:lnTo>
                <a:lnTo>
                  <a:pt x="416560" y="147320"/>
                </a:lnTo>
                <a:close/>
              </a:path>
              <a:path w="553720" h="524509">
                <a:moveTo>
                  <a:pt x="422910" y="140970"/>
                </a:moveTo>
                <a:lnTo>
                  <a:pt x="367029" y="140970"/>
                </a:lnTo>
                <a:lnTo>
                  <a:pt x="361949" y="146050"/>
                </a:lnTo>
                <a:lnTo>
                  <a:pt x="417829" y="146050"/>
                </a:lnTo>
                <a:lnTo>
                  <a:pt x="422910" y="140970"/>
                </a:lnTo>
                <a:close/>
              </a:path>
              <a:path w="553720" h="524509">
                <a:moveTo>
                  <a:pt x="429260" y="134620"/>
                </a:moveTo>
                <a:lnTo>
                  <a:pt x="373379" y="134620"/>
                </a:lnTo>
                <a:lnTo>
                  <a:pt x="368299" y="139700"/>
                </a:lnTo>
                <a:lnTo>
                  <a:pt x="424179" y="139700"/>
                </a:lnTo>
                <a:lnTo>
                  <a:pt x="429260" y="134620"/>
                </a:lnTo>
                <a:close/>
              </a:path>
              <a:path w="553720" h="524509">
                <a:moveTo>
                  <a:pt x="435610" y="128270"/>
                </a:moveTo>
                <a:lnTo>
                  <a:pt x="379729" y="128270"/>
                </a:lnTo>
                <a:lnTo>
                  <a:pt x="374649" y="133350"/>
                </a:lnTo>
                <a:lnTo>
                  <a:pt x="430529" y="133350"/>
                </a:lnTo>
                <a:lnTo>
                  <a:pt x="435610" y="128270"/>
                </a:lnTo>
                <a:close/>
              </a:path>
              <a:path w="553720" h="524509">
                <a:moveTo>
                  <a:pt x="441960" y="121920"/>
                </a:moveTo>
                <a:lnTo>
                  <a:pt x="386079" y="121920"/>
                </a:lnTo>
                <a:lnTo>
                  <a:pt x="380999" y="127000"/>
                </a:lnTo>
                <a:lnTo>
                  <a:pt x="436879" y="127000"/>
                </a:lnTo>
                <a:lnTo>
                  <a:pt x="441960" y="121920"/>
                </a:lnTo>
                <a:close/>
              </a:path>
              <a:path w="553720" h="524509">
                <a:moveTo>
                  <a:pt x="448310" y="115570"/>
                </a:moveTo>
                <a:lnTo>
                  <a:pt x="392429" y="115570"/>
                </a:lnTo>
                <a:lnTo>
                  <a:pt x="387349" y="120650"/>
                </a:lnTo>
                <a:lnTo>
                  <a:pt x="443229" y="120650"/>
                </a:lnTo>
                <a:lnTo>
                  <a:pt x="448310" y="115570"/>
                </a:lnTo>
                <a:close/>
              </a:path>
              <a:path w="553720" h="524509">
                <a:moveTo>
                  <a:pt x="454660" y="109220"/>
                </a:moveTo>
                <a:lnTo>
                  <a:pt x="398779" y="109220"/>
                </a:lnTo>
                <a:lnTo>
                  <a:pt x="393699" y="114300"/>
                </a:lnTo>
                <a:lnTo>
                  <a:pt x="449579" y="114300"/>
                </a:lnTo>
                <a:lnTo>
                  <a:pt x="454660" y="109220"/>
                </a:lnTo>
                <a:close/>
              </a:path>
              <a:path w="553720" h="524509">
                <a:moveTo>
                  <a:pt x="461010" y="102870"/>
                </a:moveTo>
                <a:lnTo>
                  <a:pt x="405129" y="102870"/>
                </a:lnTo>
                <a:lnTo>
                  <a:pt x="400049" y="107950"/>
                </a:lnTo>
                <a:lnTo>
                  <a:pt x="455929" y="107950"/>
                </a:lnTo>
                <a:lnTo>
                  <a:pt x="461010" y="102870"/>
                </a:lnTo>
                <a:close/>
              </a:path>
              <a:path w="553720" h="524509">
                <a:moveTo>
                  <a:pt x="467360" y="96520"/>
                </a:moveTo>
                <a:lnTo>
                  <a:pt x="411479" y="96520"/>
                </a:lnTo>
                <a:lnTo>
                  <a:pt x="406399" y="101600"/>
                </a:lnTo>
                <a:lnTo>
                  <a:pt x="462279" y="101600"/>
                </a:lnTo>
                <a:lnTo>
                  <a:pt x="467360" y="96520"/>
                </a:lnTo>
                <a:close/>
              </a:path>
              <a:path w="553720" h="524509">
                <a:moveTo>
                  <a:pt x="473710" y="90170"/>
                </a:moveTo>
                <a:lnTo>
                  <a:pt x="417829" y="90170"/>
                </a:lnTo>
                <a:lnTo>
                  <a:pt x="412749" y="95250"/>
                </a:lnTo>
                <a:lnTo>
                  <a:pt x="468629" y="95250"/>
                </a:lnTo>
                <a:lnTo>
                  <a:pt x="473710" y="90170"/>
                </a:lnTo>
                <a:close/>
              </a:path>
              <a:path w="553720" h="524509">
                <a:moveTo>
                  <a:pt x="480060" y="83820"/>
                </a:moveTo>
                <a:lnTo>
                  <a:pt x="424179" y="83820"/>
                </a:lnTo>
                <a:lnTo>
                  <a:pt x="419099" y="88900"/>
                </a:lnTo>
                <a:lnTo>
                  <a:pt x="474979" y="88900"/>
                </a:lnTo>
                <a:lnTo>
                  <a:pt x="480060" y="83820"/>
                </a:lnTo>
                <a:close/>
              </a:path>
              <a:path w="553720" h="524509">
                <a:moveTo>
                  <a:pt x="486410" y="77470"/>
                </a:moveTo>
                <a:lnTo>
                  <a:pt x="430529" y="77470"/>
                </a:lnTo>
                <a:lnTo>
                  <a:pt x="425449" y="82550"/>
                </a:lnTo>
                <a:lnTo>
                  <a:pt x="481329" y="82550"/>
                </a:lnTo>
                <a:lnTo>
                  <a:pt x="486410" y="77470"/>
                </a:lnTo>
                <a:close/>
              </a:path>
              <a:path w="553720" h="524509">
                <a:moveTo>
                  <a:pt x="492760" y="71120"/>
                </a:moveTo>
                <a:lnTo>
                  <a:pt x="436879" y="71120"/>
                </a:lnTo>
                <a:lnTo>
                  <a:pt x="431799" y="76200"/>
                </a:lnTo>
                <a:lnTo>
                  <a:pt x="487679" y="76200"/>
                </a:lnTo>
                <a:lnTo>
                  <a:pt x="492760" y="71120"/>
                </a:lnTo>
                <a:close/>
              </a:path>
              <a:path w="553720" h="524509">
                <a:moveTo>
                  <a:pt x="499110" y="64770"/>
                </a:moveTo>
                <a:lnTo>
                  <a:pt x="443229" y="64770"/>
                </a:lnTo>
                <a:lnTo>
                  <a:pt x="438149" y="69850"/>
                </a:lnTo>
                <a:lnTo>
                  <a:pt x="494029" y="69850"/>
                </a:lnTo>
                <a:lnTo>
                  <a:pt x="499110" y="64770"/>
                </a:lnTo>
                <a:close/>
              </a:path>
              <a:path w="553720" h="524509">
                <a:moveTo>
                  <a:pt x="505460" y="58420"/>
                </a:moveTo>
                <a:lnTo>
                  <a:pt x="449579" y="58420"/>
                </a:lnTo>
                <a:lnTo>
                  <a:pt x="444499" y="63500"/>
                </a:lnTo>
                <a:lnTo>
                  <a:pt x="500379" y="63500"/>
                </a:lnTo>
                <a:lnTo>
                  <a:pt x="505460" y="58420"/>
                </a:lnTo>
                <a:close/>
              </a:path>
              <a:path w="553720" h="524509">
                <a:moveTo>
                  <a:pt x="511810" y="52070"/>
                </a:moveTo>
                <a:lnTo>
                  <a:pt x="455929" y="52070"/>
                </a:lnTo>
                <a:lnTo>
                  <a:pt x="450849" y="57150"/>
                </a:lnTo>
                <a:lnTo>
                  <a:pt x="506729" y="57150"/>
                </a:lnTo>
                <a:lnTo>
                  <a:pt x="511810" y="52070"/>
                </a:lnTo>
                <a:close/>
              </a:path>
              <a:path w="553720" h="524509">
                <a:moveTo>
                  <a:pt x="518160" y="45720"/>
                </a:moveTo>
                <a:lnTo>
                  <a:pt x="462279" y="45720"/>
                </a:lnTo>
                <a:lnTo>
                  <a:pt x="457199" y="50800"/>
                </a:lnTo>
                <a:lnTo>
                  <a:pt x="513079" y="50800"/>
                </a:lnTo>
                <a:lnTo>
                  <a:pt x="518160" y="45720"/>
                </a:lnTo>
                <a:close/>
              </a:path>
              <a:path w="553720" h="524509">
                <a:moveTo>
                  <a:pt x="524510" y="39370"/>
                </a:moveTo>
                <a:lnTo>
                  <a:pt x="468629" y="39370"/>
                </a:lnTo>
                <a:lnTo>
                  <a:pt x="463549" y="44450"/>
                </a:lnTo>
                <a:lnTo>
                  <a:pt x="519429" y="44450"/>
                </a:lnTo>
                <a:lnTo>
                  <a:pt x="524510" y="39370"/>
                </a:lnTo>
                <a:close/>
              </a:path>
              <a:path w="553720" h="524509">
                <a:moveTo>
                  <a:pt x="530860" y="33020"/>
                </a:moveTo>
                <a:lnTo>
                  <a:pt x="474979" y="33020"/>
                </a:lnTo>
                <a:lnTo>
                  <a:pt x="469899" y="38100"/>
                </a:lnTo>
                <a:lnTo>
                  <a:pt x="525779" y="38100"/>
                </a:lnTo>
                <a:lnTo>
                  <a:pt x="530860" y="33020"/>
                </a:lnTo>
                <a:close/>
              </a:path>
              <a:path w="553720" h="524509">
                <a:moveTo>
                  <a:pt x="537210" y="26670"/>
                </a:moveTo>
                <a:lnTo>
                  <a:pt x="481329" y="26670"/>
                </a:lnTo>
                <a:lnTo>
                  <a:pt x="476249" y="31750"/>
                </a:lnTo>
                <a:lnTo>
                  <a:pt x="532129" y="31750"/>
                </a:lnTo>
                <a:lnTo>
                  <a:pt x="537210" y="26670"/>
                </a:lnTo>
                <a:close/>
              </a:path>
              <a:path w="553720" h="524509">
                <a:moveTo>
                  <a:pt x="543560" y="20320"/>
                </a:moveTo>
                <a:lnTo>
                  <a:pt x="487679" y="20320"/>
                </a:lnTo>
                <a:lnTo>
                  <a:pt x="482599" y="25400"/>
                </a:lnTo>
                <a:lnTo>
                  <a:pt x="538479" y="25400"/>
                </a:lnTo>
                <a:lnTo>
                  <a:pt x="543560" y="20320"/>
                </a:lnTo>
                <a:close/>
              </a:path>
              <a:path w="553720" h="524509">
                <a:moveTo>
                  <a:pt x="549910" y="13970"/>
                </a:moveTo>
                <a:lnTo>
                  <a:pt x="494029" y="13970"/>
                </a:lnTo>
                <a:lnTo>
                  <a:pt x="488949" y="19050"/>
                </a:lnTo>
                <a:lnTo>
                  <a:pt x="544829" y="19050"/>
                </a:lnTo>
                <a:lnTo>
                  <a:pt x="549910" y="13970"/>
                </a:lnTo>
                <a:close/>
              </a:path>
              <a:path w="553720" h="524509">
                <a:moveTo>
                  <a:pt x="544829" y="7620"/>
                </a:moveTo>
                <a:lnTo>
                  <a:pt x="500379" y="7620"/>
                </a:lnTo>
                <a:lnTo>
                  <a:pt x="495299" y="12700"/>
                </a:lnTo>
                <a:lnTo>
                  <a:pt x="551179" y="12700"/>
                </a:lnTo>
                <a:lnTo>
                  <a:pt x="553719" y="10160"/>
                </a:lnTo>
                <a:lnTo>
                  <a:pt x="549909" y="10160"/>
                </a:lnTo>
                <a:lnTo>
                  <a:pt x="549909" y="8890"/>
                </a:lnTo>
                <a:lnTo>
                  <a:pt x="544829" y="8890"/>
                </a:lnTo>
                <a:lnTo>
                  <a:pt x="544829" y="7620"/>
                </a:lnTo>
                <a:close/>
              </a:path>
              <a:path w="553720" h="524509">
                <a:moveTo>
                  <a:pt x="541019" y="6350"/>
                </a:moveTo>
                <a:lnTo>
                  <a:pt x="535939" y="6350"/>
                </a:lnTo>
                <a:lnTo>
                  <a:pt x="535939" y="7620"/>
                </a:lnTo>
                <a:lnTo>
                  <a:pt x="541019" y="7620"/>
                </a:lnTo>
                <a:lnTo>
                  <a:pt x="541019" y="6350"/>
                </a:lnTo>
                <a:close/>
              </a:path>
              <a:path w="553720" h="524509">
                <a:moveTo>
                  <a:pt x="523239" y="1270"/>
                </a:moveTo>
                <a:lnTo>
                  <a:pt x="506729" y="1270"/>
                </a:lnTo>
                <a:lnTo>
                  <a:pt x="501649" y="6350"/>
                </a:lnTo>
                <a:lnTo>
                  <a:pt x="532129" y="6350"/>
                </a:lnTo>
                <a:lnTo>
                  <a:pt x="532129" y="3810"/>
                </a:lnTo>
                <a:lnTo>
                  <a:pt x="527049" y="3810"/>
                </a:lnTo>
                <a:lnTo>
                  <a:pt x="527049" y="2540"/>
                </a:lnTo>
                <a:lnTo>
                  <a:pt x="523239" y="2540"/>
                </a:lnTo>
                <a:lnTo>
                  <a:pt x="523239" y="1270"/>
                </a:lnTo>
                <a:close/>
              </a:path>
              <a:path w="553720" h="524509">
                <a:moveTo>
                  <a:pt x="518159" y="0"/>
                </a:moveTo>
                <a:lnTo>
                  <a:pt x="515619" y="0"/>
                </a:lnTo>
                <a:lnTo>
                  <a:pt x="515619" y="1270"/>
                </a:lnTo>
                <a:lnTo>
                  <a:pt x="518159" y="1270"/>
                </a:lnTo>
                <a:lnTo>
                  <a:pt x="518159" y="0"/>
                </a:lnTo>
                <a:close/>
              </a:path>
              <a:path w="553720" h="524509">
                <a:moveTo>
                  <a:pt x="332739" y="231140"/>
                </a:moveTo>
                <a:lnTo>
                  <a:pt x="276859" y="231140"/>
                </a:lnTo>
                <a:lnTo>
                  <a:pt x="137159" y="370840"/>
                </a:lnTo>
                <a:lnTo>
                  <a:pt x="193039" y="370840"/>
                </a:lnTo>
                <a:lnTo>
                  <a:pt x="332739" y="231140"/>
                </a:lnTo>
                <a:close/>
              </a:path>
              <a:path w="553720" h="524509">
                <a:moveTo>
                  <a:pt x="193039" y="370840"/>
                </a:moveTo>
                <a:lnTo>
                  <a:pt x="137159" y="370840"/>
                </a:lnTo>
                <a:lnTo>
                  <a:pt x="107950" y="400050"/>
                </a:lnTo>
                <a:lnTo>
                  <a:pt x="163829" y="400050"/>
                </a:lnTo>
                <a:lnTo>
                  <a:pt x="193039" y="370840"/>
                </a:lnTo>
                <a:close/>
              </a:path>
              <a:path w="553720" h="524509">
                <a:moveTo>
                  <a:pt x="163829" y="400050"/>
                </a:moveTo>
                <a:lnTo>
                  <a:pt x="107949" y="400050"/>
                </a:lnTo>
                <a:lnTo>
                  <a:pt x="69849" y="438150"/>
                </a:lnTo>
                <a:lnTo>
                  <a:pt x="125729" y="438150"/>
                </a:lnTo>
                <a:lnTo>
                  <a:pt x="163829" y="400050"/>
                </a:lnTo>
                <a:close/>
              </a:path>
              <a:path w="553720" h="524509">
                <a:moveTo>
                  <a:pt x="125729" y="438150"/>
                </a:moveTo>
                <a:lnTo>
                  <a:pt x="69849" y="438150"/>
                </a:lnTo>
                <a:lnTo>
                  <a:pt x="63500" y="444500"/>
                </a:lnTo>
                <a:lnTo>
                  <a:pt x="119379" y="444500"/>
                </a:lnTo>
                <a:lnTo>
                  <a:pt x="125729" y="438150"/>
                </a:lnTo>
                <a:close/>
              </a:path>
              <a:path w="553720" h="524509">
                <a:moveTo>
                  <a:pt x="119379" y="444500"/>
                </a:moveTo>
                <a:lnTo>
                  <a:pt x="63499" y="444500"/>
                </a:lnTo>
                <a:lnTo>
                  <a:pt x="57149" y="450850"/>
                </a:lnTo>
                <a:lnTo>
                  <a:pt x="113029" y="450850"/>
                </a:lnTo>
                <a:lnTo>
                  <a:pt x="119379" y="444500"/>
                </a:lnTo>
                <a:close/>
              </a:path>
              <a:path w="553720" h="524509">
                <a:moveTo>
                  <a:pt x="107949" y="455930"/>
                </a:moveTo>
                <a:lnTo>
                  <a:pt x="52069" y="455930"/>
                </a:lnTo>
                <a:lnTo>
                  <a:pt x="38100" y="469900"/>
                </a:lnTo>
                <a:lnTo>
                  <a:pt x="93979" y="469900"/>
                </a:lnTo>
                <a:lnTo>
                  <a:pt x="107949" y="455930"/>
                </a:lnTo>
                <a:close/>
              </a:path>
              <a:path w="553720" h="524509">
                <a:moveTo>
                  <a:pt x="113029" y="450850"/>
                </a:moveTo>
                <a:lnTo>
                  <a:pt x="57149" y="450850"/>
                </a:lnTo>
                <a:lnTo>
                  <a:pt x="52069" y="455930"/>
                </a:lnTo>
                <a:lnTo>
                  <a:pt x="107950" y="455930"/>
                </a:lnTo>
                <a:lnTo>
                  <a:pt x="113029" y="450850"/>
                </a:lnTo>
                <a:close/>
              </a:path>
              <a:path w="553720" h="524509">
                <a:moveTo>
                  <a:pt x="93979" y="469900"/>
                </a:moveTo>
                <a:lnTo>
                  <a:pt x="38099" y="469900"/>
                </a:lnTo>
                <a:lnTo>
                  <a:pt x="31750" y="476250"/>
                </a:lnTo>
                <a:lnTo>
                  <a:pt x="87629" y="476250"/>
                </a:lnTo>
                <a:lnTo>
                  <a:pt x="93979" y="469900"/>
                </a:lnTo>
                <a:close/>
              </a:path>
              <a:path w="553720" h="524509">
                <a:moveTo>
                  <a:pt x="87629" y="476250"/>
                </a:moveTo>
                <a:lnTo>
                  <a:pt x="31749" y="476250"/>
                </a:lnTo>
                <a:lnTo>
                  <a:pt x="25400" y="482600"/>
                </a:lnTo>
                <a:lnTo>
                  <a:pt x="81279" y="482600"/>
                </a:lnTo>
                <a:lnTo>
                  <a:pt x="87629" y="476250"/>
                </a:lnTo>
                <a:close/>
              </a:path>
              <a:path w="553720" h="524509">
                <a:moveTo>
                  <a:pt x="81279" y="482600"/>
                </a:moveTo>
                <a:lnTo>
                  <a:pt x="25399" y="482600"/>
                </a:lnTo>
                <a:lnTo>
                  <a:pt x="11429" y="496570"/>
                </a:lnTo>
                <a:lnTo>
                  <a:pt x="67309" y="496570"/>
                </a:lnTo>
                <a:lnTo>
                  <a:pt x="81279" y="482600"/>
                </a:lnTo>
                <a:close/>
              </a:path>
              <a:path w="553720" h="524509">
                <a:moveTo>
                  <a:pt x="67309" y="496570"/>
                </a:moveTo>
                <a:lnTo>
                  <a:pt x="11429" y="496570"/>
                </a:lnTo>
                <a:lnTo>
                  <a:pt x="0" y="508000"/>
                </a:lnTo>
                <a:lnTo>
                  <a:pt x="1269" y="508000"/>
                </a:lnTo>
                <a:lnTo>
                  <a:pt x="1269" y="509270"/>
                </a:lnTo>
                <a:lnTo>
                  <a:pt x="5079" y="509270"/>
                </a:lnTo>
                <a:lnTo>
                  <a:pt x="5079" y="510540"/>
                </a:lnTo>
                <a:lnTo>
                  <a:pt x="7619" y="510540"/>
                </a:lnTo>
                <a:lnTo>
                  <a:pt x="7619" y="511810"/>
                </a:lnTo>
                <a:lnTo>
                  <a:pt x="11429" y="511810"/>
                </a:lnTo>
                <a:lnTo>
                  <a:pt x="11429" y="513080"/>
                </a:lnTo>
                <a:lnTo>
                  <a:pt x="13969" y="513080"/>
                </a:lnTo>
                <a:lnTo>
                  <a:pt x="13969" y="514350"/>
                </a:lnTo>
                <a:lnTo>
                  <a:pt x="16509" y="514350"/>
                </a:lnTo>
                <a:lnTo>
                  <a:pt x="16509" y="515620"/>
                </a:lnTo>
                <a:lnTo>
                  <a:pt x="20319" y="515620"/>
                </a:lnTo>
                <a:lnTo>
                  <a:pt x="20319" y="516890"/>
                </a:lnTo>
                <a:lnTo>
                  <a:pt x="22859" y="516890"/>
                </a:lnTo>
                <a:lnTo>
                  <a:pt x="22859" y="518160"/>
                </a:lnTo>
                <a:lnTo>
                  <a:pt x="26669" y="518160"/>
                </a:lnTo>
                <a:lnTo>
                  <a:pt x="26669" y="519430"/>
                </a:lnTo>
                <a:lnTo>
                  <a:pt x="29209" y="519430"/>
                </a:lnTo>
                <a:lnTo>
                  <a:pt x="29209" y="520700"/>
                </a:lnTo>
                <a:lnTo>
                  <a:pt x="31749" y="520700"/>
                </a:lnTo>
                <a:lnTo>
                  <a:pt x="31749" y="521970"/>
                </a:lnTo>
                <a:lnTo>
                  <a:pt x="34289" y="521970"/>
                </a:lnTo>
                <a:lnTo>
                  <a:pt x="34289" y="523240"/>
                </a:lnTo>
                <a:lnTo>
                  <a:pt x="39369" y="523240"/>
                </a:lnTo>
                <a:lnTo>
                  <a:pt x="39369" y="524510"/>
                </a:lnTo>
                <a:lnTo>
                  <a:pt x="67309" y="49657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bk object 1147"/>
          <p:cNvSpPr/>
          <p:nvPr/>
        </p:nvSpPr>
        <p:spPr>
          <a:xfrm>
            <a:off x="3752850" y="6258559"/>
            <a:ext cx="544830" cy="519430"/>
          </a:xfrm>
          <a:custGeom>
            <a:avLst/>
            <a:gdLst/>
            <a:ahLst/>
            <a:cxnLst/>
            <a:rect l="l" t="t" r="r" b="b"/>
            <a:pathLst>
              <a:path w="544829" h="519429">
                <a:moveTo>
                  <a:pt x="316230" y="240029"/>
                </a:moveTo>
                <a:lnTo>
                  <a:pt x="260350" y="240029"/>
                </a:lnTo>
                <a:lnTo>
                  <a:pt x="181610" y="318769"/>
                </a:lnTo>
                <a:lnTo>
                  <a:pt x="237490" y="318769"/>
                </a:lnTo>
                <a:lnTo>
                  <a:pt x="316230" y="240029"/>
                </a:lnTo>
                <a:close/>
              </a:path>
              <a:path w="544829" h="519429">
                <a:moveTo>
                  <a:pt x="365760" y="190499"/>
                </a:moveTo>
                <a:lnTo>
                  <a:pt x="309880" y="190499"/>
                </a:lnTo>
                <a:lnTo>
                  <a:pt x="261620" y="238759"/>
                </a:lnTo>
                <a:lnTo>
                  <a:pt x="317500" y="238759"/>
                </a:lnTo>
                <a:lnTo>
                  <a:pt x="365760" y="190499"/>
                </a:lnTo>
                <a:close/>
              </a:path>
              <a:path w="544829" h="519429">
                <a:moveTo>
                  <a:pt x="372110" y="184149"/>
                </a:moveTo>
                <a:lnTo>
                  <a:pt x="316230" y="184149"/>
                </a:lnTo>
                <a:lnTo>
                  <a:pt x="311150" y="189229"/>
                </a:lnTo>
                <a:lnTo>
                  <a:pt x="367030" y="189229"/>
                </a:lnTo>
                <a:lnTo>
                  <a:pt x="372110" y="184149"/>
                </a:lnTo>
                <a:close/>
              </a:path>
              <a:path w="544829" h="519429">
                <a:moveTo>
                  <a:pt x="378460" y="177799"/>
                </a:moveTo>
                <a:lnTo>
                  <a:pt x="322580" y="177799"/>
                </a:lnTo>
                <a:lnTo>
                  <a:pt x="317500" y="182879"/>
                </a:lnTo>
                <a:lnTo>
                  <a:pt x="373380" y="182879"/>
                </a:lnTo>
                <a:lnTo>
                  <a:pt x="378460" y="177799"/>
                </a:lnTo>
                <a:close/>
              </a:path>
              <a:path w="544829" h="519429">
                <a:moveTo>
                  <a:pt x="384810" y="171449"/>
                </a:moveTo>
                <a:lnTo>
                  <a:pt x="328930" y="171449"/>
                </a:lnTo>
                <a:lnTo>
                  <a:pt x="323850" y="176529"/>
                </a:lnTo>
                <a:lnTo>
                  <a:pt x="379730" y="176529"/>
                </a:lnTo>
                <a:lnTo>
                  <a:pt x="384810" y="171449"/>
                </a:lnTo>
                <a:close/>
              </a:path>
              <a:path w="544829" h="519429">
                <a:moveTo>
                  <a:pt x="391160" y="165099"/>
                </a:moveTo>
                <a:lnTo>
                  <a:pt x="335280" y="165099"/>
                </a:lnTo>
                <a:lnTo>
                  <a:pt x="330200" y="170179"/>
                </a:lnTo>
                <a:lnTo>
                  <a:pt x="386080" y="170179"/>
                </a:lnTo>
                <a:lnTo>
                  <a:pt x="391160" y="165099"/>
                </a:lnTo>
                <a:close/>
              </a:path>
              <a:path w="544829" h="519429">
                <a:moveTo>
                  <a:pt x="397510" y="158749"/>
                </a:moveTo>
                <a:lnTo>
                  <a:pt x="341630" y="158749"/>
                </a:lnTo>
                <a:lnTo>
                  <a:pt x="336550" y="163829"/>
                </a:lnTo>
                <a:lnTo>
                  <a:pt x="392430" y="163829"/>
                </a:lnTo>
                <a:lnTo>
                  <a:pt x="397510" y="158749"/>
                </a:lnTo>
                <a:close/>
              </a:path>
              <a:path w="544829" h="519429">
                <a:moveTo>
                  <a:pt x="403860" y="152399"/>
                </a:moveTo>
                <a:lnTo>
                  <a:pt x="347980" y="152399"/>
                </a:lnTo>
                <a:lnTo>
                  <a:pt x="342900" y="157479"/>
                </a:lnTo>
                <a:lnTo>
                  <a:pt x="398780" y="157479"/>
                </a:lnTo>
                <a:lnTo>
                  <a:pt x="403860" y="152399"/>
                </a:lnTo>
                <a:close/>
              </a:path>
              <a:path w="544829" h="519429">
                <a:moveTo>
                  <a:pt x="410210" y="146049"/>
                </a:moveTo>
                <a:lnTo>
                  <a:pt x="354330" y="146049"/>
                </a:lnTo>
                <a:lnTo>
                  <a:pt x="349250" y="151129"/>
                </a:lnTo>
                <a:lnTo>
                  <a:pt x="405130" y="151129"/>
                </a:lnTo>
                <a:lnTo>
                  <a:pt x="410210" y="146049"/>
                </a:lnTo>
                <a:close/>
              </a:path>
              <a:path w="544829" h="519429">
                <a:moveTo>
                  <a:pt x="416560" y="139699"/>
                </a:moveTo>
                <a:lnTo>
                  <a:pt x="360680" y="139699"/>
                </a:lnTo>
                <a:lnTo>
                  <a:pt x="355600" y="144779"/>
                </a:lnTo>
                <a:lnTo>
                  <a:pt x="411480" y="144779"/>
                </a:lnTo>
                <a:lnTo>
                  <a:pt x="416560" y="139699"/>
                </a:lnTo>
                <a:close/>
              </a:path>
              <a:path w="544829" h="519429">
                <a:moveTo>
                  <a:pt x="422910" y="133349"/>
                </a:moveTo>
                <a:lnTo>
                  <a:pt x="367030" y="133349"/>
                </a:lnTo>
                <a:lnTo>
                  <a:pt x="361950" y="138429"/>
                </a:lnTo>
                <a:lnTo>
                  <a:pt x="417830" y="138429"/>
                </a:lnTo>
                <a:lnTo>
                  <a:pt x="422910" y="133349"/>
                </a:lnTo>
                <a:close/>
              </a:path>
              <a:path w="544829" h="519429">
                <a:moveTo>
                  <a:pt x="429260" y="126999"/>
                </a:moveTo>
                <a:lnTo>
                  <a:pt x="373380" y="126999"/>
                </a:lnTo>
                <a:lnTo>
                  <a:pt x="368300" y="132079"/>
                </a:lnTo>
                <a:lnTo>
                  <a:pt x="424180" y="132079"/>
                </a:lnTo>
                <a:lnTo>
                  <a:pt x="429260" y="126999"/>
                </a:lnTo>
                <a:close/>
              </a:path>
              <a:path w="544829" h="519429">
                <a:moveTo>
                  <a:pt x="435610" y="120649"/>
                </a:moveTo>
                <a:lnTo>
                  <a:pt x="379730" y="120649"/>
                </a:lnTo>
                <a:lnTo>
                  <a:pt x="374650" y="125729"/>
                </a:lnTo>
                <a:lnTo>
                  <a:pt x="430530" y="125729"/>
                </a:lnTo>
                <a:lnTo>
                  <a:pt x="435610" y="120649"/>
                </a:lnTo>
                <a:close/>
              </a:path>
              <a:path w="544829" h="519429">
                <a:moveTo>
                  <a:pt x="441960" y="114299"/>
                </a:moveTo>
                <a:lnTo>
                  <a:pt x="386080" y="114299"/>
                </a:lnTo>
                <a:lnTo>
                  <a:pt x="381000" y="119379"/>
                </a:lnTo>
                <a:lnTo>
                  <a:pt x="436880" y="119379"/>
                </a:lnTo>
                <a:lnTo>
                  <a:pt x="441960" y="114299"/>
                </a:lnTo>
                <a:close/>
              </a:path>
              <a:path w="544829" h="519429">
                <a:moveTo>
                  <a:pt x="448310" y="107949"/>
                </a:moveTo>
                <a:lnTo>
                  <a:pt x="392430" y="107949"/>
                </a:lnTo>
                <a:lnTo>
                  <a:pt x="387350" y="113029"/>
                </a:lnTo>
                <a:lnTo>
                  <a:pt x="443230" y="113029"/>
                </a:lnTo>
                <a:lnTo>
                  <a:pt x="448310" y="107949"/>
                </a:lnTo>
                <a:close/>
              </a:path>
              <a:path w="544829" h="519429">
                <a:moveTo>
                  <a:pt x="454660" y="101599"/>
                </a:moveTo>
                <a:lnTo>
                  <a:pt x="398780" y="101599"/>
                </a:lnTo>
                <a:lnTo>
                  <a:pt x="393700" y="106679"/>
                </a:lnTo>
                <a:lnTo>
                  <a:pt x="449580" y="106679"/>
                </a:lnTo>
                <a:lnTo>
                  <a:pt x="454660" y="101599"/>
                </a:lnTo>
                <a:close/>
              </a:path>
              <a:path w="544829" h="519429">
                <a:moveTo>
                  <a:pt x="461010" y="95249"/>
                </a:moveTo>
                <a:lnTo>
                  <a:pt x="405130" y="95249"/>
                </a:lnTo>
                <a:lnTo>
                  <a:pt x="400050" y="100329"/>
                </a:lnTo>
                <a:lnTo>
                  <a:pt x="455930" y="100329"/>
                </a:lnTo>
                <a:lnTo>
                  <a:pt x="461010" y="95249"/>
                </a:lnTo>
                <a:close/>
              </a:path>
              <a:path w="544829" h="519429">
                <a:moveTo>
                  <a:pt x="467360" y="88899"/>
                </a:moveTo>
                <a:lnTo>
                  <a:pt x="411480" y="88899"/>
                </a:lnTo>
                <a:lnTo>
                  <a:pt x="406400" y="93979"/>
                </a:lnTo>
                <a:lnTo>
                  <a:pt x="462280" y="93979"/>
                </a:lnTo>
                <a:lnTo>
                  <a:pt x="467360" y="88899"/>
                </a:lnTo>
                <a:close/>
              </a:path>
              <a:path w="544829" h="519429">
                <a:moveTo>
                  <a:pt x="473710" y="82549"/>
                </a:moveTo>
                <a:lnTo>
                  <a:pt x="417830" y="82549"/>
                </a:lnTo>
                <a:lnTo>
                  <a:pt x="412750" y="87629"/>
                </a:lnTo>
                <a:lnTo>
                  <a:pt x="468630" y="87629"/>
                </a:lnTo>
                <a:lnTo>
                  <a:pt x="473710" y="82549"/>
                </a:lnTo>
                <a:close/>
              </a:path>
              <a:path w="544829" h="519429">
                <a:moveTo>
                  <a:pt x="480060" y="76199"/>
                </a:moveTo>
                <a:lnTo>
                  <a:pt x="424180" y="76199"/>
                </a:lnTo>
                <a:lnTo>
                  <a:pt x="419100" y="81279"/>
                </a:lnTo>
                <a:lnTo>
                  <a:pt x="474980" y="81279"/>
                </a:lnTo>
                <a:lnTo>
                  <a:pt x="480060" y="76199"/>
                </a:lnTo>
                <a:close/>
              </a:path>
              <a:path w="544829" h="519429">
                <a:moveTo>
                  <a:pt x="486410" y="69849"/>
                </a:moveTo>
                <a:lnTo>
                  <a:pt x="430530" y="69849"/>
                </a:lnTo>
                <a:lnTo>
                  <a:pt x="425450" y="74929"/>
                </a:lnTo>
                <a:lnTo>
                  <a:pt x="481330" y="74929"/>
                </a:lnTo>
                <a:lnTo>
                  <a:pt x="486410" y="69849"/>
                </a:lnTo>
                <a:close/>
              </a:path>
              <a:path w="544829" h="519429">
                <a:moveTo>
                  <a:pt x="492760" y="63499"/>
                </a:moveTo>
                <a:lnTo>
                  <a:pt x="436880" y="63499"/>
                </a:lnTo>
                <a:lnTo>
                  <a:pt x="431800" y="68579"/>
                </a:lnTo>
                <a:lnTo>
                  <a:pt x="487680" y="68579"/>
                </a:lnTo>
                <a:lnTo>
                  <a:pt x="492760" y="63499"/>
                </a:lnTo>
                <a:close/>
              </a:path>
              <a:path w="544829" h="519429">
                <a:moveTo>
                  <a:pt x="499110" y="57149"/>
                </a:moveTo>
                <a:lnTo>
                  <a:pt x="443230" y="57149"/>
                </a:lnTo>
                <a:lnTo>
                  <a:pt x="438150" y="62229"/>
                </a:lnTo>
                <a:lnTo>
                  <a:pt x="494030" y="62229"/>
                </a:lnTo>
                <a:lnTo>
                  <a:pt x="499110" y="57149"/>
                </a:lnTo>
                <a:close/>
              </a:path>
              <a:path w="544829" h="519429">
                <a:moveTo>
                  <a:pt x="505460" y="50799"/>
                </a:moveTo>
                <a:lnTo>
                  <a:pt x="449580" y="50799"/>
                </a:lnTo>
                <a:lnTo>
                  <a:pt x="444500" y="55879"/>
                </a:lnTo>
                <a:lnTo>
                  <a:pt x="500380" y="55879"/>
                </a:lnTo>
                <a:lnTo>
                  <a:pt x="505460" y="50799"/>
                </a:lnTo>
                <a:close/>
              </a:path>
              <a:path w="544829" h="519429">
                <a:moveTo>
                  <a:pt x="511810" y="44449"/>
                </a:moveTo>
                <a:lnTo>
                  <a:pt x="455930" y="44449"/>
                </a:lnTo>
                <a:lnTo>
                  <a:pt x="450850" y="49529"/>
                </a:lnTo>
                <a:lnTo>
                  <a:pt x="506730" y="49529"/>
                </a:lnTo>
                <a:lnTo>
                  <a:pt x="511810" y="44449"/>
                </a:lnTo>
                <a:close/>
              </a:path>
              <a:path w="544829" h="519429">
                <a:moveTo>
                  <a:pt x="518160" y="38099"/>
                </a:moveTo>
                <a:lnTo>
                  <a:pt x="462280" y="38099"/>
                </a:lnTo>
                <a:lnTo>
                  <a:pt x="457200" y="43179"/>
                </a:lnTo>
                <a:lnTo>
                  <a:pt x="513080" y="43179"/>
                </a:lnTo>
                <a:lnTo>
                  <a:pt x="518160" y="38099"/>
                </a:lnTo>
                <a:close/>
              </a:path>
              <a:path w="544829" h="519429">
                <a:moveTo>
                  <a:pt x="524510" y="31749"/>
                </a:moveTo>
                <a:lnTo>
                  <a:pt x="468630" y="31749"/>
                </a:lnTo>
                <a:lnTo>
                  <a:pt x="463550" y="36829"/>
                </a:lnTo>
                <a:lnTo>
                  <a:pt x="519430" y="36829"/>
                </a:lnTo>
                <a:lnTo>
                  <a:pt x="524510" y="31749"/>
                </a:lnTo>
                <a:close/>
              </a:path>
              <a:path w="544829" h="519429">
                <a:moveTo>
                  <a:pt x="530860" y="25399"/>
                </a:moveTo>
                <a:lnTo>
                  <a:pt x="474980" y="25399"/>
                </a:lnTo>
                <a:lnTo>
                  <a:pt x="469900" y="30479"/>
                </a:lnTo>
                <a:lnTo>
                  <a:pt x="525780" y="30479"/>
                </a:lnTo>
                <a:lnTo>
                  <a:pt x="530860" y="25399"/>
                </a:lnTo>
                <a:close/>
              </a:path>
              <a:path w="544829" h="519429">
                <a:moveTo>
                  <a:pt x="537210" y="19049"/>
                </a:moveTo>
                <a:lnTo>
                  <a:pt x="481330" y="19049"/>
                </a:lnTo>
                <a:lnTo>
                  <a:pt x="476250" y="24129"/>
                </a:lnTo>
                <a:lnTo>
                  <a:pt x="532130" y="24129"/>
                </a:lnTo>
                <a:lnTo>
                  <a:pt x="537210" y="19049"/>
                </a:lnTo>
                <a:close/>
              </a:path>
              <a:path w="544829" h="519429">
                <a:moveTo>
                  <a:pt x="543560" y="12699"/>
                </a:moveTo>
                <a:lnTo>
                  <a:pt x="487680" y="12699"/>
                </a:lnTo>
                <a:lnTo>
                  <a:pt x="482600" y="17779"/>
                </a:lnTo>
                <a:lnTo>
                  <a:pt x="538480" y="17779"/>
                </a:lnTo>
                <a:lnTo>
                  <a:pt x="543560" y="12699"/>
                </a:lnTo>
                <a:close/>
              </a:path>
              <a:path w="544829" h="519429">
                <a:moveTo>
                  <a:pt x="532130" y="6349"/>
                </a:moveTo>
                <a:lnTo>
                  <a:pt x="494030" y="6349"/>
                </a:lnTo>
                <a:lnTo>
                  <a:pt x="488950" y="11429"/>
                </a:lnTo>
                <a:lnTo>
                  <a:pt x="544830" y="11429"/>
                </a:lnTo>
                <a:lnTo>
                  <a:pt x="544830" y="8890"/>
                </a:lnTo>
                <a:lnTo>
                  <a:pt x="538480" y="8890"/>
                </a:lnTo>
                <a:lnTo>
                  <a:pt x="538480" y="7619"/>
                </a:lnTo>
                <a:lnTo>
                  <a:pt x="532130" y="7619"/>
                </a:lnTo>
                <a:lnTo>
                  <a:pt x="532130" y="6349"/>
                </a:lnTo>
                <a:close/>
              </a:path>
              <a:path w="544829" h="519429">
                <a:moveTo>
                  <a:pt x="527050" y="5079"/>
                </a:moveTo>
                <a:lnTo>
                  <a:pt x="520700" y="5079"/>
                </a:lnTo>
                <a:lnTo>
                  <a:pt x="520700" y="6349"/>
                </a:lnTo>
                <a:lnTo>
                  <a:pt x="527050" y="6349"/>
                </a:lnTo>
                <a:lnTo>
                  <a:pt x="527050" y="5079"/>
                </a:lnTo>
                <a:close/>
              </a:path>
              <a:path w="544829" h="519429">
                <a:moveTo>
                  <a:pt x="505460" y="0"/>
                </a:moveTo>
                <a:lnTo>
                  <a:pt x="500380" y="0"/>
                </a:lnTo>
                <a:lnTo>
                  <a:pt x="495300" y="5079"/>
                </a:lnTo>
                <a:lnTo>
                  <a:pt x="514350" y="5079"/>
                </a:lnTo>
                <a:lnTo>
                  <a:pt x="514350" y="2540"/>
                </a:lnTo>
                <a:lnTo>
                  <a:pt x="509270" y="2540"/>
                </a:lnTo>
                <a:lnTo>
                  <a:pt x="509270" y="1269"/>
                </a:lnTo>
                <a:lnTo>
                  <a:pt x="505460" y="1269"/>
                </a:lnTo>
                <a:lnTo>
                  <a:pt x="505460" y="0"/>
                </a:lnTo>
                <a:close/>
              </a:path>
              <a:path w="544829" h="519429">
                <a:moveTo>
                  <a:pt x="237490" y="318769"/>
                </a:moveTo>
                <a:lnTo>
                  <a:pt x="181610" y="318769"/>
                </a:lnTo>
                <a:lnTo>
                  <a:pt x="162560" y="337819"/>
                </a:lnTo>
                <a:lnTo>
                  <a:pt x="218440" y="337819"/>
                </a:lnTo>
                <a:lnTo>
                  <a:pt x="237490" y="318769"/>
                </a:lnTo>
                <a:close/>
              </a:path>
              <a:path w="544829" h="519429">
                <a:moveTo>
                  <a:pt x="218440" y="337819"/>
                </a:moveTo>
                <a:lnTo>
                  <a:pt x="162560" y="337819"/>
                </a:lnTo>
                <a:lnTo>
                  <a:pt x="149860" y="350519"/>
                </a:lnTo>
                <a:lnTo>
                  <a:pt x="205740" y="350519"/>
                </a:lnTo>
                <a:lnTo>
                  <a:pt x="218440" y="337819"/>
                </a:lnTo>
                <a:close/>
              </a:path>
              <a:path w="544829" h="519429">
                <a:moveTo>
                  <a:pt x="205740" y="350520"/>
                </a:moveTo>
                <a:lnTo>
                  <a:pt x="149860" y="350520"/>
                </a:lnTo>
                <a:lnTo>
                  <a:pt x="124460" y="375919"/>
                </a:lnTo>
                <a:lnTo>
                  <a:pt x="180340" y="375919"/>
                </a:lnTo>
                <a:lnTo>
                  <a:pt x="205740" y="350520"/>
                </a:lnTo>
                <a:close/>
              </a:path>
              <a:path w="544829" h="519429">
                <a:moveTo>
                  <a:pt x="39370" y="461009"/>
                </a:moveTo>
                <a:lnTo>
                  <a:pt x="38100" y="462279"/>
                </a:lnTo>
                <a:lnTo>
                  <a:pt x="93980" y="462279"/>
                </a:lnTo>
                <a:lnTo>
                  <a:pt x="95250" y="461136"/>
                </a:lnTo>
                <a:lnTo>
                  <a:pt x="39370" y="461009"/>
                </a:lnTo>
                <a:close/>
              </a:path>
              <a:path w="544829" h="519429">
                <a:moveTo>
                  <a:pt x="96520" y="459866"/>
                </a:moveTo>
                <a:lnTo>
                  <a:pt x="40513" y="459866"/>
                </a:lnTo>
                <a:lnTo>
                  <a:pt x="39370" y="461009"/>
                </a:lnTo>
                <a:lnTo>
                  <a:pt x="95250" y="461136"/>
                </a:lnTo>
                <a:lnTo>
                  <a:pt x="96520" y="459866"/>
                </a:lnTo>
                <a:close/>
              </a:path>
              <a:path w="544829" h="519429">
                <a:moveTo>
                  <a:pt x="40640" y="459739"/>
                </a:moveTo>
                <a:close/>
              </a:path>
              <a:path w="544829" h="519429">
                <a:moveTo>
                  <a:pt x="97674" y="458596"/>
                </a:moveTo>
                <a:lnTo>
                  <a:pt x="41910" y="458596"/>
                </a:lnTo>
                <a:lnTo>
                  <a:pt x="40766" y="459740"/>
                </a:lnTo>
                <a:lnTo>
                  <a:pt x="96520" y="459866"/>
                </a:lnTo>
                <a:lnTo>
                  <a:pt x="97674" y="458596"/>
                </a:lnTo>
                <a:close/>
              </a:path>
              <a:path w="544829" h="519429">
                <a:moveTo>
                  <a:pt x="104140" y="452119"/>
                </a:moveTo>
                <a:lnTo>
                  <a:pt x="48260" y="452246"/>
                </a:lnTo>
                <a:lnTo>
                  <a:pt x="41910" y="458596"/>
                </a:lnTo>
                <a:lnTo>
                  <a:pt x="97790" y="458469"/>
                </a:lnTo>
                <a:lnTo>
                  <a:pt x="102870" y="453516"/>
                </a:lnTo>
                <a:lnTo>
                  <a:pt x="104140" y="452119"/>
                </a:lnTo>
                <a:close/>
              </a:path>
              <a:path w="544829" h="519429">
                <a:moveTo>
                  <a:pt x="97917" y="458469"/>
                </a:moveTo>
                <a:lnTo>
                  <a:pt x="97674" y="458596"/>
                </a:lnTo>
                <a:lnTo>
                  <a:pt x="97917" y="458469"/>
                </a:lnTo>
                <a:close/>
              </a:path>
              <a:path w="544829" h="519429">
                <a:moveTo>
                  <a:pt x="106680" y="449706"/>
                </a:moveTo>
                <a:lnTo>
                  <a:pt x="50800" y="449706"/>
                </a:lnTo>
                <a:lnTo>
                  <a:pt x="49530" y="450849"/>
                </a:lnTo>
                <a:lnTo>
                  <a:pt x="48260" y="452119"/>
                </a:lnTo>
                <a:lnTo>
                  <a:pt x="104140" y="452119"/>
                </a:lnTo>
                <a:lnTo>
                  <a:pt x="105410" y="450849"/>
                </a:lnTo>
                <a:lnTo>
                  <a:pt x="106680" y="449706"/>
                </a:lnTo>
                <a:close/>
              </a:path>
              <a:path w="544829" h="519429">
                <a:moveTo>
                  <a:pt x="109220" y="447166"/>
                </a:moveTo>
                <a:lnTo>
                  <a:pt x="53340" y="447166"/>
                </a:lnTo>
                <a:lnTo>
                  <a:pt x="52070" y="448436"/>
                </a:lnTo>
                <a:lnTo>
                  <a:pt x="50800" y="449579"/>
                </a:lnTo>
                <a:lnTo>
                  <a:pt x="106680" y="449706"/>
                </a:lnTo>
                <a:lnTo>
                  <a:pt x="109220" y="447166"/>
                </a:lnTo>
                <a:close/>
              </a:path>
              <a:path w="544829" h="519429">
                <a:moveTo>
                  <a:pt x="110490" y="445769"/>
                </a:moveTo>
                <a:lnTo>
                  <a:pt x="54610" y="445896"/>
                </a:lnTo>
                <a:lnTo>
                  <a:pt x="53340" y="447039"/>
                </a:lnTo>
                <a:lnTo>
                  <a:pt x="109220" y="447166"/>
                </a:lnTo>
                <a:lnTo>
                  <a:pt x="110490" y="445769"/>
                </a:lnTo>
                <a:close/>
              </a:path>
              <a:path w="544829" h="519429">
                <a:moveTo>
                  <a:pt x="54737" y="445769"/>
                </a:moveTo>
                <a:lnTo>
                  <a:pt x="54483" y="445896"/>
                </a:lnTo>
                <a:lnTo>
                  <a:pt x="54737" y="445769"/>
                </a:lnTo>
                <a:close/>
              </a:path>
              <a:path w="544829" h="519429">
                <a:moveTo>
                  <a:pt x="111633" y="444626"/>
                </a:moveTo>
                <a:lnTo>
                  <a:pt x="55880" y="444626"/>
                </a:lnTo>
                <a:lnTo>
                  <a:pt x="54737" y="445769"/>
                </a:lnTo>
                <a:lnTo>
                  <a:pt x="110490" y="445769"/>
                </a:lnTo>
                <a:lnTo>
                  <a:pt x="111633" y="444626"/>
                </a:lnTo>
                <a:close/>
              </a:path>
              <a:path w="544829" h="519429">
                <a:moveTo>
                  <a:pt x="113030" y="443356"/>
                </a:moveTo>
                <a:lnTo>
                  <a:pt x="57150" y="443356"/>
                </a:lnTo>
                <a:lnTo>
                  <a:pt x="55880" y="444626"/>
                </a:lnTo>
                <a:lnTo>
                  <a:pt x="111760" y="444499"/>
                </a:lnTo>
                <a:lnTo>
                  <a:pt x="113030" y="443356"/>
                </a:lnTo>
                <a:close/>
              </a:path>
              <a:path w="544829" h="519429">
                <a:moveTo>
                  <a:pt x="111887" y="444499"/>
                </a:moveTo>
                <a:lnTo>
                  <a:pt x="111633" y="444626"/>
                </a:lnTo>
                <a:lnTo>
                  <a:pt x="111887" y="444499"/>
                </a:lnTo>
                <a:close/>
              </a:path>
              <a:path w="544829" h="519429">
                <a:moveTo>
                  <a:pt x="118110" y="438149"/>
                </a:moveTo>
                <a:lnTo>
                  <a:pt x="62230" y="438276"/>
                </a:lnTo>
                <a:lnTo>
                  <a:pt x="59690" y="440816"/>
                </a:lnTo>
                <a:lnTo>
                  <a:pt x="57150" y="443229"/>
                </a:lnTo>
                <a:lnTo>
                  <a:pt x="113030" y="443356"/>
                </a:lnTo>
                <a:lnTo>
                  <a:pt x="116840" y="439546"/>
                </a:lnTo>
                <a:lnTo>
                  <a:pt x="118110" y="438149"/>
                </a:lnTo>
                <a:close/>
              </a:path>
              <a:path w="544829" h="519429">
                <a:moveTo>
                  <a:pt x="120650" y="435736"/>
                </a:moveTo>
                <a:lnTo>
                  <a:pt x="64770" y="435736"/>
                </a:lnTo>
                <a:lnTo>
                  <a:pt x="62230" y="438276"/>
                </a:lnTo>
                <a:lnTo>
                  <a:pt x="118110" y="438149"/>
                </a:lnTo>
                <a:lnTo>
                  <a:pt x="119380" y="437006"/>
                </a:lnTo>
                <a:lnTo>
                  <a:pt x="120650" y="435736"/>
                </a:lnTo>
                <a:close/>
              </a:path>
              <a:path w="544829" h="519429">
                <a:moveTo>
                  <a:pt x="66040" y="434339"/>
                </a:moveTo>
                <a:lnTo>
                  <a:pt x="64770" y="435609"/>
                </a:lnTo>
                <a:lnTo>
                  <a:pt x="120650" y="435736"/>
                </a:lnTo>
                <a:lnTo>
                  <a:pt x="121920" y="434466"/>
                </a:lnTo>
                <a:lnTo>
                  <a:pt x="66040" y="434339"/>
                </a:lnTo>
                <a:close/>
              </a:path>
              <a:path w="544829" h="519429">
                <a:moveTo>
                  <a:pt x="123190" y="433069"/>
                </a:moveTo>
                <a:lnTo>
                  <a:pt x="67310" y="433196"/>
                </a:lnTo>
                <a:lnTo>
                  <a:pt x="66040" y="434339"/>
                </a:lnTo>
                <a:lnTo>
                  <a:pt x="121920" y="434339"/>
                </a:lnTo>
                <a:lnTo>
                  <a:pt x="123190" y="433069"/>
                </a:lnTo>
                <a:close/>
              </a:path>
              <a:path w="544829" h="519429">
                <a:moveTo>
                  <a:pt x="124460" y="431799"/>
                </a:moveTo>
                <a:lnTo>
                  <a:pt x="68580" y="431926"/>
                </a:lnTo>
                <a:lnTo>
                  <a:pt x="67310" y="433196"/>
                </a:lnTo>
                <a:lnTo>
                  <a:pt x="123190" y="433069"/>
                </a:lnTo>
                <a:lnTo>
                  <a:pt x="124460" y="431799"/>
                </a:lnTo>
                <a:close/>
              </a:path>
              <a:path w="544829" h="519429">
                <a:moveTo>
                  <a:pt x="125730" y="430529"/>
                </a:moveTo>
                <a:lnTo>
                  <a:pt x="69850" y="430656"/>
                </a:lnTo>
                <a:lnTo>
                  <a:pt x="68580" y="431799"/>
                </a:lnTo>
                <a:lnTo>
                  <a:pt x="124460" y="431799"/>
                </a:lnTo>
                <a:lnTo>
                  <a:pt x="125730" y="430529"/>
                </a:lnTo>
                <a:close/>
              </a:path>
              <a:path w="544829" h="519429">
                <a:moveTo>
                  <a:pt x="126873" y="429386"/>
                </a:moveTo>
                <a:lnTo>
                  <a:pt x="71120" y="429386"/>
                </a:lnTo>
                <a:lnTo>
                  <a:pt x="69850" y="430529"/>
                </a:lnTo>
                <a:lnTo>
                  <a:pt x="125730" y="430529"/>
                </a:lnTo>
                <a:lnTo>
                  <a:pt x="126873" y="429386"/>
                </a:lnTo>
                <a:close/>
              </a:path>
              <a:path w="544829" h="519429">
                <a:moveTo>
                  <a:pt x="130810" y="425449"/>
                </a:moveTo>
                <a:lnTo>
                  <a:pt x="74930" y="425576"/>
                </a:lnTo>
                <a:lnTo>
                  <a:pt x="71120" y="429386"/>
                </a:lnTo>
                <a:lnTo>
                  <a:pt x="127000" y="429259"/>
                </a:lnTo>
                <a:lnTo>
                  <a:pt x="129540" y="426846"/>
                </a:lnTo>
                <a:lnTo>
                  <a:pt x="130810" y="425449"/>
                </a:lnTo>
                <a:close/>
              </a:path>
              <a:path w="544829" h="519429">
                <a:moveTo>
                  <a:pt x="127127" y="429259"/>
                </a:moveTo>
                <a:lnTo>
                  <a:pt x="126873" y="429386"/>
                </a:lnTo>
                <a:lnTo>
                  <a:pt x="127127" y="429259"/>
                </a:lnTo>
                <a:close/>
              </a:path>
              <a:path w="544829" h="519429">
                <a:moveTo>
                  <a:pt x="134620" y="421766"/>
                </a:moveTo>
                <a:lnTo>
                  <a:pt x="78740" y="421766"/>
                </a:lnTo>
                <a:lnTo>
                  <a:pt x="74930" y="425576"/>
                </a:lnTo>
                <a:lnTo>
                  <a:pt x="130810" y="425449"/>
                </a:lnTo>
                <a:lnTo>
                  <a:pt x="133350" y="423036"/>
                </a:lnTo>
                <a:lnTo>
                  <a:pt x="134620" y="421766"/>
                </a:lnTo>
                <a:close/>
              </a:path>
              <a:path w="544829" h="519429">
                <a:moveTo>
                  <a:pt x="135890" y="420369"/>
                </a:moveTo>
                <a:lnTo>
                  <a:pt x="80010" y="420496"/>
                </a:lnTo>
                <a:lnTo>
                  <a:pt x="78740" y="421766"/>
                </a:lnTo>
                <a:lnTo>
                  <a:pt x="134620" y="421639"/>
                </a:lnTo>
                <a:lnTo>
                  <a:pt x="135890" y="420369"/>
                </a:lnTo>
                <a:close/>
              </a:path>
              <a:path w="544829" h="519429">
                <a:moveTo>
                  <a:pt x="137160" y="419099"/>
                </a:moveTo>
                <a:lnTo>
                  <a:pt x="81280" y="419226"/>
                </a:lnTo>
                <a:lnTo>
                  <a:pt x="80010" y="420496"/>
                </a:lnTo>
                <a:lnTo>
                  <a:pt x="135890" y="420369"/>
                </a:lnTo>
                <a:lnTo>
                  <a:pt x="137160" y="419099"/>
                </a:lnTo>
                <a:close/>
              </a:path>
              <a:path w="544829" h="519429">
                <a:moveTo>
                  <a:pt x="142240" y="414019"/>
                </a:moveTo>
                <a:lnTo>
                  <a:pt x="86360" y="414146"/>
                </a:lnTo>
                <a:lnTo>
                  <a:pt x="82550" y="417829"/>
                </a:lnTo>
                <a:lnTo>
                  <a:pt x="81280" y="419226"/>
                </a:lnTo>
                <a:lnTo>
                  <a:pt x="137160" y="419099"/>
                </a:lnTo>
                <a:lnTo>
                  <a:pt x="142240" y="414019"/>
                </a:lnTo>
                <a:close/>
              </a:path>
              <a:path w="544829" h="519429">
                <a:moveTo>
                  <a:pt x="116840" y="411543"/>
                </a:moveTo>
                <a:lnTo>
                  <a:pt x="88900" y="411606"/>
                </a:lnTo>
                <a:lnTo>
                  <a:pt x="87630" y="412749"/>
                </a:lnTo>
                <a:lnTo>
                  <a:pt x="86360" y="414146"/>
                </a:lnTo>
                <a:lnTo>
                  <a:pt x="142240" y="414019"/>
                </a:lnTo>
                <a:lnTo>
                  <a:pt x="144653" y="411606"/>
                </a:lnTo>
                <a:lnTo>
                  <a:pt x="116840" y="411543"/>
                </a:lnTo>
                <a:close/>
              </a:path>
              <a:path w="544829" h="519429">
                <a:moveTo>
                  <a:pt x="144907" y="411479"/>
                </a:moveTo>
                <a:close/>
              </a:path>
              <a:path w="544829" h="519429">
                <a:moveTo>
                  <a:pt x="91440" y="408939"/>
                </a:moveTo>
                <a:lnTo>
                  <a:pt x="90170" y="410336"/>
                </a:lnTo>
                <a:lnTo>
                  <a:pt x="88900" y="411479"/>
                </a:lnTo>
                <a:lnTo>
                  <a:pt x="116840" y="411543"/>
                </a:lnTo>
                <a:lnTo>
                  <a:pt x="144780" y="411479"/>
                </a:lnTo>
                <a:lnTo>
                  <a:pt x="147320" y="409066"/>
                </a:lnTo>
                <a:lnTo>
                  <a:pt x="91440" y="408939"/>
                </a:lnTo>
                <a:close/>
              </a:path>
              <a:path w="544829" h="519429">
                <a:moveTo>
                  <a:pt x="93980" y="406399"/>
                </a:moveTo>
                <a:lnTo>
                  <a:pt x="91440" y="408939"/>
                </a:lnTo>
                <a:lnTo>
                  <a:pt x="147320" y="409066"/>
                </a:lnTo>
                <a:lnTo>
                  <a:pt x="149860" y="406526"/>
                </a:lnTo>
                <a:lnTo>
                  <a:pt x="93980" y="406399"/>
                </a:lnTo>
                <a:close/>
              </a:path>
              <a:path w="544829" h="519429">
                <a:moveTo>
                  <a:pt x="97790" y="402589"/>
                </a:moveTo>
                <a:lnTo>
                  <a:pt x="96520" y="403986"/>
                </a:lnTo>
                <a:lnTo>
                  <a:pt x="95250" y="405256"/>
                </a:lnTo>
                <a:lnTo>
                  <a:pt x="93980" y="406399"/>
                </a:lnTo>
                <a:lnTo>
                  <a:pt x="149860" y="406399"/>
                </a:lnTo>
                <a:lnTo>
                  <a:pt x="151130" y="405256"/>
                </a:lnTo>
                <a:lnTo>
                  <a:pt x="153670" y="402716"/>
                </a:lnTo>
                <a:lnTo>
                  <a:pt x="97790" y="402589"/>
                </a:lnTo>
                <a:close/>
              </a:path>
              <a:path w="544829" h="519429">
                <a:moveTo>
                  <a:pt x="157480" y="398906"/>
                </a:moveTo>
                <a:lnTo>
                  <a:pt x="101600" y="398906"/>
                </a:lnTo>
                <a:lnTo>
                  <a:pt x="100330" y="400049"/>
                </a:lnTo>
                <a:lnTo>
                  <a:pt x="97790" y="402589"/>
                </a:lnTo>
                <a:lnTo>
                  <a:pt x="153670" y="402716"/>
                </a:lnTo>
                <a:lnTo>
                  <a:pt x="156210" y="400049"/>
                </a:lnTo>
                <a:lnTo>
                  <a:pt x="157480" y="398906"/>
                </a:lnTo>
                <a:close/>
              </a:path>
              <a:path w="544829" h="519429">
                <a:moveTo>
                  <a:pt x="162560" y="393699"/>
                </a:moveTo>
                <a:lnTo>
                  <a:pt x="106680" y="393826"/>
                </a:lnTo>
                <a:lnTo>
                  <a:pt x="104140" y="396239"/>
                </a:lnTo>
                <a:lnTo>
                  <a:pt x="101600" y="398779"/>
                </a:lnTo>
                <a:lnTo>
                  <a:pt x="157480" y="398906"/>
                </a:lnTo>
                <a:lnTo>
                  <a:pt x="160020" y="396239"/>
                </a:lnTo>
                <a:lnTo>
                  <a:pt x="162560" y="393699"/>
                </a:lnTo>
                <a:close/>
              </a:path>
              <a:path w="544829" h="519429">
                <a:moveTo>
                  <a:pt x="166243" y="390016"/>
                </a:moveTo>
                <a:lnTo>
                  <a:pt x="110363" y="390016"/>
                </a:lnTo>
                <a:lnTo>
                  <a:pt x="106680" y="393699"/>
                </a:lnTo>
                <a:lnTo>
                  <a:pt x="162560" y="393699"/>
                </a:lnTo>
                <a:lnTo>
                  <a:pt x="166243" y="390016"/>
                </a:lnTo>
                <a:close/>
              </a:path>
              <a:path w="544829" h="519429">
                <a:moveTo>
                  <a:pt x="110617" y="389889"/>
                </a:moveTo>
                <a:lnTo>
                  <a:pt x="110363" y="390016"/>
                </a:lnTo>
                <a:lnTo>
                  <a:pt x="110617" y="389889"/>
                </a:lnTo>
                <a:close/>
              </a:path>
              <a:path w="544829" h="519429">
                <a:moveTo>
                  <a:pt x="173990" y="382396"/>
                </a:moveTo>
                <a:lnTo>
                  <a:pt x="118110" y="382396"/>
                </a:lnTo>
                <a:lnTo>
                  <a:pt x="110617" y="389889"/>
                </a:lnTo>
                <a:lnTo>
                  <a:pt x="166370" y="389889"/>
                </a:lnTo>
                <a:lnTo>
                  <a:pt x="173990" y="382396"/>
                </a:lnTo>
                <a:close/>
              </a:path>
              <a:path w="544829" h="519429">
                <a:moveTo>
                  <a:pt x="180340" y="376046"/>
                </a:moveTo>
                <a:lnTo>
                  <a:pt x="124460" y="376046"/>
                </a:lnTo>
                <a:lnTo>
                  <a:pt x="118110" y="382396"/>
                </a:lnTo>
                <a:lnTo>
                  <a:pt x="173990" y="382269"/>
                </a:lnTo>
                <a:lnTo>
                  <a:pt x="177800" y="378586"/>
                </a:lnTo>
                <a:lnTo>
                  <a:pt x="180340" y="376046"/>
                </a:lnTo>
                <a:close/>
              </a:path>
              <a:path w="544829" h="519429">
                <a:moveTo>
                  <a:pt x="93980" y="462279"/>
                </a:moveTo>
                <a:lnTo>
                  <a:pt x="38100" y="462279"/>
                </a:lnTo>
                <a:lnTo>
                  <a:pt x="19050" y="481329"/>
                </a:lnTo>
                <a:lnTo>
                  <a:pt x="74930" y="481329"/>
                </a:lnTo>
                <a:lnTo>
                  <a:pt x="93980" y="462279"/>
                </a:lnTo>
                <a:close/>
              </a:path>
              <a:path w="544829" h="519429">
                <a:moveTo>
                  <a:pt x="74930" y="481329"/>
                </a:moveTo>
                <a:lnTo>
                  <a:pt x="19050" y="481329"/>
                </a:lnTo>
                <a:lnTo>
                  <a:pt x="0" y="500380"/>
                </a:lnTo>
                <a:lnTo>
                  <a:pt x="1270" y="500380"/>
                </a:lnTo>
                <a:lnTo>
                  <a:pt x="1270" y="501649"/>
                </a:lnTo>
                <a:lnTo>
                  <a:pt x="3810" y="501649"/>
                </a:lnTo>
                <a:lnTo>
                  <a:pt x="3810" y="502919"/>
                </a:lnTo>
                <a:lnTo>
                  <a:pt x="6350" y="502919"/>
                </a:lnTo>
                <a:lnTo>
                  <a:pt x="6350" y="504189"/>
                </a:lnTo>
                <a:lnTo>
                  <a:pt x="8890" y="504189"/>
                </a:lnTo>
                <a:lnTo>
                  <a:pt x="8890" y="505459"/>
                </a:lnTo>
                <a:lnTo>
                  <a:pt x="11430" y="505459"/>
                </a:lnTo>
                <a:lnTo>
                  <a:pt x="11430" y="506729"/>
                </a:lnTo>
                <a:lnTo>
                  <a:pt x="13970" y="506729"/>
                </a:lnTo>
                <a:lnTo>
                  <a:pt x="13970" y="507999"/>
                </a:lnTo>
                <a:lnTo>
                  <a:pt x="15240" y="507999"/>
                </a:lnTo>
                <a:lnTo>
                  <a:pt x="15240" y="509269"/>
                </a:lnTo>
                <a:lnTo>
                  <a:pt x="17780" y="509269"/>
                </a:lnTo>
                <a:lnTo>
                  <a:pt x="17780" y="510539"/>
                </a:lnTo>
                <a:lnTo>
                  <a:pt x="20320" y="510539"/>
                </a:lnTo>
                <a:lnTo>
                  <a:pt x="20320" y="511809"/>
                </a:lnTo>
                <a:lnTo>
                  <a:pt x="22860" y="511809"/>
                </a:lnTo>
                <a:lnTo>
                  <a:pt x="22860" y="513080"/>
                </a:lnTo>
                <a:lnTo>
                  <a:pt x="25400" y="513080"/>
                </a:lnTo>
                <a:lnTo>
                  <a:pt x="25400" y="514349"/>
                </a:lnTo>
                <a:lnTo>
                  <a:pt x="27940" y="514349"/>
                </a:lnTo>
                <a:lnTo>
                  <a:pt x="27940" y="515619"/>
                </a:lnTo>
                <a:lnTo>
                  <a:pt x="30480" y="515619"/>
                </a:lnTo>
                <a:lnTo>
                  <a:pt x="30480" y="516889"/>
                </a:lnTo>
                <a:lnTo>
                  <a:pt x="31750" y="516889"/>
                </a:lnTo>
                <a:lnTo>
                  <a:pt x="31750" y="518159"/>
                </a:lnTo>
                <a:lnTo>
                  <a:pt x="35560" y="518159"/>
                </a:lnTo>
                <a:lnTo>
                  <a:pt x="35560" y="519429"/>
                </a:lnTo>
                <a:lnTo>
                  <a:pt x="36830" y="519429"/>
                </a:lnTo>
                <a:lnTo>
                  <a:pt x="74930" y="48132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bk object 1148"/>
          <p:cNvSpPr/>
          <p:nvPr/>
        </p:nvSpPr>
        <p:spPr>
          <a:xfrm>
            <a:off x="3718738" y="6250940"/>
            <a:ext cx="534670" cy="508000"/>
          </a:xfrm>
          <a:custGeom>
            <a:avLst/>
            <a:gdLst/>
            <a:ahLst/>
            <a:cxnLst/>
            <a:rect l="l" t="t" r="r" b="b"/>
            <a:pathLst>
              <a:path w="534670" h="508000">
                <a:moveTo>
                  <a:pt x="294462" y="247650"/>
                </a:moveTo>
                <a:lnTo>
                  <a:pt x="239136" y="247650"/>
                </a:lnTo>
                <a:lnTo>
                  <a:pt x="236591" y="250190"/>
                </a:lnTo>
                <a:lnTo>
                  <a:pt x="291922" y="250190"/>
                </a:lnTo>
                <a:lnTo>
                  <a:pt x="294462" y="247650"/>
                </a:lnTo>
                <a:close/>
              </a:path>
              <a:path w="534670" h="508000">
                <a:moveTo>
                  <a:pt x="331292" y="210820"/>
                </a:moveTo>
                <a:lnTo>
                  <a:pt x="276024" y="210820"/>
                </a:lnTo>
                <a:lnTo>
                  <a:pt x="240408" y="246380"/>
                </a:lnTo>
                <a:lnTo>
                  <a:pt x="295732" y="246380"/>
                </a:lnTo>
                <a:lnTo>
                  <a:pt x="331292" y="210820"/>
                </a:lnTo>
                <a:close/>
              </a:path>
              <a:path w="534670" h="508000">
                <a:moveTo>
                  <a:pt x="343992" y="198120"/>
                </a:moveTo>
                <a:lnTo>
                  <a:pt x="288744" y="198120"/>
                </a:lnTo>
                <a:lnTo>
                  <a:pt x="276024" y="210820"/>
                </a:lnTo>
                <a:lnTo>
                  <a:pt x="331292" y="210820"/>
                </a:lnTo>
                <a:lnTo>
                  <a:pt x="343992" y="198120"/>
                </a:lnTo>
                <a:close/>
              </a:path>
              <a:path w="534670" h="508000">
                <a:moveTo>
                  <a:pt x="350342" y="191770"/>
                </a:moveTo>
                <a:lnTo>
                  <a:pt x="295104" y="191770"/>
                </a:lnTo>
                <a:lnTo>
                  <a:pt x="290016" y="196850"/>
                </a:lnTo>
                <a:lnTo>
                  <a:pt x="345262" y="196850"/>
                </a:lnTo>
                <a:lnTo>
                  <a:pt x="350342" y="191770"/>
                </a:lnTo>
                <a:close/>
              </a:path>
              <a:path w="534670" h="508000">
                <a:moveTo>
                  <a:pt x="356692" y="185420"/>
                </a:moveTo>
                <a:lnTo>
                  <a:pt x="301464" y="185420"/>
                </a:lnTo>
                <a:lnTo>
                  <a:pt x="296376" y="190500"/>
                </a:lnTo>
                <a:lnTo>
                  <a:pt x="351612" y="190500"/>
                </a:lnTo>
                <a:lnTo>
                  <a:pt x="356692" y="185420"/>
                </a:lnTo>
                <a:close/>
              </a:path>
              <a:path w="534670" h="508000">
                <a:moveTo>
                  <a:pt x="363042" y="179070"/>
                </a:moveTo>
                <a:lnTo>
                  <a:pt x="307824" y="179070"/>
                </a:lnTo>
                <a:lnTo>
                  <a:pt x="302736" y="184150"/>
                </a:lnTo>
                <a:lnTo>
                  <a:pt x="357962" y="184150"/>
                </a:lnTo>
                <a:lnTo>
                  <a:pt x="363042" y="179070"/>
                </a:lnTo>
                <a:close/>
              </a:path>
              <a:path w="534670" h="508000">
                <a:moveTo>
                  <a:pt x="369392" y="172720"/>
                </a:moveTo>
                <a:lnTo>
                  <a:pt x="314184" y="172720"/>
                </a:lnTo>
                <a:lnTo>
                  <a:pt x="309096" y="177800"/>
                </a:lnTo>
                <a:lnTo>
                  <a:pt x="364312" y="177800"/>
                </a:lnTo>
                <a:lnTo>
                  <a:pt x="369392" y="172720"/>
                </a:lnTo>
                <a:close/>
              </a:path>
              <a:path w="534670" h="508000">
                <a:moveTo>
                  <a:pt x="375742" y="166370"/>
                </a:moveTo>
                <a:lnTo>
                  <a:pt x="320544" y="166370"/>
                </a:lnTo>
                <a:lnTo>
                  <a:pt x="315456" y="171450"/>
                </a:lnTo>
                <a:lnTo>
                  <a:pt x="370662" y="171450"/>
                </a:lnTo>
                <a:lnTo>
                  <a:pt x="375742" y="166370"/>
                </a:lnTo>
                <a:close/>
              </a:path>
              <a:path w="534670" h="508000">
                <a:moveTo>
                  <a:pt x="378282" y="163830"/>
                </a:moveTo>
                <a:lnTo>
                  <a:pt x="323088" y="163830"/>
                </a:lnTo>
                <a:lnTo>
                  <a:pt x="321816" y="165100"/>
                </a:lnTo>
                <a:lnTo>
                  <a:pt x="377012" y="165100"/>
                </a:lnTo>
                <a:lnTo>
                  <a:pt x="378282" y="163830"/>
                </a:lnTo>
                <a:close/>
              </a:path>
              <a:path w="534670" h="508000">
                <a:moveTo>
                  <a:pt x="382092" y="160020"/>
                </a:moveTo>
                <a:lnTo>
                  <a:pt x="326904" y="160020"/>
                </a:lnTo>
                <a:lnTo>
                  <a:pt x="323088" y="163830"/>
                </a:lnTo>
                <a:lnTo>
                  <a:pt x="378282" y="163830"/>
                </a:lnTo>
                <a:lnTo>
                  <a:pt x="382092" y="160020"/>
                </a:lnTo>
                <a:close/>
              </a:path>
              <a:path w="534670" h="508000">
                <a:moveTo>
                  <a:pt x="388442" y="153670"/>
                </a:moveTo>
                <a:lnTo>
                  <a:pt x="333264" y="153670"/>
                </a:lnTo>
                <a:lnTo>
                  <a:pt x="328176" y="158750"/>
                </a:lnTo>
                <a:lnTo>
                  <a:pt x="383362" y="158750"/>
                </a:lnTo>
                <a:lnTo>
                  <a:pt x="388442" y="153670"/>
                </a:lnTo>
                <a:close/>
              </a:path>
              <a:path w="534670" h="508000">
                <a:moveTo>
                  <a:pt x="394792" y="147320"/>
                </a:moveTo>
                <a:lnTo>
                  <a:pt x="339624" y="147320"/>
                </a:lnTo>
                <a:lnTo>
                  <a:pt x="334536" y="152400"/>
                </a:lnTo>
                <a:lnTo>
                  <a:pt x="389712" y="152400"/>
                </a:lnTo>
                <a:lnTo>
                  <a:pt x="394792" y="147320"/>
                </a:lnTo>
                <a:close/>
              </a:path>
              <a:path w="534670" h="508000">
                <a:moveTo>
                  <a:pt x="401142" y="140970"/>
                </a:moveTo>
                <a:lnTo>
                  <a:pt x="345984" y="140970"/>
                </a:lnTo>
                <a:lnTo>
                  <a:pt x="340896" y="146050"/>
                </a:lnTo>
                <a:lnTo>
                  <a:pt x="396062" y="146050"/>
                </a:lnTo>
                <a:lnTo>
                  <a:pt x="401142" y="140970"/>
                </a:lnTo>
                <a:close/>
              </a:path>
              <a:path w="534670" h="508000">
                <a:moveTo>
                  <a:pt x="407492" y="134620"/>
                </a:moveTo>
                <a:lnTo>
                  <a:pt x="352344" y="134620"/>
                </a:lnTo>
                <a:lnTo>
                  <a:pt x="347256" y="139700"/>
                </a:lnTo>
                <a:lnTo>
                  <a:pt x="402412" y="139700"/>
                </a:lnTo>
                <a:lnTo>
                  <a:pt x="407492" y="134620"/>
                </a:lnTo>
                <a:close/>
              </a:path>
              <a:path w="534670" h="508000">
                <a:moveTo>
                  <a:pt x="413842" y="128270"/>
                </a:moveTo>
                <a:lnTo>
                  <a:pt x="358704" y="128270"/>
                </a:lnTo>
                <a:lnTo>
                  <a:pt x="353616" y="133350"/>
                </a:lnTo>
                <a:lnTo>
                  <a:pt x="408762" y="133350"/>
                </a:lnTo>
                <a:lnTo>
                  <a:pt x="413842" y="128270"/>
                </a:lnTo>
                <a:close/>
              </a:path>
              <a:path w="534670" h="508000">
                <a:moveTo>
                  <a:pt x="420192" y="121920"/>
                </a:moveTo>
                <a:lnTo>
                  <a:pt x="365064" y="121920"/>
                </a:lnTo>
                <a:lnTo>
                  <a:pt x="359976" y="127000"/>
                </a:lnTo>
                <a:lnTo>
                  <a:pt x="415112" y="127000"/>
                </a:lnTo>
                <a:lnTo>
                  <a:pt x="420192" y="121920"/>
                </a:lnTo>
                <a:close/>
              </a:path>
              <a:path w="534670" h="508000">
                <a:moveTo>
                  <a:pt x="425272" y="116840"/>
                </a:moveTo>
                <a:lnTo>
                  <a:pt x="370152" y="116840"/>
                </a:lnTo>
                <a:lnTo>
                  <a:pt x="366336" y="120650"/>
                </a:lnTo>
                <a:lnTo>
                  <a:pt x="421462" y="120650"/>
                </a:lnTo>
                <a:lnTo>
                  <a:pt x="425272" y="116840"/>
                </a:lnTo>
                <a:close/>
              </a:path>
              <a:path w="534670" h="508000">
                <a:moveTo>
                  <a:pt x="426542" y="115570"/>
                </a:moveTo>
                <a:lnTo>
                  <a:pt x="371424" y="115570"/>
                </a:lnTo>
                <a:lnTo>
                  <a:pt x="370152" y="116840"/>
                </a:lnTo>
                <a:lnTo>
                  <a:pt x="425272" y="116840"/>
                </a:lnTo>
                <a:lnTo>
                  <a:pt x="426542" y="115570"/>
                </a:lnTo>
                <a:close/>
              </a:path>
              <a:path w="534670" h="508000">
                <a:moveTo>
                  <a:pt x="432892" y="109220"/>
                </a:moveTo>
                <a:lnTo>
                  <a:pt x="377784" y="109220"/>
                </a:lnTo>
                <a:lnTo>
                  <a:pt x="372696" y="114300"/>
                </a:lnTo>
                <a:lnTo>
                  <a:pt x="427812" y="114300"/>
                </a:lnTo>
                <a:lnTo>
                  <a:pt x="432892" y="109220"/>
                </a:lnTo>
                <a:close/>
              </a:path>
              <a:path w="534670" h="508000">
                <a:moveTo>
                  <a:pt x="439242" y="102870"/>
                </a:moveTo>
                <a:lnTo>
                  <a:pt x="384144" y="102870"/>
                </a:lnTo>
                <a:lnTo>
                  <a:pt x="379056" y="107950"/>
                </a:lnTo>
                <a:lnTo>
                  <a:pt x="434162" y="107950"/>
                </a:lnTo>
                <a:lnTo>
                  <a:pt x="439242" y="102870"/>
                </a:lnTo>
                <a:close/>
              </a:path>
              <a:path w="534670" h="508000">
                <a:moveTo>
                  <a:pt x="445592" y="96520"/>
                </a:moveTo>
                <a:lnTo>
                  <a:pt x="390504" y="96520"/>
                </a:lnTo>
                <a:lnTo>
                  <a:pt x="385416" y="101600"/>
                </a:lnTo>
                <a:lnTo>
                  <a:pt x="440512" y="101600"/>
                </a:lnTo>
                <a:lnTo>
                  <a:pt x="445592" y="96520"/>
                </a:lnTo>
                <a:close/>
              </a:path>
              <a:path w="534670" h="508000">
                <a:moveTo>
                  <a:pt x="451942" y="90170"/>
                </a:moveTo>
                <a:lnTo>
                  <a:pt x="396864" y="90170"/>
                </a:lnTo>
                <a:lnTo>
                  <a:pt x="391776" y="95250"/>
                </a:lnTo>
                <a:lnTo>
                  <a:pt x="446862" y="95250"/>
                </a:lnTo>
                <a:lnTo>
                  <a:pt x="451942" y="90170"/>
                </a:lnTo>
                <a:close/>
              </a:path>
              <a:path w="534670" h="508000">
                <a:moveTo>
                  <a:pt x="458292" y="83820"/>
                </a:moveTo>
                <a:lnTo>
                  <a:pt x="403224" y="83820"/>
                </a:lnTo>
                <a:lnTo>
                  <a:pt x="398136" y="88900"/>
                </a:lnTo>
                <a:lnTo>
                  <a:pt x="453212" y="88900"/>
                </a:lnTo>
                <a:lnTo>
                  <a:pt x="458292" y="83820"/>
                </a:lnTo>
                <a:close/>
              </a:path>
              <a:path w="534670" h="508000">
                <a:moveTo>
                  <a:pt x="464642" y="77470"/>
                </a:moveTo>
                <a:lnTo>
                  <a:pt x="409584" y="77470"/>
                </a:lnTo>
                <a:lnTo>
                  <a:pt x="404496" y="82550"/>
                </a:lnTo>
                <a:lnTo>
                  <a:pt x="459562" y="82550"/>
                </a:lnTo>
                <a:lnTo>
                  <a:pt x="464642" y="77470"/>
                </a:lnTo>
                <a:close/>
              </a:path>
              <a:path w="534670" h="508000">
                <a:moveTo>
                  <a:pt x="470992" y="71120"/>
                </a:moveTo>
                <a:lnTo>
                  <a:pt x="415944" y="71120"/>
                </a:lnTo>
                <a:lnTo>
                  <a:pt x="410856" y="76200"/>
                </a:lnTo>
                <a:lnTo>
                  <a:pt x="465912" y="76200"/>
                </a:lnTo>
                <a:lnTo>
                  <a:pt x="470992" y="71120"/>
                </a:lnTo>
                <a:close/>
              </a:path>
              <a:path w="534670" h="508000">
                <a:moveTo>
                  <a:pt x="477342" y="64770"/>
                </a:moveTo>
                <a:lnTo>
                  <a:pt x="422304" y="64770"/>
                </a:lnTo>
                <a:lnTo>
                  <a:pt x="417216" y="69850"/>
                </a:lnTo>
                <a:lnTo>
                  <a:pt x="472262" y="69850"/>
                </a:lnTo>
                <a:lnTo>
                  <a:pt x="477342" y="64770"/>
                </a:lnTo>
                <a:close/>
              </a:path>
              <a:path w="534670" h="508000">
                <a:moveTo>
                  <a:pt x="483692" y="58420"/>
                </a:moveTo>
                <a:lnTo>
                  <a:pt x="428664" y="58420"/>
                </a:lnTo>
                <a:lnTo>
                  <a:pt x="423576" y="63500"/>
                </a:lnTo>
                <a:lnTo>
                  <a:pt x="478612" y="63500"/>
                </a:lnTo>
                <a:lnTo>
                  <a:pt x="483692" y="58420"/>
                </a:lnTo>
                <a:close/>
              </a:path>
              <a:path w="534670" h="508000">
                <a:moveTo>
                  <a:pt x="490042" y="52070"/>
                </a:moveTo>
                <a:lnTo>
                  <a:pt x="435024" y="52070"/>
                </a:lnTo>
                <a:lnTo>
                  <a:pt x="429936" y="57150"/>
                </a:lnTo>
                <a:lnTo>
                  <a:pt x="484962" y="57150"/>
                </a:lnTo>
                <a:lnTo>
                  <a:pt x="490042" y="52070"/>
                </a:lnTo>
                <a:close/>
              </a:path>
              <a:path w="534670" h="508000">
                <a:moveTo>
                  <a:pt x="496392" y="45720"/>
                </a:moveTo>
                <a:lnTo>
                  <a:pt x="441384" y="45720"/>
                </a:lnTo>
                <a:lnTo>
                  <a:pt x="436296" y="50800"/>
                </a:lnTo>
                <a:lnTo>
                  <a:pt x="491312" y="50800"/>
                </a:lnTo>
                <a:lnTo>
                  <a:pt x="496392" y="45720"/>
                </a:lnTo>
                <a:close/>
              </a:path>
              <a:path w="534670" h="508000">
                <a:moveTo>
                  <a:pt x="502742" y="39370"/>
                </a:moveTo>
                <a:lnTo>
                  <a:pt x="447744" y="39370"/>
                </a:lnTo>
                <a:lnTo>
                  <a:pt x="442656" y="44450"/>
                </a:lnTo>
                <a:lnTo>
                  <a:pt x="497662" y="44450"/>
                </a:lnTo>
                <a:lnTo>
                  <a:pt x="502742" y="39370"/>
                </a:lnTo>
                <a:close/>
              </a:path>
              <a:path w="534670" h="508000">
                <a:moveTo>
                  <a:pt x="509092" y="33020"/>
                </a:moveTo>
                <a:lnTo>
                  <a:pt x="454104" y="33020"/>
                </a:lnTo>
                <a:lnTo>
                  <a:pt x="449016" y="38100"/>
                </a:lnTo>
                <a:lnTo>
                  <a:pt x="504012" y="38100"/>
                </a:lnTo>
                <a:lnTo>
                  <a:pt x="509092" y="33020"/>
                </a:lnTo>
                <a:close/>
              </a:path>
              <a:path w="534670" h="508000">
                <a:moveTo>
                  <a:pt x="515442" y="26670"/>
                </a:moveTo>
                <a:lnTo>
                  <a:pt x="460464" y="26670"/>
                </a:lnTo>
                <a:lnTo>
                  <a:pt x="455376" y="31750"/>
                </a:lnTo>
                <a:lnTo>
                  <a:pt x="510362" y="31750"/>
                </a:lnTo>
                <a:lnTo>
                  <a:pt x="515442" y="26670"/>
                </a:lnTo>
                <a:close/>
              </a:path>
              <a:path w="534670" h="508000">
                <a:moveTo>
                  <a:pt x="521792" y="20320"/>
                </a:moveTo>
                <a:lnTo>
                  <a:pt x="466824" y="20320"/>
                </a:lnTo>
                <a:lnTo>
                  <a:pt x="461736" y="25400"/>
                </a:lnTo>
                <a:lnTo>
                  <a:pt x="516712" y="25400"/>
                </a:lnTo>
                <a:lnTo>
                  <a:pt x="521792" y="20320"/>
                </a:lnTo>
                <a:close/>
              </a:path>
              <a:path w="534670" h="508000">
                <a:moveTo>
                  <a:pt x="528142" y="13970"/>
                </a:moveTo>
                <a:lnTo>
                  <a:pt x="473184" y="13970"/>
                </a:lnTo>
                <a:lnTo>
                  <a:pt x="468096" y="19050"/>
                </a:lnTo>
                <a:lnTo>
                  <a:pt x="523062" y="19050"/>
                </a:lnTo>
                <a:lnTo>
                  <a:pt x="528142" y="13970"/>
                </a:lnTo>
                <a:close/>
              </a:path>
              <a:path w="534670" h="508000">
                <a:moveTo>
                  <a:pt x="534492" y="7620"/>
                </a:moveTo>
                <a:lnTo>
                  <a:pt x="479544" y="7620"/>
                </a:lnTo>
                <a:lnTo>
                  <a:pt x="474456" y="12700"/>
                </a:lnTo>
                <a:lnTo>
                  <a:pt x="529412" y="12700"/>
                </a:lnTo>
                <a:lnTo>
                  <a:pt x="534492" y="7620"/>
                </a:lnTo>
                <a:close/>
              </a:path>
              <a:path w="534670" h="508000">
                <a:moveTo>
                  <a:pt x="528142" y="6350"/>
                </a:moveTo>
                <a:lnTo>
                  <a:pt x="520522" y="6350"/>
                </a:lnTo>
                <a:lnTo>
                  <a:pt x="520522" y="7620"/>
                </a:lnTo>
                <a:lnTo>
                  <a:pt x="528142" y="7620"/>
                </a:lnTo>
                <a:lnTo>
                  <a:pt x="528142" y="6350"/>
                </a:lnTo>
                <a:close/>
              </a:path>
              <a:path w="534670" h="508000">
                <a:moveTo>
                  <a:pt x="491312" y="0"/>
                </a:moveTo>
                <a:lnTo>
                  <a:pt x="487176" y="0"/>
                </a:lnTo>
                <a:lnTo>
                  <a:pt x="480816" y="6350"/>
                </a:lnTo>
                <a:lnTo>
                  <a:pt x="511632" y="6350"/>
                </a:lnTo>
                <a:lnTo>
                  <a:pt x="511632" y="3810"/>
                </a:lnTo>
                <a:lnTo>
                  <a:pt x="504012" y="3810"/>
                </a:lnTo>
                <a:lnTo>
                  <a:pt x="504012" y="2540"/>
                </a:lnTo>
                <a:lnTo>
                  <a:pt x="496392" y="2540"/>
                </a:lnTo>
                <a:lnTo>
                  <a:pt x="496392" y="1270"/>
                </a:lnTo>
                <a:lnTo>
                  <a:pt x="491312" y="1270"/>
                </a:lnTo>
                <a:lnTo>
                  <a:pt x="491312" y="0"/>
                </a:lnTo>
                <a:close/>
              </a:path>
              <a:path w="534670" h="508000">
                <a:moveTo>
                  <a:pt x="291922" y="250190"/>
                </a:moveTo>
                <a:lnTo>
                  <a:pt x="236591" y="250190"/>
                </a:lnTo>
                <a:lnTo>
                  <a:pt x="172992" y="313690"/>
                </a:lnTo>
                <a:lnTo>
                  <a:pt x="228422" y="313690"/>
                </a:lnTo>
                <a:lnTo>
                  <a:pt x="291922" y="250190"/>
                </a:lnTo>
                <a:close/>
              </a:path>
              <a:path w="534670" h="508000">
                <a:moveTo>
                  <a:pt x="228422" y="313690"/>
                </a:moveTo>
                <a:lnTo>
                  <a:pt x="172992" y="313690"/>
                </a:lnTo>
                <a:lnTo>
                  <a:pt x="160272" y="326390"/>
                </a:lnTo>
                <a:lnTo>
                  <a:pt x="215722" y="326390"/>
                </a:lnTo>
                <a:lnTo>
                  <a:pt x="228422" y="313690"/>
                </a:lnTo>
                <a:close/>
              </a:path>
              <a:path w="534670" h="508000">
                <a:moveTo>
                  <a:pt x="215722" y="326390"/>
                </a:moveTo>
                <a:lnTo>
                  <a:pt x="160272" y="326390"/>
                </a:lnTo>
                <a:lnTo>
                  <a:pt x="141192" y="345440"/>
                </a:lnTo>
                <a:lnTo>
                  <a:pt x="196672" y="345440"/>
                </a:lnTo>
                <a:lnTo>
                  <a:pt x="215722" y="326390"/>
                </a:lnTo>
                <a:close/>
              </a:path>
              <a:path w="534670" h="508000">
                <a:moveTo>
                  <a:pt x="196672" y="345440"/>
                </a:moveTo>
                <a:lnTo>
                  <a:pt x="141192" y="345440"/>
                </a:lnTo>
                <a:lnTo>
                  <a:pt x="105576" y="381000"/>
                </a:lnTo>
                <a:lnTo>
                  <a:pt x="161112" y="381000"/>
                </a:lnTo>
                <a:lnTo>
                  <a:pt x="196672" y="345440"/>
                </a:lnTo>
                <a:close/>
              </a:path>
              <a:path w="534670" h="508000">
                <a:moveTo>
                  <a:pt x="161112" y="381000"/>
                </a:moveTo>
                <a:lnTo>
                  <a:pt x="105576" y="381000"/>
                </a:lnTo>
                <a:lnTo>
                  <a:pt x="103032" y="383540"/>
                </a:lnTo>
                <a:lnTo>
                  <a:pt x="158572" y="383540"/>
                </a:lnTo>
                <a:lnTo>
                  <a:pt x="161112" y="381000"/>
                </a:lnTo>
                <a:close/>
              </a:path>
              <a:path w="534670" h="508000">
                <a:moveTo>
                  <a:pt x="158572" y="383540"/>
                </a:moveTo>
                <a:lnTo>
                  <a:pt x="103031" y="383540"/>
                </a:lnTo>
                <a:lnTo>
                  <a:pt x="41976" y="444500"/>
                </a:lnTo>
                <a:lnTo>
                  <a:pt x="97612" y="444500"/>
                </a:lnTo>
                <a:lnTo>
                  <a:pt x="158572" y="383540"/>
                </a:lnTo>
                <a:close/>
              </a:path>
              <a:path w="534670" h="508000">
                <a:moveTo>
                  <a:pt x="97612" y="444500"/>
                </a:moveTo>
                <a:lnTo>
                  <a:pt x="41976" y="444500"/>
                </a:lnTo>
                <a:lnTo>
                  <a:pt x="0" y="486410"/>
                </a:lnTo>
                <a:lnTo>
                  <a:pt x="1092" y="486410"/>
                </a:lnTo>
                <a:lnTo>
                  <a:pt x="1092" y="487680"/>
                </a:lnTo>
                <a:lnTo>
                  <a:pt x="3632" y="487680"/>
                </a:lnTo>
                <a:lnTo>
                  <a:pt x="3632" y="488950"/>
                </a:lnTo>
                <a:lnTo>
                  <a:pt x="4901" y="488950"/>
                </a:lnTo>
                <a:lnTo>
                  <a:pt x="4902" y="490220"/>
                </a:lnTo>
                <a:lnTo>
                  <a:pt x="7442" y="490220"/>
                </a:lnTo>
                <a:lnTo>
                  <a:pt x="7442" y="491490"/>
                </a:lnTo>
                <a:lnTo>
                  <a:pt x="8712" y="491490"/>
                </a:lnTo>
                <a:lnTo>
                  <a:pt x="8712" y="492760"/>
                </a:lnTo>
                <a:lnTo>
                  <a:pt x="11252" y="492760"/>
                </a:lnTo>
                <a:lnTo>
                  <a:pt x="11252" y="494030"/>
                </a:lnTo>
                <a:lnTo>
                  <a:pt x="13792" y="494030"/>
                </a:lnTo>
                <a:lnTo>
                  <a:pt x="13792" y="495300"/>
                </a:lnTo>
                <a:lnTo>
                  <a:pt x="15062" y="495300"/>
                </a:lnTo>
                <a:lnTo>
                  <a:pt x="15062" y="496570"/>
                </a:lnTo>
                <a:lnTo>
                  <a:pt x="17602" y="496570"/>
                </a:lnTo>
                <a:lnTo>
                  <a:pt x="17602" y="497840"/>
                </a:lnTo>
                <a:lnTo>
                  <a:pt x="18872" y="497840"/>
                </a:lnTo>
                <a:lnTo>
                  <a:pt x="18872" y="499110"/>
                </a:lnTo>
                <a:lnTo>
                  <a:pt x="21412" y="499110"/>
                </a:lnTo>
                <a:lnTo>
                  <a:pt x="21412" y="500380"/>
                </a:lnTo>
                <a:lnTo>
                  <a:pt x="22682" y="500380"/>
                </a:lnTo>
                <a:lnTo>
                  <a:pt x="22682" y="501650"/>
                </a:lnTo>
                <a:lnTo>
                  <a:pt x="25222" y="501650"/>
                </a:lnTo>
                <a:lnTo>
                  <a:pt x="25222" y="502920"/>
                </a:lnTo>
                <a:lnTo>
                  <a:pt x="26492" y="502920"/>
                </a:lnTo>
                <a:lnTo>
                  <a:pt x="26492" y="504190"/>
                </a:lnTo>
                <a:lnTo>
                  <a:pt x="29032" y="504190"/>
                </a:lnTo>
                <a:lnTo>
                  <a:pt x="29032" y="505460"/>
                </a:lnTo>
                <a:lnTo>
                  <a:pt x="30302" y="505460"/>
                </a:lnTo>
                <a:lnTo>
                  <a:pt x="30302" y="506730"/>
                </a:lnTo>
                <a:lnTo>
                  <a:pt x="32842" y="506730"/>
                </a:lnTo>
                <a:lnTo>
                  <a:pt x="32842" y="508000"/>
                </a:lnTo>
                <a:lnTo>
                  <a:pt x="34112" y="508000"/>
                </a:lnTo>
                <a:lnTo>
                  <a:pt x="97612" y="444500"/>
                </a:lnTo>
                <a:close/>
              </a:path>
            </a:pathLst>
          </a:custGeom>
          <a:solidFill>
            <a:srgbClr val="007E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bk object 1149"/>
          <p:cNvSpPr/>
          <p:nvPr/>
        </p:nvSpPr>
        <p:spPr>
          <a:xfrm>
            <a:off x="3688079" y="6247129"/>
            <a:ext cx="518159" cy="490220"/>
          </a:xfrm>
          <a:custGeom>
            <a:avLst/>
            <a:gdLst/>
            <a:ahLst/>
            <a:cxnLst/>
            <a:rect l="l" t="t" r="r" b="b"/>
            <a:pathLst>
              <a:path w="518160" h="490220">
                <a:moveTo>
                  <a:pt x="269794" y="251460"/>
                </a:moveTo>
                <a:lnTo>
                  <a:pt x="214630" y="251460"/>
                </a:lnTo>
                <a:lnTo>
                  <a:pt x="97790" y="368300"/>
                </a:lnTo>
                <a:lnTo>
                  <a:pt x="152770" y="368300"/>
                </a:lnTo>
                <a:lnTo>
                  <a:pt x="269794" y="251460"/>
                </a:lnTo>
                <a:close/>
              </a:path>
              <a:path w="518160" h="490220">
                <a:moveTo>
                  <a:pt x="319402" y="201930"/>
                </a:moveTo>
                <a:lnTo>
                  <a:pt x="264160" y="201930"/>
                </a:lnTo>
                <a:lnTo>
                  <a:pt x="215900" y="250190"/>
                </a:lnTo>
                <a:lnTo>
                  <a:pt x="271066" y="250190"/>
                </a:lnTo>
                <a:lnTo>
                  <a:pt x="319402" y="201930"/>
                </a:lnTo>
                <a:close/>
              </a:path>
              <a:path w="518160" h="490220">
                <a:moveTo>
                  <a:pt x="325762" y="195580"/>
                </a:moveTo>
                <a:lnTo>
                  <a:pt x="270510" y="195580"/>
                </a:lnTo>
                <a:lnTo>
                  <a:pt x="265430" y="200660"/>
                </a:lnTo>
                <a:lnTo>
                  <a:pt x="320674" y="200660"/>
                </a:lnTo>
                <a:lnTo>
                  <a:pt x="325762" y="195580"/>
                </a:lnTo>
                <a:close/>
              </a:path>
              <a:path w="518160" h="490220">
                <a:moveTo>
                  <a:pt x="332122" y="189230"/>
                </a:moveTo>
                <a:lnTo>
                  <a:pt x="276860" y="189230"/>
                </a:lnTo>
                <a:lnTo>
                  <a:pt x="271780" y="194310"/>
                </a:lnTo>
                <a:lnTo>
                  <a:pt x="327033" y="194310"/>
                </a:lnTo>
                <a:lnTo>
                  <a:pt x="332122" y="189230"/>
                </a:lnTo>
                <a:close/>
              </a:path>
              <a:path w="518160" h="490220">
                <a:moveTo>
                  <a:pt x="338482" y="182880"/>
                </a:moveTo>
                <a:lnTo>
                  <a:pt x="283210" y="182880"/>
                </a:lnTo>
                <a:lnTo>
                  <a:pt x="278130" y="187960"/>
                </a:lnTo>
                <a:lnTo>
                  <a:pt x="333394" y="187960"/>
                </a:lnTo>
                <a:lnTo>
                  <a:pt x="338482" y="182880"/>
                </a:lnTo>
                <a:close/>
              </a:path>
              <a:path w="518160" h="490220">
                <a:moveTo>
                  <a:pt x="344841" y="176530"/>
                </a:moveTo>
                <a:lnTo>
                  <a:pt x="289560" y="176530"/>
                </a:lnTo>
                <a:lnTo>
                  <a:pt x="284480" y="181610"/>
                </a:lnTo>
                <a:lnTo>
                  <a:pt x="339754" y="181610"/>
                </a:lnTo>
                <a:lnTo>
                  <a:pt x="344841" y="176530"/>
                </a:lnTo>
                <a:close/>
              </a:path>
              <a:path w="518160" h="490220">
                <a:moveTo>
                  <a:pt x="351202" y="170180"/>
                </a:moveTo>
                <a:lnTo>
                  <a:pt x="295910" y="170180"/>
                </a:lnTo>
                <a:lnTo>
                  <a:pt x="290830" y="175260"/>
                </a:lnTo>
                <a:lnTo>
                  <a:pt x="346114" y="175260"/>
                </a:lnTo>
                <a:lnTo>
                  <a:pt x="351202" y="170180"/>
                </a:lnTo>
                <a:close/>
              </a:path>
              <a:path w="518160" h="490220">
                <a:moveTo>
                  <a:pt x="357562" y="163830"/>
                </a:moveTo>
                <a:lnTo>
                  <a:pt x="302260" y="163830"/>
                </a:lnTo>
                <a:lnTo>
                  <a:pt x="297180" y="168910"/>
                </a:lnTo>
                <a:lnTo>
                  <a:pt x="352474" y="168910"/>
                </a:lnTo>
                <a:lnTo>
                  <a:pt x="357562" y="163830"/>
                </a:lnTo>
                <a:close/>
              </a:path>
              <a:path w="518160" h="490220">
                <a:moveTo>
                  <a:pt x="363922" y="157480"/>
                </a:moveTo>
                <a:lnTo>
                  <a:pt x="308610" y="157480"/>
                </a:lnTo>
                <a:lnTo>
                  <a:pt x="303530" y="162560"/>
                </a:lnTo>
                <a:lnTo>
                  <a:pt x="358833" y="162560"/>
                </a:lnTo>
                <a:lnTo>
                  <a:pt x="363922" y="157480"/>
                </a:lnTo>
                <a:close/>
              </a:path>
              <a:path w="518160" h="490220">
                <a:moveTo>
                  <a:pt x="370282" y="151130"/>
                </a:moveTo>
                <a:lnTo>
                  <a:pt x="314960" y="151130"/>
                </a:lnTo>
                <a:lnTo>
                  <a:pt x="309880" y="156210"/>
                </a:lnTo>
                <a:lnTo>
                  <a:pt x="365194" y="156210"/>
                </a:lnTo>
                <a:lnTo>
                  <a:pt x="370282" y="151130"/>
                </a:lnTo>
                <a:close/>
              </a:path>
              <a:path w="518160" h="490220">
                <a:moveTo>
                  <a:pt x="376641" y="144780"/>
                </a:moveTo>
                <a:lnTo>
                  <a:pt x="321310" y="144780"/>
                </a:lnTo>
                <a:lnTo>
                  <a:pt x="316230" y="149860"/>
                </a:lnTo>
                <a:lnTo>
                  <a:pt x="371553" y="149860"/>
                </a:lnTo>
                <a:lnTo>
                  <a:pt x="376641" y="144780"/>
                </a:lnTo>
                <a:close/>
              </a:path>
              <a:path w="518160" h="490220">
                <a:moveTo>
                  <a:pt x="383002" y="138430"/>
                </a:moveTo>
                <a:lnTo>
                  <a:pt x="327660" y="138430"/>
                </a:lnTo>
                <a:lnTo>
                  <a:pt x="322580" y="143510"/>
                </a:lnTo>
                <a:lnTo>
                  <a:pt x="377914" y="143510"/>
                </a:lnTo>
                <a:lnTo>
                  <a:pt x="383002" y="138430"/>
                </a:lnTo>
                <a:close/>
              </a:path>
              <a:path w="518160" h="490220">
                <a:moveTo>
                  <a:pt x="389362" y="132080"/>
                </a:moveTo>
                <a:lnTo>
                  <a:pt x="334010" y="132080"/>
                </a:lnTo>
                <a:lnTo>
                  <a:pt x="328930" y="137160"/>
                </a:lnTo>
                <a:lnTo>
                  <a:pt x="384274" y="137160"/>
                </a:lnTo>
                <a:lnTo>
                  <a:pt x="389362" y="132080"/>
                </a:lnTo>
                <a:close/>
              </a:path>
              <a:path w="518160" h="490220">
                <a:moveTo>
                  <a:pt x="395722" y="125730"/>
                </a:moveTo>
                <a:lnTo>
                  <a:pt x="340360" y="125730"/>
                </a:lnTo>
                <a:lnTo>
                  <a:pt x="335280" y="130810"/>
                </a:lnTo>
                <a:lnTo>
                  <a:pt x="390633" y="130810"/>
                </a:lnTo>
                <a:lnTo>
                  <a:pt x="395722" y="125730"/>
                </a:lnTo>
                <a:close/>
              </a:path>
              <a:path w="518160" h="490220">
                <a:moveTo>
                  <a:pt x="402082" y="119380"/>
                </a:moveTo>
                <a:lnTo>
                  <a:pt x="346710" y="119380"/>
                </a:lnTo>
                <a:lnTo>
                  <a:pt x="341630" y="124460"/>
                </a:lnTo>
                <a:lnTo>
                  <a:pt x="396994" y="124460"/>
                </a:lnTo>
                <a:lnTo>
                  <a:pt x="402082" y="119380"/>
                </a:lnTo>
                <a:close/>
              </a:path>
              <a:path w="518160" h="490220">
                <a:moveTo>
                  <a:pt x="408442" y="113030"/>
                </a:moveTo>
                <a:lnTo>
                  <a:pt x="353060" y="113030"/>
                </a:lnTo>
                <a:lnTo>
                  <a:pt x="347980" y="118110"/>
                </a:lnTo>
                <a:lnTo>
                  <a:pt x="403354" y="118110"/>
                </a:lnTo>
                <a:lnTo>
                  <a:pt x="408442" y="113030"/>
                </a:lnTo>
                <a:close/>
              </a:path>
              <a:path w="518160" h="490220">
                <a:moveTo>
                  <a:pt x="414802" y="106680"/>
                </a:moveTo>
                <a:lnTo>
                  <a:pt x="359410" y="106680"/>
                </a:lnTo>
                <a:lnTo>
                  <a:pt x="354330" y="111760"/>
                </a:lnTo>
                <a:lnTo>
                  <a:pt x="409714" y="111760"/>
                </a:lnTo>
                <a:lnTo>
                  <a:pt x="414802" y="106680"/>
                </a:lnTo>
                <a:close/>
              </a:path>
              <a:path w="518160" h="490220">
                <a:moveTo>
                  <a:pt x="421162" y="100330"/>
                </a:moveTo>
                <a:lnTo>
                  <a:pt x="365760" y="100330"/>
                </a:lnTo>
                <a:lnTo>
                  <a:pt x="360680" y="105410"/>
                </a:lnTo>
                <a:lnTo>
                  <a:pt x="416074" y="105410"/>
                </a:lnTo>
                <a:lnTo>
                  <a:pt x="421162" y="100330"/>
                </a:lnTo>
                <a:close/>
              </a:path>
              <a:path w="518160" h="490220">
                <a:moveTo>
                  <a:pt x="427522" y="93980"/>
                </a:moveTo>
                <a:lnTo>
                  <a:pt x="372110" y="93980"/>
                </a:lnTo>
                <a:lnTo>
                  <a:pt x="367030" y="99060"/>
                </a:lnTo>
                <a:lnTo>
                  <a:pt x="422433" y="99060"/>
                </a:lnTo>
                <a:lnTo>
                  <a:pt x="427522" y="93980"/>
                </a:lnTo>
                <a:close/>
              </a:path>
              <a:path w="518160" h="490220">
                <a:moveTo>
                  <a:pt x="433882" y="87630"/>
                </a:moveTo>
                <a:lnTo>
                  <a:pt x="378460" y="87630"/>
                </a:lnTo>
                <a:lnTo>
                  <a:pt x="373380" y="92710"/>
                </a:lnTo>
                <a:lnTo>
                  <a:pt x="428794" y="92710"/>
                </a:lnTo>
                <a:lnTo>
                  <a:pt x="433882" y="87630"/>
                </a:lnTo>
                <a:close/>
              </a:path>
              <a:path w="518160" h="490220">
                <a:moveTo>
                  <a:pt x="440241" y="81280"/>
                </a:moveTo>
                <a:lnTo>
                  <a:pt x="384810" y="81280"/>
                </a:lnTo>
                <a:lnTo>
                  <a:pt x="379730" y="86360"/>
                </a:lnTo>
                <a:lnTo>
                  <a:pt x="435154" y="86360"/>
                </a:lnTo>
                <a:lnTo>
                  <a:pt x="440241" y="81280"/>
                </a:lnTo>
                <a:close/>
              </a:path>
              <a:path w="518160" h="490220">
                <a:moveTo>
                  <a:pt x="446602" y="74930"/>
                </a:moveTo>
                <a:lnTo>
                  <a:pt x="391160" y="74930"/>
                </a:lnTo>
                <a:lnTo>
                  <a:pt x="386080" y="80010"/>
                </a:lnTo>
                <a:lnTo>
                  <a:pt x="441514" y="80010"/>
                </a:lnTo>
                <a:lnTo>
                  <a:pt x="446602" y="74930"/>
                </a:lnTo>
                <a:close/>
              </a:path>
              <a:path w="518160" h="490220">
                <a:moveTo>
                  <a:pt x="452962" y="68580"/>
                </a:moveTo>
                <a:lnTo>
                  <a:pt x="397510" y="68580"/>
                </a:lnTo>
                <a:lnTo>
                  <a:pt x="392430" y="73660"/>
                </a:lnTo>
                <a:lnTo>
                  <a:pt x="447874" y="73660"/>
                </a:lnTo>
                <a:lnTo>
                  <a:pt x="452962" y="68580"/>
                </a:lnTo>
                <a:close/>
              </a:path>
              <a:path w="518160" h="490220">
                <a:moveTo>
                  <a:pt x="459322" y="62230"/>
                </a:moveTo>
                <a:lnTo>
                  <a:pt x="403860" y="62230"/>
                </a:lnTo>
                <a:lnTo>
                  <a:pt x="398780" y="67310"/>
                </a:lnTo>
                <a:lnTo>
                  <a:pt x="454233" y="67310"/>
                </a:lnTo>
                <a:lnTo>
                  <a:pt x="459322" y="62230"/>
                </a:lnTo>
                <a:close/>
              </a:path>
              <a:path w="518160" h="490220">
                <a:moveTo>
                  <a:pt x="465682" y="55880"/>
                </a:moveTo>
                <a:lnTo>
                  <a:pt x="410210" y="55880"/>
                </a:lnTo>
                <a:lnTo>
                  <a:pt x="405130" y="60960"/>
                </a:lnTo>
                <a:lnTo>
                  <a:pt x="460594" y="60960"/>
                </a:lnTo>
                <a:lnTo>
                  <a:pt x="465682" y="55880"/>
                </a:lnTo>
                <a:close/>
              </a:path>
              <a:path w="518160" h="490220">
                <a:moveTo>
                  <a:pt x="472042" y="49530"/>
                </a:moveTo>
                <a:lnTo>
                  <a:pt x="416560" y="49530"/>
                </a:lnTo>
                <a:lnTo>
                  <a:pt x="411480" y="54610"/>
                </a:lnTo>
                <a:lnTo>
                  <a:pt x="466954" y="54610"/>
                </a:lnTo>
                <a:lnTo>
                  <a:pt x="472042" y="49530"/>
                </a:lnTo>
                <a:close/>
              </a:path>
              <a:path w="518160" h="490220">
                <a:moveTo>
                  <a:pt x="478402" y="43180"/>
                </a:moveTo>
                <a:lnTo>
                  <a:pt x="422910" y="43180"/>
                </a:lnTo>
                <a:lnTo>
                  <a:pt x="417830" y="48260"/>
                </a:lnTo>
                <a:lnTo>
                  <a:pt x="473314" y="48260"/>
                </a:lnTo>
                <a:lnTo>
                  <a:pt x="478402" y="43180"/>
                </a:lnTo>
                <a:close/>
              </a:path>
              <a:path w="518160" h="490220">
                <a:moveTo>
                  <a:pt x="484762" y="36830"/>
                </a:moveTo>
                <a:lnTo>
                  <a:pt x="429260" y="36830"/>
                </a:lnTo>
                <a:lnTo>
                  <a:pt x="424180" y="41910"/>
                </a:lnTo>
                <a:lnTo>
                  <a:pt x="479674" y="41910"/>
                </a:lnTo>
                <a:lnTo>
                  <a:pt x="484762" y="36830"/>
                </a:lnTo>
                <a:close/>
              </a:path>
              <a:path w="518160" h="490220">
                <a:moveTo>
                  <a:pt x="491122" y="30480"/>
                </a:moveTo>
                <a:lnTo>
                  <a:pt x="435610" y="30480"/>
                </a:lnTo>
                <a:lnTo>
                  <a:pt x="430530" y="35560"/>
                </a:lnTo>
                <a:lnTo>
                  <a:pt x="486033" y="35560"/>
                </a:lnTo>
                <a:lnTo>
                  <a:pt x="491122" y="30480"/>
                </a:lnTo>
                <a:close/>
              </a:path>
              <a:path w="518160" h="490220">
                <a:moveTo>
                  <a:pt x="497482" y="24130"/>
                </a:moveTo>
                <a:lnTo>
                  <a:pt x="441960" y="24130"/>
                </a:lnTo>
                <a:lnTo>
                  <a:pt x="436880" y="29210"/>
                </a:lnTo>
                <a:lnTo>
                  <a:pt x="492394" y="29210"/>
                </a:lnTo>
                <a:lnTo>
                  <a:pt x="497482" y="24130"/>
                </a:lnTo>
                <a:close/>
              </a:path>
              <a:path w="518160" h="490220">
                <a:moveTo>
                  <a:pt x="503842" y="17780"/>
                </a:moveTo>
                <a:lnTo>
                  <a:pt x="448310" y="17780"/>
                </a:lnTo>
                <a:lnTo>
                  <a:pt x="443230" y="22860"/>
                </a:lnTo>
                <a:lnTo>
                  <a:pt x="498754" y="22860"/>
                </a:lnTo>
                <a:lnTo>
                  <a:pt x="503842" y="17780"/>
                </a:lnTo>
                <a:close/>
              </a:path>
              <a:path w="518160" h="490220">
                <a:moveTo>
                  <a:pt x="510202" y="11430"/>
                </a:moveTo>
                <a:lnTo>
                  <a:pt x="454660" y="11430"/>
                </a:lnTo>
                <a:lnTo>
                  <a:pt x="449580" y="16510"/>
                </a:lnTo>
                <a:lnTo>
                  <a:pt x="505114" y="16510"/>
                </a:lnTo>
                <a:lnTo>
                  <a:pt x="510202" y="11430"/>
                </a:lnTo>
                <a:close/>
              </a:path>
              <a:path w="518160" h="490220">
                <a:moveTo>
                  <a:pt x="517833" y="3810"/>
                </a:moveTo>
                <a:lnTo>
                  <a:pt x="497840" y="3810"/>
                </a:lnTo>
                <a:lnTo>
                  <a:pt x="497840" y="5080"/>
                </a:lnTo>
                <a:lnTo>
                  <a:pt x="461010" y="5080"/>
                </a:lnTo>
                <a:lnTo>
                  <a:pt x="455930" y="10160"/>
                </a:lnTo>
                <a:lnTo>
                  <a:pt x="511474" y="10160"/>
                </a:lnTo>
                <a:lnTo>
                  <a:pt x="517833" y="3810"/>
                </a:lnTo>
                <a:close/>
              </a:path>
              <a:path w="518160" h="490220">
                <a:moveTo>
                  <a:pt x="472440" y="0"/>
                </a:moveTo>
                <a:lnTo>
                  <a:pt x="466090" y="0"/>
                </a:lnTo>
                <a:lnTo>
                  <a:pt x="462280" y="3810"/>
                </a:lnTo>
                <a:lnTo>
                  <a:pt x="481330" y="3810"/>
                </a:lnTo>
                <a:lnTo>
                  <a:pt x="481330" y="1270"/>
                </a:lnTo>
                <a:lnTo>
                  <a:pt x="472440" y="1270"/>
                </a:lnTo>
                <a:lnTo>
                  <a:pt x="472440" y="0"/>
                </a:lnTo>
                <a:close/>
              </a:path>
              <a:path w="518160" h="490220">
                <a:moveTo>
                  <a:pt x="152769" y="368300"/>
                </a:moveTo>
                <a:lnTo>
                  <a:pt x="97789" y="368300"/>
                </a:lnTo>
                <a:lnTo>
                  <a:pt x="72390" y="393700"/>
                </a:lnTo>
                <a:lnTo>
                  <a:pt x="127330" y="393700"/>
                </a:lnTo>
                <a:lnTo>
                  <a:pt x="152769" y="368300"/>
                </a:lnTo>
                <a:close/>
              </a:path>
              <a:path w="518160" h="490220">
                <a:moveTo>
                  <a:pt x="127330" y="393700"/>
                </a:moveTo>
                <a:lnTo>
                  <a:pt x="72390" y="393700"/>
                </a:lnTo>
                <a:lnTo>
                  <a:pt x="43180" y="422910"/>
                </a:lnTo>
                <a:lnTo>
                  <a:pt x="98073" y="422910"/>
                </a:lnTo>
                <a:lnTo>
                  <a:pt x="127330" y="393700"/>
                </a:lnTo>
                <a:close/>
              </a:path>
              <a:path w="518160" h="490220">
                <a:moveTo>
                  <a:pt x="98073" y="422910"/>
                </a:moveTo>
                <a:lnTo>
                  <a:pt x="43180" y="422910"/>
                </a:lnTo>
                <a:lnTo>
                  <a:pt x="0" y="466090"/>
                </a:lnTo>
                <a:lnTo>
                  <a:pt x="0" y="467360"/>
                </a:lnTo>
                <a:lnTo>
                  <a:pt x="2540" y="467360"/>
                </a:lnTo>
                <a:lnTo>
                  <a:pt x="2540" y="468630"/>
                </a:lnTo>
                <a:lnTo>
                  <a:pt x="3810" y="468630"/>
                </a:lnTo>
                <a:lnTo>
                  <a:pt x="3810" y="469900"/>
                </a:lnTo>
                <a:lnTo>
                  <a:pt x="5080" y="469900"/>
                </a:lnTo>
                <a:lnTo>
                  <a:pt x="5080" y="471170"/>
                </a:lnTo>
                <a:lnTo>
                  <a:pt x="7620" y="471170"/>
                </a:lnTo>
                <a:lnTo>
                  <a:pt x="7620" y="472440"/>
                </a:lnTo>
                <a:lnTo>
                  <a:pt x="8890" y="472440"/>
                </a:lnTo>
                <a:lnTo>
                  <a:pt x="8890" y="473710"/>
                </a:lnTo>
                <a:lnTo>
                  <a:pt x="10160" y="473710"/>
                </a:lnTo>
                <a:lnTo>
                  <a:pt x="10160" y="474980"/>
                </a:lnTo>
                <a:lnTo>
                  <a:pt x="11430" y="474980"/>
                </a:lnTo>
                <a:lnTo>
                  <a:pt x="11430" y="476250"/>
                </a:lnTo>
                <a:lnTo>
                  <a:pt x="13970" y="476250"/>
                </a:lnTo>
                <a:lnTo>
                  <a:pt x="13970" y="477520"/>
                </a:lnTo>
                <a:lnTo>
                  <a:pt x="15240" y="477520"/>
                </a:lnTo>
                <a:lnTo>
                  <a:pt x="15240" y="478790"/>
                </a:lnTo>
                <a:lnTo>
                  <a:pt x="16510" y="478790"/>
                </a:lnTo>
                <a:lnTo>
                  <a:pt x="16510" y="480060"/>
                </a:lnTo>
                <a:lnTo>
                  <a:pt x="17780" y="480060"/>
                </a:lnTo>
                <a:lnTo>
                  <a:pt x="17780" y="481330"/>
                </a:lnTo>
                <a:lnTo>
                  <a:pt x="20320" y="481330"/>
                </a:lnTo>
                <a:lnTo>
                  <a:pt x="20320" y="482600"/>
                </a:lnTo>
                <a:lnTo>
                  <a:pt x="21590" y="482600"/>
                </a:lnTo>
                <a:lnTo>
                  <a:pt x="21590" y="483870"/>
                </a:lnTo>
                <a:lnTo>
                  <a:pt x="22860" y="483870"/>
                </a:lnTo>
                <a:lnTo>
                  <a:pt x="22860" y="485140"/>
                </a:lnTo>
                <a:lnTo>
                  <a:pt x="25400" y="485140"/>
                </a:lnTo>
                <a:lnTo>
                  <a:pt x="25400" y="486410"/>
                </a:lnTo>
                <a:lnTo>
                  <a:pt x="26670" y="486410"/>
                </a:lnTo>
                <a:lnTo>
                  <a:pt x="26670" y="487680"/>
                </a:lnTo>
                <a:lnTo>
                  <a:pt x="27940" y="487680"/>
                </a:lnTo>
                <a:lnTo>
                  <a:pt x="27940" y="488950"/>
                </a:lnTo>
                <a:lnTo>
                  <a:pt x="30480" y="488950"/>
                </a:lnTo>
                <a:lnTo>
                  <a:pt x="30480" y="490220"/>
                </a:lnTo>
                <a:lnTo>
                  <a:pt x="30657" y="490220"/>
                </a:lnTo>
                <a:lnTo>
                  <a:pt x="98073" y="42291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bk object 1150"/>
          <p:cNvSpPr/>
          <p:nvPr/>
        </p:nvSpPr>
        <p:spPr>
          <a:xfrm>
            <a:off x="3659042" y="6245859"/>
            <a:ext cx="495300" cy="467359"/>
          </a:xfrm>
          <a:custGeom>
            <a:avLst/>
            <a:gdLst/>
            <a:ahLst/>
            <a:cxnLst/>
            <a:rect l="l" t="t" r="r" b="b"/>
            <a:pathLst>
              <a:path w="495300" h="467359">
                <a:moveTo>
                  <a:pt x="243668" y="252729"/>
                </a:moveTo>
                <a:lnTo>
                  <a:pt x="186984" y="252729"/>
                </a:lnTo>
                <a:lnTo>
                  <a:pt x="184440" y="255269"/>
                </a:lnTo>
                <a:lnTo>
                  <a:pt x="241128" y="255269"/>
                </a:lnTo>
                <a:lnTo>
                  <a:pt x="243668" y="252729"/>
                </a:lnTo>
                <a:close/>
              </a:path>
              <a:path w="495300" h="467359">
                <a:moveTo>
                  <a:pt x="293197" y="203199"/>
                </a:moveTo>
                <a:lnTo>
                  <a:pt x="236591" y="203199"/>
                </a:lnTo>
                <a:lnTo>
                  <a:pt x="188256" y="251459"/>
                </a:lnTo>
                <a:lnTo>
                  <a:pt x="244937" y="251459"/>
                </a:lnTo>
                <a:lnTo>
                  <a:pt x="293197" y="203199"/>
                </a:lnTo>
                <a:close/>
              </a:path>
              <a:path w="495300" h="467359">
                <a:moveTo>
                  <a:pt x="299547" y="196849"/>
                </a:moveTo>
                <a:lnTo>
                  <a:pt x="242952" y="196849"/>
                </a:lnTo>
                <a:lnTo>
                  <a:pt x="237864" y="201929"/>
                </a:lnTo>
                <a:lnTo>
                  <a:pt x="294468" y="201929"/>
                </a:lnTo>
                <a:lnTo>
                  <a:pt x="299547" y="196849"/>
                </a:lnTo>
                <a:close/>
              </a:path>
              <a:path w="495300" h="467359">
                <a:moveTo>
                  <a:pt x="305897" y="190499"/>
                </a:moveTo>
                <a:lnTo>
                  <a:pt x="249312" y="190499"/>
                </a:lnTo>
                <a:lnTo>
                  <a:pt x="244224" y="195579"/>
                </a:lnTo>
                <a:lnTo>
                  <a:pt x="300818" y="195579"/>
                </a:lnTo>
                <a:lnTo>
                  <a:pt x="305897" y="190499"/>
                </a:lnTo>
                <a:close/>
              </a:path>
              <a:path w="495300" h="467359">
                <a:moveTo>
                  <a:pt x="312247" y="184149"/>
                </a:moveTo>
                <a:lnTo>
                  <a:pt x="255672" y="184149"/>
                </a:lnTo>
                <a:lnTo>
                  <a:pt x="250584" y="189229"/>
                </a:lnTo>
                <a:lnTo>
                  <a:pt x="307168" y="189229"/>
                </a:lnTo>
                <a:lnTo>
                  <a:pt x="312247" y="184149"/>
                </a:lnTo>
                <a:close/>
              </a:path>
              <a:path w="495300" h="467359">
                <a:moveTo>
                  <a:pt x="318597" y="177799"/>
                </a:moveTo>
                <a:lnTo>
                  <a:pt x="262032" y="177799"/>
                </a:lnTo>
                <a:lnTo>
                  <a:pt x="256944" y="182879"/>
                </a:lnTo>
                <a:lnTo>
                  <a:pt x="313518" y="182879"/>
                </a:lnTo>
                <a:lnTo>
                  <a:pt x="318597" y="177799"/>
                </a:lnTo>
                <a:close/>
              </a:path>
              <a:path w="495300" h="467359">
                <a:moveTo>
                  <a:pt x="324947" y="171449"/>
                </a:moveTo>
                <a:lnTo>
                  <a:pt x="268391" y="171449"/>
                </a:lnTo>
                <a:lnTo>
                  <a:pt x="263303" y="176529"/>
                </a:lnTo>
                <a:lnTo>
                  <a:pt x="319868" y="176529"/>
                </a:lnTo>
                <a:lnTo>
                  <a:pt x="324947" y="171449"/>
                </a:lnTo>
                <a:close/>
              </a:path>
              <a:path w="495300" h="467359">
                <a:moveTo>
                  <a:pt x="331297" y="165099"/>
                </a:moveTo>
                <a:lnTo>
                  <a:pt x="274752" y="165099"/>
                </a:lnTo>
                <a:lnTo>
                  <a:pt x="269664" y="170179"/>
                </a:lnTo>
                <a:lnTo>
                  <a:pt x="326218" y="170179"/>
                </a:lnTo>
                <a:lnTo>
                  <a:pt x="331297" y="165099"/>
                </a:lnTo>
                <a:close/>
              </a:path>
              <a:path w="495300" h="467359">
                <a:moveTo>
                  <a:pt x="333837" y="162559"/>
                </a:moveTo>
                <a:lnTo>
                  <a:pt x="277295" y="162559"/>
                </a:lnTo>
                <a:lnTo>
                  <a:pt x="276024" y="163829"/>
                </a:lnTo>
                <a:lnTo>
                  <a:pt x="332568" y="163829"/>
                </a:lnTo>
                <a:lnTo>
                  <a:pt x="333837" y="162559"/>
                </a:lnTo>
                <a:close/>
              </a:path>
              <a:path w="495300" h="467359">
                <a:moveTo>
                  <a:pt x="337647" y="158749"/>
                </a:moveTo>
                <a:lnTo>
                  <a:pt x="281112" y="158749"/>
                </a:lnTo>
                <a:lnTo>
                  <a:pt x="277295" y="162559"/>
                </a:lnTo>
                <a:lnTo>
                  <a:pt x="333837" y="162559"/>
                </a:lnTo>
                <a:lnTo>
                  <a:pt x="337647" y="158749"/>
                </a:lnTo>
                <a:close/>
              </a:path>
              <a:path w="495300" h="467359">
                <a:moveTo>
                  <a:pt x="343997" y="152399"/>
                </a:moveTo>
                <a:lnTo>
                  <a:pt x="287472" y="152399"/>
                </a:lnTo>
                <a:lnTo>
                  <a:pt x="282384" y="157479"/>
                </a:lnTo>
                <a:lnTo>
                  <a:pt x="338918" y="157479"/>
                </a:lnTo>
                <a:lnTo>
                  <a:pt x="343997" y="152399"/>
                </a:lnTo>
                <a:close/>
              </a:path>
              <a:path w="495300" h="467359">
                <a:moveTo>
                  <a:pt x="350347" y="146049"/>
                </a:moveTo>
                <a:lnTo>
                  <a:pt x="293832" y="146049"/>
                </a:lnTo>
                <a:lnTo>
                  <a:pt x="288744" y="151129"/>
                </a:lnTo>
                <a:lnTo>
                  <a:pt x="345268" y="151129"/>
                </a:lnTo>
                <a:lnTo>
                  <a:pt x="350347" y="146049"/>
                </a:lnTo>
                <a:close/>
              </a:path>
              <a:path w="495300" h="467359">
                <a:moveTo>
                  <a:pt x="355428" y="140969"/>
                </a:moveTo>
                <a:lnTo>
                  <a:pt x="298920" y="140969"/>
                </a:lnTo>
                <a:lnTo>
                  <a:pt x="295103" y="144779"/>
                </a:lnTo>
                <a:lnTo>
                  <a:pt x="351618" y="144779"/>
                </a:lnTo>
                <a:lnTo>
                  <a:pt x="355428" y="140969"/>
                </a:lnTo>
                <a:close/>
              </a:path>
              <a:path w="495300" h="467359">
                <a:moveTo>
                  <a:pt x="356697" y="139699"/>
                </a:moveTo>
                <a:lnTo>
                  <a:pt x="300191" y="139699"/>
                </a:lnTo>
                <a:lnTo>
                  <a:pt x="298920" y="140969"/>
                </a:lnTo>
                <a:lnTo>
                  <a:pt x="355428" y="140969"/>
                </a:lnTo>
                <a:lnTo>
                  <a:pt x="356697" y="139699"/>
                </a:lnTo>
                <a:close/>
              </a:path>
              <a:path w="495300" h="467359">
                <a:moveTo>
                  <a:pt x="363047" y="133349"/>
                </a:moveTo>
                <a:lnTo>
                  <a:pt x="306552" y="133349"/>
                </a:lnTo>
                <a:lnTo>
                  <a:pt x="301464" y="138429"/>
                </a:lnTo>
                <a:lnTo>
                  <a:pt x="357968" y="138429"/>
                </a:lnTo>
                <a:lnTo>
                  <a:pt x="363047" y="133349"/>
                </a:lnTo>
                <a:close/>
              </a:path>
              <a:path w="495300" h="467359">
                <a:moveTo>
                  <a:pt x="369397" y="126999"/>
                </a:moveTo>
                <a:lnTo>
                  <a:pt x="312912" y="126999"/>
                </a:lnTo>
                <a:lnTo>
                  <a:pt x="307823" y="132079"/>
                </a:lnTo>
                <a:lnTo>
                  <a:pt x="364318" y="132079"/>
                </a:lnTo>
                <a:lnTo>
                  <a:pt x="369397" y="126999"/>
                </a:lnTo>
                <a:close/>
              </a:path>
              <a:path w="495300" h="467359">
                <a:moveTo>
                  <a:pt x="375747" y="120649"/>
                </a:moveTo>
                <a:lnTo>
                  <a:pt x="319272" y="120649"/>
                </a:lnTo>
                <a:lnTo>
                  <a:pt x="314184" y="125729"/>
                </a:lnTo>
                <a:lnTo>
                  <a:pt x="370668" y="125729"/>
                </a:lnTo>
                <a:lnTo>
                  <a:pt x="375747" y="120649"/>
                </a:lnTo>
                <a:close/>
              </a:path>
              <a:path w="495300" h="467359">
                <a:moveTo>
                  <a:pt x="382097" y="114299"/>
                </a:moveTo>
                <a:lnTo>
                  <a:pt x="325632" y="114299"/>
                </a:lnTo>
                <a:lnTo>
                  <a:pt x="320544" y="119379"/>
                </a:lnTo>
                <a:lnTo>
                  <a:pt x="377018" y="119379"/>
                </a:lnTo>
                <a:lnTo>
                  <a:pt x="382097" y="114299"/>
                </a:lnTo>
                <a:close/>
              </a:path>
              <a:path w="495300" h="467359">
                <a:moveTo>
                  <a:pt x="388447" y="107949"/>
                </a:moveTo>
                <a:lnTo>
                  <a:pt x="331991" y="107949"/>
                </a:lnTo>
                <a:lnTo>
                  <a:pt x="326903" y="113029"/>
                </a:lnTo>
                <a:lnTo>
                  <a:pt x="383368" y="113029"/>
                </a:lnTo>
                <a:lnTo>
                  <a:pt x="388447" y="107949"/>
                </a:lnTo>
                <a:close/>
              </a:path>
              <a:path w="495300" h="467359">
                <a:moveTo>
                  <a:pt x="394797" y="101599"/>
                </a:moveTo>
                <a:lnTo>
                  <a:pt x="338352" y="101599"/>
                </a:lnTo>
                <a:lnTo>
                  <a:pt x="333264" y="106679"/>
                </a:lnTo>
                <a:lnTo>
                  <a:pt x="389718" y="106679"/>
                </a:lnTo>
                <a:lnTo>
                  <a:pt x="394797" y="101599"/>
                </a:lnTo>
                <a:close/>
              </a:path>
              <a:path w="495300" h="467359">
                <a:moveTo>
                  <a:pt x="401147" y="95249"/>
                </a:moveTo>
                <a:lnTo>
                  <a:pt x="344712" y="95249"/>
                </a:lnTo>
                <a:lnTo>
                  <a:pt x="339623" y="100329"/>
                </a:lnTo>
                <a:lnTo>
                  <a:pt x="396068" y="100329"/>
                </a:lnTo>
                <a:lnTo>
                  <a:pt x="401147" y="95249"/>
                </a:lnTo>
                <a:close/>
              </a:path>
              <a:path w="495300" h="467359">
                <a:moveTo>
                  <a:pt x="407497" y="88899"/>
                </a:moveTo>
                <a:lnTo>
                  <a:pt x="351072" y="88899"/>
                </a:lnTo>
                <a:lnTo>
                  <a:pt x="345984" y="93979"/>
                </a:lnTo>
                <a:lnTo>
                  <a:pt x="402418" y="93979"/>
                </a:lnTo>
                <a:lnTo>
                  <a:pt x="407497" y="88899"/>
                </a:lnTo>
                <a:close/>
              </a:path>
              <a:path w="495300" h="467359">
                <a:moveTo>
                  <a:pt x="413847" y="82549"/>
                </a:moveTo>
                <a:lnTo>
                  <a:pt x="357432" y="82549"/>
                </a:lnTo>
                <a:lnTo>
                  <a:pt x="352344" y="87629"/>
                </a:lnTo>
                <a:lnTo>
                  <a:pt x="408768" y="87629"/>
                </a:lnTo>
                <a:lnTo>
                  <a:pt x="413847" y="82549"/>
                </a:lnTo>
                <a:close/>
              </a:path>
              <a:path w="495300" h="467359">
                <a:moveTo>
                  <a:pt x="420197" y="76199"/>
                </a:moveTo>
                <a:lnTo>
                  <a:pt x="363791" y="76199"/>
                </a:lnTo>
                <a:lnTo>
                  <a:pt x="358703" y="81279"/>
                </a:lnTo>
                <a:lnTo>
                  <a:pt x="415118" y="81279"/>
                </a:lnTo>
                <a:lnTo>
                  <a:pt x="420197" y="76199"/>
                </a:lnTo>
                <a:close/>
              </a:path>
              <a:path w="495300" h="467359">
                <a:moveTo>
                  <a:pt x="426547" y="69849"/>
                </a:moveTo>
                <a:lnTo>
                  <a:pt x="370152" y="69849"/>
                </a:lnTo>
                <a:lnTo>
                  <a:pt x="365064" y="74929"/>
                </a:lnTo>
                <a:lnTo>
                  <a:pt x="421468" y="74929"/>
                </a:lnTo>
                <a:lnTo>
                  <a:pt x="426547" y="69849"/>
                </a:lnTo>
                <a:close/>
              </a:path>
              <a:path w="495300" h="467359">
                <a:moveTo>
                  <a:pt x="432897" y="63499"/>
                </a:moveTo>
                <a:lnTo>
                  <a:pt x="376512" y="63499"/>
                </a:lnTo>
                <a:lnTo>
                  <a:pt x="371424" y="68579"/>
                </a:lnTo>
                <a:lnTo>
                  <a:pt x="427818" y="68579"/>
                </a:lnTo>
                <a:lnTo>
                  <a:pt x="432897" y="63499"/>
                </a:lnTo>
                <a:close/>
              </a:path>
              <a:path w="495300" h="467359">
                <a:moveTo>
                  <a:pt x="439247" y="57149"/>
                </a:moveTo>
                <a:lnTo>
                  <a:pt x="382872" y="57149"/>
                </a:lnTo>
                <a:lnTo>
                  <a:pt x="377784" y="62229"/>
                </a:lnTo>
                <a:lnTo>
                  <a:pt x="434168" y="62229"/>
                </a:lnTo>
                <a:lnTo>
                  <a:pt x="439247" y="57149"/>
                </a:lnTo>
                <a:close/>
              </a:path>
              <a:path w="495300" h="467359">
                <a:moveTo>
                  <a:pt x="445597" y="50799"/>
                </a:moveTo>
                <a:lnTo>
                  <a:pt x="389232" y="50799"/>
                </a:lnTo>
                <a:lnTo>
                  <a:pt x="384144" y="55879"/>
                </a:lnTo>
                <a:lnTo>
                  <a:pt x="440518" y="55879"/>
                </a:lnTo>
                <a:lnTo>
                  <a:pt x="445597" y="50799"/>
                </a:lnTo>
                <a:close/>
              </a:path>
              <a:path w="495300" h="467359">
                <a:moveTo>
                  <a:pt x="451947" y="44449"/>
                </a:moveTo>
                <a:lnTo>
                  <a:pt x="395591" y="44449"/>
                </a:lnTo>
                <a:lnTo>
                  <a:pt x="390504" y="49529"/>
                </a:lnTo>
                <a:lnTo>
                  <a:pt x="446868" y="49529"/>
                </a:lnTo>
                <a:lnTo>
                  <a:pt x="451947" y="44449"/>
                </a:lnTo>
                <a:close/>
              </a:path>
              <a:path w="495300" h="467359">
                <a:moveTo>
                  <a:pt x="458297" y="38099"/>
                </a:moveTo>
                <a:lnTo>
                  <a:pt x="401952" y="38099"/>
                </a:lnTo>
                <a:lnTo>
                  <a:pt x="396864" y="43179"/>
                </a:lnTo>
                <a:lnTo>
                  <a:pt x="453218" y="43179"/>
                </a:lnTo>
                <a:lnTo>
                  <a:pt x="458297" y="38099"/>
                </a:lnTo>
                <a:close/>
              </a:path>
              <a:path w="495300" h="467359">
                <a:moveTo>
                  <a:pt x="464647" y="31749"/>
                </a:moveTo>
                <a:lnTo>
                  <a:pt x="408312" y="31749"/>
                </a:lnTo>
                <a:lnTo>
                  <a:pt x="403223" y="36829"/>
                </a:lnTo>
                <a:lnTo>
                  <a:pt x="459568" y="36829"/>
                </a:lnTo>
                <a:lnTo>
                  <a:pt x="464647" y="31749"/>
                </a:lnTo>
                <a:close/>
              </a:path>
              <a:path w="495300" h="467359">
                <a:moveTo>
                  <a:pt x="470997" y="25399"/>
                </a:moveTo>
                <a:lnTo>
                  <a:pt x="414672" y="25399"/>
                </a:lnTo>
                <a:lnTo>
                  <a:pt x="409583" y="30479"/>
                </a:lnTo>
                <a:lnTo>
                  <a:pt x="465918" y="30479"/>
                </a:lnTo>
                <a:lnTo>
                  <a:pt x="470997" y="25399"/>
                </a:lnTo>
                <a:close/>
              </a:path>
              <a:path w="495300" h="467359">
                <a:moveTo>
                  <a:pt x="477347" y="19049"/>
                </a:moveTo>
                <a:lnTo>
                  <a:pt x="421032" y="19049"/>
                </a:lnTo>
                <a:lnTo>
                  <a:pt x="415944" y="24129"/>
                </a:lnTo>
                <a:lnTo>
                  <a:pt x="472268" y="24129"/>
                </a:lnTo>
                <a:lnTo>
                  <a:pt x="477347" y="19049"/>
                </a:lnTo>
                <a:close/>
              </a:path>
              <a:path w="495300" h="467359">
                <a:moveTo>
                  <a:pt x="483697" y="12699"/>
                </a:moveTo>
                <a:lnTo>
                  <a:pt x="427391" y="12699"/>
                </a:lnTo>
                <a:lnTo>
                  <a:pt x="422303" y="17779"/>
                </a:lnTo>
                <a:lnTo>
                  <a:pt x="478618" y="17779"/>
                </a:lnTo>
                <a:lnTo>
                  <a:pt x="483697" y="12699"/>
                </a:lnTo>
                <a:close/>
              </a:path>
              <a:path w="495300" h="467359">
                <a:moveTo>
                  <a:pt x="490047" y="6349"/>
                </a:moveTo>
                <a:lnTo>
                  <a:pt x="433752" y="6349"/>
                </a:lnTo>
                <a:lnTo>
                  <a:pt x="428664" y="11429"/>
                </a:lnTo>
                <a:lnTo>
                  <a:pt x="484968" y="11429"/>
                </a:lnTo>
                <a:lnTo>
                  <a:pt x="490047" y="6349"/>
                </a:lnTo>
                <a:close/>
              </a:path>
              <a:path w="495300" h="467359">
                <a:moveTo>
                  <a:pt x="495128" y="1269"/>
                </a:moveTo>
                <a:lnTo>
                  <a:pt x="438840" y="1269"/>
                </a:lnTo>
                <a:lnTo>
                  <a:pt x="435024" y="5079"/>
                </a:lnTo>
                <a:lnTo>
                  <a:pt x="491318" y="5079"/>
                </a:lnTo>
                <a:lnTo>
                  <a:pt x="495128" y="1269"/>
                </a:lnTo>
                <a:close/>
              </a:path>
              <a:path w="495300" h="467359">
                <a:moveTo>
                  <a:pt x="449408" y="0"/>
                </a:moveTo>
                <a:lnTo>
                  <a:pt x="448137" y="0"/>
                </a:lnTo>
                <a:lnTo>
                  <a:pt x="448137" y="1269"/>
                </a:lnTo>
                <a:lnTo>
                  <a:pt x="449408" y="1269"/>
                </a:lnTo>
                <a:lnTo>
                  <a:pt x="449408" y="0"/>
                </a:lnTo>
                <a:close/>
              </a:path>
              <a:path w="495300" h="467359">
                <a:moveTo>
                  <a:pt x="241128" y="255269"/>
                </a:moveTo>
                <a:lnTo>
                  <a:pt x="184440" y="255269"/>
                </a:lnTo>
                <a:lnTo>
                  <a:pt x="108119" y="331469"/>
                </a:lnTo>
                <a:lnTo>
                  <a:pt x="164928" y="331469"/>
                </a:lnTo>
                <a:lnTo>
                  <a:pt x="241128" y="255269"/>
                </a:lnTo>
                <a:close/>
              </a:path>
              <a:path w="495300" h="467359">
                <a:moveTo>
                  <a:pt x="164928" y="331469"/>
                </a:moveTo>
                <a:lnTo>
                  <a:pt x="108119" y="331469"/>
                </a:lnTo>
                <a:lnTo>
                  <a:pt x="89039" y="350519"/>
                </a:lnTo>
                <a:lnTo>
                  <a:pt x="145878" y="350519"/>
                </a:lnTo>
                <a:lnTo>
                  <a:pt x="164928" y="331469"/>
                </a:lnTo>
                <a:close/>
              </a:path>
              <a:path w="495300" h="467359">
                <a:moveTo>
                  <a:pt x="145877" y="350519"/>
                </a:moveTo>
                <a:lnTo>
                  <a:pt x="89039" y="350519"/>
                </a:lnTo>
                <a:lnTo>
                  <a:pt x="76319" y="363219"/>
                </a:lnTo>
                <a:lnTo>
                  <a:pt x="133178" y="363219"/>
                </a:lnTo>
                <a:lnTo>
                  <a:pt x="145877" y="350519"/>
                </a:lnTo>
                <a:close/>
              </a:path>
              <a:path w="495300" h="467359">
                <a:moveTo>
                  <a:pt x="133177" y="363219"/>
                </a:moveTo>
                <a:lnTo>
                  <a:pt x="76319" y="363219"/>
                </a:lnTo>
                <a:lnTo>
                  <a:pt x="50880" y="388619"/>
                </a:lnTo>
                <a:lnTo>
                  <a:pt x="107778" y="388619"/>
                </a:lnTo>
                <a:lnTo>
                  <a:pt x="133177" y="363219"/>
                </a:lnTo>
                <a:close/>
              </a:path>
              <a:path w="495300" h="467359">
                <a:moveTo>
                  <a:pt x="107777" y="388620"/>
                </a:moveTo>
                <a:lnTo>
                  <a:pt x="50880" y="388620"/>
                </a:lnTo>
                <a:lnTo>
                  <a:pt x="44519" y="394969"/>
                </a:lnTo>
                <a:lnTo>
                  <a:pt x="101427" y="394969"/>
                </a:lnTo>
                <a:lnTo>
                  <a:pt x="107777" y="388620"/>
                </a:lnTo>
                <a:close/>
              </a:path>
              <a:path w="495300" h="467359">
                <a:moveTo>
                  <a:pt x="101427" y="394969"/>
                </a:moveTo>
                <a:lnTo>
                  <a:pt x="44519" y="394969"/>
                </a:lnTo>
                <a:lnTo>
                  <a:pt x="27984" y="411479"/>
                </a:lnTo>
                <a:lnTo>
                  <a:pt x="84918" y="411479"/>
                </a:lnTo>
                <a:lnTo>
                  <a:pt x="101427" y="394969"/>
                </a:lnTo>
                <a:close/>
              </a:path>
              <a:path w="495300" h="467359">
                <a:moveTo>
                  <a:pt x="84918" y="411479"/>
                </a:moveTo>
                <a:lnTo>
                  <a:pt x="27984" y="411479"/>
                </a:lnTo>
                <a:lnTo>
                  <a:pt x="20352" y="419099"/>
                </a:lnTo>
                <a:lnTo>
                  <a:pt x="77297" y="419099"/>
                </a:lnTo>
                <a:lnTo>
                  <a:pt x="84918" y="411479"/>
                </a:lnTo>
                <a:close/>
              </a:path>
              <a:path w="495300" h="467359">
                <a:moveTo>
                  <a:pt x="77297" y="419099"/>
                </a:moveTo>
                <a:lnTo>
                  <a:pt x="20352" y="419099"/>
                </a:lnTo>
                <a:lnTo>
                  <a:pt x="0" y="439419"/>
                </a:lnTo>
                <a:lnTo>
                  <a:pt x="1097" y="439419"/>
                </a:lnTo>
                <a:lnTo>
                  <a:pt x="1097" y="440689"/>
                </a:lnTo>
                <a:lnTo>
                  <a:pt x="2368" y="440689"/>
                </a:lnTo>
                <a:lnTo>
                  <a:pt x="2368" y="441959"/>
                </a:lnTo>
                <a:lnTo>
                  <a:pt x="3637" y="441959"/>
                </a:lnTo>
                <a:lnTo>
                  <a:pt x="3637" y="443229"/>
                </a:lnTo>
                <a:lnTo>
                  <a:pt x="4907" y="443229"/>
                </a:lnTo>
                <a:lnTo>
                  <a:pt x="4907" y="444499"/>
                </a:lnTo>
                <a:lnTo>
                  <a:pt x="6178" y="444499"/>
                </a:lnTo>
                <a:lnTo>
                  <a:pt x="6178" y="445769"/>
                </a:lnTo>
                <a:lnTo>
                  <a:pt x="7447" y="445769"/>
                </a:lnTo>
                <a:lnTo>
                  <a:pt x="7447" y="447039"/>
                </a:lnTo>
                <a:lnTo>
                  <a:pt x="8718" y="447039"/>
                </a:lnTo>
                <a:lnTo>
                  <a:pt x="8718" y="448309"/>
                </a:lnTo>
                <a:lnTo>
                  <a:pt x="9987" y="448309"/>
                </a:lnTo>
                <a:lnTo>
                  <a:pt x="9987" y="449579"/>
                </a:lnTo>
                <a:lnTo>
                  <a:pt x="11257" y="449579"/>
                </a:lnTo>
                <a:lnTo>
                  <a:pt x="11257" y="450849"/>
                </a:lnTo>
                <a:lnTo>
                  <a:pt x="12528" y="450849"/>
                </a:lnTo>
                <a:lnTo>
                  <a:pt x="12528" y="452119"/>
                </a:lnTo>
                <a:lnTo>
                  <a:pt x="13797" y="452119"/>
                </a:lnTo>
                <a:lnTo>
                  <a:pt x="13797" y="453389"/>
                </a:lnTo>
                <a:lnTo>
                  <a:pt x="15068" y="453389"/>
                </a:lnTo>
                <a:lnTo>
                  <a:pt x="15068" y="454659"/>
                </a:lnTo>
                <a:lnTo>
                  <a:pt x="16337" y="454659"/>
                </a:lnTo>
                <a:lnTo>
                  <a:pt x="16337" y="455930"/>
                </a:lnTo>
                <a:lnTo>
                  <a:pt x="17607" y="455930"/>
                </a:lnTo>
                <a:lnTo>
                  <a:pt x="17607" y="457199"/>
                </a:lnTo>
                <a:lnTo>
                  <a:pt x="18878" y="457199"/>
                </a:lnTo>
                <a:lnTo>
                  <a:pt x="18878" y="458469"/>
                </a:lnTo>
                <a:lnTo>
                  <a:pt x="20147" y="458469"/>
                </a:lnTo>
                <a:lnTo>
                  <a:pt x="20147" y="459739"/>
                </a:lnTo>
                <a:lnTo>
                  <a:pt x="21418" y="459739"/>
                </a:lnTo>
                <a:lnTo>
                  <a:pt x="21418" y="461009"/>
                </a:lnTo>
                <a:lnTo>
                  <a:pt x="22687" y="461009"/>
                </a:lnTo>
                <a:lnTo>
                  <a:pt x="22687" y="462279"/>
                </a:lnTo>
                <a:lnTo>
                  <a:pt x="34118" y="462279"/>
                </a:lnTo>
                <a:lnTo>
                  <a:pt x="77297" y="419099"/>
                </a:lnTo>
                <a:close/>
              </a:path>
              <a:path w="495300" h="467359">
                <a:moveTo>
                  <a:pt x="34117" y="462279"/>
                </a:moveTo>
                <a:lnTo>
                  <a:pt x="23957" y="462279"/>
                </a:lnTo>
                <a:lnTo>
                  <a:pt x="23957" y="463549"/>
                </a:lnTo>
                <a:lnTo>
                  <a:pt x="25228" y="463549"/>
                </a:lnTo>
                <a:lnTo>
                  <a:pt x="25228" y="464819"/>
                </a:lnTo>
                <a:lnTo>
                  <a:pt x="26497" y="464819"/>
                </a:lnTo>
                <a:lnTo>
                  <a:pt x="26497" y="466089"/>
                </a:lnTo>
                <a:lnTo>
                  <a:pt x="27768" y="466089"/>
                </a:lnTo>
                <a:lnTo>
                  <a:pt x="27768" y="467359"/>
                </a:lnTo>
                <a:lnTo>
                  <a:pt x="29037" y="467359"/>
                </a:lnTo>
                <a:lnTo>
                  <a:pt x="34117" y="462279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bk object 1151"/>
          <p:cNvSpPr/>
          <p:nvPr/>
        </p:nvSpPr>
        <p:spPr>
          <a:xfrm>
            <a:off x="3634740" y="6247129"/>
            <a:ext cx="463550" cy="438150"/>
          </a:xfrm>
          <a:custGeom>
            <a:avLst/>
            <a:gdLst/>
            <a:ahLst/>
            <a:cxnLst/>
            <a:rect l="l" t="t" r="r" b="b"/>
            <a:pathLst>
              <a:path w="463550" h="438150">
                <a:moveTo>
                  <a:pt x="211286" y="251460"/>
                </a:moveTo>
                <a:lnTo>
                  <a:pt x="156210" y="251460"/>
                </a:lnTo>
                <a:lnTo>
                  <a:pt x="90170" y="317500"/>
                </a:lnTo>
                <a:lnTo>
                  <a:pt x="145142" y="317500"/>
                </a:lnTo>
                <a:lnTo>
                  <a:pt x="211286" y="251460"/>
                </a:lnTo>
                <a:close/>
              </a:path>
              <a:path w="463550" h="438150">
                <a:moveTo>
                  <a:pt x="260894" y="201930"/>
                </a:moveTo>
                <a:lnTo>
                  <a:pt x="205739" y="201930"/>
                </a:lnTo>
                <a:lnTo>
                  <a:pt x="157480" y="250190"/>
                </a:lnTo>
                <a:lnTo>
                  <a:pt x="212558" y="250190"/>
                </a:lnTo>
                <a:lnTo>
                  <a:pt x="260894" y="201930"/>
                </a:lnTo>
                <a:close/>
              </a:path>
              <a:path w="463550" h="438150">
                <a:moveTo>
                  <a:pt x="267254" y="195580"/>
                </a:moveTo>
                <a:lnTo>
                  <a:pt x="212089" y="195580"/>
                </a:lnTo>
                <a:lnTo>
                  <a:pt x="207010" y="200660"/>
                </a:lnTo>
                <a:lnTo>
                  <a:pt x="262166" y="200660"/>
                </a:lnTo>
                <a:lnTo>
                  <a:pt x="267254" y="195580"/>
                </a:lnTo>
                <a:close/>
              </a:path>
              <a:path w="463550" h="438150">
                <a:moveTo>
                  <a:pt x="273614" y="189230"/>
                </a:moveTo>
                <a:lnTo>
                  <a:pt x="218439" y="189230"/>
                </a:lnTo>
                <a:lnTo>
                  <a:pt x="213360" y="194310"/>
                </a:lnTo>
                <a:lnTo>
                  <a:pt x="268525" y="194310"/>
                </a:lnTo>
                <a:lnTo>
                  <a:pt x="273614" y="189230"/>
                </a:lnTo>
                <a:close/>
              </a:path>
              <a:path w="463550" h="438150">
                <a:moveTo>
                  <a:pt x="279974" y="182880"/>
                </a:moveTo>
                <a:lnTo>
                  <a:pt x="224789" y="182880"/>
                </a:lnTo>
                <a:lnTo>
                  <a:pt x="219710" y="187960"/>
                </a:lnTo>
                <a:lnTo>
                  <a:pt x="274886" y="187960"/>
                </a:lnTo>
                <a:lnTo>
                  <a:pt x="279974" y="182880"/>
                </a:lnTo>
                <a:close/>
              </a:path>
              <a:path w="463550" h="438150">
                <a:moveTo>
                  <a:pt x="286334" y="176530"/>
                </a:moveTo>
                <a:lnTo>
                  <a:pt x="231139" y="176530"/>
                </a:lnTo>
                <a:lnTo>
                  <a:pt x="226060" y="181610"/>
                </a:lnTo>
                <a:lnTo>
                  <a:pt x="281246" y="181610"/>
                </a:lnTo>
                <a:lnTo>
                  <a:pt x="286334" y="176530"/>
                </a:lnTo>
                <a:close/>
              </a:path>
              <a:path w="463550" h="438150">
                <a:moveTo>
                  <a:pt x="292694" y="170180"/>
                </a:moveTo>
                <a:lnTo>
                  <a:pt x="237489" y="170180"/>
                </a:lnTo>
                <a:lnTo>
                  <a:pt x="232410" y="175260"/>
                </a:lnTo>
                <a:lnTo>
                  <a:pt x="287606" y="175260"/>
                </a:lnTo>
                <a:lnTo>
                  <a:pt x="292694" y="170180"/>
                </a:lnTo>
                <a:close/>
              </a:path>
              <a:path w="463550" h="438150">
                <a:moveTo>
                  <a:pt x="299054" y="163830"/>
                </a:moveTo>
                <a:lnTo>
                  <a:pt x="243839" y="163830"/>
                </a:lnTo>
                <a:lnTo>
                  <a:pt x="238760" y="168910"/>
                </a:lnTo>
                <a:lnTo>
                  <a:pt x="293966" y="168910"/>
                </a:lnTo>
                <a:lnTo>
                  <a:pt x="299054" y="163830"/>
                </a:lnTo>
                <a:close/>
              </a:path>
              <a:path w="463550" h="438150">
                <a:moveTo>
                  <a:pt x="305414" y="157480"/>
                </a:moveTo>
                <a:lnTo>
                  <a:pt x="250189" y="157480"/>
                </a:lnTo>
                <a:lnTo>
                  <a:pt x="245110" y="162560"/>
                </a:lnTo>
                <a:lnTo>
                  <a:pt x="300326" y="162560"/>
                </a:lnTo>
                <a:lnTo>
                  <a:pt x="305414" y="157480"/>
                </a:lnTo>
                <a:close/>
              </a:path>
              <a:path w="463550" h="438150">
                <a:moveTo>
                  <a:pt x="311774" y="151130"/>
                </a:moveTo>
                <a:lnTo>
                  <a:pt x="256539" y="151130"/>
                </a:lnTo>
                <a:lnTo>
                  <a:pt x="251460" y="156210"/>
                </a:lnTo>
                <a:lnTo>
                  <a:pt x="306686" y="156210"/>
                </a:lnTo>
                <a:lnTo>
                  <a:pt x="311774" y="151130"/>
                </a:lnTo>
                <a:close/>
              </a:path>
              <a:path w="463550" h="438150">
                <a:moveTo>
                  <a:pt x="318134" y="144780"/>
                </a:moveTo>
                <a:lnTo>
                  <a:pt x="262889" y="144780"/>
                </a:lnTo>
                <a:lnTo>
                  <a:pt x="257810" y="149860"/>
                </a:lnTo>
                <a:lnTo>
                  <a:pt x="313046" y="149860"/>
                </a:lnTo>
                <a:lnTo>
                  <a:pt x="318134" y="144780"/>
                </a:lnTo>
                <a:close/>
              </a:path>
              <a:path w="463550" h="438150">
                <a:moveTo>
                  <a:pt x="324494" y="138430"/>
                </a:moveTo>
                <a:lnTo>
                  <a:pt x="269239" y="138430"/>
                </a:lnTo>
                <a:lnTo>
                  <a:pt x="264160" y="143510"/>
                </a:lnTo>
                <a:lnTo>
                  <a:pt x="319406" y="143510"/>
                </a:lnTo>
                <a:lnTo>
                  <a:pt x="324494" y="138430"/>
                </a:lnTo>
                <a:close/>
              </a:path>
              <a:path w="463550" h="438150">
                <a:moveTo>
                  <a:pt x="330854" y="132080"/>
                </a:moveTo>
                <a:lnTo>
                  <a:pt x="275589" y="132080"/>
                </a:lnTo>
                <a:lnTo>
                  <a:pt x="270510" y="137160"/>
                </a:lnTo>
                <a:lnTo>
                  <a:pt x="325766" y="137160"/>
                </a:lnTo>
                <a:lnTo>
                  <a:pt x="330854" y="132080"/>
                </a:lnTo>
                <a:close/>
              </a:path>
              <a:path w="463550" h="438150">
                <a:moveTo>
                  <a:pt x="337214" y="125730"/>
                </a:moveTo>
                <a:lnTo>
                  <a:pt x="281939" y="125730"/>
                </a:lnTo>
                <a:lnTo>
                  <a:pt x="276860" y="130810"/>
                </a:lnTo>
                <a:lnTo>
                  <a:pt x="332125" y="130810"/>
                </a:lnTo>
                <a:lnTo>
                  <a:pt x="337214" y="125730"/>
                </a:lnTo>
                <a:close/>
              </a:path>
              <a:path w="463550" h="438150">
                <a:moveTo>
                  <a:pt x="343574" y="119380"/>
                </a:moveTo>
                <a:lnTo>
                  <a:pt x="288289" y="119380"/>
                </a:lnTo>
                <a:lnTo>
                  <a:pt x="283210" y="124460"/>
                </a:lnTo>
                <a:lnTo>
                  <a:pt x="338486" y="124460"/>
                </a:lnTo>
                <a:lnTo>
                  <a:pt x="343574" y="119380"/>
                </a:lnTo>
                <a:close/>
              </a:path>
              <a:path w="463550" h="438150">
                <a:moveTo>
                  <a:pt x="349934" y="113030"/>
                </a:moveTo>
                <a:lnTo>
                  <a:pt x="294639" y="113030"/>
                </a:lnTo>
                <a:lnTo>
                  <a:pt x="289560" y="118110"/>
                </a:lnTo>
                <a:lnTo>
                  <a:pt x="344846" y="118110"/>
                </a:lnTo>
                <a:lnTo>
                  <a:pt x="349934" y="113030"/>
                </a:lnTo>
                <a:close/>
              </a:path>
              <a:path w="463550" h="438150">
                <a:moveTo>
                  <a:pt x="356294" y="106680"/>
                </a:moveTo>
                <a:lnTo>
                  <a:pt x="300989" y="106680"/>
                </a:lnTo>
                <a:lnTo>
                  <a:pt x="295910" y="111760"/>
                </a:lnTo>
                <a:lnTo>
                  <a:pt x="351206" y="111760"/>
                </a:lnTo>
                <a:lnTo>
                  <a:pt x="356294" y="106680"/>
                </a:lnTo>
                <a:close/>
              </a:path>
              <a:path w="463550" h="438150">
                <a:moveTo>
                  <a:pt x="362654" y="100330"/>
                </a:moveTo>
                <a:lnTo>
                  <a:pt x="307339" y="100330"/>
                </a:lnTo>
                <a:lnTo>
                  <a:pt x="302260" y="105410"/>
                </a:lnTo>
                <a:lnTo>
                  <a:pt x="357566" y="105410"/>
                </a:lnTo>
                <a:lnTo>
                  <a:pt x="362654" y="100330"/>
                </a:lnTo>
                <a:close/>
              </a:path>
              <a:path w="463550" h="438150">
                <a:moveTo>
                  <a:pt x="369014" y="93980"/>
                </a:moveTo>
                <a:lnTo>
                  <a:pt x="313689" y="93980"/>
                </a:lnTo>
                <a:lnTo>
                  <a:pt x="308610" y="99060"/>
                </a:lnTo>
                <a:lnTo>
                  <a:pt x="363926" y="99060"/>
                </a:lnTo>
                <a:lnTo>
                  <a:pt x="369014" y="93980"/>
                </a:lnTo>
                <a:close/>
              </a:path>
              <a:path w="463550" h="438150">
                <a:moveTo>
                  <a:pt x="375374" y="87630"/>
                </a:moveTo>
                <a:lnTo>
                  <a:pt x="320039" y="87630"/>
                </a:lnTo>
                <a:lnTo>
                  <a:pt x="314960" y="92710"/>
                </a:lnTo>
                <a:lnTo>
                  <a:pt x="370286" y="92710"/>
                </a:lnTo>
                <a:lnTo>
                  <a:pt x="375374" y="87630"/>
                </a:lnTo>
                <a:close/>
              </a:path>
              <a:path w="463550" h="438150">
                <a:moveTo>
                  <a:pt x="381734" y="81280"/>
                </a:moveTo>
                <a:lnTo>
                  <a:pt x="326389" y="81280"/>
                </a:lnTo>
                <a:lnTo>
                  <a:pt x="321310" y="86360"/>
                </a:lnTo>
                <a:lnTo>
                  <a:pt x="376646" y="86360"/>
                </a:lnTo>
                <a:lnTo>
                  <a:pt x="381734" y="81280"/>
                </a:lnTo>
                <a:close/>
              </a:path>
              <a:path w="463550" h="438150">
                <a:moveTo>
                  <a:pt x="388094" y="74930"/>
                </a:moveTo>
                <a:lnTo>
                  <a:pt x="332739" y="74930"/>
                </a:lnTo>
                <a:lnTo>
                  <a:pt x="327660" y="80010"/>
                </a:lnTo>
                <a:lnTo>
                  <a:pt x="383006" y="80010"/>
                </a:lnTo>
                <a:lnTo>
                  <a:pt x="388094" y="74930"/>
                </a:lnTo>
                <a:close/>
              </a:path>
              <a:path w="463550" h="438150">
                <a:moveTo>
                  <a:pt x="394454" y="68580"/>
                </a:moveTo>
                <a:lnTo>
                  <a:pt x="339089" y="68580"/>
                </a:lnTo>
                <a:lnTo>
                  <a:pt x="334010" y="73660"/>
                </a:lnTo>
                <a:lnTo>
                  <a:pt x="389366" y="73660"/>
                </a:lnTo>
                <a:lnTo>
                  <a:pt x="394454" y="68580"/>
                </a:lnTo>
                <a:close/>
              </a:path>
              <a:path w="463550" h="438150">
                <a:moveTo>
                  <a:pt x="400814" y="62230"/>
                </a:moveTo>
                <a:lnTo>
                  <a:pt x="345439" y="62230"/>
                </a:lnTo>
                <a:lnTo>
                  <a:pt x="340360" y="67310"/>
                </a:lnTo>
                <a:lnTo>
                  <a:pt x="395726" y="67310"/>
                </a:lnTo>
                <a:lnTo>
                  <a:pt x="400814" y="62230"/>
                </a:lnTo>
                <a:close/>
              </a:path>
              <a:path w="463550" h="438150">
                <a:moveTo>
                  <a:pt x="407174" y="55880"/>
                </a:moveTo>
                <a:lnTo>
                  <a:pt x="351789" y="55880"/>
                </a:lnTo>
                <a:lnTo>
                  <a:pt x="346710" y="60960"/>
                </a:lnTo>
                <a:lnTo>
                  <a:pt x="402086" y="60960"/>
                </a:lnTo>
                <a:lnTo>
                  <a:pt x="407174" y="55880"/>
                </a:lnTo>
                <a:close/>
              </a:path>
              <a:path w="463550" h="438150">
                <a:moveTo>
                  <a:pt x="413534" y="49530"/>
                </a:moveTo>
                <a:lnTo>
                  <a:pt x="358139" y="49530"/>
                </a:lnTo>
                <a:lnTo>
                  <a:pt x="353060" y="54610"/>
                </a:lnTo>
                <a:lnTo>
                  <a:pt x="408446" y="54610"/>
                </a:lnTo>
                <a:lnTo>
                  <a:pt x="413534" y="49530"/>
                </a:lnTo>
                <a:close/>
              </a:path>
              <a:path w="463550" h="438150">
                <a:moveTo>
                  <a:pt x="419894" y="43180"/>
                </a:moveTo>
                <a:lnTo>
                  <a:pt x="364489" y="43180"/>
                </a:lnTo>
                <a:lnTo>
                  <a:pt x="359410" y="48260"/>
                </a:lnTo>
                <a:lnTo>
                  <a:pt x="414806" y="48260"/>
                </a:lnTo>
                <a:lnTo>
                  <a:pt x="419894" y="43180"/>
                </a:lnTo>
                <a:close/>
              </a:path>
              <a:path w="463550" h="438150">
                <a:moveTo>
                  <a:pt x="426254" y="36830"/>
                </a:moveTo>
                <a:lnTo>
                  <a:pt x="370839" y="36830"/>
                </a:lnTo>
                <a:lnTo>
                  <a:pt x="365760" y="41910"/>
                </a:lnTo>
                <a:lnTo>
                  <a:pt x="421166" y="41910"/>
                </a:lnTo>
                <a:lnTo>
                  <a:pt x="426254" y="36830"/>
                </a:lnTo>
                <a:close/>
              </a:path>
              <a:path w="463550" h="438150">
                <a:moveTo>
                  <a:pt x="432614" y="30480"/>
                </a:moveTo>
                <a:lnTo>
                  <a:pt x="377189" y="30480"/>
                </a:lnTo>
                <a:lnTo>
                  <a:pt x="372110" y="35560"/>
                </a:lnTo>
                <a:lnTo>
                  <a:pt x="427526" y="35560"/>
                </a:lnTo>
                <a:lnTo>
                  <a:pt x="432614" y="30480"/>
                </a:lnTo>
                <a:close/>
              </a:path>
              <a:path w="463550" h="438150">
                <a:moveTo>
                  <a:pt x="438974" y="24130"/>
                </a:moveTo>
                <a:lnTo>
                  <a:pt x="383539" y="24130"/>
                </a:lnTo>
                <a:lnTo>
                  <a:pt x="378460" y="29210"/>
                </a:lnTo>
                <a:lnTo>
                  <a:pt x="433886" y="29210"/>
                </a:lnTo>
                <a:lnTo>
                  <a:pt x="438974" y="24130"/>
                </a:lnTo>
                <a:close/>
              </a:path>
              <a:path w="463550" h="438150">
                <a:moveTo>
                  <a:pt x="445334" y="17780"/>
                </a:moveTo>
                <a:lnTo>
                  <a:pt x="389889" y="17780"/>
                </a:lnTo>
                <a:lnTo>
                  <a:pt x="384810" y="22860"/>
                </a:lnTo>
                <a:lnTo>
                  <a:pt x="440246" y="22860"/>
                </a:lnTo>
                <a:lnTo>
                  <a:pt x="445334" y="17780"/>
                </a:lnTo>
                <a:close/>
              </a:path>
              <a:path w="463550" h="438150">
                <a:moveTo>
                  <a:pt x="451694" y="11430"/>
                </a:moveTo>
                <a:lnTo>
                  <a:pt x="396239" y="11430"/>
                </a:lnTo>
                <a:lnTo>
                  <a:pt x="391160" y="16510"/>
                </a:lnTo>
                <a:lnTo>
                  <a:pt x="446606" y="16510"/>
                </a:lnTo>
                <a:lnTo>
                  <a:pt x="451694" y="11430"/>
                </a:lnTo>
                <a:close/>
              </a:path>
              <a:path w="463550" h="438150">
                <a:moveTo>
                  <a:pt x="458054" y="5080"/>
                </a:moveTo>
                <a:lnTo>
                  <a:pt x="402589" y="5080"/>
                </a:lnTo>
                <a:lnTo>
                  <a:pt x="397510" y="10160"/>
                </a:lnTo>
                <a:lnTo>
                  <a:pt x="452966" y="10160"/>
                </a:lnTo>
                <a:lnTo>
                  <a:pt x="458054" y="5080"/>
                </a:lnTo>
                <a:close/>
              </a:path>
              <a:path w="463550" h="438150">
                <a:moveTo>
                  <a:pt x="463142" y="0"/>
                </a:moveTo>
                <a:lnTo>
                  <a:pt x="420370" y="0"/>
                </a:lnTo>
                <a:lnTo>
                  <a:pt x="420370" y="1270"/>
                </a:lnTo>
                <a:lnTo>
                  <a:pt x="406400" y="1270"/>
                </a:lnTo>
                <a:lnTo>
                  <a:pt x="403860" y="3810"/>
                </a:lnTo>
                <a:lnTo>
                  <a:pt x="459326" y="3810"/>
                </a:lnTo>
                <a:lnTo>
                  <a:pt x="463142" y="0"/>
                </a:lnTo>
                <a:close/>
              </a:path>
              <a:path w="463550" h="438150">
                <a:moveTo>
                  <a:pt x="145141" y="317500"/>
                </a:moveTo>
                <a:lnTo>
                  <a:pt x="90170" y="317500"/>
                </a:lnTo>
                <a:lnTo>
                  <a:pt x="58420" y="349250"/>
                </a:lnTo>
                <a:lnTo>
                  <a:pt x="113342" y="349250"/>
                </a:lnTo>
                <a:lnTo>
                  <a:pt x="145141" y="317500"/>
                </a:lnTo>
                <a:close/>
              </a:path>
              <a:path w="463550" h="438150">
                <a:moveTo>
                  <a:pt x="113341" y="349250"/>
                </a:moveTo>
                <a:lnTo>
                  <a:pt x="58420" y="349250"/>
                </a:lnTo>
                <a:lnTo>
                  <a:pt x="20320" y="387350"/>
                </a:lnTo>
                <a:lnTo>
                  <a:pt x="75182" y="387350"/>
                </a:lnTo>
                <a:lnTo>
                  <a:pt x="113341" y="349250"/>
                </a:lnTo>
                <a:close/>
              </a:path>
              <a:path w="463550" h="438150">
                <a:moveTo>
                  <a:pt x="75182" y="387350"/>
                </a:moveTo>
                <a:lnTo>
                  <a:pt x="20320" y="387350"/>
                </a:lnTo>
                <a:lnTo>
                  <a:pt x="13970" y="393700"/>
                </a:lnTo>
                <a:lnTo>
                  <a:pt x="68822" y="393700"/>
                </a:lnTo>
                <a:lnTo>
                  <a:pt x="75182" y="387350"/>
                </a:lnTo>
                <a:close/>
              </a:path>
              <a:path w="463550" h="438150">
                <a:moveTo>
                  <a:pt x="68822" y="393700"/>
                </a:moveTo>
                <a:lnTo>
                  <a:pt x="13970" y="393700"/>
                </a:lnTo>
                <a:lnTo>
                  <a:pt x="0" y="407670"/>
                </a:lnTo>
                <a:lnTo>
                  <a:pt x="1270" y="407670"/>
                </a:lnTo>
                <a:lnTo>
                  <a:pt x="1270" y="408940"/>
                </a:lnTo>
                <a:lnTo>
                  <a:pt x="2539" y="408940"/>
                </a:lnTo>
                <a:lnTo>
                  <a:pt x="2539" y="411480"/>
                </a:lnTo>
                <a:lnTo>
                  <a:pt x="3810" y="411480"/>
                </a:lnTo>
                <a:lnTo>
                  <a:pt x="3810" y="414020"/>
                </a:lnTo>
                <a:lnTo>
                  <a:pt x="5080" y="414020"/>
                </a:lnTo>
                <a:lnTo>
                  <a:pt x="5080" y="415290"/>
                </a:lnTo>
                <a:lnTo>
                  <a:pt x="6350" y="415290"/>
                </a:lnTo>
                <a:lnTo>
                  <a:pt x="6350" y="416560"/>
                </a:lnTo>
                <a:lnTo>
                  <a:pt x="7620" y="416560"/>
                </a:lnTo>
                <a:lnTo>
                  <a:pt x="7620" y="417830"/>
                </a:lnTo>
                <a:lnTo>
                  <a:pt x="8889" y="417830"/>
                </a:lnTo>
                <a:lnTo>
                  <a:pt x="8889" y="420370"/>
                </a:lnTo>
                <a:lnTo>
                  <a:pt x="10160" y="420370"/>
                </a:lnTo>
                <a:lnTo>
                  <a:pt x="10160" y="421640"/>
                </a:lnTo>
                <a:lnTo>
                  <a:pt x="11430" y="421640"/>
                </a:lnTo>
                <a:lnTo>
                  <a:pt x="11430" y="422910"/>
                </a:lnTo>
                <a:lnTo>
                  <a:pt x="12700" y="422910"/>
                </a:lnTo>
                <a:lnTo>
                  <a:pt x="12700" y="424180"/>
                </a:lnTo>
                <a:lnTo>
                  <a:pt x="13970" y="424180"/>
                </a:lnTo>
                <a:lnTo>
                  <a:pt x="13970" y="425450"/>
                </a:lnTo>
                <a:lnTo>
                  <a:pt x="15239" y="425450"/>
                </a:lnTo>
                <a:lnTo>
                  <a:pt x="15239" y="427990"/>
                </a:lnTo>
                <a:lnTo>
                  <a:pt x="16510" y="427990"/>
                </a:lnTo>
                <a:lnTo>
                  <a:pt x="16510" y="429260"/>
                </a:lnTo>
                <a:lnTo>
                  <a:pt x="17780" y="429260"/>
                </a:lnTo>
                <a:lnTo>
                  <a:pt x="17780" y="430530"/>
                </a:lnTo>
                <a:lnTo>
                  <a:pt x="19050" y="430530"/>
                </a:lnTo>
                <a:lnTo>
                  <a:pt x="19050" y="431800"/>
                </a:lnTo>
                <a:lnTo>
                  <a:pt x="20320" y="431800"/>
                </a:lnTo>
                <a:lnTo>
                  <a:pt x="20320" y="433070"/>
                </a:lnTo>
                <a:lnTo>
                  <a:pt x="21589" y="433070"/>
                </a:lnTo>
                <a:lnTo>
                  <a:pt x="21589" y="434340"/>
                </a:lnTo>
                <a:lnTo>
                  <a:pt x="22860" y="434340"/>
                </a:lnTo>
                <a:lnTo>
                  <a:pt x="22860" y="436880"/>
                </a:lnTo>
                <a:lnTo>
                  <a:pt x="24130" y="436880"/>
                </a:lnTo>
                <a:lnTo>
                  <a:pt x="24130" y="438150"/>
                </a:lnTo>
                <a:lnTo>
                  <a:pt x="24302" y="438150"/>
                </a:lnTo>
                <a:lnTo>
                  <a:pt x="68822" y="39370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bk object 1152"/>
          <p:cNvSpPr/>
          <p:nvPr/>
        </p:nvSpPr>
        <p:spPr>
          <a:xfrm>
            <a:off x="3615690" y="6248400"/>
            <a:ext cx="425450" cy="406400"/>
          </a:xfrm>
          <a:custGeom>
            <a:avLst/>
            <a:gdLst/>
            <a:ahLst/>
            <a:cxnLst/>
            <a:rect l="l" t="t" r="r" b="b"/>
            <a:pathLst>
              <a:path w="425450" h="406400">
                <a:moveTo>
                  <a:pt x="175260" y="250190"/>
                </a:moveTo>
                <a:lnTo>
                  <a:pt x="118488" y="250190"/>
                </a:lnTo>
                <a:lnTo>
                  <a:pt x="115944" y="252729"/>
                </a:lnTo>
                <a:lnTo>
                  <a:pt x="172720" y="252729"/>
                </a:lnTo>
                <a:lnTo>
                  <a:pt x="175260" y="250190"/>
                </a:lnTo>
                <a:close/>
              </a:path>
              <a:path w="425450" h="406400">
                <a:moveTo>
                  <a:pt x="224789" y="200659"/>
                </a:moveTo>
                <a:lnTo>
                  <a:pt x="168096" y="200659"/>
                </a:lnTo>
                <a:lnTo>
                  <a:pt x="119760" y="248920"/>
                </a:lnTo>
                <a:lnTo>
                  <a:pt x="176530" y="248920"/>
                </a:lnTo>
                <a:lnTo>
                  <a:pt x="224789" y="200659"/>
                </a:lnTo>
                <a:close/>
              </a:path>
              <a:path w="425450" h="406400">
                <a:moveTo>
                  <a:pt x="231139" y="194309"/>
                </a:moveTo>
                <a:lnTo>
                  <a:pt x="174456" y="194309"/>
                </a:lnTo>
                <a:lnTo>
                  <a:pt x="169368" y="199389"/>
                </a:lnTo>
                <a:lnTo>
                  <a:pt x="226060" y="199389"/>
                </a:lnTo>
                <a:lnTo>
                  <a:pt x="231139" y="194309"/>
                </a:lnTo>
                <a:close/>
              </a:path>
              <a:path w="425450" h="406400">
                <a:moveTo>
                  <a:pt x="237489" y="187959"/>
                </a:moveTo>
                <a:lnTo>
                  <a:pt x="180816" y="187959"/>
                </a:lnTo>
                <a:lnTo>
                  <a:pt x="175727" y="193039"/>
                </a:lnTo>
                <a:lnTo>
                  <a:pt x="232410" y="193039"/>
                </a:lnTo>
                <a:lnTo>
                  <a:pt x="237489" y="187959"/>
                </a:lnTo>
                <a:close/>
              </a:path>
              <a:path w="425450" h="406400">
                <a:moveTo>
                  <a:pt x="243839" y="181609"/>
                </a:moveTo>
                <a:lnTo>
                  <a:pt x="187176" y="181609"/>
                </a:lnTo>
                <a:lnTo>
                  <a:pt x="182088" y="186689"/>
                </a:lnTo>
                <a:lnTo>
                  <a:pt x="238760" y="186689"/>
                </a:lnTo>
                <a:lnTo>
                  <a:pt x="243839" y="181609"/>
                </a:lnTo>
                <a:close/>
              </a:path>
              <a:path w="425450" h="406400">
                <a:moveTo>
                  <a:pt x="250189" y="175259"/>
                </a:moveTo>
                <a:lnTo>
                  <a:pt x="193535" y="175259"/>
                </a:lnTo>
                <a:lnTo>
                  <a:pt x="188448" y="180339"/>
                </a:lnTo>
                <a:lnTo>
                  <a:pt x="245110" y="180339"/>
                </a:lnTo>
                <a:lnTo>
                  <a:pt x="250189" y="175259"/>
                </a:lnTo>
                <a:close/>
              </a:path>
              <a:path w="425450" h="406400">
                <a:moveTo>
                  <a:pt x="256539" y="168910"/>
                </a:moveTo>
                <a:lnTo>
                  <a:pt x="199896" y="168910"/>
                </a:lnTo>
                <a:lnTo>
                  <a:pt x="194808" y="173989"/>
                </a:lnTo>
                <a:lnTo>
                  <a:pt x="251460" y="173989"/>
                </a:lnTo>
                <a:lnTo>
                  <a:pt x="256539" y="168910"/>
                </a:lnTo>
                <a:close/>
              </a:path>
              <a:path w="425450" h="406400">
                <a:moveTo>
                  <a:pt x="262889" y="162559"/>
                </a:moveTo>
                <a:lnTo>
                  <a:pt x="206256" y="162559"/>
                </a:lnTo>
                <a:lnTo>
                  <a:pt x="201168" y="167639"/>
                </a:lnTo>
                <a:lnTo>
                  <a:pt x="257810" y="167639"/>
                </a:lnTo>
                <a:lnTo>
                  <a:pt x="262889" y="162559"/>
                </a:lnTo>
                <a:close/>
              </a:path>
              <a:path w="425450" h="406400">
                <a:moveTo>
                  <a:pt x="269239" y="156209"/>
                </a:moveTo>
                <a:lnTo>
                  <a:pt x="212616" y="156209"/>
                </a:lnTo>
                <a:lnTo>
                  <a:pt x="207527" y="161289"/>
                </a:lnTo>
                <a:lnTo>
                  <a:pt x="264160" y="161289"/>
                </a:lnTo>
                <a:lnTo>
                  <a:pt x="269239" y="156209"/>
                </a:lnTo>
                <a:close/>
              </a:path>
              <a:path w="425450" h="406400">
                <a:moveTo>
                  <a:pt x="275589" y="149860"/>
                </a:moveTo>
                <a:lnTo>
                  <a:pt x="218976" y="149860"/>
                </a:lnTo>
                <a:lnTo>
                  <a:pt x="213888" y="154940"/>
                </a:lnTo>
                <a:lnTo>
                  <a:pt x="270510" y="154940"/>
                </a:lnTo>
                <a:lnTo>
                  <a:pt x="275589" y="149860"/>
                </a:lnTo>
                <a:close/>
              </a:path>
              <a:path w="425450" h="406400">
                <a:moveTo>
                  <a:pt x="281939" y="143509"/>
                </a:moveTo>
                <a:lnTo>
                  <a:pt x="225335" y="143509"/>
                </a:lnTo>
                <a:lnTo>
                  <a:pt x="220247" y="148590"/>
                </a:lnTo>
                <a:lnTo>
                  <a:pt x="276860" y="148590"/>
                </a:lnTo>
                <a:lnTo>
                  <a:pt x="281939" y="143509"/>
                </a:lnTo>
                <a:close/>
              </a:path>
              <a:path w="425450" h="406400">
                <a:moveTo>
                  <a:pt x="288289" y="137160"/>
                </a:moveTo>
                <a:lnTo>
                  <a:pt x="231696" y="137160"/>
                </a:lnTo>
                <a:lnTo>
                  <a:pt x="226608" y="142240"/>
                </a:lnTo>
                <a:lnTo>
                  <a:pt x="283210" y="142240"/>
                </a:lnTo>
                <a:lnTo>
                  <a:pt x="288289" y="137160"/>
                </a:lnTo>
                <a:close/>
              </a:path>
              <a:path w="425450" h="406400">
                <a:moveTo>
                  <a:pt x="294639" y="130809"/>
                </a:moveTo>
                <a:lnTo>
                  <a:pt x="238056" y="130809"/>
                </a:lnTo>
                <a:lnTo>
                  <a:pt x="232968" y="135890"/>
                </a:lnTo>
                <a:lnTo>
                  <a:pt x="289560" y="135890"/>
                </a:lnTo>
                <a:lnTo>
                  <a:pt x="294639" y="130809"/>
                </a:lnTo>
                <a:close/>
              </a:path>
              <a:path w="425450" h="406400">
                <a:moveTo>
                  <a:pt x="300989" y="124459"/>
                </a:moveTo>
                <a:lnTo>
                  <a:pt x="244416" y="124459"/>
                </a:lnTo>
                <a:lnTo>
                  <a:pt x="239327" y="129540"/>
                </a:lnTo>
                <a:lnTo>
                  <a:pt x="295910" y="129540"/>
                </a:lnTo>
                <a:lnTo>
                  <a:pt x="300989" y="124459"/>
                </a:lnTo>
                <a:close/>
              </a:path>
              <a:path w="425450" h="406400">
                <a:moveTo>
                  <a:pt x="307339" y="118109"/>
                </a:moveTo>
                <a:lnTo>
                  <a:pt x="250776" y="118109"/>
                </a:lnTo>
                <a:lnTo>
                  <a:pt x="245688" y="123190"/>
                </a:lnTo>
                <a:lnTo>
                  <a:pt x="302260" y="123190"/>
                </a:lnTo>
                <a:lnTo>
                  <a:pt x="307339" y="118109"/>
                </a:lnTo>
                <a:close/>
              </a:path>
              <a:path w="425450" h="406400">
                <a:moveTo>
                  <a:pt x="313689" y="111759"/>
                </a:moveTo>
                <a:lnTo>
                  <a:pt x="257135" y="111759"/>
                </a:lnTo>
                <a:lnTo>
                  <a:pt x="252048" y="116840"/>
                </a:lnTo>
                <a:lnTo>
                  <a:pt x="308610" y="116840"/>
                </a:lnTo>
                <a:lnTo>
                  <a:pt x="313689" y="111759"/>
                </a:lnTo>
                <a:close/>
              </a:path>
              <a:path w="425450" h="406400">
                <a:moveTo>
                  <a:pt x="320039" y="105409"/>
                </a:moveTo>
                <a:lnTo>
                  <a:pt x="263496" y="105409"/>
                </a:lnTo>
                <a:lnTo>
                  <a:pt x="258408" y="110490"/>
                </a:lnTo>
                <a:lnTo>
                  <a:pt x="314960" y="110490"/>
                </a:lnTo>
                <a:lnTo>
                  <a:pt x="320039" y="105409"/>
                </a:lnTo>
                <a:close/>
              </a:path>
              <a:path w="425450" h="406400">
                <a:moveTo>
                  <a:pt x="326389" y="99059"/>
                </a:moveTo>
                <a:lnTo>
                  <a:pt x="269856" y="99059"/>
                </a:lnTo>
                <a:lnTo>
                  <a:pt x="264768" y="104140"/>
                </a:lnTo>
                <a:lnTo>
                  <a:pt x="321310" y="104140"/>
                </a:lnTo>
                <a:lnTo>
                  <a:pt x="326389" y="99059"/>
                </a:lnTo>
                <a:close/>
              </a:path>
              <a:path w="425450" h="406400">
                <a:moveTo>
                  <a:pt x="332739" y="92709"/>
                </a:moveTo>
                <a:lnTo>
                  <a:pt x="276216" y="92709"/>
                </a:lnTo>
                <a:lnTo>
                  <a:pt x="271127" y="97790"/>
                </a:lnTo>
                <a:lnTo>
                  <a:pt x="327660" y="97790"/>
                </a:lnTo>
                <a:lnTo>
                  <a:pt x="332739" y="92709"/>
                </a:lnTo>
                <a:close/>
              </a:path>
              <a:path w="425450" h="406400">
                <a:moveTo>
                  <a:pt x="339089" y="86359"/>
                </a:moveTo>
                <a:lnTo>
                  <a:pt x="282576" y="86359"/>
                </a:lnTo>
                <a:lnTo>
                  <a:pt x="277488" y="91440"/>
                </a:lnTo>
                <a:lnTo>
                  <a:pt x="334010" y="91440"/>
                </a:lnTo>
                <a:lnTo>
                  <a:pt x="339089" y="86359"/>
                </a:lnTo>
                <a:close/>
              </a:path>
              <a:path w="425450" h="406400">
                <a:moveTo>
                  <a:pt x="345439" y="80009"/>
                </a:moveTo>
                <a:lnTo>
                  <a:pt x="288935" y="80009"/>
                </a:lnTo>
                <a:lnTo>
                  <a:pt x="283847" y="85090"/>
                </a:lnTo>
                <a:lnTo>
                  <a:pt x="340360" y="85090"/>
                </a:lnTo>
                <a:lnTo>
                  <a:pt x="345439" y="80009"/>
                </a:lnTo>
                <a:close/>
              </a:path>
              <a:path w="425450" h="406400">
                <a:moveTo>
                  <a:pt x="351789" y="73659"/>
                </a:moveTo>
                <a:lnTo>
                  <a:pt x="295296" y="73659"/>
                </a:lnTo>
                <a:lnTo>
                  <a:pt x="290208" y="78740"/>
                </a:lnTo>
                <a:lnTo>
                  <a:pt x="346710" y="78740"/>
                </a:lnTo>
                <a:lnTo>
                  <a:pt x="351789" y="73659"/>
                </a:lnTo>
                <a:close/>
              </a:path>
              <a:path w="425450" h="406400">
                <a:moveTo>
                  <a:pt x="358139" y="67309"/>
                </a:moveTo>
                <a:lnTo>
                  <a:pt x="301656" y="67309"/>
                </a:lnTo>
                <a:lnTo>
                  <a:pt x="296568" y="72390"/>
                </a:lnTo>
                <a:lnTo>
                  <a:pt x="353060" y="72390"/>
                </a:lnTo>
                <a:lnTo>
                  <a:pt x="358139" y="67309"/>
                </a:lnTo>
                <a:close/>
              </a:path>
              <a:path w="425450" h="406400">
                <a:moveTo>
                  <a:pt x="364489" y="60959"/>
                </a:moveTo>
                <a:lnTo>
                  <a:pt x="308016" y="60959"/>
                </a:lnTo>
                <a:lnTo>
                  <a:pt x="302927" y="66040"/>
                </a:lnTo>
                <a:lnTo>
                  <a:pt x="359410" y="66040"/>
                </a:lnTo>
                <a:lnTo>
                  <a:pt x="364489" y="60959"/>
                </a:lnTo>
                <a:close/>
              </a:path>
              <a:path w="425450" h="406400">
                <a:moveTo>
                  <a:pt x="370839" y="54609"/>
                </a:moveTo>
                <a:lnTo>
                  <a:pt x="314376" y="54609"/>
                </a:lnTo>
                <a:lnTo>
                  <a:pt x="309288" y="59690"/>
                </a:lnTo>
                <a:lnTo>
                  <a:pt x="365760" y="59690"/>
                </a:lnTo>
                <a:lnTo>
                  <a:pt x="370839" y="54609"/>
                </a:lnTo>
                <a:close/>
              </a:path>
              <a:path w="425450" h="406400">
                <a:moveTo>
                  <a:pt x="377189" y="48260"/>
                </a:moveTo>
                <a:lnTo>
                  <a:pt x="320735" y="48260"/>
                </a:lnTo>
                <a:lnTo>
                  <a:pt x="315648" y="53340"/>
                </a:lnTo>
                <a:lnTo>
                  <a:pt x="372110" y="53340"/>
                </a:lnTo>
                <a:lnTo>
                  <a:pt x="377189" y="48260"/>
                </a:lnTo>
                <a:close/>
              </a:path>
              <a:path w="425450" h="406400">
                <a:moveTo>
                  <a:pt x="382270" y="43179"/>
                </a:moveTo>
                <a:lnTo>
                  <a:pt x="325823" y="43179"/>
                </a:lnTo>
                <a:lnTo>
                  <a:pt x="322008" y="46990"/>
                </a:lnTo>
                <a:lnTo>
                  <a:pt x="378460" y="46990"/>
                </a:lnTo>
                <a:lnTo>
                  <a:pt x="382270" y="43179"/>
                </a:lnTo>
                <a:close/>
              </a:path>
              <a:path w="425450" h="406400">
                <a:moveTo>
                  <a:pt x="383539" y="41909"/>
                </a:moveTo>
                <a:lnTo>
                  <a:pt x="327096" y="41909"/>
                </a:lnTo>
                <a:lnTo>
                  <a:pt x="325824" y="43179"/>
                </a:lnTo>
                <a:lnTo>
                  <a:pt x="382270" y="43179"/>
                </a:lnTo>
                <a:lnTo>
                  <a:pt x="383539" y="41909"/>
                </a:lnTo>
                <a:close/>
              </a:path>
              <a:path w="425450" h="406400">
                <a:moveTo>
                  <a:pt x="389889" y="35559"/>
                </a:moveTo>
                <a:lnTo>
                  <a:pt x="333456" y="35559"/>
                </a:lnTo>
                <a:lnTo>
                  <a:pt x="328368" y="40640"/>
                </a:lnTo>
                <a:lnTo>
                  <a:pt x="384810" y="40640"/>
                </a:lnTo>
                <a:lnTo>
                  <a:pt x="389889" y="35559"/>
                </a:lnTo>
                <a:close/>
              </a:path>
              <a:path w="425450" h="406400">
                <a:moveTo>
                  <a:pt x="396239" y="29209"/>
                </a:moveTo>
                <a:lnTo>
                  <a:pt x="339816" y="29209"/>
                </a:lnTo>
                <a:lnTo>
                  <a:pt x="334727" y="34290"/>
                </a:lnTo>
                <a:lnTo>
                  <a:pt x="391160" y="34290"/>
                </a:lnTo>
                <a:lnTo>
                  <a:pt x="396239" y="29209"/>
                </a:lnTo>
                <a:close/>
              </a:path>
              <a:path w="425450" h="406400">
                <a:moveTo>
                  <a:pt x="402589" y="22859"/>
                </a:moveTo>
                <a:lnTo>
                  <a:pt x="346176" y="22859"/>
                </a:lnTo>
                <a:lnTo>
                  <a:pt x="341088" y="27940"/>
                </a:lnTo>
                <a:lnTo>
                  <a:pt x="397510" y="27940"/>
                </a:lnTo>
                <a:lnTo>
                  <a:pt x="402589" y="22859"/>
                </a:lnTo>
                <a:close/>
              </a:path>
              <a:path w="425450" h="406400">
                <a:moveTo>
                  <a:pt x="408939" y="16509"/>
                </a:moveTo>
                <a:lnTo>
                  <a:pt x="352535" y="16509"/>
                </a:lnTo>
                <a:lnTo>
                  <a:pt x="347448" y="21590"/>
                </a:lnTo>
                <a:lnTo>
                  <a:pt x="403860" y="21590"/>
                </a:lnTo>
                <a:lnTo>
                  <a:pt x="408939" y="16509"/>
                </a:lnTo>
                <a:close/>
              </a:path>
              <a:path w="425450" h="406400">
                <a:moveTo>
                  <a:pt x="415289" y="10159"/>
                </a:moveTo>
                <a:lnTo>
                  <a:pt x="358896" y="10159"/>
                </a:lnTo>
                <a:lnTo>
                  <a:pt x="353808" y="15240"/>
                </a:lnTo>
                <a:lnTo>
                  <a:pt x="410210" y="15240"/>
                </a:lnTo>
                <a:lnTo>
                  <a:pt x="415289" y="10159"/>
                </a:lnTo>
                <a:close/>
              </a:path>
              <a:path w="425450" h="406400">
                <a:moveTo>
                  <a:pt x="421639" y="3809"/>
                </a:moveTo>
                <a:lnTo>
                  <a:pt x="377189" y="3809"/>
                </a:lnTo>
                <a:lnTo>
                  <a:pt x="377189" y="5080"/>
                </a:lnTo>
                <a:lnTo>
                  <a:pt x="369570" y="5080"/>
                </a:lnTo>
                <a:lnTo>
                  <a:pt x="369570" y="6350"/>
                </a:lnTo>
                <a:lnTo>
                  <a:pt x="362712" y="6350"/>
                </a:lnTo>
                <a:lnTo>
                  <a:pt x="360680" y="8378"/>
                </a:lnTo>
                <a:lnTo>
                  <a:pt x="360680" y="8890"/>
                </a:lnTo>
                <a:lnTo>
                  <a:pt x="416560" y="8890"/>
                </a:lnTo>
                <a:lnTo>
                  <a:pt x="421639" y="3809"/>
                </a:lnTo>
                <a:close/>
              </a:path>
              <a:path w="425450" h="406400">
                <a:moveTo>
                  <a:pt x="397510" y="2540"/>
                </a:moveTo>
                <a:lnTo>
                  <a:pt x="388620" y="2540"/>
                </a:lnTo>
                <a:lnTo>
                  <a:pt x="388620" y="3809"/>
                </a:lnTo>
                <a:lnTo>
                  <a:pt x="397510" y="3809"/>
                </a:lnTo>
                <a:lnTo>
                  <a:pt x="397510" y="2540"/>
                </a:lnTo>
                <a:close/>
              </a:path>
              <a:path w="425450" h="406400">
                <a:moveTo>
                  <a:pt x="425450" y="0"/>
                </a:moveTo>
                <a:lnTo>
                  <a:pt x="414020" y="0"/>
                </a:lnTo>
                <a:lnTo>
                  <a:pt x="414020" y="2540"/>
                </a:lnTo>
                <a:lnTo>
                  <a:pt x="422910" y="2540"/>
                </a:lnTo>
                <a:lnTo>
                  <a:pt x="425450" y="0"/>
                </a:lnTo>
                <a:close/>
              </a:path>
              <a:path w="425450" h="406400">
                <a:moveTo>
                  <a:pt x="172720" y="252730"/>
                </a:moveTo>
                <a:lnTo>
                  <a:pt x="115943" y="252730"/>
                </a:lnTo>
                <a:lnTo>
                  <a:pt x="52344" y="316230"/>
                </a:lnTo>
                <a:lnTo>
                  <a:pt x="109220" y="316230"/>
                </a:lnTo>
                <a:lnTo>
                  <a:pt x="172720" y="252730"/>
                </a:lnTo>
                <a:close/>
              </a:path>
              <a:path w="425450" h="406400">
                <a:moveTo>
                  <a:pt x="109220" y="316230"/>
                </a:moveTo>
                <a:lnTo>
                  <a:pt x="52344" y="316230"/>
                </a:lnTo>
                <a:lnTo>
                  <a:pt x="20544" y="347980"/>
                </a:lnTo>
                <a:lnTo>
                  <a:pt x="77470" y="347980"/>
                </a:lnTo>
                <a:lnTo>
                  <a:pt x="109220" y="316230"/>
                </a:lnTo>
                <a:close/>
              </a:path>
              <a:path w="425450" h="406400">
                <a:moveTo>
                  <a:pt x="77470" y="347980"/>
                </a:moveTo>
                <a:lnTo>
                  <a:pt x="20544" y="347980"/>
                </a:lnTo>
                <a:lnTo>
                  <a:pt x="7824" y="360680"/>
                </a:lnTo>
                <a:lnTo>
                  <a:pt x="64770" y="360680"/>
                </a:lnTo>
                <a:lnTo>
                  <a:pt x="77470" y="347980"/>
                </a:lnTo>
                <a:close/>
              </a:path>
              <a:path w="425450" h="406400">
                <a:moveTo>
                  <a:pt x="64770" y="360680"/>
                </a:moveTo>
                <a:lnTo>
                  <a:pt x="7824" y="360680"/>
                </a:lnTo>
                <a:lnTo>
                  <a:pt x="1464" y="367030"/>
                </a:lnTo>
                <a:lnTo>
                  <a:pt x="58420" y="367030"/>
                </a:lnTo>
                <a:lnTo>
                  <a:pt x="64770" y="360680"/>
                </a:lnTo>
                <a:close/>
              </a:path>
              <a:path w="425450" h="406400">
                <a:moveTo>
                  <a:pt x="58420" y="367030"/>
                </a:moveTo>
                <a:lnTo>
                  <a:pt x="1464" y="367030"/>
                </a:lnTo>
                <a:lnTo>
                  <a:pt x="0" y="368491"/>
                </a:lnTo>
                <a:lnTo>
                  <a:pt x="0" y="369570"/>
                </a:lnTo>
                <a:lnTo>
                  <a:pt x="1270" y="369570"/>
                </a:lnTo>
                <a:lnTo>
                  <a:pt x="1270" y="372110"/>
                </a:lnTo>
                <a:lnTo>
                  <a:pt x="2539" y="372110"/>
                </a:lnTo>
                <a:lnTo>
                  <a:pt x="2539" y="374650"/>
                </a:lnTo>
                <a:lnTo>
                  <a:pt x="3810" y="374650"/>
                </a:lnTo>
                <a:lnTo>
                  <a:pt x="3810" y="378460"/>
                </a:lnTo>
                <a:lnTo>
                  <a:pt x="5080" y="378460"/>
                </a:lnTo>
                <a:lnTo>
                  <a:pt x="5080" y="381000"/>
                </a:lnTo>
                <a:lnTo>
                  <a:pt x="6350" y="381000"/>
                </a:lnTo>
                <a:lnTo>
                  <a:pt x="6350" y="383540"/>
                </a:lnTo>
                <a:lnTo>
                  <a:pt x="7620" y="383540"/>
                </a:lnTo>
                <a:lnTo>
                  <a:pt x="7620" y="386080"/>
                </a:lnTo>
                <a:lnTo>
                  <a:pt x="8890" y="386080"/>
                </a:lnTo>
                <a:lnTo>
                  <a:pt x="8889" y="388620"/>
                </a:lnTo>
                <a:lnTo>
                  <a:pt x="10160" y="388620"/>
                </a:lnTo>
                <a:lnTo>
                  <a:pt x="10160" y="391160"/>
                </a:lnTo>
                <a:lnTo>
                  <a:pt x="11430" y="391160"/>
                </a:lnTo>
                <a:lnTo>
                  <a:pt x="11430" y="392430"/>
                </a:lnTo>
                <a:lnTo>
                  <a:pt x="33020" y="392430"/>
                </a:lnTo>
                <a:lnTo>
                  <a:pt x="58420" y="367030"/>
                </a:lnTo>
                <a:close/>
              </a:path>
              <a:path w="425450" h="406400">
                <a:moveTo>
                  <a:pt x="33020" y="392430"/>
                </a:moveTo>
                <a:lnTo>
                  <a:pt x="12700" y="392430"/>
                </a:lnTo>
                <a:lnTo>
                  <a:pt x="12700" y="394970"/>
                </a:lnTo>
                <a:lnTo>
                  <a:pt x="13970" y="394970"/>
                </a:lnTo>
                <a:lnTo>
                  <a:pt x="13970" y="397510"/>
                </a:lnTo>
                <a:lnTo>
                  <a:pt x="15239" y="397510"/>
                </a:lnTo>
                <a:lnTo>
                  <a:pt x="15239" y="400050"/>
                </a:lnTo>
                <a:lnTo>
                  <a:pt x="16510" y="400050"/>
                </a:lnTo>
                <a:lnTo>
                  <a:pt x="16510" y="401320"/>
                </a:lnTo>
                <a:lnTo>
                  <a:pt x="17780" y="401320"/>
                </a:lnTo>
                <a:lnTo>
                  <a:pt x="17780" y="403860"/>
                </a:lnTo>
                <a:lnTo>
                  <a:pt x="19050" y="403860"/>
                </a:lnTo>
                <a:lnTo>
                  <a:pt x="19050" y="406400"/>
                </a:lnTo>
                <a:lnTo>
                  <a:pt x="33020" y="392430"/>
                </a:lnTo>
                <a:close/>
              </a:path>
            </a:pathLst>
          </a:custGeom>
          <a:solidFill>
            <a:srgbClr val="007C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bk object 1153"/>
          <p:cNvSpPr/>
          <p:nvPr/>
        </p:nvSpPr>
        <p:spPr>
          <a:xfrm>
            <a:off x="3602990" y="6254750"/>
            <a:ext cx="375920" cy="362585"/>
          </a:xfrm>
          <a:custGeom>
            <a:avLst/>
            <a:gdLst/>
            <a:ahLst/>
            <a:cxnLst/>
            <a:rect l="l" t="t" r="r" b="b"/>
            <a:pathLst>
              <a:path w="375920" h="362584">
                <a:moveTo>
                  <a:pt x="131188" y="243840"/>
                </a:moveTo>
                <a:lnTo>
                  <a:pt x="76200" y="243840"/>
                </a:lnTo>
                <a:lnTo>
                  <a:pt x="73660" y="246379"/>
                </a:lnTo>
                <a:lnTo>
                  <a:pt x="128644" y="246379"/>
                </a:lnTo>
                <a:lnTo>
                  <a:pt x="131188" y="243840"/>
                </a:lnTo>
                <a:close/>
              </a:path>
              <a:path w="375920" h="362584">
                <a:moveTo>
                  <a:pt x="180796" y="194309"/>
                </a:moveTo>
                <a:lnTo>
                  <a:pt x="125729" y="194309"/>
                </a:lnTo>
                <a:lnTo>
                  <a:pt x="77470" y="242569"/>
                </a:lnTo>
                <a:lnTo>
                  <a:pt x="132460" y="242569"/>
                </a:lnTo>
                <a:lnTo>
                  <a:pt x="180796" y="194309"/>
                </a:lnTo>
                <a:close/>
              </a:path>
              <a:path w="375920" h="362584">
                <a:moveTo>
                  <a:pt x="187156" y="187959"/>
                </a:moveTo>
                <a:lnTo>
                  <a:pt x="132079" y="187959"/>
                </a:lnTo>
                <a:lnTo>
                  <a:pt x="127000" y="193040"/>
                </a:lnTo>
                <a:lnTo>
                  <a:pt x="182068" y="193040"/>
                </a:lnTo>
                <a:lnTo>
                  <a:pt x="187156" y="187959"/>
                </a:lnTo>
                <a:close/>
              </a:path>
              <a:path w="375920" h="362584">
                <a:moveTo>
                  <a:pt x="193516" y="181610"/>
                </a:moveTo>
                <a:lnTo>
                  <a:pt x="138429" y="181610"/>
                </a:lnTo>
                <a:lnTo>
                  <a:pt x="133350" y="186690"/>
                </a:lnTo>
                <a:lnTo>
                  <a:pt x="188427" y="186690"/>
                </a:lnTo>
                <a:lnTo>
                  <a:pt x="193516" y="181610"/>
                </a:lnTo>
                <a:close/>
              </a:path>
              <a:path w="375920" h="362584">
                <a:moveTo>
                  <a:pt x="199876" y="175259"/>
                </a:moveTo>
                <a:lnTo>
                  <a:pt x="144779" y="175259"/>
                </a:lnTo>
                <a:lnTo>
                  <a:pt x="139700" y="180339"/>
                </a:lnTo>
                <a:lnTo>
                  <a:pt x="194788" y="180339"/>
                </a:lnTo>
                <a:lnTo>
                  <a:pt x="199876" y="175259"/>
                </a:lnTo>
                <a:close/>
              </a:path>
              <a:path w="375920" h="362584">
                <a:moveTo>
                  <a:pt x="206235" y="168909"/>
                </a:moveTo>
                <a:lnTo>
                  <a:pt x="151129" y="168909"/>
                </a:lnTo>
                <a:lnTo>
                  <a:pt x="146050" y="173989"/>
                </a:lnTo>
                <a:lnTo>
                  <a:pt x="201148" y="173989"/>
                </a:lnTo>
                <a:lnTo>
                  <a:pt x="206235" y="168909"/>
                </a:lnTo>
                <a:close/>
              </a:path>
              <a:path w="375920" h="362584">
                <a:moveTo>
                  <a:pt x="212596" y="162559"/>
                </a:moveTo>
                <a:lnTo>
                  <a:pt x="157479" y="162559"/>
                </a:lnTo>
                <a:lnTo>
                  <a:pt x="152400" y="167639"/>
                </a:lnTo>
                <a:lnTo>
                  <a:pt x="207508" y="167639"/>
                </a:lnTo>
                <a:lnTo>
                  <a:pt x="212596" y="162559"/>
                </a:lnTo>
                <a:close/>
              </a:path>
              <a:path w="375920" h="362584">
                <a:moveTo>
                  <a:pt x="218956" y="156209"/>
                </a:moveTo>
                <a:lnTo>
                  <a:pt x="163829" y="156209"/>
                </a:lnTo>
                <a:lnTo>
                  <a:pt x="158750" y="161289"/>
                </a:lnTo>
                <a:lnTo>
                  <a:pt x="213868" y="161289"/>
                </a:lnTo>
                <a:lnTo>
                  <a:pt x="218956" y="156209"/>
                </a:lnTo>
                <a:close/>
              </a:path>
              <a:path w="375920" h="362584">
                <a:moveTo>
                  <a:pt x="225316" y="149859"/>
                </a:moveTo>
                <a:lnTo>
                  <a:pt x="170179" y="149859"/>
                </a:lnTo>
                <a:lnTo>
                  <a:pt x="165100" y="154939"/>
                </a:lnTo>
                <a:lnTo>
                  <a:pt x="220227" y="154939"/>
                </a:lnTo>
                <a:lnTo>
                  <a:pt x="225316" y="149859"/>
                </a:lnTo>
                <a:close/>
              </a:path>
              <a:path w="375920" h="362584">
                <a:moveTo>
                  <a:pt x="231676" y="143509"/>
                </a:moveTo>
                <a:lnTo>
                  <a:pt x="176529" y="143509"/>
                </a:lnTo>
                <a:lnTo>
                  <a:pt x="171450" y="148590"/>
                </a:lnTo>
                <a:lnTo>
                  <a:pt x="226588" y="148590"/>
                </a:lnTo>
                <a:lnTo>
                  <a:pt x="231676" y="143509"/>
                </a:lnTo>
                <a:close/>
              </a:path>
              <a:path w="375920" h="362584">
                <a:moveTo>
                  <a:pt x="238035" y="137159"/>
                </a:moveTo>
                <a:lnTo>
                  <a:pt x="182879" y="137159"/>
                </a:lnTo>
                <a:lnTo>
                  <a:pt x="177800" y="142240"/>
                </a:lnTo>
                <a:lnTo>
                  <a:pt x="232948" y="142240"/>
                </a:lnTo>
                <a:lnTo>
                  <a:pt x="238035" y="137159"/>
                </a:lnTo>
                <a:close/>
              </a:path>
              <a:path w="375920" h="362584">
                <a:moveTo>
                  <a:pt x="244396" y="130809"/>
                </a:moveTo>
                <a:lnTo>
                  <a:pt x="189229" y="130809"/>
                </a:lnTo>
                <a:lnTo>
                  <a:pt x="184150" y="135890"/>
                </a:lnTo>
                <a:lnTo>
                  <a:pt x="239308" y="135890"/>
                </a:lnTo>
                <a:lnTo>
                  <a:pt x="244396" y="130809"/>
                </a:lnTo>
                <a:close/>
              </a:path>
              <a:path w="375920" h="362584">
                <a:moveTo>
                  <a:pt x="249484" y="125730"/>
                </a:moveTo>
                <a:lnTo>
                  <a:pt x="194310" y="125730"/>
                </a:lnTo>
                <a:lnTo>
                  <a:pt x="190500" y="129540"/>
                </a:lnTo>
                <a:lnTo>
                  <a:pt x="245668" y="129540"/>
                </a:lnTo>
                <a:lnTo>
                  <a:pt x="249484" y="125730"/>
                </a:lnTo>
                <a:close/>
              </a:path>
              <a:path w="375920" h="362584">
                <a:moveTo>
                  <a:pt x="250756" y="124459"/>
                </a:moveTo>
                <a:lnTo>
                  <a:pt x="195579" y="124459"/>
                </a:lnTo>
                <a:lnTo>
                  <a:pt x="194310" y="125729"/>
                </a:lnTo>
                <a:lnTo>
                  <a:pt x="249484" y="125729"/>
                </a:lnTo>
                <a:lnTo>
                  <a:pt x="250756" y="124459"/>
                </a:lnTo>
                <a:close/>
              </a:path>
              <a:path w="375920" h="362584">
                <a:moveTo>
                  <a:pt x="255843" y="119379"/>
                </a:moveTo>
                <a:lnTo>
                  <a:pt x="200660" y="119379"/>
                </a:lnTo>
                <a:lnTo>
                  <a:pt x="196850" y="123190"/>
                </a:lnTo>
                <a:lnTo>
                  <a:pt x="252027" y="123190"/>
                </a:lnTo>
                <a:lnTo>
                  <a:pt x="255843" y="119379"/>
                </a:lnTo>
                <a:close/>
              </a:path>
              <a:path w="375920" h="362584">
                <a:moveTo>
                  <a:pt x="257116" y="118109"/>
                </a:moveTo>
                <a:lnTo>
                  <a:pt x="201930" y="118109"/>
                </a:lnTo>
                <a:lnTo>
                  <a:pt x="200660" y="119379"/>
                </a:lnTo>
                <a:lnTo>
                  <a:pt x="255844" y="119379"/>
                </a:lnTo>
                <a:lnTo>
                  <a:pt x="257116" y="118109"/>
                </a:lnTo>
                <a:close/>
              </a:path>
              <a:path w="375920" h="362584">
                <a:moveTo>
                  <a:pt x="263476" y="111759"/>
                </a:moveTo>
                <a:lnTo>
                  <a:pt x="208279" y="111759"/>
                </a:lnTo>
                <a:lnTo>
                  <a:pt x="203200" y="116840"/>
                </a:lnTo>
                <a:lnTo>
                  <a:pt x="258388" y="116840"/>
                </a:lnTo>
                <a:lnTo>
                  <a:pt x="263476" y="111759"/>
                </a:lnTo>
                <a:close/>
              </a:path>
              <a:path w="375920" h="362584">
                <a:moveTo>
                  <a:pt x="268564" y="106680"/>
                </a:moveTo>
                <a:lnTo>
                  <a:pt x="213360" y="106680"/>
                </a:lnTo>
                <a:lnTo>
                  <a:pt x="209550" y="110490"/>
                </a:lnTo>
                <a:lnTo>
                  <a:pt x="264748" y="110490"/>
                </a:lnTo>
                <a:lnTo>
                  <a:pt x="268564" y="106680"/>
                </a:lnTo>
                <a:close/>
              </a:path>
              <a:path w="375920" h="362584">
                <a:moveTo>
                  <a:pt x="269835" y="105409"/>
                </a:moveTo>
                <a:lnTo>
                  <a:pt x="214629" y="105409"/>
                </a:lnTo>
                <a:lnTo>
                  <a:pt x="213360" y="106679"/>
                </a:lnTo>
                <a:lnTo>
                  <a:pt x="268564" y="106679"/>
                </a:lnTo>
                <a:lnTo>
                  <a:pt x="269835" y="105409"/>
                </a:lnTo>
                <a:close/>
              </a:path>
              <a:path w="375920" h="362584">
                <a:moveTo>
                  <a:pt x="276196" y="99059"/>
                </a:moveTo>
                <a:lnTo>
                  <a:pt x="220979" y="99059"/>
                </a:lnTo>
                <a:lnTo>
                  <a:pt x="215900" y="104140"/>
                </a:lnTo>
                <a:lnTo>
                  <a:pt x="271108" y="104140"/>
                </a:lnTo>
                <a:lnTo>
                  <a:pt x="276196" y="99059"/>
                </a:lnTo>
                <a:close/>
              </a:path>
              <a:path w="375920" h="362584">
                <a:moveTo>
                  <a:pt x="282556" y="92709"/>
                </a:moveTo>
                <a:lnTo>
                  <a:pt x="227329" y="92709"/>
                </a:lnTo>
                <a:lnTo>
                  <a:pt x="222250" y="97790"/>
                </a:lnTo>
                <a:lnTo>
                  <a:pt x="277468" y="97790"/>
                </a:lnTo>
                <a:lnTo>
                  <a:pt x="282556" y="92709"/>
                </a:lnTo>
                <a:close/>
              </a:path>
              <a:path w="375920" h="362584">
                <a:moveTo>
                  <a:pt x="288916" y="86360"/>
                </a:moveTo>
                <a:lnTo>
                  <a:pt x="233680" y="86360"/>
                </a:lnTo>
                <a:lnTo>
                  <a:pt x="228600" y="91440"/>
                </a:lnTo>
                <a:lnTo>
                  <a:pt x="283827" y="91440"/>
                </a:lnTo>
                <a:lnTo>
                  <a:pt x="288916" y="86360"/>
                </a:lnTo>
                <a:close/>
              </a:path>
              <a:path w="375920" h="362584">
                <a:moveTo>
                  <a:pt x="295276" y="80009"/>
                </a:moveTo>
                <a:lnTo>
                  <a:pt x="240029" y="80009"/>
                </a:lnTo>
                <a:lnTo>
                  <a:pt x="234950" y="85090"/>
                </a:lnTo>
                <a:lnTo>
                  <a:pt x="290188" y="85090"/>
                </a:lnTo>
                <a:lnTo>
                  <a:pt x="295276" y="80009"/>
                </a:lnTo>
                <a:close/>
              </a:path>
              <a:path w="375920" h="362584">
                <a:moveTo>
                  <a:pt x="301635" y="73659"/>
                </a:moveTo>
                <a:lnTo>
                  <a:pt x="246379" y="73659"/>
                </a:lnTo>
                <a:lnTo>
                  <a:pt x="241300" y="78740"/>
                </a:lnTo>
                <a:lnTo>
                  <a:pt x="296548" y="78740"/>
                </a:lnTo>
                <a:lnTo>
                  <a:pt x="301635" y="73659"/>
                </a:lnTo>
                <a:close/>
              </a:path>
              <a:path w="375920" h="362584">
                <a:moveTo>
                  <a:pt x="307996" y="67310"/>
                </a:moveTo>
                <a:lnTo>
                  <a:pt x="252729" y="67310"/>
                </a:lnTo>
                <a:lnTo>
                  <a:pt x="247650" y="72390"/>
                </a:lnTo>
                <a:lnTo>
                  <a:pt x="302908" y="72390"/>
                </a:lnTo>
                <a:lnTo>
                  <a:pt x="307996" y="67310"/>
                </a:lnTo>
                <a:close/>
              </a:path>
              <a:path w="375920" h="362584">
                <a:moveTo>
                  <a:pt x="314356" y="60959"/>
                </a:moveTo>
                <a:lnTo>
                  <a:pt x="259080" y="60959"/>
                </a:lnTo>
                <a:lnTo>
                  <a:pt x="254000" y="66040"/>
                </a:lnTo>
                <a:lnTo>
                  <a:pt x="309268" y="66040"/>
                </a:lnTo>
                <a:lnTo>
                  <a:pt x="314356" y="60959"/>
                </a:lnTo>
                <a:close/>
              </a:path>
              <a:path w="375920" h="362584">
                <a:moveTo>
                  <a:pt x="320716" y="54609"/>
                </a:moveTo>
                <a:lnTo>
                  <a:pt x="265429" y="54609"/>
                </a:lnTo>
                <a:lnTo>
                  <a:pt x="260350" y="59690"/>
                </a:lnTo>
                <a:lnTo>
                  <a:pt x="315627" y="59690"/>
                </a:lnTo>
                <a:lnTo>
                  <a:pt x="320716" y="54609"/>
                </a:lnTo>
                <a:close/>
              </a:path>
              <a:path w="375920" h="362584">
                <a:moveTo>
                  <a:pt x="327076" y="48260"/>
                </a:moveTo>
                <a:lnTo>
                  <a:pt x="271779" y="48260"/>
                </a:lnTo>
                <a:lnTo>
                  <a:pt x="266700" y="53340"/>
                </a:lnTo>
                <a:lnTo>
                  <a:pt x="321988" y="53340"/>
                </a:lnTo>
                <a:lnTo>
                  <a:pt x="327076" y="48260"/>
                </a:lnTo>
                <a:close/>
              </a:path>
              <a:path w="375920" h="362584">
                <a:moveTo>
                  <a:pt x="333435" y="41909"/>
                </a:moveTo>
                <a:lnTo>
                  <a:pt x="278130" y="41909"/>
                </a:lnTo>
                <a:lnTo>
                  <a:pt x="273050" y="46990"/>
                </a:lnTo>
                <a:lnTo>
                  <a:pt x="328348" y="46990"/>
                </a:lnTo>
                <a:lnTo>
                  <a:pt x="333435" y="41909"/>
                </a:lnTo>
                <a:close/>
              </a:path>
              <a:path w="375920" h="362584">
                <a:moveTo>
                  <a:pt x="339796" y="35559"/>
                </a:moveTo>
                <a:lnTo>
                  <a:pt x="284480" y="35559"/>
                </a:lnTo>
                <a:lnTo>
                  <a:pt x="279400" y="40640"/>
                </a:lnTo>
                <a:lnTo>
                  <a:pt x="334708" y="40640"/>
                </a:lnTo>
                <a:lnTo>
                  <a:pt x="339796" y="35559"/>
                </a:lnTo>
                <a:close/>
              </a:path>
              <a:path w="375920" h="362584">
                <a:moveTo>
                  <a:pt x="344884" y="30480"/>
                </a:moveTo>
                <a:lnTo>
                  <a:pt x="289560" y="30480"/>
                </a:lnTo>
                <a:lnTo>
                  <a:pt x="285750" y="34290"/>
                </a:lnTo>
                <a:lnTo>
                  <a:pt x="341068" y="34290"/>
                </a:lnTo>
                <a:lnTo>
                  <a:pt x="344884" y="30480"/>
                </a:lnTo>
                <a:close/>
              </a:path>
              <a:path w="375920" h="362584">
                <a:moveTo>
                  <a:pt x="346156" y="29209"/>
                </a:moveTo>
                <a:lnTo>
                  <a:pt x="290830" y="29209"/>
                </a:lnTo>
                <a:lnTo>
                  <a:pt x="289560" y="30479"/>
                </a:lnTo>
                <a:lnTo>
                  <a:pt x="344884" y="30479"/>
                </a:lnTo>
                <a:lnTo>
                  <a:pt x="346156" y="29209"/>
                </a:lnTo>
                <a:close/>
              </a:path>
              <a:path w="375920" h="362584">
                <a:moveTo>
                  <a:pt x="352516" y="22860"/>
                </a:moveTo>
                <a:lnTo>
                  <a:pt x="297179" y="22860"/>
                </a:lnTo>
                <a:lnTo>
                  <a:pt x="292100" y="27940"/>
                </a:lnTo>
                <a:lnTo>
                  <a:pt x="347427" y="27940"/>
                </a:lnTo>
                <a:lnTo>
                  <a:pt x="352516" y="22860"/>
                </a:lnTo>
                <a:close/>
              </a:path>
              <a:path w="375920" h="362584">
                <a:moveTo>
                  <a:pt x="357604" y="17780"/>
                </a:moveTo>
                <a:lnTo>
                  <a:pt x="302260" y="17780"/>
                </a:lnTo>
                <a:lnTo>
                  <a:pt x="298450" y="21590"/>
                </a:lnTo>
                <a:lnTo>
                  <a:pt x="353788" y="21590"/>
                </a:lnTo>
                <a:lnTo>
                  <a:pt x="357604" y="17780"/>
                </a:lnTo>
                <a:close/>
              </a:path>
              <a:path w="375920" h="362584">
                <a:moveTo>
                  <a:pt x="306070" y="15240"/>
                </a:moveTo>
                <a:lnTo>
                  <a:pt x="304800" y="15240"/>
                </a:lnTo>
                <a:lnTo>
                  <a:pt x="302260" y="17779"/>
                </a:lnTo>
                <a:lnTo>
                  <a:pt x="357604" y="17779"/>
                </a:lnTo>
                <a:lnTo>
                  <a:pt x="358876" y="16509"/>
                </a:lnTo>
                <a:lnTo>
                  <a:pt x="306070" y="16509"/>
                </a:lnTo>
                <a:lnTo>
                  <a:pt x="306070" y="15240"/>
                </a:lnTo>
                <a:close/>
              </a:path>
              <a:path w="375920" h="362584">
                <a:moveTo>
                  <a:pt x="365235" y="10159"/>
                </a:moveTo>
                <a:lnTo>
                  <a:pt x="321310" y="10159"/>
                </a:lnTo>
                <a:lnTo>
                  <a:pt x="321310" y="11430"/>
                </a:lnTo>
                <a:lnTo>
                  <a:pt x="314960" y="11430"/>
                </a:lnTo>
                <a:lnTo>
                  <a:pt x="314960" y="12700"/>
                </a:lnTo>
                <a:lnTo>
                  <a:pt x="309880" y="12700"/>
                </a:lnTo>
                <a:lnTo>
                  <a:pt x="309880" y="15240"/>
                </a:lnTo>
                <a:lnTo>
                  <a:pt x="360147" y="15240"/>
                </a:lnTo>
                <a:lnTo>
                  <a:pt x="365235" y="10159"/>
                </a:lnTo>
                <a:close/>
              </a:path>
              <a:path w="375920" h="362584">
                <a:moveTo>
                  <a:pt x="332739" y="8890"/>
                </a:moveTo>
                <a:lnTo>
                  <a:pt x="327660" y="8890"/>
                </a:lnTo>
                <a:lnTo>
                  <a:pt x="327660" y="10159"/>
                </a:lnTo>
                <a:lnTo>
                  <a:pt x="332739" y="10159"/>
                </a:lnTo>
                <a:lnTo>
                  <a:pt x="332739" y="8890"/>
                </a:lnTo>
                <a:close/>
              </a:path>
              <a:path w="375920" h="362584">
                <a:moveTo>
                  <a:pt x="371596" y="3809"/>
                </a:moveTo>
                <a:lnTo>
                  <a:pt x="353060" y="3809"/>
                </a:lnTo>
                <a:lnTo>
                  <a:pt x="353060" y="5079"/>
                </a:lnTo>
                <a:lnTo>
                  <a:pt x="345439" y="5079"/>
                </a:lnTo>
                <a:lnTo>
                  <a:pt x="345439" y="6350"/>
                </a:lnTo>
                <a:lnTo>
                  <a:pt x="339089" y="6350"/>
                </a:lnTo>
                <a:lnTo>
                  <a:pt x="339089" y="8890"/>
                </a:lnTo>
                <a:lnTo>
                  <a:pt x="366508" y="8890"/>
                </a:lnTo>
                <a:lnTo>
                  <a:pt x="371596" y="3809"/>
                </a:lnTo>
                <a:close/>
              </a:path>
              <a:path w="375920" h="362584">
                <a:moveTo>
                  <a:pt x="365760" y="2540"/>
                </a:moveTo>
                <a:lnTo>
                  <a:pt x="358139" y="2540"/>
                </a:lnTo>
                <a:lnTo>
                  <a:pt x="358139" y="3809"/>
                </a:lnTo>
                <a:lnTo>
                  <a:pt x="365760" y="3809"/>
                </a:lnTo>
                <a:lnTo>
                  <a:pt x="365760" y="2540"/>
                </a:lnTo>
                <a:close/>
              </a:path>
              <a:path w="375920" h="362584">
                <a:moveTo>
                  <a:pt x="375412" y="0"/>
                </a:moveTo>
                <a:lnTo>
                  <a:pt x="373380" y="0"/>
                </a:lnTo>
                <a:lnTo>
                  <a:pt x="373380" y="2028"/>
                </a:lnTo>
                <a:lnTo>
                  <a:pt x="375412" y="0"/>
                </a:lnTo>
                <a:close/>
              </a:path>
              <a:path w="375920" h="362584">
                <a:moveTo>
                  <a:pt x="128643" y="246380"/>
                </a:moveTo>
                <a:lnTo>
                  <a:pt x="73660" y="246380"/>
                </a:lnTo>
                <a:lnTo>
                  <a:pt x="10160" y="309880"/>
                </a:lnTo>
                <a:lnTo>
                  <a:pt x="65044" y="309880"/>
                </a:lnTo>
                <a:lnTo>
                  <a:pt x="128643" y="246380"/>
                </a:lnTo>
                <a:close/>
              </a:path>
              <a:path w="375920" h="362584">
                <a:moveTo>
                  <a:pt x="65043" y="309880"/>
                </a:moveTo>
                <a:lnTo>
                  <a:pt x="10160" y="309880"/>
                </a:lnTo>
                <a:lnTo>
                  <a:pt x="0" y="320039"/>
                </a:lnTo>
                <a:lnTo>
                  <a:pt x="0" y="322580"/>
                </a:lnTo>
                <a:lnTo>
                  <a:pt x="52324" y="322580"/>
                </a:lnTo>
                <a:lnTo>
                  <a:pt x="65043" y="309880"/>
                </a:lnTo>
                <a:close/>
              </a:path>
              <a:path w="375920" h="362584">
                <a:moveTo>
                  <a:pt x="52324" y="322580"/>
                </a:moveTo>
                <a:lnTo>
                  <a:pt x="0" y="322580"/>
                </a:lnTo>
                <a:lnTo>
                  <a:pt x="0" y="325120"/>
                </a:lnTo>
                <a:lnTo>
                  <a:pt x="1270" y="325120"/>
                </a:lnTo>
                <a:lnTo>
                  <a:pt x="1270" y="332740"/>
                </a:lnTo>
                <a:lnTo>
                  <a:pt x="2539" y="332740"/>
                </a:lnTo>
                <a:lnTo>
                  <a:pt x="2539" y="337820"/>
                </a:lnTo>
                <a:lnTo>
                  <a:pt x="3810" y="337820"/>
                </a:lnTo>
                <a:lnTo>
                  <a:pt x="3810" y="341630"/>
                </a:lnTo>
                <a:lnTo>
                  <a:pt x="33244" y="341630"/>
                </a:lnTo>
                <a:lnTo>
                  <a:pt x="52324" y="322580"/>
                </a:lnTo>
                <a:close/>
              </a:path>
              <a:path w="375920" h="362584">
                <a:moveTo>
                  <a:pt x="33243" y="341630"/>
                </a:moveTo>
                <a:lnTo>
                  <a:pt x="5080" y="341630"/>
                </a:lnTo>
                <a:lnTo>
                  <a:pt x="5080" y="344170"/>
                </a:lnTo>
                <a:lnTo>
                  <a:pt x="6350" y="344170"/>
                </a:lnTo>
                <a:lnTo>
                  <a:pt x="6350" y="347980"/>
                </a:lnTo>
                <a:lnTo>
                  <a:pt x="7620" y="347980"/>
                </a:lnTo>
                <a:lnTo>
                  <a:pt x="7620" y="351790"/>
                </a:lnTo>
                <a:lnTo>
                  <a:pt x="8889" y="351790"/>
                </a:lnTo>
                <a:lnTo>
                  <a:pt x="8889" y="354330"/>
                </a:lnTo>
                <a:lnTo>
                  <a:pt x="20524" y="354330"/>
                </a:lnTo>
                <a:lnTo>
                  <a:pt x="33243" y="341630"/>
                </a:lnTo>
                <a:close/>
              </a:path>
              <a:path w="375920" h="362584">
                <a:moveTo>
                  <a:pt x="20524" y="354330"/>
                </a:moveTo>
                <a:lnTo>
                  <a:pt x="10160" y="354330"/>
                </a:lnTo>
                <a:lnTo>
                  <a:pt x="10160" y="356870"/>
                </a:lnTo>
                <a:lnTo>
                  <a:pt x="11430" y="356870"/>
                </a:lnTo>
                <a:lnTo>
                  <a:pt x="11430" y="360680"/>
                </a:lnTo>
                <a:lnTo>
                  <a:pt x="14164" y="360680"/>
                </a:lnTo>
                <a:lnTo>
                  <a:pt x="20524" y="354330"/>
                </a:lnTo>
                <a:close/>
              </a:path>
              <a:path w="375920" h="362584">
                <a:moveTo>
                  <a:pt x="14164" y="360680"/>
                </a:moveTo>
                <a:lnTo>
                  <a:pt x="12700" y="360680"/>
                </a:lnTo>
                <a:lnTo>
                  <a:pt x="12700" y="362141"/>
                </a:lnTo>
                <a:lnTo>
                  <a:pt x="14164" y="36068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bk object 1154"/>
          <p:cNvSpPr/>
          <p:nvPr/>
        </p:nvSpPr>
        <p:spPr>
          <a:xfrm>
            <a:off x="3600450" y="6269990"/>
            <a:ext cx="307340" cy="304800"/>
          </a:xfrm>
          <a:custGeom>
            <a:avLst/>
            <a:gdLst/>
            <a:ahLst/>
            <a:cxnLst/>
            <a:rect l="l" t="t" r="r" b="b"/>
            <a:pathLst>
              <a:path w="307339" h="304800">
                <a:moveTo>
                  <a:pt x="78739" y="228600"/>
                </a:moveTo>
                <a:lnTo>
                  <a:pt x="23838" y="228600"/>
                </a:lnTo>
                <a:lnTo>
                  <a:pt x="21302" y="231140"/>
                </a:lnTo>
                <a:lnTo>
                  <a:pt x="76200" y="231140"/>
                </a:lnTo>
                <a:lnTo>
                  <a:pt x="78739" y="228600"/>
                </a:lnTo>
                <a:close/>
              </a:path>
              <a:path w="307339" h="304800">
                <a:moveTo>
                  <a:pt x="128269" y="179070"/>
                </a:moveTo>
                <a:lnTo>
                  <a:pt x="73290" y="179070"/>
                </a:lnTo>
                <a:lnTo>
                  <a:pt x="25106" y="227330"/>
                </a:lnTo>
                <a:lnTo>
                  <a:pt x="80010" y="227330"/>
                </a:lnTo>
                <a:lnTo>
                  <a:pt x="128269" y="179070"/>
                </a:lnTo>
                <a:close/>
              </a:path>
              <a:path w="307339" h="304800">
                <a:moveTo>
                  <a:pt x="134620" y="172720"/>
                </a:moveTo>
                <a:lnTo>
                  <a:pt x="79630" y="172720"/>
                </a:lnTo>
                <a:lnTo>
                  <a:pt x="74558" y="177800"/>
                </a:lnTo>
                <a:lnTo>
                  <a:pt x="129539" y="177800"/>
                </a:lnTo>
                <a:lnTo>
                  <a:pt x="134620" y="172720"/>
                </a:lnTo>
                <a:close/>
              </a:path>
              <a:path w="307339" h="304800">
                <a:moveTo>
                  <a:pt x="140970" y="166370"/>
                </a:moveTo>
                <a:lnTo>
                  <a:pt x="85970" y="166370"/>
                </a:lnTo>
                <a:lnTo>
                  <a:pt x="80898" y="171450"/>
                </a:lnTo>
                <a:lnTo>
                  <a:pt x="135889" y="171450"/>
                </a:lnTo>
                <a:lnTo>
                  <a:pt x="140970" y="166370"/>
                </a:lnTo>
                <a:close/>
              </a:path>
              <a:path w="307339" h="304800">
                <a:moveTo>
                  <a:pt x="147320" y="160020"/>
                </a:moveTo>
                <a:lnTo>
                  <a:pt x="92310" y="160020"/>
                </a:lnTo>
                <a:lnTo>
                  <a:pt x="87238" y="165100"/>
                </a:lnTo>
                <a:lnTo>
                  <a:pt x="142239" y="165100"/>
                </a:lnTo>
                <a:lnTo>
                  <a:pt x="147320" y="160020"/>
                </a:lnTo>
                <a:close/>
              </a:path>
              <a:path w="307339" h="304800">
                <a:moveTo>
                  <a:pt x="153670" y="153670"/>
                </a:moveTo>
                <a:lnTo>
                  <a:pt x="98650" y="153670"/>
                </a:lnTo>
                <a:lnTo>
                  <a:pt x="93578" y="158750"/>
                </a:lnTo>
                <a:lnTo>
                  <a:pt x="148589" y="158750"/>
                </a:lnTo>
                <a:lnTo>
                  <a:pt x="153670" y="153670"/>
                </a:lnTo>
                <a:close/>
              </a:path>
              <a:path w="307339" h="304800">
                <a:moveTo>
                  <a:pt x="160020" y="147320"/>
                </a:moveTo>
                <a:lnTo>
                  <a:pt x="104990" y="147320"/>
                </a:lnTo>
                <a:lnTo>
                  <a:pt x="99918" y="152400"/>
                </a:lnTo>
                <a:lnTo>
                  <a:pt x="154939" y="152400"/>
                </a:lnTo>
                <a:lnTo>
                  <a:pt x="160020" y="147320"/>
                </a:lnTo>
                <a:close/>
              </a:path>
              <a:path w="307339" h="304800">
                <a:moveTo>
                  <a:pt x="166370" y="140970"/>
                </a:moveTo>
                <a:lnTo>
                  <a:pt x="111330" y="140970"/>
                </a:lnTo>
                <a:lnTo>
                  <a:pt x="106258" y="146050"/>
                </a:lnTo>
                <a:lnTo>
                  <a:pt x="161289" y="146050"/>
                </a:lnTo>
                <a:lnTo>
                  <a:pt x="166370" y="140970"/>
                </a:lnTo>
                <a:close/>
              </a:path>
              <a:path w="307339" h="304800">
                <a:moveTo>
                  <a:pt x="172719" y="134620"/>
                </a:moveTo>
                <a:lnTo>
                  <a:pt x="117670" y="134620"/>
                </a:lnTo>
                <a:lnTo>
                  <a:pt x="112598" y="139700"/>
                </a:lnTo>
                <a:lnTo>
                  <a:pt x="167639" y="139700"/>
                </a:lnTo>
                <a:lnTo>
                  <a:pt x="172719" y="134620"/>
                </a:lnTo>
                <a:close/>
              </a:path>
              <a:path w="307339" h="304800">
                <a:moveTo>
                  <a:pt x="179070" y="128270"/>
                </a:moveTo>
                <a:lnTo>
                  <a:pt x="124010" y="128270"/>
                </a:lnTo>
                <a:lnTo>
                  <a:pt x="118938" y="133350"/>
                </a:lnTo>
                <a:lnTo>
                  <a:pt x="173989" y="133350"/>
                </a:lnTo>
                <a:lnTo>
                  <a:pt x="179070" y="128270"/>
                </a:lnTo>
                <a:close/>
              </a:path>
              <a:path w="307339" h="304800">
                <a:moveTo>
                  <a:pt x="185419" y="121920"/>
                </a:moveTo>
                <a:lnTo>
                  <a:pt x="130350" y="121920"/>
                </a:lnTo>
                <a:lnTo>
                  <a:pt x="125278" y="127000"/>
                </a:lnTo>
                <a:lnTo>
                  <a:pt x="180339" y="127000"/>
                </a:lnTo>
                <a:lnTo>
                  <a:pt x="185419" y="121920"/>
                </a:lnTo>
                <a:close/>
              </a:path>
              <a:path w="307339" h="304800">
                <a:moveTo>
                  <a:pt x="191770" y="115570"/>
                </a:moveTo>
                <a:lnTo>
                  <a:pt x="136690" y="115570"/>
                </a:lnTo>
                <a:lnTo>
                  <a:pt x="131618" y="120650"/>
                </a:lnTo>
                <a:lnTo>
                  <a:pt x="186689" y="120650"/>
                </a:lnTo>
                <a:lnTo>
                  <a:pt x="191770" y="115570"/>
                </a:lnTo>
                <a:close/>
              </a:path>
              <a:path w="307339" h="304800">
                <a:moveTo>
                  <a:pt x="198120" y="109220"/>
                </a:moveTo>
                <a:lnTo>
                  <a:pt x="143030" y="109220"/>
                </a:lnTo>
                <a:lnTo>
                  <a:pt x="137958" y="114300"/>
                </a:lnTo>
                <a:lnTo>
                  <a:pt x="193039" y="114300"/>
                </a:lnTo>
                <a:lnTo>
                  <a:pt x="198120" y="109220"/>
                </a:lnTo>
                <a:close/>
              </a:path>
              <a:path w="307339" h="304800">
                <a:moveTo>
                  <a:pt x="204470" y="102870"/>
                </a:moveTo>
                <a:lnTo>
                  <a:pt x="149370" y="102870"/>
                </a:lnTo>
                <a:lnTo>
                  <a:pt x="144298" y="107950"/>
                </a:lnTo>
                <a:lnTo>
                  <a:pt x="199389" y="107950"/>
                </a:lnTo>
                <a:lnTo>
                  <a:pt x="204470" y="102870"/>
                </a:lnTo>
                <a:close/>
              </a:path>
              <a:path w="307339" h="304800">
                <a:moveTo>
                  <a:pt x="210819" y="96520"/>
                </a:moveTo>
                <a:lnTo>
                  <a:pt x="155710" y="96520"/>
                </a:lnTo>
                <a:lnTo>
                  <a:pt x="150638" y="101600"/>
                </a:lnTo>
                <a:lnTo>
                  <a:pt x="205739" y="101600"/>
                </a:lnTo>
                <a:lnTo>
                  <a:pt x="210819" y="96520"/>
                </a:lnTo>
                <a:close/>
              </a:path>
              <a:path w="307339" h="304800">
                <a:moveTo>
                  <a:pt x="217170" y="90170"/>
                </a:moveTo>
                <a:lnTo>
                  <a:pt x="162050" y="90170"/>
                </a:lnTo>
                <a:lnTo>
                  <a:pt x="156978" y="95250"/>
                </a:lnTo>
                <a:lnTo>
                  <a:pt x="212089" y="95250"/>
                </a:lnTo>
                <a:lnTo>
                  <a:pt x="217170" y="90170"/>
                </a:lnTo>
                <a:close/>
              </a:path>
              <a:path w="307339" h="304800">
                <a:moveTo>
                  <a:pt x="223520" y="83820"/>
                </a:moveTo>
                <a:lnTo>
                  <a:pt x="168390" y="83820"/>
                </a:lnTo>
                <a:lnTo>
                  <a:pt x="163318" y="88900"/>
                </a:lnTo>
                <a:lnTo>
                  <a:pt x="218439" y="88900"/>
                </a:lnTo>
                <a:lnTo>
                  <a:pt x="223520" y="83820"/>
                </a:lnTo>
                <a:close/>
              </a:path>
              <a:path w="307339" h="304800">
                <a:moveTo>
                  <a:pt x="229870" y="77470"/>
                </a:moveTo>
                <a:lnTo>
                  <a:pt x="174730" y="77470"/>
                </a:lnTo>
                <a:lnTo>
                  <a:pt x="169658" y="82550"/>
                </a:lnTo>
                <a:lnTo>
                  <a:pt x="224789" y="82550"/>
                </a:lnTo>
                <a:lnTo>
                  <a:pt x="229870" y="77470"/>
                </a:lnTo>
                <a:close/>
              </a:path>
              <a:path w="307339" h="304800">
                <a:moveTo>
                  <a:pt x="236219" y="71120"/>
                </a:moveTo>
                <a:lnTo>
                  <a:pt x="181070" y="71120"/>
                </a:lnTo>
                <a:lnTo>
                  <a:pt x="175998" y="76200"/>
                </a:lnTo>
                <a:lnTo>
                  <a:pt x="231139" y="76200"/>
                </a:lnTo>
                <a:lnTo>
                  <a:pt x="236219" y="71120"/>
                </a:lnTo>
                <a:close/>
              </a:path>
              <a:path w="307339" h="304800">
                <a:moveTo>
                  <a:pt x="242570" y="64770"/>
                </a:moveTo>
                <a:lnTo>
                  <a:pt x="187410" y="64770"/>
                </a:lnTo>
                <a:lnTo>
                  <a:pt x="182338" y="69850"/>
                </a:lnTo>
                <a:lnTo>
                  <a:pt x="237489" y="69850"/>
                </a:lnTo>
                <a:lnTo>
                  <a:pt x="242570" y="64770"/>
                </a:lnTo>
                <a:close/>
              </a:path>
              <a:path w="307339" h="304800">
                <a:moveTo>
                  <a:pt x="248920" y="58420"/>
                </a:moveTo>
                <a:lnTo>
                  <a:pt x="193750" y="58420"/>
                </a:lnTo>
                <a:lnTo>
                  <a:pt x="188678" y="63500"/>
                </a:lnTo>
                <a:lnTo>
                  <a:pt x="243839" y="63500"/>
                </a:lnTo>
                <a:lnTo>
                  <a:pt x="248920" y="58420"/>
                </a:lnTo>
                <a:close/>
              </a:path>
              <a:path w="307339" h="304800">
                <a:moveTo>
                  <a:pt x="255270" y="52070"/>
                </a:moveTo>
                <a:lnTo>
                  <a:pt x="200090" y="52070"/>
                </a:lnTo>
                <a:lnTo>
                  <a:pt x="195018" y="57150"/>
                </a:lnTo>
                <a:lnTo>
                  <a:pt x="250189" y="57150"/>
                </a:lnTo>
                <a:lnTo>
                  <a:pt x="255270" y="52070"/>
                </a:lnTo>
                <a:close/>
              </a:path>
              <a:path w="307339" h="304800">
                <a:moveTo>
                  <a:pt x="261620" y="45720"/>
                </a:moveTo>
                <a:lnTo>
                  <a:pt x="206430" y="45720"/>
                </a:lnTo>
                <a:lnTo>
                  <a:pt x="201358" y="50800"/>
                </a:lnTo>
                <a:lnTo>
                  <a:pt x="256539" y="50800"/>
                </a:lnTo>
                <a:lnTo>
                  <a:pt x="261620" y="45720"/>
                </a:lnTo>
                <a:close/>
              </a:path>
              <a:path w="307339" h="304800">
                <a:moveTo>
                  <a:pt x="267970" y="39370"/>
                </a:moveTo>
                <a:lnTo>
                  <a:pt x="212770" y="39370"/>
                </a:lnTo>
                <a:lnTo>
                  <a:pt x="207698" y="44450"/>
                </a:lnTo>
                <a:lnTo>
                  <a:pt x="262889" y="44450"/>
                </a:lnTo>
                <a:lnTo>
                  <a:pt x="267970" y="39370"/>
                </a:lnTo>
                <a:close/>
              </a:path>
              <a:path w="307339" h="304800">
                <a:moveTo>
                  <a:pt x="274320" y="33020"/>
                </a:moveTo>
                <a:lnTo>
                  <a:pt x="219110" y="33020"/>
                </a:lnTo>
                <a:lnTo>
                  <a:pt x="214038" y="38100"/>
                </a:lnTo>
                <a:lnTo>
                  <a:pt x="269239" y="38100"/>
                </a:lnTo>
                <a:lnTo>
                  <a:pt x="274320" y="33020"/>
                </a:lnTo>
                <a:close/>
              </a:path>
              <a:path w="307339" h="304800">
                <a:moveTo>
                  <a:pt x="280670" y="26670"/>
                </a:moveTo>
                <a:lnTo>
                  <a:pt x="225450" y="26670"/>
                </a:lnTo>
                <a:lnTo>
                  <a:pt x="220378" y="31750"/>
                </a:lnTo>
                <a:lnTo>
                  <a:pt x="275589" y="31750"/>
                </a:lnTo>
                <a:lnTo>
                  <a:pt x="280670" y="26670"/>
                </a:lnTo>
                <a:close/>
              </a:path>
              <a:path w="307339" h="304800">
                <a:moveTo>
                  <a:pt x="229870" y="25400"/>
                </a:moveTo>
                <a:lnTo>
                  <a:pt x="226718" y="25400"/>
                </a:lnTo>
                <a:lnTo>
                  <a:pt x="226060" y="26060"/>
                </a:lnTo>
                <a:lnTo>
                  <a:pt x="226060" y="26670"/>
                </a:lnTo>
                <a:lnTo>
                  <a:pt x="229870" y="26670"/>
                </a:lnTo>
                <a:lnTo>
                  <a:pt x="229870" y="25400"/>
                </a:lnTo>
                <a:close/>
              </a:path>
              <a:path w="307339" h="304800">
                <a:moveTo>
                  <a:pt x="287020" y="20320"/>
                </a:moveTo>
                <a:lnTo>
                  <a:pt x="240029" y="20320"/>
                </a:lnTo>
                <a:lnTo>
                  <a:pt x="240029" y="21590"/>
                </a:lnTo>
                <a:lnTo>
                  <a:pt x="236220" y="21590"/>
                </a:lnTo>
                <a:lnTo>
                  <a:pt x="236220" y="22860"/>
                </a:lnTo>
                <a:lnTo>
                  <a:pt x="232410" y="22860"/>
                </a:lnTo>
                <a:lnTo>
                  <a:pt x="232410" y="25400"/>
                </a:lnTo>
                <a:lnTo>
                  <a:pt x="281939" y="25400"/>
                </a:lnTo>
                <a:lnTo>
                  <a:pt x="287020" y="20320"/>
                </a:lnTo>
                <a:close/>
              </a:path>
              <a:path w="307339" h="304800">
                <a:moveTo>
                  <a:pt x="246379" y="19050"/>
                </a:moveTo>
                <a:lnTo>
                  <a:pt x="243839" y="19050"/>
                </a:lnTo>
                <a:lnTo>
                  <a:pt x="243839" y="20320"/>
                </a:lnTo>
                <a:lnTo>
                  <a:pt x="246379" y="20320"/>
                </a:lnTo>
                <a:lnTo>
                  <a:pt x="246379" y="19050"/>
                </a:lnTo>
                <a:close/>
              </a:path>
              <a:path w="307339" h="304800">
                <a:moveTo>
                  <a:pt x="293370" y="13970"/>
                </a:moveTo>
                <a:lnTo>
                  <a:pt x="257810" y="13970"/>
                </a:lnTo>
                <a:lnTo>
                  <a:pt x="257810" y="15240"/>
                </a:lnTo>
                <a:lnTo>
                  <a:pt x="254000" y="15240"/>
                </a:lnTo>
                <a:lnTo>
                  <a:pt x="254000" y="16510"/>
                </a:lnTo>
                <a:lnTo>
                  <a:pt x="250189" y="16510"/>
                </a:lnTo>
                <a:lnTo>
                  <a:pt x="250189" y="19050"/>
                </a:lnTo>
                <a:lnTo>
                  <a:pt x="288289" y="19050"/>
                </a:lnTo>
                <a:lnTo>
                  <a:pt x="293370" y="13970"/>
                </a:lnTo>
                <a:close/>
              </a:path>
              <a:path w="307339" h="304800">
                <a:moveTo>
                  <a:pt x="265429" y="12700"/>
                </a:moveTo>
                <a:lnTo>
                  <a:pt x="260350" y="12700"/>
                </a:lnTo>
                <a:lnTo>
                  <a:pt x="260350" y="13970"/>
                </a:lnTo>
                <a:lnTo>
                  <a:pt x="265429" y="13970"/>
                </a:lnTo>
                <a:lnTo>
                  <a:pt x="265429" y="12700"/>
                </a:lnTo>
                <a:close/>
              </a:path>
              <a:path w="307339" h="304800">
                <a:moveTo>
                  <a:pt x="299720" y="7620"/>
                </a:moveTo>
                <a:lnTo>
                  <a:pt x="276860" y="7620"/>
                </a:lnTo>
                <a:lnTo>
                  <a:pt x="276860" y="8890"/>
                </a:lnTo>
                <a:lnTo>
                  <a:pt x="273050" y="8890"/>
                </a:lnTo>
                <a:lnTo>
                  <a:pt x="273050" y="10160"/>
                </a:lnTo>
                <a:lnTo>
                  <a:pt x="267970" y="10160"/>
                </a:lnTo>
                <a:lnTo>
                  <a:pt x="267970" y="12700"/>
                </a:lnTo>
                <a:lnTo>
                  <a:pt x="294639" y="12700"/>
                </a:lnTo>
                <a:lnTo>
                  <a:pt x="299720" y="7620"/>
                </a:lnTo>
                <a:close/>
              </a:path>
              <a:path w="307339" h="304800">
                <a:moveTo>
                  <a:pt x="285750" y="6350"/>
                </a:moveTo>
                <a:lnTo>
                  <a:pt x="280670" y="6350"/>
                </a:lnTo>
                <a:lnTo>
                  <a:pt x="280670" y="7620"/>
                </a:lnTo>
                <a:lnTo>
                  <a:pt x="285750" y="7620"/>
                </a:lnTo>
                <a:lnTo>
                  <a:pt x="285750" y="6350"/>
                </a:lnTo>
                <a:close/>
              </a:path>
              <a:path w="307339" h="304800">
                <a:moveTo>
                  <a:pt x="307339" y="0"/>
                </a:moveTo>
                <a:lnTo>
                  <a:pt x="302260" y="0"/>
                </a:lnTo>
                <a:lnTo>
                  <a:pt x="302260" y="1270"/>
                </a:lnTo>
                <a:lnTo>
                  <a:pt x="298450" y="1270"/>
                </a:lnTo>
                <a:lnTo>
                  <a:pt x="298450" y="2540"/>
                </a:lnTo>
                <a:lnTo>
                  <a:pt x="294639" y="2540"/>
                </a:lnTo>
                <a:lnTo>
                  <a:pt x="294639" y="3810"/>
                </a:lnTo>
                <a:lnTo>
                  <a:pt x="289560" y="3810"/>
                </a:lnTo>
                <a:lnTo>
                  <a:pt x="289560" y="6350"/>
                </a:lnTo>
                <a:lnTo>
                  <a:pt x="300989" y="6350"/>
                </a:lnTo>
                <a:lnTo>
                  <a:pt x="307339" y="0"/>
                </a:lnTo>
                <a:close/>
              </a:path>
              <a:path w="307339" h="304800">
                <a:moveTo>
                  <a:pt x="76200" y="231140"/>
                </a:moveTo>
                <a:lnTo>
                  <a:pt x="21302" y="231140"/>
                </a:lnTo>
                <a:lnTo>
                  <a:pt x="1270" y="251204"/>
                </a:lnTo>
                <a:lnTo>
                  <a:pt x="1270" y="256540"/>
                </a:lnTo>
                <a:lnTo>
                  <a:pt x="0" y="256540"/>
                </a:lnTo>
                <a:lnTo>
                  <a:pt x="0" y="294640"/>
                </a:lnTo>
                <a:lnTo>
                  <a:pt x="12700" y="294640"/>
                </a:lnTo>
                <a:lnTo>
                  <a:pt x="76200" y="231140"/>
                </a:lnTo>
                <a:close/>
              </a:path>
              <a:path w="307339" h="304800">
                <a:moveTo>
                  <a:pt x="12700" y="294640"/>
                </a:moveTo>
                <a:lnTo>
                  <a:pt x="1270" y="294640"/>
                </a:lnTo>
                <a:lnTo>
                  <a:pt x="1270" y="302260"/>
                </a:lnTo>
                <a:lnTo>
                  <a:pt x="2539" y="302260"/>
                </a:lnTo>
                <a:lnTo>
                  <a:pt x="2539" y="304800"/>
                </a:lnTo>
                <a:lnTo>
                  <a:pt x="12700" y="29464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bk object 1155"/>
          <p:cNvSpPr/>
          <p:nvPr/>
        </p:nvSpPr>
        <p:spPr>
          <a:xfrm>
            <a:off x="3601720" y="6295390"/>
            <a:ext cx="225448" cy="22580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bk object 1156"/>
          <p:cNvSpPr/>
          <p:nvPr/>
        </p:nvSpPr>
        <p:spPr>
          <a:xfrm>
            <a:off x="4338320" y="6573519"/>
            <a:ext cx="195580" cy="19558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bk object 1157"/>
          <p:cNvSpPr/>
          <p:nvPr/>
        </p:nvSpPr>
        <p:spPr>
          <a:xfrm>
            <a:off x="4267200" y="6523990"/>
            <a:ext cx="269240" cy="267970"/>
          </a:xfrm>
          <a:custGeom>
            <a:avLst/>
            <a:gdLst/>
            <a:ahLst/>
            <a:cxnLst/>
            <a:rect l="l" t="t" r="r" b="b"/>
            <a:pathLst>
              <a:path w="269239" h="267970">
                <a:moveTo>
                  <a:pt x="267969" y="0"/>
                </a:moveTo>
                <a:lnTo>
                  <a:pt x="214630" y="53339"/>
                </a:lnTo>
                <a:lnTo>
                  <a:pt x="262889" y="53339"/>
                </a:lnTo>
                <a:lnTo>
                  <a:pt x="266700" y="49529"/>
                </a:lnTo>
                <a:lnTo>
                  <a:pt x="266700" y="46989"/>
                </a:lnTo>
                <a:lnTo>
                  <a:pt x="267969" y="46989"/>
                </a:lnTo>
                <a:lnTo>
                  <a:pt x="267970" y="40639"/>
                </a:lnTo>
                <a:lnTo>
                  <a:pt x="269240" y="40639"/>
                </a:lnTo>
                <a:lnTo>
                  <a:pt x="269240" y="6349"/>
                </a:lnTo>
                <a:lnTo>
                  <a:pt x="267970" y="6349"/>
                </a:lnTo>
                <a:lnTo>
                  <a:pt x="267969" y="0"/>
                </a:lnTo>
                <a:close/>
              </a:path>
              <a:path w="269239" h="267970">
                <a:moveTo>
                  <a:pt x="257810" y="58419"/>
                </a:moveTo>
                <a:lnTo>
                  <a:pt x="209550" y="58419"/>
                </a:lnTo>
                <a:lnTo>
                  <a:pt x="182880" y="85089"/>
                </a:lnTo>
                <a:lnTo>
                  <a:pt x="231139" y="85089"/>
                </a:lnTo>
                <a:lnTo>
                  <a:pt x="257810" y="58419"/>
                </a:lnTo>
                <a:close/>
              </a:path>
              <a:path w="269239" h="267970">
                <a:moveTo>
                  <a:pt x="262889" y="53339"/>
                </a:moveTo>
                <a:lnTo>
                  <a:pt x="214630" y="53339"/>
                </a:lnTo>
                <a:lnTo>
                  <a:pt x="209550" y="58419"/>
                </a:lnTo>
                <a:lnTo>
                  <a:pt x="257810" y="58419"/>
                </a:lnTo>
                <a:lnTo>
                  <a:pt x="262889" y="53339"/>
                </a:lnTo>
                <a:close/>
              </a:path>
              <a:path w="269239" h="267970">
                <a:moveTo>
                  <a:pt x="231139" y="85089"/>
                </a:moveTo>
                <a:lnTo>
                  <a:pt x="182880" y="85089"/>
                </a:lnTo>
                <a:lnTo>
                  <a:pt x="151130" y="116839"/>
                </a:lnTo>
                <a:lnTo>
                  <a:pt x="199389" y="116839"/>
                </a:lnTo>
                <a:lnTo>
                  <a:pt x="231139" y="85089"/>
                </a:lnTo>
                <a:close/>
              </a:path>
              <a:path w="269239" h="267970">
                <a:moveTo>
                  <a:pt x="199389" y="116839"/>
                </a:moveTo>
                <a:lnTo>
                  <a:pt x="151130" y="116839"/>
                </a:lnTo>
                <a:lnTo>
                  <a:pt x="144780" y="123189"/>
                </a:lnTo>
                <a:lnTo>
                  <a:pt x="193039" y="123189"/>
                </a:lnTo>
                <a:lnTo>
                  <a:pt x="199389" y="116839"/>
                </a:lnTo>
                <a:close/>
              </a:path>
              <a:path w="269239" h="267970">
                <a:moveTo>
                  <a:pt x="193039" y="123189"/>
                </a:moveTo>
                <a:lnTo>
                  <a:pt x="144780" y="123189"/>
                </a:lnTo>
                <a:lnTo>
                  <a:pt x="83820" y="184149"/>
                </a:lnTo>
                <a:lnTo>
                  <a:pt x="132079" y="184149"/>
                </a:lnTo>
                <a:lnTo>
                  <a:pt x="193039" y="123189"/>
                </a:lnTo>
                <a:close/>
              </a:path>
              <a:path w="269239" h="267970">
                <a:moveTo>
                  <a:pt x="132079" y="184149"/>
                </a:moveTo>
                <a:lnTo>
                  <a:pt x="83820" y="184149"/>
                </a:lnTo>
                <a:lnTo>
                  <a:pt x="58420" y="209549"/>
                </a:lnTo>
                <a:lnTo>
                  <a:pt x="106679" y="209549"/>
                </a:lnTo>
                <a:lnTo>
                  <a:pt x="132079" y="184149"/>
                </a:lnTo>
                <a:close/>
              </a:path>
              <a:path w="269239" h="267970">
                <a:moveTo>
                  <a:pt x="106679" y="209549"/>
                </a:moveTo>
                <a:lnTo>
                  <a:pt x="58420" y="209549"/>
                </a:lnTo>
                <a:lnTo>
                  <a:pt x="12700" y="255269"/>
                </a:lnTo>
                <a:lnTo>
                  <a:pt x="48260" y="255269"/>
                </a:lnTo>
                <a:lnTo>
                  <a:pt x="48260" y="253999"/>
                </a:lnTo>
                <a:lnTo>
                  <a:pt x="52070" y="253999"/>
                </a:lnTo>
                <a:lnTo>
                  <a:pt x="52070" y="252729"/>
                </a:lnTo>
                <a:lnTo>
                  <a:pt x="54610" y="252729"/>
                </a:lnTo>
                <a:lnTo>
                  <a:pt x="54610" y="251459"/>
                </a:lnTo>
                <a:lnTo>
                  <a:pt x="58420" y="251459"/>
                </a:lnTo>
                <a:lnTo>
                  <a:pt x="58420" y="250189"/>
                </a:lnTo>
                <a:lnTo>
                  <a:pt x="60960" y="250189"/>
                </a:lnTo>
                <a:lnTo>
                  <a:pt x="60960" y="248919"/>
                </a:lnTo>
                <a:lnTo>
                  <a:pt x="63500" y="248919"/>
                </a:lnTo>
                <a:lnTo>
                  <a:pt x="63500" y="247649"/>
                </a:lnTo>
                <a:lnTo>
                  <a:pt x="67310" y="247649"/>
                </a:lnTo>
                <a:lnTo>
                  <a:pt x="67310" y="246379"/>
                </a:lnTo>
                <a:lnTo>
                  <a:pt x="69850" y="246379"/>
                </a:lnTo>
                <a:lnTo>
                  <a:pt x="69850" y="245109"/>
                </a:lnTo>
                <a:lnTo>
                  <a:pt x="71120" y="245109"/>
                </a:lnTo>
                <a:lnTo>
                  <a:pt x="106679" y="209549"/>
                </a:lnTo>
                <a:close/>
              </a:path>
              <a:path w="269239" h="267970">
                <a:moveTo>
                  <a:pt x="44450" y="255269"/>
                </a:moveTo>
                <a:lnTo>
                  <a:pt x="12700" y="255269"/>
                </a:lnTo>
                <a:lnTo>
                  <a:pt x="0" y="267969"/>
                </a:lnTo>
                <a:lnTo>
                  <a:pt x="2540" y="267969"/>
                </a:lnTo>
                <a:lnTo>
                  <a:pt x="2540" y="266699"/>
                </a:lnTo>
                <a:lnTo>
                  <a:pt x="6350" y="266699"/>
                </a:lnTo>
                <a:lnTo>
                  <a:pt x="6350" y="265429"/>
                </a:lnTo>
                <a:lnTo>
                  <a:pt x="12700" y="265429"/>
                </a:lnTo>
                <a:lnTo>
                  <a:pt x="12700" y="264159"/>
                </a:lnTo>
                <a:lnTo>
                  <a:pt x="17779" y="264159"/>
                </a:lnTo>
                <a:lnTo>
                  <a:pt x="17779" y="262889"/>
                </a:lnTo>
                <a:lnTo>
                  <a:pt x="22860" y="262889"/>
                </a:lnTo>
                <a:lnTo>
                  <a:pt x="22860" y="261619"/>
                </a:lnTo>
                <a:lnTo>
                  <a:pt x="26670" y="261619"/>
                </a:lnTo>
                <a:lnTo>
                  <a:pt x="26670" y="260349"/>
                </a:lnTo>
                <a:lnTo>
                  <a:pt x="31750" y="260349"/>
                </a:lnTo>
                <a:lnTo>
                  <a:pt x="31750" y="259079"/>
                </a:lnTo>
                <a:lnTo>
                  <a:pt x="36829" y="259079"/>
                </a:lnTo>
                <a:lnTo>
                  <a:pt x="36829" y="257809"/>
                </a:lnTo>
                <a:lnTo>
                  <a:pt x="41910" y="257809"/>
                </a:lnTo>
                <a:lnTo>
                  <a:pt x="41910" y="256539"/>
                </a:lnTo>
                <a:lnTo>
                  <a:pt x="44450" y="256539"/>
                </a:lnTo>
                <a:lnTo>
                  <a:pt x="44450" y="255269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bk object 1158"/>
          <p:cNvSpPr/>
          <p:nvPr/>
        </p:nvSpPr>
        <p:spPr>
          <a:xfrm>
            <a:off x="4207509" y="6485890"/>
            <a:ext cx="327660" cy="317500"/>
          </a:xfrm>
          <a:custGeom>
            <a:avLst/>
            <a:gdLst/>
            <a:ahLst/>
            <a:cxnLst/>
            <a:rect l="l" t="t" r="r" b="b"/>
            <a:pathLst>
              <a:path w="327660" h="317500">
                <a:moveTo>
                  <a:pt x="317500" y="0"/>
                </a:moveTo>
                <a:lnTo>
                  <a:pt x="311150" y="6350"/>
                </a:lnTo>
                <a:lnTo>
                  <a:pt x="318770" y="6350"/>
                </a:lnTo>
                <a:lnTo>
                  <a:pt x="318770" y="5080"/>
                </a:lnTo>
                <a:lnTo>
                  <a:pt x="317500" y="5080"/>
                </a:lnTo>
                <a:lnTo>
                  <a:pt x="317500" y="0"/>
                </a:lnTo>
                <a:close/>
              </a:path>
              <a:path w="327660" h="317500">
                <a:moveTo>
                  <a:pt x="320040" y="6350"/>
                </a:moveTo>
                <a:lnTo>
                  <a:pt x="311150" y="6350"/>
                </a:lnTo>
                <a:lnTo>
                  <a:pt x="146050" y="171450"/>
                </a:lnTo>
                <a:lnTo>
                  <a:pt x="194310" y="171450"/>
                </a:lnTo>
                <a:lnTo>
                  <a:pt x="327660" y="38100"/>
                </a:lnTo>
                <a:lnTo>
                  <a:pt x="326390" y="38100"/>
                </a:lnTo>
                <a:lnTo>
                  <a:pt x="326390" y="31750"/>
                </a:lnTo>
                <a:lnTo>
                  <a:pt x="325120" y="31750"/>
                </a:lnTo>
                <a:lnTo>
                  <a:pt x="325120" y="26670"/>
                </a:lnTo>
                <a:lnTo>
                  <a:pt x="323850" y="26670"/>
                </a:lnTo>
                <a:lnTo>
                  <a:pt x="323850" y="21590"/>
                </a:lnTo>
                <a:lnTo>
                  <a:pt x="322580" y="21590"/>
                </a:lnTo>
                <a:lnTo>
                  <a:pt x="322580" y="16510"/>
                </a:lnTo>
                <a:lnTo>
                  <a:pt x="321310" y="16510"/>
                </a:lnTo>
                <a:lnTo>
                  <a:pt x="321310" y="11430"/>
                </a:lnTo>
                <a:lnTo>
                  <a:pt x="320040" y="11430"/>
                </a:lnTo>
                <a:lnTo>
                  <a:pt x="320040" y="6350"/>
                </a:lnTo>
                <a:close/>
              </a:path>
              <a:path w="327660" h="317500">
                <a:moveTo>
                  <a:pt x="194310" y="171450"/>
                </a:moveTo>
                <a:lnTo>
                  <a:pt x="146050" y="171450"/>
                </a:lnTo>
                <a:lnTo>
                  <a:pt x="139700" y="177800"/>
                </a:lnTo>
                <a:lnTo>
                  <a:pt x="187960" y="177800"/>
                </a:lnTo>
                <a:lnTo>
                  <a:pt x="194310" y="171450"/>
                </a:lnTo>
                <a:close/>
              </a:path>
              <a:path w="327660" h="317500">
                <a:moveTo>
                  <a:pt x="187960" y="177800"/>
                </a:moveTo>
                <a:lnTo>
                  <a:pt x="139700" y="177800"/>
                </a:lnTo>
                <a:lnTo>
                  <a:pt x="127000" y="190500"/>
                </a:lnTo>
                <a:lnTo>
                  <a:pt x="175260" y="190500"/>
                </a:lnTo>
                <a:lnTo>
                  <a:pt x="187960" y="177800"/>
                </a:lnTo>
                <a:close/>
              </a:path>
              <a:path w="327660" h="317500">
                <a:moveTo>
                  <a:pt x="175260" y="190500"/>
                </a:moveTo>
                <a:lnTo>
                  <a:pt x="127000" y="190500"/>
                </a:lnTo>
                <a:lnTo>
                  <a:pt x="120650" y="196850"/>
                </a:lnTo>
                <a:lnTo>
                  <a:pt x="168910" y="196850"/>
                </a:lnTo>
                <a:lnTo>
                  <a:pt x="175260" y="190500"/>
                </a:lnTo>
                <a:close/>
              </a:path>
              <a:path w="327660" h="317500">
                <a:moveTo>
                  <a:pt x="168910" y="196850"/>
                </a:moveTo>
                <a:lnTo>
                  <a:pt x="120650" y="196850"/>
                </a:lnTo>
                <a:lnTo>
                  <a:pt x="105410" y="212090"/>
                </a:lnTo>
                <a:lnTo>
                  <a:pt x="153670" y="212090"/>
                </a:lnTo>
                <a:lnTo>
                  <a:pt x="168910" y="196850"/>
                </a:lnTo>
                <a:close/>
              </a:path>
              <a:path w="327660" h="317500">
                <a:moveTo>
                  <a:pt x="153670" y="212090"/>
                </a:moveTo>
                <a:lnTo>
                  <a:pt x="105410" y="212090"/>
                </a:lnTo>
                <a:lnTo>
                  <a:pt x="95250" y="222250"/>
                </a:lnTo>
                <a:lnTo>
                  <a:pt x="143510" y="222250"/>
                </a:lnTo>
                <a:lnTo>
                  <a:pt x="153670" y="212090"/>
                </a:lnTo>
                <a:close/>
              </a:path>
              <a:path w="327660" h="317500">
                <a:moveTo>
                  <a:pt x="143510" y="222250"/>
                </a:moveTo>
                <a:lnTo>
                  <a:pt x="95250" y="222250"/>
                </a:lnTo>
                <a:lnTo>
                  <a:pt x="82550" y="234950"/>
                </a:lnTo>
                <a:lnTo>
                  <a:pt x="130810" y="234950"/>
                </a:lnTo>
                <a:lnTo>
                  <a:pt x="143510" y="222250"/>
                </a:lnTo>
                <a:close/>
              </a:path>
              <a:path w="327660" h="317500">
                <a:moveTo>
                  <a:pt x="130810" y="234950"/>
                </a:moveTo>
                <a:lnTo>
                  <a:pt x="82550" y="234950"/>
                </a:lnTo>
                <a:lnTo>
                  <a:pt x="69850" y="247650"/>
                </a:lnTo>
                <a:lnTo>
                  <a:pt x="118110" y="247650"/>
                </a:lnTo>
                <a:lnTo>
                  <a:pt x="130810" y="234950"/>
                </a:lnTo>
                <a:close/>
              </a:path>
              <a:path w="327660" h="317500">
                <a:moveTo>
                  <a:pt x="5080" y="316357"/>
                </a:moveTo>
                <a:lnTo>
                  <a:pt x="1270" y="316357"/>
                </a:lnTo>
                <a:lnTo>
                  <a:pt x="0" y="317500"/>
                </a:lnTo>
                <a:lnTo>
                  <a:pt x="5080" y="317500"/>
                </a:lnTo>
                <a:lnTo>
                  <a:pt x="5080" y="316357"/>
                </a:lnTo>
                <a:close/>
              </a:path>
              <a:path w="327660" h="317500">
                <a:moveTo>
                  <a:pt x="13970" y="314960"/>
                </a:moveTo>
                <a:lnTo>
                  <a:pt x="2540" y="315087"/>
                </a:lnTo>
                <a:lnTo>
                  <a:pt x="1270" y="316357"/>
                </a:lnTo>
                <a:lnTo>
                  <a:pt x="13970" y="316230"/>
                </a:lnTo>
                <a:lnTo>
                  <a:pt x="13970" y="314960"/>
                </a:lnTo>
                <a:close/>
              </a:path>
              <a:path w="327660" h="317500">
                <a:moveTo>
                  <a:pt x="3810" y="313690"/>
                </a:moveTo>
                <a:lnTo>
                  <a:pt x="2540" y="314960"/>
                </a:lnTo>
                <a:lnTo>
                  <a:pt x="21590" y="314960"/>
                </a:lnTo>
                <a:lnTo>
                  <a:pt x="21590" y="313817"/>
                </a:lnTo>
                <a:lnTo>
                  <a:pt x="3810" y="313690"/>
                </a:lnTo>
                <a:close/>
              </a:path>
              <a:path w="327660" h="317500">
                <a:moveTo>
                  <a:pt x="26670" y="312547"/>
                </a:moveTo>
                <a:lnTo>
                  <a:pt x="5080" y="312547"/>
                </a:lnTo>
                <a:lnTo>
                  <a:pt x="3810" y="313690"/>
                </a:lnTo>
                <a:lnTo>
                  <a:pt x="26670" y="313817"/>
                </a:lnTo>
                <a:lnTo>
                  <a:pt x="26670" y="312547"/>
                </a:lnTo>
                <a:close/>
              </a:path>
              <a:path w="327660" h="317500">
                <a:moveTo>
                  <a:pt x="25309" y="309948"/>
                </a:moveTo>
                <a:lnTo>
                  <a:pt x="7620" y="310007"/>
                </a:lnTo>
                <a:lnTo>
                  <a:pt x="6350" y="311150"/>
                </a:lnTo>
                <a:lnTo>
                  <a:pt x="5080" y="312547"/>
                </a:lnTo>
                <a:lnTo>
                  <a:pt x="34290" y="312420"/>
                </a:lnTo>
                <a:lnTo>
                  <a:pt x="34290" y="311150"/>
                </a:lnTo>
                <a:lnTo>
                  <a:pt x="40640" y="311150"/>
                </a:lnTo>
                <a:lnTo>
                  <a:pt x="40640" y="310007"/>
                </a:lnTo>
                <a:lnTo>
                  <a:pt x="25309" y="309948"/>
                </a:lnTo>
                <a:close/>
              </a:path>
              <a:path w="327660" h="317500">
                <a:moveTo>
                  <a:pt x="7620" y="309880"/>
                </a:moveTo>
                <a:close/>
              </a:path>
              <a:path w="327660" h="317500">
                <a:moveTo>
                  <a:pt x="10160" y="307340"/>
                </a:moveTo>
                <a:lnTo>
                  <a:pt x="8890" y="308610"/>
                </a:lnTo>
                <a:lnTo>
                  <a:pt x="7735" y="309880"/>
                </a:lnTo>
                <a:lnTo>
                  <a:pt x="25309" y="309948"/>
                </a:lnTo>
                <a:lnTo>
                  <a:pt x="45720" y="309880"/>
                </a:lnTo>
                <a:lnTo>
                  <a:pt x="45720" y="308610"/>
                </a:lnTo>
                <a:lnTo>
                  <a:pt x="50800" y="308610"/>
                </a:lnTo>
                <a:lnTo>
                  <a:pt x="50800" y="307467"/>
                </a:lnTo>
                <a:lnTo>
                  <a:pt x="10160" y="307340"/>
                </a:lnTo>
                <a:close/>
              </a:path>
              <a:path w="327660" h="317500">
                <a:moveTo>
                  <a:pt x="57150" y="306197"/>
                </a:moveTo>
                <a:lnTo>
                  <a:pt x="11430" y="306197"/>
                </a:lnTo>
                <a:lnTo>
                  <a:pt x="10160" y="307340"/>
                </a:lnTo>
                <a:lnTo>
                  <a:pt x="57150" y="307467"/>
                </a:lnTo>
                <a:lnTo>
                  <a:pt x="57150" y="306197"/>
                </a:lnTo>
                <a:close/>
              </a:path>
              <a:path w="327660" h="317500">
                <a:moveTo>
                  <a:pt x="15240" y="302260"/>
                </a:moveTo>
                <a:lnTo>
                  <a:pt x="13970" y="303657"/>
                </a:lnTo>
                <a:lnTo>
                  <a:pt x="12700" y="304800"/>
                </a:lnTo>
                <a:lnTo>
                  <a:pt x="11430" y="306070"/>
                </a:lnTo>
                <a:lnTo>
                  <a:pt x="59690" y="306197"/>
                </a:lnTo>
                <a:lnTo>
                  <a:pt x="60960" y="304800"/>
                </a:lnTo>
                <a:lnTo>
                  <a:pt x="62230" y="303657"/>
                </a:lnTo>
                <a:lnTo>
                  <a:pt x="63500" y="302387"/>
                </a:lnTo>
                <a:lnTo>
                  <a:pt x="15240" y="302260"/>
                </a:lnTo>
                <a:close/>
              </a:path>
              <a:path w="327660" h="317500">
                <a:moveTo>
                  <a:pt x="66040" y="299847"/>
                </a:moveTo>
                <a:lnTo>
                  <a:pt x="17653" y="299847"/>
                </a:lnTo>
                <a:lnTo>
                  <a:pt x="15240" y="302260"/>
                </a:lnTo>
                <a:lnTo>
                  <a:pt x="63500" y="302260"/>
                </a:lnTo>
                <a:lnTo>
                  <a:pt x="64770" y="300990"/>
                </a:lnTo>
                <a:lnTo>
                  <a:pt x="66040" y="299847"/>
                </a:lnTo>
                <a:close/>
              </a:path>
              <a:path w="327660" h="317500">
                <a:moveTo>
                  <a:pt x="17780" y="299720"/>
                </a:moveTo>
                <a:lnTo>
                  <a:pt x="17653" y="299847"/>
                </a:lnTo>
                <a:lnTo>
                  <a:pt x="17780" y="299720"/>
                </a:lnTo>
                <a:close/>
              </a:path>
              <a:path w="327660" h="317500">
                <a:moveTo>
                  <a:pt x="19050" y="298450"/>
                </a:moveTo>
                <a:lnTo>
                  <a:pt x="17895" y="299720"/>
                </a:lnTo>
                <a:lnTo>
                  <a:pt x="66040" y="299847"/>
                </a:lnTo>
                <a:lnTo>
                  <a:pt x="67310" y="298577"/>
                </a:lnTo>
                <a:lnTo>
                  <a:pt x="19050" y="298450"/>
                </a:lnTo>
                <a:close/>
              </a:path>
              <a:path w="327660" h="317500">
                <a:moveTo>
                  <a:pt x="68453" y="297307"/>
                </a:moveTo>
                <a:lnTo>
                  <a:pt x="20320" y="297307"/>
                </a:lnTo>
                <a:lnTo>
                  <a:pt x="19050" y="298450"/>
                </a:lnTo>
                <a:lnTo>
                  <a:pt x="67310" y="298450"/>
                </a:lnTo>
                <a:lnTo>
                  <a:pt x="68453" y="297307"/>
                </a:lnTo>
                <a:close/>
              </a:path>
              <a:path w="327660" h="317500">
                <a:moveTo>
                  <a:pt x="69850" y="295910"/>
                </a:moveTo>
                <a:lnTo>
                  <a:pt x="21590" y="296037"/>
                </a:lnTo>
                <a:lnTo>
                  <a:pt x="20320" y="297307"/>
                </a:lnTo>
                <a:lnTo>
                  <a:pt x="68580" y="297180"/>
                </a:lnTo>
                <a:lnTo>
                  <a:pt x="69850" y="295910"/>
                </a:lnTo>
                <a:close/>
              </a:path>
              <a:path w="327660" h="317500">
                <a:moveTo>
                  <a:pt x="68695" y="297180"/>
                </a:moveTo>
                <a:lnTo>
                  <a:pt x="68453" y="297307"/>
                </a:lnTo>
                <a:lnTo>
                  <a:pt x="68695" y="297180"/>
                </a:lnTo>
                <a:close/>
              </a:path>
              <a:path w="327660" h="317500">
                <a:moveTo>
                  <a:pt x="71120" y="294640"/>
                </a:moveTo>
                <a:lnTo>
                  <a:pt x="22860" y="294767"/>
                </a:lnTo>
                <a:lnTo>
                  <a:pt x="21590" y="296037"/>
                </a:lnTo>
                <a:lnTo>
                  <a:pt x="69850" y="295910"/>
                </a:lnTo>
                <a:lnTo>
                  <a:pt x="71120" y="294640"/>
                </a:lnTo>
                <a:close/>
              </a:path>
              <a:path w="327660" h="317500">
                <a:moveTo>
                  <a:pt x="72263" y="293497"/>
                </a:moveTo>
                <a:lnTo>
                  <a:pt x="24130" y="293497"/>
                </a:lnTo>
                <a:lnTo>
                  <a:pt x="22860" y="294767"/>
                </a:lnTo>
                <a:lnTo>
                  <a:pt x="71120" y="294640"/>
                </a:lnTo>
                <a:lnTo>
                  <a:pt x="72263" y="293497"/>
                </a:lnTo>
                <a:close/>
              </a:path>
              <a:path w="327660" h="317500">
                <a:moveTo>
                  <a:pt x="74930" y="290830"/>
                </a:moveTo>
                <a:lnTo>
                  <a:pt x="26670" y="290957"/>
                </a:lnTo>
                <a:lnTo>
                  <a:pt x="25400" y="292100"/>
                </a:lnTo>
                <a:lnTo>
                  <a:pt x="24130" y="293497"/>
                </a:lnTo>
                <a:lnTo>
                  <a:pt x="72390" y="293370"/>
                </a:lnTo>
                <a:lnTo>
                  <a:pt x="73660" y="292100"/>
                </a:lnTo>
                <a:lnTo>
                  <a:pt x="74930" y="290830"/>
                </a:lnTo>
                <a:close/>
              </a:path>
              <a:path w="327660" h="317500">
                <a:moveTo>
                  <a:pt x="72505" y="293370"/>
                </a:moveTo>
                <a:lnTo>
                  <a:pt x="72263" y="293497"/>
                </a:lnTo>
                <a:lnTo>
                  <a:pt x="72505" y="293370"/>
                </a:lnTo>
                <a:close/>
              </a:path>
              <a:path w="327660" h="317500">
                <a:moveTo>
                  <a:pt x="78740" y="287020"/>
                </a:moveTo>
                <a:lnTo>
                  <a:pt x="30480" y="287147"/>
                </a:lnTo>
                <a:lnTo>
                  <a:pt x="29210" y="288290"/>
                </a:lnTo>
                <a:lnTo>
                  <a:pt x="26670" y="290830"/>
                </a:lnTo>
                <a:lnTo>
                  <a:pt x="74930" y="290830"/>
                </a:lnTo>
                <a:lnTo>
                  <a:pt x="78740" y="287020"/>
                </a:lnTo>
                <a:close/>
              </a:path>
              <a:path w="327660" h="317500">
                <a:moveTo>
                  <a:pt x="34290" y="283210"/>
                </a:moveTo>
                <a:lnTo>
                  <a:pt x="33020" y="284607"/>
                </a:lnTo>
                <a:lnTo>
                  <a:pt x="31750" y="285750"/>
                </a:lnTo>
                <a:lnTo>
                  <a:pt x="30480" y="287147"/>
                </a:lnTo>
                <a:lnTo>
                  <a:pt x="78740" y="287020"/>
                </a:lnTo>
                <a:lnTo>
                  <a:pt x="80010" y="285750"/>
                </a:lnTo>
                <a:lnTo>
                  <a:pt x="81280" y="284607"/>
                </a:lnTo>
                <a:lnTo>
                  <a:pt x="82434" y="283336"/>
                </a:lnTo>
                <a:lnTo>
                  <a:pt x="34290" y="283210"/>
                </a:lnTo>
                <a:close/>
              </a:path>
              <a:path w="327660" h="317500">
                <a:moveTo>
                  <a:pt x="38100" y="279400"/>
                </a:moveTo>
                <a:lnTo>
                  <a:pt x="36830" y="280797"/>
                </a:lnTo>
                <a:lnTo>
                  <a:pt x="35560" y="281940"/>
                </a:lnTo>
                <a:lnTo>
                  <a:pt x="34290" y="283210"/>
                </a:lnTo>
                <a:lnTo>
                  <a:pt x="82550" y="283210"/>
                </a:lnTo>
                <a:lnTo>
                  <a:pt x="83820" y="281940"/>
                </a:lnTo>
                <a:lnTo>
                  <a:pt x="85090" y="280797"/>
                </a:lnTo>
                <a:lnTo>
                  <a:pt x="86244" y="279526"/>
                </a:lnTo>
                <a:lnTo>
                  <a:pt x="38100" y="279400"/>
                </a:lnTo>
                <a:close/>
              </a:path>
              <a:path w="327660" h="317500">
                <a:moveTo>
                  <a:pt x="40640" y="276860"/>
                </a:moveTo>
                <a:lnTo>
                  <a:pt x="39370" y="278257"/>
                </a:lnTo>
                <a:lnTo>
                  <a:pt x="38100" y="279400"/>
                </a:lnTo>
                <a:lnTo>
                  <a:pt x="86360" y="279400"/>
                </a:lnTo>
                <a:lnTo>
                  <a:pt x="86360" y="279527"/>
                </a:lnTo>
                <a:lnTo>
                  <a:pt x="88900" y="276987"/>
                </a:lnTo>
                <a:lnTo>
                  <a:pt x="40640" y="276860"/>
                </a:lnTo>
                <a:close/>
              </a:path>
              <a:path w="327660" h="317500">
                <a:moveTo>
                  <a:pt x="41910" y="275590"/>
                </a:moveTo>
                <a:lnTo>
                  <a:pt x="40640" y="276860"/>
                </a:lnTo>
                <a:lnTo>
                  <a:pt x="88900" y="276987"/>
                </a:lnTo>
                <a:lnTo>
                  <a:pt x="90170" y="275717"/>
                </a:lnTo>
                <a:lnTo>
                  <a:pt x="41910" y="275590"/>
                </a:lnTo>
                <a:close/>
              </a:path>
              <a:path w="327660" h="317500">
                <a:moveTo>
                  <a:pt x="93980" y="271780"/>
                </a:moveTo>
                <a:lnTo>
                  <a:pt x="45720" y="271907"/>
                </a:lnTo>
                <a:lnTo>
                  <a:pt x="44450" y="273050"/>
                </a:lnTo>
                <a:lnTo>
                  <a:pt x="43180" y="274447"/>
                </a:lnTo>
                <a:lnTo>
                  <a:pt x="41910" y="275590"/>
                </a:lnTo>
                <a:lnTo>
                  <a:pt x="90170" y="275590"/>
                </a:lnTo>
                <a:lnTo>
                  <a:pt x="91440" y="274447"/>
                </a:lnTo>
                <a:lnTo>
                  <a:pt x="92710" y="273050"/>
                </a:lnTo>
                <a:lnTo>
                  <a:pt x="93980" y="271780"/>
                </a:lnTo>
                <a:close/>
              </a:path>
              <a:path w="327660" h="317500">
                <a:moveTo>
                  <a:pt x="48260" y="269240"/>
                </a:moveTo>
                <a:lnTo>
                  <a:pt x="46990" y="270510"/>
                </a:lnTo>
                <a:lnTo>
                  <a:pt x="45720" y="271907"/>
                </a:lnTo>
                <a:lnTo>
                  <a:pt x="93980" y="271780"/>
                </a:lnTo>
                <a:lnTo>
                  <a:pt x="96393" y="269366"/>
                </a:lnTo>
                <a:lnTo>
                  <a:pt x="48260" y="269240"/>
                </a:lnTo>
                <a:close/>
              </a:path>
              <a:path w="327660" h="317500">
                <a:moveTo>
                  <a:pt x="99060" y="266700"/>
                </a:moveTo>
                <a:lnTo>
                  <a:pt x="50800" y="266827"/>
                </a:lnTo>
                <a:lnTo>
                  <a:pt x="49530" y="268097"/>
                </a:lnTo>
                <a:lnTo>
                  <a:pt x="48260" y="269240"/>
                </a:lnTo>
                <a:lnTo>
                  <a:pt x="96520" y="269240"/>
                </a:lnTo>
                <a:lnTo>
                  <a:pt x="96520" y="269367"/>
                </a:lnTo>
                <a:lnTo>
                  <a:pt x="97790" y="268097"/>
                </a:lnTo>
                <a:lnTo>
                  <a:pt x="99060" y="266700"/>
                </a:lnTo>
                <a:close/>
              </a:path>
              <a:path w="327660" h="317500">
                <a:moveTo>
                  <a:pt x="53340" y="264160"/>
                </a:moveTo>
                <a:lnTo>
                  <a:pt x="52070" y="265557"/>
                </a:lnTo>
                <a:lnTo>
                  <a:pt x="50800" y="266827"/>
                </a:lnTo>
                <a:lnTo>
                  <a:pt x="99060" y="266700"/>
                </a:lnTo>
                <a:lnTo>
                  <a:pt x="100330" y="265557"/>
                </a:lnTo>
                <a:lnTo>
                  <a:pt x="101600" y="264287"/>
                </a:lnTo>
                <a:lnTo>
                  <a:pt x="53340" y="264160"/>
                </a:lnTo>
                <a:close/>
              </a:path>
              <a:path w="327660" h="317500">
                <a:moveTo>
                  <a:pt x="54610" y="262890"/>
                </a:moveTo>
                <a:lnTo>
                  <a:pt x="53340" y="264160"/>
                </a:lnTo>
                <a:lnTo>
                  <a:pt x="101600" y="264287"/>
                </a:lnTo>
                <a:lnTo>
                  <a:pt x="102870" y="263017"/>
                </a:lnTo>
                <a:lnTo>
                  <a:pt x="54610" y="262890"/>
                </a:lnTo>
                <a:close/>
              </a:path>
              <a:path w="327660" h="317500">
                <a:moveTo>
                  <a:pt x="105410" y="260477"/>
                </a:moveTo>
                <a:lnTo>
                  <a:pt x="57150" y="260477"/>
                </a:lnTo>
                <a:lnTo>
                  <a:pt x="55880" y="261747"/>
                </a:lnTo>
                <a:lnTo>
                  <a:pt x="54610" y="262890"/>
                </a:lnTo>
                <a:lnTo>
                  <a:pt x="102870" y="263017"/>
                </a:lnTo>
                <a:lnTo>
                  <a:pt x="105410" y="260477"/>
                </a:lnTo>
                <a:close/>
              </a:path>
              <a:path w="327660" h="317500">
                <a:moveTo>
                  <a:pt x="106680" y="259207"/>
                </a:moveTo>
                <a:lnTo>
                  <a:pt x="58293" y="259207"/>
                </a:lnTo>
                <a:lnTo>
                  <a:pt x="57150" y="260350"/>
                </a:lnTo>
                <a:lnTo>
                  <a:pt x="105410" y="260477"/>
                </a:lnTo>
                <a:lnTo>
                  <a:pt x="106680" y="259207"/>
                </a:lnTo>
                <a:close/>
              </a:path>
              <a:path w="327660" h="317500">
                <a:moveTo>
                  <a:pt x="58420" y="259080"/>
                </a:moveTo>
                <a:close/>
              </a:path>
              <a:path w="327660" h="317500">
                <a:moveTo>
                  <a:pt x="107950" y="257937"/>
                </a:moveTo>
                <a:lnTo>
                  <a:pt x="59690" y="257937"/>
                </a:lnTo>
                <a:lnTo>
                  <a:pt x="58546" y="259080"/>
                </a:lnTo>
                <a:lnTo>
                  <a:pt x="106680" y="259207"/>
                </a:lnTo>
                <a:lnTo>
                  <a:pt x="107950" y="257937"/>
                </a:lnTo>
                <a:close/>
              </a:path>
              <a:path w="327660" h="317500">
                <a:moveTo>
                  <a:pt x="110490" y="255397"/>
                </a:moveTo>
                <a:lnTo>
                  <a:pt x="62103" y="255397"/>
                </a:lnTo>
                <a:lnTo>
                  <a:pt x="60960" y="256540"/>
                </a:lnTo>
                <a:lnTo>
                  <a:pt x="59690" y="257937"/>
                </a:lnTo>
                <a:lnTo>
                  <a:pt x="107950" y="257810"/>
                </a:lnTo>
                <a:lnTo>
                  <a:pt x="109220" y="256540"/>
                </a:lnTo>
                <a:lnTo>
                  <a:pt x="110490" y="255397"/>
                </a:lnTo>
                <a:close/>
              </a:path>
              <a:path w="327660" h="317500">
                <a:moveTo>
                  <a:pt x="62230" y="255270"/>
                </a:moveTo>
                <a:lnTo>
                  <a:pt x="62103" y="255397"/>
                </a:lnTo>
                <a:lnTo>
                  <a:pt x="62230" y="255270"/>
                </a:lnTo>
                <a:close/>
              </a:path>
              <a:path w="327660" h="317500">
                <a:moveTo>
                  <a:pt x="111760" y="254127"/>
                </a:moveTo>
                <a:lnTo>
                  <a:pt x="63500" y="254127"/>
                </a:lnTo>
                <a:lnTo>
                  <a:pt x="62356" y="255270"/>
                </a:lnTo>
                <a:lnTo>
                  <a:pt x="110490" y="255397"/>
                </a:lnTo>
                <a:lnTo>
                  <a:pt x="111760" y="254127"/>
                </a:lnTo>
                <a:close/>
              </a:path>
              <a:path w="327660" h="317500">
                <a:moveTo>
                  <a:pt x="118110" y="247777"/>
                </a:moveTo>
                <a:lnTo>
                  <a:pt x="69850" y="247777"/>
                </a:lnTo>
                <a:lnTo>
                  <a:pt x="68580" y="248920"/>
                </a:lnTo>
                <a:lnTo>
                  <a:pt x="66040" y="251460"/>
                </a:lnTo>
                <a:lnTo>
                  <a:pt x="64770" y="252857"/>
                </a:lnTo>
                <a:lnTo>
                  <a:pt x="63500" y="254127"/>
                </a:lnTo>
                <a:lnTo>
                  <a:pt x="111760" y="254000"/>
                </a:lnTo>
                <a:lnTo>
                  <a:pt x="113030" y="252857"/>
                </a:lnTo>
                <a:lnTo>
                  <a:pt x="114300" y="251460"/>
                </a:lnTo>
                <a:lnTo>
                  <a:pt x="116840" y="248920"/>
                </a:lnTo>
                <a:lnTo>
                  <a:pt x="118110" y="247777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bk object 1159"/>
          <p:cNvSpPr/>
          <p:nvPr/>
        </p:nvSpPr>
        <p:spPr>
          <a:xfrm>
            <a:off x="4154170" y="6455409"/>
            <a:ext cx="370840" cy="353060"/>
          </a:xfrm>
          <a:custGeom>
            <a:avLst/>
            <a:gdLst/>
            <a:ahLst/>
            <a:cxnLst/>
            <a:rect l="l" t="t" r="r" b="b"/>
            <a:pathLst>
              <a:path w="370839" h="353059">
                <a:moveTo>
                  <a:pt x="146050" y="207009"/>
                </a:moveTo>
                <a:lnTo>
                  <a:pt x="144779" y="208279"/>
                </a:lnTo>
                <a:lnTo>
                  <a:pt x="194309" y="208279"/>
                </a:lnTo>
                <a:lnTo>
                  <a:pt x="146050" y="207009"/>
                </a:lnTo>
                <a:close/>
              </a:path>
              <a:path w="370839" h="353059">
                <a:moveTo>
                  <a:pt x="196849" y="205739"/>
                </a:moveTo>
                <a:lnTo>
                  <a:pt x="148589" y="205739"/>
                </a:lnTo>
                <a:lnTo>
                  <a:pt x="147319" y="207009"/>
                </a:lnTo>
                <a:lnTo>
                  <a:pt x="146050" y="207009"/>
                </a:lnTo>
                <a:lnTo>
                  <a:pt x="194309" y="208279"/>
                </a:lnTo>
                <a:lnTo>
                  <a:pt x="196849" y="205739"/>
                </a:lnTo>
                <a:close/>
              </a:path>
              <a:path w="370839" h="353059">
                <a:moveTo>
                  <a:pt x="152400" y="200659"/>
                </a:moveTo>
                <a:lnTo>
                  <a:pt x="151129" y="201929"/>
                </a:lnTo>
                <a:lnTo>
                  <a:pt x="148589" y="205739"/>
                </a:lnTo>
                <a:lnTo>
                  <a:pt x="196849" y="204469"/>
                </a:lnTo>
                <a:lnTo>
                  <a:pt x="199389" y="201929"/>
                </a:lnTo>
                <a:lnTo>
                  <a:pt x="152400" y="201929"/>
                </a:lnTo>
                <a:lnTo>
                  <a:pt x="153637" y="200692"/>
                </a:lnTo>
                <a:lnTo>
                  <a:pt x="152400" y="200659"/>
                </a:lnTo>
                <a:close/>
              </a:path>
              <a:path w="370839" h="353059">
                <a:moveTo>
                  <a:pt x="177800" y="200024"/>
                </a:moveTo>
                <a:lnTo>
                  <a:pt x="153669" y="200659"/>
                </a:lnTo>
                <a:lnTo>
                  <a:pt x="200659" y="201929"/>
                </a:lnTo>
                <a:lnTo>
                  <a:pt x="201303" y="200643"/>
                </a:lnTo>
                <a:lnTo>
                  <a:pt x="177800" y="200024"/>
                </a:lnTo>
                <a:close/>
              </a:path>
              <a:path w="370839" h="353059">
                <a:moveTo>
                  <a:pt x="203199" y="199389"/>
                </a:moveTo>
                <a:lnTo>
                  <a:pt x="201929" y="199389"/>
                </a:lnTo>
                <a:lnTo>
                  <a:pt x="201303" y="200643"/>
                </a:lnTo>
                <a:lnTo>
                  <a:pt x="201929" y="200659"/>
                </a:lnTo>
                <a:lnTo>
                  <a:pt x="203199" y="199389"/>
                </a:lnTo>
                <a:close/>
              </a:path>
              <a:path w="370839" h="353059">
                <a:moveTo>
                  <a:pt x="204469" y="198119"/>
                </a:moveTo>
                <a:lnTo>
                  <a:pt x="156210" y="198119"/>
                </a:lnTo>
                <a:lnTo>
                  <a:pt x="153669" y="199389"/>
                </a:lnTo>
                <a:lnTo>
                  <a:pt x="177800" y="200024"/>
                </a:lnTo>
                <a:lnTo>
                  <a:pt x="201929" y="199389"/>
                </a:lnTo>
                <a:lnTo>
                  <a:pt x="203199" y="199389"/>
                </a:lnTo>
                <a:lnTo>
                  <a:pt x="204469" y="198119"/>
                </a:lnTo>
                <a:close/>
              </a:path>
              <a:path w="370839" h="353059">
                <a:moveTo>
                  <a:pt x="205739" y="195579"/>
                </a:moveTo>
                <a:lnTo>
                  <a:pt x="157479" y="196849"/>
                </a:lnTo>
                <a:lnTo>
                  <a:pt x="156210" y="198119"/>
                </a:lnTo>
                <a:lnTo>
                  <a:pt x="204469" y="196849"/>
                </a:lnTo>
                <a:lnTo>
                  <a:pt x="205739" y="195579"/>
                </a:lnTo>
                <a:close/>
              </a:path>
              <a:path w="370839" h="353059">
                <a:moveTo>
                  <a:pt x="161289" y="191769"/>
                </a:moveTo>
                <a:lnTo>
                  <a:pt x="158750" y="195579"/>
                </a:lnTo>
                <a:lnTo>
                  <a:pt x="207009" y="195579"/>
                </a:lnTo>
                <a:lnTo>
                  <a:pt x="209549" y="193039"/>
                </a:lnTo>
                <a:lnTo>
                  <a:pt x="161289" y="191769"/>
                </a:lnTo>
                <a:close/>
              </a:path>
              <a:path w="370839" h="353059">
                <a:moveTo>
                  <a:pt x="215899" y="186689"/>
                </a:moveTo>
                <a:lnTo>
                  <a:pt x="167639" y="186689"/>
                </a:lnTo>
                <a:lnTo>
                  <a:pt x="162559" y="191769"/>
                </a:lnTo>
                <a:lnTo>
                  <a:pt x="161289" y="191769"/>
                </a:lnTo>
                <a:lnTo>
                  <a:pt x="209549" y="193039"/>
                </a:lnTo>
                <a:lnTo>
                  <a:pt x="215899" y="186689"/>
                </a:lnTo>
                <a:close/>
              </a:path>
              <a:path w="370839" h="353059">
                <a:moveTo>
                  <a:pt x="171450" y="181609"/>
                </a:moveTo>
                <a:lnTo>
                  <a:pt x="168910" y="185419"/>
                </a:lnTo>
                <a:lnTo>
                  <a:pt x="167639" y="186689"/>
                </a:lnTo>
                <a:lnTo>
                  <a:pt x="215899" y="185419"/>
                </a:lnTo>
                <a:lnTo>
                  <a:pt x="217169" y="185419"/>
                </a:lnTo>
                <a:lnTo>
                  <a:pt x="219709" y="182879"/>
                </a:lnTo>
                <a:lnTo>
                  <a:pt x="171450" y="182879"/>
                </a:lnTo>
                <a:lnTo>
                  <a:pt x="172076" y="181626"/>
                </a:lnTo>
                <a:lnTo>
                  <a:pt x="171450" y="181609"/>
                </a:lnTo>
                <a:close/>
              </a:path>
              <a:path w="370839" h="353059">
                <a:moveTo>
                  <a:pt x="172719" y="180339"/>
                </a:moveTo>
                <a:lnTo>
                  <a:pt x="172076" y="181626"/>
                </a:lnTo>
                <a:lnTo>
                  <a:pt x="219709" y="182879"/>
                </a:lnTo>
                <a:lnTo>
                  <a:pt x="220979" y="181609"/>
                </a:lnTo>
                <a:lnTo>
                  <a:pt x="172719" y="181609"/>
                </a:lnTo>
                <a:lnTo>
                  <a:pt x="173957" y="180372"/>
                </a:lnTo>
                <a:lnTo>
                  <a:pt x="172719" y="180339"/>
                </a:lnTo>
                <a:close/>
              </a:path>
              <a:path w="370839" h="353059">
                <a:moveTo>
                  <a:pt x="222673" y="179069"/>
                </a:moveTo>
                <a:lnTo>
                  <a:pt x="175259" y="179069"/>
                </a:lnTo>
                <a:lnTo>
                  <a:pt x="173957" y="180372"/>
                </a:lnTo>
                <a:lnTo>
                  <a:pt x="220979" y="181609"/>
                </a:lnTo>
                <a:lnTo>
                  <a:pt x="222673" y="179069"/>
                </a:lnTo>
                <a:close/>
              </a:path>
              <a:path w="370839" h="353059">
                <a:moveTo>
                  <a:pt x="179070" y="173990"/>
                </a:moveTo>
                <a:lnTo>
                  <a:pt x="177800" y="176529"/>
                </a:lnTo>
                <a:lnTo>
                  <a:pt x="175259" y="179069"/>
                </a:lnTo>
                <a:lnTo>
                  <a:pt x="223519" y="177799"/>
                </a:lnTo>
                <a:lnTo>
                  <a:pt x="224789" y="177799"/>
                </a:lnTo>
                <a:lnTo>
                  <a:pt x="226059" y="176529"/>
                </a:lnTo>
                <a:lnTo>
                  <a:pt x="226703" y="175243"/>
                </a:lnTo>
                <a:lnTo>
                  <a:pt x="179070" y="173990"/>
                </a:lnTo>
                <a:close/>
              </a:path>
              <a:path w="370839" h="353059">
                <a:moveTo>
                  <a:pt x="224789" y="177799"/>
                </a:moveTo>
                <a:lnTo>
                  <a:pt x="223519" y="177799"/>
                </a:lnTo>
                <a:lnTo>
                  <a:pt x="222673" y="179069"/>
                </a:lnTo>
                <a:lnTo>
                  <a:pt x="223519" y="179069"/>
                </a:lnTo>
                <a:lnTo>
                  <a:pt x="224789" y="177799"/>
                </a:lnTo>
                <a:close/>
              </a:path>
              <a:path w="370839" h="353059">
                <a:moveTo>
                  <a:pt x="234949" y="167639"/>
                </a:moveTo>
                <a:lnTo>
                  <a:pt x="186689" y="167639"/>
                </a:lnTo>
                <a:lnTo>
                  <a:pt x="181609" y="172719"/>
                </a:lnTo>
                <a:lnTo>
                  <a:pt x="179070" y="173990"/>
                </a:lnTo>
                <a:lnTo>
                  <a:pt x="227329" y="173990"/>
                </a:lnTo>
                <a:lnTo>
                  <a:pt x="226703" y="175243"/>
                </a:lnTo>
                <a:lnTo>
                  <a:pt x="227329" y="175259"/>
                </a:lnTo>
                <a:lnTo>
                  <a:pt x="234949" y="167639"/>
                </a:lnTo>
                <a:close/>
              </a:path>
              <a:path w="370839" h="353059">
                <a:moveTo>
                  <a:pt x="241299" y="161289"/>
                </a:moveTo>
                <a:lnTo>
                  <a:pt x="193039" y="161289"/>
                </a:lnTo>
                <a:lnTo>
                  <a:pt x="186689" y="167639"/>
                </a:lnTo>
                <a:lnTo>
                  <a:pt x="234949" y="166369"/>
                </a:lnTo>
                <a:lnTo>
                  <a:pt x="238759" y="163829"/>
                </a:lnTo>
                <a:lnTo>
                  <a:pt x="241299" y="161289"/>
                </a:lnTo>
                <a:close/>
              </a:path>
              <a:path w="370839" h="353059">
                <a:moveTo>
                  <a:pt x="245109" y="157479"/>
                </a:moveTo>
                <a:lnTo>
                  <a:pt x="196850" y="157479"/>
                </a:lnTo>
                <a:lnTo>
                  <a:pt x="193039" y="161289"/>
                </a:lnTo>
                <a:lnTo>
                  <a:pt x="241299" y="160019"/>
                </a:lnTo>
                <a:lnTo>
                  <a:pt x="245109" y="157479"/>
                </a:lnTo>
                <a:close/>
              </a:path>
              <a:path w="370839" h="353059">
                <a:moveTo>
                  <a:pt x="247649" y="154939"/>
                </a:moveTo>
                <a:lnTo>
                  <a:pt x="199389" y="154939"/>
                </a:lnTo>
                <a:lnTo>
                  <a:pt x="196850" y="157479"/>
                </a:lnTo>
                <a:lnTo>
                  <a:pt x="245109" y="156209"/>
                </a:lnTo>
                <a:lnTo>
                  <a:pt x="247649" y="154939"/>
                </a:lnTo>
                <a:close/>
              </a:path>
              <a:path w="370839" h="353059">
                <a:moveTo>
                  <a:pt x="251459" y="151129"/>
                </a:moveTo>
                <a:lnTo>
                  <a:pt x="203200" y="151129"/>
                </a:lnTo>
                <a:lnTo>
                  <a:pt x="199389" y="154939"/>
                </a:lnTo>
                <a:lnTo>
                  <a:pt x="247649" y="153669"/>
                </a:lnTo>
                <a:lnTo>
                  <a:pt x="251459" y="151129"/>
                </a:lnTo>
                <a:close/>
              </a:path>
              <a:path w="370839" h="353059">
                <a:moveTo>
                  <a:pt x="205739" y="147319"/>
                </a:moveTo>
                <a:lnTo>
                  <a:pt x="203200" y="149859"/>
                </a:lnTo>
                <a:lnTo>
                  <a:pt x="251459" y="151129"/>
                </a:lnTo>
                <a:lnTo>
                  <a:pt x="253999" y="148589"/>
                </a:lnTo>
                <a:lnTo>
                  <a:pt x="205739" y="148589"/>
                </a:lnTo>
                <a:lnTo>
                  <a:pt x="206977" y="147352"/>
                </a:lnTo>
                <a:lnTo>
                  <a:pt x="205739" y="147319"/>
                </a:lnTo>
                <a:close/>
              </a:path>
              <a:path w="370839" h="353059">
                <a:moveTo>
                  <a:pt x="229869" y="147954"/>
                </a:moveTo>
                <a:lnTo>
                  <a:pt x="205739" y="148589"/>
                </a:lnTo>
                <a:lnTo>
                  <a:pt x="253999" y="148589"/>
                </a:lnTo>
                <a:lnTo>
                  <a:pt x="229869" y="147954"/>
                </a:lnTo>
                <a:close/>
              </a:path>
              <a:path w="370839" h="353059">
                <a:moveTo>
                  <a:pt x="259079" y="143509"/>
                </a:moveTo>
                <a:lnTo>
                  <a:pt x="210819" y="143509"/>
                </a:lnTo>
                <a:lnTo>
                  <a:pt x="206977" y="147352"/>
                </a:lnTo>
                <a:lnTo>
                  <a:pt x="229869" y="147954"/>
                </a:lnTo>
                <a:lnTo>
                  <a:pt x="253999" y="147319"/>
                </a:lnTo>
                <a:lnTo>
                  <a:pt x="259079" y="143509"/>
                </a:lnTo>
                <a:close/>
              </a:path>
              <a:path w="370839" h="353059">
                <a:moveTo>
                  <a:pt x="220979" y="132079"/>
                </a:moveTo>
                <a:lnTo>
                  <a:pt x="215900" y="138429"/>
                </a:lnTo>
                <a:lnTo>
                  <a:pt x="210820" y="142239"/>
                </a:lnTo>
                <a:lnTo>
                  <a:pt x="259079" y="143509"/>
                </a:lnTo>
                <a:lnTo>
                  <a:pt x="269239" y="133349"/>
                </a:lnTo>
                <a:lnTo>
                  <a:pt x="220979" y="132079"/>
                </a:lnTo>
                <a:close/>
              </a:path>
              <a:path w="370839" h="353059">
                <a:moveTo>
                  <a:pt x="279399" y="123189"/>
                </a:moveTo>
                <a:lnTo>
                  <a:pt x="231139" y="123189"/>
                </a:lnTo>
                <a:lnTo>
                  <a:pt x="226060" y="128269"/>
                </a:lnTo>
                <a:lnTo>
                  <a:pt x="220979" y="132079"/>
                </a:lnTo>
                <a:lnTo>
                  <a:pt x="269239" y="132079"/>
                </a:lnTo>
                <a:lnTo>
                  <a:pt x="274319" y="128269"/>
                </a:lnTo>
                <a:lnTo>
                  <a:pt x="279399" y="123189"/>
                </a:lnTo>
                <a:close/>
              </a:path>
              <a:path w="370839" h="353059">
                <a:moveTo>
                  <a:pt x="339089" y="62229"/>
                </a:moveTo>
                <a:lnTo>
                  <a:pt x="290829" y="63499"/>
                </a:lnTo>
                <a:lnTo>
                  <a:pt x="231139" y="123189"/>
                </a:lnTo>
                <a:lnTo>
                  <a:pt x="279399" y="121919"/>
                </a:lnTo>
                <a:lnTo>
                  <a:pt x="339089" y="62229"/>
                </a:lnTo>
                <a:close/>
              </a:path>
              <a:path w="370839" h="353059">
                <a:moveTo>
                  <a:pt x="349249" y="53339"/>
                </a:moveTo>
                <a:lnTo>
                  <a:pt x="300989" y="53339"/>
                </a:lnTo>
                <a:lnTo>
                  <a:pt x="295909" y="58419"/>
                </a:lnTo>
                <a:lnTo>
                  <a:pt x="290829" y="62229"/>
                </a:lnTo>
                <a:lnTo>
                  <a:pt x="339089" y="62229"/>
                </a:lnTo>
                <a:lnTo>
                  <a:pt x="344169" y="58419"/>
                </a:lnTo>
                <a:lnTo>
                  <a:pt x="349249" y="53339"/>
                </a:lnTo>
                <a:close/>
              </a:path>
              <a:path w="370839" h="353059">
                <a:moveTo>
                  <a:pt x="316229" y="36829"/>
                </a:moveTo>
                <a:lnTo>
                  <a:pt x="311150" y="43179"/>
                </a:lnTo>
                <a:lnTo>
                  <a:pt x="306069" y="46989"/>
                </a:lnTo>
                <a:lnTo>
                  <a:pt x="300989" y="53339"/>
                </a:lnTo>
                <a:lnTo>
                  <a:pt x="349249" y="52069"/>
                </a:lnTo>
                <a:lnTo>
                  <a:pt x="354329" y="46989"/>
                </a:lnTo>
                <a:lnTo>
                  <a:pt x="359409" y="43179"/>
                </a:lnTo>
                <a:lnTo>
                  <a:pt x="364489" y="38099"/>
                </a:lnTo>
                <a:lnTo>
                  <a:pt x="316229" y="36829"/>
                </a:lnTo>
                <a:close/>
              </a:path>
              <a:path w="370839" h="353059">
                <a:moveTo>
                  <a:pt x="365759" y="35559"/>
                </a:moveTo>
                <a:lnTo>
                  <a:pt x="317500" y="36829"/>
                </a:lnTo>
                <a:lnTo>
                  <a:pt x="364489" y="36829"/>
                </a:lnTo>
                <a:lnTo>
                  <a:pt x="365759" y="35559"/>
                </a:lnTo>
                <a:close/>
              </a:path>
              <a:path w="370839" h="353059">
                <a:moveTo>
                  <a:pt x="368300" y="24129"/>
                </a:moveTo>
                <a:lnTo>
                  <a:pt x="328929" y="25399"/>
                </a:lnTo>
                <a:lnTo>
                  <a:pt x="323850" y="29209"/>
                </a:lnTo>
                <a:lnTo>
                  <a:pt x="317500" y="35559"/>
                </a:lnTo>
                <a:lnTo>
                  <a:pt x="365759" y="35559"/>
                </a:lnTo>
                <a:lnTo>
                  <a:pt x="370839" y="30479"/>
                </a:lnTo>
                <a:lnTo>
                  <a:pt x="369569" y="30479"/>
                </a:lnTo>
                <a:lnTo>
                  <a:pt x="369569" y="29209"/>
                </a:lnTo>
                <a:lnTo>
                  <a:pt x="368300" y="29209"/>
                </a:lnTo>
                <a:lnTo>
                  <a:pt x="368300" y="24129"/>
                </a:lnTo>
                <a:close/>
              </a:path>
              <a:path w="370839" h="353059">
                <a:moveTo>
                  <a:pt x="337819" y="16509"/>
                </a:moveTo>
                <a:lnTo>
                  <a:pt x="336550" y="16509"/>
                </a:lnTo>
                <a:lnTo>
                  <a:pt x="328929" y="24129"/>
                </a:lnTo>
                <a:lnTo>
                  <a:pt x="367029" y="24129"/>
                </a:lnTo>
                <a:lnTo>
                  <a:pt x="367029" y="22859"/>
                </a:lnTo>
                <a:lnTo>
                  <a:pt x="365759" y="22859"/>
                </a:lnTo>
                <a:lnTo>
                  <a:pt x="365759" y="17779"/>
                </a:lnTo>
                <a:lnTo>
                  <a:pt x="336550" y="17779"/>
                </a:lnTo>
                <a:lnTo>
                  <a:pt x="337819" y="16509"/>
                </a:lnTo>
                <a:close/>
              </a:path>
              <a:path w="370839" h="353059">
                <a:moveTo>
                  <a:pt x="364489" y="16509"/>
                </a:moveTo>
                <a:lnTo>
                  <a:pt x="363219" y="16509"/>
                </a:lnTo>
                <a:lnTo>
                  <a:pt x="336550" y="17779"/>
                </a:lnTo>
                <a:lnTo>
                  <a:pt x="364489" y="17779"/>
                </a:lnTo>
                <a:lnTo>
                  <a:pt x="364489" y="16509"/>
                </a:lnTo>
                <a:close/>
              </a:path>
              <a:path w="370839" h="353059">
                <a:moveTo>
                  <a:pt x="363219" y="13969"/>
                </a:moveTo>
                <a:lnTo>
                  <a:pt x="339089" y="15239"/>
                </a:lnTo>
                <a:lnTo>
                  <a:pt x="337819" y="16509"/>
                </a:lnTo>
                <a:lnTo>
                  <a:pt x="363219" y="16509"/>
                </a:lnTo>
                <a:lnTo>
                  <a:pt x="363219" y="13969"/>
                </a:lnTo>
                <a:close/>
              </a:path>
              <a:path w="370839" h="353059">
                <a:moveTo>
                  <a:pt x="359409" y="7619"/>
                </a:moveTo>
                <a:lnTo>
                  <a:pt x="345439" y="8889"/>
                </a:lnTo>
                <a:lnTo>
                  <a:pt x="342900" y="10159"/>
                </a:lnTo>
                <a:lnTo>
                  <a:pt x="341629" y="11429"/>
                </a:lnTo>
                <a:lnTo>
                  <a:pt x="339089" y="15239"/>
                </a:lnTo>
                <a:lnTo>
                  <a:pt x="361950" y="13969"/>
                </a:lnTo>
                <a:lnTo>
                  <a:pt x="361950" y="11429"/>
                </a:lnTo>
                <a:lnTo>
                  <a:pt x="360679" y="11429"/>
                </a:lnTo>
                <a:lnTo>
                  <a:pt x="360679" y="10159"/>
                </a:lnTo>
                <a:lnTo>
                  <a:pt x="359409" y="10159"/>
                </a:lnTo>
                <a:lnTo>
                  <a:pt x="359409" y="7619"/>
                </a:lnTo>
                <a:close/>
              </a:path>
              <a:path w="370839" h="353059">
                <a:moveTo>
                  <a:pt x="358139" y="5079"/>
                </a:moveTo>
                <a:lnTo>
                  <a:pt x="347979" y="6349"/>
                </a:lnTo>
                <a:lnTo>
                  <a:pt x="345439" y="8889"/>
                </a:lnTo>
                <a:lnTo>
                  <a:pt x="358139" y="7619"/>
                </a:lnTo>
                <a:lnTo>
                  <a:pt x="358139" y="5079"/>
                </a:lnTo>
                <a:close/>
              </a:path>
              <a:path w="370839" h="353059">
                <a:moveTo>
                  <a:pt x="355600" y="1269"/>
                </a:moveTo>
                <a:lnTo>
                  <a:pt x="351789" y="2539"/>
                </a:lnTo>
                <a:lnTo>
                  <a:pt x="349250" y="3809"/>
                </a:lnTo>
                <a:lnTo>
                  <a:pt x="347979" y="5079"/>
                </a:lnTo>
                <a:lnTo>
                  <a:pt x="356869" y="5079"/>
                </a:lnTo>
                <a:lnTo>
                  <a:pt x="356869" y="3809"/>
                </a:lnTo>
                <a:lnTo>
                  <a:pt x="355600" y="3809"/>
                </a:lnTo>
                <a:lnTo>
                  <a:pt x="355600" y="1269"/>
                </a:lnTo>
                <a:close/>
              </a:path>
              <a:path w="370839" h="353059">
                <a:moveTo>
                  <a:pt x="354329" y="0"/>
                </a:moveTo>
                <a:lnTo>
                  <a:pt x="351789" y="2539"/>
                </a:lnTo>
                <a:lnTo>
                  <a:pt x="354329" y="1269"/>
                </a:lnTo>
                <a:lnTo>
                  <a:pt x="354329" y="0"/>
                </a:lnTo>
                <a:close/>
              </a:path>
              <a:path w="370839" h="353059">
                <a:moveTo>
                  <a:pt x="193039" y="208279"/>
                </a:moveTo>
                <a:lnTo>
                  <a:pt x="144779" y="208279"/>
                </a:lnTo>
                <a:lnTo>
                  <a:pt x="139700" y="213359"/>
                </a:lnTo>
                <a:lnTo>
                  <a:pt x="187959" y="213359"/>
                </a:lnTo>
                <a:lnTo>
                  <a:pt x="193039" y="208279"/>
                </a:lnTo>
                <a:close/>
              </a:path>
              <a:path w="370839" h="353059">
                <a:moveTo>
                  <a:pt x="182879" y="218439"/>
                </a:moveTo>
                <a:lnTo>
                  <a:pt x="134619" y="218439"/>
                </a:lnTo>
                <a:lnTo>
                  <a:pt x="93979" y="259079"/>
                </a:lnTo>
                <a:lnTo>
                  <a:pt x="142239" y="259079"/>
                </a:lnTo>
                <a:lnTo>
                  <a:pt x="182879" y="218439"/>
                </a:lnTo>
                <a:close/>
              </a:path>
              <a:path w="370839" h="353059">
                <a:moveTo>
                  <a:pt x="187959" y="213359"/>
                </a:moveTo>
                <a:lnTo>
                  <a:pt x="139700" y="213359"/>
                </a:lnTo>
                <a:lnTo>
                  <a:pt x="134619" y="218439"/>
                </a:lnTo>
                <a:lnTo>
                  <a:pt x="182879" y="218439"/>
                </a:lnTo>
                <a:lnTo>
                  <a:pt x="187959" y="213359"/>
                </a:lnTo>
                <a:close/>
              </a:path>
              <a:path w="370839" h="353059">
                <a:moveTo>
                  <a:pt x="142239" y="259079"/>
                </a:moveTo>
                <a:lnTo>
                  <a:pt x="93979" y="259079"/>
                </a:lnTo>
                <a:lnTo>
                  <a:pt x="38100" y="314959"/>
                </a:lnTo>
                <a:lnTo>
                  <a:pt x="86359" y="314959"/>
                </a:lnTo>
                <a:lnTo>
                  <a:pt x="142239" y="259079"/>
                </a:lnTo>
                <a:close/>
              </a:path>
              <a:path w="370839" h="353059">
                <a:moveTo>
                  <a:pt x="86359" y="314959"/>
                </a:moveTo>
                <a:lnTo>
                  <a:pt x="38100" y="314959"/>
                </a:lnTo>
                <a:lnTo>
                  <a:pt x="0" y="353059"/>
                </a:lnTo>
                <a:lnTo>
                  <a:pt x="16510" y="353059"/>
                </a:lnTo>
                <a:lnTo>
                  <a:pt x="16510" y="351790"/>
                </a:lnTo>
                <a:lnTo>
                  <a:pt x="30479" y="351790"/>
                </a:lnTo>
                <a:lnTo>
                  <a:pt x="30479" y="350519"/>
                </a:lnTo>
                <a:lnTo>
                  <a:pt x="38100" y="350519"/>
                </a:lnTo>
                <a:lnTo>
                  <a:pt x="38100" y="349249"/>
                </a:lnTo>
                <a:lnTo>
                  <a:pt x="49529" y="349249"/>
                </a:lnTo>
                <a:lnTo>
                  <a:pt x="49529" y="347979"/>
                </a:lnTo>
                <a:lnTo>
                  <a:pt x="53339" y="347979"/>
                </a:lnTo>
                <a:lnTo>
                  <a:pt x="86359" y="314959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bk object 1160"/>
          <p:cNvSpPr/>
          <p:nvPr/>
        </p:nvSpPr>
        <p:spPr>
          <a:xfrm>
            <a:off x="4103763" y="6427470"/>
            <a:ext cx="405130" cy="384810"/>
          </a:xfrm>
          <a:custGeom>
            <a:avLst/>
            <a:gdLst/>
            <a:ahLst/>
            <a:cxnLst/>
            <a:rect l="l" t="t" r="r" b="b"/>
            <a:pathLst>
              <a:path w="405129" h="384809">
                <a:moveTo>
                  <a:pt x="402196" y="21589"/>
                </a:moveTo>
                <a:lnTo>
                  <a:pt x="362610" y="21589"/>
                </a:lnTo>
                <a:lnTo>
                  <a:pt x="319351" y="64769"/>
                </a:lnTo>
                <a:lnTo>
                  <a:pt x="366636" y="64769"/>
                </a:lnTo>
                <a:lnTo>
                  <a:pt x="404736" y="26669"/>
                </a:lnTo>
                <a:lnTo>
                  <a:pt x="403466" y="26669"/>
                </a:lnTo>
                <a:lnTo>
                  <a:pt x="403466" y="25399"/>
                </a:lnTo>
                <a:lnTo>
                  <a:pt x="402196" y="25399"/>
                </a:lnTo>
                <a:lnTo>
                  <a:pt x="402196" y="21589"/>
                </a:lnTo>
                <a:close/>
              </a:path>
              <a:path w="405129" h="384809">
                <a:moveTo>
                  <a:pt x="400926" y="20319"/>
                </a:moveTo>
                <a:lnTo>
                  <a:pt x="399656" y="20319"/>
                </a:lnTo>
                <a:lnTo>
                  <a:pt x="399656" y="21589"/>
                </a:lnTo>
                <a:lnTo>
                  <a:pt x="400926" y="21589"/>
                </a:lnTo>
                <a:lnTo>
                  <a:pt x="400926" y="20319"/>
                </a:lnTo>
                <a:close/>
              </a:path>
              <a:path w="405129" h="384809">
                <a:moveTo>
                  <a:pt x="395846" y="12699"/>
                </a:moveTo>
                <a:lnTo>
                  <a:pt x="394576" y="12699"/>
                </a:lnTo>
                <a:lnTo>
                  <a:pt x="394576" y="13969"/>
                </a:lnTo>
                <a:lnTo>
                  <a:pt x="370244" y="13969"/>
                </a:lnTo>
                <a:lnTo>
                  <a:pt x="363882" y="20319"/>
                </a:lnTo>
                <a:lnTo>
                  <a:pt x="399656" y="20319"/>
                </a:lnTo>
                <a:lnTo>
                  <a:pt x="399656" y="19049"/>
                </a:lnTo>
                <a:lnTo>
                  <a:pt x="398386" y="19049"/>
                </a:lnTo>
                <a:lnTo>
                  <a:pt x="398386" y="16509"/>
                </a:lnTo>
                <a:lnTo>
                  <a:pt x="397116" y="16509"/>
                </a:lnTo>
                <a:lnTo>
                  <a:pt x="397116" y="15239"/>
                </a:lnTo>
                <a:lnTo>
                  <a:pt x="395846" y="15239"/>
                </a:lnTo>
                <a:lnTo>
                  <a:pt x="395846" y="12699"/>
                </a:lnTo>
                <a:close/>
              </a:path>
              <a:path w="405129" h="384809">
                <a:moveTo>
                  <a:pt x="392036" y="7619"/>
                </a:moveTo>
                <a:lnTo>
                  <a:pt x="390766" y="7619"/>
                </a:lnTo>
                <a:lnTo>
                  <a:pt x="390766" y="8889"/>
                </a:lnTo>
                <a:lnTo>
                  <a:pt x="375333" y="8889"/>
                </a:lnTo>
                <a:lnTo>
                  <a:pt x="371516" y="12699"/>
                </a:lnTo>
                <a:lnTo>
                  <a:pt x="393306" y="12699"/>
                </a:lnTo>
                <a:lnTo>
                  <a:pt x="393306" y="10159"/>
                </a:lnTo>
                <a:lnTo>
                  <a:pt x="392036" y="10159"/>
                </a:lnTo>
                <a:lnTo>
                  <a:pt x="392036" y="7619"/>
                </a:lnTo>
                <a:close/>
              </a:path>
              <a:path w="405129" h="384809">
                <a:moveTo>
                  <a:pt x="386956" y="1269"/>
                </a:moveTo>
                <a:lnTo>
                  <a:pt x="385686" y="1269"/>
                </a:lnTo>
                <a:lnTo>
                  <a:pt x="385686" y="2539"/>
                </a:lnTo>
                <a:lnTo>
                  <a:pt x="381695" y="2539"/>
                </a:lnTo>
                <a:lnTo>
                  <a:pt x="376605" y="7619"/>
                </a:lnTo>
                <a:lnTo>
                  <a:pt x="389496" y="7619"/>
                </a:lnTo>
                <a:lnTo>
                  <a:pt x="389496" y="6349"/>
                </a:lnTo>
                <a:lnTo>
                  <a:pt x="388226" y="6349"/>
                </a:lnTo>
                <a:lnTo>
                  <a:pt x="388226" y="3809"/>
                </a:lnTo>
                <a:lnTo>
                  <a:pt x="386956" y="3809"/>
                </a:lnTo>
                <a:lnTo>
                  <a:pt x="386956" y="1269"/>
                </a:lnTo>
                <a:close/>
              </a:path>
              <a:path w="405129" h="384809">
                <a:moveTo>
                  <a:pt x="384416" y="0"/>
                </a:moveTo>
                <a:lnTo>
                  <a:pt x="384239" y="0"/>
                </a:lnTo>
                <a:lnTo>
                  <a:pt x="382967" y="1269"/>
                </a:lnTo>
                <a:lnTo>
                  <a:pt x="384416" y="1269"/>
                </a:lnTo>
                <a:lnTo>
                  <a:pt x="384416" y="0"/>
                </a:lnTo>
                <a:close/>
              </a:path>
              <a:path w="405129" h="384809">
                <a:moveTo>
                  <a:pt x="366636" y="64769"/>
                </a:moveTo>
                <a:lnTo>
                  <a:pt x="319351" y="64769"/>
                </a:lnTo>
                <a:lnTo>
                  <a:pt x="234106" y="149859"/>
                </a:lnTo>
                <a:lnTo>
                  <a:pt x="281546" y="149859"/>
                </a:lnTo>
                <a:lnTo>
                  <a:pt x="366636" y="64769"/>
                </a:lnTo>
                <a:close/>
              </a:path>
              <a:path w="405129" h="384809">
                <a:moveTo>
                  <a:pt x="281546" y="149859"/>
                </a:moveTo>
                <a:lnTo>
                  <a:pt x="234106" y="149859"/>
                </a:lnTo>
                <a:lnTo>
                  <a:pt x="223927" y="160019"/>
                </a:lnTo>
                <a:lnTo>
                  <a:pt x="271386" y="160019"/>
                </a:lnTo>
                <a:lnTo>
                  <a:pt x="281546" y="149859"/>
                </a:lnTo>
                <a:close/>
              </a:path>
              <a:path w="405129" h="384809">
                <a:moveTo>
                  <a:pt x="271386" y="160019"/>
                </a:moveTo>
                <a:lnTo>
                  <a:pt x="223927" y="160019"/>
                </a:lnTo>
                <a:lnTo>
                  <a:pt x="202298" y="181609"/>
                </a:lnTo>
                <a:lnTo>
                  <a:pt x="249796" y="181609"/>
                </a:lnTo>
                <a:lnTo>
                  <a:pt x="271386" y="160019"/>
                </a:lnTo>
                <a:close/>
              </a:path>
              <a:path w="405129" h="384809">
                <a:moveTo>
                  <a:pt x="249796" y="181609"/>
                </a:moveTo>
                <a:lnTo>
                  <a:pt x="202298" y="181609"/>
                </a:lnTo>
                <a:lnTo>
                  <a:pt x="147588" y="236219"/>
                </a:lnTo>
                <a:lnTo>
                  <a:pt x="195186" y="236219"/>
                </a:lnTo>
                <a:lnTo>
                  <a:pt x="249796" y="181609"/>
                </a:lnTo>
                <a:close/>
              </a:path>
              <a:path w="405129" h="384809">
                <a:moveTo>
                  <a:pt x="102349" y="329056"/>
                </a:moveTo>
                <a:lnTo>
                  <a:pt x="54709" y="329056"/>
                </a:lnTo>
                <a:lnTo>
                  <a:pt x="53437" y="330199"/>
                </a:lnTo>
                <a:lnTo>
                  <a:pt x="101206" y="330199"/>
                </a:lnTo>
                <a:lnTo>
                  <a:pt x="102349" y="329056"/>
                </a:lnTo>
                <a:close/>
              </a:path>
              <a:path w="405129" h="384809">
                <a:moveTo>
                  <a:pt x="103746" y="327659"/>
                </a:moveTo>
                <a:lnTo>
                  <a:pt x="55981" y="327786"/>
                </a:lnTo>
                <a:lnTo>
                  <a:pt x="54709" y="329056"/>
                </a:lnTo>
                <a:lnTo>
                  <a:pt x="102476" y="328929"/>
                </a:lnTo>
                <a:lnTo>
                  <a:pt x="103746" y="327659"/>
                </a:lnTo>
                <a:close/>
              </a:path>
              <a:path w="405129" h="384809">
                <a:moveTo>
                  <a:pt x="102591" y="328929"/>
                </a:moveTo>
                <a:lnTo>
                  <a:pt x="102349" y="329056"/>
                </a:lnTo>
                <a:lnTo>
                  <a:pt x="102591" y="328929"/>
                </a:lnTo>
                <a:close/>
              </a:path>
              <a:path w="405129" h="384809">
                <a:moveTo>
                  <a:pt x="59798" y="323849"/>
                </a:moveTo>
                <a:lnTo>
                  <a:pt x="58526" y="325246"/>
                </a:lnTo>
                <a:lnTo>
                  <a:pt x="55981" y="327786"/>
                </a:lnTo>
                <a:lnTo>
                  <a:pt x="103746" y="327659"/>
                </a:lnTo>
                <a:lnTo>
                  <a:pt x="105016" y="326516"/>
                </a:lnTo>
                <a:lnTo>
                  <a:pt x="107556" y="323976"/>
                </a:lnTo>
                <a:lnTo>
                  <a:pt x="59798" y="323849"/>
                </a:lnTo>
                <a:close/>
              </a:path>
              <a:path w="405129" h="384809">
                <a:moveTo>
                  <a:pt x="108826" y="322706"/>
                </a:moveTo>
                <a:lnTo>
                  <a:pt x="61071" y="322706"/>
                </a:lnTo>
                <a:lnTo>
                  <a:pt x="59798" y="323849"/>
                </a:lnTo>
                <a:lnTo>
                  <a:pt x="107556" y="323976"/>
                </a:lnTo>
                <a:lnTo>
                  <a:pt x="108826" y="322706"/>
                </a:lnTo>
                <a:close/>
              </a:path>
              <a:path w="405129" h="384809">
                <a:moveTo>
                  <a:pt x="63615" y="320039"/>
                </a:moveTo>
                <a:lnTo>
                  <a:pt x="62343" y="321436"/>
                </a:lnTo>
                <a:lnTo>
                  <a:pt x="61071" y="322579"/>
                </a:lnTo>
                <a:lnTo>
                  <a:pt x="108826" y="322706"/>
                </a:lnTo>
                <a:lnTo>
                  <a:pt x="111366" y="320166"/>
                </a:lnTo>
                <a:lnTo>
                  <a:pt x="63615" y="320039"/>
                </a:lnTo>
                <a:close/>
              </a:path>
              <a:path w="405129" h="384809">
                <a:moveTo>
                  <a:pt x="64888" y="318769"/>
                </a:moveTo>
                <a:lnTo>
                  <a:pt x="63615" y="320039"/>
                </a:lnTo>
                <a:lnTo>
                  <a:pt x="111366" y="320166"/>
                </a:lnTo>
                <a:lnTo>
                  <a:pt x="112636" y="318896"/>
                </a:lnTo>
                <a:lnTo>
                  <a:pt x="64888" y="318769"/>
                </a:lnTo>
                <a:close/>
              </a:path>
              <a:path w="405129" h="384809">
                <a:moveTo>
                  <a:pt x="66160" y="317499"/>
                </a:moveTo>
                <a:lnTo>
                  <a:pt x="64888" y="318769"/>
                </a:lnTo>
                <a:lnTo>
                  <a:pt x="112636" y="318896"/>
                </a:lnTo>
                <a:lnTo>
                  <a:pt x="113906" y="317626"/>
                </a:lnTo>
                <a:lnTo>
                  <a:pt x="66160" y="317499"/>
                </a:lnTo>
                <a:close/>
              </a:path>
              <a:path w="405129" h="384809">
                <a:moveTo>
                  <a:pt x="67432" y="316229"/>
                </a:moveTo>
                <a:lnTo>
                  <a:pt x="66160" y="317499"/>
                </a:lnTo>
                <a:lnTo>
                  <a:pt x="113906" y="317626"/>
                </a:lnTo>
                <a:lnTo>
                  <a:pt x="115176" y="316356"/>
                </a:lnTo>
                <a:lnTo>
                  <a:pt x="67432" y="316356"/>
                </a:lnTo>
                <a:close/>
              </a:path>
              <a:path w="405129" h="384809">
                <a:moveTo>
                  <a:pt x="91304" y="316293"/>
                </a:moveTo>
                <a:lnTo>
                  <a:pt x="67432" y="316356"/>
                </a:lnTo>
                <a:lnTo>
                  <a:pt x="115176" y="316356"/>
                </a:lnTo>
                <a:lnTo>
                  <a:pt x="91304" y="316293"/>
                </a:lnTo>
                <a:close/>
              </a:path>
              <a:path w="405129" h="384809">
                <a:moveTo>
                  <a:pt x="116446" y="314959"/>
                </a:moveTo>
                <a:lnTo>
                  <a:pt x="68705" y="315086"/>
                </a:lnTo>
                <a:lnTo>
                  <a:pt x="67559" y="316230"/>
                </a:lnTo>
                <a:lnTo>
                  <a:pt x="91304" y="316293"/>
                </a:lnTo>
                <a:lnTo>
                  <a:pt x="115176" y="316229"/>
                </a:lnTo>
                <a:lnTo>
                  <a:pt x="116446" y="314959"/>
                </a:lnTo>
                <a:close/>
              </a:path>
              <a:path w="405129" h="384809">
                <a:moveTo>
                  <a:pt x="117589" y="313816"/>
                </a:moveTo>
                <a:lnTo>
                  <a:pt x="69977" y="313816"/>
                </a:lnTo>
                <a:lnTo>
                  <a:pt x="68705" y="315086"/>
                </a:lnTo>
                <a:lnTo>
                  <a:pt x="116446" y="314959"/>
                </a:lnTo>
                <a:lnTo>
                  <a:pt x="117589" y="313816"/>
                </a:lnTo>
                <a:close/>
              </a:path>
              <a:path w="405129" h="384809">
                <a:moveTo>
                  <a:pt x="120256" y="311276"/>
                </a:moveTo>
                <a:lnTo>
                  <a:pt x="72522" y="311276"/>
                </a:lnTo>
                <a:lnTo>
                  <a:pt x="69977" y="313816"/>
                </a:lnTo>
                <a:lnTo>
                  <a:pt x="117716" y="313689"/>
                </a:lnTo>
                <a:lnTo>
                  <a:pt x="120256" y="311276"/>
                </a:lnTo>
                <a:close/>
              </a:path>
              <a:path w="405129" h="384809">
                <a:moveTo>
                  <a:pt x="117843" y="313689"/>
                </a:moveTo>
                <a:lnTo>
                  <a:pt x="117589" y="313816"/>
                </a:lnTo>
                <a:lnTo>
                  <a:pt x="117843" y="313689"/>
                </a:lnTo>
                <a:close/>
              </a:path>
              <a:path w="405129" h="384809">
                <a:moveTo>
                  <a:pt x="124066" y="307339"/>
                </a:moveTo>
                <a:lnTo>
                  <a:pt x="76339" y="307466"/>
                </a:lnTo>
                <a:lnTo>
                  <a:pt x="73794" y="310006"/>
                </a:lnTo>
                <a:lnTo>
                  <a:pt x="72522" y="311149"/>
                </a:lnTo>
                <a:lnTo>
                  <a:pt x="120256" y="311276"/>
                </a:lnTo>
                <a:lnTo>
                  <a:pt x="122796" y="308736"/>
                </a:lnTo>
                <a:lnTo>
                  <a:pt x="124066" y="307339"/>
                </a:lnTo>
                <a:close/>
              </a:path>
              <a:path w="405129" h="384809">
                <a:moveTo>
                  <a:pt x="125336" y="306196"/>
                </a:moveTo>
                <a:lnTo>
                  <a:pt x="77611" y="306196"/>
                </a:lnTo>
                <a:lnTo>
                  <a:pt x="76339" y="307339"/>
                </a:lnTo>
                <a:lnTo>
                  <a:pt x="124066" y="307339"/>
                </a:lnTo>
                <a:lnTo>
                  <a:pt x="125336" y="306196"/>
                </a:lnTo>
                <a:close/>
              </a:path>
              <a:path w="405129" h="384809">
                <a:moveTo>
                  <a:pt x="126606" y="304926"/>
                </a:moveTo>
                <a:lnTo>
                  <a:pt x="78883" y="304926"/>
                </a:lnTo>
                <a:lnTo>
                  <a:pt x="77611" y="306196"/>
                </a:lnTo>
                <a:lnTo>
                  <a:pt x="125336" y="306069"/>
                </a:lnTo>
                <a:lnTo>
                  <a:pt x="126606" y="304926"/>
                </a:lnTo>
                <a:close/>
              </a:path>
              <a:path w="405129" h="384809">
                <a:moveTo>
                  <a:pt x="127760" y="303656"/>
                </a:moveTo>
                <a:lnTo>
                  <a:pt x="80156" y="303656"/>
                </a:lnTo>
                <a:lnTo>
                  <a:pt x="78883" y="304799"/>
                </a:lnTo>
                <a:lnTo>
                  <a:pt x="126606" y="304926"/>
                </a:lnTo>
                <a:lnTo>
                  <a:pt x="127760" y="303656"/>
                </a:lnTo>
                <a:close/>
              </a:path>
              <a:path w="405129" h="384809">
                <a:moveTo>
                  <a:pt x="130416" y="301116"/>
                </a:moveTo>
                <a:lnTo>
                  <a:pt x="82700" y="301116"/>
                </a:lnTo>
                <a:lnTo>
                  <a:pt x="80156" y="303656"/>
                </a:lnTo>
                <a:lnTo>
                  <a:pt x="127876" y="303529"/>
                </a:lnTo>
                <a:lnTo>
                  <a:pt x="130416" y="301116"/>
                </a:lnTo>
                <a:close/>
              </a:path>
              <a:path w="405129" h="384809">
                <a:moveTo>
                  <a:pt x="128003" y="303529"/>
                </a:moveTo>
                <a:lnTo>
                  <a:pt x="127760" y="303656"/>
                </a:lnTo>
                <a:lnTo>
                  <a:pt x="128003" y="303529"/>
                </a:lnTo>
                <a:close/>
              </a:path>
              <a:path w="405129" h="384809">
                <a:moveTo>
                  <a:pt x="131686" y="299846"/>
                </a:moveTo>
                <a:lnTo>
                  <a:pt x="83972" y="299846"/>
                </a:lnTo>
                <a:lnTo>
                  <a:pt x="82700" y="301116"/>
                </a:lnTo>
                <a:lnTo>
                  <a:pt x="130416" y="300989"/>
                </a:lnTo>
                <a:lnTo>
                  <a:pt x="131686" y="299846"/>
                </a:lnTo>
                <a:close/>
              </a:path>
              <a:path w="405129" h="384809">
                <a:moveTo>
                  <a:pt x="85245" y="298449"/>
                </a:moveTo>
                <a:lnTo>
                  <a:pt x="83972" y="299719"/>
                </a:lnTo>
                <a:lnTo>
                  <a:pt x="131686" y="299846"/>
                </a:lnTo>
                <a:lnTo>
                  <a:pt x="132956" y="298576"/>
                </a:lnTo>
                <a:lnTo>
                  <a:pt x="85245" y="298449"/>
                </a:lnTo>
                <a:close/>
              </a:path>
              <a:path w="405129" h="384809">
                <a:moveTo>
                  <a:pt x="138036" y="293496"/>
                </a:moveTo>
                <a:lnTo>
                  <a:pt x="90218" y="293496"/>
                </a:lnTo>
                <a:lnTo>
                  <a:pt x="89062" y="294766"/>
                </a:lnTo>
                <a:lnTo>
                  <a:pt x="86517" y="297306"/>
                </a:lnTo>
                <a:lnTo>
                  <a:pt x="85245" y="298449"/>
                </a:lnTo>
                <a:lnTo>
                  <a:pt x="132956" y="298576"/>
                </a:lnTo>
                <a:lnTo>
                  <a:pt x="138036" y="293496"/>
                </a:lnTo>
                <a:close/>
              </a:path>
              <a:path w="405129" h="384809">
                <a:moveTo>
                  <a:pt x="90334" y="293369"/>
                </a:moveTo>
                <a:lnTo>
                  <a:pt x="90218" y="293496"/>
                </a:lnTo>
                <a:lnTo>
                  <a:pt x="90334" y="293369"/>
                </a:lnTo>
                <a:close/>
              </a:path>
              <a:path w="405129" h="384809">
                <a:moveTo>
                  <a:pt x="91606" y="292099"/>
                </a:moveTo>
                <a:lnTo>
                  <a:pt x="90449" y="293370"/>
                </a:lnTo>
                <a:lnTo>
                  <a:pt x="138036" y="293496"/>
                </a:lnTo>
                <a:lnTo>
                  <a:pt x="139306" y="292226"/>
                </a:lnTo>
                <a:lnTo>
                  <a:pt x="91606" y="292099"/>
                </a:lnTo>
                <a:close/>
              </a:path>
              <a:path w="405129" h="384809">
                <a:moveTo>
                  <a:pt x="140460" y="290956"/>
                </a:moveTo>
                <a:lnTo>
                  <a:pt x="92879" y="290956"/>
                </a:lnTo>
                <a:lnTo>
                  <a:pt x="91606" y="292099"/>
                </a:lnTo>
                <a:lnTo>
                  <a:pt x="139306" y="292226"/>
                </a:lnTo>
                <a:lnTo>
                  <a:pt x="140460" y="290956"/>
                </a:lnTo>
                <a:close/>
              </a:path>
              <a:path w="405129" h="384809">
                <a:moveTo>
                  <a:pt x="143116" y="288416"/>
                </a:moveTo>
                <a:lnTo>
                  <a:pt x="95423" y="288416"/>
                </a:lnTo>
                <a:lnTo>
                  <a:pt x="92879" y="290956"/>
                </a:lnTo>
                <a:lnTo>
                  <a:pt x="140576" y="290829"/>
                </a:lnTo>
                <a:lnTo>
                  <a:pt x="143116" y="288416"/>
                </a:lnTo>
                <a:close/>
              </a:path>
              <a:path w="405129" h="384809">
                <a:moveTo>
                  <a:pt x="140703" y="290829"/>
                </a:moveTo>
                <a:lnTo>
                  <a:pt x="140460" y="290956"/>
                </a:lnTo>
                <a:lnTo>
                  <a:pt x="140703" y="290829"/>
                </a:lnTo>
                <a:close/>
              </a:path>
              <a:path w="405129" h="384809">
                <a:moveTo>
                  <a:pt x="97968" y="285749"/>
                </a:moveTo>
                <a:lnTo>
                  <a:pt x="96696" y="287146"/>
                </a:lnTo>
                <a:lnTo>
                  <a:pt x="95423" y="288416"/>
                </a:lnTo>
                <a:lnTo>
                  <a:pt x="143116" y="288289"/>
                </a:lnTo>
                <a:lnTo>
                  <a:pt x="144386" y="287146"/>
                </a:lnTo>
                <a:lnTo>
                  <a:pt x="145656" y="285876"/>
                </a:lnTo>
                <a:lnTo>
                  <a:pt x="97968" y="285749"/>
                </a:lnTo>
                <a:close/>
              </a:path>
              <a:path w="405129" h="384809">
                <a:moveTo>
                  <a:pt x="146926" y="284479"/>
                </a:moveTo>
                <a:lnTo>
                  <a:pt x="99240" y="284606"/>
                </a:lnTo>
                <a:lnTo>
                  <a:pt x="97968" y="285749"/>
                </a:lnTo>
                <a:lnTo>
                  <a:pt x="145656" y="285876"/>
                </a:lnTo>
                <a:lnTo>
                  <a:pt x="146926" y="284479"/>
                </a:lnTo>
                <a:close/>
              </a:path>
              <a:path w="405129" h="384809">
                <a:moveTo>
                  <a:pt x="104330" y="279399"/>
                </a:moveTo>
                <a:lnTo>
                  <a:pt x="103057" y="280796"/>
                </a:lnTo>
                <a:lnTo>
                  <a:pt x="99240" y="284606"/>
                </a:lnTo>
                <a:lnTo>
                  <a:pt x="146926" y="284479"/>
                </a:lnTo>
                <a:lnTo>
                  <a:pt x="148196" y="283336"/>
                </a:lnTo>
                <a:lnTo>
                  <a:pt x="152006" y="279526"/>
                </a:lnTo>
                <a:lnTo>
                  <a:pt x="104330" y="279399"/>
                </a:lnTo>
                <a:close/>
              </a:path>
              <a:path w="405129" h="384809">
                <a:moveTo>
                  <a:pt x="153276" y="278256"/>
                </a:moveTo>
                <a:lnTo>
                  <a:pt x="105602" y="278256"/>
                </a:lnTo>
                <a:lnTo>
                  <a:pt x="104330" y="279399"/>
                </a:lnTo>
                <a:lnTo>
                  <a:pt x="152006" y="279399"/>
                </a:lnTo>
                <a:lnTo>
                  <a:pt x="153276" y="278256"/>
                </a:lnTo>
                <a:close/>
              </a:path>
              <a:path w="405129" h="384809">
                <a:moveTo>
                  <a:pt x="154430" y="276986"/>
                </a:moveTo>
                <a:lnTo>
                  <a:pt x="106874" y="276986"/>
                </a:lnTo>
                <a:lnTo>
                  <a:pt x="105602" y="278129"/>
                </a:lnTo>
                <a:lnTo>
                  <a:pt x="153276" y="278256"/>
                </a:lnTo>
                <a:lnTo>
                  <a:pt x="154430" y="276986"/>
                </a:lnTo>
                <a:close/>
              </a:path>
              <a:path w="405129" h="384809">
                <a:moveTo>
                  <a:pt x="155816" y="275716"/>
                </a:moveTo>
                <a:lnTo>
                  <a:pt x="108031" y="275716"/>
                </a:lnTo>
                <a:lnTo>
                  <a:pt x="106874" y="276986"/>
                </a:lnTo>
                <a:lnTo>
                  <a:pt x="154546" y="276859"/>
                </a:lnTo>
                <a:lnTo>
                  <a:pt x="155816" y="275716"/>
                </a:lnTo>
                <a:close/>
              </a:path>
              <a:path w="405129" h="384809">
                <a:moveTo>
                  <a:pt x="154673" y="276859"/>
                </a:moveTo>
                <a:lnTo>
                  <a:pt x="154430" y="276986"/>
                </a:lnTo>
                <a:lnTo>
                  <a:pt x="154673" y="276859"/>
                </a:lnTo>
                <a:close/>
              </a:path>
              <a:path w="405129" h="384809">
                <a:moveTo>
                  <a:pt x="108146" y="275589"/>
                </a:moveTo>
                <a:lnTo>
                  <a:pt x="108031" y="275716"/>
                </a:lnTo>
                <a:lnTo>
                  <a:pt x="108146" y="275589"/>
                </a:lnTo>
                <a:close/>
              </a:path>
              <a:path w="405129" h="384809">
                <a:moveTo>
                  <a:pt x="109419" y="274319"/>
                </a:moveTo>
                <a:lnTo>
                  <a:pt x="108262" y="275590"/>
                </a:lnTo>
                <a:lnTo>
                  <a:pt x="155816" y="275716"/>
                </a:lnTo>
                <a:lnTo>
                  <a:pt x="157086" y="274446"/>
                </a:lnTo>
                <a:lnTo>
                  <a:pt x="109419" y="274319"/>
                </a:lnTo>
                <a:close/>
              </a:path>
              <a:path w="405129" h="384809">
                <a:moveTo>
                  <a:pt x="110691" y="273049"/>
                </a:moveTo>
                <a:lnTo>
                  <a:pt x="109419" y="274319"/>
                </a:lnTo>
                <a:lnTo>
                  <a:pt x="157086" y="274446"/>
                </a:lnTo>
                <a:lnTo>
                  <a:pt x="158356" y="273176"/>
                </a:lnTo>
                <a:lnTo>
                  <a:pt x="110691" y="273049"/>
                </a:lnTo>
                <a:close/>
              </a:path>
              <a:path w="405129" h="384809">
                <a:moveTo>
                  <a:pt x="160896" y="270636"/>
                </a:moveTo>
                <a:lnTo>
                  <a:pt x="113236" y="270636"/>
                </a:lnTo>
                <a:lnTo>
                  <a:pt x="111963" y="271906"/>
                </a:lnTo>
                <a:lnTo>
                  <a:pt x="110691" y="273049"/>
                </a:lnTo>
                <a:lnTo>
                  <a:pt x="158356" y="273049"/>
                </a:lnTo>
                <a:lnTo>
                  <a:pt x="159626" y="271906"/>
                </a:lnTo>
                <a:lnTo>
                  <a:pt x="160896" y="270636"/>
                </a:lnTo>
                <a:close/>
              </a:path>
              <a:path w="405129" h="384809">
                <a:moveTo>
                  <a:pt x="117053" y="266699"/>
                </a:moveTo>
                <a:lnTo>
                  <a:pt x="115780" y="268096"/>
                </a:lnTo>
                <a:lnTo>
                  <a:pt x="113236" y="270636"/>
                </a:lnTo>
                <a:lnTo>
                  <a:pt x="160896" y="270509"/>
                </a:lnTo>
                <a:lnTo>
                  <a:pt x="162166" y="269366"/>
                </a:lnTo>
                <a:lnTo>
                  <a:pt x="164706" y="266826"/>
                </a:lnTo>
                <a:lnTo>
                  <a:pt x="117053" y="266699"/>
                </a:lnTo>
                <a:close/>
              </a:path>
              <a:path w="405129" h="384809">
                <a:moveTo>
                  <a:pt x="165849" y="265556"/>
                </a:moveTo>
                <a:lnTo>
                  <a:pt x="118325" y="265556"/>
                </a:lnTo>
                <a:lnTo>
                  <a:pt x="117053" y="266699"/>
                </a:lnTo>
                <a:lnTo>
                  <a:pt x="164706" y="266699"/>
                </a:lnTo>
                <a:lnTo>
                  <a:pt x="165849" y="265556"/>
                </a:lnTo>
                <a:close/>
              </a:path>
              <a:path w="405129" h="384809">
                <a:moveTo>
                  <a:pt x="167246" y="264286"/>
                </a:moveTo>
                <a:lnTo>
                  <a:pt x="119597" y="264286"/>
                </a:lnTo>
                <a:lnTo>
                  <a:pt x="118325" y="265556"/>
                </a:lnTo>
                <a:lnTo>
                  <a:pt x="165976" y="265429"/>
                </a:lnTo>
                <a:lnTo>
                  <a:pt x="167246" y="264286"/>
                </a:lnTo>
                <a:close/>
              </a:path>
              <a:path w="405129" h="384809">
                <a:moveTo>
                  <a:pt x="166103" y="265429"/>
                </a:moveTo>
                <a:lnTo>
                  <a:pt x="165849" y="265556"/>
                </a:lnTo>
                <a:lnTo>
                  <a:pt x="166103" y="265429"/>
                </a:lnTo>
                <a:close/>
              </a:path>
              <a:path w="405129" h="384809">
                <a:moveTo>
                  <a:pt x="171056" y="260476"/>
                </a:moveTo>
                <a:lnTo>
                  <a:pt x="123414" y="260476"/>
                </a:lnTo>
                <a:lnTo>
                  <a:pt x="119597" y="264286"/>
                </a:lnTo>
                <a:lnTo>
                  <a:pt x="167246" y="264159"/>
                </a:lnTo>
                <a:lnTo>
                  <a:pt x="168516" y="263016"/>
                </a:lnTo>
                <a:lnTo>
                  <a:pt x="171056" y="260476"/>
                </a:lnTo>
                <a:close/>
              </a:path>
              <a:path w="405129" h="384809">
                <a:moveTo>
                  <a:pt x="173480" y="257936"/>
                </a:moveTo>
                <a:lnTo>
                  <a:pt x="125959" y="257936"/>
                </a:lnTo>
                <a:lnTo>
                  <a:pt x="124687" y="259206"/>
                </a:lnTo>
                <a:lnTo>
                  <a:pt x="123414" y="260349"/>
                </a:lnTo>
                <a:lnTo>
                  <a:pt x="171056" y="260476"/>
                </a:lnTo>
                <a:lnTo>
                  <a:pt x="172326" y="259206"/>
                </a:lnTo>
                <a:lnTo>
                  <a:pt x="173480" y="257936"/>
                </a:lnTo>
                <a:close/>
              </a:path>
              <a:path w="405129" h="384809">
                <a:moveTo>
                  <a:pt x="174866" y="256666"/>
                </a:moveTo>
                <a:lnTo>
                  <a:pt x="127116" y="256666"/>
                </a:lnTo>
                <a:lnTo>
                  <a:pt x="125959" y="257936"/>
                </a:lnTo>
                <a:lnTo>
                  <a:pt x="173596" y="257809"/>
                </a:lnTo>
                <a:lnTo>
                  <a:pt x="174866" y="256666"/>
                </a:lnTo>
                <a:close/>
              </a:path>
              <a:path w="405129" h="384809">
                <a:moveTo>
                  <a:pt x="173723" y="257809"/>
                </a:moveTo>
                <a:lnTo>
                  <a:pt x="173480" y="257936"/>
                </a:lnTo>
                <a:lnTo>
                  <a:pt x="173723" y="257809"/>
                </a:lnTo>
                <a:close/>
              </a:path>
              <a:path w="405129" h="384809">
                <a:moveTo>
                  <a:pt x="127231" y="256539"/>
                </a:moveTo>
                <a:lnTo>
                  <a:pt x="127116" y="256666"/>
                </a:lnTo>
                <a:lnTo>
                  <a:pt x="127231" y="256539"/>
                </a:lnTo>
                <a:close/>
              </a:path>
              <a:path w="405129" h="384809">
                <a:moveTo>
                  <a:pt x="176136" y="255396"/>
                </a:moveTo>
                <a:lnTo>
                  <a:pt x="128504" y="255396"/>
                </a:lnTo>
                <a:lnTo>
                  <a:pt x="127358" y="256540"/>
                </a:lnTo>
                <a:lnTo>
                  <a:pt x="174866" y="256666"/>
                </a:lnTo>
                <a:lnTo>
                  <a:pt x="176136" y="255396"/>
                </a:lnTo>
                <a:close/>
              </a:path>
              <a:path w="405129" h="384809">
                <a:moveTo>
                  <a:pt x="129776" y="253999"/>
                </a:moveTo>
                <a:lnTo>
                  <a:pt x="128504" y="255396"/>
                </a:lnTo>
                <a:lnTo>
                  <a:pt x="176136" y="255269"/>
                </a:lnTo>
                <a:lnTo>
                  <a:pt x="177406" y="254126"/>
                </a:lnTo>
                <a:lnTo>
                  <a:pt x="129776" y="253999"/>
                </a:lnTo>
                <a:close/>
              </a:path>
              <a:path w="405129" h="384809">
                <a:moveTo>
                  <a:pt x="178676" y="252856"/>
                </a:moveTo>
                <a:lnTo>
                  <a:pt x="131048" y="252856"/>
                </a:lnTo>
                <a:lnTo>
                  <a:pt x="129776" y="253999"/>
                </a:lnTo>
                <a:lnTo>
                  <a:pt x="177406" y="254126"/>
                </a:lnTo>
                <a:lnTo>
                  <a:pt x="178676" y="252856"/>
                </a:lnTo>
                <a:close/>
              </a:path>
              <a:path w="405129" h="384809">
                <a:moveTo>
                  <a:pt x="181216" y="250316"/>
                </a:moveTo>
                <a:lnTo>
                  <a:pt x="133477" y="250316"/>
                </a:lnTo>
                <a:lnTo>
                  <a:pt x="132321" y="251586"/>
                </a:lnTo>
                <a:lnTo>
                  <a:pt x="131048" y="252729"/>
                </a:lnTo>
                <a:lnTo>
                  <a:pt x="178676" y="252856"/>
                </a:lnTo>
                <a:lnTo>
                  <a:pt x="181216" y="250316"/>
                </a:lnTo>
                <a:close/>
              </a:path>
              <a:path w="405129" h="384809">
                <a:moveTo>
                  <a:pt x="133593" y="250189"/>
                </a:moveTo>
                <a:lnTo>
                  <a:pt x="133477" y="250316"/>
                </a:lnTo>
                <a:lnTo>
                  <a:pt x="133593" y="250189"/>
                </a:lnTo>
                <a:close/>
              </a:path>
              <a:path w="405129" h="384809">
                <a:moveTo>
                  <a:pt x="190106" y="241426"/>
                </a:moveTo>
                <a:lnTo>
                  <a:pt x="142499" y="241426"/>
                </a:lnTo>
                <a:lnTo>
                  <a:pt x="133720" y="250190"/>
                </a:lnTo>
                <a:lnTo>
                  <a:pt x="181216" y="250316"/>
                </a:lnTo>
                <a:lnTo>
                  <a:pt x="190106" y="241426"/>
                </a:lnTo>
                <a:close/>
              </a:path>
              <a:path w="405129" h="384809">
                <a:moveTo>
                  <a:pt x="191260" y="240156"/>
                </a:moveTo>
                <a:lnTo>
                  <a:pt x="143771" y="240156"/>
                </a:lnTo>
                <a:lnTo>
                  <a:pt x="142499" y="241299"/>
                </a:lnTo>
                <a:lnTo>
                  <a:pt x="190106" y="241426"/>
                </a:lnTo>
                <a:lnTo>
                  <a:pt x="191260" y="240156"/>
                </a:lnTo>
                <a:close/>
              </a:path>
              <a:path w="405129" h="384809">
                <a:moveTo>
                  <a:pt x="195186" y="236346"/>
                </a:moveTo>
                <a:lnTo>
                  <a:pt x="147588" y="236346"/>
                </a:lnTo>
                <a:lnTo>
                  <a:pt x="143771" y="240156"/>
                </a:lnTo>
                <a:lnTo>
                  <a:pt x="191376" y="240029"/>
                </a:lnTo>
                <a:lnTo>
                  <a:pt x="195186" y="236346"/>
                </a:lnTo>
                <a:close/>
              </a:path>
              <a:path w="405129" h="384809">
                <a:moveTo>
                  <a:pt x="191503" y="240029"/>
                </a:moveTo>
                <a:lnTo>
                  <a:pt x="191260" y="240156"/>
                </a:lnTo>
                <a:lnTo>
                  <a:pt x="191503" y="240029"/>
                </a:lnTo>
                <a:close/>
              </a:path>
              <a:path w="405129" h="384809">
                <a:moveTo>
                  <a:pt x="101206" y="330199"/>
                </a:moveTo>
                <a:lnTo>
                  <a:pt x="53437" y="330199"/>
                </a:lnTo>
                <a:lnTo>
                  <a:pt x="8906" y="374649"/>
                </a:lnTo>
                <a:lnTo>
                  <a:pt x="56756" y="374649"/>
                </a:lnTo>
                <a:lnTo>
                  <a:pt x="101206" y="330199"/>
                </a:lnTo>
                <a:close/>
              </a:path>
              <a:path w="405129" h="384809">
                <a:moveTo>
                  <a:pt x="2146" y="383539"/>
                </a:moveTo>
                <a:lnTo>
                  <a:pt x="876" y="383539"/>
                </a:lnTo>
                <a:lnTo>
                  <a:pt x="876" y="384809"/>
                </a:lnTo>
                <a:lnTo>
                  <a:pt x="2146" y="384809"/>
                </a:lnTo>
                <a:lnTo>
                  <a:pt x="2146" y="383539"/>
                </a:lnTo>
                <a:close/>
              </a:path>
              <a:path w="405129" h="384809">
                <a:moveTo>
                  <a:pt x="56756" y="374649"/>
                </a:moveTo>
                <a:lnTo>
                  <a:pt x="8906" y="374649"/>
                </a:lnTo>
                <a:lnTo>
                  <a:pt x="0" y="383539"/>
                </a:lnTo>
                <a:lnTo>
                  <a:pt x="33896" y="383539"/>
                </a:lnTo>
                <a:lnTo>
                  <a:pt x="33896" y="382269"/>
                </a:lnTo>
                <a:lnTo>
                  <a:pt x="45326" y="382269"/>
                </a:lnTo>
                <a:lnTo>
                  <a:pt x="45326" y="380999"/>
                </a:lnTo>
                <a:lnTo>
                  <a:pt x="50406" y="380999"/>
                </a:lnTo>
                <a:lnTo>
                  <a:pt x="56756" y="37464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bk object 1161"/>
          <p:cNvSpPr/>
          <p:nvPr/>
        </p:nvSpPr>
        <p:spPr>
          <a:xfrm>
            <a:off x="4057650" y="6402070"/>
            <a:ext cx="430530" cy="408940"/>
          </a:xfrm>
          <a:custGeom>
            <a:avLst/>
            <a:gdLst/>
            <a:ahLst/>
            <a:cxnLst/>
            <a:rect l="l" t="t" r="r" b="b"/>
            <a:pathLst>
              <a:path w="430529" h="408940">
                <a:moveTo>
                  <a:pt x="379461" y="76199"/>
                </a:moveTo>
                <a:lnTo>
                  <a:pt x="330200" y="76199"/>
                </a:lnTo>
                <a:lnTo>
                  <a:pt x="316229" y="90169"/>
                </a:lnTo>
                <a:lnTo>
                  <a:pt x="365465" y="90169"/>
                </a:lnTo>
                <a:lnTo>
                  <a:pt x="379461" y="76199"/>
                </a:lnTo>
                <a:close/>
              </a:path>
              <a:path w="430529" h="408940">
                <a:moveTo>
                  <a:pt x="408724" y="46989"/>
                </a:moveTo>
                <a:lnTo>
                  <a:pt x="359410" y="46989"/>
                </a:lnTo>
                <a:lnTo>
                  <a:pt x="330200" y="76199"/>
                </a:lnTo>
                <a:lnTo>
                  <a:pt x="379461" y="76199"/>
                </a:lnTo>
                <a:lnTo>
                  <a:pt x="408724" y="46989"/>
                </a:lnTo>
                <a:close/>
              </a:path>
              <a:path w="430529" h="408940">
                <a:moveTo>
                  <a:pt x="416358" y="39369"/>
                </a:moveTo>
                <a:lnTo>
                  <a:pt x="367029" y="39369"/>
                </a:lnTo>
                <a:lnTo>
                  <a:pt x="360679" y="45719"/>
                </a:lnTo>
                <a:lnTo>
                  <a:pt x="409996" y="45719"/>
                </a:lnTo>
                <a:lnTo>
                  <a:pt x="416358" y="39369"/>
                </a:lnTo>
                <a:close/>
              </a:path>
              <a:path w="430529" h="408940">
                <a:moveTo>
                  <a:pt x="421447" y="34289"/>
                </a:moveTo>
                <a:lnTo>
                  <a:pt x="372110" y="34289"/>
                </a:lnTo>
                <a:lnTo>
                  <a:pt x="368300" y="38099"/>
                </a:lnTo>
                <a:lnTo>
                  <a:pt x="417630" y="38099"/>
                </a:lnTo>
                <a:lnTo>
                  <a:pt x="421447" y="34289"/>
                </a:lnTo>
                <a:close/>
              </a:path>
              <a:path w="430529" h="408940">
                <a:moveTo>
                  <a:pt x="427809" y="27939"/>
                </a:moveTo>
                <a:lnTo>
                  <a:pt x="378460" y="27939"/>
                </a:lnTo>
                <a:lnTo>
                  <a:pt x="373379" y="33019"/>
                </a:lnTo>
                <a:lnTo>
                  <a:pt x="422719" y="33019"/>
                </a:lnTo>
                <a:lnTo>
                  <a:pt x="427809" y="27939"/>
                </a:lnTo>
                <a:close/>
              </a:path>
              <a:path w="430529" h="408940">
                <a:moveTo>
                  <a:pt x="429260" y="21589"/>
                </a:moveTo>
                <a:lnTo>
                  <a:pt x="384810" y="21589"/>
                </a:lnTo>
                <a:lnTo>
                  <a:pt x="379729" y="26669"/>
                </a:lnTo>
                <a:lnTo>
                  <a:pt x="429081" y="26669"/>
                </a:lnTo>
                <a:lnTo>
                  <a:pt x="430353" y="25399"/>
                </a:lnTo>
                <a:lnTo>
                  <a:pt x="429260" y="25399"/>
                </a:lnTo>
                <a:lnTo>
                  <a:pt x="429260" y="21589"/>
                </a:lnTo>
                <a:close/>
              </a:path>
              <a:path w="430529" h="408940">
                <a:moveTo>
                  <a:pt x="427989" y="20319"/>
                </a:moveTo>
                <a:lnTo>
                  <a:pt x="426720" y="20319"/>
                </a:lnTo>
                <a:lnTo>
                  <a:pt x="426720" y="21589"/>
                </a:lnTo>
                <a:lnTo>
                  <a:pt x="427989" y="21589"/>
                </a:lnTo>
                <a:lnTo>
                  <a:pt x="427989" y="20319"/>
                </a:lnTo>
                <a:close/>
              </a:path>
              <a:path w="430529" h="408940">
                <a:moveTo>
                  <a:pt x="422910" y="15239"/>
                </a:moveTo>
                <a:lnTo>
                  <a:pt x="391160" y="15239"/>
                </a:lnTo>
                <a:lnTo>
                  <a:pt x="386079" y="20319"/>
                </a:lnTo>
                <a:lnTo>
                  <a:pt x="425450" y="20319"/>
                </a:lnTo>
                <a:lnTo>
                  <a:pt x="425450" y="19049"/>
                </a:lnTo>
                <a:lnTo>
                  <a:pt x="424179" y="19049"/>
                </a:lnTo>
                <a:lnTo>
                  <a:pt x="424179" y="16509"/>
                </a:lnTo>
                <a:lnTo>
                  <a:pt x="422910" y="16509"/>
                </a:lnTo>
                <a:lnTo>
                  <a:pt x="422910" y="15239"/>
                </a:lnTo>
                <a:close/>
              </a:path>
              <a:path w="430529" h="408940">
                <a:moveTo>
                  <a:pt x="421639" y="13969"/>
                </a:moveTo>
                <a:lnTo>
                  <a:pt x="420370" y="13969"/>
                </a:lnTo>
                <a:lnTo>
                  <a:pt x="420370" y="15239"/>
                </a:lnTo>
                <a:lnTo>
                  <a:pt x="421639" y="15239"/>
                </a:lnTo>
                <a:lnTo>
                  <a:pt x="421639" y="13969"/>
                </a:lnTo>
                <a:close/>
              </a:path>
              <a:path w="430529" h="408940">
                <a:moveTo>
                  <a:pt x="416560" y="8889"/>
                </a:moveTo>
                <a:lnTo>
                  <a:pt x="397510" y="8889"/>
                </a:lnTo>
                <a:lnTo>
                  <a:pt x="392429" y="13969"/>
                </a:lnTo>
                <a:lnTo>
                  <a:pt x="419100" y="13969"/>
                </a:lnTo>
                <a:lnTo>
                  <a:pt x="419100" y="12699"/>
                </a:lnTo>
                <a:lnTo>
                  <a:pt x="417829" y="12699"/>
                </a:lnTo>
                <a:lnTo>
                  <a:pt x="417829" y="10159"/>
                </a:lnTo>
                <a:lnTo>
                  <a:pt x="416560" y="10159"/>
                </a:lnTo>
                <a:lnTo>
                  <a:pt x="416560" y="8889"/>
                </a:lnTo>
                <a:close/>
              </a:path>
              <a:path w="430529" h="408940">
                <a:moveTo>
                  <a:pt x="415289" y="7619"/>
                </a:moveTo>
                <a:lnTo>
                  <a:pt x="414020" y="7619"/>
                </a:lnTo>
                <a:lnTo>
                  <a:pt x="414020" y="8889"/>
                </a:lnTo>
                <a:lnTo>
                  <a:pt x="415289" y="8889"/>
                </a:lnTo>
                <a:lnTo>
                  <a:pt x="415289" y="7619"/>
                </a:lnTo>
                <a:close/>
              </a:path>
              <a:path w="430529" h="408940">
                <a:moveTo>
                  <a:pt x="410210" y="2539"/>
                </a:moveTo>
                <a:lnTo>
                  <a:pt x="403860" y="2539"/>
                </a:lnTo>
                <a:lnTo>
                  <a:pt x="398779" y="7619"/>
                </a:lnTo>
                <a:lnTo>
                  <a:pt x="412750" y="7619"/>
                </a:lnTo>
                <a:lnTo>
                  <a:pt x="412750" y="5079"/>
                </a:lnTo>
                <a:lnTo>
                  <a:pt x="411479" y="5079"/>
                </a:lnTo>
                <a:lnTo>
                  <a:pt x="411479" y="3809"/>
                </a:lnTo>
                <a:lnTo>
                  <a:pt x="410210" y="3809"/>
                </a:lnTo>
                <a:lnTo>
                  <a:pt x="410210" y="2539"/>
                </a:lnTo>
                <a:close/>
              </a:path>
              <a:path w="430529" h="408940">
                <a:moveTo>
                  <a:pt x="408939" y="1269"/>
                </a:moveTo>
                <a:lnTo>
                  <a:pt x="407670" y="1269"/>
                </a:lnTo>
                <a:lnTo>
                  <a:pt x="407670" y="2539"/>
                </a:lnTo>
                <a:lnTo>
                  <a:pt x="408939" y="2539"/>
                </a:lnTo>
                <a:lnTo>
                  <a:pt x="408939" y="1269"/>
                </a:lnTo>
                <a:close/>
              </a:path>
              <a:path w="430529" h="408940">
                <a:moveTo>
                  <a:pt x="406400" y="0"/>
                </a:moveTo>
                <a:lnTo>
                  <a:pt x="405129" y="1269"/>
                </a:lnTo>
                <a:lnTo>
                  <a:pt x="406400" y="1269"/>
                </a:lnTo>
                <a:lnTo>
                  <a:pt x="406400" y="0"/>
                </a:lnTo>
                <a:close/>
              </a:path>
              <a:path w="430529" h="408940">
                <a:moveTo>
                  <a:pt x="365465" y="90169"/>
                </a:moveTo>
                <a:lnTo>
                  <a:pt x="316229" y="90169"/>
                </a:lnTo>
                <a:lnTo>
                  <a:pt x="179070" y="227329"/>
                </a:lnTo>
                <a:lnTo>
                  <a:pt x="228055" y="227329"/>
                </a:lnTo>
                <a:lnTo>
                  <a:pt x="365465" y="90169"/>
                </a:lnTo>
                <a:close/>
              </a:path>
              <a:path w="430529" h="408940">
                <a:moveTo>
                  <a:pt x="228055" y="227329"/>
                </a:moveTo>
                <a:lnTo>
                  <a:pt x="179069" y="227329"/>
                </a:lnTo>
                <a:lnTo>
                  <a:pt x="151129" y="255269"/>
                </a:lnTo>
                <a:lnTo>
                  <a:pt x="200064" y="255269"/>
                </a:lnTo>
                <a:lnTo>
                  <a:pt x="228055" y="227329"/>
                </a:lnTo>
                <a:close/>
              </a:path>
              <a:path w="430529" h="408940">
                <a:moveTo>
                  <a:pt x="200064" y="255269"/>
                </a:moveTo>
                <a:lnTo>
                  <a:pt x="151129" y="255269"/>
                </a:lnTo>
                <a:lnTo>
                  <a:pt x="144779" y="261619"/>
                </a:lnTo>
                <a:lnTo>
                  <a:pt x="193702" y="261619"/>
                </a:lnTo>
                <a:lnTo>
                  <a:pt x="200064" y="255269"/>
                </a:lnTo>
                <a:close/>
              </a:path>
              <a:path w="430529" h="408940">
                <a:moveTo>
                  <a:pt x="193702" y="261619"/>
                </a:moveTo>
                <a:lnTo>
                  <a:pt x="144779" y="261619"/>
                </a:lnTo>
                <a:lnTo>
                  <a:pt x="125729" y="280669"/>
                </a:lnTo>
                <a:lnTo>
                  <a:pt x="174618" y="280669"/>
                </a:lnTo>
                <a:lnTo>
                  <a:pt x="193702" y="261619"/>
                </a:lnTo>
                <a:close/>
              </a:path>
              <a:path w="430529" h="408940">
                <a:moveTo>
                  <a:pt x="174618" y="280669"/>
                </a:moveTo>
                <a:lnTo>
                  <a:pt x="125729" y="280669"/>
                </a:lnTo>
                <a:lnTo>
                  <a:pt x="100329" y="306069"/>
                </a:lnTo>
                <a:lnTo>
                  <a:pt x="149171" y="306069"/>
                </a:lnTo>
                <a:lnTo>
                  <a:pt x="174618" y="280669"/>
                </a:lnTo>
                <a:close/>
              </a:path>
              <a:path w="430529" h="408940">
                <a:moveTo>
                  <a:pt x="149171" y="306069"/>
                </a:moveTo>
                <a:lnTo>
                  <a:pt x="100329" y="306069"/>
                </a:lnTo>
                <a:lnTo>
                  <a:pt x="83820" y="322579"/>
                </a:lnTo>
                <a:lnTo>
                  <a:pt x="132631" y="322579"/>
                </a:lnTo>
                <a:lnTo>
                  <a:pt x="149171" y="306069"/>
                </a:lnTo>
                <a:close/>
              </a:path>
              <a:path w="430529" h="408940">
                <a:moveTo>
                  <a:pt x="132631" y="322579"/>
                </a:moveTo>
                <a:lnTo>
                  <a:pt x="83819" y="322579"/>
                </a:lnTo>
                <a:lnTo>
                  <a:pt x="81279" y="325119"/>
                </a:lnTo>
                <a:lnTo>
                  <a:pt x="130086" y="325119"/>
                </a:lnTo>
                <a:lnTo>
                  <a:pt x="132631" y="322579"/>
                </a:lnTo>
                <a:close/>
              </a:path>
              <a:path w="430529" h="408940">
                <a:moveTo>
                  <a:pt x="130086" y="325119"/>
                </a:moveTo>
                <a:lnTo>
                  <a:pt x="81279" y="325119"/>
                </a:lnTo>
                <a:lnTo>
                  <a:pt x="74929" y="331469"/>
                </a:lnTo>
                <a:lnTo>
                  <a:pt x="123725" y="331469"/>
                </a:lnTo>
                <a:lnTo>
                  <a:pt x="130086" y="325119"/>
                </a:lnTo>
                <a:close/>
              </a:path>
              <a:path w="430529" h="408940">
                <a:moveTo>
                  <a:pt x="123725" y="331469"/>
                </a:moveTo>
                <a:lnTo>
                  <a:pt x="74929" y="331469"/>
                </a:lnTo>
                <a:lnTo>
                  <a:pt x="45720" y="360679"/>
                </a:lnTo>
                <a:lnTo>
                  <a:pt x="94462" y="360679"/>
                </a:lnTo>
                <a:lnTo>
                  <a:pt x="123725" y="331469"/>
                </a:lnTo>
                <a:close/>
              </a:path>
              <a:path w="430529" h="408940">
                <a:moveTo>
                  <a:pt x="94462" y="360679"/>
                </a:moveTo>
                <a:lnTo>
                  <a:pt x="45719" y="360679"/>
                </a:lnTo>
                <a:lnTo>
                  <a:pt x="0" y="406399"/>
                </a:lnTo>
                <a:lnTo>
                  <a:pt x="2539" y="406399"/>
                </a:lnTo>
                <a:lnTo>
                  <a:pt x="2539" y="407669"/>
                </a:lnTo>
                <a:lnTo>
                  <a:pt x="35560" y="407669"/>
                </a:lnTo>
                <a:lnTo>
                  <a:pt x="35560" y="408939"/>
                </a:lnTo>
                <a:lnTo>
                  <a:pt x="46113" y="408939"/>
                </a:lnTo>
                <a:lnTo>
                  <a:pt x="94462" y="360679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bk object 1162"/>
          <p:cNvSpPr/>
          <p:nvPr/>
        </p:nvSpPr>
        <p:spPr>
          <a:xfrm>
            <a:off x="4014470" y="6380479"/>
            <a:ext cx="449580" cy="427990"/>
          </a:xfrm>
          <a:custGeom>
            <a:avLst/>
            <a:gdLst/>
            <a:ahLst/>
            <a:cxnLst/>
            <a:rect l="l" t="t" r="r" b="b"/>
            <a:pathLst>
              <a:path w="449579" h="427990">
                <a:moveTo>
                  <a:pt x="373379" y="97790"/>
                </a:moveTo>
                <a:lnTo>
                  <a:pt x="326389" y="97790"/>
                </a:lnTo>
                <a:lnTo>
                  <a:pt x="297179" y="127000"/>
                </a:lnTo>
                <a:lnTo>
                  <a:pt x="344169" y="127000"/>
                </a:lnTo>
                <a:lnTo>
                  <a:pt x="373379" y="97790"/>
                </a:lnTo>
                <a:close/>
              </a:path>
              <a:path w="449579" h="427990">
                <a:moveTo>
                  <a:pt x="402589" y="68580"/>
                </a:moveTo>
                <a:lnTo>
                  <a:pt x="355600" y="68580"/>
                </a:lnTo>
                <a:lnTo>
                  <a:pt x="326389" y="97790"/>
                </a:lnTo>
                <a:lnTo>
                  <a:pt x="373379" y="97790"/>
                </a:lnTo>
                <a:lnTo>
                  <a:pt x="402589" y="68580"/>
                </a:lnTo>
                <a:close/>
              </a:path>
              <a:path w="449579" h="427990">
                <a:moveTo>
                  <a:pt x="410209" y="60960"/>
                </a:moveTo>
                <a:lnTo>
                  <a:pt x="363219" y="60960"/>
                </a:lnTo>
                <a:lnTo>
                  <a:pt x="356869" y="67310"/>
                </a:lnTo>
                <a:lnTo>
                  <a:pt x="403859" y="67310"/>
                </a:lnTo>
                <a:lnTo>
                  <a:pt x="410209" y="60960"/>
                </a:lnTo>
                <a:close/>
              </a:path>
              <a:path w="449579" h="427990">
                <a:moveTo>
                  <a:pt x="415289" y="55880"/>
                </a:moveTo>
                <a:lnTo>
                  <a:pt x="368300" y="55880"/>
                </a:lnTo>
                <a:lnTo>
                  <a:pt x="364489" y="59690"/>
                </a:lnTo>
                <a:lnTo>
                  <a:pt x="411479" y="59690"/>
                </a:lnTo>
                <a:lnTo>
                  <a:pt x="415289" y="55880"/>
                </a:lnTo>
                <a:close/>
              </a:path>
              <a:path w="449579" h="427990">
                <a:moveTo>
                  <a:pt x="421639" y="49530"/>
                </a:moveTo>
                <a:lnTo>
                  <a:pt x="374650" y="49530"/>
                </a:lnTo>
                <a:lnTo>
                  <a:pt x="369569" y="54610"/>
                </a:lnTo>
                <a:lnTo>
                  <a:pt x="416559" y="54610"/>
                </a:lnTo>
                <a:lnTo>
                  <a:pt x="421639" y="49530"/>
                </a:lnTo>
                <a:close/>
              </a:path>
              <a:path w="449579" h="427990">
                <a:moveTo>
                  <a:pt x="427989" y="43180"/>
                </a:moveTo>
                <a:lnTo>
                  <a:pt x="381000" y="43180"/>
                </a:lnTo>
                <a:lnTo>
                  <a:pt x="375919" y="48260"/>
                </a:lnTo>
                <a:lnTo>
                  <a:pt x="422909" y="48260"/>
                </a:lnTo>
                <a:lnTo>
                  <a:pt x="427989" y="43180"/>
                </a:lnTo>
                <a:close/>
              </a:path>
              <a:path w="449579" h="427990">
                <a:moveTo>
                  <a:pt x="434339" y="36830"/>
                </a:moveTo>
                <a:lnTo>
                  <a:pt x="387350" y="36830"/>
                </a:lnTo>
                <a:lnTo>
                  <a:pt x="382269" y="41910"/>
                </a:lnTo>
                <a:lnTo>
                  <a:pt x="429259" y="41910"/>
                </a:lnTo>
                <a:lnTo>
                  <a:pt x="434339" y="36830"/>
                </a:lnTo>
                <a:close/>
              </a:path>
              <a:path w="449579" h="427990">
                <a:moveTo>
                  <a:pt x="440689" y="30480"/>
                </a:moveTo>
                <a:lnTo>
                  <a:pt x="393700" y="30480"/>
                </a:lnTo>
                <a:lnTo>
                  <a:pt x="388619" y="35560"/>
                </a:lnTo>
                <a:lnTo>
                  <a:pt x="435609" y="35560"/>
                </a:lnTo>
                <a:lnTo>
                  <a:pt x="440689" y="30480"/>
                </a:lnTo>
                <a:close/>
              </a:path>
              <a:path w="449579" h="427990">
                <a:moveTo>
                  <a:pt x="447039" y="24130"/>
                </a:moveTo>
                <a:lnTo>
                  <a:pt x="400050" y="24130"/>
                </a:lnTo>
                <a:lnTo>
                  <a:pt x="394969" y="29210"/>
                </a:lnTo>
                <a:lnTo>
                  <a:pt x="441959" y="29210"/>
                </a:lnTo>
                <a:lnTo>
                  <a:pt x="447039" y="24130"/>
                </a:lnTo>
                <a:close/>
              </a:path>
              <a:path w="449579" h="427990">
                <a:moveTo>
                  <a:pt x="447039" y="17780"/>
                </a:moveTo>
                <a:lnTo>
                  <a:pt x="406400" y="17780"/>
                </a:lnTo>
                <a:lnTo>
                  <a:pt x="401319" y="22860"/>
                </a:lnTo>
                <a:lnTo>
                  <a:pt x="448309" y="22860"/>
                </a:lnTo>
                <a:lnTo>
                  <a:pt x="449579" y="21590"/>
                </a:lnTo>
                <a:lnTo>
                  <a:pt x="449579" y="20320"/>
                </a:lnTo>
                <a:lnTo>
                  <a:pt x="448309" y="20320"/>
                </a:lnTo>
                <a:lnTo>
                  <a:pt x="448309" y="19050"/>
                </a:lnTo>
                <a:lnTo>
                  <a:pt x="447039" y="19050"/>
                </a:lnTo>
                <a:lnTo>
                  <a:pt x="447039" y="17780"/>
                </a:lnTo>
                <a:close/>
              </a:path>
              <a:path w="449579" h="427990">
                <a:moveTo>
                  <a:pt x="445769" y="16510"/>
                </a:moveTo>
                <a:lnTo>
                  <a:pt x="443229" y="16510"/>
                </a:lnTo>
                <a:lnTo>
                  <a:pt x="443229" y="17780"/>
                </a:lnTo>
                <a:lnTo>
                  <a:pt x="445769" y="17780"/>
                </a:lnTo>
                <a:lnTo>
                  <a:pt x="445769" y="16510"/>
                </a:lnTo>
                <a:close/>
              </a:path>
              <a:path w="449579" h="427990">
                <a:moveTo>
                  <a:pt x="439419" y="11430"/>
                </a:moveTo>
                <a:lnTo>
                  <a:pt x="412750" y="11430"/>
                </a:lnTo>
                <a:lnTo>
                  <a:pt x="407669" y="16510"/>
                </a:lnTo>
                <a:lnTo>
                  <a:pt x="441959" y="16510"/>
                </a:lnTo>
                <a:lnTo>
                  <a:pt x="441959" y="13970"/>
                </a:lnTo>
                <a:lnTo>
                  <a:pt x="440689" y="13970"/>
                </a:lnTo>
                <a:lnTo>
                  <a:pt x="440689" y="12700"/>
                </a:lnTo>
                <a:lnTo>
                  <a:pt x="439419" y="12700"/>
                </a:lnTo>
                <a:lnTo>
                  <a:pt x="439419" y="11430"/>
                </a:lnTo>
                <a:close/>
              </a:path>
              <a:path w="449579" h="427990">
                <a:moveTo>
                  <a:pt x="438149" y="10160"/>
                </a:moveTo>
                <a:lnTo>
                  <a:pt x="435609" y="10160"/>
                </a:lnTo>
                <a:lnTo>
                  <a:pt x="435609" y="11430"/>
                </a:lnTo>
                <a:lnTo>
                  <a:pt x="438149" y="11430"/>
                </a:lnTo>
                <a:lnTo>
                  <a:pt x="438149" y="10160"/>
                </a:lnTo>
                <a:close/>
              </a:path>
              <a:path w="449579" h="427990">
                <a:moveTo>
                  <a:pt x="431799" y="5080"/>
                </a:moveTo>
                <a:lnTo>
                  <a:pt x="419100" y="5080"/>
                </a:lnTo>
                <a:lnTo>
                  <a:pt x="414019" y="10160"/>
                </a:lnTo>
                <a:lnTo>
                  <a:pt x="434339" y="10160"/>
                </a:lnTo>
                <a:lnTo>
                  <a:pt x="434339" y="7620"/>
                </a:lnTo>
                <a:lnTo>
                  <a:pt x="433069" y="7620"/>
                </a:lnTo>
                <a:lnTo>
                  <a:pt x="433069" y="6350"/>
                </a:lnTo>
                <a:lnTo>
                  <a:pt x="431799" y="6350"/>
                </a:lnTo>
                <a:lnTo>
                  <a:pt x="431799" y="5080"/>
                </a:lnTo>
                <a:close/>
              </a:path>
              <a:path w="449579" h="427990">
                <a:moveTo>
                  <a:pt x="430529" y="3810"/>
                </a:moveTo>
                <a:lnTo>
                  <a:pt x="427989" y="3810"/>
                </a:lnTo>
                <a:lnTo>
                  <a:pt x="427989" y="5080"/>
                </a:lnTo>
                <a:lnTo>
                  <a:pt x="430529" y="5080"/>
                </a:lnTo>
                <a:lnTo>
                  <a:pt x="430529" y="3810"/>
                </a:lnTo>
                <a:close/>
              </a:path>
              <a:path w="449579" h="427990">
                <a:moveTo>
                  <a:pt x="425449" y="0"/>
                </a:moveTo>
                <a:lnTo>
                  <a:pt x="424179" y="0"/>
                </a:lnTo>
                <a:lnTo>
                  <a:pt x="420369" y="3810"/>
                </a:lnTo>
                <a:lnTo>
                  <a:pt x="426719" y="3810"/>
                </a:lnTo>
                <a:lnTo>
                  <a:pt x="426719" y="1270"/>
                </a:lnTo>
                <a:lnTo>
                  <a:pt x="425449" y="1270"/>
                </a:lnTo>
                <a:lnTo>
                  <a:pt x="425449" y="0"/>
                </a:lnTo>
                <a:close/>
              </a:path>
              <a:path w="449579" h="427990">
                <a:moveTo>
                  <a:pt x="344169" y="127000"/>
                </a:moveTo>
                <a:lnTo>
                  <a:pt x="297179" y="127000"/>
                </a:lnTo>
                <a:lnTo>
                  <a:pt x="227329" y="196850"/>
                </a:lnTo>
                <a:lnTo>
                  <a:pt x="274319" y="196850"/>
                </a:lnTo>
                <a:lnTo>
                  <a:pt x="344169" y="127000"/>
                </a:lnTo>
                <a:close/>
              </a:path>
              <a:path w="449579" h="427990">
                <a:moveTo>
                  <a:pt x="274319" y="196850"/>
                </a:moveTo>
                <a:lnTo>
                  <a:pt x="227329" y="196850"/>
                </a:lnTo>
                <a:lnTo>
                  <a:pt x="201929" y="222250"/>
                </a:lnTo>
                <a:lnTo>
                  <a:pt x="248919" y="222250"/>
                </a:lnTo>
                <a:lnTo>
                  <a:pt x="274319" y="196850"/>
                </a:lnTo>
                <a:close/>
              </a:path>
              <a:path w="449579" h="427990">
                <a:moveTo>
                  <a:pt x="248919" y="222250"/>
                </a:moveTo>
                <a:lnTo>
                  <a:pt x="201929" y="222250"/>
                </a:lnTo>
                <a:lnTo>
                  <a:pt x="195579" y="228600"/>
                </a:lnTo>
                <a:lnTo>
                  <a:pt x="242569" y="228600"/>
                </a:lnTo>
                <a:lnTo>
                  <a:pt x="248919" y="222250"/>
                </a:lnTo>
                <a:close/>
              </a:path>
              <a:path w="449579" h="427990">
                <a:moveTo>
                  <a:pt x="242569" y="228600"/>
                </a:moveTo>
                <a:lnTo>
                  <a:pt x="195579" y="228600"/>
                </a:lnTo>
                <a:lnTo>
                  <a:pt x="189229" y="234950"/>
                </a:lnTo>
                <a:lnTo>
                  <a:pt x="236219" y="234950"/>
                </a:lnTo>
                <a:lnTo>
                  <a:pt x="242569" y="228600"/>
                </a:lnTo>
                <a:close/>
              </a:path>
              <a:path w="449579" h="427990">
                <a:moveTo>
                  <a:pt x="236219" y="234950"/>
                </a:moveTo>
                <a:lnTo>
                  <a:pt x="189229" y="234950"/>
                </a:lnTo>
                <a:lnTo>
                  <a:pt x="161289" y="262890"/>
                </a:lnTo>
                <a:lnTo>
                  <a:pt x="208279" y="262890"/>
                </a:lnTo>
                <a:lnTo>
                  <a:pt x="236219" y="234950"/>
                </a:lnTo>
                <a:close/>
              </a:path>
              <a:path w="449579" h="427990">
                <a:moveTo>
                  <a:pt x="208279" y="262890"/>
                </a:moveTo>
                <a:lnTo>
                  <a:pt x="161289" y="262890"/>
                </a:lnTo>
                <a:lnTo>
                  <a:pt x="121919" y="302260"/>
                </a:lnTo>
                <a:lnTo>
                  <a:pt x="168909" y="302260"/>
                </a:lnTo>
                <a:lnTo>
                  <a:pt x="208279" y="262890"/>
                </a:lnTo>
                <a:close/>
              </a:path>
              <a:path w="449579" h="427990">
                <a:moveTo>
                  <a:pt x="168909" y="302260"/>
                </a:moveTo>
                <a:lnTo>
                  <a:pt x="121919" y="302260"/>
                </a:lnTo>
                <a:lnTo>
                  <a:pt x="83819" y="340360"/>
                </a:lnTo>
                <a:lnTo>
                  <a:pt x="130809" y="340360"/>
                </a:lnTo>
                <a:lnTo>
                  <a:pt x="168909" y="302260"/>
                </a:lnTo>
                <a:close/>
              </a:path>
              <a:path w="449579" h="427990">
                <a:moveTo>
                  <a:pt x="130809" y="340360"/>
                </a:moveTo>
                <a:lnTo>
                  <a:pt x="83819" y="340360"/>
                </a:lnTo>
                <a:lnTo>
                  <a:pt x="44450" y="379730"/>
                </a:lnTo>
                <a:lnTo>
                  <a:pt x="91439" y="379730"/>
                </a:lnTo>
                <a:lnTo>
                  <a:pt x="130809" y="340360"/>
                </a:lnTo>
                <a:close/>
              </a:path>
              <a:path w="449579" h="427990">
                <a:moveTo>
                  <a:pt x="91439" y="379730"/>
                </a:moveTo>
                <a:lnTo>
                  <a:pt x="44450" y="379730"/>
                </a:lnTo>
                <a:lnTo>
                  <a:pt x="38100" y="386080"/>
                </a:lnTo>
                <a:lnTo>
                  <a:pt x="85089" y="386080"/>
                </a:lnTo>
                <a:lnTo>
                  <a:pt x="91439" y="379730"/>
                </a:lnTo>
                <a:close/>
              </a:path>
              <a:path w="449579" h="427990">
                <a:moveTo>
                  <a:pt x="85089" y="386080"/>
                </a:moveTo>
                <a:lnTo>
                  <a:pt x="38100" y="386080"/>
                </a:lnTo>
                <a:lnTo>
                  <a:pt x="19050" y="405130"/>
                </a:lnTo>
                <a:lnTo>
                  <a:pt x="66039" y="405130"/>
                </a:lnTo>
                <a:lnTo>
                  <a:pt x="85089" y="386080"/>
                </a:lnTo>
                <a:close/>
              </a:path>
              <a:path w="449579" h="427990">
                <a:moveTo>
                  <a:pt x="66039" y="405130"/>
                </a:moveTo>
                <a:lnTo>
                  <a:pt x="19050" y="405130"/>
                </a:lnTo>
                <a:lnTo>
                  <a:pt x="0" y="424180"/>
                </a:lnTo>
                <a:lnTo>
                  <a:pt x="2539" y="424180"/>
                </a:lnTo>
                <a:lnTo>
                  <a:pt x="2539" y="425450"/>
                </a:lnTo>
                <a:lnTo>
                  <a:pt x="24129" y="425450"/>
                </a:lnTo>
                <a:lnTo>
                  <a:pt x="24129" y="426720"/>
                </a:lnTo>
                <a:lnTo>
                  <a:pt x="38100" y="426720"/>
                </a:lnTo>
                <a:lnTo>
                  <a:pt x="38100" y="427990"/>
                </a:lnTo>
                <a:lnTo>
                  <a:pt x="43179" y="427990"/>
                </a:lnTo>
                <a:lnTo>
                  <a:pt x="66039" y="40513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bk object 1163"/>
          <p:cNvSpPr/>
          <p:nvPr/>
        </p:nvSpPr>
        <p:spPr>
          <a:xfrm>
            <a:off x="3973543" y="6361429"/>
            <a:ext cx="465455" cy="443230"/>
          </a:xfrm>
          <a:custGeom>
            <a:avLst/>
            <a:gdLst/>
            <a:ahLst/>
            <a:cxnLst/>
            <a:rect l="l" t="t" r="r" b="b"/>
            <a:pathLst>
              <a:path w="465454" h="443229">
                <a:moveTo>
                  <a:pt x="372396" y="111760"/>
                </a:moveTo>
                <a:lnTo>
                  <a:pt x="324527" y="111760"/>
                </a:lnTo>
                <a:lnTo>
                  <a:pt x="290300" y="146050"/>
                </a:lnTo>
                <a:lnTo>
                  <a:pt x="338106" y="146050"/>
                </a:lnTo>
                <a:lnTo>
                  <a:pt x="372396" y="111760"/>
                </a:lnTo>
                <a:close/>
              </a:path>
              <a:path w="465454" h="443229">
                <a:moveTo>
                  <a:pt x="396526" y="87630"/>
                </a:moveTo>
                <a:lnTo>
                  <a:pt x="348613" y="87630"/>
                </a:lnTo>
                <a:lnTo>
                  <a:pt x="324527" y="111760"/>
                </a:lnTo>
                <a:lnTo>
                  <a:pt x="372396" y="111760"/>
                </a:lnTo>
                <a:lnTo>
                  <a:pt x="396526" y="87630"/>
                </a:lnTo>
                <a:close/>
              </a:path>
              <a:path w="465454" h="443229">
                <a:moveTo>
                  <a:pt x="404146" y="80010"/>
                </a:moveTo>
                <a:lnTo>
                  <a:pt x="356219" y="80010"/>
                </a:lnTo>
                <a:lnTo>
                  <a:pt x="349881" y="86360"/>
                </a:lnTo>
                <a:lnTo>
                  <a:pt x="397796" y="86360"/>
                </a:lnTo>
                <a:lnTo>
                  <a:pt x="404146" y="80010"/>
                </a:lnTo>
                <a:close/>
              </a:path>
              <a:path w="465454" h="443229">
                <a:moveTo>
                  <a:pt x="409226" y="74930"/>
                </a:moveTo>
                <a:lnTo>
                  <a:pt x="361290" y="74930"/>
                </a:lnTo>
                <a:lnTo>
                  <a:pt x="357487" y="78740"/>
                </a:lnTo>
                <a:lnTo>
                  <a:pt x="405416" y="78740"/>
                </a:lnTo>
                <a:lnTo>
                  <a:pt x="409226" y="74930"/>
                </a:lnTo>
                <a:close/>
              </a:path>
              <a:path w="465454" h="443229">
                <a:moveTo>
                  <a:pt x="415576" y="68580"/>
                </a:moveTo>
                <a:lnTo>
                  <a:pt x="367629" y="68580"/>
                </a:lnTo>
                <a:lnTo>
                  <a:pt x="362558" y="73660"/>
                </a:lnTo>
                <a:lnTo>
                  <a:pt x="410496" y="73660"/>
                </a:lnTo>
                <a:lnTo>
                  <a:pt x="415576" y="68580"/>
                </a:lnTo>
                <a:close/>
              </a:path>
              <a:path w="465454" h="443229">
                <a:moveTo>
                  <a:pt x="421926" y="62230"/>
                </a:moveTo>
                <a:lnTo>
                  <a:pt x="373967" y="62230"/>
                </a:lnTo>
                <a:lnTo>
                  <a:pt x="368896" y="67310"/>
                </a:lnTo>
                <a:lnTo>
                  <a:pt x="416846" y="67310"/>
                </a:lnTo>
                <a:lnTo>
                  <a:pt x="421926" y="62230"/>
                </a:lnTo>
                <a:close/>
              </a:path>
              <a:path w="465454" h="443229">
                <a:moveTo>
                  <a:pt x="428276" y="55880"/>
                </a:moveTo>
                <a:lnTo>
                  <a:pt x="380306" y="55880"/>
                </a:lnTo>
                <a:lnTo>
                  <a:pt x="375235" y="60960"/>
                </a:lnTo>
                <a:lnTo>
                  <a:pt x="423196" y="60960"/>
                </a:lnTo>
                <a:lnTo>
                  <a:pt x="428276" y="55880"/>
                </a:lnTo>
                <a:close/>
              </a:path>
              <a:path w="465454" h="443229">
                <a:moveTo>
                  <a:pt x="434626" y="49530"/>
                </a:moveTo>
                <a:lnTo>
                  <a:pt x="386644" y="49530"/>
                </a:lnTo>
                <a:lnTo>
                  <a:pt x="381573" y="54610"/>
                </a:lnTo>
                <a:lnTo>
                  <a:pt x="429546" y="54610"/>
                </a:lnTo>
                <a:lnTo>
                  <a:pt x="434626" y="49530"/>
                </a:lnTo>
                <a:close/>
              </a:path>
              <a:path w="465454" h="443229">
                <a:moveTo>
                  <a:pt x="440976" y="43180"/>
                </a:moveTo>
                <a:lnTo>
                  <a:pt x="392982" y="43180"/>
                </a:lnTo>
                <a:lnTo>
                  <a:pt x="387912" y="48260"/>
                </a:lnTo>
                <a:lnTo>
                  <a:pt x="435896" y="48260"/>
                </a:lnTo>
                <a:lnTo>
                  <a:pt x="440976" y="43180"/>
                </a:lnTo>
                <a:close/>
              </a:path>
              <a:path w="465454" h="443229">
                <a:moveTo>
                  <a:pt x="447326" y="36830"/>
                </a:moveTo>
                <a:lnTo>
                  <a:pt x="399321" y="36830"/>
                </a:lnTo>
                <a:lnTo>
                  <a:pt x="394250" y="41910"/>
                </a:lnTo>
                <a:lnTo>
                  <a:pt x="442246" y="41910"/>
                </a:lnTo>
                <a:lnTo>
                  <a:pt x="447326" y="36830"/>
                </a:lnTo>
                <a:close/>
              </a:path>
              <a:path w="465454" h="443229">
                <a:moveTo>
                  <a:pt x="453676" y="30480"/>
                </a:moveTo>
                <a:lnTo>
                  <a:pt x="405659" y="30480"/>
                </a:lnTo>
                <a:lnTo>
                  <a:pt x="400588" y="35560"/>
                </a:lnTo>
                <a:lnTo>
                  <a:pt x="448596" y="35560"/>
                </a:lnTo>
                <a:lnTo>
                  <a:pt x="453676" y="30480"/>
                </a:lnTo>
                <a:close/>
              </a:path>
              <a:path w="465454" h="443229">
                <a:moveTo>
                  <a:pt x="460026" y="24130"/>
                </a:moveTo>
                <a:lnTo>
                  <a:pt x="411998" y="24130"/>
                </a:lnTo>
                <a:lnTo>
                  <a:pt x="406927" y="29210"/>
                </a:lnTo>
                <a:lnTo>
                  <a:pt x="454946" y="29210"/>
                </a:lnTo>
                <a:lnTo>
                  <a:pt x="460026" y="24130"/>
                </a:lnTo>
                <a:close/>
              </a:path>
              <a:path w="465454" h="443229">
                <a:moveTo>
                  <a:pt x="465106" y="17780"/>
                </a:moveTo>
                <a:lnTo>
                  <a:pt x="418336" y="17780"/>
                </a:lnTo>
                <a:lnTo>
                  <a:pt x="413265" y="22860"/>
                </a:lnTo>
                <a:lnTo>
                  <a:pt x="461296" y="22860"/>
                </a:lnTo>
                <a:lnTo>
                  <a:pt x="465106" y="19050"/>
                </a:lnTo>
                <a:lnTo>
                  <a:pt x="465106" y="17780"/>
                </a:lnTo>
                <a:close/>
              </a:path>
              <a:path w="465454" h="443229">
                <a:moveTo>
                  <a:pt x="462566" y="16510"/>
                </a:moveTo>
                <a:lnTo>
                  <a:pt x="461296" y="16510"/>
                </a:lnTo>
                <a:lnTo>
                  <a:pt x="461296" y="17780"/>
                </a:lnTo>
                <a:lnTo>
                  <a:pt x="462566" y="17780"/>
                </a:lnTo>
                <a:lnTo>
                  <a:pt x="462566" y="16510"/>
                </a:lnTo>
                <a:close/>
              </a:path>
              <a:path w="465454" h="443229">
                <a:moveTo>
                  <a:pt x="454946" y="11430"/>
                </a:moveTo>
                <a:lnTo>
                  <a:pt x="424675" y="11430"/>
                </a:lnTo>
                <a:lnTo>
                  <a:pt x="419604" y="16510"/>
                </a:lnTo>
                <a:lnTo>
                  <a:pt x="458756" y="16510"/>
                </a:lnTo>
                <a:lnTo>
                  <a:pt x="458756" y="13970"/>
                </a:lnTo>
                <a:lnTo>
                  <a:pt x="456216" y="13970"/>
                </a:lnTo>
                <a:lnTo>
                  <a:pt x="456216" y="12700"/>
                </a:lnTo>
                <a:lnTo>
                  <a:pt x="454946" y="12700"/>
                </a:lnTo>
                <a:lnTo>
                  <a:pt x="454946" y="11430"/>
                </a:lnTo>
                <a:close/>
              </a:path>
              <a:path w="465454" h="443229">
                <a:moveTo>
                  <a:pt x="452406" y="10160"/>
                </a:moveTo>
                <a:lnTo>
                  <a:pt x="451136" y="10160"/>
                </a:lnTo>
                <a:lnTo>
                  <a:pt x="451136" y="11430"/>
                </a:lnTo>
                <a:lnTo>
                  <a:pt x="452406" y="11430"/>
                </a:lnTo>
                <a:lnTo>
                  <a:pt x="452406" y="10160"/>
                </a:lnTo>
                <a:close/>
              </a:path>
              <a:path w="465454" h="443229">
                <a:moveTo>
                  <a:pt x="444786" y="5080"/>
                </a:moveTo>
                <a:lnTo>
                  <a:pt x="431013" y="5080"/>
                </a:lnTo>
                <a:lnTo>
                  <a:pt x="425942" y="10160"/>
                </a:lnTo>
                <a:lnTo>
                  <a:pt x="448596" y="10160"/>
                </a:lnTo>
                <a:lnTo>
                  <a:pt x="448596" y="7620"/>
                </a:lnTo>
                <a:lnTo>
                  <a:pt x="447326" y="7620"/>
                </a:lnTo>
                <a:lnTo>
                  <a:pt x="447326" y="6350"/>
                </a:lnTo>
                <a:lnTo>
                  <a:pt x="444786" y="6350"/>
                </a:lnTo>
                <a:lnTo>
                  <a:pt x="444786" y="5080"/>
                </a:lnTo>
                <a:close/>
              </a:path>
              <a:path w="465454" h="443229">
                <a:moveTo>
                  <a:pt x="442246" y="3810"/>
                </a:moveTo>
                <a:lnTo>
                  <a:pt x="440976" y="3810"/>
                </a:lnTo>
                <a:lnTo>
                  <a:pt x="440976" y="5080"/>
                </a:lnTo>
                <a:lnTo>
                  <a:pt x="442246" y="5080"/>
                </a:lnTo>
                <a:lnTo>
                  <a:pt x="442246" y="3810"/>
                </a:lnTo>
                <a:close/>
              </a:path>
              <a:path w="465454" h="443229">
                <a:moveTo>
                  <a:pt x="437166" y="0"/>
                </a:moveTo>
                <a:lnTo>
                  <a:pt x="436084" y="0"/>
                </a:lnTo>
                <a:lnTo>
                  <a:pt x="432281" y="3810"/>
                </a:lnTo>
                <a:lnTo>
                  <a:pt x="438436" y="3810"/>
                </a:lnTo>
                <a:lnTo>
                  <a:pt x="438436" y="1270"/>
                </a:lnTo>
                <a:lnTo>
                  <a:pt x="437166" y="1270"/>
                </a:lnTo>
                <a:lnTo>
                  <a:pt x="437166" y="0"/>
                </a:lnTo>
                <a:close/>
              </a:path>
              <a:path w="465454" h="443229">
                <a:moveTo>
                  <a:pt x="338106" y="146050"/>
                </a:moveTo>
                <a:lnTo>
                  <a:pt x="290300" y="146050"/>
                </a:lnTo>
                <a:lnTo>
                  <a:pt x="210435" y="226060"/>
                </a:lnTo>
                <a:lnTo>
                  <a:pt x="258096" y="226060"/>
                </a:lnTo>
                <a:lnTo>
                  <a:pt x="338106" y="146050"/>
                </a:lnTo>
                <a:close/>
              </a:path>
              <a:path w="465454" h="443229">
                <a:moveTo>
                  <a:pt x="258096" y="226060"/>
                </a:moveTo>
                <a:lnTo>
                  <a:pt x="210435" y="226060"/>
                </a:lnTo>
                <a:lnTo>
                  <a:pt x="182546" y="254000"/>
                </a:lnTo>
                <a:lnTo>
                  <a:pt x="230156" y="254000"/>
                </a:lnTo>
                <a:lnTo>
                  <a:pt x="258096" y="226060"/>
                </a:lnTo>
                <a:close/>
              </a:path>
              <a:path w="465454" h="443229">
                <a:moveTo>
                  <a:pt x="230156" y="254000"/>
                </a:moveTo>
                <a:lnTo>
                  <a:pt x="182546" y="254000"/>
                </a:lnTo>
                <a:lnTo>
                  <a:pt x="157193" y="279400"/>
                </a:lnTo>
                <a:lnTo>
                  <a:pt x="204756" y="279400"/>
                </a:lnTo>
                <a:lnTo>
                  <a:pt x="230156" y="254000"/>
                </a:lnTo>
                <a:close/>
              </a:path>
              <a:path w="465454" h="443229">
                <a:moveTo>
                  <a:pt x="55778" y="381000"/>
                </a:moveTo>
                <a:lnTo>
                  <a:pt x="54510" y="382270"/>
                </a:lnTo>
                <a:lnTo>
                  <a:pt x="101886" y="382270"/>
                </a:lnTo>
                <a:lnTo>
                  <a:pt x="103156" y="381127"/>
                </a:lnTo>
                <a:lnTo>
                  <a:pt x="55778" y="381000"/>
                </a:lnTo>
                <a:close/>
              </a:path>
              <a:path w="465454" h="443229">
                <a:moveTo>
                  <a:pt x="104426" y="379730"/>
                </a:moveTo>
                <a:lnTo>
                  <a:pt x="57045" y="379857"/>
                </a:lnTo>
                <a:lnTo>
                  <a:pt x="55778" y="381000"/>
                </a:lnTo>
                <a:lnTo>
                  <a:pt x="103156" y="381000"/>
                </a:lnTo>
                <a:lnTo>
                  <a:pt x="104426" y="379730"/>
                </a:lnTo>
                <a:close/>
              </a:path>
              <a:path w="465454" h="443229">
                <a:moveTo>
                  <a:pt x="58313" y="378460"/>
                </a:moveTo>
                <a:lnTo>
                  <a:pt x="57045" y="379857"/>
                </a:lnTo>
                <a:lnTo>
                  <a:pt x="104426" y="379730"/>
                </a:lnTo>
                <a:lnTo>
                  <a:pt x="105696" y="378587"/>
                </a:lnTo>
                <a:lnTo>
                  <a:pt x="58313" y="378460"/>
                </a:lnTo>
                <a:close/>
              </a:path>
              <a:path w="465454" h="443229">
                <a:moveTo>
                  <a:pt x="59581" y="377190"/>
                </a:moveTo>
                <a:lnTo>
                  <a:pt x="58313" y="378460"/>
                </a:lnTo>
                <a:lnTo>
                  <a:pt x="105696" y="378587"/>
                </a:lnTo>
                <a:lnTo>
                  <a:pt x="106966" y="377317"/>
                </a:lnTo>
                <a:lnTo>
                  <a:pt x="59581" y="377190"/>
                </a:lnTo>
                <a:close/>
              </a:path>
              <a:path w="465454" h="443229">
                <a:moveTo>
                  <a:pt x="110649" y="373507"/>
                </a:moveTo>
                <a:lnTo>
                  <a:pt x="63384" y="373507"/>
                </a:lnTo>
                <a:lnTo>
                  <a:pt x="62116" y="374650"/>
                </a:lnTo>
                <a:lnTo>
                  <a:pt x="59581" y="377190"/>
                </a:lnTo>
                <a:lnTo>
                  <a:pt x="106966" y="377317"/>
                </a:lnTo>
                <a:lnTo>
                  <a:pt x="108236" y="375920"/>
                </a:lnTo>
                <a:lnTo>
                  <a:pt x="110649" y="373507"/>
                </a:lnTo>
                <a:close/>
              </a:path>
              <a:path w="465454" h="443229">
                <a:moveTo>
                  <a:pt x="64652" y="372110"/>
                </a:moveTo>
                <a:lnTo>
                  <a:pt x="63384" y="373507"/>
                </a:lnTo>
                <a:lnTo>
                  <a:pt x="110776" y="373380"/>
                </a:lnTo>
                <a:lnTo>
                  <a:pt x="112046" y="372237"/>
                </a:lnTo>
                <a:lnTo>
                  <a:pt x="64652" y="372110"/>
                </a:lnTo>
                <a:close/>
              </a:path>
              <a:path w="465454" h="443229">
                <a:moveTo>
                  <a:pt x="110903" y="373380"/>
                </a:moveTo>
                <a:lnTo>
                  <a:pt x="110649" y="373507"/>
                </a:lnTo>
                <a:lnTo>
                  <a:pt x="110903" y="373380"/>
                </a:lnTo>
                <a:close/>
              </a:path>
              <a:path w="465454" h="443229">
                <a:moveTo>
                  <a:pt x="65919" y="370840"/>
                </a:moveTo>
                <a:lnTo>
                  <a:pt x="64652" y="372110"/>
                </a:lnTo>
                <a:lnTo>
                  <a:pt x="112046" y="372237"/>
                </a:lnTo>
                <a:lnTo>
                  <a:pt x="113316" y="370967"/>
                </a:lnTo>
                <a:lnTo>
                  <a:pt x="65919" y="370840"/>
                </a:lnTo>
                <a:close/>
              </a:path>
              <a:path w="465454" h="443229">
                <a:moveTo>
                  <a:pt x="114586" y="369570"/>
                </a:moveTo>
                <a:lnTo>
                  <a:pt x="67187" y="369697"/>
                </a:lnTo>
                <a:lnTo>
                  <a:pt x="65919" y="370840"/>
                </a:lnTo>
                <a:lnTo>
                  <a:pt x="113316" y="370967"/>
                </a:lnTo>
                <a:lnTo>
                  <a:pt x="114586" y="369570"/>
                </a:lnTo>
                <a:close/>
              </a:path>
              <a:path w="465454" h="443229">
                <a:moveTo>
                  <a:pt x="67302" y="369570"/>
                </a:moveTo>
                <a:lnTo>
                  <a:pt x="67060" y="369697"/>
                </a:lnTo>
                <a:lnTo>
                  <a:pt x="67302" y="369570"/>
                </a:lnTo>
                <a:close/>
              </a:path>
              <a:path w="465454" h="443229">
                <a:moveTo>
                  <a:pt x="117126" y="367030"/>
                </a:moveTo>
                <a:lnTo>
                  <a:pt x="69722" y="367157"/>
                </a:lnTo>
                <a:lnTo>
                  <a:pt x="68455" y="368300"/>
                </a:lnTo>
                <a:lnTo>
                  <a:pt x="67302" y="369570"/>
                </a:lnTo>
                <a:lnTo>
                  <a:pt x="114586" y="369570"/>
                </a:lnTo>
                <a:lnTo>
                  <a:pt x="117126" y="367030"/>
                </a:lnTo>
                <a:close/>
              </a:path>
              <a:path w="465454" h="443229">
                <a:moveTo>
                  <a:pt x="70990" y="365760"/>
                </a:moveTo>
                <a:lnTo>
                  <a:pt x="69722" y="367030"/>
                </a:lnTo>
                <a:lnTo>
                  <a:pt x="117126" y="367030"/>
                </a:lnTo>
                <a:lnTo>
                  <a:pt x="118396" y="365887"/>
                </a:lnTo>
                <a:lnTo>
                  <a:pt x="70990" y="365760"/>
                </a:lnTo>
                <a:close/>
              </a:path>
              <a:path w="465454" h="443229">
                <a:moveTo>
                  <a:pt x="72258" y="364490"/>
                </a:moveTo>
                <a:lnTo>
                  <a:pt x="70990" y="365760"/>
                </a:lnTo>
                <a:lnTo>
                  <a:pt x="118396" y="365760"/>
                </a:lnTo>
                <a:lnTo>
                  <a:pt x="119666" y="364617"/>
                </a:lnTo>
                <a:lnTo>
                  <a:pt x="72258" y="364490"/>
                </a:lnTo>
                <a:close/>
              </a:path>
              <a:path w="465454" h="443229">
                <a:moveTo>
                  <a:pt x="73525" y="363220"/>
                </a:moveTo>
                <a:lnTo>
                  <a:pt x="72258" y="364490"/>
                </a:lnTo>
                <a:lnTo>
                  <a:pt x="119666" y="364617"/>
                </a:lnTo>
                <a:lnTo>
                  <a:pt x="120821" y="363346"/>
                </a:lnTo>
                <a:lnTo>
                  <a:pt x="73525" y="363220"/>
                </a:lnTo>
                <a:close/>
              </a:path>
              <a:path w="465454" h="443229">
                <a:moveTo>
                  <a:pt x="123476" y="360680"/>
                </a:moveTo>
                <a:lnTo>
                  <a:pt x="76061" y="360807"/>
                </a:lnTo>
                <a:lnTo>
                  <a:pt x="74793" y="361950"/>
                </a:lnTo>
                <a:lnTo>
                  <a:pt x="73525" y="363220"/>
                </a:lnTo>
                <a:lnTo>
                  <a:pt x="120936" y="363220"/>
                </a:lnTo>
                <a:lnTo>
                  <a:pt x="122206" y="361950"/>
                </a:lnTo>
                <a:lnTo>
                  <a:pt x="123476" y="360680"/>
                </a:lnTo>
                <a:close/>
              </a:path>
              <a:path w="465454" h="443229">
                <a:moveTo>
                  <a:pt x="77328" y="359410"/>
                </a:moveTo>
                <a:lnTo>
                  <a:pt x="76061" y="360807"/>
                </a:lnTo>
                <a:lnTo>
                  <a:pt x="123476" y="360680"/>
                </a:lnTo>
                <a:lnTo>
                  <a:pt x="124746" y="359537"/>
                </a:lnTo>
                <a:lnTo>
                  <a:pt x="77328" y="359410"/>
                </a:lnTo>
                <a:close/>
              </a:path>
              <a:path w="465454" h="443229">
                <a:moveTo>
                  <a:pt x="78596" y="358140"/>
                </a:moveTo>
                <a:lnTo>
                  <a:pt x="77328" y="359410"/>
                </a:lnTo>
                <a:lnTo>
                  <a:pt x="124746" y="359537"/>
                </a:lnTo>
                <a:lnTo>
                  <a:pt x="126016" y="358267"/>
                </a:lnTo>
                <a:lnTo>
                  <a:pt x="78596" y="358140"/>
                </a:lnTo>
                <a:close/>
              </a:path>
              <a:path w="465454" h="443229">
                <a:moveTo>
                  <a:pt x="79864" y="356870"/>
                </a:moveTo>
                <a:lnTo>
                  <a:pt x="78596" y="358140"/>
                </a:lnTo>
                <a:lnTo>
                  <a:pt x="126016" y="358267"/>
                </a:lnTo>
                <a:lnTo>
                  <a:pt x="127171" y="356996"/>
                </a:lnTo>
                <a:lnTo>
                  <a:pt x="79864" y="356870"/>
                </a:lnTo>
                <a:close/>
              </a:path>
              <a:path w="465454" h="443229">
                <a:moveTo>
                  <a:pt x="81131" y="355600"/>
                </a:moveTo>
                <a:lnTo>
                  <a:pt x="79864" y="356870"/>
                </a:lnTo>
                <a:lnTo>
                  <a:pt x="127286" y="356870"/>
                </a:lnTo>
                <a:lnTo>
                  <a:pt x="128556" y="355727"/>
                </a:lnTo>
                <a:lnTo>
                  <a:pt x="81131" y="355600"/>
                </a:lnTo>
                <a:close/>
              </a:path>
              <a:path w="465454" h="443229">
                <a:moveTo>
                  <a:pt x="129826" y="354330"/>
                </a:moveTo>
                <a:lnTo>
                  <a:pt x="82399" y="354457"/>
                </a:lnTo>
                <a:lnTo>
                  <a:pt x="81131" y="355600"/>
                </a:lnTo>
                <a:lnTo>
                  <a:pt x="128556" y="355600"/>
                </a:lnTo>
                <a:lnTo>
                  <a:pt x="129826" y="354330"/>
                </a:lnTo>
                <a:close/>
              </a:path>
              <a:path w="465454" h="443229">
                <a:moveTo>
                  <a:pt x="107382" y="353123"/>
                </a:moveTo>
                <a:lnTo>
                  <a:pt x="83667" y="353187"/>
                </a:lnTo>
                <a:lnTo>
                  <a:pt x="82399" y="354457"/>
                </a:lnTo>
                <a:lnTo>
                  <a:pt x="129826" y="354330"/>
                </a:lnTo>
                <a:lnTo>
                  <a:pt x="130970" y="353186"/>
                </a:lnTo>
                <a:lnTo>
                  <a:pt x="107382" y="353123"/>
                </a:lnTo>
                <a:close/>
              </a:path>
              <a:path w="465454" h="443229">
                <a:moveTo>
                  <a:pt x="131223" y="353060"/>
                </a:moveTo>
                <a:lnTo>
                  <a:pt x="131096" y="353187"/>
                </a:lnTo>
                <a:lnTo>
                  <a:pt x="131223" y="353060"/>
                </a:lnTo>
                <a:close/>
              </a:path>
              <a:path w="465454" h="443229">
                <a:moveTo>
                  <a:pt x="84935" y="351790"/>
                </a:moveTo>
                <a:lnTo>
                  <a:pt x="83667" y="353060"/>
                </a:lnTo>
                <a:lnTo>
                  <a:pt x="107382" y="353123"/>
                </a:lnTo>
                <a:lnTo>
                  <a:pt x="131096" y="353060"/>
                </a:lnTo>
                <a:lnTo>
                  <a:pt x="132366" y="351917"/>
                </a:lnTo>
                <a:lnTo>
                  <a:pt x="84935" y="351790"/>
                </a:lnTo>
                <a:close/>
              </a:path>
              <a:path w="465454" h="443229">
                <a:moveTo>
                  <a:pt x="136176" y="347980"/>
                </a:moveTo>
                <a:lnTo>
                  <a:pt x="88738" y="348107"/>
                </a:lnTo>
                <a:lnTo>
                  <a:pt x="87470" y="349250"/>
                </a:lnTo>
                <a:lnTo>
                  <a:pt x="84935" y="351790"/>
                </a:lnTo>
                <a:lnTo>
                  <a:pt x="132366" y="351917"/>
                </a:lnTo>
                <a:lnTo>
                  <a:pt x="133636" y="350520"/>
                </a:lnTo>
                <a:lnTo>
                  <a:pt x="136176" y="347980"/>
                </a:lnTo>
                <a:close/>
              </a:path>
              <a:path w="465454" h="443229">
                <a:moveTo>
                  <a:pt x="90005" y="346710"/>
                </a:moveTo>
                <a:lnTo>
                  <a:pt x="88738" y="348107"/>
                </a:lnTo>
                <a:lnTo>
                  <a:pt x="136176" y="347980"/>
                </a:lnTo>
                <a:lnTo>
                  <a:pt x="137446" y="346837"/>
                </a:lnTo>
                <a:lnTo>
                  <a:pt x="90005" y="346710"/>
                </a:lnTo>
                <a:close/>
              </a:path>
              <a:path w="465454" h="443229">
                <a:moveTo>
                  <a:pt x="138716" y="345567"/>
                </a:moveTo>
                <a:lnTo>
                  <a:pt x="91273" y="345567"/>
                </a:lnTo>
                <a:lnTo>
                  <a:pt x="90005" y="346710"/>
                </a:lnTo>
                <a:lnTo>
                  <a:pt x="137446" y="346837"/>
                </a:lnTo>
                <a:lnTo>
                  <a:pt x="138716" y="345567"/>
                </a:lnTo>
                <a:close/>
              </a:path>
              <a:path w="465454" h="443229">
                <a:moveTo>
                  <a:pt x="139986" y="344170"/>
                </a:moveTo>
                <a:lnTo>
                  <a:pt x="92541" y="344297"/>
                </a:lnTo>
                <a:lnTo>
                  <a:pt x="91273" y="345440"/>
                </a:lnTo>
                <a:lnTo>
                  <a:pt x="138716" y="345567"/>
                </a:lnTo>
                <a:lnTo>
                  <a:pt x="139986" y="344170"/>
                </a:lnTo>
                <a:close/>
              </a:path>
              <a:path w="465454" h="443229">
                <a:moveTo>
                  <a:pt x="92656" y="344170"/>
                </a:moveTo>
                <a:lnTo>
                  <a:pt x="92414" y="344297"/>
                </a:lnTo>
                <a:lnTo>
                  <a:pt x="92656" y="344170"/>
                </a:lnTo>
                <a:close/>
              </a:path>
              <a:path w="465454" h="443229">
                <a:moveTo>
                  <a:pt x="142526" y="341630"/>
                </a:moveTo>
                <a:lnTo>
                  <a:pt x="95076" y="341757"/>
                </a:lnTo>
                <a:lnTo>
                  <a:pt x="93808" y="342900"/>
                </a:lnTo>
                <a:lnTo>
                  <a:pt x="92656" y="344170"/>
                </a:lnTo>
                <a:lnTo>
                  <a:pt x="139986" y="344170"/>
                </a:lnTo>
                <a:lnTo>
                  <a:pt x="142526" y="341630"/>
                </a:lnTo>
                <a:close/>
              </a:path>
              <a:path w="465454" h="443229">
                <a:moveTo>
                  <a:pt x="96344" y="340360"/>
                </a:moveTo>
                <a:lnTo>
                  <a:pt x="95076" y="341630"/>
                </a:lnTo>
                <a:lnTo>
                  <a:pt x="142526" y="341630"/>
                </a:lnTo>
                <a:lnTo>
                  <a:pt x="143796" y="340487"/>
                </a:lnTo>
                <a:lnTo>
                  <a:pt x="96344" y="340360"/>
                </a:lnTo>
                <a:close/>
              </a:path>
              <a:path w="465454" h="443229">
                <a:moveTo>
                  <a:pt x="97611" y="339090"/>
                </a:moveTo>
                <a:lnTo>
                  <a:pt x="96344" y="340360"/>
                </a:lnTo>
                <a:lnTo>
                  <a:pt x="143796" y="340487"/>
                </a:lnTo>
                <a:lnTo>
                  <a:pt x="145066" y="339217"/>
                </a:lnTo>
                <a:lnTo>
                  <a:pt x="97611" y="339090"/>
                </a:lnTo>
                <a:close/>
              </a:path>
              <a:path w="465454" h="443229">
                <a:moveTo>
                  <a:pt x="146336" y="337947"/>
                </a:moveTo>
                <a:lnTo>
                  <a:pt x="98752" y="337947"/>
                </a:lnTo>
                <a:lnTo>
                  <a:pt x="97611" y="339090"/>
                </a:lnTo>
                <a:lnTo>
                  <a:pt x="145066" y="339217"/>
                </a:lnTo>
                <a:lnTo>
                  <a:pt x="146336" y="337947"/>
                </a:lnTo>
                <a:close/>
              </a:path>
              <a:path w="465454" h="443229">
                <a:moveTo>
                  <a:pt x="98879" y="337820"/>
                </a:moveTo>
                <a:close/>
              </a:path>
              <a:path w="465454" h="443229">
                <a:moveTo>
                  <a:pt x="102682" y="334010"/>
                </a:moveTo>
                <a:lnTo>
                  <a:pt x="100147" y="336550"/>
                </a:lnTo>
                <a:lnTo>
                  <a:pt x="98994" y="337820"/>
                </a:lnTo>
                <a:lnTo>
                  <a:pt x="146336" y="337947"/>
                </a:lnTo>
                <a:lnTo>
                  <a:pt x="147606" y="336550"/>
                </a:lnTo>
                <a:lnTo>
                  <a:pt x="148876" y="335280"/>
                </a:lnTo>
                <a:lnTo>
                  <a:pt x="150146" y="334137"/>
                </a:lnTo>
                <a:lnTo>
                  <a:pt x="102682" y="334010"/>
                </a:lnTo>
                <a:close/>
              </a:path>
              <a:path w="465454" h="443229">
                <a:moveTo>
                  <a:pt x="103950" y="332740"/>
                </a:moveTo>
                <a:lnTo>
                  <a:pt x="102682" y="334010"/>
                </a:lnTo>
                <a:lnTo>
                  <a:pt x="150146" y="334137"/>
                </a:lnTo>
                <a:lnTo>
                  <a:pt x="151416" y="332867"/>
                </a:lnTo>
                <a:lnTo>
                  <a:pt x="103950" y="332740"/>
                </a:lnTo>
                <a:close/>
              </a:path>
              <a:path w="465454" h="443229">
                <a:moveTo>
                  <a:pt x="106485" y="330200"/>
                </a:moveTo>
                <a:lnTo>
                  <a:pt x="103950" y="332740"/>
                </a:lnTo>
                <a:lnTo>
                  <a:pt x="151416" y="332867"/>
                </a:lnTo>
                <a:lnTo>
                  <a:pt x="152686" y="331470"/>
                </a:lnTo>
                <a:lnTo>
                  <a:pt x="153830" y="330326"/>
                </a:lnTo>
                <a:lnTo>
                  <a:pt x="106485" y="330200"/>
                </a:lnTo>
                <a:close/>
              </a:path>
              <a:path w="465454" h="443229">
                <a:moveTo>
                  <a:pt x="155226" y="328930"/>
                </a:moveTo>
                <a:lnTo>
                  <a:pt x="107753" y="329057"/>
                </a:lnTo>
                <a:lnTo>
                  <a:pt x="106485" y="330200"/>
                </a:lnTo>
                <a:lnTo>
                  <a:pt x="153956" y="330200"/>
                </a:lnTo>
                <a:lnTo>
                  <a:pt x="153956" y="330327"/>
                </a:lnTo>
                <a:lnTo>
                  <a:pt x="155226" y="328930"/>
                </a:lnTo>
                <a:close/>
              </a:path>
              <a:path w="465454" h="443229">
                <a:moveTo>
                  <a:pt x="109021" y="327660"/>
                </a:moveTo>
                <a:lnTo>
                  <a:pt x="107753" y="329057"/>
                </a:lnTo>
                <a:lnTo>
                  <a:pt x="155226" y="328930"/>
                </a:lnTo>
                <a:lnTo>
                  <a:pt x="156496" y="327787"/>
                </a:lnTo>
                <a:lnTo>
                  <a:pt x="109021" y="327660"/>
                </a:lnTo>
                <a:close/>
              </a:path>
              <a:path w="465454" h="443229">
                <a:moveTo>
                  <a:pt x="110288" y="326390"/>
                </a:moveTo>
                <a:lnTo>
                  <a:pt x="109021" y="327660"/>
                </a:lnTo>
                <a:lnTo>
                  <a:pt x="156496" y="327660"/>
                </a:lnTo>
                <a:lnTo>
                  <a:pt x="157766" y="326517"/>
                </a:lnTo>
                <a:lnTo>
                  <a:pt x="110288" y="326390"/>
                </a:lnTo>
                <a:close/>
              </a:path>
              <a:path w="465454" h="443229">
                <a:moveTo>
                  <a:pt x="159036" y="325120"/>
                </a:moveTo>
                <a:lnTo>
                  <a:pt x="111556" y="325247"/>
                </a:lnTo>
                <a:lnTo>
                  <a:pt x="110288" y="326390"/>
                </a:lnTo>
                <a:lnTo>
                  <a:pt x="157766" y="326517"/>
                </a:lnTo>
                <a:lnTo>
                  <a:pt x="159036" y="325120"/>
                </a:lnTo>
                <a:close/>
              </a:path>
              <a:path w="465454" h="443229">
                <a:moveTo>
                  <a:pt x="161576" y="322707"/>
                </a:moveTo>
                <a:lnTo>
                  <a:pt x="114091" y="322707"/>
                </a:lnTo>
                <a:lnTo>
                  <a:pt x="112824" y="323850"/>
                </a:lnTo>
                <a:lnTo>
                  <a:pt x="111556" y="325247"/>
                </a:lnTo>
                <a:lnTo>
                  <a:pt x="159036" y="325120"/>
                </a:lnTo>
                <a:lnTo>
                  <a:pt x="160306" y="323850"/>
                </a:lnTo>
                <a:lnTo>
                  <a:pt x="161576" y="322707"/>
                </a:lnTo>
                <a:close/>
              </a:path>
              <a:path w="465454" h="443229">
                <a:moveTo>
                  <a:pt x="116627" y="320040"/>
                </a:moveTo>
                <a:lnTo>
                  <a:pt x="115359" y="321310"/>
                </a:lnTo>
                <a:lnTo>
                  <a:pt x="114091" y="322707"/>
                </a:lnTo>
                <a:lnTo>
                  <a:pt x="161576" y="322580"/>
                </a:lnTo>
                <a:lnTo>
                  <a:pt x="162846" y="321310"/>
                </a:lnTo>
                <a:lnTo>
                  <a:pt x="164116" y="320167"/>
                </a:lnTo>
                <a:lnTo>
                  <a:pt x="116627" y="320040"/>
                </a:lnTo>
                <a:close/>
              </a:path>
              <a:path w="465454" h="443229">
                <a:moveTo>
                  <a:pt x="117894" y="318770"/>
                </a:moveTo>
                <a:lnTo>
                  <a:pt x="116627" y="320040"/>
                </a:lnTo>
                <a:lnTo>
                  <a:pt x="164116" y="320040"/>
                </a:lnTo>
                <a:lnTo>
                  <a:pt x="165260" y="318896"/>
                </a:lnTo>
                <a:lnTo>
                  <a:pt x="117894" y="318770"/>
                </a:lnTo>
                <a:close/>
              </a:path>
              <a:path w="465454" h="443229">
                <a:moveTo>
                  <a:pt x="167926" y="316230"/>
                </a:moveTo>
                <a:lnTo>
                  <a:pt x="120430" y="316357"/>
                </a:lnTo>
                <a:lnTo>
                  <a:pt x="119162" y="317500"/>
                </a:lnTo>
                <a:lnTo>
                  <a:pt x="117894" y="318770"/>
                </a:lnTo>
                <a:lnTo>
                  <a:pt x="165386" y="318770"/>
                </a:lnTo>
                <a:lnTo>
                  <a:pt x="166656" y="317500"/>
                </a:lnTo>
                <a:lnTo>
                  <a:pt x="167926" y="316230"/>
                </a:lnTo>
                <a:close/>
              </a:path>
              <a:path w="465454" h="443229">
                <a:moveTo>
                  <a:pt x="169196" y="315087"/>
                </a:moveTo>
                <a:lnTo>
                  <a:pt x="121697" y="315087"/>
                </a:lnTo>
                <a:lnTo>
                  <a:pt x="120430" y="316357"/>
                </a:lnTo>
                <a:lnTo>
                  <a:pt x="167926" y="316230"/>
                </a:lnTo>
                <a:lnTo>
                  <a:pt x="169196" y="315087"/>
                </a:lnTo>
                <a:close/>
              </a:path>
              <a:path w="465454" h="443229">
                <a:moveTo>
                  <a:pt x="122965" y="313690"/>
                </a:moveTo>
                <a:lnTo>
                  <a:pt x="121697" y="314960"/>
                </a:lnTo>
                <a:lnTo>
                  <a:pt x="169196" y="315087"/>
                </a:lnTo>
                <a:lnTo>
                  <a:pt x="170466" y="313817"/>
                </a:lnTo>
                <a:lnTo>
                  <a:pt x="122965" y="313690"/>
                </a:lnTo>
                <a:close/>
              </a:path>
              <a:path w="465454" h="443229">
                <a:moveTo>
                  <a:pt x="173006" y="311277"/>
                </a:moveTo>
                <a:lnTo>
                  <a:pt x="125500" y="311277"/>
                </a:lnTo>
                <a:lnTo>
                  <a:pt x="124233" y="312420"/>
                </a:lnTo>
                <a:lnTo>
                  <a:pt x="122965" y="313690"/>
                </a:lnTo>
                <a:lnTo>
                  <a:pt x="170466" y="313817"/>
                </a:lnTo>
                <a:lnTo>
                  <a:pt x="171736" y="312420"/>
                </a:lnTo>
                <a:lnTo>
                  <a:pt x="173006" y="311277"/>
                </a:lnTo>
                <a:close/>
              </a:path>
              <a:path w="465454" h="443229">
                <a:moveTo>
                  <a:pt x="134374" y="302260"/>
                </a:moveTo>
                <a:lnTo>
                  <a:pt x="130571" y="306070"/>
                </a:lnTo>
                <a:lnTo>
                  <a:pt x="129304" y="307467"/>
                </a:lnTo>
                <a:lnTo>
                  <a:pt x="125500" y="311277"/>
                </a:lnTo>
                <a:lnTo>
                  <a:pt x="173006" y="311150"/>
                </a:lnTo>
                <a:lnTo>
                  <a:pt x="174276" y="310007"/>
                </a:lnTo>
                <a:lnTo>
                  <a:pt x="176816" y="307467"/>
                </a:lnTo>
                <a:lnTo>
                  <a:pt x="178086" y="306070"/>
                </a:lnTo>
                <a:lnTo>
                  <a:pt x="179356" y="304800"/>
                </a:lnTo>
                <a:lnTo>
                  <a:pt x="181896" y="302387"/>
                </a:lnTo>
                <a:lnTo>
                  <a:pt x="134374" y="302260"/>
                </a:lnTo>
                <a:close/>
              </a:path>
              <a:path w="465454" h="443229">
                <a:moveTo>
                  <a:pt x="135642" y="300990"/>
                </a:moveTo>
                <a:lnTo>
                  <a:pt x="134374" y="302260"/>
                </a:lnTo>
                <a:lnTo>
                  <a:pt x="181896" y="302260"/>
                </a:lnTo>
                <a:lnTo>
                  <a:pt x="183040" y="301116"/>
                </a:lnTo>
                <a:lnTo>
                  <a:pt x="135642" y="300990"/>
                </a:lnTo>
                <a:close/>
              </a:path>
              <a:path w="465454" h="443229">
                <a:moveTo>
                  <a:pt x="184436" y="299720"/>
                </a:moveTo>
                <a:lnTo>
                  <a:pt x="136910" y="299847"/>
                </a:lnTo>
                <a:lnTo>
                  <a:pt x="135642" y="300990"/>
                </a:lnTo>
                <a:lnTo>
                  <a:pt x="183166" y="300990"/>
                </a:lnTo>
                <a:lnTo>
                  <a:pt x="184436" y="299720"/>
                </a:lnTo>
                <a:close/>
              </a:path>
              <a:path w="465454" h="443229">
                <a:moveTo>
                  <a:pt x="137036" y="299720"/>
                </a:moveTo>
                <a:lnTo>
                  <a:pt x="136783" y="299847"/>
                </a:lnTo>
                <a:lnTo>
                  <a:pt x="137036" y="299720"/>
                </a:lnTo>
                <a:close/>
              </a:path>
              <a:path w="465454" h="443229">
                <a:moveTo>
                  <a:pt x="185706" y="298450"/>
                </a:moveTo>
                <a:lnTo>
                  <a:pt x="138177" y="298577"/>
                </a:lnTo>
                <a:lnTo>
                  <a:pt x="137036" y="299720"/>
                </a:lnTo>
                <a:lnTo>
                  <a:pt x="184436" y="299720"/>
                </a:lnTo>
                <a:lnTo>
                  <a:pt x="185706" y="298450"/>
                </a:lnTo>
                <a:close/>
              </a:path>
              <a:path w="465454" h="443229">
                <a:moveTo>
                  <a:pt x="164480" y="295973"/>
                </a:moveTo>
                <a:lnTo>
                  <a:pt x="140713" y="296037"/>
                </a:lnTo>
                <a:lnTo>
                  <a:pt x="138177" y="298450"/>
                </a:lnTo>
                <a:lnTo>
                  <a:pt x="185706" y="298450"/>
                </a:lnTo>
                <a:lnTo>
                  <a:pt x="188246" y="296037"/>
                </a:lnTo>
                <a:lnTo>
                  <a:pt x="164480" y="295973"/>
                </a:lnTo>
                <a:close/>
              </a:path>
              <a:path w="465454" h="443229">
                <a:moveTo>
                  <a:pt x="140713" y="295910"/>
                </a:moveTo>
                <a:lnTo>
                  <a:pt x="140586" y="296037"/>
                </a:lnTo>
                <a:lnTo>
                  <a:pt x="140713" y="295910"/>
                </a:lnTo>
                <a:close/>
              </a:path>
              <a:path w="465454" h="443229">
                <a:moveTo>
                  <a:pt x="189516" y="294767"/>
                </a:moveTo>
                <a:lnTo>
                  <a:pt x="141980" y="294767"/>
                </a:lnTo>
                <a:lnTo>
                  <a:pt x="140839" y="295910"/>
                </a:lnTo>
                <a:lnTo>
                  <a:pt x="164480" y="295973"/>
                </a:lnTo>
                <a:lnTo>
                  <a:pt x="188246" y="295910"/>
                </a:lnTo>
                <a:lnTo>
                  <a:pt x="189516" y="294767"/>
                </a:lnTo>
                <a:close/>
              </a:path>
              <a:path w="465454" h="443229">
                <a:moveTo>
                  <a:pt x="143248" y="293370"/>
                </a:moveTo>
                <a:lnTo>
                  <a:pt x="141980" y="294640"/>
                </a:lnTo>
                <a:lnTo>
                  <a:pt x="189516" y="294767"/>
                </a:lnTo>
                <a:lnTo>
                  <a:pt x="190786" y="293497"/>
                </a:lnTo>
                <a:lnTo>
                  <a:pt x="143248" y="293370"/>
                </a:lnTo>
                <a:close/>
              </a:path>
              <a:path w="465454" h="443229">
                <a:moveTo>
                  <a:pt x="193326" y="290830"/>
                </a:moveTo>
                <a:lnTo>
                  <a:pt x="145783" y="290957"/>
                </a:lnTo>
                <a:lnTo>
                  <a:pt x="143248" y="293370"/>
                </a:lnTo>
                <a:lnTo>
                  <a:pt x="190786" y="293497"/>
                </a:lnTo>
                <a:lnTo>
                  <a:pt x="193326" y="290830"/>
                </a:lnTo>
                <a:close/>
              </a:path>
              <a:path w="465454" h="443229">
                <a:moveTo>
                  <a:pt x="147051" y="289560"/>
                </a:moveTo>
                <a:lnTo>
                  <a:pt x="145783" y="290957"/>
                </a:lnTo>
                <a:lnTo>
                  <a:pt x="193326" y="290830"/>
                </a:lnTo>
                <a:lnTo>
                  <a:pt x="194596" y="289687"/>
                </a:lnTo>
                <a:lnTo>
                  <a:pt x="147051" y="289560"/>
                </a:lnTo>
                <a:close/>
              </a:path>
              <a:path w="465454" h="443229">
                <a:moveTo>
                  <a:pt x="195866" y="288290"/>
                </a:moveTo>
                <a:lnTo>
                  <a:pt x="148319" y="288417"/>
                </a:lnTo>
                <a:lnTo>
                  <a:pt x="147051" y="289560"/>
                </a:lnTo>
                <a:lnTo>
                  <a:pt x="194596" y="289687"/>
                </a:lnTo>
                <a:lnTo>
                  <a:pt x="195866" y="288290"/>
                </a:lnTo>
                <a:close/>
              </a:path>
              <a:path w="465454" h="443229">
                <a:moveTo>
                  <a:pt x="198406" y="285877"/>
                </a:moveTo>
                <a:lnTo>
                  <a:pt x="150854" y="285877"/>
                </a:lnTo>
                <a:lnTo>
                  <a:pt x="148319" y="288417"/>
                </a:lnTo>
                <a:lnTo>
                  <a:pt x="195866" y="288290"/>
                </a:lnTo>
                <a:lnTo>
                  <a:pt x="198406" y="285877"/>
                </a:lnTo>
                <a:close/>
              </a:path>
              <a:path w="465454" h="443229">
                <a:moveTo>
                  <a:pt x="204756" y="279527"/>
                </a:moveTo>
                <a:lnTo>
                  <a:pt x="157193" y="279527"/>
                </a:lnTo>
                <a:lnTo>
                  <a:pt x="152122" y="284607"/>
                </a:lnTo>
                <a:lnTo>
                  <a:pt x="150854" y="285750"/>
                </a:lnTo>
                <a:lnTo>
                  <a:pt x="198406" y="285877"/>
                </a:lnTo>
                <a:lnTo>
                  <a:pt x="204756" y="279527"/>
                </a:lnTo>
                <a:close/>
              </a:path>
              <a:path w="465454" h="443229">
                <a:moveTo>
                  <a:pt x="101886" y="382270"/>
                </a:moveTo>
                <a:lnTo>
                  <a:pt x="54510" y="382270"/>
                </a:lnTo>
                <a:lnTo>
                  <a:pt x="2535" y="434340"/>
                </a:lnTo>
                <a:lnTo>
                  <a:pt x="49816" y="434340"/>
                </a:lnTo>
                <a:lnTo>
                  <a:pt x="101886" y="382270"/>
                </a:lnTo>
                <a:close/>
              </a:path>
              <a:path w="465454" h="443229">
                <a:moveTo>
                  <a:pt x="49816" y="434340"/>
                </a:moveTo>
                <a:lnTo>
                  <a:pt x="2535" y="434340"/>
                </a:lnTo>
                <a:lnTo>
                  <a:pt x="0" y="436880"/>
                </a:lnTo>
                <a:lnTo>
                  <a:pt x="2826" y="436880"/>
                </a:lnTo>
                <a:lnTo>
                  <a:pt x="2826" y="438150"/>
                </a:lnTo>
                <a:lnTo>
                  <a:pt x="14256" y="438150"/>
                </a:lnTo>
                <a:lnTo>
                  <a:pt x="14256" y="439420"/>
                </a:lnTo>
                <a:lnTo>
                  <a:pt x="23146" y="439420"/>
                </a:lnTo>
                <a:lnTo>
                  <a:pt x="23146" y="440690"/>
                </a:lnTo>
                <a:lnTo>
                  <a:pt x="30766" y="440690"/>
                </a:lnTo>
                <a:lnTo>
                  <a:pt x="30766" y="441960"/>
                </a:lnTo>
                <a:lnTo>
                  <a:pt x="38386" y="441960"/>
                </a:lnTo>
                <a:lnTo>
                  <a:pt x="38386" y="443230"/>
                </a:lnTo>
                <a:lnTo>
                  <a:pt x="40926" y="443230"/>
                </a:lnTo>
                <a:lnTo>
                  <a:pt x="49816" y="43434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bk object 1164"/>
          <p:cNvSpPr/>
          <p:nvPr/>
        </p:nvSpPr>
        <p:spPr>
          <a:xfrm>
            <a:off x="3934459" y="6343650"/>
            <a:ext cx="475615" cy="454659"/>
          </a:xfrm>
          <a:custGeom>
            <a:avLst/>
            <a:gdLst/>
            <a:ahLst/>
            <a:cxnLst/>
            <a:rect l="l" t="t" r="r" b="b"/>
            <a:pathLst>
              <a:path w="475614" h="454659">
                <a:moveTo>
                  <a:pt x="387696" y="105409"/>
                </a:moveTo>
                <a:lnTo>
                  <a:pt x="339089" y="105409"/>
                </a:lnTo>
                <a:lnTo>
                  <a:pt x="210819" y="233679"/>
                </a:lnTo>
                <a:lnTo>
                  <a:pt x="259660" y="233679"/>
                </a:lnTo>
                <a:lnTo>
                  <a:pt x="387696" y="105409"/>
                </a:lnTo>
                <a:close/>
              </a:path>
              <a:path w="475614" h="454659">
                <a:moveTo>
                  <a:pt x="395303" y="97790"/>
                </a:moveTo>
                <a:lnTo>
                  <a:pt x="346709" y="97790"/>
                </a:lnTo>
                <a:lnTo>
                  <a:pt x="340359" y="104140"/>
                </a:lnTo>
                <a:lnTo>
                  <a:pt x="388964" y="104140"/>
                </a:lnTo>
                <a:lnTo>
                  <a:pt x="395303" y="97790"/>
                </a:lnTo>
                <a:close/>
              </a:path>
              <a:path w="475614" h="454659">
                <a:moveTo>
                  <a:pt x="400373" y="92709"/>
                </a:moveTo>
                <a:lnTo>
                  <a:pt x="351789" y="92709"/>
                </a:lnTo>
                <a:lnTo>
                  <a:pt x="347979" y="96520"/>
                </a:lnTo>
                <a:lnTo>
                  <a:pt x="396570" y="96520"/>
                </a:lnTo>
                <a:lnTo>
                  <a:pt x="400373" y="92709"/>
                </a:lnTo>
                <a:close/>
              </a:path>
              <a:path w="475614" h="454659">
                <a:moveTo>
                  <a:pt x="406712" y="86359"/>
                </a:moveTo>
                <a:lnTo>
                  <a:pt x="358139" y="86359"/>
                </a:lnTo>
                <a:lnTo>
                  <a:pt x="353059" y="91440"/>
                </a:lnTo>
                <a:lnTo>
                  <a:pt x="401641" y="91440"/>
                </a:lnTo>
                <a:lnTo>
                  <a:pt x="406712" y="86359"/>
                </a:lnTo>
                <a:close/>
              </a:path>
              <a:path w="475614" h="454659">
                <a:moveTo>
                  <a:pt x="413050" y="80009"/>
                </a:moveTo>
                <a:lnTo>
                  <a:pt x="364489" y="80009"/>
                </a:lnTo>
                <a:lnTo>
                  <a:pt x="359409" y="85090"/>
                </a:lnTo>
                <a:lnTo>
                  <a:pt x="407979" y="85090"/>
                </a:lnTo>
                <a:lnTo>
                  <a:pt x="413050" y="80009"/>
                </a:lnTo>
                <a:close/>
              </a:path>
              <a:path w="475614" h="454659">
                <a:moveTo>
                  <a:pt x="419389" y="73660"/>
                </a:moveTo>
                <a:lnTo>
                  <a:pt x="370839" y="73660"/>
                </a:lnTo>
                <a:lnTo>
                  <a:pt x="365759" y="78740"/>
                </a:lnTo>
                <a:lnTo>
                  <a:pt x="414318" y="78740"/>
                </a:lnTo>
                <a:lnTo>
                  <a:pt x="419389" y="73660"/>
                </a:lnTo>
                <a:close/>
              </a:path>
              <a:path w="475614" h="454659">
                <a:moveTo>
                  <a:pt x="425727" y="67310"/>
                </a:moveTo>
                <a:lnTo>
                  <a:pt x="377189" y="67310"/>
                </a:lnTo>
                <a:lnTo>
                  <a:pt x="372109" y="72390"/>
                </a:lnTo>
                <a:lnTo>
                  <a:pt x="420656" y="72390"/>
                </a:lnTo>
                <a:lnTo>
                  <a:pt x="425727" y="67310"/>
                </a:lnTo>
                <a:close/>
              </a:path>
              <a:path w="475614" h="454659">
                <a:moveTo>
                  <a:pt x="432066" y="60959"/>
                </a:moveTo>
                <a:lnTo>
                  <a:pt x="383539" y="60959"/>
                </a:lnTo>
                <a:lnTo>
                  <a:pt x="378459" y="66040"/>
                </a:lnTo>
                <a:lnTo>
                  <a:pt x="426995" y="66040"/>
                </a:lnTo>
                <a:lnTo>
                  <a:pt x="432066" y="60959"/>
                </a:lnTo>
                <a:close/>
              </a:path>
              <a:path w="475614" h="454659">
                <a:moveTo>
                  <a:pt x="438404" y="54609"/>
                </a:moveTo>
                <a:lnTo>
                  <a:pt x="389889" y="54609"/>
                </a:lnTo>
                <a:lnTo>
                  <a:pt x="384809" y="59690"/>
                </a:lnTo>
                <a:lnTo>
                  <a:pt x="433333" y="59690"/>
                </a:lnTo>
                <a:lnTo>
                  <a:pt x="438404" y="54609"/>
                </a:lnTo>
                <a:close/>
              </a:path>
              <a:path w="475614" h="454659">
                <a:moveTo>
                  <a:pt x="444742" y="48259"/>
                </a:moveTo>
                <a:lnTo>
                  <a:pt x="396239" y="48259"/>
                </a:lnTo>
                <a:lnTo>
                  <a:pt x="391159" y="53340"/>
                </a:lnTo>
                <a:lnTo>
                  <a:pt x="439672" y="53340"/>
                </a:lnTo>
                <a:lnTo>
                  <a:pt x="444742" y="48259"/>
                </a:lnTo>
                <a:close/>
              </a:path>
              <a:path w="475614" h="454659">
                <a:moveTo>
                  <a:pt x="451081" y="41909"/>
                </a:moveTo>
                <a:lnTo>
                  <a:pt x="402589" y="41909"/>
                </a:lnTo>
                <a:lnTo>
                  <a:pt x="397509" y="46990"/>
                </a:lnTo>
                <a:lnTo>
                  <a:pt x="446010" y="46990"/>
                </a:lnTo>
                <a:lnTo>
                  <a:pt x="451081" y="41909"/>
                </a:lnTo>
                <a:close/>
              </a:path>
              <a:path w="475614" h="454659">
                <a:moveTo>
                  <a:pt x="457419" y="35559"/>
                </a:moveTo>
                <a:lnTo>
                  <a:pt x="408939" y="35559"/>
                </a:lnTo>
                <a:lnTo>
                  <a:pt x="403859" y="40640"/>
                </a:lnTo>
                <a:lnTo>
                  <a:pt x="452349" y="40640"/>
                </a:lnTo>
                <a:lnTo>
                  <a:pt x="457419" y="35559"/>
                </a:lnTo>
                <a:close/>
              </a:path>
              <a:path w="475614" h="454659">
                <a:moveTo>
                  <a:pt x="463758" y="29209"/>
                </a:moveTo>
                <a:lnTo>
                  <a:pt x="415289" y="29209"/>
                </a:lnTo>
                <a:lnTo>
                  <a:pt x="410209" y="34290"/>
                </a:lnTo>
                <a:lnTo>
                  <a:pt x="458687" y="34290"/>
                </a:lnTo>
                <a:lnTo>
                  <a:pt x="463758" y="29209"/>
                </a:lnTo>
                <a:close/>
              </a:path>
              <a:path w="475614" h="454659">
                <a:moveTo>
                  <a:pt x="470096" y="22860"/>
                </a:moveTo>
                <a:lnTo>
                  <a:pt x="421639" y="22860"/>
                </a:lnTo>
                <a:lnTo>
                  <a:pt x="416559" y="27940"/>
                </a:lnTo>
                <a:lnTo>
                  <a:pt x="465025" y="27940"/>
                </a:lnTo>
                <a:lnTo>
                  <a:pt x="470096" y="22860"/>
                </a:lnTo>
                <a:close/>
              </a:path>
              <a:path w="475614" h="454659">
                <a:moveTo>
                  <a:pt x="473710" y="16510"/>
                </a:moveTo>
                <a:lnTo>
                  <a:pt x="427989" y="16510"/>
                </a:lnTo>
                <a:lnTo>
                  <a:pt x="422909" y="21590"/>
                </a:lnTo>
                <a:lnTo>
                  <a:pt x="471364" y="21590"/>
                </a:lnTo>
                <a:lnTo>
                  <a:pt x="475167" y="17780"/>
                </a:lnTo>
                <a:lnTo>
                  <a:pt x="473710" y="17780"/>
                </a:lnTo>
                <a:lnTo>
                  <a:pt x="473710" y="16510"/>
                </a:lnTo>
                <a:close/>
              </a:path>
              <a:path w="475614" h="454659">
                <a:moveTo>
                  <a:pt x="471169" y="15240"/>
                </a:moveTo>
                <a:lnTo>
                  <a:pt x="468629" y="15240"/>
                </a:lnTo>
                <a:lnTo>
                  <a:pt x="468629" y="16510"/>
                </a:lnTo>
                <a:lnTo>
                  <a:pt x="471169" y="16510"/>
                </a:lnTo>
                <a:lnTo>
                  <a:pt x="471169" y="15240"/>
                </a:lnTo>
                <a:close/>
              </a:path>
              <a:path w="475614" h="454659">
                <a:moveTo>
                  <a:pt x="462279" y="10159"/>
                </a:moveTo>
                <a:lnTo>
                  <a:pt x="434339" y="10159"/>
                </a:lnTo>
                <a:lnTo>
                  <a:pt x="429259" y="15240"/>
                </a:lnTo>
                <a:lnTo>
                  <a:pt x="467360" y="15240"/>
                </a:lnTo>
                <a:lnTo>
                  <a:pt x="467360" y="12700"/>
                </a:lnTo>
                <a:lnTo>
                  <a:pt x="464819" y="12700"/>
                </a:lnTo>
                <a:lnTo>
                  <a:pt x="464819" y="11429"/>
                </a:lnTo>
                <a:lnTo>
                  <a:pt x="462279" y="11429"/>
                </a:lnTo>
                <a:lnTo>
                  <a:pt x="462279" y="10159"/>
                </a:lnTo>
                <a:close/>
              </a:path>
              <a:path w="475614" h="454659">
                <a:moveTo>
                  <a:pt x="461009" y="8890"/>
                </a:moveTo>
                <a:lnTo>
                  <a:pt x="458469" y="8890"/>
                </a:lnTo>
                <a:lnTo>
                  <a:pt x="458469" y="10159"/>
                </a:lnTo>
                <a:lnTo>
                  <a:pt x="461009" y="10159"/>
                </a:lnTo>
                <a:lnTo>
                  <a:pt x="461009" y="8890"/>
                </a:lnTo>
                <a:close/>
              </a:path>
              <a:path w="475614" h="454659">
                <a:moveTo>
                  <a:pt x="452119" y="3809"/>
                </a:moveTo>
                <a:lnTo>
                  <a:pt x="440689" y="3809"/>
                </a:lnTo>
                <a:lnTo>
                  <a:pt x="435609" y="8890"/>
                </a:lnTo>
                <a:lnTo>
                  <a:pt x="455929" y="8890"/>
                </a:lnTo>
                <a:lnTo>
                  <a:pt x="455929" y="6350"/>
                </a:lnTo>
                <a:lnTo>
                  <a:pt x="453389" y="6350"/>
                </a:lnTo>
                <a:lnTo>
                  <a:pt x="453389" y="5080"/>
                </a:lnTo>
                <a:lnTo>
                  <a:pt x="452119" y="5080"/>
                </a:lnTo>
                <a:lnTo>
                  <a:pt x="452119" y="3809"/>
                </a:lnTo>
                <a:close/>
              </a:path>
              <a:path w="475614" h="454659">
                <a:moveTo>
                  <a:pt x="449579" y="2540"/>
                </a:moveTo>
                <a:lnTo>
                  <a:pt x="447039" y="2540"/>
                </a:lnTo>
                <a:lnTo>
                  <a:pt x="447039" y="3809"/>
                </a:lnTo>
                <a:lnTo>
                  <a:pt x="449579" y="3809"/>
                </a:lnTo>
                <a:lnTo>
                  <a:pt x="449579" y="2540"/>
                </a:lnTo>
                <a:close/>
              </a:path>
              <a:path w="475614" h="454659">
                <a:moveTo>
                  <a:pt x="445770" y="0"/>
                </a:moveTo>
                <a:lnTo>
                  <a:pt x="444499" y="0"/>
                </a:lnTo>
                <a:lnTo>
                  <a:pt x="441959" y="2540"/>
                </a:lnTo>
                <a:lnTo>
                  <a:pt x="445770" y="2540"/>
                </a:lnTo>
                <a:lnTo>
                  <a:pt x="445770" y="0"/>
                </a:lnTo>
                <a:close/>
              </a:path>
              <a:path w="475614" h="454659">
                <a:moveTo>
                  <a:pt x="259660" y="233680"/>
                </a:moveTo>
                <a:lnTo>
                  <a:pt x="210819" y="233680"/>
                </a:lnTo>
                <a:lnTo>
                  <a:pt x="200660" y="243839"/>
                </a:lnTo>
                <a:lnTo>
                  <a:pt x="249519" y="243839"/>
                </a:lnTo>
                <a:lnTo>
                  <a:pt x="259660" y="233680"/>
                </a:lnTo>
                <a:close/>
              </a:path>
              <a:path w="475614" h="454659">
                <a:moveTo>
                  <a:pt x="249519" y="243840"/>
                </a:moveTo>
                <a:lnTo>
                  <a:pt x="200659" y="243840"/>
                </a:lnTo>
                <a:lnTo>
                  <a:pt x="185419" y="259080"/>
                </a:lnTo>
                <a:lnTo>
                  <a:pt x="234306" y="259080"/>
                </a:lnTo>
                <a:lnTo>
                  <a:pt x="249519" y="243840"/>
                </a:lnTo>
                <a:close/>
              </a:path>
              <a:path w="475614" h="454659">
                <a:moveTo>
                  <a:pt x="234306" y="259080"/>
                </a:moveTo>
                <a:lnTo>
                  <a:pt x="185419" y="259080"/>
                </a:lnTo>
                <a:lnTo>
                  <a:pt x="172719" y="271780"/>
                </a:lnTo>
                <a:lnTo>
                  <a:pt x="221630" y="271780"/>
                </a:lnTo>
                <a:lnTo>
                  <a:pt x="234306" y="259080"/>
                </a:lnTo>
                <a:close/>
              </a:path>
              <a:path w="475614" h="454659">
                <a:moveTo>
                  <a:pt x="221630" y="271780"/>
                </a:moveTo>
                <a:lnTo>
                  <a:pt x="172719" y="271780"/>
                </a:lnTo>
                <a:lnTo>
                  <a:pt x="147319" y="297180"/>
                </a:lnTo>
                <a:lnTo>
                  <a:pt x="196276" y="297180"/>
                </a:lnTo>
                <a:lnTo>
                  <a:pt x="221630" y="271780"/>
                </a:lnTo>
                <a:close/>
              </a:path>
              <a:path w="475614" h="454659">
                <a:moveTo>
                  <a:pt x="196276" y="297180"/>
                </a:moveTo>
                <a:lnTo>
                  <a:pt x="147319" y="297180"/>
                </a:lnTo>
                <a:lnTo>
                  <a:pt x="130810" y="313690"/>
                </a:lnTo>
                <a:lnTo>
                  <a:pt x="179796" y="313690"/>
                </a:lnTo>
                <a:lnTo>
                  <a:pt x="196276" y="297180"/>
                </a:lnTo>
                <a:close/>
              </a:path>
              <a:path w="475614" h="454659">
                <a:moveTo>
                  <a:pt x="179796" y="313690"/>
                </a:moveTo>
                <a:lnTo>
                  <a:pt x="130809" y="313690"/>
                </a:lnTo>
                <a:lnTo>
                  <a:pt x="124459" y="320040"/>
                </a:lnTo>
                <a:lnTo>
                  <a:pt x="173457" y="320040"/>
                </a:lnTo>
                <a:lnTo>
                  <a:pt x="179796" y="313690"/>
                </a:lnTo>
                <a:close/>
              </a:path>
              <a:path w="475614" h="454659">
                <a:moveTo>
                  <a:pt x="38100" y="454270"/>
                </a:moveTo>
                <a:lnTo>
                  <a:pt x="38100" y="454660"/>
                </a:lnTo>
                <a:lnTo>
                  <a:pt x="40350" y="454660"/>
                </a:lnTo>
                <a:lnTo>
                  <a:pt x="38100" y="454270"/>
                </a:lnTo>
                <a:close/>
              </a:path>
              <a:path w="475614" h="454659">
                <a:moveTo>
                  <a:pt x="41618" y="453390"/>
                </a:moveTo>
                <a:lnTo>
                  <a:pt x="38100" y="453390"/>
                </a:lnTo>
                <a:lnTo>
                  <a:pt x="40350" y="454660"/>
                </a:lnTo>
                <a:lnTo>
                  <a:pt x="41618" y="453390"/>
                </a:lnTo>
                <a:close/>
              </a:path>
              <a:path w="475614" h="454659">
                <a:moveTo>
                  <a:pt x="33019" y="452659"/>
                </a:moveTo>
                <a:lnTo>
                  <a:pt x="33019" y="453390"/>
                </a:lnTo>
                <a:lnTo>
                  <a:pt x="38100" y="454270"/>
                </a:lnTo>
                <a:lnTo>
                  <a:pt x="38100" y="453390"/>
                </a:lnTo>
                <a:lnTo>
                  <a:pt x="41618" y="453390"/>
                </a:lnTo>
                <a:lnTo>
                  <a:pt x="33019" y="452659"/>
                </a:lnTo>
                <a:close/>
              </a:path>
              <a:path w="475614" h="454659">
                <a:moveTo>
                  <a:pt x="42886" y="452120"/>
                </a:moveTo>
                <a:lnTo>
                  <a:pt x="33019" y="452120"/>
                </a:lnTo>
                <a:lnTo>
                  <a:pt x="41618" y="453390"/>
                </a:lnTo>
                <a:lnTo>
                  <a:pt x="42886" y="452120"/>
                </a:lnTo>
                <a:close/>
              </a:path>
              <a:path w="475614" h="454659">
                <a:moveTo>
                  <a:pt x="26669" y="450850"/>
                </a:moveTo>
                <a:lnTo>
                  <a:pt x="26669" y="452120"/>
                </a:lnTo>
                <a:lnTo>
                  <a:pt x="33019" y="452659"/>
                </a:lnTo>
                <a:lnTo>
                  <a:pt x="33019" y="452120"/>
                </a:lnTo>
                <a:lnTo>
                  <a:pt x="42886" y="452120"/>
                </a:lnTo>
                <a:lnTo>
                  <a:pt x="26669" y="450850"/>
                </a:lnTo>
                <a:close/>
              </a:path>
              <a:path w="475614" h="454659">
                <a:moveTo>
                  <a:pt x="1269" y="443230"/>
                </a:moveTo>
                <a:lnTo>
                  <a:pt x="31" y="444468"/>
                </a:lnTo>
                <a:lnTo>
                  <a:pt x="0" y="445770"/>
                </a:lnTo>
                <a:lnTo>
                  <a:pt x="2539" y="445770"/>
                </a:lnTo>
                <a:lnTo>
                  <a:pt x="2539" y="447040"/>
                </a:lnTo>
                <a:lnTo>
                  <a:pt x="10160" y="447040"/>
                </a:lnTo>
                <a:lnTo>
                  <a:pt x="10160" y="448310"/>
                </a:lnTo>
                <a:lnTo>
                  <a:pt x="16510" y="448310"/>
                </a:lnTo>
                <a:lnTo>
                  <a:pt x="16510" y="449580"/>
                </a:lnTo>
                <a:lnTo>
                  <a:pt x="21589" y="449580"/>
                </a:lnTo>
                <a:lnTo>
                  <a:pt x="21589" y="450850"/>
                </a:lnTo>
                <a:lnTo>
                  <a:pt x="42886" y="450850"/>
                </a:lnTo>
                <a:lnTo>
                  <a:pt x="49256" y="444468"/>
                </a:lnTo>
                <a:lnTo>
                  <a:pt x="1269" y="443230"/>
                </a:lnTo>
                <a:close/>
              </a:path>
              <a:path w="475614" h="454659">
                <a:moveTo>
                  <a:pt x="17779" y="426720"/>
                </a:moveTo>
                <a:lnTo>
                  <a:pt x="1269" y="443230"/>
                </a:lnTo>
                <a:lnTo>
                  <a:pt x="50492" y="443230"/>
                </a:lnTo>
                <a:lnTo>
                  <a:pt x="49256" y="444468"/>
                </a:lnTo>
                <a:lnTo>
                  <a:pt x="50492" y="444500"/>
                </a:lnTo>
                <a:lnTo>
                  <a:pt x="51760" y="441960"/>
                </a:lnTo>
                <a:lnTo>
                  <a:pt x="65704" y="427990"/>
                </a:lnTo>
                <a:lnTo>
                  <a:pt x="66972" y="427990"/>
                </a:lnTo>
                <a:lnTo>
                  <a:pt x="17779" y="426720"/>
                </a:lnTo>
                <a:close/>
              </a:path>
              <a:path w="475614" h="454659">
                <a:moveTo>
                  <a:pt x="22859" y="421640"/>
                </a:moveTo>
                <a:lnTo>
                  <a:pt x="17779" y="426720"/>
                </a:lnTo>
                <a:lnTo>
                  <a:pt x="66972" y="426720"/>
                </a:lnTo>
                <a:lnTo>
                  <a:pt x="70807" y="422878"/>
                </a:lnTo>
                <a:lnTo>
                  <a:pt x="22859" y="421640"/>
                </a:lnTo>
                <a:close/>
              </a:path>
              <a:path w="475614" h="454659">
                <a:moveTo>
                  <a:pt x="24129" y="420370"/>
                </a:moveTo>
                <a:lnTo>
                  <a:pt x="22859" y="421640"/>
                </a:lnTo>
                <a:lnTo>
                  <a:pt x="72043" y="421640"/>
                </a:lnTo>
                <a:lnTo>
                  <a:pt x="70807" y="422878"/>
                </a:lnTo>
                <a:lnTo>
                  <a:pt x="72043" y="422910"/>
                </a:lnTo>
                <a:lnTo>
                  <a:pt x="73310" y="421640"/>
                </a:lnTo>
                <a:lnTo>
                  <a:pt x="24129" y="420370"/>
                </a:lnTo>
                <a:close/>
              </a:path>
              <a:path w="475614" h="454659">
                <a:moveTo>
                  <a:pt x="25400" y="419100"/>
                </a:moveTo>
                <a:lnTo>
                  <a:pt x="24129" y="420370"/>
                </a:lnTo>
                <a:lnTo>
                  <a:pt x="73310" y="421640"/>
                </a:lnTo>
                <a:lnTo>
                  <a:pt x="74578" y="420370"/>
                </a:lnTo>
                <a:lnTo>
                  <a:pt x="25400" y="419100"/>
                </a:lnTo>
                <a:close/>
              </a:path>
              <a:path w="475614" h="454659">
                <a:moveTo>
                  <a:pt x="39369" y="405130"/>
                </a:moveTo>
                <a:lnTo>
                  <a:pt x="25400" y="419100"/>
                </a:lnTo>
                <a:lnTo>
                  <a:pt x="74578" y="419100"/>
                </a:lnTo>
                <a:lnTo>
                  <a:pt x="87255" y="406400"/>
                </a:lnTo>
                <a:lnTo>
                  <a:pt x="88522" y="406400"/>
                </a:lnTo>
                <a:lnTo>
                  <a:pt x="39369" y="405130"/>
                </a:lnTo>
                <a:close/>
              </a:path>
              <a:path w="475614" h="454659">
                <a:moveTo>
                  <a:pt x="49529" y="394970"/>
                </a:moveTo>
                <a:lnTo>
                  <a:pt x="39369" y="405130"/>
                </a:lnTo>
                <a:lnTo>
                  <a:pt x="88522" y="405130"/>
                </a:lnTo>
                <a:lnTo>
                  <a:pt x="97396" y="396240"/>
                </a:lnTo>
                <a:lnTo>
                  <a:pt x="98664" y="396240"/>
                </a:lnTo>
                <a:lnTo>
                  <a:pt x="49529" y="394970"/>
                </a:lnTo>
                <a:close/>
              </a:path>
              <a:path w="475614" h="454659">
                <a:moveTo>
                  <a:pt x="50800" y="393700"/>
                </a:moveTo>
                <a:lnTo>
                  <a:pt x="49529" y="394970"/>
                </a:lnTo>
                <a:lnTo>
                  <a:pt x="98664" y="394970"/>
                </a:lnTo>
                <a:lnTo>
                  <a:pt x="50800" y="393700"/>
                </a:lnTo>
                <a:close/>
              </a:path>
              <a:path w="475614" h="454659">
                <a:moveTo>
                  <a:pt x="52069" y="392430"/>
                </a:moveTo>
                <a:lnTo>
                  <a:pt x="50800" y="393700"/>
                </a:lnTo>
                <a:lnTo>
                  <a:pt x="99932" y="393700"/>
                </a:lnTo>
                <a:lnTo>
                  <a:pt x="98696" y="394938"/>
                </a:lnTo>
                <a:lnTo>
                  <a:pt x="99932" y="394970"/>
                </a:lnTo>
                <a:lnTo>
                  <a:pt x="100574" y="393683"/>
                </a:lnTo>
                <a:lnTo>
                  <a:pt x="52069" y="392430"/>
                </a:lnTo>
                <a:close/>
              </a:path>
              <a:path w="475614" h="454659">
                <a:moveTo>
                  <a:pt x="111341" y="382270"/>
                </a:moveTo>
                <a:lnTo>
                  <a:pt x="62229" y="383540"/>
                </a:lnTo>
                <a:lnTo>
                  <a:pt x="60959" y="383540"/>
                </a:lnTo>
                <a:lnTo>
                  <a:pt x="52069" y="392430"/>
                </a:lnTo>
                <a:lnTo>
                  <a:pt x="101199" y="392430"/>
                </a:lnTo>
                <a:lnTo>
                  <a:pt x="100574" y="393683"/>
                </a:lnTo>
                <a:lnTo>
                  <a:pt x="101199" y="393700"/>
                </a:lnTo>
                <a:lnTo>
                  <a:pt x="102467" y="391160"/>
                </a:lnTo>
                <a:lnTo>
                  <a:pt x="111341" y="382270"/>
                </a:lnTo>
                <a:close/>
              </a:path>
              <a:path w="475614" h="454659">
                <a:moveTo>
                  <a:pt x="67310" y="377190"/>
                </a:moveTo>
                <a:lnTo>
                  <a:pt x="62229" y="382270"/>
                </a:lnTo>
                <a:lnTo>
                  <a:pt x="111341" y="382270"/>
                </a:lnTo>
                <a:lnTo>
                  <a:pt x="115144" y="378460"/>
                </a:lnTo>
                <a:lnTo>
                  <a:pt x="116412" y="378460"/>
                </a:lnTo>
                <a:lnTo>
                  <a:pt x="67310" y="377190"/>
                </a:lnTo>
                <a:close/>
              </a:path>
              <a:path w="475614" h="454659">
                <a:moveTo>
                  <a:pt x="74929" y="369570"/>
                </a:moveTo>
                <a:lnTo>
                  <a:pt x="67309" y="377190"/>
                </a:lnTo>
                <a:lnTo>
                  <a:pt x="116412" y="377190"/>
                </a:lnTo>
                <a:lnTo>
                  <a:pt x="122750" y="370840"/>
                </a:lnTo>
                <a:lnTo>
                  <a:pt x="124018" y="370840"/>
                </a:lnTo>
                <a:lnTo>
                  <a:pt x="74929" y="369570"/>
                </a:lnTo>
                <a:close/>
              </a:path>
              <a:path w="475614" h="454659">
                <a:moveTo>
                  <a:pt x="92710" y="351790"/>
                </a:moveTo>
                <a:lnTo>
                  <a:pt x="74929" y="369570"/>
                </a:lnTo>
                <a:lnTo>
                  <a:pt x="124018" y="369570"/>
                </a:lnTo>
                <a:lnTo>
                  <a:pt x="140498" y="353060"/>
                </a:lnTo>
                <a:lnTo>
                  <a:pt x="141765" y="353060"/>
                </a:lnTo>
                <a:lnTo>
                  <a:pt x="92710" y="351790"/>
                </a:lnTo>
                <a:close/>
              </a:path>
              <a:path w="475614" h="454659">
                <a:moveTo>
                  <a:pt x="100329" y="344170"/>
                </a:moveTo>
                <a:lnTo>
                  <a:pt x="92709" y="351790"/>
                </a:lnTo>
                <a:lnTo>
                  <a:pt x="141765" y="351790"/>
                </a:lnTo>
                <a:lnTo>
                  <a:pt x="148104" y="345440"/>
                </a:lnTo>
                <a:lnTo>
                  <a:pt x="149371" y="345440"/>
                </a:lnTo>
                <a:lnTo>
                  <a:pt x="100329" y="344170"/>
                </a:lnTo>
                <a:close/>
              </a:path>
              <a:path w="475614" h="454659">
                <a:moveTo>
                  <a:pt x="154442" y="339090"/>
                </a:moveTo>
                <a:lnTo>
                  <a:pt x="105409" y="340360"/>
                </a:lnTo>
                <a:lnTo>
                  <a:pt x="104139" y="340360"/>
                </a:lnTo>
                <a:lnTo>
                  <a:pt x="100329" y="344170"/>
                </a:lnTo>
                <a:lnTo>
                  <a:pt x="149371" y="344170"/>
                </a:lnTo>
                <a:lnTo>
                  <a:pt x="154442" y="339090"/>
                </a:lnTo>
                <a:close/>
              </a:path>
              <a:path w="475614" h="454659">
                <a:moveTo>
                  <a:pt x="106679" y="337820"/>
                </a:moveTo>
                <a:lnTo>
                  <a:pt x="105410" y="339090"/>
                </a:lnTo>
                <a:lnTo>
                  <a:pt x="155710" y="339090"/>
                </a:lnTo>
                <a:lnTo>
                  <a:pt x="106679" y="337820"/>
                </a:lnTo>
                <a:close/>
              </a:path>
              <a:path w="475614" h="454659">
                <a:moveTo>
                  <a:pt x="173457" y="320040"/>
                </a:moveTo>
                <a:lnTo>
                  <a:pt x="124459" y="320040"/>
                </a:lnTo>
                <a:lnTo>
                  <a:pt x="106679" y="337820"/>
                </a:lnTo>
                <a:lnTo>
                  <a:pt x="155710" y="337820"/>
                </a:lnTo>
                <a:lnTo>
                  <a:pt x="173457" y="32004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bk object 1165"/>
          <p:cNvSpPr/>
          <p:nvPr/>
        </p:nvSpPr>
        <p:spPr>
          <a:xfrm>
            <a:off x="3896359" y="6328409"/>
            <a:ext cx="482600" cy="459740"/>
          </a:xfrm>
          <a:custGeom>
            <a:avLst/>
            <a:gdLst/>
            <a:ahLst/>
            <a:cxnLst/>
            <a:rect l="l" t="t" r="r" b="b"/>
            <a:pathLst>
              <a:path w="482600" h="459740">
                <a:moveTo>
                  <a:pt x="377189" y="120650"/>
                </a:moveTo>
                <a:lnTo>
                  <a:pt x="330200" y="120650"/>
                </a:lnTo>
                <a:lnTo>
                  <a:pt x="287019" y="163830"/>
                </a:lnTo>
                <a:lnTo>
                  <a:pt x="334009" y="163830"/>
                </a:lnTo>
                <a:lnTo>
                  <a:pt x="377189" y="120650"/>
                </a:lnTo>
                <a:close/>
              </a:path>
              <a:path w="482600" h="459740">
                <a:moveTo>
                  <a:pt x="384809" y="113030"/>
                </a:moveTo>
                <a:lnTo>
                  <a:pt x="337819" y="113030"/>
                </a:lnTo>
                <a:lnTo>
                  <a:pt x="331469" y="119380"/>
                </a:lnTo>
                <a:lnTo>
                  <a:pt x="378459" y="119380"/>
                </a:lnTo>
                <a:lnTo>
                  <a:pt x="384809" y="113030"/>
                </a:lnTo>
                <a:close/>
              </a:path>
              <a:path w="482600" h="459740">
                <a:moveTo>
                  <a:pt x="389889" y="107950"/>
                </a:moveTo>
                <a:lnTo>
                  <a:pt x="342900" y="107950"/>
                </a:lnTo>
                <a:lnTo>
                  <a:pt x="339089" y="111760"/>
                </a:lnTo>
                <a:lnTo>
                  <a:pt x="386079" y="111760"/>
                </a:lnTo>
                <a:lnTo>
                  <a:pt x="389889" y="107950"/>
                </a:lnTo>
                <a:close/>
              </a:path>
              <a:path w="482600" h="459740">
                <a:moveTo>
                  <a:pt x="396239" y="101600"/>
                </a:moveTo>
                <a:lnTo>
                  <a:pt x="349250" y="101600"/>
                </a:lnTo>
                <a:lnTo>
                  <a:pt x="344169" y="106680"/>
                </a:lnTo>
                <a:lnTo>
                  <a:pt x="391159" y="106680"/>
                </a:lnTo>
                <a:lnTo>
                  <a:pt x="396239" y="101600"/>
                </a:lnTo>
                <a:close/>
              </a:path>
              <a:path w="482600" h="459740">
                <a:moveTo>
                  <a:pt x="402589" y="95250"/>
                </a:moveTo>
                <a:lnTo>
                  <a:pt x="355600" y="95250"/>
                </a:lnTo>
                <a:lnTo>
                  <a:pt x="350519" y="100330"/>
                </a:lnTo>
                <a:lnTo>
                  <a:pt x="397509" y="100330"/>
                </a:lnTo>
                <a:lnTo>
                  <a:pt x="402589" y="95250"/>
                </a:lnTo>
                <a:close/>
              </a:path>
              <a:path w="482600" h="459740">
                <a:moveTo>
                  <a:pt x="408939" y="88900"/>
                </a:moveTo>
                <a:lnTo>
                  <a:pt x="361950" y="88900"/>
                </a:lnTo>
                <a:lnTo>
                  <a:pt x="356869" y="93980"/>
                </a:lnTo>
                <a:lnTo>
                  <a:pt x="403859" y="93980"/>
                </a:lnTo>
                <a:lnTo>
                  <a:pt x="408939" y="88900"/>
                </a:lnTo>
                <a:close/>
              </a:path>
              <a:path w="482600" h="459740">
                <a:moveTo>
                  <a:pt x="415289" y="82550"/>
                </a:moveTo>
                <a:lnTo>
                  <a:pt x="368300" y="82550"/>
                </a:lnTo>
                <a:lnTo>
                  <a:pt x="363219" y="87630"/>
                </a:lnTo>
                <a:lnTo>
                  <a:pt x="410209" y="87630"/>
                </a:lnTo>
                <a:lnTo>
                  <a:pt x="415289" y="82550"/>
                </a:lnTo>
                <a:close/>
              </a:path>
              <a:path w="482600" h="459740">
                <a:moveTo>
                  <a:pt x="421639" y="76200"/>
                </a:moveTo>
                <a:lnTo>
                  <a:pt x="374650" y="76200"/>
                </a:lnTo>
                <a:lnTo>
                  <a:pt x="369569" y="81280"/>
                </a:lnTo>
                <a:lnTo>
                  <a:pt x="416559" y="81280"/>
                </a:lnTo>
                <a:lnTo>
                  <a:pt x="421639" y="76200"/>
                </a:lnTo>
                <a:close/>
              </a:path>
              <a:path w="482600" h="459740">
                <a:moveTo>
                  <a:pt x="427989" y="69850"/>
                </a:moveTo>
                <a:lnTo>
                  <a:pt x="381000" y="69850"/>
                </a:lnTo>
                <a:lnTo>
                  <a:pt x="375919" y="74930"/>
                </a:lnTo>
                <a:lnTo>
                  <a:pt x="422909" y="74930"/>
                </a:lnTo>
                <a:lnTo>
                  <a:pt x="427989" y="69850"/>
                </a:lnTo>
                <a:close/>
              </a:path>
              <a:path w="482600" h="459740">
                <a:moveTo>
                  <a:pt x="434339" y="63500"/>
                </a:moveTo>
                <a:lnTo>
                  <a:pt x="387350" y="63500"/>
                </a:lnTo>
                <a:lnTo>
                  <a:pt x="382269" y="68580"/>
                </a:lnTo>
                <a:lnTo>
                  <a:pt x="429259" y="68580"/>
                </a:lnTo>
                <a:lnTo>
                  <a:pt x="434339" y="63500"/>
                </a:lnTo>
                <a:close/>
              </a:path>
              <a:path w="482600" h="459740">
                <a:moveTo>
                  <a:pt x="440689" y="57150"/>
                </a:moveTo>
                <a:lnTo>
                  <a:pt x="393700" y="57150"/>
                </a:lnTo>
                <a:lnTo>
                  <a:pt x="388619" y="62230"/>
                </a:lnTo>
                <a:lnTo>
                  <a:pt x="435609" y="62230"/>
                </a:lnTo>
                <a:lnTo>
                  <a:pt x="440689" y="57150"/>
                </a:lnTo>
                <a:close/>
              </a:path>
              <a:path w="482600" h="459740">
                <a:moveTo>
                  <a:pt x="447039" y="50800"/>
                </a:moveTo>
                <a:lnTo>
                  <a:pt x="400050" y="50800"/>
                </a:lnTo>
                <a:lnTo>
                  <a:pt x="394969" y="55880"/>
                </a:lnTo>
                <a:lnTo>
                  <a:pt x="441959" y="55880"/>
                </a:lnTo>
                <a:lnTo>
                  <a:pt x="447039" y="50800"/>
                </a:lnTo>
                <a:close/>
              </a:path>
              <a:path w="482600" h="459740">
                <a:moveTo>
                  <a:pt x="453389" y="44450"/>
                </a:moveTo>
                <a:lnTo>
                  <a:pt x="406400" y="44450"/>
                </a:lnTo>
                <a:lnTo>
                  <a:pt x="401319" y="49530"/>
                </a:lnTo>
                <a:lnTo>
                  <a:pt x="448309" y="49530"/>
                </a:lnTo>
                <a:lnTo>
                  <a:pt x="453389" y="44450"/>
                </a:lnTo>
                <a:close/>
              </a:path>
              <a:path w="482600" h="459740">
                <a:moveTo>
                  <a:pt x="459739" y="38100"/>
                </a:moveTo>
                <a:lnTo>
                  <a:pt x="412750" y="38100"/>
                </a:lnTo>
                <a:lnTo>
                  <a:pt x="407669" y="43180"/>
                </a:lnTo>
                <a:lnTo>
                  <a:pt x="454659" y="43180"/>
                </a:lnTo>
                <a:lnTo>
                  <a:pt x="459739" y="38100"/>
                </a:lnTo>
                <a:close/>
              </a:path>
              <a:path w="482600" h="459740">
                <a:moveTo>
                  <a:pt x="466089" y="31750"/>
                </a:moveTo>
                <a:lnTo>
                  <a:pt x="419100" y="31750"/>
                </a:lnTo>
                <a:lnTo>
                  <a:pt x="414019" y="36830"/>
                </a:lnTo>
                <a:lnTo>
                  <a:pt x="461009" y="36830"/>
                </a:lnTo>
                <a:lnTo>
                  <a:pt x="466089" y="31750"/>
                </a:lnTo>
                <a:close/>
              </a:path>
              <a:path w="482600" h="459740">
                <a:moveTo>
                  <a:pt x="472439" y="25400"/>
                </a:moveTo>
                <a:lnTo>
                  <a:pt x="425450" y="25400"/>
                </a:lnTo>
                <a:lnTo>
                  <a:pt x="420369" y="30480"/>
                </a:lnTo>
                <a:lnTo>
                  <a:pt x="467359" y="30480"/>
                </a:lnTo>
                <a:lnTo>
                  <a:pt x="472439" y="25400"/>
                </a:lnTo>
                <a:close/>
              </a:path>
              <a:path w="482600" h="459740">
                <a:moveTo>
                  <a:pt x="478789" y="19050"/>
                </a:moveTo>
                <a:lnTo>
                  <a:pt x="431800" y="19050"/>
                </a:lnTo>
                <a:lnTo>
                  <a:pt x="426719" y="24130"/>
                </a:lnTo>
                <a:lnTo>
                  <a:pt x="473709" y="24130"/>
                </a:lnTo>
                <a:lnTo>
                  <a:pt x="478789" y="19050"/>
                </a:lnTo>
                <a:close/>
              </a:path>
              <a:path w="482600" h="459740">
                <a:moveTo>
                  <a:pt x="477519" y="12700"/>
                </a:moveTo>
                <a:lnTo>
                  <a:pt x="438150" y="12700"/>
                </a:lnTo>
                <a:lnTo>
                  <a:pt x="433069" y="17780"/>
                </a:lnTo>
                <a:lnTo>
                  <a:pt x="480059" y="17780"/>
                </a:lnTo>
                <a:lnTo>
                  <a:pt x="482599" y="15240"/>
                </a:lnTo>
                <a:lnTo>
                  <a:pt x="480060" y="15240"/>
                </a:lnTo>
                <a:lnTo>
                  <a:pt x="480060" y="13970"/>
                </a:lnTo>
                <a:lnTo>
                  <a:pt x="477519" y="13970"/>
                </a:lnTo>
                <a:lnTo>
                  <a:pt x="477519" y="12700"/>
                </a:lnTo>
                <a:close/>
              </a:path>
              <a:path w="482600" h="459740">
                <a:moveTo>
                  <a:pt x="474979" y="11430"/>
                </a:moveTo>
                <a:lnTo>
                  <a:pt x="472439" y="11430"/>
                </a:lnTo>
                <a:lnTo>
                  <a:pt x="472439" y="12700"/>
                </a:lnTo>
                <a:lnTo>
                  <a:pt x="474979" y="12700"/>
                </a:lnTo>
                <a:lnTo>
                  <a:pt x="474979" y="11430"/>
                </a:lnTo>
                <a:close/>
              </a:path>
              <a:path w="482600" h="459740">
                <a:moveTo>
                  <a:pt x="463550" y="6350"/>
                </a:moveTo>
                <a:lnTo>
                  <a:pt x="444500" y="6350"/>
                </a:lnTo>
                <a:lnTo>
                  <a:pt x="439419" y="11430"/>
                </a:lnTo>
                <a:lnTo>
                  <a:pt x="469900" y="11430"/>
                </a:lnTo>
                <a:lnTo>
                  <a:pt x="469900" y="8890"/>
                </a:lnTo>
                <a:lnTo>
                  <a:pt x="466089" y="8890"/>
                </a:lnTo>
                <a:lnTo>
                  <a:pt x="466089" y="7620"/>
                </a:lnTo>
                <a:lnTo>
                  <a:pt x="463550" y="7620"/>
                </a:lnTo>
                <a:lnTo>
                  <a:pt x="463550" y="6350"/>
                </a:lnTo>
                <a:close/>
              </a:path>
              <a:path w="482600" h="459740">
                <a:moveTo>
                  <a:pt x="461010" y="5080"/>
                </a:moveTo>
                <a:lnTo>
                  <a:pt x="458469" y="5080"/>
                </a:lnTo>
                <a:lnTo>
                  <a:pt x="458469" y="6350"/>
                </a:lnTo>
                <a:lnTo>
                  <a:pt x="461010" y="6350"/>
                </a:lnTo>
                <a:lnTo>
                  <a:pt x="461010" y="5080"/>
                </a:lnTo>
                <a:close/>
              </a:path>
              <a:path w="482600" h="459740">
                <a:moveTo>
                  <a:pt x="450850" y="0"/>
                </a:moveTo>
                <a:lnTo>
                  <a:pt x="445769" y="5080"/>
                </a:lnTo>
                <a:lnTo>
                  <a:pt x="455929" y="5080"/>
                </a:lnTo>
                <a:lnTo>
                  <a:pt x="455929" y="2540"/>
                </a:lnTo>
                <a:lnTo>
                  <a:pt x="453389" y="2540"/>
                </a:lnTo>
                <a:lnTo>
                  <a:pt x="453389" y="1270"/>
                </a:lnTo>
                <a:lnTo>
                  <a:pt x="450850" y="1270"/>
                </a:lnTo>
                <a:lnTo>
                  <a:pt x="450850" y="0"/>
                </a:lnTo>
                <a:close/>
              </a:path>
              <a:path w="482600" h="459740">
                <a:moveTo>
                  <a:pt x="334009" y="163830"/>
                </a:moveTo>
                <a:lnTo>
                  <a:pt x="287019" y="163830"/>
                </a:lnTo>
                <a:lnTo>
                  <a:pt x="191769" y="259080"/>
                </a:lnTo>
                <a:lnTo>
                  <a:pt x="238759" y="259080"/>
                </a:lnTo>
                <a:lnTo>
                  <a:pt x="334009" y="163830"/>
                </a:lnTo>
                <a:close/>
              </a:path>
              <a:path w="482600" h="459740">
                <a:moveTo>
                  <a:pt x="238759" y="259080"/>
                </a:moveTo>
                <a:lnTo>
                  <a:pt x="191769" y="259080"/>
                </a:lnTo>
                <a:lnTo>
                  <a:pt x="176529" y="274320"/>
                </a:lnTo>
                <a:lnTo>
                  <a:pt x="223519" y="274320"/>
                </a:lnTo>
                <a:lnTo>
                  <a:pt x="238759" y="259080"/>
                </a:lnTo>
                <a:close/>
              </a:path>
              <a:path w="482600" h="459740">
                <a:moveTo>
                  <a:pt x="223519" y="274320"/>
                </a:moveTo>
                <a:lnTo>
                  <a:pt x="176529" y="274320"/>
                </a:lnTo>
                <a:lnTo>
                  <a:pt x="170179" y="280670"/>
                </a:lnTo>
                <a:lnTo>
                  <a:pt x="217169" y="280670"/>
                </a:lnTo>
                <a:lnTo>
                  <a:pt x="223519" y="274320"/>
                </a:lnTo>
                <a:close/>
              </a:path>
              <a:path w="482600" h="459740">
                <a:moveTo>
                  <a:pt x="217169" y="280670"/>
                </a:moveTo>
                <a:lnTo>
                  <a:pt x="170179" y="280670"/>
                </a:lnTo>
                <a:lnTo>
                  <a:pt x="157479" y="293370"/>
                </a:lnTo>
                <a:lnTo>
                  <a:pt x="204469" y="293370"/>
                </a:lnTo>
                <a:lnTo>
                  <a:pt x="217169" y="280670"/>
                </a:lnTo>
                <a:close/>
              </a:path>
              <a:path w="482600" h="459740">
                <a:moveTo>
                  <a:pt x="204469" y="293370"/>
                </a:moveTo>
                <a:lnTo>
                  <a:pt x="157479" y="293370"/>
                </a:lnTo>
                <a:lnTo>
                  <a:pt x="124460" y="326390"/>
                </a:lnTo>
                <a:lnTo>
                  <a:pt x="171450" y="326390"/>
                </a:lnTo>
                <a:lnTo>
                  <a:pt x="204469" y="293370"/>
                </a:lnTo>
                <a:close/>
              </a:path>
              <a:path w="482600" h="459740">
                <a:moveTo>
                  <a:pt x="171449" y="326390"/>
                </a:moveTo>
                <a:lnTo>
                  <a:pt x="124459" y="326390"/>
                </a:lnTo>
                <a:lnTo>
                  <a:pt x="96519" y="354330"/>
                </a:lnTo>
                <a:lnTo>
                  <a:pt x="143510" y="354330"/>
                </a:lnTo>
                <a:lnTo>
                  <a:pt x="171449" y="326390"/>
                </a:lnTo>
                <a:close/>
              </a:path>
              <a:path w="482600" h="459740">
                <a:moveTo>
                  <a:pt x="143509" y="354330"/>
                </a:moveTo>
                <a:lnTo>
                  <a:pt x="96519" y="354330"/>
                </a:lnTo>
                <a:lnTo>
                  <a:pt x="71119" y="379730"/>
                </a:lnTo>
                <a:lnTo>
                  <a:pt x="118110" y="379730"/>
                </a:lnTo>
                <a:lnTo>
                  <a:pt x="143509" y="354330"/>
                </a:lnTo>
                <a:close/>
              </a:path>
              <a:path w="482600" h="459740">
                <a:moveTo>
                  <a:pt x="118109" y="379730"/>
                </a:moveTo>
                <a:lnTo>
                  <a:pt x="71119" y="379730"/>
                </a:lnTo>
                <a:lnTo>
                  <a:pt x="64769" y="386080"/>
                </a:lnTo>
                <a:lnTo>
                  <a:pt x="111760" y="386080"/>
                </a:lnTo>
                <a:lnTo>
                  <a:pt x="118109" y="379730"/>
                </a:lnTo>
                <a:close/>
              </a:path>
              <a:path w="482600" h="459740">
                <a:moveTo>
                  <a:pt x="111759" y="386080"/>
                </a:moveTo>
                <a:lnTo>
                  <a:pt x="64769" y="386080"/>
                </a:lnTo>
                <a:lnTo>
                  <a:pt x="58419" y="392430"/>
                </a:lnTo>
                <a:lnTo>
                  <a:pt x="105410" y="392430"/>
                </a:lnTo>
                <a:lnTo>
                  <a:pt x="111759" y="386080"/>
                </a:lnTo>
                <a:close/>
              </a:path>
              <a:path w="482600" h="459740">
                <a:moveTo>
                  <a:pt x="105409" y="392430"/>
                </a:moveTo>
                <a:lnTo>
                  <a:pt x="58419" y="392430"/>
                </a:lnTo>
                <a:lnTo>
                  <a:pt x="52069" y="398780"/>
                </a:lnTo>
                <a:lnTo>
                  <a:pt x="99060" y="398780"/>
                </a:lnTo>
                <a:lnTo>
                  <a:pt x="105409" y="392430"/>
                </a:lnTo>
                <a:close/>
              </a:path>
              <a:path w="482600" h="459740">
                <a:moveTo>
                  <a:pt x="99060" y="398780"/>
                </a:moveTo>
                <a:lnTo>
                  <a:pt x="52069" y="398780"/>
                </a:lnTo>
                <a:lnTo>
                  <a:pt x="33019" y="417830"/>
                </a:lnTo>
                <a:lnTo>
                  <a:pt x="80010" y="417830"/>
                </a:lnTo>
                <a:lnTo>
                  <a:pt x="99060" y="398780"/>
                </a:lnTo>
                <a:close/>
              </a:path>
              <a:path w="482600" h="459740">
                <a:moveTo>
                  <a:pt x="80009" y="417830"/>
                </a:moveTo>
                <a:lnTo>
                  <a:pt x="33019" y="417830"/>
                </a:lnTo>
                <a:lnTo>
                  <a:pt x="0" y="450850"/>
                </a:lnTo>
                <a:lnTo>
                  <a:pt x="46989" y="450850"/>
                </a:lnTo>
                <a:lnTo>
                  <a:pt x="80009" y="417830"/>
                </a:lnTo>
                <a:close/>
              </a:path>
              <a:path w="482600" h="459740">
                <a:moveTo>
                  <a:pt x="46989" y="450850"/>
                </a:moveTo>
                <a:lnTo>
                  <a:pt x="2539" y="450850"/>
                </a:lnTo>
                <a:lnTo>
                  <a:pt x="2539" y="452120"/>
                </a:lnTo>
                <a:lnTo>
                  <a:pt x="8889" y="452120"/>
                </a:lnTo>
                <a:lnTo>
                  <a:pt x="8889" y="453390"/>
                </a:lnTo>
                <a:lnTo>
                  <a:pt x="13969" y="453390"/>
                </a:lnTo>
                <a:lnTo>
                  <a:pt x="13969" y="454660"/>
                </a:lnTo>
                <a:lnTo>
                  <a:pt x="19050" y="454660"/>
                </a:lnTo>
                <a:lnTo>
                  <a:pt x="19050" y="455930"/>
                </a:lnTo>
                <a:lnTo>
                  <a:pt x="22860" y="455930"/>
                </a:lnTo>
                <a:lnTo>
                  <a:pt x="22860" y="457200"/>
                </a:lnTo>
                <a:lnTo>
                  <a:pt x="40639" y="457200"/>
                </a:lnTo>
                <a:lnTo>
                  <a:pt x="46989" y="450850"/>
                </a:lnTo>
                <a:close/>
              </a:path>
              <a:path w="482600" h="459740">
                <a:moveTo>
                  <a:pt x="40639" y="457200"/>
                </a:moveTo>
                <a:lnTo>
                  <a:pt x="27939" y="457200"/>
                </a:lnTo>
                <a:lnTo>
                  <a:pt x="27939" y="458470"/>
                </a:lnTo>
                <a:lnTo>
                  <a:pt x="33019" y="458470"/>
                </a:lnTo>
                <a:lnTo>
                  <a:pt x="33019" y="459740"/>
                </a:lnTo>
                <a:lnTo>
                  <a:pt x="38100" y="459740"/>
                </a:lnTo>
                <a:lnTo>
                  <a:pt x="40639" y="45720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bk object 1166"/>
          <p:cNvSpPr/>
          <p:nvPr/>
        </p:nvSpPr>
        <p:spPr>
          <a:xfrm>
            <a:off x="3862070" y="6315709"/>
            <a:ext cx="485140" cy="463550"/>
          </a:xfrm>
          <a:custGeom>
            <a:avLst/>
            <a:gdLst/>
            <a:ahLst/>
            <a:cxnLst/>
            <a:rect l="l" t="t" r="r" b="b"/>
            <a:pathLst>
              <a:path w="485139" h="463550">
                <a:moveTo>
                  <a:pt x="364489" y="133349"/>
                </a:moveTo>
                <a:lnTo>
                  <a:pt x="316229" y="133349"/>
                </a:lnTo>
                <a:lnTo>
                  <a:pt x="273050" y="176529"/>
                </a:lnTo>
                <a:lnTo>
                  <a:pt x="321309" y="176529"/>
                </a:lnTo>
                <a:lnTo>
                  <a:pt x="364489" y="133349"/>
                </a:lnTo>
                <a:close/>
              </a:path>
              <a:path w="485139" h="463550">
                <a:moveTo>
                  <a:pt x="372109" y="125729"/>
                </a:moveTo>
                <a:lnTo>
                  <a:pt x="323850" y="125729"/>
                </a:lnTo>
                <a:lnTo>
                  <a:pt x="317500" y="132079"/>
                </a:lnTo>
                <a:lnTo>
                  <a:pt x="365759" y="132079"/>
                </a:lnTo>
                <a:lnTo>
                  <a:pt x="372109" y="125729"/>
                </a:lnTo>
                <a:close/>
              </a:path>
              <a:path w="485139" h="463550">
                <a:moveTo>
                  <a:pt x="377189" y="120649"/>
                </a:moveTo>
                <a:lnTo>
                  <a:pt x="328929" y="120649"/>
                </a:lnTo>
                <a:lnTo>
                  <a:pt x="325120" y="124459"/>
                </a:lnTo>
                <a:lnTo>
                  <a:pt x="373379" y="124459"/>
                </a:lnTo>
                <a:lnTo>
                  <a:pt x="377189" y="120649"/>
                </a:lnTo>
                <a:close/>
              </a:path>
              <a:path w="485139" h="463550">
                <a:moveTo>
                  <a:pt x="383539" y="114299"/>
                </a:moveTo>
                <a:lnTo>
                  <a:pt x="335279" y="114299"/>
                </a:lnTo>
                <a:lnTo>
                  <a:pt x="330200" y="119379"/>
                </a:lnTo>
                <a:lnTo>
                  <a:pt x="378459" y="119379"/>
                </a:lnTo>
                <a:lnTo>
                  <a:pt x="383539" y="114299"/>
                </a:lnTo>
                <a:close/>
              </a:path>
              <a:path w="485139" h="463550">
                <a:moveTo>
                  <a:pt x="389889" y="107949"/>
                </a:moveTo>
                <a:lnTo>
                  <a:pt x="341629" y="107949"/>
                </a:lnTo>
                <a:lnTo>
                  <a:pt x="336550" y="113029"/>
                </a:lnTo>
                <a:lnTo>
                  <a:pt x="384809" y="113029"/>
                </a:lnTo>
                <a:lnTo>
                  <a:pt x="389889" y="107949"/>
                </a:lnTo>
                <a:close/>
              </a:path>
              <a:path w="485139" h="463550">
                <a:moveTo>
                  <a:pt x="396239" y="101599"/>
                </a:moveTo>
                <a:lnTo>
                  <a:pt x="347979" y="101599"/>
                </a:lnTo>
                <a:lnTo>
                  <a:pt x="342900" y="106679"/>
                </a:lnTo>
                <a:lnTo>
                  <a:pt x="391159" y="106679"/>
                </a:lnTo>
                <a:lnTo>
                  <a:pt x="396239" y="101599"/>
                </a:lnTo>
                <a:close/>
              </a:path>
              <a:path w="485139" h="463550">
                <a:moveTo>
                  <a:pt x="402589" y="95249"/>
                </a:moveTo>
                <a:lnTo>
                  <a:pt x="354329" y="95249"/>
                </a:lnTo>
                <a:lnTo>
                  <a:pt x="349250" y="100329"/>
                </a:lnTo>
                <a:lnTo>
                  <a:pt x="397509" y="100329"/>
                </a:lnTo>
                <a:lnTo>
                  <a:pt x="402589" y="95249"/>
                </a:lnTo>
                <a:close/>
              </a:path>
              <a:path w="485139" h="463550">
                <a:moveTo>
                  <a:pt x="408939" y="88899"/>
                </a:moveTo>
                <a:lnTo>
                  <a:pt x="360679" y="88899"/>
                </a:lnTo>
                <a:lnTo>
                  <a:pt x="355600" y="93979"/>
                </a:lnTo>
                <a:lnTo>
                  <a:pt x="403859" y="93979"/>
                </a:lnTo>
                <a:lnTo>
                  <a:pt x="408939" y="88899"/>
                </a:lnTo>
                <a:close/>
              </a:path>
              <a:path w="485139" h="463550">
                <a:moveTo>
                  <a:pt x="415289" y="82549"/>
                </a:moveTo>
                <a:lnTo>
                  <a:pt x="367029" y="82549"/>
                </a:lnTo>
                <a:lnTo>
                  <a:pt x="361950" y="87629"/>
                </a:lnTo>
                <a:lnTo>
                  <a:pt x="410209" y="87629"/>
                </a:lnTo>
                <a:lnTo>
                  <a:pt x="415289" y="82549"/>
                </a:lnTo>
                <a:close/>
              </a:path>
              <a:path w="485139" h="463550">
                <a:moveTo>
                  <a:pt x="421639" y="76199"/>
                </a:moveTo>
                <a:lnTo>
                  <a:pt x="373379" y="76199"/>
                </a:lnTo>
                <a:lnTo>
                  <a:pt x="368300" y="81279"/>
                </a:lnTo>
                <a:lnTo>
                  <a:pt x="416559" y="81279"/>
                </a:lnTo>
                <a:lnTo>
                  <a:pt x="421639" y="76199"/>
                </a:lnTo>
                <a:close/>
              </a:path>
              <a:path w="485139" h="463550">
                <a:moveTo>
                  <a:pt x="427989" y="69849"/>
                </a:moveTo>
                <a:lnTo>
                  <a:pt x="379729" y="69849"/>
                </a:lnTo>
                <a:lnTo>
                  <a:pt x="374650" y="74929"/>
                </a:lnTo>
                <a:lnTo>
                  <a:pt x="422909" y="74929"/>
                </a:lnTo>
                <a:lnTo>
                  <a:pt x="427989" y="69849"/>
                </a:lnTo>
                <a:close/>
              </a:path>
              <a:path w="485139" h="463550">
                <a:moveTo>
                  <a:pt x="434339" y="63499"/>
                </a:moveTo>
                <a:lnTo>
                  <a:pt x="386079" y="63499"/>
                </a:lnTo>
                <a:lnTo>
                  <a:pt x="381000" y="68579"/>
                </a:lnTo>
                <a:lnTo>
                  <a:pt x="429259" y="68579"/>
                </a:lnTo>
                <a:lnTo>
                  <a:pt x="434339" y="63499"/>
                </a:lnTo>
                <a:close/>
              </a:path>
              <a:path w="485139" h="463550">
                <a:moveTo>
                  <a:pt x="440689" y="57149"/>
                </a:moveTo>
                <a:lnTo>
                  <a:pt x="392429" y="57149"/>
                </a:lnTo>
                <a:lnTo>
                  <a:pt x="387350" y="62229"/>
                </a:lnTo>
                <a:lnTo>
                  <a:pt x="435609" y="62229"/>
                </a:lnTo>
                <a:lnTo>
                  <a:pt x="440689" y="57149"/>
                </a:lnTo>
                <a:close/>
              </a:path>
              <a:path w="485139" h="463550">
                <a:moveTo>
                  <a:pt x="447039" y="50799"/>
                </a:moveTo>
                <a:lnTo>
                  <a:pt x="398779" y="50799"/>
                </a:lnTo>
                <a:lnTo>
                  <a:pt x="393700" y="55879"/>
                </a:lnTo>
                <a:lnTo>
                  <a:pt x="441959" y="55879"/>
                </a:lnTo>
                <a:lnTo>
                  <a:pt x="447039" y="50799"/>
                </a:lnTo>
                <a:close/>
              </a:path>
              <a:path w="485139" h="463550">
                <a:moveTo>
                  <a:pt x="453389" y="44449"/>
                </a:moveTo>
                <a:lnTo>
                  <a:pt x="405129" y="44449"/>
                </a:lnTo>
                <a:lnTo>
                  <a:pt x="400050" y="49529"/>
                </a:lnTo>
                <a:lnTo>
                  <a:pt x="448309" y="49529"/>
                </a:lnTo>
                <a:lnTo>
                  <a:pt x="453389" y="44449"/>
                </a:lnTo>
                <a:close/>
              </a:path>
              <a:path w="485139" h="463550">
                <a:moveTo>
                  <a:pt x="459739" y="38099"/>
                </a:moveTo>
                <a:lnTo>
                  <a:pt x="411479" y="38099"/>
                </a:lnTo>
                <a:lnTo>
                  <a:pt x="406400" y="43179"/>
                </a:lnTo>
                <a:lnTo>
                  <a:pt x="454659" y="43179"/>
                </a:lnTo>
                <a:lnTo>
                  <a:pt x="459739" y="38099"/>
                </a:lnTo>
                <a:close/>
              </a:path>
              <a:path w="485139" h="463550">
                <a:moveTo>
                  <a:pt x="466089" y="31749"/>
                </a:moveTo>
                <a:lnTo>
                  <a:pt x="417829" y="31749"/>
                </a:lnTo>
                <a:lnTo>
                  <a:pt x="412750" y="36829"/>
                </a:lnTo>
                <a:lnTo>
                  <a:pt x="461009" y="36829"/>
                </a:lnTo>
                <a:lnTo>
                  <a:pt x="466089" y="31749"/>
                </a:lnTo>
                <a:close/>
              </a:path>
              <a:path w="485139" h="463550">
                <a:moveTo>
                  <a:pt x="472439" y="25399"/>
                </a:moveTo>
                <a:lnTo>
                  <a:pt x="424179" y="25399"/>
                </a:lnTo>
                <a:lnTo>
                  <a:pt x="419100" y="30479"/>
                </a:lnTo>
                <a:lnTo>
                  <a:pt x="467359" y="30479"/>
                </a:lnTo>
                <a:lnTo>
                  <a:pt x="472439" y="25399"/>
                </a:lnTo>
                <a:close/>
              </a:path>
              <a:path w="485139" h="463550">
                <a:moveTo>
                  <a:pt x="478789" y="19049"/>
                </a:moveTo>
                <a:lnTo>
                  <a:pt x="430529" y="19049"/>
                </a:lnTo>
                <a:lnTo>
                  <a:pt x="425450" y="24129"/>
                </a:lnTo>
                <a:lnTo>
                  <a:pt x="473709" y="24129"/>
                </a:lnTo>
                <a:lnTo>
                  <a:pt x="478789" y="19049"/>
                </a:lnTo>
                <a:close/>
              </a:path>
              <a:path w="485139" h="463550">
                <a:moveTo>
                  <a:pt x="485139" y="12699"/>
                </a:moveTo>
                <a:lnTo>
                  <a:pt x="436880" y="12699"/>
                </a:lnTo>
                <a:lnTo>
                  <a:pt x="431800" y="17779"/>
                </a:lnTo>
                <a:lnTo>
                  <a:pt x="480059" y="17779"/>
                </a:lnTo>
                <a:lnTo>
                  <a:pt x="485139" y="12699"/>
                </a:lnTo>
                <a:close/>
              </a:path>
              <a:path w="485139" h="463550">
                <a:moveTo>
                  <a:pt x="480059" y="11429"/>
                </a:moveTo>
                <a:lnTo>
                  <a:pt x="476249" y="11429"/>
                </a:lnTo>
                <a:lnTo>
                  <a:pt x="476249" y="12699"/>
                </a:lnTo>
                <a:lnTo>
                  <a:pt x="480059" y="12699"/>
                </a:lnTo>
                <a:lnTo>
                  <a:pt x="480059" y="11429"/>
                </a:lnTo>
                <a:close/>
              </a:path>
              <a:path w="485139" h="463550">
                <a:moveTo>
                  <a:pt x="466089" y="6349"/>
                </a:moveTo>
                <a:lnTo>
                  <a:pt x="443229" y="6349"/>
                </a:lnTo>
                <a:lnTo>
                  <a:pt x="438150" y="11429"/>
                </a:lnTo>
                <a:lnTo>
                  <a:pt x="473709" y="11429"/>
                </a:lnTo>
                <a:lnTo>
                  <a:pt x="473709" y="8889"/>
                </a:lnTo>
                <a:lnTo>
                  <a:pt x="469899" y="8889"/>
                </a:lnTo>
                <a:lnTo>
                  <a:pt x="469899" y="7619"/>
                </a:lnTo>
                <a:lnTo>
                  <a:pt x="466089" y="7619"/>
                </a:lnTo>
                <a:lnTo>
                  <a:pt x="466089" y="6349"/>
                </a:lnTo>
                <a:close/>
              </a:path>
              <a:path w="485139" h="463550">
                <a:moveTo>
                  <a:pt x="462279" y="5079"/>
                </a:moveTo>
                <a:lnTo>
                  <a:pt x="458470" y="5079"/>
                </a:lnTo>
                <a:lnTo>
                  <a:pt x="458470" y="6349"/>
                </a:lnTo>
                <a:lnTo>
                  <a:pt x="462279" y="6349"/>
                </a:lnTo>
                <a:lnTo>
                  <a:pt x="462279" y="5079"/>
                </a:lnTo>
                <a:close/>
              </a:path>
              <a:path w="485139" h="463550">
                <a:moveTo>
                  <a:pt x="449579" y="0"/>
                </a:moveTo>
                <a:lnTo>
                  <a:pt x="444500" y="5079"/>
                </a:lnTo>
                <a:lnTo>
                  <a:pt x="455929" y="5079"/>
                </a:lnTo>
                <a:lnTo>
                  <a:pt x="455929" y="2539"/>
                </a:lnTo>
                <a:lnTo>
                  <a:pt x="452120" y="2539"/>
                </a:lnTo>
                <a:lnTo>
                  <a:pt x="452120" y="1269"/>
                </a:lnTo>
                <a:lnTo>
                  <a:pt x="449579" y="1269"/>
                </a:lnTo>
                <a:lnTo>
                  <a:pt x="449579" y="0"/>
                </a:lnTo>
                <a:close/>
              </a:path>
              <a:path w="485139" h="463550">
                <a:moveTo>
                  <a:pt x="321309" y="176529"/>
                </a:moveTo>
                <a:lnTo>
                  <a:pt x="273050" y="176529"/>
                </a:lnTo>
                <a:lnTo>
                  <a:pt x="162560" y="287019"/>
                </a:lnTo>
                <a:lnTo>
                  <a:pt x="210819" y="287019"/>
                </a:lnTo>
                <a:lnTo>
                  <a:pt x="321309" y="176529"/>
                </a:lnTo>
                <a:close/>
              </a:path>
              <a:path w="485139" h="463550">
                <a:moveTo>
                  <a:pt x="210819" y="287019"/>
                </a:moveTo>
                <a:lnTo>
                  <a:pt x="162560" y="287019"/>
                </a:lnTo>
                <a:lnTo>
                  <a:pt x="107950" y="341629"/>
                </a:lnTo>
                <a:lnTo>
                  <a:pt x="156209" y="341629"/>
                </a:lnTo>
                <a:lnTo>
                  <a:pt x="210819" y="287019"/>
                </a:lnTo>
                <a:close/>
              </a:path>
              <a:path w="485139" h="463550">
                <a:moveTo>
                  <a:pt x="156209" y="341629"/>
                </a:moveTo>
                <a:lnTo>
                  <a:pt x="107950" y="341629"/>
                </a:lnTo>
                <a:lnTo>
                  <a:pt x="82550" y="367029"/>
                </a:lnTo>
                <a:lnTo>
                  <a:pt x="130809" y="367029"/>
                </a:lnTo>
                <a:lnTo>
                  <a:pt x="156209" y="341629"/>
                </a:lnTo>
                <a:close/>
              </a:path>
              <a:path w="485139" h="463550">
                <a:moveTo>
                  <a:pt x="130809" y="367029"/>
                </a:moveTo>
                <a:lnTo>
                  <a:pt x="82550" y="367029"/>
                </a:lnTo>
                <a:lnTo>
                  <a:pt x="63500" y="386079"/>
                </a:lnTo>
                <a:lnTo>
                  <a:pt x="111759" y="386079"/>
                </a:lnTo>
                <a:lnTo>
                  <a:pt x="130809" y="367029"/>
                </a:lnTo>
                <a:close/>
              </a:path>
              <a:path w="485139" h="463550">
                <a:moveTo>
                  <a:pt x="111759" y="386079"/>
                </a:moveTo>
                <a:lnTo>
                  <a:pt x="63500" y="386079"/>
                </a:lnTo>
                <a:lnTo>
                  <a:pt x="50800" y="398779"/>
                </a:lnTo>
                <a:lnTo>
                  <a:pt x="99059" y="398779"/>
                </a:lnTo>
                <a:lnTo>
                  <a:pt x="111759" y="386079"/>
                </a:lnTo>
                <a:close/>
              </a:path>
              <a:path w="485139" h="463550">
                <a:moveTo>
                  <a:pt x="99059" y="398779"/>
                </a:moveTo>
                <a:lnTo>
                  <a:pt x="50800" y="398779"/>
                </a:lnTo>
                <a:lnTo>
                  <a:pt x="12700" y="436879"/>
                </a:lnTo>
                <a:lnTo>
                  <a:pt x="60959" y="436879"/>
                </a:lnTo>
                <a:lnTo>
                  <a:pt x="99059" y="398779"/>
                </a:lnTo>
                <a:close/>
              </a:path>
              <a:path w="485139" h="463550">
                <a:moveTo>
                  <a:pt x="60959" y="436879"/>
                </a:moveTo>
                <a:lnTo>
                  <a:pt x="12700" y="436879"/>
                </a:lnTo>
                <a:lnTo>
                  <a:pt x="0" y="449579"/>
                </a:lnTo>
                <a:lnTo>
                  <a:pt x="1269" y="449579"/>
                </a:lnTo>
                <a:lnTo>
                  <a:pt x="1269" y="450849"/>
                </a:lnTo>
                <a:lnTo>
                  <a:pt x="5079" y="450849"/>
                </a:lnTo>
                <a:lnTo>
                  <a:pt x="5079" y="452119"/>
                </a:lnTo>
                <a:lnTo>
                  <a:pt x="8889" y="452119"/>
                </a:lnTo>
                <a:lnTo>
                  <a:pt x="8889" y="453389"/>
                </a:lnTo>
                <a:lnTo>
                  <a:pt x="11429" y="453389"/>
                </a:lnTo>
                <a:lnTo>
                  <a:pt x="11429" y="454659"/>
                </a:lnTo>
                <a:lnTo>
                  <a:pt x="15239" y="454659"/>
                </a:lnTo>
                <a:lnTo>
                  <a:pt x="15239" y="455929"/>
                </a:lnTo>
                <a:lnTo>
                  <a:pt x="19050" y="455929"/>
                </a:lnTo>
                <a:lnTo>
                  <a:pt x="19050" y="457199"/>
                </a:lnTo>
                <a:lnTo>
                  <a:pt x="21589" y="457199"/>
                </a:lnTo>
                <a:lnTo>
                  <a:pt x="21589" y="458469"/>
                </a:lnTo>
                <a:lnTo>
                  <a:pt x="25400" y="458469"/>
                </a:lnTo>
                <a:lnTo>
                  <a:pt x="25400" y="459739"/>
                </a:lnTo>
                <a:lnTo>
                  <a:pt x="27939" y="459739"/>
                </a:lnTo>
                <a:lnTo>
                  <a:pt x="27939" y="461009"/>
                </a:lnTo>
                <a:lnTo>
                  <a:pt x="31750" y="461009"/>
                </a:lnTo>
                <a:lnTo>
                  <a:pt x="31750" y="462279"/>
                </a:lnTo>
                <a:lnTo>
                  <a:pt x="34289" y="462279"/>
                </a:lnTo>
                <a:lnTo>
                  <a:pt x="34289" y="463549"/>
                </a:lnTo>
                <a:lnTo>
                  <a:pt x="60959" y="436879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bk object 1167"/>
          <p:cNvSpPr/>
          <p:nvPr/>
        </p:nvSpPr>
        <p:spPr>
          <a:xfrm>
            <a:off x="3829050" y="6305550"/>
            <a:ext cx="482600" cy="459740"/>
          </a:xfrm>
          <a:custGeom>
            <a:avLst/>
            <a:gdLst/>
            <a:ahLst/>
            <a:cxnLst/>
            <a:rect l="l" t="t" r="r" b="b"/>
            <a:pathLst>
              <a:path w="482600" h="459740">
                <a:moveTo>
                  <a:pt x="349250" y="143509"/>
                </a:moveTo>
                <a:lnTo>
                  <a:pt x="300989" y="143509"/>
                </a:lnTo>
                <a:lnTo>
                  <a:pt x="257809" y="186690"/>
                </a:lnTo>
                <a:lnTo>
                  <a:pt x="306070" y="186690"/>
                </a:lnTo>
                <a:lnTo>
                  <a:pt x="349250" y="143509"/>
                </a:lnTo>
                <a:close/>
              </a:path>
              <a:path w="482600" h="459740">
                <a:moveTo>
                  <a:pt x="356870" y="135890"/>
                </a:moveTo>
                <a:lnTo>
                  <a:pt x="308609" y="135890"/>
                </a:lnTo>
                <a:lnTo>
                  <a:pt x="302259" y="142240"/>
                </a:lnTo>
                <a:lnTo>
                  <a:pt x="350520" y="142240"/>
                </a:lnTo>
                <a:lnTo>
                  <a:pt x="356870" y="135890"/>
                </a:lnTo>
                <a:close/>
              </a:path>
              <a:path w="482600" h="459740">
                <a:moveTo>
                  <a:pt x="361950" y="130809"/>
                </a:moveTo>
                <a:lnTo>
                  <a:pt x="313689" y="130809"/>
                </a:lnTo>
                <a:lnTo>
                  <a:pt x="309879" y="134620"/>
                </a:lnTo>
                <a:lnTo>
                  <a:pt x="358140" y="134620"/>
                </a:lnTo>
                <a:lnTo>
                  <a:pt x="361950" y="130809"/>
                </a:lnTo>
                <a:close/>
              </a:path>
              <a:path w="482600" h="459740">
                <a:moveTo>
                  <a:pt x="368300" y="124459"/>
                </a:moveTo>
                <a:lnTo>
                  <a:pt x="320039" y="124459"/>
                </a:lnTo>
                <a:lnTo>
                  <a:pt x="314959" y="129540"/>
                </a:lnTo>
                <a:lnTo>
                  <a:pt x="363220" y="129540"/>
                </a:lnTo>
                <a:lnTo>
                  <a:pt x="368300" y="124459"/>
                </a:lnTo>
                <a:close/>
              </a:path>
              <a:path w="482600" h="459740">
                <a:moveTo>
                  <a:pt x="374650" y="118110"/>
                </a:moveTo>
                <a:lnTo>
                  <a:pt x="326389" y="118110"/>
                </a:lnTo>
                <a:lnTo>
                  <a:pt x="321309" y="123190"/>
                </a:lnTo>
                <a:lnTo>
                  <a:pt x="369570" y="123190"/>
                </a:lnTo>
                <a:lnTo>
                  <a:pt x="374650" y="118110"/>
                </a:lnTo>
                <a:close/>
              </a:path>
              <a:path w="482600" h="459740">
                <a:moveTo>
                  <a:pt x="381000" y="111759"/>
                </a:moveTo>
                <a:lnTo>
                  <a:pt x="332739" y="111759"/>
                </a:lnTo>
                <a:lnTo>
                  <a:pt x="327659" y="116840"/>
                </a:lnTo>
                <a:lnTo>
                  <a:pt x="375920" y="116840"/>
                </a:lnTo>
                <a:lnTo>
                  <a:pt x="381000" y="111759"/>
                </a:lnTo>
                <a:close/>
              </a:path>
              <a:path w="482600" h="459740">
                <a:moveTo>
                  <a:pt x="387350" y="105409"/>
                </a:moveTo>
                <a:lnTo>
                  <a:pt x="339089" y="105409"/>
                </a:lnTo>
                <a:lnTo>
                  <a:pt x="334009" y="110490"/>
                </a:lnTo>
                <a:lnTo>
                  <a:pt x="382270" y="110490"/>
                </a:lnTo>
                <a:lnTo>
                  <a:pt x="387350" y="105409"/>
                </a:lnTo>
                <a:close/>
              </a:path>
              <a:path w="482600" h="459740">
                <a:moveTo>
                  <a:pt x="393700" y="99059"/>
                </a:moveTo>
                <a:lnTo>
                  <a:pt x="345439" y="99059"/>
                </a:lnTo>
                <a:lnTo>
                  <a:pt x="340359" y="104140"/>
                </a:lnTo>
                <a:lnTo>
                  <a:pt x="388620" y="104140"/>
                </a:lnTo>
                <a:lnTo>
                  <a:pt x="393700" y="99059"/>
                </a:lnTo>
                <a:close/>
              </a:path>
              <a:path w="482600" h="459740">
                <a:moveTo>
                  <a:pt x="400050" y="92709"/>
                </a:moveTo>
                <a:lnTo>
                  <a:pt x="351789" y="92709"/>
                </a:lnTo>
                <a:lnTo>
                  <a:pt x="346709" y="97790"/>
                </a:lnTo>
                <a:lnTo>
                  <a:pt x="394970" y="97790"/>
                </a:lnTo>
                <a:lnTo>
                  <a:pt x="400050" y="92709"/>
                </a:lnTo>
                <a:close/>
              </a:path>
              <a:path w="482600" h="459740">
                <a:moveTo>
                  <a:pt x="406400" y="86360"/>
                </a:moveTo>
                <a:lnTo>
                  <a:pt x="358139" y="86360"/>
                </a:lnTo>
                <a:lnTo>
                  <a:pt x="353059" y="91440"/>
                </a:lnTo>
                <a:lnTo>
                  <a:pt x="401320" y="91440"/>
                </a:lnTo>
                <a:lnTo>
                  <a:pt x="406400" y="86360"/>
                </a:lnTo>
                <a:close/>
              </a:path>
              <a:path w="482600" h="459740">
                <a:moveTo>
                  <a:pt x="412750" y="80009"/>
                </a:moveTo>
                <a:lnTo>
                  <a:pt x="364489" y="80009"/>
                </a:lnTo>
                <a:lnTo>
                  <a:pt x="359410" y="85090"/>
                </a:lnTo>
                <a:lnTo>
                  <a:pt x="407670" y="85090"/>
                </a:lnTo>
                <a:lnTo>
                  <a:pt x="412750" y="80009"/>
                </a:lnTo>
                <a:close/>
              </a:path>
              <a:path w="482600" h="459740">
                <a:moveTo>
                  <a:pt x="419100" y="73659"/>
                </a:moveTo>
                <a:lnTo>
                  <a:pt x="370839" y="73659"/>
                </a:lnTo>
                <a:lnTo>
                  <a:pt x="365759" y="78740"/>
                </a:lnTo>
                <a:lnTo>
                  <a:pt x="414020" y="78740"/>
                </a:lnTo>
                <a:lnTo>
                  <a:pt x="419100" y="73659"/>
                </a:lnTo>
                <a:close/>
              </a:path>
              <a:path w="482600" h="459740">
                <a:moveTo>
                  <a:pt x="425450" y="67309"/>
                </a:moveTo>
                <a:lnTo>
                  <a:pt x="377189" y="67309"/>
                </a:lnTo>
                <a:lnTo>
                  <a:pt x="372109" y="72390"/>
                </a:lnTo>
                <a:lnTo>
                  <a:pt x="420370" y="72390"/>
                </a:lnTo>
                <a:lnTo>
                  <a:pt x="425450" y="67309"/>
                </a:lnTo>
                <a:close/>
              </a:path>
              <a:path w="482600" h="459740">
                <a:moveTo>
                  <a:pt x="431800" y="60959"/>
                </a:moveTo>
                <a:lnTo>
                  <a:pt x="383539" y="60959"/>
                </a:lnTo>
                <a:lnTo>
                  <a:pt x="378460" y="66040"/>
                </a:lnTo>
                <a:lnTo>
                  <a:pt x="426720" y="66040"/>
                </a:lnTo>
                <a:lnTo>
                  <a:pt x="431800" y="60959"/>
                </a:lnTo>
                <a:close/>
              </a:path>
              <a:path w="482600" h="459740">
                <a:moveTo>
                  <a:pt x="438150" y="54609"/>
                </a:moveTo>
                <a:lnTo>
                  <a:pt x="389889" y="54609"/>
                </a:lnTo>
                <a:lnTo>
                  <a:pt x="384809" y="59690"/>
                </a:lnTo>
                <a:lnTo>
                  <a:pt x="433070" y="59690"/>
                </a:lnTo>
                <a:lnTo>
                  <a:pt x="438150" y="54609"/>
                </a:lnTo>
                <a:close/>
              </a:path>
              <a:path w="482600" h="459740">
                <a:moveTo>
                  <a:pt x="444500" y="48259"/>
                </a:moveTo>
                <a:lnTo>
                  <a:pt x="396239" y="48259"/>
                </a:lnTo>
                <a:lnTo>
                  <a:pt x="391159" y="53340"/>
                </a:lnTo>
                <a:lnTo>
                  <a:pt x="439420" y="53340"/>
                </a:lnTo>
                <a:lnTo>
                  <a:pt x="444500" y="48259"/>
                </a:lnTo>
                <a:close/>
              </a:path>
              <a:path w="482600" h="459740">
                <a:moveTo>
                  <a:pt x="450850" y="41909"/>
                </a:moveTo>
                <a:lnTo>
                  <a:pt x="402589" y="41909"/>
                </a:lnTo>
                <a:lnTo>
                  <a:pt x="397510" y="46990"/>
                </a:lnTo>
                <a:lnTo>
                  <a:pt x="445770" y="46990"/>
                </a:lnTo>
                <a:lnTo>
                  <a:pt x="450850" y="41909"/>
                </a:lnTo>
                <a:close/>
              </a:path>
              <a:path w="482600" h="459740">
                <a:moveTo>
                  <a:pt x="457200" y="35559"/>
                </a:moveTo>
                <a:lnTo>
                  <a:pt x="408939" y="35559"/>
                </a:lnTo>
                <a:lnTo>
                  <a:pt x="403859" y="40640"/>
                </a:lnTo>
                <a:lnTo>
                  <a:pt x="452120" y="40640"/>
                </a:lnTo>
                <a:lnTo>
                  <a:pt x="457200" y="35559"/>
                </a:lnTo>
                <a:close/>
              </a:path>
              <a:path w="482600" h="459740">
                <a:moveTo>
                  <a:pt x="463550" y="29209"/>
                </a:moveTo>
                <a:lnTo>
                  <a:pt x="415289" y="29209"/>
                </a:lnTo>
                <a:lnTo>
                  <a:pt x="410209" y="34290"/>
                </a:lnTo>
                <a:lnTo>
                  <a:pt x="458470" y="34290"/>
                </a:lnTo>
                <a:lnTo>
                  <a:pt x="463550" y="29209"/>
                </a:lnTo>
                <a:close/>
              </a:path>
              <a:path w="482600" h="459740">
                <a:moveTo>
                  <a:pt x="469900" y="22859"/>
                </a:moveTo>
                <a:lnTo>
                  <a:pt x="421639" y="22859"/>
                </a:lnTo>
                <a:lnTo>
                  <a:pt x="416559" y="27940"/>
                </a:lnTo>
                <a:lnTo>
                  <a:pt x="464820" y="27940"/>
                </a:lnTo>
                <a:lnTo>
                  <a:pt x="469900" y="22859"/>
                </a:lnTo>
                <a:close/>
              </a:path>
              <a:path w="482600" h="459740">
                <a:moveTo>
                  <a:pt x="476250" y="16509"/>
                </a:moveTo>
                <a:lnTo>
                  <a:pt x="427989" y="16509"/>
                </a:lnTo>
                <a:lnTo>
                  <a:pt x="422909" y="21590"/>
                </a:lnTo>
                <a:lnTo>
                  <a:pt x="471170" y="21590"/>
                </a:lnTo>
                <a:lnTo>
                  <a:pt x="476250" y="16509"/>
                </a:lnTo>
                <a:close/>
              </a:path>
              <a:path w="482600" h="459740">
                <a:moveTo>
                  <a:pt x="482600" y="10159"/>
                </a:moveTo>
                <a:lnTo>
                  <a:pt x="434339" y="10159"/>
                </a:lnTo>
                <a:lnTo>
                  <a:pt x="429259" y="15240"/>
                </a:lnTo>
                <a:lnTo>
                  <a:pt x="477520" y="15240"/>
                </a:lnTo>
                <a:lnTo>
                  <a:pt x="482600" y="10159"/>
                </a:lnTo>
                <a:close/>
              </a:path>
              <a:path w="482600" h="459740">
                <a:moveTo>
                  <a:pt x="476250" y="8890"/>
                </a:moveTo>
                <a:lnTo>
                  <a:pt x="472439" y="8890"/>
                </a:lnTo>
                <a:lnTo>
                  <a:pt x="472439" y="10159"/>
                </a:lnTo>
                <a:lnTo>
                  <a:pt x="476250" y="10159"/>
                </a:lnTo>
                <a:lnTo>
                  <a:pt x="476250" y="8890"/>
                </a:lnTo>
                <a:close/>
              </a:path>
              <a:path w="482600" h="459740">
                <a:moveTo>
                  <a:pt x="459739" y="3809"/>
                </a:moveTo>
                <a:lnTo>
                  <a:pt x="440689" y="3809"/>
                </a:lnTo>
                <a:lnTo>
                  <a:pt x="435610" y="8890"/>
                </a:lnTo>
                <a:lnTo>
                  <a:pt x="468629" y="8890"/>
                </a:lnTo>
                <a:lnTo>
                  <a:pt x="468629" y="6350"/>
                </a:lnTo>
                <a:lnTo>
                  <a:pt x="463550" y="6350"/>
                </a:lnTo>
                <a:lnTo>
                  <a:pt x="463550" y="5079"/>
                </a:lnTo>
                <a:lnTo>
                  <a:pt x="459739" y="5079"/>
                </a:lnTo>
                <a:lnTo>
                  <a:pt x="459739" y="3809"/>
                </a:lnTo>
                <a:close/>
              </a:path>
              <a:path w="482600" h="459740">
                <a:moveTo>
                  <a:pt x="455929" y="2540"/>
                </a:moveTo>
                <a:lnTo>
                  <a:pt x="450850" y="2540"/>
                </a:lnTo>
                <a:lnTo>
                  <a:pt x="450850" y="3809"/>
                </a:lnTo>
                <a:lnTo>
                  <a:pt x="455929" y="3809"/>
                </a:lnTo>
                <a:lnTo>
                  <a:pt x="455929" y="2540"/>
                </a:lnTo>
                <a:close/>
              </a:path>
              <a:path w="482600" h="459740">
                <a:moveTo>
                  <a:pt x="447039" y="0"/>
                </a:moveTo>
                <a:lnTo>
                  <a:pt x="444500" y="0"/>
                </a:lnTo>
                <a:lnTo>
                  <a:pt x="441959" y="2540"/>
                </a:lnTo>
                <a:lnTo>
                  <a:pt x="447039" y="2540"/>
                </a:lnTo>
                <a:lnTo>
                  <a:pt x="447039" y="0"/>
                </a:lnTo>
                <a:close/>
              </a:path>
              <a:path w="482600" h="459740">
                <a:moveTo>
                  <a:pt x="306070" y="186690"/>
                </a:moveTo>
                <a:lnTo>
                  <a:pt x="257809" y="186690"/>
                </a:lnTo>
                <a:lnTo>
                  <a:pt x="242569" y="201929"/>
                </a:lnTo>
                <a:lnTo>
                  <a:pt x="290830" y="201929"/>
                </a:lnTo>
                <a:lnTo>
                  <a:pt x="306070" y="186690"/>
                </a:lnTo>
                <a:close/>
              </a:path>
              <a:path w="482600" h="459740">
                <a:moveTo>
                  <a:pt x="290830" y="201930"/>
                </a:moveTo>
                <a:lnTo>
                  <a:pt x="242569" y="201930"/>
                </a:lnTo>
                <a:lnTo>
                  <a:pt x="134619" y="309880"/>
                </a:lnTo>
                <a:lnTo>
                  <a:pt x="182880" y="309880"/>
                </a:lnTo>
                <a:lnTo>
                  <a:pt x="290830" y="201930"/>
                </a:lnTo>
                <a:close/>
              </a:path>
              <a:path w="482600" h="459740">
                <a:moveTo>
                  <a:pt x="182880" y="309880"/>
                </a:moveTo>
                <a:lnTo>
                  <a:pt x="134619" y="309880"/>
                </a:lnTo>
                <a:lnTo>
                  <a:pt x="67309" y="377190"/>
                </a:lnTo>
                <a:lnTo>
                  <a:pt x="115570" y="377190"/>
                </a:lnTo>
                <a:lnTo>
                  <a:pt x="182880" y="309880"/>
                </a:lnTo>
                <a:close/>
              </a:path>
              <a:path w="482600" h="459740">
                <a:moveTo>
                  <a:pt x="115570" y="377190"/>
                </a:moveTo>
                <a:lnTo>
                  <a:pt x="67309" y="377190"/>
                </a:lnTo>
                <a:lnTo>
                  <a:pt x="0" y="444500"/>
                </a:lnTo>
                <a:lnTo>
                  <a:pt x="1270" y="444500"/>
                </a:lnTo>
                <a:lnTo>
                  <a:pt x="1270" y="445770"/>
                </a:lnTo>
                <a:lnTo>
                  <a:pt x="5079" y="445770"/>
                </a:lnTo>
                <a:lnTo>
                  <a:pt x="5079" y="447040"/>
                </a:lnTo>
                <a:lnTo>
                  <a:pt x="7620" y="447040"/>
                </a:lnTo>
                <a:lnTo>
                  <a:pt x="7620" y="448310"/>
                </a:lnTo>
                <a:lnTo>
                  <a:pt x="10160" y="448310"/>
                </a:lnTo>
                <a:lnTo>
                  <a:pt x="10160" y="449580"/>
                </a:lnTo>
                <a:lnTo>
                  <a:pt x="12700" y="449580"/>
                </a:lnTo>
                <a:lnTo>
                  <a:pt x="12700" y="450850"/>
                </a:lnTo>
                <a:lnTo>
                  <a:pt x="15239" y="450850"/>
                </a:lnTo>
                <a:lnTo>
                  <a:pt x="15239" y="452120"/>
                </a:lnTo>
                <a:lnTo>
                  <a:pt x="19050" y="452120"/>
                </a:lnTo>
                <a:lnTo>
                  <a:pt x="19050" y="453390"/>
                </a:lnTo>
                <a:lnTo>
                  <a:pt x="21589" y="453390"/>
                </a:lnTo>
                <a:lnTo>
                  <a:pt x="21589" y="454660"/>
                </a:lnTo>
                <a:lnTo>
                  <a:pt x="24129" y="454660"/>
                </a:lnTo>
                <a:lnTo>
                  <a:pt x="24129" y="455930"/>
                </a:lnTo>
                <a:lnTo>
                  <a:pt x="26670" y="455930"/>
                </a:lnTo>
                <a:lnTo>
                  <a:pt x="26670" y="457200"/>
                </a:lnTo>
                <a:lnTo>
                  <a:pt x="29210" y="457200"/>
                </a:lnTo>
                <a:lnTo>
                  <a:pt x="29210" y="458470"/>
                </a:lnTo>
                <a:lnTo>
                  <a:pt x="31750" y="458470"/>
                </a:lnTo>
                <a:lnTo>
                  <a:pt x="31750" y="459740"/>
                </a:lnTo>
                <a:lnTo>
                  <a:pt x="33020" y="459740"/>
                </a:lnTo>
                <a:lnTo>
                  <a:pt x="115570" y="37719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bk object 1168"/>
          <p:cNvSpPr/>
          <p:nvPr/>
        </p:nvSpPr>
        <p:spPr>
          <a:xfrm>
            <a:off x="3798570" y="6296659"/>
            <a:ext cx="474980" cy="453390"/>
          </a:xfrm>
          <a:custGeom>
            <a:avLst/>
            <a:gdLst/>
            <a:ahLst/>
            <a:cxnLst/>
            <a:rect l="l" t="t" r="r" b="b"/>
            <a:pathLst>
              <a:path w="474979" h="453390">
                <a:moveTo>
                  <a:pt x="331469" y="152399"/>
                </a:moveTo>
                <a:lnTo>
                  <a:pt x="283209" y="152399"/>
                </a:lnTo>
                <a:lnTo>
                  <a:pt x="240029" y="195579"/>
                </a:lnTo>
                <a:lnTo>
                  <a:pt x="288289" y="195579"/>
                </a:lnTo>
                <a:lnTo>
                  <a:pt x="331469" y="152399"/>
                </a:lnTo>
                <a:close/>
              </a:path>
              <a:path w="474979" h="453390">
                <a:moveTo>
                  <a:pt x="339089" y="144779"/>
                </a:moveTo>
                <a:lnTo>
                  <a:pt x="290829" y="144779"/>
                </a:lnTo>
                <a:lnTo>
                  <a:pt x="284479" y="151129"/>
                </a:lnTo>
                <a:lnTo>
                  <a:pt x="332739" y="151129"/>
                </a:lnTo>
                <a:lnTo>
                  <a:pt x="339089" y="144779"/>
                </a:lnTo>
                <a:close/>
              </a:path>
              <a:path w="474979" h="453390">
                <a:moveTo>
                  <a:pt x="344169" y="139699"/>
                </a:moveTo>
                <a:lnTo>
                  <a:pt x="295910" y="139699"/>
                </a:lnTo>
                <a:lnTo>
                  <a:pt x="292100" y="143509"/>
                </a:lnTo>
                <a:lnTo>
                  <a:pt x="340359" y="143509"/>
                </a:lnTo>
                <a:lnTo>
                  <a:pt x="344169" y="139699"/>
                </a:lnTo>
                <a:close/>
              </a:path>
              <a:path w="474979" h="453390">
                <a:moveTo>
                  <a:pt x="350519" y="133349"/>
                </a:moveTo>
                <a:lnTo>
                  <a:pt x="302259" y="133349"/>
                </a:lnTo>
                <a:lnTo>
                  <a:pt x="297179" y="138429"/>
                </a:lnTo>
                <a:lnTo>
                  <a:pt x="345439" y="138429"/>
                </a:lnTo>
                <a:lnTo>
                  <a:pt x="350519" y="133349"/>
                </a:lnTo>
                <a:close/>
              </a:path>
              <a:path w="474979" h="453390">
                <a:moveTo>
                  <a:pt x="356869" y="126999"/>
                </a:moveTo>
                <a:lnTo>
                  <a:pt x="308610" y="126999"/>
                </a:lnTo>
                <a:lnTo>
                  <a:pt x="303529" y="132079"/>
                </a:lnTo>
                <a:lnTo>
                  <a:pt x="351789" y="132079"/>
                </a:lnTo>
                <a:lnTo>
                  <a:pt x="356869" y="126999"/>
                </a:lnTo>
                <a:close/>
              </a:path>
              <a:path w="474979" h="453390">
                <a:moveTo>
                  <a:pt x="363219" y="120649"/>
                </a:moveTo>
                <a:lnTo>
                  <a:pt x="314959" y="120649"/>
                </a:lnTo>
                <a:lnTo>
                  <a:pt x="309879" y="125729"/>
                </a:lnTo>
                <a:lnTo>
                  <a:pt x="358139" y="125729"/>
                </a:lnTo>
                <a:lnTo>
                  <a:pt x="363219" y="120649"/>
                </a:lnTo>
                <a:close/>
              </a:path>
              <a:path w="474979" h="453390">
                <a:moveTo>
                  <a:pt x="369569" y="114299"/>
                </a:moveTo>
                <a:lnTo>
                  <a:pt x="321309" y="114299"/>
                </a:lnTo>
                <a:lnTo>
                  <a:pt x="316229" y="119379"/>
                </a:lnTo>
                <a:lnTo>
                  <a:pt x="364489" y="119379"/>
                </a:lnTo>
                <a:lnTo>
                  <a:pt x="369569" y="114299"/>
                </a:lnTo>
                <a:close/>
              </a:path>
              <a:path w="474979" h="453390">
                <a:moveTo>
                  <a:pt x="375919" y="107949"/>
                </a:moveTo>
                <a:lnTo>
                  <a:pt x="327660" y="107949"/>
                </a:lnTo>
                <a:lnTo>
                  <a:pt x="322579" y="113029"/>
                </a:lnTo>
                <a:lnTo>
                  <a:pt x="370839" y="113029"/>
                </a:lnTo>
                <a:lnTo>
                  <a:pt x="375919" y="107949"/>
                </a:lnTo>
                <a:close/>
              </a:path>
              <a:path w="474979" h="453390">
                <a:moveTo>
                  <a:pt x="382269" y="101599"/>
                </a:moveTo>
                <a:lnTo>
                  <a:pt x="334009" y="101599"/>
                </a:lnTo>
                <a:lnTo>
                  <a:pt x="328929" y="106679"/>
                </a:lnTo>
                <a:lnTo>
                  <a:pt x="377189" y="106679"/>
                </a:lnTo>
                <a:lnTo>
                  <a:pt x="382269" y="101599"/>
                </a:lnTo>
                <a:close/>
              </a:path>
              <a:path w="474979" h="453390">
                <a:moveTo>
                  <a:pt x="388619" y="95249"/>
                </a:moveTo>
                <a:lnTo>
                  <a:pt x="340359" y="95249"/>
                </a:lnTo>
                <a:lnTo>
                  <a:pt x="335279" y="100329"/>
                </a:lnTo>
                <a:lnTo>
                  <a:pt x="383539" y="100329"/>
                </a:lnTo>
                <a:lnTo>
                  <a:pt x="388619" y="95249"/>
                </a:lnTo>
                <a:close/>
              </a:path>
              <a:path w="474979" h="453390">
                <a:moveTo>
                  <a:pt x="394969" y="88899"/>
                </a:moveTo>
                <a:lnTo>
                  <a:pt x="346709" y="88899"/>
                </a:lnTo>
                <a:lnTo>
                  <a:pt x="341629" y="93979"/>
                </a:lnTo>
                <a:lnTo>
                  <a:pt x="389889" y="93979"/>
                </a:lnTo>
                <a:lnTo>
                  <a:pt x="394969" y="88899"/>
                </a:lnTo>
                <a:close/>
              </a:path>
              <a:path w="474979" h="453390">
                <a:moveTo>
                  <a:pt x="401319" y="82549"/>
                </a:moveTo>
                <a:lnTo>
                  <a:pt x="353060" y="82549"/>
                </a:lnTo>
                <a:lnTo>
                  <a:pt x="347979" y="87629"/>
                </a:lnTo>
                <a:lnTo>
                  <a:pt x="396239" y="87629"/>
                </a:lnTo>
                <a:lnTo>
                  <a:pt x="401319" y="82549"/>
                </a:lnTo>
                <a:close/>
              </a:path>
              <a:path w="474979" h="453390">
                <a:moveTo>
                  <a:pt x="407669" y="76199"/>
                </a:moveTo>
                <a:lnTo>
                  <a:pt x="359410" y="76199"/>
                </a:lnTo>
                <a:lnTo>
                  <a:pt x="354329" y="81279"/>
                </a:lnTo>
                <a:lnTo>
                  <a:pt x="402589" y="81279"/>
                </a:lnTo>
                <a:lnTo>
                  <a:pt x="407669" y="76199"/>
                </a:lnTo>
                <a:close/>
              </a:path>
              <a:path w="474979" h="453390">
                <a:moveTo>
                  <a:pt x="414019" y="69849"/>
                </a:moveTo>
                <a:lnTo>
                  <a:pt x="365760" y="69849"/>
                </a:lnTo>
                <a:lnTo>
                  <a:pt x="360679" y="74929"/>
                </a:lnTo>
                <a:lnTo>
                  <a:pt x="408939" y="74929"/>
                </a:lnTo>
                <a:lnTo>
                  <a:pt x="414019" y="69849"/>
                </a:lnTo>
                <a:close/>
              </a:path>
              <a:path w="474979" h="453390">
                <a:moveTo>
                  <a:pt x="420369" y="63499"/>
                </a:moveTo>
                <a:lnTo>
                  <a:pt x="372109" y="63499"/>
                </a:lnTo>
                <a:lnTo>
                  <a:pt x="367029" y="68579"/>
                </a:lnTo>
                <a:lnTo>
                  <a:pt x="415289" y="68579"/>
                </a:lnTo>
                <a:lnTo>
                  <a:pt x="420369" y="63499"/>
                </a:lnTo>
                <a:close/>
              </a:path>
              <a:path w="474979" h="453390">
                <a:moveTo>
                  <a:pt x="426719" y="57149"/>
                </a:moveTo>
                <a:lnTo>
                  <a:pt x="378460" y="57149"/>
                </a:lnTo>
                <a:lnTo>
                  <a:pt x="373379" y="62229"/>
                </a:lnTo>
                <a:lnTo>
                  <a:pt x="421639" y="62229"/>
                </a:lnTo>
                <a:lnTo>
                  <a:pt x="426719" y="57149"/>
                </a:lnTo>
                <a:close/>
              </a:path>
              <a:path w="474979" h="453390">
                <a:moveTo>
                  <a:pt x="433069" y="50799"/>
                </a:moveTo>
                <a:lnTo>
                  <a:pt x="384810" y="50799"/>
                </a:lnTo>
                <a:lnTo>
                  <a:pt x="379729" y="55879"/>
                </a:lnTo>
                <a:lnTo>
                  <a:pt x="427989" y="55879"/>
                </a:lnTo>
                <a:lnTo>
                  <a:pt x="433069" y="50799"/>
                </a:lnTo>
                <a:close/>
              </a:path>
              <a:path w="474979" h="453390">
                <a:moveTo>
                  <a:pt x="439419" y="44449"/>
                </a:moveTo>
                <a:lnTo>
                  <a:pt x="391159" y="44449"/>
                </a:lnTo>
                <a:lnTo>
                  <a:pt x="386079" y="49529"/>
                </a:lnTo>
                <a:lnTo>
                  <a:pt x="434339" y="49529"/>
                </a:lnTo>
                <a:lnTo>
                  <a:pt x="439419" y="44449"/>
                </a:lnTo>
                <a:close/>
              </a:path>
              <a:path w="474979" h="453390">
                <a:moveTo>
                  <a:pt x="445769" y="38099"/>
                </a:moveTo>
                <a:lnTo>
                  <a:pt x="397510" y="38099"/>
                </a:lnTo>
                <a:lnTo>
                  <a:pt x="392429" y="43179"/>
                </a:lnTo>
                <a:lnTo>
                  <a:pt x="440689" y="43179"/>
                </a:lnTo>
                <a:lnTo>
                  <a:pt x="445769" y="38099"/>
                </a:lnTo>
                <a:close/>
              </a:path>
              <a:path w="474979" h="453390">
                <a:moveTo>
                  <a:pt x="452119" y="31749"/>
                </a:moveTo>
                <a:lnTo>
                  <a:pt x="403860" y="31749"/>
                </a:lnTo>
                <a:lnTo>
                  <a:pt x="398779" y="36829"/>
                </a:lnTo>
                <a:lnTo>
                  <a:pt x="447039" y="36829"/>
                </a:lnTo>
                <a:lnTo>
                  <a:pt x="452119" y="31749"/>
                </a:lnTo>
                <a:close/>
              </a:path>
              <a:path w="474979" h="453390">
                <a:moveTo>
                  <a:pt x="458469" y="25399"/>
                </a:moveTo>
                <a:lnTo>
                  <a:pt x="410209" y="25399"/>
                </a:lnTo>
                <a:lnTo>
                  <a:pt x="405129" y="30479"/>
                </a:lnTo>
                <a:lnTo>
                  <a:pt x="453389" y="30479"/>
                </a:lnTo>
                <a:lnTo>
                  <a:pt x="458469" y="25399"/>
                </a:lnTo>
                <a:close/>
              </a:path>
              <a:path w="474979" h="453390">
                <a:moveTo>
                  <a:pt x="464819" y="19049"/>
                </a:moveTo>
                <a:lnTo>
                  <a:pt x="416560" y="19049"/>
                </a:lnTo>
                <a:lnTo>
                  <a:pt x="411479" y="24129"/>
                </a:lnTo>
                <a:lnTo>
                  <a:pt x="459739" y="24129"/>
                </a:lnTo>
                <a:lnTo>
                  <a:pt x="464819" y="19049"/>
                </a:lnTo>
                <a:close/>
              </a:path>
              <a:path w="474979" h="453390">
                <a:moveTo>
                  <a:pt x="471169" y="12699"/>
                </a:moveTo>
                <a:lnTo>
                  <a:pt x="422910" y="12699"/>
                </a:lnTo>
                <a:lnTo>
                  <a:pt x="417829" y="17779"/>
                </a:lnTo>
                <a:lnTo>
                  <a:pt x="466089" y="17779"/>
                </a:lnTo>
                <a:lnTo>
                  <a:pt x="471169" y="12699"/>
                </a:lnTo>
                <a:close/>
              </a:path>
              <a:path w="474979" h="453390">
                <a:moveTo>
                  <a:pt x="467360" y="6349"/>
                </a:moveTo>
                <a:lnTo>
                  <a:pt x="429260" y="6349"/>
                </a:lnTo>
                <a:lnTo>
                  <a:pt x="424179" y="11429"/>
                </a:lnTo>
                <a:lnTo>
                  <a:pt x="472439" y="11429"/>
                </a:lnTo>
                <a:lnTo>
                  <a:pt x="474979" y="8890"/>
                </a:lnTo>
                <a:lnTo>
                  <a:pt x="474979" y="7619"/>
                </a:lnTo>
                <a:lnTo>
                  <a:pt x="467360" y="7619"/>
                </a:lnTo>
                <a:lnTo>
                  <a:pt x="467360" y="6349"/>
                </a:lnTo>
                <a:close/>
              </a:path>
              <a:path w="474979" h="453390">
                <a:moveTo>
                  <a:pt x="461009" y="5079"/>
                </a:moveTo>
                <a:lnTo>
                  <a:pt x="455929" y="5079"/>
                </a:lnTo>
                <a:lnTo>
                  <a:pt x="455929" y="6349"/>
                </a:lnTo>
                <a:lnTo>
                  <a:pt x="461009" y="6349"/>
                </a:lnTo>
                <a:lnTo>
                  <a:pt x="461009" y="5079"/>
                </a:lnTo>
                <a:close/>
              </a:path>
              <a:path w="474979" h="453390">
                <a:moveTo>
                  <a:pt x="439419" y="0"/>
                </a:moveTo>
                <a:lnTo>
                  <a:pt x="435610" y="0"/>
                </a:lnTo>
                <a:lnTo>
                  <a:pt x="430529" y="5079"/>
                </a:lnTo>
                <a:lnTo>
                  <a:pt x="450850" y="5079"/>
                </a:lnTo>
                <a:lnTo>
                  <a:pt x="450850" y="2539"/>
                </a:lnTo>
                <a:lnTo>
                  <a:pt x="444500" y="2539"/>
                </a:lnTo>
                <a:lnTo>
                  <a:pt x="444500" y="1269"/>
                </a:lnTo>
                <a:lnTo>
                  <a:pt x="439419" y="1269"/>
                </a:lnTo>
                <a:lnTo>
                  <a:pt x="439419" y="0"/>
                </a:lnTo>
                <a:close/>
              </a:path>
              <a:path w="474979" h="453390">
                <a:moveTo>
                  <a:pt x="288289" y="195579"/>
                </a:moveTo>
                <a:lnTo>
                  <a:pt x="240029" y="195579"/>
                </a:lnTo>
                <a:lnTo>
                  <a:pt x="224789" y="210819"/>
                </a:lnTo>
                <a:lnTo>
                  <a:pt x="273049" y="210819"/>
                </a:lnTo>
                <a:lnTo>
                  <a:pt x="288289" y="195579"/>
                </a:lnTo>
                <a:close/>
              </a:path>
              <a:path w="474979" h="453390">
                <a:moveTo>
                  <a:pt x="262889" y="220979"/>
                </a:moveTo>
                <a:lnTo>
                  <a:pt x="214629" y="220979"/>
                </a:lnTo>
                <a:lnTo>
                  <a:pt x="154939" y="280669"/>
                </a:lnTo>
                <a:lnTo>
                  <a:pt x="203199" y="280669"/>
                </a:lnTo>
                <a:lnTo>
                  <a:pt x="262889" y="220979"/>
                </a:lnTo>
                <a:close/>
              </a:path>
              <a:path w="474979" h="453390">
                <a:moveTo>
                  <a:pt x="273049" y="210819"/>
                </a:moveTo>
                <a:lnTo>
                  <a:pt x="224789" y="210819"/>
                </a:lnTo>
                <a:lnTo>
                  <a:pt x="214629" y="220979"/>
                </a:lnTo>
                <a:lnTo>
                  <a:pt x="262889" y="220979"/>
                </a:lnTo>
                <a:lnTo>
                  <a:pt x="273049" y="210819"/>
                </a:lnTo>
                <a:close/>
              </a:path>
              <a:path w="474979" h="453390">
                <a:moveTo>
                  <a:pt x="203199" y="280669"/>
                </a:moveTo>
                <a:lnTo>
                  <a:pt x="154939" y="280669"/>
                </a:lnTo>
                <a:lnTo>
                  <a:pt x="116839" y="318769"/>
                </a:lnTo>
                <a:lnTo>
                  <a:pt x="165099" y="318769"/>
                </a:lnTo>
                <a:lnTo>
                  <a:pt x="203199" y="280669"/>
                </a:lnTo>
                <a:close/>
              </a:path>
              <a:path w="474979" h="453390">
                <a:moveTo>
                  <a:pt x="42544" y="441959"/>
                </a:moveTo>
                <a:lnTo>
                  <a:pt x="8889" y="441959"/>
                </a:lnTo>
                <a:lnTo>
                  <a:pt x="8889" y="443229"/>
                </a:lnTo>
                <a:lnTo>
                  <a:pt x="11429" y="443229"/>
                </a:lnTo>
                <a:lnTo>
                  <a:pt x="11429" y="444499"/>
                </a:lnTo>
                <a:lnTo>
                  <a:pt x="13969" y="444499"/>
                </a:lnTo>
                <a:lnTo>
                  <a:pt x="13969" y="445769"/>
                </a:lnTo>
                <a:lnTo>
                  <a:pt x="16509" y="445769"/>
                </a:lnTo>
                <a:lnTo>
                  <a:pt x="16509" y="447039"/>
                </a:lnTo>
                <a:lnTo>
                  <a:pt x="17779" y="447039"/>
                </a:lnTo>
                <a:lnTo>
                  <a:pt x="17779" y="448309"/>
                </a:lnTo>
                <a:lnTo>
                  <a:pt x="20319" y="448309"/>
                </a:lnTo>
                <a:lnTo>
                  <a:pt x="20319" y="449579"/>
                </a:lnTo>
                <a:lnTo>
                  <a:pt x="22859" y="449579"/>
                </a:lnTo>
                <a:lnTo>
                  <a:pt x="22859" y="450849"/>
                </a:lnTo>
                <a:lnTo>
                  <a:pt x="25400" y="450849"/>
                </a:lnTo>
                <a:lnTo>
                  <a:pt x="25400" y="452119"/>
                </a:lnTo>
                <a:lnTo>
                  <a:pt x="27939" y="452119"/>
                </a:lnTo>
                <a:lnTo>
                  <a:pt x="27939" y="453389"/>
                </a:lnTo>
                <a:lnTo>
                  <a:pt x="31749" y="453389"/>
                </a:lnTo>
                <a:lnTo>
                  <a:pt x="41909" y="443229"/>
                </a:lnTo>
                <a:lnTo>
                  <a:pt x="42544" y="441959"/>
                </a:lnTo>
                <a:close/>
              </a:path>
              <a:path w="474979" h="453390">
                <a:moveTo>
                  <a:pt x="43179" y="440689"/>
                </a:moveTo>
                <a:lnTo>
                  <a:pt x="6350" y="440689"/>
                </a:lnTo>
                <a:lnTo>
                  <a:pt x="6350" y="441959"/>
                </a:lnTo>
                <a:lnTo>
                  <a:pt x="8889" y="441959"/>
                </a:lnTo>
                <a:lnTo>
                  <a:pt x="43179" y="440689"/>
                </a:lnTo>
                <a:close/>
              </a:path>
              <a:path w="474979" h="453390">
                <a:moveTo>
                  <a:pt x="45084" y="439419"/>
                </a:moveTo>
                <a:lnTo>
                  <a:pt x="3809" y="439419"/>
                </a:lnTo>
                <a:lnTo>
                  <a:pt x="3809" y="440689"/>
                </a:lnTo>
                <a:lnTo>
                  <a:pt x="43179" y="440689"/>
                </a:lnTo>
                <a:lnTo>
                  <a:pt x="42544" y="441959"/>
                </a:lnTo>
                <a:lnTo>
                  <a:pt x="43179" y="441959"/>
                </a:lnTo>
                <a:lnTo>
                  <a:pt x="44449" y="440689"/>
                </a:lnTo>
                <a:lnTo>
                  <a:pt x="45084" y="439419"/>
                </a:lnTo>
                <a:close/>
              </a:path>
              <a:path w="474979" h="453390">
                <a:moveTo>
                  <a:pt x="45719" y="438149"/>
                </a:moveTo>
                <a:lnTo>
                  <a:pt x="1269" y="438149"/>
                </a:lnTo>
                <a:lnTo>
                  <a:pt x="1269" y="439419"/>
                </a:lnTo>
                <a:lnTo>
                  <a:pt x="3809" y="439419"/>
                </a:lnTo>
                <a:lnTo>
                  <a:pt x="45719" y="438149"/>
                </a:lnTo>
                <a:close/>
              </a:path>
              <a:path w="474979" h="453390">
                <a:moveTo>
                  <a:pt x="48894" y="435609"/>
                </a:moveTo>
                <a:lnTo>
                  <a:pt x="1269" y="435609"/>
                </a:lnTo>
                <a:lnTo>
                  <a:pt x="0" y="436879"/>
                </a:lnTo>
                <a:lnTo>
                  <a:pt x="0" y="438149"/>
                </a:lnTo>
                <a:lnTo>
                  <a:pt x="45719" y="438149"/>
                </a:lnTo>
                <a:lnTo>
                  <a:pt x="45084" y="439419"/>
                </a:lnTo>
                <a:lnTo>
                  <a:pt x="45719" y="439419"/>
                </a:lnTo>
                <a:lnTo>
                  <a:pt x="48259" y="436879"/>
                </a:lnTo>
                <a:lnTo>
                  <a:pt x="48894" y="435609"/>
                </a:lnTo>
                <a:close/>
              </a:path>
              <a:path w="474979" h="453390">
                <a:moveTo>
                  <a:pt x="51434" y="433069"/>
                </a:moveTo>
                <a:lnTo>
                  <a:pt x="3809" y="433069"/>
                </a:lnTo>
                <a:lnTo>
                  <a:pt x="1269" y="435609"/>
                </a:lnTo>
                <a:lnTo>
                  <a:pt x="49529" y="434339"/>
                </a:lnTo>
                <a:lnTo>
                  <a:pt x="50799" y="434339"/>
                </a:lnTo>
                <a:lnTo>
                  <a:pt x="51434" y="433069"/>
                </a:lnTo>
                <a:close/>
              </a:path>
              <a:path w="474979" h="453390">
                <a:moveTo>
                  <a:pt x="50799" y="434339"/>
                </a:moveTo>
                <a:lnTo>
                  <a:pt x="49529" y="434339"/>
                </a:lnTo>
                <a:lnTo>
                  <a:pt x="48894" y="435609"/>
                </a:lnTo>
                <a:lnTo>
                  <a:pt x="49529" y="435609"/>
                </a:lnTo>
                <a:lnTo>
                  <a:pt x="50799" y="434339"/>
                </a:lnTo>
                <a:close/>
              </a:path>
              <a:path w="474979" h="453390">
                <a:moveTo>
                  <a:pt x="55879" y="429259"/>
                </a:moveTo>
                <a:lnTo>
                  <a:pt x="7619" y="429259"/>
                </a:lnTo>
                <a:lnTo>
                  <a:pt x="3809" y="433069"/>
                </a:lnTo>
                <a:lnTo>
                  <a:pt x="52069" y="431799"/>
                </a:lnTo>
                <a:lnTo>
                  <a:pt x="53339" y="431799"/>
                </a:lnTo>
                <a:lnTo>
                  <a:pt x="55879" y="429259"/>
                </a:lnTo>
                <a:close/>
              </a:path>
              <a:path w="474979" h="453390">
                <a:moveTo>
                  <a:pt x="53339" y="431799"/>
                </a:moveTo>
                <a:lnTo>
                  <a:pt x="52069" y="431799"/>
                </a:lnTo>
                <a:lnTo>
                  <a:pt x="51434" y="433069"/>
                </a:lnTo>
                <a:lnTo>
                  <a:pt x="52069" y="433069"/>
                </a:lnTo>
                <a:lnTo>
                  <a:pt x="53339" y="431799"/>
                </a:lnTo>
                <a:close/>
              </a:path>
              <a:path w="474979" h="453390">
                <a:moveTo>
                  <a:pt x="57149" y="426719"/>
                </a:moveTo>
                <a:lnTo>
                  <a:pt x="8889" y="427989"/>
                </a:lnTo>
                <a:lnTo>
                  <a:pt x="7619" y="429259"/>
                </a:lnTo>
                <a:lnTo>
                  <a:pt x="55879" y="427989"/>
                </a:lnTo>
                <a:lnTo>
                  <a:pt x="57149" y="426719"/>
                </a:lnTo>
                <a:close/>
              </a:path>
              <a:path w="474979" h="453390">
                <a:moveTo>
                  <a:pt x="57149" y="426719"/>
                </a:moveTo>
                <a:lnTo>
                  <a:pt x="10159" y="426719"/>
                </a:lnTo>
                <a:lnTo>
                  <a:pt x="8889" y="427989"/>
                </a:lnTo>
                <a:lnTo>
                  <a:pt x="57149" y="426719"/>
                </a:lnTo>
                <a:close/>
              </a:path>
              <a:path w="474979" h="453390">
                <a:moveTo>
                  <a:pt x="61594" y="422909"/>
                </a:moveTo>
                <a:lnTo>
                  <a:pt x="13969" y="422909"/>
                </a:lnTo>
                <a:lnTo>
                  <a:pt x="10159" y="426719"/>
                </a:lnTo>
                <a:lnTo>
                  <a:pt x="58419" y="425449"/>
                </a:lnTo>
                <a:lnTo>
                  <a:pt x="59689" y="425449"/>
                </a:lnTo>
                <a:lnTo>
                  <a:pt x="60959" y="424179"/>
                </a:lnTo>
                <a:lnTo>
                  <a:pt x="61594" y="422909"/>
                </a:lnTo>
                <a:close/>
              </a:path>
              <a:path w="474979" h="453390">
                <a:moveTo>
                  <a:pt x="59689" y="425449"/>
                </a:moveTo>
                <a:lnTo>
                  <a:pt x="58419" y="425449"/>
                </a:lnTo>
                <a:lnTo>
                  <a:pt x="57149" y="426719"/>
                </a:lnTo>
                <a:lnTo>
                  <a:pt x="58419" y="426719"/>
                </a:lnTo>
                <a:lnTo>
                  <a:pt x="59689" y="425449"/>
                </a:lnTo>
                <a:close/>
              </a:path>
              <a:path w="474979" h="453390">
                <a:moveTo>
                  <a:pt x="69214" y="415289"/>
                </a:moveTo>
                <a:lnTo>
                  <a:pt x="21589" y="415289"/>
                </a:lnTo>
                <a:lnTo>
                  <a:pt x="13969" y="422909"/>
                </a:lnTo>
                <a:lnTo>
                  <a:pt x="62229" y="421639"/>
                </a:lnTo>
                <a:lnTo>
                  <a:pt x="63499" y="421639"/>
                </a:lnTo>
                <a:lnTo>
                  <a:pt x="68579" y="416559"/>
                </a:lnTo>
                <a:lnTo>
                  <a:pt x="69214" y="415289"/>
                </a:lnTo>
                <a:close/>
              </a:path>
              <a:path w="474979" h="453390">
                <a:moveTo>
                  <a:pt x="63499" y="421639"/>
                </a:moveTo>
                <a:lnTo>
                  <a:pt x="62229" y="421639"/>
                </a:lnTo>
                <a:lnTo>
                  <a:pt x="61594" y="422909"/>
                </a:lnTo>
                <a:lnTo>
                  <a:pt x="62229" y="422909"/>
                </a:lnTo>
                <a:lnTo>
                  <a:pt x="63499" y="421639"/>
                </a:lnTo>
                <a:close/>
              </a:path>
              <a:path w="474979" h="453390">
                <a:moveTo>
                  <a:pt x="81279" y="403859"/>
                </a:moveTo>
                <a:lnTo>
                  <a:pt x="33019" y="403859"/>
                </a:lnTo>
                <a:lnTo>
                  <a:pt x="21589" y="415289"/>
                </a:lnTo>
                <a:lnTo>
                  <a:pt x="69849" y="414019"/>
                </a:lnTo>
                <a:lnTo>
                  <a:pt x="71119" y="414019"/>
                </a:lnTo>
                <a:lnTo>
                  <a:pt x="81279" y="403859"/>
                </a:lnTo>
                <a:close/>
              </a:path>
              <a:path w="474979" h="453390">
                <a:moveTo>
                  <a:pt x="71119" y="414019"/>
                </a:moveTo>
                <a:lnTo>
                  <a:pt x="69849" y="414019"/>
                </a:lnTo>
                <a:lnTo>
                  <a:pt x="69214" y="415289"/>
                </a:lnTo>
                <a:lnTo>
                  <a:pt x="69849" y="415289"/>
                </a:lnTo>
                <a:lnTo>
                  <a:pt x="71119" y="414019"/>
                </a:lnTo>
                <a:close/>
              </a:path>
              <a:path w="474979" h="453390">
                <a:moveTo>
                  <a:pt x="94614" y="389889"/>
                </a:moveTo>
                <a:lnTo>
                  <a:pt x="46989" y="389889"/>
                </a:lnTo>
                <a:lnTo>
                  <a:pt x="33019" y="403859"/>
                </a:lnTo>
                <a:lnTo>
                  <a:pt x="81279" y="402589"/>
                </a:lnTo>
                <a:lnTo>
                  <a:pt x="82549" y="402589"/>
                </a:lnTo>
                <a:lnTo>
                  <a:pt x="93979" y="391159"/>
                </a:lnTo>
                <a:lnTo>
                  <a:pt x="94614" y="389889"/>
                </a:lnTo>
                <a:close/>
              </a:path>
              <a:path w="474979" h="453390">
                <a:moveTo>
                  <a:pt x="99694" y="384809"/>
                </a:moveTo>
                <a:lnTo>
                  <a:pt x="52069" y="384809"/>
                </a:lnTo>
                <a:lnTo>
                  <a:pt x="46989" y="389889"/>
                </a:lnTo>
                <a:lnTo>
                  <a:pt x="95249" y="388619"/>
                </a:lnTo>
                <a:lnTo>
                  <a:pt x="96519" y="388619"/>
                </a:lnTo>
                <a:lnTo>
                  <a:pt x="99059" y="386079"/>
                </a:lnTo>
                <a:lnTo>
                  <a:pt x="99694" y="384809"/>
                </a:lnTo>
                <a:close/>
              </a:path>
              <a:path w="474979" h="453390">
                <a:moveTo>
                  <a:pt x="96519" y="388619"/>
                </a:moveTo>
                <a:lnTo>
                  <a:pt x="95249" y="388619"/>
                </a:lnTo>
                <a:lnTo>
                  <a:pt x="94614" y="389889"/>
                </a:lnTo>
                <a:lnTo>
                  <a:pt x="95249" y="389889"/>
                </a:lnTo>
                <a:lnTo>
                  <a:pt x="96519" y="388619"/>
                </a:lnTo>
                <a:close/>
              </a:path>
              <a:path w="474979" h="453390">
                <a:moveTo>
                  <a:pt x="102869" y="382269"/>
                </a:moveTo>
                <a:lnTo>
                  <a:pt x="54609" y="382269"/>
                </a:lnTo>
                <a:lnTo>
                  <a:pt x="52069" y="384809"/>
                </a:lnTo>
                <a:lnTo>
                  <a:pt x="100329" y="383539"/>
                </a:lnTo>
                <a:lnTo>
                  <a:pt x="101599" y="383539"/>
                </a:lnTo>
                <a:lnTo>
                  <a:pt x="102869" y="382269"/>
                </a:lnTo>
                <a:close/>
              </a:path>
              <a:path w="474979" h="453390">
                <a:moveTo>
                  <a:pt x="101599" y="383539"/>
                </a:moveTo>
                <a:lnTo>
                  <a:pt x="100329" y="383539"/>
                </a:lnTo>
                <a:lnTo>
                  <a:pt x="99694" y="384809"/>
                </a:lnTo>
                <a:lnTo>
                  <a:pt x="100329" y="384809"/>
                </a:lnTo>
                <a:lnTo>
                  <a:pt x="101599" y="383539"/>
                </a:lnTo>
                <a:close/>
              </a:path>
              <a:path w="474979" h="453390">
                <a:moveTo>
                  <a:pt x="107949" y="377189"/>
                </a:moveTo>
                <a:lnTo>
                  <a:pt x="59689" y="377189"/>
                </a:lnTo>
                <a:lnTo>
                  <a:pt x="54609" y="382269"/>
                </a:lnTo>
                <a:lnTo>
                  <a:pt x="102869" y="380999"/>
                </a:lnTo>
                <a:lnTo>
                  <a:pt x="104139" y="380999"/>
                </a:lnTo>
                <a:lnTo>
                  <a:pt x="107949" y="377189"/>
                </a:lnTo>
                <a:close/>
              </a:path>
              <a:path w="474979" h="453390">
                <a:moveTo>
                  <a:pt x="118744" y="365759"/>
                </a:moveTo>
                <a:lnTo>
                  <a:pt x="71119" y="365759"/>
                </a:lnTo>
                <a:lnTo>
                  <a:pt x="59689" y="377189"/>
                </a:lnTo>
                <a:lnTo>
                  <a:pt x="107949" y="375919"/>
                </a:lnTo>
                <a:lnTo>
                  <a:pt x="109219" y="375919"/>
                </a:lnTo>
                <a:lnTo>
                  <a:pt x="118109" y="367029"/>
                </a:lnTo>
                <a:lnTo>
                  <a:pt x="118744" y="365759"/>
                </a:lnTo>
                <a:close/>
              </a:path>
              <a:path w="474979" h="453390">
                <a:moveTo>
                  <a:pt x="165099" y="320039"/>
                </a:moveTo>
                <a:lnTo>
                  <a:pt x="116839" y="320039"/>
                </a:lnTo>
                <a:lnTo>
                  <a:pt x="71119" y="365759"/>
                </a:lnTo>
                <a:lnTo>
                  <a:pt x="119379" y="364489"/>
                </a:lnTo>
                <a:lnTo>
                  <a:pt x="120649" y="364489"/>
                </a:lnTo>
                <a:lnTo>
                  <a:pt x="165099" y="320039"/>
                </a:lnTo>
                <a:close/>
              </a:path>
              <a:path w="474979" h="453390">
                <a:moveTo>
                  <a:pt x="120649" y="364489"/>
                </a:moveTo>
                <a:lnTo>
                  <a:pt x="119379" y="364489"/>
                </a:lnTo>
                <a:lnTo>
                  <a:pt x="118744" y="365759"/>
                </a:lnTo>
                <a:lnTo>
                  <a:pt x="119379" y="365759"/>
                </a:lnTo>
                <a:lnTo>
                  <a:pt x="120649" y="364489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bk object 1169"/>
          <p:cNvSpPr/>
          <p:nvPr/>
        </p:nvSpPr>
        <p:spPr>
          <a:xfrm>
            <a:off x="3769359" y="6290309"/>
            <a:ext cx="464820" cy="441959"/>
          </a:xfrm>
          <a:custGeom>
            <a:avLst/>
            <a:gdLst/>
            <a:ahLst/>
            <a:cxnLst/>
            <a:rect l="l" t="t" r="r" b="b"/>
            <a:pathLst>
              <a:path w="464820" h="441959">
                <a:moveTo>
                  <a:pt x="312420" y="158749"/>
                </a:moveTo>
                <a:lnTo>
                  <a:pt x="264160" y="158749"/>
                </a:lnTo>
                <a:lnTo>
                  <a:pt x="125729" y="297179"/>
                </a:lnTo>
                <a:lnTo>
                  <a:pt x="173989" y="297179"/>
                </a:lnTo>
                <a:lnTo>
                  <a:pt x="312420" y="158749"/>
                </a:lnTo>
                <a:close/>
              </a:path>
              <a:path w="464820" h="441959">
                <a:moveTo>
                  <a:pt x="320039" y="151129"/>
                </a:moveTo>
                <a:lnTo>
                  <a:pt x="271779" y="151129"/>
                </a:lnTo>
                <a:lnTo>
                  <a:pt x="265429" y="157479"/>
                </a:lnTo>
                <a:lnTo>
                  <a:pt x="313689" y="157479"/>
                </a:lnTo>
                <a:lnTo>
                  <a:pt x="320039" y="151129"/>
                </a:lnTo>
                <a:close/>
              </a:path>
              <a:path w="464820" h="441959">
                <a:moveTo>
                  <a:pt x="325120" y="146049"/>
                </a:moveTo>
                <a:lnTo>
                  <a:pt x="276860" y="146049"/>
                </a:lnTo>
                <a:lnTo>
                  <a:pt x="273050" y="149859"/>
                </a:lnTo>
                <a:lnTo>
                  <a:pt x="321310" y="149859"/>
                </a:lnTo>
                <a:lnTo>
                  <a:pt x="325120" y="146049"/>
                </a:lnTo>
                <a:close/>
              </a:path>
              <a:path w="464820" h="441959">
                <a:moveTo>
                  <a:pt x="331470" y="139699"/>
                </a:moveTo>
                <a:lnTo>
                  <a:pt x="283210" y="139699"/>
                </a:lnTo>
                <a:lnTo>
                  <a:pt x="278129" y="144779"/>
                </a:lnTo>
                <a:lnTo>
                  <a:pt x="326389" y="144779"/>
                </a:lnTo>
                <a:lnTo>
                  <a:pt x="331470" y="139699"/>
                </a:lnTo>
                <a:close/>
              </a:path>
              <a:path w="464820" h="441959">
                <a:moveTo>
                  <a:pt x="337820" y="133349"/>
                </a:moveTo>
                <a:lnTo>
                  <a:pt x="289560" y="133349"/>
                </a:lnTo>
                <a:lnTo>
                  <a:pt x="284479" y="138429"/>
                </a:lnTo>
                <a:lnTo>
                  <a:pt x="332739" y="138429"/>
                </a:lnTo>
                <a:lnTo>
                  <a:pt x="337820" y="133349"/>
                </a:lnTo>
                <a:close/>
              </a:path>
              <a:path w="464820" h="441959">
                <a:moveTo>
                  <a:pt x="344170" y="126999"/>
                </a:moveTo>
                <a:lnTo>
                  <a:pt x="295910" y="126999"/>
                </a:lnTo>
                <a:lnTo>
                  <a:pt x="290829" y="132079"/>
                </a:lnTo>
                <a:lnTo>
                  <a:pt x="339089" y="132079"/>
                </a:lnTo>
                <a:lnTo>
                  <a:pt x="344170" y="126999"/>
                </a:lnTo>
                <a:close/>
              </a:path>
              <a:path w="464820" h="441959">
                <a:moveTo>
                  <a:pt x="350520" y="120649"/>
                </a:moveTo>
                <a:lnTo>
                  <a:pt x="302260" y="120649"/>
                </a:lnTo>
                <a:lnTo>
                  <a:pt x="297179" y="125729"/>
                </a:lnTo>
                <a:lnTo>
                  <a:pt x="345439" y="125729"/>
                </a:lnTo>
                <a:lnTo>
                  <a:pt x="350520" y="120649"/>
                </a:lnTo>
                <a:close/>
              </a:path>
              <a:path w="464820" h="441959">
                <a:moveTo>
                  <a:pt x="356869" y="114299"/>
                </a:moveTo>
                <a:lnTo>
                  <a:pt x="308610" y="114299"/>
                </a:lnTo>
                <a:lnTo>
                  <a:pt x="303529" y="119379"/>
                </a:lnTo>
                <a:lnTo>
                  <a:pt x="351789" y="119379"/>
                </a:lnTo>
                <a:lnTo>
                  <a:pt x="356869" y="114299"/>
                </a:lnTo>
                <a:close/>
              </a:path>
              <a:path w="464820" h="441959">
                <a:moveTo>
                  <a:pt x="363220" y="107949"/>
                </a:moveTo>
                <a:lnTo>
                  <a:pt x="314960" y="107949"/>
                </a:lnTo>
                <a:lnTo>
                  <a:pt x="309879" y="113029"/>
                </a:lnTo>
                <a:lnTo>
                  <a:pt x="358139" y="113029"/>
                </a:lnTo>
                <a:lnTo>
                  <a:pt x="363220" y="107949"/>
                </a:lnTo>
                <a:close/>
              </a:path>
              <a:path w="464820" h="441959">
                <a:moveTo>
                  <a:pt x="369570" y="101599"/>
                </a:moveTo>
                <a:lnTo>
                  <a:pt x="321310" y="101599"/>
                </a:lnTo>
                <a:lnTo>
                  <a:pt x="316229" y="106679"/>
                </a:lnTo>
                <a:lnTo>
                  <a:pt x="364489" y="106679"/>
                </a:lnTo>
                <a:lnTo>
                  <a:pt x="369570" y="101599"/>
                </a:lnTo>
                <a:close/>
              </a:path>
              <a:path w="464820" h="441959">
                <a:moveTo>
                  <a:pt x="375920" y="95249"/>
                </a:moveTo>
                <a:lnTo>
                  <a:pt x="327660" y="95249"/>
                </a:lnTo>
                <a:lnTo>
                  <a:pt x="322579" y="100329"/>
                </a:lnTo>
                <a:lnTo>
                  <a:pt x="370839" y="100329"/>
                </a:lnTo>
                <a:lnTo>
                  <a:pt x="375920" y="95249"/>
                </a:lnTo>
                <a:close/>
              </a:path>
              <a:path w="464820" h="441959">
                <a:moveTo>
                  <a:pt x="382270" y="88899"/>
                </a:moveTo>
                <a:lnTo>
                  <a:pt x="334010" y="88899"/>
                </a:lnTo>
                <a:lnTo>
                  <a:pt x="328929" y="93979"/>
                </a:lnTo>
                <a:lnTo>
                  <a:pt x="377189" y="93979"/>
                </a:lnTo>
                <a:lnTo>
                  <a:pt x="382270" y="88899"/>
                </a:lnTo>
                <a:close/>
              </a:path>
              <a:path w="464820" h="441959">
                <a:moveTo>
                  <a:pt x="388620" y="82549"/>
                </a:moveTo>
                <a:lnTo>
                  <a:pt x="340360" y="82549"/>
                </a:lnTo>
                <a:lnTo>
                  <a:pt x="335279" y="87629"/>
                </a:lnTo>
                <a:lnTo>
                  <a:pt x="383539" y="87629"/>
                </a:lnTo>
                <a:lnTo>
                  <a:pt x="388620" y="82549"/>
                </a:lnTo>
                <a:close/>
              </a:path>
              <a:path w="464820" h="441959">
                <a:moveTo>
                  <a:pt x="394970" y="76199"/>
                </a:moveTo>
                <a:lnTo>
                  <a:pt x="346710" y="76199"/>
                </a:lnTo>
                <a:lnTo>
                  <a:pt x="341629" y="81279"/>
                </a:lnTo>
                <a:lnTo>
                  <a:pt x="389889" y="81279"/>
                </a:lnTo>
                <a:lnTo>
                  <a:pt x="394970" y="76199"/>
                </a:lnTo>
                <a:close/>
              </a:path>
              <a:path w="464820" h="441959">
                <a:moveTo>
                  <a:pt x="401320" y="69849"/>
                </a:moveTo>
                <a:lnTo>
                  <a:pt x="353060" y="69849"/>
                </a:lnTo>
                <a:lnTo>
                  <a:pt x="347979" y="74929"/>
                </a:lnTo>
                <a:lnTo>
                  <a:pt x="396239" y="74929"/>
                </a:lnTo>
                <a:lnTo>
                  <a:pt x="401320" y="69849"/>
                </a:lnTo>
                <a:close/>
              </a:path>
              <a:path w="464820" h="441959">
                <a:moveTo>
                  <a:pt x="407670" y="63499"/>
                </a:moveTo>
                <a:lnTo>
                  <a:pt x="359410" y="63499"/>
                </a:lnTo>
                <a:lnTo>
                  <a:pt x="354329" y="68579"/>
                </a:lnTo>
                <a:lnTo>
                  <a:pt x="402589" y="68579"/>
                </a:lnTo>
                <a:lnTo>
                  <a:pt x="407670" y="63499"/>
                </a:lnTo>
                <a:close/>
              </a:path>
              <a:path w="464820" h="441959">
                <a:moveTo>
                  <a:pt x="414020" y="57149"/>
                </a:moveTo>
                <a:lnTo>
                  <a:pt x="365760" y="57149"/>
                </a:lnTo>
                <a:lnTo>
                  <a:pt x="360679" y="62229"/>
                </a:lnTo>
                <a:lnTo>
                  <a:pt x="408939" y="62229"/>
                </a:lnTo>
                <a:lnTo>
                  <a:pt x="414020" y="57149"/>
                </a:lnTo>
                <a:close/>
              </a:path>
              <a:path w="464820" h="441959">
                <a:moveTo>
                  <a:pt x="420370" y="50799"/>
                </a:moveTo>
                <a:lnTo>
                  <a:pt x="372110" y="50799"/>
                </a:lnTo>
                <a:lnTo>
                  <a:pt x="367029" y="55879"/>
                </a:lnTo>
                <a:lnTo>
                  <a:pt x="415289" y="55879"/>
                </a:lnTo>
                <a:lnTo>
                  <a:pt x="420370" y="50799"/>
                </a:lnTo>
                <a:close/>
              </a:path>
              <a:path w="464820" h="441959">
                <a:moveTo>
                  <a:pt x="426720" y="44449"/>
                </a:moveTo>
                <a:lnTo>
                  <a:pt x="378460" y="44449"/>
                </a:lnTo>
                <a:lnTo>
                  <a:pt x="373379" y="49529"/>
                </a:lnTo>
                <a:lnTo>
                  <a:pt x="421639" y="49529"/>
                </a:lnTo>
                <a:lnTo>
                  <a:pt x="426720" y="44449"/>
                </a:lnTo>
                <a:close/>
              </a:path>
              <a:path w="464820" h="441959">
                <a:moveTo>
                  <a:pt x="433070" y="38099"/>
                </a:moveTo>
                <a:lnTo>
                  <a:pt x="384810" y="38099"/>
                </a:lnTo>
                <a:lnTo>
                  <a:pt x="379729" y="43179"/>
                </a:lnTo>
                <a:lnTo>
                  <a:pt x="427989" y="43179"/>
                </a:lnTo>
                <a:lnTo>
                  <a:pt x="433070" y="38099"/>
                </a:lnTo>
                <a:close/>
              </a:path>
              <a:path w="464820" h="441959">
                <a:moveTo>
                  <a:pt x="439420" y="31749"/>
                </a:moveTo>
                <a:lnTo>
                  <a:pt x="391160" y="31749"/>
                </a:lnTo>
                <a:lnTo>
                  <a:pt x="386079" y="36829"/>
                </a:lnTo>
                <a:lnTo>
                  <a:pt x="434339" y="36829"/>
                </a:lnTo>
                <a:lnTo>
                  <a:pt x="439420" y="31749"/>
                </a:lnTo>
                <a:close/>
              </a:path>
              <a:path w="464820" h="441959">
                <a:moveTo>
                  <a:pt x="445770" y="25399"/>
                </a:moveTo>
                <a:lnTo>
                  <a:pt x="397509" y="25399"/>
                </a:lnTo>
                <a:lnTo>
                  <a:pt x="392429" y="30479"/>
                </a:lnTo>
                <a:lnTo>
                  <a:pt x="440689" y="30479"/>
                </a:lnTo>
                <a:lnTo>
                  <a:pt x="445770" y="25399"/>
                </a:lnTo>
                <a:close/>
              </a:path>
              <a:path w="464820" h="441959">
                <a:moveTo>
                  <a:pt x="452120" y="19049"/>
                </a:moveTo>
                <a:lnTo>
                  <a:pt x="403860" y="19049"/>
                </a:lnTo>
                <a:lnTo>
                  <a:pt x="398779" y="24129"/>
                </a:lnTo>
                <a:lnTo>
                  <a:pt x="447039" y="24129"/>
                </a:lnTo>
                <a:lnTo>
                  <a:pt x="452120" y="19049"/>
                </a:lnTo>
                <a:close/>
              </a:path>
              <a:path w="464820" h="441959">
                <a:moveTo>
                  <a:pt x="458470" y="12699"/>
                </a:moveTo>
                <a:lnTo>
                  <a:pt x="410209" y="12699"/>
                </a:lnTo>
                <a:lnTo>
                  <a:pt x="405129" y="17779"/>
                </a:lnTo>
                <a:lnTo>
                  <a:pt x="453389" y="17779"/>
                </a:lnTo>
                <a:lnTo>
                  <a:pt x="458470" y="12699"/>
                </a:lnTo>
                <a:close/>
              </a:path>
              <a:path w="464820" h="441959">
                <a:moveTo>
                  <a:pt x="464820" y="5079"/>
                </a:moveTo>
                <a:lnTo>
                  <a:pt x="453389" y="5079"/>
                </a:lnTo>
                <a:lnTo>
                  <a:pt x="453389" y="6349"/>
                </a:lnTo>
                <a:lnTo>
                  <a:pt x="416560" y="6349"/>
                </a:lnTo>
                <a:lnTo>
                  <a:pt x="411479" y="11429"/>
                </a:lnTo>
                <a:lnTo>
                  <a:pt x="459739" y="11429"/>
                </a:lnTo>
                <a:lnTo>
                  <a:pt x="464820" y="6349"/>
                </a:lnTo>
                <a:lnTo>
                  <a:pt x="464820" y="5079"/>
                </a:lnTo>
                <a:close/>
              </a:path>
              <a:path w="464820" h="441959">
                <a:moveTo>
                  <a:pt x="427989" y="0"/>
                </a:moveTo>
                <a:lnTo>
                  <a:pt x="422909" y="0"/>
                </a:lnTo>
                <a:lnTo>
                  <a:pt x="417829" y="5079"/>
                </a:lnTo>
                <a:lnTo>
                  <a:pt x="444500" y="5079"/>
                </a:lnTo>
                <a:lnTo>
                  <a:pt x="444500" y="2539"/>
                </a:lnTo>
                <a:lnTo>
                  <a:pt x="435609" y="2539"/>
                </a:lnTo>
                <a:lnTo>
                  <a:pt x="435609" y="1269"/>
                </a:lnTo>
                <a:lnTo>
                  <a:pt x="427989" y="1269"/>
                </a:lnTo>
                <a:lnTo>
                  <a:pt x="427989" y="0"/>
                </a:lnTo>
                <a:close/>
              </a:path>
              <a:path w="464820" h="441959">
                <a:moveTo>
                  <a:pt x="173989" y="297179"/>
                </a:moveTo>
                <a:lnTo>
                  <a:pt x="125729" y="297179"/>
                </a:lnTo>
                <a:lnTo>
                  <a:pt x="72389" y="350519"/>
                </a:lnTo>
                <a:lnTo>
                  <a:pt x="120650" y="350519"/>
                </a:lnTo>
                <a:lnTo>
                  <a:pt x="173989" y="297179"/>
                </a:lnTo>
                <a:close/>
              </a:path>
              <a:path w="464820" h="441959">
                <a:moveTo>
                  <a:pt x="120650" y="350519"/>
                </a:moveTo>
                <a:lnTo>
                  <a:pt x="72389" y="350519"/>
                </a:lnTo>
                <a:lnTo>
                  <a:pt x="49529" y="373379"/>
                </a:lnTo>
                <a:lnTo>
                  <a:pt x="97789" y="373379"/>
                </a:lnTo>
                <a:lnTo>
                  <a:pt x="120650" y="350519"/>
                </a:lnTo>
                <a:close/>
              </a:path>
              <a:path w="464820" h="441959">
                <a:moveTo>
                  <a:pt x="97789" y="373379"/>
                </a:moveTo>
                <a:lnTo>
                  <a:pt x="49529" y="373379"/>
                </a:lnTo>
                <a:lnTo>
                  <a:pt x="24130" y="398779"/>
                </a:lnTo>
                <a:lnTo>
                  <a:pt x="72389" y="398779"/>
                </a:lnTo>
                <a:lnTo>
                  <a:pt x="97789" y="373379"/>
                </a:lnTo>
                <a:close/>
              </a:path>
              <a:path w="464820" h="441959">
                <a:moveTo>
                  <a:pt x="72389" y="398779"/>
                </a:moveTo>
                <a:lnTo>
                  <a:pt x="24129" y="398779"/>
                </a:lnTo>
                <a:lnTo>
                  <a:pt x="17780" y="405129"/>
                </a:lnTo>
                <a:lnTo>
                  <a:pt x="66039" y="405129"/>
                </a:lnTo>
                <a:lnTo>
                  <a:pt x="72389" y="398779"/>
                </a:lnTo>
                <a:close/>
              </a:path>
              <a:path w="464820" h="441959">
                <a:moveTo>
                  <a:pt x="66039" y="405129"/>
                </a:moveTo>
                <a:lnTo>
                  <a:pt x="17779" y="405129"/>
                </a:lnTo>
                <a:lnTo>
                  <a:pt x="11430" y="411479"/>
                </a:lnTo>
                <a:lnTo>
                  <a:pt x="59689" y="411479"/>
                </a:lnTo>
                <a:lnTo>
                  <a:pt x="66039" y="405129"/>
                </a:lnTo>
                <a:close/>
              </a:path>
              <a:path w="464820" h="441959">
                <a:moveTo>
                  <a:pt x="59689" y="411479"/>
                </a:moveTo>
                <a:lnTo>
                  <a:pt x="11429" y="411479"/>
                </a:lnTo>
                <a:lnTo>
                  <a:pt x="5080" y="417829"/>
                </a:lnTo>
                <a:lnTo>
                  <a:pt x="53339" y="417829"/>
                </a:lnTo>
                <a:lnTo>
                  <a:pt x="59689" y="411479"/>
                </a:lnTo>
                <a:close/>
              </a:path>
              <a:path w="464820" h="441959">
                <a:moveTo>
                  <a:pt x="53339" y="417829"/>
                </a:moveTo>
                <a:lnTo>
                  <a:pt x="5079" y="417829"/>
                </a:lnTo>
                <a:lnTo>
                  <a:pt x="0" y="422909"/>
                </a:lnTo>
                <a:lnTo>
                  <a:pt x="1269" y="422909"/>
                </a:lnTo>
                <a:lnTo>
                  <a:pt x="1269" y="424179"/>
                </a:lnTo>
                <a:lnTo>
                  <a:pt x="2539" y="424179"/>
                </a:lnTo>
                <a:lnTo>
                  <a:pt x="2539" y="425450"/>
                </a:lnTo>
                <a:lnTo>
                  <a:pt x="5079" y="425450"/>
                </a:lnTo>
                <a:lnTo>
                  <a:pt x="5079" y="426719"/>
                </a:lnTo>
                <a:lnTo>
                  <a:pt x="6350" y="426719"/>
                </a:lnTo>
                <a:lnTo>
                  <a:pt x="6350" y="427989"/>
                </a:lnTo>
                <a:lnTo>
                  <a:pt x="8889" y="427989"/>
                </a:lnTo>
                <a:lnTo>
                  <a:pt x="8889" y="429259"/>
                </a:lnTo>
                <a:lnTo>
                  <a:pt x="10160" y="429259"/>
                </a:lnTo>
                <a:lnTo>
                  <a:pt x="10160" y="430529"/>
                </a:lnTo>
                <a:lnTo>
                  <a:pt x="40639" y="430529"/>
                </a:lnTo>
                <a:lnTo>
                  <a:pt x="53339" y="417829"/>
                </a:lnTo>
                <a:close/>
              </a:path>
              <a:path w="464820" h="441959">
                <a:moveTo>
                  <a:pt x="40639" y="430529"/>
                </a:moveTo>
                <a:lnTo>
                  <a:pt x="12700" y="430529"/>
                </a:lnTo>
                <a:lnTo>
                  <a:pt x="12700" y="431799"/>
                </a:lnTo>
                <a:lnTo>
                  <a:pt x="13969" y="431799"/>
                </a:lnTo>
                <a:lnTo>
                  <a:pt x="13969" y="433069"/>
                </a:lnTo>
                <a:lnTo>
                  <a:pt x="16510" y="433069"/>
                </a:lnTo>
                <a:lnTo>
                  <a:pt x="16510" y="434339"/>
                </a:lnTo>
                <a:lnTo>
                  <a:pt x="17779" y="434339"/>
                </a:lnTo>
                <a:lnTo>
                  <a:pt x="17779" y="435609"/>
                </a:lnTo>
                <a:lnTo>
                  <a:pt x="19050" y="435609"/>
                </a:lnTo>
                <a:lnTo>
                  <a:pt x="19050" y="436879"/>
                </a:lnTo>
                <a:lnTo>
                  <a:pt x="34289" y="436879"/>
                </a:lnTo>
                <a:lnTo>
                  <a:pt x="40639" y="430529"/>
                </a:lnTo>
                <a:close/>
              </a:path>
              <a:path w="464820" h="441959">
                <a:moveTo>
                  <a:pt x="34289" y="436880"/>
                </a:moveTo>
                <a:lnTo>
                  <a:pt x="21589" y="436880"/>
                </a:lnTo>
                <a:lnTo>
                  <a:pt x="21589" y="438149"/>
                </a:lnTo>
                <a:lnTo>
                  <a:pt x="22860" y="438149"/>
                </a:lnTo>
                <a:lnTo>
                  <a:pt x="22860" y="439419"/>
                </a:lnTo>
                <a:lnTo>
                  <a:pt x="25400" y="439419"/>
                </a:lnTo>
                <a:lnTo>
                  <a:pt x="25400" y="440689"/>
                </a:lnTo>
                <a:lnTo>
                  <a:pt x="26669" y="440689"/>
                </a:lnTo>
                <a:lnTo>
                  <a:pt x="26669" y="441959"/>
                </a:lnTo>
                <a:lnTo>
                  <a:pt x="29210" y="441959"/>
                </a:lnTo>
                <a:lnTo>
                  <a:pt x="34289" y="43688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bk object 1170"/>
          <p:cNvSpPr/>
          <p:nvPr/>
        </p:nvSpPr>
        <p:spPr>
          <a:xfrm>
            <a:off x="3742863" y="6285229"/>
            <a:ext cx="449580" cy="427990"/>
          </a:xfrm>
          <a:custGeom>
            <a:avLst/>
            <a:gdLst/>
            <a:ahLst/>
            <a:cxnLst/>
            <a:rect l="l" t="t" r="r" b="b"/>
            <a:pathLst>
              <a:path w="449579" h="427990">
                <a:moveTo>
                  <a:pt x="290656" y="163830"/>
                </a:moveTo>
                <a:lnTo>
                  <a:pt x="243012" y="163830"/>
                </a:lnTo>
                <a:lnTo>
                  <a:pt x="89062" y="317500"/>
                </a:lnTo>
                <a:lnTo>
                  <a:pt x="136986" y="317500"/>
                </a:lnTo>
                <a:lnTo>
                  <a:pt x="290656" y="163830"/>
                </a:lnTo>
                <a:close/>
              </a:path>
              <a:path w="449579" h="427990">
                <a:moveTo>
                  <a:pt x="298276" y="156210"/>
                </a:moveTo>
                <a:lnTo>
                  <a:pt x="250646" y="156210"/>
                </a:lnTo>
                <a:lnTo>
                  <a:pt x="244284" y="162560"/>
                </a:lnTo>
                <a:lnTo>
                  <a:pt x="291926" y="162560"/>
                </a:lnTo>
                <a:lnTo>
                  <a:pt x="298276" y="156210"/>
                </a:lnTo>
                <a:close/>
              </a:path>
              <a:path w="449579" h="427990">
                <a:moveTo>
                  <a:pt x="303356" y="151130"/>
                </a:moveTo>
                <a:lnTo>
                  <a:pt x="255735" y="151130"/>
                </a:lnTo>
                <a:lnTo>
                  <a:pt x="251918" y="154940"/>
                </a:lnTo>
                <a:lnTo>
                  <a:pt x="299546" y="154940"/>
                </a:lnTo>
                <a:lnTo>
                  <a:pt x="303356" y="151130"/>
                </a:lnTo>
                <a:close/>
              </a:path>
              <a:path w="449579" h="427990">
                <a:moveTo>
                  <a:pt x="309706" y="144780"/>
                </a:moveTo>
                <a:lnTo>
                  <a:pt x="262097" y="144780"/>
                </a:lnTo>
                <a:lnTo>
                  <a:pt x="257008" y="149860"/>
                </a:lnTo>
                <a:lnTo>
                  <a:pt x="304626" y="149860"/>
                </a:lnTo>
                <a:lnTo>
                  <a:pt x="309706" y="144780"/>
                </a:lnTo>
                <a:close/>
              </a:path>
              <a:path w="449579" h="427990">
                <a:moveTo>
                  <a:pt x="316056" y="138430"/>
                </a:moveTo>
                <a:lnTo>
                  <a:pt x="268458" y="138430"/>
                </a:lnTo>
                <a:lnTo>
                  <a:pt x="263369" y="143510"/>
                </a:lnTo>
                <a:lnTo>
                  <a:pt x="310976" y="143510"/>
                </a:lnTo>
                <a:lnTo>
                  <a:pt x="316056" y="138430"/>
                </a:lnTo>
                <a:close/>
              </a:path>
              <a:path w="449579" h="427990">
                <a:moveTo>
                  <a:pt x="322406" y="132080"/>
                </a:moveTo>
                <a:lnTo>
                  <a:pt x="274820" y="132080"/>
                </a:lnTo>
                <a:lnTo>
                  <a:pt x="269731" y="137160"/>
                </a:lnTo>
                <a:lnTo>
                  <a:pt x="317326" y="137160"/>
                </a:lnTo>
                <a:lnTo>
                  <a:pt x="322406" y="132080"/>
                </a:lnTo>
                <a:close/>
              </a:path>
              <a:path w="449579" h="427990">
                <a:moveTo>
                  <a:pt x="328756" y="125730"/>
                </a:moveTo>
                <a:lnTo>
                  <a:pt x="281182" y="125730"/>
                </a:lnTo>
                <a:lnTo>
                  <a:pt x="276092" y="130810"/>
                </a:lnTo>
                <a:lnTo>
                  <a:pt x="323676" y="130810"/>
                </a:lnTo>
                <a:lnTo>
                  <a:pt x="328756" y="125730"/>
                </a:lnTo>
                <a:close/>
              </a:path>
              <a:path w="449579" h="427990">
                <a:moveTo>
                  <a:pt x="335106" y="119380"/>
                </a:moveTo>
                <a:lnTo>
                  <a:pt x="287543" y="119380"/>
                </a:lnTo>
                <a:lnTo>
                  <a:pt x="282454" y="124460"/>
                </a:lnTo>
                <a:lnTo>
                  <a:pt x="330026" y="124460"/>
                </a:lnTo>
                <a:lnTo>
                  <a:pt x="335106" y="119380"/>
                </a:lnTo>
                <a:close/>
              </a:path>
              <a:path w="449579" h="427990">
                <a:moveTo>
                  <a:pt x="341456" y="113030"/>
                </a:moveTo>
                <a:lnTo>
                  <a:pt x="293905" y="113030"/>
                </a:lnTo>
                <a:lnTo>
                  <a:pt x="288816" y="118110"/>
                </a:lnTo>
                <a:lnTo>
                  <a:pt x="336376" y="118110"/>
                </a:lnTo>
                <a:lnTo>
                  <a:pt x="341456" y="113030"/>
                </a:lnTo>
                <a:close/>
              </a:path>
              <a:path w="449579" h="427990">
                <a:moveTo>
                  <a:pt x="347806" y="106680"/>
                </a:moveTo>
                <a:lnTo>
                  <a:pt x="300266" y="106680"/>
                </a:lnTo>
                <a:lnTo>
                  <a:pt x="295177" y="111760"/>
                </a:lnTo>
                <a:lnTo>
                  <a:pt x="342726" y="111760"/>
                </a:lnTo>
                <a:lnTo>
                  <a:pt x="347806" y="106680"/>
                </a:lnTo>
                <a:close/>
              </a:path>
              <a:path w="449579" h="427990">
                <a:moveTo>
                  <a:pt x="354156" y="100330"/>
                </a:moveTo>
                <a:lnTo>
                  <a:pt x="306628" y="100330"/>
                </a:lnTo>
                <a:lnTo>
                  <a:pt x="301539" y="105410"/>
                </a:lnTo>
                <a:lnTo>
                  <a:pt x="349076" y="105410"/>
                </a:lnTo>
                <a:lnTo>
                  <a:pt x="354156" y="100330"/>
                </a:lnTo>
                <a:close/>
              </a:path>
              <a:path w="449579" h="427990">
                <a:moveTo>
                  <a:pt x="360506" y="93980"/>
                </a:moveTo>
                <a:lnTo>
                  <a:pt x="312990" y="93980"/>
                </a:lnTo>
                <a:lnTo>
                  <a:pt x="307900" y="99060"/>
                </a:lnTo>
                <a:lnTo>
                  <a:pt x="355426" y="99060"/>
                </a:lnTo>
                <a:lnTo>
                  <a:pt x="360506" y="93980"/>
                </a:lnTo>
                <a:close/>
              </a:path>
              <a:path w="449579" h="427990">
                <a:moveTo>
                  <a:pt x="366856" y="87630"/>
                </a:moveTo>
                <a:lnTo>
                  <a:pt x="319351" y="87630"/>
                </a:lnTo>
                <a:lnTo>
                  <a:pt x="314262" y="92710"/>
                </a:lnTo>
                <a:lnTo>
                  <a:pt x="361776" y="92710"/>
                </a:lnTo>
                <a:lnTo>
                  <a:pt x="366856" y="87630"/>
                </a:lnTo>
                <a:close/>
              </a:path>
              <a:path w="449579" h="427990">
                <a:moveTo>
                  <a:pt x="373206" y="81280"/>
                </a:moveTo>
                <a:lnTo>
                  <a:pt x="325713" y="81280"/>
                </a:lnTo>
                <a:lnTo>
                  <a:pt x="320624" y="86360"/>
                </a:lnTo>
                <a:lnTo>
                  <a:pt x="368126" y="86360"/>
                </a:lnTo>
                <a:lnTo>
                  <a:pt x="373206" y="81280"/>
                </a:lnTo>
                <a:close/>
              </a:path>
              <a:path w="449579" h="427990">
                <a:moveTo>
                  <a:pt x="379556" y="74930"/>
                </a:moveTo>
                <a:lnTo>
                  <a:pt x="332074" y="74930"/>
                </a:lnTo>
                <a:lnTo>
                  <a:pt x="326985" y="80010"/>
                </a:lnTo>
                <a:lnTo>
                  <a:pt x="374476" y="80010"/>
                </a:lnTo>
                <a:lnTo>
                  <a:pt x="379556" y="74930"/>
                </a:lnTo>
                <a:close/>
              </a:path>
              <a:path w="449579" h="427990">
                <a:moveTo>
                  <a:pt x="385906" y="68580"/>
                </a:moveTo>
                <a:lnTo>
                  <a:pt x="338436" y="68580"/>
                </a:lnTo>
                <a:lnTo>
                  <a:pt x="333347" y="73660"/>
                </a:lnTo>
                <a:lnTo>
                  <a:pt x="380826" y="73660"/>
                </a:lnTo>
                <a:lnTo>
                  <a:pt x="385906" y="68580"/>
                </a:lnTo>
                <a:close/>
              </a:path>
              <a:path w="449579" h="427990">
                <a:moveTo>
                  <a:pt x="392256" y="62230"/>
                </a:moveTo>
                <a:lnTo>
                  <a:pt x="344798" y="62230"/>
                </a:lnTo>
                <a:lnTo>
                  <a:pt x="339708" y="67310"/>
                </a:lnTo>
                <a:lnTo>
                  <a:pt x="387176" y="67310"/>
                </a:lnTo>
                <a:lnTo>
                  <a:pt x="392256" y="62230"/>
                </a:lnTo>
                <a:close/>
              </a:path>
              <a:path w="449579" h="427990">
                <a:moveTo>
                  <a:pt x="398606" y="55880"/>
                </a:moveTo>
                <a:lnTo>
                  <a:pt x="351159" y="55880"/>
                </a:lnTo>
                <a:lnTo>
                  <a:pt x="346070" y="60960"/>
                </a:lnTo>
                <a:lnTo>
                  <a:pt x="393526" y="60960"/>
                </a:lnTo>
                <a:lnTo>
                  <a:pt x="398606" y="55880"/>
                </a:lnTo>
                <a:close/>
              </a:path>
              <a:path w="449579" h="427990">
                <a:moveTo>
                  <a:pt x="404956" y="49530"/>
                </a:moveTo>
                <a:lnTo>
                  <a:pt x="357521" y="49530"/>
                </a:lnTo>
                <a:lnTo>
                  <a:pt x="352431" y="54610"/>
                </a:lnTo>
                <a:lnTo>
                  <a:pt x="399876" y="54610"/>
                </a:lnTo>
                <a:lnTo>
                  <a:pt x="404956" y="49530"/>
                </a:lnTo>
                <a:close/>
              </a:path>
              <a:path w="449579" h="427990">
                <a:moveTo>
                  <a:pt x="411306" y="43180"/>
                </a:moveTo>
                <a:lnTo>
                  <a:pt x="363882" y="43180"/>
                </a:lnTo>
                <a:lnTo>
                  <a:pt x="358793" y="48260"/>
                </a:lnTo>
                <a:lnTo>
                  <a:pt x="406226" y="48260"/>
                </a:lnTo>
                <a:lnTo>
                  <a:pt x="411306" y="43180"/>
                </a:lnTo>
                <a:close/>
              </a:path>
              <a:path w="449579" h="427990">
                <a:moveTo>
                  <a:pt x="417656" y="36830"/>
                </a:moveTo>
                <a:lnTo>
                  <a:pt x="370244" y="36830"/>
                </a:lnTo>
                <a:lnTo>
                  <a:pt x="365155" y="41910"/>
                </a:lnTo>
                <a:lnTo>
                  <a:pt x="412576" y="41910"/>
                </a:lnTo>
                <a:lnTo>
                  <a:pt x="417656" y="36830"/>
                </a:lnTo>
                <a:close/>
              </a:path>
              <a:path w="449579" h="427990">
                <a:moveTo>
                  <a:pt x="424006" y="30480"/>
                </a:moveTo>
                <a:lnTo>
                  <a:pt x="376605" y="30480"/>
                </a:lnTo>
                <a:lnTo>
                  <a:pt x="371516" y="35560"/>
                </a:lnTo>
                <a:lnTo>
                  <a:pt x="418926" y="35560"/>
                </a:lnTo>
                <a:lnTo>
                  <a:pt x="424006" y="30480"/>
                </a:lnTo>
                <a:close/>
              </a:path>
              <a:path w="449579" h="427990">
                <a:moveTo>
                  <a:pt x="430356" y="24130"/>
                </a:moveTo>
                <a:lnTo>
                  <a:pt x="382967" y="24130"/>
                </a:lnTo>
                <a:lnTo>
                  <a:pt x="377878" y="29210"/>
                </a:lnTo>
                <a:lnTo>
                  <a:pt x="425276" y="29210"/>
                </a:lnTo>
                <a:lnTo>
                  <a:pt x="430356" y="24130"/>
                </a:lnTo>
                <a:close/>
              </a:path>
              <a:path w="449579" h="427990">
                <a:moveTo>
                  <a:pt x="436706" y="17780"/>
                </a:moveTo>
                <a:lnTo>
                  <a:pt x="389329" y="17780"/>
                </a:lnTo>
                <a:lnTo>
                  <a:pt x="384239" y="22860"/>
                </a:lnTo>
                <a:lnTo>
                  <a:pt x="431626" y="22860"/>
                </a:lnTo>
                <a:lnTo>
                  <a:pt x="436706" y="17780"/>
                </a:lnTo>
                <a:close/>
              </a:path>
              <a:path w="449579" h="427990">
                <a:moveTo>
                  <a:pt x="443056" y="11430"/>
                </a:moveTo>
                <a:lnTo>
                  <a:pt x="395690" y="11430"/>
                </a:lnTo>
                <a:lnTo>
                  <a:pt x="390601" y="16510"/>
                </a:lnTo>
                <a:lnTo>
                  <a:pt x="437976" y="16510"/>
                </a:lnTo>
                <a:lnTo>
                  <a:pt x="443056" y="11430"/>
                </a:lnTo>
                <a:close/>
              </a:path>
              <a:path w="449579" h="427990">
                <a:moveTo>
                  <a:pt x="449406" y="3810"/>
                </a:moveTo>
                <a:lnTo>
                  <a:pt x="429086" y="3810"/>
                </a:lnTo>
                <a:lnTo>
                  <a:pt x="429086" y="5080"/>
                </a:lnTo>
                <a:lnTo>
                  <a:pt x="402052" y="5080"/>
                </a:lnTo>
                <a:lnTo>
                  <a:pt x="396963" y="10160"/>
                </a:lnTo>
                <a:lnTo>
                  <a:pt x="444326" y="10160"/>
                </a:lnTo>
                <a:lnTo>
                  <a:pt x="449406" y="5080"/>
                </a:lnTo>
                <a:lnTo>
                  <a:pt x="449406" y="3810"/>
                </a:lnTo>
                <a:close/>
              </a:path>
              <a:path w="449579" h="427990">
                <a:moveTo>
                  <a:pt x="407496" y="0"/>
                </a:moveTo>
                <a:lnTo>
                  <a:pt x="407141" y="0"/>
                </a:lnTo>
                <a:lnTo>
                  <a:pt x="403324" y="3810"/>
                </a:lnTo>
                <a:lnTo>
                  <a:pt x="415116" y="3810"/>
                </a:lnTo>
                <a:lnTo>
                  <a:pt x="415116" y="1270"/>
                </a:lnTo>
                <a:lnTo>
                  <a:pt x="407496" y="1270"/>
                </a:lnTo>
                <a:lnTo>
                  <a:pt x="407496" y="0"/>
                </a:lnTo>
                <a:close/>
              </a:path>
              <a:path w="449579" h="427990">
                <a:moveTo>
                  <a:pt x="136986" y="317500"/>
                </a:moveTo>
                <a:lnTo>
                  <a:pt x="89062" y="317500"/>
                </a:lnTo>
                <a:lnTo>
                  <a:pt x="82700" y="323850"/>
                </a:lnTo>
                <a:lnTo>
                  <a:pt x="130636" y="323850"/>
                </a:lnTo>
                <a:lnTo>
                  <a:pt x="136986" y="317500"/>
                </a:lnTo>
                <a:close/>
              </a:path>
              <a:path w="449579" h="427990">
                <a:moveTo>
                  <a:pt x="130636" y="323850"/>
                </a:moveTo>
                <a:lnTo>
                  <a:pt x="82700" y="323850"/>
                </a:lnTo>
                <a:lnTo>
                  <a:pt x="76339" y="330200"/>
                </a:lnTo>
                <a:lnTo>
                  <a:pt x="124286" y="330200"/>
                </a:lnTo>
                <a:lnTo>
                  <a:pt x="130636" y="323850"/>
                </a:lnTo>
                <a:close/>
              </a:path>
              <a:path w="449579" h="427990">
                <a:moveTo>
                  <a:pt x="124286" y="330200"/>
                </a:moveTo>
                <a:lnTo>
                  <a:pt x="76339" y="330200"/>
                </a:lnTo>
                <a:lnTo>
                  <a:pt x="69977" y="336550"/>
                </a:lnTo>
                <a:lnTo>
                  <a:pt x="117936" y="336550"/>
                </a:lnTo>
                <a:lnTo>
                  <a:pt x="124286" y="330200"/>
                </a:lnTo>
                <a:close/>
              </a:path>
              <a:path w="449579" h="427990">
                <a:moveTo>
                  <a:pt x="117936" y="336550"/>
                </a:moveTo>
                <a:lnTo>
                  <a:pt x="69977" y="336550"/>
                </a:lnTo>
                <a:lnTo>
                  <a:pt x="44531" y="361950"/>
                </a:lnTo>
                <a:lnTo>
                  <a:pt x="92536" y="361950"/>
                </a:lnTo>
                <a:lnTo>
                  <a:pt x="117936" y="336550"/>
                </a:lnTo>
                <a:close/>
              </a:path>
              <a:path w="449579" h="427990">
                <a:moveTo>
                  <a:pt x="92536" y="361950"/>
                </a:moveTo>
                <a:lnTo>
                  <a:pt x="44531" y="361950"/>
                </a:lnTo>
                <a:lnTo>
                  <a:pt x="0" y="406400"/>
                </a:lnTo>
                <a:lnTo>
                  <a:pt x="1096" y="406400"/>
                </a:lnTo>
                <a:lnTo>
                  <a:pt x="1096" y="407670"/>
                </a:lnTo>
                <a:lnTo>
                  <a:pt x="2366" y="407670"/>
                </a:lnTo>
                <a:lnTo>
                  <a:pt x="2366" y="408940"/>
                </a:lnTo>
                <a:lnTo>
                  <a:pt x="3636" y="408940"/>
                </a:lnTo>
                <a:lnTo>
                  <a:pt x="3636" y="410210"/>
                </a:lnTo>
                <a:lnTo>
                  <a:pt x="4906" y="410210"/>
                </a:lnTo>
                <a:lnTo>
                  <a:pt x="4906" y="411480"/>
                </a:lnTo>
                <a:lnTo>
                  <a:pt x="7446" y="411480"/>
                </a:lnTo>
                <a:lnTo>
                  <a:pt x="7446" y="412750"/>
                </a:lnTo>
                <a:lnTo>
                  <a:pt x="8716" y="412750"/>
                </a:lnTo>
                <a:lnTo>
                  <a:pt x="8716" y="414020"/>
                </a:lnTo>
                <a:lnTo>
                  <a:pt x="9986" y="414020"/>
                </a:lnTo>
                <a:lnTo>
                  <a:pt x="9986" y="415290"/>
                </a:lnTo>
                <a:lnTo>
                  <a:pt x="11256" y="415290"/>
                </a:lnTo>
                <a:lnTo>
                  <a:pt x="11256" y="416560"/>
                </a:lnTo>
                <a:lnTo>
                  <a:pt x="13796" y="416560"/>
                </a:lnTo>
                <a:lnTo>
                  <a:pt x="13796" y="417830"/>
                </a:lnTo>
                <a:lnTo>
                  <a:pt x="15066" y="417830"/>
                </a:lnTo>
                <a:lnTo>
                  <a:pt x="15066" y="419100"/>
                </a:lnTo>
                <a:lnTo>
                  <a:pt x="16336" y="419100"/>
                </a:lnTo>
                <a:lnTo>
                  <a:pt x="16336" y="420370"/>
                </a:lnTo>
                <a:lnTo>
                  <a:pt x="17606" y="420370"/>
                </a:lnTo>
                <a:lnTo>
                  <a:pt x="17606" y="421640"/>
                </a:lnTo>
                <a:lnTo>
                  <a:pt x="20146" y="421640"/>
                </a:lnTo>
                <a:lnTo>
                  <a:pt x="20146" y="422910"/>
                </a:lnTo>
                <a:lnTo>
                  <a:pt x="21416" y="422910"/>
                </a:lnTo>
                <a:lnTo>
                  <a:pt x="21416" y="424180"/>
                </a:lnTo>
                <a:lnTo>
                  <a:pt x="22686" y="424180"/>
                </a:lnTo>
                <a:lnTo>
                  <a:pt x="22686" y="425450"/>
                </a:lnTo>
                <a:lnTo>
                  <a:pt x="23956" y="425450"/>
                </a:lnTo>
                <a:lnTo>
                  <a:pt x="23956" y="426720"/>
                </a:lnTo>
                <a:lnTo>
                  <a:pt x="26496" y="426720"/>
                </a:lnTo>
                <a:lnTo>
                  <a:pt x="26496" y="427990"/>
                </a:lnTo>
                <a:lnTo>
                  <a:pt x="92536" y="36195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bk object 1171"/>
          <p:cNvSpPr/>
          <p:nvPr/>
        </p:nvSpPr>
        <p:spPr>
          <a:xfrm>
            <a:off x="3719829" y="6283959"/>
            <a:ext cx="430530" cy="407670"/>
          </a:xfrm>
          <a:custGeom>
            <a:avLst/>
            <a:gdLst/>
            <a:ahLst/>
            <a:cxnLst/>
            <a:rect l="l" t="t" r="r" b="b"/>
            <a:pathLst>
              <a:path w="430529" h="407670">
                <a:moveTo>
                  <a:pt x="266046" y="165099"/>
                </a:moveTo>
                <a:lnTo>
                  <a:pt x="217742" y="165099"/>
                </a:lnTo>
                <a:lnTo>
                  <a:pt x="159215" y="223519"/>
                </a:lnTo>
                <a:lnTo>
                  <a:pt x="207519" y="223519"/>
                </a:lnTo>
                <a:lnTo>
                  <a:pt x="266046" y="165099"/>
                </a:lnTo>
                <a:close/>
              </a:path>
              <a:path w="430529" h="407670">
                <a:moveTo>
                  <a:pt x="273680" y="157479"/>
                </a:moveTo>
                <a:lnTo>
                  <a:pt x="225376" y="157479"/>
                </a:lnTo>
                <a:lnTo>
                  <a:pt x="219014" y="163829"/>
                </a:lnTo>
                <a:lnTo>
                  <a:pt x="267318" y="163829"/>
                </a:lnTo>
                <a:lnTo>
                  <a:pt x="273680" y="157479"/>
                </a:lnTo>
                <a:close/>
              </a:path>
              <a:path w="430529" h="407670">
                <a:moveTo>
                  <a:pt x="278769" y="152399"/>
                </a:moveTo>
                <a:lnTo>
                  <a:pt x="230465" y="152399"/>
                </a:lnTo>
                <a:lnTo>
                  <a:pt x="226648" y="156209"/>
                </a:lnTo>
                <a:lnTo>
                  <a:pt x="274952" y="156209"/>
                </a:lnTo>
                <a:lnTo>
                  <a:pt x="278769" y="152399"/>
                </a:lnTo>
                <a:close/>
              </a:path>
              <a:path w="430529" h="407670">
                <a:moveTo>
                  <a:pt x="285131" y="146049"/>
                </a:moveTo>
                <a:lnTo>
                  <a:pt x="236827" y="146049"/>
                </a:lnTo>
                <a:lnTo>
                  <a:pt x="231737" y="151129"/>
                </a:lnTo>
                <a:lnTo>
                  <a:pt x="280041" y="151129"/>
                </a:lnTo>
                <a:lnTo>
                  <a:pt x="285131" y="146049"/>
                </a:lnTo>
                <a:close/>
              </a:path>
              <a:path w="430529" h="407670">
                <a:moveTo>
                  <a:pt x="291492" y="139699"/>
                </a:moveTo>
                <a:lnTo>
                  <a:pt x="243188" y="139699"/>
                </a:lnTo>
                <a:lnTo>
                  <a:pt x="238099" y="144779"/>
                </a:lnTo>
                <a:lnTo>
                  <a:pt x="286403" y="144779"/>
                </a:lnTo>
                <a:lnTo>
                  <a:pt x="291492" y="139699"/>
                </a:lnTo>
                <a:close/>
              </a:path>
              <a:path w="430529" h="407670">
                <a:moveTo>
                  <a:pt x="297854" y="133349"/>
                </a:moveTo>
                <a:lnTo>
                  <a:pt x="249550" y="133349"/>
                </a:lnTo>
                <a:lnTo>
                  <a:pt x="244461" y="138429"/>
                </a:lnTo>
                <a:lnTo>
                  <a:pt x="292765" y="138429"/>
                </a:lnTo>
                <a:lnTo>
                  <a:pt x="297854" y="133349"/>
                </a:lnTo>
                <a:close/>
              </a:path>
              <a:path w="430529" h="407670">
                <a:moveTo>
                  <a:pt x="304215" y="126999"/>
                </a:moveTo>
                <a:lnTo>
                  <a:pt x="255911" y="126999"/>
                </a:lnTo>
                <a:lnTo>
                  <a:pt x="250822" y="132079"/>
                </a:lnTo>
                <a:lnTo>
                  <a:pt x="299126" y="132079"/>
                </a:lnTo>
                <a:lnTo>
                  <a:pt x="304215" y="126999"/>
                </a:lnTo>
                <a:close/>
              </a:path>
              <a:path w="430529" h="407670">
                <a:moveTo>
                  <a:pt x="310577" y="120649"/>
                </a:moveTo>
                <a:lnTo>
                  <a:pt x="262273" y="120649"/>
                </a:lnTo>
                <a:lnTo>
                  <a:pt x="257184" y="125729"/>
                </a:lnTo>
                <a:lnTo>
                  <a:pt x="305488" y="125729"/>
                </a:lnTo>
                <a:lnTo>
                  <a:pt x="310577" y="120649"/>
                </a:lnTo>
                <a:close/>
              </a:path>
              <a:path w="430529" h="407670">
                <a:moveTo>
                  <a:pt x="316939" y="114299"/>
                </a:moveTo>
                <a:lnTo>
                  <a:pt x="268635" y="114299"/>
                </a:lnTo>
                <a:lnTo>
                  <a:pt x="263545" y="119379"/>
                </a:lnTo>
                <a:lnTo>
                  <a:pt x="311849" y="119379"/>
                </a:lnTo>
                <a:lnTo>
                  <a:pt x="316939" y="114299"/>
                </a:lnTo>
                <a:close/>
              </a:path>
              <a:path w="430529" h="407670">
                <a:moveTo>
                  <a:pt x="323300" y="107949"/>
                </a:moveTo>
                <a:lnTo>
                  <a:pt x="274996" y="107949"/>
                </a:lnTo>
                <a:lnTo>
                  <a:pt x="269907" y="113029"/>
                </a:lnTo>
                <a:lnTo>
                  <a:pt x="318211" y="113029"/>
                </a:lnTo>
                <a:lnTo>
                  <a:pt x="323300" y="107949"/>
                </a:lnTo>
                <a:close/>
              </a:path>
              <a:path w="430529" h="407670">
                <a:moveTo>
                  <a:pt x="329662" y="101599"/>
                </a:moveTo>
                <a:lnTo>
                  <a:pt x="281358" y="101599"/>
                </a:lnTo>
                <a:lnTo>
                  <a:pt x="276269" y="106679"/>
                </a:lnTo>
                <a:lnTo>
                  <a:pt x="324573" y="106679"/>
                </a:lnTo>
                <a:lnTo>
                  <a:pt x="329662" y="101599"/>
                </a:lnTo>
                <a:close/>
              </a:path>
              <a:path w="430529" h="407670">
                <a:moveTo>
                  <a:pt x="336023" y="95249"/>
                </a:moveTo>
                <a:lnTo>
                  <a:pt x="287719" y="95249"/>
                </a:lnTo>
                <a:lnTo>
                  <a:pt x="282630" y="100329"/>
                </a:lnTo>
                <a:lnTo>
                  <a:pt x="330934" y="100329"/>
                </a:lnTo>
                <a:lnTo>
                  <a:pt x="336023" y="95249"/>
                </a:lnTo>
                <a:close/>
              </a:path>
              <a:path w="430529" h="407670">
                <a:moveTo>
                  <a:pt x="342385" y="88899"/>
                </a:moveTo>
                <a:lnTo>
                  <a:pt x="294081" y="88899"/>
                </a:lnTo>
                <a:lnTo>
                  <a:pt x="288992" y="93979"/>
                </a:lnTo>
                <a:lnTo>
                  <a:pt x="337296" y="93979"/>
                </a:lnTo>
                <a:lnTo>
                  <a:pt x="342385" y="88899"/>
                </a:lnTo>
                <a:close/>
              </a:path>
              <a:path w="430529" h="407670">
                <a:moveTo>
                  <a:pt x="348747" y="82549"/>
                </a:moveTo>
                <a:lnTo>
                  <a:pt x="300443" y="82549"/>
                </a:lnTo>
                <a:lnTo>
                  <a:pt x="295353" y="87629"/>
                </a:lnTo>
                <a:lnTo>
                  <a:pt x="343657" y="87629"/>
                </a:lnTo>
                <a:lnTo>
                  <a:pt x="348747" y="82549"/>
                </a:lnTo>
                <a:close/>
              </a:path>
              <a:path w="430529" h="407670">
                <a:moveTo>
                  <a:pt x="355108" y="76199"/>
                </a:moveTo>
                <a:lnTo>
                  <a:pt x="306804" y="76199"/>
                </a:lnTo>
                <a:lnTo>
                  <a:pt x="301715" y="81279"/>
                </a:lnTo>
                <a:lnTo>
                  <a:pt x="350019" y="81279"/>
                </a:lnTo>
                <a:lnTo>
                  <a:pt x="355108" y="76199"/>
                </a:lnTo>
                <a:close/>
              </a:path>
              <a:path w="430529" h="407670">
                <a:moveTo>
                  <a:pt x="361470" y="69849"/>
                </a:moveTo>
                <a:lnTo>
                  <a:pt x="313166" y="69849"/>
                </a:lnTo>
                <a:lnTo>
                  <a:pt x="308076" y="74929"/>
                </a:lnTo>
                <a:lnTo>
                  <a:pt x="356381" y="74929"/>
                </a:lnTo>
                <a:lnTo>
                  <a:pt x="361470" y="69849"/>
                </a:lnTo>
                <a:close/>
              </a:path>
              <a:path w="430529" h="407670">
                <a:moveTo>
                  <a:pt x="367831" y="63499"/>
                </a:moveTo>
                <a:lnTo>
                  <a:pt x="319527" y="63499"/>
                </a:lnTo>
                <a:lnTo>
                  <a:pt x="314438" y="68579"/>
                </a:lnTo>
                <a:lnTo>
                  <a:pt x="362742" y="68579"/>
                </a:lnTo>
                <a:lnTo>
                  <a:pt x="367831" y="63499"/>
                </a:lnTo>
                <a:close/>
              </a:path>
              <a:path w="430529" h="407670">
                <a:moveTo>
                  <a:pt x="374193" y="57149"/>
                </a:moveTo>
                <a:lnTo>
                  <a:pt x="325889" y="57149"/>
                </a:lnTo>
                <a:lnTo>
                  <a:pt x="320800" y="62229"/>
                </a:lnTo>
                <a:lnTo>
                  <a:pt x="369104" y="62229"/>
                </a:lnTo>
                <a:lnTo>
                  <a:pt x="374193" y="57149"/>
                </a:lnTo>
                <a:close/>
              </a:path>
              <a:path w="430529" h="407670">
                <a:moveTo>
                  <a:pt x="380555" y="50799"/>
                </a:moveTo>
                <a:lnTo>
                  <a:pt x="332251" y="50799"/>
                </a:lnTo>
                <a:lnTo>
                  <a:pt x="327161" y="55879"/>
                </a:lnTo>
                <a:lnTo>
                  <a:pt x="375465" y="55879"/>
                </a:lnTo>
                <a:lnTo>
                  <a:pt x="380555" y="50799"/>
                </a:lnTo>
                <a:close/>
              </a:path>
              <a:path w="430529" h="407670">
                <a:moveTo>
                  <a:pt x="386916" y="44449"/>
                </a:moveTo>
                <a:lnTo>
                  <a:pt x="338612" y="44449"/>
                </a:lnTo>
                <a:lnTo>
                  <a:pt x="333523" y="49529"/>
                </a:lnTo>
                <a:lnTo>
                  <a:pt x="381827" y="49529"/>
                </a:lnTo>
                <a:lnTo>
                  <a:pt x="386916" y="44449"/>
                </a:lnTo>
                <a:close/>
              </a:path>
              <a:path w="430529" h="407670">
                <a:moveTo>
                  <a:pt x="393278" y="38099"/>
                </a:moveTo>
                <a:lnTo>
                  <a:pt x="344974" y="38099"/>
                </a:lnTo>
                <a:lnTo>
                  <a:pt x="339884" y="43179"/>
                </a:lnTo>
                <a:lnTo>
                  <a:pt x="388188" y="43179"/>
                </a:lnTo>
                <a:lnTo>
                  <a:pt x="393278" y="38099"/>
                </a:lnTo>
                <a:close/>
              </a:path>
              <a:path w="430529" h="407670">
                <a:moveTo>
                  <a:pt x="399639" y="31749"/>
                </a:moveTo>
                <a:lnTo>
                  <a:pt x="351335" y="31749"/>
                </a:lnTo>
                <a:lnTo>
                  <a:pt x="346246" y="36829"/>
                </a:lnTo>
                <a:lnTo>
                  <a:pt x="394550" y="36829"/>
                </a:lnTo>
                <a:lnTo>
                  <a:pt x="399639" y="31749"/>
                </a:lnTo>
                <a:close/>
              </a:path>
              <a:path w="430529" h="407670">
                <a:moveTo>
                  <a:pt x="406001" y="25399"/>
                </a:moveTo>
                <a:lnTo>
                  <a:pt x="357697" y="25399"/>
                </a:lnTo>
                <a:lnTo>
                  <a:pt x="352608" y="30479"/>
                </a:lnTo>
                <a:lnTo>
                  <a:pt x="400912" y="30479"/>
                </a:lnTo>
                <a:lnTo>
                  <a:pt x="406001" y="25399"/>
                </a:lnTo>
                <a:close/>
              </a:path>
              <a:path w="430529" h="407670">
                <a:moveTo>
                  <a:pt x="412362" y="19049"/>
                </a:moveTo>
                <a:lnTo>
                  <a:pt x="364058" y="19049"/>
                </a:lnTo>
                <a:lnTo>
                  <a:pt x="358969" y="24129"/>
                </a:lnTo>
                <a:lnTo>
                  <a:pt x="407273" y="24129"/>
                </a:lnTo>
                <a:lnTo>
                  <a:pt x="412362" y="19049"/>
                </a:lnTo>
                <a:close/>
              </a:path>
              <a:path w="430529" h="407670">
                <a:moveTo>
                  <a:pt x="418724" y="12699"/>
                </a:moveTo>
                <a:lnTo>
                  <a:pt x="370420" y="12699"/>
                </a:lnTo>
                <a:lnTo>
                  <a:pt x="365331" y="17779"/>
                </a:lnTo>
                <a:lnTo>
                  <a:pt x="413635" y="17779"/>
                </a:lnTo>
                <a:lnTo>
                  <a:pt x="418724" y="12699"/>
                </a:lnTo>
                <a:close/>
              </a:path>
              <a:path w="430529" h="407670">
                <a:moveTo>
                  <a:pt x="425086" y="6349"/>
                </a:moveTo>
                <a:lnTo>
                  <a:pt x="376782" y="6349"/>
                </a:lnTo>
                <a:lnTo>
                  <a:pt x="371692" y="11429"/>
                </a:lnTo>
                <a:lnTo>
                  <a:pt x="419996" y="11429"/>
                </a:lnTo>
                <a:lnTo>
                  <a:pt x="425086" y="6349"/>
                </a:lnTo>
                <a:close/>
              </a:path>
              <a:path w="430529" h="407670">
                <a:moveTo>
                  <a:pt x="430175" y="1269"/>
                </a:moveTo>
                <a:lnTo>
                  <a:pt x="381871" y="1269"/>
                </a:lnTo>
                <a:lnTo>
                  <a:pt x="378054" y="5079"/>
                </a:lnTo>
                <a:lnTo>
                  <a:pt x="426358" y="5079"/>
                </a:lnTo>
                <a:lnTo>
                  <a:pt x="430175" y="1269"/>
                </a:lnTo>
                <a:close/>
              </a:path>
              <a:path w="430529" h="407670">
                <a:moveTo>
                  <a:pt x="386080" y="0"/>
                </a:moveTo>
                <a:lnTo>
                  <a:pt x="384810" y="0"/>
                </a:lnTo>
                <a:lnTo>
                  <a:pt x="384810" y="1269"/>
                </a:lnTo>
                <a:lnTo>
                  <a:pt x="386080" y="1269"/>
                </a:lnTo>
                <a:lnTo>
                  <a:pt x="386080" y="0"/>
                </a:lnTo>
                <a:close/>
              </a:path>
              <a:path w="430529" h="407670">
                <a:moveTo>
                  <a:pt x="207519" y="223519"/>
                </a:moveTo>
                <a:lnTo>
                  <a:pt x="159215" y="223519"/>
                </a:lnTo>
                <a:lnTo>
                  <a:pt x="79059" y="303529"/>
                </a:lnTo>
                <a:lnTo>
                  <a:pt x="127363" y="303529"/>
                </a:lnTo>
                <a:lnTo>
                  <a:pt x="207519" y="223519"/>
                </a:lnTo>
                <a:close/>
              </a:path>
              <a:path w="430529" h="407670">
                <a:moveTo>
                  <a:pt x="127363" y="303529"/>
                </a:moveTo>
                <a:lnTo>
                  <a:pt x="79059" y="303529"/>
                </a:lnTo>
                <a:lnTo>
                  <a:pt x="9082" y="373379"/>
                </a:lnTo>
                <a:lnTo>
                  <a:pt x="57386" y="373379"/>
                </a:lnTo>
                <a:lnTo>
                  <a:pt x="127363" y="303529"/>
                </a:lnTo>
                <a:close/>
              </a:path>
              <a:path w="430529" h="407670">
                <a:moveTo>
                  <a:pt x="57386" y="373379"/>
                </a:moveTo>
                <a:lnTo>
                  <a:pt x="9082" y="373379"/>
                </a:lnTo>
                <a:lnTo>
                  <a:pt x="2720" y="379729"/>
                </a:lnTo>
                <a:lnTo>
                  <a:pt x="51024" y="379729"/>
                </a:lnTo>
                <a:lnTo>
                  <a:pt x="57386" y="373379"/>
                </a:lnTo>
                <a:close/>
              </a:path>
              <a:path w="430529" h="407670">
                <a:moveTo>
                  <a:pt x="51024" y="379729"/>
                </a:moveTo>
                <a:lnTo>
                  <a:pt x="2720" y="379729"/>
                </a:lnTo>
                <a:lnTo>
                  <a:pt x="0" y="382445"/>
                </a:lnTo>
                <a:lnTo>
                  <a:pt x="0" y="383539"/>
                </a:lnTo>
                <a:lnTo>
                  <a:pt x="1270" y="383539"/>
                </a:lnTo>
                <a:lnTo>
                  <a:pt x="1270" y="384809"/>
                </a:lnTo>
                <a:lnTo>
                  <a:pt x="2539" y="384809"/>
                </a:lnTo>
                <a:lnTo>
                  <a:pt x="2540" y="387350"/>
                </a:lnTo>
                <a:lnTo>
                  <a:pt x="3810" y="387350"/>
                </a:lnTo>
                <a:lnTo>
                  <a:pt x="3810" y="388619"/>
                </a:lnTo>
                <a:lnTo>
                  <a:pt x="5080" y="388619"/>
                </a:lnTo>
                <a:lnTo>
                  <a:pt x="5080" y="389889"/>
                </a:lnTo>
                <a:lnTo>
                  <a:pt x="6350" y="389889"/>
                </a:lnTo>
                <a:lnTo>
                  <a:pt x="6350" y="391160"/>
                </a:lnTo>
                <a:lnTo>
                  <a:pt x="7620" y="391160"/>
                </a:lnTo>
                <a:lnTo>
                  <a:pt x="7620" y="392429"/>
                </a:lnTo>
                <a:lnTo>
                  <a:pt x="8890" y="392429"/>
                </a:lnTo>
                <a:lnTo>
                  <a:pt x="8890" y="393699"/>
                </a:lnTo>
                <a:lnTo>
                  <a:pt x="10160" y="393699"/>
                </a:lnTo>
                <a:lnTo>
                  <a:pt x="10160" y="394969"/>
                </a:lnTo>
                <a:lnTo>
                  <a:pt x="11430" y="394969"/>
                </a:lnTo>
                <a:lnTo>
                  <a:pt x="11430" y="396239"/>
                </a:lnTo>
                <a:lnTo>
                  <a:pt x="12700" y="396239"/>
                </a:lnTo>
                <a:lnTo>
                  <a:pt x="12700" y="397509"/>
                </a:lnTo>
                <a:lnTo>
                  <a:pt x="13970" y="397509"/>
                </a:lnTo>
                <a:lnTo>
                  <a:pt x="13970" y="398779"/>
                </a:lnTo>
                <a:lnTo>
                  <a:pt x="31940" y="398779"/>
                </a:lnTo>
                <a:lnTo>
                  <a:pt x="51024" y="379729"/>
                </a:lnTo>
                <a:close/>
              </a:path>
              <a:path w="430529" h="407670">
                <a:moveTo>
                  <a:pt x="31940" y="398779"/>
                </a:moveTo>
                <a:lnTo>
                  <a:pt x="15240" y="398779"/>
                </a:lnTo>
                <a:lnTo>
                  <a:pt x="15240" y="400050"/>
                </a:lnTo>
                <a:lnTo>
                  <a:pt x="16510" y="400050"/>
                </a:lnTo>
                <a:lnTo>
                  <a:pt x="16510" y="401319"/>
                </a:lnTo>
                <a:lnTo>
                  <a:pt x="17780" y="401319"/>
                </a:lnTo>
                <a:lnTo>
                  <a:pt x="17780" y="402589"/>
                </a:lnTo>
                <a:lnTo>
                  <a:pt x="19050" y="402589"/>
                </a:lnTo>
                <a:lnTo>
                  <a:pt x="19050" y="403859"/>
                </a:lnTo>
                <a:lnTo>
                  <a:pt x="20320" y="403859"/>
                </a:lnTo>
                <a:lnTo>
                  <a:pt x="20320" y="405129"/>
                </a:lnTo>
                <a:lnTo>
                  <a:pt x="25578" y="405129"/>
                </a:lnTo>
                <a:lnTo>
                  <a:pt x="31940" y="398779"/>
                </a:lnTo>
                <a:close/>
              </a:path>
              <a:path w="430529" h="407670">
                <a:moveTo>
                  <a:pt x="25578" y="405129"/>
                </a:moveTo>
                <a:lnTo>
                  <a:pt x="21590" y="405129"/>
                </a:lnTo>
                <a:lnTo>
                  <a:pt x="21590" y="406400"/>
                </a:lnTo>
                <a:lnTo>
                  <a:pt x="22860" y="406400"/>
                </a:lnTo>
                <a:lnTo>
                  <a:pt x="22860" y="407669"/>
                </a:lnTo>
                <a:lnTo>
                  <a:pt x="23033" y="407669"/>
                </a:lnTo>
                <a:lnTo>
                  <a:pt x="25578" y="405129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bk object 1172"/>
          <p:cNvSpPr/>
          <p:nvPr/>
        </p:nvSpPr>
        <p:spPr>
          <a:xfrm>
            <a:off x="3699509" y="6285229"/>
            <a:ext cx="402590" cy="381635"/>
          </a:xfrm>
          <a:custGeom>
            <a:avLst/>
            <a:gdLst/>
            <a:ahLst/>
            <a:cxnLst/>
            <a:rect l="l" t="t" r="r" b="b"/>
            <a:pathLst>
              <a:path w="402589" h="381634">
                <a:moveTo>
                  <a:pt x="230428" y="171450"/>
                </a:moveTo>
                <a:lnTo>
                  <a:pt x="182124" y="171450"/>
                </a:lnTo>
                <a:lnTo>
                  <a:pt x="131231" y="222250"/>
                </a:lnTo>
                <a:lnTo>
                  <a:pt x="179535" y="222250"/>
                </a:lnTo>
                <a:lnTo>
                  <a:pt x="230428" y="171450"/>
                </a:lnTo>
                <a:close/>
              </a:path>
              <a:path w="402589" h="381634">
                <a:moveTo>
                  <a:pt x="238062" y="163830"/>
                </a:moveTo>
                <a:lnTo>
                  <a:pt x="189758" y="163830"/>
                </a:lnTo>
                <a:lnTo>
                  <a:pt x="182124" y="171450"/>
                </a:lnTo>
                <a:lnTo>
                  <a:pt x="230428" y="171450"/>
                </a:lnTo>
                <a:lnTo>
                  <a:pt x="238062" y="163830"/>
                </a:lnTo>
                <a:close/>
              </a:path>
              <a:path w="402589" h="381634">
                <a:moveTo>
                  <a:pt x="245696" y="156210"/>
                </a:moveTo>
                <a:lnTo>
                  <a:pt x="197392" y="156210"/>
                </a:lnTo>
                <a:lnTo>
                  <a:pt x="191030" y="162560"/>
                </a:lnTo>
                <a:lnTo>
                  <a:pt x="239334" y="162560"/>
                </a:lnTo>
                <a:lnTo>
                  <a:pt x="245696" y="156210"/>
                </a:lnTo>
                <a:close/>
              </a:path>
              <a:path w="402589" h="381634">
                <a:moveTo>
                  <a:pt x="250785" y="151130"/>
                </a:moveTo>
                <a:lnTo>
                  <a:pt x="202481" y="151130"/>
                </a:lnTo>
                <a:lnTo>
                  <a:pt x="198664" y="154940"/>
                </a:lnTo>
                <a:lnTo>
                  <a:pt x="246968" y="154940"/>
                </a:lnTo>
                <a:lnTo>
                  <a:pt x="250785" y="151130"/>
                </a:lnTo>
                <a:close/>
              </a:path>
              <a:path w="402589" h="381634">
                <a:moveTo>
                  <a:pt x="257147" y="144780"/>
                </a:moveTo>
                <a:lnTo>
                  <a:pt x="208843" y="144780"/>
                </a:lnTo>
                <a:lnTo>
                  <a:pt x="203753" y="149860"/>
                </a:lnTo>
                <a:lnTo>
                  <a:pt x="252057" y="149860"/>
                </a:lnTo>
                <a:lnTo>
                  <a:pt x="257147" y="144780"/>
                </a:lnTo>
                <a:close/>
              </a:path>
              <a:path w="402589" h="381634">
                <a:moveTo>
                  <a:pt x="263508" y="138430"/>
                </a:moveTo>
                <a:lnTo>
                  <a:pt x="215204" y="138430"/>
                </a:lnTo>
                <a:lnTo>
                  <a:pt x="210115" y="143510"/>
                </a:lnTo>
                <a:lnTo>
                  <a:pt x="258419" y="143510"/>
                </a:lnTo>
                <a:lnTo>
                  <a:pt x="263508" y="138430"/>
                </a:lnTo>
                <a:close/>
              </a:path>
              <a:path w="402589" h="381634">
                <a:moveTo>
                  <a:pt x="269870" y="132080"/>
                </a:moveTo>
                <a:lnTo>
                  <a:pt x="221566" y="132080"/>
                </a:lnTo>
                <a:lnTo>
                  <a:pt x="216477" y="137160"/>
                </a:lnTo>
                <a:lnTo>
                  <a:pt x="264781" y="137160"/>
                </a:lnTo>
                <a:lnTo>
                  <a:pt x="269870" y="132080"/>
                </a:lnTo>
                <a:close/>
              </a:path>
              <a:path w="402589" h="381634">
                <a:moveTo>
                  <a:pt x="276231" y="125730"/>
                </a:moveTo>
                <a:lnTo>
                  <a:pt x="227927" y="125730"/>
                </a:lnTo>
                <a:lnTo>
                  <a:pt x="222838" y="130810"/>
                </a:lnTo>
                <a:lnTo>
                  <a:pt x="271142" y="130810"/>
                </a:lnTo>
                <a:lnTo>
                  <a:pt x="276231" y="125730"/>
                </a:lnTo>
                <a:close/>
              </a:path>
              <a:path w="402589" h="381634">
                <a:moveTo>
                  <a:pt x="282593" y="119380"/>
                </a:moveTo>
                <a:lnTo>
                  <a:pt x="234289" y="119380"/>
                </a:lnTo>
                <a:lnTo>
                  <a:pt x="229200" y="124460"/>
                </a:lnTo>
                <a:lnTo>
                  <a:pt x="277504" y="124460"/>
                </a:lnTo>
                <a:lnTo>
                  <a:pt x="282593" y="119380"/>
                </a:lnTo>
                <a:close/>
              </a:path>
              <a:path w="402589" h="381634">
                <a:moveTo>
                  <a:pt x="288955" y="113030"/>
                </a:moveTo>
                <a:lnTo>
                  <a:pt x="240651" y="113030"/>
                </a:lnTo>
                <a:lnTo>
                  <a:pt x="235561" y="118110"/>
                </a:lnTo>
                <a:lnTo>
                  <a:pt x="283865" y="118110"/>
                </a:lnTo>
                <a:lnTo>
                  <a:pt x="288955" y="113030"/>
                </a:lnTo>
                <a:close/>
              </a:path>
              <a:path w="402589" h="381634">
                <a:moveTo>
                  <a:pt x="295316" y="106680"/>
                </a:moveTo>
                <a:lnTo>
                  <a:pt x="247012" y="106680"/>
                </a:lnTo>
                <a:lnTo>
                  <a:pt x="241923" y="111760"/>
                </a:lnTo>
                <a:lnTo>
                  <a:pt x="290227" y="111760"/>
                </a:lnTo>
                <a:lnTo>
                  <a:pt x="295316" y="106680"/>
                </a:lnTo>
                <a:close/>
              </a:path>
              <a:path w="402589" h="381634">
                <a:moveTo>
                  <a:pt x="301678" y="100330"/>
                </a:moveTo>
                <a:lnTo>
                  <a:pt x="253374" y="100330"/>
                </a:lnTo>
                <a:lnTo>
                  <a:pt x="248285" y="105410"/>
                </a:lnTo>
                <a:lnTo>
                  <a:pt x="296589" y="105410"/>
                </a:lnTo>
                <a:lnTo>
                  <a:pt x="301678" y="100330"/>
                </a:lnTo>
                <a:close/>
              </a:path>
              <a:path w="402589" h="381634">
                <a:moveTo>
                  <a:pt x="308039" y="93980"/>
                </a:moveTo>
                <a:lnTo>
                  <a:pt x="259735" y="93980"/>
                </a:lnTo>
                <a:lnTo>
                  <a:pt x="254646" y="99060"/>
                </a:lnTo>
                <a:lnTo>
                  <a:pt x="302950" y="99060"/>
                </a:lnTo>
                <a:lnTo>
                  <a:pt x="308039" y="93980"/>
                </a:lnTo>
                <a:close/>
              </a:path>
              <a:path w="402589" h="381634">
                <a:moveTo>
                  <a:pt x="314401" y="87630"/>
                </a:moveTo>
                <a:lnTo>
                  <a:pt x="266097" y="87630"/>
                </a:lnTo>
                <a:lnTo>
                  <a:pt x="261008" y="92710"/>
                </a:lnTo>
                <a:lnTo>
                  <a:pt x="309312" y="92710"/>
                </a:lnTo>
                <a:lnTo>
                  <a:pt x="314401" y="87630"/>
                </a:lnTo>
                <a:close/>
              </a:path>
              <a:path w="402589" h="381634">
                <a:moveTo>
                  <a:pt x="320763" y="81280"/>
                </a:moveTo>
                <a:lnTo>
                  <a:pt x="272459" y="81280"/>
                </a:lnTo>
                <a:lnTo>
                  <a:pt x="267369" y="86360"/>
                </a:lnTo>
                <a:lnTo>
                  <a:pt x="315673" y="86360"/>
                </a:lnTo>
                <a:lnTo>
                  <a:pt x="320763" y="81280"/>
                </a:lnTo>
                <a:close/>
              </a:path>
              <a:path w="402589" h="381634">
                <a:moveTo>
                  <a:pt x="327124" y="74930"/>
                </a:moveTo>
                <a:lnTo>
                  <a:pt x="278820" y="74930"/>
                </a:lnTo>
                <a:lnTo>
                  <a:pt x="273731" y="80010"/>
                </a:lnTo>
                <a:lnTo>
                  <a:pt x="322035" y="80010"/>
                </a:lnTo>
                <a:lnTo>
                  <a:pt x="327124" y="74930"/>
                </a:lnTo>
                <a:close/>
              </a:path>
              <a:path w="402589" h="381634">
                <a:moveTo>
                  <a:pt x="333486" y="68580"/>
                </a:moveTo>
                <a:lnTo>
                  <a:pt x="285182" y="68580"/>
                </a:lnTo>
                <a:lnTo>
                  <a:pt x="280092" y="73660"/>
                </a:lnTo>
                <a:lnTo>
                  <a:pt x="328396" y="73660"/>
                </a:lnTo>
                <a:lnTo>
                  <a:pt x="333486" y="68580"/>
                </a:lnTo>
                <a:close/>
              </a:path>
              <a:path w="402589" h="381634">
                <a:moveTo>
                  <a:pt x="339847" y="62230"/>
                </a:moveTo>
                <a:lnTo>
                  <a:pt x="291543" y="62230"/>
                </a:lnTo>
                <a:lnTo>
                  <a:pt x="286454" y="67310"/>
                </a:lnTo>
                <a:lnTo>
                  <a:pt x="334758" y="67310"/>
                </a:lnTo>
                <a:lnTo>
                  <a:pt x="339847" y="62230"/>
                </a:lnTo>
                <a:close/>
              </a:path>
              <a:path w="402589" h="381634">
                <a:moveTo>
                  <a:pt x="346209" y="55880"/>
                </a:moveTo>
                <a:lnTo>
                  <a:pt x="297905" y="55880"/>
                </a:lnTo>
                <a:lnTo>
                  <a:pt x="292816" y="60960"/>
                </a:lnTo>
                <a:lnTo>
                  <a:pt x="341120" y="60960"/>
                </a:lnTo>
                <a:lnTo>
                  <a:pt x="346209" y="55880"/>
                </a:lnTo>
                <a:close/>
              </a:path>
              <a:path w="402589" h="381634">
                <a:moveTo>
                  <a:pt x="352571" y="49530"/>
                </a:moveTo>
                <a:lnTo>
                  <a:pt x="304266" y="49530"/>
                </a:lnTo>
                <a:lnTo>
                  <a:pt x="299177" y="54610"/>
                </a:lnTo>
                <a:lnTo>
                  <a:pt x="347481" y="54610"/>
                </a:lnTo>
                <a:lnTo>
                  <a:pt x="352571" y="49530"/>
                </a:lnTo>
                <a:close/>
              </a:path>
              <a:path w="402589" h="381634">
                <a:moveTo>
                  <a:pt x="358932" y="43180"/>
                </a:moveTo>
                <a:lnTo>
                  <a:pt x="310628" y="43180"/>
                </a:lnTo>
                <a:lnTo>
                  <a:pt x="305539" y="48260"/>
                </a:lnTo>
                <a:lnTo>
                  <a:pt x="353843" y="48260"/>
                </a:lnTo>
                <a:lnTo>
                  <a:pt x="358932" y="43180"/>
                </a:lnTo>
                <a:close/>
              </a:path>
              <a:path w="402589" h="381634">
                <a:moveTo>
                  <a:pt x="365294" y="36830"/>
                </a:moveTo>
                <a:lnTo>
                  <a:pt x="316990" y="36830"/>
                </a:lnTo>
                <a:lnTo>
                  <a:pt x="311900" y="41910"/>
                </a:lnTo>
                <a:lnTo>
                  <a:pt x="360204" y="41910"/>
                </a:lnTo>
                <a:lnTo>
                  <a:pt x="365294" y="36830"/>
                </a:lnTo>
                <a:close/>
              </a:path>
              <a:path w="402589" h="381634">
                <a:moveTo>
                  <a:pt x="371655" y="30480"/>
                </a:moveTo>
                <a:lnTo>
                  <a:pt x="323351" y="30480"/>
                </a:lnTo>
                <a:lnTo>
                  <a:pt x="318262" y="35560"/>
                </a:lnTo>
                <a:lnTo>
                  <a:pt x="366566" y="35560"/>
                </a:lnTo>
                <a:lnTo>
                  <a:pt x="371655" y="30480"/>
                </a:lnTo>
                <a:close/>
              </a:path>
              <a:path w="402589" h="381634">
                <a:moveTo>
                  <a:pt x="378017" y="24130"/>
                </a:moveTo>
                <a:lnTo>
                  <a:pt x="329713" y="24130"/>
                </a:lnTo>
                <a:lnTo>
                  <a:pt x="324624" y="29210"/>
                </a:lnTo>
                <a:lnTo>
                  <a:pt x="372928" y="29210"/>
                </a:lnTo>
                <a:lnTo>
                  <a:pt x="378017" y="24130"/>
                </a:lnTo>
                <a:close/>
              </a:path>
              <a:path w="402589" h="381634">
                <a:moveTo>
                  <a:pt x="384378" y="17780"/>
                </a:moveTo>
                <a:lnTo>
                  <a:pt x="336074" y="17780"/>
                </a:lnTo>
                <a:lnTo>
                  <a:pt x="330985" y="22860"/>
                </a:lnTo>
                <a:lnTo>
                  <a:pt x="379289" y="22860"/>
                </a:lnTo>
                <a:lnTo>
                  <a:pt x="384378" y="17780"/>
                </a:lnTo>
                <a:close/>
              </a:path>
              <a:path w="402589" h="381634">
                <a:moveTo>
                  <a:pt x="390740" y="11430"/>
                </a:moveTo>
                <a:lnTo>
                  <a:pt x="342436" y="11430"/>
                </a:lnTo>
                <a:lnTo>
                  <a:pt x="337347" y="16510"/>
                </a:lnTo>
                <a:lnTo>
                  <a:pt x="385651" y="16510"/>
                </a:lnTo>
                <a:lnTo>
                  <a:pt x="390740" y="11430"/>
                </a:lnTo>
                <a:close/>
              </a:path>
              <a:path w="402589" h="381634">
                <a:moveTo>
                  <a:pt x="397102" y="5080"/>
                </a:moveTo>
                <a:lnTo>
                  <a:pt x="348798" y="5080"/>
                </a:lnTo>
                <a:lnTo>
                  <a:pt x="343708" y="10160"/>
                </a:lnTo>
                <a:lnTo>
                  <a:pt x="392012" y="10160"/>
                </a:lnTo>
                <a:lnTo>
                  <a:pt x="397102" y="5080"/>
                </a:lnTo>
                <a:close/>
              </a:path>
              <a:path w="402589" h="381634">
                <a:moveTo>
                  <a:pt x="402191" y="0"/>
                </a:moveTo>
                <a:lnTo>
                  <a:pt x="360679" y="0"/>
                </a:lnTo>
                <a:lnTo>
                  <a:pt x="360679" y="1270"/>
                </a:lnTo>
                <a:lnTo>
                  <a:pt x="352615" y="1270"/>
                </a:lnTo>
                <a:lnTo>
                  <a:pt x="350070" y="3810"/>
                </a:lnTo>
                <a:lnTo>
                  <a:pt x="398374" y="3810"/>
                </a:lnTo>
                <a:lnTo>
                  <a:pt x="402191" y="0"/>
                </a:lnTo>
                <a:close/>
              </a:path>
              <a:path w="402589" h="381634">
                <a:moveTo>
                  <a:pt x="179535" y="222250"/>
                </a:moveTo>
                <a:lnTo>
                  <a:pt x="131231" y="222250"/>
                </a:lnTo>
                <a:lnTo>
                  <a:pt x="61254" y="292100"/>
                </a:lnTo>
                <a:lnTo>
                  <a:pt x="109558" y="292100"/>
                </a:lnTo>
                <a:lnTo>
                  <a:pt x="179535" y="222250"/>
                </a:lnTo>
                <a:close/>
              </a:path>
              <a:path w="402589" h="381634">
                <a:moveTo>
                  <a:pt x="109558" y="292100"/>
                </a:moveTo>
                <a:lnTo>
                  <a:pt x="61254" y="292100"/>
                </a:lnTo>
                <a:lnTo>
                  <a:pt x="35807" y="317500"/>
                </a:lnTo>
                <a:lnTo>
                  <a:pt x="84112" y="317500"/>
                </a:lnTo>
                <a:lnTo>
                  <a:pt x="109558" y="292100"/>
                </a:lnTo>
                <a:close/>
              </a:path>
              <a:path w="402589" h="381634">
                <a:moveTo>
                  <a:pt x="84112" y="317500"/>
                </a:moveTo>
                <a:lnTo>
                  <a:pt x="35807" y="317500"/>
                </a:lnTo>
                <a:lnTo>
                  <a:pt x="29446" y="323850"/>
                </a:lnTo>
                <a:lnTo>
                  <a:pt x="77750" y="323850"/>
                </a:lnTo>
                <a:lnTo>
                  <a:pt x="84112" y="317500"/>
                </a:lnTo>
                <a:close/>
              </a:path>
              <a:path w="402589" h="381634">
                <a:moveTo>
                  <a:pt x="77750" y="323850"/>
                </a:moveTo>
                <a:lnTo>
                  <a:pt x="29446" y="323850"/>
                </a:lnTo>
                <a:lnTo>
                  <a:pt x="23084" y="330200"/>
                </a:lnTo>
                <a:lnTo>
                  <a:pt x="71388" y="330200"/>
                </a:lnTo>
                <a:lnTo>
                  <a:pt x="77750" y="323850"/>
                </a:lnTo>
                <a:close/>
              </a:path>
              <a:path w="402589" h="381634">
                <a:moveTo>
                  <a:pt x="71388" y="330200"/>
                </a:moveTo>
                <a:lnTo>
                  <a:pt x="23084" y="330200"/>
                </a:lnTo>
                <a:lnTo>
                  <a:pt x="16723" y="336550"/>
                </a:lnTo>
                <a:lnTo>
                  <a:pt x="65027" y="336550"/>
                </a:lnTo>
                <a:lnTo>
                  <a:pt x="71388" y="330200"/>
                </a:lnTo>
                <a:close/>
              </a:path>
              <a:path w="402589" h="381634">
                <a:moveTo>
                  <a:pt x="65027" y="336550"/>
                </a:moveTo>
                <a:lnTo>
                  <a:pt x="16723" y="336550"/>
                </a:lnTo>
                <a:lnTo>
                  <a:pt x="0" y="353242"/>
                </a:lnTo>
                <a:lnTo>
                  <a:pt x="0" y="354330"/>
                </a:lnTo>
                <a:lnTo>
                  <a:pt x="1269" y="354330"/>
                </a:lnTo>
                <a:lnTo>
                  <a:pt x="1269" y="355600"/>
                </a:lnTo>
                <a:lnTo>
                  <a:pt x="2539" y="355600"/>
                </a:lnTo>
                <a:lnTo>
                  <a:pt x="2539" y="358140"/>
                </a:lnTo>
                <a:lnTo>
                  <a:pt x="3810" y="358140"/>
                </a:lnTo>
                <a:lnTo>
                  <a:pt x="3810" y="360680"/>
                </a:lnTo>
                <a:lnTo>
                  <a:pt x="5079" y="360680"/>
                </a:lnTo>
                <a:lnTo>
                  <a:pt x="5079" y="361950"/>
                </a:lnTo>
                <a:lnTo>
                  <a:pt x="6350" y="361950"/>
                </a:lnTo>
                <a:lnTo>
                  <a:pt x="6350" y="364490"/>
                </a:lnTo>
                <a:lnTo>
                  <a:pt x="7619" y="364490"/>
                </a:lnTo>
                <a:lnTo>
                  <a:pt x="7619" y="365760"/>
                </a:lnTo>
                <a:lnTo>
                  <a:pt x="8889" y="365760"/>
                </a:lnTo>
                <a:lnTo>
                  <a:pt x="8889" y="367030"/>
                </a:lnTo>
                <a:lnTo>
                  <a:pt x="10160" y="367030"/>
                </a:lnTo>
                <a:lnTo>
                  <a:pt x="10160" y="369570"/>
                </a:lnTo>
                <a:lnTo>
                  <a:pt x="11429" y="369570"/>
                </a:lnTo>
                <a:lnTo>
                  <a:pt x="11429" y="370840"/>
                </a:lnTo>
                <a:lnTo>
                  <a:pt x="12700" y="370840"/>
                </a:lnTo>
                <a:lnTo>
                  <a:pt x="12700" y="372110"/>
                </a:lnTo>
                <a:lnTo>
                  <a:pt x="13969" y="372110"/>
                </a:lnTo>
                <a:lnTo>
                  <a:pt x="13969" y="374650"/>
                </a:lnTo>
                <a:lnTo>
                  <a:pt x="15239" y="374650"/>
                </a:lnTo>
                <a:lnTo>
                  <a:pt x="15239" y="375920"/>
                </a:lnTo>
                <a:lnTo>
                  <a:pt x="16510" y="375920"/>
                </a:lnTo>
                <a:lnTo>
                  <a:pt x="16510" y="377190"/>
                </a:lnTo>
                <a:lnTo>
                  <a:pt x="17779" y="377190"/>
                </a:lnTo>
                <a:lnTo>
                  <a:pt x="17779" y="378460"/>
                </a:lnTo>
                <a:lnTo>
                  <a:pt x="19050" y="378460"/>
                </a:lnTo>
                <a:lnTo>
                  <a:pt x="19050" y="381000"/>
                </a:lnTo>
                <a:lnTo>
                  <a:pt x="20320" y="381000"/>
                </a:lnTo>
                <a:lnTo>
                  <a:pt x="20319" y="381175"/>
                </a:lnTo>
                <a:lnTo>
                  <a:pt x="65027" y="33655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bk object 1173"/>
          <p:cNvSpPr/>
          <p:nvPr/>
        </p:nvSpPr>
        <p:spPr>
          <a:xfrm>
            <a:off x="3684270" y="6286500"/>
            <a:ext cx="368300" cy="352425"/>
          </a:xfrm>
          <a:custGeom>
            <a:avLst/>
            <a:gdLst/>
            <a:ahLst/>
            <a:cxnLst/>
            <a:rect l="l" t="t" r="r" b="b"/>
            <a:pathLst>
              <a:path w="368300" h="352425">
                <a:moveTo>
                  <a:pt x="201181" y="166370"/>
                </a:moveTo>
                <a:lnTo>
                  <a:pt x="153669" y="166370"/>
                </a:lnTo>
                <a:lnTo>
                  <a:pt x="3810" y="316230"/>
                </a:lnTo>
                <a:lnTo>
                  <a:pt x="51047" y="316230"/>
                </a:lnTo>
                <a:lnTo>
                  <a:pt x="201181" y="166370"/>
                </a:lnTo>
                <a:close/>
              </a:path>
              <a:path w="368300" h="352425">
                <a:moveTo>
                  <a:pt x="204998" y="162559"/>
                </a:moveTo>
                <a:lnTo>
                  <a:pt x="157479" y="162559"/>
                </a:lnTo>
                <a:lnTo>
                  <a:pt x="153669" y="166369"/>
                </a:lnTo>
                <a:lnTo>
                  <a:pt x="201181" y="166369"/>
                </a:lnTo>
                <a:lnTo>
                  <a:pt x="204998" y="162559"/>
                </a:lnTo>
                <a:close/>
              </a:path>
              <a:path w="368300" h="352425">
                <a:moveTo>
                  <a:pt x="212632" y="154940"/>
                </a:moveTo>
                <a:lnTo>
                  <a:pt x="165100" y="154940"/>
                </a:lnTo>
                <a:lnTo>
                  <a:pt x="158750" y="161290"/>
                </a:lnTo>
                <a:lnTo>
                  <a:pt x="206270" y="161290"/>
                </a:lnTo>
                <a:lnTo>
                  <a:pt x="212632" y="154940"/>
                </a:lnTo>
                <a:close/>
              </a:path>
              <a:path w="368300" h="352425">
                <a:moveTo>
                  <a:pt x="217721" y="149859"/>
                </a:moveTo>
                <a:lnTo>
                  <a:pt x="170179" y="149859"/>
                </a:lnTo>
                <a:lnTo>
                  <a:pt x="166369" y="153670"/>
                </a:lnTo>
                <a:lnTo>
                  <a:pt x="213904" y="153670"/>
                </a:lnTo>
                <a:lnTo>
                  <a:pt x="217721" y="149859"/>
                </a:lnTo>
                <a:close/>
              </a:path>
              <a:path w="368300" h="352425">
                <a:moveTo>
                  <a:pt x="224083" y="143509"/>
                </a:moveTo>
                <a:lnTo>
                  <a:pt x="176529" y="143509"/>
                </a:lnTo>
                <a:lnTo>
                  <a:pt x="171450" y="148590"/>
                </a:lnTo>
                <a:lnTo>
                  <a:pt x="218993" y="148590"/>
                </a:lnTo>
                <a:lnTo>
                  <a:pt x="224083" y="143509"/>
                </a:lnTo>
                <a:close/>
              </a:path>
              <a:path w="368300" h="352425">
                <a:moveTo>
                  <a:pt x="230444" y="137159"/>
                </a:moveTo>
                <a:lnTo>
                  <a:pt x="182879" y="137159"/>
                </a:lnTo>
                <a:lnTo>
                  <a:pt x="177800" y="142240"/>
                </a:lnTo>
                <a:lnTo>
                  <a:pt x="225355" y="142240"/>
                </a:lnTo>
                <a:lnTo>
                  <a:pt x="230444" y="137159"/>
                </a:lnTo>
                <a:close/>
              </a:path>
              <a:path w="368300" h="352425">
                <a:moveTo>
                  <a:pt x="236806" y="130809"/>
                </a:moveTo>
                <a:lnTo>
                  <a:pt x="189229" y="130809"/>
                </a:lnTo>
                <a:lnTo>
                  <a:pt x="184150" y="135890"/>
                </a:lnTo>
                <a:lnTo>
                  <a:pt x="231717" y="135890"/>
                </a:lnTo>
                <a:lnTo>
                  <a:pt x="236806" y="130809"/>
                </a:lnTo>
                <a:close/>
              </a:path>
              <a:path w="368300" h="352425">
                <a:moveTo>
                  <a:pt x="241895" y="125730"/>
                </a:moveTo>
                <a:lnTo>
                  <a:pt x="194309" y="125730"/>
                </a:lnTo>
                <a:lnTo>
                  <a:pt x="190500" y="129540"/>
                </a:lnTo>
                <a:lnTo>
                  <a:pt x="238078" y="129540"/>
                </a:lnTo>
                <a:lnTo>
                  <a:pt x="241895" y="125730"/>
                </a:lnTo>
                <a:close/>
              </a:path>
              <a:path w="368300" h="352425">
                <a:moveTo>
                  <a:pt x="243167" y="124459"/>
                </a:moveTo>
                <a:lnTo>
                  <a:pt x="195579" y="124459"/>
                </a:lnTo>
                <a:lnTo>
                  <a:pt x="194309" y="125729"/>
                </a:lnTo>
                <a:lnTo>
                  <a:pt x="241895" y="125729"/>
                </a:lnTo>
                <a:lnTo>
                  <a:pt x="243167" y="124459"/>
                </a:lnTo>
                <a:close/>
              </a:path>
              <a:path w="368300" h="352425">
                <a:moveTo>
                  <a:pt x="249529" y="118109"/>
                </a:moveTo>
                <a:lnTo>
                  <a:pt x="201929" y="118109"/>
                </a:lnTo>
                <a:lnTo>
                  <a:pt x="196850" y="123190"/>
                </a:lnTo>
                <a:lnTo>
                  <a:pt x="244440" y="123190"/>
                </a:lnTo>
                <a:lnTo>
                  <a:pt x="249529" y="118109"/>
                </a:lnTo>
                <a:close/>
              </a:path>
              <a:path w="368300" h="352425">
                <a:moveTo>
                  <a:pt x="255891" y="111759"/>
                </a:moveTo>
                <a:lnTo>
                  <a:pt x="208279" y="111759"/>
                </a:lnTo>
                <a:lnTo>
                  <a:pt x="203200" y="116840"/>
                </a:lnTo>
                <a:lnTo>
                  <a:pt x="250801" y="116840"/>
                </a:lnTo>
                <a:lnTo>
                  <a:pt x="255891" y="111759"/>
                </a:lnTo>
                <a:close/>
              </a:path>
              <a:path w="368300" h="352425">
                <a:moveTo>
                  <a:pt x="262252" y="105409"/>
                </a:moveTo>
                <a:lnTo>
                  <a:pt x="214629" y="105409"/>
                </a:lnTo>
                <a:lnTo>
                  <a:pt x="209550" y="110490"/>
                </a:lnTo>
                <a:lnTo>
                  <a:pt x="257163" y="110490"/>
                </a:lnTo>
                <a:lnTo>
                  <a:pt x="262252" y="105409"/>
                </a:lnTo>
                <a:close/>
              </a:path>
              <a:path w="368300" h="352425">
                <a:moveTo>
                  <a:pt x="268614" y="99059"/>
                </a:moveTo>
                <a:lnTo>
                  <a:pt x="220979" y="99059"/>
                </a:lnTo>
                <a:lnTo>
                  <a:pt x="215900" y="104140"/>
                </a:lnTo>
                <a:lnTo>
                  <a:pt x="263524" y="104140"/>
                </a:lnTo>
                <a:lnTo>
                  <a:pt x="268614" y="99059"/>
                </a:lnTo>
                <a:close/>
              </a:path>
              <a:path w="368300" h="352425">
                <a:moveTo>
                  <a:pt x="274975" y="92709"/>
                </a:moveTo>
                <a:lnTo>
                  <a:pt x="227329" y="92709"/>
                </a:lnTo>
                <a:lnTo>
                  <a:pt x="222250" y="97790"/>
                </a:lnTo>
                <a:lnTo>
                  <a:pt x="269886" y="97790"/>
                </a:lnTo>
                <a:lnTo>
                  <a:pt x="274975" y="92709"/>
                </a:lnTo>
                <a:close/>
              </a:path>
              <a:path w="368300" h="352425">
                <a:moveTo>
                  <a:pt x="281337" y="86359"/>
                </a:moveTo>
                <a:lnTo>
                  <a:pt x="233679" y="86359"/>
                </a:lnTo>
                <a:lnTo>
                  <a:pt x="228600" y="91440"/>
                </a:lnTo>
                <a:lnTo>
                  <a:pt x="276248" y="91440"/>
                </a:lnTo>
                <a:lnTo>
                  <a:pt x="281337" y="86359"/>
                </a:lnTo>
                <a:close/>
              </a:path>
              <a:path w="368300" h="352425">
                <a:moveTo>
                  <a:pt x="287699" y="80009"/>
                </a:moveTo>
                <a:lnTo>
                  <a:pt x="240029" y="80009"/>
                </a:lnTo>
                <a:lnTo>
                  <a:pt x="234950" y="85090"/>
                </a:lnTo>
                <a:lnTo>
                  <a:pt x="282609" y="85090"/>
                </a:lnTo>
                <a:lnTo>
                  <a:pt x="287699" y="80009"/>
                </a:lnTo>
                <a:close/>
              </a:path>
              <a:path w="368300" h="352425">
                <a:moveTo>
                  <a:pt x="294060" y="73659"/>
                </a:moveTo>
                <a:lnTo>
                  <a:pt x="246379" y="73659"/>
                </a:lnTo>
                <a:lnTo>
                  <a:pt x="241299" y="78740"/>
                </a:lnTo>
                <a:lnTo>
                  <a:pt x="288971" y="78740"/>
                </a:lnTo>
                <a:lnTo>
                  <a:pt x="294060" y="73659"/>
                </a:lnTo>
                <a:close/>
              </a:path>
              <a:path w="368300" h="352425">
                <a:moveTo>
                  <a:pt x="300422" y="67309"/>
                </a:moveTo>
                <a:lnTo>
                  <a:pt x="252729" y="67309"/>
                </a:lnTo>
                <a:lnTo>
                  <a:pt x="247650" y="72390"/>
                </a:lnTo>
                <a:lnTo>
                  <a:pt x="295332" y="72390"/>
                </a:lnTo>
                <a:lnTo>
                  <a:pt x="300422" y="67309"/>
                </a:lnTo>
                <a:close/>
              </a:path>
              <a:path w="368300" h="352425">
                <a:moveTo>
                  <a:pt x="306783" y="60959"/>
                </a:moveTo>
                <a:lnTo>
                  <a:pt x="259079" y="60959"/>
                </a:lnTo>
                <a:lnTo>
                  <a:pt x="254000" y="66040"/>
                </a:lnTo>
                <a:lnTo>
                  <a:pt x="301694" y="66040"/>
                </a:lnTo>
                <a:lnTo>
                  <a:pt x="306783" y="60959"/>
                </a:lnTo>
                <a:close/>
              </a:path>
              <a:path w="368300" h="352425">
                <a:moveTo>
                  <a:pt x="313145" y="54609"/>
                </a:moveTo>
                <a:lnTo>
                  <a:pt x="265429" y="54609"/>
                </a:lnTo>
                <a:lnTo>
                  <a:pt x="260350" y="59690"/>
                </a:lnTo>
                <a:lnTo>
                  <a:pt x="308056" y="59690"/>
                </a:lnTo>
                <a:lnTo>
                  <a:pt x="313145" y="54609"/>
                </a:lnTo>
                <a:close/>
              </a:path>
              <a:path w="368300" h="352425">
                <a:moveTo>
                  <a:pt x="319506" y="48259"/>
                </a:moveTo>
                <a:lnTo>
                  <a:pt x="271779" y="48259"/>
                </a:lnTo>
                <a:lnTo>
                  <a:pt x="266700" y="53340"/>
                </a:lnTo>
                <a:lnTo>
                  <a:pt x="314417" y="53340"/>
                </a:lnTo>
                <a:lnTo>
                  <a:pt x="319506" y="48259"/>
                </a:lnTo>
                <a:close/>
              </a:path>
              <a:path w="368300" h="352425">
                <a:moveTo>
                  <a:pt x="324596" y="43179"/>
                </a:moveTo>
                <a:lnTo>
                  <a:pt x="276859" y="43179"/>
                </a:lnTo>
                <a:lnTo>
                  <a:pt x="273049" y="46990"/>
                </a:lnTo>
                <a:lnTo>
                  <a:pt x="320779" y="46990"/>
                </a:lnTo>
                <a:lnTo>
                  <a:pt x="324596" y="43179"/>
                </a:lnTo>
                <a:close/>
              </a:path>
              <a:path w="368300" h="352425">
                <a:moveTo>
                  <a:pt x="325868" y="41909"/>
                </a:moveTo>
                <a:lnTo>
                  <a:pt x="278129" y="41909"/>
                </a:lnTo>
                <a:lnTo>
                  <a:pt x="276859" y="43179"/>
                </a:lnTo>
                <a:lnTo>
                  <a:pt x="324596" y="43179"/>
                </a:lnTo>
                <a:lnTo>
                  <a:pt x="325868" y="41909"/>
                </a:lnTo>
                <a:close/>
              </a:path>
              <a:path w="368300" h="352425">
                <a:moveTo>
                  <a:pt x="332230" y="35559"/>
                </a:moveTo>
                <a:lnTo>
                  <a:pt x="284479" y="35559"/>
                </a:lnTo>
                <a:lnTo>
                  <a:pt x="279400" y="40640"/>
                </a:lnTo>
                <a:lnTo>
                  <a:pt x="327140" y="40640"/>
                </a:lnTo>
                <a:lnTo>
                  <a:pt x="332230" y="35559"/>
                </a:lnTo>
                <a:close/>
              </a:path>
              <a:path w="368300" h="352425">
                <a:moveTo>
                  <a:pt x="338591" y="29209"/>
                </a:moveTo>
                <a:lnTo>
                  <a:pt x="290829" y="29209"/>
                </a:lnTo>
                <a:lnTo>
                  <a:pt x="285750" y="34290"/>
                </a:lnTo>
                <a:lnTo>
                  <a:pt x="333502" y="34290"/>
                </a:lnTo>
                <a:lnTo>
                  <a:pt x="338591" y="29209"/>
                </a:lnTo>
                <a:close/>
              </a:path>
              <a:path w="368300" h="352425">
                <a:moveTo>
                  <a:pt x="344953" y="22859"/>
                </a:moveTo>
                <a:lnTo>
                  <a:pt x="297179" y="22859"/>
                </a:lnTo>
                <a:lnTo>
                  <a:pt x="292100" y="27940"/>
                </a:lnTo>
                <a:lnTo>
                  <a:pt x="339864" y="27940"/>
                </a:lnTo>
                <a:lnTo>
                  <a:pt x="344953" y="22859"/>
                </a:lnTo>
                <a:close/>
              </a:path>
              <a:path w="368300" h="352425">
                <a:moveTo>
                  <a:pt x="351314" y="16509"/>
                </a:moveTo>
                <a:lnTo>
                  <a:pt x="303529" y="16509"/>
                </a:lnTo>
                <a:lnTo>
                  <a:pt x="298450" y="21590"/>
                </a:lnTo>
                <a:lnTo>
                  <a:pt x="346225" y="21590"/>
                </a:lnTo>
                <a:lnTo>
                  <a:pt x="351314" y="16509"/>
                </a:lnTo>
                <a:close/>
              </a:path>
              <a:path w="368300" h="352425">
                <a:moveTo>
                  <a:pt x="357676" y="10159"/>
                </a:moveTo>
                <a:lnTo>
                  <a:pt x="309879" y="10159"/>
                </a:lnTo>
                <a:lnTo>
                  <a:pt x="304800" y="15240"/>
                </a:lnTo>
                <a:lnTo>
                  <a:pt x="352587" y="15240"/>
                </a:lnTo>
                <a:lnTo>
                  <a:pt x="357676" y="10159"/>
                </a:lnTo>
                <a:close/>
              </a:path>
              <a:path w="368300" h="352425">
                <a:moveTo>
                  <a:pt x="364038" y="3809"/>
                </a:moveTo>
                <a:lnTo>
                  <a:pt x="321309" y="3809"/>
                </a:lnTo>
                <a:lnTo>
                  <a:pt x="321309" y="5080"/>
                </a:lnTo>
                <a:lnTo>
                  <a:pt x="314959" y="5080"/>
                </a:lnTo>
                <a:lnTo>
                  <a:pt x="311150" y="8890"/>
                </a:lnTo>
                <a:lnTo>
                  <a:pt x="358948" y="8890"/>
                </a:lnTo>
                <a:lnTo>
                  <a:pt x="364038" y="3809"/>
                </a:lnTo>
                <a:close/>
              </a:path>
              <a:path w="368300" h="352425">
                <a:moveTo>
                  <a:pt x="340359" y="2540"/>
                </a:moveTo>
                <a:lnTo>
                  <a:pt x="332739" y="2540"/>
                </a:lnTo>
                <a:lnTo>
                  <a:pt x="332739" y="3809"/>
                </a:lnTo>
                <a:lnTo>
                  <a:pt x="340359" y="3809"/>
                </a:lnTo>
                <a:lnTo>
                  <a:pt x="340359" y="2540"/>
                </a:lnTo>
                <a:close/>
              </a:path>
              <a:path w="368300" h="352425">
                <a:moveTo>
                  <a:pt x="367855" y="0"/>
                </a:moveTo>
                <a:lnTo>
                  <a:pt x="354329" y="0"/>
                </a:lnTo>
                <a:lnTo>
                  <a:pt x="354329" y="2540"/>
                </a:lnTo>
                <a:lnTo>
                  <a:pt x="365310" y="2540"/>
                </a:lnTo>
                <a:lnTo>
                  <a:pt x="367855" y="0"/>
                </a:lnTo>
                <a:close/>
              </a:path>
              <a:path w="368300" h="352425">
                <a:moveTo>
                  <a:pt x="51047" y="316230"/>
                </a:moveTo>
                <a:lnTo>
                  <a:pt x="3810" y="316230"/>
                </a:lnTo>
                <a:lnTo>
                  <a:pt x="0" y="320039"/>
                </a:lnTo>
                <a:lnTo>
                  <a:pt x="0" y="322580"/>
                </a:lnTo>
                <a:lnTo>
                  <a:pt x="44686" y="322580"/>
                </a:lnTo>
                <a:lnTo>
                  <a:pt x="51047" y="316230"/>
                </a:lnTo>
                <a:close/>
              </a:path>
              <a:path w="368300" h="352425">
                <a:moveTo>
                  <a:pt x="44686" y="322580"/>
                </a:moveTo>
                <a:lnTo>
                  <a:pt x="1269" y="322580"/>
                </a:lnTo>
                <a:lnTo>
                  <a:pt x="1269" y="325120"/>
                </a:lnTo>
                <a:lnTo>
                  <a:pt x="2539" y="325120"/>
                </a:lnTo>
                <a:lnTo>
                  <a:pt x="2539" y="328930"/>
                </a:lnTo>
                <a:lnTo>
                  <a:pt x="38324" y="328930"/>
                </a:lnTo>
                <a:lnTo>
                  <a:pt x="44686" y="322580"/>
                </a:lnTo>
                <a:close/>
              </a:path>
              <a:path w="368300" h="352425">
                <a:moveTo>
                  <a:pt x="38324" y="328930"/>
                </a:moveTo>
                <a:lnTo>
                  <a:pt x="3809" y="328930"/>
                </a:lnTo>
                <a:lnTo>
                  <a:pt x="3809" y="331470"/>
                </a:lnTo>
                <a:lnTo>
                  <a:pt x="5079" y="331470"/>
                </a:lnTo>
                <a:lnTo>
                  <a:pt x="5079" y="335280"/>
                </a:lnTo>
                <a:lnTo>
                  <a:pt x="31963" y="335280"/>
                </a:lnTo>
                <a:lnTo>
                  <a:pt x="38324" y="328930"/>
                </a:lnTo>
                <a:close/>
              </a:path>
              <a:path w="368300" h="352425">
                <a:moveTo>
                  <a:pt x="31963" y="335280"/>
                </a:moveTo>
                <a:lnTo>
                  <a:pt x="6350" y="335280"/>
                </a:lnTo>
                <a:lnTo>
                  <a:pt x="6350" y="337820"/>
                </a:lnTo>
                <a:lnTo>
                  <a:pt x="7619" y="337820"/>
                </a:lnTo>
                <a:lnTo>
                  <a:pt x="7619" y="340360"/>
                </a:lnTo>
                <a:lnTo>
                  <a:pt x="8889" y="340360"/>
                </a:lnTo>
                <a:lnTo>
                  <a:pt x="8889" y="342900"/>
                </a:lnTo>
                <a:lnTo>
                  <a:pt x="10159" y="342900"/>
                </a:lnTo>
                <a:lnTo>
                  <a:pt x="10159" y="344170"/>
                </a:lnTo>
                <a:lnTo>
                  <a:pt x="11429" y="344170"/>
                </a:lnTo>
                <a:lnTo>
                  <a:pt x="11429" y="346710"/>
                </a:lnTo>
                <a:lnTo>
                  <a:pt x="12700" y="346710"/>
                </a:lnTo>
                <a:lnTo>
                  <a:pt x="12700" y="349250"/>
                </a:lnTo>
                <a:lnTo>
                  <a:pt x="13969" y="349250"/>
                </a:lnTo>
                <a:lnTo>
                  <a:pt x="13969" y="350520"/>
                </a:lnTo>
                <a:lnTo>
                  <a:pt x="15239" y="350520"/>
                </a:lnTo>
                <a:lnTo>
                  <a:pt x="15239" y="351972"/>
                </a:lnTo>
                <a:lnTo>
                  <a:pt x="31963" y="33528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bk object 1174"/>
          <p:cNvSpPr/>
          <p:nvPr/>
        </p:nvSpPr>
        <p:spPr>
          <a:xfrm>
            <a:off x="3674109" y="6291579"/>
            <a:ext cx="325120" cy="314960"/>
          </a:xfrm>
          <a:custGeom>
            <a:avLst/>
            <a:gdLst/>
            <a:ahLst/>
            <a:cxnLst/>
            <a:rect l="l" t="t" r="r" b="b"/>
            <a:pathLst>
              <a:path w="325120" h="314959">
                <a:moveTo>
                  <a:pt x="167639" y="157480"/>
                </a:moveTo>
                <a:lnTo>
                  <a:pt x="119379" y="157480"/>
                </a:lnTo>
                <a:lnTo>
                  <a:pt x="0" y="276860"/>
                </a:lnTo>
                <a:lnTo>
                  <a:pt x="1269" y="276860"/>
                </a:lnTo>
                <a:lnTo>
                  <a:pt x="1269" y="285750"/>
                </a:lnTo>
                <a:lnTo>
                  <a:pt x="39370" y="285750"/>
                </a:lnTo>
                <a:lnTo>
                  <a:pt x="167639" y="157480"/>
                </a:lnTo>
                <a:close/>
              </a:path>
              <a:path w="325120" h="314959">
                <a:moveTo>
                  <a:pt x="175260" y="149860"/>
                </a:moveTo>
                <a:lnTo>
                  <a:pt x="127000" y="149860"/>
                </a:lnTo>
                <a:lnTo>
                  <a:pt x="120650" y="156210"/>
                </a:lnTo>
                <a:lnTo>
                  <a:pt x="168910" y="156210"/>
                </a:lnTo>
                <a:lnTo>
                  <a:pt x="175260" y="149860"/>
                </a:lnTo>
                <a:close/>
              </a:path>
              <a:path w="325120" h="314959">
                <a:moveTo>
                  <a:pt x="180339" y="144780"/>
                </a:moveTo>
                <a:lnTo>
                  <a:pt x="132079" y="144780"/>
                </a:lnTo>
                <a:lnTo>
                  <a:pt x="128269" y="148590"/>
                </a:lnTo>
                <a:lnTo>
                  <a:pt x="176529" y="148590"/>
                </a:lnTo>
                <a:lnTo>
                  <a:pt x="180339" y="144780"/>
                </a:lnTo>
                <a:close/>
              </a:path>
              <a:path w="325120" h="314959">
                <a:moveTo>
                  <a:pt x="186689" y="138430"/>
                </a:moveTo>
                <a:lnTo>
                  <a:pt x="138429" y="138430"/>
                </a:lnTo>
                <a:lnTo>
                  <a:pt x="133350" y="143510"/>
                </a:lnTo>
                <a:lnTo>
                  <a:pt x="181610" y="143510"/>
                </a:lnTo>
                <a:lnTo>
                  <a:pt x="186689" y="138430"/>
                </a:lnTo>
                <a:close/>
              </a:path>
              <a:path w="325120" h="314959">
                <a:moveTo>
                  <a:pt x="193039" y="132080"/>
                </a:moveTo>
                <a:lnTo>
                  <a:pt x="144779" y="132080"/>
                </a:lnTo>
                <a:lnTo>
                  <a:pt x="139700" y="137160"/>
                </a:lnTo>
                <a:lnTo>
                  <a:pt x="187960" y="137160"/>
                </a:lnTo>
                <a:lnTo>
                  <a:pt x="193039" y="132080"/>
                </a:lnTo>
                <a:close/>
              </a:path>
              <a:path w="325120" h="314959">
                <a:moveTo>
                  <a:pt x="199389" y="125730"/>
                </a:moveTo>
                <a:lnTo>
                  <a:pt x="151129" y="125730"/>
                </a:lnTo>
                <a:lnTo>
                  <a:pt x="146050" y="130810"/>
                </a:lnTo>
                <a:lnTo>
                  <a:pt x="194310" y="130810"/>
                </a:lnTo>
                <a:lnTo>
                  <a:pt x="199389" y="125730"/>
                </a:lnTo>
                <a:close/>
              </a:path>
              <a:path w="325120" h="314959">
                <a:moveTo>
                  <a:pt x="205739" y="119380"/>
                </a:moveTo>
                <a:lnTo>
                  <a:pt x="157479" y="119380"/>
                </a:lnTo>
                <a:lnTo>
                  <a:pt x="152400" y="124460"/>
                </a:lnTo>
                <a:lnTo>
                  <a:pt x="200660" y="124460"/>
                </a:lnTo>
                <a:lnTo>
                  <a:pt x="205739" y="119380"/>
                </a:lnTo>
                <a:close/>
              </a:path>
              <a:path w="325120" h="314959">
                <a:moveTo>
                  <a:pt x="212089" y="113030"/>
                </a:moveTo>
                <a:lnTo>
                  <a:pt x="163829" y="113030"/>
                </a:lnTo>
                <a:lnTo>
                  <a:pt x="158750" y="118110"/>
                </a:lnTo>
                <a:lnTo>
                  <a:pt x="207010" y="118110"/>
                </a:lnTo>
                <a:lnTo>
                  <a:pt x="212089" y="113030"/>
                </a:lnTo>
                <a:close/>
              </a:path>
              <a:path w="325120" h="314959">
                <a:moveTo>
                  <a:pt x="218439" y="106680"/>
                </a:moveTo>
                <a:lnTo>
                  <a:pt x="170179" y="106680"/>
                </a:lnTo>
                <a:lnTo>
                  <a:pt x="165100" y="111760"/>
                </a:lnTo>
                <a:lnTo>
                  <a:pt x="213360" y="111760"/>
                </a:lnTo>
                <a:lnTo>
                  <a:pt x="218439" y="106680"/>
                </a:lnTo>
                <a:close/>
              </a:path>
              <a:path w="325120" h="314959">
                <a:moveTo>
                  <a:pt x="224789" y="100330"/>
                </a:moveTo>
                <a:lnTo>
                  <a:pt x="176529" y="100330"/>
                </a:lnTo>
                <a:lnTo>
                  <a:pt x="171450" y="105410"/>
                </a:lnTo>
                <a:lnTo>
                  <a:pt x="219710" y="105410"/>
                </a:lnTo>
                <a:lnTo>
                  <a:pt x="224789" y="100330"/>
                </a:lnTo>
                <a:close/>
              </a:path>
              <a:path w="325120" h="314959">
                <a:moveTo>
                  <a:pt x="231139" y="93980"/>
                </a:moveTo>
                <a:lnTo>
                  <a:pt x="182879" y="93980"/>
                </a:lnTo>
                <a:lnTo>
                  <a:pt x="177800" y="99060"/>
                </a:lnTo>
                <a:lnTo>
                  <a:pt x="226060" y="99060"/>
                </a:lnTo>
                <a:lnTo>
                  <a:pt x="231139" y="93980"/>
                </a:lnTo>
                <a:close/>
              </a:path>
              <a:path w="325120" h="314959">
                <a:moveTo>
                  <a:pt x="237489" y="87630"/>
                </a:moveTo>
                <a:lnTo>
                  <a:pt x="189229" y="87630"/>
                </a:lnTo>
                <a:lnTo>
                  <a:pt x="184150" y="92710"/>
                </a:lnTo>
                <a:lnTo>
                  <a:pt x="232410" y="92710"/>
                </a:lnTo>
                <a:lnTo>
                  <a:pt x="237489" y="87630"/>
                </a:lnTo>
                <a:close/>
              </a:path>
              <a:path w="325120" h="314959">
                <a:moveTo>
                  <a:pt x="243839" y="81280"/>
                </a:moveTo>
                <a:lnTo>
                  <a:pt x="195579" y="81280"/>
                </a:lnTo>
                <a:lnTo>
                  <a:pt x="190500" y="86360"/>
                </a:lnTo>
                <a:lnTo>
                  <a:pt x="238760" y="86360"/>
                </a:lnTo>
                <a:lnTo>
                  <a:pt x="243839" y="81280"/>
                </a:lnTo>
                <a:close/>
              </a:path>
              <a:path w="325120" h="314959">
                <a:moveTo>
                  <a:pt x="250189" y="74930"/>
                </a:moveTo>
                <a:lnTo>
                  <a:pt x="201929" y="74930"/>
                </a:lnTo>
                <a:lnTo>
                  <a:pt x="196850" y="80010"/>
                </a:lnTo>
                <a:lnTo>
                  <a:pt x="245110" y="80010"/>
                </a:lnTo>
                <a:lnTo>
                  <a:pt x="250189" y="74930"/>
                </a:lnTo>
                <a:close/>
              </a:path>
              <a:path w="325120" h="314959">
                <a:moveTo>
                  <a:pt x="256539" y="68580"/>
                </a:moveTo>
                <a:lnTo>
                  <a:pt x="208279" y="68580"/>
                </a:lnTo>
                <a:lnTo>
                  <a:pt x="203200" y="73660"/>
                </a:lnTo>
                <a:lnTo>
                  <a:pt x="251460" y="73660"/>
                </a:lnTo>
                <a:lnTo>
                  <a:pt x="256539" y="68580"/>
                </a:lnTo>
                <a:close/>
              </a:path>
              <a:path w="325120" h="314959">
                <a:moveTo>
                  <a:pt x="262889" y="62230"/>
                </a:moveTo>
                <a:lnTo>
                  <a:pt x="214629" y="62230"/>
                </a:lnTo>
                <a:lnTo>
                  <a:pt x="209550" y="67310"/>
                </a:lnTo>
                <a:lnTo>
                  <a:pt x="257810" y="67310"/>
                </a:lnTo>
                <a:lnTo>
                  <a:pt x="262889" y="62230"/>
                </a:lnTo>
                <a:close/>
              </a:path>
              <a:path w="325120" h="314959">
                <a:moveTo>
                  <a:pt x="269239" y="55880"/>
                </a:moveTo>
                <a:lnTo>
                  <a:pt x="220979" y="55880"/>
                </a:lnTo>
                <a:lnTo>
                  <a:pt x="215900" y="60960"/>
                </a:lnTo>
                <a:lnTo>
                  <a:pt x="264160" y="60960"/>
                </a:lnTo>
                <a:lnTo>
                  <a:pt x="269239" y="55880"/>
                </a:lnTo>
                <a:close/>
              </a:path>
              <a:path w="325120" h="314959">
                <a:moveTo>
                  <a:pt x="275589" y="49530"/>
                </a:moveTo>
                <a:lnTo>
                  <a:pt x="227329" y="49530"/>
                </a:lnTo>
                <a:lnTo>
                  <a:pt x="222250" y="54610"/>
                </a:lnTo>
                <a:lnTo>
                  <a:pt x="270510" y="54610"/>
                </a:lnTo>
                <a:lnTo>
                  <a:pt x="275589" y="49530"/>
                </a:lnTo>
                <a:close/>
              </a:path>
              <a:path w="325120" h="314959">
                <a:moveTo>
                  <a:pt x="281939" y="43180"/>
                </a:moveTo>
                <a:lnTo>
                  <a:pt x="233679" y="43180"/>
                </a:lnTo>
                <a:lnTo>
                  <a:pt x="228600" y="48260"/>
                </a:lnTo>
                <a:lnTo>
                  <a:pt x="276860" y="48260"/>
                </a:lnTo>
                <a:lnTo>
                  <a:pt x="281939" y="43180"/>
                </a:lnTo>
                <a:close/>
              </a:path>
              <a:path w="325120" h="314959">
                <a:moveTo>
                  <a:pt x="288289" y="36830"/>
                </a:moveTo>
                <a:lnTo>
                  <a:pt x="240029" y="36830"/>
                </a:lnTo>
                <a:lnTo>
                  <a:pt x="234950" y="41910"/>
                </a:lnTo>
                <a:lnTo>
                  <a:pt x="283210" y="41910"/>
                </a:lnTo>
                <a:lnTo>
                  <a:pt x="288289" y="36830"/>
                </a:lnTo>
                <a:close/>
              </a:path>
              <a:path w="325120" h="314959">
                <a:moveTo>
                  <a:pt x="294639" y="30480"/>
                </a:moveTo>
                <a:lnTo>
                  <a:pt x="246379" y="30480"/>
                </a:lnTo>
                <a:lnTo>
                  <a:pt x="241300" y="35560"/>
                </a:lnTo>
                <a:lnTo>
                  <a:pt x="289560" y="35560"/>
                </a:lnTo>
                <a:lnTo>
                  <a:pt x="294639" y="30480"/>
                </a:lnTo>
                <a:close/>
              </a:path>
              <a:path w="325120" h="314959">
                <a:moveTo>
                  <a:pt x="300989" y="24130"/>
                </a:moveTo>
                <a:lnTo>
                  <a:pt x="252729" y="24130"/>
                </a:lnTo>
                <a:lnTo>
                  <a:pt x="247650" y="29210"/>
                </a:lnTo>
                <a:lnTo>
                  <a:pt x="295910" y="29210"/>
                </a:lnTo>
                <a:lnTo>
                  <a:pt x="300989" y="24130"/>
                </a:lnTo>
                <a:close/>
              </a:path>
              <a:path w="325120" h="314959">
                <a:moveTo>
                  <a:pt x="307339" y="17780"/>
                </a:moveTo>
                <a:lnTo>
                  <a:pt x="259079" y="17780"/>
                </a:lnTo>
                <a:lnTo>
                  <a:pt x="254000" y="22860"/>
                </a:lnTo>
                <a:lnTo>
                  <a:pt x="302260" y="22860"/>
                </a:lnTo>
                <a:lnTo>
                  <a:pt x="307339" y="17780"/>
                </a:lnTo>
                <a:close/>
              </a:path>
              <a:path w="325120" h="314959">
                <a:moveTo>
                  <a:pt x="313689" y="11430"/>
                </a:moveTo>
                <a:lnTo>
                  <a:pt x="266700" y="11430"/>
                </a:lnTo>
                <a:lnTo>
                  <a:pt x="266700" y="12700"/>
                </a:lnTo>
                <a:lnTo>
                  <a:pt x="264160" y="12700"/>
                </a:lnTo>
                <a:lnTo>
                  <a:pt x="260350" y="16510"/>
                </a:lnTo>
                <a:lnTo>
                  <a:pt x="308610" y="16510"/>
                </a:lnTo>
                <a:lnTo>
                  <a:pt x="313689" y="11430"/>
                </a:lnTo>
                <a:close/>
              </a:path>
              <a:path w="325120" h="314959">
                <a:moveTo>
                  <a:pt x="278129" y="10160"/>
                </a:moveTo>
                <a:lnTo>
                  <a:pt x="271779" y="10160"/>
                </a:lnTo>
                <a:lnTo>
                  <a:pt x="271779" y="11430"/>
                </a:lnTo>
                <a:lnTo>
                  <a:pt x="278129" y="11430"/>
                </a:lnTo>
                <a:lnTo>
                  <a:pt x="278129" y="10160"/>
                </a:lnTo>
                <a:close/>
              </a:path>
              <a:path w="325120" h="314959">
                <a:moveTo>
                  <a:pt x="320039" y="5080"/>
                </a:moveTo>
                <a:lnTo>
                  <a:pt x="294639" y="5080"/>
                </a:lnTo>
                <a:lnTo>
                  <a:pt x="294639" y="6350"/>
                </a:lnTo>
                <a:lnTo>
                  <a:pt x="288289" y="6350"/>
                </a:lnTo>
                <a:lnTo>
                  <a:pt x="288289" y="7620"/>
                </a:lnTo>
                <a:lnTo>
                  <a:pt x="283210" y="7620"/>
                </a:lnTo>
                <a:lnTo>
                  <a:pt x="283210" y="10160"/>
                </a:lnTo>
                <a:lnTo>
                  <a:pt x="314960" y="10160"/>
                </a:lnTo>
                <a:lnTo>
                  <a:pt x="320039" y="5080"/>
                </a:lnTo>
                <a:close/>
              </a:path>
              <a:path w="325120" h="314959">
                <a:moveTo>
                  <a:pt x="307339" y="3810"/>
                </a:moveTo>
                <a:lnTo>
                  <a:pt x="302260" y="3810"/>
                </a:lnTo>
                <a:lnTo>
                  <a:pt x="302260" y="5080"/>
                </a:lnTo>
                <a:lnTo>
                  <a:pt x="307339" y="5080"/>
                </a:lnTo>
                <a:lnTo>
                  <a:pt x="307339" y="3810"/>
                </a:lnTo>
                <a:close/>
              </a:path>
              <a:path w="325120" h="314959">
                <a:moveTo>
                  <a:pt x="325119" y="0"/>
                </a:moveTo>
                <a:lnTo>
                  <a:pt x="322579" y="0"/>
                </a:lnTo>
                <a:lnTo>
                  <a:pt x="322579" y="1270"/>
                </a:lnTo>
                <a:lnTo>
                  <a:pt x="314960" y="1270"/>
                </a:lnTo>
                <a:lnTo>
                  <a:pt x="314960" y="3810"/>
                </a:lnTo>
                <a:lnTo>
                  <a:pt x="321310" y="3810"/>
                </a:lnTo>
                <a:lnTo>
                  <a:pt x="325119" y="0"/>
                </a:lnTo>
                <a:close/>
              </a:path>
              <a:path w="325120" h="314959">
                <a:moveTo>
                  <a:pt x="39370" y="285750"/>
                </a:moveTo>
                <a:lnTo>
                  <a:pt x="2539" y="285750"/>
                </a:lnTo>
                <a:lnTo>
                  <a:pt x="2539" y="290830"/>
                </a:lnTo>
                <a:lnTo>
                  <a:pt x="3810" y="290830"/>
                </a:lnTo>
                <a:lnTo>
                  <a:pt x="3810" y="295910"/>
                </a:lnTo>
                <a:lnTo>
                  <a:pt x="5079" y="295910"/>
                </a:lnTo>
                <a:lnTo>
                  <a:pt x="5079" y="300990"/>
                </a:lnTo>
                <a:lnTo>
                  <a:pt x="6350" y="300990"/>
                </a:lnTo>
                <a:lnTo>
                  <a:pt x="6350" y="306070"/>
                </a:lnTo>
                <a:lnTo>
                  <a:pt x="7619" y="306070"/>
                </a:lnTo>
                <a:lnTo>
                  <a:pt x="7619" y="311150"/>
                </a:lnTo>
                <a:lnTo>
                  <a:pt x="8889" y="311150"/>
                </a:lnTo>
                <a:lnTo>
                  <a:pt x="8889" y="313690"/>
                </a:lnTo>
                <a:lnTo>
                  <a:pt x="10160" y="313690"/>
                </a:lnTo>
                <a:lnTo>
                  <a:pt x="10160" y="314960"/>
                </a:lnTo>
                <a:lnTo>
                  <a:pt x="39370" y="28575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bk object 1175"/>
          <p:cNvSpPr/>
          <p:nvPr/>
        </p:nvSpPr>
        <p:spPr>
          <a:xfrm>
            <a:off x="3672840" y="6304279"/>
            <a:ext cx="265430" cy="264160"/>
          </a:xfrm>
          <a:custGeom>
            <a:avLst/>
            <a:gdLst/>
            <a:ahLst/>
            <a:cxnLst/>
            <a:rect l="l" t="t" r="r" b="b"/>
            <a:pathLst>
              <a:path w="265429" h="264159">
                <a:moveTo>
                  <a:pt x="120650" y="144780"/>
                </a:moveTo>
                <a:lnTo>
                  <a:pt x="73660" y="144780"/>
                </a:lnTo>
                <a:lnTo>
                  <a:pt x="15240" y="203200"/>
                </a:lnTo>
                <a:lnTo>
                  <a:pt x="62230" y="203200"/>
                </a:lnTo>
                <a:lnTo>
                  <a:pt x="120650" y="144780"/>
                </a:lnTo>
                <a:close/>
              </a:path>
              <a:path w="265429" h="264159">
                <a:moveTo>
                  <a:pt x="128270" y="137160"/>
                </a:moveTo>
                <a:lnTo>
                  <a:pt x="81280" y="137160"/>
                </a:lnTo>
                <a:lnTo>
                  <a:pt x="74930" y="143510"/>
                </a:lnTo>
                <a:lnTo>
                  <a:pt x="121920" y="143510"/>
                </a:lnTo>
                <a:lnTo>
                  <a:pt x="128270" y="137160"/>
                </a:lnTo>
                <a:close/>
              </a:path>
              <a:path w="265429" h="264159">
                <a:moveTo>
                  <a:pt x="133350" y="132080"/>
                </a:moveTo>
                <a:lnTo>
                  <a:pt x="86360" y="132080"/>
                </a:lnTo>
                <a:lnTo>
                  <a:pt x="82550" y="135890"/>
                </a:lnTo>
                <a:lnTo>
                  <a:pt x="129539" y="135890"/>
                </a:lnTo>
                <a:lnTo>
                  <a:pt x="133350" y="132080"/>
                </a:lnTo>
                <a:close/>
              </a:path>
              <a:path w="265429" h="264159">
                <a:moveTo>
                  <a:pt x="139700" y="125730"/>
                </a:moveTo>
                <a:lnTo>
                  <a:pt x="92710" y="125730"/>
                </a:lnTo>
                <a:lnTo>
                  <a:pt x="87630" y="130810"/>
                </a:lnTo>
                <a:lnTo>
                  <a:pt x="134619" y="130810"/>
                </a:lnTo>
                <a:lnTo>
                  <a:pt x="139700" y="125730"/>
                </a:lnTo>
                <a:close/>
              </a:path>
              <a:path w="265429" h="264159">
                <a:moveTo>
                  <a:pt x="146050" y="119380"/>
                </a:moveTo>
                <a:lnTo>
                  <a:pt x="99060" y="119380"/>
                </a:lnTo>
                <a:lnTo>
                  <a:pt x="93980" y="124460"/>
                </a:lnTo>
                <a:lnTo>
                  <a:pt x="140970" y="124460"/>
                </a:lnTo>
                <a:lnTo>
                  <a:pt x="146050" y="119380"/>
                </a:lnTo>
                <a:close/>
              </a:path>
              <a:path w="265429" h="264159">
                <a:moveTo>
                  <a:pt x="152400" y="113030"/>
                </a:moveTo>
                <a:lnTo>
                  <a:pt x="105410" y="113030"/>
                </a:lnTo>
                <a:lnTo>
                  <a:pt x="100330" y="118110"/>
                </a:lnTo>
                <a:lnTo>
                  <a:pt x="147320" y="118110"/>
                </a:lnTo>
                <a:lnTo>
                  <a:pt x="152400" y="113030"/>
                </a:lnTo>
                <a:close/>
              </a:path>
              <a:path w="265429" h="264159">
                <a:moveTo>
                  <a:pt x="158750" y="106680"/>
                </a:moveTo>
                <a:lnTo>
                  <a:pt x="111760" y="106680"/>
                </a:lnTo>
                <a:lnTo>
                  <a:pt x="106680" y="111760"/>
                </a:lnTo>
                <a:lnTo>
                  <a:pt x="153670" y="111760"/>
                </a:lnTo>
                <a:lnTo>
                  <a:pt x="158750" y="106680"/>
                </a:lnTo>
                <a:close/>
              </a:path>
              <a:path w="265429" h="264159">
                <a:moveTo>
                  <a:pt x="165100" y="100330"/>
                </a:moveTo>
                <a:lnTo>
                  <a:pt x="118110" y="100330"/>
                </a:lnTo>
                <a:lnTo>
                  <a:pt x="113030" y="105410"/>
                </a:lnTo>
                <a:lnTo>
                  <a:pt x="160020" y="105410"/>
                </a:lnTo>
                <a:lnTo>
                  <a:pt x="165100" y="100330"/>
                </a:lnTo>
                <a:close/>
              </a:path>
              <a:path w="265429" h="264159">
                <a:moveTo>
                  <a:pt x="171450" y="93980"/>
                </a:moveTo>
                <a:lnTo>
                  <a:pt x="124460" y="93980"/>
                </a:lnTo>
                <a:lnTo>
                  <a:pt x="119380" y="99060"/>
                </a:lnTo>
                <a:lnTo>
                  <a:pt x="166370" y="99060"/>
                </a:lnTo>
                <a:lnTo>
                  <a:pt x="171450" y="93980"/>
                </a:lnTo>
                <a:close/>
              </a:path>
              <a:path w="265429" h="264159">
                <a:moveTo>
                  <a:pt x="177800" y="87630"/>
                </a:moveTo>
                <a:lnTo>
                  <a:pt x="130810" y="87630"/>
                </a:lnTo>
                <a:lnTo>
                  <a:pt x="125730" y="92710"/>
                </a:lnTo>
                <a:lnTo>
                  <a:pt x="172720" y="92710"/>
                </a:lnTo>
                <a:lnTo>
                  <a:pt x="177800" y="87630"/>
                </a:lnTo>
                <a:close/>
              </a:path>
              <a:path w="265429" h="264159">
                <a:moveTo>
                  <a:pt x="184150" y="81280"/>
                </a:moveTo>
                <a:lnTo>
                  <a:pt x="137160" y="81280"/>
                </a:lnTo>
                <a:lnTo>
                  <a:pt x="132080" y="86360"/>
                </a:lnTo>
                <a:lnTo>
                  <a:pt x="179070" y="86360"/>
                </a:lnTo>
                <a:lnTo>
                  <a:pt x="184150" y="81280"/>
                </a:lnTo>
                <a:close/>
              </a:path>
              <a:path w="265429" h="264159">
                <a:moveTo>
                  <a:pt x="190500" y="74930"/>
                </a:moveTo>
                <a:lnTo>
                  <a:pt x="143510" y="74930"/>
                </a:lnTo>
                <a:lnTo>
                  <a:pt x="138430" y="80010"/>
                </a:lnTo>
                <a:lnTo>
                  <a:pt x="185420" y="80010"/>
                </a:lnTo>
                <a:lnTo>
                  <a:pt x="190500" y="74930"/>
                </a:lnTo>
                <a:close/>
              </a:path>
              <a:path w="265429" h="264159">
                <a:moveTo>
                  <a:pt x="196850" y="68580"/>
                </a:moveTo>
                <a:lnTo>
                  <a:pt x="149860" y="68580"/>
                </a:lnTo>
                <a:lnTo>
                  <a:pt x="144780" y="73660"/>
                </a:lnTo>
                <a:lnTo>
                  <a:pt x="191770" y="73660"/>
                </a:lnTo>
                <a:lnTo>
                  <a:pt x="196850" y="68580"/>
                </a:lnTo>
                <a:close/>
              </a:path>
              <a:path w="265429" h="264159">
                <a:moveTo>
                  <a:pt x="203200" y="62230"/>
                </a:moveTo>
                <a:lnTo>
                  <a:pt x="156210" y="62230"/>
                </a:lnTo>
                <a:lnTo>
                  <a:pt x="151130" y="67310"/>
                </a:lnTo>
                <a:lnTo>
                  <a:pt x="198120" y="67310"/>
                </a:lnTo>
                <a:lnTo>
                  <a:pt x="203200" y="62230"/>
                </a:lnTo>
                <a:close/>
              </a:path>
              <a:path w="265429" h="264159">
                <a:moveTo>
                  <a:pt x="209550" y="55880"/>
                </a:moveTo>
                <a:lnTo>
                  <a:pt x="162560" y="55880"/>
                </a:lnTo>
                <a:lnTo>
                  <a:pt x="157480" y="60960"/>
                </a:lnTo>
                <a:lnTo>
                  <a:pt x="204470" y="60960"/>
                </a:lnTo>
                <a:lnTo>
                  <a:pt x="209550" y="55880"/>
                </a:lnTo>
                <a:close/>
              </a:path>
              <a:path w="265429" h="264159">
                <a:moveTo>
                  <a:pt x="215900" y="49530"/>
                </a:moveTo>
                <a:lnTo>
                  <a:pt x="168910" y="49530"/>
                </a:lnTo>
                <a:lnTo>
                  <a:pt x="163830" y="54610"/>
                </a:lnTo>
                <a:lnTo>
                  <a:pt x="210820" y="54610"/>
                </a:lnTo>
                <a:lnTo>
                  <a:pt x="215900" y="49530"/>
                </a:lnTo>
                <a:close/>
              </a:path>
              <a:path w="265429" h="264159">
                <a:moveTo>
                  <a:pt x="222250" y="43180"/>
                </a:moveTo>
                <a:lnTo>
                  <a:pt x="175260" y="43180"/>
                </a:lnTo>
                <a:lnTo>
                  <a:pt x="170180" y="48260"/>
                </a:lnTo>
                <a:lnTo>
                  <a:pt x="217170" y="48260"/>
                </a:lnTo>
                <a:lnTo>
                  <a:pt x="222250" y="43180"/>
                </a:lnTo>
                <a:close/>
              </a:path>
              <a:path w="265429" h="264159">
                <a:moveTo>
                  <a:pt x="228600" y="36830"/>
                </a:moveTo>
                <a:lnTo>
                  <a:pt x="181610" y="36830"/>
                </a:lnTo>
                <a:lnTo>
                  <a:pt x="176530" y="41910"/>
                </a:lnTo>
                <a:lnTo>
                  <a:pt x="223520" y="41910"/>
                </a:lnTo>
                <a:lnTo>
                  <a:pt x="228600" y="36830"/>
                </a:lnTo>
                <a:close/>
              </a:path>
              <a:path w="265429" h="264159">
                <a:moveTo>
                  <a:pt x="234950" y="30480"/>
                </a:moveTo>
                <a:lnTo>
                  <a:pt x="187960" y="30480"/>
                </a:lnTo>
                <a:lnTo>
                  <a:pt x="182880" y="35560"/>
                </a:lnTo>
                <a:lnTo>
                  <a:pt x="229870" y="35560"/>
                </a:lnTo>
                <a:lnTo>
                  <a:pt x="234950" y="30480"/>
                </a:lnTo>
                <a:close/>
              </a:path>
              <a:path w="265429" h="264159">
                <a:moveTo>
                  <a:pt x="196850" y="22860"/>
                </a:moveTo>
                <a:lnTo>
                  <a:pt x="195580" y="22860"/>
                </a:lnTo>
                <a:lnTo>
                  <a:pt x="189230" y="29210"/>
                </a:lnTo>
                <a:lnTo>
                  <a:pt x="236220" y="29210"/>
                </a:lnTo>
                <a:lnTo>
                  <a:pt x="241300" y="24130"/>
                </a:lnTo>
                <a:lnTo>
                  <a:pt x="196850" y="24130"/>
                </a:lnTo>
                <a:lnTo>
                  <a:pt x="196850" y="22860"/>
                </a:lnTo>
                <a:close/>
              </a:path>
              <a:path w="265429" h="264159">
                <a:moveTo>
                  <a:pt x="247650" y="17780"/>
                </a:moveTo>
                <a:lnTo>
                  <a:pt x="207010" y="17780"/>
                </a:lnTo>
                <a:lnTo>
                  <a:pt x="207010" y="19050"/>
                </a:lnTo>
                <a:lnTo>
                  <a:pt x="203200" y="19050"/>
                </a:lnTo>
                <a:lnTo>
                  <a:pt x="203200" y="20320"/>
                </a:lnTo>
                <a:lnTo>
                  <a:pt x="199389" y="20320"/>
                </a:lnTo>
                <a:lnTo>
                  <a:pt x="199389" y="22860"/>
                </a:lnTo>
                <a:lnTo>
                  <a:pt x="242570" y="22860"/>
                </a:lnTo>
                <a:lnTo>
                  <a:pt x="247650" y="17780"/>
                </a:lnTo>
                <a:close/>
              </a:path>
              <a:path w="265429" h="264159">
                <a:moveTo>
                  <a:pt x="214630" y="16510"/>
                </a:moveTo>
                <a:lnTo>
                  <a:pt x="210820" y="16510"/>
                </a:lnTo>
                <a:lnTo>
                  <a:pt x="210820" y="17780"/>
                </a:lnTo>
                <a:lnTo>
                  <a:pt x="214630" y="17780"/>
                </a:lnTo>
                <a:lnTo>
                  <a:pt x="214630" y="16510"/>
                </a:lnTo>
                <a:close/>
              </a:path>
              <a:path w="265429" h="264159">
                <a:moveTo>
                  <a:pt x="254000" y="11430"/>
                </a:moveTo>
                <a:lnTo>
                  <a:pt x="226060" y="11430"/>
                </a:lnTo>
                <a:lnTo>
                  <a:pt x="226060" y="12700"/>
                </a:lnTo>
                <a:lnTo>
                  <a:pt x="220980" y="12700"/>
                </a:lnTo>
                <a:lnTo>
                  <a:pt x="220980" y="13970"/>
                </a:lnTo>
                <a:lnTo>
                  <a:pt x="217170" y="13970"/>
                </a:lnTo>
                <a:lnTo>
                  <a:pt x="217170" y="16510"/>
                </a:lnTo>
                <a:lnTo>
                  <a:pt x="248920" y="16510"/>
                </a:lnTo>
                <a:lnTo>
                  <a:pt x="254000" y="11430"/>
                </a:lnTo>
                <a:close/>
              </a:path>
              <a:path w="265429" h="264159">
                <a:moveTo>
                  <a:pt x="232410" y="10160"/>
                </a:moveTo>
                <a:lnTo>
                  <a:pt x="228600" y="10160"/>
                </a:lnTo>
                <a:lnTo>
                  <a:pt x="228600" y="11430"/>
                </a:lnTo>
                <a:lnTo>
                  <a:pt x="232410" y="11430"/>
                </a:lnTo>
                <a:lnTo>
                  <a:pt x="232410" y="10160"/>
                </a:lnTo>
                <a:close/>
              </a:path>
              <a:path w="265429" h="264159">
                <a:moveTo>
                  <a:pt x="260350" y="5080"/>
                </a:moveTo>
                <a:lnTo>
                  <a:pt x="245110" y="5080"/>
                </a:lnTo>
                <a:lnTo>
                  <a:pt x="245110" y="6350"/>
                </a:lnTo>
                <a:lnTo>
                  <a:pt x="241300" y="6350"/>
                </a:lnTo>
                <a:lnTo>
                  <a:pt x="241300" y="7620"/>
                </a:lnTo>
                <a:lnTo>
                  <a:pt x="237489" y="7620"/>
                </a:lnTo>
                <a:lnTo>
                  <a:pt x="237489" y="10160"/>
                </a:lnTo>
                <a:lnTo>
                  <a:pt x="255270" y="10160"/>
                </a:lnTo>
                <a:lnTo>
                  <a:pt x="260350" y="5080"/>
                </a:lnTo>
                <a:close/>
              </a:path>
              <a:path w="265429" h="264159">
                <a:moveTo>
                  <a:pt x="254000" y="3810"/>
                </a:moveTo>
                <a:lnTo>
                  <a:pt x="250189" y="3810"/>
                </a:lnTo>
                <a:lnTo>
                  <a:pt x="250189" y="5080"/>
                </a:lnTo>
                <a:lnTo>
                  <a:pt x="254000" y="5080"/>
                </a:lnTo>
                <a:lnTo>
                  <a:pt x="254000" y="3810"/>
                </a:lnTo>
                <a:close/>
              </a:path>
              <a:path w="265429" h="264159">
                <a:moveTo>
                  <a:pt x="264160" y="1270"/>
                </a:moveTo>
                <a:lnTo>
                  <a:pt x="257810" y="1270"/>
                </a:lnTo>
                <a:lnTo>
                  <a:pt x="257810" y="3810"/>
                </a:lnTo>
                <a:lnTo>
                  <a:pt x="261620" y="3810"/>
                </a:lnTo>
                <a:lnTo>
                  <a:pt x="264160" y="1270"/>
                </a:lnTo>
                <a:close/>
              </a:path>
              <a:path w="265429" h="264159">
                <a:moveTo>
                  <a:pt x="265430" y="0"/>
                </a:moveTo>
                <a:lnTo>
                  <a:pt x="264160" y="0"/>
                </a:lnTo>
                <a:lnTo>
                  <a:pt x="264160" y="1270"/>
                </a:lnTo>
                <a:lnTo>
                  <a:pt x="265430" y="0"/>
                </a:lnTo>
                <a:close/>
              </a:path>
              <a:path w="265429" h="264159">
                <a:moveTo>
                  <a:pt x="62229" y="203200"/>
                </a:moveTo>
                <a:lnTo>
                  <a:pt x="15240" y="203200"/>
                </a:lnTo>
                <a:lnTo>
                  <a:pt x="2539" y="215900"/>
                </a:lnTo>
                <a:lnTo>
                  <a:pt x="2539" y="223520"/>
                </a:lnTo>
                <a:lnTo>
                  <a:pt x="1270" y="223520"/>
                </a:lnTo>
                <a:lnTo>
                  <a:pt x="1270" y="236220"/>
                </a:lnTo>
                <a:lnTo>
                  <a:pt x="0" y="236220"/>
                </a:lnTo>
                <a:lnTo>
                  <a:pt x="0" y="250190"/>
                </a:lnTo>
                <a:lnTo>
                  <a:pt x="1270" y="250190"/>
                </a:lnTo>
                <a:lnTo>
                  <a:pt x="1270" y="264160"/>
                </a:lnTo>
                <a:lnTo>
                  <a:pt x="62229" y="20320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bk object 1176"/>
          <p:cNvSpPr/>
          <p:nvPr/>
        </p:nvSpPr>
        <p:spPr>
          <a:xfrm>
            <a:off x="3675379" y="6327140"/>
            <a:ext cx="193040" cy="1930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bk object 1177"/>
          <p:cNvSpPr/>
          <p:nvPr/>
        </p:nvSpPr>
        <p:spPr>
          <a:xfrm>
            <a:off x="4310379" y="6559550"/>
            <a:ext cx="201930" cy="20193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bk object 1178"/>
          <p:cNvSpPr/>
          <p:nvPr/>
        </p:nvSpPr>
        <p:spPr>
          <a:xfrm>
            <a:off x="4232383" y="6508949"/>
            <a:ext cx="280035" cy="273050"/>
          </a:xfrm>
          <a:custGeom>
            <a:avLst/>
            <a:gdLst/>
            <a:ahLst/>
            <a:cxnLst/>
            <a:rect l="l" t="t" r="r" b="b"/>
            <a:pathLst>
              <a:path w="280035" h="273050">
                <a:moveTo>
                  <a:pt x="272306" y="0"/>
                </a:moveTo>
                <a:lnTo>
                  <a:pt x="242086" y="30279"/>
                </a:lnTo>
                <a:lnTo>
                  <a:pt x="278656" y="30279"/>
                </a:lnTo>
                <a:lnTo>
                  <a:pt x="278656" y="23929"/>
                </a:lnTo>
                <a:lnTo>
                  <a:pt x="277386" y="23929"/>
                </a:lnTo>
                <a:lnTo>
                  <a:pt x="277386" y="17579"/>
                </a:lnTo>
                <a:lnTo>
                  <a:pt x="276116" y="17579"/>
                </a:lnTo>
                <a:lnTo>
                  <a:pt x="276116" y="12499"/>
                </a:lnTo>
                <a:lnTo>
                  <a:pt x="274846" y="12499"/>
                </a:lnTo>
                <a:lnTo>
                  <a:pt x="274846" y="6149"/>
                </a:lnTo>
                <a:lnTo>
                  <a:pt x="273576" y="6149"/>
                </a:lnTo>
                <a:lnTo>
                  <a:pt x="273576" y="1069"/>
                </a:lnTo>
                <a:lnTo>
                  <a:pt x="272306" y="1069"/>
                </a:lnTo>
                <a:lnTo>
                  <a:pt x="272306" y="0"/>
                </a:lnTo>
                <a:close/>
              </a:path>
              <a:path w="280035" h="273050">
                <a:moveTo>
                  <a:pt x="279926" y="30279"/>
                </a:moveTo>
                <a:lnTo>
                  <a:pt x="242086" y="30279"/>
                </a:lnTo>
                <a:lnTo>
                  <a:pt x="187585" y="84889"/>
                </a:lnTo>
                <a:lnTo>
                  <a:pt x="245636" y="84889"/>
                </a:lnTo>
                <a:lnTo>
                  <a:pt x="279926" y="50599"/>
                </a:lnTo>
                <a:lnTo>
                  <a:pt x="279926" y="30279"/>
                </a:lnTo>
                <a:close/>
              </a:path>
              <a:path w="280035" h="273050">
                <a:moveTo>
                  <a:pt x="245636" y="84889"/>
                </a:moveTo>
                <a:lnTo>
                  <a:pt x="187585" y="84889"/>
                </a:lnTo>
                <a:lnTo>
                  <a:pt x="172375" y="100129"/>
                </a:lnTo>
                <a:lnTo>
                  <a:pt x="230396" y="100129"/>
                </a:lnTo>
                <a:lnTo>
                  <a:pt x="245636" y="84889"/>
                </a:lnTo>
                <a:close/>
              </a:path>
              <a:path w="280035" h="273050">
                <a:moveTo>
                  <a:pt x="230396" y="100129"/>
                </a:moveTo>
                <a:lnTo>
                  <a:pt x="172375" y="100129"/>
                </a:lnTo>
                <a:lnTo>
                  <a:pt x="166038" y="106479"/>
                </a:lnTo>
                <a:lnTo>
                  <a:pt x="224046" y="106479"/>
                </a:lnTo>
                <a:lnTo>
                  <a:pt x="230396" y="100129"/>
                </a:lnTo>
                <a:close/>
              </a:path>
              <a:path w="280035" h="273050">
                <a:moveTo>
                  <a:pt x="187216" y="143309"/>
                </a:moveTo>
                <a:lnTo>
                  <a:pt x="129281" y="143309"/>
                </a:lnTo>
                <a:lnTo>
                  <a:pt x="78583" y="194109"/>
                </a:lnTo>
                <a:lnTo>
                  <a:pt x="136416" y="194109"/>
                </a:lnTo>
                <a:lnTo>
                  <a:pt x="187216" y="143309"/>
                </a:lnTo>
                <a:close/>
              </a:path>
              <a:path w="280035" h="273050">
                <a:moveTo>
                  <a:pt x="196106" y="134419"/>
                </a:moveTo>
                <a:lnTo>
                  <a:pt x="138154" y="134419"/>
                </a:lnTo>
                <a:lnTo>
                  <a:pt x="129281" y="143309"/>
                </a:lnTo>
                <a:lnTo>
                  <a:pt x="187216" y="143309"/>
                </a:lnTo>
                <a:lnTo>
                  <a:pt x="196106" y="134419"/>
                </a:lnTo>
                <a:close/>
              </a:path>
              <a:path w="280035" h="273050">
                <a:moveTo>
                  <a:pt x="207536" y="122989"/>
                </a:moveTo>
                <a:lnTo>
                  <a:pt x="149561" y="122989"/>
                </a:lnTo>
                <a:lnTo>
                  <a:pt x="138154" y="134419"/>
                </a:lnTo>
                <a:lnTo>
                  <a:pt x="196106" y="134419"/>
                </a:lnTo>
                <a:lnTo>
                  <a:pt x="207536" y="122989"/>
                </a:lnTo>
                <a:close/>
              </a:path>
              <a:path w="280035" h="273050">
                <a:moveTo>
                  <a:pt x="224046" y="106479"/>
                </a:moveTo>
                <a:lnTo>
                  <a:pt x="166038" y="106479"/>
                </a:lnTo>
                <a:lnTo>
                  <a:pt x="149561" y="122989"/>
                </a:lnTo>
                <a:lnTo>
                  <a:pt x="207536" y="122989"/>
                </a:lnTo>
                <a:lnTo>
                  <a:pt x="224046" y="106479"/>
                </a:lnTo>
                <a:close/>
              </a:path>
              <a:path w="280035" h="273050">
                <a:moveTo>
                  <a:pt x="136416" y="194109"/>
                </a:moveTo>
                <a:lnTo>
                  <a:pt x="78583" y="194109"/>
                </a:lnTo>
                <a:lnTo>
                  <a:pt x="48163" y="224589"/>
                </a:lnTo>
                <a:lnTo>
                  <a:pt x="105936" y="224589"/>
                </a:lnTo>
                <a:lnTo>
                  <a:pt x="136416" y="194109"/>
                </a:lnTo>
                <a:close/>
              </a:path>
              <a:path w="280035" h="273050">
                <a:moveTo>
                  <a:pt x="105936" y="224589"/>
                </a:moveTo>
                <a:lnTo>
                  <a:pt x="48163" y="224589"/>
                </a:lnTo>
                <a:lnTo>
                  <a:pt x="20279" y="252529"/>
                </a:lnTo>
                <a:lnTo>
                  <a:pt x="77996" y="252529"/>
                </a:lnTo>
                <a:lnTo>
                  <a:pt x="105936" y="224589"/>
                </a:lnTo>
                <a:close/>
              </a:path>
              <a:path w="280035" h="273050">
                <a:moveTo>
                  <a:pt x="76726" y="252529"/>
                </a:moveTo>
                <a:lnTo>
                  <a:pt x="20279" y="252529"/>
                </a:lnTo>
                <a:lnTo>
                  <a:pt x="17744" y="255069"/>
                </a:lnTo>
                <a:lnTo>
                  <a:pt x="71646" y="255069"/>
                </a:lnTo>
                <a:lnTo>
                  <a:pt x="71646" y="253799"/>
                </a:lnTo>
                <a:lnTo>
                  <a:pt x="76726" y="253799"/>
                </a:lnTo>
                <a:lnTo>
                  <a:pt x="76726" y="252529"/>
                </a:lnTo>
                <a:close/>
              </a:path>
              <a:path w="280035" h="273050">
                <a:moveTo>
                  <a:pt x="69106" y="255069"/>
                </a:moveTo>
                <a:lnTo>
                  <a:pt x="17744" y="255069"/>
                </a:lnTo>
                <a:lnTo>
                  <a:pt x="5069" y="267769"/>
                </a:lnTo>
                <a:lnTo>
                  <a:pt x="27196" y="267769"/>
                </a:lnTo>
                <a:lnTo>
                  <a:pt x="27196" y="266499"/>
                </a:lnTo>
                <a:lnTo>
                  <a:pt x="33546" y="266499"/>
                </a:lnTo>
                <a:lnTo>
                  <a:pt x="33546" y="265229"/>
                </a:lnTo>
                <a:lnTo>
                  <a:pt x="37356" y="265229"/>
                </a:lnTo>
                <a:lnTo>
                  <a:pt x="37356" y="263959"/>
                </a:lnTo>
                <a:lnTo>
                  <a:pt x="43706" y="263959"/>
                </a:lnTo>
                <a:lnTo>
                  <a:pt x="43706" y="262689"/>
                </a:lnTo>
                <a:lnTo>
                  <a:pt x="47516" y="262689"/>
                </a:lnTo>
                <a:lnTo>
                  <a:pt x="47516" y="261419"/>
                </a:lnTo>
                <a:lnTo>
                  <a:pt x="51326" y="261419"/>
                </a:lnTo>
                <a:lnTo>
                  <a:pt x="51326" y="260149"/>
                </a:lnTo>
                <a:lnTo>
                  <a:pt x="56406" y="260149"/>
                </a:lnTo>
                <a:lnTo>
                  <a:pt x="56406" y="258879"/>
                </a:lnTo>
                <a:lnTo>
                  <a:pt x="60216" y="258879"/>
                </a:lnTo>
                <a:lnTo>
                  <a:pt x="60216" y="257609"/>
                </a:lnTo>
                <a:lnTo>
                  <a:pt x="64026" y="257609"/>
                </a:lnTo>
                <a:lnTo>
                  <a:pt x="64026" y="256339"/>
                </a:lnTo>
                <a:lnTo>
                  <a:pt x="69106" y="256339"/>
                </a:lnTo>
                <a:lnTo>
                  <a:pt x="69106" y="255069"/>
                </a:lnTo>
                <a:close/>
              </a:path>
              <a:path w="280035" h="273050">
                <a:moveTo>
                  <a:pt x="20846" y="267769"/>
                </a:moveTo>
                <a:lnTo>
                  <a:pt x="5069" y="267769"/>
                </a:lnTo>
                <a:lnTo>
                  <a:pt x="2534" y="270309"/>
                </a:lnTo>
                <a:lnTo>
                  <a:pt x="15766" y="270309"/>
                </a:lnTo>
                <a:lnTo>
                  <a:pt x="15766" y="269039"/>
                </a:lnTo>
                <a:lnTo>
                  <a:pt x="20846" y="269039"/>
                </a:lnTo>
                <a:lnTo>
                  <a:pt x="20846" y="267769"/>
                </a:lnTo>
                <a:close/>
              </a:path>
              <a:path w="280035" h="273050">
                <a:moveTo>
                  <a:pt x="526" y="272322"/>
                </a:moveTo>
                <a:lnTo>
                  <a:pt x="0" y="272849"/>
                </a:lnTo>
                <a:lnTo>
                  <a:pt x="526" y="272849"/>
                </a:lnTo>
                <a:lnTo>
                  <a:pt x="526" y="272322"/>
                </a:lnTo>
                <a:close/>
              </a:path>
              <a:path w="280035" h="273050">
                <a:moveTo>
                  <a:pt x="9416" y="270309"/>
                </a:moveTo>
                <a:lnTo>
                  <a:pt x="2534" y="270309"/>
                </a:lnTo>
                <a:lnTo>
                  <a:pt x="1267" y="271579"/>
                </a:lnTo>
                <a:lnTo>
                  <a:pt x="9416" y="271579"/>
                </a:lnTo>
                <a:lnTo>
                  <a:pt x="9416" y="270309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bk object 1179"/>
          <p:cNvSpPr/>
          <p:nvPr/>
        </p:nvSpPr>
        <p:spPr>
          <a:xfrm>
            <a:off x="4166870" y="6470650"/>
            <a:ext cx="337820" cy="318770"/>
          </a:xfrm>
          <a:custGeom>
            <a:avLst/>
            <a:gdLst/>
            <a:ahLst/>
            <a:cxnLst/>
            <a:rect l="l" t="t" r="r" b="b"/>
            <a:pathLst>
              <a:path w="337820" h="318770">
                <a:moveTo>
                  <a:pt x="320039" y="0"/>
                </a:moveTo>
                <a:lnTo>
                  <a:pt x="318769" y="0"/>
                </a:lnTo>
                <a:lnTo>
                  <a:pt x="300989" y="17779"/>
                </a:lnTo>
                <a:lnTo>
                  <a:pt x="328929" y="17779"/>
                </a:lnTo>
                <a:lnTo>
                  <a:pt x="328929" y="15240"/>
                </a:lnTo>
                <a:lnTo>
                  <a:pt x="327659" y="15240"/>
                </a:lnTo>
                <a:lnTo>
                  <a:pt x="327659" y="12700"/>
                </a:lnTo>
                <a:lnTo>
                  <a:pt x="326389" y="12700"/>
                </a:lnTo>
                <a:lnTo>
                  <a:pt x="326389" y="10160"/>
                </a:lnTo>
                <a:lnTo>
                  <a:pt x="325119" y="10160"/>
                </a:lnTo>
                <a:lnTo>
                  <a:pt x="325119" y="8890"/>
                </a:lnTo>
                <a:lnTo>
                  <a:pt x="323850" y="8890"/>
                </a:lnTo>
                <a:lnTo>
                  <a:pt x="323850" y="6350"/>
                </a:lnTo>
                <a:lnTo>
                  <a:pt x="322579" y="6350"/>
                </a:lnTo>
                <a:lnTo>
                  <a:pt x="322579" y="5080"/>
                </a:lnTo>
                <a:lnTo>
                  <a:pt x="321309" y="5080"/>
                </a:lnTo>
                <a:lnTo>
                  <a:pt x="321309" y="2540"/>
                </a:lnTo>
                <a:lnTo>
                  <a:pt x="320039" y="2540"/>
                </a:lnTo>
                <a:lnTo>
                  <a:pt x="320039" y="0"/>
                </a:lnTo>
                <a:close/>
              </a:path>
              <a:path w="337820" h="318770">
                <a:moveTo>
                  <a:pt x="330200" y="17780"/>
                </a:moveTo>
                <a:lnTo>
                  <a:pt x="300989" y="17780"/>
                </a:lnTo>
                <a:lnTo>
                  <a:pt x="250189" y="68579"/>
                </a:lnTo>
                <a:lnTo>
                  <a:pt x="307600" y="68579"/>
                </a:lnTo>
                <a:lnTo>
                  <a:pt x="337819" y="38300"/>
                </a:lnTo>
                <a:lnTo>
                  <a:pt x="337819" y="34290"/>
                </a:lnTo>
                <a:lnTo>
                  <a:pt x="336550" y="34290"/>
                </a:lnTo>
                <a:lnTo>
                  <a:pt x="336550" y="31750"/>
                </a:lnTo>
                <a:lnTo>
                  <a:pt x="335279" y="31750"/>
                </a:lnTo>
                <a:lnTo>
                  <a:pt x="335279" y="29210"/>
                </a:lnTo>
                <a:lnTo>
                  <a:pt x="334009" y="29210"/>
                </a:lnTo>
                <a:lnTo>
                  <a:pt x="334009" y="26670"/>
                </a:lnTo>
                <a:lnTo>
                  <a:pt x="332739" y="26670"/>
                </a:lnTo>
                <a:lnTo>
                  <a:pt x="332739" y="22860"/>
                </a:lnTo>
                <a:lnTo>
                  <a:pt x="331469" y="22860"/>
                </a:lnTo>
                <a:lnTo>
                  <a:pt x="331469" y="20320"/>
                </a:lnTo>
                <a:lnTo>
                  <a:pt x="330200" y="20320"/>
                </a:lnTo>
                <a:lnTo>
                  <a:pt x="330200" y="17780"/>
                </a:lnTo>
                <a:close/>
              </a:path>
              <a:path w="337820" h="318770">
                <a:moveTo>
                  <a:pt x="307600" y="68580"/>
                </a:moveTo>
                <a:lnTo>
                  <a:pt x="250189" y="68580"/>
                </a:lnTo>
                <a:lnTo>
                  <a:pt x="138429" y="180339"/>
                </a:lnTo>
                <a:lnTo>
                  <a:pt x="196063" y="180339"/>
                </a:lnTo>
                <a:lnTo>
                  <a:pt x="307600" y="68580"/>
                </a:lnTo>
                <a:close/>
              </a:path>
              <a:path w="337820" h="318770">
                <a:moveTo>
                  <a:pt x="196063" y="180340"/>
                </a:moveTo>
                <a:lnTo>
                  <a:pt x="138429" y="180340"/>
                </a:lnTo>
                <a:lnTo>
                  <a:pt x="132079" y="186690"/>
                </a:lnTo>
                <a:lnTo>
                  <a:pt x="189725" y="186690"/>
                </a:lnTo>
                <a:lnTo>
                  <a:pt x="196063" y="180340"/>
                </a:lnTo>
                <a:close/>
              </a:path>
              <a:path w="337820" h="318770">
                <a:moveTo>
                  <a:pt x="189725" y="186690"/>
                </a:moveTo>
                <a:lnTo>
                  <a:pt x="132079" y="186690"/>
                </a:lnTo>
                <a:lnTo>
                  <a:pt x="113029" y="205740"/>
                </a:lnTo>
                <a:lnTo>
                  <a:pt x="170713" y="205740"/>
                </a:lnTo>
                <a:lnTo>
                  <a:pt x="189725" y="186690"/>
                </a:lnTo>
                <a:close/>
              </a:path>
              <a:path w="337820" h="318770">
                <a:moveTo>
                  <a:pt x="170713" y="205740"/>
                </a:moveTo>
                <a:lnTo>
                  <a:pt x="113029" y="205740"/>
                </a:lnTo>
                <a:lnTo>
                  <a:pt x="106679" y="212090"/>
                </a:lnTo>
                <a:lnTo>
                  <a:pt x="164376" y="212090"/>
                </a:lnTo>
                <a:lnTo>
                  <a:pt x="170713" y="205740"/>
                </a:lnTo>
                <a:close/>
              </a:path>
              <a:path w="337820" h="318770">
                <a:moveTo>
                  <a:pt x="164376" y="212090"/>
                </a:moveTo>
                <a:lnTo>
                  <a:pt x="106679" y="212090"/>
                </a:lnTo>
                <a:lnTo>
                  <a:pt x="55879" y="262890"/>
                </a:lnTo>
                <a:lnTo>
                  <a:pt x="113677" y="262890"/>
                </a:lnTo>
                <a:lnTo>
                  <a:pt x="164376" y="212090"/>
                </a:lnTo>
                <a:close/>
              </a:path>
              <a:path w="337820" h="318770">
                <a:moveTo>
                  <a:pt x="113677" y="262890"/>
                </a:moveTo>
                <a:lnTo>
                  <a:pt x="55879" y="262890"/>
                </a:lnTo>
                <a:lnTo>
                  <a:pt x="49529" y="269240"/>
                </a:lnTo>
                <a:lnTo>
                  <a:pt x="107340" y="269240"/>
                </a:lnTo>
                <a:lnTo>
                  <a:pt x="113677" y="262890"/>
                </a:lnTo>
                <a:close/>
              </a:path>
              <a:path w="337820" h="318770">
                <a:moveTo>
                  <a:pt x="107340" y="269240"/>
                </a:moveTo>
                <a:lnTo>
                  <a:pt x="49529" y="269240"/>
                </a:lnTo>
                <a:lnTo>
                  <a:pt x="0" y="318770"/>
                </a:lnTo>
                <a:lnTo>
                  <a:pt x="17779" y="318770"/>
                </a:lnTo>
                <a:lnTo>
                  <a:pt x="17779" y="317500"/>
                </a:lnTo>
                <a:lnTo>
                  <a:pt x="27939" y="317500"/>
                </a:lnTo>
                <a:lnTo>
                  <a:pt x="27939" y="316230"/>
                </a:lnTo>
                <a:lnTo>
                  <a:pt x="39369" y="316230"/>
                </a:lnTo>
                <a:lnTo>
                  <a:pt x="39370" y="314960"/>
                </a:lnTo>
                <a:lnTo>
                  <a:pt x="46989" y="314960"/>
                </a:lnTo>
                <a:lnTo>
                  <a:pt x="46989" y="313690"/>
                </a:lnTo>
                <a:lnTo>
                  <a:pt x="54610" y="313690"/>
                </a:lnTo>
                <a:lnTo>
                  <a:pt x="54610" y="312420"/>
                </a:lnTo>
                <a:lnTo>
                  <a:pt x="62229" y="312420"/>
                </a:lnTo>
                <a:lnTo>
                  <a:pt x="62229" y="311150"/>
                </a:lnTo>
                <a:lnTo>
                  <a:pt x="65513" y="311150"/>
                </a:lnTo>
                <a:lnTo>
                  <a:pt x="66039" y="310622"/>
                </a:lnTo>
                <a:lnTo>
                  <a:pt x="66039" y="309880"/>
                </a:lnTo>
                <a:lnTo>
                  <a:pt x="66781" y="309880"/>
                </a:lnTo>
                <a:lnTo>
                  <a:pt x="107340" y="26924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bk object 1180"/>
          <p:cNvSpPr/>
          <p:nvPr/>
        </p:nvSpPr>
        <p:spPr>
          <a:xfrm>
            <a:off x="4107179" y="6437629"/>
            <a:ext cx="378460" cy="354330"/>
          </a:xfrm>
          <a:custGeom>
            <a:avLst/>
            <a:gdLst/>
            <a:ahLst/>
            <a:cxnLst/>
            <a:rect l="l" t="t" r="r" b="b"/>
            <a:pathLst>
              <a:path w="378460" h="354329">
                <a:moveTo>
                  <a:pt x="128270" y="224790"/>
                </a:moveTo>
                <a:lnTo>
                  <a:pt x="127000" y="226060"/>
                </a:lnTo>
                <a:lnTo>
                  <a:pt x="185420" y="226060"/>
                </a:lnTo>
                <a:lnTo>
                  <a:pt x="128270" y="224790"/>
                </a:lnTo>
                <a:close/>
              </a:path>
              <a:path w="378460" h="354329">
                <a:moveTo>
                  <a:pt x="187960" y="224790"/>
                </a:moveTo>
                <a:lnTo>
                  <a:pt x="186690" y="224790"/>
                </a:lnTo>
                <a:lnTo>
                  <a:pt x="185447" y="226032"/>
                </a:lnTo>
                <a:lnTo>
                  <a:pt x="186690" y="226060"/>
                </a:lnTo>
                <a:lnTo>
                  <a:pt x="187960" y="224790"/>
                </a:lnTo>
                <a:close/>
              </a:path>
              <a:path w="378460" h="354329">
                <a:moveTo>
                  <a:pt x="190500" y="222250"/>
                </a:moveTo>
                <a:lnTo>
                  <a:pt x="132080" y="222250"/>
                </a:lnTo>
                <a:lnTo>
                  <a:pt x="129540" y="223520"/>
                </a:lnTo>
                <a:lnTo>
                  <a:pt x="187960" y="224790"/>
                </a:lnTo>
                <a:lnTo>
                  <a:pt x="190500" y="222250"/>
                </a:lnTo>
                <a:close/>
              </a:path>
              <a:path w="378460" h="354329">
                <a:moveTo>
                  <a:pt x="133350" y="219710"/>
                </a:moveTo>
                <a:lnTo>
                  <a:pt x="132080" y="220980"/>
                </a:lnTo>
                <a:lnTo>
                  <a:pt x="190500" y="222250"/>
                </a:lnTo>
                <a:lnTo>
                  <a:pt x="191770" y="220980"/>
                </a:lnTo>
                <a:lnTo>
                  <a:pt x="133350" y="219710"/>
                </a:lnTo>
                <a:close/>
              </a:path>
              <a:path w="378460" h="354329">
                <a:moveTo>
                  <a:pt x="138430" y="215900"/>
                </a:moveTo>
                <a:lnTo>
                  <a:pt x="137160" y="215900"/>
                </a:lnTo>
                <a:lnTo>
                  <a:pt x="133350" y="219710"/>
                </a:lnTo>
                <a:lnTo>
                  <a:pt x="191770" y="219710"/>
                </a:lnTo>
                <a:lnTo>
                  <a:pt x="194310" y="217170"/>
                </a:lnTo>
                <a:lnTo>
                  <a:pt x="137160" y="217170"/>
                </a:lnTo>
                <a:lnTo>
                  <a:pt x="138430" y="215900"/>
                </a:lnTo>
                <a:close/>
              </a:path>
              <a:path w="378460" h="354329">
                <a:moveTo>
                  <a:pt x="195580" y="215900"/>
                </a:moveTo>
                <a:lnTo>
                  <a:pt x="137160" y="217170"/>
                </a:lnTo>
                <a:lnTo>
                  <a:pt x="194310" y="217170"/>
                </a:lnTo>
                <a:lnTo>
                  <a:pt x="195580" y="215900"/>
                </a:lnTo>
                <a:close/>
              </a:path>
              <a:path w="378460" h="354329">
                <a:moveTo>
                  <a:pt x="198120" y="213360"/>
                </a:moveTo>
                <a:lnTo>
                  <a:pt x="139700" y="214630"/>
                </a:lnTo>
                <a:lnTo>
                  <a:pt x="138430" y="215900"/>
                </a:lnTo>
                <a:lnTo>
                  <a:pt x="196850" y="214630"/>
                </a:lnTo>
                <a:lnTo>
                  <a:pt x="198120" y="213360"/>
                </a:lnTo>
                <a:close/>
              </a:path>
              <a:path w="378460" h="354329">
                <a:moveTo>
                  <a:pt x="142240" y="210820"/>
                </a:moveTo>
                <a:lnTo>
                  <a:pt x="139700" y="213360"/>
                </a:lnTo>
                <a:lnTo>
                  <a:pt x="198120" y="213360"/>
                </a:lnTo>
                <a:lnTo>
                  <a:pt x="200660" y="212090"/>
                </a:lnTo>
                <a:lnTo>
                  <a:pt x="142240" y="210820"/>
                </a:lnTo>
                <a:close/>
              </a:path>
              <a:path w="378460" h="354329">
                <a:moveTo>
                  <a:pt x="201295" y="210820"/>
                </a:moveTo>
                <a:lnTo>
                  <a:pt x="142240" y="210820"/>
                </a:lnTo>
                <a:lnTo>
                  <a:pt x="200660" y="212090"/>
                </a:lnTo>
                <a:lnTo>
                  <a:pt x="201295" y="210820"/>
                </a:lnTo>
                <a:close/>
              </a:path>
              <a:path w="378460" h="354329">
                <a:moveTo>
                  <a:pt x="144780" y="208280"/>
                </a:moveTo>
                <a:lnTo>
                  <a:pt x="143510" y="210820"/>
                </a:lnTo>
                <a:lnTo>
                  <a:pt x="201930" y="209550"/>
                </a:lnTo>
                <a:lnTo>
                  <a:pt x="144780" y="209550"/>
                </a:lnTo>
                <a:lnTo>
                  <a:pt x="146022" y="208307"/>
                </a:lnTo>
                <a:lnTo>
                  <a:pt x="144780" y="208280"/>
                </a:lnTo>
                <a:close/>
              </a:path>
              <a:path w="378460" h="354329">
                <a:moveTo>
                  <a:pt x="203200" y="209550"/>
                </a:moveTo>
                <a:lnTo>
                  <a:pt x="201930" y="209550"/>
                </a:lnTo>
                <a:lnTo>
                  <a:pt x="201295" y="210820"/>
                </a:lnTo>
                <a:lnTo>
                  <a:pt x="201930" y="210820"/>
                </a:lnTo>
                <a:lnTo>
                  <a:pt x="203200" y="209550"/>
                </a:lnTo>
                <a:close/>
              </a:path>
              <a:path w="378460" h="354329">
                <a:moveTo>
                  <a:pt x="205740" y="207010"/>
                </a:moveTo>
                <a:lnTo>
                  <a:pt x="147320" y="207010"/>
                </a:lnTo>
                <a:lnTo>
                  <a:pt x="146022" y="208307"/>
                </a:lnTo>
                <a:lnTo>
                  <a:pt x="203200" y="209550"/>
                </a:lnTo>
                <a:lnTo>
                  <a:pt x="205740" y="207010"/>
                </a:lnTo>
                <a:close/>
              </a:path>
              <a:path w="378460" h="354329">
                <a:moveTo>
                  <a:pt x="208703" y="203200"/>
                </a:moveTo>
                <a:lnTo>
                  <a:pt x="151130" y="203200"/>
                </a:lnTo>
                <a:lnTo>
                  <a:pt x="147320" y="207010"/>
                </a:lnTo>
                <a:lnTo>
                  <a:pt x="205740" y="205740"/>
                </a:lnTo>
                <a:lnTo>
                  <a:pt x="207010" y="205740"/>
                </a:lnTo>
                <a:lnTo>
                  <a:pt x="208703" y="203200"/>
                </a:lnTo>
                <a:close/>
              </a:path>
              <a:path w="378460" h="354329">
                <a:moveTo>
                  <a:pt x="152400" y="200660"/>
                </a:moveTo>
                <a:lnTo>
                  <a:pt x="151130" y="203200"/>
                </a:lnTo>
                <a:lnTo>
                  <a:pt x="209550" y="201930"/>
                </a:lnTo>
                <a:lnTo>
                  <a:pt x="210185" y="201930"/>
                </a:lnTo>
                <a:lnTo>
                  <a:pt x="152400" y="200660"/>
                </a:lnTo>
                <a:close/>
              </a:path>
              <a:path w="378460" h="354329">
                <a:moveTo>
                  <a:pt x="210185" y="201930"/>
                </a:moveTo>
                <a:lnTo>
                  <a:pt x="209550" y="201930"/>
                </a:lnTo>
                <a:lnTo>
                  <a:pt x="208703" y="203200"/>
                </a:lnTo>
                <a:lnTo>
                  <a:pt x="209550" y="203200"/>
                </a:lnTo>
                <a:lnTo>
                  <a:pt x="210185" y="201930"/>
                </a:lnTo>
                <a:close/>
              </a:path>
              <a:path w="378460" h="354329">
                <a:moveTo>
                  <a:pt x="160020" y="194310"/>
                </a:moveTo>
                <a:lnTo>
                  <a:pt x="158750" y="194310"/>
                </a:lnTo>
                <a:lnTo>
                  <a:pt x="157480" y="196850"/>
                </a:lnTo>
                <a:lnTo>
                  <a:pt x="154940" y="199390"/>
                </a:lnTo>
                <a:lnTo>
                  <a:pt x="152400" y="200660"/>
                </a:lnTo>
                <a:lnTo>
                  <a:pt x="210820" y="200660"/>
                </a:lnTo>
                <a:lnTo>
                  <a:pt x="210191" y="201916"/>
                </a:lnTo>
                <a:lnTo>
                  <a:pt x="210820" y="201930"/>
                </a:lnTo>
                <a:lnTo>
                  <a:pt x="215900" y="196850"/>
                </a:lnTo>
                <a:lnTo>
                  <a:pt x="216535" y="195580"/>
                </a:lnTo>
                <a:lnTo>
                  <a:pt x="158750" y="195580"/>
                </a:lnTo>
                <a:lnTo>
                  <a:pt x="160020" y="194310"/>
                </a:lnTo>
                <a:close/>
              </a:path>
              <a:path w="378460" h="354329">
                <a:moveTo>
                  <a:pt x="217170" y="194310"/>
                </a:moveTo>
                <a:lnTo>
                  <a:pt x="158750" y="195580"/>
                </a:lnTo>
                <a:lnTo>
                  <a:pt x="216535" y="195580"/>
                </a:lnTo>
                <a:lnTo>
                  <a:pt x="217170" y="194310"/>
                </a:lnTo>
                <a:close/>
              </a:path>
              <a:path w="378460" h="354329">
                <a:moveTo>
                  <a:pt x="219710" y="191770"/>
                </a:moveTo>
                <a:lnTo>
                  <a:pt x="161289" y="193040"/>
                </a:lnTo>
                <a:lnTo>
                  <a:pt x="160020" y="194310"/>
                </a:lnTo>
                <a:lnTo>
                  <a:pt x="217170" y="194310"/>
                </a:lnTo>
                <a:lnTo>
                  <a:pt x="219710" y="191770"/>
                </a:lnTo>
                <a:close/>
              </a:path>
              <a:path w="378460" h="354329">
                <a:moveTo>
                  <a:pt x="233680" y="179070"/>
                </a:moveTo>
                <a:lnTo>
                  <a:pt x="175260" y="179070"/>
                </a:lnTo>
                <a:lnTo>
                  <a:pt x="167639" y="186690"/>
                </a:lnTo>
                <a:lnTo>
                  <a:pt x="165100" y="187960"/>
                </a:lnTo>
                <a:lnTo>
                  <a:pt x="162560" y="190500"/>
                </a:lnTo>
                <a:lnTo>
                  <a:pt x="161289" y="193040"/>
                </a:lnTo>
                <a:lnTo>
                  <a:pt x="219710" y="191770"/>
                </a:lnTo>
                <a:lnTo>
                  <a:pt x="223520" y="187960"/>
                </a:lnTo>
                <a:lnTo>
                  <a:pt x="226060" y="186690"/>
                </a:lnTo>
                <a:lnTo>
                  <a:pt x="233680" y="179070"/>
                </a:lnTo>
                <a:close/>
              </a:path>
              <a:path w="378460" h="354329">
                <a:moveTo>
                  <a:pt x="237490" y="175260"/>
                </a:moveTo>
                <a:lnTo>
                  <a:pt x="179070" y="175260"/>
                </a:lnTo>
                <a:lnTo>
                  <a:pt x="175260" y="179070"/>
                </a:lnTo>
                <a:lnTo>
                  <a:pt x="233680" y="177800"/>
                </a:lnTo>
                <a:lnTo>
                  <a:pt x="237490" y="175260"/>
                </a:lnTo>
                <a:close/>
              </a:path>
              <a:path w="378460" h="354329">
                <a:moveTo>
                  <a:pt x="181610" y="171450"/>
                </a:moveTo>
                <a:lnTo>
                  <a:pt x="179070" y="173990"/>
                </a:lnTo>
                <a:lnTo>
                  <a:pt x="237490" y="175260"/>
                </a:lnTo>
                <a:lnTo>
                  <a:pt x="240030" y="172720"/>
                </a:lnTo>
                <a:lnTo>
                  <a:pt x="181610" y="171450"/>
                </a:lnTo>
                <a:close/>
              </a:path>
              <a:path w="378460" h="354329">
                <a:moveTo>
                  <a:pt x="184150" y="168910"/>
                </a:moveTo>
                <a:lnTo>
                  <a:pt x="181610" y="171450"/>
                </a:lnTo>
                <a:lnTo>
                  <a:pt x="240030" y="171450"/>
                </a:lnTo>
                <a:lnTo>
                  <a:pt x="241327" y="170152"/>
                </a:lnTo>
                <a:lnTo>
                  <a:pt x="184150" y="168910"/>
                </a:lnTo>
                <a:close/>
              </a:path>
              <a:path w="378460" h="354329">
                <a:moveTo>
                  <a:pt x="255270" y="157480"/>
                </a:moveTo>
                <a:lnTo>
                  <a:pt x="196850" y="157480"/>
                </a:lnTo>
                <a:lnTo>
                  <a:pt x="186690" y="167640"/>
                </a:lnTo>
                <a:lnTo>
                  <a:pt x="184150" y="168910"/>
                </a:lnTo>
                <a:lnTo>
                  <a:pt x="242570" y="168910"/>
                </a:lnTo>
                <a:lnTo>
                  <a:pt x="241327" y="170152"/>
                </a:lnTo>
                <a:lnTo>
                  <a:pt x="242570" y="170180"/>
                </a:lnTo>
                <a:lnTo>
                  <a:pt x="255270" y="157480"/>
                </a:lnTo>
                <a:close/>
              </a:path>
              <a:path w="378460" h="354329">
                <a:moveTo>
                  <a:pt x="220980" y="132080"/>
                </a:moveTo>
                <a:lnTo>
                  <a:pt x="203200" y="149860"/>
                </a:lnTo>
                <a:lnTo>
                  <a:pt x="196850" y="157480"/>
                </a:lnTo>
                <a:lnTo>
                  <a:pt x="255270" y="156210"/>
                </a:lnTo>
                <a:lnTo>
                  <a:pt x="261620" y="149860"/>
                </a:lnTo>
                <a:lnTo>
                  <a:pt x="279400" y="133350"/>
                </a:lnTo>
                <a:lnTo>
                  <a:pt x="220980" y="133350"/>
                </a:lnTo>
                <a:lnTo>
                  <a:pt x="222222" y="132107"/>
                </a:lnTo>
                <a:lnTo>
                  <a:pt x="220980" y="132080"/>
                </a:lnTo>
                <a:close/>
              </a:path>
              <a:path w="378460" h="354329">
                <a:moveTo>
                  <a:pt x="309880" y="102870"/>
                </a:moveTo>
                <a:lnTo>
                  <a:pt x="251460" y="102870"/>
                </a:lnTo>
                <a:lnTo>
                  <a:pt x="222222" y="132107"/>
                </a:lnTo>
                <a:lnTo>
                  <a:pt x="279400" y="133350"/>
                </a:lnTo>
                <a:lnTo>
                  <a:pt x="309880" y="102870"/>
                </a:lnTo>
                <a:close/>
              </a:path>
              <a:path w="378460" h="354329">
                <a:moveTo>
                  <a:pt x="259080" y="95250"/>
                </a:moveTo>
                <a:lnTo>
                  <a:pt x="257810" y="95250"/>
                </a:lnTo>
                <a:lnTo>
                  <a:pt x="251460" y="102870"/>
                </a:lnTo>
                <a:lnTo>
                  <a:pt x="309880" y="101600"/>
                </a:lnTo>
                <a:lnTo>
                  <a:pt x="314960" y="96520"/>
                </a:lnTo>
                <a:lnTo>
                  <a:pt x="257810" y="96520"/>
                </a:lnTo>
                <a:lnTo>
                  <a:pt x="259080" y="95250"/>
                </a:lnTo>
                <a:close/>
              </a:path>
              <a:path w="378460" h="354329">
                <a:moveTo>
                  <a:pt x="316230" y="95250"/>
                </a:moveTo>
                <a:lnTo>
                  <a:pt x="257810" y="96520"/>
                </a:lnTo>
                <a:lnTo>
                  <a:pt x="314960" y="96520"/>
                </a:lnTo>
                <a:lnTo>
                  <a:pt x="316230" y="95250"/>
                </a:lnTo>
                <a:close/>
              </a:path>
              <a:path w="378460" h="354329">
                <a:moveTo>
                  <a:pt x="322580" y="88900"/>
                </a:moveTo>
                <a:lnTo>
                  <a:pt x="264160" y="90170"/>
                </a:lnTo>
                <a:lnTo>
                  <a:pt x="259080" y="95250"/>
                </a:lnTo>
                <a:lnTo>
                  <a:pt x="316230" y="95250"/>
                </a:lnTo>
                <a:lnTo>
                  <a:pt x="322580" y="88900"/>
                </a:lnTo>
                <a:close/>
              </a:path>
              <a:path w="378460" h="354329">
                <a:moveTo>
                  <a:pt x="285750" y="67310"/>
                </a:moveTo>
                <a:lnTo>
                  <a:pt x="280670" y="73660"/>
                </a:lnTo>
                <a:lnTo>
                  <a:pt x="275590" y="77470"/>
                </a:lnTo>
                <a:lnTo>
                  <a:pt x="269240" y="83820"/>
                </a:lnTo>
                <a:lnTo>
                  <a:pt x="264160" y="90170"/>
                </a:lnTo>
                <a:lnTo>
                  <a:pt x="322580" y="88900"/>
                </a:lnTo>
                <a:lnTo>
                  <a:pt x="334010" y="77470"/>
                </a:lnTo>
                <a:lnTo>
                  <a:pt x="339090" y="73660"/>
                </a:lnTo>
                <a:lnTo>
                  <a:pt x="344170" y="68580"/>
                </a:lnTo>
                <a:lnTo>
                  <a:pt x="285750" y="67310"/>
                </a:lnTo>
                <a:close/>
              </a:path>
              <a:path w="378460" h="354329">
                <a:moveTo>
                  <a:pt x="298450" y="55880"/>
                </a:moveTo>
                <a:lnTo>
                  <a:pt x="297180" y="55880"/>
                </a:lnTo>
                <a:lnTo>
                  <a:pt x="293370" y="60960"/>
                </a:lnTo>
                <a:lnTo>
                  <a:pt x="290830" y="62230"/>
                </a:lnTo>
                <a:lnTo>
                  <a:pt x="285750" y="67310"/>
                </a:lnTo>
                <a:lnTo>
                  <a:pt x="344170" y="67310"/>
                </a:lnTo>
                <a:lnTo>
                  <a:pt x="349250" y="62230"/>
                </a:lnTo>
                <a:lnTo>
                  <a:pt x="351790" y="60960"/>
                </a:lnTo>
                <a:lnTo>
                  <a:pt x="354647" y="57150"/>
                </a:lnTo>
                <a:lnTo>
                  <a:pt x="297180" y="57150"/>
                </a:lnTo>
                <a:lnTo>
                  <a:pt x="298450" y="55880"/>
                </a:lnTo>
                <a:close/>
              </a:path>
              <a:path w="378460" h="354329">
                <a:moveTo>
                  <a:pt x="355600" y="55880"/>
                </a:moveTo>
                <a:lnTo>
                  <a:pt x="297180" y="57150"/>
                </a:lnTo>
                <a:lnTo>
                  <a:pt x="354647" y="57150"/>
                </a:lnTo>
                <a:lnTo>
                  <a:pt x="355600" y="55880"/>
                </a:lnTo>
                <a:close/>
              </a:path>
              <a:path w="378460" h="354329">
                <a:moveTo>
                  <a:pt x="360680" y="52070"/>
                </a:moveTo>
                <a:lnTo>
                  <a:pt x="302260" y="52070"/>
                </a:lnTo>
                <a:lnTo>
                  <a:pt x="298450" y="55880"/>
                </a:lnTo>
                <a:lnTo>
                  <a:pt x="355600" y="55880"/>
                </a:lnTo>
                <a:lnTo>
                  <a:pt x="358140" y="54610"/>
                </a:lnTo>
                <a:lnTo>
                  <a:pt x="360680" y="52070"/>
                </a:lnTo>
                <a:close/>
              </a:path>
              <a:path w="378460" h="354329">
                <a:moveTo>
                  <a:pt x="311150" y="43180"/>
                </a:moveTo>
                <a:lnTo>
                  <a:pt x="309880" y="43180"/>
                </a:lnTo>
                <a:lnTo>
                  <a:pt x="304800" y="48260"/>
                </a:lnTo>
                <a:lnTo>
                  <a:pt x="302260" y="52070"/>
                </a:lnTo>
                <a:lnTo>
                  <a:pt x="360680" y="50800"/>
                </a:lnTo>
                <a:lnTo>
                  <a:pt x="367030" y="44450"/>
                </a:lnTo>
                <a:lnTo>
                  <a:pt x="309880" y="44450"/>
                </a:lnTo>
                <a:lnTo>
                  <a:pt x="311150" y="43180"/>
                </a:lnTo>
                <a:close/>
              </a:path>
              <a:path w="378460" h="354329">
                <a:moveTo>
                  <a:pt x="368300" y="43180"/>
                </a:moveTo>
                <a:lnTo>
                  <a:pt x="309880" y="44450"/>
                </a:lnTo>
                <a:lnTo>
                  <a:pt x="367030" y="44450"/>
                </a:lnTo>
                <a:lnTo>
                  <a:pt x="368300" y="43180"/>
                </a:lnTo>
                <a:close/>
              </a:path>
              <a:path w="378460" h="354329">
                <a:moveTo>
                  <a:pt x="369570" y="41910"/>
                </a:moveTo>
                <a:lnTo>
                  <a:pt x="311150" y="43180"/>
                </a:lnTo>
                <a:lnTo>
                  <a:pt x="368300" y="43180"/>
                </a:lnTo>
                <a:lnTo>
                  <a:pt x="369570" y="41910"/>
                </a:lnTo>
                <a:close/>
              </a:path>
              <a:path w="378460" h="354329">
                <a:moveTo>
                  <a:pt x="315806" y="38100"/>
                </a:moveTo>
                <a:lnTo>
                  <a:pt x="314960" y="38100"/>
                </a:lnTo>
                <a:lnTo>
                  <a:pt x="311150" y="41910"/>
                </a:lnTo>
                <a:lnTo>
                  <a:pt x="369570" y="41910"/>
                </a:lnTo>
                <a:lnTo>
                  <a:pt x="372110" y="39370"/>
                </a:lnTo>
                <a:lnTo>
                  <a:pt x="314960" y="39370"/>
                </a:lnTo>
                <a:lnTo>
                  <a:pt x="315806" y="38100"/>
                </a:lnTo>
                <a:close/>
              </a:path>
              <a:path w="378460" h="354329">
                <a:moveTo>
                  <a:pt x="373380" y="38100"/>
                </a:moveTo>
                <a:lnTo>
                  <a:pt x="314960" y="39370"/>
                </a:lnTo>
                <a:lnTo>
                  <a:pt x="372110" y="39370"/>
                </a:lnTo>
                <a:lnTo>
                  <a:pt x="373380" y="38100"/>
                </a:lnTo>
                <a:close/>
              </a:path>
              <a:path w="378460" h="354329">
                <a:moveTo>
                  <a:pt x="321310" y="33020"/>
                </a:moveTo>
                <a:lnTo>
                  <a:pt x="320040" y="33020"/>
                </a:lnTo>
                <a:lnTo>
                  <a:pt x="317500" y="35560"/>
                </a:lnTo>
                <a:lnTo>
                  <a:pt x="315806" y="38100"/>
                </a:lnTo>
                <a:lnTo>
                  <a:pt x="373380" y="38100"/>
                </a:lnTo>
                <a:lnTo>
                  <a:pt x="377189" y="34290"/>
                </a:lnTo>
                <a:lnTo>
                  <a:pt x="320039" y="34290"/>
                </a:lnTo>
                <a:lnTo>
                  <a:pt x="321310" y="33020"/>
                </a:lnTo>
                <a:close/>
              </a:path>
              <a:path w="378460" h="354329">
                <a:moveTo>
                  <a:pt x="378460" y="33020"/>
                </a:moveTo>
                <a:lnTo>
                  <a:pt x="320039" y="34290"/>
                </a:lnTo>
                <a:lnTo>
                  <a:pt x="377189" y="34290"/>
                </a:lnTo>
                <a:lnTo>
                  <a:pt x="378460" y="33020"/>
                </a:lnTo>
                <a:close/>
              </a:path>
              <a:path w="378460" h="354329">
                <a:moveTo>
                  <a:pt x="377190" y="29210"/>
                </a:moveTo>
                <a:lnTo>
                  <a:pt x="323850" y="29210"/>
                </a:lnTo>
                <a:lnTo>
                  <a:pt x="321310" y="33020"/>
                </a:lnTo>
                <a:lnTo>
                  <a:pt x="377190" y="31750"/>
                </a:lnTo>
                <a:lnTo>
                  <a:pt x="377190" y="29210"/>
                </a:lnTo>
                <a:close/>
              </a:path>
              <a:path w="378460" h="354329">
                <a:moveTo>
                  <a:pt x="378460" y="31750"/>
                </a:moveTo>
                <a:lnTo>
                  <a:pt x="321310" y="33020"/>
                </a:lnTo>
                <a:lnTo>
                  <a:pt x="378460" y="33020"/>
                </a:lnTo>
                <a:lnTo>
                  <a:pt x="378460" y="31750"/>
                </a:lnTo>
                <a:close/>
              </a:path>
              <a:path w="378460" h="354329">
                <a:moveTo>
                  <a:pt x="327660" y="25400"/>
                </a:moveTo>
                <a:lnTo>
                  <a:pt x="325120" y="29210"/>
                </a:lnTo>
                <a:lnTo>
                  <a:pt x="374650" y="29210"/>
                </a:lnTo>
                <a:lnTo>
                  <a:pt x="374650" y="26670"/>
                </a:lnTo>
                <a:lnTo>
                  <a:pt x="327660" y="25400"/>
                </a:lnTo>
                <a:close/>
              </a:path>
              <a:path w="378460" h="354329">
                <a:moveTo>
                  <a:pt x="373380" y="24130"/>
                </a:moveTo>
                <a:lnTo>
                  <a:pt x="372110" y="24130"/>
                </a:lnTo>
                <a:lnTo>
                  <a:pt x="372110" y="25400"/>
                </a:lnTo>
                <a:lnTo>
                  <a:pt x="373380" y="25400"/>
                </a:lnTo>
                <a:lnTo>
                  <a:pt x="373380" y="24130"/>
                </a:lnTo>
                <a:close/>
              </a:path>
              <a:path w="378460" h="354329">
                <a:moveTo>
                  <a:pt x="369570" y="19050"/>
                </a:moveTo>
                <a:lnTo>
                  <a:pt x="334010" y="20320"/>
                </a:lnTo>
                <a:lnTo>
                  <a:pt x="331470" y="21590"/>
                </a:lnTo>
                <a:lnTo>
                  <a:pt x="328930" y="24130"/>
                </a:lnTo>
                <a:lnTo>
                  <a:pt x="370840" y="24130"/>
                </a:lnTo>
                <a:lnTo>
                  <a:pt x="370840" y="21590"/>
                </a:lnTo>
                <a:lnTo>
                  <a:pt x="369570" y="21590"/>
                </a:lnTo>
                <a:lnTo>
                  <a:pt x="369570" y="19050"/>
                </a:lnTo>
                <a:close/>
              </a:path>
              <a:path w="378460" h="354329">
                <a:moveTo>
                  <a:pt x="368300" y="17780"/>
                </a:moveTo>
                <a:lnTo>
                  <a:pt x="367030" y="17780"/>
                </a:lnTo>
                <a:lnTo>
                  <a:pt x="367030" y="19050"/>
                </a:lnTo>
                <a:lnTo>
                  <a:pt x="368300" y="19050"/>
                </a:lnTo>
                <a:lnTo>
                  <a:pt x="368300" y="17780"/>
                </a:lnTo>
                <a:close/>
              </a:path>
              <a:path w="378460" h="354329">
                <a:moveTo>
                  <a:pt x="364490" y="12700"/>
                </a:moveTo>
                <a:lnTo>
                  <a:pt x="340360" y="13970"/>
                </a:lnTo>
                <a:lnTo>
                  <a:pt x="337820" y="15240"/>
                </a:lnTo>
                <a:lnTo>
                  <a:pt x="335280" y="17780"/>
                </a:lnTo>
                <a:lnTo>
                  <a:pt x="367030" y="17780"/>
                </a:lnTo>
                <a:lnTo>
                  <a:pt x="367030" y="16510"/>
                </a:lnTo>
                <a:lnTo>
                  <a:pt x="365760" y="16510"/>
                </a:lnTo>
                <a:lnTo>
                  <a:pt x="365760" y="15240"/>
                </a:lnTo>
                <a:lnTo>
                  <a:pt x="364490" y="15240"/>
                </a:lnTo>
                <a:lnTo>
                  <a:pt x="364490" y="12700"/>
                </a:lnTo>
                <a:close/>
              </a:path>
              <a:path w="378460" h="354329">
                <a:moveTo>
                  <a:pt x="363220" y="10160"/>
                </a:moveTo>
                <a:lnTo>
                  <a:pt x="361950" y="10160"/>
                </a:lnTo>
                <a:lnTo>
                  <a:pt x="361950" y="11430"/>
                </a:lnTo>
                <a:lnTo>
                  <a:pt x="341630" y="11430"/>
                </a:lnTo>
                <a:lnTo>
                  <a:pt x="340360" y="13970"/>
                </a:lnTo>
                <a:lnTo>
                  <a:pt x="363220" y="12700"/>
                </a:lnTo>
                <a:lnTo>
                  <a:pt x="363220" y="10160"/>
                </a:lnTo>
                <a:close/>
              </a:path>
              <a:path w="378460" h="354329">
                <a:moveTo>
                  <a:pt x="359410" y="5080"/>
                </a:moveTo>
                <a:lnTo>
                  <a:pt x="347980" y="5080"/>
                </a:lnTo>
                <a:lnTo>
                  <a:pt x="344170" y="10160"/>
                </a:lnTo>
                <a:lnTo>
                  <a:pt x="342900" y="11430"/>
                </a:lnTo>
                <a:lnTo>
                  <a:pt x="360680" y="10160"/>
                </a:lnTo>
                <a:lnTo>
                  <a:pt x="359410" y="10160"/>
                </a:lnTo>
                <a:lnTo>
                  <a:pt x="359410" y="5080"/>
                </a:lnTo>
                <a:close/>
              </a:path>
              <a:path w="378460" h="354329">
                <a:moveTo>
                  <a:pt x="354330" y="0"/>
                </a:moveTo>
                <a:lnTo>
                  <a:pt x="349250" y="5080"/>
                </a:lnTo>
                <a:lnTo>
                  <a:pt x="355600" y="3810"/>
                </a:lnTo>
                <a:lnTo>
                  <a:pt x="354330" y="3810"/>
                </a:lnTo>
                <a:lnTo>
                  <a:pt x="354330" y="0"/>
                </a:lnTo>
                <a:close/>
              </a:path>
              <a:path w="378460" h="354329">
                <a:moveTo>
                  <a:pt x="358140" y="3810"/>
                </a:moveTo>
                <a:lnTo>
                  <a:pt x="356870" y="3810"/>
                </a:lnTo>
                <a:lnTo>
                  <a:pt x="356870" y="5080"/>
                </a:lnTo>
                <a:lnTo>
                  <a:pt x="358140" y="5080"/>
                </a:lnTo>
                <a:lnTo>
                  <a:pt x="358140" y="3810"/>
                </a:lnTo>
                <a:close/>
              </a:path>
              <a:path w="378460" h="354329">
                <a:moveTo>
                  <a:pt x="185420" y="226060"/>
                </a:moveTo>
                <a:lnTo>
                  <a:pt x="127000" y="226060"/>
                </a:lnTo>
                <a:lnTo>
                  <a:pt x="116840" y="236220"/>
                </a:lnTo>
                <a:lnTo>
                  <a:pt x="175260" y="236220"/>
                </a:lnTo>
                <a:lnTo>
                  <a:pt x="185420" y="226060"/>
                </a:lnTo>
                <a:close/>
              </a:path>
              <a:path w="378460" h="354329">
                <a:moveTo>
                  <a:pt x="175260" y="236220"/>
                </a:moveTo>
                <a:lnTo>
                  <a:pt x="116839" y="236220"/>
                </a:lnTo>
                <a:lnTo>
                  <a:pt x="114300" y="238760"/>
                </a:lnTo>
                <a:lnTo>
                  <a:pt x="172720" y="238760"/>
                </a:lnTo>
                <a:lnTo>
                  <a:pt x="175260" y="236220"/>
                </a:lnTo>
                <a:close/>
              </a:path>
              <a:path w="378460" h="354329">
                <a:moveTo>
                  <a:pt x="172720" y="238760"/>
                </a:moveTo>
                <a:lnTo>
                  <a:pt x="114300" y="238760"/>
                </a:lnTo>
                <a:lnTo>
                  <a:pt x="99060" y="254000"/>
                </a:lnTo>
                <a:lnTo>
                  <a:pt x="157480" y="254000"/>
                </a:lnTo>
                <a:lnTo>
                  <a:pt x="172720" y="238760"/>
                </a:lnTo>
                <a:close/>
              </a:path>
              <a:path w="378460" h="354329">
                <a:moveTo>
                  <a:pt x="157480" y="254000"/>
                </a:moveTo>
                <a:lnTo>
                  <a:pt x="99060" y="254000"/>
                </a:lnTo>
                <a:lnTo>
                  <a:pt x="81280" y="271780"/>
                </a:lnTo>
                <a:lnTo>
                  <a:pt x="139700" y="271780"/>
                </a:lnTo>
                <a:lnTo>
                  <a:pt x="157480" y="254000"/>
                </a:lnTo>
                <a:close/>
              </a:path>
              <a:path w="378460" h="354329">
                <a:moveTo>
                  <a:pt x="139700" y="271780"/>
                </a:moveTo>
                <a:lnTo>
                  <a:pt x="81279" y="271780"/>
                </a:lnTo>
                <a:lnTo>
                  <a:pt x="66039" y="287020"/>
                </a:lnTo>
                <a:lnTo>
                  <a:pt x="124460" y="287020"/>
                </a:lnTo>
                <a:lnTo>
                  <a:pt x="139700" y="271780"/>
                </a:lnTo>
                <a:close/>
              </a:path>
              <a:path w="378460" h="354329">
                <a:moveTo>
                  <a:pt x="124460" y="287020"/>
                </a:moveTo>
                <a:lnTo>
                  <a:pt x="66039" y="287020"/>
                </a:lnTo>
                <a:lnTo>
                  <a:pt x="57150" y="295910"/>
                </a:lnTo>
                <a:lnTo>
                  <a:pt x="115570" y="295910"/>
                </a:lnTo>
                <a:lnTo>
                  <a:pt x="124460" y="287020"/>
                </a:lnTo>
                <a:close/>
              </a:path>
              <a:path w="378460" h="354329">
                <a:moveTo>
                  <a:pt x="115570" y="295910"/>
                </a:moveTo>
                <a:lnTo>
                  <a:pt x="57150" y="295910"/>
                </a:lnTo>
                <a:lnTo>
                  <a:pt x="7620" y="345440"/>
                </a:lnTo>
                <a:lnTo>
                  <a:pt x="66040" y="345440"/>
                </a:lnTo>
                <a:lnTo>
                  <a:pt x="115570" y="295910"/>
                </a:lnTo>
                <a:close/>
              </a:path>
              <a:path w="378460" h="354329">
                <a:moveTo>
                  <a:pt x="7620" y="353060"/>
                </a:moveTo>
                <a:lnTo>
                  <a:pt x="6350" y="353060"/>
                </a:lnTo>
                <a:lnTo>
                  <a:pt x="6350" y="354330"/>
                </a:lnTo>
                <a:lnTo>
                  <a:pt x="7620" y="354330"/>
                </a:lnTo>
                <a:lnTo>
                  <a:pt x="7620" y="353060"/>
                </a:lnTo>
                <a:close/>
              </a:path>
              <a:path w="378460" h="354329">
                <a:moveTo>
                  <a:pt x="66040" y="345440"/>
                </a:moveTo>
                <a:lnTo>
                  <a:pt x="7620" y="345440"/>
                </a:lnTo>
                <a:lnTo>
                  <a:pt x="0" y="353060"/>
                </a:lnTo>
                <a:lnTo>
                  <a:pt x="48260" y="353060"/>
                </a:lnTo>
                <a:lnTo>
                  <a:pt x="48260" y="351790"/>
                </a:lnTo>
                <a:lnTo>
                  <a:pt x="59690" y="351790"/>
                </a:lnTo>
                <a:lnTo>
                  <a:pt x="66040" y="34544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bk object 1181"/>
          <p:cNvSpPr/>
          <p:nvPr/>
        </p:nvSpPr>
        <p:spPr>
          <a:xfrm>
            <a:off x="4052570" y="6409690"/>
            <a:ext cx="407670" cy="381000"/>
          </a:xfrm>
          <a:custGeom>
            <a:avLst/>
            <a:gdLst/>
            <a:ahLst/>
            <a:cxnLst/>
            <a:rect l="l" t="t" r="r" b="b"/>
            <a:pathLst>
              <a:path w="407670" h="381000">
                <a:moveTo>
                  <a:pt x="388619" y="46989"/>
                </a:moveTo>
                <a:lnTo>
                  <a:pt x="331469" y="46989"/>
                </a:lnTo>
                <a:lnTo>
                  <a:pt x="326389" y="52069"/>
                </a:lnTo>
                <a:lnTo>
                  <a:pt x="383539" y="52069"/>
                </a:lnTo>
                <a:lnTo>
                  <a:pt x="388619" y="46989"/>
                </a:lnTo>
                <a:close/>
              </a:path>
              <a:path w="407670" h="381000">
                <a:moveTo>
                  <a:pt x="396239" y="39369"/>
                </a:moveTo>
                <a:lnTo>
                  <a:pt x="339089" y="39369"/>
                </a:lnTo>
                <a:lnTo>
                  <a:pt x="332739" y="45719"/>
                </a:lnTo>
                <a:lnTo>
                  <a:pt x="389889" y="45719"/>
                </a:lnTo>
                <a:lnTo>
                  <a:pt x="396239" y="39369"/>
                </a:lnTo>
                <a:close/>
              </a:path>
              <a:path w="407670" h="381000">
                <a:moveTo>
                  <a:pt x="402589" y="33019"/>
                </a:moveTo>
                <a:lnTo>
                  <a:pt x="345439" y="33019"/>
                </a:lnTo>
                <a:lnTo>
                  <a:pt x="340359" y="38099"/>
                </a:lnTo>
                <a:lnTo>
                  <a:pt x="397509" y="38099"/>
                </a:lnTo>
                <a:lnTo>
                  <a:pt x="402589" y="33019"/>
                </a:lnTo>
                <a:close/>
              </a:path>
              <a:path w="407670" h="381000">
                <a:moveTo>
                  <a:pt x="407669" y="26669"/>
                </a:moveTo>
                <a:lnTo>
                  <a:pt x="351789" y="26669"/>
                </a:lnTo>
                <a:lnTo>
                  <a:pt x="346710" y="31749"/>
                </a:lnTo>
                <a:lnTo>
                  <a:pt x="403859" y="31749"/>
                </a:lnTo>
                <a:lnTo>
                  <a:pt x="407669" y="27939"/>
                </a:lnTo>
                <a:lnTo>
                  <a:pt x="407669" y="26669"/>
                </a:lnTo>
                <a:close/>
              </a:path>
              <a:path w="407670" h="381000">
                <a:moveTo>
                  <a:pt x="406400" y="25399"/>
                </a:moveTo>
                <a:lnTo>
                  <a:pt x="405129" y="25399"/>
                </a:lnTo>
                <a:lnTo>
                  <a:pt x="405129" y="26669"/>
                </a:lnTo>
                <a:lnTo>
                  <a:pt x="406400" y="26669"/>
                </a:lnTo>
                <a:lnTo>
                  <a:pt x="406400" y="25399"/>
                </a:lnTo>
                <a:close/>
              </a:path>
              <a:path w="407670" h="381000">
                <a:moveTo>
                  <a:pt x="401319" y="20319"/>
                </a:moveTo>
                <a:lnTo>
                  <a:pt x="358139" y="20319"/>
                </a:lnTo>
                <a:lnTo>
                  <a:pt x="353060" y="25399"/>
                </a:lnTo>
                <a:lnTo>
                  <a:pt x="403859" y="25399"/>
                </a:lnTo>
                <a:lnTo>
                  <a:pt x="403859" y="24129"/>
                </a:lnTo>
                <a:lnTo>
                  <a:pt x="402589" y="24129"/>
                </a:lnTo>
                <a:lnTo>
                  <a:pt x="402589" y="21589"/>
                </a:lnTo>
                <a:lnTo>
                  <a:pt x="401319" y="21589"/>
                </a:lnTo>
                <a:lnTo>
                  <a:pt x="401319" y="20319"/>
                </a:lnTo>
                <a:close/>
              </a:path>
              <a:path w="407670" h="381000">
                <a:moveTo>
                  <a:pt x="400050" y="19049"/>
                </a:moveTo>
                <a:lnTo>
                  <a:pt x="398779" y="19049"/>
                </a:lnTo>
                <a:lnTo>
                  <a:pt x="398779" y="20319"/>
                </a:lnTo>
                <a:lnTo>
                  <a:pt x="400050" y="20319"/>
                </a:lnTo>
                <a:lnTo>
                  <a:pt x="400050" y="19049"/>
                </a:lnTo>
                <a:close/>
              </a:path>
              <a:path w="407670" h="381000">
                <a:moveTo>
                  <a:pt x="394969" y="13969"/>
                </a:moveTo>
                <a:lnTo>
                  <a:pt x="364489" y="13969"/>
                </a:lnTo>
                <a:lnTo>
                  <a:pt x="359409" y="19049"/>
                </a:lnTo>
                <a:lnTo>
                  <a:pt x="397509" y="19049"/>
                </a:lnTo>
                <a:lnTo>
                  <a:pt x="397509" y="17779"/>
                </a:lnTo>
                <a:lnTo>
                  <a:pt x="396239" y="17779"/>
                </a:lnTo>
                <a:lnTo>
                  <a:pt x="396239" y="15239"/>
                </a:lnTo>
                <a:lnTo>
                  <a:pt x="394969" y="15239"/>
                </a:lnTo>
                <a:lnTo>
                  <a:pt x="394969" y="13969"/>
                </a:lnTo>
                <a:close/>
              </a:path>
              <a:path w="407670" h="381000">
                <a:moveTo>
                  <a:pt x="393700" y="12699"/>
                </a:moveTo>
                <a:lnTo>
                  <a:pt x="392429" y="12699"/>
                </a:lnTo>
                <a:lnTo>
                  <a:pt x="392429" y="13969"/>
                </a:lnTo>
                <a:lnTo>
                  <a:pt x="393700" y="13969"/>
                </a:lnTo>
                <a:lnTo>
                  <a:pt x="393700" y="12699"/>
                </a:lnTo>
                <a:close/>
              </a:path>
              <a:path w="407670" h="381000">
                <a:moveTo>
                  <a:pt x="387349" y="7619"/>
                </a:moveTo>
                <a:lnTo>
                  <a:pt x="370839" y="7619"/>
                </a:lnTo>
                <a:lnTo>
                  <a:pt x="365760" y="12699"/>
                </a:lnTo>
                <a:lnTo>
                  <a:pt x="391159" y="12699"/>
                </a:lnTo>
                <a:lnTo>
                  <a:pt x="391159" y="11429"/>
                </a:lnTo>
                <a:lnTo>
                  <a:pt x="388620" y="11429"/>
                </a:lnTo>
                <a:lnTo>
                  <a:pt x="388620" y="8889"/>
                </a:lnTo>
                <a:lnTo>
                  <a:pt x="387349" y="8889"/>
                </a:lnTo>
                <a:lnTo>
                  <a:pt x="387349" y="7619"/>
                </a:lnTo>
                <a:close/>
              </a:path>
              <a:path w="407670" h="381000">
                <a:moveTo>
                  <a:pt x="386079" y="6349"/>
                </a:moveTo>
                <a:lnTo>
                  <a:pt x="384809" y="6349"/>
                </a:lnTo>
                <a:lnTo>
                  <a:pt x="384809" y="7619"/>
                </a:lnTo>
                <a:lnTo>
                  <a:pt x="386079" y="7619"/>
                </a:lnTo>
                <a:lnTo>
                  <a:pt x="386079" y="6349"/>
                </a:lnTo>
                <a:close/>
              </a:path>
              <a:path w="407670" h="381000">
                <a:moveTo>
                  <a:pt x="378459" y="0"/>
                </a:moveTo>
                <a:lnTo>
                  <a:pt x="372110" y="6349"/>
                </a:lnTo>
                <a:lnTo>
                  <a:pt x="383539" y="6349"/>
                </a:lnTo>
                <a:lnTo>
                  <a:pt x="383539" y="5079"/>
                </a:lnTo>
                <a:lnTo>
                  <a:pt x="380999" y="5079"/>
                </a:lnTo>
                <a:lnTo>
                  <a:pt x="380999" y="2539"/>
                </a:lnTo>
                <a:lnTo>
                  <a:pt x="379729" y="2539"/>
                </a:lnTo>
                <a:lnTo>
                  <a:pt x="379729" y="1269"/>
                </a:lnTo>
                <a:lnTo>
                  <a:pt x="378459" y="1269"/>
                </a:lnTo>
                <a:lnTo>
                  <a:pt x="378459" y="0"/>
                </a:lnTo>
                <a:close/>
              </a:path>
              <a:path w="407670" h="381000">
                <a:moveTo>
                  <a:pt x="382269" y="53339"/>
                </a:moveTo>
                <a:lnTo>
                  <a:pt x="325119" y="53339"/>
                </a:lnTo>
                <a:lnTo>
                  <a:pt x="283209" y="95249"/>
                </a:lnTo>
                <a:lnTo>
                  <a:pt x="340359" y="95249"/>
                </a:lnTo>
                <a:lnTo>
                  <a:pt x="382269" y="53339"/>
                </a:lnTo>
                <a:close/>
              </a:path>
              <a:path w="407670" h="381000">
                <a:moveTo>
                  <a:pt x="340359" y="95249"/>
                </a:moveTo>
                <a:lnTo>
                  <a:pt x="283209" y="95249"/>
                </a:lnTo>
                <a:lnTo>
                  <a:pt x="130809" y="247649"/>
                </a:lnTo>
                <a:lnTo>
                  <a:pt x="187959" y="247649"/>
                </a:lnTo>
                <a:lnTo>
                  <a:pt x="340359" y="95249"/>
                </a:lnTo>
                <a:close/>
              </a:path>
              <a:path w="407670" h="381000">
                <a:moveTo>
                  <a:pt x="187959" y="247649"/>
                </a:moveTo>
                <a:lnTo>
                  <a:pt x="130809" y="247649"/>
                </a:lnTo>
                <a:lnTo>
                  <a:pt x="124459" y="253999"/>
                </a:lnTo>
                <a:lnTo>
                  <a:pt x="181609" y="253999"/>
                </a:lnTo>
                <a:lnTo>
                  <a:pt x="187959" y="247649"/>
                </a:lnTo>
                <a:close/>
              </a:path>
              <a:path w="407670" h="381000">
                <a:moveTo>
                  <a:pt x="181609" y="253999"/>
                </a:moveTo>
                <a:lnTo>
                  <a:pt x="124459" y="253999"/>
                </a:lnTo>
                <a:lnTo>
                  <a:pt x="118109" y="260349"/>
                </a:lnTo>
                <a:lnTo>
                  <a:pt x="175259" y="260349"/>
                </a:lnTo>
                <a:lnTo>
                  <a:pt x="181609" y="253999"/>
                </a:lnTo>
                <a:close/>
              </a:path>
              <a:path w="407670" h="381000">
                <a:moveTo>
                  <a:pt x="175259" y="260349"/>
                </a:moveTo>
                <a:lnTo>
                  <a:pt x="118109" y="260349"/>
                </a:lnTo>
                <a:lnTo>
                  <a:pt x="105409" y="273049"/>
                </a:lnTo>
                <a:lnTo>
                  <a:pt x="162559" y="273049"/>
                </a:lnTo>
                <a:lnTo>
                  <a:pt x="175259" y="260349"/>
                </a:lnTo>
                <a:close/>
              </a:path>
              <a:path w="407670" h="381000">
                <a:moveTo>
                  <a:pt x="162559" y="273049"/>
                </a:moveTo>
                <a:lnTo>
                  <a:pt x="105409" y="273049"/>
                </a:lnTo>
                <a:lnTo>
                  <a:pt x="60959" y="317499"/>
                </a:lnTo>
                <a:lnTo>
                  <a:pt x="118109" y="317499"/>
                </a:lnTo>
                <a:lnTo>
                  <a:pt x="162559" y="273049"/>
                </a:lnTo>
                <a:close/>
              </a:path>
              <a:path w="407670" h="381000">
                <a:moveTo>
                  <a:pt x="118109" y="317499"/>
                </a:moveTo>
                <a:lnTo>
                  <a:pt x="60959" y="317499"/>
                </a:lnTo>
                <a:lnTo>
                  <a:pt x="54609" y="323849"/>
                </a:lnTo>
                <a:lnTo>
                  <a:pt x="111759" y="323849"/>
                </a:lnTo>
                <a:lnTo>
                  <a:pt x="118109" y="317499"/>
                </a:lnTo>
                <a:close/>
              </a:path>
              <a:path w="407670" h="381000">
                <a:moveTo>
                  <a:pt x="111759" y="323849"/>
                </a:moveTo>
                <a:lnTo>
                  <a:pt x="54609" y="323849"/>
                </a:lnTo>
                <a:lnTo>
                  <a:pt x="48259" y="330199"/>
                </a:lnTo>
                <a:lnTo>
                  <a:pt x="105409" y="330199"/>
                </a:lnTo>
                <a:lnTo>
                  <a:pt x="111759" y="323849"/>
                </a:lnTo>
                <a:close/>
              </a:path>
              <a:path w="407670" h="381000">
                <a:moveTo>
                  <a:pt x="105409" y="330199"/>
                </a:moveTo>
                <a:lnTo>
                  <a:pt x="48259" y="330199"/>
                </a:lnTo>
                <a:lnTo>
                  <a:pt x="35559" y="342899"/>
                </a:lnTo>
                <a:lnTo>
                  <a:pt x="92709" y="342899"/>
                </a:lnTo>
                <a:lnTo>
                  <a:pt x="105409" y="330199"/>
                </a:lnTo>
                <a:close/>
              </a:path>
              <a:path w="407670" h="381000">
                <a:moveTo>
                  <a:pt x="92709" y="342899"/>
                </a:moveTo>
                <a:lnTo>
                  <a:pt x="35559" y="342899"/>
                </a:lnTo>
                <a:lnTo>
                  <a:pt x="27939" y="350519"/>
                </a:lnTo>
                <a:lnTo>
                  <a:pt x="85089" y="350519"/>
                </a:lnTo>
                <a:lnTo>
                  <a:pt x="92709" y="342899"/>
                </a:lnTo>
                <a:close/>
              </a:path>
              <a:path w="407670" h="381000">
                <a:moveTo>
                  <a:pt x="85089" y="350519"/>
                </a:moveTo>
                <a:lnTo>
                  <a:pt x="27939" y="350519"/>
                </a:lnTo>
                <a:lnTo>
                  <a:pt x="0" y="378459"/>
                </a:lnTo>
                <a:lnTo>
                  <a:pt x="10159" y="378459"/>
                </a:lnTo>
                <a:lnTo>
                  <a:pt x="10159" y="379729"/>
                </a:lnTo>
                <a:lnTo>
                  <a:pt x="20319" y="379729"/>
                </a:lnTo>
                <a:lnTo>
                  <a:pt x="20319" y="380999"/>
                </a:lnTo>
                <a:lnTo>
                  <a:pt x="54609" y="380999"/>
                </a:lnTo>
                <a:lnTo>
                  <a:pt x="85089" y="35051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bk object 1182"/>
          <p:cNvSpPr/>
          <p:nvPr/>
        </p:nvSpPr>
        <p:spPr>
          <a:xfrm>
            <a:off x="4000500" y="6385559"/>
            <a:ext cx="430530" cy="402590"/>
          </a:xfrm>
          <a:custGeom>
            <a:avLst/>
            <a:gdLst/>
            <a:ahLst/>
            <a:cxnLst/>
            <a:rect l="l" t="t" r="r" b="b"/>
            <a:pathLst>
              <a:path w="430529" h="402590">
                <a:moveTo>
                  <a:pt x="383539" y="71119"/>
                </a:moveTo>
                <a:lnTo>
                  <a:pt x="325120" y="71119"/>
                </a:lnTo>
                <a:lnTo>
                  <a:pt x="320039" y="76199"/>
                </a:lnTo>
                <a:lnTo>
                  <a:pt x="378460" y="76199"/>
                </a:lnTo>
                <a:lnTo>
                  <a:pt x="383539" y="71119"/>
                </a:lnTo>
                <a:close/>
              </a:path>
              <a:path w="430529" h="402590">
                <a:moveTo>
                  <a:pt x="391160" y="63499"/>
                </a:moveTo>
                <a:lnTo>
                  <a:pt x="332739" y="63499"/>
                </a:lnTo>
                <a:lnTo>
                  <a:pt x="326389" y="69849"/>
                </a:lnTo>
                <a:lnTo>
                  <a:pt x="384810" y="69849"/>
                </a:lnTo>
                <a:lnTo>
                  <a:pt x="391160" y="63499"/>
                </a:lnTo>
                <a:close/>
              </a:path>
              <a:path w="430529" h="402590">
                <a:moveTo>
                  <a:pt x="397510" y="57149"/>
                </a:moveTo>
                <a:lnTo>
                  <a:pt x="339089" y="57149"/>
                </a:lnTo>
                <a:lnTo>
                  <a:pt x="334010" y="62229"/>
                </a:lnTo>
                <a:lnTo>
                  <a:pt x="392430" y="62229"/>
                </a:lnTo>
                <a:lnTo>
                  <a:pt x="397510" y="57149"/>
                </a:lnTo>
                <a:close/>
              </a:path>
              <a:path w="430529" h="402590">
                <a:moveTo>
                  <a:pt x="403860" y="50799"/>
                </a:moveTo>
                <a:lnTo>
                  <a:pt x="345439" y="50799"/>
                </a:lnTo>
                <a:lnTo>
                  <a:pt x="340360" y="55879"/>
                </a:lnTo>
                <a:lnTo>
                  <a:pt x="398780" y="55879"/>
                </a:lnTo>
                <a:lnTo>
                  <a:pt x="403860" y="50799"/>
                </a:lnTo>
                <a:close/>
              </a:path>
              <a:path w="430529" h="402590">
                <a:moveTo>
                  <a:pt x="410210" y="44449"/>
                </a:moveTo>
                <a:lnTo>
                  <a:pt x="351789" y="44449"/>
                </a:lnTo>
                <a:lnTo>
                  <a:pt x="346710" y="49529"/>
                </a:lnTo>
                <a:lnTo>
                  <a:pt x="405130" y="49529"/>
                </a:lnTo>
                <a:lnTo>
                  <a:pt x="410210" y="44449"/>
                </a:lnTo>
                <a:close/>
              </a:path>
              <a:path w="430529" h="402590">
                <a:moveTo>
                  <a:pt x="416560" y="38099"/>
                </a:moveTo>
                <a:lnTo>
                  <a:pt x="358139" y="38099"/>
                </a:lnTo>
                <a:lnTo>
                  <a:pt x="353060" y="43179"/>
                </a:lnTo>
                <a:lnTo>
                  <a:pt x="411480" y="43179"/>
                </a:lnTo>
                <a:lnTo>
                  <a:pt x="416560" y="38099"/>
                </a:lnTo>
                <a:close/>
              </a:path>
              <a:path w="430529" h="402590">
                <a:moveTo>
                  <a:pt x="422910" y="31749"/>
                </a:moveTo>
                <a:lnTo>
                  <a:pt x="364489" y="31749"/>
                </a:lnTo>
                <a:lnTo>
                  <a:pt x="359410" y="36829"/>
                </a:lnTo>
                <a:lnTo>
                  <a:pt x="417830" y="36829"/>
                </a:lnTo>
                <a:lnTo>
                  <a:pt x="422910" y="31749"/>
                </a:lnTo>
                <a:close/>
              </a:path>
              <a:path w="430529" h="402590">
                <a:moveTo>
                  <a:pt x="429260" y="25399"/>
                </a:moveTo>
                <a:lnTo>
                  <a:pt x="370839" y="25399"/>
                </a:lnTo>
                <a:lnTo>
                  <a:pt x="365760" y="30479"/>
                </a:lnTo>
                <a:lnTo>
                  <a:pt x="424180" y="30479"/>
                </a:lnTo>
                <a:lnTo>
                  <a:pt x="429260" y="25399"/>
                </a:lnTo>
                <a:close/>
              </a:path>
              <a:path w="430529" h="402590">
                <a:moveTo>
                  <a:pt x="430529" y="24130"/>
                </a:moveTo>
                <a:lnTo>
                  <a:pt x="429260" y="24130"/>
                </a:lnTo>
                <a:lnTo>
                  <a:pt x="429260" y="25399"/>
                </a:lnTo>
                <a:lnTo>
                  <a:pt x="430529" y="24130"/>
                </a:lnTo>
                <a:close/>
              </a:path>
              <a:path w="430529" h="402590">
                <a:moveTo>
                  <a:pt x="424179" y="19049"/>
                </a:moveTo>
                <a:lnTo>
                  <a:pt x="377189" y="19049"/>
                </a:lnTo>
                <a:lnTo>
                  <a:pt x="372109" y="24130"/>
                </a:lnTo>
                <a:lnTo>
                  <a:pt x="427989" y="24130"/>
                </a:lnTo>
                <a:lnTo>
                  <a:pt x="427989" y="22859"/>
                </a:lnTo>
                <a:lnTo>
                  <a:pt x="425450" y="22859"/>
                </a:lnTo>
                <a:lnTo>
                  <a:pt x="425450" y="20319"/>
                </a:lnTo>
                <a:lnTo>
                  <a:pt x="424179" y="20319"/>
                </a:lnTo>
                <a:lnTo>
                  <a:pt x="424179" y="19049"/>
                </a:lnTo>
                <a:close/>
              </a:path>
              <a:path w="430529" h="402590">
                <a:moveTo>
                  <a:pt x="422910" y="17779"/>
                </a:moveTo>
                <a:lnTo>
                  <a:pt x="421639" y="17779"/>
                </a:lnTo>
                <a:lnTo>
                  <a:pt x="421639" y="19049"/>
                </a:lnTo>
                <a:lnTo>
                  <a:pt x="422910" y="19049"/>
                </a:lnTo>
                <a:lnTo>
                  <a:pt x="422910" y="17779"/>
                </a:lnTo>
                <a:close/>
              </a:path>
              <a:path w="430529" h="402590">
                <a:moveTo>
                  <a:pt x="415289" y="12699"/>
                </a:moveTo>
                <a:lnTo>
                  <a:pt x="383539" y="12699"/>
                </a:lnTo>
                <a:lnTo>
                  <a:pt x="378460" y="17779"/>
                </a:lnTo>
                <a:lnTo>
                  <a:pt x="419100" y="17779"/>
                </a:lnTo>
                <a:lnTo>
                  <a:pt x="419100" y="16509"/>
                </a:lnTo>
                <a:lnTo>
                  <a:pt x="417829" y="16509"/>
                </a:lnTo>
                <a:lnTo>
                  <a:pt x="417829" y="13969"/>
                </a:lnTo>
                <a:lnTo>
                  <a:pt x="415289" y="13969"/>
                </a:lnTo>
                <a:lnTo>
                  <a:pt x="415289" y="12699"/>
                </a:lnTo>
                <a:close/>
              </a:path>
              <a:path w="430529" h="402590">
                <a:moveTo>
                  <a:pt x="414020" y="11429"/>
                </a:moveTo>
                <a:lnTo>
                  <a:pt x="411479" y="11429"/>
                </a:lnTo>
                <a:lnTo>
                  <a:pt x="411479" y="12699"/>
                </a:lnTo>
                <a:lnTo>
                  <a:pt x="414020" y="12699"/>
                </a:lnTo>
                <a:lnTo>
                  <a:pt x="414020" y="11429"/>
                </a:lnTo>
                <a:close/>
              </a:path>
              <a:path w="430529" h="402590">
                <a:moveTo>
                  <a:pt x="405129" y="6349"/>
                </a:moveTo>
                <a:lnTo>
                  <a:pt x="389889" y="6349"/>
                </a:lnTo>
                <a:lnTo>
                  <a:pt x="384810" y="11429"/>
                </a:lnTo>
                <a:lnTo>
                  <a:pt x="408940" y="11429"/>
                </a:lnTo>
                <a:lnTo>
                  <a:pt x="408940" y="10159"/>
                </a:lnTo>
                <a:lnTo>
                  <a:pt x="407670" y="10159"/>
                </a:lnTo>
                <a:lnTo>
                  <a:pt x="407670" y="7619"/>
                </a:lnTo>
                <a:lnTo>
                  <a:pt x="405129" y="7619"/>
                </a:lnTo>
                <a:lnTo>
                  <a:pt x="405129" y="6349"/>
                </a:lnTo>
                <a:close/>
              </a:path>
              <a:path w="430529" h="402590">
                <a:moveTo>
                  <a:pt x="403860" y="5079"/>
                </a:moveTo>
                <a:lnTo>
                  <a:pt x="401320" y="5079"/>
                </a:lnTo>
                <a:lnTo>
                  <a:pt x="401320" y="6349"/>
                </a:lnTo>
                <a:lnTo>
                  <a:pt x="403860" y="6349"/>
                </a:lnTo>
                <a:lnTo>
                  <a:pt x="403860" y="5079"/>
                </a:lnTo>
                <a:close/>
              </a:path>
              <a:path w="430529" h="402590">
                <a:moveTo>
                  <a:pt x="396239" y="0"/>
                </a:moveTo>
                <a:lnTo>
                  <a:pt x="391160" y="5079"/>
                </a:lnTo>
                <a:lnTo>
                  <a:pt x="400050" y="5079"/>
                </a:lnTo>
                <a:lnTo>
                  <a:pt x="400050" y="3809"/>
                </a:lnTo>
                <a:lnTo>
                  <a:pt x="397510" y="3809"/>
                </a:lnTo>
                <a:lnTo>
                  <a:pt x="397510" y="1269"/>
                </a:lnTo>
                <a:lnTo>
                  <a:pt x="396239" y="1269"/>
                </a:lnTo>
                <a:lnTo>
                  <a:pt x="396239" y="0"/>
                </a:lnTo>
                <a:close/>
              </a:path>
              <a:path w="430529" h="402590">
                <a:moveTo>
                  <a:pt x="377189" y="77470"/>
                </a:moveTo>
                <a:lnTo>
                  <a:pt x="318769" y="77470"/>
                </a:lnTo>
                <a:lnTo>
                  <a:pt x="242570" y="153669"/>
                </a:lnTo>
                <a:lnTo>
                  <a:pt x="300989" y="153669"/>
                </a:lnTo>
                <a:lnTo>
                  <a:pt x="377189" y="77470"/>
                </a:lnTo>
                <a:close/>
              </a:path>
              <a:path w="430529" h="402590">
                <a:moveTo>
                  <a:pt x="300989" y="153669"/>
                </a:moveTo>
                <a:lnTo>
                  <a:pt x="242569" y="153669"/>
                </a:lnTo>
                <a:lnTo>
                  <a:pt x="166369" y="229869"/>
                </a:lnTo>
                <a:lnTo>
                  <a:pt x="224789" y="229869"/>
                </a:lnTo>
                <a:lnTo>
                  <a:pt x="300989" y="153669"/>
                </a:lnTo>
                <a:close/>
              </a:path>
              <a:path w="430529" h="402590">
                <a:moveTo>
                  <a:pt x="224789" y="229869"/>
                </a:moveTo>
                <a:lnTo>
                  <a:pt x="166369" y="229869"/>
                </a:lnTo>
                <a:lnTo>
                  <a:pt x="118110" y="278129"/>
                </a:lnTo>
                <a:lnTo>
                  <a:pt x="176529" y="278129"/>
                </a:lnTo>
                <a:lnTo>
                  <a:pt x="224789" y="229869"/>
                </a:lnTo>
                <a:close/>
              </a:path>
              <a:path w="430529" h="402590">
                <a:moveTo>
                  <a:pt x="173989" y="280669"/>
                </a:moveTo>
                <a:lnTo>
                  <a:pt x="115569" y="280669"/>
                </a:lnTo>
                <a:lnTo>
                  <a:pt x="54610" y="341629"/>
                </a:lnTo>
                <a:lnTo>
                  <a:pt x="113029" y="341629"/>
                </a:lnTo>
                <a:lnTo>
                  <a:pt x="173989" y="280669"/>
                </a:lnTo>
                <a:close/>
              </a:path>
              <a:path w="430529" h="402590">
                <a:moveTo>
                  <a:pt x="176529" y="278129"/>
                </a:moveTo>
                <a:lnTo>
                  <a:pt x="118109" y="278129"/>
                </a:lnTo>
                <a:lnTo>
                  <a:pt x="115569" y="280669"/>
                </a:lnTo>
                <a:lnTo>
                  <a:pt x="173989" y="280669"/>
                </a:lnTo>
                <a:lnTo>
                  <a:pt x="176529" y="278129"/>
                </a:lnTo>
                <a:close/>
              </a:path>
              <a:path w="430529" h="402590">
                <a:moveTo>
                  <a:pt x="113029" y="341629"/>
                </a:moveTo>
                <a:lnTo>
                  <a:pt x="54609" y="341629"/>
                </a:lnTo>
                <a:lnTo>
                  <a:pt x="29209" y="367029"/>
                </a:lnTo>
                <a:lnTo>
                  <a:pt x="87629" y="367029"/>
                </a:lnTo>
                <a:lnTo>
                  <a:pt x="113029" y="341629"/>
                </a:lnTo>
                <a:close/>
              </a:path>
              <a:path w="430529" h="402590">
                <a:moveTo>
                  <a:pt x="87629" y="367030"/>
                </a:moveTo>
                <a:lnTo>
                  <a:pt x="29209" y="367030"/>
                </a:lnTo>
                <a:lnTo>
                  <a:pt x="0" y="396239"/>
                </a:lnTo>
                <a:lnTo>
                  <a:pt x="6350" y="396239"/>
                </a:lnTo>
                <a:lnTo>
                  <a:pt x="6350" y="397509"/>
                </a:lnTo>
                <a:lnTo>
                  <a:pt x="13970" y="397509"/>
                </a:lnTo>
                <a:lnTo>
                  <a:pt x="13970" y="398779"/>
                </a:lnTo>
                <a:lnTo>
                  <a:pt x="21589" y="398779"/>
                </a:lnTo>
                <a:lnTo>
                  <a:pt x="21589" y="400049"/>
                </a:lnTo>
                <a:lnTo>
                  <a:pt x="29210" y="400049"/>
                </a:lnTo>
                <a:lnTo>
                  <a:pt x="29210" y="401319"/>
                </a:lnTo>
                <a:lnTo>
                  <a:pt x="33020" y="401319"/>
                </a:lnTo>
                <a:lnTo>
                  <a:pt x="33020" y="402589"/>
                </a:lnTo>
                <a:lnTo>
                  <a:pt x="52069" y="402589"/>
                </a:lnTo>
                <a:lnTo>
                  <a:pt x="87629" y="36703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bk object 1183"/>
          <p:cNvSpPr/>
          <p:nvPr/>
        </p:nvSpPr>
        <p:spPr>
          <a:xfrm>
            <a:off x="3952240" y="6366509"/>
            <a:ext cx="444500" cy="415290"/>
          </a:xfrm>
          <a:custGeom>
            <a:avLst/>
            <a:gdLst/>
            <a:ahLst/>
            <a:cxnLst/>
            <a:rect l="l" t="t" r="r" b="b"/>
            <a:pathLst>
              <a:path w="444500" h="415290">
                <a:moveTo>
                  <a:pt x="373380" y="90169"/>
                </a:moveTo>
                <a:lnTo>
                  <a:pt x="314960" y="90169"/>
                </a:lnTo>
                <a:lnTo>
                  <a:pt x="309880" y="95249"/>
                </a:lnTo>
                <a:lnTo>
                  <a:pt x="368300" y="95249"/>
                </a:lnTo>
                <a:lnTo>
                  <a:pt x="373380" y="90169"/>
                </a:lnTo>
                <a:close/>
              </a:path>
              <a:path w="444500" h="415290">
                <a:moveTo>
                  <a:pt x="381000" y="82549"/>
                </a:moveTo>
                <a:lnTo>
                  <a:pt x="322580" y="82549"/>
                </a:lnTo>
                <a:lnTo>
                  <a:pt x="316230" y="88899"/>
                </a:lnTo>
                <a:lnTo>
                  <a:pt x="374650" y="88899"/>
                </a:lnTo>
                <a:lnTo>
                  <a:pt x="381000" y="82549"/>
                </a:lnTo>
                <a:close/>
              </a:path>
              <a:path w="444500" h="415290">
                <a:moveTo>
                  <a:pt x="387350" y="76199"/>
                </a:moveTo>
                <a:lnTo>
                  <a:pt x="328930" y="76199"/>
                </a:lnTo>
                <a:lnTo>
                  <a:pt x="323850" y="81279"/>
                </a:lnTo>
                <a:lnTo>
                  <a:pt x="382270" y="81279"/>
                </a:lnTo>
                <a:lnTo>
                  <a:pt x="387350" y="76199"/>
                </a:lnTo>
                <a:close/>
              </a:path>
              <a:path w="444500" h="415290">
                <a:moveTo>
                  <a:pt x="393700" y="69849"/>
                </a:moveTo>
                <a:lnTo>
                  <a:pt x="335280" y="69849"/>
                </a:lnTo>
                <a:lnTo>
                  <a:pt x="330200" y="74929"/>
                </a:lnTo>
                <a:lnTo>
                  <a:pt x="388620" y="74929"/>
                </a:lnTo>
                <a:lnTo>
                  <a:pt x="393700" y="69849"/>
                </a:lnTo>
                <a:close/>
              </a:path>
              <a:path w="444500" h="415290">
                <a:moveTo>
                  <a:pt x="400050" y="63499"/>
                </a:moveTo>
                <a:lnTo>
                  <a:pt x="341630" y="63499"/>
                </a:lnTo>
                <a:lnTo>
                  <a:pt x="336550" y="68579"/>
                </a:lnTo>
                <a:lnTo>
                  <a:pt x="394970" y="68579"/>
                </a:lnTo>
                <a:lnTo>
                  <a:pt x="400050" y="63499"/>
                </a:lnTo>
                <a:close/>
              </a:path>
              <a:path w="444500" h="415290">
                <a:moveTo>
                  <a:pt x="406400" y="57149"/>
                </a:moveTo>
                <a:lnTo>
                  <a:pt x="347980" y="57149"/>
                </a:lnTo>
                <a:lnTo>
                  <a:pt x="342900" y="62229"/>
                </a:lnTo>
                <a:lnTo>
                  <a:pt x="401320" y="62229"/>
                </a:lnTo>
                <a:lnTo>
                  <a:pt x="406400" y="57149"/>
                </a:lnTo>
                <a:close/>
              </a:path>
              <a:path w="444500" h="415290">
                <a:moveTo>
                  <a:pt x="412750" y="50799"/>
                </a:moveTo>
                <a:lnTo>
                  <a:pt x="354330" y="50799"/>
                </a:lnTo>
                <a:lnTo>
                  <a:pt x="349250" y="55879"/>
                </a:lnTo>
                <a:lnTo>
                  <a:pt x="407670" y="55879"/>
                </a:lnTo>
                <a:lnTo>
                  <a:pt x="412750" y="50799"/>
                </a:lnTo>
                <a:close/>
              </a:path>
              <a:path w="444500" h="415290">
                <a:moveTo>
                  <a:pt x="419100" y="44449"/>
                </a:moveTo>
                <a:lnTo>
                  <a:pt x="360680" y="44449"/>
                </a:lnTo>
                <a:lnTo>
                  <a:pt x="355600" y="49529"/>
                </a:lnTo>
                <a:lnTo>
                  <a:pt x="414020" y="49529"/>
                </a:lnTo>
                <a:lnTo>
                  <a:pt x="419100" y="44449"/>
                </a:lnTo>
                <a:close/>
              </a:path>
              <a:path w="444500" h="415290">
                <a:moveTo>
                  <a:pt x="425450" y="38099"/>
                </a:moveTo>
                <a:lnTo>
                  <a:pt x="367030" y="38099"/>
                </a:lnTo>
                <a:lnTo>
                  <a:pt x="361950" y="43179"/>
                </a:lnTo>
                <a:lnTo>
                  <a:pt x="420370" y="43179"/>
                </a:lnTo>
                <a:lnTo>
                  <a:pt x="425450" y="38099"/>
                </a:lnTo>
                <a:close/>
              </a:path>
              <a:path w="444500" h="415290">
                <a:moveTo>
                  <a:pt x="431800" y="31749"/>
                </a:moveTo>
                <a:lnTo>
                  <a:pt x="373380" y="31749"/>
                </a:lnTo>
                <a:lnTo>
                  <a:pt x="368300" y="36829"/>
                </a:lnTo>
                <a:lnTo>
                  <a:pt x="426720" y="36829"/>
                </a:lnTo>
                <a:lnTo>
                  <a:pt x="431800" y="31749"/>
                </a:lnTo>
                <a:close/>
              </a:path>
              <a:path w="444500" h="415290">
                <a:moveTo>
                  <a:pt x="438150" y="25399"/>
                </a:moveTo>
                <a:lnTo>
                  <a:pt x="379730" y="25399"/>
                </a:lnTo>
                <a:lnTo>
                  <a:pt x="374650" y="30479"/>
                </a:lnTo>
                <a:lnTo>
                  <a:pt x="433070" y="30479"/>
                </a:lnTo>
                <a:lnTo>
                  <a:pt x="438150" y="25399"/>
                </a:lnTo>
                <a:close/>
              </a:path>
              <a:path w="444500" h="415290">
                <a:moveTo>
                  <a:pt x="444500" y="19049"/>
                </a:moveTo>
                <a:lnTo>
                  <a:pt x="386080" y="19049"/>
                </a:lnTo>
                <a:lnTo>
                  <a:pt x="381000" y="24129"/>
                </a:lnTo>
                <a:lnTo>
                  <a:pt x="439420" y="24129"/>
                </a:lnTo>
                <a:lnTo>
                  <a:pt x="444500" y="19049"/>
                </a:lnTo>
                <a:close/>
              </a:path>
              <a:path w="444500" h="415290">
                <a:moveTo>
                  <a:pt x="441960" y="17779"/>
                </a:moveTo>
                <a:lnTo>
                  <a:pt x="439420" y="17779"/>
                </a:lnTo>
                <a:lnTo>
                  <a:pt x="439420" y="19049"/>
                </a:lnTo>
                <a:lnTo>
                  <a:pt x="441960" y="19049"/>
                </a:lnTo>
                <a:lnTo>
                  <a:pt x="441960" y="17779"/>
                </a:lnTo>
                <a:close/>
              </a:path>
              <a:path w="444500" h="415290">
                <a:moveTo>
                  <a:pt x="431800" y="12699"/>
                </a:moveTo>
                <a:lnTo>
                  <a:pt x="392430" y="12699"/>
                </a:lnTo>
                <a:lnTo>
                  <a:pt x="387350" y="17779"/>
                </a:lnTo>
                <a:lnTo>
                  <a:pt x="436880" y="17779"/>
                </a:lnTo>
                <a:lnTo>
                  <a:pt x="436880" y="16509"/>
                </a:lnTo>
                <a:lnTo>
                  <a:pt x="434339" y="16509"/>
                </a:lnTo>
                <a:lnTo>
                  <a:pt x="434339" y="13969"/>
                </a:lnTo>
                <a:lnTo>
                  <a:pt x="431800" y="13969"/>
                </a:lnTo>
                <a:lnTo>
                  <a:pt x="431800" y="12699"/>
                </a:lnTo>
                <a:close/>
              </a:path>
              <a:path w="444500" h="415290">
                <a:moveTo>
                  <a:pt x="429260" y="11429"/>
                </a:moveTo>
                <a:lnTo>
                  <a:pt x="426720" y="11429"/>
                </a:lnTo>
                <a:lnTo>
                  <a:pt x="426720" y="12699"/>
                </a:lnTo>
                <a:lnTo>
                  <a:pt x="429260" y="12699"/>
                </a:lnTo>
                <a:lnTo>
                  <a:pt x="429260" y="11429"/>
                </a:lnTo>
                <a:close/>
              </a:path>
              <a:path w="444500" h="415290">
                <a:moveTo>
                  <a:pt x="419100" y="6349"/>
                </a:moveTo>
                <a:lnTo>
                  <a:pt x="398780" y="6349"/>
                </a:lnTo>
                <a:lnTo>
                  <a:pt x="393700" y="11429"/>
                </a:lnTo>
                <a:lnTo>
                  <a:pt x="424179" y="11429"/>
                </a:lnTo>
                <a:lnTo>
                  <a:pt x="424179" y="10159"/>
                </a:lnTo>
                <a:lnTo>
                  <a:pt x="421639" y="10159"/>
                </a:lnTo>
                <a:lnTo>
                  <a:pt x="421639" y="7619"/>
                </a:lnTo>
                <a:lnTo>
                  <a:pt x="419100" y="7619"/>
                </a:lnTo>
                <a:lnTo>
                  <a:pt x="419100" y="6349"/>
                </a:lnTo>
                <a:close/>
              </a:path>
              <a:path w="444500" h="415290">
                <a:moveTo>
                  <a:pt x="416560" y="5079"/>
                </a:moveTo>
                <a:lnTo>
                  <a:pt x="415289" y="5079"/>
                </a:lnTo>
                <a:lnTo>
                  <a:pt x="415289" y="6349"/>
                </a:lnTo>
                <a:lnTo>
                  <a:pt x="416560" y="6349"/>
                </a:lnTo>
                <a:lnTo>
                  <a:pt x="416560" y="5079"/>
                </a:lnTo>
                <a:close/>
              </a:path>
              <a:path w="444500" h="415290">
                <a:moveTo>
                  <a:pt x="406400" y="0"/>
                </a:moveTo>
                <a:lnTo>
                  <a:pt x="405130" y="0"/>
                </a:lnTo>
                <a:lnTo>
                  <a:pt x="400050" y="5079"/>
                </a:lnTo>
                <a:lnTo>
                  <a:pt x="411479" y="5079"/>
                </a:lnTo>
                <a:lnTo>
                  <a:pt x="411479" y="3809"/>
                </a:lnTo>
                <a:lnTo>
                  <a:pt x="408939" y="3809"/>
                </a:lnTo>
                <a:lnTo>
                  <a:pt x="408939" y="1269"/>
                </a:lnTo>
                <a:lnTo>
                  <a:pt x="406400" y="1269"/>
                </a:lnTo>
                <a:lnTo>
                  <a:pt x="406400" y="0"/>
                </a:lnTo>
                <a:close/>
              </a:path>
              <a:path w="444500" h="415290">
                <a:moveTo>
                  <a:pt x="367029" y="96519"/>
                </a:moveTo>
                <a:lnTo>
                  <a:pt x="308610" y="96519"/>
                </a:lnTo>
                <a:lnTo>
                  <a:pt x="177800" y="227329"/>
                </a:lnTo>
                <a:lnTo>
                  <a:pt x="236220" y="227329"/>
                </a:lnTo>
                <a:lnTo>
                  <a:pt x="367029" y="96519"/>
                </a:lnTo>
                <a:close/>
              </a:path>
              <a:path w="444500" h="415290">
                <a:moveTo>
                  <a:pt x="223520" y="240029"/>
                </a:moveTo>
                <a:lnTo>
                  <a:pt x="165100" y="240029"/>
                </a:lnTo>
                <a:lnTo>
                  <a:pt x="151130" y="253999"/>
                </a:lnTo>
                <a:lnTo>
                  <a:pt x="209550" y="253999"/>
                </a:lnTo>
                <a:lnTo>
                  <a:pt x="223520" y="240029"/>
                </a:lnTo>
                <a:close/>
              </a:path>
              <a:path w="444500" h="415290">
                <a:moveTo>
                  <a:pt x="236220" y="227329"/>
                </a:moveTo>
                <a:lnTo>
                  <a:pt x="177800" y="227329"/>
                </a:lnTo>
                <a:lnTo>
                  <a:pt x="165100" y="240029"/>
                </a:lnTo>
                <a:lnTo>
                  <a:pt x="223520" y="240029"/>
                </a:lnTo>
                <a:lnTo>
                  <a:pt x="236220" y="227329"/>
                </a:lnTo>
                <a:close/>
              </a:path>
              <a:path w="444500" h="415290">
                <a:moveTo>
                  <a:pt x="209550" y="253999"/>
                </a:moveTo>
                <a:lnTo>
                  <a:pt x="151130" y="253999"/>
                </a:lnTo>
                <a:lnTo>
                  <a:pt x="114300" y="290829"/>
                </a:lnTo>
                <a:lnTo>
                  <a:pt x="172720" y="290829"/>
                </a:lnTo>
                <a:lnTo>
                  <a:pt x="209550" y="253999"/>
                </a:lnTo>
                <a:close/>
              </a:path>
              <a:path w="444500" h="415290">
                <a:moveTo>
                  <a:pt x="172720" y="290829"/>
                </a:moveTo>
                <a:lnTo>
                  <a:pt x="114300" y="290829"/>
                </a:lnTo>
                <a:lnTo>
                  <a:pt x="95250" y="309879"/>
                </a:lnTo>
                <a:lnTo>
                  <a:pt x="153670" y="309879"/>
                </a:lnTo>
                <a:lnTo>
                  <a:pt x="172720" y="290829"/>
                </a:lnTo>
                <a:close/>
              </a:path>
              <a:path w="444500" h="415290">
                <a:moveTo>
                  <a:pt x="153669" y="309879"/>
                </a:moveTo>
                <a:lnTo>
                  <a:pt x="95250" y="309879"/>
                </a:lnTo>
                <a:lnTo>
                  <a:pt x="88900" y="316229"/>
                </a:lnTo>
                <a:lnTo>
                  <a:pt x="147320" y="316229"/>
                </a:lnTo>
                <a:lnTo>
                  <a:pt x="153669" y="309879"/>
                </a:lnTo>
                <a:close/>
              </a:path>
              <a:path w="444500" h="415290">
                <a:moveTo>
                  <a:pt x="147319" y="316229"/>
                </a:moveTo>
                <a:lnTo>
                  <a:pt x="88900" y="316229"/>
                </a:lnTo>
                <a:lnTo>
                  <a:pt x="80010" y="325119"/>
                </a:lnTo>
                <a:lnTo>
                  <a:pt x="138429" y="325119"/>
                </a:lnTo>
                <a:lnTo>
                  <a:pt x="147319" y="316229"/>
                </a:lnTo>
                <a:close/>
              </a:path>
              <a:path w="444500" h="415290">
                <a:moveTo>
                  <a:pt x="138429" y="325119"/>
                </a:moveTo>
                <a:lnTo>
                  <a:pt x="80010" y="325119"/>
                </a:lnTo>
                <a:lnTo>
                  <a:pt x="76200" y="328929"/>
                </a:lnTo>
                <a:lnTo>
                  <a:pt x="134620" y="328929"/>
                </a:lnTo>
                <a:lnTo>
                  <a:pt x="138429" y="325119"/>
                </a:lnTo>
                <a:close/>
              </a:path>
              <a:path w="444500" h="415290">
                <a:moveTo>
                  <a:pt x="52069" y="411606"/>
                </a:moveTo>
                <a:lnTo>
                  <a:pt x="33020" y="411606"/>
                </a:lnTo>
                <a:lnTo>
                  <a:pt x="33020" y="412749"/>
                </a:lnTo>
                <a:lnTo>
                  <a:pt x="50800" y="412749"/>
                </a:lnTo>
                <a:lnTo>
                  <a:pt x="52069" y="411606"/>
                </a:lnTo>
                <a:close/>
              </a:path>
              <a:path w="444500" h="415290">
                <a:moveTo>
                  <a:pt x="53339" y="410336"/>
                </a:moveTo>
                <a:lnTo>
                  <a:pt x="26670" y="410336"/>
                </a:lnTo>
                <a:lnTo>
                  <a:pt x="26670" y="411606"/>
                </a:lnTo>
                <a:lnTo>
                  <a:pt x="52069" y="411479"/>
                </a:lnTo>
                <a:lnTo>
                  <a:pt x="53339" y="410336"/>
                </a:lnTo>
                <a:close/>
              </a:path>
              <a:path w="444500" h="415290">
                <a:moveTo>
                  <a:pt x="55879" y="407669"/>
                </a:moveTo>
                <a:lnTo>
                  <a:pt x="15239" y="407796"/>
                </a:lnTo>
                <a:lnTo>
                  <a:pt x="15239" y="409066"/>
                </a:lnTo>
                <a:lnTo>
                  <a:pt x="21589" y="409066"/>
                </a:lnTo>
                <a:lnTo>
                  <a:pt x="21589" y="410209"/>
                </a:lnTo>
                <a:lnTo>
                  <a:pt x="53339" y="410336"/>
                </a:lnTo>
                <a:lnTo>
                  <a:pt x="54610" y="409066"/>
                </a:lnTo>
                <a:lnTo>
                  <a:pt x="55879" y="407669"/>
                </a:lnTo>
                <a:close/>
              </a:path>
              <a:path w="444500" h="415290">
                <a:moveTo>
                  <a:pt x="57150" y="406399"/>
                </a:moveTo>
                <a:lnTo>
                  <a:pt x="6350" y="406526"/>
                </a:lnTo>
                <a:lnTo>
                  <a:pt x="6350" y="407796"/>
                </a:lnTo>
                <a:lnTo>
                  <a:pt x="55879" y="407669"/>
                </a:lnTo>
                <a:lnTo>
                  <a:pt x="57150" y="406399"/>
                </a:lnTo>
                <a:close/>
              </a:path>
              <a:path w="444500" h="415290">
                <a:moveTo>
                  <a:pt x="62229" y="401319"/>
                </a:moveTo>
                <a:lnTo>
                  <a:pt x="3810" y="401446"/>
                </a:lnTo>
                <a:lnTo>
                  <a:pt x="2540" y="402589"/>
                </a:lnTo>
                <a:lnTo>
                  <a:pt x="1270" y="403986"/>
                </a:lnTo>
                <a:lnTo>
                  <a:pt x="0" y="405256"/>
                </a:lnTo>
                <a:lnTo>
                  <a:pt x="3810" y="405256"/>
                </a:lnTo>
                <a:lnTo>
                  <a:pt x="3810" y="406399"/>
                </a:lnTo>
                <a:lnTo>
                  <a:pt x="57150" y="406399"/>
                </a:lnTo>
                <a:lnTo>
                  <a:pt x="58419" y="405256"/>
                </a:lnTo>
                <a:lnTo>
                  <a:pt x="59689" y="403986"/>
                </a:lnTo>
                <a:lnTo>
                  <a:pt x="60960" y="402589"/>
                </a:lnTo>
                <a:lnTo>
                  <a:pt x="62229" y="401319"/>
                </a:lnTo>
                <a:close/>
              </a:path>
              <a:path w="444500" h="415290">
                <a:moveTo>
                  <a:pt x="5080" y="400049"/>
                </a:moveTo>
                <a:lnTo>
                  <a:pt x="3810" y="401319"/>
                </a:lnTo>
                <a:lnTo>
                  <a:pt x="62229" y="401319"/>
                </a:lnTo>
                <a:lnTo>
                  <a:pt x="63500" y="400176"/>
                </a:lnTo>
                <a:lnTo>
                  <a:pt x="5080" y="400049"/>
                </a:lnTo>
                <a:close/>
              </a:path>
              <a:path w="444500" h="415290">
                <a:moveTo>
                  <a:pt x="64769" y="398906"/>
                </a:moveTo>
                <a:lnTo>
                  <a:pt x="6350" y="398906"/>
                </a:lnTo>
                <a:lnTo>
                  <a:pt x="5080" y="400049"/>
                </a:lnTo>
                <a:lnTo>
                  <a:pt x="63500" y="400049"/>
                </a:lnTo>
                <a:lnTo>
                  <a:pt x="64769" y="398906"/>
                </a:lnTo>
                <a:close/>
              </a:path>
              <a:path w="444500" h="415290">
                <a:moveTo>
                  <a:pt x="66039" y="397636"/>
                </a:moveTo>
                <a:lnTo>
                  <a:pt x="7493" y="397636"/>
                </a:lnTo>
                <a:lnTo>
                  <a:pt x="6350" y="398779"/>
                </a:lnTo>
                <a:lnTo>
                  <a:pt x="64769" y="398906"/>
                </a:lnTo>
                <a:lnTo>
                  <a:pt x="66039" y="397636"/>
                </a:lnTo>
                <a:close/>
              </a:path>
              <a:path w="444500" h="415290">
                <a:moveTo>
                  <a:pt x="7620" y="397509"/>
                </a:moveTo>
                <a:close/>
              </a:path>
              <a:path w="444500" h="415290">
                <a:moveTo>
                  <a:pt x="8890" y="396239"/>
                </a:moveTo>
                <a:lnTo>
                  <a:pt x="7735" y="397510"/>
                </a:lnTo>
                <a:lnTo>
                  <a:pt x="66039" y="397636"/>
                </a:lnTo>
                <a:lnTo>
                  <a:pt x="67310" y="396366"/>
                </a:lnTo>
                <a:lnTo>
                  <a:pt x="8890" y="396239"/>
                </a:lnTo>
                <a:close/>
              </a:path>
              <a:path w="444500" h="415290">
                <a:moveTo>
                  <a:pt x="68579" y="395096"/>
                </a:moveTo>
                <a:lnTo>
                  <a:pt x="10160" y="395096"/>
                </a:lnTo>
                <a:lnTo>
                  <a:pt x="8890" y="396239"/>
                </a:lnTo>
                <a:lnTo>
                  <a:pt x="67310" y="396366"/>
                </a:lnTo>
                <a:lnTo>
                  <a:pt x="68579" y="395096"/>
                </a:lnTo>
                <a:close/>
              </a:path>
              <a:path w="444500" h="415290">
                <a:moveTo>
                  <a:pt x="69850" y="393699"/>
                </a:moveTo>
                <a:lnTo>
                  <a:pt x="11430" y="393826"/>
                </a:lnTo>
                <a:lnTo>
                  <a:pt x="10160" y="395096"/>
                </a:lnTo>
                <a:lnTo>
                  <a:pt x="68580" y="394969"/>
                </a:lnTo>
                <a:lnTo>
                  <a:pt x="69850" y="393699"/>
                </a:lnTo>
                <a:close/>
              </a:path>
              <a:path w="444500" h="415290">
                <a:moveTo>
                  <a:pt x="72274" y="391286"/>
                </a:moveTo>
                <a:lnTo>
                  <a:pt x="13970" y="391286"/>
                </a:lnTo>
                <a:lnTo>
                  <a:pt x="12700" y="392556"/>
                </a:lnTo>
                <a:lnTo>
                  <a:pt x="11430" y="393699"/>
                </a:lnTo>
                <a:lnTo>
                  <a:pt x="69850" y="393699"/>
                </a:lnTo>
                <a:lnTo>
                  <a:pt x="71119" y="392556"/>
                </a:lnTo>
                <a:lnTo>
                  <a:pt x="72274" y="391286"/>
                </a:lnTo>
                <a:close/>
              </a:path>
              <a:path w="444500" h="415290">
                <a:moveTo>
                  <a:pt x="76073" y="387476"/>
                </a:moveTo>
                <a:lnTo>
                  <a:pt x="17780" y="387476"/>
                </a:lnTo>
                <a:lnTo>
                  <a:pt x="16510" y="388619"/>
                </a:lnTo>
                <a:lnTo>
                  <a:pt x="15240" y="390016"/>
                </a:lnTo>
                <a:lnTo>
                  <a:pt x="13970" y="391286"/>
                </a:lnTo>
                <a:lnTo>
                  <a:pt x="72389" y="391159"/>
                </a:lnTo>
                <a:lnTo>
                  <a:pt x="73660" y="390016"/>
                </a:lnTo>
                <a:lnTo>
                  <a:pt x="74929" y="388619"/>
                </a:lnTo>
                <a:lnTo>
                  <a:pt x="76073" y="387476"/>
                </a:lnTo>
                <a:close/>
              </a:path>
              <a:path w="444500" h="415290">
                <a:moveTo>
                  <a:pt x="72516" y="391159"/>
                </a:moveTo>
                <a:lnTo>
                  <a:pt x="72274" y="391286"/>
                </a:lnTo>
                <a:lnTo>
                  <a:pt x="72516" y="391159"/>
                </a:lnTo>
                <a:close/>
              </a:path>
              <a:path w="444500" h="415290">
                <a:moveTo>
                  <a:pt x="77469" y="386206"/>
                </a:moveTo>
                <a:lnTo>
                  <a:pt x="19050" y="386206"/>
                </a:lnTo>
                <a:lnTo>
                  <a:pt x="17780" y="387476"/>
                </a:lnTo>
                <a:lnTo>
                  <a:pt x="76200" y="387349"/>
                </a:lnTo>
                <a:lnTo>
                  <a:pt x="77469" y="386206"/>
                </a:lnTo>
                <a:close/>
              </a:path>
              <a:path w="444500" h="415290">
                <a:moveTo>
                  <a:pt x="76326" y="387349"/>
                </a:moveTo>
                <a:lnTo>
                  <a:pt x="76073" y="387476"/>
                </a:lnTo>
                <a:lnTo>
                  <a:pt x="76326" y="387349"/>
                </a:lnTo>
                <a:close/>
              </a:path>
              <a:path w="444500" h="415290">
                <a:moveTo>
                  <a:pt x="78739" y="384936"/>
                </a:moveTo>
                <a:lnTo>
                  <a:pt x="20320" y="384936"/>
                </a:lnTo>
                <a:lnTo>
                  <a:pt x="19050" y="386079"/>
                </a:lnTo>
                <a:lnTo>
                  <a:pt x="77469" y="386206"/>
                </a:lnTo>
                <a:lnTo>
                  <a:pt x="78739" y="384936"/>
                </a:lnTo>
                <a:close/>
              </a:path>
              <a:path w="444500" h="415290">
                <a:moveTo>
                  <a:pt x="81279" y="382269"/>
                </a:moveTo>
                <a:lnTo>
                  <a:pt x="22860" y="382396"/>
                </a:lnTo>
                <a:lnTo>
                  <a:pt x="21590" y="383666"/>
                </a:lnTo>
                <a:lnTo>
                  <a:pt x="20320" y="384809"/>
                </a:lnTo>
                <a:lnTo>
                  <a:pt x="78739" y="384936"/>
                </a:lnTo>
                <a:lnTo>
                  <a:pt x="80010" y="383666"/>
                </a:lnTo>
                <a:lnTo>
                  <a:pt x="81279" y="382269"/>
                </a:lnTo>
                <a:close/>
              </a:path>
              <a:path w="444500" h="415290">
                <a:moveTo>
                  <a:pt x="82550" y="381126"/>
                </a:moveTo>
                <a:lnTo>
                  <a:pt x="24130" y="381126"/>
                </a:lnTo>
                <a:lnTo>
                  <a:pt x="22860" y="382396"/>
                </a:lnTo>
                <a:lnTo>
                  <a:pt x="81279" y="382269"/>
                </a:lnTo>
                <a:lnTo>
                  <a:pt x="82550" y="381126"/>
                </a:lnTo>
                <a:close/>
              </a:path>
              <a:path w="444500" h="415290">
                <a:moveTo>
                  <a:pt x="83819" y="379856"/>
                </a:moveTo>
                <a:lnTo>
                  <a:pt x="25400" y="379856"/>
                </a:lnTo>
                <a:lnTo>
                  <a:pt x="24130" y="381126"/>
                </a:lnTo>
                <a:lnTo>
                  <a:pt x="82550" y="380999"/>
                </a:lnTo>
                <a:lnTo>
                  <a:pt x="83819" y="379856"/>
                </a:lnTo>
                <a:close/>
              </a:path>
              <a:path w="444500" h="415290">
                <a:moveTo>
                  <a:pt x="85089" y="378586"/>
                </a:moveTo>
                <a:lnTo>
                  <a:pt x="26543" y="378586"/>
                </a:lnTo>
                <a:lnTo>
                  <a:pt x="25400" y="379729"/>
                </a:lnTo>
                <a:lnTo>
                  <a:pt x="83819" y="379856"/>
                </a:lnTo>
                <a:lnTo>
                  <a:pt x="85089" y="378586"/>
                </a:lnTo>
                <a:close/>
              </a:path>
              <a:path w="444500" h="415290">
                <a:moveTo>
                  <a:pt x="26670" y="378459"/>
                </a:moveTo>
                <a:close/>
              </a:path>
              <a:path w="444500" h="415290">
                <a:moveTo>
                  <a:pt x="27940" y="377189"/>
                </a:moveTo>
                <a:lnTo>
                  <a:pt x="26785" y="378460"/>
                </a:lnTo>
                <a:lnTo>
                  <a:pt x="85089" y="378586"/>
                </a:lnTo>
                <a:lnTo>
                  <a:pt x="86360" y="377316"/>
                </a:lnTo>
                <a:lnTo>
                  <a:pt x="27940" y="377189"/>
                </a:lnTo>
                <a:close/>
              </a:path>
              <a:path w="444500" h="415290">
                <a:moveTo>
                  <a:pt x="87629" y="375919"/>
                </a:moveTo>
                <a:lnTo>
                  <a:pt x="29210" y="376046"/>
                </a:lnTo>
                <a:lnTo>
                  <a:pt x="27940" y="377189"/>
                </a:lnTo>
                <a:lnTo>
                  <a:pt x="86360" y="377316"/>
                </a:lnTo>
                <a:lnTo>
                  <a:pt x="87629" y="375919"/>
                </a:lnTo>
                <a:close/>
              </a:path>
              <a:path w="444500" h="415290">
                <a:moveTo>
                  <a:pt x="88900" y="374649"/>
                </a:moveTo>
                <a:lnTo>
                  <a:pt x="30480" y="374776"/>
                </a:lnTo>
                <a:lnTo>
                  <a:pt x="29210" y="376046"/>
                </a:lnTo>
                <a:lnTo>
                  <a:pt x="87629" y="375919"/>
                </a:lnTo>
                <a:lnTo>
                  <a:pt x="88900" y="374649"/>
                </a:lnTo>
                <a:close/>
              </a:path>
              <a:path w="444500" h="415290">
                <a:moveTo>
                  <a:pt x="90169" y="373506"/>
                </a:moveTo>
                <a:lnTo>
                  <a:pt x="31750" y="373506"/>
                </a:lnTo>
                <a:lnTo>
                  <a:pt x="30480" y="374776"/>
                </a:lnTo>
                <a:lnTo>
                  <a:pt x="88900" y="374649"/>
                </a:lnTo>
                <a:lnTo>
                  <a:pt x="90169" y="373506"/>
                </a:lnTo>
                <a:close/>
              </a:path>
              <a:path w="444500" h="415290">
                <a:moveTo>
                  <a:pt x="33020" y="372109"/>
                </a:moveTo>
                <a:lnTo>
                  <a:pt x="31750" y="373379"/>
                </a:lnTo>
                <a:lnTo>
                  <a:pt x="90169" y="373506"/>
                </a:lnTo>
                <a:lnTo>
                  <a:pt x="91439" y="372236"/>
                </a:lnTo>
                <a:lnTo>
                  <a:pt x="33020" y="372109"/>
                </a:lnTo>
                <a:close/>
              </a:path>
              <a:path w="444500" h="415290">
                <a:moveTo>
                  <a:pt x="92710" y="370839"/>
                </a:moveTo>
                <a:lnTo>
                  <a:pt x="34290" y="370966"/>
                </a:lnTo>
                <a:lnTo>
                  <a:pt x="33020" y="372109"/>
                </a:lnTo>
                <a:lnTo>
                  <a:pt x="91439" y="372236"/>
                </a:lnTo>
                <a:lnTo>
                  <a:pt x="92710" y="370839"/>
                </a:lnTo>
                <a:close/>
              </a:path>
              <a:path w="444500" h="415290">
                <a:moveTo>
                  <a:pt x="34417" y="370839"/>
                </a:moveTo>
                <a:lnTo>
                  <a:pt x="34163" y="370966"/>
                </a:lnTo>
                <a:lnTo>
                  <a:pt x="34417" y="370839"/>
                </a:lnTo>
                <a:close/>
              </a:path>
              <a:path w="444500" h="415290">
                <a:moveTo>
                  <a:pt x="93853" y="369696"/>
                </a:moveTo>
                <a:lnTo>
                  <a:pt x="35560" y="369696"/>
                </a:lnTo>
                <a:lnTo>
                  <a:pt x="34417" y="370839"/>
                </a:lnTo>
                <a:lnTo>
                  <a:pt x="92710" y="370839"/>
                </a:lnTo>
                <a:lnTo>
                  <a:pt x="93853" y="369696"/>
                </a:lnTo>
                <a:close/>
              </a:path>
              <a:path w="444500" h="415290">
                <a:moveTo>
                  <a:pt x="93980" y="369569"/>
                </a:moveTo>
                <a:lnTo>
                  <a:pt x="93853" y="369696"/>
                </a:lnTo>
                <a:lnTo>
                  <a:pt x="35560" y="369696"/>
                </a:lnTo>
                <a:lnTo>
                  <a:pt x="93980" y="369569"/>
                </a:lnTo>
                <a:close/>
              </a:path>
              <a:path w="444500" h="415290">
                <a:moveTo>
                  <a:pt x="95123" y="368426"/>
                </a:moveTo>
                <a:lnTo>
                  <a:pt x="36830" y="368426"/>
                </a:lnTo>
                <a:lnTo>
                  <a:pt x="35560" y="369569"/>
                </a:lnTo>
                <a:lnTo>
                  <a:pt x="93980" y="369569"/>
                </a:lnTo>
                <a:lnTo>
                  <a:pt x="95123" y="368426"/>
                </a:lnTo>
                <a:close/>
              </a:path>
              <a:path w="444500" h="415290">
                <a:moveTo>
                  <a:pt x="96519" y="367156"/>
                </a:moveTo>
                <a:lnTo>
                  <a:pt x="38100" y="367156"/>
                </a:lnTo>
                <a:lnTo>
                  <a:pt x="36830" y="368426"/>
                </a:lnTo>
                <a:lnTo>
                  <a:pt x="95250" y="368299"/>
                </a:lnTo>
                <a:lnTo>
                  <a:pt x="96519" y="367156"/>
                </a:lnTo>
                <a:close/>
              </a:path>
              <a:path w="444500" h="415290">
                <a:moveTo>
                  <a:pt x="95376" y="368299"/>
                </a:moveTo>
                <a:lnTo>
                  <a:pt x="95123" y="368426"/>
                </a:lnTo>
                <a:lnTo>
                  <a:pt x="95376" y="368299"/>
                </a:lnTo>
                <a:close/>
              </a:path>
              <a:path w="444500" h="415290">
                <a:moveTo>
                  <a:pt x="97789" y="365886"/>
                </a:moveTo>
                <a:lnTo>
                  <a:pt x="39370" y="365886"/>
                </a:lnTo>
                <a:lnTo>
                  <a:pt x="38100" y="367029"/>
                </a:lnTo>
                <a:lnTo>
                  <a:pt x="96519" y="367156"/>
                </a:lnTo>
                <a:lnTo>
                  <a:pt x="97789" y="365886"/>
                </a:lnTo>
                <a:close/>
              </a:path>
              <a:path w="444500" h="415290">
                <a:moveTo>
                  <a:pt x="100203" y="363346"/>
                </a:moveTo>
                <a:lnTo>
                  <a:pt x="41910" y="363346"/>
                </a:lnTo>
                <a:lnTo>
                  <a:pt x="40640" y="364489"/>
                </a:lnTo>
                <a:lnTo>
                  <a:pt x="39370" y="365886"/>
                </a:lnTo>
                <a:lnTo>
                  <a:pt x="97789" y="365759"/>
                </a:lnTo>
                <a:lnTo>
                  <a:pt x="100203" y="363346"/>
                </a:lnTo>
                <a:close/>
              </a:path>
              <a:path w="444500" h="415290">
                <a:moveTo>
                  <a:pt x="101600" y="361949"/>
                </a:moveTo>
                <a:lnTo>
                  <a:pt x="43180" y="362076"/>
                </a:lnTo>
                <a:lnTo>
                  <a:pt x="41910" y="363346"/>
                </a:lnTo>
                <a:lnTo>
                  <a:pt x="100330" y="363219"/>
                </a:lnTo>
                <a:lnTo>
                  <a:pt x="101600" y="361949"/>
                </a:lnTo>
                <a:close/>
              </a:path>
              <a:path w="444500" h="415290">
                <a:moveTo>
                  <a:pt x="100445" y="363219"/>
                </a:moveTo>
                <a:lnTo>
                  <a:pt x="100203" y="363346"/>
                </a:lnTo>
                <a:lnTo>
                  <a:pt x="100445" y="363219"/>
                </a:lnTo>
                <a:close/>
              </a:path>
              <a:path w="444500" h="415290">
                <a:moveTo>
                  <a:pt x="44450" y="360679"/>
                </a:moveTo>
                <a:lnTo>
                  <a:pt x="43180" y="361949"/>
                </a:lnTo>
                <a:lnTo>
                  <a:pt x="101600" y="361949"/>
                </a:lnTo>
                <a:lnTo>
                  <a:pt x="102869" y="360806"/>
                </a:lnTo>
                <a:lnTo>
                  <a:pt x="44450" y="360679"/>
                </a:lnTo>
                <a:close/>
              </a:path>
              <a:path w="444500" h="415290">
                <a:moveTo>
                  <a:pt x="104024" y="359536"/>
                </a:moveTo>
                <a:lnTo>
                  <a:pt x="45720" y="359536"/>
                </a:lnTo>
                <a:lnTo>
                  <a:pt x="44450" y="360679"/>
                </a:lnTo>
                <a:lnTo>
                  <a:pt x="102869" y="360806"/>
                </a:lnTo>
                <a:lnTo>
                  <a:pt x="104024" y="359536"/>
                </a:lnTo>
                <a:close/>
              </a:path>
              <a:path w="444500" h="415290">
                <a:moveTo>
                  <a:pt x="46990" y="358139"/>
                </a:moveTo>
                <a:lnTo>
                  <a:pt x="45720" y="359536"/>
                </a:lnTo>
                <a:lnTo>
                  <a:pt x="104139" y="359409"/>
                </a:lnTo>
                <a:lnTo>
                  <a:pt x="105410" y="358266"/>
                </a:lnTo>
                <a:lnTo>
                  <a:pt x="46990" y="358139"/>
                </a:lnTo>
                <a:close/>
              </a:path>
              <a:path w="444500" h="415290">
                <a:moveTo>
                  <a:pt x="104266" y="359409"/>
                </a:moveTo>
                <a:lnTo>
                  <a:pt x="104024" y="359536"/>
                </a:lnTo>
                <a:lnTo>
                  <a:pt x="104266" y="359409"/>
                </a:lnTo>
                <a:close/>
              </a:path>
              <a:path w="444500" h="415290">
                <a:moveTo>
                  <a:pt x="106679" y="356869"/>
                </a:moveTo>
                <a:lnTo>
                  <a:pt x="48260" y="356996"/>
                </a:lnTo>
                <a:lnTo>
                  <a:pt x="46990" y="358139"/>
                </a:lnTo>
                <a:lnTo>
                  <a:pt x="105410" y="358139"/>
                </a:lnTo>
                <a:lnTo>
                  <a:pt x="106679" y="356869"/>
                </a:lnTo>
                <a:close/>
              </a:path>
              <a:path w="444500" h="415290">
                <a:moveTo>
                  <a:pt x="107950" y="355599"/>
                </a:moveTo>
                <a:lnTo>
                  <a:pt x="49530" y="355726"/>
                </a:lnTo>
                <a:lnTo>
                  <a:pt x="48260" y="356996"/>
                </a:lnTo>
                <a:lnTo>
                  <a:pt x="106679" y="356869"/>
                </a:lnTo>
                <a:lnTo>
                  <a:pt x="107950" y="355599"/>
                </a:lnTo>
                <a:close/>
              </a:path>
              <a:path w="444500" h="415290">
                <a:moveTo>
                  <a:pt x="49657" y="355599"/>
                </a:moveTo>
                <a:lnTo>
                  <a:pt x="49414" y="355726"/>
                </a:lnTo>
                <a:lnTo>
                  <a:pt x="49657" y="355599"/>
                </a:lnTo>
                <a:close/>
              </a:path>
              <a:path w="444500" h="415290">
                <a:moveTo>
                  <a:pt x="109219" y="354456"/>
                </a:moveTo>
                <a:lnTo>
                  <a:pt x="50800" y="354456"/>
                </a:lnTo>
                <a:lnTo>
                  <a:pt x="49657" y="355599"/>
                </a:lnTo>
                <a:lnTo>
                  <a:pt x="107950" y="355599"/>
                </a:lnTo>
                <a:lnTo>
                  <a:pt x="109219" y="354456"/>
                </a:lnTo>
                <a:close/>
              </a:path>
              <a:path w="444500" h="415290">
                <a:moveTo>
                  <a:pt x="52070" y="353059"/>
                </a:moveTo>
                <a:lnTo>
                  <a:pt x="50800" y="354329"/>
                </a:lnTo>
                <a:lnTo>
                  <a:pt x="109219" y="354456"/>
                </a:lnTo>
                <a:lnTo>
                  <a:pt x="110489" y="353186"/>
                </a:lnTo>
                <a:lnTo>
                  <a:pt x="52070" y="353059"/>
                </a:lnTo>
                <a:close/>
              </a:path>
              <a:path w="444500" h="415290">
                <a:moveTo>
                  <a:pt x="113030" y="350519"/>
                </a:moveTo>
                <a:lnTo>
                  <a:pt x="54610" y="350646"/>
                </a:lnTo>
                <a:lnTo>
                  <a:pt x="53340" y="351789"/>
                </a:lnTo>
                <a:lnTo>
                  <a:pt x="52070" y="353059"/>
                </a:lnTo>
                <a:lnTo>
                  <a:pt x="110489" y="353186"/>
                </a:lnTo>
                <a:lnTo>
                  <a:pt x="111760" y="351789"/>
                </a:lnTo>
                <a:lnTo>
                  <a:pt x="113030" y="350519"/>
                </a:lnTo>
                <a:close/>
              </a:path>
              <a:path w="444500" h="415290">
                <a:moveTo>
                  <a:pt x="114300" y="349249"/>
                </a:moveTo>
                <a:lnTo>
                  <a:pt x="55880" y="349376"/>
                </a:lnTo>
                <a:lnTo>
                  <a:pt x="54610" y="350646"/>
                </a:lnTo>
                <a:lnTo>
                  <a:pt x="113030" y="350519"/>
                </a:lnTo>
                <a:lnTo>
                  <a:pt x="114300" y="349249"/>
                </a:lnTo>
                <a:close/>
              </a:path>
              <a:path w="444500" h="415290">
                <a:moveTo>
                  <a:pt x="115569" y="348106"/>
                </a:moveTo>
                <a:lnTo>
                  <a:pt x="57150" y="348106"/>
                </a:lnTo>
                <a:lnTo>
                  <a:pt x="55880" y="349376"/>
                </a:lnTo>
                <a:lnTo>
                  <a:pt x="114300" y="349249"/>
                </a:lnTo>
                <a:lnTo>
                  <a:pt x="115569" y="348106"/>
                </a:lnTo>
                <a:close/>
              </a:path>
              <a:path w="444500" h="415290">
                <a:moveTo>
                  <a:pt x="58420" y="346709"/>
                </a:moveTo>
                <a:lnTo>
                  <a:pt x="57150" y="347979"/>
                </a:lnTo>
                <a:lnTo>
                  <a:pt x="115569" y="348106"/>
                </a:lnTo>
                <a:lnTo>
                  <a:pt x="116839" y="346836"/>
                </a:lnTo>
                <a:lnTo>
                  <a:pt x="58420" y="346709"/>
                </a:lnTo>
                <a:close/>
              </a:path>
              <a:path w="444500" h="415290">
                <a:moveTo>
                  <a:pt x="119253" y="344296"/>
                </a:moveTo>
                <a:lnTo>
                  <a:pt x="60833" y="344296"/>
                </a:lnTo>
                <a:lnTo>
                  <a:pt x="58420" y="346709"/>
                </a:lnTo>
                <a:lnTo>
                  <a:pt x="116839" y="346836"/>
                </a:lnTo>
                <a:lnTo>
                  <a:pt x="118110" y="345439"/>
                </a:lnTo>
                <a:lnTo>
                  <a:pt x="119253" y="344296"/>
                </a:lnTo>
                <a:close/>
              </a:path>
              <a:path w="444500" h="415290">
                <a:moveTo>
                  <a:pt x="61087" y="344169"/>
                </a:moveTo>
                <a:lnTo>
                  <a:pt x="60833" y="344296"/>
                </a:lnTo>
                <a:lnTo>
                  <a:pt x="61087" y="344169"/>
                </a:lnTo>
                <a:close/>
              </a:path>
              <a:path w="444500" h="415290">
                <a:moveTo>
                  <a:pt x="120650" y="342899"/>
                </a:moveTo>
                <a:lnTo>
                  <a:pt x="62230" y="343026"/>
                </a:lnTo>
                <a:lnTo>
                  <a:pt x="61087" y="344169"/>
                </a:lnTo>
                <a:lnTo>
                  <a:pt x="119380" y="344169"/>
                </a:lnTo>
                <a:lnTo>
                  <a:pt x="119253" y="344296"/>
                </a:lnTo>
                <a:lnTo>
                  <a:pt x="120650" y="342899"/>
                </a:lnTo>
                <a:close/>
              </a:path>
              <a:path w="444500" h="415290">
                <a:moveTo>
                  <a:pt x="63500" y="341629"/>
                </a:moveTo>
                <a:lnTo>
                  <a:pt x="62230" y="342899"/>
                </a:lnTo>
                <a:lnTo>
                  <a:pt x="120650" y="342899"/>
                </a:lnTo>
                <a:lnTo>
                  <a:pt x="121919" y="341756"/>
                </a:lnTo>
                <a:lnTo>
                  <a:pt x="63500" y="341629"/>
                </a:lnTo>
                <a:close/>
              </a:path>
              <a:path w="444500" h="415290">
                <a:moveTo>
                  <a:pt x="125729" y="337819"/>
                </a:moveTo>
                <a:lnTo>
                  <a:pt x="67310" y="337946"/>
                </a:lnTo>
                <a:lnTo>
                  <a:pt x="66040" y="339089"/>
                </a:lnTo>
                <a:lnTo>
                  <a:pt x="64770" y="340486"/>
                </a:lnTo>
                <a:lnTo>
                  <a:pt x="63500" y="341629"/>
                </a:lnTo>
                <a:lnTo>
                  <a:pt x="121919" y="341756"/>
                </a:lnTo>
                <a:lnTo>
                  <a:pt x="123189" y="340486"/>
                </a:lnTo>
                <a:lnTo>
                  <a:pt x="124460" y="339089"/>
                </a:lnTo>
                <a:lnTo>
                  <a:pt x="125729" y="337819"/>
                </a:lnTo>
                <a:close/>
              </a:path>
              <a:path w="444500" h="415290">
                <a:moveTo>
                  <a:pt x="69850" y="335279"/>
                </a:moveTo>
                <a:lnTo>
                  <a:pt x="68580" y="336549"/>
                </a:lnTo>
                <a:lnTo>
                  <a:pt x="67310" y="337946"/>
                </a:lnTo>
                <a:lnTo>
                  <a:pt x="125729" y="337819"/>
                </a:lnTo>
                <a:lnTo>
                  <a:pt x="127000" y="336549"/>
                </a:lnTo>
                <a:lnTo>
                  <a:pt x="128269" y="335406"/>
                </a:lnTo>
                <a:lnTo>
                  <a:pt x="69850" y="335279"/>
                </a:lnTo>
                <a:close/>
              </a:path>
              <a:path w="444500" h="415290">
                <a:moveTo>
                  <a:pt x="134619" y="329056"/>
                </a:moveTo>
                <a:lnTo>
                  <a:pt x="76200" y="329056"/>
                </a:lnTo>
                <a:lnTo>
                  <a:pt x="73660" y="331596"/>
                </a:lnTo>
                <a:lnTo>
                  <a:pt x="72390" y="332739"/>
                </a:lnTo>
                <a:lnTo>
                  <a:pt x="71120" y="334136"/>
                </a:lnTo>
                <a:lnTo>
                  <a:pt x="69850" y="335279"/>
                </a:lnTo>
                <a:lnTo>
                  <a:pt x="128269" y="335406"/>
                </a:lnTo>
                <a:lnTo>
                  <a:pt x="129539" y="334136"/>
                </a:lnTo>
                <a:lnTo>
                  <a:pt x="130810" y="332739"/>
                </a:lnTo>
                <a:lnTo>
                  <a:pt x="132079" y="331596"/>
                </a:lnTo>
                <a:lnTo>
                  <a:pt x="134619" y="329056"/>
                </a:lnTo>
                <a:close/>
              </a:path>
              <a:path w="444500" h="415290">
                <a:moveTo>
                  <a:pt x="50800" y="412749"/>
                </a:moveTo>
                <a:lnTo>
                  <a:pt x="39370" y="412749"/>
                </a:lnTo>
                <a:lnTo>
                  <a:pt x="39370" y="414019"/>
                </a:lnTo>
                <a:lnTo>
                  <a:pt x="43180" y="414019"/>
                </a:lnTo>
                <a:lnTo>
                  <a:pt x="43180" y="415289"/>
                </a:lnTo>
                <a:lnTo>
                  <a:pt x="48260" y="415289"/>
                </a:lnTo>
                <a:lnTo>
                  <a:pt x="50800" y="41274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bk object 1184"/>
          <p:cNvSpPr/>
          <p:nvPr/>
        </p:nvSpPr>
        <p:spPr>
          <a:xfrm>
            <a:off x="3909059" y="6351270"/>
            <a:ext cx="448309" cy="420370"/>
          </a:xfrm>
          <a:custGeom>
            <a:avLst/>
            <a:gdLst/>
            <a:ahLst/>
            <a:cxnLst/>
            <a:rect l="l" t="t" r="r" b="b"/>
            <a:pathLst>
              <a:path w="448310" h="420370">
                <a:moveTo>
                  <a:pt x="358139" y="105409"/>
                </a:moveTo>
                <a:lnTo>
                  <a:pt x="300989" y="105409"/>
                </a:lnTo>
                <a:lnTo>
                  <a:pt x="295910" y="110489"/>
                </a:lnTo>
                <a:lnTo>
                  <a:pt x="353060" y="110489"/>
                </a:lnTo>
                <a:lnTo>
                  <a:pt x="358139" y="105409"/>
                </a:lnTo>
                <a:close/>
              </a:path>
              <a:path w="448310" h="420370">
                <a:moveTo>
                  <a:pt x="365760" y="97789"/>
                </a:moveTo>
                <a:lnTo>
                  <a:pt x="308610" y="97789"/>
                </a:lnTo>
                <a:lnTo>
                  <a:pt x="302259" y="104139"/>
                </a:lnTo>
                <a:lnTo>
                  <a:pt x="359410" y="104139"/>
                </a:lnTo>
                <a:lnTo>
                  <a:pt x="365760" y="97789"/>
                </a:lnTo>
                <a:close/>
              </a:path>
              <a:path w="448310" h="420370">
                <a:moveTo>
                  <a:pt x="372110" y="91439"/>
                </a:moveTo>
                <a:lnTo>
                  <a:pt x="314960" y="91439"/>
                </a:lnTo>
                <a:lnTo>
                  <a:pt x="309879" y="96519"/>
                </a:lnTo>
                <a:lnTo>
                  <a:pt x="367029" y="96519"/>
                </a:lnTo>
                <a:lnTo>
                  <a:pt x="372110" y="91439"/>
                </a:lnTo>
                <a:close/>
              </a:path>
              <a:path w="448310" h="420370">
                <a:moveTo>
                  <a:pt x="378460" y="85089"/>
                </a:moveTo>
                <a:lnTo>
                  <a:pt x="321309" y="85089"/>
                </a:lnTo>
                <a:lnTo>
                  <a:pt x="316229" y="90169"/>
                </a:lnTo>
                <a:lnTo>
                  <a:pt x="373379" y="90169"/>
                </a:lnTo>
                <a:lnTo>
                  <a:pt x="378460" y="85089"/>
                </a:lnTo>
                <a:close/>
              </a:path>
              <a:path w="448310" h="420370">
                <a:moveTo>
                  <a:pt x="384810" y="78739"/>
                </a:moveTo>
                <a:lnTo>
                  <a:pt x="327660" y="78739"/>
                </a:lnTo>
                <a:lnTo>
                  <a:pt x="322579" y="83819"/>
                </a:lnTo>
                <a:lnTo>
                  <a:pt x="379729" y="83819"/>
                </a:lnTo>
                <a:lnTo>
                  <a:pt x="384810" y="78739"/>
                </a:lnTo>
                <a:close/>
              </a:path>
              <a:path w="448310" h="420370">
                <a:moveTo>
                  <a:pt x="391160" y="72389"/>
                </a:moveTo>
                <a:lnTo>
                  <a:pt x="334010" y="72389"/>
                </a:lnTo>
                <a:lnTo>
                  <a:pt x="328929" y="77469"/>
                </a:lnTo>
                <a:lnTo>
                  <a:pt x="386079" y="77469"/>
                </a:lnTo>
                <a:lnTo>
                  <a:pt x="391160" y="72389"/>
                </a:lnTo>
                <a:close/>
              </a:path>
              <a:path w="448310" h="420370">
                <a:moveTo>
                  <a:pt x="397510" y="66039"/>
                </a:moveTo>
                <a:lnTo>
                  <a:pt x="340360" y="66039"/>
                </a:lnTo>
                <a:lnTo>
                  <a:pt x="335279" y="71119"/>
                </a:lnTo>
                <a:lnTo>
                  <a:pt x="392429" y="71119"/>
                </a:lnTo>
                <a:lnTo>
                  <a:pt x="397510" y="66039"/>
                </a:lnTo>
                <a:close/>
              </a:path>
              <a:path w="448310" h="420370">
                <a:moveTo>
                  <a:pt x="403860" y="59689"/>
                </a:moveTo>
                <a:lnTo>
                  <a:pt x="346709" y="59689"/>
                </a:lnTo>
                <a:lnTo>
                  <a:pt x="341629" y="64769"/>
                </a:lnTo>
                <a:lnTo>
                  <a:pt x="398779" y="64769"/>
                </a:lnTo>
                <a:lnTo>
                  <a:pt x="403860" y="59689"/>
                </a:lnTo>
                <a:close/>
              </a:path>
              <a:path w="448310" h="420370">
                <a:moveTo>
                  <a:pt x="410210" y="53339"/>
                </a:moveTo>
                <a:lnTo>
                  <a:pt x="353060" y="53339"/>
                </a:lnTo>
                <a:lnTo>
                  <a:pt x="347979" y="58419"/>
                </a:lnTo>
                <a:lnTo>
                  <a:pt x="405129" y="58419"/>
                </a:lnTo>
                <a:lnTo>
                  <a:pt x="410210" y="53339"/>
                </a:lnTo>
                <a:close/>
              </a:path>
              <a:path w="448310" h="420370">
                <a:moveTo>
                  <a:pt x="416560" y="46989"/>
                </a:moveTo>
                <a:lnTo>
                  <a:pt x="359410" y="46989"/>
                </a:lnTo>
                <a:lnTo>
                  <a:pt x="354329" y="52069"/>
                </a:lnTo>
                <a:lnTo>
                  <a:pt x="411479" y="52069"/>
                </a:lnTo>
                <a:lnTo>
                  <a:pt x="416560" y="46989"/>
                </a:lnTo>
                <a:close/>
              </a:path>
              <a:path w="448310" h="420370">
                <a:moveTo>
                  <a:pt x="422910" y="40639"/>
                </a:moveTo>
                <a:lnTo>
                  <a:pt x="365759" y="40639"/>
                </a:lnTo>
                <a:lnTo>
                  <a:pt x="360679" y="45719"/>
                </a:lnTo>
                <a:lnTo>
                  <a:pt x="417829" y="45719"/>
                </a:lnTo>
                <a:lnTo>
                  <a:pt x="422910" y="40639"/>
                </a:lnTo>
                <a:close/>
              </a:path>
              <a:path w="448310" h="420370">
                <a:moveTo>
                  <a:pt x="429260" y="34289"/>
                </a:moveTo>
                <a:lnTo>
                  <a:pt x="372109" y="34289"/>
                </a:lnTo>
                <a:lnTo>
                  <a:pt x="367029" y="39369"/>
                </a:lnTo>
                <a:lnTo>
                  <a:pt x="424179" y="39369"/>
                </a:lnTo>
                <a:lnTo>
                  <a:pt x="429260" y="34289"/>
                </a:lnTo>
                <a:close/>
              </a:path>
              <a:path w="448310" h="420370">
                <a:moveTo>
                  <a:pt x="435610" y="27939"/>
                </a:moveTo>
                <a:lnTo>
                  <a:pt x="378460" y="27939"/>
                </a:lnTo>
                <a:lnTo>
                  <a:pt x="373379" y="33019"/>
                </a:lnTo>
                <a:lnTo>
                  <a:pt x="430529" y="33019"/>
                </a:lnTo>
                <a:lnTo>
                  <a:pt x="435610" y="27939"/>
                </a:lnTo>
                <a:close/>
              </a:path>
              <a:path w="448310" h="420370">
                <a:moveTo>
                  <a:pt x="441960" y="21589"/>
                </a:moveTo>
                <a:lnTo>
                  <a:pt x="384809" y="21589"/>
                </a:lnTo>
                <a:lnTo>
                  <a:pt x="379729" y="26669"/>
                </a:lnTo>
                <a:lnTo>
                  <a:pt x="436879" y="26669"/>
                </a:lnTo>
                <a:lnTo>
                  <a:pt x="441960" y="21589"/>
                </a:lnTo>
                <a:close/>
              </a:path>
              <a:path w="448310" h="420370">
                <a:moveTo>
                  <a:pt x="448310" y="15239"/>
                </a:moveTo>
                <a:lnTo>
                  <a:pt x="391159" y="15239"/>
                </a:lnTo>
                <a:lnTo>
                  <a:pt x="386079" y="20319"/>
                </a:lnTo>
                <a:lnTo>
                  <a:pt x="443229" y="20319"/>
                </a:lnTo>
                <a:lnTo>
                  <a:pt x="448310" y="15239"/>
                </a:lnTo>
                <a:close/>
              </a:path>
              <a:path w="448310" h="420370">
                <a:moveTo>
                  <a:pt x="447039" y="13969"/>
                </a:moveTo>
                <a:lnTo>
                  <a:pt x="443229" y="13969"/>
                </a:lnTo>
                <a:lnTo>
                  <a:pt x="443229" y="15239"/>
                </a:lnTo>
                <a:lnTo>
                  <a:pt x="447039" y="15239"/>
                </a:lnTo>
                <a:lnTo>
                  <a:pt x="447039" y="13969"/>
                </a:lnTo>
                <a:close/>
              </a:path>
              <a:path w="448310" h="420370">
                <a:moveTo>
                  <a:pt x="435609" y="8889"/>
                </a:moveTo>
                <a:lnTo>
                  <a:pt x="397509" y="8889"/>
                </a:lnTo>
                <a:lnTo>
                  <a:pt x="392429" y="13969"/>
                </a:lnTo>
                <a:lnTo>
                  <a:pt x="440689" y="13969"/>
                </a:lnTo>
                <a:lnTo>
                  <a:pt x="440689" y="12699"/>
                </a:lnTo>
                <a:lnTo>
                  <a:pt x="438150" y="12699"/>
                </a:lnTo>
                <a:lnTo>
                  <a:pt x="438150" y="10159"/>
                </a:lnTo>
                <a:lnTo>
                  <a:pt x="435609" y="10159"/>
                </a:lnTo>
                <a:lnTo>
                  <a:pt x="435609" y="8889"/>
                </a:lnTo>
                <a:close/>
              </a:path>
              <a:path w="448310" h="420370">
                <a:moveTo>
                  <a:pt x="433069" y="7619"/>
                </a:moveTo>
                <a:lnTo>
                  <a:pt x="430530" y="7619"/>
                </a:lnTo>
                <a:lnTo>
                  <a:pt x="430530" y="8889"/>
                </a:lnTo>
                <a:lnTo>
                  <a:pt x="433069" y="8889"/>
                </a:lnTo>
                <a:lnTo>
                  <a:pt x="433069" y="7619"/>
                </a:lnTo>
                <a:close/>
              </a:path>
              <a:path w="448310" h="420370">
                <a:moveTo>
                  <a:pt x="419099" y="2539"/>
                </a:moveTo>
                <a:lnTo>
                  <a:pt x="403859" y="2539"/>
                </a:lnTo>
                <a:lnTo>
                  <a:pt x="398779" y="7619"/>
                </a:lnTo>
                <a:lnTo>
                  <a:pt x="427989" y="7619"/>
                </a:lnTo>
                <a:lnTo>
                  <a:pt x="427989" y="6349"/>
                </a:lnTo>
                <a:lnTo>
                  <a:pt x="422910" y="6349"/>
                </a:lnTo>
                <a:lnTo>
                  <a:pt x="422910" y="3809"/>
                </a:lnTo>
                <a:lnTo>
                  <a:pt x="419099" y="3809"/>
                </a:lnTo>
                <a:lnTo>
                  <a:pt x="419099" y="2539"/>
                </a:lnTo>
                <a:close/>
              </a:path>
              <a:path w="448310" h="420370">
                <a:moveTo>
                  <a:pt x="415289" y="1269"/>
                </a:moveTo>
                <a:lnTo>
                  <a:pt x="411479" y="1269"/>
                </a:lnTo>
                <a:lnTo>
                  <a:pt x="411479" y="2539"/>
                </a:lnTo>
                <a:lnTo>
                  <a:pt x="415289" y="2539"/>
                </a:lnTo>
                <a:lnTo>
                  <a:pt x="415289" y="1269"/>
                </a:lnTo>
                <a:close/>
              </a:path>
              <a:path w="448310" h="420370">
                <a:moveTo>
                  <a:pt x="408939" y="0"/>
                </a:moveTo>
                <a:lnTo>
                  <a:pt x="406400" y="0"/>
                </a:lnTo>
                <a:lnTo>
                  <a:pt x="405129" y="1269"/>
                </a:lnTo>
                <a:lnTo>
                  <a:pt x="408939" y="1269"/>
                </a:lnTo>
                <a:lnTo>
                  <a:pt x="408939" y="0"/>
                </a:lnTo>
                <a:close/>
              </a:path>
              <a:path w="448310" h="420370">
                <a:moveTo>
                  <a:pt x="351789" y="111759"/>
                </a:moveTo>
                <a:lnTo>
                  <a:pt x="294639" y="111759"/>
                </a:lnTo>
                <a:lnTo>
                  <a:pt x="163829" y="242569"/>
                </a:lnTo>
                <a:lnTo>
                  <a:pt x="220979" y="242569"/>
                </a:lnTo>
                <a:lnTo>
                  <a:pt x="351789" y="111759"/>
                </a:lnTo>
                <a:close/>
              </a:path>
              <a:path w="448310" h="420370">
                <a:moveTo>
                  <a:pt x="220979" y="242569"/>
                </a:moveTo>
                <a:lnTo>
                  <a:pt x="163829" y="242569"/>
                </a:lnTo>
                <a:lnTo>
                  <a:pt x="125729" y="280669"/>
                </a:lnTo>
                <a:lnTo>
                  <a:pt x="182879" y="280669"/>
                </a:lnTo>
                <a:lnTo>
                  <a:pt x="220979" y="242569"/>
                </a:lnTo>
                <a:close/>
              </a:path>
              <a:path w="448310" h="420370">
                <a:moveTo>
                  <a:pt x="182879" y="280669"/>
                </a:moveTo>
                <a:lnTo>
                  <a:pt x="125729" y="280669"/>
                </a:lnTo>
                <a:lnTo>
                  <a:pt x="100329" y="306069"/>
                </a:lnTo>
                <a:lnTo>
                  <a:pt x="157479" y="306069"/>
                </a:lnTo>
                <a:lnTo>
                  <a:pt x="182879" y="280669"/>
                </a:lnTo>
                <a:close/>
              </a:path>
              <a:path w="448310" h="420370">
                <a:moveTo>
                  <a:pt x="157479" y="306069"/>
                </a:moveTo>
                <a:lnTo>
                  <a:pt x="100329" y="306069"/>
                </a:lnTo>
                <a:lnTo>
                  <a:pt x="93979" y="312419"/>
                </a:lnTo>
                <a:lnTo>
                  <a:pt x="151129" y="312419"/>
                </a:lnTo>
                <a:lnTo>
                  <a:pt x="157479" y="306069"/>
                </a:lnTo>
                <a:close/>
              </a:path>
              <a:path w="448310" h="420370">
                <a:moveTo>
                  <a:pt x="50800" y="412876"/>
                </a:moveTo>
                <a:lnTo>
                  <a:pt x="21589" y="412876"/>
                </a:lnTo>
                <a:lnTo>
                  <a:pt x="21589" y="414146"/>
                </a:lnTo>
                <a:lnTo>
                  <a:pt x="25400" y="414146"/>
                </a:lnTo>
                <a:lnTo>
                  <a:pt x="25400" y="415289"/>
                </a:lnTo>
                <a:lnTo>
                  <a:pt x="48260" y="415289"/>
                </a:lnTo>
                <a:lnTo>
                  <a:pt x="49529" y="414146"/>
                </a:lnTo>
                <a:lnTo>
                  <a:pt x="50800" y="412876"/>
                </a:lnTo>
                <a:close/>
              </a:path>
              <a:path w="448310" h="420370">
                <a:moveTo>
                  <a:pt x="53339" y="410336"/>
                </a:moveTo>
                <a:lnTo>
                  <a:pt x="12700" y="410336"/>
                </a:lnTo>
                <a:lnTo>
                  <a:pt x="12700" y="411606"/>
                </a:lnTo>
                <a:lnTo>
                  <a:pt x="15239" y="411606"/>
                </a:lnTo>
                <a:lnTo>
                  <a:pt x="15239" y="412749"/>
                </a:lnTo>
                <a:lnTo>
                  <a:pt x="50800" y="412876"/>
                </a:lnTo>
                <a:lnTo>
                  <a:pt x="53339" y="410336"/>
                </a:lnTo>
                <a:close/>
              </a:path>
              <a:path w="448310" h="420370">
                <a:moveTo>
                  <a:pt x="54610" y="408939"/>
                </a:moveTo>
                <a:lnTo>
                  <a:pt x="10160" y="409066"/>
                </a:lnTo>
                <a:lnTo>
                  <a:pt x="10160" y="410336"/>
                </a:lnTo>
                <a:lnTo>
                  <a:pt x="53339" y="410209"/>
                </a:lnTo>
                <a:lnTo>
                  <a:pt x="54610" y="408939"/>
                </a:lnTo>
                <a:close/>
              </a:path>
              <a:path w="448310" h="420370">
                <a:moveTo>
                  <a:pt x="29224" y="406464"/>
                </a:moveTo>
                <a:lnTo>
                  <a:pt x="2650" y="406526"/>
                </a:lnTo>
                <a:lnTo>
                  <a:pt x="2539" y="407796"/>
                </a:lnTo>
                <a:lnTo>
                  <a:pt x="6350" y="407796"/>
                </a:lnTo>
                <a:lnTo>
                  <a:pt x="6350" y="408939"/>
                </a:lnTo>
                <a:lnTo>
                  <a:pt x="54610" y="408939"/>
                </a:lnTo>
                <a:lnTo>
                  <a:pt x="55880" y="407796"/>
                </a:lnTo>
                <a:lnTo>
                  <a:pt x="57034" y="406526"/>
                </a:lnTo>
                <a:lnTo>
                  <a:pt x="29224" y="406464"/>
                </a:lnTo>
                <a:close/>
              </a:path>
              <a:path w="448310" h="420370">
                <a:moveTo>
                  <a:pt x="57276" y="406399"/>
                </a:moveTo>
                <a:close/>
              </a:path>
              <a:path w="448310" h="420370">
                <a:moveTo>
                  <a:pt x="59689" y="403859"/>
                </a:moveTo>
                <a:lnTo>
                  <a:pt x="2539" y="403986"/>
                </a:lnTo>
                <a:lnTo>
                  <a:pt x="1269" y="405256"/>
                </a:lnTo>
                <a:lnTo>
                  <a:pt x="0" y="406399"/>
                </a:lnTo>
                <a:lnTo>
                  <a:pt x="29224" y="406464"/>
                </a:lnTo>
                <a:lnTo>
                  <a:pt x="57150" y="406399"/>
                </a:lnTo>
                <a:lnTo>
                  <a:pt x="58420" y="405256"/>
                </a:lnTo>
                <a:lnTo>
                  <a:pt x="59689" y="403859"/>
                </a:lnTo>
                <a:close/>
              </a:path>
              <a:path w="448310" h="420370">
                <a:moveTo>
                  <a:pt x="60960" y="402589"/>
                </a:moveTo>
                <a:lnTo>
                  <a:pt x="3810" y="402716"/>
                </a:lnTo>
                <a:lnTo>
                  <a:pt x="2539" y="403986"/>
                </a:lnTo>
                <a:lnTo>
                  <a:pt x="59689" y="403859"/>
                </a:lnTo>
                <a:lnTo>
                  <a:pt x="60960" y="402589"/>
                </a:lnTo>
                <a:close/>
              </a:path>
              <a:path w="448310" h="420370">
                <a:moveTo>
                  <a:pt x="5079" y="401319"/>
                </a:moveTo>
                <a:lnTo>
                  <a:pt x="3810" y="402589"/>
                </a:lnTo>
                <a:lnTo>
                  <a:pt x="60960" y="402589"/>
                </a:lnTo>
                <a:lnTo>
                  <a:pt x="62229" y="401446"/>
                </a:lnTo>
                <a:lnTo>
                  <a:pt x="5079" y="401319"/>
                </a:lnTo>
                <a:close/>
              </a:path>
              <a:path w="448310" h="420370">
                <a:moveTo>
                  <a:pt x="6350" y="400049"/>
                </a:moveTo>
                <a:lnTo>
                  <a:pt x="5079" y="401319"/>
                </a:lnTo>
                <a:lnTo>
                  <a:pt x="62230" y="401319"/>
                </a:lnTo>
                <a:lnTo>
                  <a:pt x="63500" y="400176"/>
                </a:lnTo>
                <a:lnTo>
                  <a:pt x="6350" y="400049"/>
                </a:lnTo>
                <a:close/>
              </a:path>
              <a:path w="448310" h="420370">
                <a:moveTo>
                  <a:pt x="64770" y="398906"/>
                </a:moveTo>
                <a:lnTo>
                  <a:pt x="7619" y="398906"/>
                </a:lnTo>
                <a:lnTo>
                  <a:pt x="6350" y="400049"/>
                </a:lnTo>
                <a:lnTo>
                  <a:pt x="63500" y="400176"/>
                </a:lnTo>
                <a:lnTo>
                  <a:pt x="64770" y="398906"/>
                </a:lnTo>
                <a:close/>
              </a:path>
              <a:path w="448310" h="420370">
                <a:moveTo>
                  <a:pt x="66039" y="397509"/>
                </a:moveTo>
                <a:lnTo>
                  <a:pt x="8889" y="397636"/>
                </a:lnTo>
                <a:lnTo>
                  <a:pt x="7619" y="398779"/>
                </a:lnTo>
                <a:lnTo>
                  <a:pt x="64770" y="398906"/>
                </a:lnTo>
                <a:lnTo>
                  <a:pt x="66039" y="397509"/>
                </a:lnTo>
                <a:close/>
              </a:path>
              <a:path w="448310" h="420370">
                <a:moveTo>
                  <a:pt x="67310" y="396239"/>
                </a:moveTo>
                <a:lnTo>
                  <a:pt x="10160" y="396366"/>
                </a:lnTo>
                <a:lnTo>
                  <a:pt x="8889" y="397636"/>
                </a:lnTo>
                <a:lnTo>
                  <a:pt x="66039" y="397509"/>
                </a:lnTo>
                <a:lnTo>
                  <a:pt x="67310" y="396239"/>
                </a:lnTo>
                <a:close/>
              </a:path>
              <a:path w="448310" h="420370">
                <a:moveTo>
                  <a:pt x="10287" y="396239"/>
                </a:moveTo>
                <a:lnTo>
                  <a:pt x="10044" y="396366"/>
                </a:lnTo>
                <a:lnTo>
                  <a:pt x="10287" y="396239"/>
                </a:lnTo>
                <a:close/>
              </a:path>
              <a:path w="448310" h="420370">
                <a:moveTo>
                  <a:pt x="68579" y="395096"/>
                </a:moveTo>
                <a:lnTo>
                  <a:pt x="11429" y="395096"/>
                </a:lnTo>
                <a:lnTo>
                  <a:pt x="10287" y="396239"/>
                </a:lnTo>
                <a:lnTo>
                  <a:pt x="67310" y="396239"/>
                </a:lnTo>
                <a:lnTo>
                  <a:pt x="68579" y="395096"/>
                </a:lnTo>
                <a:close/>
              </a:path>
              <a:path w="448310" h="420370">
                <a:moveTo>
                  <a:pt x="69850" y="393826"/>
                </a:moveTo>
                <a:lnTo>
                  <a:pt x="12700" y="393826"/>
                </a:lnTo>
                <a:lnTo>
                  <a:pt x="11429" y="394969"/>
                </a:lnTo>
                <a:lnTo>
                  <a:pt x="68579" y="395096"/>
                </a:lnTo>
                <a:lnTo>
                  <a:pt x="69850" y="393826"/>
                </a:lnTo>
                <a:close/>
              </a:path>
              <a:path w="448310" h="420370">
                <a:moveTo>
                  <a:pt x="71004" y="392556"/>
                </a:moveTo>
                <a:lnTo>
                  <a:pt x="13969" y="392556"/>
                </a:lnTo>
                <a:lnTo>
                  <a:pt x="12700" y="393699"/>
                </a:lnTo>
                <a:lnTo>
                  <a:pt x="69850" y="393826"/>
                </a:lnTo>
                <a:lnTo>
                  <a:pt x="71004" y="392556"/>
                </a:lnTo>
                <a:close/>
              </a:path>
              <a:path w="448310" h="420370">
                <a:moveTo>
                  <a:pt x="72389" y="391286"/>
                </a:moveTo>
                <a:lnTo>
                  <a:pt x="15239" y="391286"/>
                </a:lnTo>
                <a:lnTo>
                  <a:pt x="13969" y="392556"/>
                </a:lnTo>
                <a:lnTo>
                  <a:pt x="71120" y="392429"/>
                </a:lnTo>
                <a:lnTo>
                  <a:pt x="72389" y="391286"/>
                </a:lnTo>
                <a:close/>
              </a:path>
              <a:path w="448310" h="420370">
                <a:moveTo>
                  <a:pt x="71247" y="392429"/>
                </a:moveTo>
                <a:lnTo>
                  <a:pt x="71004" y="392556"/>
                </a:lnTo>
                <a:lnTo>
                  <a:pt x="71247" y="392429"/>
                </a:lnTo>
                <a:close/>
              </a:path>
              <a:path w="448310" h="420370">
                <a:moveTo>
                  <a:pt x="73660" y="389889"/>
                </a:moveTo>
                <a:lnTo>
                  <a:pt x="16510" y="390016"/>
                </a:lnTo>
                <a:lnTo>
                  <a:pt x="15239" y="391286"/>
                </a:lnTo>
                <a:lnTo>
                  <a:pt x="72389" y="391159"/>
                </a:lnTo>
                <a:lnTo>
                  <a:pt x="73660" y="389889"/>
                </a:lnTo>
                <a:close/>
              </a:path>
              <a:path w="448310" h="420370">
                <a:moveTo>
                  <a:pt x="74929" y="388746"/>
                </a:moveTo>
                <a:lnTo>
                  <a:pt x="17779" y="388746"/>
                </a:lnTo>
                <a:lnTo>
                  <a:pt x="16510" y="390016"/>
                </a:lnTo>
                <a:lnTo>
                  <a:pt x="73660" y="389889"/>
                </a:lnTo>
                <a:lnTo>
                  <a:pt x="74929" y="388746"/>
                </a:lnTo>
                <a:close/>
              </a:path>
              <a:path w="448310" h="420370">
                <a:moveTo>
                  <a:pt x="19050" y="387349"/>
                </a:moveTo>
                <a:lnTo>
                  <a:pt x="17779" y="388619"/>
                </a:lnTo>
                <a:lnTo>
                  <a:pt x="74929" y="388746"/>
                </a:lnTo>
                <a:lnTo>
                  <a:pt x="76084" y="387476"/>
                </a:lnTo>
                <a:lnTo>
                  <a:pt x="19050" y="387349"/>
                </a:lnTo>
                <a:close/>
              </a:path>
              <a:path w="448310" h="420370">
                <a:moveTo>
                  <a:pt x="48894" y="386143"/>
                </a:moveTo>
                <a:lnTo>
                  <a:pt x="20319" y="386206"/>
                </a:lnTo>
                <a:lnTo>
                  <a:pt x="19050" y="387349"/>
                </a:lnTo>
                <a:lnTo>
                  <a:pt x="76200" y="387349"/>
                </a:lnTo>
                <a:lnTo>
                  <a:pt x="77470" y="386206"/>
                </a:lnTo>
                <a:lnTo>
                  <a:pt x="48894" y="386143"/>
                </a:lnTo>
                <a:close/>
              </a:path>
              <a:path w="448310" h="420370">
                <a:moveTo>
                  <a:pt x="20319" y="386079"/>
                </a:moveTo>
                <a:close/>
              </a:path>
              <a:path w="448310" h="420370">
                <a:moveTo>
                  <a:pt x="78739" y="384809"/>
                </a:moveTo>
                <a:lnTo>
                  <a:pt x="21589" y="384936"/>
                </a:lnTo>
                <a:lnTo>
                  <a:pt x="20446" y="386080"/>
                </a:lnTo>
                <a:lnTo>
                  <a:pt x="48894" y="386143"/>
                </a:lnTo>
                <a:lnTo>
                  <a:pt x="77470" y="386079"/>
                </a:lnTo>
                <a:lnTo>
                  <a:pt x="78739" y="384809"/>
                </a:lnTo>
                <a:close/>
              </a:path>
              <a:path w="448310" h="420370">
                <a:moveTo>
                  <a:pt x="80010" y="383539"/>
                </a:moveTo>
                <a:lnTo>
                  <a:pt x="22860" y="383666"/>
                </a:lnTo>
                <a:lnTo>
                  <a:pt x="21589" y="384936"/>
                </a:lnTo>
                <a:lnTo>
                  <a:pt x="78739" y="384809"/>
                </a:lnTo>
                <a:lnTo>
                  <a:pt x="80010" y="383539"/>
                </a:lnTo>
                <a:close/>
              </a:path>
              <a:path w="448310" h="420370">
                <a:moveTo>
                  <a:pt x="81279" y="382396"/>
                </a:moveTo>
                <a:lnTo>
                  <a:pt x="24129" y="382396"/>
                </a:lnTo>
                <a:lnTo>
                  <a:pt x="22860" y="383666"/>
                </a:lnTo>
                <a:lnTo>
                  <a:pt x="80010" y="383539"/>
                </a:lnTo>
                <a:lnTo>
                  <a:pt x="81279" y="382396"/>
                </a:lnTo>
                <a:close/>
              </a:path>
              <a:path w="448310" h="420370">
                <a:moveTo>
                  <a:pt x="82550" y="381126"/>
                </a:moveTo>
                <a:lnTo>
                  <a:pt x="25273" y="381126"/>
                </a:lnTo>
                <a:lnTo>
                  <a:pt x="24129" y="382269"/>
                </a:lnTo>
                <a:lnTo>
                  <a:pt x="81279" y="382396"/>
                </a:lnTo>
                <a:lnTo>
                  <a:pt x="82550" y="381126"/>
                </a:lnTo>
                <a:close/>
              </a:path>
              <a:path w="448310" h="420370">
                <a:moveTo>
                  <a:pt x="25400" y="380999"/>
                </a:moveTo>
                <a:close/>
              </a:path>
              <a:path w="448310" h="420370">
                <a:moveTo>
                  <a:pt x="85089" y="378459"/>
                </a:moveTo>
                <a:lnTo>
                  <a:pt x="27939" y="378586"/>
                </a:lnTo>
                <a:lnTo>
                  <a:pt x="26669" y="379729"/>
                </a:lnTo>
                <a:lnTo>
                  <a:pt x="25515" y="381000"/>
                </a:lnTo>
                <a:lnTo>
                  <a:pt x="82550" y="381126"/>
                </a:lnTo>
                <a:lnTo>
                  <a:pt x="83820" y="379729"/>
                </a:lnTo>
                <a:lnTo>
                  <a:pt x="85089" y="378459"/>
                </a:lnTo>
                <a:close/>
              </a:path>
              <a:path w="448310" h="420370">
                <a:moveTo>
                  <a:pt x="86360" y="377316"/>
                </a:moveTo>
                <a:lnTo>
                  <a:pt x="29094" y="377316"/>
                </a:lnTo>
                <a:lnTo>
                  <a:pt x="27939" y="378586"/>
                </a:lnTo>
                <a:lnTo>
                  <a:pt x="85089" y="378459"/>
                </a:lnTo>
                <a:lnTo>
                  <a:pt x="86360" y="377316"/>
                </a:lnTo>
                <a:close/>
              </a:path>
              <a:path w="448310" h="420370">
                <a:moveTo>
                  <a:pt x="29210" y="377189"/>
                </a:moveTo>
                <a:close/>
              </a:path>
              <a:path w="448310" h="420370">
                <a:moveTo>
                  <a:pt x="87629" y="376046"/>
                </a:moveTo>
                <a:lnTo>
                  <a:pt x="30479" y="376046"/>
                </a:lnTo>
                <a:lnTo>
                  <a:pt x="29336" y="377190"/>
                </a:lnTo>
                <a:lnTo>
                  <a:pt x="86360" y="377316"/>
                </a:lnTo>
                <a:lnTo>
                  <a:pt x="87629" y="376046"/>
                </a:lnTo>
                <a:close/>
              </a:path>
              <a:path w="448310" h="420370">
                <a:moveTo>
                  <a:pt x="88900" y="374776"/>
                </a:moveTo>
                <a:lnTo>
                  <a:pt x="31750" y="374776"/>
                </a:lnTo>
                <a:lnTo>
                  <a:pt x="30479" y="375919"/>
                </a:lnTo>
                <a:lnTo>
                  <a:pt x="87629" y="376046"/>
                </a:lnTo>
                <a:lnTo>
                  <a:pt x="88900" y="374776"/>
                </a:lnTo>
                <a:close/>
              </a:path>
              <a:path w="448310" h="420370">
                <a:moveTo>
                  <a:pt x="91439" y="372109"/>
                </a:moveTo>
                <a:lnTo>
                  <a:pt x="34289" y="372236"/>
                </a:lnTo>
                <a:lnTo>
                  <a:pt x="33019" y="373379"/>
                </a:lnTo>
                <a:lnTo>
                  <a:pt x="31750" y="374649"/>
                </a:lnTo>
                <a:lnTo>
                  <a:pt x="88900" y="374776"/>
                </a:lnTo>
                <a:lnTo>
                  <a:pt x="90170" y="373379"/>
                </a:lnTo>
                <a:lnTo>
                  <a:pt x="91439" y="372109"/>
                </a:lnTo>
                <a:close/>
              </a:path>
              <a:path w="448310" h="420370">
                <a:moveTo>
                  <a:pt x="92710" y="370966"/>
                </a:moveTo>
                <a:lnTo>
                  <a:pt x="35560" y="370966"/>
                </a:lnTo>
                <a:lnTo>
                  <a:pt x="34289" y="372236"/>
                </a:lnTo>
                <a:lnTo>
                  <a:pt x="91439" y="372109"/>
                </a:lnTo>
                <a:lnTo>
                  <a:pt x="92710" y="370966"/>
                </a:lnTo>
                <a:close/>
              </a:path>
              <a:path w="448310" h="420370">
                <a:moveTo>
                  <a:pt x="93979" y="369696"/>
                </a:moveTo>
                <a:lnTo>
                  <a:pt x="36829" y="369696"/>
                </a:lnTo>
                <a:lnTo>
                  <a:pt x="35560" y="370966"/>
                </a:lnTo>
                <a:lnTo>
                  <a:pt x="92710" y="370839"/>
                </a:lnTo>
                <a:lnTo>
                  <a:pt x="93979" y="369696"/>
                </a:lnTo>
                <a:close/>
              </a:path>
              <a:path w="448310" h="420370">
                <a:moveTo>
                  <a:pt x="38100" y="368299"/>
                </a:moveTo>
                <a:lnTo>
                  <a:pt x="36829" y="369569"/>
                </a:lnTo>
                <a:lnTo>
                  <a:pt x="93979" y="369696"/>
                </a:lnTo>
                <a:lnTo>
                  <a:pt x="95250" y="368426"/>
                </a:lnTo>
                <a:lnTo>
                  <a:pt x="38100" y="368299"/>
                </a:lnTo>
                <a:close/>
              </a:path>
              <a:path w="448310" h="420370">
                <a:moveTo>
                  <a:pt x="97789" y="365759"/>
                </a:moveTo>
                <a:lnTo>
                  <a:pt x="40639" y="365886"/>
                </a:lnTo>
                <a:lnTo>
                  <a:pt x="39369" y="367029"/>
                </a:lnTo>
                <a:lnTo>
                  <a:pt x="38100" y="368299"/>
                </a:lnTo>
                <a:lnTo>
                  <a:pt x="95250" y="368426"/>
                </a:lnTo>
                <a:lnTo>
                  <a:pt x="96520" y="367029"/>
                </a:lnTo>
                <a:lnTo>
                  <a:pt x="97789" y="365759"/>
                </a:lnTo>
                <a:close/>
              </a:path>
              <a:path w="448310" h="420370">
                <a:moveTo>
                  <a:pt x="99060" y="364489"/>
                </a:moveTo>
                <a:lnTo>
                  <a:pt x="41910" y="364616"/>
                </a:lnTo>
                <a:lnTo>
                  <a:pt x="40639" y="365886"/>
                </a:lnTo>
                <a:lnTo>
                  <a:pt x="97789" y="365759"/>
                </a:lnTo>
                <a:lnTo>
                  <a:pt x="99060" y="364489"/>
                </a:lnTo>
                <a:close/>
              </a:path>
              <a:path w="448310" h="420370">
                <a:moveTo>
                  <a:pt x="43179" y="363219"/>
                </a:moveTo>
                <a:lnTo>
                  <a:pt x="41910" y="364616"/>
                </a:lnTo>
                <a:lnTo>
                  <a:pt x="99060" y="364489"/>
                </a:lnTo>
                <a:lnTo>
                  <a:pt x="100329" y="363346"/>
                </a:lnTo>
                <a:lnTo>
                  <a:pt x="43179" y="363219"/>
                </a:lnTo>
                <a:close/>
              </a:path>
              <a:path w="448310" h="420370">
                <a:moveTo>
                  <a:pt x="44450" y="361949"/>
                </a:moveTo>
                <a:lnTo>
                  <a:pt x="43179" y="363219"/>
                </a:lnTo>
                <a:lnTo>
                  <a:pt x="100329" y="363346"/>
                </a:lnTo>
                <a:lnTo>
                  <a:pt x="101600" y="362076"/>
                </a:lnTo>
                <a:lnTo>
                  <a:pt x="44450" y="361949"/>
                </a:lnTo>
                <a:close/>
              </a:path>
              <a:path w="448310" h="420370">
                <a:moveTo>
                  <a:pt x="104139" y="359409"/>
                </a:moveTo>
                <a:lnTo>
                  <a:pt x="46989" y="359536"/>
                </a:lnTo>
                <a:lnTo>
                  <a:pt x="45719" y="360679"/>
                </a:lnTo>
                <a:lnTo>
                  <a:pt x="44450" y="361949"/>
                </a:lnTo>
                <a:lnTo>
                  <a:pt x="101600" y="362076"/>
                </a:lnTo>
                <a:lnTo>
                  <a:pt x="102870" y="360679"/>
                </a:lnTo>
                <a:lnTo>
                  <a:pt x="104139" y="359409"/>
                </a:lnTo>
                <a:close/>
              </a:path>
              <a:path w="448310" h="420370">
                <a:moveTo>
                  <a:pt x="105410" y="358139"/>
                </a:moveTo>
                <a:lnTo>
                  <a:pt x="48260" y="358266"/>
                </a:lnTo>
                <a:lnTo>
                  <a:pt x="46989" y="359409"/>
                </a:lnTo>
                <a:lnTo>
                  <a:pt x="104139" y="359409"/>
                </a:lnTo>
                <a:lnTo>
                  <a:pt x="105410" y="358139"/>
                </a:lnTo>
                <a:close/>
              </a:path>
              <a:path w="448310" h="420370">
                <a:moveTo>
                  <a:pt x="107834" y="355726"/>
                </a:moveTo>
                <a:lnTo>
                  <a:pt x="50800" y="355726"/>
                </a:lnTo>
                <a:lnTo>
                  <a:pt x="48260" y="358266"/>
                </a:lnTo>
                <a:lnTo>
                  <a:pt x="105410" y="358139"/>
                </a:lnTo>
                <a:lnTo>
                  <a:pt x="106679" y="356996"/>
                </a:lnTo>
                <a:lnTo>
                  <a:pt x="107834" y="355726"/>
                </a:lnTo>
                <a:close/>
              </a:path>
              <a:path w="448310" h="420370">
                <a:moveTo>
                  <a:pt x="110489" y="353059"/>
                </a:moveTo>
                <a:lnTo>
                  <a:pt x="53339" y="353186"/>
                </a:lnTo>
                <a:lnTo>
                  <a:pt x="52069" y="354329"/>
                </a:lnTo>
                <a:lnTo>
                  <a:pt x="50800" y="355726"/>
                </a:lnTo>
                <a:lnTo>
                  <a:pt x="107950" y="355599"/>
                </a:lnTo>
                <a:lnTo>
                  <a:pt x="109220" y="354329"/>
                </a:lnTo>
                <a:lnTo>
                  <a:pt x="110489" y="353059"/>
                </a:lnTo>
                <a:close/>
              </a:path>
              <a:path w="448310" h="420370">
                <a:moveTo>
                  <a:pt x="108065" y="355599"/>
                </a:moveTo>
                <a:lnTo>
                  <a:pt x="107834" y="355726"/>
                </a:lnTo>
                <a:lnTo>
                  <a:pt x="108065" y="355599"/>
                </a:lnTo>
                <a:close/>
              </a:path>
              <a:path w="448310" h="420370">
                <a:moveTo>
                  <a:pt x="111633" y="351916"/>
                </a:moveTo>
                <a:lnTo>
                  <a:pt x="54610" y="351916"/>
                </a:lnTo>
                <a:lnTo>
                  <a:pt x="53339" y="353186"/>
                </a:lnTo>
                <a:lnTo>
                  <a:pt x="110489" y="353059"/>
                </a:lnTo>
                <a:lnTo>
                  <a:pt x="111633" y="351916"/>
                </a:lnTo>
                <a:close/>
              </a:path>
              <a:path w="448310" h="420370">
                <a:moveTo>
                  <a:pt x="114300" y="349376"/>
                </a:moveTo>
                <a:lnTo>
                  <a:pt x="57034" y="349376"/>
                </a:lnTo>
                <a:lnTo>
                  <a:pt x="55879" y="350646"/>
                </a:lnTo>
                <a:lnTo>
                  <a:pt x="54610" y="351916"/>
                </a:lnTo>
                <a:lnTo>
                  <a:pt x="111760" y="351789"/>
                </a:lnTo>
                <a:lnTo>
                  <a:pt x="114300" y="349376"/>
                </a:lnTo>
                <a:close/>
              </a:path>
              <a:path w="448310" h="420370">
                <a:moveTo>
                  <a:pt x="111887" y="351789"/>
                </a:moveTo>
                <a:lnTo>
                  <a:pt x="111633" y="351916"/>
                </a:lnTo>
                <a:lnTo>
                  <a:pt x="111887" y="351789"/>
                </a:lnTo>
                <a:close/>
              </a:path>
              <a:path w="448310" h="420370">
                <a:moveTo>
                  <a:pt x="57150" y="349249"/>
                </a:moveTo>
                <a:close/>
              </a:path>
              <a:path w="448310" h="420370">
                <a:moveTo>
                  <a:pt x="115570" y="347979"/>
                </a:moveTo>
                <a:lnTo>
                  <a:pt x="58419" y="348106"/>
                </a:lnTo>
                <a:lnTo>
                  <a:pt x="57276" y="349250"/>
                </a:lnTo>
                <a:lnTo>
                  <a:pt x="114300" y="349376"/>
                </a:lnTo>
                <a:lnTo>
                  <a:pt x="115570" y="347979"/>
                </a:lnTo>
                <a:close/>
              </a:path>
              <a:path w="448310" h="420370">
                <a:moveTo>
                  <a:pt x="116839" y="346709"/>
                </a:moveTo>
                <a:lnTo>
                  <a:pt x="59689" y="346836"/>
                </a:lnTo>
                <a:lnTo>
                  <a:pt x="58419" y="348106"/>
                </a:lnTo>
                <a:lnTo>
                  <a:pt x="115570" y="347979"/>
                </a:lnTo>
                <a:lnTo>
                  <a:pt x="116839" y="346709"/>
                </a:lnTo>
                <a:close/>
              </a:path>
              <a:path w="448310" h="420370">
                <a:moveTo>
                  <a:pt x="59816" y="346709"/>
                </a:moveTo>
                <a:lnTo>
                  <a:pt x="59574" y="346836"/>
                </a:lnTo>
                <a:lnTo>
                  <a:pt x="59816" y="346709"/>
                </a:lnTo>
                <a:close/>
              </a:path>
              <a:path w="448310" h="420370">
                <a:moveTo>
                  <a:pt x="118110" y="345439"/>
                </a:moveTo>
                <a:lnTo>
                  <a:pt x="60960" y="345566"/>
                </a:lnTo>
                <a:lnTo>
                  <a:pt x="59816" y="346709"/>
                </a:lnTo>
                <a:lnTo>
                  <a:pt x="116839" y="346709"/>
                </a:lnTo>
                <a:lnTo>
                  <a:pt x="118110" y="345439"/>
                </a:lnTo>
                <a:close/>
              </a:path>
              <a:path w="448310" h="420370">
                <a:moveTo>
                  <a:pt x="119379" y="344296"/>
                </a:moveTo>
                <a:lnTo>
                  <a:pt x="62229" y="344296"/>
                </a:lnTo>
                <a:lnTo>
                  <a:pt x="60960" y="345566"/>
                </a:lnTo>
                <a:lnTo>
                  <a:pt x="118110" y="345439"/>
                </a:lnTo>
                <a:lnTo>
                  <a:pt x="119379" y="344296"/>
                </a:lnTo>
                <a:close/>
              </a:path>
              <a:path w="448310" h="420370">
                <a:moveTo>
                  <a:pt x="120650" y="343026"/>
                </a:moveTo>
                <a:lnTo>
                  <a:pt x="63373" y="343026"/>
                </a:lnTo>
                <a:lnTo>
                  <a:pt x="62229" y="344169"/>
                </a:lnTo>
                <a:lnTo>
                  <a:pt x="119379" y="344296"/>
                </a:lnTo>
                <a:lnTo>
                  <a:pt x="120650" y="343026"/>
                </a:lnTo>
                <a:close/>
              </a:path>
              <a:path w="448310" h="420370">
                <a:moveTo>
                  <a:pt x="63500" y="342899"/>
                </a:moveTo>
                <a:close/>
              </a:path>
              <a:path w="448310" h="420370">
                <a:moveTo>
                  <a:pt x="121920" y="341629"/>
                </a:moveTo>
                <a:lnTo>
                  <a:pt x="64769" y="341756"/>
                </a:lnTo>
                <a:lnTo>
                  <a:pt x="63626" y="342900"/>
                </a:lnTo>
                <a:lnTo>
                  <a:pt x="120650" y="343026"/>
                </a:lnTo>
                <a:lnTo>
                  <a:pt x="121920" y="341629"/>
                </a:lnTo>
                <a:close/>
              </a:path>
              <a:path w="448310" h="420370">
                <a:moveTo>
                  <a:pt x="95885" y="339153"/>
                </a:moveTo>
                <a:lnTo>
                  <a:pt x="67310" y="339216"/>
                </a:lnTo>
                <a:lnTo>
                  <a:pt x="64769" y="341629"/>
                </a:lnTo>
                <a:lnTo>
                  <a:pt x="121920" y="341629"/>
                </a:lnTo>
                <a:lnTo>
                  <a:pt x="123189" y="340359"/>
                </a:lnTo>
                <a:lnTo>
                  <a:pt x="124460" y="339216"/>
                </a:lnTo>
                <a:lnTo>
                  <a:pt x="95885" y="339153"/>
                </a:lnTo>
                <a:close/>
              </a:path>
              <a:path w="448310" h="420370">
                <a:moveTo>
                  <a:pt x="67310" y="339089"/>
                </a:moveTo>
                <a:close/>
              </a:path>
              <a:path w="448310" h="420370">
                <a:moveTo>
                  <a:pt x="68579" y="337819"/>
                </a:moveTo>
                <a:lnTo>
                  <a:pt x="67425" y="339090"/>
                </a:lnTo>
                <a:lnTo>
                  <a:pt x="95885" y="339153"/>
                </a:lnTo>
                <a:lnTo>
                  <a:pt x="124460" y="339089"/>
                </a:lnTo>
                <a:lnTo>
                  <a:pt x="125729" y="337946"/>
                </a:lnTo>
                <a:lnTo>
                  <a:pt x="68579" y="337819"/>
                </a:lnTo>
                <a:close/>
              </a:path>
              <a:path w="448310" h="420370">
                <a:moveTo>
                  <a:pt x="127000" y="336676"/>
                </a:moveTo>
                <a:lnTo>
                  <a:pt x="69723" y="336676"/>
                </a:lnTo>
                <a:lnTo>
                  <a:pt x="68579" y="337819"/>
                </a:lnTo>
                <a:lnTo>
                  <a:pt x="125729" y="337946"/>
                </a:lnTo>
                <a:lnTo>
                  <a:pt x="127000" y="336676"/>
                </a:lnTo>
                <a:close/>
              </a:path>
              <a:path w="448310" h="420370">
                <a:moveTo>
                  <a:pt x="69850" y="336549"/>
                </a:moveTo>
                <a:close/>
              </a:path>
              <a:path w="448310" h="420370">
                <a:moveTo>
                  <a:pt x="72389" y="334009"/>
                </a:moveTo>
                <a:lnTo>
                  <a:pt x="71119" y="335279"/>
                </a:lnTo>
                <a:lnTo>
                  <a:pt x="69965" y="336550"/>
                </a:lnTo>
                <a:lnTo>
                  <a:pt x="127000" y="336676"/>
                </a:lnTo>
                <a:lnTo>
                  <a:pt x="128270" y="335279"/>
                </a:lnTo>
                <a:lnTo>
                  <a:pt x="129413" y="334136"/>
                </a:lnTo>
                <a:lnTo>
                  <a:pt x="72389" y="334009"/>
                </a:lnTo>
                <a:close/>
              </a:path>
              <a:path w="448310" h="420370">
                <a:moveTo>
                  <a:pt x="130810" y="332739"/>
                </a:moveTo>
                <a:lnTo>
                  <a:pt x="73660" y="332866"/>
                </a:lnTo>
                <a:lnTo>
                  <a:pt x="72389" y="334009"/>
                </a:lnTo>
                <a:lnTo>
                  <a:pt x="129539" y="334009"/>
                </a:lnTo>
                <a:lnTo>
                  <a:pt x="129539" y="334136"/>
                </a:lnTo>
                <a:lnTo>
                  <a:pt x="130810" y="332739"/>
                </a:lnTo>
                <a:close/>
              </a:path>
              <a:path w="448310" h="420370">
                <a:moveTo>
                  <a:pt x="135889" y="327659"/>
                </a:moveTo>
                <a:lnTo>
                  <a:pt x="78739" y="327786"/>
                </a:lnTo>
                <a:lnTo>
                  <a:pt x="77469" y="328929"/>
                </a:lnTo>
                <a:lnTo>
                  <a:pt x="76200" y="330326"/>
                </a:lnTo>
                <a:lnTo>
                  <a:pt x="73660" y="332866"/>
                </a:lnTo>
                <a:lnTo>
                  <a:pt x="130810" y="332739"/>
                </a:lnTo>
                <a:lnTo>
                  <a:pt x="132079" y="331596"/>
                </a:lnTo>
                <a:lnTo>
                  <a:pt x="133350" y="330326"/>
                </a:lnTo>
                <a:lnTo>
                  <a:pt x="134620" y="328929"/>
                </a:lnTo>
                <a:lnTo>
                  <a:pt x="135889" y="327659"/>
                </a:lnTo>
                <a:close/>
              </a:path>
              <a:path w="448310" h="420370">
                <a:moveTo>
                  <a:pt x="137160" y="326389"/>
                </a:moveTo>
                <a:lnTo>
                  <a:pt x="80010" y="326516"/>
                </a:lnTo>
                <a:lnTo>
                  <a:pt x="78739" y="327659"/>
                </a:lnTo>
                <a:lnTo>
                  <a:pt x="135889" y="327659"/>
                </a:lnTo>
                <a:lnTo>
                  <a:pt x="137160" y="326389"/>
                </a:lnTo>
                <a:close/>
              </a:path>
              <a:path w="448310" h="420370">
                <a:moveTo>
                  <a:pt x="80137" y="326389"/>
                </a:moveTo>
                <a:lnTo>
                  <a:pt x="79883" y="326516"/>
                </a:lnTo>
                <a:lnTo>
                  <a:pt x="80137" y="326389"/>
                </a:lnTo>
                <a:close/>
              </a:path>
              <a:path w="448310" h="420370">
                <a:moveTo>
                  <a:pt x="138429" y="325246"/>
                </a:moveTo>
                <a:lnTo>
                  <a:pt x="81279" y="325246"/>
                </a:lnTo>
                <a:lnTo>
                  <a:pt x="80137" y="326389"/>
                </a:lnTo>
                <a:lnTo>
                  <a:pt x="137160" y="326389"/>
                </a:lnTo>
                <a:lnTo>
                  <a:pt x="138429" y="325246"/>
                </a:lnTo>
                <a:close/>
              </a:path>
              <a:path w="448310" h="420370">
                <a:moveTo>
                  <a:pt x="82550" y="323849"/>
                </a:moveTo>
                <a:lnTo>
                  <a:pt x="81279" y="325119"/>
                </a:lnTo>
                <a:lnTo>
                  <a:pt x="138429" y="325246"/>
                </a:lnTo>
                <a:lnTo>
                  <a:pt x="139700" y="323976"/>
                </a:lnTo>
                <a:lnTo>
                  <a:pt x="82550" y="323849"/>
                </a:lnTo>
                <a:close/>
              </a:path>
              <a:path w="448310" h="420370">
                <a:moveTo>
                  <a:pt x="140970" y="322579"/>
                </a:moveTo>
                <a:lnTo>
                  <a:pt x="83819" y="322706"/>
                </a:lnTo>
                <a:lnTo>
                  <a:pt x="82550" y="323849"/>
                </a:lnTo>
                <a:lnTo>
                  <a:pt x="139700" y="323976"/>
                </a:lnTo>
                <a:lnTo>
                  <a:pt x="140970" y="322579"/>
                </a:lnTo>
                <a:close/>
              </a:path>
              <a:path w="448310" h="420370">
                <a:moveTo>
                  <a:pt x="142239" y="321309"/>
                </a:moveTo>
                <a:lnTo>
                  <a:pt x="85089" y="321436"/>
                </a:lnTo>
                <a:lnTo>
                  <a:pt x="83819" y="322706"/>
                </a:lnTo>
                <a:lnTo>
                  <a:pt x="140969" y="322579"/>
                </a:lnTo>
                <a:lnTo>
                  <a:pt x="142239" y="321309"/>
                </a:lnTo>
                <a:close/>
              </a:path>
              <a:path w="448310" h="420370">
                <a:moveTo>
                  <a:pt x="143510" y="320039"/>
                </a:moveTo>
                <a:lnTo>
                  <a:pt x="86360" y="320166"/>
                </a:lnTo>
                <a:lnTo>
                  <a:pt x="85089" y="321436"/>
                </a:lnTo>
                <a:lnTo>
                  <a:pt x="142239" y="321309"/>
                </a:lnTo>
                <a:lnTo>
                  <a:pt x="143510" y="320039"/>
                </a:lnTo>
                <a:close/>
              </a:path>
              <a:path w="448310" h="420370">
                <a:moveTo>
                  <a:pt x="144653" y="318896"/>
                </a:moveTo>
                <a:lnTo>
                  <a:pt x="87629" y="318896"/>
                </a:lnTo>
                <a:lnTo>
                  <a:pt x="86360" y="320166"/>
                </a:lnTo>
                <a:lnTo>
                  <a:pt x="143510" y="320039"/>
                </a:lnTo>
                <a:lnTo>
                  <a:pt x="144653" y="318896"/>
                </a:lnTo>
                <a:close/>
              </a:path>
              <a:path w="448310" h="420370">
                <a:moveTo>
                  <a:pt x="144780" y="318769"/>
                </a:moveTo>
                <a:lnTo>
                  <a:pt x="144653" y="318896"/>
                </a:lnTo>
                <a:lnTo>
                  <a:pt x="87629" y="318896"/>
                </a:lnTo>
                <a:lnTo>
                  <a:pt x="144780" y="318769"/>
                </a:lnTo>
                <a:close/>
              </a:path>
              <a:path w="448310" h="420370">
                <a:moveTo>
                  <a:pt x="88900" y="317499"/>
                </a:moveTo>
                <a:lnTo>
                  <a:pt x="87629" y="318769"/>
                </a:lnTo>
                <a:lnTo>
                  <a:pt x="144780" y="318769"/>
                </a:lnTo>
                <a:lnTo>
                  <a:pt x="146050" y="317626"/>
                </a:lnTo>
                <a:lnTo>
                  <a:pt x="88900" y="317499"/>
                </a:lnTo>
                <a:close/>
              </a:path>
              <a:path w="448310" h="420370">
                <a:moveTo>
                  <a:pt x="148589" y="315086"/>
                </a:moveTo>
                <a:lnTo>
                  <a:pt x="91312" y="315086"/>
                </a:lnTo>
                <a:lnTo>
                  <a:pt x="88900" y="317499"/>
                </a:lnTo>
                <a:lnTo>
                  <a:pt x="146050" y="317626"/>
                </a:lnTo>
                <a:lnTo>
                  <a:pt x="147320" y="316229"/>
                </a:lnTo>
                <a:lnTo>
                  <a:pt x="148589" y="315086"/>
                </a:lnTo>
                <a:close/>
              </a:path>
              <a:path w="448310" h="420370">
                <a:moveTo>
                  <a:pt x="91439" y="314959"/>
                </a:moveTo>
                <a:lnTo>
                  <a:pt x="91312" y="315086"/>
                </a:lnTo>
                <a:lnTo>
                  <a:pt x="91439" y="314959"/>
                </a:lnTo>
                <a:close/>
              </a:path>
              <a:path w="448310" h="420370">
                <a:moveTo>
                  <a:pt x="151129" y="312546"/>
                </a:moveTo>
                <a:lnTo>
                  <a:pt x="93979" y="312546"/>
                </a:lnTo>
                <a:lnTo>
                  <a:pt x="91566" y="314960"/>
                </a:lnTo>
                <a:lnTo>
                  <a:pt x="148589" y="315086"/>
                </a:lnTo>
                <a:lnTo>
                  <a:pt x="151129" y="312546"/>
                </a:lnTo>
                <a:close/>
              </a:path>
              <a:path w="448310" h="420370">
                <a:moveTo>
                  <a:pt x="48260" y="415289"/>
                </a:moveTo>
                <a:lnTo>
                  <a:pt x="29210" y="415289"/>
                </a:lnTo>
                <a:lnTo>
                  <a:pt x="29210" y="416559"/>
                </a:lnTo>
                <a:lnTo>
                  <a:pt x="34289" y="416559"/>
                </a:lnTo>
                <a:lnTo>
                  <a:pt x="34289" y="417829"/>
                </a:lnTo>
                <a:lnTo>
                  <a:pt x="38100" y="417829"/>
                </a:lnTo>
                <a:lnTo>
                  <a:pt x="38100" y="419099"/>
                </a:lnTo>
                <a:lnTo>
                  <a:pt x="41910" y="419099"/>
                </a:lnTo>
                <a:lnTo>
                  <a:pt x="41910" y="420369"/>
                </a:lnTo>
                <a:lnTo>
                  <a:pt x="43180" y="420369"/>
                </a:lnTo>
                <a:lnTo>
                  <a:pt x="48260" y="415289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bk object 1185"/>
          <p:cNvSpPr/>
          <p:nvPr/>
        </p:nvSpPr>
        <p:spPr>
          <a:xfrm>
            <a:off x="3868420" y="6336029"/>
            <a:ext cx="447040" cy="421640"/>
          </a:xfrm>
          <a:custGeom>
            <a:avLst/>
            <a:gdLst/>
            <a:ahLst/>
            <a:cxnLst/>
            <a:rect l="l" t="t" r="r" b="b"/>
            <a:pathLst>
              <a:path w="447039" h="421640">
                <a:moveTo>
                  <a:pt x="341629" y="120649"/>
                </a:moveTo>
                <a:lnTo>
                  <a:pt x="283210" y="120649"/>
                </a:lnTo>
                <a:lnTo>
                  <a:pt x="278129" y="125729"/>
                </a:lnTo>
                <a:lnTo>
                  <a:pt x="336549" y="125729"/>
                </a:lnTo>
                <a:lnTo>
                  <a:pt x="341629" y="120649"/>
                </a:lnTo>
                <a:close/>
              </a:path>
              <a:path w="447039" h="421640">
                <a:moveTo>
                  <a:pt x="349249" y="113029"/>
                </a:moveTo>
                <a:lnTo>
                  <a:pt x="290829" y="113029"/>
                </a:lnTo>
                <a:lnTo>
                  <a:pt x="284479" y="119379"/>
                </a:lnTo>
                <a:lnTo>
                  <a:pt x="342900" y="119379"/>
                </a:lnTo>
                <a:lnTo>
                  <a:pt x="349249" y="113029"/>
                </a:lnTo>
                <a:close/>
              </a:path>
              <a:path w="447039" h="421640">
                <a:moveTo>
                  <a:pt x="355599" y="106679"/>
                </a:moveTo>
                <a:lnTo>
                  <a:pt x="297179" y="106679"/>
                </a:lnTo>
                <a:lnTo>
                  <a:pt x="292100" y="111759"/>
                </a:lnTo>
                <a:lnTo>
                  <a:pt x="350519" y="111759"/>
                </a:lnTo>
                <a:lnTo>
                  <a:pt x="355599" y="106679"/>
                </a:lnTo>
                <a:close/>
              </a:path>
              <a:path w="447039" h="421640">
                <a:moveTo>
                  <a:pt x="361949" y="100329"/>
                </a:moveTo>
                <a:lnTo>
                  <a:pt x="303529" y="100329"/>
                </a:lnTo>
                <a:lnTo>
                  <a:pt x="298450" y="105409"/>
                </a:lnTo>
                <a:lnTo>
                  <a:pt x="356869" y="105409"/>
                </a:lnTo>
                <a:lnTo>
                  <a:pt x="361949" y="100329"/>
                </a:lnTo>
                <a:close/>
              </a:path>
              <a:path w="447039" h="421640">
                <a:moveTo>
                  <a:pt x="368299" y="93979"/>
                </a:moveTo>
                <a:lnTo>
                  <a:pt x="309879" y="93979"/>
                </a:lnTo>
                <a:lnTo>
                  <a:pt x="304800" y="99059"/>
                </a:lnTo>
                <a:lnTo>
                  <a:pt x="363219" y="99059"/>
                </a:lnTo>
                <a:lnTo>
                  <a:pt x="368299" y="93979"/>
                </a:lnTo>
                <a:close/>
              </a:path>
              <a:path w="447039" h="421640">
                <a:moveTo>
                  <a:pt x="374649" y="87629"/>
                </a:moveTo>
                <a:lnTo>
                  <a:pt x="316229" y="87629"/>
                </a:lnTo>
                <a:lnTo>
                  <a:pt x="311150" y="92709"/>
                </a:lnTo>
                <a:lnTo>
                  <a:pt x="369569" y="92709"/>
                </a:lnTo>
                <a:lnTo>
                  <a:pt x="374649" y="87629"/>
                </a:lnTo>
                <a:close/>
              </a:path>
              <a:path w="447039" h="421640">
                <a:moveTo>
                  <a:pt x="380999" y="81279"/>
                </a:moveTo>
                <a:lnTo>
                  <a:pt x="322579" y="81279"/>
                </a:lnTo>
                <a:lnTo>
                  <a:pt x="317500" y="86359"/>
                </a:lnTo>
                <a:lnTo>
                  <a:pt x="375919" y="86359"/>
                </a:lnTo>
                <a:lnTo>
                  <a:pt x="380999" y="81279"/>
                </a:lnTo>
                <a:close/>
              </a:path>
              <a:path w="447039" h="421640">
                <a:moveTo>
                  <a:pt x="387349" y="74929"/>
                </a:moveTo>
                <a:lnTo>
                  <a:pt x="328929" y="74929"/>
                </a:lnTo>
                <a:lnTo>
                  <a:pt x="323850" y="80009"/>
                </a:lnTo>
                <a:lnTo>
                  <a:pt x="382269" y="80009"/>
                </a:lnTo>
                <a:lnTo>
                  <a:pt x="387349" y="74929"/>
                </a:lnTo>
                <a:close/>
              </a:path>
              <a:path w="447039" h="421640">
                <a:moveTo>
                  <a:pt x="393699" y="68579"/>
                </a:moveTo>
                <a:lnTo>
                  <a:pt x="335279" y="68579"/>
                </a:lnTo>
                <a:lnTo>
                  <a:pt x="330200" y="73659"/>
                </a:lnTo>
                <a:lnTo>
                  <a:pt x="388619" y="73659"/>
                </a:lnTo>
                <a:lnTo>
                  <a:pt x="393699" y="68579"/>
                </a:lnTo>
                <a:close/>
              </a:path>
              <a:path w="447039" h="421640">
                <a:moveTo>
                  <a:pt x="400049" y="62229"/>
                </a:moveTo>
                <a:lnTo>
                  <a:pt x="341629" y="62229"/>
                </a:lnTo>
                <a:lnTo>
                  <a:pt x="336550" y="67309"/>
                </a:lnTo>
                <a:lnTo>
                  <a:pt x="394969" y="67309"/>
                </a:lnTo>
                <a:lnTo>
                  <a:pt x="400049" y="62229"/>
                </a:lnTo>
                <a:close/>
              </a:path>
              <a:path w="447039" h="421640">
                <a:moveTo>
                  <a:pt x="406399" y="55879"/>
                </a:moveTo>
                <a:lnTo>
                  <a:pt x="347979" y="55879"/>
                </a:lnTo>
                <a:lnTo>
                  <a:pt x="342900" y="60959"/>
                </a:lnTo>
                <a:lnTo>
                  <a:pt x="401319" y="60959"/>
                </a:lnTo>
                <a:lnTo>
                  <a:pt x="406399" y="55879"/>
                </a:lnTo>
                <a:close/>
              </a:path>
              <a:path w="447039" h="421640">
                <a:moveTo>
                  <a:pt x="412749" y="49529"/>
                </a:moveTo>
                <a:lnTo>
                  <a:pt x="354329" y="49529"/>
                </a:lnTo>
                <a:lnTo>
                  <a:pt x="349250" y="54609"/>
                </a:lnTo>
                <a:lnTo>
                  <a:pt x="407669" y="54609"/>
                </a:lnTo>
                <a:lnTo>
                  <a:pt x="412749" y="49529"/>
                </a:lnTo>
                <a:close/>
              </a:path>
              <a:path w="447039" h="421640">
                <a:moveTo>
                  <a:pt x="419099" y="43179"/>
                </a:moveTo>
                <a:lnTo>
                  <a:pt x="360679" y="43179"/>
                </a:lnTo>
                <a:lnTo>
                  <a:pt x="355600" y="48259"/>
                </a:lnTo>
                <a:lnTo>
                  <a:pt x="414019" y="48259"/>
                </a:lnTo>
                <a:lnTo>
                  <a:pt x="419099" y="43179"/>
                </a:lnTo>
                <a:close/>
              </a:path>
              <a:path w="447039" h="421640">
                <a:moveTo>
                  <a:pt x="425449" y="36829"/>
                </a:moveTo>
                <a:lnTo>
                  <a:pt x="367029" y="36829"/>
                </a:lnTo>
                <a:lnTo>
                  <a:pt x="361950" y="41909"/>
                </a:lnTo>
                <a:lnTo>
                  <a:pt x="420369" y="41909"/>
                </a:lnTo>
                <a:lnTo>
                  <a:pt x="425449" y="36829"/>
                </a:lnTo>
                <a:close/>
              </a:path>
              <a:path w="447039" h="421640">
                <a:moveTo>
                  <a:pt x="431799" y="30479"/>
                </a:moveTo>
                <a:lnTo>
                  <a:pt x="373379" y="30479"/>
                </a:lnTo>
                <a:lnTo>
                  <a:pt x="368300" y="35559"/>
                </a:lnTo>
                <a:lnTo>
                  <a:pt x="426719" y="35559"/>
                </a:lnTo>
                <a:lnTo>
                  <a:pt x="431799" y="30479"/>
                </a:lnTo>
                <a:close/>
              </a:path>
              <a:path w="447039" h="421640">
                <a:moveTo>
                  <a:pt x="438149" y="24129"/>
                </a:moveTo>
                <a:lnTo>
                  <a:pt x="379729" y="24129"/>
                </a:lnTo>
                <a:lnTo>
                  <a:pt x="374650" y="29209"/>
                </a:lnTo>
                <a:lnTo>
                  <a:pt x="433069" y="29209"/>
                </a:lnTo>
                <a:lnTo>
                  <a:pt x="438149" y="24129"/>
                </a:lnTo>
                <a:close/>
              </a:path>
              <a:path w="447039" h="421640">
                <a:moveTo>
                  <a:pt x="444499" y="17779"/>
                </a:moveTo>
                <a:lnTo>
                  <a:pt x="386079" y="17779"/>
                </a:lnTo>
                <a:lnTo>
                  <a:pt x="381000" y="22859"/>
                </a:lnTo>
                <a:lnTo>
                  <a:pt x="439419" y="22859"/>
                </a:lnTo>
                <a:lnTo>
                  <a:pt x="444499" y="17779"/>
                </a:lnTo>
                <a:close/>
              </a:path>
              <a:path w="447039" h="421640">
                <a:moveTo>
                  <a:pt x="441960" y="11429"/>
                </a:moveTo>
                <a:lnTo>
                  <a:pt x="392429" y="11429"/>
                </a:lnTo>
                <a:lnTo>
                  <a:pt x="387350" y="16509"/>
                </a:lnTo>
                <a:lnTo>
                  <a:pt x="445769" y="16509"/>
                </a:lnTo>
                <a:lnTo>
                  <a:pt x="447039" y="15239"/>
                </a:lnTo>
                <a:lnTo>
                  <a:pt x="445769" y="15239"/>
                </a:lnTo>
                <a:lnTo>
                  <a:pt x="445769" y="12699"/>
                </a:lnTo>
                <a:lnTo>
                  <a:pt x="441960" y="12699"/>
                </a:lnTo>
                <a:lnTo>
                  <a:pt x="441960" y="11429"/>
                </a:lnTo>
                <a:close/>
              </a:path>
              <a:path w="447039" h="421640">
                <a:moveTo>
                  <a:pt x="438150" y="10159"/>
                </a:moveTo>
                <a:lnTo>
                  <a:pt x="435609" y="10159"/>
                </a:lnTo>
                <a:lnTo>
                  <a:pt x="435609" y="11429"/>
                </a:lnTo>
                <a:lnTo>
                  <a:pt x="438150" y="11429"/>
                </a:lnTo>
                <a:lnTo>
                  <a:pt x="438150" y="10159"/>
                </a:lnTo>
                <a:close/>
              </a:path>
              <a:path w="447039" h="421640">
                <a:moveTo>
                  <a:pt x="421639" y="5079"/>
                </a:moveTo>
                <a:lnTo>
                  <a:pt x="398779" y="5079"/>
                </a:lnTo>
                <a:lnTo>
                  <a:pt x="393700" y="10159"/>
                </a:lnTo>
                <a:lnTo>
                  <a:pt x="429259" y="10159"/>
                </a:lnTo>
                <a:lnTo>
                  <a:pt x="429259" y="8889"/>
                </a:lnTo>
                <a:lnTo>
                  <a:pt x="425450" y="8889"/>
                </a:lnTo>
                <a:lnTo>
                  <a:pt x="425450" y="6349"/>
                </a:lnTo>
                <a:lnTo>
                  <a:pt x="421639" y="6349"/>
                </a:lnTo>
                <a:lnTo>
                  <a:pt x="421639" y="5079"/>
                </a:lnTo>
                <a:close/>
              </a:path>
              <a:path w="447039" h="421640">
                <a:moveTo>
                  <a:pt x="416559" y="3809"/>
                </a:moveTo>
                <a:lnTo>
                  <a:pt x="412750" y="3809"/>
                </a:lnTo>
                <a:lnTo>
                  <a:pt x="412750" y="5079"/>
                </a:lnTo>
                <a:lnTo>
                  <a:pt x="416559" y="5079"/>
                </a:lnTo>
                <a:lnTo>
                  <a:pt x="416559" y="3809"/>
                </a:lnTo>
                <a:close/>
              </a:path>
              <a:path w="447039" h="421640">
                <a:moveTo>
                  <a:pt x="403859" y="0"/>
                </a:moveTo>
                <a:lnTo>
                  <a:pt x="400050" y="3809"/>
                </a:lnTo>
                <a:lnTo>
                  <a:pt x="408939" y="3809"/>
                </a:lnTo>
                <a:lnTo>
                  <a:pt x="408939" y="2539"/>
                </a:lnTo>
                <a:lnTo>
                  <a:pt x="403859" y="2539"/>
                </a:lnTo>
                <a:lnTo>
                  <a:pt x="403859" y="0"/>
                </a:lnTo>
                <a:close/>
              </a:path>
              <a:path w="447039" h="421640">
                <a:moveTo>
                  <a:pt x="335279" y="126999"/>
                </a:moveTo>
                <a:lnTo>
                  <a:pt x="276860" y="126999"/>
                </a:lnTo>
                <a:lnTo>
                  <a:pt x="234950" y="168909"/>
                </a:lnTo>
                <a:lnTo>
                  <a:pt x="293369" y="168909"/>
                </a:lnTo>
                <a:lnTo>
                  <a:pt x="335279" y="126999"/>
                </a:lnTo>
                <a:close/>
              </a:path>
              <a:path w="447039" h="421640">
                <a:moveTo>
                  <a:pt x="293369" y="168909"/>
                </a:moveTo>
                <a:lnTo>
                  <a:pt x="234950" y="168909"/>
                </a:lnTo>
                <a:lnTo>
                  <a:pt x="130810" y="273049"/>
                </a:lnTo>
                <a:lnTo>
                  <a:pt x="189229" y="273049"/>
                </a:lnTo>
                <a:lnTo>
                  <a:pt x="293369" y="168909"/>
                </a:lnTo>
                <a:close/>
              </a:path>
              <a:path w="447039" h="421640">
                <a:moveTo>
                  <a:pt x="189229" y="273049"/>
                </a:moveTo>
                <a:lnTo>
                  <a:pt x="130810" y="273049"/>
                </a:lnTo>
                <a:lnTo>
                  <a:pt x="124460" y="279399"/>
                </a:lnTo>
                <a:lnTo>
                  <a:pt x="182879" y="279399"/>
                </a:lnTo>
                <a:lnTo>
                  <a:pt x="189229" y="273049"/>
                </a:lnTo>
                <a:close/>
              </a:path>
              <a:path w="447039" h="421640">
                <a:moveTo>
                  <a:pt x="182879" y="279399"/>
                </a:moveTo>
                <a:lnTo>
                  <a:pt x="124459" y="279399"/>
                </a:lnTo>
                <a:lnTo>
                  <a:pt x="62229" y="341629"/>
                </a:lnTo>
                <a:lnTo>
                  <a:pt x="120650" y="341629"/>
                </a:lnTo>
                <a:lnTo>
                  <a:pt x="182879" y="279399"/>
                </a:lnTo>
                <a:close/>
              </a:path>
              <a:path w="447039" h="421640">
                <a:moveTo>
                  <a:pt x="120650" y="341629"/>
                </a:moveTo>
                <a:lnTo>
                  <a:pt x="62229" y="341629"/>
                </a:lnTo>
                <a:lnTo>
                  <a:pt x="50800" y="353059"/>
                </a:lnTo>
                <a:lnTo>
                  <a:pt x="109219" y="353059"/>
                </a:lnTo>
                <a:lnTo>
                  <a:pt x="120650" y="341629"/>
                </a:lnTo>
                <a:close/>
              </a:path>
              <a:path w="447039" h="421640">
                <a:moveTo>
                  <a:pt x="109219" y="353059"/>
                </a:moveTo>
                <a:lnTo>
                  <a:pt x="50800" y="353059"/>
                </a:lnTo>
                <a:lnTo>
                  <a:pt x="0" y="403859"/>
                </a:lnTo>
                <a:lnTo>
                  <a:pt x="58419" y="403859"/>
                </a:lnTo>
                <a:lnTo>
                  <a:pt x="109219" y="353059"/>
                </a:lnTo>
                <a:close/>
              </a:path>
              <a:path w="447039" h="421640">
                <a:moveTo>
                  <a:pt x="58419" y="403859"/>
                </a:moveTo>
                <a:lnTo>
                  <a:pt x="0" y="403859"/>
                </a:lnTo>
                <a:lnTo>
                  <a:pt x="0" y="405129"/>
                </a:lnTo>
                <a:lnTo>
                  <a:pt x="2539" y="405129"/>
                </a:lnTo>
                <a:lnTo>
                  <a:pt x="2539" y="406399"/>
                </a:lnTo>
                <a:lnTo>
                  <a:pt x="5079" y="406399"/>
                </a:lnTo>
                <a:lnTo>
                  <a:pt x="5079" y="407669"/>
                </a:lnTo>
                <a:lnTo>
                  <a:pt x="8889" y="407669"/>
                </a:lnTo>
                <a:lnTo>
                  <a:pt x="8889" y="408939"/>
                </a:lnTo>
                <a:lnTo>
                  <a:pt x="11429" y="408939"/>
                </a:lnTo>
                <a:lnTo>
                  <a:pt x="11429" y="410209"/>
                </a:lnTo>
                <a:lnTo>
                  <a:pt x="15239" y="410209"/>
                </a:lnTo>
                <a:lnTo>
                  <a:pt x="15239" y="411479"/>
                </a:lnTo>
                <a:lnTo>
                  <a:pt x="17779" y="411479"/>
                </a:lnTo>
                <a:lnTo>
                  <a:pt x="17779" y="412749"/>
                </a:lnTo>
                <a:lnTo>
                  <a:pt x="20319" y="412749"/>
                </a:lnTo>
                <a:lnTo>
                  <a:pt x="20319" y="414019"/>
                </a:lnTo>
                <a:lnTo>
                  <a:pt x="22859" y="414019"/>
                </a:lnTo>
                <a:lnTo>
                  <a:pt x="22859" y="415289"/>
                </a:lnTo>
                <a:lnTo>
                  <a:pt x="26669" y="415289"/>
                </a:lnTo>
                <a:lnTo>
                  <a:pt x="26669" y="416559"/>
                </a:lnTo>
                <a:lnTo>
                  <a:pt x="30479" y="416559"/>
                </a:lnTo>
                <a:lnTo>
                  <a:pt x="30479" y="417829"/>
                </a:lnTo>
                <a:lnTo>
                  <a:pt x="34290" y="417829"/>
                </a:lnTo>
                <a:lnTo>
                  <a:pt x="34289" y="419099"/>
                </a:lnTo>
                <a:lnTo>
                  <a:pt x="36829" y="419099"/>
                </a:lnTo>
                <a:lnTo>
                  <a:pt x="36829" y="420369"/>
                </a:lnTo>
                <a:lnTo>
                  <a:pt x="40639" y="420369"/>
                </a:lnTo>
                <a:lnTo>
                  <a:pt x="40639" y="421639"/>
                </a:lnTo>
                <a:lnTo>
                  <a:pt x="58419" y="403859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bk object 1186"/>
          <p:cNvSpPr/>
          <p:nvPr/>
        </p:nvSpPr>
        <p:spPr>
          <a:xfrm>
            <a:off x="3829234" y="6327140"/>
            <a:ext cx="443230" cy="412750"/>
          </a:xfrm>
          <a:custGeom>
            <a:avLst/>
            <a:gdLst/>
            <a:ahLst/>
            <a:cxnLst/>
            <a:rect l="l" t="t" r="r" b="b"/>
            <a:pathLst>
              <a:path w="443229" h="412750">
                <a:moveTo>
                  <a:pt x="322394" y="129540"/>
                </a:moveTo>
                <a:lnTo>
                  <a:pt x="264687" y="129540"/>
                </a:lnTo>
                <a:lnTo>
                  <a:pt x="259597" y="134620"/>
                </a:lnTo>
                <a:lnTo>
                  <a:pt x="317314" y="134620"/>
                </a:lnTo>
                <a:lnTo>
                  <a:pt x="322394" y="129540"/>
                </a:lnTo>
                <a:close/>
              </a:path>
              <a:path w="443229" h="412750">
                <a:moveTo>
                  <a:pt x="330014" y="121920"/>
                </a:moveTo>
                <a:lnTo>
                  <a:pt x="272322" y="121920"/>
                </a:lnTo>
                <a:lnTo>
                  <a:pt x="265959" y="128270"/>
                </a:lnTo>
                <a:lnTo>
                  <a:pt x="323664" y="128270"/>
                </a:lnTo>
                <a:lnTo>
                  <a:pt x="330014" y="121920"/>
                </a:lnTo>
                <a:close/>
              </a:path>
              <a:path w="443229" h="412750">
                <a:moveTo>
                  <a:pt x="336364" y="115570"/>
                </a:moveTo>
                <a:lnTo>
                  <a:pt x="278685" y="115570"/>
                </a:lnTo>
                <a:lnTo>
                  <a:pt x="273595" y="120650"/>
                </a:lnTo>
                <a:lnTo>
                  <a:pt x="331284" y="120650"/>
                </a:lnTo>
                <a:lnTo>
                  <a:pt x="336364" y="115570"/>
                </a:lnTo>
                <a:close/>
              </a:path>
              <a:path w="443229" h="412750">
                <a:moveTo>
                  <a:pt x="342714" y="109220"/>
                </a:moveTo>
                <a:lnTo>
                  <a:pt x="285047" y="109220"/>
                </a:lnTo>
                <a:lnTo>
                  <a:pt x="279957" y="114300"/>
                </a:lnTo>
                <a:lnTo>
                  <a:pt x="337634" y="114300"/>
                </a:lnTo>
                <a:lnTo>
                  <a:pt x="342714" y="109220"/>
                </a:lnTo>
                <a:close/>
              </a:path>
              <a:path w="443229" h="412750">
                <a:moveTo>
                  <a:pt x="349064" y="102870"/>
                </a:moveTo>
                <a:lnTo>
                  <a:pt x="291410" y="102870"/>
                </a:lnTo>
                <a:lnTo>
                  <a:pt x="286320" y="107950"/>
                </a:lnTo>
                <a:lnTo>
                  <a:pt x="343984" y="107950"/>
                </a:lnTo>
                <a:lnTo>
                  <a:pt x="349064" y="102870"/>
                </a:lnTo>
                <a:close/>
              </a:path>
              <a:path w="443229" h="412750">
                <a:moveTo>
                  <a:pt x="355414" y="96520"/>
                </a:moveTo>
                <a:lnTo>
                  <a:pt x="297773" y="96520"/>
                </a:lnTo>
                <a:lnTo>
                  <a:pt x="292683" y="101600"/>
                </a:lnTo>
                <a:lnTo>
                  <a:pt x="350334" y="101600"/>
                </a:lnTo>
                <a:lnTo>
                  <a:pt x="355414" y="96520"/>
                </a:lnTo>
                <a:close/>
              </a:path>
              <a:path w="443229" h="412750">
                <a:moveTo>
                  <a:pt x="361764" y="90170"/>
                </a:moveTo>
                <a:lnTo>
                  <a:pt x="304135" y="90170"/>
                </a:lnTo>
                <a:lnTo>
                  <a:pt x="299045" y="95250"/>
                </a:lnTo>
                <a:lnTo>
                  <a:pt x="356684" y="95250"/>
                </a:lnTo>
                <a:lnTo>
                  <a:pt x="361764" y="90170"/>
                </a:lnTo>
                <a:close/>
              </a:path>
              <a:path w="443229" h="412750">
                <a:moveTo>
                  <a:pt x="368114" y="83820"/>
                </a:moveTo>
                <a:lnTo>
                  <a:pt x="310498" y="83820"/>
                </a:lnTo>
                <a:lnTo>
                  <a:pt x="305408" y="88900"/>
                </a:lnTo>
                <a:lnTo>
                  <a:pt x="363034" y="88900"/>
                </a:lnTo>
                <a:lnTo>
                  <a:pt x="368114" y="83820"/>
                </a:lnTo>
                <a:close/>
              </a:path>
              <a:path w="443229" h="412750">
                <a:moveTo>
                  <a:pt x="374464" y="77470"/>
                </a:moveTo>
                <a:lnTo>
                  <a:pt x="316861" y="77470"/>
                </a:lnTo>
                <a:lnTo>
                  <a:pt x="311771" y="82550"/>
                </a:lnTo>
                <a:lnTo>
                  <a:pt x="369384" y="82550"/>
                </a:lnTo>
                <a:lnTo>
                  <a:pt x="374464" y="77470"/>
                </a:lnTo>
                <a:close/>
              </a:path>
              <a:path w="443229" h="412750">
                <a:moveTo>
                  <a:pt x="380814" y="71120"/>
                </a:moveTo>
                <a:lnTo>
                  <a:pt x="323223" y="71120"/>
                </a:lnTo>
                <a:lnTo>
                  <a:pt x="318133" y="76200"/>
                </a:lnTo>
                <a:lnTo>
                  <a:pt x="375734" y="76200"/>
                </a:lnTo>
                <a:lnTo>
                  <a:pt x="380814" y="71120"/>
                </a:lnTo>
                <a:close/>
              </a:path>
              <a:path w="443229" h="412750">
                <a:moveTo>
                  <a:pt x="387164" y="64770"/>
                </a:moveTo>
                <a:lnTo>
                  <a:pt x="329586" y="64770"/>
                </a:lnTo>
                <a:lnTo>
                  <a:pt x="324496" y="69850"/>
                </a:lnTo>
                <a:lnTo>
                  <a:pt x="382084" y="69850"/>
                </a:lnTo>
                <a:lnTo>
                  <a:pt x="387164" y="64770"/>
                </a:lnTo>
                <a:close/>
              </a:path>
              <a:path w="443229" h="412750">
                <a:moveTo>
                  <a:pt x="393514" y="58420"/>
                </a:moveTo>
                <a:lnTo>
                  <a:pt x="335949" y="58420"/>
                </a:lnTo>
                <a:lnTo>
                  <a:pt x="330859" y="63500"/>
                </a:lnTo>
                <a:lnTo>
                  <a:pt x="388434" y="63500"/>
                </a:lnTo>
                <a:lnTo>
                  <a:pt x="393514" y="58420"/>
                </a:lnTo>
                <a:close/>
              </a:path>
              <a:path w="443229" h="412750">
                <a:moveTo>
                  <a:pt x="399864" y="52070"/>
                </a:moveTo>
                <a:lnTo>
                  <a:pt x="342311" y="52070"/>
                </a:lnTo>
                <a:lnTo>
                  <a:pt x="337221" y="57150"/>
                </a:lnTo>
                <a:lnTo>
                  <a:pt x="394784" y="57150"/>
                </a:lnTo>
                <a:lnTo>
                  <a:pt x="399864" y="52070"/>
                </a:lnTo>
                <a:close/>
              </a:path>
              <a:path w="443229" h="412750">
                <a:moveTo>
                  <a:pt x="406214" y="45720"/>
                </a:moveTo>
                <a:lnTo>
                  <a:pt x="348674" y="45720"/>
                </a:lnTo>
                <a:lnTo>
                  <a:pt x="343584" y="50800"/>
                </a:lnTo>
                <a:lnTo>
                  <a:pt x="401134" y="50800"/>
                </a:lnTo>
                <a:lnTo>
                  <a:pt x="406214" y="45720"/>
                </a:lnTo>
                <a:close/>
              </a:path>
              <a:path w="443229" h="412750">
                <a:moveTo>
                  <a:pt x="412564" y="39370"/>
                </a:moveTo>
                <a:lnTo>
                  <a:pt x="355037" y="39370"/>
                </a:lnTo>
                <a:lnTo>
                  <a:pt x="349947" y="44450"/>
                </a:lnTo>
                <a:lnTo>
                  <a:pt x="407484" y="44450"/>
                </a:lnTo>
                <a:lnTo>
                  <a:pt x="412564" y="39370"/>
                </a:lnTo>
                <a:close/>
              </a:path>
              <a:path w="443229" h="412750">
                <a:moveTo>
                  <a:pt x="418914" y="33020"/>
                </a:moveTo>
                <a:lnTo>
                  <a:pt x="361399" y="33020"/>
                </a:lnTo>
                <a:lnTo>
                  <a:pt x="356309" y="38100"/>
                </a:lnTo>
                <a:lnTo>
                  <a:pt x="413834" y="38100"/>
                </a:lnTo>
                <a:lnTo>
                  <a:pt x="418914" y="33020"/>
                </a:lnTo>
                <a:close/>
              </a:path>
              <a:path w="443229" h="412750">
                <a:moveTo>
                  <a:pt x="425264" y="26670"/>
                </a:moveTo>
                <a:lnTo>
                  <a:pt x="367762" y="26670"/>
                </a:lnTo>
                <a:lnTo>
                  <a:pt x="362672" y="31750"/>
                </a:lnTo>
                <a:lnTo>
                  <a:pt x="420184" y="31750"/>
                </a:lnTo>
                <a:lnTo>
                  <a:pt x="425264" y="26670"/>
                </a:lnTo>
                <a:close/>
              </a:path>
              <a:path w="443229" h="412750">
                <a:moveTo>
                  <a:pt x="431614" y="20320"/>
                </a:moveTo>
                <a:lnTo>
                  <a:pt x="374125" y="20320"/>
                </a:lnTo>
                <a:lnTo>
                  <a:pt x="369035" y="25400"/>
                </a:lnTo>
                <a:lnTo>
                  <a:pt x="426534" y="25400"/>
                </a:lnTo>
                <a:lnTo>
                  <a:pt x="431614" y="20320"/>
                </a:lnTo>
                <a:close/>
              </a:path>
              <a:path w="443229" h="412750">
                <a:moveTo>
                  <a:pt x="437964" y="13970"/>
                </a:moveTo>
                <a:lnTo>
                  <a:pt x="380487" y="13970"/>
                </a:lnTo>
                <a:lnTo>
                  <a:pt x="375397" y="19050"/>
                </a:lnTo>
                <a:lnTo>
                  <a:pt x="432884" y="19050"/>
                </a:lnTo>
                <a:lnTo>
                  <a:pt x="437964" y="13970"/>
                </a:lnTo>
                <a:close/>
              </a:path>
              <a:path w="443229" h="412750">
                <a:moveTo>
                  <a:pt x="443044" y="8890"/>
                </a:moveTo>
                <a:lnTo>
                  <a:pt x="385578" y="8890"/>
                </a:lnTo>
                <a:lnTo>
                  <a:pt x="381760" y="12700"/>
                </a:lnTo>
                <a:lnTo>
                  <a:pt x="439234" y="12700"/>
                </a:lnTo>
                <a:lnTo>
                  <a:pt x="443044" y="8890"/>
                </a:lnTo>
                <a:close/>
              </a:path>
              <a:path w="443229" h="412750">
                <a:moveTo>
                  <a:pt x="440504" y="7620"/>
                </a:moveTo>
                <a:lnTo>
                  <a:pt x="386850" y="7620"/>
                </a:lnTo>
                <a:lnTo>
                  <a:pt x="385578" y="8890"/>
                </a:lnTo>
                <a:lnTo>
                  <a:pt x="440504" y="8890"/>
                </a:lnTo>
                <a:lnTo>
                  <a:pt x="440504" y="7620"/>
                </a:lnTo>
                <a:close/>
              </a:path>
              <a:path w="443229" h="412750">
                <a:moveTo>
                  <a:pt x="431614" y="6350"/>
                </a:moveTo>
                <a:lnTo>
                  <a:pt x="425264" y="6350"/>
                </a:lnTo>
                <a:lnTo>
                  <a:pt x="425264" y="7620"/>
                </a:lnTo>
                <a:lnTo>
                  <a:pt x="431614" y="7620"/>
                </a:lnTo>
                <a:lnTo>
                  <a:pt x="431614" y="6350"/>
                </a:lnTo>
                <a:close/>
              </a:path>
              <a:path w="443229" h="412750">
                <a:moveTo>
                  <a:pt x="403674" y="0"/>
                </a:moveTo>
                <a:lnTo>
                  <a:pt x="394485" y="0"/>
                </a:lnTo>
                <a:lnTo>
                  <a:pt x="388123" y="6350"/>
                </a:lnTo>
                <a:lnTo>
                  <a:pt x="420184" y="6350"/>
                </a:lnTo>
                <a:lnTo>
                  <a:pt x="420184" y="5080"/>
                </a:lnTo>
                <a:lnTo>
                  <a:pt x="413834" y="5080"/>
                </a:lnTo>
                <a:lnTo>
                  <a:pt x="413834" y="2540"/>
                </a:lnTo>
                <a:lnTo>
                  <a:pt x="407484" y="2540"/>
                </a:lnTo>
                <a:lnTo>
                  <a:pt x="407484" y="1270"/>
                </a:lnTo>
                <a:lnTo>
                  <a:pt x="403674" y="1270"/>
                </a:lnTo>
                <a:lnTo>
                  <a:pt x="403674" y="0"/>
                </a:lnTo>
                <a:close/>
              </a:path>
              <a:path w="443229" h="412750">
                <a:moveTo>
                  <a:pt x="316044" y="135890"/>
                </a:moveTo>
                <a:lnTo>
                  <a:pt x="258324" y="135890"/>
                </a:lnTo>
                <a:lnTo>
                  <a:pt x="232873" y="161290"/>
                </a:lnTo>
                <a:lnTo>
                  <a:pt x="290644" y="161290"/>
                </a:lnTo>
                <a:lnTo>
                  <a:pt x="316044" y="135890"/>
                </a:lnTo>
                <a:close/>
              </a:path>
              <a:path w="443229" h="412750">
                <a:moveTo>
                  <a:pt x="290644" y="161290"/>
                </a:moveTo>
                <a:lnTo>
                  <a:pt x="232873" y="161290"/>
                </a:lnTo>
                <a:lnTo>
                  <a:pt x="216330" y="177800"/>
                </a:lnTo>
                <a:lnTo>
                  <a:pt x="274134" y="177800"/>
                </a:lnTo>
                <a:lnTo>
                  <a:pt x="290644" y="161290"/>
                </a:lnTo>
                <a:close/>
              </a:path>
              <a:path w="443229" h="412750">
                <a:moveTo>
                  <a:pt x="274134" y="177800"/>
                </a:moveTo>
                <a:lnTo>
                  <a:pt x="216330" y="177800"/>
                </a:lnTo>
                <a:lnTo>
                  <a:pt x="105620" y="288290"/>
                </a:lnTo>
                <a:lnTo>
                  <a:pt x="163644" y="288290"/>
                </a:lnTo>
                <a:lnTo>
                  <a:pt x="274134" y="177800"/>
                </a:lnTo>
                <a:close/>
              </a:path>
              <a:path w="443229" h="412750">
                <a:moveTo>
                  <a:pt x="17594" y="402594"/>
                </a:moveTo>
                <a:lnTo>
                  <a:pt x="17594" y="403860"/>
                </a:lnTo>
                <a:lnTo>
                  <a:pt x="20134" y="403860"/>
                </a:lnTo>
                <a:lnTo>
                  <a:pt x="20134" y="405130"/>
                </a:lnTo>
                <a:lnTo>
                  <a:pt x="22674" y="405130"/>
                </a:lnTo>
                <a:lnTo>
                  <a:pt x="22674" y="406400"/>
                </a:lnTo>
                <a:lnTo>
                  <a:pt x="25214" y="406400"/>
                </a:lnTo>
                <a:lnTo>
                  <a:pt x="25214" y="407670"/>
                </a:lnTo>
                <a:lnTo>
                  <a:pt x="27754" y="407670"/>
                </a:lnTo>
                <a:lnTo>
                  <a:pt x="27754" y="408940"/>
                </a:lnTo>
                <a:lnTo>
                  <a:pt x="30294" y="408940"/>
                </a:lnTo>
                <a:lnTo>
                  <a:pt x="30294" y="410210"/>
                </a:lnTo>
                <a:lnTo>
                  <a:pt x="31564" y="410210"/>
                </a:lnTo>
                <a:lnTo>
                  <a:pt x="31564" y="411480"/>
                </a:lnTo>
                <a:lnTo>
                  <a:pt x="35374" y="411480"/>
                </a:lnTo>
                <a:lnTo>
                  <a:pt x="35374" y="412750"/>
                </a:lnTo>
                <a:lnTo>
                  <a:pt x="39184" y="412750"/>
                </a:lnTo>
                <a:lnTo>
                  <a:pt x="49218" y="402716"/>
                </a:lnTo>
                <a:lnTo>
                  <a:pt x="17594" y="402594"/>
                </a:lnTo>
                <a:close/>
              </a:path>
              <a:path w="443229" h="412750">
                <a:moveTo>
                  <a:pt x="49460" y="402590"/>
                </a:moveTo>
                <a:lnTo>
                  <a:pt x="49344" y="402717"/>
                </a:lnTo>
                <a:lnTo>
                  <a:pt x="49460" y="402590"/>
                </a:lnTo>
                <a:close/>
              </a:path>
              <a:path w="443229" h="412750">
                <a:moveTo>
                  <a:pt x="1272" y="392430"/>
                </a:moveTo>
                <a:lnTo>
                  <a:pt x="0" y="393700"/>
                </a:lnTo>
                <a:lnTo>
                  <a:pt x="2354" y="393700"/>
                </a:lnTo>
                <a:lnTo>
                  <a:pt x="2354" y="394970"/>
                </a:lnTo>
                <a:lnTo>
                  <a:pt x="3624" y="394970"/>
                </a:lnTo>
                <a:lnTo>
                  <a:pt x="3624" y="396240"/>
                </a:lnTo>
                <a:lnTo>
                  <a:pt x="6164" y="396240"/>
                </a:lnTo>
                <a:lnTo>
                  <a:pt x="6164" y="397510"/>
                </a:lnTo>
                <a:lnTo>
                  <a:pt x="8704" y="397510"/>
                </a:lnTo>
                <a:lnTo>
                  <a:pt x="8704" y="398780"/>
                </a:lnTo>
                <a:lnTo>
                  <a:pt x="11244" y="398780"/>
                </a:lnTo>
                <a:lnTo>
                  <a:pt x="11244" y="400050"/>
                </a:lnTo>
                <a:lnTo>
                  <a:pt x="13784" y="400050"/>
                </a:lnTo>
                <a:lnTo>
                  <a:pt x="13784" y="401320"/>
                </a:lnTo>
                <a:lnTo>
                  <a:pt x="16324" y="401320"/>
                </a:lnTo>
                <a:lnTo>
                  <a:pt x="16324" y="402590"/>
                </a:lnTo>
                <a:lnTo>
                  <a:pt x="17594" y="402594"/>
                </a:lnTo>
                <a:lnTo>
                  <a:pt x="49460" y="402590"/>
                </a:lnTo>
                <a:lnTo>
                  <a:pt x="50614" y="401320"/>
                </a:lnTo>
                <a:lnTo>
                  <a:pt x="58234" y="393700"/>
                </a:lnTo>
                <a:lnTo>
                  <a:pt x="59504" y="392557"/>
                </a:lnTo>
                <a:lnTo>
                  <a:pt x="1272" y="392430"/>
                </a:lnTo>
                <a:close/>
              </a:path>
              <a:path w="443229" h="412750">
                <a:moveTo>
                  <a:pt x="3817" y="389890"/>
                </a:moveTo>
                <a:lnTo>
                  <a:pt x="1272" y="392430"/>
                </a:lnTo>
                <a:lnTo>
                  <a:pt x="59504" y="392430"/>
                </a:lnTo>
                <a:lnTo>
                  <a:pt x="60774" y="391160"/>
                </a:lnTo>
                <a:lnTo>
                  <a:pt x="62044" y="390017"/>
                </a:lnTo>
                <a:lnTo>
                  <a:pt x="3817" y="389890"/>
                </a:lnTo>
                <a:close/>
              </a:path>
              <a:path w="443229" h="412750">
                <a:moveTo>
                  <a:pt x="11452" y="382270"/>
                </a:moveTo>
                <a:lnTo>
                  <a:pt x="3817" y="389890"/>
                </a:lnTo>
                <a:lnTo>
                  <a:pt x="62044" y="389890"/>
                </a:lnTo>
                <a:lnTo>
                  <a:pt x="69538" y="382396"/>
                </a:lnTo>
                <a:lnTo>
                  <a:pt x="11452" y="382270"/>
                </a:lnTo>
                <a:close/>
              </a:path>
              <a:path w="443229" h="412750">
                <a:moveTo>
                  <a:pt x="12725" y="381000"/>
                </a:moveTo>
                <a:lnTo>
                  <a:pt x="11452" y="382270"/>
                </a:lnTo>
                <a:lnTo>
                  <a:pt x="69664" y="382270"/>
                </a:lnTo>
                <a:lnTo>
                  <a:pt x="70934" y="381127"/>
                </a:lnTo>
                <a:lnTo>
                  <a:pt x="12725" y="381000"/>
                </a:lnTo>
                <a:close/>
              </a:path>
              <a:path w="443229" h="412750">
                <a:moveTo>
                  <a:pt x="17815" y="375920"/>
                </a:moveTo>
                <a:lnTo>
                  <a:pt x="12725" y="381000"/>
                </a:lnTo>
                <a:lnTo>
                  <a:pt x="70934" y="381000"/>
                </a:lnTo>
                <a:lnTo>
                  <a:pt x="74744" y="377190"/>
                </a:lnTo>
                <a:lnTo>
                  <a:pt x="76014" y="376047"/>
                </a:lnTo>
                <a:lnTo>
                  <a:pt x="17815" y="375920"/>
                </a:lnTo>
                <a:close/>
              </a:path>
              <a:path w="443229" h="412750">
                <a:moveTo>
                  <a:pt x="31813" y="361950"/>
                </a:moveTo>
                <a:lnTo>
                  <a:pt x="17815" y="375920"/>
                </a:lnTo>
                <a:lnTo>
                  <a:pt x="76014" y="375920"/>
                </a:lnTo>
                <a:lnTo>
                  <a:pt x="89858" y="362076"/>
                </a:lnTo>
                <a:lnTo>
                  <a:pt x="31813" y="361950"/>
                </a:lnTo>
                <a:close/>
              </a:path>
              <a:path w="443229" h="412750">
                <a:moveTo>
                  <a:pt x="36903" y="356870"/>
                </a:moveTo>
                <a:lnTo>
                  <a:pt x="31813" y="361950"/>
                </a:lnTo>
                <a:lnTo>
                  <a:pt x="89984" y="361950"/>
                </a:lnTo>
                <a:lnTo>
                  <a:pt x="91254" y="360680"/>
                </a:lnTo>
                <a:lnTo>
                  <a:pt x="93794" y="358140"/>
                </a:lnTo>
                <a:lnTo>
                  <a:pt x="95064" y="356997"/>
                </a:lnTo>
                <a:lnTo>
                  <a:pt x="36903" y="356870"/>
                </a:lnTo>
                <a:close/>
              </a:path>
              <a:path w="443229" h="412750">
                <a:moveTo>
                  <a:pt x="44538" y="349250"/>
                </a:moveTo>
                <a:lnTo>
                  <a:pt x="36903" y="356870"/>
                </a:lnTo>
                <a:lnTo>
                  <a:pt x="95064" y="356870"/>
                </a:lnTo>
                <a:lnTo>
                  <a:pt x="101414" y="350520"/>
                </a:lnTo>
                <a:lnTo>
                  <a:pt x="102684" y="349377"/>
                </a:lnTo>
                <a:lnTo>
                  <a:pt x="44538" y="349250"/>
                </a:lnTo>
                <a:close/>
              </a:path>
              <a:path w="443229" h="412750">
                <a:moveTo>
                  <a:pt x="75079" y="318770"/>
                </a:moveTo>
                <a:lnTo>
                  <a:pt x="44538" y="349250"/>
                </a:lnTo>
                <a:lnTo>
                  <a:pt x="102684" y="349250"/>
                </a:lnTo>
                <a:lnTo>
                  <a:pt x="131894" y="320040"/>
                </a:lnTo>
                <a:lnTo>
                  <a:pt x="133164" y="318897"/>
                </a:lnTo>
                <a:lnTo>
                  <a:pt x="75079" y="318770"/>
                </a:lnTo>
                <a:close/>
              </a:path>
              <a:path w="443229" h="412750">
                <a:moveTo>
                  <a:pt x="139514" y="312420"/>
                </a:moveTo>
                <a:lnTo>
                  <a:pt x="81442" y="312547"/>
                </a:lnTo>
                <a:lnTo>
                  <a:pt x="78897" y="314960"/>
                </a:lnTo>
                <a:lnTo>
                  <a:pt x="75079" y="318770"/>
                </a:lnTo>
                <a:lnTo>
                  <a:pt x="133164" y="318770"/>
                </a:lnTo>
                <a:lnTo>
                  <a:pt x="139514" y="312420"/>
                </a:lnTo>
                <a:close/>
              </a:path>
              <a:path w="443229" h="412750">
                <a:moveTo>
                  <a:pt x="82714" y="311150"/>
                </a:moveTo>
                <a:lnTo>
                  <a:pt x="81442" y="312420"/>
                </a:lnTo>
                <a:lnTo>
                  <a:pt x="139514" y="312420"/>
                </a:lnTo>
                <a:lnTo>
                  <a:pt x="140784" y="311277"/>
                </a:lnTo>
                <a:lnTo>
                  <a:pt x="82714" y="311150"/>
                </a:lnTo>
                <a:close/>
              </a:path>
              <a:path w="443229" h="412750">
                <a:moveTo>
                  <a:pt x="97985" y="295910"/>
                </a:moveTo>
                <a:lnTo>
                  <a:pt x="82714" y="311150"/>
                </a:lnTo>
                <a:lnTo>
                  <a:pt x="140784" y="311277"/>
                </a:lnTo>
                <a:lnTo>
                  <a:pt x="143324" y="308610"/>
                </a:lnTo>
                <a:lnTo>
                  <a:pt x="153484" y="298450"/>
                </a:lnTo>
                <a:lnTo>
                  <a:pt x="156024" y="296037"/>
                </a:lnTo>
                <a:lnTo>
                  <a:pt x="97985" y="295910"/>
                </a:lnTo>
                <a:close/>
              </a:path>
              <a:path w="443229" h="412750">
                <a:moveTo>
                  <a:pt x="105620" y="288290"/>
                </a:moveTo>
                <a:lnTo>
                  <a:pt x="97985" y="295910"/>
                </a:lnTo>
                <a:lnTo>
                  <a:pt x="156024" y="296037"/>
                </a:lnTo>
                <a:lnTo>
                  <a:pt x="158564" y="293370"/>
                </a:lnTo>
                <a:lnTo>
                  <a:pt x="161104" y="290830"/>
                </a:lnTo>
                <a:lnTo>
                  <a:pt x="163644" y="288417"/>
                </a:lnTo>
                <a:lnTo>
                  <a:pt x="105620" y="28829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bk object 1187"/>
          <p:cNvSpPr/>
          <p:nvPr/>
        </p:nvSpPr>
        <p:spPr>
          <a:xfrm>
            <a:off x="3796029" y="6320790"/>
            <a:ext cx="427990" cy="400050"/>
          </a:xfrm>
          <a:custGeom>
            <a:avLst/>
            <a:gdLst/>
            <a:ahLst/>
            <a:cxnLst/>
            <a:rect l="l" t="t" r="r" b="b"/>
            <a:pathLst>
              <a:path w="427989" h="400050">
                <a:moveTo>
                  <a:pt x="297892" y="135890"/>
                </a:moveTo>
                <a:lnTo>
                  <a:pt x="240030" y="135890"/>
                </a:lnTo>
                <a:lnTo>
                  <a:pt x="234950" y="140970"/>
                </a:lnTo>
                <a:lnTo>
                  <a:pt x="292802" y="140970"/>
                </a:lnTo>
                <a:lnTo>
                  <a:pt x="297892" y="135890"/>
                </a:lnTo>
                <a:close/>
              </a:path>
              <a:path w="427989" h="400050">
                <a:moveTo>
                  <a:pt x="305527" y="128270"/>
                </a:moveTo>
                <a:lnTo>
                  <a:pt x="247650" y="128270"/>
                </a:lnTo>
                <a:lnTo>
                  <a:pt x="241300" y="134620"/>
                </a:lnTo>
                <a:lnTo>
                  <a:pt x="299164" y="134620"/>
                </a:lnTo>
                <a:lnTo>
                  <a:pt x="305527" y="128270"/>
                </a:lnTo>
                <a:close/>
              </a:path>
              <a:path w="427989" h="400050">
                <a:moveTo>
                  <a:pt x="311890" y="121920"/>
                </a:moveTo>
                <a:lnTo>
                  <a:pt x="254000" y="121920"/>
                </a:lnTo>
                <a:lnTo>
                  <a:pt x="248920" y="127000"/>
                </a:lnTo>
                <a:lnTo>
                  <a:pt x="306800" y="127000"/>
                </a:lnTo>
                <a:lnTo>
                  <a:pt x="311890" y="121920"/>
                </a:lnTo>
                <a:close/>
              </a:path>
              <a:path w="427989" h="400050">
                <a:moveTo>
                  <a:pt x="318252" y="115570"/>
                </a:moveTo>
                <a:lnTo>
                  <a:pt x="260350" y="115570"/>
                </a:lnTo>
                <a:lnTo>
                  <a:pt x="255270" y="120650"/>
                </a:lnTo>
                <a:lnTo>
                  <a:pt x="313162" y="120650"/>
                </a:lnTo>
                <a:lnTo>
                  <a:pt x="318252" y="115570"/>
                </a:lnTo>
                <a:close/>
              </a:path>
              <a:path w="427989" h="400050">
                <a:moveTo>
                  <a:pt x="324615" y="109220"/>
                </a:moveTo>
                <a:lnTo>
                  <a:pt x="266700" y="109220"/>
                </a:lnTo>
                <a:lnTo>
                  <a:pt x="261620" y="114300"/>
                </a:lnTo>
                <a:lnTo>
                  <a:pt x="319525" y="114300"/>
                </a:lnTo>
                <a:lnTo>
                  <a:pt x="324615" y="109220"/>
                </a:lnTo>
                <a:close/>
              </a:path>
              <a:path w="427989" h="400050">
                <a:moveTo>
                  <a:pt x="330978" y="102870"/>
                </a:moveTo>
                <a:lnTo>
                  <a:pt x="273050" y="102870"/>
                </a:lnTo>
                <a:lnTo>
                  <a:pt x="267970" y="107950"/>
                </a:lnTo>
                <a:lnTo>
                  <a:pt x="325888" y="107950"/>
                </a:lnTo>
                <a:lnTo>
                  <a:pt x="330978" y="102870"/>
                </a:lnTo>
                <a:close/>
              </a:path>
              <a:path w="427989" h="400050">
                <a:moveTo>
                  <a:pt x="337340" y="96520"/>
                </a:moveTo>
                <a:lnTo>
                  <a:pt x="279400" y="96520"/>
                </a:lnTo>
                <a:lnTo>
                  <a:pt x="274320" y="101600"/>
                </a:lnTo>
                <a:lnTo>
                  <a:pt x="332250" y="101600"/>
                </a:lnTo>
                <a:lnTo>
                  <a:pt x="337340" y="96520"/>
                </a:lnTo>
                <a:close/>
              </a:path>
              <a:path w="427989" h="400050">
                <a:moveTo>
                  <a:pt x="343703" y="90170"/>
                </a:moveTo>
                <a:lnTo>
                  <a:pt x="285750" y="90170"/>
                </a:lnTo>
                <a:lnTo>
                  <a:pt x="280670" y="95250"/>
                </a:lnTo>
                <a:lnTo>
                  <a:pt x="338613" y="95250"/>
                </a:lnTo>
                <a:lnTo>
                  <a:pt x="343703" y="90170"/>
                </a:lnTo>
                <a:close/>
              </a:path>
              <a:path w="427989" h="400050">
                <a:moveTo>
                  <a:pt x="350066" y="83820"/>
                </a:moveTo>
                <a:lnTo>
                  <a:pt x="292100" y="83820"/>
                </a:lnTo>
                <a:lnTo>
                  <a:pt x="287020" y="88900"/>
                </a:lnTo>
                <a:lnTo>
                  <a:pt x="344976" y="88900"/>
                </a:lnTo>
                <a:lnTo>
                  <a:pt x="350066" y="83820"/>
                </a:lnTo>
                <a:close/>
              </a:path>
              <a:path w="427989" h="400050">
                <a:moveTo>
                  <a:pt x="356428" y="77470"/>
                </a:moveTo>
                <a:lnTo>
                  <a:pt x="298450" y="77470"/>
                </a:lnTo>
                <a:lnTo>
                  <a:pt x="293370" y="82550"/>
                </a:lnTo>
                <a:lnTo>
                  <a:pt x="351338" y="82550"/>
                </a:lnTo>
                <a:lnTo>
                  <a:pt x="356428" y="77470"/>
                </a:lnTo>
                <a:close/>
              </a:path>
              <a:path w="427989" h="400050">
                <a:moveTo>
                  <a:pt x="362791" y="71120"/>
                </a:moveTo>
                <a:lnTo>
                  <a:pt x="304800" y="71120"/>
                </a:lnTo>
                <a:lnTo>
                  <a:pt x="299720" y="76200"/>
                </a:lnTo>
                <a:lnTo>
                  <a:pt x="357701" y="76200"/>
                </a:lnTo>
                <a:lnTo>
                  <a:pt x="362791" y="71120"/>
                </a:lnTo>
                <a:close/>
              </a:path>
              <a:path w="427989" h="400050">
                <a:moveTo>
                  <a:pt x="369154" y="64770"/>
                </a:moveTo>
                <a:lnTo>
                  <a:pt x="311150" y="64770"/>
                </a:lnTo>
                <a:lnTo>
                  <a:pt x="306070" y="69850"/>
                </a:lnTo>
                <a:lnTo>
                  <a:pt x="364064" y="69850"/>
                </a:lnTo>
                <a:lnTo>
                  <a:pt x="369154" y="64770"/>
                </a:lnTo>
                <a:close/>
              </a:path>
              <a:path w="427989" h="400050">
                <a:moveTo>
                  <a:pt x="375516" y="58420"/>
                </a:moveTo>
                <a:lnTo>
                  <a:pt x="317500" y="58420"/>
                </a:lnTo>
                <a:lnTo>
                  <a:pt x="312420" y="63500"/>
                </a:lnTo>
                <a:lnTo>
                  <a:pt x="370426" y="63500"/>
                </a:lnTo>
                <a:lnTo>
                  <a:pt x="375516" y="58420"/>
                </a:lnTo>
                <a:close/>
              </a:path>
              <a:path w="427989" h="400050">
                <a:moveTo>
                  <a:pt x="381879" y="52070"/>
                </a:moveTo>
                <a:lnTo>
                  <a:pt x="323850" y="52070"/>
                </a:lnTo>
                <a:lnTo>
                  <a:pt x="318770" y="57150"/>
                </a:lnTo>
                <a:lnTo>
                  <a:pt x="376789" y="57150"/>
                </a:lnTo>
                <a:lnTo>
                  <a:pt x="381879" y="52070"/>
                </a:lnTo>
                <a:close/>
              </a:path>
              <a:path w="427989" h="400050">
                <a:moveTo>
                  <a:pt x="388242" y="45720"/>
                </a:moveTo>
                <a:lnTo>
                  <a:pt x="330200" y="45720"/>
                </a:lnTo>
                <a:lnTo>
                  <a:pt x="325120" y="50800"/>
                </a:lnTo>
                <a:lnTo>
                  <a:pt x="383152" y="50800"/>
                </a:lnTo>
                <a:lnTo>
                  <a:pt x="388242" y="45720"/>
                </a:lnTo>
                <a:close/>
              </a:path>
              <a:path w="427989" h="400050">
                <a:moveTo>
                  <a:pt x="394604" y="39370"/>
                </a:moveTo>
                <a:lnTo>
                  <a:pt x="336550" y="39370"/>
                </a:lnTo>
                <a:lnTo>
                  <a:pt x="331470" y="44450"/>
                </a:lnTo>
                <a:lnTo>
                  <a:pt x="389514" y="44450"/>
                </a:lnTo>
                <a:lnTo>
                  <a:pt x="394604" y="39370"/>
                </a:lnTo>
                <a:close/>
              </a:path>
              <a:path w="427989" h="400050">
                <a:moveTo>
                  <a:pt x="400967" y="33020"/>
                </a:moveTo>
                <a:lnTo>
                  <a:pt x="342900" y="33020"/>
                </a:lnTo>
                <a:lnTo>
                  <a:pt x="337820" y="38100"/>
                </a:lnTo>
                <a:lnTo>
                  <a:pt x="395877" y="38100"/>
                </a:lnTo>
                <a:lnTo>
                  <a:pt x="400967" y="33020"/>
                </a:lnTo>
                <a:close/>
              </a:path>
              <a:path w="427989" h="400050">
                <a:moveTo>
                  <a:pt x="407330" y="26670"/>
                </a:moveTo>
                <a:lnTo>
                  <a:pt x="349250" y="26670"/>
                </a:lnTo>
                <a:lnTo>
                  <a:pt x="344170" y="31750"/>
                </a:lnTo>
                <a:lnTo>
                  <a:pt x="402240" y="31750"/>
                </a:lnTo>
                <a:lnTo>
                  <a:pt x="407330" y="26670"/>
                </a:lnTo>
                <a:close/>
              </a:path>
              <a:path w="427989" h="400050">
                <a:moveTo>
                  <a:pt x="413692" y="20320"/>
                </a:moveTo>
                <a:lnTo>
                  <a:pt x="355600" y="20320"/>
                </a:lnTo>
                <a:lnTo>
                  <a:pt x="350520" y="25400"/>
                </a:lnTo>
                <a:lnTo>
                  <a:pt x="408602" y="25400"/>
                </a:lnTo>
                <a:lnTo>
                  <a:pt x="413692" y="20320"/>
                </a:lnTo>
                <a:close/>
              </a:path>
              <a:path w="427989" h="400050">
                <a:moveTo>
                  <a:pt x="420055" y="13970"/>
                </a:moveTo>
                <a:lnTo>
                  <a:pt x="361950" y="13970"/>
                </a:lnTo>
                <a:lnTo>
                  <a:pt x="356870" y="19050"/>
                </a:lnTo>
                <a:lnTo>
                  <a:pt x="414965" y="19050"/>
                </a:lnTo>
                <a:lnTo>
                  <a:pt x="420055" y="13970"/>
                </a:lnTo>
                <a:close/>
              </a:path>
              <a:path w="427989" h="400050">
                <a:moveTo>
                  <a:pt x="427690" y="6350"/>
                </a:moveTo>
                <a:lnTo>
                  <a:pt x="425450" y="6350"/>
                </a:lnTo>
                <a:lnTo>
                  <a:pt x="425450" y="7620"/>
                </a:lnTo>
                <a:lnTo>
                  <a:pt x="368300" y="7620"/>
                </a:lnTo>
                <a:lnTo>
                  <a:pt x="363220" y="12700"/>
                </a:lnTo>
                <a:lnTo>
                  <a:pt x="421328" y="12700"/>
                </a:lnTo>
                <a:lnTo>
                  <a:pt x="427690" y="6350"/>
                </a:lnTo>
                <a:close/>
              </a:path>
              <a:path w="427989" h="400050">
                <a:moveTo>
                  <a:pt x="402589" y="1270"/>
                </a:moveTo>
                <a:lnTo>
                  <a:pt x="374650" y="1270"/>
                </a:lnTo>
                <a:lnTo>
                  <a:pt x="369570" y="6350"/>
                </a:lnTo>
                <a:lnTo>
                  <a:pt x="417830" y="6350"/>
                </a:lnTo>
                <a:lnTo>
                  <a:pt x="417830" y="5080"/>
                </a:lnTo>
                <a:lnTo>
                  <a:pt x="410210" y="5080"/>
                </a:lnTo>
                <a:lnTo>
                  <a:pt x="410210" y="2540"/>
                </a:lnTo>
                <a:lnTo>
                  <a:pt x="402589" y="2540"/>
                </a:lnTo>
                <a:lnTo>
                  <a:pt x="402589" y="1270"/>
                </a:lnTo>
                <a:close/>
              </a:path>
              <a:path w="427989" h="400050">
                <a:moveTo>
                  <a:pt x="398780" y="0"/>
                </a:moveTo>
                <a:lnTo>
                  <a:pt x="379730" y="0"/>
                </a:lnTo>
                <a:lnTo>
                  <a:pt x="379730" y="1270"/>
                </a:lnTo>
                <a:lnTo>
                  <a:pt x="398780" y="1270"/>
                </a:lnTo>
                <a:lnTo>
                  <a:pt x="398780" y="0"/>
                </a:lnTo>
                <a:close/>
              </a:path>
              <a:path w="427989" h="400050">
                <a:moveTo>
                  <a:pt x="291529" y="142240"/>
                </a:moveTo>
                <a:lnTo>
                  <a:pt x="233680" y="142240"/>
                </a:lnTo>
                <a:lnTo>
                  <a:pt x="208280" y="167640"/>
                </a:lnTo>
                <a:lnTo>
                  <a:pt x="266078" y="167640"/>
                </a:lnTo>
                <a:lnTo>
                  <a:pt x="291529" y="142240"/>
                </a:lnTo>
                <a:close/>
              </a:path>
              <a:path w="427989" h="400050">
                <a:moveTo>
                  <a:pt x="266078" y="167640"/>
                </a:moveTo>
                <a:lnTo>
                  <a:pt x="208280" y="167640"/>
                </a:lnTo>
                <a:lnTo>
                  <a:pt x="87630" y="288290"/>
                </a:lnTo>
                <a:lnTo>
                  <a:pt x="145188" y="288290"/>
                </a:lnTo>
                <a:lnTo>
                  <a:pt x="266078" y="167640"/>
                </a:lnTo>
                <a:close/>
              </a:path>
              <a:path w="427989" h="400050">
                <a:moveTo>
                  <a:pt x="145188" y="288290"/>
                </a:moveTo>
                <a:lnTo>
                  <a:pt x="87630" y="288290"/>
                </a:lnTo>
                <a:lnTo>
                  <a:pt x="1270" y="374650"/>
                </a:lnTo>
                <a:lnTo>
                  <a:pt x="58655" y="374650"/>
                </a:lnTo>
                <a:lnTo>
                  <a:pt x="145188" y="288290"/>
                </a:lnTo>
                <a:close/>
              </a:path>
              <a:path w="427989" h="400050">
                <a:moveTo>
                  <a:pt x="58655" y="374650"/>
                </a:moveTo>
                <a:lnTo>
                  <a:pt x="1270" y="374650"/>
                </a:lnTo>
                <a:lnTo>
                  <a:pt x="0" y="375920"/>
                </a:lnTo>
                <a:lnTo>
                  <a:pt x="1270" y="375920"/>
                </a:lnTo>
                <a:lnTo>
                  <a:pt x="1270" y="377190"/>
                </a:lnTo>
                <a:lnTo>
                  <a:pt x="2540" y="377190"/>
                </a:lnTo>
                <a:lnTo>
                  <a:pt x="2540" y="378460"/>
                </a:lnTo>
                <a:lnTo>
                  <a:pt x="5080" y="378460"/>
                </a:lnTo>
                <a:lnTo>
                  <a:pt x="5080" y="379730"/>
                </a:lnTo>
                <a:lnTo>
                  <a:pt x="6350" y="379730"/>
                </a:lnTo>
                <a:lnTo>
                  <a:pt x="6350" y="381000"/>
                </a:lnTo>
                <a:lnTo>
                  <a:pt x="52293" y="381000"/>
                </a:lnTo>
                <a:lnTo>
                  <a:pt x="58655" y="374650"/>
                </a:lnTo>
                <a:close/>
              </a:path>
              <a:path w="427989" h="400050">
                <a:moveTo>
                  <a:pt x="52293" y="381000"/>
                </a:moveTo>
                <a:lnTo>
                  <a:pt x="7620" y="381000"/>
                </a:lnTo>
                <a:lnTo>
                  <a:pt x="7620" y="382270"/>
                </a:lnTo>
                <a:lnTo>
                  <a:pt x="10160" y="382270"/>
                </a:lnTo>
                <a:lnTo>
                  <a:pt x="10160" y="383540"/>
                </a:lnTo>
                <a:lnTo>
                  <a:pt x="11430" y="383540"/>
                </a:lnTo>
                <a:lnTo>
                  <a:pt x="11430" y="384810"/>
                </a:lnTo>
                <a:lnTo>
                  <a:pt x="13970" y="384810"/>
                </a:lnTo>
                <a:lnTo>
                  <a:pt x="13970" y="386080"/>
                </a:lnTo>
                <a:lnTo>
                  <a:pt x="15240" y="386080"/>
                </a:lnTo>
                <a:lnTo>
                  <a:pt x="15240" y="387350"/>
                </a:lnTo>
                <a:lnTo>
                  <a:pt x="45930" y="387350"/>
                </a:lnTo>
                <a:lnTo>
                  <a:pt x="52293" y="381000"/>
                </a:lnTo>
                <a:close/>
              </a:path>
              <a:path w="427989" h="400050">
                <a:moveTo>
                  <a:pt x="45930" y="387350"/>
                </a:moveTo>
                <a:lnTo>
                  <a:pt x="17780" y="387350"/>
                </a:lnTo>
                <a:lnTo>
                  <a:pt x="17780" y="388620"/>
                </a:lnTo>
                <a:lnTo>
                  <a:pt x="19050" y="388620"/>
                </a:lnTo>
                <a:lnTo>
                  <a:pt x="19050" y="389890"/>
                </a:lnTo>
                <a:lnTo>
                  <a:pt x="20320" y="389890"/>
                </a:lnTo>
                <a:lnTo>
                  <a:pt x="20320" y="391160"/>
                </a:lnTo>
                <a:lnTo>
                  <a:pt x="22860" y="391160"/>
                </a:lnTo>
                <a:lnTo>
                  <a:pt x="22860" y="392430"/>
                </a:lnTo>
                <a:lnTo>
                  <a:pt x="24130" y="392430"/>
                </a:lnTo>
                <a:lnTo>
                  <a:pt x="24130" y="393700"/>
                </a:lnTo>
                <a:lnTo>
                  <a:pt x="39567" y="393700"/>
                </a:lnTo>
                <a:lnTo>
                  <a:pt x="45930" y="387350"/>
                </a:lnTo>
                <a:close/>
              </a:path>
              <a:path w="427989" h="400050">
                <a:moveTo>
                  <a:pt x="39567" y="393700"/>
                </a:moveTo>
                <a:lnTo>
                  <a:pt x="26670" y="393700"/>
                </a:lnTo>
                <a:lnTo>
                  <a:pt x="26670" y="394970"/>
                </a:lnTo>
                <a:lnTo>
                  <a:pt x="27940" y="394970"/>
                </a:lnTo>
                <a:lnTo>
                  <a:pt x="27940" y="396240"/>
                </a:lnTo>
                <a:lnTo>
                  <a:pt x="30480" y="396240"/>
                </a:lnTo>
                <a:lnTo>
                  <a:pt x="30480" y="397510"/>
                </a:lnTo>
                <a:lnTo>
                  <a:pt x="31750" y="397510"/>
                </a:lnTo>
                <a:lnTo>
                  <a:pt x="31750" y="398780"/>
                </a:lnTo>
                <a:lnTo>
                  <a:pt x="33020" y="398780"/>
                </a:lnTo>
                <a:lnTo>
                  <a:pt x="33020" y="400050"/>
                </a:lnTo>
                <a:lnTo>
                  <a:pt x="33205" y="400050"/>
                </a:lnTo>
                <a:lnTo>
                  <a:pt x="39567" y="39370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bk object 1188"/>
          <p:cNvSpPr/>
          <p:nvPr/>
        </p:nvSpPr>
        <p:spPr>
          <a:xfrm>
            <a:off x="3766645" y="6316979"/>
            <a:ext cx="404495" cy="379730"/>
          </a:xfrm>
          <a:custGeom>
            <a:avLst/>
            <a:gdLst/>
            <a:ahLst/>
            <a:cxnLst/>
            <a:rect l="l" t="t" r="r" b="b"/>
            <a:pathLst>
              <a:path w="404495" h="379729">
                <a:moveTo>
                  <a:pt x="269414" y="139700"/>
                </a:moveTo>
                <a:lnTo>
                  <a:pt x="211667" y="139700"/>
                </a:lnTo>
                <a:lnTo>
                  <a:pt x="206597" y="144780"/>
                </a:lnTo>
                <a:lnTo>
                  <a:pt x="264334" y="144780"/>
                </a:lnTo>
                <a:lnTo>
                  <a:pt x="269414" y="139700"/>
                </a:lnTo>
                <a:close/>
              </a:path>
              <a:path w="404495" h="379729">
                <a:moveTo>
                  <a:pt x="277034" y="132080"/>
                </a:moveTo>
                <a:lnTo>
                  <a:pt x="219272" y="132080"/>
                </a:lnTo>
                <a:lnTo>
                  <a:pt x="212934" y="138430"/>
                </a:lnTo>
                <a:lnTo>
                  <a:pt x="270684" y="138430"/>
                </a:lnTo>
                <a:lnTo>
                  <a:pt x="277034" y="132080"/>
                </a:lnTo>
                <a:close/>
              </a:path>
              <a:path w="404495" h="379729">
                <a:moveTo>
                  <a:pt x="283384" y="125730"/>
                </a:moveTo>
                <a:lnTo>
                  <a:pt x="225609" y="125730"/>
                </a:lnTo>
                <a:lnTo>
                  <a:pt x="220539" y="130810"/>
                </a:lnTo>
                <a:lnTo>
                  <a:pt x="278304" y="130810"/>
                </a:lnTo>
                <a:lnTo>
                  <a:pt x="283384" y="125730"/>
                </a:lnTo>
                <a:close/>
              </a:path>
              <a:path w="404495" h="379729">
                <a:moveTo>
                  <a:pt x="289734" y="119380"/>
                </a:moveTo>
                <a:lnTo>
                  <a:pt x="231947" y="119380"/>
                </a:lnTo>
                <a:lnTo>
                  <a:pt x="226877" y="124460"/>
                </a:lnTo>
                <a:lnTo>
                  <a:pt x="284654" y="124460"/>
                </a:lnTo>
                <a:lnTo>
                  <a:pt x="289734" y="119380"/>
                </a:lnTo>
                <a:close/>
              </a:path>
              <a:path w="404495" h="379729">
                <a:moveTo>
                  <a:pt x="296084" y="113030"/>
                </a:moveTo>
                <a:lnTo>
                  <a:pt x="238284" y="113030"/>
                </a:lnTo>
                <a:lnTo>
                  <a:pt x="233214" y="118110"/>
                </a:lnTo>
                <a:lnTo>
                  <a:pt x="291004" y="118110"/>
                </a:lnTo>
                <a:lnTo>
                  <a:pt x="296084" y="113030"/>
                </a:lnTo>
                <a:close/>
              </a:path>
              <a:path w="404495" h="379729">
                <a:moveTo>
                  <a:pt x="302434" y="106680"/>
                </a:moveTo>
                <a:lnTo>
                  <a:pt x="244621" y="106680"/>
                </a:lnTo>
                <a:lnTo>
                  <a:pt x="239551" y="111760"/>
                </a:lnTo>
                <a:lnTo>
                  <a:pt x="297354" y="111760"/>
                </a:lnTo>
                <a:lnTo>
                  <a:pt x="302434" y="106680"/>
                </a:lnTo>
                <a:close/>
              </a:path>
              <a:path w="404495" h="379729">
                <a:moveTo>
                  <a:pt x="308784" y="100330"/>
                </a:moveTo>
                <a:lnTo>
                  <a:pt x="250959" y="100330"/>
                </a:lnTo>
                <a:lnTo>
                  <a:pt x="245889" y="105410"/>
                </a:lnTo>
                <a:lnTo>
                  <a:pt x="303704" y="105410"/>
                </a:lnTo>
                <a:lnTo>
                  <a:pt x="308784" y="100330"/>
                </a:lnTo>
                <a:close/>
              </a:path>
              <a:path w="404495" h="379729">
                <a:moveTo>
                  <a:pt x="315134" y="93980"/>
                </a:moveTo>
                <a:lnTo>
                  <a:pt x="257296" y="93980"/>
                </a:lnTo>
                <a:lnTo>
                  <a:pt x="252226" y="99060"/>
                </a:lnTo>
                <a:lnTo>
                  <a:pt x="310054" y="99060"/>
                </a:lnTo>
                <a:lnTo>
                  <a:pt x="315134" y="93980"/>
                </a:lnTo>
                <a:close/>
              </a:path>
              <a:path w="404495" h="379729">
                <a:moveTo>
                  <a:pt x="321484" y="87630"/>
                </a:moveTo>
                <a:lnTo>
                  <a:pt x="263633" y="87630"/>
                </a:lnTo>
                <a:lnTo>
                  <a:pt x="258563" y="92710"/>
                </a:lnTo>
                <a:lnTo>
                  <a:pt x="316404" y="92710"/>
                </a:lnTo>
                <a:lnTo>
                  <a:pt x="321484" y="87630"/>
                </a:lnTo>
                <a:close/>
              </a:path>
              <a:path w="404495" h="379729">
                <a:moveTo>
                  <a:pt x="327834" y="81280"/>
                </a:moveTo>
                <a:lnTo>
                  <a:pt x="269971" y="81280"/>
                </a:lnTo>
                <a:lnTo>
                  <a:pt x="264901" y="86360"/>
                </a:lnTo>
                <a:lnTo>
                  <a:pt x="322754" y="86360"/>
                </a:lnTo>
                <a:lnTo>
                  <a:pt x="327834" y="81280"/>
                </a:lnTo>
                <a:close/>
              </a:path>
              <a:path w="404495" h="379729">
                <a:moveTo>
                  <a:pt x="334184" y="74930"/>
                </a:moveTo>
                <a:lnTo>
                  <a:pt x="276308" y="74930"/>
                </a:lnTo>
                <a:lnTo>
                  <a:pt x="271238" y="80010"/>
                </a:lnTo>
                <a:lnTo>
                  <a:pt x="329104" y="80010"/>
                </a:lnTo>
                <a:lnTo>
                  <a:pt x="334184" y="74930"/>
                </a:lnTo>
                <a:close/>
              </a:path>
              <a:path w="404495" h="379729">
                <a:moveTo>
                  <a:pt x="340534" y="68580"/>
                </a:moveTo>
                <a:lnTo>
                  <a:pt x="282645" y="68580"/>
                </a:lnTo>
                <a:lnTo>
                  <a:pt x="277575" y="73660"/>
                </a:lnTo>
                <a:lnTo>
                  <a:pt x="335454" y="73660"/>
                </a:lnTo>
                <a:lnTo>
                  <a:pt x="340534" y="68580"/>
                </a:lnTo>
                <a:close/>
              </a:path>
              <a:path w="404495" h="379729">
                <a:moveTo>
                  <a:pt x="346884" y="62230"/>
                </a:moveTo>
                <a:lnTo>
                  <a:pt x="288983" y="62230"/>
                </a:lnTo>
                <a:lnTo>
                  <a:pt x="283913" y="67310"/>
                </a:lnTo>
                <a:lnTo>
                  <a:pt x="341804" y="67310"/>
                </a:lnTo>
                <a:lnTo>
                  <a:pt x="346884" y="62230"/>
                </a:lnTo>
                <a:close/>
              </a:path>
              <a:path w="404495" h="379729">
                <a:moveTo>
                  <a:pt x="353234" y="55880"/>
                </a:moveTo>
                <a:lnTo>
                  <a:pt x="295320" y="55880"/>
                </a:lnTo>
                <a:lnTo>
                  <a:pt x="290250" y="60960"/>
                </a:lnTo>
                <a:lnTo>
                  <a:pt x="348154" y="60960"/>
                </a:lnTo>
                <a:lnTo>
                  <a:pt x="353234" y="55880"/>
                </a:lnTo>
                <a:close/>
              </a:path>
              <a:path w="404495" h="379729">
                <a:moveTo>
                  <a:pt x="359584" y="49530"/>
                </a:moveTo>
                <a:lnTo>
                  <a:pt x="301657" y="49530"/>
                </a:lnTo>
                <a:lnTo>
                  <a:pt x="296588" y="54610"/>
                </a:lnTo>
                <a:lnTo>
                  <a:pt x="354504" y="54610"/>
                </a:lnTo>
                <a:lnTo>
                  <a:pt x="359584" y="49530"/>
                </a:lnTo>
                <a:close/>
              </a:path>
              <a:path w="404495" h="379729">
                <a:moveTo>
                  <a:pt x="365934" y="43180"/>
                </a:moveTo>
                <a:lnTo>
                  <a:pt x="307995" y="43180"/>
                </a:lnTo>
                <a:lnTo>
                  <a:pt x="302925" y="48260"/>
                </a:lnTo>
                <a:lnTo>
                  <a:pt x="360854" y="48260"/>
                </a:lnTo>
                <a:lnTo>
                  <a:pt x="365934" y="43180"/>
                </a:lnTo>
                <a:close/>
              </a:path>
              <a:path w="404495" h="379729">
                <a:moveTo>
                  <a:pt x="372284" y="36830"/>
                </a:moveTo>
                <a:lnTo>
                  <a:pt x="314332" y="36830"/>
                </a:lnTo>
                <a:lnTo>
                  <a:pt x="309262" y="41910"/>
                </a:lnTo>
                <a:lnTo>
                  <a:pt x="367204" y="41910"/>
                </a:lnTo>
                <a:lnTo>
                  <a:pt x="372284" y="36830"/>
                </a:lnTo>
                <a:close/>
              </a:path>
              <a:path w="404495" h="379729">
                <a:moveTo>
                  <a:pt x="378634" y="30480"/>
                </a:moveTo>
                <a:lnTo>
                  <a:pt x="320669" y="30480"/>
                </a:lnTo>
                <a:lnTo>
                  <a:pt x="315600" y="35560"/>
                </a:lnTo>
                <a:lnTo>
                  <a:pt x="373554" y="35560"/>
                </a:lnTo>
                <a:lnTo>
                  <a:pt x="378634" y="30480"/>
                </a:lnTo>
                <a:close/>
              </a:path>
              <a:path w="404495" h="379729">
                <a:moveTo>
                  <a:pt x="384984" y="24130"/>
                </a:moveTo>
                <a:lnTo>
                  <a:pt x="327007" y="24130"/>
                </a:lnTo>
                <a:lnTo>
                  <a:pt x="321937" y="29210"/>
                </a:lnTo>
                <a:lnTo>
                  <a:pt x="379904" y="29210"/>
                </a:lnTo>
                <a:lnTo>
                  <a:pt x="384984" y="24130"/>
                </a:lnTo>
                <a:close/>
              </a:path>
              <a:path w="404495" h="379729">
                <a:moveTo>
                  <a:pt x="391334" y="17780"/>
                </a:moveTo>
                <a:lnTo>
                  <a:pt x="333344" y="17780"/>
                </a:lnTo>
                <a:lnTo>
                  <a:pt x="328274" y="22860"/>
                </a:lnTo>
                <a:lnTo>
                  <a:pt x="386254" y="22860"/>
                </a:lnTo>
                <a:lnTo>
                  <a:pt x="391334" y="17780"/>
                </a:lnTo>
                <a:close/>
              </a:path>
              <a:path w="404495" h="379729">
                <a:moveTo>
                  <a:pt x="397684" y="11430"/>
                </a:moveTo>
                <a:lnTo>
                  <a:pt x="339681" y="11430"/>
                </a:lnTo>
                <a:lnTo>
                  <a:pt x="334612" y="16510"/>
                </a:lnTo>
                <a:lnTo>
                  <a:pt x="392604" y="16510"/>
                </a:lnTo>
                <a:lnTo>
                  <a:pt x="397684" y="11430"/>
                </a:lnTo>
                <a:close/>
              </a:path>
              <a:path w="404495" h="379729">
                <a:moveTo>
                  <a:pt x="404034" y="5080"/>
                </a:moveTo>
                <a:lnTo>
                  <a:pt x="346019" y="5080"/>
                </a:lnTo>
                <a:lnTo>
                  <a:pt x="340949" y="10160"/>
                </a:lnTo>
                <a:lnTo>
                  <a:pt x="398954" y="10160"/>
                </a:lnTo>
                <a:lnTo>
                  <a:pt x="404034" y="5080"/>
                </a:lnTo>
                <a:close/>
              </a:path>
              <a:path w="404495" h="379729">
                <a:moveTo>
                  <a:pt x="388794" y="0"/>
                </a:moveTo>
                <a:lnTo>
                  <a:pt x="351089" y="0"/>
                </a:lnTo>
                <a:lnTo>
                  <a:pt x="347286" y="3810"/>
                </a:lnTo>
                <a:lnTo>
                  <a:pt x="396414" y="3810"/>
                </a:lnTo>
                <a:lnTo>
                  <a:pt x="396414" y="2540"/>
                </a:lnTo>
                <a:lnTo>
                  <a:pt x="388794" y="2540"/>
                </a:lnTo>
                <a:lnTo>
                  <a:pt x="388794" y="0"/>
                </a:lnTo>
                <a:close/>
              </a:path>
              <a:path w="404495" h="379729">
                <a:moveTo>
                  <a:pt x="263064" y="146050"/>
                </a:moveTo>
                <a:lnTo>
                  <a:pt x="205330" y="146050"/>
                </a:lnTo>
                <a:lnTo>
                  <a:pt x="179980" y="171450"/>
                </a:lnTo>
                <a:lnTo>
                  <a:pt x="237664" y="171450"/>
                </a:lnTo>
                <a:lnTo>
                  <a:pt x="263064" y="146050"/>
                </a:lnTo>
                <a:close/>
              </a:path>
              <a:path w="404495" h="379729">
                <a:moveTo>
                  <a:pt x="237664" y="171450"/>
                </a:moveTo>
                <a:lnTo>
                  <a:pt x="179980" y="171450"/>
                </a:lnTo>
                <a:lnTo>
                  <a:pt x="163503" y="187960"/>
                </a:lnTo>
                <a:lnTo>
                  <a:pt x="221154" y="187960"/>
                </a:lnTo>
                <a:lnTo>
                  <a:pt x="237664" y="171450"/>
                </a:lnTo>
                <a:close/>
              </a:path>
              <a:path w="404495" h="379729">
                <a:moveTo>
                  <a:pt x="221154" y="187960"/>
                </a:moveTo>
                <a:lnTo>
                  <a:pt x="163503" y="187960"/>
                </a:lnTo>
                <a:lnTo>
                  <a:pt x="74780" y="276860"/>
                </a:lnTo>
                <a:lnTo>
                  <a:pt x="132254" y="276860"/>
                </a:lnTo>
                <a:lnTo>
                  <a:pt x="221154" y="187960"/>
                </a:lnTo>
                <a:close/>
              </a:path>
              <a:path w="404495" h="379729">
                <a:moveTo>
                  <a:pt x="132254" y="276860"/>
                </a:moveTo>
                <a:lnTo>
                  <a:pt x="74780" y="276860"/>
                </a:lnTo>
                <a:lnTo>
                  <a:pt x="11407" y="340360"/>
                </a:lnTo>
                <a:lnTo>
                  <a:pt x="68754" y="340360"/>
                </a:lnTo>
                <a:lnTo>
                  <a:pt x="132254" y="276860"/>
                </a:lnTo>
                <a:close/>
              </a:path>
              <a:path w="404495" h="379729">
                <a:moveTo>
                  <a:pt x="68754" y="340360"/>
                </a:moveTo>
                <a:lnTo>
                  <a:pt x="11407" y="340360"/>
                </a:lnTo>
                <a:lnTo>
                  <a:pt x="5069" y="346710"/>
                </a:lnTo>
                <a:lnTo>
                  <a:pt x="62404" y="346710"/>
                </a:lnTo>
                <a:lnTo>
                  <a:pt x="68754" y="340360"/>
                </a:lnTo>
                <a:close/>
              </a:path>
              <a:path w="404495" h="379729">
                <a:moveTo>
                  <a:pt x="62404" y="346710"/>
                </a:moveTo>
                <a:lnTo>
                  <a:pt x="5069" y="346710"/>
                </a:lnTo>
                <a:lnTo>
                  <a:pt x="0" y="351790"/>
                </a:lnTo>
                <a:lnTo>
                  <a:pt x="174" y="351790"/>
                </a:lnTo>
                <a:lnTo>
                  <a:pt x="174" y="353060"/>
                </a:lnTo>
                <a:lnTo>
                  <a:pt x="1444" y="353060"/>
                </a:lnTo>
                <a:lnTo>
                  <a:pt x="1444" y="354330"/>
                </a:lnTo>
                <a:lnTo>
                  <a:pt x="2714" y="354330"/>
                </a:lnTo>
                <a:lnTo>
                  <a:pt x="2714" y="355600"/>
                </a:lnTo>
                <a:lnTo>
                  <a:pt x="3984" y="355600"/>
                </a:lnTo>
                <a:lnTo>
                  <a:pt x="3984" y="356870"/>
                </a:lnTo>
                <a:lnTo>
                  <a:pt x="5254" y="356870"/>
                </a:lnTo>
                <a:lnTo>
                  <a:pt x="5254" y="358140"/>
                </a:lnTo>
                <a:lnTo>
                  <a:pt x="6524" y="358140"/>
                </a:lnTo>
                <a:lnTo>
                  <a:pt x="6524" y="360680"/>
                </a:lnTo>
                <a:lnTo>
                  <a:pt x="7794" y="360680"/>
                </a:lnTo>
                <a:lnTo>
                  <a:pt x="7794" y="361950"/>
                </a:lnTo>
                <a:lnTo>
                  <a:pt x="9064" y="361950"/>
                </a:lnTo>
                <a:lnTo>
                  <a:pt x="9064" y="363220"/>
                </a:lnTo>
                <a:lnTo>
                  <a:pt x="10334" y="363220"/>
                </a:lnTo>
                <a:lnTo>
                  <a:pt x="10334" y="364490"/>
                </a:lnTo>
                <a:lnTo>
                  <a:pt x="11604" y="364490"/>
                </a:lnTo>
                <a:lnTo>
                  <a:pt x="11604" y="365760"/>
                </a:lnTo>
                <a:lnTo>
                  <a:pt x="43354" y="365760"/>
                </a:lnTo>
                <a:lnTo>
                  <a:pt x="62404" y="346710"/>
                </a:lnTo>
                <a:close/>
              </a:path>
              <a:path w="404495" h="379729">
                <a:moveTo>
                  <a:pt x="43354" y="365760"/>
                </a:moveTo>
                <a:lnTo>
                  <a:pt x="12874" y="365760"/>
                </a:lnTo>
                <a:lnTo>
                  <a:pt x="12874" y="367030"/>
                </a:lnTo>
                <a:lnTo>
                  <a:pt x="14144" y="367030"/>
                </a:lnTo>
                <a:lnTo>
                  <a:pt x="14144" y="368300"/>
                </a:lnTo>
                <a:lnTo>
                  <a:pt x="15414" y="368300"/>
                </a:lnTo>
                <a:lnTo>
                  <a:pt x="15414" y="369570"/>
                </a:lnTo>
                <a:lnTo>
                  <a:pt x="16684" y="369570"/>
                </a:lnTo>
                <a:lnTo>
                  <a:pt x="16684" y="370840"/>
                </a:lnTo>
                <a:lnTo>
                  <a:pt x="19224" y="370840"/>
                </a:lnTo>
                <a:lnTo>
                  <a:pt x="19224" y="372110"/>
                </a:lnTo>
                <a:lnTo>
                  <a:pt x="37004" y="372110"/>
                </a:lnTo>
                <a:lnTo>
                  <a:pt x="43354" y="365760"/>
                </a:lnTo>
                <a:close/>
              </a:path>
              <a:path w="404495" h="379729">
                <a:moveTo>
                  <a:pt x="37004" y="372110"/>
                </a:moveTo>
                <a:lnTo>
                  <a:pt x="20494" y="372110"/>
                </a:lnTo>
                <a:lnTo>
                  <a:pt x="20494" y="373380"/>
                </a:lnTo>
                <a:lnTo>
                  <a:pt x="21764" y="373380"/>
                </a:lnTo>
                <a:lnTo>
                  <a:pt x="21764" y="374650"/>
                </a:lnTo>
                <a:lnTo>
                  <a:pt x="24304" y="374650"/>
                </a:lnTo>
                <a:lnTo>
                  <a:pt x="24304" y="375920"/>
                </a:lnTo>
                <a:lnTo>
                  <a:pt x="25574" y="375920"/>
                </a:lnTo>
                <a:lnTo>
                  <a:pt x="25574" y="377190"/>
                </a:lnTo>
                <a:lnTo>
                  <a:pt x="26844" y="377190"/>
                </a:lnTo>
                <a:lnTo>
                  <a:pt x="26844" y="378460"/>
                </a:lnTo>
                <a:lnTo>
                  <a:pt x="30654" y="378460"/>
                </a:lnTo>
                <a:lnTo>
                  <a:pt x="37004" y="372110"/>
                </a:lnTo>
                <a:close/>
              </a:path>
              <a:path w="404495" h="379729">
                <a:moveTo>
                  <a:pt x="30654" y="378460"/>
                </a:moveTo>
                <a:lnTo>
                  <a:pt x="29384" y="378460"/>
                </a:lnTo>
                <a:lnTo>
                  <a:pt x="29384" y="379730"/>
                </a:lnTo>
                <a:lnTo>
                  <a:pt x="30654" y="37846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bk object 1189"/>
          <p:cNvSpPr/>
          <p:nvPr/>
        </p:nvSpPr>
        <p:spPr>
          <a:xfrm>
            <a:off x="3741420" y="6315709"/>
            <a:ext cx="376555" cy="353060"/>
          </a:xfrm>
          <a:custGeom>
            <a:avLst/>
            <a:gdLst/>
            <a:ahLst/>
            <a:cxnLst/>
            <a:rect l="l" t="t" r="r" b="b"/>
            <a:pathLst>
              <a:path w="376554" h="353059">
                <a:moveTo>
                  <a:pt x="236892" y="140969"/>
                </a:moveTo>
                <a:lnTo>
                  <a:pt x="179070" y="140969"/>
                </a:lnTo>
                <a:lnTo>
                  <a:pt x="173990" y="146049"/>
                </a:lnTo>
                <a:lnTo>
                  <a:pt x="231823" y="146049"/>
                </a:lnTo>
                <a:lnTo>
                  <a:pt x="236892" y="140969"/>
                </a:lnTo>
                <a:close/>
              </a:path>
              <a:path w="376554" h="353059">
                <a:moveTo>
                  <a:pt x="244497" y="133349"/>
                </a:moveTo>
                <a:lnTo>
                  <a:pt x="186690" y="133349"/>
                </a:lnTo>
                <a:lnTo>
                  <a:pt x="180340" y="139699"/>
                </a:lnTo>
                <a:lnTo>
                  <a:pt x="238160" y="139699"/>
                </a:lnTo>
                <a:lnTo>
                  <a:pt x="244497" y="133349"/>
                </a:lnTo>
                <a:close/>
              </a:path>
              <a:path w="376554" h="353059">
                <a:moveTo>
                  <a:pt x="250835" y="126999"/>
                </a:moveTo>
                <a:lnTo>
                  <a:pt x="193040" y="126999"/>
                </a:lnTo>
                <a:lnTo>
                  <a:pt x="187960" y="132079"/>
                </a:lnTo>
                <a:lnTo>
                  <a:pt x="245765" y="132079"/>
                </a:lnTo>
                <a:lnTo>
                  <a:pt x="250835" y="126999"/>
                </a:lnTo>
                <a:close/>
              </a:path>
              <a:path w="376554" h="353059">
                <a:moveTo>
                  <a:pt x="257172" y="120649"/>
                </a:moveTo>
                <a:lnTo>
                  <a:pt x="199390" y="120649"/>
                </a:lnTo>
                <a:lnTo>
                  <a:pt x="194310" y="125729"/>
                </a:lnTo>
                <a:lnTo>
                  <a:pt x="252102" y="125729"/>
                </a:lnTo>
                <a:lnTo>
                  <a:pt x="257172" y="120649"/>
                </a:lnTo>
                <a:close/>
              </a:path>
              <a:path w="376554" h="353059">
                <a:moveTo>
                  <a:pt x="263509" y="114299"/>
                </a:moveTo>
                <a:lnTo>
                  <a:pt x="205740" y="114299"/>
                </a:lnTo>
                <a:lnTo>
                  <a:pt x="200660" y="119379"/>
                </a:lnTo>
                <a:lnTo>
                  <a:pt x="258439" y="119379"/>
                </a:lnTo>
                <a:lnTo>
                  <a:pt x="263509" y="114299"/>
                </a:lnTo>
                <a:close/>
              </a:path>
              <a:path w="376554" h="353059">
                <a:moveTo>
                  <a:pt x="269847" y="107949"/>
                </a:moveTo>
                <a:lnTo>
                  <a:pt x="212090" y="107949"/>
                </a:lnTo>
                <a:lnTo>
                  <a:pt x="207010" y="113029"/>
                </a:lnTo>
                <a:lnTo>
                  <a:pt x="264777" y="113029"/>
                </a:lnTo>
                <a:lnTo>
                  <a:pt x="269847" y="107949"/>
                </a:lnTo>
                <a:close/>
              </a:path>
              <a:path w="376554" h="353059">
                <a:moveTo>
                  <a:pt x="276184" y="101599"/>
                </a:moveTo>
                <a:lnTo>
                  <a:pt x="218440" y="101599"/>
                </a:lnTo>
                <a:lnTo>
                  <a:pt x="213360" y="106679"/>
                </a:lnTo>
                <a:lnTo>
                  <a:pt x="271114" y="106679"/>
                </a:lnTo>
                <a:lnTo>
                  <a:pt x="276184" y="101599"/>
                </a:lnTo>
                <a:close/>
              </a:path>
              <a:path w="376554" h="353059">
                <a:moveTo>
                  <a:pt x="282521" y="95249"/>
                </a:moveTo>
                <a:lnTo>
                  <a:pt x="224790" y="95249"/>
                </a:lnTo>
                <a:lnTo>
                  <a:pt x="219710" y="100329"/>
                </a:lnTo>
                <a:lnTo>
                  <a:pt x="277451" y="100329"/>
                </a:lnTo>
                <a:lnTo>
                  <a:pt x="282521" y="95249"/>
                </a:lnTo>
                <a:close/>
              </a:path>
              <a:path w="376554" h="353059">
                <a:moveTo>
                  <a:pt x="288859" y="88899"/>
                </a:moveTo>
                <a:lnTo>
                  <a:pt x="231140" y="88899"/>
                </a:lnTo>
                <a:lnTo>
                  <a:pt x="226060" y="93979"/>
                </a:lnTo>
                <a:lnTo>
                  <a:pt x="283789" y="93979"/>
                </a:lnTo>
                <a:lnTo>
                  <a:pt x="288859" y="88899"/>
                </a:lnTo>
                <a:close/>
              </a:path>
              <a:path w="376554" h="353059">
                <a:moveTo>
                  <a:pt x="295196" y="82549"/>
                </a:moveTo>
                <a:lnTo>
                  <a:pt x="237490" y="82549"/>
                </a:lnTo>
                <a:lnTo>
                  <a:pt x="232410" y="87629"/>
                </a:lnTo>
                <a:lnTo>
                  <a:pt x="290126" y="87629"/>
                </a:lnTo>
                <a:lnTo>
                  <a:pt x="295196" y="82549"/>
                </a:lnTo>
                <a:close/>
              </a:path>
              <a:path w="376554" h="353059">
                <a:moveTo>
                  <a:pt x="301533" y="76199"/>
                </a:moveTo>
                <a:lnTo>
                  <a:pt x="243840" y="76199"/>
                </a:lnTo>
                <a:lnTo>
                  <a:pt x="238760" y="81279"/>
                </a:lnTo>
                <a:lnTo>
                  <a:pt x="296464" y="81279"/>
                </a:lnTo>
                <a:lnTo>
                  <a:pt x="301533" y="76199"/>
                </a:lnTo>
                <a:close/>
              </a:path>
              <a:path w="376554" h="353059">
                <a:moveTo>
                  <a:pt x="307871" y="69849"/>
                </a:moveTo>
                <a:lnTo>
                  <a:pt x="250190" y="69849"/>
                </a:lnTo>
                <a:lnTo>
                  <a:pt x="245110" y="74929"/>
                </a:lnTo>
                <a:lnTo>
                  <a:pt x="302801" y="74929"/>
                </a:lnTo>
                <a:lnTo>
                  <a:pt x="307871" y="69849"/>
                </a:lnTo>
                <a:close/>
              </a:path>
              <a:path w="376554" h="353059">
                <a:moveTo>
                  <a:pt x="314208" y="63499"/>
                </a:moveTo>
                <a:lnTo>
                  <a:pt x="256540" y="63499"/>
                </a:lnTo>
                <a:lnTo>
                  <a:pt x="251460" y="68579"/>
                </a:lnTo>
                <a:lnTo>
                  <a:pt x="309138" y="68579"/>
                </a:lnTo>
                <a:lnTo>
                  <a:pt x="314208" y="63499"/>
                </a:lnTo>
                <a:close/>
              </a:path>
              <a:path w="376554" h="353059">
                <a:moveTo>
                  <a:pt x="320545" y="57149"/>
                </a:moveTo>
                <a:lnTo>
                  <a:pt x="262890" y="57149"/>
                </a:lnTo>
                <a:lnTo>
                  <a:pt x="257810" y="62229"/>
                </a:lnTo>
                <a:lnTo>
                  <a:pt x="315476" y="62229"/>
                </a:lnTo>
                <a:lnTo>
                  <a:pt x="320545" y="57149"/>
                </a:lnTo>
                <a:close/>
              </a:path>
              <a:path w="376554" h="353059">
                <a:moveTo>
                  <a:pt x="326883" y="50799"/>
                </a:moveTo>
                <a:lnTo>
                  <a:pt x="269240" y="50799"/>
                </a:lnTo>
                <a:lnTo>
                  <a:pt x="264160" y="55879"/>
                </a:lnTo>
                <a:lnTo>
                  <a:pt x="321813" y="55879"/>
                </a:lnTo>
                <a:lnTo>
                  <a:pt x="326883" y="50799"/>
                </a:lnTo>
                <a:close/>
              </a:path>
              <a:path w="376554" h="353059">
                <a:moveTo>
                  <a:pt x="333220" y="44449"/>
                </a:moveTo>
                <a:lnTo>
                  <a:pt x="275590" y="44449"/>
                </a:lnTo>
                <a:lnTo>
                  <a:pt x="270510" y="49529"/>
                </a:lnTo>
                <a:lnTo>
                  <a:pt x="328150" y="49529"/>
                </a:lnTo>
                <a:lnTo>
                  <a:pt x="333220" y="44449"/>
                </a:lnTo>
                <a:close/>
              </a:path>
              <a:path w="376554" h="353059">
                <a:moveTo>
                  <a:pt x="339558" y="38099"/>
                </a:moveTo>
                <a:lnTo>
                  <a:pt x="281940" y="38099"/>
                </a:lnTo>
                <a:lnTo>
                  <a:pt x="276860" y="43179"/>
                </a:lnTo>
                <a:lnTo>
                  <a:pt x="334488" y="43179"/>
                </a:lnTo>
                <a:lnTo>
                  <a:pt x="339558" y="38099"/>
                </a:lnTo>
                <a:close/>
              </a:path>
              <a:path w="376554" h="353059">
                <a:moveTo>
                  <a:pt x="345895" y="31749"/>
                </a:moveTo>
                <a:lnTo>
                  <a:pt x="288290" y="31749"/>
                </a:lnTo>
                <a:lnTo>
                  <a:pt x="283210" y="36829"/>
                </a:lnTo>
                <a:lnTo>
                  <a:pt x="340825" y="36829"/>
                </a:lnTo>
                <a:lnTo>
                  <a:pt x="345895" y="31749"/>
                </a:lnTo>
                <a:close/>
              </a:path>
              <a:path w="376554" h="353059">
                <a:moveTo>
                  <a:pt x="352232" y="25399"/>
                </a:moveTo>
                <a:lnTo>
                  <a:pt x="294640" y="25399"/>
                </a:lnTo>
                <a:lnTo>
                  <a:pt x="289560" y="30479"/>
                </a:lnTo>
                <a:lnTo>
                  <a:pt x="347162" y="30479"/>
                </a:lnTo>
                <a:lnTo>
                  <a:pt x="352232" y="25399"/>
                </a:lnTo>
                <a:close/>
              </a:path>
              <a:path w="376554" h="353059">
                <a:moveTo>
                  <a:pt x="358570" y="19049"/>
                </a:moveTo>
                <a:lnTo>
                  <a:pt x="300990" y="19049"/>
                </a:lnTo>
                <a:lnTo>
                  <a:pt x="295910" y="24129"/>
                </a:lnTo>
                <a:lnTo>
                  <a:pt x="353500" y="24129"/>
                </a:lnTo>
                <a:lnTo>
                  <a:pt x="358570" y="19049"/>
                </a:lnTo>
                <a:close/>
              </a:path>
              <a:path w="376554" h="353059">
                <a:moveTo>
                  <a:pt x="364907" y="12699"/>
                </a:moveTo>
                <a:lnTo>
                  <a:pt x="307340" y="12699"/>
                </a:lnTo>
                <a:lnTo>
                  <a:pt x="302260" y="17779"/>
                </a:lnTo>
                <a:lnTo>
                  <a:pt x="359837" y="17779"/>
                </a:lnTo>
                <a:lnTo>
                  <a:pt x="364907" y="12699"/>
                </a:lnTo>
                <a:close/>
              </a:path>
              <a:path w="376554" h="353059">
                <a:moveTo>
                  <a:pt x="371244" y="6349"/>
                </a:moveTo>
                <a:lnTo>
                  <a:pt x="313690" y="6349"/>
                </a:lnTo>
                <a:lnTo>
                  <a:pt x="308610" y="11429"/>
                </a:lnTo>
                <a:lnTo>
                  <a:pt x="366174" y="11429"/>
                </a:lnTo>
                <a:lnTo>
                  <a:pt x="371244" y="6349"/>
                </a:lnTo>
                <a:close/>
              </a:path>
              <a:path w="376554" h="353059">
                <a:moveTo>
                  <a:pt x="376314" y="1269"/>
                </a:moveTo>
                <a:lnTo>
                  <a:pt x="331470" y="1269"/>
                </a:lnTo>
                <a:lnTo>
                  <a:pt x="331470" y="3809"/>
                </a:lnTo>
                <a:lnTo>
                  <a:pt x="316230" y="3809"/>
                </a:lnTo>
                <a:lnTo>
                  <a:pt x="314960" y="5079"/>
                </a:lnTo>
                <a:lnTo>
                  <a:pt x="372512" y="5079"/>
                </a:lnTo>
                <a:lnTo>
                  <a:pt x="376314" y="1269"/>
                </a:lnTo>
                <a:close/>
              </a:path>
              <a:path w="376554" h="353059">
                <a:moveTo>
                  <a:pt x="373380" y="0"/>
                </a:moveTo>
                <a:lnTo>
                  <a:pt x="372110" y="0"/>
                </a:lnTo>
                <a:lnTo>
                  <a:pt x="372110" y="1269"/>
                </a:lnTo>
                <a:lnTo>
                  <a:pt x="373380" y="1269"/>
                </a:lnTo>
                <a:lnTo>
                  <a:pt x="373380" y="0"/>
                </a:lnTo>
                <a:close/>
              </a:path>
              <a:path w="376554" h="353059">
                <a:moveTo>
                  <a:pt x="230555" y="147319"/>
                </a:moveTo>
                <a:lnTo>
                  <a:pt x="172720" y="147319"/>
                </a:lnTo>
                <a:lnTo>
                  <a:pt x="130810" y="189229"/>
                </a:lnTo>
                <a:lnTo>
                  <a:pt x="188729" y="189229"/>
                </a:lnTo>
                <a:lnTo>
                  <a:pt x="230555" y="147319"/>
                </a:lnTo>
                <a:close/>
              </a:path>
              <a:path w="376554" h="353059">
                <a:moveTo>
                  <a:pt x="188729" y="189229"/>
                </a:moveTo>
                <a:lnTo>
                  <a:pt x="130810" y="189229"/>
                </a:lnTo>
                <a:lnTo>
                  <a:pt x="96520" y="223519"/>
                </a:lnTo>
                <a:lnTo>
                  <a:pt x="154507" y="223519"/>
                </a:lnTo>
                <a:lnTo>
                  <a:pt x="188729" y="189229"/>
                </a:lnTo>
                <a:close/>
              </a:path>
              <a:path w="376554" h="353059">
                <a:moveTo>
                  <a:pt x="154507" y="223519"/>
                </a:moveTo>
                <a:lnTo>
                  <a:pt x="96520" y="223519"/>
                </a:lnTo>
                <a:lnTo>
                  <a:pt x="20320" y="299719"/>
                </a:lnTo>
                <a:lnTo>
                  <a:pt x="78459" y="299719"/>
                </a:lnTo>
                <a:lnTo>
                  <a:pt x="154507" y="223519"/>
                </a:lnTo>
                <a:close/>
              </a:path>
              <a:path w="376554" h="353059">
                <a:moveTo>
                  <a:pt x="78459" y="299719"/>
                </a:moveTo>
                <a:lnTo>
                  <a:pt x="20320" y="299719"/>
                </a:lnTo>
                <a:lnTo>
                  <a:pt x="0" y="320039"/>
                </a:lnTo>
                <a:lnTo>
                  <a:pt x="0" y="322580"/>
                </a:lnTo>
                <a:lnTo>
                  <a:pt x="1270" y="322580"/>
                </a:lnTo>
                <a:lnTo>
                  <a:pt x="1270" y="323849"/>
                </a:lnTo>
                <a:lnTo>
                  <a:pt x="2540" y="323849"/>
                </a:lnTo>
                <a:lnTo>
                  <a:pt x="2540" y="326389"/>
                </a:lnTo>
                <a:lnTo>
                  <a:pt x="3810" y="326389"/>
                </a:lnTo>
                <a:lnTo>
                  <a:pt x="3810" y="327660"/>
                </a:lnTo>
                <a:lnTo>
                  <a:pt x="5080" y="327660"/>
                </a:lnTo>
                <a:lnTo>
                  <a:pt x="5080" y="330199"/>
                </a:lnTo>
                <a:lnTo>
                  <a:pt x="6350" y="330199"/>
                </a:lnTo>
                <a:lnTo>
                  <a:pt x="6350" y="331469"/>
                </a:lnTo>
                <a:lnTo>
                  <a:pt x="7620" y="331469"/>
                </a:lnTo>
                <a:lnTo>
                  <a:pt x="7620" y="332739"/>
                </a:lnTo>
                <a:lnTo>
                  <a:pt x="8890" y="332739"/>
                </a:lnTo>
                <a:lnTo>
                  <a:pt x="8890" y="335279"/>
                </a:lnTo>
                <a:lnTo>
                  <a:pt x="10160" y="335279"/>
                </a:lnTo>
                <a:lnTo>
                  <a:pt x="10160" y="336549"/>
                </a:lnTo>
                <a:lnTo>
                  <a:pt x="11429" y="336549"/>
                </a:lnTo>
                <a:lnTo>
                  <a:pt x="11430" y="337819"/>
                </a:lnTo>
                <a:lnTo>
                  <a:pt x="12700" y="337819"/>
                </a:lnTo>
                <a:lnTo>
                  <a:pt x="12700" y="339089"/>
                </a:lnTo>
                <a:lnTo>
                  <a:pt x="13970" y="339089"/>
                </a:lnTo>
                <a:lnTo>
                  <a:pt x="13970" y="341629"/>
                </a:lnTo>
                <a:lnTo>
                  <a:pt x="15240" y="341629"/>
                </a:lnTo>
                <a:lnTo>
                  <a:pt x="15240" y="342899"/>
                </a:lnTo>
                <a:lnTo>
                  <a:pt x="16510" y="342899"/>
                </a:lnTo>
                <a:lnTo>
                  <a:pt x="16510" y="344169"/>
                </a:lnTo>
                <a:lnTo>
                  <a:pt x="17780" y="344169"/>
                </a:lnTo>
                <a:lnTo>
                  <a:pt x="17780" y="345439"/>
                </a:lnTo>
                <a:lnTo>
                  <a:pt x="19050" y="345439"/>
                </a:lnTo>
                <a:lnTo>
                  <a:pt x="19050" y="346709"/>
                </a:lnTo>
                <a:lnTo>
                  <a:pt x="20320" y="346709"/>
                </a:lnTo>
                <a:lnTo>
                  <a:pt x="20320" y="349249"/>
                </a:lnTo>
                <a:lnTo>
                  <a:pt x="21590" y="349249"/>
                </a:lnTo>
                <a:lnTo>
                  <a:pt x="21590" y="350519"/>
                </a:lnTo>
                <a:lnTo>
                  <a:pt x="22860" y="350519"/>
                </a:lnTo>
                <a:lnTo>
                  <a:pt x="22860" y="351789"/>
                </a:lnTo>
                <a:lnTo>
                  <a:pt x="24130" y="351789"/>
                </a:lnTo>
                <a:lnTo>
                  <a:pt x="24130" y="353059"/>
                </a:lnTo>
                <a:lnTo>
                  <a:pt x="25225" y="353059"/>
                </a:lnTo>
                <a:lnTo>
                  <a:pt x="78459" y="299719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bk object 1190"/>
          <p:cNvSpPr/>
          <p:nvPr/>
        </p:nvSpPr>
        <p:spPr>
          <a:xfrm>
            <a:off x="3722370" y="6319520"/>
            <a:ext cx="335280" cy="316230"/>
          </a:xfrm>
          <a:custGeom>
            <a:avLst/>
            <a:gdLst/>
            <a:ahLst/>
            <a:cxnLst/>
            <a:rect l="l" t="t" r="r" b="b"/>
            <a:pathLst>
              <a:path w="335279" h="316229">
                <a:moveTo>
                  <a:pt x="198119" y="137159"/>
                </a:moveTo>
                <a:lnTo>
                  <a:pt x="140181" y="137159"/>
                </a:lnTo>
                <a:lnTo>
                  <a:pt x="135091" y="142239"/>
                </a:lnTo>
                <a:lnTo>
                  <a:pt x="193039" y="142239"/>
                </a:lnTo>
                <a:lnTo>
                  <a:pt x="198119" y="137159"/>
                </a:lnTo>
                <a:close/>
              </a:path>
              <a:path w="335279" h="316229">
                <a:moveTo>
                  <a:pt x="205739" y="129539"/>
                </a:moveTo>
                <a:lnTo>
                  <a:pt x="147816" y="129539"/>
                </a:lnTo>
                <a:lnTo>
                  <a:pt x="141454" y="135889"/>
                </a:lnTo>
                <a:lnTo>
                  <a:pt x="199389" y="135889"/>
                </a:lnTo>
                <a:lnTo>
                  <a:pt x="205739" y="129539"/>
                </a:lnTo>
                <a:close/>
              </a:path>
              <a:path w="335279" h="316229">
                <a:moveTo>
                  <a:pt x="212089" y="123189"/>
                </a:moveTo>
                <a:lnTo>
                  <a:pt x="154179" y="123189"/>
                </a:lnTo>
                <a:lnTo>
                  <a:pt x="149089" y="128269"/>
                </a:lnTo>
                <a:lnTo>
                  <a:pt x="207009" y="128269"/>
                </a:lnTo>
                <a:lnTo>
                  <a:pt x="212089" y="123189"/>
                </a:lnTo>
                <a:close/>
              </a:path>
              <a:path w="335279" h="316229">
                <a:moveTo>
                  <a:pt x="218439" y="116839"/>
                </a:moveTo>
                <a:lnTo>
                  <a:pt x="160542" y="116839"/>
                </a:lnTo>
                <a:lnTo>
                  <a:pt x="155452" y="121919"/>
                </a:lnTo>
                <a:lnTo>
                  <a:pt x="213359" y="121919"/>
                </a:lnTo>
                <a:lnTo>
                  <a:pt x="218439" y="116839"/>
                </a:lnTo>
                <a:close/>
              </a:path>
              <a:path w="335279" h="316229">
                <a:moveTo>
                  <a:pt x="224789" y="110489"/>
                </a:moveTo>
                <a:lnTo>
                  <a:pt x="166904" y="110489"/>
                </a:lnTo>
                <a:lnTo>
                  <a:pt x="161814" y="115569"/>
                </a:lnTo>
                <a:lnTo>
                  <a:pt x="219709" y="115569"/>
                </a:lnTo>
                <a:lnTo>
                  <a:pt x="224789" y="110489"/>
                </a:lnTo>
                <a:close/>
              </a:path>
              <a:path w="335279" h="316229">
                <a:moveTo>
                  <a:pt x="231139" y="104139"/>
                </a:moveTo>
                <a:lnTo>
                  <a:pt x="173267" y="104139"/>
                </a:lnTo>
                <a:lnTo>
                  <a:pt x="168177" y="109219"/>
                </a:lnTo>
                <a:lnTo>
                  <a:pt x="226059" y="109219"/>
                </a:lnTo>
                <a:lnTo>
                  <a:pt x="231139" y="104139"/>
                </a:lnTo>
                <a:close/>
              </a:path>
              <a:path w="335279" h="316229">
                <a:moveTo>
                  <a:pt x="237489" y="97789"/>
                </a:moveTo>
                <a:lnTo>
                  <a:pt x="179630" y="97789"/>
                </a:lnTo>
                <a:lnTo>
                  <a:pt x="174540" y="102869"/>
                </a:lnTo>
                <a:lnTo>
                  <a:pt x="232409" y="102869"/>
                </a:lnTo>
                <a:lnTo>
                  <a:pt x="237489" y="97789"/>
                </a:lnTo>
                <a:close/>
              </a:path>
              <a:path w="335279" h="316229">
                <a:moveTo>
                  <a:pt x="243839" y="91439"/>
                </a:moveTo>
                <a:lnTo>
                  <a:pt x="185992" y="91439"/>
                </a:lnTo>
                <a:lnTo>
                  <a:pt x="180902" y="96519"/>
                </a:lnTo>
                <a:lnTo>
                  <a:pt x="238759" y="96519"/>
                </a:lnTo>
                <a:lnTo>
                  <a:pt x="243839" y="91439"/>
                </a:lnTo>
                <a:close/>
              </a:path>
              <a:path w="335279" h="316229">
                <a:moveTo>
                  <a:pt x="250189" y="85089"/>
                </a:moveTo>
                <a:lnTo>
                  <a:pt x="192355" y="85089"/>
                </a:lnTo>
                <a:lnTo>
                  <a:pt x="187265" y="90169"/>
                </a:lnTo>
                <a:lnTo>
                  <a:pt x="245109" y="90169"/>
                </a:lnTo>
                <a:lnTo>
                  <a:pt x="250189" y="85089"/>
                </a:lnTo>
                <a:close/>
              </a:path>
              <a:path w="335279" h="316229">
                <a:moveTo>
                  <a:pt x="256539" y="78739"/>
                </a:moveTo>
                <a:lnTo>
                  <a:pt x="198718" y="78739"/>
                </a:lnTo>
                <a:lnTo>
                  <a:pt x="193628" y="83819"/>
                </a:lnTo>
                <a:lnTo>
                  <a:pt x="251459" y="83819"/>
                </a:lnTo>
                <a:lnTo>
                  <a:pt x="256539" y="78739"/>
                </a:lnTo>
                <a:close/>
              </a:path>
              <a:path w="335279" h="316229">
                <a:moveTo>
                  <a:pt x="262889" y="72389"/>
                </a:moveTo>
                <a:lnTo>
                  <a:pt x="205080" y="72389"/>
                </a:lnTo>
                <a:lnTo>
                  <a:pt x="199990" y="77469"/>
                </a:lnTo>
                <a:lnTo>
                  <a:pt x="257809" y="77469"/>
                </a:lnTo>
                <a:lnTo>
                  <a:pt x="262889" y="72389"/>
                </a:lnTo>
                <a:close/>
              </a:path>
              <a:path w="335279" h="316229">
                <a:moveTo>
                  <a:pt x="269239" y="66039"/>
                </a:moveTo>
                <a:lnTo>
                  <a:pt x="211443" y="66039"/>
                </a:lnTo>
                <a:lnTo>
                  <a:pt x="206353" y="71119"/>
                </a:lnTo>
                <a:lnTo>
                  <a:pt x="264159" y="71119"/>
                </a:lnTo>
                <a:lnTo>
                  <a:pt x="269239" y="66039"/>
                </a:lnTo>
                <a:close/>
              </a:path>
              <a:path w="335279" h="316229">
                <a:moveTo>
                  <a:pt x="275589" y="59689"/>
                </a:moveTo>
                <a:lnTo>
                  <a:pt x="217806" y="59689"/>
                </a:lnTo>
                <a:lnTo>
                  <a:pt x="212716" y="64769"/>
                </a:lnTo>
                <a:lnTo>
                  <a:pt x="270509" y="64769"/>
                </a:lnTo>
                <a:lnTo>
                  <a:pt x="275589" y="59689"/>
                </a:lnTo>
                <a:close/>
              </a:path>
              <a:path w="335279" h="316229">
                <a:moveTo>
                  <a:pt x="281939" y="53339"/>
                </a:moveTo>
                <a:lnTo>
                  <a:pt x="224168" y="53339"/>
                </a:lnTo>
                <a:lnTo>
                  <a:pt x="219078" y="58419"/>
                </a:lnTo>
                <a:lnTo>
                  <a:pt x="276859" y="58419"/>
                </a:lnTo>
                <a:lnTo>
                  <a:pt x="281939" y="53339"/>
                </a:lnTo>
                <a:close/>
              </a:path>
              <a:path w="335279" h="316229">
                <a:moveTo>
                  <a:pt x="288289" y="46989"/>
                </a:moveTo>
                <a:lnTo>
                  <a:pt x="230531" y="46989"/>
                </a:lnTo>
                <a:lnTo>
                  <a:pt x="225441" y="52069"/>
                </a:lnTo>
                <a:lnTo>
                  <a:pt x="283209" y="52069"/>
                </a:lnTo>
                <a:lnTo>
                  <a:pt x="288289" y="46989"/>
                </a:lnTo>
                <a:close/>
              </a:path>
              <a:path w="335279" h="316229">
                <a:moveTo>
                  <a:pt x="294639" y="40639"/>
                </a:moveTo>
                <a:lnTo>
                  <a:pt x="236894" y="40639"/>
                </a:lnTo>
                <a:lnTo>
                  <a:pt x="231804" y="45719"/>
                </a:lnTo>
                <a:lnTo>
                  <a:pt x="289559" y="45719"/>
                </a:lnTo>
                <a:lnTo>
                  <a:pt x="294639" y="40639"/>
                </a:lnTo>
                <a:close/>
              </a:path>
              <a:path w="335279" h="316229">
                <a:moveTo>
                  <a:pt x="300989" y="34289"/>
                </a:moveTo>
                <a:lnTo>
                  <a:pt x="243256" y="34289"/>
                </a:lnTo>
                <a:lnTo>
                  <a:pt x="238166" y="39369"/>
                </a:lnTo>
                <a:lnTo>
                  <a:pt x="295909" y="39369"/>
                </a:lnTo>
                <a:lnTo>
                  <a:pt x="300989" y="34289"/>
                </a:lnTo>
                <a:close/>
              </a:path>
              <a:path w="335279" h="316229">
                <a:moveTo>
                  <a:pt x="307339" y="27939"/>
                </a:moveTo>
                <a:lnTo>
                  <a:pt x="249619" y="27939"/>
                </a:lnTo>
                <a:lnTo>
                  <a:pt x="244529" y="33019"/>
                </a:lnTo>
                <a:lnTo>
                  <a:pt x="302259" y="33019"/>
                </a:lnTo>
                <a:lnTo>
                  <a:pt x="307339" y="27939"/>
                </a:lnTo>
                <a:close/>
              </a:path>
              <a:path w="335279" h="316229">
                <a:moveTo>
                  <a:pt x="313689" y="21589"/>
                </a:moveTo>
                <a:lnTo>
                  <a:pt x="255982" y="21589"/>
                </a:lnTo>
                <a:lnTo>
                  <a:pt x="250892" y="26669"/>
                </a:lnTo>
                <a:lnTo>
                  <a:pt x="308609" y="26669"/>
                </a:lnTo>
                <a:lnTo>
                  <a:pt x="313689" y="21589"/>
                </a:lnTo>
                <a:close/>
              </a:path>
              <a:path w="335279" h="316229">
                <a:moveTo>
                  <a:pt x="320039" y="15239"/>
                </a:moveTo>
                <a:lnTo>
                  <a:pt x="262344" y="15239"/>
                </a:lnTo>
                <a:lnTo>
                  <a:pt x="257254" y="20319"/>
                </a:lnTo>
                <a:lnTo>
                  <a:pt x="314959" y="20319"/>
                </a:lnTo>
                <a:lnTo>
                  <a:pt x="320039" y="15239"/>
                </a:lnTo>
                <a:close/>
              </a:path>
              <a:path w="335279" h="316229">
                <a:moveTo>
                  <a:pt x="326389" y="8889"/>
                </a:moveTo>
                <a:lnTo>
                  <a:pt x="268707" y="8889"/>
                </a:lnTo>
                <a:lnTo>
                  <a:pt x="263617" y="13969"/>
                </a:lnTo>
                <a:lnTo>
                  <a:pt x="321309" y="13969"/>
                </a:lnTo>
                <a:lnTo>
                  <a:pt x="326389" y="8889"/>
                </a:lnTo>
                <a:close/>
              </a:path>
              <a:path w="335279" h="316229">
                <a:moveTo>
                  <a:pt x="276859" y="7619"/>
                </a:moveTo>
                <a:lnTo>
                  <a:pt x="273050" y="7619"/>
                </a:lnTo>
                <a:lnTo>
                  <a:pt x="273050" y="8889"/>
                </a:lnTo>
                <a:lnTo>
                  <a:pt x="276859" y="8889"/>
                </a:lnTo>
                <a:lnTo>
                  <a:pt x="276859" y="7619"/>
                </a:lnTo>
                <a:close/>
              </a:path>
              <a:path w="335279" h="316229">
                <a:moveTo>
                  <a:pt x="332739" y="2539"/>
                </a:moveTo>
                <a:lnTo>
                  <a:pt x="299719" y="2539"/>
                </a:lnTo>
                <a:lnTo>
                  <a:pt x="299719" y="3809"/>
                </a:lnTo>
                <a:lnTo>
                  <a:pt x="292100" y="3809"/>
                </a:lnTo>
                <a:lnTo>
                  <a:pt x="292100" y="6349"/>
                </a:lnTo>
                <a:lnTo>
                  <a:pt x="284479" y="6349"/>
                </a:lnTo>
                <a:lnTo>
                  <a:pt x="284479" y="7619"/>
                </a:lnTo>
                <a:lnTo>
                  <a:pt x="327659" y="7619"/>
                </a:lnTo>
                <a:lnTo>
                  <a:pt x="332739" y="2539"/>
                </a:lnTo>
                <a:close/>
              </a:path>
              <a:path w="335279" h="316229">
                <a:moveTo>
                  <a:pt x="318769" y="1269"/>
                </a:moveTo>
                <a:lnTo>
                  <a:pt x="311150" y="1269"/>
                </a:lnTo>
                <a:lnTo>
                  <a:pt x="311150" y="2539"/>
                </a:lnTo>
                <a:lnTo>
                  <a:pt x="318769" y="2539"/>
                </a:lnTo>
                <a:lnTo>
                  <a:pt x="318769" y="1269"/>
                </a:lnTo>
                <a:close/>
              </a:path>
              <a:path w="335279" h="316229">
                <a:moveTo>
                  <a:pt x="335279" y="0"/>
                </a:moveTo>
                <a:lnTo>
                  <a:pt x="331469" y="0"/>
                </a:lnTo>
                <a:lnTo>
                  <a:pt x="331469" y="1269"/>
                </a:lnTo>
                <a:lnTo>
                  <a:pt x="334009" y="1269"/>
                </a:lnTo>
                <a:lnTo>
                  <a:pt x="335279" y="0"/>
                </a:lnTo>
                <a:close/>
              </a:path>
              <a:path w="335279" h="316229">
                <a:moveTo>
                  <a:pt x="191769" y="143509"/>
                </a:moveTo>
                <a:lnTo>
                  <a:pt x="133818" y="143509"/>
                </a:lnTo>
                <a:lnTo>
                  <a:pt x="91825" y="185419"/>
                </a:lnTo>
                <a:lnTo>
                  <a:pt x="149859" y="185419"/>
                </a:lnTo>
                <a:lnTo>
                  <a:pt x="191769" y="143509"/>
                </a:lnTo>
                <a:close/>
              </a:path>
              <a:path w="335279" h="316229">
                <a:moveTo>
                  <a:pt x="149859" y="185419"/>
                </a:moveTo>
                <a:lnTo>
                  <a:pt x="91825" y="185419"/>
                </a:lnTo>
                <a:lnTo>
                  <a:pt x="0" y="277062"/>
                </a:lnTo>
                <a:lnTo>
                  <a:pt x="0" y="279399"/>
                </a:lnTo>
                <a:lnTo>
                  <a:pt x="1269" y="279399"/>
                </a:lnTo>
                <a:lnTo>
                  <a:pt x="1269" y="284479"/>
                </a:lnTo>
                <a:lnTo>
                  <a:pt x="2539" y="284479"/>
                </a:lnTo>
                <a:lnTo>
                  <a:pt x="2539" y="287019"/>
                </a:lnTo>
                <a:lnTo>
                  <a:pt x="3809" y="287019"/>
                </a:lnTo>
                <a:lnTo>
                  <a:pt x="3809" y="289559"/>
                </a:lnTo>
                <a:lnTo>
                  <a:pt x="5079" y="289559"/>
                </a:lnTo>
                <a:lnTo>
                  <a:pt x="5079" y="292099"/>
                </a:lnTo>
                <a:lnTo>
                  <a:pt x="6350" y="292099"/>
                </a:lnTo>
                <a:lnTo>
                  <a:pt x="6350" y="295909"/>
                </a:lnTo>
                <a:lnTo>
                  <a:pt x="7619" y="295909"/>
                </a:lnTo>
                <a:lnTo>
                  <a:pt x="7619" y="298449"/>
                </a:lnTo>
                <a:lnTo>
                  <a:pt x="8889" y="298449"/>
                </a:lnTo>
                <a:lnTo>
                  <a:pt x="8889" y="300989"/>
                </a:lnTo>
                <a:lnTo>
                  <a:pt x="10159" y="300989"/>
                </a:lnTo>
                <a:lnTo>
                  <a:pt x="10159" y="303529"/>
                </a:lnTo>
                <a:lnTo>
                  <a:pt x="11429" y="303529"/>
                </a:lnTo>
                <a:lnTo>
                  <a:pt x="11429" y="306069"/>
                </a:lnTo>
                <a:lnTo>
                  <a:pt x="12700" y="306069"/>
                </a:lnTo>
                <a:lnTo>
                  <a:pt x="12700" y="308609"/>
                </a:lnTo>
                <a:lnTo>
                  <a:pt x="13969" y="308609"/>
                </a:lnTo>
                <a:lnTo>
                  <a:pt x="13969" y="309879"/>
                </a:lnTo>
                <a:lnTo>
                  <a:pt x="15239" y="309879"/>
                </a:lnTo>
                <a:lnTo>
                  <a:pt x="15239" y="312419"/>
                </a:lnTo>
                <a:lnTo>
                  <a:pt x="16509" y="312419"/>
                </a:lnTo>
                <a:lnTo>
                  <a:pt x="16509" y="313689"/>
                </a:lnTo>
                <a:lnTo>
                  <a:pt x="17779" y="313689"/>
                </a:lnTo>
                <a:lnTo>
                  <a:pt x="17779" y="316229"/>
                </a:lnTo>
                <a:lnTo>
                  <a:pt x="19049" y="316229"/>
                </a:lnTo>
                <a:lnTo>
                  <a:pt x="149859" y="18541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bk object 1191"/>
          <p:cNvSpPr/>
          <p:nvPr/>
        </p:nvSpPr>
        <p:spPr>
          <a:xfrm>
            <a:off x="3716020" y="6328409"/>
            <a:ext cx="275590" cy="268605"/>
          </a:xfrm>
          <a:custGeom>
            <a:avLst/>
            <a:gdLst/>
            <a:ahLst/>
            <a:cxnLst/>
            <a:rect l="l" t="t" r="r" b="b"/>
            <a:pathLst>
              <a:path w="275589" h="268604">
                <a:moveTo>
                  <a:pt x="146531" y="128269"/>
                </a:moveTo>
                <a:lnTo>
                  <a:pt x="88053" y="128269"/>
                </a:lnTo>
                <a:lnTo>
                  <a:pt x="82963" y="133349"/>
                </a:lnTo>
                <a:lnTo>
                  <a:pt x="141441" y="133349"/>
                </a:lnTo>
                <a:lnTo>
                  <a:pt x="146531" y="128269"/>
                </a:lnTo>
                <a:close/>
              </a:path>
              <a:path w="275589" h="268604">
                <a:moveTo>
                  <a:pt x="154166" y="120649"/>
                </a:moveTo>
                <a:lnTo>
                  <a:pt x="95688" y="120649"/>
                </a:lnTo>
                <a:lnTo>
                  <a:pt x="89325" y="126999"/>
                </a:lnTo>
                <a:lnTo>
                  <a:pt x="147804" y="126999"/>
                </a:lnTo>
                <a:lnTo>
                  <a:pt x="154166" y="120649"/>
                </a:lnTo>
                <a:close/>
              </a:path>
              <a:path w="275589" h="268604">
                <a:moveTo>
                  <a:pt x="160529" y="114299"/>
                </a:moveTo>
                <a:lnTo>
                  <a:pt x="102051" y="114299"/>
                </a:lnTo>
                <a:lnTo>
                  <a:pt x="96961" y="119379"/>
                </a:lnTo>
                <a:lnTo>
                  <a:pt x="155439" y="119379"/>
                </a:lnTo>
                <a:lnTo>
                  <a:pt x="160529" y="114299"/>
                </a:lnTo>
                <a:close/>
              </a:path>
              <a:path w="275589" h="268604">
                <a:moveTo>
                  <a:pt x="166892" y="107949"/>
                </a:moveTo>
                <a:lnTo>
                  <a:pt x="108413" y="107949"/>
                </a:lnTo>
                <a:lnTo>
                  <a:pt x="103323" y="113029"/>
                </a:lnTo>
                <a:lnTo>
                  <a:pt x="161802" y="113029"/>
                </a:lnTo>
                <a:lnTo>
                  <a:pt x="166892" y="107949"/>
                </a:lnTo>
                <a:close/>
              </a:path>
              <a:path w="275589" h="268604">
                <a:moveTo>
                  <a:pt x="173254" y="101599"/>
                </a:moveTo>
                <a:lnTo>
                  <a:pt x="114776" y="101599"/>
                </a:lnTo>
                <a:lnTo>
                  <a:pt x="109686" y="106679"/>
                </a:lnTo>
                <a:lnTo>
                  <a:pt x="168164" y="106679"/>
                </a:lnTo>
                <a:lnTo>
                  <a:pt x="173254" y="101599"/>
                </a:lnTo>
                <a:close/>
              </a:path>
              <a:path w="275589" h="268604">
                <a:moveTo>
                  <a:pt x="179617" y="95249"/>
                </a:moveTo>
                <a:lnTo>
                  <a:pt x="121139" y="95249"/>
                </a:lnTo>
                <a:lnTo>
                  <a:pt x="116049" y="100329"/>
                </a:lnTo>
                <a:lnTo>
                  <a:pt x="174527" y="100329"/>
                </a:lnTo>
                <a:lnTo>
                  <a:pt x="179617" y="95249"/>
                </a:lnTo>
                <a:close/>
              </a:path>
              <a:path w="275589" h="268604">
                <a:moveTo>
                  <a:pt x="185980" y="88899"/>
                </a:moveTo>
                <a:lnTo>
                  <a:pt x="127501" y="88899"/>
                </a:lnTo>
                <a:lnTo>
                  <a:pt x="122411" y="93979"/>
                </a:lnTo>
                <a:lnTo>
                  <a:pt x="180890" y="93979"/>
                </a:lnTo>
                <a:lnTo>
                  <a:pt x="185980" y="88899"/>
                </a:lnTo>
                <a:close/>
              </a:path>
              <a:path w="275589" h="268604">
                <a:moveTo>
                  <a:pt x="192342" y="82549"/>
                </a:moveTo>
                <a:lnTo>
                  <a:pt x="133864" y="82549"/>
                </a:lnTo>
                <a:lnTo>
                  <a:pt x="128774" y="87629"/>
                </a:lnTo>
                <a:lnTo>
                  <a:pt x="187252" y="87629"/>
                </a:lnTo>
                <a:lnTo>
                  <a:pt x="192342" y="82549"/>
                </a:lnTo>
                <a:close/>
              </a:path>
              <a:path w="275589" h="268604">
                <a:moveTo>
                  <a:pt x="198705" y="76199"/>
                </a:moveTo>
                <a:lnTo>
                  <a:pt x="140227" y="76199"/>
                </a:lnTo>
                <a:lnTo>
                  <a:pt x="135137" y="81279"/>
                </a:lnTo>
                <a:lnTo>
                  <a:pt x="193615" y="81279"/>
                </a:lnTo>
                <a:lnTo>
                  <a:pt x="198705" y="76199"/>
                </a:lnTo>
                <a:close/>
              </a:path>
              <a:path w="275589" h="268604">
                <a:moveTo>
                  <a:pt x="205068" y="69849"/>
                </a:moveTo>
                <a:lnTo>
                  <a:pt x="146589" y="69849"/>
                </a:lnTo>
                <a:lnTo>
                  <a:pt x="141499" y="74929"/>
                </a:lnTo>
                <a:lnTo>
                  <a:pt x="199978" y="74929"/>
                </a:lnTo>
                <a:lnTo>
                  <a:pt x="205068" y="69849"/>
                </a:lnTo>
                <a:close/>
              </a:path>
              <a:path w="275589" h="268604">
                <a:moveTo>
                  <a:pt x="211430" y="63499"/>
                </a:moveTo>
                <a:lnTo>
                  <a:pt x="152952" y="63499"/>
                </a:lnTo>
                <a:lnTo>
                  <a:pt x="147862" y="68579"/>
                </a:lnTo>
                <a:lnTo>
                  <a:pt x="206340" y="68579"/>
                </a:lnTo>
                <a:lnTo>
                  <a:pt x="211430" y="63499"/>
                </a:lnTo>
                <a:close/>
              </a:path>
              <a:path w="275589" h="268604">
                <a:moveTo>
                  <a:pt x="217793" y="57149"/>
                </a:moveTo>
                <a:lnTo>
                  <a:pt x="159315" y="57149"/>
                </a:lnTo>
                <a:lnTo>
                  <a:pt x="154225" y="62229"/>
                </a:lnTo>
                <a:lnTo>
                  <a:pt x="212703" y="62229"/>
                </a:lnTo>
                <a:lnTo>
                  <a:pt x="217793" y="57149"/>
                </a:lnTo>
                <a:close/>
              </a:path>
              <a:path w="275589" h="268604">
                <a:moveTo>
                  <a:pt x="224156" y="50799"/>
                </a:moveTo>
                <a:lnTo>
                  <a:pt x="165677" y="50799"/>
                </a:lnTo>
                <a:lnTo>
                  <a:pt x="160587" y="55879"/>
                </a:lnTo>
                <a:lnTo>
                  <a:pt x="219066" y="55879"/>
                </a:lnTo>
                <a:lnTo>
                  <a:pt x="224156" y="50799"/>
                </a:lnTo>
                <a:close/>
              </a:path>
              <a:path w="275589" h="268604">
                <a:moveTo>
                  <a:pt x="230518" y="44449"/>
                </a:moveTo>
                <a:lnTo>
                  <a:pt x="172040" y="44449"/>
                </a:lnTo>
                <a:lnTo>
                  <a:pt x="166950" y="49529"/>
                </a:lnTo>
                <a:lnTo>
                  <a:pt x="225428" y="49529"/>
                </a:lnTo>
                <a:lnTo>
                  <a:pt x="230518" y="44449"/>
                </a:lnTo>
                <a:close/>
              </a:path>
              <a:path w="275589" h="268604">
                <a:moveTo>
                  <a:pt x="236881" y="38099"/>
                </a:moveTo>
                <a:lnTo>
                  <a:pt x="178403" y="38099"/>
                </a:lnTo>
                <a:lnTo>
                  <a:pt x="173313" y="43179"/>
                </a:lnTo>
                <a:lnTo>
                  <a:pt x="231791" y="43179"/>
                </a:lnTo>
                <a:lnTo>
                  <a:pt x="236881" y="38099"/>
                </a:lnTo>
                <a:close/>
              </a:path>
              <a:path w="275589" h="268604">
                <a:moveTo>
                  <a:pt x="243244" y="31749"/>
                </a:moveTo>
                <a:lnTo>
                  <a:pt x="184765" y="31749"/>
                </a:lnTo>
                <a:lnTo>
                  <a:pt x="179675" y="36829"/>
                </a:lnTo>
                <a:lnTo>
                  <a:pt x="238154" y="36829"/>
                </a:lnTo>
                <a:lnTo>
                  <a:pt x="243244" y="31749"/>
                </a:lnTo>
                <a:close/>
              </a:path>
              <a:path w="275589" h="268604">
                <a:moveTo>
                  <a:pt x="249606" y="25399"/>
                </a:moveTo>
                <a:lnTo>
                  <a:pt x="191128" y="25399"/>
                </a:lnTo>
                <a:lnTo>
                  <a:pt x="186038" y="30479"/>
                </a:lnTo>
                <a:lnTo>
                  <a:pt x="244516" y="30479"/>
                </a:lnTo>
                <a:lnTo>
                  <a:pt x="249606" y="25399"/>
                </a:lnTo>
                <a:close/>
              </a:path>
              <a:path w="275589" h="268604">
                <a:moveTo>
                  <a:pt x="255969" y="19049"/>
                </a:moveTo>
                <a:lnTo>
                  <a:pt x="199389" y="19049"/>
                </a:lnTo>
                <a:lnTo>
                  <a:pt x="199389" y="20319"/>
                </a:lnTo>
                <a:lnTo>
                  <a:pt x="196218" y="20319"/>
                </a:lnTo>
                <a:lnTo>
                  <a:pt x="195579" y="20957"/>
                </a:lnTo>
                <a:lnTo>
                  <a:pt x="195579" y="22859"/>
                </a:lnTo>
                <a:lnTo>
                  <a:pt x="193673" y="22859"/>
                </a:lnTo>
                <a:lnTo>
                  <a:pt x="192401" y="24129"/>
                </a:lnTo>
                <a:lnTo>
                  <a:pt x="250879" y="24129"/>
                </a:lnTo>
                <a:lnTo>
                  <a:pt x="255969" y="19049"/>
                </a:lnTo>
                <a:close/>
              </a:path>
              <a:path w="275589" h="268604">
                <a:moveTo>
                  <a:pt x="208279" y="17779"/>
                </a:moveTo>
                <a:lnTo>
                  <a:pt x="203200" y="17779"/>
                </a:lnTo>
                <a:lnTo>
                  <a:pt x="203200" y="19049"/>
                </a:lnTo>
                <a:lnTo>
                  <a:pt x="208279" y="19049"/>
                </a:lnTo>
                <a:lnTo>
                  <a:pt x="208279" y="17779"/>
                </a:lnTo>
                <a:close/>
              </a:path>
              <a:path w="275589" h="268604">
                <a:moveTo>
                  <a:pt x="262332" y="12699"/>
                </a:moveTo>
                <a:lnTo>
                  <a:pt x="219709" y="12699"/>
                </a:lnTo>
                <a:lnTo>
                  <a:pt x="219709" y="13969"/>
                </a:lnTo>
                <a:lnTo>
                  <a:pt x="215900" y="13969"/>
                </a:lnTo>
                <a:lnTo>
                  <a:pt x="215900" y="16509"/>
                </a:lnTo>
                <a:lnTo>
                  <a:pt x="210819" y="16509"/>
                </a:lnTo>
                <a:lnTo>
                  <a:pt x="210819" y="17779"/>
                </a:lnTo>
                <a:lnTo>
                  <a:pt x="257242" y="17779"/>
                </a:lnTo>
                <a:lnTo>
                  <a:pt x="262332" y="12699"/>
                </a:lnTo>
                <a:close/>
              </a:path>
              <a:path w="275589" h="268604">
                <a:moveTo>
                  <a:pt x="228600" y="11429"/>
                </a:moveTo>
                <a:lnTo>
                  <a:pt x="223519" y="11429"/>
                </a:lnTo>
                <a:lnTo>
                  <a:pt x="223519" y="12699"/>
                </a:lnTo>
                <a:lnTo>
                  <a:pt x="228600" y="12699"/>
                </a:lnTo>
                <a:lnTo>
                  <a:pt x="228600" y="11429"/>
                </a:lnTo>
                <a:close/>
              </a:path>
              <a:path w="275589" h="268604">
                <a:moveTo>
                  <a:pt x="268694" y="6349"/>
                </a:moveTo>
                <a:lnTo>
                  <a:pt x="242569" y="6349"/>
                </a:lnTo>
                <a:lnTo>
                  <a:pt x="242569" y="7619"/>
                </a:lnTo>
                <a:lnTo>
                  <a:pt x="236219" y="7619"/>
                </a:lnTo>
                <a:lnTo>
                  <a:pt x="236219" y="10159"/>
                </a:lnTo>
                <a:lnTo>
                  <a:pt x="232409" y="10159"/>
                </a:lnTo>
                <a:lnTo>
                  <a:pt x="232409" y="11429"/>
                </a:lnTo>
                <a:lnTo>
                  <a:pt x="263604" y="11429"/>
                </a:lnTo>
                <a:lnTo>
                  <a:pt x="268694" y="6349"/>
                </a:lnTo>
                <a:close/>
              </a:path>
              <a:path w="275589" h="268604">
                <a:moveTo>
                  <a:pt x="252729" y="5079"/>
                </a:moveTo>
                <a:lnTo>
                  <a:pt x="246379" y="5079"/>
                </a:lnTo>
                <a:lnTo>
                  <a:pt x="246379" y="6349"/>
                </a:lnTo>
                <a:lnTo>
                  <a:pt x="252729" y="6349"/>
                </a:lnTo>
                <a:lnTo>
                  <a:pt x="252729" y="5079"/>
                </a:lnTo>
                <a:close/>
              </a:path>
              <a:path w="275589" h="268604">
                <a:moveTo>
                  <a:pt x="275057" y="0"/>
                </a:moveTo>
                <a:lnTo>
                  <a:pt x="270509" y="0"/>
                </a:lnTo>
                <a:lnTo>
                  <a:pt x="270509" y="1269"/>
                </a:lnTo>
                <a:lnTo>
                  <a:pt x="264159" y="1269"/>
                </a:lnTo>
                <a:lnTo>
                  <a:pt x="264159" y="3809"/>
                </a:lnTo>
                <a:lnTo>
                  <a:pt x="259079" y="3809"/>
                </a:lnTo>
                <a:lnTo>
                  <a:pt x="259079" y="5079"/>
                </a:lnTo>
                <a:lnTo>
                  <a:pt x="269967" y="5079"/>
                </a:lnTo>
                <a:lnTo>
                  <a:pt x="275057" y="0"/>
                </a:lnTo>
                <a:close/>
              </a:path>
              <a:path w="275589" h="268604">
                <a:moveTo>
                  <a:pt x="140168" y="134619"/>
                </a:moveTo>
                <a:lnTo>
                  <a:pt x="81690" y="134619"/>
                </a:lnTo>
                <a:lnTo>
                  <a:pt x="56239" y="160019"/>
                </a:lnTo>
                <a:lnTo>
                  <a:pt x="114718" y="160019"/>
                </a:lnTo>
                <a:lnTo>
                  <a:pt x="140168" y="134619"/>
                </a:lnTo>
                <a:close/>
              </a:path>
              <a:path w="275589" h="268604">
                <a:moveTo>
                  <a:pt x="114718" y="160019"/>
                </a:moveTo>
                <a:lnTo>
                  <a:pt x="56239" y="160019"/>
                </a:lnTo>
                <a:lnTo>
                  <a:pt x="0" y="216147"/>
                </a:lnTo>
                <a:lnTo>
                  <a:pt x="0" y="241299"/>
                </a:lnTo>
                <a:lnTo>
                  <a:pt x="1269" y="241299"/>
                </a:lnTo>
                <a:lnTo>
                  <a:pt x="1269" y="246379"/>
                </a:lnTo>
                <a:lnTo>
                  <a:pt x="2539" y="246379"/>
                </a:lnTo>
                <a:lnTo>
                  <a:pt x="2539" y="252729"/>
                </a:lnTo>
                <a:lnTo>
                  <a:pt x="3809" y="252729"/>
                </a:lnTo>
                <a:lnTo>
                  <a:pt x="3809" y="259079"/>
                </a:lnTo>
                <a:lnTo>
                  <a:pt x="5079" y="259079"/>
                </a:lnTo>
                <a:lnTo>
                  <a:pt x="5079" y="265429"/>
                </a:lnTo>
                <a:lnTo>
                  <a:pt x="9097" y="265429"/>
                </a:lnTo>
                <a:lnTo>
                  <a:pt x="114718" y="160019"/>
                </a:lnTo>
                <a:close/>
              </a:path>
              <a:path w="275589" h="268604">
                <a:moveTo>
                  <a:pt x="9097" y="265429"/>
                </a:moveTo>
                <a:lnTo>
                  <a:pt x="6350" y="265429"/>
                </a:lnTo>
                <a:lnTo>
                  <a:pt x="6350" y="268172"/>
                </a:lnTo>
                <a:lnTo>
                  <a:pt x="9097" y="265429"/>
                </a:lnTo>
                <a:close/>
              </a:path>
            </a:pathLst>
          </a:custGeom>
          <a:solidFill>
            <a:srgbClr val="007E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bk object 1192"/>
          <p:cNvSpPr/>
          <p:nvPr/>
        </p:nvSpPr>
        <p:spPr>
          <a:xfrm>
            <a:off x="3716020" y="6348729"/>
            <a:ext cx="196218" cy="19582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bk object 1193"/>
          <p:cNvSpPr/>
          <p:nvPr/>
        </p:nvSpPr>
        <p:spPr>
          <a:xfrm>
            <a:off x="3994150" y="635825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bk object 1194"/>
          <p:cNvSpPr/>
          <p:nvPr/>
        </p:nvSpPr>
        <p:spPr>
          <a:xfrm>
            <a:off x="3999229" y="6356350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bk object 1195"/>
          <p:cNvSpPr/>
          <p:nvPr/>
        </p:nvSpPr>
        <p:spPr>
          <a:xfrm>
            <a:off x="4006850" y="635444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bk object 1196"/>
          <p:cNvSpPr/>
          <p:nvPr/>
        </p:nvSpPr>
        <p:spPr>
          <a:xfrm>
            <a:off x="4011929" y="635254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bk object 1197"/>
          <p:cNvSpPr/>
          <p:nvPr/>
        </p:nvSpPr>
        <p:spPr>
          <a:xfrm>
            <a:off x="4197350" y="63525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bk object 1198"/>
          <p:cNvSpPr/>
          <p:nvPr/>
        </p:nvSpPr>
        <p:spPr>
          <a:xfrm>
            <a:off x="4028440" y="635190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bk object 1199"/>
          <p:cNvSpPr/>
          <p:nvPr/>
        </p:nvSpPr>
        <p:spPr>
          <a:xfrm>
            <a:off x="4041140" y="6350000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bk object 1200"/>
          <p:cNvSpPr/>
          <p:nvPr/>
        </p:nvSpPr>
        <p:spPr>
          <a:xfrm>
            <a:off x="4050029" y="63480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bk object 1201"/>
          <p:cNvSpPr/>
          <p:nvPr/>
        </p:nvSpPr>
        <p:spPr>
          <a:xfrm>
            <a:off x="4075429" y="634619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35560" y="0"/>
                </a:moveTo>
                <a:lnTo>
                  <a:pt x="0" y="0"/>
                </a:lnTo>
                <a:lnTo>
                  <a:pt x="0" y="1270"/>
                </a:lnTo>
                <a:lnTo>
                  <a:pt x="35560" y="1270"/>
                </a:lnTo>
                <a:lnTo>
                  <a:pt x="3556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bk object 1202"/>
          <p:cNvSpPr/>
          <p:nvPr/>
        </p:nvSpPr>
        <p:spPr>
          <a:xfrm>
            <a:off x="4112259" y="634619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829" y="0"/>
                </a:moveTo>
                <a:lnTo>
                  <a:pt x="0" y="0"/>
                </a:lnTo>
                <a:lnTo>
                  <a:pt x="0" y="1270"/>
                </a:lnTo>
                <a:lnTo>
                  <a:pt x="36829" y="1270"/>
                </a:lnTo>
                <a:lnTo>
                  <a:pt x="3682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bk object 1203"/>
          <p:cNvSpPr/>
          <p:nvPr/>
        </p:nvSpPr>
        <p:spPr>
          <a:xfrm>
            <a:off x="3938270" y="63715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bk object 1204"/>
          <p:cNvSpPr/>
          <p:nvPr/>
        </p:nvSpPr>
        <p:spPr>
          <a:xfrm>
            <a:off x="4281170" y="63715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bk object 1205"/>
          <p:cNvSpPr/>
          <p:nvPr/>
        </p:nvSpPr>
        <p:spPr>
          <a:xfrm>
            <a:off x="3945890" y="637095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bk object 1206"/>
          <p:cNvSpPr/>
          <p:nvPr/>
        </p:nvSpPr>
        <p:spPr>
          <a:xfrm>
            <a:off x="3950970" y="6369050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bk object 1207"/>
          <p:cNvSpPr/>
          <p:nvPr/>
        </p:nvSpPr>
        <p:spPr>
          <a:xfrm>
            <a:off x="3954779" y="636714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bk object 1208"/>
          <p:cNvSpPr/>
          <p:nvPr/>
        </p:nvSpPr>
        <p:spPr>
          <a:xfrm>
            <a:off x="395859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bk object 1209"/>
          <p:cNvSpPr/>
          <p:nvPr/>
        </p:nvSpPr>
        <p:spPr>
          <a:xfrm>
            <a:off x="425704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bk object 1210"/>
          <p:cNvSpPr/>
          <p:nvPr/>
        </p:nvSpPr>
        <p:spPr>
          <a:xfrm>
            <a:off x="3967479" y="6364604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bk object 1211"/>
          <p:cNvSpPr/>
          <p:nvPr/>
        </p:nvSpPr>
        <p:spPr>
          <a:xfrm>
            <a:off x="3973829" y="6362700"/>
            <a:ext cx="275590" cy="0"/>
          </a:xfrm>
          <a:custGeom>
            <a:avLst/>
            <a:gdLst/>
            <a:ahLst/>
            <a:cxnLst/>
            <a:rect l="l" t="t" r="r" b="b"/>
            <a:pathLst>
              <a:path w="275589">
                <a:moveTo>
                  <a:pt x="0" y="0"/>
                </a:moveTo>
                <a:lnTo>
                  <a:pt x="27558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bk object 1212"/>
          <p:cNvSpPr/>
          <p:nvPr/>
        </p:nvSpPr>
        <p:spPr>
          <a:xfrm>
            <a:off x="3977640" y="636079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bk object 1213"/>
          <p:cNvSpPr/>
          <p:nvPr/>
        </p:nvSpPr>
        <p:spPr>
          <a:xfrm>
            <a:off x="3982720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bk object 1214"/>
          <p:cNvSpPr/>
          <p:nvPr/>
        </p:nvSpPr>
        <p:spPr>
          <a:xfrm>
            <a:off x="4231640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bk object 1215"/>
          <p:cNvSpPr/>
          <p:nvPr/>
        </p:nvSpPr>
        <p:spPr>
          <a:xfrm>
            <a:off x="3901440" y="6386195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>
                <a:moveTo>
                  <a:pt x="0" y="0"/>
                </a:moveTo>
                <a:lnTo>
                  <a:pt x="420370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bk object 1216"/>
          <p:cNvSpPr/>
          <p:nvPr/>
        </p:nvSpPr>
        <p:spPr>
          <a:xfrm>
            <a:off x="3903979" y="6384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bk object 1217"/>
          <p:cNvSpPr/>
          <p:nvPr/>
        </p:nvSpPr>
        <p:spPr>
          <a:xfrm>
            <a:off x="431545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bk object 1218"/>
          <p:cNvSpPr/>
          <p:nvPr/>
        </p:nvSpPr>
        <p:spPr>
          <a:xfrm>
            <a:off x="3910329" y="6383654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bk object 1219"/>
          <p:cNvSpPr/>
          <p:nvPr/>
        </p:nvSpPr>
        <p:spPr>
          <a:xfrm>
            <a:off x="3914140" y="6381750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bk object 1220"/>
          <p:cNvSpPr/>
          <p:nvPr/>
        </p:nvSpPr>
        <p:spPr>
          <a:xfrm>
            <a:off x="3916679" y="6379845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bk object 1221"/>
          <p:cNvSpPr/>
          <p:nvPr/>
        </p:nvSpPr>
        <p:spPr>
          <a:xfrm>
            <a:off x="392049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bk object 1222"/>
          <p:cNvSpPr/>
          <p:nvPr/>
        </p:nvSpPr>
        <p:spPr>
          <a:xfrm>
            <a:off x="4297679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bk object 1223"/>
          <p:cNvSpPr/>
          <p:nvPr/>
        </p:nvSpPr>
        <p:spPr>
          <a:xfrm>
            <a:off x="3928109" y="637730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bk object 1224"/>
          <p:cNvSpPr/>
          <p:nvPr/>
        </p:nvSpPr>
        <p:spPr>
          <a:xfrm>
            <a:off x="3930650" y="637540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bk object 1225"/>
          <p:cNvSpPr/>
          <p:nvPr/>
        </p:nvSpPr>
        <p:spPr>
          <a:xfrm>
            <a:off x="3934459" y="637349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bk object 1226"/>
          <p:cNvSpPr/>
          <p:nvPr/>
        </p:nvSpPr>
        <p:spPr>
          <a:xfrm>
            <a:off x="3870959" y="6400165"/>
            <a:ext cx="480059" cy="0"/>
          </a:xfrm>
          <a:custGeom>
            <a:avLst/>
            <a:gdLst/>
            <a:ahLst/>
            <a:cxnLst/>
            <a:rect l="l" t="t" r="r" b="b"/>
            <a:pathLst>
              <a:path w="480060">
                <a:moveTo>
                  <a:pt x="0" y="0"/>
                </a:moveTo>
                <a:lnTo>
                  <a:pt x="48006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bk object 1227"/>
          <p:cNvSpPr/>
          <p:nvPr/>
        </p:nvSpPr>
        <p:spPr>
          <a:xfrm>
            <a:off x="3873500" y="639889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bk object 1228"/>
          <p:cNvSpPr/>
          <p:nvPr/>
        </p:nvSpPr>
        <p:spPr>
          <a:xfrm>
            <a:off x="387604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bk object 1229"/>
          <p:cNvSpPr/>
          <p:nvPr/>
        </p:nvSpPr>
        <p:spPr>
          <a:xfrm>
            <a:off x="43434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bk object 1230"/>
          <p:cNvSpPr/>
          <p:nvPr/>
        </p:nvSpPr>
        <p:spPr>
          <a:xfrm>
            <a:off x="3881120" y="639635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bk object 1231"/>
          <p:cNvSpPr/>
          <p:nvPr/>
        </p:nvSpPr>
        <p:spPr>
          <a:xfrm>
            <a:off x="3883659" y="639445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bk object 1232"/>
          <p:cNvSpPr/>
          <p:nvPr/>
        </p:nvSpPr>
        <p:spPr>
          <a:xfrm>
            <a:off x="3887470" y="6392545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79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bk object 1233"/>
          <p:cNvSpPr/>
          <p:nvPr/>
        </p:nvSpPr>
        <p:spPr>
          <a:xfrm>
            <a:off x="3890009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bk object 1234"/>
          <p:cNvSpPr/>
          <p:nvPr/>
        </p:nvSpPr>
        <p:spPr>
          <a:xfrm>
            <a:off x="433070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bk object 1235"/>
          <p:cNvSpPr/>
          <p:nvPr/>
        </p:nvSpPr>
        <p:spPr>
          <a:xfrm>
            <a:off x="3895090" y="6390004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bk object 1236"/>
          <p:cNvSpPr/>
          <p:nvPr/>
        </p:nvSpPr>
        <p:spPr>
          <a:xfrm>
            <a:off x="3898900" y="6388100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bk object 1237"/>
          <p:cNvSpPr/>
          <p:nvPr/>
        </p:nvSpPr>
        <p:spPr>
          <a:xfrm>
            <a:off x="3850640" y="6413500"/>
            <a:ext cx="523240" cy="0"/>
          </a:xfrm>
          <a:custGeom>
            <a:avLst/>
            <a:gdLst/>
            <a:ahLst/>
            <a:cxnLst/>
            <a:rect l="l" t="t" r="r" b="b"/>
            <a:pathLst>
              <a:path w="523239">
                <a:moveTo>
                  <a:pt x="0" y="0"/>
                </a:moveTo>
                <a:lnTo>
                  <a:pt x="52323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bk object 1238"/>
          <p:cNvSpPr/>
          <p:nvPr/>
        </p:nvSpPr>
        <p:spPr>
          <a:xfrm>
            <a:off x="3851909" y="6411595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2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bk object 1239"/>
          <p:cNvSpPr/>
          <p:nvPr/>
        </p:nvSpPr>
        <p:spPr>
          <a:xfrm>
            <a:off x="385445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bk object 1240"/>
          <p:cNvSpPr/>
          <p:nvPr/>
        </p:nvSpPr>
        <p:spPr>
          <a:xfrm>
            <a:off x="4367529" y="6409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bk object 1241"/>
          <p:cNvSpPr/>
          <p:nvPr/>
        </p:nvSpPr>
        <p:spPr>
          <a:xfrm>
            <a:off x="3858259" y="6409054"/>
            <a:ext cx="508000" cy="0"/>
          </a:xfrm>
          <a:custGeom>
            <a:avLst/>
            <a:gdLst/>
            <a:ahLst/>
            <a:cxnLst/>
            <a:rect l="l" t="t" r="r" b="b"/>
            <a:pathLst>
              <a:path w="508000">
                <a:moveTo>
                  <a:pt x="0" y="0"/>
                </a:moveTo>
                <a:lnTo>
                  <a:pt x="50800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bk object 1242"/>
          <p:cNvSpPr/>
          <p:nvPr/>
        </p:nvSpPr>
        <p:spPr>
          <a:xfrm>
            <a:off x="3859529" y="6407150"/>
            <a:ext cx="504190" cy="0"/>
          </a:xfrm>
          <a:custGeom>
            <a:avLst/>
            <a:gdLst/>
            <a:ahLst/>
            <a:cxnLst/>
            <a:rect l="l" t="t" r="r" b="b"/>
            <a:pathLst>
              <a:path w="504189">
                <a:moveTo>
                  <a:pt x="0" y="0"/>
                </a:moveTo>
                <a:lnTo>
                  <a:pt x="50418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bk object 1243"/>
          <p:cNvSpPr/>
          <p:nvPr/>
        </p:nvSpPr>
        <p:spPr>
          <a:xfrm>
            <a:off x="3862070" y="64052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bk object 1244"/>
          <p:cNvSpPr/>
          <p:nvPr/>
        </p:nvSpPr>
        <p:spPr>
          <a:xfrm>
            <a:off x="3863340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bk object 1245"/>
          <p:cNvSpPr/>
          <p:nvPr/>
        </p:nvSpPr>
        <p:spPr>
          <a:xfrm>
            <a:off x="4356100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bk object 1246"/>
          <p:cNvSpPr/>
          <p:nvPr/>
        </p:nvSpPr>
        <p:spPr>
          <a:xfrm>
            <a:off x="3868420" y="6402704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bk object 1247"/>
          <p:cNvSpPr/>
          <p:nvPr/>
        </p:nvSpPr>
        <p:spPr>
          <a:xfrm>
            <a:off x="3870959" y="6401434"/>
            <a:ext cx="480059" cy="0"/>
          </a:xfrm>
          <a:custGeom>
            <a:avLst/>
            <a:gdLst/>
            <a:ahLst/>
            <a:cxnLst/>
            <a:rect l="l" t="t" r="r" b="b"/>
            <a:pathLst>
              <a:path w="480060">
                <a:moveTo>
                  <a:pt x="0" y="0"/>
                </a:moveTo>
                <a:lnTo>
                  <a:pt x="48006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bk object 1248"/>
          <p:cNvSpPr/>
          <p:nvPr/>
        </p:nvSpPr>
        <p:spPr>
          <a:xfrm>
            <a:off x="3830320" y="6428104"/>
            <a:ext cx="562610" cy="0"/>
          </a:xfrm>
          <a:custGeom>
            <a:avLst/>
            <a:gdLst/>
            <a:ahLst/>
            <a:cxnLst/>
            <a:rect l="l" t="t" r="r" b="b"/>
            <a:pathLst>
              <a:path w="562610">
                <a:moveTo>
                  <a:pt x="0" y="0"/>
                </a:moveTo>
                <a:lnTo>
                  <a:pt x="56261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bk object 1249"/>
          <p:cNvSpPr/>
          <p:nvPr/>
        </p:nvSpPr>
        <p:spPr>
          <a:xfrm>
            <a:off x="3831590" y="6426200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bk object 1250"/>
          <p:cNvSpPr/>
          <p:nvPr/>
        </p:nvSpPr>
        <p:spPr>
          <a:xfrm>
            <a:off x="3834129" y="6424295"/>
            <a:ext cx="556260" cy="0"/>
          </a:xfrm>
          <a:custGeom>
            <a:avLst/>
            <a:gdLst/>
            <a:ahLst/>
            <a:cxnLst/>
            <a:rect l="l" t="t" r="r" b="b"/>
            <a:pathLst>
              <a:path w="556260">
                <a:moveTo>
                  <a:pt x="0" y="0"/>
                </a:moveTo>
                <a:lnTo>
                  <a:pt x="55626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bk object 1251"/>
          <p:cNvSpPr/>
          <p:nvPr/>
        </p:nvSpPr>
        <p:spPr>
          <a:xfrm>
            <a:off x="3835400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bk object 1252"/>
          <p:cNvSpPr/>
          <p:nvPr/>
        </p:nvSpPr>
        <p:spPr>
          <a:xfrm>
            <a:off x="438657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bk object 1253"/>
          <p:cNvSpPr/>
          <p:nvPr/>
        </p:nvSpPr>
        <p:spPr>
          <a:xfrm>
            <a:off x="3839209" y="6421754"/>
            <a:ext cx="546100" cy="0"/>
          </a:xfrm>
          <a:custGeom>
            <a:avLst/>
            <a:gdLst/>
            <a:ahLst/>
            <a:cxnLst/>
            <a:rect l="l" t="t" r="r" b="b"/>
            <a:pathLst>
              <a:path w="546100">
                <a:moveTo>
                  <a:pt x="0" y="0"/>
                </a:moveTo>
                <a:lnTo>
                  <a:pt x="54610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bk object 1254"/>
          <p:cNvSpPr/>
          <p:nvPr/>
        </p:nvSpPr>
        <p:spPr>
          <a:xfrm>
            <a:off x="3840479" y="6419850"/>
            <a:ext cx="542290" cy="0"/>
          </a:xfrm>
          <a:custGeom>
            <a:avLst/>
            <a:gdLst/>
            <a:ahLst/>
            <a:cxnLst/>
            <a:rect l="l" t="t" r="r" b="b"/>
            <a:pathLst>
              <a:path w="542289">
                <a:moveTo>
                  <a:pt x="0" y="0"/>
                </a:moveTo>
                <a:lnTo>
                  <a:pt x="542289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bk object 1255"/>
          <p:cNvSpPr/>
          <p:nvPr/>
        </p:nvSpPr>
        <p:spPr>
          <a:xfrm>
            <a:off x="3843020" y="641794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bk object 1256"/>
          <p:cNvSpPr/>
          <p:nvPr/>
        </p:nvSpPr>
        <p:spPr>
          <a:xfrm>
            <a:off x="384429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bk object 1257"/>
          <p:cNvSpPr/>
          <p:nvPr/>
        </p:nvSpPr>
        <p:spPr>
          <a:xfrm>
            <a:off x="437769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bk object 1258"/>
          <p:cNvSpPr/>
          <p:nvPr/>
        </p:nvSpPr>
        <p:spPr>
          <a:xfrm>
            <a:off x="3848100" y="6415404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bk object 1259"/>
          <p:cNvSpPr/>
          <p:nvPr/>
        </p:nvSpPr>
        <p:spPr>
          <a:xfrm>
            <a:off x="38125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bk object 1260"/>
          <p:cNvSpPr/>
          <p:nvPr/>
        </p:nvSpPr>
        <p:spPr>
          <a:xfrm>
            <a:off x="441070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bk object 1261"/>
          <p:cNvSpPr/>
          <p:nvPr/>
        </p:nvSpPr>
        <p:spPr>
          <a:xfrm>
            <a:off x="3815079" y="6440804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bk object 1262"/>
          <p:cNvSpPr/>
          <p:nvPr/>
        </p:nvSpPr>
        <p:spPr>
          <a:xfrm>
            <a:off x="3816350" y="6438900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bk object 1263"/>
          <p:cNvSpPr/>
          <p:nvPr/>
        </p:nvSpPr>
        <p:spPr>
          <a:xfrm>
            <a:off x="3817620" y="6436995"/>
            <a:ext cx="589280" cy="0"/>
          </a:xfrm>
          <a:custGeom>
            <a:avLst/>
            <a:gdLst/>
            <a:ahLst/>
            <a:cxnLst/>
            <a:rect l="l" t="t" r="r" b="b"/>
            <a:pathLst>
              <a:path w="589279">
                <a:moveTo>
                  <a:pt x="0" y="0"/>
                </a:moveTo>
                <a:lnTo>
                  <a:pt x="58927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bk object 1264"/>
          <p:cNvSpPr/>
          <p:nvPr/>
        </p:nvSpPr>
        <p:spPr>
          <a:xfrm>
            <a:off x="381889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bk object 1265"/>
          <p:cNvSpPr/>
          <p:nvPr/>
        </p:nvSpPr>
        <p:spPr>
          <a:xfrm>
            <a:off x="4403090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bk object 1266"/>
          <p:cNvSpPr/>
          <p:nvPr/>
        </p:nvSpPr>
        <p:spPr>
          <a:xfrm>
            <a:off x="3821429" y="6434454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bk object 1267"/>
          <p:cNvSpPr/>
          <p:nvPr/>
        </p:nvSpPr>
        <p:spPr>
          <a:xfrm>
            <a:off x="3823970" y="6432550"/>
            <a:ext cx="576580" cy="0"/>
          </a:xfrm>
          <a:custGeom>
            <a:avLst/>
            <a:gdLst/>
            <a:ahLst/>
            <a:cxnLst/>
            <a:rect l="l" t="t" r="r" b="b"/>
            <a:pathLst>
              <a:path w="576579">
                <a:moveTo>
                  <a:pt x="0" y="0"/>
                </a:moveTo>
                <a:lnTo>
                  <a:pt x="57657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bk object 1268"/>
          <p:cNvSpPr/>
          <p:nvPr/>
        </p:nvSpPr>
        <p:spPr>
          <a:xfrm>
            <a:off x="3825240" y="6430645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bk object 1269"/>
          <p:cNvSpPr/>
          <p:nvPr/>
        </p:nvSpPr>
        <p:spPr>
          <a:xfrm>
            <a:off x="3826509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bk object 1270"/>
          <p:cNvSpPr/>
          <p:nvPr/>
        </p:nvSpPr>
        <p:spPr>
          <a:xfrm>
            <a:off x="4395470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bk object 1271"/>
          <p:cNvSpPr/>
          <p:nvPr/>
        </p:nvSpPr>
        <p:spPr>
          <a:xfrm>
            <a:off x="3798570" y="6457315"/>
            <a:ext cx="627380" cy="0"/>
          </a:xfrm>
          <a:custGeom>
            <a:avLst/>
            <a:gdLst/>
            <a:ahLst/>
            <a:cxnLst/>
            <a:rect l="l" t="t" r="r" b="b"/>
            <a:pathLst>
              <a:path w="627379">
                <a:moveTo>
                  <a:pt x="0" y="0"/>
                </a:moveTo>
                <a:lnTo>
                  <a:pt x="62737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bk object 1272"/>
          <p:cNvSpPr/>
          <p:nvPr/>
        </p:nvSpPr>
        <p:spPr>
          <a:xfrm>
            <a:off x="3799840" y="6456045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3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bk object 1273"/>
          <p:cNvSpPr/>
          <p:nvPr/>
        </p:nvSpPr>
        <p:spPr>
          <a:xfrm>
            <a:off x="3801109" y="6454775"/>
            <a:ext cx="622300" cy="0"/>
          </a:xfrm>
          <a:custGeom>
            <a:avLst/>
            <a:gdLst/>
            <a:ahLst/>
            <a:cxnLst/>
            <a:rect l="l" t="t" r="r" b="b"/>
            <a:pathLst>
              <a:path w="622300">
                <a:moveTo>
                  <a:pt x="0" y="0"/>
                </a:moveTo>
                <a:lnTo>
                  <a:pt x="62230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bk object 1274"/>
          <p:cNvSpPr/>
          <p:nvPr/>
        </p:nvSpPr>
        <p:spPr>
          <a:xfrm>
            <a:off x="3801109" y="64528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bk object 1275"/>
          <p:cNvSpPr/>
          <p:nvPr/>
        </p:nvSpPr>
        <p:spPr>
          <a:xfrm>
            <a:off x="4422140" y="64528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bk object 1276"/>
          <p:cNvSpPr/>
          <p:nvPr/>
        </p:nvSpPr>
        <p:spPr>
          <a:xfrm>
            <a:off x="3803650" y="6451600"/>
            <a:ext cx="617220" cy="0"/>
          </a:xfrm>
          <a:custGeom>
            <a:avLst/>
            <a:gdLst/>
            <a:ahLst/>
            <a:cxnLst/>
            <a:rect l="l" t="t" r="r" b="b"/>
            <a:pathLst>
              <a:path w="617220">
                <a:moveTo>
                  <a:pt x="0" y="0"/>
                </a:moveTo>
                <a:lnTo>
                  <a:pt x="61722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bk object 1277"/>
          <p:cNvSpPr/>
          <p:nvPr/>
        </p:nvSpPr>
        <p:spPr>
          <a:xfrm>
            <a:off x="3804920" y="6449695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7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bk object 1278"/>
          <p:cNvSpPr/>
          <p:nvPr/>
        </p:nvSpPr>
        <p:spPr>
          <a:xfrm>
            <a:off x="380619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bk object 1279"/>
          <p:cNvSpPr/>
          <p:nvPr/>
        </p:nvSpPr>
        <p:spPr>
          <a:xfrm>
            <a:off x="4417059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bk object 1280"/>
          <p:cNvSpPr/>
          <p:nvPr/>
        </p:nvSpPr>
        <p:spPr>
          <a:xfrm>
            <a:off x="3808729" y="6447154"/>
            <a:ext cx="607060" cy="0"/>
          </a:xfrm>
          <a:custGeom>
            <a:avLst/>
            <a:gdLst/>
            <a:ahLst/>
            <a:cxnLst/>
            <a:rect l="l" t="t" r="r" b="b"/>
            <a:pathLst>
              <a:path w="607060">
                <a:moveTo>
                  <a:pt x="0" y="0"/>
                </a:moveTo>
                <a:lnTo>
                  <a:pt x="60706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bk object 1281"/>
          <p:cNvSpPr/>
          <p:nvPr/>
        </p:nvSpPr>
        <p:spPr>
          <a:xfrm>
            <a:off x="3810000" y="644525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bk object 1282"/>
          <p:cNvSpPr/>
          <p:nvPr/>
        </p:nvSpPr>
        <p:spPr>
          <a:xfrm>
            <a:off x="3811270" y="6443345"/>
            <a:ext cx="601980" cy="0"/>
          </a:xfrm>
          <a:custGeom>
            <a:avLst/>
            <a:gdLst/>
            <a:ahLst/>
            <a:cxnLst/>
            <a:rect l="l" t="t" r="r" b="b"/>
            <a:pathLst>
              <a:path w="601979">
                <a:moveTo>
                  <a:pt x="0" y="0"/>
                </a:moveTo>
                <a:lnTo>
                  <a:pt x="60197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bk object 1283"/>
          <p:cNvSpPr/>
          <p:nvPr/>
        </p:nvSpPr>
        <p:spPr>
          <a:xfrm>
            <a:off x="3788409" y="6470650"/>
            <a:ext cx="647700" cy="0"/>
          </a:xfrm>
          <a:custGeom>
            <a:avLst/>
            <a:gdLst/>
            <a:ahLst/>
            <a:cxnLst/>
            <a:rect l="l" t="t" r="r" b="b"/>
            <a:pathLst>
              <a:path w="647700">
                <a:moveTo>
                  <a:pt x="0" y="0"/>
                </a:moveTo>
                <a:lnTo>
                  <a:pt x="64770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bk object 1284"/>
          <p:cNvSpPr/>
          <p:nvPr/>
        </p:nvSpPr>
        <p:spPr>
          <a:xfrm>
            <a:off x="3789679" y="6468745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516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bk object 1285"/>
          <p:cNvSpPr/>
          <p:nvPr/>
        </p:nvSpPr>
        <p:spPr>
          <a:xfrm>
            <a:off x="3790950" y="646747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2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bk object 1286"/>
          <p:cNvSpPr/>
          <p:nvPr/>
        </p:nvSpPr>
        <p:spPr>
          <a:xfrm>
            <a:off x="3790950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bk object 1287"/>
          <p:cNvSpPr/>
          <p:nvPr/>
        </p:nvSpPr>
        <p:spPr>
          <a:xfrm>
            <a:off x="4432300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bk object 1288"/>
          <p:cNvSpPr/>
          <p:nvPr/>
        </p:nvSpPr>
        <p:spPr>
          <a:xfrm>
            <a:off x="3793490" y="6464300"/>
            <a:ext cx="637540" cy="0"/>
          </a:xfrm>
          <a:custGeom>
            <a:avLst/>
            <a:gdLst/>
            <a:ahLst/>
            <a:cxnLst/>
            <a:rect l="l" t="t" r="r" b="b"/>
            <a:pathLst>
              <a:path w="637539">
                <a:moveTo>
                  <a:pt x="0" y="0"/>
                </a:moveTo>
                <a:lnTo>
                  <a:pt x="63753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bk object 1289"/>
          <p:cNvSpPr/>
          <p:nvPr/>
        </p:nvSpPr>
        <p:spPr>
          <a:xfrm>
            <a:off x="4429759" y="6461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bk object 1290"/>
          <p:cNvSpPr/>
          <p:nvPr/>
        </p:nvSpPr>
        <p:spPr>
          <a:xfrm>
            <a:off x="3796029" y="6461125"/>
            <a:ext cx="632460" cy="0"/>
          </a:xfrm>
          <a:custGeom>
            <a:avLst/>
            <a:gdLst/>
            <a:ahLst/>
            <a:cxnLst/>
            <a:rect l="l" t="t" r="r" b="b"/>
            <a:pathLst>
              <a:path w="632460">
                <a:moveTo>
                  <a:pt x="0" y="0"/>
                </a:moveTo>
                <a:lnTo>
                  <a:pt x="63246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bk object 1291"/>
          <p:cNvSpPr/>
          <p:nvPr/>
        </p:nvSpPr>
        <p:spPr>
          <a:xfrm>
            <a:off x="3796029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bk object 1292"/>
          <p:cNvSpPr/>
          <p:nvPr/>
        </p:nvSpPr>
        <p:spPr>
          <a:xfrm>
            <a:off x="442722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bk object 1293"/>
          <p:cNvSpPr/>
          <p:nvPr/>
        </p:nvSpPr>
        <p:spPr>
          <a:xfrm>
            <a:off x="3798570" y="6458584"/>
            <a:ext cx="627380" cy="0"/>
          </a:xfrm>
          <a:custGeom>
            <a:avLst/>
            <a:gdLst/>
            <a:ahLst/>
            <a:cxnLst/>
            <a:rect l="l" t="t" r="r" b="b"/>
            <a:pathLst>
              <a:path w="627379">
                <a:moveTo>
                  <a:pt x="0" y="0"/>
                </a:moveTo>
                <a:lnTo>
                  <a:pt x="62737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bk object 1294"/>
          <p:cNvSpPr/>
          <p:nvPr/>
        </p:nvSpPr>
        <p:spPr>
          <a:xfrm>
            <a:off x="3776979" y="64846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bk object 1295"/>
          <p:cNvSpPr/>
          <p:nvPr/>
        </p:nvSpPr>
        <p:spPr>
          <a:xfrm>
            <a:off x="4445000" y="64846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bk object 1296"/>
          <p:cNvSpPr/>
          <p:nvPr/>
        </p:nvSpPr>
        <p:spPr>
          <a:xfrm>
            <a:off x="3779520" y="6483350"/>
            <a:ext cx="665480" cy="0"/>
          </a:xfrm>
          <a:custGeom>
            <a:avLst/>
            <a:gdLst/>
            <a:ahLst/>
            <a:cxnLst/>
            <a:rect l="l" t="t" r="r" b="b"/>
            <a:pathLst>
              <a:path w="665479">
                <a:moveTo>
                  <a:pt x="0" y="0"/>
                </a:moveTo>
                <a:lnTo>
                  <a:pt x="66547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bk object 1297"/>
          <p:cNvSpPr/>
          <p:nvPr/>
        </p:nvSpPr>
        <p:spPr>
          <a:xfrm>
            <a:off x="3779520" y="6480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bk object 1298"/>
          <p:cNvSpPr/>
          <p:nvPr/>
        </p:nvSpPr>
        <p:spPr>
          <a:xfrm>
            <a:off x="3782059" y="648017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40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bk object 1299"/>
          <p:cNvSpPr/>
          <p:nvPr/>
        </p:nvSpPr>
        <p:spPr>
          <a:xfrm>
            <a:off x="4441190" y="64782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bk object 1300"/>
          <p:cNvSpPr/>
          <p:nvPr/>
        </p:nvSpPr>
        <p:spPr>
          <a:xfrm>
            <a:off x="3783329" y="6477000"/>
            <a:ext cx="657860" cy="0"/>
          </a:xfrm>
          <a:custGeom>
            <a:avLst/>
            <a:gdLst/>
            <a:ahLst/>
            <a:cxnLst/>
            <a:rect l="l" t="t" r="r" b="b"/>
            <a:pathLst>
              <a:path w="657860">
                <a:moveTo>
                  <a:pt x="0" y="0"/>
                </a:moveTo>
                <a:lnTo>
                  <a:pt x="65786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bk object 1301"/>
          <p:cNvSpPr/>
          <p:nvPr/>
        </p:nvSpPr>
        <p:spPr>
          <a:xfrm>
            <a:off x="3784600" y="6474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bk object 1302"/>
          <p:cNvSpPr/>
          <p:nvPr/>
        </p:nvSpPr>
        <p:spPr>
          <a:xfrm>
            <a:off x="4438650" y="6474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bk object 1303"/>
          <p:cNvSpPr/>
          <p:nvPr/>
        </p:nvSpPr>
        <p:spPr>
          <a:xfrm>
            <a:off x="3785870" y="647382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77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bk object 1304"/>
          <p:cNvSpPr/>
          <p:nvPr/>
        </p:nvSpPr>
        <p:spPr>
          <a:xfrm>
            <a:off x="3787140" y="6472554"/>
            <a:ext cx="650240" cy="0"/>
          </a:xfrm>
          <a:custGeom>
            <a:avLst/>
            <a:gdLst/>
            <a:ahLst/>
            <a:cxnLst/>
            <a:rect l="l" t="t" r="r" b="b"/>
            <a:pathLst>
              <a:path w="650239">
                <a:moveTo>
                  <a:pt x="0" y="0"/>
                </a:moveTo>
                <a:lnTo>
                  <a:pt x="65023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bk object 1305"/>
          <p:cNvSpPr/>
          <p:nvPr/>
        </p:nvSpPr>
        <p:spPr>
          <a:xfrm>
            <a:off x="3775709" y="6487795"/>
            <a:ext cx="671830" cy="0"/>
          </a:xfrm>
          <a:custGeom>
            <a:avLst/>
            <a:gdLst/>
            <a:ahLst/>
            <a:cxnLst/>
            <a:rect l="l" t="t" r="r" b="b"/>
            <a:pathLst>
              <a:path w="671829">
                <a:moveTo>
                  <a:pt x="0" y="0"/>
                </a:moveTo>
                <a:lnTo>
                  <a:pt x="67182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bk object 1306"/>
          <p:cNvSpPr/>
          <p:nvPr/>
        </p:nvSpPr>
        <p:spPr>
          <a:xfrm>
            <a:off x="3776979" y="648652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bk object 1307"/>
          <p:cNvSpPr/>
          <p:nvPr/>
        </p:nvSpPr>
        <p:spPr>
          <a:xfrm>
            <a:off x="3770629" y="649922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bk object 1308"/>
          <p:cNvSpPr/>
          <p:nvPr/>
        </p:nvSpPr>
        <p:spPr>
          <a:xfrm>
            <a:off x="3770629" y="6497954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bk object 1309"/>
          <p:cNvSpPr/>
          <p:nvPr/>
        </p:nvSpPr>
        <p:spPr>
          <a:xfrm>
            <a:off x="3771900" y="6496684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2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bk object 1310"/>
          <p:cNvSpPr/>
          <p:nvPr/>
        </p:nvSpPr>
        <p:spPr>
          <a:xfrm>
            <a:off x="3771900" y="6495415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45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bk object 1311"/>
          <p:cNvSpPr/>
          <p:nvPr/>
        </p:nvSpPr>
        <p:spPr>
          <a:xfrm>
            <a:off x="3773170" y="6494145"/>
            <a:ext cx="678180" cy="0"/>
          </a:xfrm>
          <a:custGeom>
            <a:avLst/>
            <a:gdLst/>
            <a:ahLst/>
            <a:cxnLst/>
            <a:rect l="l" t="t" r="r" b="b"/>
            <a:pathLst>
              <a:path w="678179">
                <a:moveTo>
                  <a:pt x="0" y="0"/>
                </a:moveTo>
                <a:lnTo>
                  <a:pt x="67817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bk object 1312"/>
          <p:cNvSpPr/>
          <p:nvPr/>
        </p:nvSpPr>
        <p:spPr>
          <a:xfrm>
            <a:off x="3773170" y="6492240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bk object 1313"/>
          <p:cNvSpPr/>
          <p:nvPr/>
        </p:nvSpPr>
        <p:spPr>
          <a:xfrm>
            <a:off x="3774440" y="6489700"/>
            <a:ext cx="674370" cy="0"/>
          </a:xfrm>
          <a:custGeom>
            <a:avLst/>
            <a:gdLst/>
            <a:ahLst/>
            <a:cxnLst/>
            <a:rect l="l" t="t" r="r" b="b"/>
            <a:pathLst>
              <a:path w="674370">
                <a:moveTo>
                  <a:pt x="0" y="0"/>
                </a:moveTo>
                <a:lnTo>
                  <a:pt x="67437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bk object 1314"/>
          <p:cNvSpPr/>
          <p:nvPr/>
        </p:nvSpPr>
        <p:spPr>
          <a:xfrm>
            <a:off x="3765550" y="6512559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>
                <a:moveTo>
                  <a:pt x="0" y="0"/>
                </a:moveTo>
                <a:lnTo>
                  <a:pt x="69342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bk object 1315"/>
          <p:cNvSpPr/>
          <p:nvPr/>
        </p:nvSpPr>
        <p:spPr>
          <a:xfrm>
            <a:off x="3766820" y="6509384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810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bk object 1316"/>
          <p:cNvSpPr/>
          <p:nvPr/>
        </p:nvSpPr>
        <p:spPr>
          <a:xfrm>
            <a:off x="3768090" y="6506209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bk object 1317"/>
          <p:cNvSpPr/>
          <p:nvPr/>
        </p:nvSpPr>
        <p:spPr>
          <a:xfrm>
            <a:off x="3769359" y="6503669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bk object 1318"/>
          <p:cNvSpPr/>
          <p:nvPr/>
        </p:nvSpPr>
        <p:spPr>
          <a:xfrm>
            <a:off x="3769359" y="6501765"/>
            <a:ext cx="684530" cy="0"/>
          </a:xfrm>
          <a:custGeom>
            <a:avLst/>
            <a:gdLst/>
            <a:ahLst/>
            <a:cxnLst/>
            <a:rect l="l" t="t" r="r" b="b"/>
            <a:pathLst>
              <a:path w="684529">
                <a:moveTo>
                  <a:pt x="0" y="0"/>
                </a:moveTo>
                <a:lnTo>
                  <a:pt x="68452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bk object 1319"/>
          <p:cNvSpPr/>
          <p:nvPr/>
        </p:nvSpPr>
        <p:spPr>
          <a:xfrm>
            <a:off x="3770629" y="650049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bk object 1320"/>
          <p:cNvSpPr/>
          <p:nvPr/>
        </p:nvSpPr>
        <p:spPr>
          <a:xfrm>
            <a:off x="3761740" y="652716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bk object 1321"/>
          <p:cNvSpPr/>
          <p:nvPr/>
        </p:nvSpPr>
        <p:spPr>
          <a:xfrm>
            <a:off x="3761740" y="652462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810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bk object 1322"/>
          <p:cNvSpPr/>
          <p:nvPr/>
        </p:nvSpPr>
        <p:spPr>
          <a:xfrm>
            <a:off x="3763009" y="6522084"/>
            <a:ext cx="699770" cy="0"/>
          </a:xfrm>
          <a:custGeom>
            <a:avLst/>
            <a:gdLst/>
            <a:ahLst/>
            <a:cxnLst/>
            <a:rect l="l" t="t" r="r" b="b"/>
            <a:pathLst>
              <a:path w="699770">
                <a:moveTo>
                  <a:pt x="0" y="0"/>
                </a:moveTo>
                <a:lnTo>
                  <a:pt x="69977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bk object 1323"/>
          <p:cNvSpPr/>
          <p:nvPr/>
        </p:nvSpPr>
        <p:spPr>
          <a:xfrm>
            <a:off x="3763009" y="651954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810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bk object 1324"/>
          <p:cNvSpPr/>
          <p:nvPr/>
        </p:nvSpPr>
        <p:spPr>
          <a:xfrm>
            <a:off x="3764279" y="6516369"/>
            <a:ext cx="695960" cy="0"/>
          </a:xfrm>
          <a:custGeom>
            <a:avLst/>
            <a:gdLst/>
            <a:ahLst/>
            <a:cxnLst/>
            <a:rect l="l" t="t" r="r" b="b"/>
            <a:pathLst>
              <a:path w="695960">
                <a:moveTo>
                  <a:pt x="0" y="0"/>
                </a:moveTo>
                <a:lnTo>
                  <a:pt x="69596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bk object 1325"/>
          <p:cNvSpPr/>
          <p:nvPr/>
        </p:nvSpPr>
        <p:spPr>
          <a:xfrm>
            <a:off x="3765550" y="6514465"/>
            <a:ext cx="694690" cy="0"/>
          </a:xfrm>
          <a:custGeom>
            <a:avLst/>
            <a:gdLst/>
            <a:ahLst/>
            <a:cxnLst/>
            <a:rect l="l" t="t" r="r" b="b"/>
            <a:pathLst>
              <a:path w="694689">
                <a:moveTo>
                  <a:pt x="0" y="0"/>
                </a:moveTo>
                <a:lnTo>
                  <a:pt x="69468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bk object 1326"/>
          <p:cNvSpPr/>
          <p:nvPr/>
        </p:nvSpPr>
        <p:spPr>
          <a:xfrm>
            <a:off x="3759200" y="6539230"/>
            <a:ext cx="706120" cy="0"/>
          </a:xfrm>
          <a:custGeom>
            <a:avLst/>
            <a:gdLst/>
            <a:ahLst/>
            <a:cxnLst/>
            <a:rect l="l" t="t" r="r" b="b"/>
            <a:pathLst>
              <a:path w="706120">
                <a:moveTo>
                  <a:pt x="0" y="0"/>
                </a:moveTo>
                <a:lnTo>
                  <a:pt x="706120" y="0"/>
                </a:lnTo>
              </a:path>
            </a:pathLst>
          </a:custGeom>
          <a:ln w="7620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bk object 1327"/>
          <p:cNvSpPr/>
          <p:nvPr/>
        </p:nvSpPr>
        <p:spPr>
          <a:xfrm>
            <a:off x="3760470" y="6534784"/>
            <a:ext cx="704850" cy="0"/>
          </a:xfrm>
          <a:custGeom>
            <a:avLst/>
            <a:gdLst/>
            <a:ahLst/>
            <a:cxnLst/>
            <a:rect l="l" t="t" r="r" b="b"/>
            <a:pathLst>
              <a:path w="704850">
                <a:moveTo>
                  <a:pt x="0" y="0"/>
                </a:moveTo>
                <a:lnTo>
                  <a:pt x="70485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bk object 1328"/>
          <p:cNvSpPr/>
          <p:nvPr/>
        </p:nvSpPr>
        <p:spPr>
          <a:xfrm>
            <a:off x="3760470" y="653097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6350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bk object 1329"/>
          <p:cNvSpPr/>
          <p:nvPr/>
        </p:nvSpPr>
        <p:spPr>
          <a:xfrm>
            <a:off x="3759200" y="6550025"/>
            <a:ext cx="706120" cy="0"/>
          </a:xfrm>
          <a:custGeom>
            <a:avLst/>
            <a:gdLst/>
            <a:ahLst/>
            <a:cxnLst/>
            <a:rect l="l" t="t" r="r" b="b"/>
            <a:pathLst>
              <a:path w="706120">
                <a:moveTo>
                  <a:pt x="0" y="0"/>
                </a:moveTo>
                <a:lnTo>
                  <a:pt x="706120" y="0"/>
                </a:lnTo>
              </a:path>
            </a:pathLst>
          </a:custGeom>
          <a:ln w="13970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bk object 1330"/>
          <p:cNvSpPr/>
          <p:nvPr/>
        </p:nvSpPr>
        <p:spPr>
          <a:xfrm>
            <a:off x="3760470" y="656907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810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bk object 1331"/>
          <p:cNvSpPr/>
          <p:nvPr/>
        </p:nvSpPr>
        <p:spPr>
          <a:xfrm>
            <a:off x="3759200" y="6566534"/>
            <a:ext cx="704850" cy="0"/>
          </a:xfrm>
          <a:custGeom>
            <a:avLst/>
            <a:gdLst/>
            <a:ahLst/>
            <a:cxnLst/>
            <a:rect l="l" t="t" r="r" b="b"/>
            <a:pathLst>
              <a:path w="704850">
                <a:moveTo>
                  <a:pt x="0" y="0"/>
                </a:moveTo>
                <a:lnTo>
                  <a:pt x="7048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bk object 1332"/>
          <p:cNvSpPr/>
          <p:nvPr/>
        </p:nvSpPr>
        <p:spPr>
          <a:xfrm>
            <a:off x="3759200" y="6561455"/>
            <a:ext cx="706120" cy="0"/>
          </a:xfrm>
          <a:custGeom>
            <a:avLst/>
            <a:gdLst/>
            <a:ahLst/>
            <a:cxnLst/>
            <a:rect l="l" t="t" r="r" b="b"/>
            <a:pathLst>
              <a:path w="706120">
                <a:moveTo>
                  <a:pt x="0" y="0"/>
                </a:moveTo>
                <a:lnTo>
                  <a:pt x="706120" y="0"/>
                </a:lnTo>
              </a:path>
            </a:pathLst>
          </a:custGeom>
          <a:ln w="8890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bk object 1333"/>
          <p:cNvSpPr/>
          <p:nvPr/>
        </p:nvSpPr>
        <p:spPr>
          <a:xfrm>
            <a:off x="3760470" y="6570980"/>
            <a:ext cx="703580" cy="13970"/>
          </a:xfrm>
          <a:custGeom>
            <a:avLst/>
            <a:gdLst/>
            <a:ahLst/>
            <a:cxnLst/>
            <a:rect l="l" t="t" r="r" b="b"/>
            <a:pathLst>
              <a:path w="703579" h="13970">
                <a:moveTo>
                  <a:pt x="703579" y="0"/>
                </a:moveTo>
                <a:lnTo>
                  <a:pt x="0" y="0"/>
                </a:lnTo>
                <a:lnTo>
                  <a:pt x="0" y="3810"/>
                </a:lnTo>
                <a:lnTo>
                  <a:pt x="1269" y="3810"/>
                </a:lnTo>
                <a:lnTo>
                  <a:pt x="1269" y="8890"/>
                </a:lnTo>
                <a:lnTo>
                  <a:pt x="2539" y="8890"/>
                </a:lnTo>
                <a:lnTo>
                  <a:pt x="2539" y="12700"/>
                </a:lnTo>
                <a:lnTo>
                  <a:pt x="701039" y="12700"/>
                </a:lnTo>
                <a:lnTo>
                  <a:pt x="701039" y="7620"/>
                </a:lnTo>
                <a:lnTo>
                  <a:pt x="702309" y="7620"/>
                </a:lnTo>
                <a:lnTo>
                  <a:pt x="702310" y="2540"/>
                </a:lnTo>
                <a:lnTo>
                  <a:pt x="703579" y="2540"/>
                </a:lnTo>
                <a:lnTo>
                  <a:pt x="703579" y="0"/>
                </a:lnTo>
                <a:close/>
              </a:path>
              <a:path w="703579" h="13970">
                <a:moveTo>
                  <a:pt x="699769" y="12700"/>
                </a:moveTo>
                <a:lnTo>
                  <a:pt x="3809" y="12700"/>
                </a:lnTo>
                <a:lnTo>
                  <a:pt x="3809" y="13970"/>
                </a:lnTo>
                <a:lnTo>
                  <a:pt x="699769" y="13970"/>
                </a:lnTo>
                <a:lnTo>
                  <a:pt x="699769" y="1270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bk object 1334"/>
          <p:cNvSpPr/>
          <p:nvPr/>
        </p:nvSpPr>
        <p:spPr>
          <a:xfrm>
            <a:off x="3768090" y="6595109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bk object 1335"/>
          <p:cNvSpPr/>
          <p:nvPr/>
        </p:nvSpPr>
        <p:spPr>
          <a:xfrm>
            <a:off x="3766820" y="6591934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810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bk object 1336"/>
          <p:cNvSpPr/>
          <p:nvPr/>
        </p:nvSpPr>
        <p:spPr>
          <a:xfrm>
            <a:off x="3765550" y="6588759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>
                <a:moveTo>
                  <a:pt x="0" y="0"/>
                </a:moveTo>
                <a:lnTo>
                  <a:pt x="69342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bk object 1337"/>
          <p:cNvSpPr/>
          <p:nvPr/>
        </p:nvSpPr>
        <p:spPr>
          <a:xfrm>
            <a:off x="3764279" y="6586855"/>
            <a:ext cx="694690" cy="0"/>
          </a:xfrm>
          <a:custGeom>
            <a:avLst/>
            <a:gdLst/>
            <a:ahLst/>
            <a:cxnLst/>
            <a:rect l="l" t="t" r="r" b="b"/>
            <a:pathLst>
              <a:path w="694689">
                <a:moveTo>
                  <a:pt x="0" y="0"/>
                </a:moveTo>
                <a:lnTo>
                  <a:pt x="69468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bk object 1338"/>
          <p:cNvSpPr/>
          <p:nvPr/>
        </p:nvSpPr>
        <p:spPr>
          <a:xfrm>
            <a:off x="3764279" y="6585584"/>
            <a:ext cx="695960" cy="0"/>
          </a:xfrm>
          <a:custGeom>
            <a:avLst/>
            <a:gdLst/>
            <a:ahLst/>
            <a:cxnLst/>
            <a:rect l="l" t="t" r="r" b="b"/>
            <a:pathLst>
              <a:path w="695960">
                <a:moveTo>
                  <a:pt x="0" y="0"/>
                </a:moveTo>
                <a:lnTo>
                  <a:pt x="69596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bk object 1339"/>
          <p:cNvSpPr/>
          <p:nvPr/>
        </p:nvSpPr>
        <p:spPr>
          <a:xfrm>
            <a:off x="3769359" y="6597650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bk object 1340"/>
          <p:cNvSpPr/>
          <p:nvPr/>
        </p:nvSpPr>
        <p:spPr>
          <a:xfrm>
            <a:off x="3773170" y="6607809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bk object 1341"/>
          <p:cNvSpPr/>
          <p:nvPr/>
        </p:nvSpPr>
        <p:spPr>
          <a:xfrm>
            <a:off x="3771900" y="6605269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4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bk object 1342"/>
          <p:cNvSpPr/>
          <p:nvPr/>
        </p:nvSpPr>
        <p:spPr>
          <a:xfrm>
            <a:off x="3771900" y="660336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bk object 1343"/>
          <p:cNvSpPr/>
          <p:nvPr/>
        </p:nvSpPr>
        <p:spPr>
          <a:xfrm>
            <a:off x="3770629" y="6602094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bk object 1344"/>
          <p:cNvSpPr/>
          <p:nvPr/>
        </p:nvSpPr>
        <p:spPr>
          <a:xfrm>
            <a:off x="3770629" y="660082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bk object 1345"/>
          <p:cNvSpPr/>
          <p:nvPr/>
        </p:nvSpPr>
        <p:spPr>
          <a:xfrm>
            <a:off x="3769359" y="6599555"/>
            <a:ext cx="684530" cy="0"/>
          </a:xfrm>
          <a:custGeom>
            <a:avLst/>
            <a:gdLst/>
            <a:ahLst/>
            <a:cxnLst/>
            <a:rect l="l" t="t" r="r" b="b"/>
            <a:pathLst>
              <a:path w="684529">
                <a:moveTo>
                  <a:pt x="0" y="0"/>
                </a:moveTo>
                <a:lnTo>
                  <a:pt x="6845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bk object 1346"/>
          <p:cNvSpPr/>
          <p:nvPr/>
        </p:nvSpPr>
        <p:spPr>
          <a:xfrm>
            <a:off x="3775709" y="6612890"/>
            <a:ext cx="671830" cy="0"/>
          </a:xfrm>
          <a:custGeom>
            <a:avLst/>
            <a:gdLst/>
            <a:ahLst/>
            <a:cxnLst/>
            <a:rect l="l" t="t" r="r" b="b"/>
            <a:pathLst>
              <a:path w="671829">
                <a:moveTo>
                  <a:pt x="0" y="0"/>
                </a:moveTo>
                <a:lnTo>
                  <a:pt x="6718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bk object 1347"/>
          <p:cNvSpPr/>
          <p:nvPr/>
        </p:nvSpPr>
        <p:spPr>
          <a:xfrm>
            <a:off x="3774440" y="6610350"/>
            <a:ext cx="674370" cy="0"/>
          </a:xfrm>
          <a:custGeom>
            <a:avLst/>
            <a:gdLst/>
            <a:ahLst/>
            <a:cxnLst/>
            <a:rect l="l" t="t" r="r" b="b"/>
            <a:pathLst>
              <a:path w="674370">
                <a:moveTo>
                  <a:pt x="0" y="0"/>
                </a:moveTo>
                <a:lnTo>
                  <a:pt x="6743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bk object 1348"/>
          <p:cNvSpPr/>
          <p:nvPr/>
        </p:nvSpPr>
        <p:spPr>
          <a:xfrm>
            <a:off x="3776979" y="6614159"/>
            <a:ext cx="669290" cy="13970"/>
          </a:xfrm>
          <a:custGeom>
            <a:avLst/>
            <a:gdLst/>
            <a:ahLst/>
            <a:cxnLst/>
            <a:rect l="l" t="t" r="r" b="b"/>
            <a:pathLst>
              <a:path w="669289" h="13970">
                <a:moveTo>
                  <a:pt x="661670" y="12700"/>
                </a:moveTo>
                <a:lnTo>
                  <a:pt x="8890" y="12700"/>
                </a:lnTo>
                <a:lnTo>
                  <a:pt x="8890" y="13970"/>
                </a:lnTo>
                <a:lnTo>
                  <a:pt x="661670" y="13970"/>
                </a:lnTo>
                <a:lnTo>
                  <a:pt x="661670" y="12700"/>
                </a:lnTo>
                <a:close/>
              </a:path>
              <a:path w="669289" h="13970">
                <a:moveTo>
                  <a:pt x="664210" y="8890"/>
                </a:moveTo>
                <a:lnTo>
                  <a:pt x="6350" y="8890"/>
                </a:lnTo>
                <a:lnTo>
                  <a:pt x="6350" y="11430"/>
                </a:lnTo>
                <a:lnTo>
                  <a:pt x="7620" y="11430"/>
                </a:lnTo>
                <a:lnTo>
                  <a:pt x="7620" y="12700"/>
                </a:lnTo>
                <a:lnTo>
                  <a:pt x="662940" y="12700"/>
                </a:lnTo>
                <a:lnTo>
                  <a:pt x="662939" y="10160"/>
                </a:lnTo>
                <a:lnTo>
                  <a:pt x="664210" y="10160"/>
                </a:lnTo>
                <a:lnTo>
                  <a:pt x="664210" y="8890"/>
                </a:lnTo>
                <a:close/>
              </a:path>
              <a:path w="669289" h="13970">
                <a:moveTo>
                  <a:pt x="666750" y="3810"/>
                </a:moveTo>
                <a:lnTo>
                  <a:pt x="2540" y="3810"/>
                </a:lnTo>
                <a:lnTo>
                  <a:pt x="2540" y="5080"/>
                </a:lnTo>
                <a:lnTo>
                  <a:pt x="3810" y="5080"/>
                </a:lnTo>
                <a:lnTo>
                  <a:pt x="3810" y="7620"/>
                </a:lnTo>
                <a:lnTo>
                  <a:pt x="5080" y="7620"/>
                </a:lnTo>
                <a:lnTo>
                  <a:pt x="5080" y="8890"/>
                </a:lnTo>
                <a:lnTo>
                  <a:pt x="665480" y="8890"/>
                </a:lnTo>
                <a:lnTo>
                  <a:pt x="665480" y="6350"/>
                </a:lnTo>
                <a:lnTo>
                  <a:pt x="666750" y="6350"/>
                </a:lnTo>
                <a:lnTo>
                  <a:pt x="666750" y="3810"/>
                </a:lnTo>
                <a:close/>
              </a:path>
              <a:path w="669289" h="13970">
                <a:moveTo>
                  <a:pt x="669289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3810"/>
                </a:lnTo>
                <a:lnTo>
                  <a:pt x="668020" y="3810"/>
                </a:lnTo>
                <a:lnTo>
                  <a:pt x="668020" y="2540"/>
                </a:lnTo>
                <a:lnTo>
                  <a:pt x="669290" y="2540"/>
                </a:lnTo>
                <a:lnTo>
                  <a:pt x="669289" y="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bk object 1349"/>
          <p:cNvSpPr/>
          <p:nvPr/>
        </p:nvSpPr>
        <p:spPr>
          <a:xfrm>
            <a:off x="3796029" y="6641465"/>
            <a:ext cx="632460" cy="0"/>
          </a:xfrm>
          <a:custGeom>
            <a:avLst/>
            <a:gdLst/>
            <a:ahLst/>
            <a:cxnLst/>
            <a:rect l="l" t="t" r="r" b="b"/>
            <a:pathLst>
              <a:path w="632460">
                <a:moveTo>
                  <a:pt x="0" y="0"/>
                </a:moveTo>
                <a:lnTo>
                  <a:pt x="63246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bk object 1350"/>
          <p:cNvSpPr/>
          <p:nvPr/>
        </p:nvSpPr>
        <p:spPr>
          <a:xfrm>
            <a:off x="3794759" y="6640194"/>
            <a:ext cx="635000" cy="0"/>
          </a:xfrm>
          <a:custGeom>
            <a:avLst/>
            <a:gdLst/>
            <a:ahLst/>
            <a:cxnLst/>
            <a:rect l="l" t="t" r="r" b="b"/>
            <a:pathLst>
              <a:path w="635000">
                <a:moveTo>
                  <a:pt x="0" y="0"/>
                </a:moveTo>
                <a:lnTo>
                  <a:pt x="6350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bk object 1351"/>
          <p:cNvSpPr/>
          <p:nvPr/>
        </p:nvSpPr>
        <p:spPr>
          <a:xfrm>
            <a:off x="3793490" y="6638925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bk object 1352"/>
          <p:cNvSpPr/>
          <p:nvPr/>
        </p:nvSpPr>
        <p:spPr>
          <a:xfrm>
            <a:off x="3793490" y="6637655"/>
            <a:ext cx="637540" cy="0"/>
          </a:xfrm>
          <a:custGeom>
            <a:avLst/>
            <a:gdLst/>
            <a:ahLst/>
            <a:cxnLst/>
            <a:rect l="l" t="t" r="r" b="b"/>
            <a:pathLst>
              <a:path w="637539">
                <a:moveTo>
                  <a:pt x="0" y="0"/>
                </a:moveTo>
                <a:lnTo>
                  <a:pt x="63753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bk object 1353"/>
          <p:cNvSpPr/>
          <p:nvPr/>
        </p:nvSpPr>
        <p:spPr>
          <a:xfrm>
            <a:off x="3792220" y="6636384"/>
            <a:ext cx="640080" cy="0"/>
          </a:xfrm>
          <a:custGeom>
            <a:avLst/>
            <a:gdLst/>
            <a:ahLst/>
            <a:cxnLst/>
            <a:rect l="l" t="t" r="r" b="b"/>
            <a:pathLst>
              <a:path w="640079">
                <a:moveTo>
                  <a:pt x="0" y="0"/>
                </a:moveTo>
                <a:lnTo>
                  <a:pt x="6400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bk object 1354"/>
          <p:cNvSpPr/>
          <p:nvPr/>
        </p:nvSpPr>
        <p:spPr>
          <a:xfrm>
            <a:off x="3790950" y="66351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bk object 1355"/>
          <p:cNvSpPr/>
          <p:nvPr/>
        </p:nvSpPr>
        <p:spPr>
          <a:xfrm>
            <a:off x="3789679" y="6633209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516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bk object 1356"/>
          <p:cNvSpPr/>
          <p:nvPr/>
        </p:nvSpPr>
        <p:spPr>
          <a:xfrm>
            <a:off x="3788409" y="6631305"/>
            <a:ext cx="647700" cy="0"/>
          </a:xfrm>
          <a:custGeom>
            <a:avLst/>
            <a:gdLst/>
            <a:ahLst/>
            <a:cxnLst/>
            <a:rect l="l" t="t" r="r" b="b"/>
            <a:pathLst>
              <a:path w="647700">
                <a:moveTo>
                  <a:pt x="0" y="0"/>
                </a:moveTo>
                <a:lnTo>
                  <a:pt x="6477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bk object 1357"/>
          <p:cNvSpPr/>
          <p:nvPr/>
        </p:nvSpPr>
        <p:spPr>
          <a:xfrm>
            <a:off x="3787140" y="6630034"/>
            <a:ext cx="650240" cy="0"/>
          </a:xfrm>
          <a:custGeom>
            <a:avLst/>
            <a:gdLst/>
            <a:ahLst/>
            <a:cxnLst/>
            <a:rect l="l" t="t" r="r" b="b"/>
            <a:pathLst>
              <a:path w="650239">
                <a:moveTo>
                  <a:pt x="0" y="0"/>
                </a:moveTo>
                <a:lnTo>
                  <a:pt x="65023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bk object 1358"/>
          <p:cNvSpPr/>
          <p:nvPr/>
        </p:nvSpPr>
        <p:spPr>
          <a:xfrm>
            <a:off x="3785870" y="662876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7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bk object 1359"/>
          <p:cNvSpPr/>
          <p:nvPr/>
        </p:nvSpPr>
        <p:spPr>
          <a:xfrm>
            <a:off x="3810000" y="6655434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bk object 1360"/>
          <p:cNvSpPr/>
          <p:nvPr/>
        </p:nvSpPr>
        <p:spPr>
          <a:xfrm>
            <a:off x="3807459" y="6654165"/>
            <a:ext cx="609600" cy="0"/>
          </a:xfrm>
          <a:custGeom>
            <a:avLst/>
            <a:gdLst/>
            <a:ahLst/>
            <a:cxnLst/>
            <a:rect l="l" t="t" r="r" b="b"/>
            <a:pathLst>
              <a:path w="609600">
                <a:moveTo>
                  <a:pt x="0" y="0"/>
                </a:moveTo>
                <a:lnTo>
                  <a:pt x="60960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bk object 1361"/>
          <p:cNvSpPr/>
          <p:nvPr/>
        </p:nvSpPr>
        <p:spPr>
          <a:xfrm>
            <a:off x="3806190" y="6652894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bk object 1362"/>
          <p:cNvSpPr/>
          <p:nvPr/>
        </p:nvSpPr>
        <p:spPr>
          <a:xfrm>
            <a:off x="3804920" y="6651625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7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bk object 1363"/>
          <p:cNvSpPr/>
          <p:nvPr/>
        </p:nvSpPr>
        <p:spPr>
          <a:xfrm>
            <a:off x="3803650" y="6650355"/>
            <a:ext cx="617220" cy="0"/>
          </a:xfrm>
          <a:custGeom>
            <a:avLst/>
            <a:gdLst/>
            <a:ahLst/>
            <a:cxnLst/>
            <a:rect l="l" t="t" r="r" b="b"/>
            <a:pathLst>
              <a:path w="617220">
                <a:moveTo>
                  <a:pt x="0" y="0"/>
                </a:moveTo>
                <a:lnTo>
                  <a:pt x="61722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bk object 1364"/>
          <p:cNvSpPr/>
          <p:nvPr/>
        </p:nvSpPr>
        <p:spPr>
          <a:xfrm>
            <a:off x="3802379" y="6649084"/>
            <a:ext cx="619760" cy="0"/>
          </a:xfrm>
          <a:custGeom>
            <a:avLst/>
            <a:gdLst/>
            <a:ahLst/>
            <a:cxnLst/>
            <a:rect l="l" t="t" r="r" b="b"/>
            <a:pathLst>
              <a:path w="619760">
                <a:moveTo>
                  <a:pt x="0" y="0"/>
                </a:moveTo>
                <a:lnTo>
                  <a:pt x="61976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bk object 1365"/>
          <p:cNvSpPr/>
          <p:nvPr/>
        </p:nvSpPr>
        <p:spPr>
          <a:xfrm>
            <a:off x="3801109" y="6647815"/>
            <a:ext cx="622300" cy="0"/>
          </a:xfrm>
          <a:custGeom>
            <a:avLst/>
            <a:gdLst/>
            <a:ahLst/>
            <a:cxnLst/>
            <a:rect l="l" t="t" r="r" b="b"/>
            <a:pathLst>
              <a:path w="622300">
                <a:moveTo>
                  <a:pt x="0" y="0"/>
                </a:moveTo>
                <a:lnTo>
                  <a:pt x="62230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bk object 1366"/>
          <p:cNvSpPr/>
          <p:nvPr/>
        </p:nvSpPr>
        <p:spPr>
          <a:xfrm>
            <a:off x="3799840" y="6646544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3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bk object 1367"/>
          <p:cNvSpPr/>
          <p:nvPr/>
        </p:nvSpPr>
        <p:spPr>
          <a:xfrm>
            <a:off x="3798570" y="6644640"/>
            <a:ext cx="627380" cy="0"/>
          </a:xfrm>
          <a:custGeom>
            <a:avLst/>
            <a:gdLst/>
            <a:ahLst/>
            <a:cxnLst/>
            <a:rect l="l" t="t" r="r" b="b"/>
            <a:pathLst>
              <a:path w="627379">
                <a:moveTo>
                  <a:pt x="0" y="0"/>
                </a:moveTo>
                <a:lnTo>
                  <a:pt x="62737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bk object 1368"/>
          <p:cNvSpPr/>
          <p:nvPr/>
        </p:nvSpPr>
        <p:spPr>
          <a:xfrm>
            <a:off x="3797300" y="6642734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bk object 1369"/>
          <p:cNvSpPr/>
          <p:nvPr/>
        </p:nvSpPr>
        <p:spPr>
          <a:xfrm>
            <a:off x="3811270" y="6656705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bk object 1370"/>
          <p:cNvSpPr/>
          <p:nvPr/>
        </p:nvSpPr>
        <p:spPr>
          <a:xfrm>
            <a:off x="3817620" y="6663055"/>
            <a:ext cx="589280" cy="0"/>
          </a:xfrm>
          <a:custGeom>
            <a:avLst/>
            <a:gdLst/>
            <a:ahLst/>
            <a:cxnLst/>
            <a:rect l="l" t="t" r="r" b="b"/>
            <a:pathLst>
              <a:path w="589279">
                <a:moveTo>
                  <a:pt x="0" y="0"/>
                </a:moveTo>
                <a:lnTo>
                  <a:pt x="58927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bk object 1371"/>
          <p:cNvSpPr/>
          <p:nvPr/>
        </p:nvSpPr>
        <p:spPr>
          <a:xfrm>
            <a:off x="3816350" y="6661784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bk object 1372"/>
          <p:cNvSpPr/>
          <p:nvPr/>
        </p:nvSpPr>
        <p:spPr>
          <a:xfrm>
            <a:off x="3815079" y="6660515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bk object 1373"/>
          <p:cNvSpPr/>
          <p:nvPr/>
        </p:nvSpPr>
        <p:spPr>
          <a:xfrm>
            <a:off x="3813809" y="6659244"/>
            <a:ext cx="596900" cy="0"/>
          </a:xfrm>
          <a:custGeom>
            <a:avLst/>
            <a:gdLst/>
            <a:ahLst/>
            <a:cxnLst/>
            <a:rect l="l" t="t" r="r" b="b"/>
            <a:pathLst>
              <a:path w="596900">
                <a:moveTo>
                  <a:pt x="0" y="0"/>
                </a:moveTo>
                <a:lnTo>
                  <a:pt x="5969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bk object 1374"/>
          <p:cNvSpPr/>
          <p:nvPr/>
        </p:nvSpPr>
        <p:spPr>
          <a:xfrm>
            <a:off x="3812540" y="6657975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bk object 1375"/>
          <p:cNvSpPr/>
          <p:nvPr/>
        </p:nvSpPr>
        <p:spPr>
          <a:xfrm>
            <a:off x="3825240" y="666940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3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bk object 1376"/>
          <p:cNvSpPr/>
          <p:nvPr/>
        </p:nvSpPr>
        <p:spPr>
          <a:xfrm>
            <a:off x="3823970" y="6668134"/>
            <a:ext cx="576580" cy="0"/>
          </a:xfrm>
          <a:custGeom>
            <a:avLst/>
            <a:gdLst/>
            <a:ahLst/>
            <a:cxnLst/>
            <a:rect l="l" t="t" r="r" b="b"/>
            <a:pathLst>
              <a:path w="576579">
                <a:moveTo>
                  <a:pt x="0" y="0"/>
                </a:moveTo>
                <a:lnTo>
                  <a:pt x="57657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bk object 1377"/>
          <p:cNvSpPr/>
          <p:nvPr/>
        </p:nvSpPr>
        <p:spPr>
          <a:xfrm>
            <a:off x="3822700" y="666686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bk object 1378"/>
          <p:cNvSpPr/>
          <p:nvPr/>
        </p:nvSpPr>
        <p:spPr>
          <a:xfrm>
            <a:off x="3820159" y="666559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bk object 1379"/>
          <p:cNvSpPr/>
          <p:nvPr/>
        </p:nvSpPr>
        <p:spPr>
          <a:xfrm>
            <a:off x="3818890" y="6664325"/>
            <a:ext cx="586740" cy="0"/>
          </a:xfrm>
          <a:custGeom>
            <a:avLst/>
            <a:gdLst/>
            <a:ahLst/>
            <a:cxnLst/>
            <a:rect l="l" t="t" r="r" b="b"/>
            <a:pathLst>
              <a:path w="586739">
                <a:moveTo>
                  <a:pt x="0" y="0"/>
                </a:moveTo>
                <a:lnTo>
                  <a:pt x="58673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bk object 1380"/>
          <p:cNvSpPr/>
          <p:nvPr/>
        </p:nvSpPr>
        <p:spPr>
          <a:xfrm>
            <a:off x="3832859" y="667575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bk object 1381"/>
          <p:cNvSpPr/>
          <p:nvPr/>
        </p:nvSpPr>
        <p:spPr>
          <a:xfrm>
            <a:off x="3831590" y="6674484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bk object 1382"/>
          <p:cNvSpPr/>
          <p:nvPr/>
        </p:nvSpPr>
        <p:spPr>
          <a:xfrm>
            <a:off x="3830320" y="6673215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bk object 1383"/>
          <p:cNvSpPr/>
          <p:nvPr/>
        </p:nvSpPr>
        <p:spPr>
          <a:xfrm>
            <a:off x="3829050" y="6671944"/>
            <a:ext cx="567690" cy="0"/>
          </a:xfrm>
          <a:custGeom>
            <a:avLst/>
            <a:gdLst/>
            <a:ahLst/>
            <a:cxnLst/>
            <a:rect l="l" t="t" r="r" b="b"/>
            <a:pathLst>
              <a:path w="567689">
                <a:moveTo>
                  <a:pt x="0" y="0"/>
                </a:moveTo>
                <a:lnTo>
                  <a:pt x="5676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bk object 1384"/>
          <p:cNvSpPr/>
          <p:nvPr/>
        </p:nvSpPr>
        <p:spPr>
          <a:xfrm>
            <a:off x="3826509" y="6670675"/>
            <a:ext cx="571500" cy="0"/>
          </a:xfrm>
          <a:custGeom>
            <a:avLst/>
            <a:gdLst/>
            <a:ahLst/>
            <a:cxnLst/>
            <a:rect l="l" t="t" r="r" b="b"/>
            <a:pathLst>
              <a:path w="571500">
                <a:moveTo>
                  <a:pt x="0" y="0"/>
                </a:moveTo>
                <a:lnTo>
                  <a:pt x="5715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bk object 1385"/>
          <p:cNvSpPr/>
          <p:nvPr/>
        </p:nvSpPr>
        <p:spPr>
          <a:xfrm>
            <a:off x="3841750" y="6682105"/>
            <a:ext cx="542290" cy="0"/>
          </a:xfrm>
          <a:custGeom>
            <a:avLst/>
            <a:gdLst/>
            <a:ahLst/>
            <a:cxnLst/>
            <a:rect l="l" t="t" r="r" b="b"/>
            <a:pathLst>
              <a:path w="542289">
                <a:moveTo>
                  <a:pt x="0" y="0"/>
                </a:moveTo>
                <a:lnTo>
                  <a:pt x="5422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bk object 1386"/>
          <p:cNvSpPr/>
          <p:nvPr/>
        </p:nvSpPr>
        <p:spPr>
          <a:xfrm>
            <a:off x="3839209" y="6680834"/>
            <a:ext cx="546100" cy="0"/>
          </a:xfrm>
          <a:custGeom>
            <a:avLst/>
            <a:gdLst/>
            <a:ahLst/>
            <a:cxnLst/>
            <a:rect l="l" t="t" r="r" b="b"/>
            <a:pathLst>
              <a:path w="546100">
                <a:moveTo>
                  <a:pt x="0" y="0"/>
                </a:moveTo>
                <a:lnTo>
                  <a:pt x="5461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bk object 1387"/>
          <p:cNvSpPr/>
          <p:nvPr/>
        </p:nvSpPr>
        <p:spPr>
          <a:xfrm>
            <a:off x="3837940" y="667956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3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bk object 1388"/>
          <p:cNvSpPr/>
          <p:nvPr/>
        </p:nvSpPr>
        <p:spPr>
          <a:xfrm>
            <a:off x="3836670" y="6678294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bk object 1389"/>
          <p:cNvSpPr/>
          <p:nvPr/>
        </p:nvSpPr>
        <p:spPr>
          <a:xfrm>
            <a:off x="3834129" y="6677025"/>
            <a:ext cx="556260" cy="0"/>
          </a:xfrm>
          <a:custGeom>
            <a:avLst/>
            <a:gdLst/>
            <a:ahLst/>
            <a:cxnLst/>
            <a:rect l="l" t="t" r="r" b="b"/>
            <a:pathLst>
              <a:path w="556260">
                <a:moveTo>
                  <a:pt x="0" y="0"/>
                </a:moveTo>
                <a:lnTo>
                  <a:pt x="55626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bk object 1390"/>
          <p:cNvSpPr/>
          <p:nvPr/>
        </p:nvSpPr>
        <p:spPr>
          <a:xfrm>
            <a:off x="3844290" y="668337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bk object 1391"/>
          <p:cNvSpPr/>
          <p:nvPr/>
        </p:nvSpPr>
        <p:spPr>
          <a:xfrm>
            <a:off x="3851909" y="668845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70">
                <a:moveTo>
                  <a:pt x="0" y="0"/>
                </a:moveTo>
                <a:lnTo>
                  <a:pt x="5219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bk object 1392"/>
          <p:cNvSpPr/>
          <p:nvPr/>
        </p:nvSpPr>
        <p:spPr>
          <a:xfrm>
            <a:off x="3850640" y="6687184"/>
            <a:ext cx="524510" cy="0"/>
          </a:xfrm>
          <a:custGeom>
            <a:avLst/>
            <a:gdLst/>
            <a:ahLst/>
            <a:cxnLst/>
            <a:rect l="l" t="t" r="r" b="b"/>
            <a:pathLst>
              <a:path w="524510">
                <a:moveTo>
                  <a:pt x="0" y="0"/>
                </a:moveTo>
                <a:lnTo>
                  <a:pt x="52451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bk object 1393"/>
          <p:cNvSpPr/>
          <p:nvPr/>
        </p:nvSpPr>
        <p:spPr>
          <a:xfrm>
            <a:off x="3848100" y="6685915"/>
            <a:ext cx="529590" cy="0"/>
          </a:xfrm>
          <a:custGeom>
            <a:avLst/>
            <a:gdLst/>
            <a:ahLst/>
            <a:cxnLst/>
            <a:rect l="l" t="t" r="r" b="b"/>
            <a:pathLst>
              <a:path w="529589">
                <a:moveTo>
                  <a:pt x="0" y="0"/>
                </a:moveTo>
                <a:lnTo>
                  <a:pt x="5295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bk object 1394"/>
          <p:cNvSpPr/>
          <p:nvPr/>
        </p:nvSpPr>
        <p:spPr>
          <a:xfrm>
            <a:off x="3845559" y="6684644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bk object 1395"/>
          <p:cNvSpPr/>
          <p:nvPr/>
        </p:nvSpPr>
        <p:spPr>
          <a:xfrm>
            <a:off x="3862070" y="669480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bk object 1396"/>
          <p:cNvSpPr/>
          <p:nvPr/>
        </p:nvSpPr>
        <p:spPr>
          <a:xfrm>
            <a:off x="3860800" y="6693534"/>
            <a:ext cx="504190" cy="0"/>
          </a:xfrm>
          <a:custGeom>
            <a:avLst/>
            <a:gdLst/>
            <a:ahLst/>
            <a:cxnLst/>
            <a:rect l="l" t="t" r="r" b="b"/>
            <a:pathLst>
              <a:path w="504189">
                <a:moveTo>
                  <a:pt x="0" y="0"/>
                </a:moveTo>
                <a:lnTo>
                  <a:pt x="5041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bk object 1397"/>
          <p:cNvSpPr/>
          <p:nvPr/>
        </p:nvSpPr>
        <p:spPr>
          <a:xfrm>
            <a:off x="3858259" y="6692265"/>
            <a:ext cx="509270" cy="0"/>
          </a:xfrm>
          <a:custGeom>
            <a:avLst/>
            <a:gdLst/>
            <a:ahLst/>
            <a:cxnLst/>
            <a:rect l="l" t="t" r="r" b="b"/>
            <a:pathLst>
              <a:path w="509270">
                <a:moveTo>
                  <a:pt x="0" y="0"/>
                </a:moveTo>
                <a:lnTo>
                  <a:pt x="5092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bk object 1398"/>
          <p:cNvSpPr/>
          <p:nvPr/>
        </p:nvSpPr>
        <p:spPr>
          <a:xfrm>
            <a:off x="3855720" y="6690994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bk object 1399"/>
          <p:cNvSpPr/>
          <p:nvPr/>
        </p:nvSpPr>
        <p:spPr>
          <a:xfrm>
            <a:off x="3854450" y="668972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8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bk object 1400"/>
          <p:cNvSpPr/>
          <p:nvPr/>
        </p:nvSpPr>
        <p:spPr>
          <a:xfrm>
            <a:off x="3867150" y="6697344"/>
            <a:ext cx="491490" cy="0"/>
          </a:xfrm>
          <a:custGeom>
            <a:avLst/>
            <a:gdLst/>
            <a:ahLst/>
            <a:cxnLst/>
            <a:rect l="l" t="t" r="r" b="b"/>
            <a:pathLst>
              <a:path w="491489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bk object 1401"/>
          <p:cNvSpPr/>
          <p:nvPr/>
        </p:nvSpPr>
        <p:spPr>
          <a:xfrm>
            <a:off x="3864609" y="66960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bk object 1402"/>
          <p:cNvSpPr/>
          <p:nvPr/>
        </p:nvSpPr>
        <p:spPr>
          <a:xfrm>
            <a:off x="3874770" y="6701155"/>
            <a:ext cx="476250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bk object 1403"/>
          <p:cNvSpPr/>
          <p:nvPr/>
        </p:nvSpPr>
        <p:spPr>
          <a:xfrm>
            <a:off x="3872229" y="6699884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bk object 1404"/>
          <p:cNvSpPr/>
          <p:nvPr/>
        </p:nvSpPr>
        <p:spPr>
          <a:xfrm>
            <a:off x="3869690" y="669861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bk object 1405"/>
          <p:cNvSpPr/>
          <p:nvPr/>
        </p:nvSpPr>
        <p:spPr>
          <a:xfrm>
            <a:off x="3886200" y="670750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89">
                <a:moveTo>
                  <a:pt x="0" y="0"/>
                </a:moveTo>
                <a:lnTo>
                  <a:pt x="45338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bk object 1406"/>
          <p:cNvSpPr/>
          <p:nvPr/>
        </p:nvSpPr>
        <p:spPr>
          <a:xfrm>
            <a:off x="3883659" y="6706234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bk object 1407"/>
          <p:cNvSpPr/>
          <p:nvPr/>
        </p:nvSpPr>
        <p:spPr>
          <a:xfrm>
            <a:off x="3881120" y="670496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bk object 1408"/>
          <p:cNvSpPr/>
          <p:nvPr/>
        </p:nvSpPr>
        <p:spPr>
          <a:xfrm>
            <a:off x="3878579" y="6703694"/>
            <a:ext cx="468630" cy="0"/>
          </a:xfrm>
          <a:custGeom>
            <a:avLst/>
            <a:gdLst/>
            <a:ahLst/>
            <a:cxnLst/>
            <a:rect l="l" t="t" r="r" b="b"/>
            <a:pathLst>
              <a:path w="468629">
                <a:moveTo>
                  <a:pt x="0" y="0"/>
                </a:moveTo>
                <a:lnTo>
                  <a:pt x="4686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bk object 1409"/>
          <p:cNvSpPr/>
          <p:nvPr/>
        </p:nvSpPr>
        <p:spPr>
          <a:xfrm>
            <a:off x="3876040" y="6702425"/>
            <a:ext cx="473709" cy="0"/>
          </a:xfrm>
          <a:custGeom>
            <a:avLst/>
            <a:gdLst/>
            <a:ahLst/>
            <a:cxnLst/>
            <a:rect l="l" t="t" r="r" b="b"/>
            <a:pathLst>
              <a:path w="473710">
                <a:moveTo>
                  <a:pt x="0" y="0"/>
                </a:moveTo>
                <a:lnTo>
                  <a:pt x="47371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bk object 1410"/>
          <p:cNvSpPr/>
          <p:nvPr/>
        </p:nvSpPr>
        <p:spPr>
          <a:xfrm>
            <a:off x="3893820" y="6711315"/>
            <a:ext cx="438150" cy="0"/>
          </a:xfrm>
          <a:custGeom>
            <a:avLst/>
            <a:gdLst/>
            <a:ahLst/>
            <a:cxnLst/>
            <a:rect l="l" t="t" r="r" b="b"/>
            <a:pathLst>
              <a:path w="438150">
                <a:moveTo>
                  <a:pt x="0" y="0"/>
                </a:moveTo>
                <a:lnTo>
                  <a:pt x="4381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bk object 1411"/>
          <p:cNvSpPr/>
          <p:nvPr/>
        </p:nvSpPr>
        <p:spPr>
          <a:xfrm>
            <a:off x="3891279" y="6710044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32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bk object 1412"/>
          <p:cNvSpPr/>
          <p:nvPr/>
        </p:nvSpPr>
        <p:spPr>
          <a:xfrm>
            <a:off x="3887470" y="6708775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7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bk object 1413"/>
          <p:cNvSpPr/>
          <p:nvPr/>
        </p:nvSpPr>
        <p:spPr>
          <a:xfrm>
            <a:off x="3900170" y="6713855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bk object 1414"/>
          <p:cNvSpPr/>
          <p:nvPr/>
        </p:nvSpPr>
        <p:spPr>
          <a:xfrm>
            <a:off x="3897629" y="6712584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bk object 1415"/>
          <p:cNvSpPr/>
          <p:nvPr/>
        </p:nvSpPr>
        <p:spPr>
          <a:xfrm>
            <a:off x="3914140" y="672020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bk object 1416"/>
          <p:cNvSpPr/>
          <p:nvPr/>
        </p:nvSpPr>
        <p:spPr>
          <a:xfrm>
            <a:off x="3911600" y="6718934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bk object 1417"/>
          <p:cNvSpPr/>
          <p:nvPr/>
        </p:nvSpPr>
        <p:spPr>
          <a:xfrm>
            <a:off x="3909059" y="671766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70">
                <a:moveTo>
                  <a:pt x="0" y="0"/>
                </a:moveTo>
                <a:lnTo>
                  <a:pt x="4076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bk object 1418"/>
          <p:cNvSpPr/>
          <p:nvPr/>
        </p:nvSpPr>
        <p:spPr>
          <a:xfrm>
            <a:off x="3906520" y="6716394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bk object 1419"/>
          <p:cNvSpPr/>
          <p:nvPr/>
        </p:nvSpPr>
        <p:spPr>
          <a:xfrm>
            <a:off x="3902709" y="6715125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>
                <a:moveTo>
                  <a:pt x="0" y="0"/>
                </a:moveTo>
                <a:lnTo>
                  <a:pt x="4203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bk object 1420"/>
          <p:cNvSpPr/>
          <p:nvPr/>
        </p:nvSpPr>
        <p:spPr>
          <a:xfrm>
            <a:off x="3933190" y="6726555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bk object 1421"/>
          <p:cNvSpPr/>
          <p:nvPr/>
        </p:nvSpPr>
        <p:spPr>
          <a:xfrm>
            <a:off x="3929379" y="672528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bk object 1422"/>
          <p:cNvSpPr/>
          <p:nvPr/>
        </p:nvSpPr>
        <p:spPr>
          <a:xfrm>
            <a:off x="3926840" y="672401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bk object 1423"/>
          <p:cNvSpPr/>
          <p:nvPr/>
        </p:nvSpPr>
        <p:spPr>
          <a:xfrm>
            <a:off x="3923029" y="6722744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bk object 1424"/>
          <p:cNvSpPr/>
          <p:nvPr/>
        </p:nvSpPr>
        <p:spPr>
          <a:xfrm>
            <a:off x="3919220" y="6721475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bk object 1425"/>
          <p:cNvSpPr/>
          <p:nvPr/>
        </p:nvSpPr>
        <p:spPr>
          <a:xfrm>
            <a:off x="3953509" y="673290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bk object 1426"/>
          <p:cNvSpPr/>
          <p:nvPr/>
        </p:nvSpPr>
        <p:spPr>
          <a:xfrm>
            <a:off x="3949700" y="67316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bk object 1427"/>
          <p:cNvSpPr/>
          <p:nvPr/>
        </p:nvSpPr>
        <p:spPr>
          <a:xfrm>
            <a:off x="3943350" y="6730365"/>
            <a:ext cx="337820" cy="0"/>
          </a:xfrm>
          <a:custGeom>
            <a:avLst/>
            <a:gdLst/>
            <a:ahLst/>
            <a:cxnLst/>
            <a:rect l="l" t="t" r="r" b="b"/>
            <a:pathLst>
              <a:path w="337820">
                <a:moveTo>
                  <a:pt x="0" y="0"/>
                </a:moveTo>
                <a:lnTo>
                  <a:pt x="3378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bk object 1428"/>
          <p:cNvSpPr/>
          <p:nvPr/>
        </p:nvSpPr>
        <p:spPr>
          <a:xfrm>
            <a:off x="3940809" y="6729094"/>
            <a:ext cx="345440" cy="0"/>
          </a:xfrm>
          <a:custGeom>
            <a:avLst/>
            <a:gdLst/>
            <a:ahLst/>
            <a:cxnLst/>
            <a:rect l="l" t="t" r="r" b="b"/>
            <a:pathLst>
              <a:path w="345439">
                <a:moveTo>
                  <a:pt x="0" y="0"/>
                </a:moveTo>
                <a:lnTo>
                  <a:pt x="3454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bk object 1429"/>
          <p:cNvSpPr/>
          <p:nvPr/>
        </p:nvSpPr>
        <p:spPr>
          <a:xfrm>
            <a:off x="3937000" y="672782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bk object 1430"/>
          <p:cNvSpPr/>
          <p:nvPr/>
        </p:nvSpPr>
        <p:spPr>
          <a:xfrm>
            <a:off x="3973829" y="6739255"/>
            <a:ext cx="275590" cy="0"/>
          </a:xfrm>
          <a:custGeom>
            <a:avLst/>
            <a:gdLst/>
            <a:ahLst/>
            <a:cxnLst/>
            <a:rect l="l" t="t" r="r" b="b"/>
            <a:pathLst>
              <a:path w="275589">
                <a:moveTo>
                  <a:pt x="0" y="0"/>
                </a:moveTo>
                <a:lnTo>
                  <a:pt x="2755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bk object 1431"/>
          <p:cNvSpPr/>
          <p:nvPr/>
        </p:nvSpPr>
        <p:spPr>
          <a:xfrm>
            <a:off x="3971290" y="6737984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bk object 1432"/>
          <p:cNvSpPr/>
          <p:nvPr/>
        </p:nvSpPr>
        <p:spPr>
          <a:xfrm>
            <a:off x="3966209" y="673671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bk object 1433"/>
          <p:cNvSpPr/>
          <p:nvPr/>
        </p:nvSpPr>
        <p:spPr>
          <a:xfrm>
            <a:off x="3962400" y="6735444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226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bk object 1434"/>
          <p:cNvSpPr/>
          <p:nvPr/>
        </p:nvSpPr>
        <p:spPr>
          <a:xfrm>
            <a:off x="3958590" y="673417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bk object 1435"/>
          <p:cNvSpPr/>
          <p:nvPr/>
        </p:nvSpPr>
        <p:spPr>
          <a:xfrm>
            <a:off x="3982720" y="67405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bk object 1436"/>
          <p:cNvSpPr/>
          <p:nvPr/>
        </p:nvSpPr>
        <p:spPr>
          <a:xfrm>
            <a:off x="4006850" y="674560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bk object 1437"/>
          <p:cNvSpPr/>
          <p:nvPr/>
        </p:nvSpPr>
        <p:spPr>
          <a:xfrm>
            <a:off x="4003040" y="6744334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bk object 1438"/>
          <p:cNvSpPr/>
          <p:nvPr/>
        </p:nvSpPr>
        <p:spPr>
          <a:xfrm>
            <a:off x="3996690" y="6743065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>
                <a:moveTo>
                  <a:pt x="0" y="0"/>
                </a:moveTo>
                <a:lnTo>
                  <a:pt x="2362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bk object 1439"/>
          <p:cNvSpPr/>
          <p:nvPr/>
        </p:nvSpPr>
        <p:spPr>
          <a:xfrm>
            <a:off x="3990340" y="674179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bk object 1440"/>
          <p:cNvSpPr/>
          <p:nvPr/>
        </p:nvSpPr>
        <p:spPr>
          <a:xfrm>
            <a:off x="4057650" y="675195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bk object 1441"/>
          <p:cNvSpPr/>
          <p:nvPr/>
        </p:nvSpPr>
        <p:spPr>
          <a:xfrm>
            <a:off x="4041140" y="675068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bk object 1442"/>
          <p:cNvSpPr/>
          <p:nvPr/>
        </p:nvSpPr>
        <p:spPr>
          <a:xfrm>
            <a:off x="4036059" y="674941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bk object 1443"/>
          <p:cNvSpPr/>
          <p:nvPr/>
        </p:nvSpPr>
        <p:spPr>
          <a:xfrm>
            <a:off x="4027170" y="6748144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bk object 1444"/>
          <p:cNvSpPr/>
          <p:nvPr/>
        </p:nvSpPr>
        <p:spPr>
          <a:xfrm>
            <a:off x="4019550" y="674687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bk object 1445"/>
          <p:cNvSpPr/>
          <p:nvPr/>
        </p:nvSpPr>
        <p:spPr>
          <a:xfrm>
            <a:off x="4075429" y="6753859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70"/>
                </a:lnTo>
                <a:lnTo>
                  <a:pt x="73660" y="1270"/>
                </a:lnTo>
                <a:lnTo>
                  <a:pt x="7366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bk object 1446"/>
          <p:cNvSpPr/>
          <p:nvPr/>
        </p:nvSpPr>
        <p:spPr>
          <a:xfrm>
            <a:off x="4069079" y="675322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bk object 1447"/>
          <p:cNvSpPr/>
          <p:nvPr/>
        </p:nvSpPr>
        <p:spPr>
          <a:xfrm>
            <a:off x="3953509" y="6382448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bk object 1448"/>
          <p:cNvSpPr/>
          <p:nvPr/>
        </p:nvSpPr>
        <p:spPr>
          <a:xfrm>
            <a:off x="3957320" y="6381178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bk object 1449"/>
          <p:cNvSpPr/>
          <p:nvPr/>
        </p:nvSpPr>
        <p:spPr>
          <a:xfrm>
            <a:off x="3959859" y="637984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bk object 1450"/>
          <p:cNvSpPr/>
          <p:nvPr/>
        </p:nvSpPr>
        <p:spPr>
          <a:xfrm>
            <a:off x="3964940" y="637857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bk object 1451"/>
          <p:cNvSpPr/>
          <p:nvPr/>
        </p:nvSpPr>
        <p:spPr>
          <a:xfrm>
            <a:off x="4254500" y="637794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79" y="0"/>
                </a:moveTo>
                <a:lnTo>
                  <a:pt x="0" y="0"/>
                </a:lnTo>
                <a:lnTo>
                  <a:pt x="0" y="127"/>
                </a:lnTo>
                <a:lnTo>
                  <a:pt x="5079" y="127"/>
                </a:lnTo>
                <a:lnTo>
                  <a:pt x="507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bk object 1452"/>
          <p:cNvSpPr/>
          <p:nvPr/>
        </p:nvSpPr>
        <p:spPr>
          <a:xfrm>
            <a:off x="3970020" y="6377368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bk object 1453"/>
          <p:cNvSpPr/>
          <p:nvPr/>
        </p:nvSpPr>
        <p:spPr>
          <a:xfrm>
            <a:off x="3975100" y="6376161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bk object 1454"/>
          <p:cNvSpPr/>
          <p:nvPr/>
        </p:nvSpPr>
        <p:spPr>
          <a:xfrm>
            <a:off x="3980179" y="6374828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bk object 1455"/>
          <p:cNvSpPr/>
          <p:nvPr/>
        </p:nvSpPr>
        <p:spPr>
          <a:xfrm>
            <a:off x="3986529" y="63734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bk object 1456"/>
          <p:cNvSpPr/>
          <p:nvPr/>
        </p:nvSpPr>
        <p:spPr>
          <a:xfrm>
            <a:off x="3990340" y="637222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bk object 1457"/>
          <p:cNvSpPr/>
          <p:nvPr/>
        </p:nvSpPr>
        <p:spPr>
          <a:xfrm>
            <a:off x="4227829" y="637159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6349" y="0"/>
                </a:moveTo>
                <a:lnTo>
                  <a:pt x="0" y="0"/>
                </a:lnTo>
                <a:lnTo>
                  <a:pt x="0" y="127"/>
                </a:lnTo>
                <a:lnTo>
                  <a:pt x="6349" y="127"/>
                </a:lnTo>
                <a:lnTo>
                  <a:pt x="634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bk object 1458"/>
          <p:cNvSpPr/>
          <p:nvPr/>
        </p:nvSpPr>
        <p:spPr>
          <a:xfrm>
            <a:off x="3995420" y="6371018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bk object 1459"/>
          <p:cNvSpPr/>
          <p:nvPr/>
        </p:nvSpPr>
        <p:spPr>
          <a:xfrm>
            <a:off x="4001770" y="636981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bk object 1460"/>
          <p:cNvSpPr/>
          <p:nvPr/>
        </p:nvSpPr>
        <p:spPr>
          <a:xfrm>
            <a:off x="4008120" y="6368478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bk object 1461"/>
          <p:cNvSpPr/>
          <p:nvPr/>
        </p:nvSpPr>
        <p:spPr>
          <a:xfrm>
            <a:off x="4015740" y="636714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bk object 1462"/>
          <p:cNvSpPr/>
          <p:nvPr/>
        </p:nvSpPr>
        <p:spPr>
          <a:xfrm>
            <a:off x="4020820" y="63658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bk object 1463"/>
          <p:cNvSpPr/>
          <p:nvPr/>
        </p:nvSpPr>
        <p:spPr>
          <a:xfrm>
            <a:off x="4193540" y="6365240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620" y="0"/>
                </a:moveTo>
                <a:lnTo>
                  <a:pt x="0" y="0"/>
                </a:lnTo>
                <a:lnTo>
                  <a:pt x="7620" y="127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bk object 1464"/>
          <p:cNvSpPr/>
          <p:nvPr/>
        </p:nvSpPr>
        <p:spPr>
          <a:xfrm>
            <a:off x="4028440" y="6364668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bk object 1465"/>
          <p:cNvSpPr/>
          <p:nvPr/>
        </p:nvSpPr>
        <p:spPr>
          <a:xfrm>
            <a:off x="4036059" y="6363461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bk object 1466"/>
          <p:cNvSpPr/>
          <p:nvPr/>
        </p:nvSpPr>
        <p:spPr>
          <a:xfrm>
            <a:off x="4047490" y="63621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bk object 1467"/>
          <p:cNvSpPr/>
          <p:nvPr/>
        </p:nvSpPr>
        <p:spPr>
          <a:xfrm>
            <a:off x="4056379" y="636079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bk object 1468"/>
          <p:cNvSpPr/>
          <p:nvPr/>
        </p:nvSpPr>
        <p:spPr>
          <a:xfrm>
            <a:off x="4080509" y="63588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0" y="1270"/>
                </a:moveTo>
                <a:lnTo>
                  <a:pt x="68579" y="1270"/>
                </a:lnTo>
                <a:lnTo>
                  <a:pt x="685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bk object 1469"/>
          <p:cNvSpPr/>
          <p:nvPr/>
        </p:nvSpPr>
        <p:spPr>
          <a:xfrm>
            <a:off x="4114800" y="6358890"/>
            <a:ext cx="34290" cy="635"/>
          </a:xfrm>
          <a:custGeom>
            <a:avLst/>
            <a:gdLst/>
            <a:ahLst/>
            <a:cxnLst/>
            <a:rect l="l" t="t" r="r" b="b"/>
            <a:pathLst>
              <a:path w="34289" h="635">
                <a:moveTo>
                  <a:pt x="34289" y="0"/>
                </a:moveTo>
                <a:lnTo>
                  <a:pt x="0" y="0"/>
                </a:lnTo>
                <a:lnTo>
                  <a:pt x="34289" y="127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bk object 1470"/>
          <p:cNvSpPr/>
          <p:nvPr/>
        </p:nvSpPr>
        <p:spPr>
          <a:xfrm>
            <a:off x="4113529" y="635774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142"/>
                </a:lnTo>
                <a:lnTo>
                  <a:pt x="1270" y="1142"/>
                </a:lnTo>
                <a:lnTo>
                  <a:pt x="127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bk object 1471"/>
          <p:cNvSpPr/>
          <p:nvPr/>
        </p:nvSpPr>
        <p:spPr>
          <a:xfrm>
            <a:off x="3893820" y="6407848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bk object 1472"/>
          <p:cNvSpPr/>
          <p:nvPr/>
        </p:nvSpPr>
        <p:spPr>
          <a:xfrm>
            <a:off x="3896359" y="6406578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bk object 1473"/>
          <p:cNvSpPr/>
          <p:nvPr/>
        </p:nvSpPr>
        <p:spPr>
          <a:xfrm>
            <a:off x="3898900" y="64052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bk object 1474"/>
          <p:cNvSpPr/>
          <p:nvPr/>
        </p:nvSpPr>
        <p:spPr>
          <a:xfrm>
            <a:off x="3901440" y="6403975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bk object 1475"/>
          <p:cNvSpPr/>
          <p:nvPr/>
        </p:nvSpPr>
        <p:spPr>
          <a:xfrm>
            <a:off x="4323079" y="64033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bk object 1476"/>
          <p:cNvSpPr/>
          <p:nvPr/>
        </p:nvSpPr>
        <p:spPr>
          <a:xfrm>
            <a:off x="3905250" y="6402768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bk object 1477"/>
          <p:cNvSpPr/>
          <p:nvPr/>
        </p:nvSpPr>
        <p:spPr>
          <a:xfrm>
            <a:off x="3907790" y="6401561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bk object 1478"/>
          <p:cNvSpPr/>
          <p:nvPr/>
        </p:nvSpPr>
        <p:spPr>
          <a:xfrm>
            <a:off x="3910329" y="6400228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>
                <a:moveTo>
                  <a:pt x="0" y="0"/>
                </a:moveTo>
                <a:lnTo>
                  <a:pt x="4064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bk object 1479"/>
          <p:cNvSpPr/>
          <p:nvPr/>
        </p:nvSpPr>
        <p:spPr>
          <a:xfrm>
            <a:off x="3912870" y="639889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bk object 1480"/>
          <p:cNvSpPr/>
          <p:nvPr/>
        </p:nvSpPr>
        <p:spPr>
          <a:xfrm>
            <a:off x="3915409" y="6397625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bk object 1481"/>
          <p:cNvSpPr/>
          <p:nvPr/>
        </p:nvSpPr>
        <p:spPr>
          <a:xfrm>
            <a:off x="4307840" y="63969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bk object 1482"/>
          <p:cNvSpPr/>
          <p:nvPr/>
        </p:nvSpPr>
        <p:spPr>
          <a:xfrm>
            <a:off x="3917950" y="6396418"/>
            <a:ext cx="389890" cy="0"/>
          </a:xfrm>
          <a:custGeom>
            <a:avLst/>
            <a:gdLst/>
            <a:ahLst/>
            <a:cxnLst/>
            <a:rect l="l" t="t" r="r" b="b"/>
            <a:pathLst>
              <a:path w="389889">
                <a:moveTo>
                  <a:pt x="0" y="0"/>
                </a:moveTo>
                <a:lnTo>
                  <a:pt x="38988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bk object 1483"/>
          <p:cNvSpPr/>
          <p:nvPr/>
        </p:nvSpPr>
        <p:spPr>
          <a:xfrm>
            <a:off x="3921759" y="6395211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bk object 1484"/>
          <p:cNvSpPr/>
          <p:nvPr/>
        </p:nvSpPr>
        <p:spPr>
          <a:xfrm>
            <a:off x="3924300" y="6393878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bk object 1485"/>
          <p:cNvSpPr/>
          <p:nvPr/>
        </p:nvSpPr>
        <p:spPr>
          <a:xfrm>
            <a:off x="3926840" y="639254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bk object 1486"/>
          <p:cNvSpPr/>
          <p:nvPr/>
        </p:nvSpPr>
        <p:spPr>
          <a:xfrm>
            <a:off x="3930650" y="639127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bk object 1487"/>
          <p:cNvSpPr/>
          <p:nvPr/>
        </p:nvSpPr>
        <p:spPr>
          <a:xfrm>
            <a:off x="4293870" y="639064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10" y="0"/>
                </a:moveTo>
                <a:lnTo>
                  <a:pt x="0" y="0"/>
                </a:lnTo>
                <a:lnTo>
                  <a:pt x="0" y="127"/>
                </a:lnTo>
                <a:lnTo>
                  <a:pt x="3810" y="127"/>
                </a:lnTo>
                <a:lnTo>
                  <a:pt x="381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bk object 1488"/>
          <p:cNvSpPr/>
          <p:nvPr/>
        </p:nvSpPr>
        <p:spPr>
          <a:xfrm>
            <a:off x="3933190" y="6390068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bk object 1489"/>
          <p:cNvSpPr/>
          <p:nvPr/>
        </p:nvSpPr>
        <p:spPr>
          <a:xfrm>
            <a:off x="3935729" y="6388861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bk object 1490"/>
          <p:cNvSpPr/>
          <p:nvPr/>
        </p:nvSpPr>
        <p:spPr>
          <a:xfrm>
            <a:off x="3939540" y="6387528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1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bk object 1491"/>
          <p:cNvSpPr/>
          <p:nvPr/>
        </p:nvSpPr>
        <p:spPr>
          <a:xfrm>
            <a:off x="3943350" y="638619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bk object 1492"/>
          <p:cNvSpPr/>
          <p:nvPr/>
        </p:nvSpPr>
        <p:spPr>
          <a:xfrm>
            <a:off x="3945890" y="63849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bk object 1493"/>
          <p:cNvSpPr/>
          <p:nvPr/>
        </p:nvSpPr>
        <p:spPr>
          <a:xfrm>
            <a:off x="4276090" y="638429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10" y="0"/>
                </a:moveTo>
                <a:lnTo>
                  <a:pt x="0" y="0"/>
                </a:lnTo>
                <a:lnTo>
                  <a:pt x="0" y="127"/>
                </a:lnTo>
                <a:lnTo>
                  <a:pt x="3810" y="127"/>
                </a:lnTo>
                <a:lnTo>
                  <a:pt x="381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bk object 1494"/>
          <p:cNvSpPr/>
          <p:nvPr/>
        </p:nvSpPr>
        <p:spPr>
          <a:xfrm>
            <a:off x="3949700" y="6383718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bk object 1495"/>
          <p:cNvSpPr/>
          <p:nvPr/>
        </p:nvSpPr>
        <p:spPr>
          <a:xfrm>
            <a:off x="3953509" y="6383083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bk object 1496"/>
          <p:cNvSpPr/>
          <p:nvPr/>
        </p:nvSpPr>
        <p:spPr>
          <a:xfrm>
            <a:off x="3853179" y="6433248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bk object 1497"/>
          <p:cNvSpPr/>
          <p:nvPr/>
        </p:nvSpPr>
        <p:spPr>
          <a:xfrm>
            <a:off x="3855720" y="6431978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88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bk object 1498"/>
          <p:cNvSpPr/>
          <p:nvPr/>
        </p:nvSpPr>
        <p:spPr>
          <a:xfrm>
            <a:off x="3856990" y="643064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bk object 1499"/>
          <p:cNvSpPr/>
          <p:nvPr/>
        </p:nvSpPr>
        <p:spPr>
          <a:xfrm>
            <a:off x="3858259" y="642937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bk object 1500"/>
          <p:cNvSpPr/>
          <p:nvPr/>
        </p:nvSpPr>
        <p:spPr>
          <a:xfrm>
            <a:off x="4367529" y="64287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7"/>
                </a:lnTo>
                <a:lnTo>
                  <a:pt x="1270" y="127"/>
                </a:lnTo>
                <a:lnTo>
                  <a:pt x="1270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bk object 1501"/>
          <p:cNvSpPr/>
          <p:nvPr/>
        </p:nvSpPr>
        <p:spPr>
          <a:xfrm>
            <a:off x="3860800" y="6428168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bk object 1502"/>
          <p:cNvSpPr/>
          <p:nvPr/>
        </p:nvSpPr>
        <p:spPr>
          <a:xfrm>
            <a:off x="3862070" y="6426961"/>
            <a:ext cx="502920" cy="0"/>
          </a:xfrm>
          <a:custGeom>
            <a:avLst/>
            <a:gdLst/>
            <a:ahLst/>
            <a:cxnLst/>
            <a:rect l="l" t="t" r="r" b="b"/>
            <a:pathLst>
              <a:path w="502920">
                <a:moveTo>
                  <a:pt x="0" y="0"/>
                </a:moveTo>
                <a:lnTo>
                  <a:pt x="50292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bk object 1503"/>
          <p:cNvSpPr/>
          <p:nvPr/>
        </p:nvSpPr>
        <p:spPr>
          <a:xfrm>
            <a:off x="3864609" y="6425628"/>
            <a:ext cx="499109" cy="0"/>
          </a:xfrm>
          <a:custGeom>
            <a:avLst/>
            <a:gdLst/>
            <a:ahLst/>
            <a:cxnLst/>
            <a:rect l="l" t="t" r="r" b="b"/>
            <a:pathLst>
              <a:path w="499110">
                <a:moveTo>
                  <a:pt x="0" y="0"/>
                </a:moveTo>
                <a:lnTo>
                  <a:pt x="49911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bk object 1504"/>
          <p:cNvSpPr/>
          <p:nvPr/>
        </p:nvSpPr>
        <p:spPr>
          <a:xfrm>
            <a:off x="3865879" y="6424295"/>
            <a:ext cx="495300" cy="0"/>
          </a:xfrm>
          <a:custGeom>
            <a:avLst/>
            <a:gdLst/>
            <a:ahLst/>
            <a:cxnLst/>
            <a:rect l="l" t="t" r="r" b="b"/>
            <a:pathLst>
              <a:path w="495300">
                <a:moveTo>
                  <a:pt x="0" y="0"/>
                </a:moveTo>
                <a:lnTo>
                  <a:pt x="49530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bk object 1505"/>
          <p:cNvSpPr/>
          <p:nvPr/>
        </p:nvSpPr>
        <p:spPr>
          <a:xfrm>
            <a:off x="3868420" y="642302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89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bk object 1506"/>
          <p:cNvSpPr/>
          <p:nvPr/>
        </p:nvSpPr>
        <p:spPr>
          <a:xfrm>
            <a:off x="4357370" y="64223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bk object 1507"/>
          <p:cNvSpPr/>
          <p:nvPr/>
        </p:nvSpPr>
        <p:spPr>
          <a:xfrm>
            <a:off x="3869690" y="6421818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bk object 1508"/>
          <p:cNvSpPr/>
          <p:nvPr/>
        </p:nvSpPr>
        <p:spPr>
          <a:xfrm>
            <a:off x="3872229" y="6420611"/>
            <a:ext cx="483870" cy="0"/>
          </a:xfrm>
          <a:custGeom>
            <a:avLst/>
            <a:gdLst/>
            <a:ahLst/>
            <a:cxnLst/>
            <a:rect l="l" t="t" r="r" b="b"/>
            <a:pathLst>
              <a:path w="483870">
                <a:moveTo>
                  <a:pt x="0" y="0"/>
                </a:moveTo>
                <a:lnTo>
                  <a:pt x="48387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bk object 1509"/>
          <p:cNvSpPr/>
          <p:nvPr/>
        </p:nvSpPr>
        <p:spPr>
          <a:xfrm>
            <a:off x="3874770" y="6419278"/>
            <a:ext cx="480059" cy="0"/>
          </a:xfrm>
          <a:custGeom>
            <a:avLst/>
            <a:gdLst/>
            <a:ahLst/>
            <a:cxnLst/>
            <a:rect l="l" t="t" r="r" b="b"/>
            <a:pathLst>
              <a:path w="480060">
                <a:moveTo>
                  <a:pt x="0" y="0"/>
                </a:moveTo>
                <a:lnTo>
                  <a:pt x="48006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bk object 1510"/>
          <p:cNvSpPr/>
          <p:nvPr/>
        </p:nvSpPr>
        <p:spPr>
          <a:xfrm>
            <a:off x="3876040" y="6417945"/>
            <a:ext cx="476250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bk object 1511"/>
          <p:cNvSpPr/>
          <p:nvPr/>
        </p:nvSpPr>
        <p:spPr>
          <a:xfrm>
            <a:off x="3878579" y="64166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bk object 1512"/>
          <p:cNvSpPr/>
          <p:nvPr/>
        </p:nvSpPr>
        <p:spPr>
          <a:xfrm>
            <a:off x="4348479" y="64160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bk object 1513"/>
          <p:cNvSpPr/>
          <p:nvPr/>
        </p:nvSpPr>
        <p:spPr>
          <a:xfrm>
            <a:off x="3879850" y="6415468"/>
            <a:ext cx="468630" cy="0"/>
          </a:xfrm>
          <a:custGeom>
            <a:avLst/>
            <a:gdLst/>
            <a:ahLst/>
            <a:cxnLst/>
            <a:rect l="l" t="t" r="r" b="b"/>
            <a:pathLst>
              <a:path w="468629">
                <a:moveTo>
                  <a:pt x="0" y="0"/>
                </a:moveTo>
                <a:lnTo>
                  <a:pt x="46862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bk object 1514"/>
          <p:cNvSpPr/>
          <p:nvPr/>
        </p:nvSpPr>
        <p:spPr>
          <a:xfrm>
            <a:off x="3882390" y="6414261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bk object 1515"/>
          <p:cNvSpPr/>
          <p:nvPr/>
        </p:nvSpPr>
        <p:spPr>
          <a:xfrm>
            <a:off x="3883659" y="6412928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bk object 1516"/>
          <p:cNvSpPr/>
          <p:nvPr/>
        </p:nvSpPr>
        <p:spPr>
          <a:xfrm>
            <a:off x="3886200" y="64115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bk object 1517"/>
          <p:cNvSpPr/>
          <p:nvPr/>
        </p:nvSpPr>
        <p:spPr>
          <a:xfrm>
            <a:off x="3888740" y="6410325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7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bk object 1518"/>
          <p:cNvSpPr/>
          <p:nvPr/>
        </p:nvSpPr>
        <p:spPr>
          <a:xfrm>
            <a:off x="4335779" y="64096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bk object 1519"/>
          <p:cNvSpPr/>
          <p:nvPr/>
        </p:nvSpPr>
        <p:spPr>
          <a:xfrm>
            <a:off x="3891279" y="6409118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bk object 1520"/>
          <p:cNvSpPr/>
          <p:nvPr/>
        </p:nvSpPr>
        <p:spPr>
          <a:xfrm>
            <a:off x="3893820" y="6408483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bk object 1521"/>
          <p:cNvSpPr/>
          <p:nvPr/>
        </p:nvSpPr>
        <p:spPr>
          <a:xfrm>
            <a:off x="3825240" y="6458648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>
                <a:moveTo>
                  <a:pt x="0" y="0"/>
                </a:moveTo>
                <a:lnTo>
                  <a:pt x="57785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bk object 1522"/>
          <p:cNvSpPr/>
          <p:nvPr/>
        </p:nvSpPr>
        <p:spPr>
          <a:xfrm>
            <a:off x="3826509" y="6457378"/>
            <a:ext cx="575310" cy="0"/>
          </a:xfrm>
          <a:custGeom>
            <a:avLst/>
            <a:gdLst/>
            <a:ahLst/>
            <a:cxnLst/>
            <a:rect l="l" t="t" r="r" b="b"/>
            <a:pathLst>
              <a:path w="575310">
                <a:moveTo>
                  <a:pt x="0" y="0"/>
                </a:moveTo>
                <a:lnTo>
                  <a:pt x="5753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bk object 1523"/>
          <p:cNvSpPr/>
          <p:nvPr/>
        </p:nvSpPr>
        <p:spPr>
          <a:xfrm>
            <a:off x="3827779" y="6456045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bk object 1524"/>
          <p:cNvSpPr/>
          <p:nvPr/>
        </p:nvSpPr>
        <p:spPr>
          <a:xfrm>
            <a:off x="4399279" y="645540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bk object 1525"/>
          <p:cNvSpPr/>
          <p:nvPr/>
        </p:nvSpPr>
        <p:spPr>
          <a:xfrm>
            <a:off x="3829050" y="6454838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bk object 1526"/>
          <p:cNvSpPr/>
          <p:nvPr/>
        </p:nvSpPr>
        <p:spPr>
          <a:xfrm>
            <a:off x="3830320" y="6453504"/>
            <a:ext cx="567690" cy="0"/>
          </a:xfrm>
          <a:custGeom>
            <a:avLst/>
            <a:gdLst/>
            <a:ahLst/>
            <a:cxnLst/>
            <a:rect l="l" t="t" r="r" b="b"/>
            <a:pathLst>
              <a:path w="567689">
                <a:moveTo>
                  <a:pt x="0" y="0"/>
                </a:moveTo>
                <a:lnTo>
                  <a:pt x="56768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bk object 1527"/>
          <p:cNvSpPr/>
          <p:nvPr/>
        </p:nvSpPr>
        <p:spPr>
          <a:xfrm>
            <a:off x="4396740" y="645287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bk object 1528"/>
          <p:cNvSpPr/>
          <p:nvPr/>
        </p:nvSpPr>
        <p:spPr>
          <a:xfrm>
            <a:off x="3831590" y="6452298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bk object 1529"/>
          <p:cNvSpPr/>
          <p:nvPr/>
        </p:nvSpPr>
        <p:spPr>
          <a:xfrm>
            <a:off x="3832859" y="6451028"/>
            <a:ext cx="562610" cy="0"/>
          </a:xfrm>
          <a:custGeom>
            <a:avLst/>
            <a:gdLst/>
            <a:ahLst/>
            <a:cxnLst/>
            <a:rect l="l" t="t" r="r" b="b"/>
            <a:pathLst>
              <a:path w="562610">
                <a:moveTo>
                  <a:pt x="0" y="0"/>
                </a:moveTo>
                <a:lnTo>
                  <a:pt x="5626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bk object 1530"/>
          <p:cNvSpPr/>
          <p:nvPr/>
        </p:nvSpPr>
        <p:spPr>
          <a:xfrm>
            <a:off x="3834129" y="6449695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bk object 1531"/>
          <p:cNvSpPr/>
          <p:nvPr/>
        </p:nvSpPr>
        <p:spPr>
          <a:xfrm>
            <a:off x="3835400" y="644842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bk object 1532"/>
          <p:cNvSpPr/>
          <p:nvPr/>
        </p:nvSpPr>
        <p:spPr>
          <a:xfrm>
            <a:off x="4391659" y="64477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bk object 1533"/>
          <p:cNvSpPr/>
          <p:nvPr/>
        </p:nvSpPr>
        <p:spPr>
          <a:xfrm>
            <a:off x="3836670" y="6447218"/>
            <a:ext cx="554990" cy="0"/>
          </a:xfrm>
          <a:custGeom>
            <a:avLst/>
            <a:gdLst/>
            <a:ahLst/>
            <a:cxnLst/>
            <a:rect l="l" t="t" r="r" b="b"/>
            <a:pathLst>
              <a:path w="554989">
                <a:moveTo>
                  <a:pt x="0" y="0"/>
                </a:moveTo>
                <a:lnTo>
                  <a:pt x="55498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bk object 1534"/>
          <p:cNvSpPr/>
          <p:nvPr/>
        </p:nvSpPr>
        <p:spPr>
          <a:xfrm>
            <a:off x="3837940" y="6446011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bk object 1535"/>
          <p:cNvSpPr/>
          <p:nvPr/>
        </p:nvSpPr>
        <p:spPr>
          <a:xfrm>
            <a:off x="3839209" y="6444678"/>
            <a:ext cx="549910" cy="0"/>
          </a:xfrm>
          <a:custGeom>
            <a:avLst/>
            <a:gdLst/>
            <a:ahLst/>
            <a:cxnLst/>
            <a:rect l="l" t="t" r="r" b="b"/>
            <a:pathLst>
              <a:path w="549910">
                <a:moveTo>
                  <a:pt x="0" y="0"/>
                </a:moveTo>
                <a:lnTo>
                  <a:pt x="5499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bk object 1536"/>
          <p:cNvSpPr/>
          <p:nvPr/>
        </p:nvSpPr>
        <p:spPr>
          <a:xfrm>
            <a:off x="3840479" y="644334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37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bk object 1537"/>
          <p:cNvSpPr/>
          <p:nvPr/>
        </p:nvSpPr>
        <p:spPr>
          <a:xfrm>
            <a:off x="3841750" y="6442075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bk object 1538"/>
          <p:cNvSpPr/>
          <p:nvPr/>
        </p:nvSpPr>
        <p:spPr>
          <a:xfrm>
            <a:off x="4384040" y="64414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bk object 1539"/>
          <p:cNvSpPr/>
          <p:nvPr/>
        </p:nvSpPr>
        <p:spPr>
          <a:xfrm>
            <a:off x="3843020" y="6440868"/>
            <a:ext cx="541020" cy="0"/>
          </a:xfrm>
          <a:custGeom>
            <a:avLst/>
            <a:gdLst/>
            <a:ahLst/>
            <a:cxnLst/>
            <a:rect l="l" t="t" r="r" b="b"/>
            <a:pathLst>
              <a:path w="541020">
                <a:moveTo>
                  <a:pt x="0" y="0"/>
                </a:moveTo>
                <a:lnTo>
                  <a:pt x="54102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bk object 1540"/>
          <p:cNvSpPr/>
          <p:nvPr/>
        </p:nvSpPr>
        <p:spPr>
          <a:xfrm>
            <a:off x="3845559" y="6439661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bk object 1541"/>
          <p:cNvSpPr/>
          <p:nvPr/>
        </p:nvSpPr>
        <p:spPr>
          <a:xfrm>
            <a:off x="3846829" y="6438328"/>
            <a:ext cx="534670" cy="0"/>
          </a:xfrm>
          <a:custGeom>
            <a:avLst/>
            <a:gdLst/>
            <a:ahLst/>
            <a:cxnLst/>
            <a:rect l="l" t="t" r="r" b="b"/>
            <a:pathLst>
              <a:path w="534670">
                <a:moveTo>
                  <a:pt x="0" y="0"/>
                </a:moveTo>
                <a:lnTo>
                  <a:pt x="53467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bk object 1542"/>
          <p:cNvSpPr/>
          <p:nvPr/>
        </p:nvSpPr>
        <p:spPr>
          <a:xfrm>
            <a:off x="3848100" y="643699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6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bk object 1543"/>
          <p:cNvSpPr/>
          <p:nvPr/>
        </p:nvSpPr>
        <p:spPr>
          <a:xfrm>
            <a:off x="3850640" y="64357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bk object 1544"/>
          <p:cNvSpPr/>
          <p:nvPr/>
        </p:nvSpPr>
        <p:spPr>
          <a:xfrm>
            <a:off x="4376420" y="64350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bk object 1545"/>
          <p:cNvSpPr/>
          <p:nvPr/>
        </p:nvSpPr>
        <p:spPr>
          <a:xfrm>
            <a:off x="3851909" y="6434518"/>
            <a:ext cx="524510" cy="0"/>
          </a:xfrm>
          <a:custGeom>
            <a:avLst/>
            <a:gdLst/>
            <a:ahLst/>
            <a:cxnLst/>
            <a:rect l="l" t="t" r="r" b="b"/>
            <a:pathLst>
              <a:path w="524510">
                <a:moveTo>
                  <a:pt x="0" y="0"/>
                </a:moveTo>
                <a:lnTo>
                  <a:pt x="52451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bk object 1546"/>
          <p:cNvSpPr/>
          <p:nvPr/>
        </p:nvSpPr>
        <p:spPr>
          <a:xfrm>
            <a:off x="3853179" y="6433883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bk object 1547"/>
          <p:cNvSpPr/>
          <p:nvPr/>
        </p:nvSpPr>
        <p:spPr>
          <a:xfrm>
            <a:off x="3816350" y="64687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bk object 1548"/>
          <p:cNvSpPr/>
          <p:nvPr/>
        </p:nvSpPr>
        <p:spPr>
          <a:xfrm>
            <a:off x="4410709" y="646810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6"/>
                </a:lnTo>
                <a:lnTo>
                  <a:pt x="1269" y="126"/>
                </a:lnTo>
                <a:lnTo>
                  <a:pt x="126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bk object 1549"/>
          <p:cNvSpPr/>
          <p:nvPr/>
        </p:nvSpPr>
        <p:spPr>
          <a:xfrm>
            <a:off x="3817620" y="6467538"/>
            <a:ext cx="593090" cy="0"/>
          </a:xfrm>
          <a:custGeom>
            <a:avLst/>
            <a:gdLst/>
            <a:ahLst/>
            <a:cxnLst/>
            <a:rect l="l" t="t" r="r" b="b"/>
            <a:pathLst>
              <a:path w="593089">
                <a:moveTo>
                  <a:pt x="0" y="0"/>
                </a:moveTo>
                <a:lnTo>
                  <a:pt x="59308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bk object 1550"/>
          <p:cNvSpPr/>
          <p:nvPr/>
        </p:nvSpPr>
        <p:spPr>
          <a:xfrm>
            <a:off x="3818890" y="6466204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bk object 1551"/>
          <p:cNvSpPr/>
          <p:nvPr/>
        </p:nvSpPr>
        <p:spPr>
          <a:xfrm>
            <a:off x="4408170" y="646557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6"/>
                </a:lnTo>
                <a:lnTo>
                  <a:pt x="1269" y="126"/>
                </a:lnTo>
                <a:lnTo>
                  <a:pt x="126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bk object 1552"/>
          <p:cNvSpPr/>
          <p:nvPr/>
        </p:nvSpPr>
        <p:spPr>
          <a:xfrm>
            <a:off x="3820159" y="6464998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1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bk object 1553"/>
          <p:cNvSpPr/>
          <p:nvPr/>
        </p:nvSpPr>
        <p:spPr>
          <a:xfrm>
            <a:off x="3821429" y="6463157"/>
            <a:ext cx="585470" cy="0"/>
          </a:xfrm>
          <a:custGeom>
            <a:avLst/>
            <a:gdLst/>
            <a:ahLst/>
            <a:cxnLst/>
            <a:rect l="l" t="t" r="r" b="b"/>
            <a:pathLst>
              <a:path w="585470">
                <a:moveTo>
                  <a:pt x="0" y="0"/>
                </a:moveTo>
                <a:lnTo>
                  <a:pt x="5854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bk object 1554"/>
          <p:cNvSpPr/>
          <p:nvPr/>
        </p:nvSpPr>
        <p:spPr>
          <a:xfrm>
            <a:off x="3822700" y="6461252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bk object 1555"/>
          <p:cNvSpPr/>
          <p:nvPr/>
        </p:nvSpPr>
        <p:spPr>
          <a:xfrm>
            <a:off x="3823970" y="6459854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bk object 1556"/>
          <p:cNvSpPr/>
          <p:nvPr/>
        </p:nvSpPr>
        <p:spPr>
          <a:xfrm>
            <a:off x="4403090" y="64592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6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bk object 1557"/>
          <p:cNvSpPr/>
          <p:nvPr/>
        </p:nvSpPr>
        <p:spPr>
          <a:xfrm>
            <a:off x="3811270" y="647509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bk object 1558"/>
          <p:cNvSpPr/>
          <p:nvPr/>
        </p:nvSpPr>
        <p:spPr>
          <a:xfrm>
            <a:off x="3812540" y="6473825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bk object 1559"/>
          <p:cNvSpPr/>
          <p:nvPr/>
        </p:nvSpPr>
        <p:spPr>
          <a:xfrm>
            <a:off x="3813809" y="6472554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bk object 1560"/>
          <p:cNvSpPr/>
          <p:nvPr/>
        </p:nvSpPr>
        <p:spPr>
          <a:xfrm>
            <a:off x="3815079" y="6470650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bk object 1561"/>
          <p:cNvSpPr/>
          <p:nvPr/>
        </p:nvSpPr>
        <p:spPr>
          <a:xfrm>
            <a:off x="3806190" y="6483984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bk object 1562"/>
          <p:cNvSpPr/>
          <p:nvPr/>
        </p:nvSpPr>
        <p:spPr>
          <a:xfrm>
            <a:off x="3807459" y="6482079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bk object 1563"/>
          <p:cNvSpPr/>
          <p:nvPr/>
        </p:nvSpPr>
        <p:spPr>
          <a:xfrm>
            <a:off x="3808729" y="6479540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bk object 1564"/>
          <p:cNvSpPr/>
          <p:nvPr/>
        </p:nvSpPr>
        <p:spPr>
          <a:xfrm>
            <a:off x="3810000" y="6477000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3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bk object 1565"/>
          <p:cNvSpPr/>
          <p:nvPr/>
        </p:nvSpPr>
        <p:spPr>
          <a:xfrm>
            <a:off x="3793490" y="6484620"/>
            <a:ext cx="642620" cy="25400"/>
          </a:xfrm>
          <a:custGeom>
            <a:avLst/>
            <a:gdLst/>
            <a:ahLst/>
            <a:cxnLst/>
            <a:rect l="l" t="t" r="r" b="b"/>
            <a:pathLst>
              <a:path w="642620" h="25400">
                <a:moveTo>
                  <a:pt x="633730" y="7619"/>
                </a:moveTo>
                <a:lnTo>
                  <a:pt x="7620" y="7619"/>
                </a:lnTo>
                <a:lnTo>
                  <a:pt x="7620" y="10159"/>
                </a:lnTo>
                <a:lnTo>
                  <a:pt x="6350" y="10159"/>
                </a:lnTo>
                <a:lnTo>
                  <a:pt x="6350" y="12699"/>
                </a:lnTo>
                <a:lnTo>
                  <a:pt x="5080" y="12699"/>
                </a:lnTo>
                <a:lnTo>
                  <a:pt x="5080" y="15239"/>
                </a:lnTo>
                <a:lnTo>
                  <a:pt x="3810" y="15239"/>
                </a:lnTo>
                <a:lnTo>
                  <a:pt x="3810" y="17779"/>
                </a:lnTo>
                <a:lnTo>
                  <a:pt x="2539" y="17779"/>
                </a:lnTo>
                <a:lnTo>
                  <a:pt x="2539" y="20319"/>
                </a:lnTo>
                <a:lnTo>
                  <a:pt x="1270" y="20319"/>
                </a:lnTo>
                <a:lnTo>
                  <a:pt x="1270" y="22859"/>
                </a:lnTo>
                <a:lnTo>
                  <a:pt x="0" y="22859"/>
                </a:lnTo>
                <a:lnTo>
                  <a:pt x="0" y="25399"/>
                </a:lnTo>
                <a:lnTo>
                  <a:pt x="642620" y="25399"/>
                </a:lnTo>
                <a:lnTo>
                  <a:pt x="642620" y="24129"/>
                </a:lnTo>
                <a:lnTo>
                  <a:pt x="641350" y="24129"/>
                </a:lnTo>
                <a:lnTo>
                  <a:pt x="641350" y="21589"/>
                </a:lnTo>
                <a:lnTo>
                  <a:pt x="640080" y="21589"/>
                </a:lnTo>
                <a:lnTo>
                  <a:pt x="640079" y="19049"/>
                </a:lnTo>
                <a:lnTo>
                  <a:pt x="638810" y="19049"/>
                </a:lnTo>
                <a:lnTo>
                  <a:pt x="638810" y="16509"/>
                </a:lnTo>
                <a:lnTo>
                  <a:pt x="637539" y="16509"/>
                </a:lnTo>
                <a:lnTo>
                  <a:pt x="637540" y="13969"/>
                </a:lnTo>
                <a:lnTo>
                  <a:pt x="636270" y="13969"/>
                </a:lnTo>
                <a:lnTo>
                  <a:pt x="636270" y="11429"/>
                </a:lnTo>
                <a:lnTo>
                  <a:pt x="635000" y="11429"/>
                </a:lnTo>
                <a:lnTo>
                  <a:pt x="635000" y="8889"/>
                </a:lnTo>
                <a:lnTo>
                  <a:pt x="633730" y="8889"/>
                </a:lnTo>
                <a:lnTo>
                  <a:pt x="633730" y="7619"/>
                </a:lnTo>
                <a:close/>
              </a:path>
              <a:path w="642620" h="25400">
                <a:moveTo>
                  <a:pt x="632460" y="5079"/>
                </a:moveTo>
                <a:lnTo>
                  <a:pt x="8889" y="5079"/>
                </a:lnTo>
                <a:lnTo>
                  <a:pt x="8889" y="7619"/>
                </a:lnTo>
                <a:lnTo>
                  <a:pt x="632460" y="7619"/>
                </a:lnTo>
                <a:lnTo>
                  <a:pt x="632460" y="5079"/>
                </a:lnTo>
                <a:close/>
              </a:path>
              <a:path w="642620" h="25400">
                <a:moveTo>
                  <a:pt x="631189" y="2539"/>
                </a:moveTo>
                <a:lnTo>
                  <a:pt x="10160" y="2539"/>
                </a:lnTo>
                <a:lnTo>
                  <a:pt x="10160" y="5079"/>
                </a:lnTo>
                <a:lnTo>
                  <a:pt x="631189" y="5079"/>
                </a:lnTo>
                <a:lnTo>
                  <a:pt x="631189" y="2539"/>
                </a:lnTo>
                <a:close/>
              </a:path>
              <a:path w="642620" h="25400">
                <a:moveTo>
                  <a:pt x="629920" y="0"/>
                </a:moveTo>
                <a:lnTo>
                  <a:pt x="11430" y="0"/>
                </a:lnTo>
                <a:lnTo>
                  <a:pt x="11430" y="2539"/>
                </a:lnTo>
                <a:lnTo>
                  <a:pt x="629920" y="2539"/>
                </a:lnTo>
                <a:lnTo>
                  <a:pt x="629920" y="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bk object 1566"/>
          <p:cNvSpPr/>
          <p:nvPr/>
        </p:nvSpPr>
        <p:spPr>
          <a:xfrm>
            <a:off x="3787140" y="6510019"/>
            <a:ext cx="655320" cy="25400"/>
          </a:xfrm>
          <a:custGeom>
            <a:avLst/>
            <a:gdLst/>
            <a:ahLst/>
            <a:cxnLst/>
            <a:rect l="l" t="t" r="r" b="b"/>
            <a:pathLst>
              <a:path w="655320" h="25400">
                <a:moveTo>
                  <a:pt x="651510" y="7619"/>
                </a:moveTo>
                <a:lnTo>
                  <a:pt x="2539" y="7619"/>
                </a:lnTo>
                <a:lnTo>
                  <a:pt x="2539" y="12699"/>
                </a:lnTo>
                <a:lnTo>
                  <a:pt x="1270" y="12699"/>
                </a:lnTo>
                <a:lnTo>
                  <a:pt x="1270" y="17779"/>
                </a:lnTo>
                <a:lnTo>
                  <a:pt x="0" y="17779"/>
                </a:lnTo>
                <a:lnTo>
                  <a:pt x="0" y="25399"/>
                </a:lnTo>
                <a:lnTo>
                  <a:pt x="655320" y="25399"/>
                </a:lnTo>
                <a:lnTo>
                  <a:pt x="655320" y="24129"/>
                </a:lnTo>
                <a:lnTo>
                  <a:pt x="654050" y="24129"/>
                </a:lnTo>
                <a:lnTo>
                  <a:pt x="654050" y="16509"/>
                </a:lnTo>
                <a:lnTo>
                  <a:pt x="652780" y="16509"/>
                </a:lnTo>
                <a:lnTo>
                  <a:pt x="652779" y="11429"/>
                </a:lnTo>
                <a:lnTo>
                  <a:pt x="651510" y="11429"/>
                </a:lnTo>
                <a:lnTo>
                  <a:pt x="651510" y="7619"/>
                </a:lnTo>
                <a:close/>
              </a:path>
              <a:path w="655320" h="25400">
                <a:moveTo>
                  <a:pt x="650239" y="2539"/>
                </a:moveTo>
                <a:lnTo>
                  <a:pt x="3810" y="2539"/>
                </a:lnTo>
                <a:lnTo>
                  <a:pt x="3810" y="7619"/>
                </a:lnTo>
                <a:lnTo>
                  <a:pt x="650239" y="7619"/>
                </a:lnTo>
                <a:lnTo>
                  <a:pt x="650239" y="2539"/>
                </a:lnTo>
                <a:close/>
              </a:path>
              <a:path w="655320" h="25400">
                <a:moveTo>
                  <a:pt x="648970" y="0"/>
                </a:moveTo>
                <a:lnTo>
                  <a:pt x="5080" y="0"/>
                </a:lnTo>
                <a:lnTo>
                  <a:pt x="5080" y="2539"/>
                </a:lnTo>
                <a:lnTo>
                  <a:pt x="648970" y="2539"/>
                </a:lnTo>
                <a:lnTo>
                  <a:pt x="64897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bk object 1567"/>
          <p:cNvSpPr/>
          <p:nvPr/>
        </p:nvSpPr>
        <p:spPr>
          <a:xfrm>
            <a:off x="3785870" y="6548119"/>
            <a:ext cx="656590" cy="0"/>
          </a:xfrm>
          <a:custGeom>
            <a:avLst/>
            <a:gdLst/>
            <a:ahLst/>
            <a:cxnLst/>
            <a:rect l="l" t="t" r="r" b="b"/>
            <a:pathLst>
              <a:path w="656589">
                <a:moveTo>
                  <a:pt x="0" y="0"/>
                </a:moveTo>
                <a:lnTo>
                  <a:pt x="656589" y="0"/>
                </a:lnTo>
              </a:path>
            </a:pathLst>
          </a:custGeom>
          <a:ln w="25400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bk object 1568"/>
          <p:cNvSpPr/>
          <p:nvPr/>
        </p:nvSpPr>
        <p:spPr>
          <a:xfrm>
            <a:off x="3787140" y="6567805"/>
            <a:ext cx="654050" cy="0"/>
          </a:xfrm>
          <a:custGeom>
            <a:avLst/>
            <a:gdLst/>
            <a:ahLst/>
            <a:cxnLst/>
            <a:rect l="l" t="t" r="r" b="b"/>
            <a:pathLst>
              <a:path w="654050">
                <a:moveTo>
                  <a:pt x="0" y="0"/>
                </a:moveTo>
                <a:lnTo>
                  <a:pt x="654050" y="0"/>
                </a:lnTo>
              </a:path>
            </a:pathLst>
          </a:custGeom>
          <a:ln w="6350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bk object 1569"/>
          <p:cNvSpPr/>
          <p:nvPr/>
        </p:nvSpPr>
        <p:spPr>
          <a:xfrm>
            <a:off x="3785870" y="6563994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bk object 1570"/>
          <p:cNvSpPr/>
          <p:nvPr/>
        </p:nvSpPr>
        <p:spPr>
          <a:xfrm>
            <a:off x="3785870" y="6562090"/>
            <a:ext cx="656590" cy="0"/>
          </a:xfrm>
          <a:custGeom>
            <a:avLst/>
            <a:gdLst/>
            <a:ahLst/>
            <a:cxnLst/>
            <a:rect l="l" t="t" r="r" b="b"/>
            <a:pathLst>
              <a:path w="656589">
                <a:moveTo>
                  <a:pt x="0" y="0"/>
                </a:moveTo>
                <a:lnTo>
                  <a:pt x="65658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bk object 1571"/>
          <p:cNvSpPr/>
          <p:nvPr/>
        </p:nvSpPr>
        <p:spPr>
          <a:xfrm>
            <a:off x="3790950" y="6585584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516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bk object 1572"/>
          <p:cNvSpPr/>
          <p:nvPr/>
        </p:nvSpPr>
        <p:spPr>
          <a:xfrm>
            <a:off x="3790950" y="6583044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810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bk object 1573"/>
          <p:cNvSpPr/>
          <p:nvPr/>
        </p:nvSpPr>
        <p:spPr>
          <a:xfrm>
            <a:off x="3789679" y="6580505"/>
            <a:ext cx="647700" cy="0"/>
          </a:xfrm>
          <a:custGeom>
            <a:avLst/>
            <a:gdLst/>
            <a:ahLst/>
            <a:cxnLst/>
            <a:rect l="l" t="t" r="r" b="b"/>
            <a:pathLst>
              <a:path w="647700">
                <a:moveTo>
                  <a:pt x="0" y="0"/>
                </a:moveTo>
                <a:lnTo>
                  <a:pt x="6477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bk object 1574"/>
          <p:cNvSpPr/>
          <p:nvPr/>
        </p:nvSpPr>
        <p:spPr>
          <a:xfrm>
            <a:off x="3789679" y="6577965"/>
            <a:ext cx="648970" cy="0"/>
          </a:xfrm>
          <a:custGeom>
            <a:avLst/>
            <a:gdLst/>
            <a:ahLst/>
            <a:cxnLst/>
            <a:rect l="l" t="t" r="r" b="b"/>
            <a:pathLst>
              <a:path w="648970">
                <a:moveTo>
                  <a:pt x="0" y="0"/>
                </a:moveTo>
                <a:lnTo>
                  <a:pt x="648970" y="0"/>
                </a:lnTo>
              </a:path>
            </a:pathLst>
          </a:custGeom>
          <a:ln w="3810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bk object 1575"/>
          <p:cNvSpPr/>
          <p:nvPr/>
        </p:nvSpPr>
        <p:spPr>
          <a:xfrm>
            <a:off x="3788409" y="6573519"/>
            <a:ext cx="651510" cy="0"/>
          </a:xfrm>
          <a:custGeom>
            <a:avLst/>
            <a:gdLst/>
            <a:ahLst/>
            <a:cxnLst/>
            <a:rect l="l" t="t" r="r" b="b"/>
            <a:pathLst>
              <a:path w="651510">
                <a:moveTo>
                  <a:pt x="0" y="0"/>
                </a:moveTo>
                <a:lnTo>
                  <a:pt x="651510" y="0"/>
                </a:lnTo>
              </a:path>
            </a:pathLst>
          </a:custGeom>
          <a:ln w="507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bk object 1576"/>
          <p:cNvSpPr/>
          <p:nvPr/>
        </p:nvSpPr>
        <p:spPr>
          <a:xfrm>
            <a:off x="3802379" y="6607809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7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bk object 1577"/>
          <p:cNvSpPr/>
          <p:nvPr/>
        </p:nvSpPr>
        <p:spPr>
          <a:xfrm>
            <a:off x="3801109" y="6605905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bk object 1578"/>
          <p:cNvSpPr/>
          <p:nvPr/>
        </p:nvSpPr>
        <p:spPr>
          <a:xfrm>
            <a:off x="3799840" y="6604634"/>
            <a:ext cx="627380" cy="0"/>
          </a:xfrm>
          <a:custGeom>
            <a:avLst/>
            <a:gdLst/>
            <a:ahLst/>
            <a:cxnLst/>
            <a:rect l="l" t="t" r="r" b="b"/>
            <a:pathLst>
              <a:path w="627379">
                <a:moveTo>
                  <a:pt x="0" y="0"/>
                </a:moveTo>
                <a:lnTo>
                  <a:pt x="62737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bk object 1579"/>
          <p:cNvSpPr/>
          <p:nvPr/>
        </p:nvSpPr>
        <p:spPr>
          <a:xfrm>
            <a:off x="3799840" y="6603365"/>
            <a:ext cx="628650" cy="0"/>
          </a:xfrm>
          <a:custGeom>
            <a:avLst/>
            <a:gdLst/>
            <a:ahLst/>
            <a:cxnLst/>
            <a:rect l="l" t="t" r="r" b="b"/>
            <a:pathLst>
              <a:path w="628650">
                <a:moveTo>
                  <a:pt x="0" y="0"/>
                </a:moveTo>
                <a:lnTo>
                  <a:pt x="6286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bk object 1580"/>
          <p:cNvSpPr/>
          <p:nvPr/>
        </p:nvSpPr>
        <p:spPr>
          <a:xfrm>
            <a:off x="3798570" y="6602094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bk object 1581"/>
          <p:cNvSpPr/>
          <p:nvPr/>
        </p:nvSpPr>
        <p:spPr>
          <a:xfrm>
            <a:off x="3798570" y="6600825"/>
            <a:ext cx="631190" cy="0"/>
          </a:xfrm>
          <a:custGeom>
            <a:avLst/>
            <a:gdLst/>
            <a:ahLst/>
            <a:cxnLst/>
            <a:rect l="l" t="t" r="r" b="b"/>
            <a:pathLst>
              <a:path w="631189">
                <a:moveTo>
                  <a:pt x="0" y="0"/>
                </a:moveTo>
                <a:lnTo>
                  <a:pt x="6311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bk object 1582"/>
          <p:cNvSpPr/>
          <p:nvPr/>
        </p:nvSpPr>
        <p:spPr>
          <a:xfrm>
            <a:off x="3797300" y="6599555"/>
            <a:ext cx="632460" cy="0"/>
          </a:xfrm>
          <a:custGeom>
            <a:avLst/>
            <a:gdLst/>
            <a:ahLst/>
            <a:cxnLst/>
            <a:rect l="l" t="t" r="r" b="b"/>
            <a:pathLst>
              <a:path w="632460">
                <a:moveTo>
                  <a:pt x="0" y="0"/>
                </a:moveTo>
                <a:lnTo>
                  <a:pt x="63246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bk object 1583"/>
          <p:cNvSpPr/>
          <p:nvPr/>
        </p:nvSpPr>
        <p:spPr>
          <a:xfrm>
            <a:off x="3797300" y="6598284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bk object 1584"/>
          <p:cNvSpPr/>
          <p:nvPr/>
        </p:nvSpPr>
        <p:spPr>
          <a:xfrm>
            <a:off x="3796029" y="6597015"/>
            <a:ext cx="635000" cy="0"/>
          </a:xfrm>
          <a:custGeom>
            <a:avLst/>
            <a:gdLst/>
            <a:ahLst/>
            <a:cxnLst/>
            <a:rect l="l" t="t" r="r" b="b"/>
            <a:pathLst>
              <a:path w="635000">
                <a:moveTo>
                  <a:pt x="0" y="0"/>
                </a:moveTo>
                <a:lnTo>
                  <a:pt x="6350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bk object 1585"/>
          <p:cNvSpPr/>
          <p:nvPr/>
        </p:nvSpPr>
        <p:spPr>
          <a:xfrm>
            <a:off x="3796029" y="6595744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bk object 1586"/>
          <p:cNvSpPr/>
          <p:nvPr/>
        </p:nvSpPr>
        <p:spPr>
          <a:xfrm>
            <a:off x="3794759" y="6594475"/>
            <a:ext cx="637540" cy="0"/>
          </a:xfrm>
          <a:custGeom>
            <a:avLst/>
            <a:gdLst/>
            <a:ahLst/>
            <a:cxnLst/>
            <a:rect l="l" t="t" r="r" b="b"/>
            <a:pathLst>
              <a:path w="637539">
                <a:moveTo>
                  <a:pt x="0" y="0"/>
                </a:moveTo>
                <a:lnTo>
                  <a:pt x="63753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bk object 1587"/>
          <p:cNvSpPr/>
          <p:nvPr/>
        </p:nvSpPr>
        <p:spPr>
          <a:xfrm>
            <a:off x="3794759" y="659320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bk object 1588"/>
          <p:cNvSpPr/>
          <p:nvPr/>
        </p:nvSpPr>
        <p:spPr>
          <a:xfrm>
            <a:off x="3793490" y="6591934"/>
            <a:ext cx="640080" cy="0"/>
          </a:xfrm>
          <a:custGeom>
            <a:avLst/>
            <a:gdLst/>
            <a:ahLst/>
            <a:cxnLst/>
            <a:rect l="l" t="t" r="r" b="b"/>
            <a:pathLst>
              <a:path w="640079">
                <a:moveTo>
                  <a:pt x="0" y="0"/>
                </a:moveTo>
                <a:lnTo>
                  <a:pt x="64007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bk object 1589"/>
          <p:cNvSpPr/>
          <p:nvPr/>
        </p:nvSpPr>
        <p:spPr>
          <a:xfrm>
            <a:off x="3793490" y="659066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bk object 1590"/>
          <p:cNvSpPr/>
          <p:nvPr/>
        </p:nvSpPr>
        <p:spPr>
          <a:xfrm>
            <a:off x="3792220" y="6589394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bk object 1591"/>
          <p:cNvSpPr/>
          <p:nvPr/>
        </p:nvSpPr>
        <p:spPr>
          <a:xfrm>
            <a:off x="3792220" y="6587490"/>
            <a:ext cx="643890" cy="0"/>
          </a:xfrm>
          <a:custGeom>
            <a:avLst/>
            <a:gdLst/>
            <a:ahLst/>
            <a:cxnLst/>
            <a:rect l="l" t="t" r="r" b="b"/>
            <a:pathLst>
              <a:path w="643889">
                <a:moveTo>
                  <a:pt x="0" y="0"/>
                </a:moveTo>
                <a:lnTo>
                  <a:pt x="64388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bk object 1592"/>
          <p:cNvSpPr/>
          <p:nvPr/>
        </p:nvSpPr>
        <p:spPr>
          <a:xfrm>
            <a:off x="3803650" y="6610350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bk object 1593"/>
          <p:cNvSpPr/>
          <p:nvPr/>
        </p:nvSpPr>
        <p:spPr>
          <a:xfrm>
            <a:off x="3806190" y="6614794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bk object 1594"/>
          <p:cNvSpPr/>
          <p:nvPr/>
        </p:nvSpPr>
        <p:spPr>
          <a:xfrm>
            <a:off x="3804920" y="6612890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bk object 1595"/>
          <p:cNvSpPr/>
          <p:nvPr/>
        </p:nvSpPr>
        <p:spPr>
          <a:xfrm>
            <a:off x="3820159" y="6633844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1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bk object 1596"/>
          <p:cNvSpPr/>
          <p:nvPr/>
        </p:nvSpPr>
        <p:spPr>
          <a:xfrm>
            <a:off x="3818890" y="663257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bk object 1597"/>
          <p:cNvSpPr/>
          <p:nvPr/>
        </p:nvSpPr>
        <p:spPr>
          <a:xfrm>
            <a:off x="3817620" y="6631305"/>
            <a:ext cx="593090" cy="0"/>
          </a:xfrm>
          <a:custGeom>
            <a:avLst/>
            <a:gdLst/>
            <a:ahLst/>
            <a:cxnLst/>
            <a:rect l="l" t="t" r="r" b="b"/>
            <a:pathLst>
              <a:path w="593089">
                <a:moveTo>
                  <a:pt x="0" y="0"/>
                </a:moveTo>
                <a:lnTo>
                  <a:pt x="5930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bk object 1598"/>
          <p:cNvSpPr/>
          <p:nvPr/>
        </p:nvSpPr>
        <p:spPr>
          <a:xfrm>
            <a:off x="3816350" y="6630034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bk object 1599"/>
          <p:cNvSpPr/>
          <p:nvPr/>
        </p:nvSpPr>
        <p:spPr>
          <a:xfrm>
            <a:off x="3815079" y="6628130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bk object 1600"/>
          <p:cNvSpPr/>
          <p:nvPr/>
        </p:nvSpPr>
        <p:spPr>
          <a:xfrm>
            <a:off x="3813809" y="662622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bk object 1601"/>
          <p:cNvSpPr/>
          <p:nvPr/>
        </p:nvSpPr>
        <p:spPr>
          <a:xfrm>
            <a:off x="3812540" y="6624955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bk object 1602"/>
          <p:cNvSpPr/>
          <p:nvPr/>
        </p:nvSpPr>
        <p:spPr>
          <a:xfrm>
            <a:off x="3811270" y="6623684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bk object 1603"/>
          <p:cNvSpPr/>
          <p:nvPr/>
        </p:nvSpPr>
        <p:spPr>
          <a:xfrm>
            <a:off x="3810000" y="6621780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32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bk object 1604"/>
          <p:cNvSpPr/>
          <p:nvPr/>
        </p:nvSpPr>
        <p:spPr>
          <a:xfrm>
            <a:off x="3808729" y="6619240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bk object 1605"/>
          <p:cNvSpPr/>
          <p:nvPr/>
        </p:nvSpPr>
        <p:spPr>
          <a:xfrm>
            <a:off x="3807459" y="6616700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bk object 1606"/>
          <p:cNvSpPr/>
          <p:nvPr/>
        </p:nvSpPr>
        <p:spPr>
          <a:xfrm>
            <a:off x="3822700" y="663765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bk object 1607"/>
          <p:cNvSpPr/>
          <p:nvPr/>
        </p:nvSpPr>
        <p:spPr>
          <a:xfrm>
            <a:off x="3821429" y="6635750"/>
            <a:ext cx="585470" cy="0"/>
          </a:xfrm>
          <a:custGeom>
            <a:avLst/>
            <a:gdLst/>
            <a:ahLst/>
            <a:cxnLst/>
            <a:rect l="l" t="t" r="r" b="b"/>
            <a:pathLst>
              <a:path w="585470">
                <a:moveTo>
                  <a:pt x="0" y="0"/>
                </a:moveTo>
                <a:lnTo>
                  <a:pt x="5854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bk object 1608"/>
          <p:cNvSpPr/>
          <p:nvPr/>
        </p:nvSpPr>
        <p:spPr>
          <a:xfrm>
            <a:off x="3844290" y="6656705"/>
            <a:ext cx="541020" cy="0"/>
          </a:xfrm>
          <a:custGeom>
            <a:avLst/>
            <a:gdLst/>
            <a:ahLst/>
            <a:cxnLst/>
            <a:rect l="l" t="t" r="r" b="b"/>
            <a:pathLst>
              <a:path w="541020">
                <a:moveTo>
                  <a:pt x="0" y="0"/>
                </a:moveTo>
                <a:lnTo>
                  <a:pt x="54102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bk object 1609"/>
          <p:cNvSpPr/>
          <p:nvPr/>
        </p:nvSpPr>
        <p:spPr>
          <a:xfrm>
            <a:off x="3841750" y="6655434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bk object 1610"/>
          <p:cNvSpPr/>
          <p:nvPr/>
        </p:nvSpPr>
        <p:spPr>
          <a:xfrm>
            <a:off x="3840479" y="665416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3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bk object 1611"/>
          <p:cNvSpPr/>
          <p:nvPr/>
        </p:nvSpPr>
        <p:spPr>
          <a:xfrm>
            <a:off x="3839209" y="6652894"/>
            <a:ext cx="549910" cy="0"/>
          </a:xfrm>
          <a:custGeom>
            <a:avLst/>
            <a:gdLst/>
            <a:ahLst/>
            <a:cxnLst/>
            <a:rect l="l" t="t" r="r" b="b"/>
            <a:pathLst>
              <a:path w="549910">
                <a:moveTo>
                  <a:pt x="0" y="0"/>
                </a:moveTo>
                <a:lnTo>
                  <a:pt x="54991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bk object 1612"/>
          <p:cNvSpPr/>
          <p:nvPr/>
        </p:nvSpPr>
        <p:spPr>
          <a:xfrm>
            <a:off x="3837940" y="665162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bk object 1613"/>
          <p:cNvSpPr/>
          <p:nvPr/>
        </p:nvSpPr>
        <p:spPr>
          <a:xfrm>
            <a:off x="3836670" y="6650355"/>
            <a:ext cx="554990" cy="0"/>
          </a:xfrm>
          <a:custGeom>
            <a:avLst/>
            <a:gdLst/>
            <a:ahLst/>
            <a:cxnLst/>
            <a:rect l="l" t="t" r="r" b="b"/>
            <a:pathLst>
              <a:path w="554989">
                <a:moveTo>
                  <a:pt x="0" y="0"/>
                </a:moveTo>
                <a:lnTo>
                  <a:pt x="55498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bk object 1614"/>
          <p:cNvSpPr/>
          <p:nvPr/>
        </p:nvSpPr>
        <p:spPr>
          <a:xfrm>
            <a:off x="3835400" y="6649084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bk object 1615"/>
          <p:cNvSpPr/>
          <p:nvPr/>
        </p:nvSpPr>
        <p:spPr>
          <a:xfrm>
            <a:off x="3834129" y="664781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bk object 1616"/>
          <p:cNvSpPr/>
          <p:nvPr/>
        </p:nvSpPr>
        <p:spPr>
          <a:xfrm>
            <a:off x="3831590" y="664654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bk object 1617"/>
          <p:cNvSpPr/>
          <p:nvPr/>
        </p:nvSpPr>
        <p:spPr>
          <a:xfrm>
            <a:off x="3830320" y="6645275"/>
            <a:ext cx="567690" cy="0"/>
          </a:xfrm>
          <a:custGeom>
            <a:avLst/>
            <a:gdLst/>
            <a:ahLst/>
            <a:cxnLst/>
            <a:rect l="l" t="t" r="r" b="b"/>
            <a:pathLst>
              <a:path w="567689">
                <a:moveTo>
                  <a:pt x="0" y="0"/>
                </a:moveTo>
                <a:lnTo>
                  <a:pt x="56768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bk object 1618"/>
          <p:cNvSpPr/>
          <p:nvPr/>
        </p:nvSpPr>
        <p:spPr>
          <a:xfrm>
            <a:off x="3829050" y="6644005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bk object 1619"/>
          <p:cNvSpPr/>
          <p:nvPr/>
        </p:nvSpPr>
        <p:spPr>
          <a:xfrm>
            <a:off x="3827779" y="6642734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bk object 1620"/>
          <p:cNvSpPr/>
          <p:nvPr/>
        </p:nvSpPr>
        <p:spPr>
          <a:xfrm>
            <a:off x="3826509" y="6641465"/>
            <a:ext cx="575310" cy="0"/>
          </a:xfrm>
          <a:custGeom>
            <a:avLst/>
            <a:gdLst/>
            <a:ahLst/>
            <a:cxnLst/>
            <a:rect l="l" t="t" r="r" b="b"/>
            <a:pathLst>
              <a:path w="575310">
                <a:moveTo>
                  <a:pt x="0" y="0"/>
                </a:moveTo>
                <a:lnTo>
                  <a:pt x="57531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bk object 1621"/>
          <p:cNvSpPr/>
          <p:nvPr/>
        </p:nvSpPr>
        <p:spPr>
          <a:xfrm>
            <a:off x="3825240" y="6640194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>
                <a:moveTo>
                  <a:pt x="0" y="0"/>
                </a:moveTo>
                <a:lnTo>
                  <a:pt x="5778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bk object 1622"/>
          <p:cNvSpPr/>
          <p:nvPr/>
        </p:nvSpPr>
        <p:spPr>
          <a:xfrm>
            <a:off x="3823970" y="66389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bk object 1623"/>
          <p:cNvSpPr/>
          <p:nvPr/>
        </p:nvSpPr>
        <p:spPr>
          <a:xfrm>
            <a:off x="3851909" y="6663055"/>
            <a:ext cx="524510" cy="0"/>
          </a:xfrm>
          <a:custGeom>
            <a:avLst/>
            <a:gdLst/>
            <a:ahLst/>
            <a:cxnLst/>
            <a:rect l="l" t="t" r="r" b="b"/>
            <a:pathLst>
              <a:path w="524510">
                <a:moveTo>
                  <a:pt x="0" y="0"/>
                </a:moveTo>
                <a:lnTo>
                  <a:pt x="52451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bk object 1624"/>
          <p:cNvSpPr/>
          <p:nvPr/>
        </p:nvSpPr>
        <p:spPr>
          <a:xfrm>
            <a:off x="3850640" y="6661784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bk object 1625"/>
          <p:cNvSpPr/>
          <p:nvPr/>
        </p:nvSpPr>
        <p:spPr>
          <a:xfrm>
            <a:off x="3849370" y="66605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6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bk object 1626"/>
          <p:cNvSpPr/>
          <p:nvPr/>
        </p:nvSpPr>
        <p:spPr>
          <a:xfrm>
            <a:off x="3846829" y="6659244"/>
            <a:ext cx="534670" cy="0"/>
          </a:xfrm>
          <a:custGeom>
            <a:avLst/>
            <a:gdLst/>
            <a:ahLst/>
            <a:cxnLst/>
            <a:rect l="l" t="t" r="r" b="b"/>
            <a:pathLst>
              <a:path w="534670">
                <a:moveTo>
                  <a:pt x="0" y="0"/>
                </a:moveTo>
                <a:lnTo>
                  <a:pt x="5346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bk object 1627"/>
          <p:cNvSpPr/>
          <p:nvPr/>
        </p:nvSpPr>
        <p:spPr>
          <a:xfrm>
            <a:off x="3845559" y="665797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bk object 1628"/>
          <p:cNvSpPr/>
          <p:nvPr/>
        </p:nvSpPr>
        <p:spPr>
          <a:xfrm>
            <a:off x="3860800" y="666940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bk object 1629"/>
          <p:cNvSpPr/>
          <p:nvPr/>
        </p:nvSpPr>
        <p:spPr>
          <a:xfrm>
            <a:off x="3859529" y="6668134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bk object 1630"/>
          <p:cNvSpPr/>
          <p:nvPr/>
        </p:nvSpPr>
        <p:spPr>
          <a:xfrm>
            <a:off x="3856990" y="666686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bk object 1631"/>
          <p:cNvSpPr/>
          <p:nvPr/>
        </p:nvSpPr>
        <p:spPr>
          <a:xfrm>
            <a:off x="3855720" y="6665594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88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bk object 1632"/>
          <p:cNvSpPr/>
          <p:nvPr/>
        </p:nvSpPr>
        <p:spPr>
          <a:xfrm>
            <a:off x="3854450" y="6664325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bk object 1633"/>
          <p:cNvSpPr/>
          <p:nvPr/>
        </p:nvSpPr>
        <p:spPr>
          <a:xfrm>
            <a:off x="3870959" y="6675755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bk object 1634"/>
          <p:cNvSpPr/>
          <p:nvPr/>
        </p:nvSpPr>
        <p:spPr>
          <a:xfrm>
            <a:off x="3868420" y="6674484"/>
            <a:ext cx="491490" cy="0"/>
          </a:xfrm>
          <a:custGeom>
            <a:avLst/>
            <a:gdLst/>
            <a:ahLst/>
            <a:cxnLst/>
            <a:rect l="l" t="t" r="r" b="b"/>
            <a:pathLst>
              <a:path w="491489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bk object 1635"/>
          <p:cNvSpPr/>
          <p:nvPr/>
        </p:nvSpPr>
        <p:spPr>
          <a:xfrm>
            <a:off x="3867150" y="6673215"/>
            <a:ext cx="495300" cy="0"/>
          </a:xfrm>
          <a:custGeom>
            <a:avLst/>
            <a:gdLst/>
            <a:ahLst/>
            <a:cxnLst/>
            <a:rect l="l" t="t" r="r" b="b"/>
            <a:pathLst>
              <a:path w="495300">
                <a:moveTo>
                  <a:pt x="0" y="0"/>
                </a:moveTo>
                <a:lnTo>
                  <a:pt x="49530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bk object 1636"/>
          <p:cNvSpPr/>
          <p:nvPr/>
        </p:nvSpPr>
        <p:spPr>
          <a:xfrm>
            <a:off x="3864609" y="6671944"/>
            <a:ext cx="499109" cy="0"/>
          </a:xfrm>
          <a:custGeom>
            <a:avLst/>
            <a:gdLst/>
            <a:ahLst/>
            <a:cxnLst/>
            <a:rect l="l" t="t" r="r" b="b"/>
            <a:pathLst>
              <a:path w="499110">
                <a:moveTo>
                  <a:pt x="0" y="0"/>
                </a:moveTo>
                <a:lnTo>
                  <a:pt x="49911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bk object 1637"/>
          <p:cNvSpPr/>
          <p:nvPr/>
        </p:nvSpPr>
        <p:spPr>
          <a:xfrm>
            <a:off x="3863340" y="6670675"/>
            <a:ext cx="502920" cy="0"/>
          </a:xfrm>
          <a:custGeom>
            <a:avLst/>
            <a:gdLst/>
            <a:ahLst/>
            <a:cxnLst/>
            <a:rect l="l" t="t" r="r" b="b"/>
            <a:pathLst>
              <a:path w="502920">
                <a:moveTo>
                  <a:pt x="0" y="0"/>
                </a:moveTo>
                <a:lnTo>
                  <a:pt x="50292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bk object 1638"/>
          <p:cNvSpPr/>
          <p:nvPr/>
        </p:nvSpPr>
        <p:spPr>
          <a:xfrm>
            <a:off x="3881120" y="668210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bk object 1639"/>
          <p:cNvSpPr/>
          <p:nvPr/>
        </p:nvSpPr>
        <p:spPr>
          <a:xfrm>
            <a:off x="3878579" y="6680834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bk object 1640"/>
          <p:cNvSpPr/>
          <p:nvPr/>
        </p:nvSpPr>
        <p:spPr>
          <a:xfrm>
            <a:off x="3877309" y="667956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bk object 1641"/>
          <p:cNvSpPr/>
          <p:nvPr/>
        </p:nvSpPr>
        <p:spPr>
          <a:xfrm>
            <a:off x="3874770" y="6678294"/>
            <a:ext cx="478790" cy="0"/>
          </a:xfrm>
          <a:custGeom>
            <a:avLst/>
            <a:gdLst/>
            <a:ahLst/>
            <a:cxnLst/>
            <a:rect l="l" t="t" r="r" b="b"/>
            <a:pathLst>
              <a:path w="478789">
                <a:moveTo>
                  <a:pt x="0" y="0"/>
                </a:moveTo>
                <a:lnTo>
                  <a:pt x="47878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bk object 1642"/>
          <p:cNvSpPr/>
          <p:nvPr/>
        </p:nvSpPr>
        <p:spPr>
          <a:xfrm>
            <a:off x="3873500" y="667702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bk object 1643"/>
          <p:cNvSpPr/>
          <p:nvPr/>
        </p:nvSpPr>
        <p:spPr>
          <a:xfrm>
            <a:off x="3892550" y="668845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bk object 1644"/>
          <p:cNvSpPr/>
          <p:nvPr/>
        </p:nvSpPr>
        <p:spPr>
          <a:xfrm>
            <a:off x="3890009" y="6687184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bk object 1645"/>
          <p:cNvSpPr/>
          <p:nvPr/>
        </p:nvSpPr>
        <p:spPr>
          <a:xfrm>
            <a:off x="3887470" y="66859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bk object 1646"/>
          <p:cNvSpPr/>
          <p:nvPr/>
        </p:nvSpPr>
        <p:spPr>
          <a:xfrm>
            <a:off x="3884929" y="668464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bk object 1647"/>
          <p:cNvSpPr/>
          <p:nvPr/>
        </p:nvSpPr>
        <p:spPr>
          <a:xfrm>
            <a:off x="3882390" y="66833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5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bk object 1648"/>
          <p:cNvSpPr/>
          <p:nvPr/>
        </p:nvSpPr>
        <p:spPr>
          <a:xfrm>
            <a:off x="3903979" y="669480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bk object 1649"/>
          <p:cNvSpPr/>
          <p:nvPr/>
        </p:nvSpPr>
        <p:spPr>
          <a:xfrm>
            <a:off x="3901440" y="6693534"/>
            <a:ext cx="426720" cy="0"/>
          </a:xfrm>
          <a:custGeom>
            <a:avLst/>
            <a:gdLst/>
            <a:ahLst/>
            <a:cxnLst/>
            <a:rect l="l" t="t" r="r" b="b"/>
            <a:pathLst>
              <a:path w="426720">
                <a:moveTo>
                  <a:pt x="0" y="0"/>
                </a:moveTo>
                <a:lnTo>
                  <a:pt x="4267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bk object 1650"/>
          <p:cNvSpPr/>
          <p:nvPr/>
        </p:nvSpPr>
        <p:spPr>
          <a:xfrm>
            <a:off x="3898900" y="6692265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bk object 1651"/>
          <p:cNvSpPr/>
          <p:nvPr/>
        </p:nvSpPr>
        <p:spPr>
          <a:xfrm>
            <a:off x="3896359" y="6690994"/>
            <a:ext cx="436880" cy="0"/>
          </a:xfrm>
          <a:custGeom>
            <a:avLst/>
            <a:gdLst/>
            <a:ahLst/>
            <a:cxnLst/>
            <a:rect l="l" t="t" r="r" b="b"/>
            <a:pathLst>
              <a:path w="436879">
                <a:moveTo>
                  <a:pt x="0" y="0"/>
                </a:moveTo>
                <a:lnTo>
                  <a:pt x="4368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bk object 1652"/>
          <p:cNvSpPr/>
          <p:nvPr/>
        </p:nvSpPr>
        <p:spPr>
          <a:xfrm>
            <a:off x="3893820" y="6689725"/>
            <a:ext cx="440690" cy="0"/>
          </a:xfrm>
          <a:custGeom>
            <a:avLst/>
            <a:gdLst/>
            <a:ahLst/>
            <a:cxnLst/>
            <a:rect l="l" t="t" r="r" b="b"/>
            <a:pathLst>
              <a:path w="440689">
                <a:moveTo>
                  <a:pt x="0" y="0"/>
                </a:moveTo>
                <a:lnTo>
                  <a:pt x="4406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bk object 1653"/>
          <p:cNvSpPr/>
          <p:nvPr/>
        </p:nvSpPr>
        <p:spPr>
          <a:xfrm>
            <a:off x="3917950" y="6701155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bk object 1654"/>
          <p:cNvSpPr/>
          <p:nvPr/>
        </p:nvSpPr>
        <p:spPr>
          <a:xfrm>
            <a:off x="3914140" y="6699884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bk object 1655"/>
          <p:cNvSpPr/>
          <p:nvPr/>
        </p:nvSpPr>
        <p:spPr>
          <a:xfrm>
            <a:off x="3911600" y="6698615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>
                <a:moveTo>
                  <a:pt x="0" y="0"/>
                </a:moveTo>
                <a:lnTo>
                  <a:pt x="4064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bk object 1656"/>
          <p:cNvSpPr/>
          <p:nvPr/>
        </p:nvSpPr>
        <p:spPr>
          <a:xfrm>
            <a:off x="3909059" y="6697344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bk object 1657"/>
          <p:cNvSpPr/>
          <p:nvPr/>
        </p:nvSpPr>
        <p:spPr>
          <a:xfrm>
            <a:off x="3905250" y="669607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bk object 1658"/>
          <p:cNvSpPr/>
          <p:nvPr/>
        </p:nvSpPr>
        <p:spPr>
          <a:xfrm>
            <a:off x="3930650" y="670750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bk object 1659"/>
          <p:cNvSpPr/>
          <p:nvPr/>
        </p:nvSpPr>
        <p:spPr>
          <a:xfrm>
            <a:off x="3928109" y="6706234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bk object 1660"/>
          <p:cNvSpPr/>
          <p:nvPr/>
        </p:nvSpPr>
        <p:spPr>
          <a:xfrm>
            <a:off x="3925570" y="670496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bk object 1661"/>
          <p:cNvSpPr/>
          <p:nvPr/>
        </p:nvSpPr>
        <p:spPr>
          <a:xfrm>
            <a:off x="3923029" y="6703694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bk object 1662"/>
          <p:cNvSpPr/>
          <p:nvPr/>
        </p:nvSpPr>
        <p:spPr>
          <a:xfrm>
            <a:off x="3920490" y="6702425"/>
            <a:ext cx="389890" cy="0"/>
          </a:xfrm>
          <a:custGeom>
            <a:avLst/>
            <a:gdLst/>
            <a:ahLst/>
            <a:cxnLst/>
            <a:rect l="l" t="t" r="r" b="b"/>
            <a:pathLst>
              <a:path w="389889">
                <a:moveTo>
                  <a:pt x="0" y="0"/>
                </a:moveTo>
                <a:lnTo>
                  <a:pt x="3898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bk object 1663"/>
          <p:cNvSpPr/>
          <p:nvPr/>
        </p:nvSpPr>
        <p:spPr>
          <a:xfrm>
            <a:off x="3950970" y="6713855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bk object 1664"/>
          <p:cNvSpPr/>
          <p:nvPr/>
        </p:nvSpPr>
        <p:spPr>
          <a:xfrm>
            <a:off x="3947159" y="671258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bk object 1665"/>
          <p:cNvSpPr/>
          <p:nvPr/>
        </p:nvSpPr>
        <p:spPr>
          <a:xfrm>
            <a:off x="3943350" y="6711315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bk object 1666"/>
          <p:cNvSpPr/>
          <p:nvPr/>
        </p:nvSpPr>
        <p:spPr>
          <a:xfrm>
            <a:off x="3939540" y="6710044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bk object 1667"/>
          <p:cNvSpPr/>
          <p:nvPr/>
        </p:nvSpPr>
        <p:spPr>
          <a:xfrm>
            <a:off x="3935729" y="670877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bk object 1668"/>
          <p:cNvSpPr/>
          <p:nvPr/>
        </p:nvSpPr>
        <p:spPr>
          <a:xfrm>
            <a:off x="3973829" y="672020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bk object 1669"/>
          <p:cNvSpPr/>
          <p:nvPr/>
        </p:nvSpPr>
        <p:spPr>
          <a:xfrm>
            <a:off x="3968750" y="6718934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bk object 1670"/>
          <p:cNvSpPr/>
          <p:nvPr/>
        </p:nvSpPr>
        <p:spPr>
          <a:xfrm>
            <a:off x="3963670" y="671766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bk object 1671"/>
          <p:cNvSpPr/>
          <p:nvPr/>
        </p:nvSpPr>
        <p:spPr>
          <a:xfrm>
            <a:off x="3957320" y="6716394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bk object 1672"/>
          <p:cNvSpPr/>
          <p:nvPr/>
        </p:nvSpPr>
        <p:spPr>
          <a:xfrm>
            <a:off x="3954779" y="6715125"/>
            <a:ext cx="321310" cy="0"/>
          </a:xfrm>
          <a:custGeom>
            <a:avLst/>
            <a:gdLst/>
            <a:ahLst/>
            <a:cxnLst/>
            <a:rect l="l" t="t" r="r" b="b"/>
            <a:pathLst>
              <a:path w="321310">
                <a:moveTo>
                  <a:pt x="0" y="0"/>
                </a:moveTo>
                <a:lnTo>
                  <a:pt x="32131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bk object 1673"/>
          <p:cNvSpPr/>
          <p:nvPr/>
        </p:nvSpPr>
        <p:spPr>
          <a:xfrm>
            <a:off x="4001770" y="672655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39">
                <a:moveTo>
                  <a:pt x="0" y="0"/>
                </a:moveTo>
                <a:lnTo>
                  <a:pt x="23113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bk object 1674"/>
          <p:cNvSpPr/>
          <p:nvPr/>
        </p:nvSpPr>
        <p:spPr>
          <a:xfrm>
            <a:off x="3995420" y="6725284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bk object 1675"/>
          <p:cNvSpPr/>
          <p:nvPr/>
        </p:nvSpPr>
        <p:spPr>
          <a:xfrm>
            <a:off x="3986529" y="672401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bk object 1676"/>
          <p:cNvSpPr/>
          <p:nvPr/>
        </p:nvSpPr>
        <p:spPr>
          <a:xfrm>
            <a:off x="3983990" y="672274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bk object 1677"/>
          <p:cNvSpPr/>
          <p:nvPr/>
        </p:nvSpPr>
        <p:spPr>
          <a:xfrm>
            <a:off x="3978909" y="672147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bk object 1678"/>
          <p:cNvSpPr/>
          <p:nvPr/>
        </p:nvSpPr>
        <p:spPr>
          <a:xfrm>
            <a:off x="4036059" y="673290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bk object 1679"/>
          <p:cNvSpPr/>
          <p:nvPr/>
        </p:nvSpPr>
        <p:spPr>
          <a:xfrm>
            <a:off x="4028440" y="673163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bk object 1680"/>
          <p:cNvSpPr/>
          <p:nvPr/>
        </p:nvSpPr>
        <p:spPr>
          <a:xfrm>
            <a:off x="4017009" y="67303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bk object 1681"/>
          <p:cNvSpPr/>
          <p:nvPr/>
        </p:nvSpPr>
        <p:spPr>
          <a:xfrm>
            <a:off x="4013200" y="672909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bk object 1682"/>
          <p:cNvSpPr/>
          <p:nvPr/>
        </p:nvSpPr>
        <p:spPr>
          <a:xfrm>
            <a:off x="4006850" y="672782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bk object 1683"/>
          <p:cNvSpPr/>
          <p:nvPr/>
        </p:nvSpPr>
        <p:spPr>
          <a:xfrm>
            <a:off x="4113529" y="6738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bk object 1684"/>
          <p:cNvSpPr/>
          <p:nvPr/>
        </p:nvSpPr>
        <p:spPr>
          <a:xfrm>
            <a:off x="4080509" y="67373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bk object 1685"/>
          <p:cNvSpPr/>
          <p:nvPr/>
        </p:nvSpPr>
        <p:spPr>
          <a:xfrm>
            <a:off x="4071620" y="673671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bk object 1686"/>
          <p:cNvSpPr/>
          <p:nvPr/>
        </p:nvSpPr>
        <p:spPr>
          <a:xfrm>
            <a:off x="4047490" y="67354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bk object 1687"/>
          <p:cNvSpPr/>
          <p:nvPr/>
        </p:nvSpPr>
        <p:spPr>
          <a:xfrm>
            <a:off x="4043679" y="673417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bk object 1688"/>
          <p:cNvSpPr/>
          <p:nvPr/>
        </p:nvSpPr>
        <p:spPr>
          <a:xfrm>
            <a:off x="4030979" y="64001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bk object 1689"/>
          <p:cNvSpPr/>
          <p:nvPr/>
        </p:nvSpPr>
        <p:spPr>
          <a:xfrm>
            <a:off x="4038600" y="63988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bk object 1690"/>
          <p:cNvSpPr/>
          <p:nvPr/>
        </p:nvSpPr>
        <p:spPr>
          <a:xfrm>
            <a:off x="4043679" y="639762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bk object 1691"/>
          <p:cNvSpPr/>
          <p:nvPr/>
        </p:nvSpPr>
        <p:spPr>
          <a:xfrm>
            <a:off x="4165600" y="6396990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619" y="0"/>
                </a:moveTo>
                <a:lnTo>
                  <a:pt x="0" y="0"/>
                </a:lnTo>
                <a:lnTo>
                  <a:pt x="0" y="127"/>
                </a:lnTo>
                <a:lnTo>
                  <a:pt x="7619" y="127"/>
                </a:lnTo>
                <a:lnTo>
                  <a:pt x="761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bk object 1692"/>
          <p:cNvSpPr/>
          <p:nvPr/>
        </p:nvSpPr>
        <p:spPr>
          <a:xfrm>
            <a:off x="4051300" y="6396418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bk object 1693"/>
          <p:cNvSpPr/>
          <p:nvPr/>
        </p:nvSpPr>
        <p:spPr>
          <a:xfrm>
            <a:off x="4062729" y="6395211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bk object 1694"/>
          <p:cNvSpPr/>
          <p:nvPr/>
        </p:nvSpPr>
        <p:spPr>
          <a:xfrm>
            <a:off x="4069079" y="6393179"/>
            <a:ext cx="74930" cy="1905"/>
          </a:xfrm>
          <a:custGeom>
            <a:avLst/>
            <a:gdLst/>
            <a:ahLst/>
            <a:cxnLst/>
            <a:rect l="l" t="t" r="r" b="b"/>
            <a:pathLst>
              <a:path w="74929" h="1904">
                <a:moveTo>
                  <a:pt x="74929" y="0"/>
                </a:moveTo>
                <a:lnTo>
                  <a:pt x="0" y="0"/>
                </a:lnTo>
                <a:lnTo>
                  <a:pt x="0" y="1397"/>
                </a:lnTo>
                <a:lnTo>
                  <a:pt x="74929" y="1397"/>
                </a:lnTo>
                <a:lnTo>
                  <a:pt x="7492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bk object 1695"/>
          <p:cNvSpPr/>
          <p:nvPr/>
        </p:nvSpPr>
        <p:spPr>
          <a:xfrm>
            <a:off x="4086859" y="6391909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bk object 1696"/>
          <p:cNvSpPr/>
          <p:nvPr/>
        </p:nvSpPr>
        <p:spPr>
          <a:xfrm>
            <a:off x="3991609" y="641159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bk object 1697"/>
          <p:cNvSpPr/>
          <p:nvPr/>
        </p:nvSpPr>
        <p:spPr>
          <a:xfrm>
            <a:off x="3995420" y="641032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bk object 1698"/>
          <p:cNvSpPr/>
          <p:nvPr/>
        </p:nvSpPr>
        <p:spPr>
          <a:xfrm>
            <a:off x="4222750" y="640969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6350" y="0"/>
                </a:moveTo>
                <a:lnTo>
                  <a:pt x="0" y="0"/>
                </a:lnTo>
                <a:lnTo>
                  <a:pt x="0" y="127"/>
                </a:lnTo>
                <a:lnTo>
                  <a:pt x="6350" y="127"/>
                </a:lnTo>
                <a:lnTo>
                  <a:pt x="635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bk object 1699"/>
          <p:cNvSpPr/>
          <p:nvPr/>
        </p:nvSpPr>
        <p:spPr>
          <a:xfrm>
            <a:off x="3997959" y="6409118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bk object 1700"/>
          <p:cNvSpPr/>
          <p:nvPr/>
        </p:nvSpPr>
        <p:spPr>
          <a:xfrm>
            <a:off x="4003040" y="6407911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bk object 1701"/>
          <p:cNvSpPr/>
          <p:nvPr/>
        </p:nvSpPr>
        <p:spPr>
          <a:xfrm>
            <a:off x="4006850" y="6406578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bk object 1702"/>
          <p:cNvSpPr/>
          <p:nvPr/>
        </p:nvSpPr>
        <p:spPr>
          <a:xfrm>
            <a:off x="4010659" y="6405245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bk object 1703"/>
          <p:cNvSpPr/>
          <p:nvPr/>
        </p:nvSpPr>
        <p:spPr>
          <a:xfrm>
            <a:off x="4017009" y="640397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bk object 1704"/>
          <p:cNvSpPr/>
          <p:nvPr/>
        </p:nvSpPr>
        <p:spPr>
          <a:xfrm>
            <a:off x="4199890" y="6403340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619" y="0"/>
                </a:moveTo>
                <a:lnTo>
                  <a:pt x="0" y="0"/>
                </a:lnTo>
                <a:lnTo>
                  <a:pt x="0" y="127"/>
                </a:lnTo>
                <a:lnTo>
                  <a:pt x="7619" y="127"/>
                </a:lnTo>
                <a:lnTo>
                  <a:pt x="761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bk object 1705"/>
          <p:cNvSpPr/>
          <p:nvPr/>
        </p:nvSpPr>
        <p:spPr>
          <a:xfrm>
            <a:off x="4020820" y="6402768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bk object 1706"/>
          <p:cNvSpPr/>
          <p:nvPr/>
        </p:nvSpPr>
        <p:spPr>
          <a:xfrm>
            <a:off x="4025900" y="6401561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bk object 1707"/>
          <p:cNvSpPr/>
          <p:nvPr/>
        </p:nvSpPr>
        <p:spPr>
          <a:xfrm>
            <a:off x="4030979" y="6400863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bk object 1708"/>
          <p:cNvSpPr/>
          <p:nvPr/>
        </p:nvSpPr>
        <p:spPr>
          <a:xfrm>
            <a:off x="3967479" y="6421818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bk object 1709"/>
          <p:cNvSpPr/>
          <p:nvPr/>
        </p:nvSpPr>
        <p:spPr>
          <a:xfrm>
            <a:off x="3970020" y="6420611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bk object 1710"/>
          <p:cNvSpPr/>
          <p:nvPr/>
        </p:nvSpPr>
        <p:spPr>
          <a:xfrm>
            <a:off x="3972559" y="6419278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bk object 1711"/>
          <p:cNvSpPr/>
          <p:nvPr/>
        </p:nvSpPr>
        <p:spPr>
          <a:xfrm>
            <a:off x="3976370" y="641794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bk object 1712"/>
          <p:cNvSpPr/>
          <p:nvPr/>
        </p:nvSpPr>
        <p:spPr>
          <a:xfrm>
            <a:off x="3978909" y="641667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bk object 1713"/>
          <p:cNvSpPr/>
          <p:nvPr/>
        </p:nvSpPr>
        <p:spPr>
          <a:xfrm>
            <a:off x="4240529" y="641604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810" y="0"/>
                </a:moveTo>
                <a:lnTo>
                  <a:pt x="0" y="0"/>
                </a:lnTo>
                <a:lnTo>
                  <a:pt x="0" y="127"/>
                </a:lnTo>
                <a:lnTo>
                  <a:pt x="3810" y="127"/>
                </a:lnTo>
                <a:lnTo>
                  <a:pt x="3810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bk object 1714"/>
          <p:cNvSpPr/>
          <p:nvPr/>
        </p:nvSpPr>
        <p:spPr>
          <a:xfrm>
            <a:off x="3981450" y="6415468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bk object 1715"/>
          <p:cNvSpPr/>
          <p:nvPr/>
        </p:nvSpPr>
        <p:spPr>
          <a:xfrm>
            <a:off x="3985259" y="6414261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bk object 1716"/>
          <p:cNvSpPr/>
          <p:nvPr/>
        </p:nvSpPr>
        <p:spPr>
          <a:xfrm>
            <a:off x="3987800" y="6412928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bk object 1717"/>
          <p:cNvSpPr/>
          <p:nvPr/>
        </p:nvSpPr>
        <p:spPr>
          <a:xfrm>
            <a:off x="3948429" y="643191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bk object 1718"/>
          <p:cNvSpPr/>
          <p:nvPr/>
        </p:nvSpPr>
        <p:spPr>
          <a:xfrm>
            <a:off x="3949700" y="643064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bk object 1719"/>
          <p:cNvSpPr/>
          <p:nvPr/>
        </p:nvSpPr>
        <p:spPr>
          <a:xfrm>
            <a:off x="3952240" y="642937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bk object 1720"/>
          <p:cNvSpPr/>
          <p:nvPr/>
        </p:nvSpPr>
        <p:spPr>
          <a:xfrm>
            <a:off x="4268470" y="64287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0" y="127"/>
                </a:lnTo>
                <a:lnTo>
                  <a:pt x="2540" y="127"/>
                </a:lnTo>
                <a:lnTo>
                  <a:pt x="2540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bk object 1721"/>
          <p:cNvSpPr/>
          <p:nvPr/>
        </p:nvSpPr>
        <p:spPr>
          <a:xfrm>
            <a:off x="3954779" y="6428168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bk object 1722"/>
          <p:cNvSpPr/>
          <p:nvPr/>
        </p:nvSpPr>
        <p:spPr>
          <a:xfrm>
            <a:off x="3957320" y="6426961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bk object 1723"/>
          <p:cNvSpPr/>
          <p:nvPr/>
        </p:nvSpPr>
        <p:spPr>
          <a:xfrm>
            <a:off x="3959859" y="6425628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bk object 1724"/>
          <p:cNvSpPr/>
          <p:nvPr/>
        </p:nvSpPr>
        <p:spPr>
          <a:xfrm>
            <a:off x="3962400" y="6424295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bk object 1725"/>
          <p:cNvSpPr/>
          <p:nvPr/>
        </p:nvSpPr>
        <p:spPr>
          <a:xfrm>
            <a:off x="3964940" y="64230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bk object 1726"/>
          <p:cNvSpPr/>
          <p:nvPr/>
        </p:nvSpPr>
        <p:spPr>
          <a:xfrm>
            <a:off x="4255770" y="64223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0"/>
                </a:moveTo>
                <a:lnTo>
                  <a:pt x="0" y="0"/>
                </a:lnTo>
                <a:lnTo>
                  <a:pt x="2540" y="127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bk object 1727"/>
          <p:cNvSpPr/>
          <p:nvPr/>
        </p:nvSpPr>
        <p:spPr>
          <a:xfrm>
            <a:off x="3931920" y="6442075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bk object 1728"/>
          <p:cNvSpPr/>
          <p:nvPr/>
        </p:nvSpPr>
        <p:spPr>
          <a:xfrm>
            <a:off x="4290059" y="64414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bk object 1729"/>
          <p:cNvSpPr/>
          <p:nvPr/>
        </p:nvSpPr>
        <p:spPr>
          <a:xfrm>
            <a:off x="3933190" y="6440868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bk object 1730"/>
          <p:cNvSpPr/>
          <p:nvPr/>
        </p:nvSpPr>
        <p:spPr>
          <a:xfrm>
            <a:off x="3935729" y="6439661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bk object 1731"/>
          <p:cNvSpPr/>
          <p:nvPr/>
        </p:nvSpPr>
        <p:spPr>
          <a:xfrm>
            <a:off x="3937000" y="6438328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bk object 1732"/>
          <p:cNvSpPr/>
          <p:nvPr/>
        </p:nvSpPr>
        <p:spPr>
          <a:xfrm>
            <a:off x="3939540" y="6436995"/>
            <a:ext cx="345440" cy="0"/>
          </a:xfrm>
          <a:custGeom>
            <a:avLst/>
            <a:gdLst/>
            <a:ahLst/>
            <a:cxnLst/>
            <a:rect l="l" t="t" r="r" b="b"/>
            <a:pathLst>
              <a:path w="345439">
                <a:moveTo>
                  <a:pt x="0" y="0"/>
                </a:moveTo>
                <a:lnTo>
                  <a:pt x="34543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bk object 1733"/>
          <p:cNvSpPr/>
          <p:nvPr/>
        </p:nvSpPr>
        <p:spPr>
          <a:xfrm>
            <a:off x="3940809" y="6435725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bk object 1734"/>
          <p:cNvSpPr/>
          <p:nvPr/>
        </p:nvSpPr>
        <p:spPr>
          <a:xfrm>
            <a:off x="4279900" y="64350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39" y="0"/>
                </a:moveTo>
                <a:lnTo>
                  <a:pt x="0" y="0"/>
                </a:lnTo>
                <a:lnTo>
                  <a:pt x="0" y="127"/>
                </a:lnTo>
                <a:lnTo>
                  <a:pt x="2539" y="127"/>
                </a:lnTo>
                <a:lnTo>
                  <a:pt x="2539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bk object 1735"/>
          <p:cNvSpPr/>
          <p:nvPr/>
        </p:nvSpPr>
        <p:spPr>
          <a:xfrm>
            <a:off x="3943350" y="6434518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bk object 1736"/>
          <p:cNvSpPr/>
          <p:nvPr/>
        </p:nvSpPr>
        <p:spPr>
          <a:xfrm>
            <a:off x="3945890" y="6433311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bk object 1737"/>
          <p:cNvSpPr/>
          <p:nvPr/>
        </p:nvSpPr>
        <p:spPr>
          <a:xfrm>
            <a:off x="3948429" y="6432613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0078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bk object 1738"/>
          <p:cNvSpPr/>
          <p:nvPr/>
        </p:nvSpPr>
        <p:spPr>
          <a:xfrm>
            <a:off x="3916679" y="6453504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bk object 1739"/>
          <p:cNvSpPr/>
          <p:nvPr/>
        </p:nvSpPr>
        <p:spPr>
          <a:xfrm>
            <a:off x="4306570" y="645287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6"/>
                </a:lnTo>
                <a:lnTo>
                  <a:pt x="1269" y="126"/>
                </a:lnTo>
                <a:lnTo>
                  <a:pt x="126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bk object 1740"/>
          <p:cNvSpPr/>
          <p:nvPr/>
        </p:nvSpPr>
        <p:spPr>
          <a:xfrm>
            <a:off x="3917950" y="6452298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bk object 1741"/>
          <p:cNvSpPr/>
          <p:nvPr/>
        </p:nvSpPr>
        <p:spPr>
          <a:xfrm>
            <a:off x="3919220" y="6451028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bk object 1742"/>
          <p:cNvSpPr/>
          <p:nvPr/>
        </p:nvSpPr>
        <p:spPr>
          <a:xfrm>
            <a:off x="3920490" y="644969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bk object 1743"/>
          <p:cNvSpPr/>
          <p:nvPr/>
        </p:nvSpPr>
        <p:spPr>
          <a:xfrm>
            <a:off x="3923029" y="644842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bk object 1744"/>
          <p:cNvSpPr/>
          <p:nvPr/>
        </p:nvSpPr>
        <p:spPr>
          <a:xfrm>
            <a:off x="4300220" y="64477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0" y="127"/>
                </a:lnTo>
                <a:lnTo>
                  <a:pt x="1269" y="127"/>
                </a:lnTo>
                <a:lnTo>
                  <a:pt x="126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bk object 1745"/>
          <p:cNvSpPr/>
          <p:nvPr/>
        </p:nvSpPr>
        <p:spPr>
          <a:xfrm>
            <a:off x="3924300" y="6447218"/>
            <a:ext cx="375920" cy="0"/>
          </a:xfrm>
          <a:custGeom>
            <a:avLst/>
            <a:gdLst/>
            <a:ahLst/>
            <a:cxnLst/>
            <a:rect l="l" t="t" r="r" b="b"/>
            <a:pathLst>
              <a:path w="375920">
                <a:moveTo>
                  <a:pt x="0" y="0"/>
                </a:moveTo>
                <a:lnTo>
                  <a:pt x="37592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bk object 1746"/>
          <p:cNvSpPr/>
          <p:nvPr/>
        </p:nvSpPr>
        <p:spPr>
          <a:xfrm>
            <a:off x="3925570" y="6446011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bk object 1747"/>
          <p:cNvSpPr/>
          <p:nvPr/>
        </p:nvSpPr>
        <p:spPr>
          <a:xfrm>
            <a:off x="3928109" y="6444678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bk object 1748"/>
          <p:cNvSpPr/>
          <p:nvPr/>
        </p:nvSpPr>
        <p:spPr>
          <a:xfrm>
            <a:off x="3929379" y="6443345"/>
            <a:ext cx="364490" cy="0"/>
          </a:xfrm>
          <a:custGeom>
            <a:avLst/>
            <a:gdLst/>
            <a:ahLst/>
            <a:cxnLst/>
            <a:rect l="l" t="t" r="r" b="b"/>
            <a:pathLst>
              <a:path w="364489">
                <a:moveTo>
                  <a:pt x="0" y="0"/>
                </a:moveTo>
                <a:lnTo>
                  <a:pt x="364489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bk object 1749"/>
          <p:cNvSpPr/>
          <p:nvPr/>
        </p:nvSpPr>
        <p:spPr>
          <a:xfrm>
            <a:off x="3905250" y="6463665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bk object 1750"/>
          <p:cNvSpPr/>
          <p:nvPr/>
        </p:nvSpPr>
        <p:spPr>
          <a:xfrm>
            <a:off x="3906520" y="6462395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bk object 1751"/>
          <p:cNvSpPr/>
          <p:nvPr/>
        </p:nvSpPr>
        <p:spPr>
          <a:xfrm>
            <a:off x="4316729" y="646175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bk object 1752"/>
          <p:cNvSpPr/>
          <p:nvPr/>
        </p:nvSpPr>
        <p:spPr>
          <a:xfrm>
            <a:off x="3907790" y="6461188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bk object 1753"/>
          <p:cNvSpPr/>
          <p:nvPr/>
        </p:nvSpPr>
        <p:spPr>
          <a:xfrm>
            <a:off x="3909059" y="6459854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>
                <a:moveTo>
                  <a:pt x="0" y="0"/>
                </a:moveTo>
                <a:lnTo>
                  <a:pt x="40640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bk object 1754"/>
          <p:cNvSpPr/>
          <p:nvPr/>
        </p:nvSpPr>
        <p:spPr>
          <a:xfrm>
            <a:off x="4314190" y="64592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bk object 1755"/>
          <p:cNvSpPr/>
          <p:nvPr/>
        </p:nvSpPr>
        <p:spPr>
          <a:xfrm>
            <a:off x="3910329" y="6458648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bk object 1756"/>
          <p:cNvSpPr/>
          <p:nvPr/>
        </p:nvSpPr>
        <p:spPr>
          <a:xfrm>
            <a:off x="3911600" y="6457378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bk object 1757"/>
          <p:cNvSpPr/>
          <p:nvPr/>
        </p:nvSpPr>
        <p:spPr>
          <a:xfrm>
            <a:off x="3912870" y="645604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bk object 1758"/>
          <p:cNvSpPr/>
          <p:nvPr/>
        </p:nvSpPr>
        <p:spPr>
          <a:xfrm>
            <a:off x="4309109" y="645540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bk object 1759"/>
          <p:cNvSpPr/>
          <p:nvPr/>
        </p:nvSpPr>
        <p:spPr>
          <a:xfrm>
            <a:off x="3915409" y="6454838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bk object 1760"/>
          <p:cNvSpPr/>
          <p:nvPr/>
        </p:nvSpPr>
        <p:spPr>
          <a:xfrm>
            <a:off x="3916679" y="6454203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bk object 1761"/>
          <p:cNvSpPr/>
          <p:nvPr/>
        </p:nvSpPr>
        <p:spPr>
          <a:xfrm>
            <a:off x="3896359" y="6473253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bk object 1762"/>
          <p:cNvSpPr/>
          <p:nvPr/>
        </p:nvSpPr>
        <p:spPr>
          <a:xfrm>
            <a:off x="3897629" y="6471411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bk object 1763"/>
          <p:cNvSpPr/>
          <p:nvPr/>
        </p:nvSpPr>
        <p:spPr>
          <a:xfrm>
            <a:off x="3898900" y="6470078"/>
            <a:ext cx="426720" cy="0"/>
          </a:xfrm>
          <a:custGeom>
            <a:avLst/>
            <a:gdLst/>
            <a:ahLst/>
            <a:cxnLst/>
            <a:rect l="l" t="t" r="r" b="b"/>
            <a:pathLst>
              <a:path w="426720">
                <a:moveTo>
                  <a:pt x="0" y="0"/>
                </a:moveTo>
                <a:lnTo>
                  <a:pt x="42672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bk object 1764"/>
          <p:cNvSpPr/>
          <p:nvPr/>
        </p:nvSpPr>
        <p:spPr>
          <a:xfrm>
            <a:off x="3900170" y="6468745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bk object 1765"/>
          <p:cNvSpPr/>
          <p:nvPr/>
        </p:nvSpPr>
        <p:spPr>
          <a:xfrm>
            <a:off x="4323079" y="646810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bk object 1766"/>
          <p:cNvSpPr/>
          <p:nvPr/>
        </p:nvSpPr>
        <p:spPr>
          <a:xfrm>
            <a:off x="3901440" y="6467538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bk object 1767"/>
          <p:cNvSpPr/>
          <p:nvPr/>
        </p:nvSpPr>
        <p:spPr>
          <a:xfrm>
            <a:off x="3902709" y="6466204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bk object 1768"/>
          <p:cNvSpPr/>
          <p:nvPr/>
        </p:nvSpPr>
        <p:spPr>
          <a:xfrm>
            <a:off x="4320540" y="646557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bk object 1769"/>
          <p:cNvSpPr/>
          <p:nvPr/>
        </p:nvSpPr>
        <p:spPr>
          <a:xfrm>
            <a:off x="3903979" y="6464998"/>
            <a:ext cx="416559" cy="0"/>
          </a:xfrm>
          <a:custGeom>
            <a:avLst/>
            <a:gdLst/>
            <a:ahLst/>
            <a:cxnLst/>
            <a:rect l="l" t="t" r="r" b="b"/>
            <a:pathLst>
              <a:path w="416560">
                <a:moveTo>
                  <a:pt x="0" y="0"/>
                </a:moveTo>
                <a:lnTo>
                  <a:pt x="41656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bk object 1770"/>
          <p:cNvSpPr/>
          <p:nvPr/>
        </p:nvSpPr>
        <p:spPr>
          <a:xfrm>
            <a:off x="3905250" y="6464363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bk object 1771"/>
          <p:cNvSpPr/>
          <p:nvPr/>
        </p:nvSpPr>
        <p:spPr>
          <a:xfrm>
            <a:off x="3890009" y="648144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bk object 1772"/>
          <p:cNvSpPr/>
          <p:nvPr/>
        </p:nvSpPr>
        <p:spPr>
          <a:xfrm>
            <a:off x="4333240" y="648080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0" y="126"/>
                </a:lnTo>
                <a:lnTo>
                  <a:pt x="1270" y="126"/>
                </a:lnTo>
                <a:lnTo>
                  <a:pt x="127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bk object 1773"/>
          <p:cNvSpPr/>
          <p:nvPr/>
        </p:nvSpPr>
        <p:spPr>
          <a:xfrm>
            <a:off x="3891279" y="6480238"/>
            <a:ext cx="441959" cy="0"/>
          </a:xfrm>
          <a:custGeom>
            <a:avLst/>
            <a:gdLst/>
            <a:ahLst/>
            <a:cxnLst/>
            <a:rect l="l" t="t" r="r" b="b"/>
            <a:pathLst>
              <a:path w="441960">
                <a:moveTo>
                  <a:pt x="0" y="0"/>
                </a:moveTo>
                <a:lnTo>
                  <a:pt x="44196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bk object 1774"/>
          <p:cNvSpPr/>
          <p:nvPr/>
        </p:nvSpPr>
        <p:spPr>
          <a:xfrm>
            <a:off x="3892550" y="6478396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bk object 1775"/>
          <p:cNvSpPr/>
          <p:nvPr/>
        </p:nvSpPr>
        <p:spPr>
          <a:xfrm>
            <a:off x="3893820" y="6476428"/>
            <a:ext cx="436880" cy="0"/>
          </a:xfrm>
          <a:custGeom>
            <a:avLst/>
            <a:gdLst/>
            <a:ahLst/>
            <a:cxnLst/>
            <a:rect l="l" t="t" r="r" b="b"/>
            <a:pathLst>
              <a:path w="436879">
                <a:moveTo>
                  <a:pt x="0" y="0"/>
                </a:moveTo>
                <a:lnTo>
                  <a:pt x="43687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bk object 1776"/>
          <p:cNvSpPr/>
          <p:nvPr/>
        </p:nvSpPr>
        <p:spPr>
          <a:xfrm>
            <a:off x="3895090" y="647509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bk object 1777"/>
          <p:cNvSpPr/>
          <p:nvPr/>
        </p:nvSpPr>
        <p:spPr>
          <a:xfrm>
            <a:off x="4328159" y="647445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6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bk object 1778"/>
          <p:cNvSpPr/>
          <p:nvPr/>
        </p:nvSpPr>
        <p:spPr>
          <a:xfrm>
            <a:off x="3887470" y="6485254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7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bk object 1779"/>
          <p:cNvSpPr/>
          <p:nvPr/>
        </p:nvSpPr>
        <p:spPr>
          <a:xfrm>
            <a:off x="3888740" y="6483350"/>
            <a:ext cx="447040" cy="0"/>
          </a:xfrm>
          <a:custGeom>
            <a:avLst/>
            <a:gdLst/>
            <a:ahLst/>
            <a:cxnLst/>
            <a:rect l="l" t="t" r="r" b="b"/>
            <a:pathLst>
              <a:path w="447039">
                <a:moveTo>
                  <a:pt x="0" y="0"/>
                </a:moveTo>
                <a:lnTo>
                  <a:pt x="44703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bk object 1780"/>
          <p:cNvSpPr/>
          <p:nvPr/>
        </p:nvSpPr>
        <p:spPr>
          <a:xfrm>
            <a:off x="3886200" y="6487159"/>
            <a:ext cx="452120" cy="0"/>
          </a:xfrm>
          <a:custGeom>
            <a:avLst/>
            <a:gdLst/>
            <a:ahLst/>
            <a:cxnLst/>
            <a:rect l="l" t="t" r="r" b="b"/>
            <a:pathLst>
              <a:path w="452120">
                <a:moveTo>
                  <a:pt x="0" y="0"/>
                </a:moveTo>
                <a:lnTo>
                  <a:pt x="45212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bk object 1781"/>
          <p:cNvSpPr/>
          <p:nvPr/>
        </p:nvSpPr>
        <p:spPr>
          <a:xfrm>
            <a:off x="3882390" y="6494779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bk object 1782"/>
          <p:cNvSpPr/>
          <p:nvPr/>
        </p:nvSpPr>
        <p:spPr>
          <a:xfrm>
            <a:off x="3883659" y="6492240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bk object 1783"/>
          <p:cNvSpPr/>
          <p:nvPr/>
        </p:nvSpPr>
        <p:spPr>
          <a:xfrm>
            <a:off x="3884929" y="648970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bk object 1784"/>
          <p:cNvSpPr/>
          <p:nvPr/>
        </p:nvSpPr>
        <p:spPr>
          <a:xfrm>
            <a:off x="3879850" y="6499859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bk object 1785"/>
          <p:cNvSpPr/>
          <p:nvPr/>
        </p:nvSpPr>
        <p:spPr>
          <a:xfrm>
            <a:off x="3881120" y="649732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7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bk object 1786"/>
          <p:cNvSpPr/>
          <p:nvPr/>
        </p:nvSpPr>
        <p:spPr>
          <a:xfrm>
            <a:off x="3877309" y="6504940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bk object 1787"/>
          <p:cNvSpPr/>
          <p:nvPr/>
        </p:nvSpPr>
        <p:spPr>
          <a:xfrm>
            <a:off x="3878579" y="6502400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bk object 1788"/>
          <p:cNvSpPr/>
          <p:nvPr/>
        </p:nvSpPr>
        <p:spPr>
          <a:xfrm>
            <a:off x="3872229" y="6517005"/>
            <a:ext cx="480059" cy="0"/>
          </a:xfrm>
          <a:custGeom>
            <a:avLst/>
            <a:gdLst/>
            <a:ahLst/>
            <a:cxnLst/>
            <a:rect l="l" t="t" r="r" b="b"/>
            <a:pathLst>
              <a:path w="480060">
                <a:moveTo>
                  <a:pt x="0" y="0"/>
                </a:moveTo>
                <a:lnTo>
                  <a:pt x="480060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bk object 1789"/>
          <p:cNvSpPr/>
          <p:nvPr/>
        </p:nvSpPr>
        <p:spPr>
          <a:xfrm>
            <a:off x="3873500" y="6515734"/>
            <a:ext cx="478790" cy="0"/>
          </a:xfrm>
          <a:custGeom>
            <a:avLst/>
            <a:gdLst/>
            <a:ahLst/>
            <a:cxnLst/>
            <a:rect l="l" t="t" r="r" b="b"/>
            <a:pathLst>
              <a:path w="478789">
                <a:moveTo>
                  <a:pt x="0" y="0"/>
                </a:moveTo>
                <a:lnTo>
                  <a:pt x="47878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bk object 1790"/>
          <p:cNvSpPr/>
          <p:nvPr/>
        </p:nvSpPr>
        <p:spPr>
          <a:xfrm>
            <a:off x="3873500" y="6513194"/>
            <a:ext cx="477520" cy="0"/>
          </a:xfrm>
          <a:custGeom>
            <a:avLst/>
            <a:gdLst/>
            <a:ahLst/>
            <a:cxnLst/>
            <a:rect l="l" t="t" r="r" b="b"/>
            <a:pathLst>
              <a:path w="477520">
                <a:moveTo>
                  <a:pt x="0" y="0"/>
                </a:moveTo>
                <a:lnTo>
                  <a:pt x="477520" y="0"/>
                </a:lnTo>
              </a:path>
            </a:pathLst>
          </a:custGeom>
          <a:ln w="3810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bk object 1791"/>
          <p:cNvSpPr/>
          <p:nvPr/>
        </p:nvSpPr>
        <p:spPr>
          <a:xfrm>
            <a:off x="3874770" y="6510019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bk object 1792"/>
          <p:cNvSpPr/>
          <p:nvPr/>
        </p:nvSpPr>
        <p:spPr>
          <a:xfrm>
            <a:off x="3876040" y="6507480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bk object 1793"/>
          <p:cNvSpPr/>
          <p:nvPr/>
        </p:nvSpPr>
        <p:spPr>
          <a:xfrm>
            <a:off x="3869690" y="6522719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40" y="0"/>
                </a:lnTo>
              </a:path>
            </a:pathLst>
          </a:custGeom>
          <a:ln w="10160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bk object 1794"/>
          <p:cNvSpPr/>
          <p:nvPr/>
        </p:nvSpPr>
        <p:spPr>
          <a:xfrm>
            <a:off x="3868420" y="653732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bk object 1795"/>
          <p:cNvSpPr/>
          <p:nvPr/>
        </p:nvSpPr>
        <p:spPr>
          <a:xfrm>
            <a:off x="3869690" y="6532244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40" y="0"/>
                </a:lnTo>
              </a:path>
            </a:pathLst>
          </a:custGeom>
          <a:ln w="8889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bk object 1796"/>
          <p:cNvSpPr/>
          <p:nvPr/>
        </p:nvSpPr>
        <p:spPr>
          <a:xfrm>
            <a:off x="3868420" y="654367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11429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bk object 1797"/>
          <p:cNvSpPr/>
          <p:nvPr/>
        </p:nvSpPr>
        <p:spPr>
          <a:xfrm>
            <a:off x="3869690" y="655637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6350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bk object 1798"/>
          <p:cNvSpPr/>
          <p:nvPr/>
        </p:nvSpPr>
        <p:spPr>
          <a:xfrm>
            <a:off x="3868420" y="6551294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810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bk object 1799"/>
          <p:cNvSpPr/>
          <p:nvPr/>
        </p:nvSpPr>
        <p:spPr>
          <a:xfrm>
            <a:off x="3872229" y="6569075"/>
            <a:ext cx="480059" cy="0"/>
          </a:xfrm>
          <a:custGeom>
            <a:avLst/>
            <a:gdLst/>
            <a:ahLst/>
            <a:cxnLst/>
            <a:rect l="l" t="t" r="r" b="b"/>
            <a:pathLst>
              <a:path w="480060">
                <a:moveTo>
                  <a:pt x="0" y="0"/>
                </a:moveTo>
                <a:lnTo>
                  <a:pt x="48006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bk object 1800"/>
          <p:cNvSpPr/>
          <p:nvPr/>
        </p:nvSpPr>
        <p:spPr>
          <a:xfrm>
            <a:off x="3870959" y="6567805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2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bk object 1801"/>
          <p:cNvSpPr/>
          <p:nvPr/>
        </p:nvSpPr>
        <p:spPr>
          <a:xfrm>
            <a:off x="3870959" y="656526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810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bk object 1802"/>
          <p:cNvSpPr/>
          <p:nvPr/>
        </p:nvSpPr>
        <p:spPr>
          <a:xfrm>
            <a:off x="3869690" y="6562725"/>
            <a:ext cx="483870" cy="0"/>
          </a:xfrm>
          <a:custGeom>
            <a:avLst/>
            <a:gdLst/>
            <a:ahLst/>
            <a:cxnLst/>
            <a:rect l="l" t="t" r="r" b="b"/>
            <a:pathLst>
              <a:path w="483870">
                <a:moveTo>
                  <a:pt x="0" y="0"/>
                </a:moveTo>
                <a:lnTo>
                  <a:pt x="48387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bk object 1803"/>
          <p:cNvSpPr/>
          <p:nvPr/>
        </p:nvSpPr>
        <p:spPr>
          <a:xfrm>
            <a:off x="3869690" y="6560819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bk object 1804"/>
          <p:cNvSpPr/>
          <p:nvPr/>
        </p:nvSpPr>
        <p:spPr>
          <a:xfrm>
            <a:off x="3873500" y="657542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20">
                <a:moveTo>
                  <a:pt x="0" y="0"/>
                </a:moveTo>
                <a:lnTo>
                  <a:pt x="477520" y="0"/>
                </a:lnTo>
              </a:path>
            </a:pathLst>
          </a:custGeom>
          <a:ln w="3810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bk object 1805"/>
          <p:cNvSpPr/>
          <p:nvPr/>
        </p:nvSpPr>
        <p:spPr>
          <a:xfrm>
            <a:off x="3872229" y="6572884"/>
            <a:ext cx="478790" cy="0"/>
          </a:xfrm>
          <a:custGeom>
            <a:avLst/>
            <a:gdLst/>
            <a:ahLst/>
            <a:cxnLst/>
            <a:rect l="l" t="t" r="r" b="b"/>
            <a:pathLst>
              <a:path w="478789">
                <a:moveTo>
                  <a:pt x="0" y="0"/>
                </a:moveTo>
                <a:lnTo>
                  <a:pt x="47878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bk object 1806"/>
          <p:cNvSpPr/>
          <p:nvPr/>
        </p:nvSpPr>
        <p:spPr>
          <a:xfrm>
            <a:off x="3872229" y="6570980"/>
            <a:ext cx="480059" cy="0"/>
          </a:xfrm>
          <a:custGeom>
            <a:avLst/>
            <a:gdLst/>
            <a:ahLst/>
            <a:cxnLst/>
            <a:rect l="l" t="t" r="r" b="b"/>
            <a:pathLst>
              <a:path w="480060">
                <a:moveTo>
                  <a:pt x="0" y="0"/>
                </a:moveTo>
                <a:lnTo>
                  <a:pt x="48006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bk object 1807"/>
          <p:cNvSpPr/>
          <p:nvPr/>
        </p:nvSpPr>
        <p:spPr>
          <a:xfrm>
            <a:off x="3876040" y="658050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bk object 1808"/>
          <p:cNvSpPr/>
          <p:nvPr/>
        </p:nvSpPr>
        <p:spPr>
          <a:xfrm>
            <a:off x="3874770" y="657860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bk object 1809"/>
          <p:cNvSpPr/>
          <p:nvPr/>
        </p:nvSpPr>
        <p:spPr>
          <a:xfrm>
            <a:off x="3879850" y="6588759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bk object 1810"/>
          <p:cNvSpPr/>
          <p:nvPr/>
        </p:nvSpPr>
        <p:spPr>
          <a:xfrm>
            <a:off x="3878579" y="6586219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bk object 1811"/>
          <p:cNvSpPr/>
          <p:nvPr/>
        </p:nvSpPr>
        <p:spPr>
          <a:xfrm>
            <a:off x="3877309" y="6583680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bk object 1812"/>
          <p:cNvSpPr/>
          <p:nvPr/>
        </p:nvSpPr>
        <p:spPr>
          <a:xfrm>
            <a:off x="3876040" y="65817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bk object 1813"/>
          <p:cNvSpPr/>
          <p:nvPr/>
        </p:nvSpPr>
        <p:spPr>
          <a:xfrm>
            <a:off x="3881120" y="6590665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bk object 1814"/>
          <p:cNvSpPr/>
          <p:nvPr/>
        </p:nvSpPr>
        <p:spPr>
          <a:xfrm>
            <a:off x="3886200" y="660082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20">
                <a:moveTo>
                  <a:pt x="0" y="0"/>
                </a:moveTo>
                <a:lnTo>
                  <a:pt x="45212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bk object 1815"/>
          <p:cNvSpPr/>
          <p:nvPr/>
        </p:nvSpPr>
        <p:spPr>
          <a:xfrm>
            <a:off x="3884929" y="6598919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bk object 1816"/>
          <p:cNvSpPr/>
          <p:nvPr/>
        </p:nvSpPr>
        <p:spPr>
          <a:xfrm>
            <a:off x="3883659" y="6596380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bk object 1817"/>
          <p:cNvSpPr/>
          <p:nvPr/>
        </p:nvSpPr>
        <p:spPr>
          <a:xfrm>
            <a:off x="3882390" y="6593840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bk object 1818"/>
          <p:cNvSpPr/>
          <p:nvPr/>
        </p:nvSpPr>
        <p:spPr>
          <a:xfrm>
            <a:off x="3881120" y="6591934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7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bk object 1819"/>
          <p:cNvSpPr/>
          <p:nvPr/>
        </p:nvSpPr>
        <p:spPr>
          <a:xfrm>
            <a:off x="3891279" y="6608444"/>
            <a:ext cx="441959" cy="0"/>
          </a:xfrm>
          <a:custGeom>
            <a:avLst/>
            <a:gdLst/>
            <a:ahLst/>
            <a:cxnLst/>
            <a:rect l="l" t="t" r="r" b="b"/>
            <a:pathLst>
              <a:path w="441960">
                <a:moveTo>
                  <a:pt x="0" y="0"/>
                </a:moveTo>
                <a:lnTo>
                  <a:pt x="44196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bk object 1820"/>
          <p:cNvSpPr/>
          <p:nvPr/>
        </p:nvSpPr>
        <p:spPr>
          <a:xfrm>
            <a:off x="3890009" y="660717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bk object 1821"/>
          <p:cNvSpPr/>
          <p:nvPr/>
        </p:nvSpPr>
        <p:spPr>
          <a:xfrm>
            <a:off x="3888740" y="6605269"/>
            <a:ext cx="447040" cy="0"/>
          </a:xfrm>
          <a:custGeom>
            <a:avLst/>
            <a:gdLst/>
            <a:ahLst/>
            <a:cxnLst/>
            <a:rect l="l" t="t" r="r" b="b"/>
            <a:pathLst>
              <a:path w="447039">
                <a:moveTo>
                  <a:pt x="0" y="0"/>
                </a:moveTo>
                <a:lnTo>
                  <a:pt x="44703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bk object 1822"/>
          <p:cNvSpPr/>
          <p:nvPr/>
        </p:nvSpPr>
        <p:spPr>
          <a:xfrm>
            <a:off x="3887470" y="6603365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bk object 1823"/>
          <p:cNvSpPr/>
          <p:nvPr/>
        </p:nvSpPr>
        <p:spPr>
          <a:xfrm>
            <a:off x="3886200" y="6602094"/>
            <a:ext cx="452120" cy="0"/>
          </a:xfrm>
          <a:custGeom>
            <a:avLst/>
            <a:gdLst/>
            <a:ahLst/>
            <a:cxnLst/>
            <a:rect l="l" t="t" r="r" b="b"/>
            <a:pathLst>
              <a:path w="452120">
                <a:moveTo>
                  <a:pt x="0" y="0"/>
                </a:moveTo>
                <a:lnTo>
                  <a:pt x="4521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bk object 1824"/>
          <p:cNvSpPr/>
          <p:nvPr/>
        </p:nvSpPr>
        <p:spPr>
          <a:xfrm>
            <a:off x="3893820" y="6612255"/>
            <a:ext cx="436880" cy="0"/>
          </a:xfrm>
          <a:custGeom>
            <a:avLst/>
            <a:gdLst/>
            <a:ahLst/>
            <a:cxnLst/>
            <a:rect l="l" t="t" r="r" b="b"/>
            <a:pathLst>
              <a:path w="436879">
                <a:moveTo>
                  <a:pt x="0" y="0"/>
                </a:moveTo>
                <a:lnTo>
                  <a:pt x="4368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bk object 1825"/>
          <p:cNvSpPr/>
          <p:nvPr/>
        </p:nvSpPr>
        <p:spPr>
          <a:xfrm>
            <a:off x="3892550" y="6610350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bk object 1826"/>
          <p:cNvSpPr/>
          <p:nvPr/>
        </p:nvSpPr>
        <p:spPr>
          <a:xfrm>
            <a:off x="3902709" y="662241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bk object 1827"/>
          <p:cNvSpPr/>
          <p:nvPr/>
        </p:nvSpPr>
        <p:spPr>
          <a:xfrm>
            <a:off x="3901440" y="6621144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bk object 1828"/>
          <p:cNvSpPr/>
          <p:nvPr/>
        </p:nvSpPr>
        <p:spPr>
          <a:xfrm>
            <a:off x="3900170" y="6619875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bk object 1829"/>
          <p:cNvSpPr/>
          <p:nvPr/>
        </p:nvSpPr>
        <p:spPr>
          <a:xfrm>
            <a:off x="3898900" y="661860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20">
                <a:moveTo>
                  <a:pt x="0" y="0"/>
                </a:moveTo>
                <a:lnTo>
                  <a:pt x="42672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bk object 1830"/>
          <p:cNvSpPr/>
          <p:nvPr/>
        </p:nvSpPr>
        <p:spPr>
          <a:xfrm>
            <a:off x="3897629" y="661733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bk object 1831"/>
          <p:cNvSpPr/>
          <p:nvPr/>
        </p:nvSpPr>
        <p:spPr>
          <a:xfrm>
            <a:off x="3896359" y="6615430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bk object 1832"/>
          <p:cNvSpPr/>
          <p:nvPr/>
        </p:nvSpPr>
        <p:spPr>
          <a:xfrm>
            <a:off x="3895090" y="661352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bk object 1833"/>
          <p:cNvSpPr/>
          <p:nvPr/>
        </p:nvSpPr>
        <p:spPr>
          <a:xfrm>
            <a:off x="3914140" y="663257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bk object 1834"/>
          <p:cNvSpPr/>
          <p:nvPr/>
        </p:nvSpPr>
        <p:spPr>
          <a:xfrm>
            <a:off x="3911600" y="663130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bk object 1835"/>
          <p:cNvSpPr/>
          <p:nvPr/>
        </p:nvSpPr>
        <p:spPr>
          <a:xfrm>
            <a:off x="3910329" y="6630034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bk object 1836"/>
          <p:cNvSpPr/>
          <p:nvPr/>
        </p:nvSpPr>
        <p:spPr>
          <a:xfrm>
            <a:off x="3909059" y="6628765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>
                <a:moveTo>
                  <a:pt x="0" y="0"/>
                </a:moveTo>
                <a:lnTo>
                  <a:pt x="4064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bk object 1837"/>
          <p:cNvSpPr/>
          <p:nvPr/>
        </p:nvSpPr>
        <p:spPr>
          <a:xfrm>
            <a:off x="3907790" y="6627494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bk object 1838"/>
          <p:cNvSpPr/>
          <p:nvPr/>
        </p:nvSpPr>
        <p:spPr>
          <a:xfrm>
            <a:off x="3906520" y="6626225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bk object 1839"/>
          <p:cNvSpPr/>
          <p:nvPr/>
        </p:nvSpPr>
        <p:spPr>
          <a:xfrm>
            <a:off x="3905250" y="6624955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bk object 1840"/>
          <p:cNvSpPr/>
          <p:nvPr/>
        </p:nvSpPr>
        <p:spPr>
          <a:xfrm>
            <a:off x="3903979" y="6623684"/>
            <a:ext cx="416559" cy="0"/>
          </a:xfrm>
          <a:custGeom>
            <a:avLst/>
            <a:gdLst/>
            <a:ahLst/>
            <a:cxnLst/>
            <a:rect l="l" t="t" r="r" b="b"/>
            <a:pathLst>
              <a:path w="416560">
                <a:moveTo>
                  <a:pt x="0" y="0"/>
                </a:moveTo>
                <a:lnTo>
                  <a:pt x="41656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bk object 1841"/>
          <p:cNvSpPr/>
          <p:nvPr/>
        </p:nvSpPr>
        <p:spPr>
          <a:xfrm>
            <a:off x="3928109" y="664400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bk object 1842"/>
          <p:cNvSpPr/>
          <p:nvPr/>
        </p:nvSpPr>
        <p:spPr>
          <a:xfrm>
            <a:off x="3926840" y="6642734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bk object 1843"/>
          <p:cNvSpPr/>
          <p:nvPr/>
        </p:nvSpPr>
        <p:spPr>
          <a:xfrm>
            <a:off x="3924300" y="6641465"/>
            <a:ext cx="375920" cy="0"/>
          </a:xfrm>
          <a:custGeom>
            <a:avLst/>
            <a:gdLst/>
            <a:ahLst/>
            <a:cxnLst/>
            <a:rect l="l" t="t" r="r" b="b"/>
            <a:pathLst>
              <a:path w="375920">
                <a:moveTo>
                  <a:pt x="0" y="0"/>
                </a:moveTo>
                <a:lnTo>
                  <a:pt x="3759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bk object 1844"/>
          <p:cNvSpPr/>
          <p:nvPr/>
        </p:nvSpPr>
        <p:spPr>
          <a:xfrm>
            <a:off x="3923029" y="6640194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bk object 1845"/>
          <p:cNvSpPr/>
          <p:nvPr/>
        </p:nvSpPr>
        <p:spPr>
          <a:xfrm>
            <a:off x="3921759" y="663892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bk object 1846"/>
          <p:cNvSpPr/>
          <p:nvPr/>
        </p:nvSpPr>
        <p:spPr>
          <a:xfrm>
            <a:off x="3919220" y="663765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bk object 1847"/>
          <p:cNvSpPr/>
          <p:nvPr/>
        </p:nvSpPr>
        <p:spPr>
          <a:xfrm>
            <a:off x="3917950" y="663638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bk object 1848"/>
          <p:cNvSpPr/>
          <p:nvPr/>
        </p:nvSpPr>
        <p:spPr>
          <a:xfrm>
            <a:off x="3916679" y="6635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bk object 1849"/>
          <p:cNvSpPr/>
          <p:nvPr/>
        </p:nvSpPr>
        <p:spPr>
          <a:xfrm>
            <a:off x="3915409" y="6633844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bk object 1850"/>
          <p:cNvSpPr/>
          <p:nvPr/>
        </p:nvSpPr>
        <p:spPr>
          <a:xfrm>
            <a:off x="3944620" y="66541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bk object 1851"/>
          <p:cNvSpPr/>
          <p:nvPr/>
        </p:nvSpPr>
        <p:spPr>
          <a:xfrm>
            <a:off x="3942079" y="665289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bk object 1852"/>
          <p:cNvSpPr/>
          <p:nvPr/>
        </p:nvSpPr>
        <p:spPr>
          <a:xfrm>
            <a:off x="3939540" y="6651625"/>
            <a:ext cx="345440" cy="0"/>
          </a:xfrm>
          <a:custGeom>
            <a:avLst/>
            <a:gdLst/>
            <a:ahLst/>
            <a:cxnLst/>
            <a:rect l="l" t="t" r="r" b="b"/>
            <a:pathLst>
              <a:path w="345439">
                <a:moveTo>
                  <a:pt x="0" y="0"/>
                </a:moveTo>
                <a:lnTo>
                  <a:pt x="34543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bk object 1853"/>
          <p:cNvSpPr/>
          <p:nvPr/>
        </p:nvSpPr>
        <p:spPr>
          <a:xfrm>
            <a:off x="3938270" y="6650355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bk object 1854"/>
          <p:cNvSpPr/>
          <p:nvPr/>
        </p:nvSpPr>
        <p:spPr>
          <a:xfrm>
            <a:off x="3935729" y="6649084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bk object 1855"/>
          <p:cNvSpPr/>
          <p:nvPr/>
        </p:nvSpPr>
        <p:spPr>
          <a:xfrm>
            <a:off x="3934459" y="66478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bk object 1856"/>
          <p:cNvSpPr/>
          <p:nvPr/>
        </p:nvSpPr>
        <p:spPr>
          <a:xfrm>
            <a:off x="3931920" y="6646544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bk object 1857"/>
          <p:cNvSpPr/>
          <p:nvPr/>
        </p:nvSpPr>
        <p:spPr>
          <a:xfrm>
            <a:off x="3930650" y="6645275"/>
            <a:ext cx="364490" cy="0"/>
          </a:xfrm>
          <a:custGeom>
            <a:avLst/>
            <a:gdLst/>
            <a:ahLst/>
            <a:cxnLst/>
            <a:rect l="l" t="t" r="r" b="b"/>
            <a:pathLst>
              <a:path w="364489">
                <a:moveTo>
                  <a:pt x="0" y="0"/>
                </a:moveTo>
                <a:lnTo>
                  <a:pt x="36448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bk object 1858"/>
          <p:cNvSpPr/>
          <p:nvPr/>
        </p:nvSpPr>
        <p:spPr>
          <a:xfrm>
            <a:off x="3948429" y="665670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bk object 1859"/>
          <p:cNvSpPr/>
          <p:nvPr/>
        </p:nvSpPr>
        <p:spPr>
          <a:xfrm>
            <a:off x="3947159" y="6655434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bk object 1860"/>
          <p:cNvSpPr/>
          <p:nvPr/>
        </p:nvSpPr>
        <p:spPr>
          <a:xfrm>
            <a:off x="3961129" y="666305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bk object 1861"/>
          <p:cNvSpPr/>
          <p:nvPr/>
        </p:nvSpPr>
        <p:spPr>
          <a:xfrm>
            <a:off x="3957320" y="666178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bk object 1862"/>
          <p:cNvSpPr/>
          <p:nvPr/>
        </p:nvSpPr>
        <p:spPr>
          <a:xfrm>
            <a:off x="3956050" y="66605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bk object 1863"/>
          <p:cNvSpPr/>
          <p:nvPr/>
        </p:nvSpPr>
        <p:spPr>
          <a:xfrm>
            <a:off x="3953509" y="6659244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bk object 1864"/>
          <p:cNvSpPr/>
          <p:nvPr/>
        </p:nvSpPr>
        <p:spPr>
          <a:xfrm>
            <a:off x="3950970" y="665797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bk object 1865"/>
          <p:cNvSpPr/>
          <p:nvPr/>
        </p:nvSpPr>
        <p:spPr>
          <a:xfrm>
            <a:off x="3963670" y="6664325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bk object 1866"/>
          <p:cNvSpPr/>
          <p:nvPr/>
        </p:nvSpPr>
        <p:spPr>
          <a:xfrm>
            <a:off x="3973829" y="666940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bk object 1867"/>
          <p:cNvSpPr/>
          <p:nvPr/>
        </p:nvSpPr>
        <p:spPr>
          <a:xfrm>
            <a:off x="3971290" y="6668134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bk object 1868"/>
          <p:cNvSpPr/>
          <p:nvPr/>
        </p:nvSpPr>
        <p:spPr>
          <a:xfrm>
            <a:off x="3968750" y="666686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bk object 1869"/>
          <p:cNvSpPr/>
          <p:nvPr/>
        </p:nvSpPr>
        <p:spPr>
          <a:xfrm>
            <a:off x="3966209" y="6665594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bk object 1870"/>
          <p:cNvSpPr/>
          <p:nvPr/>
        </p:nvSpPr>
        <p:spPr>
          <a:xfrm>
            <a:off x="3990340" y="667575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bk object 1871"/>
          <p:cNvSpPr/>
          <p:nvPr/>
        </p:nvSpPr>
        <p:spPr>
          <a:xfrm>
            <a:off x="3986529" y="6674484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bk object 1872"/>
          <p:cNvSpPr/>
          <p:nvPr/>
        </p:nvSpPr>
        <p:spPr>
          <a:xfrm>
            <a:off x="3983990" y="667321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bk object 1873"/>
          <p:cNvSpPr/>
          <p:nvPr/>
        </p:nvSpPr>
        <p:spPr>
          <a:xfrm>
            <a:off x="3980179" y="6671944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bk object 1874"/>
          <p:cNvSpPr/>
          <p:nvPr/>
        </p:nvSpPr>
        <p:spPr>
          <a:xfrm>
            <a:off x="3976370" y="667067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bk object 1875"/>
          <p:cNvSpPr/>
          <p:nvPr/>
        </p:nvSpPr>
        <p:spPr>
          <a:xfrm>
            <a:off x="4009390" y="668210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bk object 1876"/>
          <p:cNvSpPr/>
          <p:nvPr/>
        </p:nvSpPr>
        <p:spPr>
          <a:xfrm>
            <a:off x="4005579" y="6680834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bk object 1877"/>
          <p:cNvSpPr/>
          <p:nvPr/>
        </p:nvSpPr>
        <p:spPr>
          <a:xfrm>
            <a:off x="4001770" y="667956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bk object 1878"/>
          <p:cNvSpPr/>
          <p:nvPr/>
        </p:nvSpPr>
        <p:spPr>
          <a:xfrm>
            <a:off x="3995420" y="6678294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bk object 1879"/>
          <p:cNvSpPr/>
          <p:nvPr/>
        </p:nvSpPr>
        <p:spPr>
          <a:xfrm>
            <a:off x="3992879" y="667702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bk object 1880"/>
          <p:cNvSpPr/>
          <p:nvPr/>
        </p:nvSpPr>
        <p:spPr>
          <a:xfrm>
            <a:off x="4024629" y="66859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bk object 1881"/>
          <p:cNvSpPr/>
          <p:nvPr/>
        </p:nvSpPr>
        <p:spPr>
          <a:xfrm>
            <a:off x="4017009" y="668464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bk object 1882"/>
          <p:cNvSpPr/>
          <p:nvPr/>
        </p:nvSpPr>
        <p:spPr>
          <a:xfrm>
            <a:off x="4014470" y="6683375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bk object 1883"/>
          <p:cNvSpPr/>
          <p:nvPr/>
        </p:nvSpPr>
        <p:spPr>
          <a:xfrm>
            <a:off x="4034790" y="668845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bk object 1884"/>
          <p:cNvSpPr/>
          <p:nvPr/>
        </p:nvSpPr>
        <p:spPr>
          <a:xfrm>
            <a:off x="4029709" y="668718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bk object 1885"/>
          <p:cNvSpPr/>
          <p:nvPr/>
        </p:nvSpPr>
        <p:spPr>
          <a:xfrm>
            <a:off x="4080509" y="669416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bk object 1886"/>
          <p:cNvSpPr/>
          <p:nvPr/>
        </p:nvSpPr>
        <p:spPr>
          <a:xfrm>
            <a:off x="4062729" y="6693534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bk object 1887"/>
          <p:cNvSpPr/>
          <p:nvPr/>
        </p:nvSpPr>
        <p:spPr>
          <a:xfrm>
            <a:off x="4057650" y="669226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bk object 1888"/>
          <p:cNvSpPr/>
          <p:nvPr/>
        </p:nvSpPr>
        <p:spPr>
          <a:xfrm>
            <a:off x="4050029" y="669099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bk object 1889"/>
          <p:cNvSpPr/>
          <p:nvPr/>
        </p:nvSpPr>
        <p:spPr>
          <a:xfrm>
            <a:off x="4038600" y="668972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bk object 1890"/>
          <p:cNvSpPr/>
          <p:nvPr/>
        </p:nvSpPr>
        <p:spPr>
          <a:xfrm>
            <a:off x="4086859" y="66954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bk object 1891"/>
          <p:cNvSpPr/>
          <p:nvPr/>
        </p:nvSpPr>
        <p:spPr>
          <a:xfrm>
            <a:off x="4199763" y="6548119"/>
            <a:ext cx="91566" cy="9156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bk object 1892"/>
          <p:cNvSpPr/>
          <p:nvPr/>
        </p:nvSpPr>
        <p:spPr>
          <a:xfrm>
            <a:off x="4043679" y="6479540"/>
            <a:ext cx="302260" cy="302260"/>
          </a:xfrm>
          <a:custGeom>
            <a:avLst/>
            <a:gdLst/>
            <a:ahLst/>
            <a:cxnLst/>
            <a:rect l="l" t="t" r="r" b="b"/>
            <a:pathLst>
              <a:path w="302260" h="302259">
                <a:moveTo>
                  <a:pt x="119380" y="170180"/>
                </a:moveTo>
                <a:lnTo>
                  <a:pt x="0" y="289560"/>
                </a:lnTo>
                <a:lnTo>
                  <a:pt x="13970" y="302260"/>
                </a:lnTo>
                <a:lnTo>
                  <a:pt x="144780" y="171450"/>
                </a:lnTo>
                <a:lnTo>
                  <a:pt x="119252" y="171450"/>
                </a:lnTo>
                <a:lnTo>
                  <a:pt x="119380" y="170180"/>
                </a:lnTo>
                <a:close/>
              </a:path>
              <a:path w="302260" h="302259">
                <a:moveTo>
                  <a:pt x="154940" y="161290"/>
                </a:moveTo>
                <a:lnTo>
                  <a:pt x="151130" y="161290"/>
                </a:lnTo>
                <a:lnTo>
                  <a:pt x="151130" y="163830"/>
                </a:lnTo>
                <a:lnTo>
                  <a:pt x="147320" y="163830"/>
                </a:lnTo>
                <a:lnTo>
                  <a:pt x="147320" y="165100"/>
                </a:lnTo>
                <a:lnTo>
                  <a:pt x="143510" y="165100"/>
                </a:lnTo>
                <a:lnTo>
                  <a:pt x="143510" y="166370"/>
                </a:lnTo>
                <a:lnTo>
                  <a:pt x="138430" y="166370"/>
                </a:lnTo>
                <a:lnTo>
                  <a:pt x="138430" y="167640"/>
                </a:lnTo>
                <a:lnTo>
                  <a:pt x="129540" y="167640"/>
                </a:lnTo>
                <a:lnTo>
                  <a:pt x="129540" y="170180"/>
                </a:lnTo>
                <a:lnTo>
                  <a:pt x="121920" y="170180"/>
                </a:lnTo>
                <a:lnTo>
                  <a:pt x="121920" y="171450"/>
                </a:lnTo>
                <a:lnTo>
                  <a:pt x="144780" y="171450"/>
                </a:lnTo>
                <a:lnTo>
                  <a:pt x="154940" y="161290"/>
                </a:lnTo>
                <a:close/>
              </a:path>
              <a:path w="302260" h="302259">
                <a:moveTo>
                  <a:pt x="121920" y="167640"/>
                </a:moveTo>
                <a:lnTo>
                  <a:pt x="119379" y="170180"/>
                </a:lnTo>
                <a:lnTo>
                  <a:pt x="120523" y="170180"/>
                </a:lnTo>
                <a:lnTo>
                  <a:pt x="121920" y="167640"/>
                </a:lnTo>
                <a:close/>
              </a:path>
              <a:path w="302260" h="302259">
                <a:moveTo>
                  <a:pt x="128270" y="161290"/>
                </a:moveTo>
                <a:lnTo>
                  <a:pt x="121919" y="167640"/>
                </a:lnTo>
                <a:lnTo>
                  <a:pt x="134620" y="167640"/>
                </a:lnTo>
                <a:lnTo>
                  <a:pt x="134620" y="166370"/>
                </a:lnTo>
                <a:lnTo>
                  <a:pt x="124333" y="166370"/>
                </a:lnTo>
                <a:lnTo>
                  <a:pt x="125602" y="165100"/>
                </a:lnTo>
                <a:lnTo>
                  <a:pt x="143510" y="165100"/>
                </a:lnTo>
                <a:lnTo>
                  <a:pt x="143510" y="163830"/>
                </a:lnTo>
                <a:lnTo>
                  <a:pt x="126873" y="163830"/>
                </a:lnTo>
                <a:lnTo>
                  <a:pt x="128270" y="161290"/>
                </a:lnTo>
                <a:close/>
              </a:path>
              <a:path w="302260" h="302259">
                <a:moveTo>
                  <a:pt x="134620" y="154940"/>
                </a:moveTo>
                <a:lnTo>
                  <a:pt x="128269" y="161290"/>
                </a:lnTo>
                <a:lnTo>
                  <a:pt x="153670" y="161290"/>
                </a:lnTo>
                <a:lnTo>
                  <a:pt x="153670" y="160020"/>
                </a:lnTo>
                <a:lnTo>
                  <a:pt x="130683" y="160020"/>
                </a:lnTo>
                <a:lnTo>
                  <a:pt x="131952" y="158750"/>
                </a:lnTo>
                <a:lnTo>
                  <a:pt x="157480" y="158750"/>
                </a:lnTo>
                <a:lnTo>
                  <a:pt x="158750" y="157480"/>
                </a:lnTo>
                <a:lnTo>
                  <a:pt x="133223" y="157480"/>
                </a:lnTo>
                <a:lnTo>
                  <a:pt x="134620" y="154940"/>
                </a:lnTo>
                <a:close/>
              </a:path>
              <a:path w="302260" h="302259">
                <a:moveTo>
                  <a:pt x="156210" y="160020"/>
                </a:moveTo>
                <a:lnTo>
                  <a:pt x="154940" y="161290"/>
                </a:lnTo>
                <a:lnTo>
                  <a:pt x="156083" y="161290"/>
                </a:lnTo>
                <a:lnTo>
                  <a:pt x="156210" y="160020"/>
                </a:lnTo>
                <a:close/>
              </a:path>
              <a:path w="302260" h="302259">
                <a:moveTo>
                  <a:pt x="158623" y="158750"/>
                </a:moveTo>
                <a:lnTo>
                  <a:pt x="157480" y="158750"/>
                </a:lnTo>
                <a:lnTo>
                  <a:pt x="156210" y="160020"/>
                </a:lnTo>
                <a:lnTo>
                  <a:pt x="157353" y="160020"/>
                </a:lnTo>
                <a:lnTo>
                  <a:pt x="158623" y="158750"/>
                </a:lnTo>
                <a:close/>
              </a:path>
              <a:path w="302260" h="302259">
                <a:moveTo>
                  <a:pt x="161290" y="154940"/>
                </a:moveTo>
                <a:lnTo>
                  <a:pt x="158750" y="157480"/>
                </a:lnTo>
                <a:lnTo>
                  <a:pt x="159893" y="157480"/>
                </a:lnTo>
                <a:lnTo>
                  <a:pt x="161290" y="154940"/>
                </a:lnTo>
                <a:close/>
              </a:path>
              <a:path w="302260" h="302259">
                <a:moveTo>
                  <a:pt x="140970" y="148590"/>
                </a:moveTo>
                <a:lnTo>
                  <a:pt x="134619" y="154940"/>
                </a:lnTo>
                <a:lnTo>
                  <a:pt x="161290" y="154940"/>
                </a:lnTo>
                <a:lnTo>
                  <a:pt x="162560" y="153670"/>
                </a:lnTo>
                <a:lnTo>
                  <a:pt x="137033" y="153670"/>
                </a:lnTo>
                <a:lnTo>
                  <a:pt x="138302" y="152400"/>
                </a:lnTo>
                <a:lnTo>
                  <a:pt x="163830" y="152400"/>
                </a:lnTo>
                <a:lnTo>
                  <a:pt x="165100" y="151130"/>
                </a:lnTo>
                <a:lnTo>
                  <a:pt x="139573" y="151130"/>
                </a:lnTo>
                <a:lnTo>
                  <a:pt x="140970" y="148590"/>
                </a:lnTo>
                <a:close/>
              </a:path>
              <a:path w="302260" h="302259">
                <a:moveTo>
                  <a:pt x="164973" y="152400"/>
                </a:moveTo>
                <a:lnTo>
                  <a:pt x="163830" y="152400"/>
                </a:lnTo>
                <a:lnTo>
                  <a:pt x="162560" y="153670"/>
                </a:lnTo>
                <a:lnTo>
                  <a:pt x="163703" y="153670"/>
                </a:lnTo>
                <a:lnTo>
                  <a:pt x="164973" y="152400"/>
                </a:lnTo>
                <a:close/>
              </a:path>
              <a:path w="302260" h="302259">
                <a:moveTo>
                  <a:pt x="167640" y="148590"/>
                </a:moveTo>
                <a:lnTo>
                  <a:pt x="165100" y="151130"/>
                </a:lnTo>
                <a:lnTo>
                  <a:pt x="166243" y="151130"/>
                </a:lnTo>
                <a:lnTo>
                  <a:pt x="167640" y="148590"/>
                </a:lnTo>
                <a:close/>
              </a:path>
              <a:path w="302260" h="302259">
                <a:moveTo>
                  <a:pt x="147320" y="142240"/>
                </a:moveTo>
                <a:lnTo>
                  <a:pt x="140969" y="148590"/>
                </a:lnTo>
                <a:lnTo>
                  <a:pt x="167640" y="148590"/>
                </a:lnTo>
                <a:lnTo>
                  <a:pt x="168910" y="147320"/>
                </a:lnTo>
                <a:lnTo>
                  <a:pt x="143383" y="147320"/>
                </a:lnTo>
                <a:lnTo>
                  <a:pt x="144652" y="146050"/>
                </a:lnTo>
                <a:lnTo>
                  <a:pt x="170180" y="146050"/>
                </a:lnTo>
                <a:lnTo>
                  <a:pt x="171450" y="144780"/>
                </a:lnTo>
                <a:lnTo>
                  <a:pt x="145923" y="144780"/>
                </a:lnTo>
                <a:lnTo>
                  <a:pt x="147320" y="142240"/>
                </a:lnTo>
                <a:close/>
              </a:path>
              <a:path w="302260" h="302259">
                <a:moveTo>
                  <a:pt x="171323" y="146050"/>
                </a:moveTo>
                <a:lnTo>
                  <a:pt x="170180" y="146050"/>
                </a:lnTo>
                <a:lnTo>
                  <a:pt x="168910" y="147320"/>
                </a:lnTo>
                <a:lnTo>
                  <a:pt x="170053" y="147320"/>
                </a:lnTo>
                <a:lnTo>
                  <a:pt x="171323" y="146050"/>
                </a:lnTo>
                <a:close/>
              </a:path>
              <a:path w="302260" h="302259">
                <a:moveTo>
                  <a:pt x="173990" y="142240"/>
                </a:moveTo>
                <a:lnTo>
                  <a:pt x="171450" y="144780"/>
                </a:lnTo>
                <a:lnTo>
                  <a:pt x="172593" y="144780"/>
                </a:lnTo>
                <a:lnTo>
                  <a:pt x="173990" y="142240"/>
                </a:lnTo>
                <a:close/>
              </a:path>
              <a:path w="302260" h="302259">
                <a:moveTo>
                  <a:pt x="153670" y="135890"/>
                </a:moveTo>
                <a:lnTo>
                  <a:pt x="147319" y="142240"/>
                </a:lnTo>
                <a:lnTo>
                  <a:pt x="173990" y="142240"/>
                </a:lnTo>
                <a:lnTo>
                  <a:pt x="175260" y="140970"/>
                </a:lnTo>
                <a:lnTo>
                  <a:pt x="149733" y="140970"/>
                </a:lnTo>
                <a:lnTo>
                  <a:pt x="151002" y="139700"/>
                </a:lnTo>
                <a:lnTo>
                  <a:pt x="176530" y="139700"/>
                </a:lnTo>
                <a:lnTo>
                  <a:pt x="177800" y="138430"/>
                </a:lnTo>
                <a:lnTo>
                  <a:pt x="152273" y="138430"/>
                </a:lnTo>
                <a:lnTo>
                  <a:pt x="153670" y="135890"/>
                </a:lnTo>
                <a:close/>
              </a:path>
              <a:path w="302260" h="302259">
                <a:moveTo>
                  <a:pt x="177673" y="139700"/>
                </a:moveTo>
                <a:lnTo>
                  <a:pt x="176530" y="139700"/>
                </a:lnTo>
                <a:lnTo>
                  <a:pt x="175260" y="140970"/>
                </a:lnTo>
                <a:lnTo>
                  <a:pt x="176403" y="140970"/>
                </a:lnTo>
                <a:lnTo>
                  <a:pt x="177673" y="139700"/>
                </a:lnTo>
                <a:close/>
              </a:path>
              <a:path w="302260" h="302259">
                <a:moveTo>
                  <a:pt x="180340" y="135890"/>
                </a:moveTo>
                <a:lnTo>
                  <a:pt x="177800" y="138430"/>
                </a:lnTo>
                <a:lnTo>
                  <a:pt x="178943" y="138430"/>
                </a:lnTo>
                <a:lnTo>
                  <a:pt x="180340" y="135890"/>
                </a:lnTo>
                <a:close/>
              </a:path>
              <a:path w="302260" h="302259">
                <a:moveTo>
                  <a:pt x="160020" y="129540"/>
                </a:moveTo>
                <a:lnTo>
                  <a:pt x="153669" y="135890"/>
                </a:lnTo>
                <a:lnTo>
                  <a:pt x="180340" y="135890"/>
                </a:lnTo>
                <a:lnTo>
                  <a:pt x="181610" y="134620"/>
                </a:lnTo>
                <a:lnTo>
                  <a:pt x="156083" y="134620"/>
                </a:lnTo>
                <a:lnTo>
                  <a:pt x="157352" y="133350"/>
                </a:lnTo>
                <a:lnTo>
                  <a:pt x="182880" y="133350"/>
                </a:lnTo>
                <a:lnTo>
                  <a:pt x="184150" y="132080"/>
                </a:lnTo>
                <a:lnTo>
                  <a:pt x="158623" y="132080"/>
                </a:lnTo>
                <a:lnTo>
                  <a:pt x="160020" y="129540"/>
                </a:lnTo>
                <a:close/>
              </a:path>
              <a:path w="302260" h="302259">
                <a:moveTo>
                  <a:pt x="184023" y="133350"/>
                </a:moveTo>
                <a:lnTo>
                  <a:pt x="182880" y="133350"/>
                </a:lnTo>
                <a:lnTo>
                  <a:pt x="181610" y="134620"/>
                </a:lnTo>
                <a:lnTo>
                  <a:pt x="182753" y="134620"/>
                </a:lnTo>
                <a:lnTo>
                  <a:pt x="184023" y="133350"/>
                </a:lnTo>
                <a:close/>
              </a:path>
              <a:path w="302260" h="302259">
                <a:moveTo>
                  <a:pt x="186690" y="129540"/>
                </a:moveTo>
                <a:lnTo>
                  <a:pt x="184150" y="132080"/>
                </a:lnTo>
                <a:lnTo>
                  <a:pt x="185293" y="132080"/>
                </a:lnTo>
                <a:lnTo>
                  <a:pt x="186690" y="129540"/>
                </a:lnTo>
                <a:close/>
              </a:path>
              <a:path w="302260" h="302259">
                <a:moveTo>
                  <a:pt x="166370" y="123190"/>
                </a:moveTo>
                <a:lnTo>
                  <a:pt x="160019" y="129540"/>
                </a:lnTo>
                <a:lnTo>
                  <a:pt x="186690" y="129540"/>
                </a:lnTo>
                <a:lnTo>
                  <a:pt x="187960" y="128270"/>
                </a:lnTo>
                <a:lnTo>
                  <a:pt x="162433" y="128270"/>
                </a:lnTo>
                <a:lnTo>
                  <a:pt x="163702" y="127000"/>
                </a:lnTo>
                <a:lnTo>
                  <a:pt x="189230" y="127000"/>
                </a:lnTo>
                <a:lnTo>
                  <a:pt x="190500" y="125730"/>
                </a:lnTo>
                <a:lnTo>
                  <a:pt x="164973" y="125730"/>
                </a:lnTo>
                <a:lnTo>
                  <a:pt x="166370" y="123190"/>
                </a:lnTo>
                <a:close/>
              </a:path>
              <a:path w="302260" h="302259">
                <a:moveTo>
                  <a:pt x="190373" y="127000"/>
                </a:moveTo>
                <a:lnTo>
                  <a:pt x="189230" y="127000"/>
                </a:lnTo>
                <a:lnTo>
                  <a:pt x="187960" y="128270"/>
                </a:lnTo>
                <a:lnTo>
                  <a:pt x="189103" y="128270"/>
                </a:lnTo>
                <a:lnTo>
                  <a:pt x="190373" y="127000"/>
                </a:lnTo>
                <a:close/>
              </a:path>
              <a:path w="302260" h="302259">
                <a:moveTo>
                  <a:pt x="193040" y="123190"/>
                </a:moveTo>
                <a:lnTo>
                  <a:pt x="190500" y="125730"/>
                </a:lnTo>
                <a:lnTo>
                  <a:pt x="191643" y="125730"/>
                </a:lnTo>
                <a:lnTo>
                  <a:pt x="193040" y="123190"/>
                </a:lnTo>
                <a:close/>
              </a:path>
              <a:path w="302260" h="302259">
                <a:moveTo>
                  <a:pt x="172720" y="116840"/>
                </a:moveTo>
                <a:lnTo>
                  <a:pt x="166369" y="123190"/>
                </a:lnTo>
                <a:lnTo>
                  <a:pt x="193040" y="123190"/>
                </a:lnTo>
                <a:lnTo>
                  <a:pt x="194310" y="121920"/>
                </a:lnTo>
                <a:lnTo>
                  <a:pt x="168783" y="121920"/>
                </a:lnTo>
                <a:lnTo>
                  <a:pt x="170052" y="120650"/>
                </a:lnTo>
                <a:lnTo>
                  <a:pt x="195580" y="120650"/>
                </a:lnTo>
                <a:lnTo>
                  <a:pt x="196850" y="119380"/>
                </a:lnTo>
                <a:lnTo>
                  <a:pt x="171323" y="119380"/>
                </a:lnTo>
                <a:lnTo>
                  <a:pt x="172720" y="116840"/>
                </a:lnTo>
                <a:close/>
              </a:path>
              <a:path w="302260" h="302259">
                <a:moveTo>
                  <a:pt x="196723" y="120650"/>
                </a:moveTo>
                <a:lnTo>
                  <a:pt x="195580" y="120650"/>
                </a:lnTo>
                <a:lnTo>
                  <a:pt x="194310" y="121920"/>
                </a:lnTo>
                <a:lnTo>
                  <a:pt x="195453" y="121920"/>
                </a:lnTo>
                <a:lnTo>
                  <a:pt x="196723" y="120650"/>
                </a:lnTo>
                <a:close/>
              </a:path>
              <a:path w="302260" h="302259">
                <a:moveTo>
                  <a:pt x="199390" y="116840"/>
                </a:moveTo>
                <a:lnTo>
                  <a:pt x="196850" y="119380"/>
                </a:lnTo>
                <a:lnTo>
                  <a:pt x="197993" y="119380"/>
                </a:lnTo>
                <a:lnTo>
                  <a:pt x="199390" y="116840"/>
                </a:lnTo>
                <a:close/>
              </a:path>
              <a:path w="302260" h="302259">
                <a:moveTo>
                  <a:pt x="179069" y="110490"/>
                </a:moveTo>
                <a:lnTo>
                  <a:pt x="172719" y="116840"/>
                </a:lnTo>
                <a:lnTo>
                  <a:pt x="199390" y="116840"/>
                </a:lnTo>
                <a:lnTo>
                  <a:pt x="200660" y="115570"/>
                </a:lnTo>
                <a:lnTo>
                  <a:pt x="175133" y="115570"/>
                </a:lnTo>
                <a:lnTo>
                  <a:pt x="177673" y="113030"/>
                </a:lnTo>
                <a:lnTo>
                  <a:pt x="179069" y="110490"/>
                </a:lnTo>
                <a:close/>
              </a:path>
              <a:path w="302260" h="302259">
                <a:moveTo>
                  <a:pt x="205740" y="110490"/>
                </a:moveTo>
                <a:lnTo>
                  <a:pt x="200660" y="115570"/>
                </a:lnTo>
                <a:lnTo>
                  <a:pt x="201803" y="115570"/>
                </a:lnTo>
                <a:lnTo>
                  <a:pt x="204343" y="113030"/>
                </a:lnTo>
                <a:lnTo>
                  <a:pt x="205740" y="110490"/>
                </a:lnTo>
                <a:close/>
              </a:path>
              <a:path w="302260" h="302259">
                <a:moveTo>
                  <a:pt x="219710" y="96520"/>
                </a:moveTo>
                <a:lnTo>
                  <a:pt x="193039" y="96520"/>
                </a:lnTo>
                <a:lnTo>
                  <a:pt x="179069" y="110490"/>
                </a:lnTo>
                <a:lnTo>
                  <a:pt x="180212" y="110490"/>
                </a:lnTo>
                <a:lnTo>
                  <a:pt x="179070" y="111760"/>
                </a:lnTo>
                <a:lnTo>
                  <a:pt x="205739" y="110490"/>
                </a:lnTo>
                <a:lnTo>
                  <a:pt x="207010" y="109220"/>
                </a:lnTo>
                <a:lnTo>
                  <a:pt x="181483" y="109220"/>
                </a:lnTo>
                <a:lnTo>
                  <a:pt x="186562" y="104140"/>
                </a:lnTo>
                <a:lnTo>
                  <a:pt x="212089" y="104140"/>
                </a:lnTo>
                <a:lnTo>
                  <a:pt x="213360" y="102870"/>
                </a:lnTo>
                <a:lnTo>
                  <a:pt x="187833" y="102870"/>
                </a:lnTo>
                <a:lnTo>
                  <a:pt x="192912" y="97790"/>
                </a:lnTo>
                <a:lnTo>
                  <a:pt x="218439" y="97790"/>
                </a:lnTo>
                <a:lnTo>
                  <a:pt x="219710" y="96520"/>
                </a:lnTo>
                <a:close/>
              </a:path>
              <a:path w="302260" h="302259">
                <a:moveTo>
                  <a:pt x="213233" y="104140"/>
                </a:moveTo>
                <a:lnTo>
                  <a:pt x="212089" y="104140"/>
                </a:lnTo>
                <a:lnTo>
                  <a:pt x="207010" y="109220"/>
                </a:lnTo>
                <a:lnTo>
                  <a:pt x="208153" y="109220"/>
                </a:lnTo>
                <a:lnTo>
                  <a:pt x="213233" y="104140"/>
                </a:lnTo>
                <a:close/>
              </a:path>
              <a:path w="302260" h="302259">
                <a:moveTo>
                  <a:pt x="219583" y="97790"/>
                </a:moveTo>
                <a:lnTo>
                  <a:pt x="218439" y="97790"/>
                </a:lnTo>
                <a:lnTo>
                  <a:pt x="213360" y="102870"/>
                </a:lnTo>
                <a:lnTo>
                  <a:pt x="214503" y="102870"/>
                </a:lnTo>
                <a:lnTo>
                  <a:pt x="219583" y="97790"/>
                </a:lnTo>
                <a:close/>
              </a:path>
              <a:path w="302260" h="302259">
                <a:moveTo>
                  <a:pt x="267970" y="48260"/>
                </a:moveTo>
                <a:lnTo>
                  <a:pt x="246380" y="48260"/>
                </a:lnTo>
                <a:lnTo>
                  <a:pt x="246380" y="53340"/>
                </a:lnTo>
                <a:lnTo>
                  <a:pt x="236220" y="53340"/>
                </a:lnTo>
                <a:lnTo>
                  <a:pt x="193039" y="96520"/>
                </a:lnTo>
                <a:lnTo>
                  <a:pt x="196723" y="93980"/>
                </a:lnTo>
                <a:lnTo>
                  <a:pt x="236093" y="54610"/>
                </a:lnTo>
                <a:lnTo>
                  <a:pt x="261620" y="54610"/>
                </a:lnTo>
                <a:lnTo>
                  <a:pt x="267970" y="48260"/>
                </a:lnTo>
                <a:close/>
              </a:path>
              <a:path w="302260" h="302259">
                <a:moveTo>
                  <a:pt x="247650" y="68580"/>
                </a:moveTo>
                <a:lnTo>
                  <a:pt x="219710" y="96520"/>
                </a:lnTo>
                <a:lnTo>
                  <a:pt x="223393" y="93980"/>
                </a:lnTo>
                <a:lnTo>
                  <a:pt x="247650" y="69850"/>
                </a:lnTo>
                <a:lnTo>
                  <a:pt x="247650" y="68580"/>
                </a:lnTo>
                <a:close/>
              </a:path>
              <a:path w="302260" h="302259">
                <a:moveTo>
                  <a:pt x="261620" y="54610"/>
                </a:moveTo>
                <a:lnTo>
                  <a:pt x="246380" y="54610"/>
                </a:lnTo>
                <a:lnTo>
                  <a:pt x="246380" y="59690"/>
                </a:lnTo>
                <a:lnTo>
                  <a:pt x="247650" y="59690"/>
                </a:lnTo>
                <a:lnTo>
                  <a:pt x="247650" y="68580"/>
                </a:lnTo>
                <a:lnTo>
                  <a:pt x="261620" y="54610"/>
                </a:lnTo>
                <a:close/>
              </a:path>
              <a:path w="302260" h="302259">
                <a:moveTo>
                  <a:pt x="289560" y="0"/>
                </a:moveTo>
                <a:lnTo>
                  <a:pt x="236220" y="53340"/>
                </a:lnTo>
                <a:lnTo>
                  <a:pt x="241300" y="49530"/>
                </a:lnTo>
                <a:lnTo>
                  <a:pt x="246380" y="48260"/>
                </a:lnTo>
                <a:lnTo>
                  <a:pt x="267970" y="48260"/>
                </a:lnTo>
                <a:lnTo>
                  <a:pt x="302260" y="13970"/>
                </a:lnTo>
                <a:lnTo>
                  <a:pt x="289560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bk object 1893"/>
          <p:cNvSpPr/>
          <p:nvPr/>
        </p:nvSpPr>
        <p:spPr>
          <a:xfrm>
            <a:off x="3930650" y="6439027"/>
            <a:ext cx="356870" cy="21450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bk object 1894"/>
          <p:cNvSpPr/>
          <p:nvPr/>
        </p:nvSpPr>
        <p:spPr>
          <a:xfrm>
            <a:off x="4122420" y="6078854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bk object 1895"/>
          <p:cNvSpPr/>
          <p:nvPr/>
        </p:nvSpPr>
        <p:spPr>
          <a:xfrm>
            <a:off x="4103370" y="6077584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bk object 1896"/>
          <p:cNvSpPr/>
          <p:nvPr/>
        </p:nvSpPr>
        <p:spPr>
          <a:xfrm>
            <a:off x="4103370" y="607631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bk object 1897"/>
          <p:cNvSpPr/>
          <p:nvPr/>
        </p:nvSpPr>
        <p:spPr>
          <a:xfrm>
            <a:off x="4103370" y="607504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bk object 1898"/>
          <p:cNvSpPr/>
          <p:nvPr/>
        </p:nvSpPr>
        <p:spPr>
          <a:xfrm>
            <a:off x="4103370" y="607314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0" y="1270"/>
                </a:moveTo>
                <a:lnTo>
                  <a:pt x="83820" y="1270"/>
                </a:lnTo>
                <a:lnTo>
                  <a:pt x="838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bk object 1899"/>
          <p:cNvSpPr/>
          <p:nvPr/>
        </p:nvSpPr>
        <p:spPr>
          <a:xfrm>
            <a:off x="4103370" y="607187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bk object 1900"/>
          <p:cNvSpPr/>
          <p:nvPr/>
        </p:nvSpPr>
        <p:spPr>
          <a:xfrm>
            <a:off x="4103370" y="607060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0" y="1269"/>
                </a:moveTo>
                <a:lnTo>
                  <a:pt x="52070" y="1269"/>
                </a:lnTo>
                <a:lnTo>
                  <a:pt x="520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bk object 1901"/>
          <p:cNvSpPr/>
          <p:nvPr/>
        </p:nvSpPr>
        <p:spPr>
          <a:xfrm>
            <a:off x="4103370" y="606932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bk object 1902"/>
          <p:cNvSpPr/>
          <p:nvPr/>
        </p:nvSpPr>
        <p:spPr>
          <a:xfrm>
            <a:off x="4103370" y="60680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0" y="1269"/>
                </a:moveTo>
                <a:lnTo>
                  <a:pt x="11429" y="1269"/>
                </a:lnTo>
                <a:lnTo>
                  <a:pt x="114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bk object 1903"/>
          <p:cNvSpPr/>
          <p:nvPr/>
        </p:nvSpPr>
        <p:spPr>
          <a:xfrm>
            <a:off x="4292600" y="609219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bk object 1904"/>
          <p:cNvSpPr/>
          <p:nvPr/>
        </p:nvSpPr>
        <p:spPr>
          <a:xfrm>
            <a:off x="4278629" y="609092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69"/>
                </a:lnTo>
                <a:lnTo>
                  <a:pt x="73660" y="1269"/>
                </a:lnTo>
                <a:lnTo>
                  <a:pt x="7366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bk object 1905"/>
          <p:cNvSpPr/>
          <p:nvPr/>
        </p:nvSpPr>
        <p:spPr>
          <a:xfrm>
            <a:off x="4264659" y="608965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70"/>
                </a:lnTo>
                <a:lnTo>
                  <a:pt x="83820" y="1270"/>
                </a:lnTo>
                <a:lnTo>
                  <a:pt x="8382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bk object 1906"/>
          <p:cNvSpPr/>
          <p:nvPr/>
        </p:nvSpPr>
        <p:spPr>
          <a:xfrm>
            <a:off x="4249420" y="608901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bk object 1907"/>
          <p:cNvSpPr/>
          <p:nvPr/>
        </p:nvSpPr>
        <p:spPr>
          <a:xfrm>
            <a:off x="4235450" y="608774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bk object 1908"/>
          <p:cNvSpPr/>
          <p:nvPr/>
        </p:nvSpPr>
        <p:spPr>
          <a:xfrm>
            <a:off x="4227829" y="608647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bk object 1909"/>
          <p:cNvSpPr/>
          <p:nvPr/>
        </p:nvSpPr>
        <p:spPr>
          <a:xfrm>
            <a:off x="4203700" y="608520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bk object 1910"/>
          <p:cNvSpPr/>
          <p:nvPr/>
        </p:nvSpPr>
        <p:spPr>
          <a:xfrm>
            <a:off x="4187190" y="6083934"/>
            <a:ext cx="123189" cy="0"/>
          </a:xfrm>
          <a:custGeom>
            <a:avLst/>
            <a:gdLst/>
            <a:ahLst/>
            <a:cxnLst/>
            <a:rect l="l" t="t" r="r" b="b"/>
            <a:pathLst>
              <a:path w="123189">
                <a:moveTo>
                  <a:pt x="0" y="0"/>
                </a:moveTo>
                <a:lnTo>
                  <a:pt x="12318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bk object 1911"/>
          <p:cNvSpPr/>
          <p:nvPr/>
        </p:nvSpPr>
        <p:spPr>
          <a:xfrm>
            <a:off x="4170679" y="608266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bk object 1912"/>
          <p:cNvSpPr/>
          <p:nvPr/>
        </p:nvSpPr>
        <p:spPr>
          <a:xfrm>
            <a:off x="4155440" y="608139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bk object 1913"/>
          <p:cNvSpPr/>
          <p:nvPr/>
        </p:nvSpPr>
        <p:spPr>
          <a:xfrm>
            <a:off x="4138929" y="608012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bk object 1914"/>
          <p:cNvSpPr/>
          <p:nvPr/>
        </p:nvSpPr>
        <p:spPr>
          <a:xfrm>
            <a:off x="4377690" y="610615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bk object 1915"/>
          <p:cNvSpPr/>
          <p:nvPr/>
        </p:nvSpPr>
        <p:spPr>
          <a:xfrm>
            <a:off x="4373879" y="610489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bk object 1916"/>
          <p:cNvSpPr/>
          <p:nvPr/>
        </p:nvSpPr>
        <p:spPr>
          <a:xfrm>
            <a:off x="4368800" y="61036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bk object 1917"/>
          <p:cNvSpPr/>
          <p:nvPr/>
        </p:nvSpPr>
        <p:spPr>
          <a:xfrm>
            <a:off x="4363720" y="610235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70">
                <a:moveTo>
                  <a:pt x="29210" y="0"/>
                </a:moveTo>
                <a:lnTo>
                  <a:pt x="0" y="0"/>
                </a:lnTo>
                <a:lnTo>
                  <a:pt x="0" y="1270"/>
                </a:lnTo>
                <a:lnTo>
                  <a:pt x="29210" y="1270"/>
                </a:lnTo>
                <a:lnTo>
                  <a:pt x="2921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bk object 1918"/>
          <p:cNvSpPr/>
          <p:nvPr/>
        </p:nvSpPr>
        <p:spPr>
          <a:xfrm>
            <a:off x="4359909" y="61010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bk object 1919"/>
          <p:cNvSpPr/>
          <p:nvPr/>
        </p:nvSpPr>
        <p:spPr>
          <a:xfrm>
            <a:off x="4354829" y="609980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70">
                <a:moveTo>
                  <a:pt x="29210" y="0"/>
                </a:moveTo>
                <a:lnTo>
                  <a:pt x="0" y="0"/>
                </a:lnTo>
                <a:lnTo>
                  <a:pt x="0" y="1269"/>
                </a:lnTo>
                <a:lnTo>
                  <a:pt x="29210" y="1269"/>
                </a:lnTo>
                <a:lnTo>
                  <a:pt x="2921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bk object 1920"/>
          <p:cNvSpPr/>
          <p:nvPr/>
        </p:nvSpPr>
        <p:spPr>
          <a:xfrm>
            <a:off x="4349750" y="609854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70">
                <a:moveTo>
                  <a:pt x="29210" y="0"/>
                </a:moveTo>
                <a:lnTo>
                  <a:pt x="0" y="0"/>
                </a:lnTo>
                <a:lnTo>
                  <a:pt x="0" y="1270"/>
                </a:lnTo>
                <a:lnTo>
                  <a:pt x="29210" y="1270"/>
                </a:lnTo>
                <a:lnTo>
                  <a:pt x="2921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bk object 1921"/>
          <p:cNvSpPr/>
          <p:nvPr/>
        </p:nvSpPr>
        <p:spPr>
          <a:xfrm>
            <a:off x="4344670" y="609727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bk object 1922"/>
          <p:cNvSpPr/>
          <p:nvPr/>
        </p:nvSpPr>
        <p:spPr>
          <a:xfrm>
            <a:off x="4342129" y="609600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bk object 1923"/>
          <p:cNvSpPr/>
          <p:nvPr/>
        </p:nvSpPr>
        <p:spPr>
          <a:xfrm>
            <a:off x="4321809" y="60947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44450" y="0"/>
                </a:moveTo>
                <a:lnTo>
                  <a:pt x="0" y="0"/>
                </a:lnTo>
                <a:lnTo>
                  <a:pt x="0" y="1270"/>
                </a:lnTo>
                <a:lnTo>
                  <a:pt x="44450" y="1270"/>
                </a:lnTo>
                <a:lnTo>
                  <a:pt x="4445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bk object 1924"/>
          <p:cNvSpPr/>
          <p:nvPr/>
        </p:nvSpPr>
        <p:spPr>
          <a:xfrm>
            <a:off x="4306570" y="609345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bk object 1925"/>
          <p:cNvSpPr/>
          <p:nvPr/>
        </p:nvSpPr>
        <p:spPr>
          <a:xfrm>
            <a:off x="4382770" y="6107429"/>
            <a:ext cx="67310" cy="12700"/>
          </a:xfrm>
          <a:custGeom>
            <a:avLst/>
            <a:gdLst/>
            <a:ahLst/>
            <a:cxnLst/>
            <a:rect l="l" t="t" r="r" b="b"/>
            <a:pathLst>
              <a:path w="67310" h="12700">
                <a:moveTo>
                  <a:pt x="67309" y="11430"/>
                </a:moveTo>
                <a:lnTo>
                  <a:pt x="43179" y="11430"/>
                </a:lnTo>
                <a:lnTo>
                  <a:pt x="43179" y="12700"/>
                </a:lnTo>
                <a:lnTo>
                  <a:pt x="67309" y="12700"/>
                </a:lnTo>
                <a:lnTo>
                  <a:pt x="67309" y="11430"/>
                </a:lnTo>
                <a:close/>
              </a:path>
              <a:path w="67310" h="12700">
                <a:moveTo>
                  <a:pt x="62229" y="10160"/>
                </a:moveTo>
                <a:lnTo>
                  <a:pt x="38100" y="10160"/>
                </a:lnTo>
                <a:lnTo>
                  <a:pt x="38100" y="11430"/>
                </a:lnTo>
                <a:lnTo>
                  <a:pt x="62229" y="11430"/>
                </a:lnTo>
                <a:lnTo>
                  <a:pt x="62229" y="10160"/>
                </a:lnTo>
                <a:close/>
              </a:path>
              <a:path w="67310" h="12700">
                <a:moveTo>
                  <a:pt x="58419" y="8890"/>
                </a:moveTo>
                <a:lnTo>
                  <a:pt x="33019" y="8890"/>
                </a:lnTo>
                <a:lnTo>
                  <a:pt x="33019" y="10160"/>
                </a:lnTo>
                <a:lnTo>
                  <a:pt x="58419" y="10160"/>
                </a:lnTo>
                <a:lnTo>
                  <a:pt x="58419" y="8890"/>
                </a:lnTo>
                <a:close/>
              </a:path>
              <a:path w="67310" h="12700">
                <a:moveTo>
                  <a:pt x="53339" y="7620"/>
                </a:moveTo>
                <a:lnTo>
                  <a:pt x="29209" y="7620"/>
                </a:lnTo>
                <a:lnTo>
                  <a:pt x="29209" y="8890"/>
                </a:lnTo>
                <a:lnTo>
                  <a:pt x="53339" y="8890"/>
                </a:lnTo>
                <a:lnTo>
                  <a:pt x="53339" y="7620"/>
                </a:lnTo>
                <a:close/>
              </a:path>
              <a:path w="67310" h="12700">
                <a:moveTo>
                  <a:pt x="49529" y="6350"/>
                </a:moveTo>
                <a:lnTo>
                  <a:pt x="24129" y="6350"/>
                </a:lnTo>
                <a:lnTo>
                  <a:pt x="24129" y="7620"/>
                </a:lnTo>
                <a:lnTo>
                  <a:pt x="49529" y="7620"/>
                </a:lnTo>
                <a:lnTo>
                  <a:pt x="49529" y="6350"/>
                </a:lnTo>
                <a:close/>
              </a:path>
              <a:path w="67310" h="12700">
                <a:moveTo>
                  <a:pt x="45720" y="5080"/>
                </a:moveTo>
                <a:lnTo>
                  <a:pt x="19050" y="5080"/>
                </a:lnTo>
                <a:lnTo>
                  <a:pt x="19050" y="6350"/>
                </a:lnTo>
                <a:lnTo>
                  <a:pt x="45720" y="6350"/>
                </a:lnTo>
                <a:lnTo>
                  <a:pt x="45720" y="5080"/>
                </a:lnTo>
                <a:close/>
              </a:path>
              <a:path w="67310" h="12700">
                <a:moveTo>
                  <a:pt x="40639" y="3810"/>
                </a:moveTo>
                <a:lnTo>
                  <a:pt x="13969" y="3810"/>
                </a:lnTo>
                <a:lnTo>
                  <a:pt x="13969" y="5080"/>
                </a:lnTo>
                <a:lnTo>
                  <a:pt x="40639" y="5080"/>
                </a:lnTo>
                <a:lnTo>
                  <a:pt x="40639" y="3810"/>
                </a:lnTo>
                <a:close/>
              </a:path>
              <a:path w="67310" h="12700">
                <a:moveTo>
                  <a:pt x="36829" y="2540"/>
                </a:moveTo>
                <a:lnTo>
                  <a:pt x="10159" y="2540"/>
                </a:lnTo>
                <a:lnTo>
                  <a:pt x="10159" y="3810"/>
                </a:lnTo>
                <a:lnTo>
                  <a:pt x="36829" y="3810"/>
                </a:lnTo>
                <a:lnTo>
                  <a:pt x="36829" y="2540"/>
                </a:lnTo>
                <a:close/>
              </a:path>
              <a:path w="67310" h="12700">
                <a:moveTo>
                  <a:pt x="31750" y="1270"/>
                </a:moveTo>
                <a:lnTo>
                  <a:pt x="5079" y="1270"/>
                </a:lnTo>
                <a:lnTo>
                  <a:pt x="5079" y="2540"/>
                </a:lnTo>
                <a:lnTo>
                  <a:pt x="31750" y="2540"/>
                </a:lnTo>
                <a:lnTo>
                  <a:pt x="31750" y="1270"/>
                </a:lnTo>
                <a:close/>
              </a:path>
              <a:path w="67310" h="1270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bk object 1926"/>
          <p:cNvSpPr/>
          <p:nvPr/>
        </p:nvSpPr>
        <p:spPr>
          <a:xfrm>
            <a:off x="4429759" y="6120129"/>
            <a:ext cx="68580" cy="13970"/>
          </a:xfrm>
          <a:custGeom>
            <a:avLst/>
            <a:gdLst/>
            <a:ahLst/>
            <a:cxnLst/>
            <a:rect l="l" t="t" r="r" b="b"/>
            <a:pathLst>
              <a:path w="68579" h="13970">
                <a:moveTo>
                  <a:pt x="68579" y="12700"/>
                </a:moveTo>
                <a:lnTo>
                  <a:pt x="38100" y="12700"/>
                </a:lnTo>
                <a:lnTo>
                  <a:pt x="38100" y="13970"/>
                </a:lnTo>
                <a:lnTo>
                  <a:pt x="68579" y="13970"/>
                </a:lnTo>
                <a:lnTo>
                  <a:pt x="68579" y="12700"/>
                </a:lnTo>
                <a:close/>
              </a:path>
              <a:path w="68579" h="13970">
                <a:moveTo>
                  <a:pt x="64769" y="11430"/>
                </a:moveTo>
                <a:lnTo>
                  <a:pt x="34289" y="11430"/>
                </a:lnTo>
                <a:lnTo>
                  <a:pt x="34289" y="12700"/>
                </a:lnTo>
                <a:lnTo>
                  <a:pt x="64769" y="12700"/>
                </a:lnTo>
                <a:lnTo>
                  <a:pt x="64769" y="11430"/>
                </a:lnTo>
                <a:close/>
              </a:path>
              <a:path w="68579" h="13970">
                <a:moveTo>
                  <a:pt x="59689" y="10160"/>
                </a:moveTo>
                <a:lnTo>
                  <a:pt x="31750" y="10160"/>
                </a:lnTo>
                <a:lnTo>
                  <a:pt x="31750" y="11430"/>
                </a:lnTo>
                <a:lnTo>
                  <a:pt x="59689" y="11430"/>
                </a:lnTo>
                <a:lnTo>
                  <a:pt x="59689" y="10160"/>
                </a:lnTo>
                <a:close/>
              </a:path>
              <a:path w="68579" h="13970">
                <a:moveTo>
                  <a:pt x="55879" y="8890"/>
                </a:moveTo>
                <a:lnTo>
                  <a:pt x="27939" y="8890"/>
                </a:lnTo>
                <a:lnTo>
                  <a:pt x="27939" y="10160"/>
                </a:lnTo>
                <a:lnTo>
                  <a:pt x="55879" y="10160"/>
                </a:lnTo>
                <a:lnTo>
                  <a:pt x="55879" y="8890"/>
                </a:lnTo>
                <a:close/>
              </a:path>
              <a:path w="68579" h="13970">
                <a:moveTo>
                  <a:pt x="50800" y="7620"/>
                </a:moveTo>
                <a:lnTo>
                  <a:pt x="25400" y="7620"/>
                </a:lnTo>
                <a:lnTo>
                  <a:pt x="25400" y="8890"/>
                </a:lnTo>
                <a:lnTo>
                  <a:pt x="50800" y="8890"/>
                </a:lnTo>
                <a:lnTo>
                  <a:pt x="50800" y="7620"/>
                </a:lnTo>
                <a:close/>
              </a:path>
              <a:path w="68579" h="13970">
                <a:moveTo>
                  <a:pt x="46989" y="6350"/>
                </a:moveTo>
                <a:lnTo>
                  <a:pt x="21589" y="6350"/>
                </a:lnTo>
                <a:lnTo>
                  <a:pt x="21589" y="7620"/>
                </a:lnTo>
                <a:lnTo>
                  <a:pt x="46989" y="7620"/>
                </a:lnTo>
                <a:lnTo>
                  <a:pt x="46989" y="6350"/>
                </a:lnTo>
                <a:close/>
              </a:path>
              <a:path w="68579" h="13970">
                <a:moveTo>
                  <a:pt x="41910" y="5080"/>
                </a:moveTo>
                <a:lnTo>
                  <a:pt x="19050" y="5080"/>
                </a:lnTo>
                <a:lnTo>
                  <a:pt x="19050" y="6350"/>
                </a:lnTo>
                <a:lnTo>
                  <a:pt x="41910" y="6350"/>
                </a:lnTo>
                <a:lnTo>
                  <a:pt x="41910" y="5080"/>
                </a:lnTo>
                <a:close/>
              </a:path>
              <a:path w="68579" h="13970">
                <a:moveTo>
                  <a:pt x="38100" y="3810"/>
                </a:moveTo>
                <a:lnTo>
                  <a:pt x="16510" y="3810"/>
                </a:lnTo>
                <a:lnTo>
                  <a:pt x="16510" y="5080"/>
                </a:lnTo>
                <a:lnTo>
                  <a:pt x="38100" y="5080"/>
                </a:lnTo>
                <a:lnTo>
                  <a:pt x="38100" y="3810"/>
                </a:lnTo>
                <a:close/>
              </a:path>
              <a:path w="68579" h="13970">
                <a:moveTo>
                  <a:pt x="33020" y="2540"/>
                </a:moveTo>
                <a:lnTo>
                  <a:pt x="10160" y="2540"/>
                </a:lnTo>
                <a:lnTo>
                  <a:pt x="10160" y="3810"/>
                </a:lnTo>
                <a:lnTo>
                  <a:pt x="33020" y="3810"/>
                </a:lnTo>
                <a:lnTo>
                  <a:pt x="33020" y="2540"/>
                </a:lnTo>
                <a:close/>
              </a:path>
              <a:path w="68579" h="13970">
                <a:moveTo>
                  <a:pt x="29209" y="1270"/>
                </a:moveTo>
                <a:lnTo>
                  <a:pt x="5079" y="1270"/>
                </a:lnTo>
                <a:lnTo>
                  <a:pt x="5079" y="2540"/>
                </a:lnTo>
                <a:lnTo>
                  <a:pt x="29209" y="2540"/>
                </a:lnTo>
                <a:lnTo>
                  <a:pt x="29209" y="1270"/>
                </a:lnTo>
                <a:close/>
              </a:path>
              <a:path w="68579" h="13970">
                <a:moveTo>
                  <a:pt x="24129" y="0"/>
                </a:moveTo>
                <a:lnTo>
                  <a:pt x="0" y="0"/>
                </a:lnTo>
                <a:lnTo>
                  <a:pt x="0" y="1270"/>
                </a:lnTo>
                <a:lnTo>
                  <a:pt x="24129" y="1270"/>
                </a:lnTo>
                <a:lnTo>
                  <a:pt x="2412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bk object 1927"/>
          <p:cNvSpPr/>
          <p:nvPr/>
        </p:nvSpPr>
        <p:spPr>
          <a:xfrm>
            <a:off x="4470400" y="6134100"/>
            <a:ext cx="74930" cy="13970"/>
          </a:xfrm>
          <a:custGeom>
            <a:avLst/>
            <a:gdLst/>
            <a:ahLst/>
            <a:cxnLst/>
            <a:rect l="l" t="t" r="r" b="b"/>
            <a:pathLst>
              <a:path w="74929" h="13970">
                <a:moveTo>
                  <a:pt x="74929" y="12700"/>
                </a:moveTo>
                <a:lnTo>
                  <a:pt x="31750" y="12700"/>
                </a:lnTo>
                <a:lnTo>
                  <a:pt x="31750" y="13970"/>
                </a:lnTo>
                <a:lnTo>
                  <a:pt x="74929" y="13970"/>
                </a:lnTo>
                <a:lnTo>
                  <a:pt x="74929" y="12700"/>
                </a:lnTo>
                <a:close/>
              </a:path>
              <a:path w="74929" h="13970">
                <a:moveTo>
                  <a:pt x="71120" y="11430"/>
                </a:moveTo>
                <a:lnTo>
                  <a:pt x="29210" y="11430"/>
                </a:lnTo>
                <a:lnTo>
                  <a:pt x="29210" y="12700"/>
                </a:lnTo>
                <a:lnTo>
                  <a:pt x="71120" y="12700"/>
                </a:lnTo>
                <a:lnTo>
                  <a:pt x="71120" y="11430"/>
                </a:lnTo>
                <a:close/>
              </a:path>
              <a:path w="74929" h="13970">
                <a:moveTo>
                  <a:pt x="67310" y="10159"/>
                </a:moveTo>
                <a:lnTo>
                  <a:pt x="25400" y="10159"/>
                </a:lnTo>
                <a:lnTo>
                  <a:pt x="25400" y="11430"/>
                </a:lnTo>
                <a:lnTo>
                  <a:pt x="67310" y="11430"/>
                </a:lnTo>
                <a:lnTo>
                  <a:pt x="67310" y="10159"/>
                </a:lnTo>
                <a:close/>
              </a:path>
              <a:path w="74929" h="13970">
                <a:moveTo>
                  <a:pt x="62230" y="8890"/>
                </a:moveTo>
                <a:lnTo>
                  <a:pt x="22860" y="8890"/>
                </a:lnTo>
                <a:lnTo>
                  <a:pt x="22860" y="10159"/>
                </a:lnTo>
                <a:lnTo>
                  <a:pt x="62230" y="10159"/>
                </a:lnTo>
                <a:lnTo>
                  <a:pt x="62230" y="8890"/>
                </a:lnTo>
                <a:close/>
              </a:path>
              <a:path w="74929" h="13970">
                <a:moveTo>
                  <a:pt x="59689" y="7620"/>
                </a:moveTo>
                <a:lnTo>
                  <a:pt x="19050" y="7620"/>
                </a:lnTo>
                <a:lnTo>
                  <a:pt x="19050" y="8890"/>
                </a:lnTo>
                <a:lnTo>
                  <a:pt x="59689" y="8890"/>
                </a:lnTo>
                <a:lnTo>
                  <a:pt x="59689" y="7620"/>
                </a:lnTo>
                <a:close/>
              </a:path>
              <a:path w="74929" h="13970">
                <a:moveTo>
                  <a:pt x="54610" y="6350"/>
                </a:moveTo>
                <a:lnTo>
                  <a:pt x="16510" y="6350"/>
                </a:lnTo>
                <a:lnTo>
                  <a:pt x="16510" y="7620"/>
                </a:lnTo>
                <a:lnTo>
                  <a:pt x="54610" y="7620"/>
                </a:lnTo>
                <a:lnTo>
                  <a:pt x="54610" y="6350"/>
                </a:lnTo>
                <a:close/>
              </a:path>
              <a:path w="74929" h="13970">
                <a:moveTo>
                  <a:pt x="50800" y="5080"/>
                </a:moveTo>
                <a:lnTo>
                  <a:pt x="12700" y="5080"/>
                </a:lnTo>
                <a:lnTo>
                  <a:pt x="12700" y="6350"/>
                </a:lnTo>
                <a:lnTo>
                  <a:pt x="50800" y="6350"/>
                </a:lnTo>
                <a:lnTo>
                  <a:pt x="50800" y="5080"/>
                </a:lnTo>
                <a:close/>
              </a:path>
              <a:path w="74929" h="13970">
                <a:moveTo>
                  <a:pt x="45720" y="3809"/>
                </a:moveTo>
                <a:lnTo>
                  <a:pt x="10160" y="3809"/>
                </a:lnTo>
                <a:lnTo>
                  <a:pt x="10160" y="5080"/>
                </a:lnTo>
                <a:lnTo>
                  <a:pt x="45720" y="5080"/>
                </a:lnTo>
                <a:lnTo>
                  <a:pt x="45720" y="3809"/>
                </a:lnTo>
                <a:close/>
              </a:path>
              <a:path w="74929" h="13970">
                <a:moveTo>
                  <a:pt x="41910" y="2540"/>
                </a:moveTo>
                <a:lnTo>
                  <a:pt x="6350" y="2540"/>
                </a:lnTo>
                <a:lnTo>
                  <a:pt x="6350" y="3809"/>
                </a:lnTo>
                <a:lnTo>
                  <a:pt x="41910" y="3809"/>
                </a:lnTo>
                <a:lnTo>
                  <a:pt x="41910" y="2540"/>
                </a:lnTo>
                <a:close/>
              </a:path>
              <a:path w="74929" h="13970">
                <a:moveTo>
                  <a:pt x="36830" y="1270"/>
                </a:moveTo>
                <a:lnTo>
                  <a:pt x="3810" y="1270"/>
                </a:lnTo>
                <a:lnTo>
                  <a:pt x="3810" y="2540"/>
                </a:lnTo>
                <a:lnTo>
                  <a:pt x="36830" y="2540"/>
                </a:lnTo>
                <a:lnTo>
                  <a:pt x="36830" y="1270"/>
                </a:lnTo>
                <a:close/>
              </a:path>
              <a:path w="74929" h="139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bk object 1928"/>
          <p:cNvSpPr/>
          <p:nvPr/>
        </p:nvSpPr>
        <p:spPr>
          <a:xfrm>
            <a:off x="4505959" y="6148070"/>
            <a:ext cx="76200" cy="12700"/>
          </a:xfrm>
          <a:custGeom>
            <a:avLst/>
            <a:gdLst/>
            <a:ahLst/>
            <a:cxnLst/>
            <a:rect l="l" t="t" r="r" b="b"/>
            <a:pathLst>
              <a:path w="76200" h="12700">
                <a:moveTo>
                  <a:pt x="76200" y="11429"/>
                </a:moveTo>
                <a:lnTo>
                  <a:pt x="27939" y="11429"/>
                </a:lnTo>
                <a:lnTo>
                  <a:pt x="27939" y="12699"/>
                </a:lnTo>
                <a:lnTo>
                  <a:pt x="76200" y="12699"/>
                </a:lnTo>
                <a:lnTo>
                  <a:pt x="76200" y="11429"/>
                </a:lnTo>
                <a:close/>
              </a:path>
              <a:path w="76200" h="12700">
                <a:moveTo>
                  <a:pt x="72389" y="10159"/>
                </a:moveTo>
                <a:lnTo>
                  <a:pt x="25400" y="10159"/>
                </a:lnTo>
                <a:lnTo>
                  <a:pt x="25400" y="11429"/>
                </a:lnTo>
                <a:lnTo>
                  <a:pt x="72389" y="11429"/>
                </a:lnTo>
                <a:lnTo>
                  <a:pt x="72389" y="10159"/>
                </a:lnTo>
                <a:close/>
              </a:path>
              <a:path w="76200" h="12700">
                <a:moveTo>
                  <a:pt x="69850" y="8889"/>
                </a:moveTo>
                <a:lnTo>
                  <a:pt x="21589" y="8889"/>
                </a:lnTo>
                <a:lnTo>
                  <a:pt x="21589" y="10159"/>
                </a:lnTo>
                <a:lnTo>
                  <a:pt x="69850" y="10159"/>
                </a:lnTo>
                <a:lnTo>
                  <a:pt x="69850" y="8889"/>
                </a:lnTo>
                <a:close/>
              </a:path>
              <a:path w="76200" h="12700">
                <a:moveTo>
                  <a:pt x="66039" y="7619"/>
                </a:moveTo>
                <a:lnTo>
                  <a:pt x="19050" y="7619"/>
                </a:lnTo>
                <a:lnTo>
                  <a:pt x="19050" y="8889"/>
                </a:lnTo>
                <a:lnTo>
                  <a:pt x="66039" y="8889"/>
                </a:lnTo>
                <a:lnTo>
                  <a:pt x="66039" y="7619"/>
                </a:lnTo>
                <a:close/>
              </a:path>
              <a:path w="76200" h="12700">
                <a:moveTo>
                  <a:pt x="62229" y="6349"/>
                </a:moveTo>
                <a:lnTo>
                  <a:pt x="15239" y="6349"/>
                </a:lnTo>
                <a:lnTo>
                  <a:pt x="15239" y="7619"/>
                </a:lnTo>
                <a:lnTo>
                  <a:pt x="62229" y="7619"/>
                </a:lnTo>
                <a:lnTo>
                  <a:pt x="62229" y="6349"/>
                </a:lnTo>
                <a:close/>
              </a:path>
              <a:path w="76200" h="12700">
                <a:moveTo>
                  <a:pt x="58420" y="5079"/>
                </a:moveTo>
                <a:lnTo>
                  <a:pt x="12700" y="5079"/>
                </a:lnTo>
                <a:lnTo>
                  <a:pt x="12700" y="6349"/>
                </a:lnTo>
                <a:lnTo>
                  <a:pt x="58420" y="6349"/>
                </a:lnTo>
                <a:lnTo>
                  <a:pt x="58420" y="5079"/>
                </a:lnTo>
                <a:close/>
              </a:path>
              <a:path w="76200" h="12700">
                <a:moveTo>
                  <a:pt x="54610" y="3809"/>
                </a:moveTo>
                <a:lnTo>
                  <a:pt x="8889" y="3809"/>
                </a:lnTo>
                <a:lnTo>
                  <a:pt x="8889" y="5079"/>
                </a:lnTo>
                <a:lnTo>
                  <a:pt x="54610" y="5079"/>
                </a:lnTo>
                <a:lnTo>
                  <a:pt x="54610" y="3809"/>
                </a:lnTo>
                <a:close/>
              </a:path>
              <a:path w="76200" h="12700">
                <a:moveTo>
                  <a:pt x="50800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50800" y="3809"/>
                </a:lnTo>
                <a:lnTo>
                  <a:pt x="50800" y="2539"/>
                </a:lnTo>
                <a:close/>
              </a:path>
              <a:path w="76200" h="12700">
                <a:moveTo>
                  <a:pt x="46989" y="1269"/>
                </a:moveTo>
                <a:lnTo>
                  <a:pt x="2539" y="1269"/>
                </a:lnTo>
                <a:lnTo>
                  <a:pt x="2539" y="2539"/>
                </a:lnTo>
                <a:lnTo>
                  <a:pt x="46989" y="2539"/>
                </a:lnTo>
                <a:lnTo>
                  <a:pt x="46989" y="1269"/>
                </a:lnTo>
                <a:close/>
              </a:path>
              <a:path w="76200" h="12700">
                <a:moveTo>
                  <a:pt x="43179" y="0"/>
                </a:moveTo>
                <a:lnTo>
                  <a:pt x="0" y="0"/>
                </a:lnTo>
                <a:lnTo>
                  <a:pt x="0" y="1269"/>
                </a:lnTo>
                <a:lnTo>
                  <a:pt x="43179" y="1269"/>
                </a:lnTo>
                <a:lnTo>
                  <a:pt x="43179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bk object 1929"/>
          <p:cNvSpPr/>
          <p:nvPr/>
        </p:nvSpPr>
        <p:spPr>
          <a:xfrm>
            <a:off x="4537709" y="6160770"/>
            <a:ext cx="83820" cy="13970"/>
          </a:xfrm>
          <a:custGeom>
            <a:avLst/>
            <a:gdLst/>
            <a:ahLst/>
            <a:cxnLst/>
            <a:rect l="l" t="t" r="r" b="b"/>
            <a:pathLst>
              <a:path w="83820" h="13970">
                <a:moveTo>
                  <a:pt x="83819" y="12699"/>
                </a:moveTo>
                <a:lnTo>
                  <a:pt x="27939" y="12699"/>
                </a:lnTo>
                <a:lnTo>
                  <a:pt x="27939" y="13969"/>
                </a:lnTo>
                <a:lnTo>
                  <a:pt x="83819" y="13969"/>
                </a:lnTo>
                <a:lnTo>
                  <a:pt x="83819" y="12699"/>
                </a:lnTo>
                <a:close/>
              </a:path>
              <a:path w="83820" h="13970">
                <a:moveTo>
                  <a:pt x="81279" y="11429"/>
                </a:moveTo>
                <a:lnTo>
                  <a:pt x="25400" y="11429"/>
                </a:lnTo>
                <a:lnTo>
                  <a:pt x="25400" y="12699"/>
                </a:lnTo>
                <a:lnTo>
                  <a:pt x="81279" y="12699"/>
                </a:lnTo>
                <a:lnTo>
                  <a:pt x="81279" y="11429"/>
                </a:lnTo>
                <a:close/>
              </a:path>
              <a:path w="83820" h="13970">
                <a:moveTo>
                  <a:pt x="78739" y="10159"/>
                </a:moveTo>
                <a:lnTo>
                  <a:pt x="22860" y="10159"/>
                </a:lnTo>
                <a:lnTo>
                  <a:pt x="22860" y="11429"/>
                </a:lnTo>
                <a:lnTo>
                  <a:pt x="78739" y="11429"/>
                </a:lnTo>
                <a:lnTo>
                  <a:pt x="78739" y="10159"/>
                </a:lnTo>
                <a:close/>
              </a:path>
              <a:path w="83820" h="13970">
                <a:moveTo>
                  <a:pt x="74929" y="8889"/>
                </a:moveTo>
                <a:lnTo>
                  <a:pt x="20319" y="8889"/>
                </a:lnTo>
                <a:lnTo>
                  <a:pt x="20319" y="10159"/>
                </a:lnTo>
                <a:lnTo>
                  <a:pt x="74929" y="10159"/>
                </a:lnTo>
                <a:lnTo>
                  <a:pt x="74929" y="8889"/>
                </a:lnTo>
                <a:close/>
              </a:path>
              <a:path w="83820" h="13970">
                <a:moveTo>
                  <a:pt x="71119" y="7619"/>
                </a:moveTo>
                <a:lnTo>
                  <a:pt x="17779" y="7619"/>
                </a:lnTo>
                <a:lnTo>
                  <a:pt x="17779" y="8889"/>
                </a:lnTo>
                <a:lnTo>
                  <a:pt x="71119" y="8889"/>
                </a:lnTo>
                <a:lnTo>
                  <a:pt x="71119" y="7619"/>
                </a:lnTo>
                <a:close/>
              </a:path>
              <a:path w="83820" h="13970">
                <a:moveTo>
                  <a:pt x="67309" y="6349"/>
                </a:moveTo>
                <a:lnTo>
                  <a:pt x="13969" y="6349"/>
                </a:lnTo>
                <a:lnTo>
                  <a:pt x="13969" y="7619"/>
                </a:lnTo>
                <a:lnTo>
                  <a:pt x="67309" y="7619"/>
                </a:lnTo>
                <a:lnTo>
                  <a:pt x="67309" y="6349"/>
                </a:lnTo>
                <a:close/>
              </a:path>
              <a:path w="83820" h="13970">
                <a:moveTo>
                  <a:pt x="63500" y="5079"/>
                </a:moveTo>
                <a:lnTo>
                  <a:pt x="11429" y="5079"/>
                </a:lnTo>
                <a:lnTo>
                  <a:pt x="11429" y="6349"/>
                </a:lnTo>
                <a:lnTo>
                  <a:pt x="63500" y="6349"/>
                </a:lnTo>
                <a:lnTo>
                  <a:pt x="63500" y="5079"/>
                </a:lnTo>
                <a:close/>
              </a:path>
              <a:path w="83820" h="13970">
                <a:moveTo>
                  <a:pt x="59689" y="3809"/>
                </a:moveTo>
                <a:lnTo>
                  <a:pt x="8889" y="3809"/>
                </a:lnTo>
                <a:lnTo>
                  <a:pt x="8889" y="5079"/>
                </a:lnTo>
                <a:lnTo>
                  <a:pt x="59689" y="5079"/>
                </a:lnTo>
                <a:lnTo>
                  <a:pt x="59689" y="3809"/>
                </a:lnTo>
                <a:close/>
              </a:path>
              <a:path w="83820" h="13970">
                <a:moveTo>
                  <a:pt x="55879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55879" y="3809"/>
                </a:lnTo>
                <a:lnTo>
                  <a:pt x="55879" y="2539"/>
                </a:lnTo>
                <a:close/>
              </a:path>
              <a:path w="83820" h="13970">
                <a:moveTo>
                  <a:pt x="52070" y="1269"/>
                </a:moveTo>
                <a:lnTo>
                  <a:pt x="3810" y="1269"/>
                </a:lnTo>
                <a:lnTo>
                  <a:pt x="3810" y="2539"/>
                </a:lnTo>
                <a:lnTo>
                  <a:pt x="52070" y="2539"/>
                </a:lnTo>
                <a:lnTo>
                  <a:pt x="52070" y="1269"/>
                </a:lnTo>
                <a:close/>
              </a:path>
              <a:path w="83820" h="13970">
                <a:moveTo>
                  <a:pt x="48260" y="0"/>
                </a:moveTo>
                <a:lnTo>
                  <a:pt x="0" y="0"/>
                </a:lnTo>
                <a:lnTo>
                  <a:pt x="0" y="1269"/>
                </a:lnTo>
                <a:lnTo>
                  <a:pt x="48260" y="1269"/>
                </a:lnTo>
                <a:lnTo>
                  <a:pt x="48260" y="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bk object 1930"/>
          <p:cNvSpPr/>
          <p:nvPr/>
        </p:nvSpPr>
        <p:spPr>
          <a:xfrm>
            <a:off x="4569459" y="6174740"/>
            <a:ext cx="72390" cy="12700"/>
          </a:xfrm>
          <a:custGeom>
            <a:avLst/>
            <a:gdLst/>
            <a:ahLst/>
            <a:cxnLst/>
            <a:rect l="l" t="t" r="r" b="b"/>
            <a:pathLst>
              <a:path w="72389" h="12700">
                <a:moveTo>
                  <a:pt x="72389" y="11430"/>
                </a:moveTo>
                <a:lnTo>
                  <a:pt x="25400" y="11430"/>
                </a:lnTo>
                <a:lnTo>
                  <a:pt x="25400" y="12700"/>
                </a:lnTo>
                <a:lnTo>
                  <a:pt x="72389" y="12700"/>
                </a:lnTo>
                <a:lnTo>
                  <a:pt x="72389" y="11430"/>
                </a:lnTo>
                <a:close/>
              </a:path>
              <a:path w="72389" h="12700">
                <a:moveTo>
                  <a:pt x="71120" y="10160"/>
                </a:moveTo>
                <a:lnTo>
                  <a:pt x="22860" y="10160"/>
                </a:lnTo>
                <a:lnTo>
                  <a:pt x="22860" y="11430"/>
                </a:lnTo>
                <a:lnTo>
                  <a:pt x="71120" y="11430"/>
                </a:lnTo>
                <a:lnTo>
                  <a:pt x="71120" y="10160"/>
                </a:lnTo>
                <a:close/>
              </a:path>
              <a:path w="72389" h="12700">
                <a:moveTo>
                  <a:pt x="68579" y="8890"/>
                </a:moveTo>
                <a:lnTo>
                  <a:pt x="19050" y="8890"/>
                </a:lnTo>
                <a:lnTo>
                  <a:pt x="19050" y="10160"/>
                </a:lnTo>
                <a:lnTo>
                  <a:pt x="68579" y="10160"/>
                </a:lnTo>
                <a:lnTo>
                  <a:pt x="68579" y="8890"/>
                </a:lnTo>
                <a:close/>
              </a:path>
              <a:path w="72389" h="12700">
                <a:moveTo>
                  <a:pt x="66039" y="7620"/>
                </a:moveTo>
                <a:lnTo>
                  <a:pt x="16510" y="7620"/>
                </a:lnTo>
                <a:lnTo>
                  <a:pt x="16510" y="8890"/>
                </a:lnTo>
                <a:lnTo>
                  <a:pt x="66039" y="8890"/>
                </a:lnTo>
                <a:lnTo>
                  <a:pt x="66039" y="7620"/>
                </a:lnTo>
                <a:close/>
              </a:path>
              <a:path w="72389" h="12700">
                <a:moveTo>
                  <a:pt x="64769" y="6350"/>
                </a:moveTo>
                <a:lnTo>
                  <a:pt x="13969" y="6350"/>
                </a:lnTo>
                <a:lnTo>
                  <a:pt x="13969" y="7620"/>
                </a:lnTo>
                <a:lnTo>
                  <a:pt x="64769" y="7620"/>
                </a:lnTo>
                <a:lnTo>
                  <a:pt x="64769" y="6350"/>
                </a:lnTo>
                <a:close/>
              </a:path>
              <a:path w="72389" h="12700">
                <a:moveTo>
                  <a:pt x="62229" y="5080"/>
                </a:moveTo>
                <a:lnTo>
                  <a:pt x="11429" y="5080"/>
                </a:lnTo>
                <a:lnTo>
                  <a:pt x="11429" y="6350"/>
                </a:lnTo>
                <a:lnTo>
                  <a:pt x="62229" y="6350"/>
                </a:lnTo>
                <a:lnTo>
                  <a:pt x="62229" y="5080"/>
                </a:lnTo>
                <a:close/>
              </a:path>
              <a:path w="72389" h="12700">
                <a:moveTo>
                  <a:pt x="59689" y="3810"/>
                </a:moveTo>
                <a:lnTo>
                  <a:pt x="7619" y="3810"/>
                </a:lnTo>
                <a:lnTo>
                  <a:pt x="7619" y="5080"/>
                </a:lnTo>
                <a:lnTo>
                  <a:pt x="59689" y="5080"/>
                </a:lnTo>
                <a:lnTo>
                  <a:pt x="59689" y="3810"/>
                </a:lnTo>
                <a:close/>
              </a:path>
              <a:path w="72389" h="12700">
                <a:moveTo>
                  <a:pt x="58419" y="2540"/>
                </a:moveTo>
                <a:lnTo>
                  <a:pt x="5079" y="2540"/>
                </a:lnTo>
                <a:lnTo>
                  <a:pt x="5079" y="3810"/>
                </a:lnTo>
                <a:lnTo>
                  <a:pt x="58419" y="3810"/>
                </a:lnTo>
                <a:lnTo>
                  <a:pt x="58419" y="2540"/>
                </a:lnTo>
                <a:close/>
              </a:path>
              <a:path w="72389" h="12700">
                <a:moveTo>
                  <a:pt x="55879" y="1270"/>
                </a:moveTo>
                <a:lnTo>
                  <a:pt x="2539" y="1270"/>
                </a:lnTo>
                <a:lnTo>
                  <a:pt x="2539" y="2540"/>
                </a:lnTo>
                <a:lnTo>
                  <a:pt x="55879" y="2540"/>
                </a:lnTo>
                <a:lnTo>
                  <a:pt x="55879" y="1270"/>
                </a:lnTo>
                <a:close/>
              </a:path>
              <a:path w="72389" h="12700">
                <a:moveTo>
                  <a:pt x="54610" y="0"/>
                </a:moveTo>
                <a:lnTo>
                  <a:pt x="0" y="0"/>
                </a:lnTo>
                <a:lnTo>
                  <a:pt x="0" y="1270"/>
                </a:lnTo>
                <a:lnTo>
                  <a:pt x="54610" y="1270"/>
                </a:lnTo>
                <a:lnTo>
                  <a:pt x="5461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bk object 1931"/>
          <p:cNvSpPr/>
          <p:nvPr/>
        </p:nvSpPr>
        <p:spPr>
          <a:xfrm>
            <a:off x="4597400" y="6187440"/>
            <a:ext cx="67310" cy="13970"/>
          </a:xfrm>
          <a:custGeom>
            <a:avLst/>
            <a:gdLst/>
            <a:ahLst/>
            <a:cxnLst/>
            <a:rect l="l" t="t" r="r" b="b"/>
            <a:pathLst>
              <a:path w="67310" h="13970">
                <a:moveTo>
                  <a:pt x="67310" y="12700"/>
                </a:moveTo>
                <a:lnTo>
                  <a:pt x="29210" y="12700"/>
                </a:lnTo>
                <a:lnTo>
                  <a:pt x="29210" y="13970"/>
                </a:lnTo>
                <a:lnTo>
                  <a:pt x="67310" y="13970"/>
                </a:lnTo>
                <a:lnTo>
                  <a:pt x="67310" y="12700"/>
                </a:lnTo>
                <a:close/>
              </a:path>
              <a:path w="67310" h="13970">
                <a:moveTo>
                  <a:pt x="64770" y="11430"/>
                </a:moveTo>
                <a:lnTo>
                  <a:pt x="25400" y="11430"/>
                </a:lnTo>
                <a:lnTo>
                  <a:pt x="25400" y="12700"/>
                </a:lnTo>
                <a:lnTo>
                  <a:pt x="64770" y="12700"/>
                </a:lnTo>
                <a:lnTo>
                  <a:pt x="64770" y="11430"/>
                </a:lnTo>
                <a:close/>
              </a:path>
              <a:path w="67310" h="13970">
                <a:moveTo>
                  <a:pt x="63500" y="10160"/>
                </a:moveTo>
                <a:lnTo>
                  <a:pt x="22860" y="10160"/>
                </a:lnTo>
                <a:lnTo>
                  <a:pt x="22860" y="11430"/>
                </a:lnTo>
                <a:lnTo>
                  <a:pt x="63500" y="11430"/>
                </a:lnTo>
                <a:lnTo>
                  <a:pt x="63500" y="10160"/>
                </a:lnTo>
                <a:close/>
              </a:path>
              <a:path w="67310" h="13970">
                <a:moveTo>
                  <a:pt x="60960" y="8890"/>
                </a:moveTo>
                <a:lnTo>
                  <a:pt x="20320" y="8890"/>
                </a:lnTo>
                <a:lnTo>
                  <a:pt x="20320" y="10160"/>
                </a:lnTo>
                <a:lnTo>
                  <a:pt x="60960" y="10160"/>
                </a:lnTo>
                <a:lnTo>
                  <a:pt x="60960" y="8890"/>
                </a:lnTo>
                <a:close/>
              </a:path>
              <a:path w="67310" h="13970">
                <a:moveTo>
                  <a:pt x="59689" y="7620"/>
                </a:moveTo>
                <a:lnTo>
                  <a:pt x="16510" y="7620"/>
                </a:lnTo>
                <a:lnTo>
                  <a:pt x="16510" y="8890"/>
                </a:lnTo>
                <a:lnTo>
                  <a:pt x="59689" y="8890"/>
                </a:lnTo>
                <a:lnTo>
                  <a:pt x="59689" y="7620"/>
                </a:lnTo>
                <a:close/>
              </a:path>
              <a:path w="67310" h="13970">
                <a:moveTo>
                  <a:pt x="57150" y="6350"/>
                </a:moveTo>
                <a:lnTo>
                  <a:pt x="13970" y="6350"/>
                </a:lnTo>
                <a:lnTo>
                  <a:pt x="13970" y="7620"/>
                </a:lnTo>
                <a:lnTo>
                  <a:pt x="57150" y="7620"/>
                </a:lnTo>
                <a:lnTo>
                  <a:pt x="57150" y="6350"/>
                </a:lnTo>
                <a:close/>
              </a:path>
              <a:path w="67310" h="13970">
                <a:moveTo>
                  <a:pt x="54609" y="5080"/>
                </a:moveTo>
                <a:lnTo>
                  <a:pt x="11429" y="5080"/>
                </a:lnTo>
                <a:lnTo>
                  <a:pt x="11429" y="6350"/>
                </a:lnTo>
                <a:lnTo>
                  <a:pt x="54609" y="6350"/>
                </a:lnTo>
                <a:lnTo>
                  <a:pt x="54609" y="5080"/>
                </a:lnTo>
                <a:close/>
              </a:path>
              <a:path w="67310" h="13970">
                <a:moveTo>
                  <a:pt x="53339" y="3810"/>
                </a:moveTo>
                <a:lnTo>
                  <a:pt x="8889" y="3810"/>
                </a:lnTo>
                <a:lnTo>
                  <a:pt x="8889" y="5080"/>
                </a:lnTo>
                <a:lnTo>
                  <a:pt x="53339" y="5080"/>
                </a:lnTo>
                <a:lnTo>
                  <a:pt x="53339" y="3810"/>
                </a:lnTo>
                <a:close/>
              </a:path>
              <a:path w="67310" h="13970">
                <a:moveTo>
                  <a:pt x="50800" y="2540"/>
                </a:moveTo>
                <a:lnTo>
                  <a:pt x="6350" y="2540"/>
                </a:lnTo>
                <a:lnTo>
                  <a:pt x="6350" y="3810"/>
                </a:lnTo>
                <a:lnTo>
                  <a:pt x="50800" y="3810"/>
                </a:lnTo>
                <a:lnTo>
                  <a:pt x="50800" y="2540"/>
                </a:lnTo>
                <a:close/>
              </a:path>
              <a:path w="67310" h="13970">
                <a:moveTo>
                  <a:pt x="48260" y="1270"/>
                </a:moveTo>
                <a:lnTo>
                  <a:pt x="2539" y="1270"/>
                </a:lnTo>
                <a:lnTo>
                  <a:pt x="2539" y="2540"/>
                </a:lnTo>
                <a:lnTo>
                  <a:pt x="48260" y="2540"/>
                </a:lnTo>
                <a:lnTo>
                  <a:pt x="48260" y="1270"/>
                </a:lnTo>
                <a:close/>
              </a:path>
              <a:path w="67310" h="13970">
                <a:moveTo>
                  <a:pt x="46989" y="0"/>
                </a:moveTo>
                <a:lnTo>
                  <a:pt x="0" y="0"/>
                </a:lnTo>
                <a:lnTo>
                  <a:pt x="0" y="1270"/>
                </a:lnTo>
                <a:lnTo>
                  <a:pt x="46989" y="1270"/>
                </a:lnTo>
                <a:lnTo>
                  <a:pt x="4698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bk object 1932"/>
          <p:cNvSpPr/>
          <p:nvPr/>
        </p:nvSpPr>
        <p:spPr>
          <a:xfrm>
            <a:off x="4627879" y="6201409"/>
            <a:ext cx="59690" cy="13970"/>
          </a:xfrm>
          <a:custGeom>
            <a:avLst/>
            <a:gdLst/>
            <a:ahLst/>
            <a:cxnLst/>
            <a:rect l="l" t="t" r="r" b="b"/>
            <a:pathLst>
              <a:path w="59689" h="13970">
                <a:moveTo>
                  <a:pt x="59690" y="12699"/>
                </a:moveTo>
                <a:lnTo>
                  <a:pt x="20320" y="12699"/>
                </a:lnTo>
                <a:lnTo>
                  <a:pt x="20320" y="13969"/>
                </a:lnTo>
                <a:lnTo>
                  <a:pt x="59690" y="13969"/>
                </a:lnTo>
                <a:lnTo>
                  <a:pt x="59690" y="12699"/>
                </a:lnTo>
                <a:close/>
              </a:path>
              <a:path w="59689" h="13970">
                <a:moveTo>
                  <a:pt x="55880" y="10159"/>
                </a:moveTo>
                <a:lnTo>
                  <a:pt x="16510" y="10159"/>
                </a:lnTo>
                <a:lnTo>
                  <a:pt x="1651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55880" y="11429"/>
                </a:lnTo>
                <a:lnTo>
                  <a:pt x="55880" y="10159"/>
                </a:lnTo>
                <a:close/>
              </a:path>
              <a:path w="59689" h="13970">
                <a:moveTo>
                  <a:pt x="57150" y="11429"/>
                </a:moveTo>
                <a:lnTo>
                  <a:pt x="55880" y="11429"/>
                </a:lnTo>
                <a:lnTo>
                  <a:pt x="55880" y="12699"/>
                </a:lnTo>
                <a:lnTo>
                  <a:pt x="57150" y="12699"/>
                </a:lnTo>
                <a:lnTo>
                  <a:pt x="57150" y="11429"/>
                </a:lnTo>
                <a:close/>
              </a:path>
              <a:path w="59689" h="13970">
                <a:moveTo>
                  <a:pt x="53340" y="8889"/>
                </a:moveTo>
                <a:lnTo>
                  <a:pt x="15240" y="8889"/>
                </a:lnTo>
                <a:lnTo>
                  <a:pt x="15240" y="10159"/>
                </a:lnTo>
                <a:lnTo>
                  <a:pt x="53340" y="10159"/>
                </a:lnTo>
                <a:lnTo>
                  <a:pt x="53340" y="8889"/>
                </a:lnTo>
                <a:close/>
              </a:path>
              <a:path w="59689" h="13970">
                <a:moveTo>
                  <a:pt x="50800" y="7619"/>
                </a:moveTo>
                <a:lnTo>
                  <a:pt x="12700" y="7619"/>
                </a:lnTo>
                <a:lnTo>
                  <a:pt x="12700" y="8889"/>
                </a:lnTo>
                <a:lnTo>
                  <a:pt x="50800" y="8889"/>
                </a:lnTo>
                <a:lnTo>
                  <a:pt x="50800" y="7619"/>
                </a:lnTo>
                <a:close/>
              </a:path>
              <a:path w="59689" h="13970">
                <a:moveTo>
                  <a:pt x="49530" y="6349"/>
                </a:moveTo>
                <a:lnTo>
                  <a:pt x="10160" y="6349"/>
                </a:lnTo>
                <a:lnTo>
                  <a:pt x="10160" y="7619"/>
                </a:lnTo>
                <a:lnTo>
                  <a:pt x="49530" y="7619"/>
                </a:lnTo>
                <a:lnTo>
                  <a:pt x="49530" y="6349"/>
                </a:lnTo>
                <a:close/>
              </a:path>
              <a:path w="59689" h="13970">
                <a:moveTo>
                  <a:pt x="44450" y="3809"/>
                </a:moveTo>
                <a:lnTo>
                  <a:pt x="6350" y="3809"/>
                </a:lnTo>
                <a:lnTo>
                  <a:pt x="6350" y="6349"/>
                </a:lnTo>
                <a:lnTo>
                  <a:pt x="8890" y="6349"/>
                </a:lnTo>
                <a:lnTo>
                  <a:pt x="8890" y="5079"/>
                </a:lnTo>
                <a:lnTo>
                  <a:pt x="44450" y="5079"/>
                </a:lnTo>
                <a:lnTo>
                  <a:pt x="44450" y="3809"/>
                </a:lnTo>
                <a:close/>
              </a:path>
              <a:path w="59689" h="13970">
                <a:moveTo>
                  <a:pt x="46990" y="5079"/>
                </a:moveTo>
                <a:lnTo>
                  <a:pt x="44450" y="5079"/>
                </a:lnTo>
                <a:lnTo>
                  <a:pt x="44450" y="6349"/>
                </a:lnTo>
                <a:lnTo>
                  <a:pt x="46990" y="6349"/>
                </a:lnTo>
                <a:lnTo>
                  <a:pt x="46990" y="5079"/>
                </a:lnTo>
                <a:close/>
              </a:path>
              <a:path w="59689" h="13970">
                <a:moveTo>
                  <a:pt x="43180" y="2539"/>
                </a:moveTo>
                <a:lnTo>
                  <a:pt x="5080" y="2539"/>
                </a:lnTo>
                <a:lnTo>
                  <a:pt x="5080" y="3809"/>
                </a:lnTo>
                <a:lnTo>
                  <a:pt x="43180" y="3809"/>
                </a:lnTo>
                <a:lnTo>
                  <a:pt x="43180" y="2539"/>
                </a:lnTo>
                <a:close/>
              </a:path>
              <a:path w="59689" h="13970">
                <a:moveTo>
                  <a:pt x="40640" y="1269"/>
                </a:moveTo>
                <a:lnTo>
                  <a:pt x="2540" y="1269"/>
                </a:lnTo>
                <a:lnTo>
                  <a:pt x="2540" y="2539"/>
                </a:lnTo>
                <a:lnTo>
                  <a:pt x="40640" y="2539"/>
                </a:lnTo>
                <a:lnTo>
                  <a:pt x="40640" y="1269"/>
                </a:lnTo>
                <a:close/>
              </a:path>
              <a:path w="59689" h="13970">
                <a:moveTo>
                  <a:pt x="39370" y="0"/>
                </a:moveTo>
                <a:lnTo>
                  <a:pt x="0" y="0"/>
                </a:lnTo>
                <a:lnTo>
                  <a:pt x="0" y="1269"/>
                </a:lnTo>
                <a:lnTo>
                  <a:pt x="39370" y="1269"/>
                </a:lnTo>
                <a:lnTo>
                  <a:pt x="39370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bk object 1933"/>
          <p:cNvSpPr/>
          <p:nvPr/>
        </p:nvSpPr>
        <p:spPr>
          <a:xfrm>
            <a:off x="4650740" y="6215379"/>
            <a:ext cx="57150" cy="13970"/>
          </a:xfrm>
          <a:custGeom>
            <a:avLst/>
            <a:gdLst/>
            <a:ahLst/>
            <a:cxnLst/>
            <a:rect l="l" t="t" r="r" b="b"/>
            <a:pathLst>
              <a:path w="57150" h="13970">
                <a:moveTo>
                  <a:pt x="57150" y="12700"/>
                </a:moveTo>
                <a:lnTo>
                  <a:pt x="20320" y="12700"/>
                </a:lnTo>
                <a:lnTo>
                  <a:pt x="20320" y="13970"/>
                </a:lnTo>
                <a:lnTo>
                  <a:pt x="57150" y="13970"/>
                </a:lnTo>
                <a:lnTo>
                  <a:pt x="57150" y="12700"/>
                </a:lnTo>
                <a:close/>
              </a:path>
              <a:path w="57150" h="13970">
                <a:moveTo>
                  <a:pt x="55880" y="11430"/>
                </a:moveTo>
                <a:lnTo>
                  <a:pt x="17780" y="11430"/>
                </a:lnTo>
                <a:lnTo>
                  <a:pt x="17780" y="12700"/>
                </a:lnTo>
                <a:lnTo>
                  <a:pt x="55880" y="12700"/>
                </a:lnTo>
                <a:lnTo>
                  <a:pt x="55880" y="11430"/>
                </a:lnTo>
                <a:close/>
              </a:path>
              <a:path w="57150" h="13970">
                <a:moveTo>
                  <a:pt x="52070" y="8890"/>
                </a:moveTo>
                <a:lnTo>
                  <a:pt x="13970" y="8890"/>
                </a:lnTo>
                <a:lnTo>
                  <a:pt x="13970" y="11430"/>
                </a:lnTo>
                <a:lnTo>
                  <a:pt x="16510" y="11430"/>
                </a:lnTo>
                <a:lnTo>
                  <a:pt x="16510" y="10160"/>
                </a:lnTo>
                <a:lnTo>
                  <a:pt x="52070" y="10160"/>
                </a:lnTo>
                <a:lnTo>
                  <a:pt x="52070" y="8890"/>
                </a:lnTo>
                <a:close/>
              </a:path>
              <a:path w="57150" h="13970">
                <a:moveTo>
                  <a:pt x="53339" y="10160"/>
                </a:moveTo>
                <a:lnTo>
                  <a:pt x="52070" y="10160"/>
                </a:lnTo>
                <a:lnTo>
                  <a:pt x="52070" y="11430"/>
                </a:lnTo>
                <a:lnTo>
                  <a:pt x="53339" y="11430"/>
                </a:lnTo>
                <a:lnTo>
                  <a:pt x="53339" y="10160"/>
                </a:lnTo>
                <a:close/>
              </a:path>
              <a:path w="57150" h="13970">
                <a:moveTo>
                  <a:pt x="49529" y="7620"/>
                </a:moveTo>
                <a:lnTo>
                  <a:pt x="12700" y="7620"/>
                </a:lnTo>
                <a:lnTo>
                  <a:pt x="12700" y="8890"/>
                </a:lnTo>
                <a:lnTo>
                  <a:pt x="49529" y="8890"/>
                </a:lnTo>
                <a:lnTo>
                  <a:pt x="49529" y="7620"/>
                </a:lnTo>
                <a:close/>
              </a:path>
              <a:path w="57150" h="13970">
                <a:moveTo>
                  <a:pt x="48260" y="6350"/>
                </a:moveTo>
                <a:lnTo>
                  <a:pt x="10160" y="6350"/>
                </a:lnTo>
                <a:lnTo>
                  <a:pt x="10160" y="7620"/>
                </a:lnTo>
                <a:lnTo>
                  <a:pt x="48260" y="7620"/>
                </a:lnTo>
                <a:lnTo>
                  <a:pt x="48260" y="6350"/>
                </a:lnTo>
                <a:close/>
              </a:path>
              <a:path w="57150" h="13970">
                <a:moveTo>
                  <a:pt x="46990" y="5080"/>
                </a:moveTo>
                <a:lnTo>
                  <a:pt x="7620" y="5080"/>
                </a:lnTo>
                <a:lnTo>
                  <a:pt x="7620" y="6350"/>
                </a:lnTo>
                <a:lnTo>
                  <a:pt x="46990" y="6350"/>
                </a:lnTo>
                <a:lnTo>
                  <a:pt x="46990" y="5080"/>
                </a:lnTo>
                <a:close/>
              </a:path>
              <a:path w="57150" h="13970">
                <a:moveTo>
                  <a:pt x="43180" y="2540"/>
                </a:moveTo>
                <a:lnTo>
                  <a:pt x="3810" y="2540"/>
                </a:lnTo>
                <a:lnTo>
                  <a:pt x="3810" y="5080"/>
                </a:lnTo>
                <a:lnTo>
                  <a:pt x="6350" y="5080"/>
                </a:lnTo>
                <a:lnTo>
                  <a:pt x="6350" y="3810"/>
                </a:lnTo>
                <a:lnTo>
                  <a:pt x="43180" y="3810"/>
                </a:lnTo>
                <a:lnTo>
                  <a:pt x="43180" y="2540"/>
                </a:lnTo>
                <a:close/>
              </a:path>
              <a:path w="57150" h="13970">
                <a:moveTo>
                  <a:pt x="44450" y="3810"/>
                </a:moveTo>
                <a:lnTo>
                  <a:pt x="43180" y="3810"/>
                </a:lnTo>
                <a:lnTo>
                  <a:pt x="43180" y="5080"/>
                </a:lnTo>
                <a:lnTo>
                  <a:pt x="44450" y="5080"/>
                </a:lnTo>
                <a:lnTo>
                  <a:pt x="44450" y="3810"/>
                </a:lnTo>
                <a:close/>
              </a:path>
              <a:path w="57150" h="13970">
                <a:moveTo>
                  <a:pt x="40639" y="1270"/>
                </a:moveTo>
                <a:lnTo>
                  <a:pt x="2539" y="1270"/>
                </a:lnTo>
                <a:lnTo>
                  <a:pt x="2539" y="2540"/>
                </a:lnTo>
                <a:lnTo>
                  <a:pt x="40639" y="2540"/>
                </a:lnTo>
                <a:lnTo>
                  <a:pt x="40639" y="1270"/>
                </a:lnTo>
                <a:close/>
              </a:path>
              <a:path w="57150" h="13970">
                <a:moveTo>
                  <a:pt x="38100" y="0"/>
                </a:moveTo>
                <a:lnTo>
                  <a:pt x="0" y="0"/>
                </a:lnTo>
                <a:lnTo>
                  <a:pt x="0" y="1270"/>
                </a:lnTo>
                <a:lnTo>
                  <a:pt x="38100" y="1270"/>
                </a:lnTo>
                <a:lnTo>
                  <a:pt x="3810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bk object 1934"/>
          <p:cNvSpPr/>
          <p:nvPr/>
        </p:nvSpPr>
        <p:spPr>
          <a:xfrm>
            <a:off x="4673600" y="6229350"/>
            <a:ext cx="52069" cy="12700"/>
          </a:xfrm>
          <a:custGeom>
            <a:avLst/>
            <a:gdLst/>
            <a:ahLst/>
            <a:cxnLst/>
            <a:rect l="l" t="t" r="r" b="b"/>
            <a:pathLst>
              <a:path w="52070" h="12700">
                <a:moveTo>
                  <a:pt x="52069" y="11430"/>
                </a:moveTo>
                <a:lnTo>
                  <a:pt x="17779" y="11430"/>
                </a:lnTo>
                <a:lnTo>
                  <a:pt x="17779" y="12700"/>
                </a:lnTo>
                <a:lnTo>
                  <a:pt x="52069" y="12700"/>
                </a:lnTo>
                <a:lnTo>
                  <a:pt x="52069" y="11430"/>
                </a:lnTo>
                <a:close/>
              </a:path>
              <a:path w="52070" h="12700">
                <a:moveTo>
                  <a:pt x="50800" y="10159"/>
                </a:moveTo>
                <a:lnTo>
                  <a:pt x="15239" y="10159"/>
                </a:lnTo>
                <a:lnTo>
                  <a:pt x="15239" y="11430"/>
                </a:lnTo>
                <a:lnTo>
                  <a:pt x="50800" y="11430"/>
                </a:lnTo>
                <a:lnTo>
                  <a:pt x="50800" y="10159"/>
                </a:lnTo>
                <a:close/>
              </a:path>
              <a:path w="52070" h="12700">
                <a:moveTo>
                  <a:pt x="46989" y="7620"/>
                </a:moveTo>
                <a:lnTo>
                  <a:pt x="11429" y="7620"/>
                </a:lnTo>
                <a:lnTo>
                  <a:pt x="11429" y="10159"/>
                </a:lnTo>
                <a:lnTo>
                  <a:pt x="13970" y="10159"/>
                </a:lnTo>
                <a:lnTo>
                  <a:pt x="13970" y="8890"/>
                </a:lnTo>
                <a:lnTo>
                  <a:pt x="46989" y="8890"/>
                </a:lnTo>
                <a:lnTo>
                  <a:pt x="46989" y="7620"/>
                </a:lnTo>
                <a:close/>
              </a:path>
              <a:path w="52070" h="12700">
                <a:moveTo>
                  <a:pt x="48260" y="8890"/>
                </a:moveTo>
                <a:lnTo>
                  <a:pt x="46989" y="8890"/>
                </a:lnTo>
                <a:lnTo>
                  <a:pt x="46989" y="10159"/>
                </a:lnTo>
                <a:lnTo>
                  <a:pt x="48260" y="10159"/>
                </a:lnTo>
                <a:lnTo>
                  <a:pt x="48260" y="8890"/>
                </a:lnTo>
                <a:close/>
              </a:path>
              <a:path w="52070" h="12700">
                <a:moveTo>
                  <a:pt x="44450" y="6350"/>
                </a:moveTo>
                <a:lnTo>
                  <a:pt x="10160" y="6350"/>
                </a:lnTo>
                <a:lnTo>
                  <a:pt x="10160" y="7620"/>
                </a:lnTo>
                <a:lnTo>
                  <a:pt x="44450" y="7620"/>
                </a:lnTo>
                <a:lnTo>
                  <a:pt x="44450" y="6350"/>
                </a:lnTo>
                <a:close/>
              </a:path>
              <a:path w="52070" h="12700">
                <a:moveTo>
                  <a:pt x="43180" y="5080"/>
                </a:moveTo>
                <a:lnTo>
                  <a:pt x="7620" y="5080"/>
                </a:lnTo>
                <a:lnTo>
                  <a:pt x="7620" y="6350"/>
                </a:lnTo>
                <a:lnTo>
                  <a:pt x="43180" y="6350"/>
                </a:lnTo>
                <a:lnTo>
                  <a:pt x="43180" y="5080"/>
                </a:lnTo>
                <a:close/>
              </a:path>
              <a:path w="52070" h="12700">
                <a:moveTo>
                  <a:pt x="41909" y="3809"/>
                </a:moveTo>
                <a:lnTo>
                  <a:pt x="5079" y="3809"/>
                </a:lnTo>
                <a:lnTo>
                  <a:pt x="5079" y="5080"/>
                </a:lnTo>
                <a:lnTo>
                  <a:pt x="41909" y="5080"/>
                </a:lnTo>
                <a:lnTo>
                  <a:pt x="41909" y="3809"/>
                </a:lnTo>
                <a:close/>
              </a:path>
              <a:path w="52070" h="12700">
                <a:moveTo>
                  <a:pt x="38100" y="1270"/>
                </a:moveTo>
                <a:lnTo>
                  <a:pt x="1270" y="1270"/>
                </a:lnTo>
                <a:lnTo>
                  <a:pt x="1270" y="3809"/>
                </a:lnTo>
                <a:lnTo>
                  <a:pt x="3810" y="3809"/>
                </a:lnTo>
                <a:lnTo>
                  <a:pt x="3810" y="2540"/>
                </a:lnTo>
                <a:lnTo>
                  <a:pt x="38100" y="2540"/>
                </a:lnTo>
                <a:lnTo>
                  <a:pt x="38100" y="1270"/>
                </a:lnTo>
                <a:close/>
              </a:path>
              <a:path w="52070" h="12700">
                <a:moveTo>
                  <a:pt x="39370" y="2540"/>
                </a:moveTo>
                <a:lnTo>
                  <a:pt x="38100" y="2540"/>
                </a:lnTo>
                <a:lnTo>
                  <a:pt x="38100" y="3809"/>
                </a:lnTo>
                <a:lnTo>
                  <a:pt x="39370" y="3809"/>
                </a:lnTo>
                <a:lnTo>
                  <a:pt x="39370" y="2540"/>
                </a:lnTo>
                <a:close/>
              </a:path>
              <a:path w="52070" h="12700">
                <a:moveTo>
                  <a:pt x="35560" y="0"/>
                </a:moveTo>
                <a:lnTo>
                  <a:pt x="0" y="0"/>
                </a:lnTo>
                <a:lnTo>
                  <a:pt x="0" y="1270"/>
                </a:lnTo>
                <a:lnTo>
                  <a:pt x="35560" y="1270"/>
                </a:lnTo>
                <a:lnTo>
                  <a:pt x="35560" y="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bk object 1935"/>
          <p:cNvSpPr/>
          <p:nvPr/>
        </p:nvSpPr>
        <p:spPr>
          <a:xfrm>
            <a:off x="4693920" y="6242050"/>
            <a:ext cx="50800" cy="13970"/>
          </a:xfrm>
          <a:custGeom>
            <a:avLst/>
            <a:gdLst/>
            <a:ahLst/>
            <a:cxnLst/>
            <a:rect l="l" t="t" r="r" b="b"/>
            <a:pathLst>
              <a:path w="50800" h="13970">
                <a:moveTo>
                  <a:pt x="50800" y="12700"/>
                </a:moveTo>
                <a:lnTo>
                  <a:pt x="17779" y="12700"/>
                </a:lnTo>
                <a:lnTo>
                  <a:pt x="17779" y="13970"/>
                </a:lnTo>
                <a:lnTo>
                  <a:pt x="50800" y="13970"/>
                </a:lnTo>
                <a:lnTo>
                  <a:pt x="50800" y="12700"/>
                </a:lnTo>
                <a:close/>
              </a:path>
              <a:path w="50800" h="13970">
                <a:moveTo>
                  <a:pt x="49529" y="11430"/>
                </a:moveTo>
                <a:lnTo>
                  <a:pt x="16509" y="11430"/>
                </a:lnTo>
                <a:lnTo>
                  <a:pt x="16509" y="12700"/>
                </a:lnTo>
                <a:lnTo>
                  <a:pt x="49529" y="12700"/>
                </a:lnTo>
                <a:lnTo>
                  <a:pt x="49529" y="11430"/>
                </a:lnTo>
                <a:close/>
              </a:path>
              <a:path w="50800" h="13970">
                <a:moveTo>
                  <a:pt x="46989" y="10159"/>
                </a:moveTo>
                <a:lnTo>
                  <a:pt x="13969" y="10159"/>
                </a:lnTo>
                <a:lnTo>
                  <a:pt x="13969" y="11430"/>
                </a:lnTo>
                <a:lnTo>
                  <a:pt x="46989" y="11430"/>
                </a:lnTo>
                <a:lnTo>
                  <a:pt x="46989" y="10159"/>
                </a:lnTo>
                <a:close/>
              </a:path>
              <a:path w="50800" h="13970">
                <a:moveTo>
                  <a:pt x="44450" y="7620"/>
                </a:moveTo>
                <a:lnTo>
                  <a:pt x="11429" y="7620"/>
                </a:lnTo>
                <a:lnTo>
                  <a:pt x="11429" y="10159"/>
                </a:lnTo>
                <a:lnTo>
                  <a:pt x="12700" y="10159"/>
                </a:lnTo>
                <a:lnTo>
                  <a:pt x="12700" y="8890"/>
                </a:lnTo>
                <a:lnTo>
                  <a:pt x="44450" y="8890"/>
                </a:lnTo>
                <a:lnTo>
                  <a:pt x="44450" y="7620"/>
                </a:lnTo>
                <a:close/>
              </a:path>
              <a:path w="50800" h="13970">
                <a:moveTo>
                  <a:pt x="45720" y="8890"/>
                </a:moveTo>
                <a:lnTo>
                  <a:pt x="44450" y="8890"/>
                </a:lnTo>
                <a:lnTo>
                  <a:pt x="44450" y="10159"/>
                </a:lnTo>
                <a:lnTo>
                  <a:pt x="45720" y="10159"/>
                </a:lnTo>
                <a:lnTo>
                  <a:pt x="45720" y="8890"/>
                </a:lnTo>
                <a:close/>
              </a:path>
              <a:path w="50800" h="13970">
                <a:moveTo>
                  <a:pt x="41909" y="6350"/>
                </a:moveTo>
                <a:lnTo>
                  <a:pt x="10159" y="6350"/>
                </a:lnTo>
                <a:lnTo>
                  <a:pt x="10159" y="7620"/>
                </a:lnTo>
                <a:lnTo>
                  <a:pt x="41909" y="7620"/>
                </a:lnTo>
                <a:lnTo>
                  <a:pt x="41909" y="6350"/>
                </a:lnTo>
                <a:close/>
              </a:path>
              <a:path w="50800" h="13970">
                <a:moveTo>
                  <a:pt x="40639" y="5080"/>
                </a:moveTo>
                <a:lnTo>
                  <a:pt x="7619" y="5080"/>
                </a:lnTo>
                <a:lnTo>
                  <a:pt x="7619" y="6350"/>
                </a:lnTo>
                <a:lnTo>
                  <a:pt x="40639" y="6350"/>
                </a:lnTo>
                <a:lnTo>
                  <a:pt x="40639" y="5080"/>
                </a:lnTo>
                <a:close/>
              </a:path>
              <a:path w="50800" h="13970">
                <a:moveTo>
                  <a:pt x="38100" y="3809"/>
                </a:moveTo>
                <a:lnTo>
                  <a:pt x="5079" y="3809"/>
                </a:lnTo>
                <a:lnTo>
                  <a:pt x="5079" y="5080"/>
                </a:lnTo>
                <a:lnTo>
                  <a:pt x="38100" y="5080"/>
                </a:lnTo>
                <a:lnTo>
                  <a:pt x="38100" y="3809"/>
                </a:lnTo>
                <a:close/>
              </a:path>
              <a:path w="50800" h="13970">
                <a:moveTo>
                  <a:pt x="35559" y="1270"/>
                </a:moveTo>
                <a:lnTo>
                  <a:pt x="1269" y="1270"/>
                </a:lnTo>
                <a:lnTo>
                  <a:pt x="1269" y="3809"/>
                </a:lnTo>
                <a:lnTo>
                  <a:pt x="3809" y="3809"/>
                </a:lnTo>
                <a:lnTo>
                  <a:pt x="3809" y="2540"/>
                </a:lnTo>
                <a:lnTo>
                  <a:pt x="35559" y="2540"/>
                </a:lnTo>
                <a:lnTo>
                  <a:pt x="35559" y="1270"/>
                </a:lnTo>
                <a:close/>
              </a:path>
              <a:path w="50800" h="13970">
                <a:moveTo>
                  <a:pt x="36829" y="2540"/>
                </a:moveTo>
                <a:lnTo>
                  <a:pt x="35559" y="2540"/>
                </a:lnTo>
                <a:lnTo>
                  <a:pt x="35559" y="3809"/>
                </a:lnTo>
                <a:lnTo>
                  <a:pt x="36829" y="3809"/>
                </a:lnTo>
                <a:lnTo>
                  <a:pt x="36829" y="2540"/>
                </a:lnTo>
                <a:close/>
              </a:path>
              <a:path w="50800" h="139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bk object 1936"/>
          <p:cNvSpPr/>
          <p:nvPr/>
        </p:nvSpPr>
        <p:spPr>
          <a:xfrm>
            <a:off x="4712970" y="6256020"/>
            <a:ext cx="50800" cy="13970"/>
          </a:xfrm>
          <a:custGeom>
            <a:avLst/>
            <a:gdLst/>
            <a:ahLst/>
            <a:cxnLst/>
            <a:rect l="l" t="t" r="r" b="b"/>
            <a:pathLst>
              <a:path w="50800" h="13970">
                <a:moveTo>
                  <a:pt x="50799" y="12699"/>
                </a:moveTo>
                <a:lnTo>
                  <a:pt x="13969" y="12699"/>
                </a:lnTo>
                <a:lnTo>
                  <a:pt x="13969" y="13969"/>
                </a:lnTo>
                <a:lnTo>
                  <a:pt x="50799" y="13969"/>
                </a:lnTo>
                <a:lnTo>
                  <a:pt x="50799" y="12699"/>
                </a:lnTo>
                <a:close/>
              </a:path>
              <a:path w="50800" h="13970">
                <a:moveTo>
                  <a:pt x="49529" y="11429"/>
                </a:moveTo>
                <a:lnTo>
                  <a:pt x="12700" y="11429"/>
                </a:lnTo>
                <a:lnTo>
                  <a:pt x="12700" y="12699"/>
                </a:lnTo>
                <a:lnTo>
                  <a:pt x="49529" y="12699"/>
                </a:lnTo>
                <a:lnTo>
                  <a:pt x="49529" y="11429"/>
                </a:lnTo>
                <a:close/>
              </a:path>
              <a:path w="50800" h="13970">
                <a:moveTo>
                  <a:pt x="48259" y="10159"/>
                </a:moveTo>
                <a:lnTo>
                  <a:pt x="11429" y="10159"/>
                </a:lnTo>
                <a:lnTo>
                  <a:pt x="11429" y="11429"/>
                </a:lnTo>
                <a:lnTo>
                  <a:pt x="48259" y="11429"/>
                </a:lnTo>
                <a:lnTo>
                  <a:pt x="48259" y="10159"/>
                </a:lnTo>
                <a:close/>
              </a:path>
              <a:path w="50800" h="13970">
                <a:moveTo>
                  <a:pt x="45719" y="8889"/>
                </a:moveTo>
                <a:lnTo>
                  <a:pt x="10159" y="8889"/>
                </a:lnTo>
                <a:lnTo>
                  <a:pt x="10159" y="10159"/>
                </a:lnTo>
                <a:lnTo>
                  <a:pt x="45719" y="10159"/>
                </a:lnTo>
                <a:lnTo>
                  <a:pt x="45719" y="8889"/>
                </a:lnTo>
                <a:close/>
              </a:path>
              <a:path w="50800" h="13970">
                <a:moveTo>
                  <a:pt x="43179" y="6349"/>
                </a:moveTo>
                <a:lnTo>
                  <a:pt x="7619" y="6349"/>
                </a:lnTo>
                <a:lnTo>
                  <a:pt x="7619" y="8889"/>
                </a:lnTo>
                <a:lnTo>
                  <a:pt x="8889" y="8889"/>
                </a:lnTo>
                <a:lnTo>
                  <a:pt x="8889" y="7619"/>
                </a:lnTo>
                <a:lnTo>
                  <a:pt x="43179" y="7619"/>
                </a:lnTo>
                <a:lnTo>
                  <a:pt x="43179" y="6349"/>
                </a:lnTo>
                <a:close/>
              </a:path>
              <a:path w="50800" h="13970">
                <a:moveTo>
                  <a:pt x="44450" y="7619"/>
                </a:moveTo>
                <a:lnTo>
                  <a:pt x="43179" y="7619"/>
                </a:lnTo>
                <a:lnTo>
                  <a:pt x="43179" y="8889"/>
                </a:lnTo>
                <a:lnTo>
                  <a:pt x="44450" y="8889"/>
                </a:lnTo>
                <a:lnTo>
                  <a:pt x="44450" y="7619"/>
                </a:lnTo>
                <a:close/>
              </a:path>
              <a:path w="50800" h="13970">
                <a:moveTo>
                  <a:pt x="40639" y="5079"/>
                </a:moveTo>
                <a:lnTo>
                  <a:pt x="5079" y="5079"/>
                </a:lnTo>
                <a:lnTo>
                  <a:pt x="5079" y="6349"/>
                </a:lnTo>
                <a:lnTo>
                  <a:pt x="40639" y="6349"/>
                </a:lnTo>
                <a:lnTo>
                  <a:pt x="40639" y="5079"/>
                </a:lnTo>
                <a:close/>
              </a:path>
              <a:path w="50800" h="13970">
                <a:moveTo>
                  <a:pt x="3936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39369" y="5079"/>
                </a:lnTo>
                <a:lnTo>
                  <a:pt x="39369" y="3809"/>
                </a:lnTo>
                <a:close/>
              </a:path>
              <a:path w="50800" h="13970">
                <a:moveTo>
                  <a:pt x="3682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36829" y="3809"/>
                </a:lnTo>
                <a:lnTo>
                  <a:pt x="36829" y="2539"/>
                </a:lnTo>
                <a:close/>
              </a:path>
              <a:path w="50800" h="13970">
                <a:moveTo>
                  <a:pt x="34289" y="0"/>
                </a:moveTo>
                <a:lnTo>
                  <a:pt x="0" y="0"/>
                </a:lnTo>
                <a:lnTo>
                  <a:pt x="0" y="2539"/>
                </a:lnTo>
                <a:lnTo>
                  <a:pt x="1269" y="2539"/>
                </a:lnTo>
                <a:lnTo>
                  <a:pt x="1269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  <a:path w="50800" h="13970">
                <a:moveTo>
                  <a:pt x="35559" y="1269"/>
                </a:moveTo>
                <a:lnTo>
                  <a:pt x="34289" y="1269"/>
                </a:lnTo>
                <a:lnTo>
                  <a:pt x="34289" y="2539"/>
                </a:lnTo>
                <a:lnTo>
                  <a:pt x="35559" y="2539"/>
                </a:lnTo>
                <a:lnTo>
                  <a:pt x="35559" y="1269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bk object 1937"/>
          <p:cNvSpPr/>
          <p:nvPr/>
        </p:nvSpPr>
        <p:spPr>
          <a:xfrm>
            <a:off x="4726940" y="6269990"/>
            <a:ext cx="49530" cy="12700"/>
          </a:xfrm>
          <a:custGeom>
            <a:avLst/>
            <a:gdLst/>
            <a:ahLst/>
            <a:cxnLst/>
            <a:rect l="l" t="t" r="r" b="b"/>
            <a:pathLst>
              <a:path w="49529" h="12700">
                <a:moveTo>
                  <a:pt x="49529" y="11430"/>
                </a:moveTo>
                <a:lnTo>
                  <a:pt x="15239" y="11430"/>
                </a:lnTo>
                <a:lnTo>
                  <a:pt x="15239" y="12700"/>
                </a:lnTo>
                <a:lnTo>
                  <a:pt x="49529" y="12700"/>
                </a:lnTo>
                <a:lnTo>
                  <a:pt x="49529" y="11430"/>
                </a:lnTo>
                <a:close/>
              </a:path>
              <a:path w="49529" h="12700">
                <a:moveTo>
                  <a:pt x="48260" y="10160"/>
                </a:moveTo>
                <a:lnTo>
                  <a:pt x="13970" y="10160"/>
                </a:lnTo>
                <a:lnTo>
                  <a:pt x="13970" y="11430"/>
                </a:lnTo>
                <a:lnTo>
                  <a:pt x="48260" y="11430"/>
                </a:lnTo>
                <a:lnTo>
                  <a:pt x="48260" y="10160"/>
                </a:lnTo>
                <a:close/>
              </a:path>
              <a:path w="49529" h="12700">
                <a:moveTo>
                  <a:pt x="46989" y="8890"/>
                </a:moveTo>
                <a:lnTo>
                  <a:pt x="12700" y="8890"/>
                </a:lnTo>
                <a:lnTo>
                  <a:pt x="12700" y="10160"/>
                </a:lnTo>
                <a:lnTo>
                  <a:pt x="46989" y="10160"/>
                </a:lnTo>
                <a:lnTo>
                  <a:pt x="46989" y="8890"/>
                </a:lnTo>
                <a:close/>
              </a:path>
              <a:path w="49529" h="12700">
                <a:moveTo>
                  <a:pt x="45720" y="7620"/>
                </a:moveTo>
                <a:lnTo>
                  <a:pt x="10160" y="7620"/>
                </a:lnTo>
                <a:lnTo>
                  <a:pt x="10160" y="8890"/>
                </a:lnTo>
                <a:lnTo>
                  <a:pt x="45720" y="8890"/>
                </a:lnTo>
                <a:lnTo>
                  <a:pt x="45720" y="7620"/>
                </a:lnTo>
                <a:close/>
              </a:path>
              <a:path w="49529" h="12700">
                <a:moveTo>
                  <a:pt x="43180" y="5080"/>
                </a:moveTo>
                <a:lnTo>
                  <a:pt x="7620" y="5080"/>
                </a:lnTo>
                <a:lnTo>
                  <a:pt x="7620" y="7620"/>
                </a:lnTo>
                <a:lnTo>
                  <a:pt x="8889" y="7620"/>
                </a:lnTo>
                <a:lnTo>
                  <a:pt x="8889" y="6350"/>
                </a:lnTo>
                <a:lnTo>
                  <a:pt x="43180" y="6350"/>
                </a:lnTo>
                <a:lnTo>
                  <a:pt x="43180" y="5080"/>
                </a:lnTo>
                <a:close/>
              </a:path>
              <a:path w="49529" h="12700">
                <a:moveTo>
                  <a:pt x="44450" y="6350"/>
                </a:moveTo>
                <a:lnTo>
                  <a:pt x="43180" y="6350"/>
                </a:lnTo>
                <a:lnTo>
                  <a:pt x="43180" y="7620"/>
                </a:lnTo>
                <a:lnTo>
                  <a:pt x="44450" y="7620"/>
                </a:lnTo>
                <a:lnTo>
                  <a:pt x="44450" y="6350"/>
                </a:lnTo>
                <a:close/>
              </a:path>
              <a:path w="49529" h="12700">
                <a:moveTo>
                  <a:pt x="41910" y="3810"/>
                </a:moveTo>
                <a:lnTo>
                  <a:pt x="6350" y="3810"/>
                </a:lnTo>
                <a:lnTo>
                  <a:pt x="6350" y="5080"/>
                </a:lnTo>
                <a:lnTo>
                  <a:pt x="41910" y="5080"/>
                </a:lnTo>
                <a:lnTo>
                  <a:pt x="41910" y="3810"/>
                </a:lnTo>
                <a:close/>
              </a:path>
              <a:path w="49529" h="12700">
                <a:moveTo>
                  <a:pt x="40640" y="2540"/>
                </a:moveTo>
                <a:lnTo>
                  <a:pt x="5080" y="2540"/>
                </a:lnTo>
                <a:lnTo>
                  <a:pt x="5080" y="3810"/>
                </a:lnTo>
                <a:lnTo>
                  <a:pt x="40640" y="3810"/>
                </a:lnTo>
                <a:lnTo>
                  <a:pt x="40640" y="2540"/>
                </a:lnTo>
                <a:close/>
              </a:path>
              <a:path w="49529" h="12700">
                <a:moveTo>
                  <a:pt x="39370" y="1270"/>
                </a:moveTo>
                <a:lnTo>
                  <a:pt x="3810" y="1270"/>
                </a:lnTo>
                <a:lnTo>
                  <a:pt x="3810" y="2540"/>
                </a:lnTo>
                <a:lnTo>
                  <a:pt x="39370" y="2540"/>
                </a:lnTo>
                <a:lnTo>
                  <a:pt x="39370" y="1270"/>
                </a:lnTo>
                <a:close/>
              </a:path>
              <a:path w="49529" h="1270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  <a:path w="49529" h="12700">
                <a:moveTo>
                  <a:pt x="38100" y="0"/>
                </a:moveTo>
                <a:lnTo>
                  <a:pt x="36829" y="0"/>
                </a:lnTo>
                <a:lnTo>
                  <a:pt x="36829" y="1270"/>
                </a:lnTo>
                <a:lnTo>
                  <a:pt x="38100" y="1270"/>
                </a:lnTo>
                <a:lnTo>
                  <a:pt x="3810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bk object 1938"/>
          <p:cNvSpPr/>
          <p:nvPr/>
        </p:nvSpPr>
        <p:spPr>
          <a:xfrm>
            <a:off x="4742179" y="6282690"/>
            <a:ext cx="48260" cy="13970"/>
          </a:xfrm>
          <a:custGeom>
            <a:avLst/>
            <a:gdLst/>
            <a:ahLst/>
            <a:cxnLst/>
            <a:rect l="l" t="t" r="r" b="b"/>
            <a:pathLst>
              <a:path w="48260" h="13970">
                <a:moveTo>
                  <a:pt x="46990" y="11430"/>
                </a:moveTo>
                <a:lnTo>
                  <a:pt x="15240" y="11430"/>
                </a:lnTo>
                <a:lnTo>
                  <a:pt x="15240" y="13970"/>
                </a:lnTo>
                <a:lnTo>
                  <a:pt x="16510" y="13970"/>
                </a:lnTo>
                <a:lnTo>
                  <a:pt x="16510" y="12700"/>
                </a:lnTo>
                <a:lnTo>
                  <a:pt x="46990" y="12700"/>
                </a:lnTo>
                <a:lnTo>
                  <a:pt x="46990" y="11430"/>
                </a:lnTo>
                <a:close/>
              </a:path>
              <a:path w="48260" h="13970">
                <a:moveTo>
                  <a:pt x="48260" y="12700"/>
                </a:moveTo>
                <a:lnTo>
                  <a:pt x="46990" y="12700"/>
                </a:lnTo>
                <a:lnTo>
                  <a:pt x="46990" y="13970"/>
                </a:lnTo>
                <a:lnTo>
                  <a:pt x="48260" y="13970"/>
                </a:lnTo>
                <a:lnTo>
                  <a:pt x="48260" y="12700"/>
                </a:lnTo>
                <a:close/>
              </a:path>
              <a:path w="48260" h="13970">
                <a:moveTo>
                  <a:pt x="45720" y="10160"/>
                </a:moveTo>
                <a:lnTo>
                  <a:pt x="12700" y="10160"/>
                </a:lnTo>
                <a:lnTo>
                  <a:pt x="12700" y="11430"/>
                </a:lnTo>
                <a:lnTo>
                  <a:pt x="45720" y="11430"/>
                </a:lnTo>
                <a:lnTo>
                  <a:pt x="45720" y="10160"/>
                </a:lnTo>
                <a:close/>
              </a:path>
              <a:path w="48260" h="13970">
                <a:moveTo>
                  <a:pt x="44450" y="8890"/>
                </a:moveTo>
                <a:lnTo>
                  <a:pt x="11430" y="8890"/>
                </a:lnTo>
                <a:lnTo>
                  <a:pt x="11430" y="10160"/>
                </a:lnTo>
                <a:lnTo>
                  <a:pt x="44450" y="10160"/>
                </a:lnTo>
                <a:lnTo>
                  <a:pt x="44450" y="8890"/>
                </a:lnTo>
                <a:close/>
              </a:path>
              <a:path w="48260" h="13970">
                <a:moveTo>
                  <a:pt x="43180" y="7620"/>
                </a:moveTo>
                <a:lnTo>
                  <a:pt x="10160" y="7620"/>
                </a:lnTo>
                <a:lnTo>
                  <a:pt x="10160" y="8890"/>
                </a:lnTo>
                <a:lnTo>
                  <a:pt x="43180" y="8890"/>
                </a:lnTo>
                <a:lnTo>
                  <a:pt x="43180" y="7620"/>
                </a:lnTo>
                <a:close/>
              </a:path>
              <a:path w="48260" h="13970">
                <a:moveTo>
                  <a:pt x="40640" y="5080"/>
                </a:moveTo>
                <a:lnTo>
                  <a:pt x="7620" y="5080"/>
                </a:lnTo>
                <a:lnTo>
                  <a:pt x="7620" y="7620"/>
                </a:lnTo>
                <a:lnTo>
                  <a:pt x="8890" y="7620"/>
                </a:lnTo>
                <a:lnTo>
                  <a:pt x="8890" y="6350"/>
                </a:lnTo>
                <a:lnTo>
                  <a:pt x="40640" y="6350"/>
                </a:lnTo>
                <a:lnTo>
                  <a:pt x="40640" y="5080"/>
                </a:lnTo>
                <a:close/>
              </a:path>
              <a:path w="48260" h="13970">
                <a:moveTo>
                  <a:pt x="41910" y="6350"/>
                </a:moveTo>
                <a:lnTo>
                  <a:pt x="40640" y="6350"/>
                </a:lnTo>
                <a:lnTo>
                  <a:pt x="40640" y="7620"/>
                </a:lnTo>
                <a:lnTo>
                  <a:pt x="41910" y="7620"/>
                </a:lnTo>
                <a:lnTo>
                  <a:pt x="41910" y="6350"/>
                </a:lnTo>
                <a:close/>
              </a:path>
              <a:path w="48260" h="13970">
                <a:moveTo>
                  <a:pt x="39370" y="3810"/>
                </a:moveTo>
                <a:lnTo>
                  <a:pt x="6350" y="3810"/>
                </a:lnTo>
                <a:lnTo>
                  <a:pt x="6350" y="5080"/>
                </a:lnTo>
                <a:lnTo>
                  <a:pt x="39370" y="5080"/>
                </a:lnTo>
                <a:lnTo>
                  <a:pt x="39370" y="3810"/>
                </a:lnTo>
                <a:close/>
              </a:path>
              <a:path w="48260" h="13970">
                <a:moveTo>
                  <a:pt x="38100" y="2540"/>
                </a:moveTo>
                <a:lnTo>
                  <a:pt x="3810" y="2540"/>
                </a:lnTo>
                <a:lnTo>
                  <a:pt x="3810" y="3810"/>
                </a:lnTo>
                <a:lnTo>
                  <a:pt x="38100" y="3810"/>
                </a:lnTo>
                <a:lnTo>
                  <a:pt x="38100" y="2540"/>
                </a:lnTo>
                <a:close/>
              </a:path>
              <a:path w="48260" h="13970">
                <a:moveTo>
                  <a:pt x="36830" y="1270"/>
                </a:moveTo>
                <a:lnTo>
                  <a:pt x="2540" y="1270"/>
                </a:lnTo>
                <a:lnTo>
                  <a:pt x="2540" y="2540"/>
                </a:lnTo>
                <a:lnTo>
                  <a:pt x="36830" y="2540"/>
                </a:lnTo>
                <a:lnTo>
                  <a:pt x="36830" y="1270"/>
                </a:lnTo>
                <a:close/>
              </a:path>
              <a:path w="48260" h="139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48260" h="13970">
                <a:moveTo>
                  <a:pt x="35560" y="0"/>
                </a:moveTo>
                <a:lnTo>
                  <a:pt x="34289" y="0"/>
                </a:lnTo>
                <a:lnTo>
                  <a:pt x="34289" y="1270"/>
                </a:lnTo>
                <a:lnTo>
                  <a:pt x="35560" y="1270"/>
                </a:lnTo>
                <a:lnTo>
                  <a:pt x="3556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bk object 1939"/>
          <p:cNvSpPr/>
          <p:nvPr/>
        </p:nvSpPr>
        <p:spPr>
          <a:xfrm>
            <a:off x="4759959" y="6296659"/>
            <a:ext cx="41910" cy="12700"/>
          </a:xfrm>
          <a:custGeom>
            <a:avLst/>
            <a:gdLst/>
            <a:ahLst/>
            <a:cxnLst/>
            <a:rect l="l" t="t" r="r" b="b"/>
            <a:pathLst>
              <a:path w="41910" h="12700">
                <a:moveTo>
                  <a:pt x="40639" y="10159"/>
                </a:moveTo>
                <a:lnTo>
                  <a:pt x="11429" y="10159"/>
                </a:lnTo>
                <a:lnTo>
                  <a:pt x="11429" y="12699"/>
                </a:lnTo>
                <a:lnTo>
                  <a:pt x="12700" y="12699"/>
                </a:lnTo>
                <a:lnTo>
                  <a:pt x="12700" y="11429"/>
                </a:lnTo>
                <a:lnTo>
                  <a:pt x="40639" y="11429"/>
                </a:lnTo>
                <a:lnTo>
                  <a:pt x="40639" y="10159"/>
                </a:lnTo>
                <a:close/>
              </a:path>
              <a:path w="41910" h="12700">
                <a:moveTo>
                  <a:pt x="41910" y="11429"/>
                </a:moveTo>
                <a:lnTo>
                  <a:pt x="40639" y="11429"/>
                </a:lnTo>
                <a:lnTo>
                  <a:pt x="40639" y="12699"/>
                </a:lnTo>
                <a:lnTo>
                  <a:pt x="41910" y="12699"/>
                </a:lnTo>
                <a:lnTo>
                  <a:pt x="41910" y="11429"/>
                </a:lnTo>
                <a:close/>
              </a:path>
              <a:path w="41910" h="12700">
                <a:moveTo>
                  <a:pt x="39370" y="8889"/>
                </a:moveTo>
                <a:lnTo>
                  <a:pt x="10160" y="8889"/>
                </a:lnTo>
                <a:lnTo>
                  <a:pt x="10160" y="10159"/>
                </a:lnTo>
                <a:lnTo>
                  <a:pt x="39370" y="10159"/>
                </a:lnTo>
                <a:lnTo>
                  <a:pt x="39370" y="8889"/>
                </a:lnTo>
                <a:close/>
              </a:path>
              <a:path w="41910" h="12700">
                <a:moveTo>
                  <a:pt x="38100" y="7619"/>
                </a:moveTo>
                <a:lnTo>
                  <a:pt x="8889" y="7619"/>
                </a:lnTo>
                <a:lnTo>
                  <a:pt x="8889" y="8889"/>
                </a:lnTo>
                <a:lnTo>
                  <a:pt x="38100" y="8889"/>
                </a:lnTo>
                <a:lnTo>
                  <a:pt x="38100" y="7619"/>
                </a:lnTo>
                <a:close/>
              </a:path>
              <a:path w="41910" h="12700">
                <a:moveTo>
                  <a:pt x="36829" y="6349"/>
                </a:moveTo>
                <a:lnTo>
                  <a:pt x="7619" y="6349"/>
                </a:lnTo>
                <a:lnTo>
                  <a:pt x="7619" y="7619"/>
                </a:lnTo>
                <a:lnTo>
                  <a:pt x="36829" y="7619"/>
                </a:lnTo>
                <a:lnTo>
                  <a:pt x="36829" y="6349"/>
                </a:lnTo>
                <a:close/>
              </a:path>
              <a:path w="41910" h="12700">
                <a:moveTo>
                  <a:pt x="34289" y="3809"/>
                </a:moveTo>
                <a:lnTo>
                  <a:pt x="3810" y="3809"/>
                </a:lnTo>
                <a:lnTo>
                  <a:pt x="3810" y="6349"/>
                </a:lnTo>
                <a:lnTo>
                  <a:pt x="5079" y="6349"/>
                </a:lnTo>
                <a:lnTo>
                  <a:pt x="5079" y="5079"/>
                </a:lnTo>
                <a:lnTo>
                  <a:pt x="34289" y="5079"/>
                </a:lnTo>
                <a:lnTo>
                  <a:pt x="34289" y="3809"/>
                </a:lnTo>
                <a:close/>
              </a:path>
              <a:path w="41910" h="12700">
                <a:moveTo>
                  <a:pt x="35559" y="5079"/>
                </a:moveTo>
                <a:lnTo>
                  <a:pt x="34289" y="5079"/>
                </a:lnTo>
                <a:lnTo>
                  <a:pt x="34289" y="6349"/>
                </a:lnTo>
                <a:lnTo>
                  <a:pt x="35559" y="6349"/>
                </a:lnTo>
                <a:lnTo>
                  <a:pt x="35559" y="5079"/>
                </a:lnTo>
                <a:close/>
              </a:path>
              <a:path w="41910" h="12700">
                <a:moveTo>
                  <a:pt x="3301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33019" y="3809"/>
                </a:lnTo>
                <a:lnTo>
                  <a:pt x="33019" y="2539"/>
                </a:lnTo>
                <a:close/>
              </a:path>
              <a:path w="41910" h="12700">
                <a:moveTo>
                  <a:pt x="3174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31749" y="2539"/>
                </a:lnTo>
                <a:lnTo>
                  <a:pt x="31749" y="1269"/>
                </a:lnTo>
                <a:close/>
              </a:path>
              <a:path w="41910" h="1270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bk object 1940"/>
          <p:cNvSpPr/>
          <p:nvPr/>
        </p:nvSpPr>
        <p:spPr>
          <a:xfrm>
            <a:off x="4772659" y="6309359"/>
            <a:ext cx="43180" cy="13970"/>
          </a:xfrm>
          <a:custGeom>
            <a:avLst/>
            <a:gdLst/>
            <a:ahLst/>
            <a:cxnLst/>
            <a:rect l="l" t="t" r="r" b="b"/>
            <a:pathLst>
              <a:path w="43179" h="13970">
                <a:moveTo>
                  <a:pt x="43179" y="12699"/>
                </a:moveTo>
                <a:lnTo>
                  <a:pt x="11429" y="12699"/>
                </a:lnTo>
                <a:lnTo>
                  <a:pt x="11429" y="13969"/>
                </a:lnTo>
                <a:lnTo>
                  <a:pt x="43179" y="13969"/>
                </a:lnTo>
                <a:lnTo>
                  <a:pt x="43179" y="12699"/>
                </a:lnTo>
                <a:close/>
              </a:path>
              <a:path w="43179" h="13970">
                <a:moveTo>
                  <a:pt x="40639" y="10159"/>
                </a:moveTo>
                <a:lnTo>
                  <a:pt x="8889" y="10159"/>
                </a:lnTo>
                <a:lnTo>
                  <a:pt x="8889" y="12699"/>
                </a:lnTo>
                <a:lnTo>
                  <a:pt x="10160" y="12699"/>
                </a:lnTo>
                <a:lnTo>
                  <a:pt x="10160" y="11429"/>
                </a:lnTo>
                <a:lnTo>
                  <a:pt x="40639" y="11429"/>
                </a:lnTo>
                <a:lnTo>
                  <a:pt x="40639" y="10159"/>
                </a:lnTo>
                <a:close/>
              </a:path>
              <a:path w="43179" h="13970">
                <a:moveTo>
                  <a:pt x="41910" y="11429"/>
                </a:moveTo>
                <a:lnTo>
                  <a:pt x="40639" y="11429"/>
                </a:lnTo>
                <a:lnTo>
                  <a:pt x="40639" y="12699"/>
                </a:lnTo>
                <a:lnTo>
                  <a:pt x="41910" y="12699"/>
                </a:lnTo>
                <a:lnTo>
                  <a:pt x="41910" y="11429"/>
                </a:lnTo>
                <a:close/>
              </a:path>
              <a:path w="43179" h="13970">
                <a:moveTo>
                  <a:pt x="39369" y="8889"/>
                </a:moveTo>
                <a:lnTo>
                  <a:pt x="7619" y="8889"/>
                </a:lnTo>
                <a:lnTo>
                  <a:pt x="7619" y="10159"/>
                </a:lnTo>
                <a:lnTo>
                  <a:pt x="39369" y="10159"/>
                </a:lnTo>
                <a:lnTo>
                  <a:pt x="39369" y="8889"/>
                </a:lnTo>
                <a:close/>
              </a:path>
              <a:path w="43179" h="13970">
                <a:moveTo>
                  <a:pt x="36829" y="6349"/>
                </a:moveTo>
                <a:lnTo>
                  <a:pt x="6350" y="6349"/>
                </a:lnTo>
                <a:lnTo>
                  <a:pt x="6350" y="8889"/>
                </a:lnTo>
                <a:lnTo>
                  <a:pt x="38100" y="8889"/>
                </a:lnTo>
                <a:lnTo>
                  <a:pt x="38100" y="7619"/>
                </a:lnTo>
                <a:lnTo>
                  <a:pt x="36829" y="7619"/>
                </a:lnTo>
                <a:lnTo>
                  <a:pt x="36829" y="6349"/>
                </a:lnTo>
                <a:close/>
              </a:path>
              <a:path w="43179" h="13970">
                <a:moveTo>
                  <a:pt x="34289" y="3809"/>
                </a:moveTo>
                <a:lnTo>
                  <a:pt x="3810" y="3809"/>
                </a:lnTo>
                <a:lnTo>
                  <a:pt x="3810" y="6349"/>
                </a:lnTo>
                <a:lnTo>
                  <a:pt x="5079" y="6349"/>
                </a:lnTo>
                <a:lnTo>
                  <a:pt x="5079" y="5079"/>
                </a:lnTo>
                <a:lnTo>
                  <a:pt x="34289" y="5079"/>
                </a:lnTo>
                <a:lnTo>
                  <a:pt x="34289" y="3809"/>
                </a:lnTo>
                <a:close/>
              </a:path>
              <a:path w="43179" h="13970">
                <a:moveTo>
                  <a:pt x="35559" y="5079"/>
                </a:moveTo>
                <a:lnTo>
                  <a:pt x="34289" y="5079"/>
                </a:lnTo>
                <a:lnTo>
                  <a:pt x="34289" y="6349"/>
                </a:lnTo>
                <a:lnTo>
                  <a:pt x="35559" y="6349"/>
                </a:lnTo>
                <a:lnTo>
                  <a:pt x="35559" y="5079"/>
                </a:lnTo>
                <a:close/>
              </a:path>
              <a:path w="43179" h="13970">
                <a:moveTo>
                  <a:pt x="3301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33019" y="3809"/>
                </a:lnTo>
                <a:lnTo>
                  <a:pt x="33019" y="2539"/>
                </a:lnTo>
                <a:close/>
              </a:path>
              <a:path w="43179" h="13970">
                <a:moveTo>
                  <a:pt x="3174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31749" y="2539"/>
                </a:lnTo>
                <a:lnTo>
                  <a:pt x="31749" y="1269"/>
                </a:lnTo>
                <a:close/>
              </a:path>
              <a:path w="43179" h="139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bk object 1941"/>
          <p:cNvSpPr/>
          <p:nvPr/>
        </p:nvSpPr>
        <p:spPr>
          <a:xfrm>
            <a:off x="4785359" y="6323329"/>
            <a:ext cx="31750" cy="13970"/>
          </a:xfrm>
          <a:custGeom>
            <a:avLst/>
            <a:gdLst/>
            <a:ahLst/>
            <a:cxnLst/>
            <a:rect l="l" t="t" r="r" b="b"/>
            <a:pathLst>
              <a:path w="31750" h="13970">
                <a:moveTo>
                  <a:pt x="31750" y="11430"/>
                </a:moveTo>
                <a:lnTo>
                  <a:pt x="8889" y="11430"/>
                </a:lnTo>
                <a:lnTo>
                  <a:pt x="8889" y="12700"/>
                </a:lnTo>
                <a:lnTo>
                  <a:pt x="10160" y="12700"/>
                </a:lnTo>
                <a:lnTo>
                  <a:pt x="10160" y="13970"/>
                </a:lnTo>
                <a:lnTo>
                  <a:pt x="31750" y="13970"/>
                </a:lnTo>
                <a:lnTo>
                  <a:pt x="31750" y="11430"/>
                </a:lnTo>
                <a:close/>
              </a:path>
              <a:path w="31750" h="13970">
                <a:moveTo>
                  <a:pt x="31750" y="5080"/>
                </a:moveTo>
                <a:lnTo>
                  <a:pt x="3810" y="5080"/>
                </a:lnTo>
                <a:lnTo>
                  <a:pt x="3810" y="6350"/>
                </a:lnTo>
                <a:lnTo>
                  <a:pt x="5079" y="6350"/>
                </a:lnTo>
                <a:lnTo>
                  <a:pt x="5079" y="8890"/>
                </a:lnTo>
                <a:lnTo>
                  <a:pt x="6350" y="8890"/>
                </a:lnTo>
                <a:lnTo>
                  <a:pt x="6350" y="11430"/>
                </a:lnTo>
                <a:lnTo>
                  <a:pt x="7619" y="11430"/>
                </a:lnTo>
                <a:lnTo>
                  <a:pt x="7619" y="10160"/>
                </a:lnTo>
                <a:lnTo>
                  <a:pt x="31750" y="10160"/>
                </a:lnTo>
                <a:lnTo>
                  <a:pt x="31750" y="5080"/>
                </a:lnTo>
                <a:close/>
              </a:path>
              <a:path w="31750" h="13970">
                <a:moveTo>
                  <a:pt x="31750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5080"/>
                </a:lnTo>
                <a:lnTo>
                  <a:pt x="2539" y="5080"/>
                </a:lnTo>
                <a:lnTo>
                  <a:pt x="2539" y="3810"/>
                </a:lnTo>
                <a:lnTo>
                  <a:pt x="31750" y="3810"/>
                </a:lnTo>
                <a:lnTo>
                  <a:pt x="31750" y="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bk object 1942"/>
          <p:cNvSpPr/>
          <p:nvPr/>
        </p:nvSpPr>
        <p:spPr>
          <a:xfrm>
            <a:off x="4796790" y="633730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20320" y="10160"/>
                </a:moveTo>
                <a:lnTo>
                  <a:pt x="7620" y="10160"/>
                </a:lnTo>
                <a:lnTo>
                  <a:pt x="7620" y="11429"/>
                </a:lnTo>
                <a:lnTo>
                  <a:pt x="8889" y="11429"/>
                </a:lnTo>
                <a:lnTo>
                  <a:pt x="8889" y="12700"/>
                </a:lnTo>
                <a:lnTo>
                  <a:pt x="20320" y="12700"/>
                </a:lnTo>
                <a:lnTo>
                  <a:pt x="20320" y="10160"/>
                </a:lnTo>
                <a:close/>
              </a:path>
              <a:path w="20320" h="12700">
                <a:moveTo>
                  <a:pt x="20320" y="3810"/>
                </a:moveTo>
                <a:lnTo>
                  <a:pt x="2539" y="3810"/>
                </a:lnTo>
                <a:lnTo>
                  <a:pt x="2539" y="5079"/>
                </a:lnTo>
                <a:lnTo>
                  <a:pt x="3810" y="5079"/>
                </a:lnTo>
                <a:lnTo>
                  <a:pt x="3810" y="6350"/>
                </a:lnTo>
                <a:lnTo>
                  <a:pt x="5080" y="6350"/>
                </a:lnTo>
                <a:lnTo>
                  <a:pt x="5080" y="10160"/>
                </a:lnTo>
                <a:lnTo>
                  <a:pt x="6350" y="10160"/>
                </a:lnTo>
                <a:lnTo>
                  <a:pt x="6350" y="8890"/>
                </a:lnTo>
                <a:lnTo>
                  <a:pt x="20320" y="8890"/>
                </a:lnTo>
                <a:lnTo>
                  <a:pt x="20320" y="3810"/>
                </a:lnTo>
                <a:close/>
              </a:path>
              <a:path w="20320" h="12700">
                <a:moveTo>
                  <a:pt x="20320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3810"/>
                </a:lnTo>
                <a:lnTo>
                  <a:pt x="1270" y="2540"/>
                </a:lnTo>
                <a:lnTo>
                  <a:pt x="20320" y="2540"/>
                </a:lnTo>
                <a:lnTo>
                  <a:pt x="2032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bk object 1943"/>
          <p:cNvSpPr/>
          <p:nvPr/>
        </p:nvSpPr>
        <p:spPr>
          <a:xfrm>
            <a:off x="4806950" y="635000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10160" y="10160"/>
                </a:moveTo>
                <a:lnTo>
                  <a:pt x="7620" y="10160"/>
                </a:lnTo>
                <a:lnTo>
                  <a:pt x="7620" y="11429"/>
                </a:lnTo>
                <a:lnTo>
                  <a:pt x="8889" y="11429"/>
                </a:lnTo>
                <a:lnTo>
                  <a:pt x="8889" y="12700"/>
                </a:lnTo>
                <a:lnTo>
                  <a:pt x="10160" y="12700"/>
                </a:lnTo>
                <a:lnTo>
                  <a:pt x="10160" y="10160"/>
                </a:lnTo>
                <a:close/>
              </a:path>
              <a:path w="10160" h="12700">
                <a:moveTo>
                  <a:pt x="1016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3810"/>
                </a:lnTo>
                <a:lnTo>
                  <a:pt x="2539" y="3810"/>
                </a:lnTo>
                <a:lnTo>
                  <a:pt x="2539" y="5079"/>
                </a:lnTo>
                <a:lnTo>
                  <a:pt x="3810" y="5079"/>
                </a:lnTo>
                <a:lnTo>
                  <a:pt x="3810" y="6350"/>
                </a:lnTo>
                <a:lnTo>
                  <a:pt x="5079" y="6350"/>
                </a:lnTo>
                <a:lnTo>
                  <a:pt x="5079" y="7620"/>
                </a:lnTo>
                <a:lnTo>
                  <a:pt x="6350" y="7620"/>
                </a:lnTo>
                <a:lnTo>
                  <a:pt x="6350" y="10160"/>
                </a:lnTo>
                <a:lnTo>
                  <a:pt x="7620" y="10160"/>
                </a:lnTo>
                <a:lnTo>
                  <a:pt x="7620" y="8890"/>
                </a:lnTo>
                <a:lnTo>
                  <a:pt x="10160" y="8890"/>
                </a:lnTo>
                <a:lnTo>
                  <a:pt x="1016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bk object 1944"/>
          <p:cNvSpPr/>
          <p:nvPr/>
        </p:nvSpPr>
        <p:spPr>
          <a:xfrm>
            <a:off x="4576386" y="6615729"/>
            <a:ext cx="234373" cy="23465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bk object 1945"/>
          <p:cNvSpPr/>
          <p:nvPr/>
        </p:nvSpPr>
        <p:spPr>
          <a:xfrm>
            <a:off x="4550409" y="6550659"/>
            <a:ext cx="266700" cy="299720"/>
          </a:xfrm>
          <a:custGeom>
            <a:avLst/>
            <a:gdLst/>
            <a:ahLst/>
            <a:cxnLst/>
            <a:rect l="l" t="t" r="r" b="b"/>
            <a:pathLst>
              <a:path w="266700" h="299720">
                <a:moveTo>
                  <a:pt x="260349" y="58419"/>
                </a:moveTo>
                <a:lnTo>
                  <a:pt x="217169" y="58419"/>
                </a:lnTo>
                <a:lnTo>
                  <a:pt x="217169" y="63499"/>
                </a:lnTo>
                <a:lnTo>
                  <a:pt x="215900" y="63499"/>
                </a:lnTo>
                <a:lnTo>
                  <a:pt x="215900" y="69849"/>
                </a:lnTo>
                <a:lnTo>
                  <a:pt x="214629" y="69849"/>
                </a:lnTo>
                <a:lnTo>
                  <a:pt x="214629" y="74929"/>
                </a:lnTo>
                <a:lnTo>
                  <a:pt x="213360" y="74929"/>
                </a:lnTo>
                <a:lnTo>
                  <a:pt x="213360" y="81279"/>
                </a:lnTo>
                <a:lnTo>
                  <a:pt x="212089" y="81279"/>
                </a:lnTo>
                <a:lnTo>
                  <a:pt x="212089" y="83819"/>
                </a:lnTo>
                <a:lnTo>
                  <a:pt x="241621" y="83819"/>
                </a:lnTo>
                <a:lnTo>
                  <a:pt x="260349" y="65069"/>
                </a:lnTo>
                <a:lnTo>
                  <a:pt x="260349" y="58419"/>
                </a:lnTo>
                <a:close/>
              </a:path>
              <a:path w="266700" h="299720">
                <a:moveTo>
                  <a:pt x="266699" y="0"/>
                </a:moveTo>
                <a:lnTo>
                  <a:pt x="219710" y="46989"/>
                </a:lnTo>
                <a:lnTo>
                  <a:pt x="219710" y="52069"/>
                </a:lnTo>
                <a:lnTo>
                  <a:pt x="218439" y="52069"/>
                </a:lnTo>
                <a:lnTo>
                  <a:pt x="218439" y="58419"/>
                </a:lnTo>
                <a:lnTo>
                  <a:pt x="261619" y="58419"/>
                </a:lnTo>
                <a:lnTo>
                  <a:pt x="261620" y="46989"/>
                </a:lnTo>
                <a:lnTo>
                  <a:pt x="262889" y="46989"/>
                </a:lnTo>
                <a:lnTo>
                  <a:pt x="262889" y="34289"/>
                </a:lnTo>
                <a:lnTo>
                  <a:pt x="264159" y="34289"/>
                </a:lnTo>
                <a:lnTo>
                  <a:pt x="264160" y="21589"/>
                </a:lnTo>
                <a:lnTo>
                  <a:pt x="265430" y="21589"/>
                </a:lnTo>
                <a:lnTo>
                  <a:pt x="265429" y="8889"/>
                </a:lnTo>
                <a:lnTo>
                  <a:pt x="266700" y="8889"/>
                </a:lnTo>
                <a:lnTo>
                  <a:pt x="266699" y="0"/>
                </a:lnTo>
                <a:close/>
              </a:path>
              <a:path w="266700" h="299720">
                <a:moveTo>
                  <a:pt x="241621" y="83819"/>
                </a:moveTo>
                <a:lnTo>
                  <a:pt x="212089" y="83819"/>
                </a:lnTo>
                <a:lnTo>
                  <a:pt x="212089" y="86359"/>
                </a:lnTo>
                <a:lnTo>
                  <a:pt x="210819" y="86359"/>
                </a:lnTo>
                <a:lnTo>
                  <a:pt x="210819" y="90169"/>
                </a:lnTo>
                <a:lnTo>
                  <a:pt x="209550" y="90169"/>
                </a:lnTo>
                <a:lnTo>
                  <a:pt x="209550" y="92709"/>
                </a:lnTo>
                <a:lnTo>
                  <a:pt x="208279" y="92709"/>
                </a:lnTo>
                <a:lnTo>
                  <a:pt x="208279" y="95249"/>
                </a:lnTo>
                <a:lnTo>
                  <a:pt x="207010" y="95249"/>
                </a:lnTo>
                <a:lnTo>
                  <a:pt x="207010" y="97789"/>
                </a:lnTo>
                <a:lnTo>
                  <a:pt x="205739" y="97789"/>
                </a:lnTo>
                <a:lnTo>
                  <a:pt x="205739" y="100329"/>
                </a:lnTo>
                <a:lnTo>
                  <a:pt x="204469" y="100329"/>
                </a:lnTo>
                <a:lnTo>
                  <a:pt x="204469" y="102869"/>
                </a:lnTo>
                <a:lnTo>
                  <a:pt x="203200" y="102869"/>
                </a:lnTo>
                <a:lnTo>
                  <a:pt x="203200" y="105409"/>
                </a:lnTo>
                <a:lnTo>
                  <a:pt x="201929" y="105409"/>
                </a:lnTo>
                <a:lnTo>
                  <a:pt x="201929" y="107949"/>
                </a:lnTo>
                <a:lnTo>
                  <a:pt x="200660" y="107949"/>
                </a:lnTo>
                <a:lnTo>
                  <a:pt x="200660" y="110489"/>
                </a:lnTo>
                <a:lnTo>
                  <a:pt x="199389" y="110489"/>
                </a:lnTo>
                <a:lnTo>
                  <a:pt x="199389" y="113029"/>
                </a:lnTo>
                <a:lnTo>
                  <a:pt x="212446" y="113029"/>
                </a:lnTo>
                <a:lnTo>
                  <a:pt x="241621" y="83819"/>
                </a:lnTo>
                <a:close/>
              </a:path>
              <a:path w="266700" h="299720">
                <a:moveTo>
                  <a:pt x="212446" y="113029"/>
                </a:moveTo>
                <a:lnTo>
                  <a:pt x="198119" y="113029"/>
                </a:lnTo>
                <a:lnTo>
                  <a:pt x="198119" y="115569"/>
                </a:lnTo>
                <a:lnTo>
                  <a:pt x="196850" y="115569"/>
                </a:lnTo>
                <a:lnTo>
                  <a:pt x="196850" y="118109"/>
                </a:lnTo>
                <a:lnTo>
                  <a:pt x="195579" y="118109"/>
                </a:lnTo>
                <a:lnTo>
                  <a:pt x="195579" y="120649"/>
                </a:lnTo>
                <a:lnTo>
                  <a:pt x="194310" y="120649"/>
                </a:lnTo>
                <a:lnTo>
                  <a:pt x="194310" y="123189"/>
                </a:lnTo>
                <a:lnTo>
                  <a:pt x="193039" y="123189"/>
                </a:lnTo>
                <a:lnTo>
                  <a:pt x="193039" y="125729"/>
                </a:lnTo>
                <a:lnTo>
                  <a:pt x="191769" y="125729"/>
                </a:lnTo>
                <a:lnTo>
                  <a:pt x="191769" y="126999"/>
                </a:lnTo>
                <a:lnTo>
                  <a:pt x="190500" y="126999"/>
                </a:lnTo>
                <a:lnTo>
                  <a:pt x="190500" y="129539"/>
                </a:lnTo>
                <a:lnTo>
                  <a:pt x="189229" y="129539"/>
                </a:lnTo>
                <a:lnTo>
                  <a:pt x="189229" y="132079"/>
                </a:lnTo>
                <a:lnTo>
                  <a:pt x="187960" y="132079"/>
                </a:lnTo>
                <a:lnTo>
                  <a:pt x="187960" y="134619"/>
                </a:lnTo>
                <a:lnTo>
                  <a:pt x="186689" y="134619"/>
                </a:lnTo>
                <a:lnTo>
                  <a:pt x="186689" y="137159"/>
                </a:lnTo>
                <a:lnTo>
                  <a:pt x="185419" y="137159"/>
                </a:lnTo>
                <a:lnTo>
                  <a:pt x="185419" y="139699"/>
                </a:lnTo>
                <a:lnTo>
                  <a:pt x="184150" y="139699"/>
                </a:lnTo>
                <a:lnTo>
                  <a:pt x="184150" y="141359"/>
                </a:lnTo>
                <a:lnTo>
                  <a:pt x="212446" y="113029"/>
                </a:lnTo>
                <a:close/>
              </a:path>
              <a:path w="266700" h="299720">
                <a:moveTo>
                  <a:pt x="183270" y="142239"/>
                </a:moveTo>
                <a:lnTo>
                  <a:pt x="182879" y="142239"/>
                </a:lnTo>
                <a:lnTo>
                  <a:pt x="182879" y="142631"/>
                </a:lnTo>
                <a:lnTo>
                  <a:pt x="183270" y="142239"/>
                </a:lnTo>
                <a:close/>
              </a:path>
              <a:path w="266700" h="299720">
                <a:moveTo>
                  <a:pt x="65300" y="260349"/>
                </a:moveTo>
                <a:lnTo>
                  <a:pt x="63500" y="260349"/>
                </a:lnTo>
                <a:lnTo>
                  <a:pt x="63500" y="261619"/>
                </a:lnTo>
                <a:lnTo>
                  <a:pt x="62229" y="261619"/>
                </a:lnTo>
                <a:lnTo>
                  <a:pt x="62229" y="262889"/>
                </a:lnTo>
                <a:lnTo>
                  <a:pt x="59689" y="262889"/>
                </a:lnTo>
                <a:lnTo>
                  <a:pt x="59689" y="264159"/>
                </a:lnTo>
                <a:lnTo>
                  <a:pt x="57150" y="264159"/>
                </a:lnTo>
                <a:lnTo>
                  <a:pt x="57150" y="265429"/>
                </a:lnTo>
                <a:lnTo>
                  <a:pt x="55879" y="265429"/>
                </a:lnTo>
                <a:lnTo>
                  <a:pt x="55879" y="266699"/>
                </a:lnTo>
                <a:lnTo>
                  <a:pt x="53339" y="266699"/>
                </a:lnTo>
                <a:lnTo>
                  <a:pt x="53339" y="267969"/>
                </a:lnTo>
                <a:lnTo>
                  <a:pt x="50800" y="267969"/>
                </a:lnTo>
                <a:lnTo>
                  <a:pt x="50800" y="269239"/>
                </a:lnTo>
                <a:lnTo>
                  <a:pt x="49529" y="269239"/>
                </a:lnTo>
                <a:lnTo>
                  <a:pt x="49529" y="270509"/>
                </a:lnTo>
                <a:lnTo>
                  <a:pt x="46989" y="270509"/>
                </a:lnTo>
                <a:lnTo>
                  <a:pt x="46989" y="271779"/>
                </a:lnTo>
                <a:lnTo>
                  <a:pt x="44450" y="271779"/>
                </a:lnTo>
                <a:lnTo>
                  <a:pt x="44450" y="273049"/>
                </a:lnTo>
                <a:lnTo>
                  <a:pt x="43179" y="273049"/>
                </a:lnTo>
                <a:lnTo>
                  <a:pt x="43179" y="274319"/>
                </a:lnTo>
                <a:lnTo>
                  <a:pt x="40639" y="274319"/>
                </a:lnTo>
                <a:lnTo>
                  <a:pt x="40639" y="275589"/>
                </a:lnTo>
                <a:lnTo>
                  <a:pt x="38100" y="275589"/>
                </a:lnTo>
                <a:lnTo>
                  <a:pt x="38099" y="276859"/>
                </a:lnTo>
                <a:lnTo>
                  <a:pt x="36829" y="276859"/>
                </a:lnTo>
                <a:lnTo>
                  <a:pt x="36829" y="278129"/>
                </a:lnTo>
                <a:lnTo>
                  <a:pt x="34289" y="278129"/>
                </a:lnTo>
                <a:lnTo>
                  <a:pt x="34289" y="279399"/>
                </a:lnTo>
                <a:lnTo>
                  <a:pt x="31750" y="279399"/>
                </a:lnTo>
                <a:lnTo>
                  <a:pt x="31750" y="280669"/>
                </a:lnTo>
                <a:lnTo>
                  <a:pt x="30479" y="280669"/>
                </a:lnTo>
                <a:lnTo>
                  <a:pt x="30479" y="281939"/>
                </a:lnTo>
                <a:lnTo>
                  <a:pt x="27939" y="281939"/>
                </a:lnTo>
                <a:lnTo>
                  <a:pt x="27939" y="283209"/>
                </a:lnTo>
                <a:lnTo>
                  <a:pt x="25400" y="283209"/>
                </a:lnTo>
                <a:lnTo>
                  <a:pt x="25400" y="284479"/>
                </a:lnTo>
                <a:lnTo>
                  <a:pt x="24129" y="284479"/>
                </a:lnTo>
                <a:lnTo>
                  <a:pt x="24129" y="285749"/>
                </a:lnTo>
                <a:lnTo>
                  <a:pt x="21589" y="285749"/>
                </a:lnTo>
                <a:lnTo>
                  <a:pt x="21589" y="287019"/>
                </a:lnTo>
                <a:lnTo>
                  <a:pt x="19050" y="287019"/>
                </a:lnTo>
                <a:lnTo>
                  <a:pt x="19050" y="288289"/>
                </a:lnTo>
                <a:lnTo>
                  <a:pt x="17779" y="288289"/>
                </a:lnTo>
                <a:lnTo>
                  <a:pt x="17779" y="289559"/>
                </a:lnTo>
                <a:lnTo>
                  <a:pt x="15239" y="289559"/>
                </a:lnTo>
                <a:lnTo>
                  <a:pt x="15239" y="290829"/>
                </a:lnTo>
                <a:lnTo>
                  <a:pt x="12700" y="290829"/>
                </a:lnTo>
                <a:lnTo>
                  <a:pt x="12700" y="292099"/>
                </a:lnTo>
                <a:lnTo>
                  <a:pt x="11429" y="292099"/>
                </a:lnTo>
                <a:lnTo>
                  <a:pt x="11429" y="293369"/>
                </a:lnTo>
                <a:lnTo>
                  <a:pt x="8889" y="293369"/>
                </a:lnTo>
                <a:lnTo>
                  <a:pt x="8889" y="294639"/>
                </a:lnTo>
                <a:lnTo>
                  <a:pt x="6350" y="294639"/>
                </a:lnTo>
                <a:lnTo>
                  <a:pt x="6350" y="295909"/>
                </a:lnTo>
                <a:lnTo>
                  <a:pt x="5079" y="295909"/>
                </a:lnTo>
                <a:lnTo>
                  <a:pt x="5079" y="297179"/>
                </a:lnTo>
                <a:lnTo>
                  <a:pt x="2539" y="297179"/>
                </a:lnTo>
                <a:lnTo>
                  <a:pt x="2539" y="298449"/>
                </a:lnTo>
                <a:lnTo>
                  <a:pt x="0" y="298449"/>
                </a:lnTo>
                <a:lnTo>
                  <a:pt x="0" y="299719"/>
                </a:lnTo>
                <a:lnTo>
                  <a:pt x="25976" y="299719"/>
                </a:lnTo>
                <a:lnTo>
                  <a:pt x="65300" y="260349"/>
                </a:lnTo>
                <a:close/>
              </a:path>
              <a:path w="266700" h="299720">
                <a:moveTo>
                  <a:pt x="66568" y="259079"/>
                </a:moveTo>
                <a:lnTo>
                  <a:pt x="66039" y="259079"/>
                </a:lnTo>
                <a:lnTo>
                  <a:pt x="66039" y="259609"/>
                </a:lnTo>
                <a:lnTo>
                  <a:pt x="66568" y="259079"/>
                </a:lnTo>
                <a:close/>
              </a:path>
            </a:pathLst>
          </a:custGeom>
          <a:solidFill>
            <a:srgbClr val="0073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bk object 1946"/>
          <p:cNvSpPr/>
          <p:nvPr/>
        </p:nvSpPr>
        <p:spPr>
          <a:xfrm>
            <a:off x="4357370" y="6150609"/>
            <a:ext cx="459739" cy="44703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bk object 1947"/>
          <p:cNvSpPr/>
          <p:nvPr/>
        </p:nvSpPr>
        <p:spPr>
          <a:xfrm>
            <a:off x="3620770" y="6140450"/>
            <a:ext cx="758190" cy="709930"/>
          </a:xfrm>
          <a:custGeom>
            <a:avLst/>
            <a:gdLst/>
            <a:ahLst/>
            <a:cxnLst/>
            <a:rect l="l" t="t" r="r" b="b"/>
            <a:pathLst>
              <a:path w="758189" h="709929">
                <a:moveTo>
                  <a:pt x="739140" y="29209"/>
                </a:moveTo>
                <a:lnTo>
                  <a:pt x="727710" y="29209"/>
                </a:lnTo>
                <a:lnTo>
                  <a:pt x="727710" y="30479"/>
                </a:lnTo>
                <a:lnTo>
                  <a:pt x="736600" y="30479"/>
                </a:lnTo>
                <a:lnTo>
                  <a:pt x="736600" y="31749"/>
                </a:lnTo>
                <a:lnTo>
                  <a:pt x="739140" y="29209"/>
                </a:lnTo>
                <a:close/>
              </a:path>
              <a:path w="758189" h="709929">
                <a:moveTo>
                  <a:pt x="745490" y="22860"/>
                </a:moveTo>
                <a:lnTo>
                  <a:pt x="687070" y="22860"/>
                </a:lnTo>
                <a:lnTo>
                  <a:pt x="687070" y="24129"/>
                </a:lnTo>
                <a:lnTo>
                  <a:pt x="695960" y="24129"/>
                </a:lnTo>
                <a:lnTo>
                  <a:pt x="695960" y="25400"/>
                </a:lnTo>
                <a:lnTo>
                  <a:pt x="703580" y="25400"/>
                </a:lnTo>
                <a:lnTo>
                  <a:pt x="703580" y="26669"/>
                </a:lnTo>
                <a:lnTo>
                  <a:pt x="712470" y="26669"/>
                </a:lnTo>
                <a:lnTo>
                  <a:pt x="712470" y="29209"/>
                </a:lnTo>
                <a:lnTo>
                  <a:pt x="720090" y="29209"/>
                </a:lnTo>
                <a:lnTo>
                  <a:pt x="720090" y="27940"/>
                </a:lnTo>
                <a:lnTo>
                  <a:pt x="740410" y="27940"/>
                </a:lnTo>
                <a:lnTo>
                  <a:pt x="745490" y="22860"/>
                </a:lnTo>
                <a:close/>
              </a:path>
              <a:path w="758189" h="709929">
                <a:moveTo>
                  <a:pt x="751840" y="16510"/>
                </a:moveTo>
                <a:lnTo>
                  <a:pt x="693420" y="16510"/>
                </a:lnTo>
                <a:lnTo>
                  <a:pt x="688339" y="21590"/>
                </a:lnTo>
                <a:lnTo>
                  <a:pt x="746760" y="21590"/>
                </a:lnTo>
                <a:lnTo>
                  <a:pt x="751840" y="16510"/>
                </a:lnTo>
                <a:close/>
              </a:path>
              <a:path w="758189" h="709929">
                <a:moveTo>
                  <a:pt x="758190" y="10160"/>
                </a:moveTo>
                <a:lnTo>
                  <a:pt x="699770" y="10160"/>
                </a:lnTo>
                <a:lnTo>
                  <a:pt x="694689" y="15240"/>
                </a:lnTo>
                <a:lnTo>
                  <a:pt x="753110" y="15240"/>
                </a:lnTo>
                <a:lnTo>
                  <a:pt x="758190" y="10160"/>
                </a:lnTo>
                <a:close/>
              </a:path>
              <a:path w="758189" h="709929">
                <a:moveTo>
                  <a:pt x="753110" y="8890"/>
                </a:moveTo>
                <a:lnTo>
                  <a:pt x="748030" y="8890"/>
                </a:lnTo>
                <a:lnTo>
                  <a:pt x="748030" y="10160"/>
                </a:lnTo>
                <a:lnTo>
                  <a:pt x="753110" y="10160"/>
                </a:lnTo>
                <a:lnTo>
                  <a:pt x="753110" y="8890"/>
                </a:lnTo>
                <a:close/>
              </a:path>
              <a:path w="758189" h="709929">
                <a:moveTo>
                  <a:pt x="730250" y="3810"/>
                </a:moveTo>
                <a:lnTo>
                  <a:pt x="706120" y="3810"/>
                </a:lnTo>
                <a:lnTo>
                  <a:pt x="701040" y="8890"/>
                </a:lnTo>
                <a:lnTo>
                  <a:pt x="748030" y="8890"/>
                </a:lnTo>
                <a:lnTo>
                  <a:pt x="748030" y="7620"/>
                </a:lnTo>
                <a:lnTo>
                  <a:pt x="741680" y="7620"/>
                </a:lnTo>
                <a:lnTo>
                  <a:pt x="741680" y="6350"/>
                </a:lnTo>
                <a:lnTo>
                  <a:pt x="736600" y="6350"/>
                </a:lnTo>
                <a:lnTo>
                  <a:pt x="736600" y="5079"/>
                </a:lnTo>
                <a:lnTo>
                  <a:pt x="730250" y="5079"/>
                </a:lnTo>
                <a:lnTo>
                  <a:pt x="730250" y="3810"/>
                </a:lnTo>
                <a:close/>
              </a:path>
              <a:path w="758189" h="709929">
                <a:moveTo>
                  <a:pt x="725170" y="2540"/>
                </a:moveTo>
                <a:lnTo>
                  <a:pt x="718820" y="2540"/>
                </a:lnTo>
                <a:lnTo>
                  <a:pt x="718819" y="3810"/>
                </a:lnTo>
                <a:lnTo>
                  <a:pt x="725170" y="3810"/>
                </a:lnTo>
                <a:lnTo>
                  <a:pt x="725170" y="2540"/>
                </a:lnTo>
                <a:close/>
              </a:path>
              <a:path w="758189" h="709929">
                <a:moveTo>
                  <a:pt x="713739" y="0"/>
                </a:moveTo>
                <a:lnTo>
                  <a:pt x="709930" y="0"/>
                </a:lnTo>
                <a:lnTo>
                  <a:pt x="707389" y="2540"/>
                </a:lnTo>
                <a:lnTo>
                  <a:pt x="718820" y="2540"/>
                </a:lnTo>
                <a:lnTo>
                  <a:pt x="718820" y="1270"/>
                </a:lnTo>
                <a:lnTo>
                  <a:pt x="713739" y="1270"/>
                </a:lnTo>
                <a:lnTo>
                  <a:pt x="713739" y="0"/>
                </a:lnTo>
                <a:close/>
              </a:path>
              <a:path w="758189" h="709929">
                <a:moveTo>
                  <a:pt x="19050" y="692150"/>
                </a:moveTo>
                <a:lnTo>
                  <a:pt x="17780" y="692150"/>
                </a:lnTo>
                <a:lnTo>
                  <a:pt x="0" y="709930"/>
                </a:lnTo>
                <a:lnTo>
                  <a:pt x="46989" y="709930"/>
                </a:lnTo>
                <a:lnTo>
                  <a:pt x="46989" y="708660"/>
                </a:lnTo>
                <a:lnTo>
                  <a:pt x="45720" y="708660"/>
                </a:lnTo>
                <a:lnTo>
                  <a:pt x="45720" y="707390"/>
                </a:lnTo>
                <a:lnTo>
                  <a:pt x="43180" y="707390"/>
                </a:lnTo>
                <a:lnTo>
                  <a:pt x="43180" y="706120"/>
                </a:lnTo>
                <a:lnTo>
                  <a:pt x="40639" y="706120"/>
                </a:lnTo>
                <a:lnTo>
                  <a:pt x="40639" y="704850"/>
                </a:lnTo>
                <a:lnTo>
                  <a:pt x="39370" y="704850"/>
                </a:lnTo>
                <a:lnTo>
                  <a:pt x="39370" y="703580"/>
                </a:lnTo>
                <a:lnTo>
                  <a:pt x="36830" y="703580"/>
                </a:lnTo>
                <a:lnTo>
                  <a:pt x="36830" y="702310"/>
                </a:lnTo>
                <a:lnTo>
                  <a:pt x="34290" y="702310"/>
                </a:lnTo>
                <a:lnTo>
                  <a:pt x="34290" y="701040"/>
                </a:lnTo>
                <a:lnTo>
                  <a:pt x="33020" y="701040"/>
                </a:lnTo>
                <a:lnTo>
                  <a:pt x="33020" y="699770"/>
                </a:lnTo>
                <a:lnTo>
                  <a:pt x="30480" y="699770"/>
                </a:lnTo>
                <a:lnTo>
                  <a:pt x="30480" y="698500"/>
                </a:lnTo>
                <a:lnTo>
                  <a:pt x="27940" y="698500"/>
                </a:lnTo>
                <a:lnTo>
                  <a:pt x="27940" y="697230"/>
                </a:lnTo>
                <a:lnTo>
                  <a:pt x="25400" y="697230"/>
                </a:lnTo>
                <a:lnTo>
                  <a:pt x="25400" y="695960"/>
                </a:lnTo>
                <a:lnTo>
                  <a:pt x="24130" y="695960"/>
                </a:lnTo>
                <a:lnTo>
                  <a:pt x="24130" y="694690"/>
                </a:lnTo>
                <a:lnTo>
                  <a:pt x="21590" y="694690"/>
                </a:lnTo>
                <a:lnTo>
                  <a:pt x="21590" y="693420"/>
                </a:lnTo>
                <a:lnTo>
                  <a:pt x="19050" y="693420"/>
                </a:lnTo>
                <a:lnTo>
                  <a:pt x="19050" y="69215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bk object 1948"/>
          <p:cNvSpPr/>
          <p:nvPr/>
        </p:nvSpPr>
        <p:spPr>
          <a:xfrm>
            <a:off x="3576320" y="6129020"/>
            <a:ext cx="754380" cy="721360"/>
          </a:xfrm>
          <a:custGeom>
            <a:avLst/>
            <a:gdLst/>
            <a:ahLst/>
            <a:cxnLst/>
            <a:rect l="l" t="t" r="r" b="b"/>
            <a:pathLst>
              <a:path w="754379" h="721359">
                <a:moveTo>
                  <a:pt x="737869" y="27939"/>
                </a:moveTo>
                <a:lnTo>
                  <a:pt x="690879" y="27939"/>
                </a:lnTo>
                <a:lnTo>
                  <a:pt x="690879" y="29209"/>
                </a:lnTo>
                <a:lnTo>
                  <a:pt x="699769" y="29209"/>
                </a:lnTo>
                <a:lnTo>
                  <a:pt x="699769" y="30479"/>
                </a:lnTo>
                <a:lnTo>
                  <a:pt x="707389" y="30479"/>
                </a:lnTo>
                <a:lnTo>
                  <a:pt x="707389" y="31749"/>
                </a:lnTo>
                <a:lnTo>
                  <a:pt x="716279" y="31749"/>
                </a:lnTo>
                <a:lnTo>
                  <a:pt x="716279" y="34289"/>
                </a:lnTo>
                <a:lnTo>
                  <a:pt x="723900" y="34289"/>
                </a:lnTo>
                <a:lnTo>
                  <a:pt x="723900" y="33019"/>
                </a:lnTo>
                <a:lnTo>
                  <a:pt x="732789" y="33019"/>
                </a:lnTo>
                <a:lnTo>
                  <a:pt x="737869" y="27939"/>
                </a:lnTo>
                <a:close/>
              </a:path>
              <a:path w="754379" h="721359">
                <a:moveTo>
                  <a:pt x="744219" y="21589"/>
                </a:moveTo>
                <a:lnTo>
                  <a:pt x="683260" y="21589"/>
                </a:lnTo>
                <a:lnTo>
                  <a:pt x="676910" y="27939"/>
                </a:lnTo>
                <a:lnTo>
                  <a:pt x="683259" y="27939"/>
                </a:lnTo>
                <a:lnTo>
                  <a:pt x="683259" y="26669"/>
                </a:lnTo>
                <a:lnTo>
                  <a:pt x="739139" y="26669"/>
                </a:lnTo>
                <a:lnTo>
                  <a:pt x="744219" y="21589"/>
                </a:lnTo>
                <a:close/>
              </a:path>
              <a:path w="754379" h="721359">
                <a:moveTo>
                  <a:pt x="750569" y="15239"/>
                </a:moveTo>
                <a:lnTo>
                  <a:pt x="689610" y="15239"/>
                </a:lnTo>
                <a:lnTo>
                  <a:pt x="684529" y="20319"/>
                </a:lnTo>
                <a:lnTo>
                  <a:pt x="745489" y="20319"/>
                </a:lnTo>
                <a:lnTo>
                  <a:pt x="750569" y="15239"/>
                </a:lnTo>
                <a:close/>
              </a:path>
              <a:path w="754379" h="721359">
                <a:moveTo>
                  <a:pt x="746760" y="8889"/>
                </a:moveTo>
                <a:lnTo>
                  <a:pt x="695960" y="8889"/>
                </a:lnTo>
                <a:lnTo>
                  <a:pt x="690879" y="13969"/>
                </a:lnTo>
                <a:lnTo>
                  <a:pt x="751839" y="13969"/>
                </a:lnTo>
                <a:lnTo>
                  <a:pt x="754379" y="11429"/>
                </a:lnTo>
                <a:lnTo>
                  <a:pt x="751839" y="11429"/>
                </a:lnTo>
                <a:lnTo>
                  <a:pt x="751839" y="10159"/>
                </a:lnTo>
                <a:lnTo>
                  <a:pt x="746760" y="10159"/>
                </a:lnTo>
                <a:lnTo>
                  <a:pt x="746760" y="8889"/>
                </a:lnTo>
                <a:close/>
              </a:path>
              <a:path w="754379" h="721359">
                <a:moveTo>
                  <a:pt x="740410" y="7619"/>
                </a:moveTo>
                <a:lnTo>
                  <a:pt x="734059" y="7619"/>
                </a:lnTo>
                <a:lnTo>
                  <a:pt x="734059" y="8889"/>
                </a:lnTo>
                <a:lnTo>
                  <a:pt x="740410" y="8889"/>
                </a:lnTo>
                <a:lnTo>
                  <a:pt x="740410" y="7619"/>
                </a:lnTo>
                <a:close/>
              </a:path>
              <a:path w="754379" h="721359">
                <a:moveTo>
                  <a:pt x="717550" y="2539"/>
                </a:moveTo>
                <a:lnTo>
                  <a:pt x="702310" y="2539"/>
                </a:lnTo>
                <a:lnTo>
                  <a:pt x="697229" y="7619"/>
                </a:lnTo>
                <a:lnTo>
                  <a:pt x="734059" y="7619"/>
                </a:lnTo>
                <a:lnTo>
                  <a:pt x="734059" y="6349"/>
                </a:lnTo>
                <a:lnTo>
                  <a:pt x="728979" y="6349"/>
                </a:lnTo>
                <a:lnTo>
                  <a:pt x="728979" y="5079"/>
                </a:lnTo>
                <a:lnTo>
                  <a:pt x="722629" y="5079"/>
                </a:lnTo>
                <a:lnTo>
                  <a:pt x="722629" y="3809"/>
                </a:lnTo>
                <a:lnTo>
                  <a:pt x="717550" y="3809"/>
                </a:lnTo>
                <a:lnTo>
                  <a:pt x="717550" y="2539"/>
                </a:lnTo>
                <a:close/>
              </a:path>
              <a:path w="754379" h="721359">
                <a:moveTo>
                  <a:pt x="711200" y="1269"/>
                </a:moveTo>
                <a:lnTo>
                  <a:pt x="706119" y="1269"/>
                </a:lnTo>
                <a:lnTo>
                  <a:pt x="706119" y="2539"/>
                </a:lnTo>
                <a:lnTo>
                  <a:pt x="711200" y="2539"/>
                </a:lnTo>
                <a:lnTo>
                  <a:pt x="711200" y="1269"/>
                </a:lnTo>
                <a:close/>
              </a:path>
              <a:path w="754379" h="721359">
                <a:moveTo>
                  <a:pt x="706119" y="0"/>
                </a:moveTo>
                <a:lnTo>
                  <a:pt x="704850" y="0"/>
                </a:lnTo>
                <a:lnTo>
                  <a:pt x="703579" y="1269"/>
                </a:lnTo>
                <a:lnTo>
                  <a:pt x="706119" y="1269"/>
                </a:lnTo>
                <a:lnTo>
                  <a:pt x="706119" y="0"/>
                </a:lnTo>
                <a:close/>
              </a:path>
              <a:path w="754379" h="721359">
                <a:moveTo>
                  <a:pt x="25399" y="680719"/>
                </a:moveTo>
                <a:lnTo>
                  <a:pt x="24129" y="680719"/>
                </a:lnTo>
                <a:lnTo>
                  <a:pt x="0" y="704849"/>
                </a:lnTo>
                <a:lnTo>
                  <a:pt x="0" y="706119"/>
                </a:lnTo>
                <a:lnTo>
                  <a:pt x="1269" y="706119"/>
                </a:lnTo>
                <a:lnTo>
                  <a:pt x="1269" y="707389"/>
                </a:lnTo>
                <a:lnTo>
                  <a:pt x="3809" y="707389"/>
                </a:lnTo>
                <a:lnTo>
                  <a:pt x="3809" y="708659"/>
                </a:lnTo>
                <a:lnTo>
                  <a:pt x="5079" y="708659"/>
                </a:lnTo>
                <a:lnTo>
                  <a:pt x="5079" y="709929"/>
                </a:lnTo>
                <a:lnTo>
                  <a:pt x="7619" y="709929"/>
                </a:lnTo>
                <a:lnTo>
                  <a:pt x="7619" y="711199"/>
                </a:lnTo>
                <a:lnTo>
                  <a:pt x="8889" y="711199"/>
                </a:lnTo>
                <a:lnTo>
                  <a:pt x="8889" y="712469"/>
                </a:lnTo>
                <a:lnTo>
                  <a:pt x="11429" y="712469"/>
                </a:lnTo>
                <a:lnTo>
                  <a:pt x="11429" y="713739"/>
                </a:lnTo>
                <a:lnTo>
                  <a:pt x="12700" y="713739"/>
                </a:lnTo>
                <a:lnTo>
                  <a:pt x="12700" y="715009"/>
                </a:lnTo>
                <a:lnTo>
                  <a:pt x="15239" y="715009"/>
                </a:lnTo>
                <a:lnTo>
                  <a:pt x="15239" y="716279"/>
                </a:lnTo>
                <a:lnTo>
                  <a:pt x="16509" y="716279"/>
                </a:lnTo>
                <a:lnTo>
                  <a:pt x="16509" y="717549"/>
                </a:lnTo>
                <a:lnTo>
                  <a:pt x="19050" y="717549"/>
                </a:lnTo>
                <a:lnTo>
                  <a:pt x="19050" y="718819"/>
                </a:lnTo>
                <a:lnTo>
                  <a:pt x="20319" y="718819"/>
                </a:lnTo>
                <a:lnTo>
                  <a:pt x="20319" y="720089"/>
                </a:lnTo>
                <a:lnTo>
                  <a:pt x="22859" y="720089"/>
                </a:lnTo>
                <a:lnTo>
                  <a:pt x="22859" y="721359"/>
                </a:lnTo>
                <a:lnTo>
                  <a:pt x="44449" y="721359"/>
                </a:lnTo>
                <a:lnTo>
                  <a:pt x="62229" y="703579"/>
                </a:lnTo>
                <a:lnTo>
                  <a:pt x="62229" y="702309"/>
                </a:lnTo>
                <a:lnTo>
                  <a:pt x="59689" y="702309"/>
                </a:lnTo>
                <a:lnTo>
                  <a:pt x="59689" y="701039"/>
                </a:lnTo>
                <a:lnTo>
                  <a:pt x="57150" y="701039"/>
                </a:lnTo>
                <a:lnTo>
                  <a:pt x="57150" y="699769"/>
                </a:lnTo>
                <a:lnTo>
                  <a:pt x="55879" y="699769"/>
                </a:lnTo>
                <a:lnTo>
                  <a:pt x="55879" y="698499"/>
                </a:lnTo>
                <a:lnTo>
                  <a:pt x="53339" y="698499"/>
                </a:lnTo>
                <a:lnTo>
                  <a:pt x="53339" y="697229"/>
                </a:lnTo>
                <a:lnTo>
                  <a:pt x="50800" y="697229"/>
                </a:lnTo>
                <a:lnTo>
                  <a:pt x="50800" y="695959"/>
                </a:lnTo>
                <a:lnTo>
                  <a:pt x="49529" y="695959"/>
                </a:lnTo>
                <a:lnTo>
                  <a:pt x="49529" y="694689"/>
                </a:lnTo>
                <a:lnTo>
                  <a:pt x="46989" y="694689"/>
                </a:lnTo>
                <a:lnTo>
                  <a:pt x="46989" y="693419"/>
                </a:lnTo>
                <a:lnTo>
                  <a:pt x="44450" y="693419"/>
                </a:lnTo>
                <a:lnTo>
                  <a:pt x="44450" y="692149"/>
                </a:lnTo>
                <a:lnTo>
                  <a:pt x="43179" y="692149"/>
                </a:lnTo>
                <a:lnTo>
                  <a:pt x="43179" y="690879"/>
                </a:lnTo>
                <a:lnTo>
                  <a:pt x="40639" y="690879"/>
                </a:lnTo>
                <a:lnTo>
                  <a:pt x="40639" y="689609"/>
                </a:lnTo>
                <a:lnTo>
                  <a:pt x="38100" y="689609"/>
                </a:lnTo>
                <a:lnTo>
                  <a:pt x="38100" y="688339"/>
                </a:lnTo>
                <a:lnTo>
                  <a:pt x="35559" y="688339"/>
                </a:lnTo>
                <a:lnTo>
                  <a:pt x="35559" y="687069"/>
                </a:lnTo>
                <a:lnTo>
                  <a:pt x="34289" y="687069"/>
                </a:lnTo>
                <a:lnTo>
                  <a:pt x="34289" y="685799"/>
                </a:lnTo>
                <a:lnTo>
                  <a:pt x="31750" y="685799"/>
                </a:lnTo>
                <a:lnTo>
                  <a:pt x="31750" y="684529"/>
                </a:lnTo>
                <a:lnTo>
                  <a:pt x="29209" y="684529"/>
                </a:lnTo>
                <a:lnTo>
                  <a:pt x="29209" y="683259"/>
                </a:lnTo>
                <a:lnTo>
                  <a:pt x="27939" y="683259"/>
                </a:lnTo>
                <a:lnTo>
                  <a:pt x="27939" y="681989"/>
                </a:lnTo>
                <a:lnTo>
                  <a:pt x="25399" y="681989"/>
                </a:lnTo>
                <a:lnTo>
                  <a:pt x="25399" y="680719"/>
                </a:lnTo>
                <a:close/>
              </a:path>
            </a:pathLst>
          </a:custGeom>
          <a:solidFill>
            <a:srgbClr val="007C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bk object 1949"/>
          <p:cNvSpPr/>
          <p:nvPr/>
        </p:nvSpPr>
        <p:spPr>
          <a:xfrm>
            <a:off x="3539490" y="6122670"/>
            <a:ext cx="741680" cy="711200"/>
          </a:xfrm>
          <a:custGeom>
            <a:avLst/>
            <a:gdLst/>
            <a:ahLst/>
            <a:cxnLst/>
            <a:rect l="l" t="t" r="r" b="b"/>
            <a:pathLst>
              <a:path w="741679" h="711200">
                <a:moveTo>
                  <a:pt x="720090" y="27939"/>
                </a:moveTo>
                <a:lnTo>
                  <a:pt x="666750" y="27939"/>
                </a:lnTo>
                <a:lnTo>
                  <a:pt x="666750" y="29209"/>
                </a:lnTo>
                <a:lnTo>
                  <a:pt x="683260" y="29209"/>
                </a:lnTo>
                <a:lnTo>
                  <a:pt x="683260" y="30479"/>
                </a:lnTo>
                <a:lnTo>
                  <a:pt x="707389" y="30479"/>
                </a:lnTo>
                <a:lnTo>
                  <a:pt x="707389" y="31749"/>
                </a:lnTo>
                <a:lnTo>
                  <a:pt x="712470" y="31749"/>
                </a:lnTo>
                <a:lnTo>
                  <a:pt x="712470" y="34289"/>
                </a:lnTo>
                <a:lnTo>
                  <a:pt x="713740" y="34289"/>
                </a:lnTo>
                <a:lnTo>
                  <a:pt x="720090" y="27939"/>
                </a:lnTo>
                <a:close/>
              </a:path>
              <a:path w="741679" h="711200">
                <a:moveTo>
                  <a:pt x="726440" y="21589"/>
                </a:moveTo>
                <a:lnTo>
                  <a:pt x="665480" y="21589"/>
                </a:lnTo>
                <a:lnTo>
                  <a:pt x="660400" y="26669"/>
                </a:lnTo>
                <a:lnTo>
                  <a:pt x="721360" y="26669"/>
                </a:lnTo>
                <a:lnTo>
                  <a:pt x="726440" y="21589"/>
                </a:lnTo>
                <a:close/>
              </a:path>
              <a:path w="741679" h="711200">
                <a:moveTo>
                  <a:pt x="732790" y="15239"/>
                </a:moveTo>
                <a:lnTo>
                  <a:pt x="671830" y="15239"/>
                </a:lnTo>
                <a:lnTo>
                  <a:pt x="666750" y="20319"/>
                </a:lnTo>
                <a:lnTo>
                  <a:pt x="727710" y="20319"/>
                </a:lnTo>
                <a:lnTo>
                  <a:pt x="732790" y="15239"/>
                </a:lnTo>
                <a:close/>
              </a:path>
              <a:path w="741679" h="711200">
                <a:moveTo>
                  <a:pt x="739140" y="8889"/>
                </a:moveTo>
                <a:lnTo>
                  <a:pt x="678179" y="8889"/>
                </a:lnTo>
                <a:lnTo>
                  <a:pt x="673100" y="13969"/>
                </a:lnTo>
                <a:lnTo>
                  <a:pt x="734060" y="13969"/>
                </a:lnTo>
                <a:lnTo>
                  <a:pt x="739140" y="8889"/>
                </a:lnTo>
                <a:close/>
              </a:path>
              <a:path w="741679" h="711200">
                <a:moveTo>
                  <a:pt x="725170" y="2539"/>
                </a:moveTo>
                <a:lnTo>
                  <a:pt x="684529" y="2539"/>
                </a:lnTo>
                <a:lnTo>
                  <a:pt x="679450" y="7619"/>
                </a:lnTo>
                <a:lnTo>
                  <a:pt x="740410" y="7619"/>
                </a:lnTo>
                <a:lnTo>
                  <a:pt x="741680" y="6349"/>
                </a:lnTo>
                <a:lnTo>
                  <a:pt x="736600" y="6349"/>
                </a:lnTo>
                <a:lnTo>
                  <a:pt x="736600" y="5079"/>
                </a:lnTo>
                <a:lnTo>
                  <a:pt x="731519" y="5079"/>
                </a:lnTo>
                <a:lnTo>
                  <a:pt x="731519" y="3809"/>
                </a:lnTo>
                <a:lnTo>
                  <a:pt x="725170" y="3809"/>
                </a:lnTo>
                <a:lnTo>
                  <a:pt x="725170" y="2539"/>
                </a:lnTo>
                <a:close/>
              </a:path>
              <a:path w="741679" h="711200">
                <a:moveTo>
                  <a:pt x="717550" y="1269"/>
                </a:moveTo>
                <a:lnTo>
                  <a:pt x="707389" y="1269"/>
                </a:lnTo>
                <a:lnTo>
                  <a:pt x="707390" y="2539"/>
                </a:lnTo>
                <a:lnTo>
                  <a:pt x="717550" y="2539"/>
                </a:lnTo>
                <a:lnTo>
                  <a:pt x="717550" y="1269"/>
                </a:lnTo>
                <a:close/>
              </a:path>
              <a:path w="741679" h="711200">
                <a:moveTo>
                  <a:pt x="707389" y="0"/>
                </a:moveTo>
                <a:lnTo>
                  <a:pt x="687070" y="0"/>
                </a:lnTo>
                <a:lnTo>
                  <a:pt x="685800" y="1269"/>
                </a:lnTo>
                <a:lnTo>
                  <a:pt x="707389" y="1269"/>
                </a:lnTo>
                <a:lnTo>
                  <a:pt x="707389" y="0"/>
                </a:lnTo>
                <a:close/>
              </a:path>
              <a:path w="741679" h="711200">
                <a:moveTo>
                  <a:pt x="25400" y="662939"/>
                </a:moveTo>
                <a:lnTo>
                  <a:pt x="24130" y="662939"/>
                </a:lnTo>
                <a:lnTo>
                  <a:pt x="11430" y="675639"/>
                </a:lnTo>
                <a:lnTo>
                  <a:pt x="40639" y="675639"/>
                </a:lnTo>
                <a:lnTo>
                  <a:pt x="40639" y="674369"/>
                </a:lnTo>
                <a:lnTo>
                  <a:pt x="38100" y="674369"/>
                </a:lnTo>
                <a:lnTo>
                  <a:pt x="38100" y="673099"/>
                </a:lnTo>
                <a:lnTo>
                  <a:pt x="36829" y="673099"/>
                </a:lnTo>
                <a:lnTo>
                  <a:pt x="36829" y="671829"/>
                </a:lnTo>
                <a:lnTo>
                  <a:pt x="34289" y="671829"/>
                </a:lnTo>
                <a:lnTo>
                  <a:pt x="34289" y="670559"/>
                </a:lnTo>
                <a:lnTo>
                  <a:pt x="31750" y="670559"/>
                </a:lnTo>
                <a:lnTo>
                  <a:pt x="31750" y="669289"/>
                </a:lnTo>
                <a:lnTo>
                  <a:pt x="30480" y="669289"/>
                </a:lnTo>
                <a:lnTo>
                  <a:pt x="30480" y="668019"/>
                </a:lnTo>
                <a:lnTo>
                  <a:pt x="29210" y="668019"/>
                </a:lnTo>
                <a:lnTo>
                  <a:pt x="29210" y="666749"/>
                </a:lnTo>
                <a:lnTo>
                  <a:pt x="27939" y="666749"/>
                </a:lnTo>
                <a:lnTo>
                  <a:pt x="27939" y="665479"/>
                </a:lnTo>
                <a:lnTo>
                  <a:pt x="26670" y="665479"/>
                </a:lnTo>
                <a:lnTo>
                  <a:pt x="26670" y="664209"/>
                </a:lnTo>
                <a:lnTo>
                  <a:pt x="25400" y="664209"/>
                </a:lnTo>
                <a:lnTo>
                  <a:pt x="25400" y="662939"/>
                </a:lnTo>
                <a:close/>
              </a:path>
              <a:path w="741679" h="711200">
                <a:moveTo>
                  <a:pt x="43180" y="675639"/>
                </a:moveTo>
                <a:lnTo>
                  <a:pt x="11430" y="675639"/>
                </a:lnTo>
                <a:lnTo>
                  <a:pt x="5080" y="681989"/>
                </a:lnTo>
                <a:lnTo>
                  <a:pt x="52069" y="681989"/>
                </a:lnTo>
                <a:lnTo>
                  <a:pt x="52069" y="680719"/>
                </a:lnTo>
                <a:lnTo>
                  <a:pt x="49530" y="680719"/>
                </a:lnTo>
                <a:lnTo>
                  <a:pt x="49530" y="679449"/>
                </a:lnTo>
                <a:lnTo>
                  <a:pt x="46990" y="679449"/>
                </a:lnTo>
                <a:lnTo>
                  <a:pt x="46990" y="678179"/>
                </a:lnTo>
                <a:lnTo>
                  <a:pt x="44450" y="678179"/>
                </a:lnTo>
                <a:lnTo>
                  <a:pt x="44450" y="676909"/>
                </a:lnTo>
                <a:lnTo>
                  <a:pt x="43180" y="676909"/>
                </a:lnTo>
                <a:lnTo>
                  <a:pt x="43180" y="675639"/>
                </a:lnTo>
                <a:close/>
              </a:path>
              <a:path w="741679" h="711200">
                <a:moveTo>
                  <a:pt x="53340" y="681989"/>
                </a:moveTo>
                <a:lnTo>
                  <a:pt x="5080" y="681989"/>
                </a:lnTo>
                <a:lnTo>
                  <a:pt x="0" y="687069"/>
                </a:lnTo>
                <a:lnTo>
                  <a:pt x="0" y="688339"/>
                </a:lnTo>
                <a:lnTo>
                  <a:pt x="1270" y="688339"/>
                </a:lnTo>
                <a:lnTo>
                  <a:pt x="1270" y="689609"/>
                </a:lnTo>
                <a:lnTo>
                  <a:pt x="3810" y="689609"/>
                </a:lnTo>
                <a:lnTo>
                  <a:pt x="3810" y="690879"/>
                </a:lnTo>
                <a:lnTo>
                  <a:pt x="5080" y="690879"/>
                </a:lnTo>
                <a:lnTo>
                  <a:pt x="5080" y="692149"/>
                </a:lnTo>
                <a:lnTo>
                  <a:pt x="7620" y="692149"/>
                </a:lnTo>
                <a:lnTo>
                  <a:pt x="7620" y="693419"/>
                </a:lnTo>
                <a:lnTo>
                  <a:pt x="8889" y="693419"/>
                </a:lnTo>
                <a:lnTo>
                  <a:pt x="8889" y="694689"/>
                </a:lnTo>
                <a:lnTo>
                  <a:pt x="11430" y="694689"/>
                </a:lnTo>
                <a:lnTo>
                  <a:pt x="11430" y="695959"/>
                </a:lnTo>
                <a:lnTo>
                  <a:pt x="12700" y="695959"/>
                </a:lnTo>
                <a:lnTo>
                  <a:pt x="12700" y="697229"/>
                </a:lnTo>
                <a:lnTo>
                  <a:pt x="15239" y="697229"/>
                </a:lnTo>
                <a:lnTo>
                  <a:pt x="15239" y="698499"/>
                </a:lnTo>
                <a:lnTo>
                  <a:pt x="16510" y="698499"/>
                </a:lnTo>
                <a:lnTo>
                  <a:pt x="16510" y="699769"/>
                </a:lnTo>
                <a:lnTo>
                  <a:pt x="19050" y="699769"/>
                </a:lnTo>
                <a:lnTo>
                  <a:pt x="19050" y="701039"/>
                </a:lnTo>
                <a:lnTo>
                  <a:pt x="21589" y="701039"/>
                </a:lnTo>
                <a:lnTo>
                  <a:pt x="21589" y="702309"/>
                </a:lnTo>
                <a:lnTo>
                  <a:pt x="22860" y="702309"/>
                </a:lnTo>
                <a:lnTo>
                  <a:pt x="22860" y="703579"/>
                </a:lnTo>
                <a:lnTo>
                  <a:pt x="25400" y="703579"/>
                </a:lnTo>
                <a:lnTo>
                  <a:pt x="25400" y="704849"/>
                </a:lnTo>
                <a:lnTo>
                  <a:pt x="26670" y="704849"/>
                </a:lnTo>
                <a:lnTo>
                  <a:pt x="26670" y="706119"/>
                </a:lnTo>
                <a:lnTo>
                  <a:pt x="29210" y="706119"/>
                </a:lnTo>
                <a:lnTo>
                  <a:pt x="29210" y="707389"/>
                </a:lnTo>
                <a:lnTo>
                  <a:pt x="30480" y="707389"/>
                </a:lnTo>
                <a:lnTo>
                  <a:pt x="30480" y="708659"/>
                </a:lnTo>
                <a:lnTo>
                  <a:pt x="33020" y="708659"/>
                </a:lnTo>
                <a:lnTo>
                  <a:pt x="33020" y="709929"/>
                </a:lnTo>
                <a:lnTo>
                  <a:pt x="34289" y="709929"/>
                </a:lnTo>
                <a:lnTo>
                  <a:pt x="34289" y="711199"/>
                </a:lnTo>
                <a:lnTo>
                  <a:pt x="36830" y="711199"/>
                </a:lnTo>
                <a:lnTo>
                  <a:pt x="60960" y="687069"/>
                </a:lnTo>
                <a:lnTo>
                  <a:pt x="59689" y="687069"/>
                </a:lnTo>
                <a:lnTo>
                  <a:pt x="59689" y="685799"/>
                </a:lnTo>
                <a:lnTo>
                  <a:pt x="58419" y="685799"/>
                </a:lnTo>
                <a:lnTo>
                  <a:pt x="58419" y="684529"/>
                </a:lnTo>
                <a:lnTo>
                  <a:pt x="55879" y="684529"/>
                </a:lnTo>
                <a:lnTo>
                  <a:pt x="55879" y="683259"/>
                </a:lnTo>
                <a:lnTo>
                  <a:pt x="53340" y="683259"/>
                </a:lnTo>
                <a:lnTo>
                  <a:pt x="53340" y="681989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bk object 1950"/>
          <p:cNvSpPr/>
          <p:nvPr/>
        </p:nvSpPr>
        <p:spPr>
          <a:xfrm>
            <a:off x="3506470" y="6118859"/>
            <a:ext cx="720090" cy="690880"/>
          </a:xfrm>
          <a:custGeom>
            <a:avLst/>
            <a:gdLst/>
            <a:ahLst/>
            <a:cxnLst/>
            <a:rect l="l" t="t" r="r" b="b"/>
            <a:pathLst>
              <a:path w="720089" h="690879">
                <a:moveTo>
                  <a:pt x="698499" y="25399"/>
                </a:moveTo>
                <a:lnTo>
                  <a:pt x="640079" y="25399"/>
                </a:lnTo>
                <a:lnTo>
                  <a:pt x="637539" y="27939"/>
                </a:lnTo>
                <a:lnTo>
                  <a:pt x="648969" y="27939"/>
                </a:lnTo>
                <a:lnTo>
                  <a:pt x="648969" y="29209"/>
                </a:lnTo>
                <a:lnTo>
                  <a:pt x="665479" y="29209"/>
                </a:lnTo>
                <a:lnTo>
                  <a:pt x="665479" y="31749"/>
                </a:lnTo>
                <a:lnTo>
                  <a:pt x="683259" y="31749"/>
                </a:lnTo>
                <a:lnTo>
                  <a:pt x="683259" y="30479"/>
                </a:lnTo>
                <a:lnTo>
                  <a:pt x="693419" y="30479"/>
                </a:lnTo>
                <a:lnTo>
                  <a:pt x="698499" y="25399"/>
                </a:lnTo>
                <a:close/>
              </a:path>
              <a:path w="720089" h="690879">
                <a:moveTo>
                  <a:pt x="704849" y="19049"/>
                </a:moveTo>
                <a:lnTo>
                  <a:pt x="646429" y="19049"/>
                </a:lnTo>
                <a:lnTo>
                  <a:pt x="641350" y="24129"/>
                </a:lnTo>
                <a:lnTo>
                  <a:pt x="699769" y="24129"/>
                </a:lnTo>
                <a:lnTo>
                  <a:pt x="704849" y="19049"/>
                </a:lnTo>
                <a:close/>
              </a:path>
              <a:path w="720089" h="690879">
                <a:moveTo>
                  <a:pt x="711200" y="12699"/>
                </a:moveTo>
                <a:lnTo>
                  <a:pt x="652779" y="12699"/>
                </a:lnTo>
                <a:lnTo>
                  <a:pt x="647700" y="17779"/>
                </a:lnTo>
                <a:lnTo>
                  <a:pt x="706119" y="17779"/>
                </a:lnTo>
                <a:lnTo>
                  <a:pt x="711200" y="12699"/>
                </a:lnTo>
                <a:close/>
              </a:path>
              <a:path w="720089" h="690879">
                <a:moveTo>
                  <a:pt x="717550" y="6349"/>
                </a:moveTo>
                <a:lnTo>
                  <a:pt x="659129" y="6349"/>
                </a:lnTo>
                <a:lnTo>
                  <a:pt x="654050" y="11429"/>
                </a:lnTo>
                <a:lnTo>
                  <a:pt x="712469" y="11429"/>
                </a:lnTo>
                <a:lnTo>
                  <a:pt x="717550" y="6349"/>
                </a:lnTo>
                <a:close/>
              </a:path>
              <a:path w="720089" h="690879">
                <a:moveTo>
                  <a:pt x="679450" y="0"/>
                </a:moveTo>
                <a:lnTo>
                  <a:pt x="665479" y="0"/>
                </a:lnTo>
                <a:lnTo>
                  <a:pt x="660400" y="5079"/>
                </a:lnTo>
                <a:lnTo>
                  <a:pt x="718819" y="5079"/>
                </a:lnTo>
                <a:lnTo>
                  <a:pt x="720089" y="3809"/>
                </a:lnTo>
                <a:lnTo>
                  <a:pt x="720089" y="2539"/>
                </a:lnTo>
                <a:lnTo>
                  <a:pt x="699769" y="2539"/>
                </a:lnTo>
                <a:lnTo>
                  <a:pt x="699769" y="1270"/>
                </a:lnTo>
                <a:lnTo>
                  <a:pt x="679450" y="1270"/>
                </a:lnTo>
                <a:lnTo>
                  <a:pt x="679450" y="0"/>
                </a:lnTo>
                <a:close/>
              </a:path>
              <a:path w="720089" h="690879">
                <a:moveTo>
                  <a:pt x="29209" y="637539"/>
                </a:moveTo>
                <a:lnTo>
                  <a:pt x="27939" y="637539"/>
                </a:lnTo>
                <a:lnTo>
                  <a:pt x="20319" y="645159"/>
                </a:lnTo>
                <a:lnTo>
                  <a:pt x="35559" y="645159"/>
                </a:lnTo>
                <a:lnTo>
                  <a:pt x="35559" y="643889"/>
                </a:lnTo>
                <a:lnTo>
                  <a:pt x="34289" y="643889"/>
                </a:lnTo>
                <a:lnTo>
                  <a:pt x="34289" y="642619"/>
                </a:lnTo>
                <a:lnTo>
                  <a:pt x="33019" y="642619"/>
                </a:lnTo>
                <a:lnTo>
                  <a:pt x="33019" y="641349"/>
                </a:lnTo>
                <a:lnTo>
                  <a:pt x="31749" y="641349"/>
                </a:lnTo>
                <a:lnTo>
                  <a:pt x="31749" y="640079"/>
                </a:lnTo>
                <a:lnTo>
                  <a:pt x="30479" y="640079"/>
                </a:lnTo>
                <a:lnTo>
                  <a:pt x="30479" y="638809"/>
                </a:lnTo>
                <a:lnTo>
                  <a:pt x="29209" y="638809"/>
                </a:lnTo>
                <a:lnTo>
                  <a:pt x="29209" y="637539"/>
                </a:lnTo>
                <a:close/>
              </a:path>
              <a:path w="720089" h="690879">
                <a:moveTo>
                  <a:pt x="36829" y="645159"/>
                </a:moveTo>
                <a:lnTo>
                  <a:pt x="20319" y="645159"/>
                </a:lnTo>
                <a:lnTo>
                  <a:pt x="7619" y="657859"/>
                </a:lnTo>
                <a:lnTo>
                  <a:pt x="48260" y="657859"/>
                </a:lnTo>
                <a:lnTo>
                  <a:pt x="48260" y="656589"/>
                </a:lnTo>
                <a:lnTo>
                  <a:pt x="46989" y="656589"/>
                </a:lnTo>
                <a:lnTo>
                  <a:pt x="46989" y="655319"/>
                </a:lnTo>
                <a:lnTo>
                  <a:pt x="45719" y="655319"/>
                </a:lnTo>
                <a:lnTo>
                  <a:pt x="45719" y="654049"/>
                </a:lnTo>
                <a:lnTo>
                  <a:pt x="44449" y="654049"/>
                </a:lnTo>
                <a:lnTo>
                  <a:pt x="44449" y="652779"/>
                </a:lnTo>
                <a:lnTo>
                  <a:pt x="43179" y="652779"/>
                </a:lnTo>
                <a:lnTo>
                  <a:pt x="43179" y="651509"/>
                </a:lnTo>
                <a:lnTo>
                  <a:pt x="41910" y="651509"/>
                </a:lnTo>
                <a:lnTo>
                  <a:pt x="41910" y="650239"/>
                </a:lnTo>
                <a:lnTo>
                  <a:pt x="40639" y="650239"/>
                </a:lnTo>
                <a:lnTo>
                  <a:pt x="40639" y="648969"/>
                </a:lnTo>
                <a:lnTo>
                  <a:pt x="39370" y="648969"/>
                </a:lnTo>
                <a:lnTo>
                  <a:pt x="39370" y="647699"/>
                </a:lnTo>
                <a:lnTo>
                  <a:pt x="38100" y="647699"/>
                </a:lnTo>
                <a:lnTo>
                  <a:pt x="38100" y="646429"/>
                </a:lnTo>
                <a:lnTo>
                  <a:pt x="36829" y="646429"/>
                </a:lnTo>
                <a:lnTo>
                  <a:pt x="36829" y="645159"/>
                </a:lnTo>
                <a:close/>
              </a:path>
              <a:path w="720089" h="690879">
                <a:moveTo>
                  <a:pt x="49529" y="657859"/>
                </a:moveTo>
                <a:lnTo>
                  <a:pt x="7619" y="657859"/>
                </a:lnTo>
                <a:lnTo>
                  <a:pt x="5079" y="660399"/>
                </a:lnTo>
                <a:lnTo>
                  <a:pt x="50800" y="660399"/>
                </a:lnTo>
                <a:lnTo>
                  <a:pt x="50800" y="659129"/>
                </a:lnTo>
                <a:lnTo>
                  <a:pt x="49529" y="659129"/>
                </a:lnTo>
                <a:lnTo>
                  <a:pt x="49529" y="657859"/>
                </a:lnTo>
                <a:close/>
              </a:path>
              <a:path w="720089" h="690879">
                <a:moveTo>
                  <a:pt x="57149" y="665479"/>
                </a:moveTo>
                <a:lnTo>
                  <a:pt x="1269" y="665479"/>
                </a:lnTo>
                <a:lnTo>
                  <a:pt x="1269" y="668019"/>
                </a:lnTo>
                <a:lnTo>
                  <a:pt x="2539" y="668019"/>
                </a:lnTo>
                <a:lnTo>
                  <a:pt x="2539" y="669290"/>
                </a:lnTo>
                <a:lnTo>
                  <a:pt x="3809" y="669290"/>
                </a:lnTo>
                <a:lnTo>
                  <a:pt x="3809" y="670560"/>
                </a:lnTo>
                <a:lnTo>
                  <a:pt x="5079" y="670560"/>
                </a:lnTo>
                <a:lnTo>
                  <a:pt x="5079" y="673099"/>
                </a:lnTo>
                <a:lnTo>
                  <a:pt x="6350" y="673099"/>
                </a:lnTo>
                <a:lnTo>
                  <a:pt x="6350" y="674369"/>
                </a:lnTo>
                <a:lnTo>
                  <a:pt x="7619" y="674369"/>
                </a:lnTo>
                <a:lnTo>
                  <a:pt x="7619" y="675639"/>
                </a:lnTo>
                <a:lnTo>
                  <a:pt x="10159" y="675639"/>
                </a:lnTo>
                <a:lnTo>
                  <a:pt x="10159" y="676909"/>
                </a:lnTo>
                <a:lnTo>
                  <a:pt x="11429" y="676909"/>
                </a:lnTo>
                <a:lnTo>
                  <a:pt x="11429" y="678179"/>
                </a:lnTo>
                <a:lnTo>
                  <a:pt x="13969" y="678179"/>
                </a:lnTo>
                <a:lnTo>
                  <a:pt x="13969" y="679449"/>
                </a:lnTo>
                <a:lnTo>
                  <a:pt x="15239" y="679449"/>
                </a:lnTo>
                <a:lnTo>
                  <a:pt x="15239" y="680720"/>
                </a:lnTo>
                <a:lnTo>
                  <a:pt x="17779" y="680720"/>
                </a:lnTo>
                <a:lnTo>
                  <a:pt x="17779" y="681989"/>
                </a:lnTo>
                <a:lnTo>
                  <a:pt x="19050" y="681989"/>
                </a:lnTo>
                <a:lnTo>
                  <a:pt x="19050" y="683259"/>
                </a:lnTo>
                <a:lnTo>
                  <a:pt x="21589" y="683259"/>
                </a:lnTo>
                <a:lnTo>
                  <a:pt x="21589" y="684530"/>
                </a:lnTo>
                <a:lnTo>
                  <a:pt x="22859" y="684530"/>
                </a:lnTo>
                <a:lnTo>
                  <a:pt x="22859" y="685799"/>
                </a:lnTo>
                <a:lnTo>
                  <a:pt x="25400" y="685799"/>
                </a:lnTo>
                <a:lnTo>
                  <a:pt x="25400" y="687070"/>
                </a:lnTo>
                <a:lnTo>
                  <a:pt x="26669" y="687070"/>
                </a:lnTo>
                <a:lnTo>
                  <a:pt x="26669" y="688339"/>
                </a:lnTo>
                <a:lnTo>
                  <a:pt x="29209" y="688339"/>
                </a:lnTo>
                <a:lnTo>
                  <a:pt x="29209" y="689609"/>
                </a:lnTo>
                <a:lnTo>
                  <a:pt x="30479" y="689609"/>
                </a:lnTo>
                <a:lnTo>
                  <a:pt x="30479" y="690879"/>
                </a:lnTo>
                <a:lnTo>
                  <a:pt x="33020" y="690879"/>
                </a:lnTo>
                <a:lnTo>
                  <a:pt x="57150" y="666749"/>
                </a:lnTo>
                <a:lnTo>
                  <a:pt x="57149" y="665479"/>
                </a:lnTo>
                <a:close/>
              </a:path>
              <a:path w="720089" h="690879">
                <a:moveTo>
                  <a:pt x="52069" y="660399"/>
                </a:moveTo>
                <a:lnTo>
                  <a:pt x="5079" y="660399"/>
                </a:lnTo>
                <a:lnTo>
                  <a:pt x="0" y="665479"/>
                </a:lnTo>
                <a:lnTo>
                  <a:pt x="55879" y="665479"/>
                </a:lnTo>
                <a:lnTo>
                  <a:pt x="55879" y="664209"/>
                </a:lnTo>
                <a:lnTo>
                  <a:pt x="54609" y="664209"/>
                </a:lnTo>
                <a:lnTo>
                  <a:pt x="54609" y="662939"/>
                </a:lnTo>
                <a:lnTo>
                  <a:pt x="53339" y="662939"/>
                </a:lnTo>
                <a:lnTo>
                  <a:pt x="53339" y="661669"/>
                </a:lnTo>
                <a:lnTo>
                  <a:pt x="52069" y="661669"/>
                </a:lnTo>
                <a:lnTo>
                  <a:pt x="52069" y="66039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bk object 1951"/>
          <p:cNvSpPr/>
          <p:nvPr/>
        </p:nvSpPr>
        <p:spPr>
          <a:xfrm>
            <a:off x="3481070" y="6115050"/>
            <a:ext cx="690880" cy="669290"/>
          </a:xfrm>
          <a:custGeom>
            <a:avLst/>
            <a:gdLst/>
            <a:ahLst/>
            <a:cxnLst/>
            <a:rect l="l" t="t" r="r" b="b"/>
            <a:pathLst>
              <a:path w="690879" h="669290">
                <a:moveTo>
                  <a:pt x="665480" y="29209"/>
                </a:moveTo>
                <a:lnTo>
                  <a:pt x="641350" y="29209"/>
                </a:lnTo>
                <a:lnTo>
                  <a:pt x="641350" y="30480"/>
                </a:lnTo>
                <a:lnTo>
                  <a:pt x="657860" y="30480"/>
                </a:lnTo>
                <a:lnTo>
                  <a:pt x="657860" y="31750"/>
                </a:lnTo>
                <a:lnTo>
                  <a:pt x="662940" y="31750"/>
                </a:lnTo>
                <a:lnTo>
                  <a:pt x="665480" y="29209"/>
                </a:lnTo>
                <a:close/>
              </a:path>
              <a:path w="690879" h="669290">
                <a:moveTo>
                  <a:pt x="609600" y="29210"/>
                </a:moveTo>
                <a:lnTo>
                  <a:pt x="604520" y="29210"/>
                </a:lnTo>
                <a:lnTo>
                  <a:pt x="603250" y="30479"/>
                </a:lnTo>
                <a:lnTo>
                  <a:pt x="609600" y="30479"/>
                </a:lnTo>
                <a:lnTo>
                  <a:pt x="609600" y="29210"/>
                </a:lnTo>
                <a:close/>
              </a:path>
              <a:path w="690879" h="669290">
                <a:moveTo>
                  <a:pt x="671830" y="22859"/>
                </a:moveTo>
                <a:lnTo>
                  <a:pt x="610870" y="22859"/>
                </a:lnTo>
                <a:lnTo>
                  <a:pt x="605789" y="27940"/>
                </a:lnTo>
                <a:lnTo>
                  <a:pt x="666750" y="27940"/>
                </a:lnTo>
                <a:lnTo>
                  <a:pt x="671830" y="22859"/>
                </a:lnTo>
                <a:close/>
              </a:path>
              <a:path w="690879" h="669290">
                <a:moveTo>
                  <a:pt x="678180" y="16509"/>
                </a:moveTo>
                <a:lnTo>
                  <a:pt x="617220" y="16509"/>
                </a:lnTo>
                <a:lnTo>
                  <a:pt x="612139" y="21590"/>
                </a:lnTo>
                <a:lnTo>
                  <a:pt x="673100" y="21590"/>
                </a:lnTo>
                <a:lnTo>
                  <a:pt x="678180" y="16509"/>
                </a:lnTo>
                <a:close/>
              </a:path>
              <a:path w="690879" h="669290">
                <a:moveTo>
                  <a:pt x="684530" y="10159"/>
                </a:moveTo>
                <a:lnTo>
                  <a:pt x="623570" y="10159"/>
                </a:lnTo>
                <a:lnTo>
                  <a:pt x="618489" y="15240"/>
                </a:lnTo>
                <a:lnTo>
                  <a:pt x="679450" y="15240"/>
                </a:lnTo>
                <a:lnTo>
                  <a:pt x="684530" y="10159"/>
                </a:lnTo>
                <a:close/>
              </a:path>
              <a:path w="690879" h="669290">
                <a:moveTo>
                  <a:pt x="690880" y="3810"/>
                </a:moveTo>
                <a:lnTo>
                  <a:pt x="629920" y="3810"/>
                </a:lnTo>
                <a:lnTo>
                  <a:pt x="624839" y="8890"/>
                </a:lnTo>
                <a:lnTo>
                  <a:pt x="685800" y="8890"/>
                </a:lnTo>
                <a:lnTo>
                  <a:pt x="690880" y="3810"/>
                </a:lnTo>
                <a:close/>
              </a:path>
              <a:path w="690879" h="669290">
                <a:moveTo>
                  <a:pt x="684530" y="2540"/>
                </a:moveTo>
                <a:lnTo>
                  <a:pt x="664210" y="2540"/>
                </a:lnTo>
                <a:lnTo>
                  <a:pt x="664210" y="3810"/>
                </a:lnTo>
                <a:lnTo>
                  <a:pt x="684530" y="3810"/>
                </a:lnTo>
                <a:lnTo>
                  <a:pt x="684530" y="2540"/>
                </a:lnTo>
                <a:close/>
              </a:path>
              <a:path w="690879" h="669290">
                <a:moveTo>
                  <a:pt x="633730" y="0"/>
                </a:moveTo>
                <a:lnTo>
                  <a:pt x="631190" y="2540"/>
                </a:lnTo>
                <a:lnTo>
                  <a:pt x="664210" y="2540"/>
                </a:lnTo>
                <a:lnTo>
                  <a:pt x="664210" y="1270"/>
                </a:lnTo>
                <a:lnTo>
                  <a:pt x="633730" y="1270"/>
                </a:lnTo>
                <a:lnTo>
                  <a:pt x="633730" y="0"/>
                </a:lnTo>
                <a:close/>
              </a:path>
              <a:path w="690879" h="669290">
                <a:moveTo>
                  <a:pt x="24130" y="610870"/>
                </a:moveTo>
                <a:lnTo>
                  <a:pt x="22860" y="610870"/>
                </a:lnTo>
                <a:lnTo>
                  <a:pt x="21589" y="612140"/>
                </a:lnTo>
                <a:lnTo>
                  <a:pt x="24130" y="612140"/>
                </a:lnTo>
                <a:lnTo>
                  <a:pt x="24130" y="610870"/>
                </a:lnTo>
                <a:close/>
              </a:path>
              <a:path w="690879" h="669290">
                <a:moveTo>
                  <a:pt x="25400" y="612140"/>
                </a:moveTo>
                <a:lnTo>
                  <a:pt x="21589" y="612140"/>
                </a:lnTo>
                <a:lnTo>
                  <a:pt x="15239" y="618490"/>
                </a:lnTo>
                <a:lnTo>
                  <a:pt x="30480" y="618490"/>
                </a:lnTo>
                <a:lnTo>
                  <a:pt x="30480" y="617220"/>
                </a:lnTo>
                <a:lnTo>
                  <a:pt x="29210" y="617220"/>
                </a:lnTo>
                <a:lnTo>
                  <a:pt x="29210" y="615950"/>
                </a:lnTo>
                <a:lnTo>
                  <a:pt x="27939" y="615950"/>
                </a:lnTo>
                <a:lnTo>
                  <a:pt x="27939" y="614680"/>
                </a:lnTo>
                <a:lnTo>
                  <a:pt x="26670" y="614680"/>
                </a:lnTo>
                <a:lnTo>
                  <a:pt x="26670" y="613410"/>
                </a:lnTo>
                <a:lnTo>
                  <a:pt x="25400" y="613410"/>
                </a:lnTo>
                <a:lnTo>
                  <a:pt x="25400" y="612140"/>
                </a:lnTo>
                <a:close/>
              </a:path>
              <a:path w="690879" h="669290">
                <a:moveTo>
                  <a:pt x="31750" y="618490"/>
                </a:moveTo>
                <a:lnTo>
                  <a:pt x="15239" y="618490"/>
                </a:lnTo>
                <a:lnTo>
                  <a:pt x="8889" y="624840"/>
                </a:lnTo>
                <a:lnTo>
                  <a:pt x="36830" y="624840"/>
                </a:lnTo>
                <a:lnTo>
                  <a:pt x="36830" y="623570"/>
                </a:lnTo>
                <a:lnTo>
                  <a:pt x="35560" y="623570"/>
                </a:lnTo>
                <a:lnTo>
                  <a:pt x="35560" y="622300"/>
                </a:lnTo>
                <a:lnTo>
                  <a:pt x="34290" y="622300"/>
                </a:lnTo>
                <a:lnTo>
                  <a:pt x="34290" y="621030"/>
                </a:lnTo>
                <a:lnTo>
                  <a:pt x="33020" y="621030"/>
                </a:lnTo>
                <a:lnTo>
                  <a:pt x="33020" y="619760"/>
                </a:lnTo>
                <a:lnTo>
                  <a:pt x="31750" y="619760"/>
                </a:lnTo>
                <a:lnTo>
                  <a:pt x="31750" y="618490"/>
                </a:lnTo>
                <a:close/>
              </a:path>
              <a:path w="690879" h="669290">
                <a:moveTo>
                  <a:pt x="38100" y="624840"/>
                </a:moveTo>
                <a:lnTo>
                  <a:pt x="8889" y="624840"/>
                </a:lnTo>
                <a:lnTo>
                  <a:pt x="2539" y="631190"/>
                </a:lnTo>
                <a:lnTo>
                  <a:pt x="43180" y="631190"/>
                </a:lnTo>
                <a:lnTo>
                  <a:pt x="43180" y="629920"/>
                </a:lnTo>
                <a:lnTo>
                  <a:pt x="41910" y="629920"/>
                </a:lnTo>
                <a:lnTo>
                  <a:pt x="41910" y="628650"/>
                </a:lnTo>
                <a:lnTo>
                  <a:pt x="40640" y="628650"/>
                </a:lnTo>
                <a:lnTo>
                  <a:pt x="40640" y="627380"/>
                </a:lnTo>
                <a:lnTo>
                  <a:pt x="39370" y="627380"/>
                </a:lnTo>
                <a:lnTo>
                  <a:pt x="39370" y="626110"/>
                </a:lnTo>
                <a:lnTo>
                  <a:pt x="38100" y="626110"/>
                </a:lnTo>
                <a:lnTo>
                  <a:pt x="38100" y="624840"/>
                </a:lnTo>
                <a:close/>
              </a:path>
              <a:path w="690879" h="669290">
                <a:moveTo>
                  <a:pt x="49530" y="636270"/>
                </a:moveTo>
                <a:lnTo>
                  <a:pt x="1270" y="636270"/>
                </a:lnTo>
                <a:lnTo>
                  <a:pt x="1270" y="637540"/>
                </a:lnTo>
                <a:lnTo>
                  <a:pt x="49530" y="637540"/>
                </a:lnTo>
                <a:lnTo>
                  <a:pt x="49530" y="636270"/>
                </a:lnTo>
                <a:close/>
              </a:path>
              <a:path w="690879" h="669290">
                <a:moveTo>
                  <a:pt x="44450" y="631190"/>
                </a:moveTo>
                <a:lnTo>
                  <a:pt x="2539" y="631190"/>
                </a:lnTo>
                <a:lnTo>
                  <a:pt x="0" y="633730"/>
                </a:lnTo>
                <a:lnTo>
                  <a:pt x="0" y="636270"/>
                </a:lnTo>
                <a:lnTo>
                  <a:pt x="48260" y="636270"/>
                </a:lnTo>
                <a:lnTo>
                  <a:pt x="48260" y="635000"/>
                </a:lnTo>
                <a:lnTo>
                  <a:pt x="46990" y="635000"/>
                </a:lnTo>
                <a:lnTo>
                  <a:pt x="46990" y="633730"/>
                </a:lnTo>
                <a:lnTo>
                  <a:pt x="45720" y="633730"/>
                </a:lnTo>
                <a:lnTo>
                  <a:pt x="45720" y="632460"/>
                </a:lnTo>
                <a:lnTo>
                  <a:pt x="44450" y="632460"/>
                </a:lnTo>
                <a:lnTo>
                  <a:pt x="44450" y="631190"/>
                </a:lnTo>
                <a:close/>
              </a:path>
              <a:path w="690879" h="669290">
                <a:moveTo>
                  <a:pt x="52070" y="638810"/>
                </a:moveTo>
                <a:lnTo>
                  <a:pt x="3810" y="638810"/>
                </a:lnTo>
                <a:lnTo>
                  <a:pt x="3810" y="641350"/>
                </a:lnTo>
                <a:lnTo>
                  <a:pt x="5080" y="641350"/>
                </a:lnTo>
                <a:lnTo>
                  <a:pt x="5080" y="642620"/>
                </a:lnTo>
                <a:lnTo>
                  <a:pt x="6350" y="642620"/>
                </a:lnTo>
                <a:lnTo>
                  <a:pt x="6350" y="643890"/>
                </a:lnTo>
                <a:lnTo>
                  <a:pt x="7620" y="643890"/>
                </a:lnTo>
                <a:lnTo>
                  <a:pt x="7620" y="646430"/>
                </a:lnTo>
                <a:lnTo>
                  <a:pt x="8890" y="646430"/>
                </a:lnTo>
                <a:lnTo>
                  <a:pt x="8890" y="647700"/>
                </a:lnTo>
                <a:lnTo>
                  <a:pt x="10160" y="647700"/>
                </a:lnTo>
                <a:lnTo>
                  <a:pt x="10160" y="648970"/>
                </a:lnTo>
                <a:lnTo>
                  <a:pt x="11430" y="648970"/>
                </a:lnTo>
                <a:lnTo>
                  <a:pt x="11430" y="651510"/>
                </a:lnTo>
                <a:lnTo>
                  <a:pt x="12700" y="651510"/>
                </a:lnTo>
                <a:lnTo>
                  <a:pt x="12700" y="652780"/>
                </a:lnTo>
                <a:lnTo>
                  <a:pt x="13970" y="652780"/>
                </a:lnTo>
                <a:lnTo>
                  <a:pt x="13970" y="654050"/>
                </a:lnTo>
                <a:lnTo>
                  <a:pt x="15240" y="654050"/>
                </a:lnTo>
                <a:lnTo>
                  <a:pt x="15240" y="655320"/>
                </a:lnTo>
                <a:lnTo>
                  <a:pt x="39370" y="655320"/>
                </a:lnTo>
                <a:lnTo>
                  <a:pt x="53340" y="641350"/>
                </a:lnTo>
                <a:lnTo>
                  <a:pt x="53339" y="640080"/>
                </a:lnTo>
                <a:lnTo>
                  <a:pt x="52070" y="640080"/>
                </a:lnTo>
                <a:lnTo>
                  <a:pt x="52070" y="638810"/>
                </a:lnTo>
                <a:close/>
              </a:path>
              <a:path w="690879" h="669290">
                <a:moveTo>
                  <a:pt x="50800" y="637540"/>
                </a:moveTo>
                <a:lnTo>
                  <a:pt x="2540" y="637540"/>
                </a:lnTo>
                <a:lnTo>
                  <a:pt x="2540" y="638810"/>
                </a:lnTo>
                <a:lnTo>
                  <a:pt x="50800" y="638810"/>
                </a:lnTo>
                <a:lnTo>
                  <a:pt x="50800" y="637540"/>
                </a:lnTo>
                <a:close/>
              </a:path>
              <a:path w="690879" h="669290">
                <a:moveTo>
                  <a:pt x="39370" y="655320"/>
                </a:moveTo>
                <a:lnTo>
                  <a:pt x="15240" y="655320"/>
                </a:lnTo>
                <a:lnTo>
                  <a:pt x="15240" y="656590"/>
                </a:lnTo>
                <a:lnTo>
                  <a:pt x="16510" y="656590"/>
                </a:lnTo>
                <a:lnTo>
                  <a:pt x="16510" y="657860"/>
                </a:lnTo>
                <a:lnTo>
                  <a:pt x="17780" y="657860"/>
                </a:lnTo>
                <a:lnTo>
                  <a:pt x="17780" y="659130"/>
                </a:lnTo>
                <a:lnTo>
                  <a:pt x="19050" y="659130"/>
                </a:lnTo>
                <a:lnTo>
                  <a:pt x="19050" y="661670"/>
                </a:lnTo>
                <a:lnTo>
                  <a:pt x="20320" y="661670"/>
                </a:lnTo>
                <a:lnTo>
                  <a:pt x="20320" y="662940"/>
                </a:lnTo>
                <a:lnTo>
                  <a:pt x="21590" y="662940"/>
                </a:lnTo>
                <a:lnTo>
                  <a:pt x="21590" y="664210"/>
                </a:lnTo>
                <a:lnTo>
                  <a:pt x="22860" y="664210"/>
                </a:lnTo>
                <a:lnTo>
                  <a:pt x="22860" y="666750"/>
                </a:lnTo>
                <a:lnTo>
                  <a:pt x="24130" y="666750"/>
                </a:lnTo>
                <a:lnTo>
                  <a:pt x="24130" y="668020"/>
                </a:lnTo>
                <a:lnTo>
                  <a:pt x="25400" y="668020"/>
                </a:lnTo>
                <a:lnTo>
                  <a:pt x="25400" y="669290"/>
                </a:lnTo>
                <a:lnTo>
                  <a:pt x="39370" y="655320"/>
                </a:lnTo>
                <a:close/>
              </a:path>
            </a:pathLst>
          </a:custGeom>
          <a:solidFill>
            <a:srgbClr val="007E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bk object 1952"/>
          <p:cNvSpPr/>
          <p:nvPr/>
        </p:nvSpPr>
        <p:spPr>
          <a:xfrm>
            <a:off x="3455670" y="6115050"/>
            <a:ext cx="659130" cy="633730"/>
          </a:xfrm>
          <a:custGeom>
            <a:avLst/>
            <a:gdLst/>
            <a:ahLst/>
            <a:cxnLst/>
            <a:rect l="l" t="t" r="r" b="b"/>
            <a:pathLst>
              <a:path w="659129" h="633729">
                <a:moveTo>
                  <a:pt x="629919" y="29209"/>
                </a:moveTo>
                <a:lnTo>
                  <a:pt x="571500" y="29209"/>
                </a:lnTo>
                <a:lnTo>
                  <a:pt x="566419" y="34290"/>
                </a:lnTo>
                <a:lnTo>
                  <a:pt x="567689" y="34290"/>
                </a:lnTo>
                <a:lnTo>
                  <a:pt x="567689" y="35559"/>
                </a:lnTo>
                <a:lnTo>
                  <a:pt x="584199" y="35559"/>
                </a:lnTo>
                <a:lnTo>
                  <a:pt x="584199" y="33019"/>
                </a:lnTo>
                <a:lnTo>
                  <a:pt x="600710" y="33019"/>
                </a:lnTo>
                <a:lnTo>
                  <a:pt x="600710" y="31750"/>
                </a:lnTo>
                <a:lnTo>
                  <a:pt x="617220" y="31750"/>
                </a:lnTo>
                <a:lnTo>
                  <a:pt x="617220" y="30479"/>
                </a:lnTo>
                <a:lnTo>
                  <a:pt x="628649" y="30479"/>
                </a:lnTo>
                <a:lnTo>
                  <a:pt x="629919" y="29209"/>
                </a:lnTo>
                <a:close/>
              </a:path>
              <a:path w="659129" h="633729">
                <a:moveTo>
                  <a:pt x="636269" y="22859"/>
                </a:moveTo>
                <a:lnTo>
                  <a:pt x="577850" y="22859"/>
                </a:lnTo>
                <a:lnTo>
                  <a:pt x="572769" y="27940"/>
                </a:lnTo>
                <a:lnTo>
                  <a:pt x="631189" y="27940"/>
                </a:lnTo>
                <a:lnTo>
                  <a:pt x="636269" y="22859"/>
                </a:lnTo>
                <a:close/>
              </a:path>
              <a:path w="659129" h="633729">
                <a:moveTo>
                  <a:pt x="642619" y="16509"/>
                </a:moveTo>
                <a:lnTo>
                  <a:pt x="584200" y="16509"/>
                </a:lnTo>
                <a:lnTo>
                  <a:pt x="579119" y="21590"/>
                </a:lnTo>
                <a:lnTo>
                  <a:pt x="637539" y="21590"/>
                </a:lnTo>
                <a:lnTo>
                  <a:pt x="642619" y="16509"/>
                </a:lnTo>
                <a:close/>
              </a:path>
              <a:path w="659129" h="633729">
                <a:moveTo>
                  <a:pt x="648969" y="10159"/>
                </a:moveTo>
                <a:lnTo>
                  <a:pt x="590550" y="10159"/>
                </a:lnTo>
                <a:lnTo>
                  <a:pt x="585469" y="15240"/>
                </a:lnTo>
                <a:lnTo>
                  <a:pt x="643889" y="15240"/>
                </a:lnTo>
                <a:lnTo>
                  <a:pt x="648969" y="10159"/>
                </a:lnTo>
                <a:close/>
              </a:path>
              <a:path w="659129" h="633729">
                <a:moveTo>
                  <a:pt x="655319" y="3809"/>
                </a:moveTo>
                <a:lnTo>
                  <a:pt x="605789" y="3809"/>
                </a:lnTo>
                <a:lnTo>
                  <a:pt x="605789" y="5079"/>
                </a:lnTo>
                <a:lnTo>
                  <a:pt x="595629" y="5079"/>
                </a:lnTo>
                <a:lnTo>
                  <a:pt x="591819" y="8890"/>
                </a:lnTo>
                <a:lnTo>
                  <a:pt x="650239" y="8890"/>
                </a:lnTo>
                <a:lnTo>
                  <a:pt x="655319" y="3809"/>
                </a:lnTo>
                <a:close/>
              </a:path>
              <a:path w="659129" h="633729">
                <a:moveTo>
                  <a:pt x="646429" y="2540"/>
                </a:moveTo>
                <a:lnTo>
                  <a:pt x="626109" y="2540"/>
                </a:lnTo>
                <a:lnTo>
                  <a:pt x="626109" y="3809"/>
                </a:lnTo>
                <a:lnTo>
                  <a:pt x="646429" y="3809"/>
                </a:lnTo>
                <a:lnTo>
                  <a:pt x="646429" y="2540"/>
                </a:lnTo>
                <a:close/>
              </a:path>
              <a:path w="659129" h="633729">
                <a:moveTo>
                  <a:pt x="657859" y="1270"/>
                </a:moveTo>
                <a:lnTo>
                  <a:pt x="646429" y="1270"/>
                </a:lnTo>
                <a:lnTo>
                  <a:pt x="646429" y="2540"/>
                </a:lnTo>
                <a:lnTo>
                  <a:pt x="656589" y="2540"/>
                </a:lnTo>
                <a:lnTo>
                  <a:pt x="657859" y="1270"/>
                </a:lnTo>
                <a:close/>
              </a:path>
              <a:path w="659129" h="633729">
                <a:moveTo>
                  <a:pt x="659129" y="0"/>
                </a:moveTo>
                <a:lnTo>
                  <a:pt x="657859" y="0"/>
                </a:lnTo>
                <a:lnTo>
                  <a:pt x="657859" y="1270"/>
                </a:lnTo>
                <a:lnTo>
                  <a:pt x="659129" y="0"/>
                </a:lnTo>
                <a:close/>
              </a:path>
              <a:path w="659129" h="633729">
                <a:moveTo>
                  <a:pt x="26669" y="575310"/>
                </a:moveTo>
                <a:lnTo>
                  <a:pt x="25400" y="575310"/>
                </a:lnTo>
                <a:lnTo>
                  <a:pt x="7620" y="593090"/>
                </a:lnTo>
                <a:lnTo>
                  <a:pt x="34289" y="593090"/>
                </a:lnTo>
                <a:lnTo>
                  <a:pt x="34289" y="590550"/>
                </a:lnTo>
                <a:lnTo>
                  <a:pt x="33020" y="590550"/>
                </a:lnTo>
                <a:lnTo>
                  <a:pt x="33019" y="588010"/>
                </a:lnTo>
                <a:lnTo>
                  <a:pt x="31749" y="588010"/>
                </a:lnTo>
                <a:lnTo>
                  <a:pt x="31749" y="585470"/>
                </a:lnTo>
                <a:lnTo>
                  <a:pt x="30479" y="585470"/>
                </a:lnTo>
                <a:lnTo>
                  <a:pt x="30479" y="582930"/>
                </a:lnTo>
                <a:lnTo>
                  <a:pt x="29209" y="582930"/>
                </a:lnTo>
                <a:lnTo>
                  <a:pt x="29210" y="580390"/>
                </a:lnTo>
                <a:lnTo>
                  <a:pt x="27939" y="580390"/>
                </a:lnTo>
                <a:lnTo>
                  <a:pt x="27939" y="577850"/>
                </a:lnTo>
                <a:lnTo>
                  <a:pt x="26669" y="577850"/>
                </a:lnTo>
                <a:lnTo>
                  <a:pt x="26669" y="575310"/>
                </a:lnTo>
                <a:close/>
              </a:path>
              <a:path w="659129" h="633729">
                <a:moveTo>
                  <a:pt x="41910" y="603250"/>
                </a:moveTo>
                <a:lnTo>
                  <a:pt x="2539" y="603250"/>
                </a:lnTo>
                <a:lnTo>
                  <a:pt x="2539" y="605790"/>
                </a:lnTo>
                <a:lnTo>
                  <a:pt x="43179" y="605790"/>
                </a:lnTo>
                <a:lnTo>
                  <a:pt x="43179" y="604520"/>
                </a:lnTo>
                <a:lnTo>
                  <a:pt x="41910" y="604520"/>
                </a:lnTo>
                <a:lnTo>
                  <a:pt x="41910" y="603250"/>
                </a:lnTo>
                <a:close/>
              </a:path>
              <a:path w="659129" h="633729">
                <a:moveTo>
                  <a:pt x="40639" y="601980"/>
                </a:moveTo>
                <a:lnTo>
                  <a:pt x="1269" y="601980"/>
                </a:lnTo>
                <a:lnTo>
                  <a:pt x="1269" y="603250"/>
                </a:lnTo>
                <a:lnTo>
                  <a:pt x="40639" y="603250"/>
                </a:lnTo>
                <a:lnTo>
                  <a:pt x="40639" y="601980"/>
                </a:lnTo>
                <a:close/>
              </a:path>
              <a:path w="659129" h="633729">
                <a:moveTo>
                  <a:pt x="35559" y="593090"/>
                </a:moveTo>
                <a:lnTo>
                  <a:pt x="7620" y="593090"/>
                </a:lnTo>
                <a:lnTo>
                  <a:pt x="0" y="600710"/>
                </a:lnTo>
                <a:lnTo>
                  <a:pt x="0" y="601980"/>
                </a:lnTo>
                <a:lnTo>
                  <a:pt x="39370" y="601980"/>
                </a:lnTo>
                <a:lnTo>
                  <a:pt x="39370" y="600710"/>
                </a:lnTo>
                <a:lnTo>
                  <a:pt x="38100" y="600710"/>
                </a:lnTo>
                <a:lnTo>
                  <a:pt x="38100" y="598170"/>
                </a:lnTo>
                <a:lnTo>
                  <a:pt x="36829" y="598170"/>
                </a:lnTo>
                <a:lnTo>
                  <a:pt x="36829" y="595630"/>
                </a:lnTo>
                <a:lnTo>
                  <a:pt x="35560" y="595630"/>
                </a:lnTo>
                <a:lnTo>
                  <a:pt x="35559" y="593090"/>
                </a:lnTo>
                <a:close/>
              </a:path>
              <a:path w="659129" h="633729">
                <a:moveTo>
                  <a:pt x="46989" y="608330"/>
                </a:moveTo>
                <a:lnTo>
                  <a:pt x="6350" y="608330"/>
                </a:lnTo>
                <a:lnTo>
                  <a:pt x="6350" y="610870"/>
                </a:lnTo>
                <a:lnTo>
                  <a:pt x="7619" y="610870"/>
                </a:lnTo>
                <a:lnTo>
                  <a:pt x="7619" y="612140"/>
                </a:lnTo>
                <a:lnTo>
                  <a:pt x="8889" y="612140"/>
                </a:lnTo>
                <a:lnTo>
                  <a:pt x="8889" y="613410"/>
                </a:lnTo>
                <a:lnTo>
                  <a:pt x="10159" y="613410"/>
                </a:lnTo>
                <a:lnTo>
                  <a:pt x="10159" y="615950"/>
                </a:lnTo>
                <a:lnTo>
                  <a:pt x="11429" y="615950"/>
                </a:lnTo>
                <a:lnTo>
                  <a:pt x="11429" y="617220"/>
                </a:lnTo>
                <a:lnTo>
                  <a:pt x="12700" y="617220"/>
                </a:lnTo>
                <a:lnTo>
                  <a:pt x="12700" y="618490"/>
                </a:lnTo>
                <a:lnTo>
                  <a:pt x="13969" y="618490"/>
                </a:lnTo>
                <a:lnTo>
                  <a:pt x="13969" y="621030"/>
                </a:lnTo>
                <a:lnTo>
                  <a:pt x="15239" y="621030"/>
                </a:lnTo>
                <a:lnTo>
                  <a:pt x="15239" y="622300"/>
                </a:lnTo>
                <a:lnTo>
                  <a:pt x="16509" y="622300"/>
                </a:lnTo>
                <a:lnTo>
                  <a:pt x="16509" y="623570"/>
                </a:lnTo>
                <a:lnTo>
                  <a:pt x="17779" y="623570"/>
                </a:lnTo>
                <a:lnTo>
                  <a:pt x="17779" y="626110"/>
                </a:lnTo>
                <a:lnTo>
                  <a:pt x="19050" y="626110"/>
                </a:lnTo>
                <a:lnTo>
                  <a:pt x="19050" y="627380"/>
                </a:lnTo>
                <a:lnTo>
                  <a:pt x="20319" y="627380"/>
                </a:lnTo>
                <a:lnTo>
                  <a:pt x="20319" y="628650"/>
                </a:lnTo>
                <a:lnTo>
                  <a:pt x="21589" y="628650"/>
                </a:lnTo>
                <a:lnTo>
                  <a:pt x="21589" y="631190"/>
                </a:lnTo>
                <a:lnTo>
                  <a:pt x="22859" y="631190"/>
                </a:lnTo>
                <a:lnTo>
                  <a:pt x="22859" y="632460"/>
                </a:lnTo>
                <a:lnTo>
                  <a:pt x="24129" y="632460"/>
                </a:lnTo>
                <a:lnTo>
                  <a:pt x="24129" y="633730"/>
                </a:lnTo>
                <a:lnTo>
                  <a:pt x="25399" y="633730"/>
                </a:lnTo>
                <a:lnTo>
                  <a:pt x="48259" y="610870"/>
                </a:lnTo>
                <a:lnTo>
                  <a:pt x="48260" y="609600"/>
                </a:lnTo>
                <a:lnTo>
                  <a:pt x="46989" y="609600"/>
                </a:lnTo>
                <a:lnTo>
                  <a:pt x="46989" y="608330"/>
                </a:lnTo>
                <a:close/>
              </a:path>
              <a:path w="659129" h="633729">
                <a:moveTo>
                  <a:pt x="45719" y="607060"/>
                </a:moveTo>
                <a:lnTo>
                  <a:pt x="5079" y="607060"/>
                </a:lnTo>
                <a:lnTo>
                  <a:pt x="5079" y="608330"/>
                </a:lnTo>
                <a:lnTo>
                  <a:pt x="45719" y="608330"/>
                </a:lnTo>
                <a:lnTo>
                  <a:pt x="45719" y="607060"/>
                </a:lnTo>
                <a:close/>
              </a:path>
              <a:path w="659129" h="633729">
                <a:moveTo>
                  <a:pt x="44449" y="605790"/>
                </a:moveTo>
                <a:lnTo>
                  <a:pt x="3809" y="605790"/>
                </a:lnTo>
                <a:lnTo>
                  <a:pt x="3809" y="607060"/>
                </a:lnTo>
                <a:lnTo>
                  <a:pt x="44449" y="607060"/>
                </a:lnTo>
                <a:lnTo>
                  <a:pt x="44449" y="60579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bk object 1953"/>
          <p:cNvSpPr/>
          <p:nvPr/>
        </p:nvSpPr>
        <p:spPr>
          <a:xfrm>
            <a:off x="3432809" y="6120129"/>
            <a:ext cx="618490" cy="595630"/>
          </a:xfrm>
          <a:custGeom>
            <a:avLst/>
            <a:gdLst/>
            <a:ahLst/>
            <a:cxnLst/>
            <a:rect l="l" t="t" r="r" b="b"/>
            <a:pathLst>
              <a:path w="618489" h="595629">
                <a:moveTo>
                  <a:pt x="572770" y="30480"/>
                </a:moveTo>
                <a:lnTo>
                  <a:pt x="527050" y="30480"/>
                </a:lnTo>
                <a:lnTo>
                  <a:pt x="521969" y="35560"/>
                </a:lnTo>
                <a:lnTo>
                  <a:pt x="525779" y="35560"/>
                </a:lnTo>
                <a:lnTo>
                  <a:pt x="525779" y="36830"/>
                </a:lnTo>
                <a:lnTo>
                  <a:pt x="534669" y="36830"/>
                </a:lnTo>
                <a:lnTo>
                  <a:pt x="534669" y="34290"/>
                </a:lnTo>
                <a:lnTo>
                  <a:pt x="547369" y="34290"/>
                </a:lnTo>
                <a:lnTo>
                  <a:pt x="547370" y="33020"/>
                </a:lnTo>
                <a:lnTo>
                  <a:pt x="556260" y="33020"/>
                </a:lnTo>
                <a:lnTo>
                  <a:pt x="556260" y="31750"/>
                </a:lnTo>
                <a:lnTo>
                  <a:pt x="572770" y="31750"/>
                </a:lnTo>
                <a:lnTo>
                  <a:pt x="572770" y="30480"/>
                </a:lnTo>
                <a:close/>
              </a:path>
              <a:path w="618489" h="595629">
                <a:moveTo>
                  <a:pt x="594360" y="24130"/>
                </a:moveTo>
                <a:lnTo>
                  <a:pt x="533400" y="24130"/>
                </a:lnTo>
                <a:lnTo>
                  <a:pt x="528319" y="29210"/>
                </a:lnTo>
                <a:lnTo>
                  <a:pt x="589279" y="29210"/>
                </a:lnTo>
                <a:lnTo>
                  <a:pt x="594360" y="24130"/>
                </a:lnTo>
                <a:close/>
              </a:path>
              <a:path w="618489" h="595629">
                <a:moveTo>
                  <a:pt x="600710" y="17780"/>
                </a:moveTo>
                <a:lnTo>
                  <a:pt x="539750" y="17780"/>
                </a:lnTo>
                <a:lnTo>
                  <a:pt x="534669" y="22860"/>
                </a:lnTo>
                <a:lnTo>
                  <a:pt x="595629" y="22860"/>
                </a:lnTo>
                <a:lnTo>
                  <a:pt x="600710" y="17780"/>
                </a:lnTo>
                <a:close/>
              </a:path>
              <a:path w="618489" h="595629">
                <a:moveTo>
                  <a:pt x="607060" y="11430"/>
                </a:moveTo>
                <a:lnTo>
                  <a:pt x="546099" y="11430"/>
                </a:lnTo>
                <a:lnTo>
                  <a:pt x="541019" y="16510"/>
                </a:lnTo>
                <a:lnTo>
                  <a:pt x="601979" y="16510"/>
                </a:lnTo>
                <a:lnTo>
                  <a:pt x="607060" y="11430"/>
                </a:lnTo>
                <a:close/>
              </a:path>
              <a:path w="618489" h="595629">
                <a:moveTo>
                  <a:pt x="567689" y="3810"/>
                </a:moveTo>
                <a:lnTo>
                  <a:pt x="553719" y="3810"/>
                </a:lnTo>
                <a:lnTo>
                  <a:pt x="547369" y="10160"/>
                </a:lnTo>
                <a:lnTo>
                  <a:pt x="608329" y="10160"/>
                </a:lnTo>
                <a:lnTo>
                  <a:pt x="613410" y="5080"/>
                </a:lnTo>
                <a:lnTo>
                  <a:pt x="567689" y="5080"/>
                </a:lnTo>
                <a:lnTo>
                  <a:pt x="567689" y="3810"/>
                </a:lnTo>
                <a:close/>
              </a:path>
              <a:path w="618489" h="595629">
                <a:moveTo>
                  <a:pt x="618489" y="0"/>
                </a:moveTo>
                <a:lnTo>
                  <a:pt x="608329" y="0"/>
                </a:lnTo>
                <a:lnTo>
                  <a:pt x="608329" y="1270"/>
                </a:lnTo>
                <a:lnTo>
                  <a:pt x="588010" y="1270"/>
                </a:lnTo>
                <a:lnTo>
                  <a:pt x="588010" y="2540"/>
                </a:lnTo>
                <a:lnTo>
                  <a:pt x="567689" y="2540"/>
                </a:lnTo>
                <a:lnTo>
                  <a:pt x="567689" y="3810"/>
                </a:lnTo>
                <a:lnTo>
                  <a:pt x="614679" y="3810"/>
                </a:lnTo>
                <a:lnTo>
                  <a:pt x="618489" y="0"/>
                </a:lnTo>
                <a:close/>
              </a:path>
              <a:path w="618489" h="595629">
                <a:moveTo>
                  <a:pt x="29210" y="529590"/>
                </a:moveTo>
                <a:lnTo>
                  <a:pt x="27939" y="529590"/>
                </a:lnTo>
                <a:lnTo>
                  <a:pt x="20319" y="537210"/>
                </a:lnTo>
                <a:lnTo>
                  <a:pt x="31750" y="537210"/>
                </a:lnTo>
                <a:lnTo>
                  <a:pt x="31750" y="534670"/>
                </a:lnTo>
                <a:lnTo>
                  <a:pt x="30479" y="534670"/>
                </a:lnTo>
                <a:lnTo>
                  <a:pt x="30480" y="532130"/>
                </a:lnTo>
                <a:lnTo>
                  <a:pt x="29210" y="532130"/>
                </a:lnTo>
                <a:lnTo>
                  <a:pt x="29210" y="529590"/>
                </a:lnTo>
                <a:close/>
              </a:path>
              <a:path w="618489" h="595629">
                <a:moveTo>
                  <a:pt x="33020" y="537210"/>
                </a:moveTo>
                <a:lnTo>
                  <a:pt x="20319" y="537210"/>
                </a:lnTo>
                <a:lnTo>
                  <a:pt x="13969" y="543560"/>
                </a:lnTo>
                <a:lnTo>
                  <a:pt x="35560" y="543560"/>
                </a:lnTo>
                <a:lnTo>
                  <a:pt x="35560" y="542290"/>
                </a:lnTo>
                <a:lnTo>
                  <a:pt x="34289" y="542290"/>
                </a:lnTo>
                <a:lnTo>
                  <a:pt x="34289" y="539750"/>
                </a:lnTo>
                <a:lnTo>
                  <a:pt x="33019" y="539750"/>
                </a:lnTo>
                <a:lnTo>
                  <a:pt x="33020" y="537210"/>
                </a:lnTo>
                <a:close/>
              </a:path>
              <a:path w="618489" h="595629">
                <a:moveTo>
                  <a:pt x="35560" y="543560"/>
                </a:moveTo>
                <a:lnTo>
                  <a:pt x="13969" y="543560"/>
                </a:lnTo>
                <a:lnTo>
                  <a:pt x="7619" y="549910"/>
                </a:lnTo>
                <a:lnTo>
                  <a:pt x="38099" y="549910"/>
                </a:lnTo>
                <a:lnTo>
                  <a:pt x="38100" y="547370"/>
                </a:lnTo>
                <a:lnTo>
                  <a:pt x="36829" y="547370"/>
                </a:lnTo>
                <a:lnTo>
                  <a:pt x="36829" y="544830"/>
                </a:lnTo>
                <a:lnTo>
                  <a:pt x="35560" y="544830"/>
                </a:lnTo>
                <a:lnTo>
                  <a:pt x="35560" y="543560"/>
                </a:lnTo>
                <a:close/>
              </a:path>
              <a:path w="618489" h="595629">
                <a:moveTo>
                  <a:pt x="39369" y="549910"/>
                </a:moveTo>
                <a:lnTo>
                  <a:pt x="7619" y="549910"/>
                </a:lnTo>
                <a:lnTo>
                  <a:pt x="1269" y="556260"/>
                </a:lnTo>
                <a:lnTo>
                  <a:pt x="41909" y="556260"/>
                </a:lnTo>
                <a:lnTo>
                  <a:pt x="41909" y="554990"/>
                </a:lnTo>
                <a:lnTo>
                  <a:pt x="40639" y="554990"/>
                </a:lnTo>
                <a:lnTo>
                  <a:pt x="40639" y="552450"/>
                </a:lnTo>
                <a:lnTo>
                  <a:pt x="39369" y="552450"/>
                </a:lnTo>
                <a:lnTo>
                  <a:pt x="39369" y="549910"/>
                </a:lnTo>
                <a:close/>
              </a:path>
              <a:path w="618489" h="595629">
                <a:moveTo>
                  <a:pt x="41909" y="556260"/>
                </a:moveTo>
                <a:lnTo>
                  <a:pt x="1269" y="556260"/>
                </a:lnTo>
                <a:lnTo>
                  <a:pt x="0" y="557530"/>
                </a:lnTo>
                <a:lnTo>
                  <a:pt x="0" y="558800"/>
                </a:lnTo>
                <a:lnTo>
                  <a:pt x="1269" y="558800"/>
                </a:lnTo>
                <a:lnTo>
                  <a:pt x="1269" y="561340"/>
                </a:lnTo>
                <a:lnTo>
                  <a:pt x="2539" y="561340"/>
                </a:lnTo>
                <a:lnTo>
                  <a:pt x="2539" y="562610"/>
                </a:lnTo>
                <a:lnTo>
                  <a:pt x="44450" y="562610"/>
                </a:lnTo>
                <a:lnTo>
                  <a:pt x="44449" y="560070"/>
                </a:lnTo>
                <a:lnTo>
                  <a:pt x="43179" y="560070"/>
                </a:lnTo>
                <a:lnTo>
                  <a:pt x="43179" y="557530"/>
                </a:lnTo>
                <a:lnTo>
                  <a:pt x="41909" y="557530"/>
                </a:lnTo>
                <a:lnTo>
                  <a:pt x="41909" y="556260"/>
                </a:lnTo>
                <a:close/>
              </a:path>
              <a:path w="618489" h="595629">
                <a:moveTo>
                  <a:pt x="46989" y="565150"/>
                </a:moveTo>
                <a:lnTo>
                  <a:pt x="5079" y="565150"/>
                </a:lnTo>
                <a:lnTo>
                  <a:pt x="5079" y="567690"/>
                </a:lnTo>
                <a:lnTo>
                  <a:pt x="46989" y="567690"/>
                </a:lnTo>
                <a:lnTo>
                  <a:pt x="46989" y="565150"/>
                </a:lnTo>
                <a:close/>
              </a:path>
              <a:path w="618489" h="595629">
                <a:moveTo>
                  <a:pt x="45719" y="562610"/>
                </a:moveTo>
                <a:lnTo>
                  <a:pt x="2539" y="562610"/>
                </a:lnTo>
                <a:lnTo>
                  <a:pt x="2539" y="563880"/>
                </a:lnTo>
                <a:lnTo>
                  <a:pt x="3810" y="563880"/>
                </a:lnTo>
                <a:lnTo>
                  <a:pt x="3810" y="565150"/>
                </a:lnTo>
                <a:lnTo>
                  <a:pt x="45720" y="565150"/>
                </a:lnTo>
                <a:lnTo>
                  <a:pt x="45719" y="562610"/>
                </a:lnTo>
                <a:close/>
              </a:path>
              <a:path w="618489" h="595629">
                <a:moveTo>
                  <a:pt x="48260" y="567690"/>
                </a:moveTo>
                <a:lnTo>
                  <a:pt x="6350" y="567690"/>
                </a:lnTo>
                <a:lnTo>
                  <a:pt x="6350" y="570230"/>
                </a:lnTo>
                <a:lnTo>
                  <a:pt x="7619" y="570230"/>
                </a:lnTo>
                <a:lnTo>
                  <a:pt x="7619" y="571500"/>
                </a:lnTo>
                <a:lnTo>
                  <a:pt x="8889" y="571500"/>
                </a:lnTo>
                <a:lnTo>
                  <a:pt x="8889" y="574040"/>
                </a:lnTo>
                <a:lnTo>
                  <a:pt x="10160" y="574040"/>
                </a:lnTo>
                <a:lnTo>
                  <a:pt x="10160" y="576580"/>
                </a:lnTo>
                <a:lnTo>
                  <a:pt x="11429" y="576580"/>
                </a:lnTo>
                <a:lnTo>
                  <a:pt x="11429" y="577850"/>
                </a:lnTo>
                <a:lnTo>
                  <a:pt x="12700" y="577850"/>
                </a:lnTo>
                <a:lnTo>
                  <a:pt x="12700" y="580390"/>
                </a:lnTo>
                <a:lnTo>
                  <a:pt x="13969" y="580390"/>
                </a:lnTo>
                <a:lnTo>
                  <a:pt x="13969" y="582930"/>
                </a:lnTo>
                <a:lnTo>
                  <a:pt x="15239" y="582930"/>
                </a:lnTo>
                <a:lnTo>
                  <a:pt x="15239" y="584200"/>
                </a:lnTo>
                <a:lnTo>
                  <a:pt x="16510" y="584200"/>
                </a:lnTo>
                <a:lnTo>
                  <a:pt x="16510" y="586740"/>
                </a:lnTo>
                <a:lnTo>
                  <a:pt x="17779" y="586740"/>
                </a:lnTo>
                <a:lnTo>
                  <a:pt x="17779" y="588010"/>
                </a:lnTo>
                <a:lnTo>
                  <a:pt x="30480" y="588010"/>
                </a:lnTo>
                <a:lnTo>
                  <a:pt x="48260" y="570230"/>
                </a:lnTo>
                <a:lnTo>
                  <a:pt x="48260" y="567690"/>
                </a:lnTo>
                <a:close/>
              </a:path>
              <a:path w="618489" h="595629">
                <a:moveTo>
                  <a:pt x="30480" y="588010"/>
                </a:moveTo>
                <a:lnTo>
                  <a:pt x="17779" y="588010"/>
                </a:lnTo>
                <a:lnTo>
                  <a:pt x="17779" y="589280"/>
                </a:lnTo>
                <a:lnTo>
                  <a:pt x="19050" y="589280"/>
                </a:lnTo>
                <a:lnTo>
                  <a:pt x="19050" y="590550"/>
                </a:lnTo>
                <a:lnTo>
                  <a:pt x="20319" y="590550"/>
                </a:lnTo>
                <a:lnTo>
                  <a:pt x="20319" y="593090"/>
                </a:lnTo>
                <a:lnTo>
                  <a:pt x="21589" y="593090"/>
                </a:lnTo>
                <a:lnTo>
                  <a:pt x="21589" y="595630"/>
                </a:lnTo>
                <a:lnTo>
                  <a:pt x="22860" y="595630"/>
                </a:lnTo>
                <a:lnTo>
                  <a:pt x="30480" y="588010"/>
                </a:lnTo>
                <a:close/>
              </a:path>
            </a:pathLst>
          </a:custGeom>
          <a:solidFill>
            <a:srgbClr val="007F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bk object 1954"/>
          <p:cNvSpPr/>
          <p:nvPr/>
        </p:nvSpPr>
        <p:spPr>
          <a:xfrm>
            <a:off x="3411220" y="6123940"/>
            <a:ext cx="575310" cy="553720"/>
          </a:xfrm>
          <a:custGeom>
            <a:avLst/>
            <a:gdLst/>
            <a:ahLst/>
            <a:cxnLst/>
            <a:rect l="l" t="t" r="r" b="b"/>
            <a:pathLst>
              <a:path w="575310" h="553720">
                <a:moveTo>
                  <a:pt x="495300" y="39370"/>
                </a:moveTo>
                <a:lnTo>
                  <a:pt x="477520" y="39370"/>
                </a:lnTo>
                <a:lnTo>
                  <a:pt x="473710" y="43180"/>
                </a:lnTo>
                <a:lnTo>
                  <a:pt x="477520" y="43180"/>
                </a:lnTo>
                <a:lnTo>
                  <a:pt x="477520" y="41910"/>
                </a:lnTo>
                <a:lnTo>
                  <a:pt x="486410" y="41910"/>
                </a:lnTo>
                <a:lnTo>
                  <a:pt x="486410" y="40640"/>
                </a:lnTo>
                <a:lnTo>
                  <a:pt x="495300" y="40640"/>
                </a:lnTo>
                <a:lnTo>
                  <a:pt x="495300" y="39370"/>
                </a:lnTo>
                <a:close/>
              </a:path>
              <a:path w="575310" h="553720">
                <a:moveTo>
                  <a:pt x="538480" y="33020"/>
                </a:moveTo>
                <a:lnTo>
                  <a:pt x="483870" y="33020"/>
                </a:lnTo>
                <a:lnTo>
                  <a:pt x="478789" y="38100"/>
                </a:lnTo>
                <a:lnTo>
                  <a:pt x="502920" y="38100"/>
                </a:lnTo>
                <a:lnTo>
                  <a:pt x="502920" y="39370"/>
                </a:lnTo>
                <a:lnTo>
                  <a:pt x="511810" y="39370"/>
                </a:lnTo>
                <a:lnTo>
                  <a:pt x="511810" y="36830"/>
                </a:lnTo>
                <a:lnTo>
                  <a:pt x="520700" y="36830"/>
                </a:lnTo>
                <a:lnTo>
                  <a:pt x="520700" y="35560"/>
                </a:lnTo>
                <a:lnTo>
                  <a:pt x="529590" y="35560"/>
                </a:lnTo>
                <a:lnTo>
                  <a:pt x="529590" y="34290"/>
                </a:lnTo>
                <a:lnTo>
                  <a:pt x="538480" y="34290"/>
                </a:lnTo>
                <a:lnTo>
                  <a:pt x="538480" y="33020"/>
                </a:lnTo>
                <a:close/>
              </a:path>
              <a:path w="575310" h="553720">
                <a:moveTo>
                  <a:pt x="548640" y="26670"/>
                </a:moveTo>
                <a:lnTo>
                  <a:pt x="490220" y="26670"/>
                </a:lnTo>
                <a:lnTo>
                  <a:pt x="485139" y="31750"/>
                </a:lnTo>
                <a:lnTo>
                  <a:pt x="543560" y="31750"/>
                </a:lnTo>
                <a:lnTo>
                  <a:pt x="548640" y="26670"/>
                </a:lnTo>
                <a:close/>
              </a:path>
              <a:path w="575310" h="553720">
                <a:moveTo>
                  <a:pt x="554990" y="20320"/>
                </a:moveTo>
                <a:lnTo>
                  <a:pt x="496570" y="20320"/>
                </a:lnTo>
                <a:lnTo>
                  <a:pt x="491489" y="25400"/>
                </a:lnTo>
                <a:lnTo>
                  <a:pt x="549910" y="25400"/>
                </a:lnTo>
                <a:lnTo>
                  <a:pt x="554990" y="20320"/>
                </a:lnTo>
                <a:close/>
              </a:path>
              <a:path w="575310" h="553720">
                <a:moveTo>
                  <a:pt x="561340" y="13970"/>
                </a:moveTo>
                <a:lnTo>
                  <a:pt x="502920" y="13970"/>
                </a:lnTo>
                <a:lnTo>
                  <a:pt x="497839" y="19050"/>
                </a:lnTo>
                <a:lnTo>
                  <a:pt x="556260" y="19050"/>
                </a:lnTo>
                <a:lnTo>
                  <a:pt x="561340" y="13970"/>
                </a:lnTo>
                <a:close/>
              </a:path>
              <a:path w="575310" h="553720">
                <a:moveTo>
                  <a:pt x="509270" y="12700"/>
                </a:moveTo>
                <a:lnTo>
                  <a:pt x="504190" y="12700"/>
                </a:lnTo>
                <a:lnTo>
                  <a:pt x="504190" y="13970"/>
                </a:lnTo>
                <a:lnTo>
                  <a:pt x="509270" y="13970"/>
                </a:lnTo>
                <a:lnTo>
                  <a:pt x="509270" y="12700"/>
                </a:lnTo>
                <a:close/>
              </a:path>
              <a:path w="575310" h="553720">
                <a:moveTo>
                  <a:pt x="567690" y="7620"/>
                </a:moveTo>
                <a:lnTo>
                  <a:pt x="527050" y="7620"/>
                </a:lnTo>
                <a:lnTo>
                  <a:pt x="527050" y="8890"/>
                </a:lnTo>
                <a:lnTo>
                  <a:pt x="520700" y="8890"/>
                </a:lnTo>
                <a:lnTo>
                  <a:pt x="520700" y="10160"/>
                </a:lnTo>
                <a:lnTo>
                  <a:pt x="515620" y="10160"/>
                </a:lnTo>
                <a:lnTo>
                  <a:pt x="515619" y="11430"/>
                </a:lnTo>
                <a:lnTo>
                  <a:pt x="509270" y="11430"/>
                </a:lnTo>
                <a:lnTo>
                  <a:pt x="509270" y="12700"/>
                </a:lnTo>
                <a:lnTo>
                  <a:pt x="562610" y="12700"/>
                </a:lnTo>
                <a:lnTo>
                  <a:pt x="567690" y="7620"/>
                </a:lnTo>
                <a:close/>
              </a:path>
              <a:path w="575310" h="553720">
                <a:moveTo>
                  <a:pt x="538480" y="6350"/>
                </a:moveTo>
                <a:lnTo>
                  <a:pt x="532130" y="6350"/>
                </a:lnTo>
                <a:lnTo>
                  <a:pt x="532130" y="7620"/>
                </a:lnTo>
                <a:lnTo>
                  <a:pt x="538480" y="7620"/>
                </a:lnTo>
                <a:lnTo>
                  <a:pt x="538480" y="6350"/>
                </a:lnTo>
                <a:close/>
              </a:path>
              <a:path w="575310" h="553720">
                <a:moveTo>
                  <a:pt x="575310" y="0"/>
                </a:moveTo>
                <a:lnTo>
                  <a:pt x="558800" y="0"/>
                </a:lnTo>
                <a:lnTo>
                  <a:pt x="558800" y="1270"/>
                </a:lnTo>
                <a:lnTo>
                  <a:pt x="554990" y="1270"/>
                </a:lnTo>
                <a:lnTo>
                  <a:pt x="554990" y="2540"/>
                </a:lnTo>
                <a:lnTo>
                  <a:pt x="549910" y="2540"/>
                </a:lnTo>
                <a:lnTo>
                  <a:pt x="549910" y="3810"/>
                </a:lnTo>
                <a:lnTo>
                  <a:pt x="543560" y="3810"/>
                </a:lnTo>
                <a:lnTo>
                  <a:pt x="543560" y="5080"/>
                </a:lnTo>
                <a:lnTo>
                  <a:pt x="538480" y="5080"/>
                </a:lnTo>
                <a:lnTo>
                  <a:pt x="538480" y="6350"/>
                </a:lnTo>
                <a:lnTo>
                  <a:pt x="568960" y="6350"/>
                </a:lnTo>
                <a:lnTo>
                  <a:pt x="575310" y="0"/>
                </a:lnTo>
                <a:close/>
              </a:path>
              <a:path w="575310" h="553720">
                <a:moveTo>
                  <a:pt x="49530" y="523240"/>
                </a:moveTo>
                <a:lnTo>
                  <a:pt x="3810" y="523240"/>
                </a:lnTo>
                <a:lnTo>
                  <a:pt x="3810" y="525780"/>
                </a:lnTo>
                <a:lnTo>
                  <a:pt x="5080" y="525780"/>
                </a:lnTo>
                <a:lnTo>
                  <a:pt x="5080" y="528320"/>
                </a:lnTo>
                <a:lnTo>
                  <a:pt x="6350" y="528320"/>
                </a:lnTo>
                <a:lnTo>
                  <a:pt x="6350" y="529590"/>
                </a:lnTo>
                <a:lnTo>
                  <a:pt x="7620" y="529590"/>
                </a:lnTo>
                <a:lnTo>
                  <a:pt x="7620" y="532130"/>
                </a:lnTo>
                <a:lnTo>
                  <a:pt x="8890" y="532130"/>
                </a:lnTo>
                <a:lnTo>
                  <a:pt x="8890" y="533400"/>
                </a:lnTo>
                <a:lnTo>
                  <a:pt x="41910" y="533400"/>
                </a:lnTo>
                <a:lnTo>
                  <a:pt x="49530" y="525780"/>
                </a:lnTo>
                <a:lnTo>
                  <a:pt x="49530" y="523240"/>
                </a:lnTo>
                <a:close/>
              </a:path>
              <a:path w="575310" h="553720">
                <a:moveTo>
                  <a:pt x="38100" y="478790"/>
                </a:moveTo>
                <a:lnTo>
                  <a:pt x="0" y="516890"/>
                </a:lnTo>
                <a:lnTo>
                  <a:pt x="0" y="519430"/>
                </a:lnTo>
                <a:lnTo>
                  <a:pt x="1270" y="519430"/>
                </a:lnTo>
                <a:lnTo>
                  <a:pt x="1270" y="521970"/>
                </a:lnTo>
                <a:lnTo>
                  <a:pt x="2540" y="521970"/>
                </a:lnTo>
                <a:lnTo>
                  <a:pt x="2540" y="523240"/>
                </a:lnTo>
                <a:lnTo>
                  <a:pt x="48260" y="523240"/>
                </a:lnTo>
                <a:lnTo>
                  <a:pt x="48260" y="520700"/>
                </a:lnTo>
                <a:lnTo>
                  <a:pt x="46990" y="520700"/>
                </a:lnTo>
                <a:lnTo>
                  <a:pt x="46990" y="518160"/>
                </a:lnTo>
                <a:lnTo>
                  <a:pt x="45720" y="518160"/>
                </a:lnTo>
                <a:lnTo>
                  <a:pt x="45720" y="513080"/>
                </a:lnTo>
                <a:lnTo>
                  <a:pt x="44450" y="513080"/>
                </a:lnTo>
                <a:lnTo>
                  <a:pt x="44450" y="508000"/>
                </a:lnTo>
                <a:lnTo>
                  <a:pt x="43180" y="508000"/>
                </a:lnTo>
                <a:lnTo>
                  <a:pt x="43180" y="501650"/>
                </a:lnTo>
                <a:lnTo>
                  <a:pt x="41910" y="501650"/>
                </a:lnTo>
                <a:lnTo>
                  <a:pt x="41910" y="496570"/>
                </a:lnTo>
                <a:lnTo>
                  <a:pt x="40640" y="496570"/>
                </a:lnTo>
                <a:lnTo>
                  <a:pt x="40640" y="490220"/>
                </a:lnTo>
                <a:lnTo>
                  <a:pt x="39370" y="490220"/>
                </a:lnTo>
                <a:lnTo>
                  <a:pt x="39370" y="485140"/>
                </a:lnTo>
                <a:lnTo>
                  <a:pt x="38100" y="485140"/>
                </a:lnTo>
                <a:lnTo>
                  <a:pt x="38100" y="478790"/>
                </a:lnTo>
                <a:close/>
              </a:path>
              <a:path w="575310" h="553720">
                <a:moveTo>
                  <a:pt x="41910" y="533400"/>
                </a:moveTo>
                <a:lnTo>
                  <a:pt x="8890" y="533400"/>
                </a:lnTo>
                <a:lnTo>
                  <a:pt x="8890" y="534670"/>
                </a:lnTo>
                <a:lnTo>
                  <a:pt x="10160" y="534670"/>
                </a:lnTo>
                <a:lnTo>
                  <a:pt x="10160" y="535940"/>
                </a:lnTo>
                <a:lnTo>
                  <a:pt x="11430" y="535940"/>
                </a:lnTo>
                <a:lnTo>
                  <a:pt x="11430" y="538480"/>
                </a:lnTo>
                <a:lnTo>
                  <a:pt x="12700" y="538480"/>
                </a:lnTo>
                <a:lnTo>
                  <a:pt x="12700" y="541020"/>
                </a:lnTo>
                <a:lnTo>
                  <a:pt x="13970" y="541020"/>
                </a:lnTo>
                <a:lnTo>
                  <a:pt x="13970" y="542290"/>
                </a:lnTo>
                <a:lnTo>
                  <a:pt x="15240" y="542290"/>
                </a:lnTo>
                <a:lnTo>
                  <a:pt x="15240" y="544830"/>
                </a:lnTo>
                <a:lnTo>
                  <a:pt x="16510" y="544830"/>
                </a:lnTo>
                <a:lnTo>
                  <a:pt x="16510" y="547370"/>
                </a:lnTo>
                <a:lnTo>
                  <a:pt x="17780" y="547370"/>
                </a:lnTo>
                <a:lnTo>
                  <a:pt x="17780" y="548640"/>
                </a:lnTo>
                <a:lnTo>
                  <a:pt x="19050" y="548640"/>
                </a:lnTo>
                <a:lnTo>
                  <a:pt x="19050" y="551180"/>
                </a:lnTo>
                <a:lnTo>
                  <a:pt x="20320" y="551180"/>
                </a:lnTo>
                <a:lnTo>
                  <a:pt x="20320" y="553720"/>
                </a:lnTo>
                <a:lnTo>
                  <a:pt x="21590" y="553720"/>
                </a:lnTo>
                <a:lnTo>
                  <a:pt x="41910" y="53340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bk object 1955"/>
          <p:cNvSpPr/>
          <p:nvPr/>
        </p:nvSpPr>
        <p:spPr>
          <a:xfrm>
            <a:off x="3403600" y="6137909"/>
            <a:ext cx="510540" cy="502920"/>
          </a:xfrm>
          <a:custGeom>
            <a:avLst/>
            <a:gdLst/>
            <a:ahLst/>
            <a:cxnLst/>
            <a:rect l="l" t="t" r="r" b="b"/>
            <a:pathLst>
              <a:path w="510539" h="502920">
                <a:moveTo>
                  <a:pt x="412750" y="44449"/>
                </a:moveTo>
                <a:lnTo>
                  <a:pt x="405130" y="44449"/>
                </a:lnTo>
                <a:lnTo>
                  <a:pt x="398780" y="50799"/>
                </a:lnTo>
                <a:lnTo>
                  <a:pt x="401320" y="50799"/>
                </a:lnTo>
                <a:lnTo>
                  <a:pt x="401320" y="49529"/>
                </a:lnTo>
                <a:lnTo>
                  <a:pt x="405130" y="49529"/>
                </a:lnTo>
                <a:lnTo>
                  <a:pt x="405130" y="46989"/>
                </a:lnTo>
                <a:lnTo>
                  <a:pt x="408939" y="46989"/>
                </a:lnTo>
                <a:lnTo>
                  <a:pt x="408939" y="45719"/>
                </a:lnTo>
                <a:lnTo>
                  <a:pt x="412750" y="45719"/>
                </a:lnTo>
                <a:lnTo>
                  <a:pt x="412750" y="44449"/>
                </a:lnTo>
                <a:close/>
              </a:path>
              <a:path w="510539" h="502920">
                <a:moveTo>
                  <a:pt x="420370" y="43179"/>
                </a:moveTo>
                <a:lnTo>
                  <a:pt x="416560" y="43179"/>
                </a:lnTo>
                <a:lnTo>
                  <a:pt x="416560" y="44449"/>
                </a:lnTo>
                <a:lnTo>
                  <a:pt x="420370" y="44449"/>
                </a:lnTo>
                <a:lnTo>
                  <a:pt x="420370" y="43179"/>
                </a:lnTo>
                <a:close/>
              </a:path>
              <a:path w="510539" h="502920">
                <a:moveTo>
                  <a:pt x="431800" y="38099"/>
                </a:moveTo>
                <a:lnTo>
                  <a:pt x="411479" y="38099"/>
                </a:lnTo>
                <a:lnTo>
                  <a:pt x="406400" y="43179"/>
                </a:lnTo>
                <a:lnTo>
                  <a:pt x="424180" y="43179"/>
                </a:lnTo>
                <a:lnTo>
                  <a:pt x="424180" y="40639"/>
                </a:lnTo>
                <a:lnTo>
                  <a:pt x="427990" y="40639"/>
                </a:lnTo>
                <a:lnTo>
                  <a:pt x="427990" y="39369"/>
                </a:lnTo>
                <a:lnTo>
                  <a:pt x="431800" y="39369"/>
                </a:lnTo>
                <a:lnTo>
                  <a:pt x="431800" y="38099"/>
                </a:lnTo>
                <a:close/>
              </a:path>
              <a:path w="510539" h="502920">
                <a:moveTo>
                  <a:pt x="458470" y="31749"/>
                </a:moveTo>
                <a:lnTo>
                  <a:pt x="417830" y="31749"/>
                </a:lnTo>
                <a:lnTo>
                  <a:pt x="412750" y="36829"/>
                </a:lnTo>
                <a:lnTo>
                  <a:pt x="435610" y="36829"/>
                </a:lnTo>
                <a:lnTo>
                  <a:pt x="435610" y="38099"/>
                </a:lnTo>
                <a:lnTo>
                  <a:pt x="439420" y="38099"/>
                </a:lnTo>
                <a:lnTo>
                  <a:pt x="439420" y="35559"/>
                </a:lnTo>
                <a:lnTo>
                  <a:pt x="444500" y="35559"/>
                </a:lnTo>
                <a:lnTo>
                  <a:pt x="444500" y="34289"/>
                </a:lnTo>
                <a:lnTo>
                  <a:pt x="449579" y="34289"/>
                </a:lnTo>
                <a:lnTo>
                  <a:pt x="449579" y="33019"/>
                </a:lnTo>
                <a:lnTo>
                  <a:pt x="458470" y="33019"/>
                </a:lnTo>
                <a:lnTo>
                  <a:pt x="458470" y="31749"/>
                </a:lnTo>
                <a:close/>
              </a:path>
              <a:path w="510539" h="502920">
                <a:moveTo>
                  <a:pt x="485139" y="25399"/>
                </a:moveTo>
                <a:lnTo>
                  <a:pt x="424179" y="25399"/>
                </a:lnTo>
                <a:lnTo>
                  <a:pt x="419100" y="30479"/>
                </a:lnTo>
                <a:lnTo>
                  <a:pt x="467359" y="30479"/>
                </a:lnTo>
                <a:lnTo>
                  <a:pt x="467359" y="31749"/>
                </a:lnTo>
                <a:lnTo>
                  <a:pt x="476250" y="31749"/>
                </a:lnTo>
                <a:lnTo>
                  <a:pt x="476250" y="29209"/>
                </a:lnTo>
                <a:lnTo>
                  <a:pt x="481329" y="29209"/>
                </a:lnTo>
                <a:lnTo>
                  <a:pt x="485139" y="25399"/>
                </a:lnTo>
                <a:close/>
              </a:path>
              <a:path w="510539" h="502920">
                <a:moveTo>
                  <a:pt x="431800" y="17779"/>
                </a:moveTo>
                <a:lnTo>
                  <a:pt x="425450" y="24129"/>
                </a:lnTo>
                <a:lnTo>
                  <a:pt x="486409" y="24129"/>
                </a:lnTo>
                <a:lnTo>
                  <a:pt x="491489" y="19049"/>
                </a:lnTo>
                <a:lnTo>
                  <a:pt x="431800" y="19049"/>
                </a:lnTo>
                <a:lnTo>
                  <a:pt x="431800" y="17779"/>
                </a:lnTo>
                <a:close/>
              </a:path>
              <a:path w="510539" h="502920">
                <a:moveTo>
                  <a:pt x="497839" y="12699"/>
                </a:moveTo>
                <a:lnTo>
                  <a:pt x="448310" y="12699"/>
                </a:lnTo>
                <a:lnTo>
                  <a:pt x="448310" y="13969"/>
                </a:lnTo>
                <a:lnTo>
                  <a:pt x="441960" y="13969"/>
                </a:lnTo>
                <a:lnTo>
                  <a:pt x="441960" y="15239"/>
                </a:lnTo>
                <a:lnTo>
                  <a:pt x="434339" y="15239"/>
                </a:lnTo>
                <a:lnTo>
                  <a:pt x="434339" y="16509"/>
                </a:lnTo>
                <a:lnTo>
                  <a:pt x="433070" y="16509"/>
                </a:lnTo>
                <a:lnTo>
                  <a:pt x="431800" y="17779"/>
                </a:lnTo>
                <a:lnTo>
                  <a:pt x="492759" y="17779"/>
                </a:lnTo>
                <a:lnTo>
                  <a:pt x="497839" y="12699"/>
                </a:lnTo>
                <a:close/>
              </a:path>
              <a:path w="510539" h="502920">
                <a:moveTo>
                  <a:pt x="459739" y="11429"/>
                </a:moveTo>
                <a:lnTo>
                  <a:pt x="453389" y="11429"/>
                </a:lnTo>
                <a:lnTo>
                  <a:pt x="453389" y="12699"/>
                </a:lnTo>
                <a:lnTo>
                  <a:pt x="459739" y="12699"/>
                </a:lnTo>
                <a:lnTo>
                  <a:pt x="459739" y="11429"/>
                </a:lnTo>
                <a:close/>
              </a:path>
              <a:path w="510539" h="502920">
                <a:moveTo>
                  <a:pt x="504189" y="6349"/>
                </a:moveTo>
                <a:lnTo>
                  <a:pt x="476250" y="6349"/>
                </a:lnTo>
                <a:lnTo>
                  <a:pt x="476250" y="7619"/>
                </a:lnTo>
                <a:lnTo>
                  <a:pt x="471170" y="7619"/>
                </a:lnTo>
                <a:lnTo>
                  <a:pt x="471170" y="8889"/>
                </a:lnTo>
                <a:lnTo>
                  <a:pt x="464820" y="8889"/>
                </a:lnTo>
                <a:lnTo>
                  <a:pt x="464820" y="10159"/>
                </a:lnTo>
                <a:lnTo>
                  <a:pt x="459739" y="10159"/>
                </a:lnTo>
                <a:lnTo>
                  <a:pt x="459739" y="11429"/>
                </a:lnTo>
                <a:lnTo>
                  <a:pt x="499109" y="11429"/>
                </a:lnTo>
                <a:lnTo>
                  <a:pt x="504189" y="6349"/>
                </a:lnTo>
                <a:close/>
              </a:path>
              <a:path w="510539" h="502920">
                <a:moveTo>
                  <a:pt x="487679" y="5079"/>
                </a:moveTo>
                <a:lnTo>
                  <a:pt x="482600" y="5079"/>
                </a:lnTo>
                <a:lnTo>
                  <a:pt x="482600" y="6349"/>
                </a:lnTo>
                <a:lnTo>
                  <a:pt x="487679" y="6349"/>
                </a:lnTo>
                <a:lnTo>
                  <a:pt x="487679" y="5079"/>
                </a:lnTo>
                <a:close/>
              </a:path>
              <a:path w="510539" h="502920">
                <a:moveTo>
                  <a:pt x="510539" y="0"/>
                </a:moveTo>
                <a:lnTo>
                  <a:pt x="505460" y="0"/>
                </a:lnTo>
                <a:lnTo>
                  <a:pt x="505460" y="1269"/>
                </a:lnTo>
                <a:lnTo>
                  <a:pt x="500379" y="1269"/>
                </a:lnTo>
                <a:lnTo>
                  <a:pt x="500379" y="2539"/>
                </a:lnTo>
                <a:lnTo>
                  <a:pt x="494029" y="2539"/>
                </a:lnTo>
                <a:lnTo>
                  <a:pt x="494029" y="3809"/>
                </a:lnTo>
                <a:lnTo>
                  <a:pt x="487679" y="3809"/>
                </a:lnTo>
                <a:lnTo>
                  <a:pt x="487679" y="5079"/>
                </a:lnTo>
                <a:lnTo>
                  <a:pt x="505459" y="5079"/>
                </a:lnTo>
                <a:lnTo>
                  <a:pt x="510539" y="0"/>
                </a:lnTo>
                <a:close/>
              </a:path>
              <a:path w="510539" h="502920">
                <a:moveTo>
                  <a:pt x="45719" y="464819"/>
                </a:moveTo>
                <a:lnTo>
                  <a:pt x="2539" y="464819"/>
                </a:lnTo>
                <a:lnTo>
                  <a:pt x="2539" y="474979"/>
                </a:lnTo>
                <a:lnTo>
                  <a:pt x="3810" y="474979"/>
                </a:lnTo>
                <a:lnTo>
                  <a:pt x="3810" y="483869"/>
                </a:lnTo>
                <a:lnTo>
                  <a:pt x="26669" y="483869"/>
                </a:lnTo>
                <a:lnTo>
                  <a:pt x="45719" y="464819"/>
                </a:lnTo>
                <a:close/>
              </a:path>
              <a:path w="510539" h="502920">
                <a:moveTo>
                  <a:pt x="43180" y="453389"/>
                </a:moveTo>
                <a:lnTo>
                  <a:pt x="1270" y="453389"/>
                </a:lnTo>
                <a:lnTo>
                  <a:pt x="1270" y="464819"/>
                </a:lnTo>
                <a:lnTo>
                  <a:pt x="44450" y="464819"/>
                </a:lnTo>
                <a:lnTo>
                  <a:pt x="44450" y="459739"/>
                </a:lnTo>
                <a:lnTo>
                  <a:pt x="43180" y="459739"/>
                </a:lnTo>
                <a:lnTo>
                  <a:pt x="43180" y="453389"/>
                </a:lnTo>
                <a:close/>
              </a:path>
              <a:path w="510539" h="502920">
                <a:moveTo>
                  <a:pt x="34289" y="415290"/>
                </a:moveTo>
                <a:lnTo>
                  <a:pt x="0" y="449579"/>
                </a:lnTo>
                <a:lnTo>
                  <a:pt x="0" y="453389"/>
                </a:lnTo>
                <a:lnTo>
                  <a:pt x="41910" y="453389"/>
                </a:lnTo>
                <a:lnTo>
                  <a:pt x="41910" y="447039"/>
                </a:lnTo>
                <a:lnTo>
                  <a:pt x="40639" y="447039"/>
                </a:lnTo>
                <a:lnTo>
                  <a:pt x="40639" y="441959"/>
                </a:lnTo>
                <a:lnTo>
                  <a:pt x="39369" y="441959"/>
                </a:lnTo>
                <a:lnTo>
                  <a:pt x="39369" y="435609"/>
                </a:lnTo>
                <a:lnTo>
                  <a:pt x="38100" y="435609"/>
                </a:lnTo>
                <a:lnTo>
                  <a:pt x="38100" y="430529"/>
                </a:lnTo>
                <a:lnTo>
                  <a:pt x="36830" y="430529"/>
                </a:lnTo>
                <a:lnTo>
                  <a:pt x="36830" y="424179"/>
                </a:lnTo>
                <a:lnTo>
                  <a:pt x="35560" y="424179"/>
                </a:lnTo>
                <a:lnTo>
                  <a:pt x="35560" y="419099"/>
                </a:lnTo>
                <a:lnTo>
                  <a:pt x="34289" y="419099"/>
                </a:lnTo>
                <a:lnTo>
                  <a:pt x="34289" y="415290"/>
                </a:lnTo>
                <a:close/>
              </a:path>
              <a:path w="510539" h="502920">
                <a:moveTo>
                  <a:pt x="26669" y="483869"/>
                </a:moveTo>
                <a:lnTo>
                  <a:pt x="3810" y="483869"/>
                </a:lnTo>
                <a:lnTo>
                  <a:pt x="3810" y="486409"/>
                </a:lnTo>
                <a:lnTo>
                  <a:pt x="5079" y="486409"/>
                </a:lnTo>
                <a:lnTo>
                  <a:pt x="5079" y="496569"/>
                </a:lnTo>
                <a:lnTo>
                  <a:pt x="13969" y="496569"/>
                </a:lnTo>
                <a:lnTo>
                  <a:pt x="26669" y="483869"/>
                </a:lnTo>
                <a:close/>
              </a:path>
              <a:path w="510539" h="502920">
                <a:moveTo>
                  <a:pt x="13969" y="496569"/>
                </a:moveTo>
                <a:lnTo>
                  <a:pt x="6350" y="496569"/>
                </a:lnTo>
                <a:lnTo>
                  <a:pt x="6350" y="502919"/>
                </a:lnTo>
                <a:lnTo>
                  <a:pt x="7620" y="502919"/>
                </a:lnTo>
                <a:lnTo>
                  <a:pt x="13969" y="496569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bk object 1956"/>
          <p:cNvSpPr/>
          <p:nvPr/>
        </p:nvSpPr>
        <p:spPr>
          <a:xfrm>
            <a:off x="3399790" y="6154420"/>
            <a:ext cx="436880" cy="433070"/>
          </a:xfrm>
          <a:custGeom>
            <a:avLst/>
            <a:gdLst/>
            <a:ahLst/>
            <a:cxnLst/>
            <a:rect l="l" t="t" r="r" b="b"/>
            <a:pathLst>
              <a:path w="436879" h="433070">
                <a:moveTo>
                  <a:pt x="44450" y="340359"/>
                </a:moveTo>
                <a:lnTo>
                  <a:pt x="37060" y="340359"/>
                </a:lnTo>
                <a:lnTo>
                  <a:pt x="20531" y="356869"/>
                </a:lnTo>
                <a:lnTo>
                  <a:pt x="43179" y="356869"/>
                </a:lnTo>
                <a:lnTo>
                  <a:pt x="43179" y="350519"/>
                </a:lnTo>
                <a:lnTo>
                  <a:pt x="44450" y="350519"/>
                </a:lnTo>
                <a:lnTo>
                  <a:pt x="44450" y="340359"/>
                </a:lnTo>
                <a:close/>
              </a:path>
              <a:path w="436879" h="433070">
                <a:moveTo>
                  <a:pt x="45719" y="331711"/>
                </a:moveTo>
                <a:lnTo>
                  <a:pt x="38332" y="339089"/>
                </a:lnTo>
                <a:lnTo>
                  <a:pt x="45720" y="339089"/>
                </a:lnTo>
                <a:lnTo>
                  <a:pt x="45719" y="331711"/>
                </a:lnTo>
                <a:close/>
              </a:path>
              <a:path w="436879" h="433070">
                <a:moveTo>
                  <a:pt x="299720" y="78010"/>
                </a:moveTo>
                <a:lnTo>
                  <a:pt x="298989" y="78739"/>
                </a:lnTo>
                <a:lnTo>
                  <a:pt x="299720" y="78739"/>
                </a:lnTo>
                <a:lnTo>
                  <a:pt x="299720" y="78010"/>
                </a:lnTo>
                <a:close/>
              </a:path>
              <a:path w="436879" h="433070">
                <a:moveTo>
                  <a:pt x="302260" y="75473"/>
                </a:moveTo>
                <a:lnTo>
                  <a:pt x="300261" y="77469"/>
                </a:lnTo>
                <a:lnTo>
                  <a:pt x="302260" y="77469"/>
                </a:lnTo>
                <a:lnTo>
                  <a:pt x="302260" y="75473"/>
                </a:lnTo>
                <a:close/>
              </a:path>
              <a:path w="436879" h="433070">
                <a:moveTo>
                  <a:pt x="303530" y="74205"/>
                </a:moveTo>
                <a:lnTo>
                  <a:pt x="302804" y="74929"/>
                </a:lnTo>
                <a:lnTo>
                  <a:pt x="303530" y="74929"/>
                </a:lnTo>
                <a:lnTo>
                  <a:pt x="303530" y="74205"/>
                </a:lnTo>
                <a:close/>
              </a:path>
              <a:path w="436879" h="433070">
                <a:moveTo>
                  <a:pt x="306070" y="72389"/>
                </a:moveTo>
                <a:lnTo>
                  <a:pt x="305347" y="72389"/>
                </a:lnTo>
                <a:lnTo>
                  <a:pt x="304075" y="73659"/>
                </a:lnTo>
                <a:lnTo>
                  <a:pt x="306070" y="73659"/>
                </a:lnTo>
                <a:lnTo>
                  <a:pt x="306070" y="72389"/>
                </a:lnTo>
                <a:close/>
              </a:path>
              <a:path w="436879" h="433070">
                <a:moveTo>
                  <a:pt x="309880" y="71119"/>
                </a:moveTo>
                <a:lnTo>
                  <a:pt x="308610" y="71119"/>
                </a:lnTo>
                <a:lnTo>
                  <a:pt x="308610" y="72389"/>
                </a:lnTo>
                <a:lnTo>
                  <a:pt x="309880" y="72389"/>
                </a:lnTo>
                <a:lnTo>
                  <a:pt x="309880" y="71119"/>
                </a:lnTo>
                <a:close/>
              </a:path>
              <a:path w="436879" h="433070">
                <a:moveTo>
                  <a:pt x="316229" y="66039"/>
                </a:moveTo>
                <a:lnTo>
                  <a:pt x="311704" y="66039"/>
                </a:lnTo>
                <a:lnTo>
                  <a:pt x="306618" y="71119"/>
                </a:lnTo>
                <a:lnTo>
                  <a:pt x="312420" y="71119"/>
                </a:lnTo>
                <a:lnTo>
                  <a:pt x="312420" y="68579"/>
                </a:lnTo>
                <a:lnTo>
                  <a:pt x="314960" y="68579"/>
                </a:lnTo>
                <a:lnTo>
                  <a:pt x="314960" y="67309"/>
                </a:lnTo>
                <a:lnTo>
                  <a:pt x="316229" y="67309"/>
                </a:lnTo>
                <a:lnTo>
                  <a:pt x="316229" y="66039"/>
                </a:lnTo>
                <a:close/>
              </a:path>
              <a:path w="436879" h="433070">
                <a:moveTo>
                  <a:pt x="321310" y="64769"/>
                </a:moveTo>
                <a:lnTo>
                  <a:pt x="318769" y="64769"/>
                </a:lnTo>
                <a:lnTo>
                  <a:pt x="318769" y="66039"/>
                </a:lnTo>
                <a:lnTo>
                  <a:pt x="321310" y="66039"/>
                </a:lnTo>
                <a:lnTo>
                  <a:pt x="321310" y="64769"/>
                </a:lnTo>
                <a:close/>
              </a:path>
              <a:path w="436879" h="433070">
                <a:moveTo>
                  <a:pt x="327660" y="59689"/>
                </a:moveTo>
                <a:lnTo>
                  <a:pt x="318062" y="59689"/>
                </a:lnTo>
                <a:lnTo>
                  <a:pt x="312976" y="64769"/>
                </a:lnTo>
                <a:lnTo>
                  <a:pt x="322580" y="64769"/>
                </a:lnTo>
                <a:lnTo>
                  <a:pt x="322580" y="62229"/>
                </a:lnTo>
                <a:lnTo>
                  <a:pt x="325119" y="62229"/>
                </a:lnTo>
                <a:lnTo>
                  <a:pt x="325119" y="60959"/>
                </a:lnTo>
                <a:lnTo>
                  <a:pt x="327660" y="60959"/>
                </a:lnTo>
                <a:lnTo>
                  <a:pt x="327660" y="59689"/>
                </a:lnTo>
                <a:close/>
              </a:path>
              <a:path w="436879" h="433070">
                <a:moveTo>
                  <a:pt x="331470" y="58419"/>
                </a:moveTo>
                <a:lnTo>
                  <a:pt x="328930" y="58419"/>
                </a:lnTo>
                <a:lnTo>
                  <a:pt x="328930" y="59689"/>
                </a:lnTo>
                <a:lnTo>
                  <a:pt x="331470" y="59689"/>
                </a:lnTo>
                <a:lnTo>
                  <a:pt x="331470" y="58419"/>
                </a:lnTo>
                <a:close/>
              </a:path>
              <a:path w="436879" h="433070">
                <a:moveTo>
                  <a:pt x="340360" y="53339"/>
                </a:moveTo>
                <a:lnTo>
                  <a:pt x="324419" y="53339"/>
                </a:lnTo>
                <a:lnTo>
                  <a:pt x="319333" y="58419"/>
                </a:lnTo>
                <a:lnTo>
                  <a:pt x="334010" y="58419"/>
                </a:lnTo>
                <a:lnTo>
                  <a:pt x="334010" y="55879"/>
                </a:lnTo>
                <a:lnTo>
                  <a:pt x="336550" y="55879"/>
                </a:lnTo>
                <a:lnTo>
                  <a:pt x="336550" y="54609"/>
                </a:lnTo>
                <a:lnTo>
                  <a:pt x="340360" y="54609"/>
                </a:lnTo>
                <a:lnTo>
                  <a:pt x="340360" y="53339"/>
                </a:lnTo>
                <a:close/>
              </a:path>
              <a:path w="436879" h="433070">
                <a:moveTo>
                  <a:pt x="347979" y="52069"/>
                </a:moveTo>
                <a:lnTo>
                  <a:pt x="344170" y="52069"/>
                </a:lnTo>
                <a:lnTo>
                  <a:pt x="344170" y="53339"/>
                </a:lnTo>
                <a:lnTo>
                  <a:pt x="347979" y="53339"/>
                </a:lnTo>
                <a:lnTo>
                  <a:pt x="347979" y="52069"/>
                </a:lnTo>
                <a:close/>
              </a:path>
              <a:path w="436879" h="433070">
                <a:moveTo>
                  <a:pt x="359410" y="46989"/>
                </a:moveTo>
                <a:lnTo>
                  <a:pt x="330777" y="46989"/>
                </a:lnTo>
                <a:lnTo>
                  <a:pt x="325691" y="52069"/>
                </a:lnTo>
                <a:lnTo>
                  <a:pt x="351790" y="52069"/>
                </a:lnTo>
                <a:lnTo>
                  <a:pt x="351790" y="49529"/>
                </a:lnTo>
                <a:lnTo>
                  <a:pt x="355600" y="49529"/>
                </a:lnTo>
                <a:lnTo>
                  <a:pt x="355600" y="48259"/>
                </a:lnTo>
                <a:lnTo>
                  <a:pt x="359410" y="48259"/>
                </a:lnTo>
                <a:lnTo>
                  <a:pt x="359410" y="46989"/>
                </a:lnTo>
                <a:close/>
              </a:path>
              <a:path w="436879" h="433070">
                <a:moveTo>
                  <a:pt x="367030" y="45719"/>
                </a:moveTo>
                <a:lnTo>
                  <a:pt x="363220" y="45719"/>
                </a:lnTo>
                <a:lnTo>
                  <a:pt x="363220" y="46989"/>
                </a:lnTo>
                <a:lnTo>
                  <a:pt x="367030" y="46989"/>
                </a:lnTo>
                <a:lnTo>
                  <a:pt x="367030" y="45719"/>
                </a:lnTo>
                <a:close/>
              </a:path>
              <a:path w="436879" h="433070">
                <a:moveTo>
                  <a:pt x="378460" y="40639"/>
                </a:moveTo>
                <a:lnTo>
                  <a:pt x="337134" y="40639"/>
                </a:lnTo>
                <a:lnTo>
                  <a:pt x="332048" y="45719"/>
                </a:lnTo>
                <a:lnTo>
                  <a:pt x="370839" y="45719"/>
                </a:lnTo>
                <a:lnTo>
                  <a:pt x="370839" y="43179"/>
                </a:lnTo>
                <a:lnTo>
                  <a:pt x="374650" y="43179"/>
                </a:lnTo>
                <a:lnTo>
                  <a:pt x="374650" y="41909"/>
                </a:lnTo>
                <a:lnTo>
                  <a:pt x="378460" y="41909"/>
                </a:lnTo>
                <a:lnTo>
                  <a:pt x="378460" y="40639"/>
                </a:lnTo>
                <a:close/>
              </a:path>
              <a:path w="436879" h="433070">
                <a:moveTo>
                  <a:pt x="386080" y="39369"/>
                </a:moveTo>
                <a:lnTo>
                  <a:pt x="382270" y="39369"/>
                </a:lnTo>
                <a:lnTo>
                  <a:pt x="382270" y="40639"/>
                </a:lnTo>
                <a:lnTo>
                  <a:pt x="386080" y="40639"/>
                </a:lnTo>
                <a:lnTo>
                  <a:pt x="386080" y="39369"/>
                </a:lnTo>
                <a:close/>
              </a:path>
              <a:path w="436879" h="433070">
                <a:moveTo>
                  <a:pt x="397510" y="34289"/>
                </a:moveTo>
                <a:lnTo>
                  <a:pt x="343492" y="34289"/>
                </a:lnTo>
                <a:lnTo>
                  <a:pt x="338406" y="39369"/>
                </a:lnTo>
                <a:lnTo>
                  <a:pt x="389889" y="39369"/>
                </a:lnTo>
                <a:lnTo>
                  <a:pt x="389889" y="36829"/>
                </a:lnTo>
                <a:lnTo>
                  <a:pt x="393700" y="36829"/>
                </a:lnTo>
                <a:lnTo>
                  <a:pt x="393700" y="35559"/>
                </a:lnTo>
                <a:lnTo>
                  <a:pt x="397510" y="35559"/>
                </a:lnTo>
                <a:lnTo>
                  <a:pt x="397510" y="34289"/>
                </a:lnTo>
                <a:close/>
              </a:path>
              <a:path w="436879" h="433070">
                <a:moveTo>
                  <a:pt x="353060" y="26669"/>
                </a:moveTo>
                <a:lnTo>
                  <a:pt x="351121" y="26669"/>
                </a:lnTo>
                <a:lnTo>
                  <a:pt x="344763" y="33019"/>
                </a:lnTo>
                <a:lnTo>
                  <a:pt x="401320" y="33019"/>
                </a:lnTo>
                <a:lnTo>
                  <a:pt x="401320" y="34289"/>
                </a:lnTo>
                <a:lnTo>
                  <a:pt x="402590" y="34289"/>
                </a:lnTo>
                <a:lnTo>
                  <a:pt x="408940" y="27939"/>
                </a:lnTo>
                <a:lnTo>
                  <a:pt x="353060" y="27939"/>
                </a:lnTo>
                <a:lnTo>
                  <a:pt x="353060" y="26669"/>
                </a:lnTo>
                <a:close/>
              </a:path>
              <a:path w="436879" h="433070">
                <a:moveTo>
                  <a:pt x="415290" y="21589"/>
                </a:moveTo>
                <a:lnTo>
                  <a:pt x="364489" y="21589"/>
                </a:lnTo>
                <a:lnTo>
                  <a:pt x="364489" y="22859"/>
                </a:lnTo>
                <a:lnTo>
                  <a:pt x="360680" y="22859"/>
                </a:lnTo>
                <a:lnTo>
                  <a:pt x="360680" y="24129"/>
                </a:lnTo>
                <a:lnTo>
                  <a:pt x="356870" y="24129"/>
                </a:lnTo>
                <a:lnTo>
                  <a:pt x="356870" y="26669"/>
                </a:lnTo>
                <a:lnTo>
                  <a:pt x="410210" y="26669"/>
                </a:lnTo>
                <a:lnTo>
                  <a:pt x="415290" y="21589"/>
                </a:lnTo>
                <a:close/>
              </a:path>
              <a:path w="436879" h="433070">
                <a:moveTo>
                  <a:pt x="373380" y="20319"/>
                </a:moveTo>
                <a:lnTo>
                  <a:pt x="369570" y="20319"/>
                </a:lnTo>
                <a:lnTo>
                  <a:pt x="369570" y="21589"/>
                </a:lnTo>
                <a:lnTo>
                  <a:pt x="373380" y="21589"/>
                </a:lnTo>
                <a:lnTo>
                  <a:pt x="373380" y="20319"/>
                </a:lnTo>
                <a:close/>
              </a:path>
              <a:path w="436879" h="433070">
                <a:moveTo>
                  <a:pt x="421640" y="15239"/>
                </a:moveTo>
                <a:lnTo>
                  <a:pt x="386080" y="15239"/>
                </a:lnTo>
                <a:lnTo>
                  <a:pt x="386080" y="16509"/>
                </a:lnTo>
                <a:lnTo>
                  <a:pt x="381000" y="16509"/>
                </a:lnTo>
                <a:lnTo>
                  <a:pt x="381000" y="17779"/>
                </a:lnTo>
                <a:lnTo>
                  <a:pt x="377189" y="17779"/>
                </a:lnTo>
                <a:lnTo>
                  <a:pt x="377189" y="19049"/>
                </a:lnTo>
                <a:lnTo>
                  <a:pt x="373380" y="19049"/>
                </a:lnTo>
                <a:lnTo>
                  <a:pt x="373380" y="20319"/>
                </a:lnTo>
                <a:lnTo>
                  <a:pt x="416560" y="20319"/>
                </a:lnTo>
                <a:lnTo>
                  <a:pt x="421640" y="15239"/>
                </a:lnTo>
                <a:close/>
              </a:path>
              <a:path w="436879" h="433070">
                <a:moveTo>
                  <a:pt x="393700" y="13969"/>
                </a:moveTo>
                <a:lnTo>
                  <a:pt x="389889" y="13969"/>
                </a:lnTo>
                <a:lnTo>
                  <a:pt x="389889" y="15239"/>
                </a:lnTo>
                <a:lnTo>
                  <a:pt x="393700" y="15239"/>
                </a:lnTo>
                <a:lnTo>
                  <a:pt x="393700" y="13969"/>
                </a:lnTo>
                <a:close/>
              </a:path>
              <a:path w="436879" h="433070">
                <a:moveTo>
                  <a:pt x="427990" y="8889"/>
                </a:moveTo>
                <a:lnTo>
                  <a:pt x="406400" y="8889"/>
                </a:lnTo>
                <a:lnTo>
                  <a:pt x="406400" y="10159"/>
                </a:lnTo>
                <a:lnTo>
                  <a:pt x="402589" y="10159"/>
                </a:lnTo>
                <a:lnTo>
                  <a:pt x="402589" y="11429"/>
                </a:lnTo>
                <a:lnTo>
                  <a:pt x="397510" y="11429"/>
                </a:lnTo>
                <a:lnTo>
                  <a:pt x="397510" y="12699"/>
                </a:lnTo>
                <a:lnTo>
                  <a:pt x="393700" y="12699"/>
                </a:lnTo>
                <a:lnTo>
                  <a:pt x="393700" y="13969"/>
                </a:lnTo>
                <a:lnTo>
                  <a:pt x="422910" y="13969"/>
                </a:lnTo>
                <a:lnTo>
                  <a:pt x="427990" y="8889"/>
                </a:lnTo>
                <a:close/>
              </a:path>
              <a:path w="436879" h="433070">
                <a:moveTo>
                  <a:pt x="415289" y="7619"/>
                </a:moveTo>
                <a:lnTo>
                  <a:pt x="410210" y="7619"/>
                </a:lnTo>
                <a:lnTo>
                  <a:pt x="410210" y="8889"/>
                </a:lnTo>
                <a:lnTo>
                  <a:pt x="415289" y="8889"/>
                </a:lnTo>
                <a:lnTo>
                  <a:pt x="415289" y="7619"/>
                </a:lnTo>
                <a:close/>
              </a:path>
              <a:path w="436879" h="433070">
                <a:moveTo>
                  <a:pt x="435610" y="1269"/>
                </a:moveTo>
                <a:lnTo>
                  <a:pt x="431800" y="1269"/>
                </a:lnTo>
                <a:lnTo>
                  <a:pt x="431800" y="2539"/>
                </a:lnTo>
                <a:lnTo>
                  <a:pt x="426720" y="2539"/>
                </a:lnTo>
                <a:lnTo>
                  <a:pt x="426720" y="3809"/>
                </a:lnTo>
                <a:lnTo>
                  <a:pt x="422910" y="3809"/>
                </a:lnTo>
                <a:lnTo>
                  <a:pt x="422910" y="5079"/>
                </a:lnTo>
                <a:lnTo>
                  <a:pt x="419100" y="5079"/>
                </a:lnTo>
                <a:lnTo>
                  <a:pt x="419100" y="6349"/>
                </a:lnTo>
                <a:lnTo>
                  <a:pt x="415289" y="6349"/>
                </a:lnTo>
                <a:lnTo>
                  <a:pt x="415289" y="7619"/>
                </a:lnTo>
                <a:lnTo>
                  <a:pt x="429260" y="7619"/>
                </a:lnTo>
                <a:lnTo>
                  <a:pt x="435610" y="1269"/>
                </a:lnTo>
                <a:close/>
              </a:path>
              <a:path w="436879" h="433070">
                <a:moveTo>
                  <a:pt x="436880" y="0"/>
                </a:moveTo>
                <a:lnTo>
                  <a:pt x="435610" y="0"/>
                </a:lnTo>
                <a:lnTo>
                  <a:pt x="435610" y="1269"/>
                </a:lnTo>
                <a:lnTo>
                  <a:pt x="436880" y="0"/>
                </a:lnTo>
                <a:close/>
              </a:path>
              <a:path w="436879" h="433070">
                <a:moveTo>
                  <a:pt x="43179" y="356869"/>
                </a:moveTo>
                <a:lnTo>
                  <a:pt x="20531" y="356869"/>
                </a:lnTo>
                <a:lnTo>
                  <a:pt x="6350" y="371034"/>
                </a:lnTo>
                <a:lnTo>
                  <a:pt x="6350" y="373379"/>
                </a:lnTo>
                <a:lnTo>
                  <a:pt x="5080" y="373379"/>
                </a:lnTo>
                <a:lnTo>
                  <a:pt x="5080" y="379729"/>
                </a:lnTo>
                <a:lnTo>
                  <a:pt x="3810" y="379729"/>
                </a:lnTo>
                <a:lnTo>
                  <a:pt x="3810" y="384809"/>
                </a:lnTo>
                <a:lnTo>
                  <a:pt x="2539" y="384809"/>
                </a:lnTo>
                <a:lnTo>
                  <a:pt x="2539" y="391159"/>
                </a:lnTo>
                <a:lnTo>
                  <a:pt x="39369" y="391159"/>
                </a:lnTo>
                <a:lnTo>
                  <a:pt x="39370" y="383539"/>
                </a:lnTo>
                <a:lnTo>
                  <a:pt x="40639" y="383539"/>
                </a:lnTo>
                <a:lnTo>
                  <a:pt x="40639" y="372109"/>
                </a:lnTo>
                <a:lnTo>
                  <a:pt x="41910" y="372109"/>
                </a:lnTo>
                <a:lnTo>
                  <a:pt x="41910" y="361949"/>
                </a:lnTo>
                <a:lnTo>
                  <a:pt x="43179" y="361949"/>
                </a:lnTo>
                <a:lnTo>
                  <a:pt x="43179" y="356869"/>
                </a:lnTo>
                <a:close/>
              </a:path>
              <a:path w="436879" h="433070">
                <a:moveTo>
                  <a:pt x="39370" y="391159"/>
                </a:moveTo>
                <a:lnTo>
                  <a:pt x="1270" y="391159"/>
                </a:lnTo>
                <a:lnTo>
                  <a:pt x="1270" y="396239"/>
                </a:lnTo>
                <a:lnTo>
                  <a:pt x="0" y="396239"/>
                </a:lnTo>
                <a:lnTo>
                  <a:pt x="0" y="405129"/>
                </a:lnTo>
                <a:lnTo>
                  <a:pt x="1270" y="405129"/>
                </a:lnTo>
                <a:lnTo>
                  <a:pt x="1270" y="415289"/>
                </a:lnTo>
                <a:lnTo>
                  <a:pt x="2539" y="415289"/>
                </a:lnTo>
                <a:lnTo>
                  <a:pt x="2539" y="426719"/>
                </a:lnTo>
                <a:lnTo>
                  <a:pt x="3810" y="426719"/>
                </a:lnTo>
                <a:lnTo>
                  <a:pt x="3810" y="433069"/>
                </a:lnTo>
                <a:lnTo>
                  <a:pt x="38100" y="398779"/>
                </a:lnTo>
                <a:lnTo>
                  <a:pt x="38100" y="393699"/>
                </a:lnTo>
                <a:lnTo>
                  <a:pt x="39370" y="393699"/>
                </a:lnTo>
                <a:lnTo>
                  <a:pt x="39370" y="391159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bk object 1957"/>
          <p:cNvSpPr/>
          <p:nvPr/>
        </p:nvSpPr>
        <p:spPr>
          <a:xfrm>
            <a:off x="3406140" y="6181090"/>
            <a:ext cx="344805" cy="344805"/>
          </a:xfrm>
          <a:custGeom>
            <a:avLst/>
            <a:gdLst/>
            <a:ahLst/>
            <a:cxnLst/>
            <a:rect l="l" t="t" r="r" b="b"/>
            <a:pathLst>
              <a:path w="344804" h="344804">
                <a:moveTo>
                  <a:pt x="7620" y="312420"/>
                </a:moveTo>
                <a:lnTo>
                  <a:pt x="6350" y="312420"/>
                </a:lnTo>
                <a:lnTo>
                  <a:pt x="6350" y="317500"/>
                </a:lnTo>
                <a:lnTo>
                  <a:pt x="5080" y="317500"/>
                </a:lnTo>
                <a:lnTo>
                  <a:pt x="5080" y="323850"/>
                </a:lnTo>
                <a:lnTo>
                  <a:pt x="3810" y="323850"/>
                </a:lnTo>
                <a:lnTo>
                  <a:pt x="3810" y="328930"/>
                </a:lnTo>
                <a:lnTo>
                  <a:pt x="2539" y="328930"/>
                </a:lnTo>
                <a:lnTo>
                  <a:pt x="2539" y="335280"/>
                </a:lnTo>
                <a:lnTo>
                  <a:pt x="1270" y="335280"/>
                </a:lnTo>
                <a:lnTo>
                  <a:pt x="1270" y="341630"/>
                </a:lnTo>
                <a:lnTo>
                  <a:pt x="0" y="341630"/>
                </a:lnTo>
                <a:lnTo>
                  <a:pt x="0" y="344364"/>
                </a:lnTo>
                <a:lnTo>
                  <a:pt x="30710" y="313690"/>
                </a:lnTo>
                <a:lnTo>
                  <a:pt x="7620" y="313690"/>
                </a:lnTo>
                <a:lnTo>
                  <a:pt x="7620" y="312420"/>
                </a:lnTo>
                <a:close/>
              </a:path>
              <a:path w="344804" h="344804">
                <a:moveTo>
                  <a:pt x="13970" y="284480"/>
                </a:moveTo>
                <a:lnTo>
                  <a:pt x="12700" y="284480"/>
                </a:lnTo>
                <a:lnTo>
                  <a:pt x="12700" y="290830"/>
                </a:lnTo>
                <a:lnTo>
                  <a:pt x="11430" y="290830"/>
                </a:lnTo>
                <a:lnTo>
                  <a:pt x="11430" y="294640"/>
                </a:lnTo>
                <a:lnTo>
                  <a:pt x="10160" y="294640"/>
                </a:lnTo>
                <a:lnTo>
                  <a:pt x="10160" y="300990"/>
                </a:lnTo>
                <a:lnTo>
                  <a:pt x="8889" y="300990"/>
                </a:lnTo>
                <a:lnTo>
                  <a:pt x="8889" y="307340"/>
                </a:lnTo>
                <a:lnTo>
                  <a:pt x="7620" y="307340"/>
                </a:lnTo>
                <a:lnTo>
                  <a:pt x="7620" y="312420"/>
                </a:lnTo>
                <a:lnTo>
                  <a:pt x="31982" y="312420"/>
                </a:lnTo>
                <a:lnTo>
                  <a:pt x="39369" y="305041"/>
                </a:lnTo>
                <a:lnTo>
                  <a:pt x="39369" y="303530"/>
                </a:lnTo>
                <a:lnTo>
                  <a:pt x="40639" y="303530"/>
                </a:lnTo>
                <a:lnTo>
                  <a:pt x="40640" y="292100"/>
                </a:lnTo>
                <a:lnTo>
                  <a:pt x="41910" y="292100"/>
                </a:lnTo>
                <a:lnTo>
                  <a:pt x="41910" y="285750"/>
                </a:lnTo>
                <a:lnTo>
                  <a:pt x="13970" y="285750"/>
                </a:lnTo>
                <a:lnTo>
                  <a:pt x="13970" y="284480"/>
                </a:lnTo>
                <a:close/>
              </a:path>
              <a:path w="344804" h="344804">
                <a:moveTo>
                  <a:pt x="44450" y="281940"/>
                </a:moveTo>
                <a:lnTo>
                  <a:pt x="13970" y="281940"/>
                </a:lnTo>
                <a:lnTo>
                  <a:pt x="13970" y="284480"/>
                </a:lnTo>
                <a:lnTo>
                  <a:pt x="44450" y="284480"/>
                </a:lnTo>
                <a:lnTo>
                  <a:pt x="44450" y="281940"/>
                </a:lnTo>
                <a:close/>
              </a:path>
              <a:path w="344804" h="344804">
                <a:moveTo>
                  <a:pt x="45719" y="279400"/>
                </a:moveTo>
                <a:lnTo>
                  <a:pt x="15239" y="279400"/>
                </a:lnTo>
                <a:lnTo>
                  <a:pt x="15239" y="280670"/>
                </a:lnTo>
                <a:lnTo>
                  <a:pt x="44450" y="280670"/>
                </a:lnTo>
                <a:lnTo>
                  <a:pt x="44450" y="281940"/>
                </a:lnTo>
                <a:lnTo>
                  <a:pt x="45719" y="281940"/>
                </a:lnTo>
                <a:lnTo>
                  <a:pt x="45719" y="279400"/>
                </a:lnTo>
                <a:close/>
              </a:path>
              <a:path w="344804" h="344804">
                <a:moveTo>
                  <a:pt x="48260" y="275590"/>
                </a:moveTo>
                <a:lnTo>
                  <a:pt x="16510" y="275590"/>
                </a:lnTo>
                <a:lnTo>
                  <a:pt x="16510" y="278130"/>
                </a:lnTo>
                <a:lnTo>
                  <a:pt x="48260" y="278130"/>
                </a:lnTo>
                <a:lnTo>
                  <a:pt x="48260" y="275590"/>
                </a:lnTo>
                <a:close/>
              </a:path>
              <a:path w="344804" h="344804">
                <a:moveTo>
                  <a:pt x="49530" y="273050"/>
                </a:moveTo>
                <a:lnTo>
                  <a:pt x="17780" y="273050"/>
                </a:lnTo>
                <a:lnTo>
                  <a:pt x="17780" y="275590"/>
                </a:lnTo>
                <a:lnTo>
                  <a:pt x="49530" y="275590"/>
                </a:lnTo>
                <a:lnTo>
                  <a:pt x="49530" y="273050"/>
                </a:lnTo>
                <a:close/>
              </a:path>
              <a:path w="344804" h="344804">
                <a:moveTo>
                  <a:pt x="21589" y="266700"/>
                </a:moveTo>
                <a:lnTo>
                  <a:pt x="20320" y="266700"/>
                </a:lnTo>
                <a:lnTo>
                  <a:pt x="20320" y="271780"/>
                </a:lnTo>
                <a:lnTo>
                  <a:pt x="52070" y="271780"/>
                </a:lnTo>
                <a:lnTo>
                  <a:pt x="52070" y="269240"/>
                </a:lnTo>
                <a:lnTo>
                  <a:pt x="53340" y="269240"/>
                </a:lnTo>
                <a:lnTo>
                  <a:pt x="53340" y="267970"/>
                </a:lnTo>
                <a:lnTo>
                  <a:pt x="21589" y="267970"/>
                </a:lnTo>
                <a:lnTo>
                  <a:pt x="21589" y="266700"/>
                </a:lnTo>
                <a:close/>
              </a:path>
              <a:path w="344804" h="344804">
                <a:moveTo>
                  <a:pt x="54610" y="265430"/>
                </a:moveTo>
                <a:lnTo>
                  <a:pt x="21589" y="265430"/>
                </a:lnTo>
                <a:lnTo>
                  <a:pt x="21589" y="266700"/>
                </a:lnTo>
                <a:lnTo>
                  <a:pt x="53340" y="266700"/>
                </a:lnTo>
                <a:lnTo>
                  <a:pt x="53340" y="267970"/>
                </a:lnTo>
                <a:lnTo>
                  <a:pt x="54610" y="267970"/>
                </a:lnTo>
                <a:lnTo>
                  <a:pt x="54610" y="265430"/>
                </a:lnTo>
                <a:close/>
              </a:path>
              <a:path w="344804" h="344804">
                <a:moveTo>
                  <a:pt x="57150" y="261620"/>
                </a:moveTo>
                <a:lnTo>
                  <a:pt x="22860" y="261620"/>
                </a:lnTo>
                <a:lnTo>
                  <a:pt x="22860" y="265430"/>
                </a:lnTo>
                <a:lnTo>
                  <a:pt x="55880" y="265430"/>
                </a:lnTo>
                <a:lnTo>
                  <a:pt x="55880" y="262890"/>
                </a:lnTo>
                <a:lnTo>
                  <a:pt x="57150" y="262890"/>
                </a:lnTo>
                <a:lnTo>
                  <a:pt x="57150" y="261620"/>
                </a:lnTo>
                <a:close/>
              </a:path>
              <a:path w="344804" h="344804">
                <a:moveTo>
                  <a:pt x="58420" y="260350"/>
                </a:moveTo>
                <a:lnTo>
                  <a:pt x="57150" y="260350"/>
                </a:lnTo>
                <a:lnTo>
                  <a:pt x="57150" y="261620"/>
                </a:lnTo>
                <a:lnTo>
                  <a:pt x="58420" y="261620"/>
                </a:lnTo>
                <a:lnTo>
                  <a:pt x="58420" y="260350"/>
                </a:lnTo>
                <a:close/>
              </a:path>
              <a:path w="344804" h="344804">
                <a:moveTo>
                  <a:pt x="60960" y="255270"/>
                </a:moveTo>
                <a:lnTo>
                  <a:pt x="29210" y="255270"/>
                </a:lnTo>
                <a:lnTo>
                  <a:pt x="25400" y="259080"/>
                </a:lnTo>
                <a:lnTo>
                  <a:pt x="25400" y="260350"/>
                </a:lnTo>
                <a:lnTo>
                  <a:pt x="59689" y="260350"/>
                </a:lnTo>
                <a:lnTo>
                  <a:pt x="59689" y="256540"/>
                </a:lnTo>
                <a:lnTo>
                  <a:pt x="60960" y="256540"/>
                </a:lnTo>
                <a:lnTo>
                  <a:pt x="60960" y="255270"/>
                </a:lnTo>
                <a:close/>
              </a:path>
              <a:path w="344804" h="344804">
                <a:moveTo>
                  <a:pt x="62230" y="254000"/>
                </a:moveTo>
                <a:lnTo>
                  <a:pt x="60960" y="254000"/>
                </a:lnTo>
                <a:lnTo>
                  <a:pt x="60960" y="255270"/>
                </a:lnTo>
                <a:lnTo>
                  <a:pt x="62230" y="255270"/>
                </a:lnTo>
                <a:lnTo>
                  <a:pt x="62230" y="254000"/>
                </a:lnTo>
                <a:close/>
              </a:path>
              <a:path w="344804" h="344804">
                <a:moveTo>
                  <a:pt x="64770" y="248920"/>
                </a:moveTo>
                <a:lnTo>
                  <a:pt x="35560" y="248920"/>
                </a:lnTo>
                <a:lnTo>
                  <a:pt x="30480" y="254000"/>
                </a:lnTo>
                <a:lnTo>
                  <a:pt x="63500" y="254000"/>
                </a:lnTo>
                <a:lnTo>
                  <a:pt x="63500" y="250190"/>
                </a:lnTo>
                <a:lnTo>
                  <a:pt x="64770" y="250190"/>
                </a:lnTo>
                <a:lnTo>
                  <a:pt x="64770" y="248920"/>
                </a:lnTo>
                <a:close/>
              </a:path>
              <a:path w="344804" h="344804">
                <a:moveTo>
                  <a:pt x="68579" y="242570"/>
                </a:moveTo>
                <a:lnTo>
                  <a:pt x="41910" y="242570"/>
                </a:lnTo>
                <a:lnTo>
                  <a:pt x="36830" y="247650"/>
                </a:lnTo>
                <a:lnTo>
                  <a:pt x="67310" y="247650"/>
                </a:lnTo>
                <a:lnTo>
                  <a:pt x="67310" y="243840"/>
                </a:lnTo>
                <a:lnTo>
                  <a:pt x="68579" y="243840"/>
                </a:lnTo>
                <a:lnTo>
                  <a:pt x="68579" y="242570"/>
                </a:lnTo>
                <a:close/>
              </a:path>
              <a:path w="344804" h="344804">
                <a:moveTo>
                  <a:pt x="72389" y="236220"/>
                </a:moveTo>
                <a:lnTo>
                  <a:pt x="48260" y="236220"/>
                </a:lnTo>
                <a:lnTo>
                  <a:pt x="43180" y="241300"/>
                </a:lnTo>
                <a:lnTo>
                  <a:pt x="71120" y="241300"/>
                </a:lnTo>
                <a:lnTo>
                  <a:pt x="71120" y="237490"/>
                </a:lnTo>
                <a:lnTo>
                  <a:pt x="72389" y="237490"/>
                </a:lnTo>
                <a:lnTo>
                  <a:pt x="72389" y="236220"/>
                </a:lnTo>
                <a:close/>
              </a:path>
              <a:path w="344804" h="344804">
                <a:moveTo>
                  <a:pt x="76200" y="229870"/>
                </a:moveTo>
                <a:lnTo>
                  <a:pt x="54610" y="229870"/>
                </a:lnTo>
                <a:lnTo>
                  <a:pt x="49530" y="234950"/>
                </a:lnTo>
                <a:lnTo>
                  <a:pt x="74930" y="234950"/>
                </a:lnTo>
                <a:lnTo>
                  <a:pt x="74930" y="232410"/>
                </a:lnTo>
                <a:lnTo>
                  <a:pt x="76200" y="232410"/>
                </a:lnTo>
                <a:lnTo>
                  <a:pt x="76200" y="229870"/>
                </a:lnTo>
                <a:close/>
              </a:path>
              <a:path w="344804" h="344804">
                <a:moveTo>
                  <a:pt x="81279" y="222250"/>
                </a:moveTo>
                <a:lnTo>
                  <a:pt x="62230" y="222250"/>
                </a:lnTo>
                <a:lnTo>
                  <a:pt x="55880" y="228600"/>
                </a:lnTo>
                <a:lnTo>
                  <a:pt x="78739" y="228600"/>
                </a:lnTo>
                <a:lnTo>
                  <a:pt x="78739" y="226060"/>
                </a:lnTo>
                <a:lnTo>
                  <a:pt x="80010" y="226060"/>
                </a:lnTo>
                <a:lnTo>
                  <a:pt x="80010" y="223520"/>
                </a:lnTo>
                <a:lnTo>
                  <a:pt x="81279" y="223520"/>
                </a:lnTo>
                <a:lnTo>
                  <a:pt x="81279" y="222250"/>
                </a:lnTo>
                <a:close/>
              </a:path>
              <a:path w="344804" h="344804">
                <a:moveTo>
                  <a:pt x="83820" y="217170"/>
                </a:moveTo>
                <a:lnTo>
                  <a:pt x="67310" y="217170"/>
                </a:lnTo>
                <a:lnTo>
                  <a:pt x="63500" y="220980"/>
                </a:lnTo>
                <a:lnTo>
                  <a:pt x="81279" y="220980"/>
                </a:lnTo>
                <a:lnTo>
                  <a:pt x="81279" y="222250"/>
                </a:lnTo>
                <a:lnTo>
                  <a:pt x="82550" y="222250"/>
                </a:lnTo>
                <a:lnTo>
                  <a:pt x="82550" y="219710"/>
                </a:lnTo>
                <a:lnTo>
                  <a:pt x="83820" y="219710"/>
                </a:lnTo>
                <a:lnTo>
                  <a:pt x="83820" y="217170"/>
                </a:lnTo>
                <a:close/>
              </a:path>
              <a:path w="344804" h="344804">
                <a:moveTo>
                  <a:pt x="87630" y="210820"/>
                </a:moveTo>
                <a:lnTo>
                  <a:pt x="73660" y="210820"/>
                </a:lnTo>
                <a:lnTo>
                  <a:pt x="68580" y="215900"/>
                </a:lnTo>
                <a:lnTo>
                  <a:pt x="85090" y="215900"/>
                </a:lnTo>
                <a:lnTo>
                  <a:pt x="85090" y="217170"/>
                </a:lnTo>
                <a:lnTo>
                  <a:pt x="86360" y="217170"/>
                </a:lnTo>
                <a:lnTo>
                  <a:pt x="86360" y="213360"/>
                </a:lnTo>
                <a:lnTo>
                  <a:pt x="87629" y="213360"/>
                </a:lnTo>
                <a:lnTo>
                  <a:pt x="87630" y="210820"/>
                </a:lnTo>
                <a:close/>
              </a:path>
              <a:path w="344804" h="344804">
                <a:moveTo>
                  <a:pt x="90170" y="209550"/>
                </a:moveTo>
                <a:lnTo>
                  <a:pt x="88900" y="209550"/>
                </a:lnTo>
                <a:lnTo>
                  <a:pt x="88900" y="210820"/>
                </a:lnTo>
                <a:lnTo>
                  <a:pt x="90170" y="210820"/>
                </a:lnTo>
                <a:lnTo>
                  <a:pt x="90170" y="209550"/>
                </a:lnTo>
                <a:close/>
              </a:path>
              <a:path w="344804" h="344804">
                <a:moveTo>
                  <a:pt x="92710" y="204470"/>
                </a:moveTo>
                <a:lnTo>
                  <a:pt x="80010" y="204470"/>
                </a:lnTo>
                <a:lnTo>
                  <a:pt x="74930" y="209550"/>
                </a:lnTo>
                <a:lnTo>
                  <a:pt x="91439" y="209550"/>
                </a:lnTo>
                <a:lnTo>
                  <a:pt x="91439" y="207010"/>
                </a:lnTo>
                <a:lnTo>
                  <a:pt x="92710" y="207010"/>
                </a:lnTo>
                <a:lnTo>
                  <a:pt x="92710" y="204470"/>
                </a:lnTo>
                <a:close/>
              </a:path>
              <a:path w="344804" h="344804">
                <a:moveTo>
                  <a:pt x="95250" y="203200"/>
                </a:moveTo>
                <a:lnTo>
                  <a:pt x="93980" y="203200"/>
                </a:lnTo>
                <a:lnTo>
                  <a:pt x="93980" y="204470"/>
                </a:lnTo>
                <a:lnTo>
                  <a:pt x="95250" y="204470"/>
                </a:lnTo>
                <a:lnTo>
                  <a:pt x="95250" y="203200"/>
                </a:lnTo>
                <a:close/>
              </a:path>
              <a:path w="344804" h="344804">
                <a:moveTo>
                  <a:pt x="99060" y="198120"/>
                </a:moveTo>
                <a:lnTo>
                  <a:pt x="86360" y="198120"/>
                </a:lnTo>
                <a:lnTo>
                  <a:pt x="81280" y="203200"/>
                </a:lnTo>
                <a:lnTo>
                  <a:pt x="96520" y="203200"/>
                </a:lnTo>
                <a:lnTo>
                  <a:pt x="96520" y="200660"/>
                </a:lnTo>
                <a:lnTo>
                  <a:pt x="97789" y="200660"/>
                </a:lnTo>
                <a:lnTo>
                  <a:pt x="97789" y="199390"/>
                </a:lnTo>
                <a:lnTo>
                  <a:pt x="99060" y="199390"/>
                </a:lnTo>
                <a:lnTo>
                  <a:pt x="99060" y="198120"/>
                </a:lnTo>
                <a:close/>
              </a:path>
              <a:path w="344804" h="344804">
                <a:moveTo>
                  <a:pt x="104139" y="191770"/>
                </a:moveTo>
                <a:lnTo>
                  <a:pt x="92710" y="191770"/>
                </a:lnTo>
                <a:lnTo>
                  <a:pt x="87630" y="196850"/>
                </a:lnTo>
                <a:lnTo>
                  <a:pt x="100329" y="196850"/>
                </a:lnTo>
                <a:lnTo>
                  <a:pt x="100329" y="198120"/>
                </a:lnTo>
                <a:lnTo>
                  <a:pt x="101600" y="198120"/>
                </a:lnTo>
                <a:lnTo>
                  <a:pt x="101600" y="194310"/>
                </a:lnTo>
                <a:lnTo>
                  <a:pt x="102870" y="194310"/>
                </a:lnTo>
                <a:lnTo>
                  <a:pt x="102870" y="193040"/>
                </a:lnTo>
                <a:lnTo>
                  <a:pt x="104139" y="193040"/>
                </a:lnTo>
                <a:lnTo>
                  <a:pt x="104139" y="191770"/>
                </a:lnTo>
                <a:close/>
              </a:path>
              <a:path w="344804" h="344804">
                <a:moveTo>
                  <a:pt x="106679" y="190500"/>
                </a:moveTo>
                <a:lnTo>
                  <a:pt x="105410" y="190500"/>
                </a:lnTo>
                <a:lnTo>
                  <a:pt x="105410" y="191770"/>
                </a:lnTo>
                <a:lnTo>
                  <a:pt x="106679" y="191770"/>
                </a:lnTo>
                <a:lnTo>
                  <a:pt x="106679" y="190500"/>
                </a:lnTo>
                <a:close/>
              </a:path>
              <a:path w="344804" h="344804">
                <a:moveTo>
                  <a:pt x="109220" y="185420"/>
                </a:moveTo>
                <a:lnTo>
                  <a:pt x="99060" y="185420"/>
                </a:lnTo>
                <a:lnTo>
                  <a:pt x="93980" y="190500"/>
                </a:lnTo>
                <a:lnTo>
                  <a:pt x="107950" y="190500"/>
                </a:lnTo>
                <a:lnTo>
                  <a:pt x="107950" y="187960"/>
                </a:lnTo>
                <a:lnTo>
                  <a:pt x="109220" y="187960"/>
                </a:lnTo>
                <a:lnTo>
                  <a:pt x="109220" y="185420"/>
                </a:lnTo>
                <a:close/>
              </a:path>
              <a:path w="344804" h="344804">
                <a:moveTo>
                  <a:pt x="111760" y="184150"/>
                </a:moveTo>
                <a:lnTo>
                  <a:pt x="110489" y="184150"/>
                </a:lnTo>
                <a:lnTo>
                  <a:pt x="110489" y="185420"/>
                </a:lnTo>
                <a:lnTo>
                  <a:pt x="111760" y="185420"/>
                </a:lnTo>
                <a:lnTo>
                  <a:pt x="111760" y="184150"/>
                </a:lnTo>
                <a:close/>
              </a:path>
              <a:path w="344804" h="344804">
                <a:moveTo>
                  <a:pt x="115570" y="179070"/>
                </a:moveTo>
                <a:lnTo>
                  <a:pt x="105410" y="179070"/>
                </a:lnTo>
                <a:lnTo>
                  <a:pt x="100330" y="184150"/>
                </a:lnTo>
                <a:lnTo>
                  <a:pt x="113029" y="184150"/>
                </a:lnTo>
                <a:lnTo>
                  <a:pt x="113029" y="181610"/>
                </a:lnTo>
                <a:lnTo>
                  <a:pt x="114300" y="181610"/>
                </a:lnTo>
                <a:lnTo>
                  <a:pt x="114300" y="180340"/>
                </a:lnTo>
                <a:lnTo>
                  <a:pt x="115570" y="180340"/>
                </a:lnTo>
                <a:lnTo>
                  <a:pt x="115570" y="179070"/>
                </a:lnTo>
                <a:close/>
              </a:path>
              <a:path w="344804" h="344804">
                <a:moveTo>
                  <a:pt x="120650" y="172720"/>
                </a:moveTo>
                <a:lnTo>
                  <a:pt x="111760" y="172720"/>
                </a:lnTo>
                <a:lnTo>
                  <a:pt x="106680" y="177800"/>
                </a:lnTo>
                <a:lnTo>
                  <a:pt x="116839" y="177800"/>
                </a:lnTo>
                <a:lnTo>
                  <a:pt x="116839" y="179070"/>
                </a:lnTo>
                <a:lnTo>
                  <a:pt x="118110" y="179070"/>
                </a:lnTo>
                <a:lnTo>
                  <a:pt x="118110" y="175260"/>
                </a:lnTo>
                <a:lnTo>
                  <a:pt x="119380" y="175260"/>
                </a:lnTo>
                <a:lnTo>
                  <a:pt x="119380" y="173990"/>
                </a:lnTo>
                <a:lnTo>
                  <a:pt x="120650" y="173990"/>
                </a:lnTo>
                <a:lnTo>
                  <a:pt x="120650" y="172720"/>
                </a:lnTo>
                <a:close/>
              </a:path>
              <a:path w="344804" h="344804">
                <a:moveTo>
                  <a:pt x="123189" y="171450"/>
                </a:moveTo>
                <a:lnTo>
                  <a:pt x="121920" y="171450"/>
                </a:lnTo>
                <a:lnTo>
                  <a:pt x="121920" y="172720"/>
                </a:lnTo>
                <a:lnTo>
                  <a:pt x="123189" y="172720"/>
                </a:lnTo>
                <a:lnTo>
                  <a:pt x="123189" y="171450"/>
                </a:lnTo>
                <a:close/>
              </a:path>
              <a:path w="344804" h="344804">
                <a:moveTo>
                  <a:pt x="125730" y="166370"/>
                </a:moveTo>
                <a:lnTo>
                  <a:pt x="118110" y="166370"/>
                </a:lnTo>
                <a:lnTo>
                  <a:pt x="113030" y="171450"/>
                </a:lnTo>
                <a:lnTo>
                  <a:pt x="124460" y="171450"/>
                </a:lnTo>
                <a:lnTo>
                  <a:pt x="124460" y="168910"/>
                </a:lnTo>
                <a:lnTo>
                  <a:pt x="125729" y="168910"/>
                </a:lnTo>
                <a:lnTo>
                  <a:pt x="125730" y="166370"/>
                </a:lnTo>
                <a:close/>
              </a:path>
              <a:path w="344804" h="344804">
                <a:moveTo>
                  <a:pt x="128270" y="165100"/>
                </a:moveTo>
                <a:lnTo>
                  <a:pt x="127000" y="165100"/>
                </a:lnTo>
                <a:lnTo>
                  <a:pt x="127000" y="166370"/>
                </a:lnTo>
                <a:lnTo>
                  <a:pt x="128270" y="166370"/>
                </a:lnTo>
                <a:lnTo>
                  <a:pt x="128270" y="165100"/>
                </a:lnTo>
                <a:close/>
              </a:path>
              <a:path w="344804" h="344804">
                <a:moveTo>
                  <a:pt x="132079" y="160020"/>
                </a:moveTo>
                <a:lnTo>
                  <a:pt x="124460" y="160020"/>
                </a:lnTo>
                <a:lnTo>
                  <a:pt x="119380" y="165100"/>
                </a:lnTo>
                <a:lnTo>
                  <a:pt x="129539" y="165100"/>
                </a:lnTo>
                <a:lnTo>
                  <a:pt x="129539" y="162560"/>
                </a:lnTo>
                <a:lnTo>
                  <a:pt x="130810" y="162560"/>
                </a:lnTo>
                <a:lnTo>
                  <a:pt x="130810" y="161290"/>
                </a:lnTo>
                <a:lnTo>
                  <a:pt x="132079" y="161290"/>
                </a:lnTo>
                <a:lnTo>
                  <a:pt x="132079" y="160020"/>
                </a:lnTo>
                <a:close/>
              </a:path>
              <a:path w="344804" h="344804">
                <a:moveTo>
                  <a:pt x="137160" y="153670"/>
                </a:moveTo>
                <a:lnTo>
                  <a:pt x="130810" y="153670"/>
                </a:lnTo>
                <a:lnTo>
                  <a:pt x="125730" y="158750"/>
                </a:lnTo>
                <a:lnTo>
                  <a:pt x="134620" y="158750"/>
                </a:lnTo>
                <a:lnTo>
                  <a:pt x="134620" y="156210"/>
                </a:lnTo>
                <a:lnTo>
                  <a:pt x="135890" y="156210"/>
                </a:lnTo>
                <a:lnTo>
                  <a:pt x="135890" y="154940"/>
                </a:lnTo>
                <a:lnTo>
                  <a:pt x="137160" y="154940"/>
                </a:lnTo>
                <a:lnTo>
                  <a:pt x="137160" y="153670"/>
                </a:lnTo>
                <a:close/>
              </a:path>
              <a:path w="344804" h="344804">
                <a:moveTo>
                  <a:pt x="139700" y="152400"/>
                </a:moveTo>
                <a:lnTo>
                  <a:pt x="138430" y="152400"/>
                </a:lnTo>
                <a:lnTo>
                  <a:pt x="138430" y="153670"/>
                </a:lnTo>
                <a:lnTo>
                  <a:pt x="139700" y="153670"/>
                </a:lnTo>
                <a:lnTo>
                  <a:pt x="139700" y="152400"/>
                </a:lnTo>
                <a:close/>
              </a:path>
              <a:path w="344804" h="344804">
                <a:moveTo>
                  <a:pt x="142240" y="147320"/>
                </a:moveTo>
                <a:lnTo>
                  <a:pt x="137160" y="147320"/>
                </a:lnTo>
                <a:lnTo>
                  <a:pt x="132080" y="152400"/>
                </a:lnTo>
                <a:lnTo>
                  <a:pt x="140970" y="152400"/>
                </a:lnTo>
                <a:lnTo>
                  <a:pt x="140970" y="149860"/>
                </a:lnTo>
                <a:lnTo>
                  <a:pt x="142239" y="149860"/>
                </a:lnTo>
                <a:lnTo>
                  <a:pt x="142240" y="147320"/>
                </a:lnTo>
                <a:close/>
              </a:path>
              <a:path w="344804" h="344804">
                <a:moveTo>
                  <a:pt x="144780" y="146050"/>
                </a:moveTo>
                <a:lnTo>
                  <a:pt x="143510" y="146050"/>
                </a:lnTo>
                <a:lnTo>
                  <a:pt x="143510" y="147320"/>
                </a:lnTo>
                <a:lnTo>
                  <a:pt x="144780" y="147320"/>
                </a:lnTo>
                <a:lnTo>
                  <a:pt x="144780" y="146050"/>
                </a:lnTo>
                <a:close/>
              </a:path>
              <a:path w="344804" h="344804">
                <a:moveTo>
                  <a:pt x="149860" y="140970"/>
                </a:moveTo>
                <a:lnTo>
                  <a:pt x="143510" y="140970"/>
                </a:lnTo>
                <a:lnTo>
                  <a:pt x="138430" y="146050"/>
                </a:lnTo>
                <a:lnTo>
                  <a:pt x="146050" y="146050"/>
                </a:lnTo>
                <a:lnTo>
                  <a:pt x="146050" y="143510"/>
                </a:lnTo>
                <a:lnTo>
                  <a:pt x="147320" y="143510"/>
                </a:lnTo>
                <a:lnTo>
                  <a:pt x="147320" y="142240"/>
                </a:lnTo>
                <a:lnTo>
                  <a:pt x="149860" y="142240"/>
                </a:lnTo>
                <a:lnTo>
                  <a:pt x="149860" y="140970"/>
                </a:lnTo>
                <a:close/>
              </a:path>
              <a:path w="344804" h="344804">
                <a:moveTo>
                  <a:pt x="153669" y="139700"/>
                </a:moveTo>
                <a:lnTo>
                  <a:pt x="151130" y="139700"/>
                </a:lnTo>
                <a:lnTo>
                  <a:pt x="151130" y="140970"/>
                </a:lnTo>
                <a:lnTo>
                  <a:pt x="153669" y="140970"/>
                </a:lnTo>
                <a:lnTo>
                  <a:pt x="153669" y="139700"/>
                </a:lnTo>
                <a:close/>
              </a:path>
              <a:path w="344804" h="344804">
                <a:moveTo>
                  <a:pt x="158750" y="134620"/>
                </a:moveTo>
                <a:lnTo>
                  <a:pt x="149860" y="134620"/>
                </a:lnTo>
                <a:lnTo>
                  <a:pt x="144780" y="139700"/>
                </a:lnTo>
                <a:lnTo>
                  <a:pt x="154939" y="139700"/>
                </a:lnTo>
                <a:lnTo>
                  <a:pt x="154939" y="137160"/>
                </a:lnTo>
                <a:lnTo>
                  <a:pt x="157480" y="137160"/>
                </a:lnTo>
                <a:lnTo>
                  <a:pt x="157480" y="135890"/>
                </a:lnTo>
                <a:lnTo>
                  <a:pt x="158750" y="135890"/>
                </a:lnTo>
                <a:lnTo>
                  <a:pt x="158750" y="134620"/>
                </a:lnTo>
                <a:close/>
              </a:path>
              <a:path w="344804" h="344804">
                <a:moveTo>
                  <a:pt x="162560" y="133350"/>
                </a:moveTo>
                <a:lnTo>
                  <a:pt x="161290" y="133350"/>
                </a:lnTo>
                <a:lnTo>
                  <a:pt x="161290" y="134620"/>
                </a:lnTo>
                <a:lnTo>
                  <a:pt x="162560" y="134620"/>
                </a:lnTo>
                <a:lnTo>
                  <a:pt x="162560" y="133350"/>
                </a:lnTo>
                <a:close/>
              </a:path>
              <a:path w="344804" h="344804">
                <a:moveTo>
                  <a:pt x="168910" y="128270"/>
                </a:moveTo>
                <a:lnTo>
                  <a:pt x="156210" y="128270"/>
                </a:lnTo>
                <a:lnTo>
                  <a:pt x="151130" y="133350"/>
                </a:lnTo>
                <a:lnTo>
                  <a:pt x="165100" y="133350"/>
                </a:lnTo>
                <a:lnTo>
                  <a:pt x="165100" y="130810"/>
                </a:lnTo>
                <a:lnTo>
                  <a:pt x="166370" y="130810"/>
                </a:lnTo>
                <a:lnTo>
                  <a:pt x="166370" y="129540"/>
                </a:lnTo>
                <a:lnTo>
                  <a:pt x="168910" y="129540"/>
                </a:lnTo>
                <a:lnTo>
                  <a:pt x="168910" y="128270"/>
                </a:lnTo>
                <a:close/>
              </a:path>
              <a:path w="344804" h="344804">
                <a:moveTo>
                  <a:pt x="172720" y="127000"/>
                </a:moveTo>
                <a:lnTo>
                  <a:pt x="170179" y="127000"/>
                </a:lnTo>
                <a:lnTo>
                  <a:pt x="170179" y="128270"/>
                </a:lnTo>
                <a:lnTo>
                  <a:pt x="172720" y="128270"/>
                </a:lnTo>
                <a:lnTo>
                  <a:pt x="172720" y="127000"/>
                </a:lnTo>
                <a:close/>
              </a:path>
              <a:path w="344804" h="344804">
                <a:moveTo>
                  <a:pt x="177800" y="121920"/>
                </a:moveTo>
                <a:lnTo>
                  <a:pt x="162560" y="121920"/>
                </a:lnTo>
                <a:lnTo>
                  <a:pt x="157480" y="127000"/>
                </a:lnTo>
                <a:lnTo>
                  <a:pt x="173989" y="127000"/>
                </a:lnTo>
                <a:lnTo>
                  <a:pt x="173989" y="124460"/>
                </a:lnTo>
                <a:lnTo>
                  <a:pt x="176530" y="124460"/>
                </a:lnTo>
                <a:lnTo>
                  <a:pt x="176530" y="123190"/>
                </a:lnTo>
                <a:lnTo>
                  <a:pt x="177800" y="123190"/>
                </a:lnTo>
                <a:lnTo>
                  <a:pt x="177800" y="121920"/>
                </a:lnTo>
                <a:close/>
              </a:path>
              <a:path w="344804" h="344804">
                <a:moveTo>
                  <a:pt x="181610" y="120650"/>
                </a:moveTo>
                <a:lnTo>
                  <a:pt x="180339" y="120650"/>
                </a:lnTo>
                <a:lnTo>
                  <a:pt x="180339" y="121920"/>
                </a:lnTo>
                <a:lnTo>
                  <a:pt x="181610" y="121920"/>
                </a:lnTo>
                <a:lnTo>
                  <a:pt x="181610" y="120650"/>
                </a:lnTo>
                <a:close/>
              </a:path>
              <a:path w="344804" h="344804">
                <a:moveTo>
                  <a:pt x="187960" y="115570"/>
                </a:moveTo>
                <a:lnTo>
                  <a:pt x="168910" y="115570"/>
                </a:lnTo>
                <a:lnTo>
                  <a:pt x="163830" y="120650"/>
                </a:lnTo>
                <a:lnTo>
                  <a:pt x="184150" y="120650"/>
                </a:lnTo>
                <a:lnTo>
                  <a:pt x="184150" y="118110"/>
                </a:lnTo>
                <a:lnTo>
                  <a:pt x="185420" y="118110"/>
                </a:lnTo>
                <a:lnTo>
                  <a:pt x="185420" y="116840"/>
                </a:lnTo>
                <a:lnTo>
                  <a:pt x="187960" y="116840"/>
                </a:lnTo>
                <a:lnTo>
                  <a:pt x="187960" y="115570"/>
                </a:lnTo>
                <a:close/>
              </a:path>
              <a:path w="344804" h="344804">
                <a:moveTo>
                  <a:pt x="191770" y="114300"/>
                </a:moveTo>
                <a:lnTo>
                  <a:pt x="189230" y="114300"/>
                </a:lnTo>
                <a:lnTo>
                  <a:pt x="189230" y="115570"/>
                </a:lnTo>
                <a:lnTo>
                  <a:pt x="191770" y="115570"/>
                </a:lnTo>
                <a:lnTo>
                  <a:pt x="191770" y="114300"/>
                </a:lnTo>
                <a:close/>
              </a:path>
              <a:path w="344804" h="344804">
                <a:moveTo>
                  <a:pt x="198120" y="109220"/>
                </a:moveTo>
                <a:lnTo>
                  <a:pt x="175260" y="109220"/>
                </a:lnTo>
                <a:lnTo>
                  <a:pt x="170180" y="114300"/>
                </a:lnTo>
                <a:lnTo>
                  <a:pt x="194310" y="114300"/>
                </a:lnTo>
                <a:lnTo>
                  <a:pt x="194310" y="111760"/>
                </a:lnTo>
                <a:lnTo>
                  <a:pt x="195580" y="111760"/>
                </a:lnTo>
                <a:lnTo>
                  <a:pt x="195580" y="110490"/>
                </a:lnTo>
                <a:lnTo>
                  <a:pt x="198120" y="110490"/>
                </a:lnTo>
                <a:lnTo>
                  <a:pt x="198120" y="109220"/>
                </a:lnTo>
                <a:close/>
              </a:path>
              <a:path w="344804" h="344804">
                <a:moveTo>
                  <a:pt x="201930" y="107950"/>
                </a:moveTo>
                <a:lnTo>
                  <a:pt x="199389" y="107950"/>
                </a:lnTo>
                <a:lnTo>
                  <a:pt x="199389" y="109220"/>
                </a:lnTo>
                <a:lnTo>
                  <a:pt x="201930" y="109220"/>
                </a:lnTo>
                <a:lnTo>
                  <a:pt x="201930" y="107950"/>
                </a:lnTo>
                <a:close/>
              </a:path>
              <a:path w="344804" h="344804">
                <a:moveTo>
                  <a:pt x="207010" y="102870"/>
                </a:moveTo>
                <a:lnTo>
                  <a:pt x="181610" y="102870"/>
                </a:lnTo>
                <a:lnTo>
                  <a:pt x="176530" y="107950"/>
                </a:lnTo>
                <a:lnTo>
                  <a:pt x="203200" y="107950"/>
                </a:lnTo>
                <a:lnTo>
                  <a:pt x="203200" y="105410"/>
                </a:lnTo>
                <a:lnTo>
                  <a:pt x="205740" y="105410"/>
                </a:lnTo>
                <a:lnTo>
                  <a:pt x="205740" y="104140"/>
                </a:lnTo>
                <a:lnTo>
                  <a:pt x="207010" y="104140"/>
                </a:lnTo>
                <a:lnTo>
                  <a:pt x="207010" y="102870"/>
                </a:lnTo>
                <a:close/>
              </a:path>
              <a:path w="344804" h="344804">
                <a:moveTo>
                  <a:pt x="210820" y="101600"/>
                </a:moveTo>
                <a:lnTo>
                  <a:pt x="209550" y="101600"/>
                </a:lnTo>
                <a:lnTo>
                  <a:pt x="209550" y="102870"/>
                </a:lnTo>
                <a:lnTo>
                  <a:pt x="210820" y="102870"/>
                </a:lnTo>
                <a:lnTo>
                  <a:pt x="210820" y="101600"/>
                </a:lnTo>
                <a:close/>
              </a:path>
              <a:path w="344804" h="344804">
                <a:moveTo>
                  <a:pt x="217170" y="96520"/>
                </a:moveTo>
                <a:lnTo>
                  <a:pt x="187960" y="96520"/>
                </a:lnTo>
                <a:lnTo>
                  <a:pt x="182880" y="101600"/>
                </a:lnTo>
                <a:lnTo>
                  <a:pt x="213360" y="101600"/>
                </a:lnTo>
                <a:lnTo>
                  <a:pt x="213360" y="99060"/>
                </a:lnTo>
                <a:lnTo>
                  <a:pt x="214630" y="99060"/>
                </a:lnTo>
                <a:lnTo>
                  <a:pt x="214630" y="97790"/>
                </a:lnTo>
                <a:lnTo>
                  <a:pt x="217170" y="97790"/>
                </a:lnTo>
                <a:lnTo>
                  <a:pt x="217170" y="96520"/>
                </a:lnTo>
                <a:close/>
              </a:path>
              <a:path w="344804" h="344804">
                <a:moveTo>
                  <a:pt x="220980" y="95250"/>
                </a:moveTo>
                <a:lnTo>
                  <a:pt x="218440" y="95250"/>
                </a:lnTo>
                <a:lnTo>
                  <a:pt x="218440" y="96520"/>
                </a:lnTo>
                <a:lnTo>
                  <a:pt x="220980" y="96520"/>
                </a:lnTo>
                <a:lnTo>
                  <a:pt x="220980" y="95250"/>
                </a:lnTo>
                <a:close/>
              </a:path>
              <a:path w="344804" h="344804">
                <a:moveTo>
                  <a:pt x="226060" y="90170"/>
                </a:moveTo>
                <a:lnTo>
                  <a:pt x="194310" y="90170"/>
                </a:lnTo>
                <a:lnTo>
                  <a:pt x="189230" y="95250"/>
                </a:lnTo>
                <a:lnTo>
                  <a:pt x="222250" y="95250"/>
                </a:lnTo>
                <a:lnTo>
                  <a:pt x="222250" y="92710"/>
                </a:lnTo>
                <a:lnTo>
                  <a:pt x="224790" y="92710"/>
                </a:lnTo>
                <a:lnTo>
                  <a:pt x="224790" y="91440"/>
                </a:lnTo>
                <a:lnTo>
                  <a:pt x="226060" y="91440"/>
                </a:lnTo>
                <a:lnTo>
                  <a:pt x="226060" y="90170"/>
                </a:lnTo>
                <a:close/>
              </a:path>
              <a:path w="344804" h="344804">
                <a:moveTo>
                  <a:pt x="229870" y="88900"/>
                </a:moveTo>
                <a:lnTo>
                  <a:pt x="228600" y="88900"/>
                </a:lnTo>
                <a:lnTo>
                  <a:pt x="228600" y="90170"/>
                </a:lnTo>
                <a:lnTo>
                  <a:pt x="229870" y="90170"/>
                </a:lnTo>
                <a:lnTo>
                  <a:pt x="229870" y="88900"/>
                </a:lnTo>
                <a:close/>
              </a:path>
              <a:path w="344804" h="344804">
                <a:moveTo>
                  <a:pt x="236220" y="83820"/>
                </a:moveTo>
                <a:lnTo>
                  <a:pt x="200660" y="83820"/>
                </a:lnTo>
                <a:lnTo>
                  <a:pt x="195580" y="88900"/>
                </a:lnTo>
                <a:lnTo>
                  <a:pt x="232410" y="88900"/>
                </a:lnTo>
                <a:lnTo>
                  <a:pt x="232410" y="86360"/>
                </a:lnTo>
                <a:lnTo>
                  <a:pt x="233680" y="86360"/>
                </a:lnTo>
                <a:lnTo>
                  <a:pt x="233680" y="85090"/>
                </a:lnTo>
                <a:lnTo>
                  <a:pt x="236220" y="85090"/>
                </a:lnTo>
                <a:lnTo>
                  <a:pt x="236220" y="83820"/>
                </a:lnTo>
                <a:close/>
              </a:path>
              <a:path w="344804" h="344804">
                <a:moveTo>
                  <a:pt x="240030" y="82550"/>
                </a:moveTo>
                <a:lnTo>
                  <a:pt x="238760" y="82550"/>
                </a:lnTo>
                <a:lnTo>
                  <a:pt x="238760" y="83820"/>
                </a:lnTo>
                <a:lnTo>
                  <a:pt x="240030" y="83820"/>
                </a:lnTo>
                <a:lnTo>
                  <a:pt x="240030" y="82550"/>
                </a:lnTo>
                <a:close/>
              </a:path>
              <a:path w="344804" h="344804">
                <a:moveTo>
                  <a:pt x="246379" y="77470"/>
                </a:moveTo>
                <a:lnTo>
                  <a:pt x="207010" y="77470"/>
                </a:lnTo>
                <a:lnTo>
                  <a:pt x="201930" y="82550"/>
                </a:lnTo>
                <a:lnTo>
                  <a:pt x="242570" y="82550"/>
                </a:lnTo>
                <a:lnTo>
                  <a:pt x="242570" y="80010"/>
                </a:lnTo>
                <a:lnTo>
                  <a:pt x="245110" y="80010"/>
                </a:lnTo>
                <a:lnTo>
                  <a:pt x="245110" y="78740"/>
                </a:lnTo>
                <a:lnTo>
                  <a:pt x="246379" y="78740"/>
                </a:lnTo>
                <a:lnTo>
                  <a:pt x="246379" y="77470"/>
                </a:lnTo>
                <a:close/>
              </a:path>
              <a:path w="344804" h="344804">
                <a:moveTo>
                  <a:pt x="251460" y="76200"/>
                </a:moveTo>
                <a:lnTo>
                  <a:pt x="248920" y="76200"/>
                </a:lnTo>
                <a:lnTo>
                  <a:pt x="248920" y="77470"/>
                </a:lnTo>
                <a:lnTo>
                  <a:pt x="251460" y="77470"/>
                </a:lnTo>
                <a:lnTo>
                  <a:pt x="251460" y="76200"/>
                </a:lnTo>
                <a:close/>
              </a:path>
              <a:path w="344804" h="344804">
                <a:moveTo>
                  <a:pt x="257810" y="71120"/>
                </a:moveTo>
                <a:lnTo>
                  <a:pt x="213360" y="71120"/>
                </a:lnTo>
                <a:lnTo>
                  <a:pt x="208280" y="76200"/>
                </a:lnTo>
                <a:lnTo>
                  <a:pt x="252729" y="76200"/>
                </a:lnTo>
                <a:lnTo>
                  <a:pt x="252729" y="73660"/>
                </a:lnTo>
                <a:lnTo>
                  <a:pt x="255270" y="73660"/>
                </a:lnTo>
                <a:lnTo>
                  <a:pt x="255270" y="72390"/>
                </a:lnTo>
                <a:lnTo>
                  <a:pt x="257810" y="72390"/>
                </a:lnTo>
                <a:lnTo>
                  <a:pt x="257810" y="71120"/>
                </a:lnTo>
                <a:close/>
              </a:path>
              <a:path w="344804" h="344804">
                <a:moveTo>
                  <a:pt x="261620" y="69850"/>
                </a:moveTo>
                <a:lnTo>
                  <a:pt x="259080" y="69850"/>
                </a:lnTo>
                <a:lnTo>
                  <a:pt x="259080" y="71120"/>
                </a:lnTo>
                <a:lnTo>
                  <a:pt x="261620" y="71120"/>
                </a:lnTo>
                <a:lnTo>
                  <a:pt x="261620" y="69850"/>
                </a:lnTo>
                <a:close/>
              </a:path>
              <a:path w="344804" h="344804">
                <a:moveTo>
                  <a:pt x="267970" y="64770"/>
                </a:moveTo>
                <a:lnTo>
                  <a:pt x="219710" y="64770"/>
                </a:lnTo>
                <a:lnTo>
                  <a:pt x="214630" y="69850"/>
                </a:lnTo>
                <a:lnTo>
                  <a:pt x="264160" y="69850"/>
                </a:lnTo>
                <a:lnTo>
                  <a:pt x="264160" y="67310"/>
                </a:lnTo>
                <a:lnTo>
                  <a:pt x="265430" y="67310"/>
                </a:lnTo>
                <a:lnTo>
                  <a:pt x="265430" y="66040"/>
                </a:lnTo>
                <a:lnTo>
                  <a:pt x="267970" y="66040"/>
                </a:lnTo>
                <a:lnTo>
                  <a:pt x="267970" y="64770"/>
                </a:lnTo>
                <a:close/>
              </a:path>
              <a:path w="344804" h="344804">
                <a:moveTo>
                  <a:pt x="271779" y="63500"/>
                </a:moveTo>
                <a:lnTo>
                  <a:pt x="270510" y="63500"/>
                </a:lnTo>
                <a:lnTo>
                  <a:pt x="270510" y="64770"/>
                </a:lnTo>
                <a:lnTo>
                  <a:pt x="271779" y="64770"/>
                </a:lnTo>
                <a:lnTo>
                  <a:pt x="271779" y="63500"/>
                </a:lnTo>
                <a:close/>
              </a:path>
              <a:path w="344804" h="344804">
                <a:moveTo>
                  <a:pt x="278129" y="58420"/>
                </a:moveTo>
                <a:lnTo>
                  <a:pt x="226060" y="58420"/>
                </a:lnTo>
                <a:lnTo>
                  <a:pt x="220980" y="63500"/>
                </a:lnTo>
                <a:lnTo>
                  <a:pt x="274320" y="63500"/>
                </a:lnTo>
                <a:lnTo>
                  <a:pt x="274320" y="60960"/>
                </a:lnTo>
                <a:lnTo>
                  <a:pt x="276860" y="60960"/>
                </a:lnTo>
                <a:lnTo>
                  <a:pt x="276860" y="59690"/>
                </a:lnTo>
                <a:lnTo>
                  <a:pt x="278129" y="59690"/>
                </a:lnTo>
                <a:lnTo>
                  <a:pt x="278129" y="58420"/>
                </a:lnTo>
                <a:close/>
              </a:path>
              <a:path w="344804" h="344804">
                <a:moveTo>
                  <a:pt x="283210" y="57150"/>
                </a:moveTo>
                <a:lnTo>
                  <a:pt x="280670" y="57150"/>
                </a:lnTo>
                <a:lnTo>
                  <a:pt x="280670" y="58420"/>
                </a:lnTo>
                <a:lnTo>
                  <a:pt x="283210" y="58420"/>
                </a:lnTo>
                <a:lnTo>
                  <a:pt x="283210" y="57150"/>
                </a:lnTo>
                <a:close/>
              </a:path>
              <a:path w="344804" h="344804">
                <a:moveTo>
                  <a:pt x="234950" y="50800"/>
                </a:moveTo>
                <a:lnTo>
                  <a:pt x="233680" y="50800"/>
                </a:lnTo>
                <a:lnTo>
                  <a:pt x="227330" y="57150"/>
                </a:lnTo>
                <a:lnTo>
                  <a:pt x="284480" y="57150"/>
                </a:lnTo>
                <a:lnTo>
                  <a:pt x="284480" y="54610"/>
                </a:lnTo>
                <a:lnTo>
                  <a:pt x="287020" y="54610"/>
                </a:lnTo>
                <a:lnTo>
                  <a:pt x="287020" y="53340"/>
                </a:lnTo>
                <a:lnTo>
                  <a:pt x="289560" y="53340"/>
                </a:lnTo>
                <a:lnTo>
                  <a:pt x="289560" y="52070"/>
                </a:lnTo>
                <a:lnTo>
                  <a:pt x="234950" y="52070"/>
                </a:lnTo>
                <a:lnTo>
                  <a:pt x="234950" y="50800"/>
                </a:lnTo>
                <a:close/>
              </a:path>
              <a:path w="344804" h="344804">
                <a:moveTo>
                  <a:pt x="293370" y="50800"/>
                </a:moveTo>
                <a:lnTo>
                  <a:pt x="290830" y="50800"/>
                </a:lnTo>
                <a:lnTo>
                  <a:pt x="290830" y="52070"/>
                </a:lnTo>
                <a:lnTo>
                  <a:pt x="292639" y="52070"/>
                </a:lnTo>
                <a:lnTo>
                  <a:pt x="293370" y="51340"/>
                </a:lnTo>
                <a:lnTo>
                  <a:pt x="293370" y="50800"/>
                </a:lnTo>
                <a:close/>
              </a:path>
              <a:path w="344804" h="344804">
                <a:moveTo>
                  <a:pt x="295910" y="48260"/>
                </a:moveTo>
                <a:lnTo>
                  <a:pt x="237489" y="48260"/>
                </a:lnTo>
                <a:lnTo>
                  <a:pt x="237489" y="50800"/>
                </a:lnTo>
                <a:lnTo>
                  <a:pt x="293911" y="50800"/>
                </a:lnTo>
                <a:lnTo>
                  <a:pt x="295910" y="48803"/>
                </a:lnTo>
                <a:lnTo>
                  <a:pt x="295910" y="48260"/>
                </a:lnTo>
                <a:close/>
              </a:path>
              <a:path w="344804" h="344804">
                <a:moveTo>
                  <a:pt x="297180" y="46990"/>
                </a:moveTo>
                <a:lnTo>
                  <a:pt x="240030" y="46990"/>
                </a:lnTo>
                <a:lnTo>
                  <a:pt x="240030" y="48260"/>
                </a:lnTo>
                <a:lnTo>
                  <a:pt x="296454" y="48260"/>
                </a:lnTo>
                <a:lnTo>
                  <a:pt x="297180" y="47535"/>
                </a:lnTo>
                <a:lnTo>
                  <a:pt x="297180" y="46990"/>
                </a:lnTo>
                <a:close/>
              </a:path>
              <a:path w="344804" h="344804">
                <a:moveTo>
                  <a:pt x="298997" y="45720"/>
                </a:moveTo>
                <a:lnTo>
                  <a:pt x="242570" y="45720"/>
                </a:lnTo>
                <a:lnTo>
                  <a:pt x="242570" y="46990"/>
                </a:lnTo>
                <a:lnTo>
                  <a:pt x="297725" y="46990"/>
                </a:lnTo>
                <a:lnTo>
                  <a:pt x="298997" y="45720"/>
                </a:lnTo>
                <a:close/>
              </a:path>
              <a:path w="344804" h="344804">
                <a:moveTo>
                  <a:pt x="246380" y="44450"/>
                </a:moveTo>
                <a:lnTo>
                  <a:pt x="245110" y="44450"/>
                </a:lnTo>
                <a:lnTo>
                  <a:pt x="245110" y="45720"/>
                </a:lnTo>
                <a:lnTo>
                  <a:pt x="246380" y="45720"/>
                </a:lnTo>
                <a:lnTo>
                  <a:pt x="246380" y="44450"/>
                </a:lnTo>
                <a:close/>
              </a:path>
              <a:path w="344804" h="344804">
                <a:moveTo>
                  <a:pt x="305354" y="39370"/>
                </a:moveTo>
                <a:lnTo>
                  <a:pt x="254000" y="39370"/>
                </a:lnTo>
                <a:lnTo>
                  <a:pt x="254000" y="40640"/>
                </a:lnTo>
                <a:lnTo>
                  <a:pt x="251460" y="40640"/>
                </a:lnTo>
                <a:lnTo>
                  <a:pt x="251460" y="41910"/>
                </a:lnTo>
                <a:lnTo>
                  <a:pt x="248920" y="41910"/>
                </a:lnTo>
                <a:lnTo>
                  <a:pt x="248920" y="44450"/>
                </a:lnTo>
                <a:lnTo>
                  <a:pt x="300268" y="44450"/>
                </a:lnTo>
                <a:lnTo>
                  <a:pt x="305354" y="39370"/>
                </a:lnTo>
                <a:close/>
              </a:path>
              <a:path w="344804" h="344804">
                <a:moveTo>
                  <a:pt x="259080" y="38100"/>
                </a:moveTo>
                <a:lnTo>
                  <a:pt x="256539" y="38100"/>
                </a:lnTo>
                <a:lnTo>
                  <a:pt x="256539" y="39370"/>
                </a:lnTo>
                <a:lnTo>
                  <a:pt x="259080" y="39370"/>
                </a:lnTo>
                <a:lnTo>
                  <a:pt x="259080" y="38100"/>
                </a:lnTo>
                <a:close/>
              </a:path>
              <a:path w="344804" h="344804">
                <a:moveTo>
                  <a:pt x="311712" y="33020"/>
                </a:moveTo>
                <a:lnTo>
                  <a:pt x="265430" y="33020"/>
                </a:lnTo>
                <a:lnTo>
                  <a:pt x="265430" y="34290"/>
                </a:lnTo>
                <a:lnTo>
                  <a:pt x="262889" y="34290"/>
                </a:lnTo>
                <a:lnTo>
                  <a:pt x="262889" y="35560"/>
                </a:lnTo>
                <a:lnTo>
                  <a:pt x="261620" y="35560"/>
                </a:lnTo>
                <a:lnTo>
                  <a:pt x="261620" y="38100"/>
                </a:lnTo>
                <a:lnTo>
                  <a:pt x="306626" y="38100"/>
                </a:lnTo>
                <a:lnTo>
                  <a:pt x="311712" y="33020"/>
                </a:lnTo>
                <a:close/>
              </a:path>
              <a:path w="344804" h="344804">
                <a:moveTo>
                  <a:pt x="270510" y="31750"/>
                </a:moveTo>
                <a:lnTo>
                  <a:pt x="267970" y="31750"/>
                </a:lnTo>
                <a:lnTo>
                  <a:pt x="267970" y="33020"/>
                </a:lnTo>
                <a:lnTo>
                  <a:pt x="270510" y="33020"/>
                </a:lnTo>
                <a:lnTo>
                  <a:pt x="270510" y="31750"/>
                </a:lnTo>
                <a:close/>
              </a:path>
              <a:path w="344804" h="344804">
                <a:moveTo>
                  <a:pt x="318069" y="26670"/>
                </a:moveTo>
                <a:lnTo>
                  <a:pt x="276860" y="26670"/>
                </a:lnTo>
                <a:lnTo>
                  <a:pt x="276860" y="27940"/>
                </a:lnTo>
                <a:lnTo>
                  <a:pt x="275589" y="27940"/>
                </a:lnTo>
                <a:lnTo>
                  <a:pt x="275589" y="29210"/>
                </a:lnTo>
                <a:lnTo>
                  <a:pt x="273050" y="29210"/>
                </a:lnTo>
                <a:lnTo>
                  <a:pt x="273050" y="31750"/>
                </a:lnTo>
                <a:lnTo>
                  <a:pt x="312983" y="31750"/>
                </a:lnTo>
                <a:lnTo>
                  <a:pt x="318069" y="26670"/>
                </a:lnTo>
                <a:close/>
              </a:path>
              <a:path w="344804" h="344804">
                <a:moveTo>
                  <a:pt x="281939" y="25400"/>
                </a:moveTo>
                <a:lnTo>
                  <a:pt x="279400" y="25400"/>
                </a:lnTo>
                <a:lnTo>
                  <a:pt x="279400" y="26670"/>
                </a:lnTo>
                <a:lnTo>
                  <a:pt x="281939" y="26670"/>
                </a:lnTo>
                <a:lnTo>
                  <a:pt x="281939" y="25400"/>
                </a:lnTo>
                <a:close/>
              </a:path>
              <a:path w="344804" h="344804">
                <a:moveTo>
                  <a:pt x="324427" y="20320"/>
                </a:moveTo>
                <a:lnTo>
                  <a:pt x="289560" y="20320"/>
                </a:lnTo>
                <a:lnTo>
                  <a:pt x="289560" y="21590"/>
                </a:lnTo>
                <a:lnTo>
                  <a:pt x="287020" y="21590"/>
                </a:lnTo>
                <a:lnTo>
                  <a:pt x="287020" y="22860"/>
                </a:lnTo>
                <a:lnTo>
                  <a:pt x="284480" y="22860"/>
                </a:lnTo>
                <a:lnTo>
                  <a:pt x="284480" y="25400"/>
                </a:lnTo>
                <a:lnTo>
                  <a:pt x="319341" y="25400"/>
                </a:lnTo>
                <a:lnTo>
                  <a:pt x="324427" y="20320"/>
                </a:lnTo>
                <a:close/>
              </a:path>
              <a:path w="344804" h="344804">
                <a:moveTo>
                  <a:pt x="293370" y="19050"/>
                </a:moveTo>
                <a:lnTo>
                  <a:pt x="292100" y="19050"/>
                </a:lnTo>
                <a:lnTo>
                  <a:pt x="292100" y="20320"/>
                </a:lnTo>
                <a:lnTo>
                  <a:pt x="293370" y="20320"/>
                </a:lnTo>
                <a:lnTo>
                  <a:pt x="293370" y="19050"/>
                </a:lnTo>
                <a:close/>
              </a:path>
              <a:path w="344804" h="344804">
                <a:moveTo>
                  <a:pt x="330784" y="13970"/>
                </a:moveTo>
                <a:lnTo>
                  <a:pt x="300989" y="13970"/>
                </a:lnTo>
                <a:lnTo>
                  <a:pt x="300989" y="15240"/>
                </a:lnTo>
                <a:lnTo>
                  <a:pt x="298450" y="15240"/>
                </a:lnTo>
                <a:lnTo>
                  <a:pt x="298450" y="16510"/>
                </a:lnTo>
                <a:lnTo>
                  <a:pt x="295910" y="16510"/>
                </a:lnTo>
                <a:lnTo>
                  <a:pt x="295910" y="19050"/>
                </a:lnTo>
                <a:lnTo>
                  <a:pt x="325698" y="19050"/>
                </a:lnTo>
                <a:lnTo>
                  <a:pt x="330784" y="13970"/>
                </a:lnTo>
                <a:close/>
              </a:path>
              <a:path w="344804" h="344804">
                <a:moveTo>
                  <a:pt x="306070" y="12700"/>
                </a:moveTo>
                <a:lnTo>
                  <a:pt x="303530" y="12700"/>
                </a:lnTo>
                <a:lnTo>
                  <a:pt x="303530" y="13970"/>
                </a:lnTo>
                <a:lnTo>
                  <a:pt x="306070" y="13970"/>
                </a:lnTo>
                <a:lnTo>
                  <a:pt x="306070" y="12700"/>
                </a:lnTo>
                <a:close/>
              </a:path>
              <a:path w="344804" h="344804">
                <a:moveTo>
                  <a:pt x="337142" y="7620"/>
                </a:moveTo>
                <a:lnTo>
                  <a:pt x="317500" y="7620"/>
                </a:lnTo>
                <a:lnTo>
                  <a:pt x="317500" y="8890"/>
                </a:lnTo>
                <a:lnTo>
                  <a:pt x="312420" y="8890"/>
                </a:lnTo>
                <a:lnTo>
                  <a:pt x="312420" y="10160"/>
                </a:lnTo>
                <a:lnTo>
                  <a:pt x="307339" y="10160"/>
                </a:lnTo>
                <a:lnTo>
                  <a:pt x="307339" y="12700"/>
                </a:lnTo>
                <a:lnTo>
                  <a:pt x="332056" y="12700"/>
                </a:lnTo>
                <a:lnTo>
                  <a:pt x="337142" y="7620"/>
                </a:lnTo>
                <a:close/>
              </a:path>
              <a:path w="344804" h="344804">
                <a:moveTo>
                  <a:pt x="325120" y="6350"/>
                </a:moveTo>
                <a:lnTo>
                  <a:pt x="321310" y="6350"/>
                </a:lnTo>
                <a:lnTo>
                  <a:pt x="321310" y="7620"/>
                </a:lnTo>
                <a:lnTo>
                  <a:pt x="325120" y="7620"/>
                </a:lnTo>
                <a:lnTo>
                  <a:pt x="325120" y="6350"/>
                </a:lnTo>
                <a:close/>
              </a:path>
              <a:path w="344804" h="344804">
                <a:moveTo>
                  <a:pt x="344771" y="0"/>
                </a:moveTo>
                <a:lnTo>
                  <a:pt x="341630" y="0"/>
                </a:lnTo>
                <a:lnTo>
                  <a:pt x="341630" y="1270"/>
                </a:lnTo>
                <a:lnTo>
                  <a:pt x="337820" y="1270"/>
                </a:lnTo>
                <a:lnTo>
                  <a:pt x="337820" y="2540"/>
                </a:lnTo>
                <a:lnTo>
                  <a:pt x="334010" y="2540"/>
                </a:lnTo>
                <a:lnTo>
                  <a:pt x="334010" y="3810"/>
                </a:lnTo>
                <a:lnTo>
                  <a:pt x="328930" y="3810"/>
                </a:lnTo>
                <a:lnTo>
                  <a:pt x="328930" y="6350"/>
                </a:lnTo>
                <a:lnTo>
                  <a:pt x="338413" y="6350"/>
                </a:lnTo>
                <a:lnTo>
                  <a:pt x="344771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bk object 1958"/>
          <p:cNvSpPr/>
          <p:nvPr/>
        </p:nvSpPr>
        <p:spPr>
          <a:xfrm>
            <a:off x="3431540" y="6231890"/>
            <a:ext cx="208279" cy="208279"/>
          </a:xfrm>
          <a:custGeom>
            <a:avLst/>
            <a:gdLst/>
            <a:ahLst/>
            <a:cxnLst/>
            <a:rect l="l" t="t" r="r" b="b"/>
            <a:pathLst>
              <a:path w="208279" h="208279">
                <a:moveTo>
                  <a:pt x="3810" y="204469"/>
                </a:moveTo>
                <a:lnTo>
                  <a:pt x="0" y="204469"/>
                </a:lnTo>
                <a:lnTo>
                  <a:pt x="0" y="208279"/>
                </a:lnTo>
                <a:lnTo>
                  <a:pt x="3810" y="204469"/>
                </a:lnTo>
                <a:close/>
              </a:path>
              <a:path w="208279" h="208279">
                <a:moveTo>
                  <a:pt x="10160" y="198119"/>
                </a:moveTo>
                <a:lnTo>
                  <a:pt x="3810" y="198119"/>
                </a:lnTo>
                <a:lnTo>
                  <a:pt x="3810" y="199389"/>
                </a:lnTo>
                <a:lnTo>
                  <a:pt x="2539" y="199389"/>
                </a:lnTo>
                <a:lnTo>
                  <a:pt x="2539" y="203199"/>
                </a:lnTo>
                <a:lnTo>
                  <a:pt x="5080" y="203199"/>
                </a:lnTo>
                <a:lnTo>
                  <a:pt x="10160" y="198119"/>
                </a:lnTo>
                <a:close/>
              </a:path>
              <a:path w="208279" h="208279">
                <a:moveTo>
                  <a:pt x="7620" y="190499"/>
                </a:moveTo>
                <a:lnTo>
                  <a:pt x="6350" y="190499"/>
                </a:lnTo>
                <a:lnTo>
                  <a:pt x="6350" y="193039"/>
                </a:lnTo>
                <a:lnTo>
                  <a:pt x="5080" y="193039"/>
                </a:lnTo>
                <a:lnTo>
                  <a:pt x="5080" y="196849"/>
                </a:lnTo>
                <a:lnTo>
                  <a:pt x="11430" y="196849"/>
                </a:lnTo>
                <a:lnTo>
                  <a:pt x="16510" y="191769"/>
                </a:lnTo>
                <a:lnTo>
                  <a:pt x="7620" y="191769"/>
                </a:lnTo>
                <a:lnTo>
                  <a:pt x="7620" y="190499"/>
                </a:lnTo>
                <a:close/>
              </a:path>
              <a:path w="208279" h="208279">
                <a:moveTo>
                  <a:pt x="10160" y="184149"/>
                </a:moveTo>
                <a:lnTo>
                  <a:pt x="8889" y="184149"/>
                </a:lnTo>
                <a:lnTo>
                  <a:pt x="8889" y="186689"/>
                </a:lnTo>
                <a:lnTo>
                  <a:pt x="7620" y="186689"/>
                </a:lnTo>
                <a:lnTo>
                  <a:pt x="7620" y="190499"/>
                </a:lnTo>
                <a:lnTo>
                  <a:pt x="17780" y="190499"/>
                </a:lnTo>
                <a:lnTo>
                  <a:pt x="22860" y="185419"/>
                </a:lnTo>
                <a:lnTo>
                  <a:pt x="10160" y="185419"/>
                </a:lnTo>
                <a:lnTo>
                  <a:pt x="10160" y="184149"/>
                </a:lnTo>
                <a:close/>
              </a:path>
              <a:path w="208279" h="208279">
                <a:moveTo>
                  <a:pt x="12700" y="177799"/>
                </a:moveTo>
                <a:lnTo>
                  <a:pt x="11430" y="177799"/>
                </a:lnTo>
                <a:lnTo>
                  <a:pt x="11430" y="181609"/>
                </a:lnTo>
                <a:lnTo>
                  <a:pt x="10160" y="181609"/>
                </a:lnTo>
                <a:lnTo>
                  <a:pt x="10160" y="184149"/>
                </a:lnTo>
                <a:lnTo>
                  <a:pt x="24130" y="184149"/>
                </a:lnTo>
                <a:lnTo>
                  <a:pt x="29210" y="179069"/>
                </a:lnTo>
                <a:lnTo>
                  <a:pt x="12700" y="179069"/>
                </a:lnTo>
                <a:lnTo>
                  <a:pt x="12700" y="177799"/>
                </a:lnTo>
                <a:close/>
              </a:path>
              <a:path w="208279" h="208279">
                <a:moveTo>
                  <a:pt x="16510" y="170179"/>
                </a:moveTo>
                <a:lnTo>
                  <a:pt x="15239" y="170179"/>
                </a:lnTo>
                <a:lnTo>
                  <a:pt x="15239" y="172719"/>
                </a:lnTo>
                <a:lnTo>
                  <a:pt x="13970" y="172719"/>
                </a:lnTo>
                <a:lnTo>
                  <a:pt x="13970" y="175259"/>
                </a:lnTo>
                <a:lnTo>
                  <a:pt x="12700" y="175259"/>
                </a:lnTo>
                <a:lnTo>
                  <a:pt x="12700" y="177799"/>
                </a:lnTo>
                <a:lnTo>
                  <a:pt x="30480" y="177799"/>
                </a:lnTo>
                <a:lnTo>
                  <a:pt x="36830" y="171449"/>
                </a:lnTo>
                <a:lnTo>
                  <a:pt x="16510" y="171449"/>
                </a:lnTo>
                <a:lnTo>
                  <a:pt x="16510" y="170179"/>
                </a:lnTo>
                <a:close/>
              </a:path>
              <a:path w="208279" h="208279">
                <a:moveTo>
                  <a:pt x="41910" y="166369"/>
                </a:moveTo>
                <a:lnTo>
                  <a:pt x="16510" y="166369"/>
                </a:lnTo>
                <a:lnTo>
                  <a:pt x="16510" y="170179"/>
                </a:lnTo>
                <a:lnTo>
                  <a:pt x="38100" y="170179"/>
                </a:lnTo>
                <a:lnTo>
                  <a:pt x="41910" y="166369"/>
                </a:lnTo>
                <a:close/>
              </a:path>
              <a:path w="208279" h="208279">
                <a:moveTo>
                  <a:pt x="48260" y="160019"/>
                </a:moveTo>
                <a:lnTo>
                  <a:pt x="20320" y="160019"/>
                </a:lnTo>
                <a:lnTo>
                  <a:pt x="20320" y="161289"/>
                </a:lnTo>
                <a:lnTo>
                  <a:pt x="19050" y="161289"/>
                </a:lnTo>
                <a:lnTo>
                  <a:pt x="19050" y="165099"/>
                </a:lnTo>
                <a:lnTo>
                  <a:pt x="43180" y="165099"/>
                </a:lnTo>
                <a:lnTo>
                  <a:pt x="48260" y="160019"/>
                </a:lnTo>
                <a:close/>
              </a:path>
              <a:path w="208279" h="208279">
                <a:moveTo>
                  <a:pt x="24130" y="152399"/>
                </a:moveTo>
                <a:lnTo>
                  <a:pt x="22860" y="152399"/>
                </a:lnTo>
                <a:lnTo>
                  <a:pt x="22860" y="154939"/>
                </a:lnTo>
                <a:lnTo>
                  <a:pt x="21589" y="154939"/>
                </a:lnTo>
                <a:lnTo>
                  <a:pt x="21589" y="158749"/>
                </a:lnTo>
                <a:lnTo>
                  <a:pt x="49530" y="158749"/>
                </a:lnTo>
                <a:lnTo>
                  <a:pt x="54610" y="153669"/>
                </a:lnTo>
                <a:lnTo>
                  <a:pt x="24130" y="153669"/>
                </a:lnTo>
                <a:lnTo>
                  <a:pt x="24130" y="152399"/>
                </a:lnTo>
                <a:close/>
              </a:path>
              <a:path w="208279" h="208279">
                <a:moveTo>
                  <a:pt x="60960" y="147319"/>
                </a:moveTo>
                <a:lnTo>
                  <a:pt x="26670" y="147319"/>
                </a:lnTo>
                <a:lnTo>
                  <a:pt x="26670" y="148589"/>
                </a:lnTo>
                <a:lnTo>
                  <a:pt x="25400" y="148589"/>
                </a:lnTo>
                <a:lnTo>
                  <a:pt x="25400" y="149859"/>
                </a:lnTo>
                <a:lnTo>
                  <a:pt x="24130" y="149859"/>
                </a:lnTo>
                <a:lnTo>
                  <a:pt x="24130" y="152399"/>
                </a:lnTo>
                <a:lnTo>
                  <a:pt x="55880" y="152399"/>
                </a:lnTo>
                <a:lnTo>
                  <a:pt x="60960" y="147319"/>
                </a:lnTo>
                <a:close/>
              </a:path>
              <a:path w="208279" h="208279">
                <a:moveTo>
                  <a:pt x="29210" y="146049"/>
                </a:moveTo>
                <a:lnTo>
                  <a:pt x="27939" y="146049"/>
                </a:lnTo>
                <a:lnTo>
                  <a:pt x="27939" y="147319"/>
                </a:lnTo>
                <a:lnTo>
                  <a:pt x="29210" y="147319"/>
                </a:lnTo>
                <a:lnTo>
                  <a:pt x="29210" y="146049"/>
                </a:lnTo>
                <a:close/>
              </a:path>
              <a:path w="208279" h="208279">
                <a:moveTo>
                  <a:pt x="67310" y="140969"/>
                </a:moveTo>
                <a:lnTo>
                  <a:pt x="31750" y="140969"/>
                </a:lnTo>
                <a:lnTo>
                  <a:pt x="31750" y="142239"/>
                </a:lnTo>
                <a:lnTo>
                  <a:pt x="30480" y="142239"/>
                </a:lnTo>
                <a:lnTo>
                  <a:pt x="30480" y="143509"/>
                </a:lnTo>
                <a:lnTo>
                  <a:pt x="29210" y="143509"/>
                </a:lnTo>
                <a:lnTo>
                  <a:pt x="29210" y="146049"/>
                </a:lnTo>
                <a:lnTo>
                  <a:pt x="62230" y="146049"/>
                </a:lnTo>
                <a:lnTo>
                  <a:pt x="67310" y="140969"/>
                </a:lnTo>
                <a:close/>
              </a:path>
              <a:path w="208279" h="208279">
                <a:moveTo>
                  <a:pt x="34289" y="139699"/>
                </a:moveTo>
                <a:lnTo>
                  <a:pt x="33020" y="139699"/>
                </a:lnTo>
                <a:lnTo>
                  <a:pt x="33020" y="140969"/>
                </a:lnTo>
                <a:lnTo>
                  <a:pt x="34289" y="140969"/>
                </a:lnTo>
                <a:lnTo>
                  <a:pt x="34289" y="139699"/>
                </a:lnTo>
                <a:close/>
              </a:path>
              <a:path w="208279" h="208279">
                <a:moveTo>
                  <a:pt x="39370" y="133349"/>
                </a:moveTo>
                <a:lnTo>
                  <a:pt x="38100" y="133349"/>
                </a:lnTo>
                <a:lnTo>
                  <a:pt x="38100" y="135889"/>
                </a:lnTo>
                <a:lnTo>
                  <a:pt x="36830" y="135889"/>
                </a:lnTo>
                <a:lnTo>
                  <a:pt x="36830" y="137159"/>
                </a:lnTo>
                <a:lnTo>
                  <a:pt x="35560" y="137159"/>
                </a:lnTo>
                <a:lnTo>
                  <a:pt x="35560" y="139699"/>
                </a:lnTo>
                <a:lnTo>
                  <a:pt x="68580" y="139699"/>
                </a:lnTo>
                <a:lnTo>
                  <a:pt x="73660" y="134619"/>
                </a:lnTo>
                <a:lnTo>
                  <a:pt x="39370" y="134619"/>
                </a:lnTo>
                <a:lnTo>
                  <a:pt x="39370" y="133349"/>
                </a:lnTo>
                <a:close/>
              </a:path>
              <a:path w="208279" h="208279">
                <a:moveTo>
                  <a:pt x="80010" y="128269"/>
                </a:moveTo>
                <a:lnTo>
                  <a:pt x="43180" y="128269"/>
                </a:lnTo>
                <a:lnTo>
                  <a:pt x="43180" y="129539"/>
                </a:lnTo>
                <a:lnTo>
                  <a:pt x="41910" y="129539"/>
                </a:lnTo>
                <a:lnTo>
                  <a:pt x="41910" y="130809"/>
                </a:lnTo>
                <a:lnTo>
                  <a:pt x="40639" y="130809"/>
                </a:lnTo>
                <a:lnTo>
                  <a:pt x="40639" y="133349"/>
                </a:lnTo>
                <a:lnTo>
                  <a:pt x="74930" y="133349"/>
                </a:lnTo>
                <a:lnTo>
                  <a:pt x="80010" y="128269"/>
                </a:lnTo>
                <a:close/>
              </a:path>
              <a:path w="208279" h="208279">
                <a:moveTo>
                  <a:pt x="45720" y="126999"/>
                </a:moveTo>
                <a:lnTo>
                  <a:pt x="44450" y="126999"/>
                </a:lnTo>
                <a:lnTo>
                  <a:pt x="44450" y="128269"/>
                </a:lnTo>
                <a:lnTo>
                  <a:pt x="45720" y="128269"/>
                </a:lnTo>
                <a:lnTo>
                  <a:pt x="45720" y="126999"/>
                </a:lnTo>
                <a:close/>
              </a:path>
              <a:path w="208279" h="208279">
                <a:moveTo>
                  <a:pt x="86360" y="121919"/>
                </a:moveTo>
                <a:lnTo>
                  <a:pt x="48260" y="121919"/>
                </a:lnTo>
                <a:lnTo>
                  <a:pt x="48260" y="124459"/>
                </a:lnTo>
                <a:lnTo>
                  <a:pt x="46989" y="124459"/>
                </a:lnTo>
                <a:lnTo>
                  <a:pt x="46989" y="126999"/>
                </a:lnTo>
                <a:lnTo>
                  <a:pt x="81280" y="126999"/>
                </a:lnTo>
                <a:lnTo>
                  <a:pt x="86360" y="121919"/>
                </a:lnTo>
                <a:close/>
              </a:path>
              <a:path w="208279" h="208279">
                <a:moveTo>
                  <a:pt x="50800" y="120649"/>
                </a:moveTo>
                <a:lnTo>
                  <a:pt x="49530" y="120649"/>
                </a:lnTo>
                <a:lnTo>
                  <a:pt x="49530" y="121919"/>
                </a:lnTo>
                <a:lnTo>
                  <a:pt x="50800" y="121919"/>
                </a:lnTo>
                <a:lnTo>
                  <a:pt x="50800" y="120649"/>
                </a:lnTo>
                <a:close/>
              </a:path>
              <a:path w="208279" h="208279">
                <a:moveTo>
                  <a:pt x="92710" y="115569"/>
                </a:moveTo>
                <a:lnTo>
                  <a:pt x="54610" y="115569"/>
                </a:lnTo>
                <a:lnTo>
                  <a:pt x="54610" y="116839"/>
                </a:lnTo>
                <a:lnTo>
                  <a:pt x="53339" y="116839"/>
                </a:lnTo>
                <a:lnTo>
                  <a:pt x="53339" y="118109"/>
                </a:lnTo>
                <a:lnTo>
                  <a:pt x="52070" y="118109"/>
                </a:lnTo>
                <a:lnTo>
                  <a:pt x="52070" y="120649"/>
                </a:lnTo>
                <a:lnTo>
                  <a:pt x="87630" y="120649"/>
                </a:lnTo>
                <a:lnTo>
                  <a:pt x="92710" y="115569"/>
                </a:lnTo>
                <a:close/>
              </a:path>
              <a:path w="208279" h="208279">
                <a:moveTo>
                  <a:pt x="57150" y="114299"/>
                </a:moveTo>
                <a:lnTo>
                  <a:pt x="55880" y="114299"/>
                </a:lnTo>
                <a:lnTo>
                  <a:pt x="55880" y="115569"/>
                </a:lnTo>
                <a:lnTo>
                  <a:pt x="57150" y="115569"/>
                </a:lnTo>
                <a:lnTo>
                  <a:pt x="57150" y="114299"/>
                </a:lnTo>
                <a:close/>
              </a:path>
              <a:path w="208279" h="208279">
                <a:moveTo>
                  <a:pt x="99060" y="109219"/>
                </a:moveTo>
                <a:lnTo>
                  <a:pt x="59689" y="109219"/>
                </a:lnTo>
                <a:lnTo>
                  <a:pt x="59689" y="110489"/>
                </a:lnTo>
                <a:lnTo>
                  <a:pt x="58420" y="110489"/>
                </a:lnTo>
                <a:lnTo>
                  <a:pt x="58420" y="111759"/>
                </a:lnTo>
                <a:lnTo>
                  <a:pt x="57150" y="111759"/>
                </a:lnTo>
                <a:lnTo>
                  <a:pt x="57150" y="114299"/>
                </a:lnTo>
                <a:lnTo>
                  <a:pt x="93980" y="114299"/>
                </a:lnTo>
                <a:lnTo>
                  <a:pt x="99060" y="109219"/>
                </a:lnTo>
                <a:close/>
              </a:path>
              <a:path w="208279" h="208279">
                <a:moveTo>
                  <a:pt x="62230" y="107949"/>
                </a:moveTo>
                <a:lnTo>
                  <a:pt x="60960" y="107949"/>
                </a:lnTo>
                <a:lnTo>
                  <a:pt x="60960" y="109219"/>
                </a:lnTo>
                <a:lnTo>
                  <a:pt x="62230" y="109219"/>
                </a:lnTo>
                <a:lnTo>
                  <a:pt x="62230" y="107949"/>
                </a:lnTo>
                <a:close/>
              </a:path>
              <a:path w="208279" h="208279">
                <a:moveTo>
                  <a:pt x="105410" y="102869"/>
                </a:moveTo>
                <a:lnTo>
                  <a:pt x="66039" y="102869"/>
                </a:lnTo>
                <a:lnTo>
                  <a:pt x="66039" y="104139"/>
                </a:lnTo>
                <a:lnTo>
                  <a:pt x="64770" y="104139"/>
                </a:lnTo>
                <a:lnTo>
                  <a:pt x="64770" y="105409"/>
                </a:lnTo>
                <a:lnTo>
                  <a:pt x="63500" y="105409"/>
                </a:lnTo>
                <a:lnTo>
                  <a:pt x="63500" y="107949"/>
                </a:lnTo>
                <a:lnTo>
                  <a:pt x="100330" y="107949"/>
                </a:lnTo>
                <a:lnTo>
                  <a:pt x="105410" y="102869"/>
                </a:lnTo>
                <a:close/>
              </a:path>
              <a:path w="208279" h="208279">
                <a:moveTo>
                  <a:pt x="111760" y="96519"/>
                </a:moveTo>
                <a:lnTo>
                  <a:pt x="71120" y="96519"/>
                </a:lnTo>
                <a:lnTo>
                  <a:pt x="71120" y="97789"/>
                </a:lnTo>
                <a:lnTo>
                  <a:pt x="69850" y="97789"/>
                </a:lnTo>
                <a:lnTo>
                  <a:pt x="69850" y="99059"/>
                </a:lnTo>
                <a:lnTo>
                  <a:pt x="68580" y="99059"/>
                </a:lnTo>
                <a:lnTo>
                  <a:pt x="68580" y="101599"/>
                </a:lnTo>
                <a:lnTo>
                  <a:pt x="106680" y="101599"/>
                </a:lnTo>
                <a:lnTo>
                  <a:pt x="111760" y="96519"/>
                </a:lnTo>
                <a:close/>
              </a:path>
              <a:path w="208279" h="208279">
                <a:moveTo>
                  <a:pt x="73660" y="95249"/>
                </a:moveTo>
                <a:lnTo>
                  <a:pt x="72389" y="95249"/>
                </a:lnTo>
                <a:lnTo>
                  <a:pt x="72389" y="96519"/>
                </a:lnTo>
                <a:lnTo>
                  <a:pt x="73660" y="96519"/>
                </a:lnTo>
                <a:lnTo>
                  <a:pt x="73660" y="95249"/>
                </a:lnTo>
                <a:close/>
              </a:path>
              <a:path w="208279" h="208279">
                <a:moveTo>
                  <a:pt x="78739" y="88899"/>
                </a:moveTo>
                <a:lnTo>
                  <a:pt x="77470" y="88899"/>
                </a:lnTo>
                <a:lnTo>
                  <a:pt x="77470" y="91439"/>
                </a:lnTo>
                <a:lnTo>
                  <a:pt x="76200" y="91439"/>
                </a:lnTo>
                <a:lnTo>
                  <a:pt x="76200" y="92709"/>
                </a:lnTo>
                <a:lnTo>
                  <a:pt x="74930" y="92709"/>
                </a:lnTo>
                <a:lnTo>
                  <a:pt x="74930" y="95249"/>
                </a:lnTo>
                <a:lnTo>
                  <a:pt x="113030" y="95249"/>
                </a:lnTo>
                <a:lnTo>
                  <a:pt x="118110" y="90169"/>
                </a:lnTo>
                <a:lnTo>
                  <a:pt x="78739" y="90169"/>
                </a:lnTo>
                <a:lnTo>
                  <a:pt x="78739" y="88899"/>
                </a:lnTo>
                <a:close/>
              </a:path>
              <a:path w="208279" h="208279">
                <a:moveTo>
                  <a:pt x="124460" y="83819"/>
                </a:moveTo>
                <a:lnTo>
                  <a:pt x="82550" y="83819"/>
                </a:lnTo>
                <a:lnTo>
                  <a:pt x="82550" y="85089"/>
                </a:lnTo>
                <a:lnTo>
                  <a:pt x="81280" y="85089"/>
                </a:lnTo>
                <a:lnTo>
                  <a:pt x="81280" y="86359"/>
                </a:lnTo>
                <a:lnTo>
                  <a:pt x="80010" y="86359"/>
                </a:lnTo>
                <a:lnTo>
                  <a:pt x="80010" y="88899"/>
                </a:lnTo>
                <a:lnTo>
                  <a:pt x="119380" y="88899"/>
                </a:lnTo>
                <a:lnTo>
                  <a:pt x="124460" y="83819"/>
                </a:lnTo>
                <a:close/>
              </a:path>
              <a:path w="208279" h="208279">
                <a:moveTo>
                  <a:pt x="85089" y="82549"/>
                </a:moveTo>
                <a:lnTo>
                  <a:pt x="83820" y="82549"/>
                </a:lnTo>
                <a:lnTo>
                  <a:pt x="83820" y="83819"/>
                </a:lnTo>
                <a:lnTo>
                  <a:pt x="85089" y="83819"/>
                </a:lnTo>
                <a:lnTo>
                  <a:pt x="85089" y="82549"/>
                </a:lnTo>
                <a:close/>
              </a:path>
              <a:path w="208279" h="208279">
                <a:moveTo>
                  <a:pt x="130810" y="77469"/>
                </a:moveTo>
                <a:lnTo>
                  <a:pt x="87630" y="77469"/>
                </a:lnTo>
                <a:lnTo>
                  <a:pt x="87630" y="78739"/>
                </a:lnTo>
                <a:lnTo>
                  <a:pt x="86360" y="78739"/>
                </a:lnTo>
                <a:lnTo>
                  <a:pt x="86360" y="82549"/>
                </a:lnTo>
                <a:lnTo>
                  <a:pt x="125730" y="82549"/>
                </a:lnTo>
                <a:lnTo>
                  <a:pt x="130810" y="77469"/>
                </a:lnTo>
                <a:close/>
              </a:path>
              <a:path w="208279" h="208279">
                <a:moveTo>
                  <a:pt x="90170" y="76199"/>
                </a:moveTo>
                <a:lnTo>
                  <a:pt x="88900" y="76199"/>
                </a:lnTo>
                <a:lnTo>
                  <a:pt x="88900" y="77469"/>
                </a:lnTo>
                <a:lnTo>
                  <a:pt x="90170" y="77469"/>
                </a:lnTo>
                <a:lnTo>
                  <a:pt x="90170" y="76199"/>
                </a:lnTo>
                <a:close/>
              </a:path>
              <a:path w="208279" h="208279">
                <a:moveTo>
                  <a:pt x="137160" y="71119"/>
                </a:moveTo>
                <a:lnTo>
                  <a:pt x="95250" y="71119"/>
                </a:lnTo>
                <a:lnTo>
                  <a:pt x="95250" y="72389"/>
                </a:lnTo>
                <a:lnTo>
                  <a:pt x="93980" y="72389"/>
                </a:lnTo>
                <a:lnTo>
                  <a:pt x="93980" y="73659"/>
                </a:lnTo>
                <a:lnTo>
                  <a:pt x="91439" y="73659"/>
                </a:lnTo>
                <a:lnTo>
                  <a:pt x="91439" y="76199"/>
                </a:lnTo>
                <a:lnTo>
                  <a:pt x="132080" y="76199"/>
                </a:lnTo>
                <a:lnTo>
                  <a:pt x="137160" y="71119"/>
                </a:lnTo>
                <a:close/>
              </a:path>
              <a:path w="208279" h="208279">
                <a:moveTo>
                  <a:pt x="99060" y="69849"/>
                </a:moveTo>
                <a:lnTo>
                  <a:pt x="97789" y="69849"/>
                </a:lnTo>
                <a:lnTo>
                  <a:pt x="97789" y="71119"/>
                </a:lnTo>
                <a:lnTo>
                  <a:pt x="99060" y="71119"/>
                </a:lnTo>
                <a:lnTo>
                  <a:pt x="99060" y="69849"/>
                </a:lnTo>
                <a:close/>
              </a:path>
              <a:path w="208279" h="208279">
                <a:moveTo>
                  <a:pt x="143510" y="64769"/>
                </a:moveTo>
                <a:lnTo>
                  <a:pt x="105410" y="64769"/>
                </a:lnTo>
                <a:lnTo>
                  <a:pt x="105410" y="66039"/>
                </a:lnTo>
                <a:lnTo>
                  <a:pt x="102870" y="66039"/>
                </a:lnTo>
                <a:lnTo>
                  <a:pt x="102870" y="67309"/>
                </a:lnTo>
                <a:lnTo>
                  <a:pt x="101600" y="67309"/>
                </a:lnTo>
                <a:lnTo>
                  <a:pt x="101600" y="69849"/>
                </a:lnTo>
                <a:lnTo>
                  <a:pt x="138430" y="69849"/>
                </a:lnTo>
                <a:lnTo>
                  <a:pt x="143510" y="64769"/>
                </a:lnTo>
                <a:close/>
              </a:path>
              <a:path w="208279" h="208279">
                <a:moveTo>
                  <a:pt x="109220" y="63499"/>
                </a:moveTo>
                <a:lnTo>
                  <a:pt x="106680" y="63499"/>
                </a:lnTo>
                <a:lnTo>
                  <a:pt x="106680" y="64769"/>
                </a:lnTo>
                <a:lnTo>
                  <a:pt x="109220" y="64769"/>
                </a:lnTo>
                <a:lnTo>
                  <a:pt x="109220" y="63499"/>
                </a:lnTo>
                <a:close/>
              </a:path>
              <a:path w="208279" h="208279">
                <a:moveTo>
                  <a:pt x="149860" y="58419"/>
                </a:moveTo>
                <a:lnTo>
                  <a:pt x="114300" y="58419"/>
                </a:lnTo>
                <a:lnTo>
                  <a:pt x="114300" y="59689"/>
                </a:lnTo>
                <a:lnTo>
                  <a:pt x="113030" y="59689"/>
                </a:lnTo>
                <a:lnTo>
                  <a:pt x="113030" y="60959"/>
                </a:lnTo>
                <a:lnTo>
                  <a:pt x="110489" y="60959"/>
                </a:lnTo>
                <a:lnTo>
                  <a:pt x="110489" y="63499"/>
                </a:lnTo>
                <a:lnTo>
                  <a:pt x="144780" y="63499"/>
                </a:lnTo>
                <a:lnTo>
                  <a:pt x="149860" y="58419"/>
                </a:lnTo>
                <a:close/>
              </a:path>
              <a:path w="208279" h="208279">
                <a:moveTo>
                  <a:pt x="118110" y="57149"/>
                </a:moveTo>
                <a:lnTo>
                  <a:pt x="116839" y="57149"/>
                </a:lnTo>
                <a:lnTo>
                  <a:pt x="116839" y="58419"/>
                </a:lnTo>
                <a:lnTo>
                  <a:pt x="118110" y="58419"/>
                </a:lnTo>
                <a:lnTo>
                  <a:pt x="118110" y="57149"/>
                </a:lnTo>
                <a:close/>
              </a:path>
              <a:path w="208279" h="208279">
                <a:moveTo>
                  <a:pt x="156210" y="52069"/>
                </a:moveTo>
                <a:lnTo>
                  <a:pt x="124460" y="52069"/>
                </a:lnTo>
                <a:lnTo>
                  <a:pt x="124460" y="53339"/>
                </a:lnTo>
                <a:lnTo>
                  <a:pt x="121920" y="53339"/>
                </a:lnTo>
                <a:lnTo>
                  <a:pt x="121920" y="54609"/>
                </a:lnTo>
                <a:lnTo>
                  <a:pt x="120650" y="54609"/>
                </a:lnTo>
                <a:lnTo>
                  <a:pt x="120650" y="57149"/>
                </a:lnTo>
                <a:lnTo>
                  <a:pt x="151130" y="57149"/>
                </a:lnTo>
                <a:lnTo>
                  <a:pt x="156210" y="52069"/>
                </a:lnTo>
                <a:close/>
              </a:path>
              <a:path w="208279" h="208279">
                <a:moveTo>
                  <a:pt x="128270" y="50799"/>
                </a:moveTo>
                <a:lnTo>
                  <a:pt x="125730" y="50799"/>
                </a:lnTo>
                <a:lnTo>
                  <a:pt x="125730" y="52069"/>
                </a:lnTo>
                <a:lnTo>
                  <a:pt x="128270" y="52069"/>
                </a:lnTo>
                <a:lnTo>
                  <a:pt x="128270" y="50799"/>
                </a:lnTo>
                <a:close/>
              </a:path>
              <a:path w="208279" h="208279">
                <a:moveTo>
                  <a:pt x="162560" y="45719"/>
                </a:moveTo>
                <a:lnTo>
                  <a:pt x="133350" y="45719"/>
                </a:lnTo>
                <a:lnTo>
                  <a:pt x="133350" y="46989"/>
                </a:lnTo>
                <a:lnTo>
                  <a:pt x="132080" y="46989"/>
                </a:lnTo>
                <a:lnTo>
                  <a:pt x="132080" y="48259"/>
                </a:lnTo>
                <a:lnTo>
                  <a:pt x="129539" y="48259"/>
                </a:lnTo>
                <a:lnTo>
                  <a:pt x="129539" y="50799"/>
                </a:lnTo>
                <a:lnTo>
                  <a:pt x="157480" y="50799"/>
                </a:lnTo>
                <a:lnTo>
                  <a:pt x="162560" y="45719"/>
                </a:lnTo>
                <a:close/>
              </a:path>
              <a:path w="208279" h="208279">
                <a:moveTo>
                  <a:pt x="137160" y="44449"/>
                </a:moveTo>
                <a:lnTo>
                  <a:pt x="134620" y="44449"/>
                </a:lnTo>
                <a:lnTo>
                  <a:pt x="134620" y="45719"/>
                </a:lnTo>
                <a:lnTo>
                  <a:pt x="137160" y="45719"/>
                </a:lnTo>
                <a:lnTo>
                  <a:pt x="137160" y="44449"/>
                </a:lnTo>
                <a:close/>
              </a:path>
              <a:path w="208279" h="208279">
                <a:moveTo>
                  <a:pt x="168910" y="39369"/>
                </a:moveTo>
                <a:lnTo>
                  <a:pt x="142239" y="39369"/>
                </a:lnTo>
                <a:lnTo>
                  <a:pt x="142239" y="40639"/>
                </a:lnTo>
                <a:lnTo>
                  <a:pt x="140970" y="40639"/>
                </a:lnTo>
                <a:lnTo>
                  <a:pt x="140970" y="41909"/>
                </a:lnTo>
                <a:lnTo>
                  <a:pt x="138430" y="41909"/>
                </a:lnTo>
                <a:lnTo>
                  <a:pt x="138430" y="44449"/>
                </a:lnTo>
                <a:lnTo>
                  <a:pt x="163830" y="44449"/>
                </a:lnTo>
                <a:lnTo>
                  <a:pt x="168910" y="39369"/>
                </a:lnTo>
                <a:close/>
              </a:path>
              <a:path w="208279" h="208279">
                <a:moveTo>
                  <a:pt x="146050" y="38099"/>
                </a:moveTo>
                <a:lnTo>
                  <a:pt x="144780" y="38099"/>
                </a:lnTo>
                <a:lnTo>
                  <a:pt x="144780" y="39369"/>
                </a:lnTo>
                <a:lnTo>
                  <a:pt x="146050" y="39369"/>
                </a:lnTo>
                <a:lnTo>
                  <a:pt x="146050" y="38099"/>
                </a:lnTo>
                <a:close/>
              </a:path>
              <a:path w="208279" h="208279">
                <a:moveTo>
                  <a:pt x="175260" y="33019"/>
                </a:moveTo>
                <a:lnTo>
                  <a:pt x="152400" y="33019"/>
                </a:lnTo>
                <a:lnTo>
                  <a:pt x="152400" y="34289"/>
                </a:lnTo>
                <a:lnTo>
                  <a:pt x="149860" y="34289"/>
                </a:lnTo>
                <a:lnTo>
                  <a:pt x="149860" y="35559"/>
                </a:lnTo>
                <a:lnTo>
                  <a:pt x="148589" y="35559"/>
                </a:lnTo>
                <a:lnTo>
                  <a:pt x="148589" y="38099"/>
                </a:lnTo>
                <a:lnTo>
                  <a:pt x="170180" y="38099"/>
                </a:lnTo>
                <a:lnTo>
                  <a:pt x="175260" y="33019"/>
                </a:lnTo>
                <a:close/>
              </a:path>
              <a:path w="208279" h="208279">
                <a:moveTo>
                  <a:pt x="156210" y="31749"/>
                </a:moveTo>
                <a:lnTo>
                  <a:pt x="153670" y="31749"/>
                </a:lnTo>
                <a:lnTo>
                  <a:pt x="153670" y="33019"/>
                </a:lnTo>
                <a:lnTo>
                  <a:pt x="156210" y="33019"/>
                </a:lnTo>
                <a:lnTo>
                  <a:pt x="156210" y="31749"/>
                </a:lnTo>
                <a:close/>
              </a:path>
              <a:path w="208279" h="208279">
                <a:moveTo>
                  <a:pt x="181610" y="26669"/>
                </a:moveTo>
                <a:lnTo>
                  <a:pt x="161289" y="26669"/>
                </a:lnTo>
                <a:lnTo>
                  <a:pt x="161289" y="27939"/>
                </a:lnTo>
                <a:lnTo>
                  <a:pt x="160020" y="27939"/>
                </a:lnTo>
                <a:lnTo>
                  <a:pt x="160020" y="29209"/>
                </a:lnTo>
                <a:lnTo>
                  <a:pt x="157480" y="29209"/>
                </a:lnTo>
                <a:lnTo>
                  <a:pt x="157480" y="31749"/>
                </a:lnTo>
                <a:lnTo>
                  <a:pt x="176530" y="31749"/>
                </a:lnTo>
                <a:lnTo>
                  <a:pt x="181610" y="26669"/>
                </a:lnTo>
                <a:close/>
              </a:path>
              <a:path w="208279" h="208279">
                <a:moveTo>
                  <a:pt x="165100" y="25399"/>
                </a:moveTo>
                <a:lnTo>
                  <a:pt x="163830" y="25399"/>
                </a:lnTo>
                <a:lnTo>
                  <a:pt x="163830" y="26669"/>
                </a:lnTo>
                <a:lnTo>
                  <a:pt x="165100" y="26669"/>
                </a:lnTo>
                <a:lnTo>
                  <a:pt x="165100" y="25399"/>
                </a:lnTo>
                <a:close/>
              </a:path>
              <a:path w="208279" h="208279">
                <a:moveTo>
                  <a:pt x="187960" y="20319"/>
                </a:moveTo>
                <a:lnTo>
                  <a:pt x="171450" y="20319"/>
                </a:lnTo>
                <a:lnTo>
                  <a:pt x="171450" y="21589"/>
                </a:lnTo>
                <a:lnTo>
                  <a:pt x="168910" y="21589"/>
                </a:lnTo>
                <a:lnTo>
                  <a:pt x="168910" y="22859"/>
                </a:lnTo>
                <a:lnTo>
                  <a:pt x="167639" y="22859"/>
                </a:lnTo>
                <a:lnTo>
                  <a:pt x="167639" y="25399"/>
                </a:lnTo>
                <a:lnTo>
                  <a:pt x="182880" y="25399"/>
                </a:lnTo>
                <a:lnTo>
                  <a:pt x="187960" y="20319"/>
                </a:lnTo>
                <a:close/>
              </a:path>
              <a:path w="208279" h="208279">
                <a:moveTo>
                  <a:pt x="175260" y="19049"/>
                </a:moveTo>
                <a:lnTo>
                  <a:pt x="172720" y="19049"/>
                </a:lnTo>
                <a:lnTo>
                  <a:pt x="172720" y="20319"/>
                </a:lnTo>
                <a:lnTo>
                  <a:pt x="175260" y="20319"/>
                </a:lnTo>
                <a:lnTo>
                  <a:pt x="175260" y="19049"/>
                </a:lnTo>
                <a:close/>
              </a:path>
              <a:path w="208279" h="208279">
                <a:moveTo>
                  <a:pt x="194310" y="13969"/>
                </a:moveTo>
                <a:lnTo>
                  <a:pt x="181610" y="13969"/>
                </a:lnTo>
                <a:lnTo>
                  <a:pt x="181610" y="15239"/>
                </a:lnTo>
                <a:lnTo>
                  <a:pt x="179070" y="15239"/>
                </a:lnTo>
                <a:lnTo>
                  <a:pt x="179070" y="16509"/>
                </a:lnTo>
                <a:lnTo>
                  <a:pt x="176530" y="16509"/>
                </a:lnTo>
                <a:lnTo>
                  <a:pt x="176530" y="19049"/>
                </a:lnTo>
                <a:lnTo>
                  <a:pt x="189230" y="19049"/>
                </a:lnTo>
                <a:lnTo>
                  <a:pt x="194310" y="13969"/>
                </a:lnTo>
                <a:close/>
              </a:path>
              <a:path w="208279" h="208279">
                <a:moveTo>
                  <a:pt x="186689" y="12699"/>
                </a:moveTo>
                <a:lnTo>
                  <a:pt x="184150" y="12699"/>
                </a:lnTo>
                <a:lnTo>
                  <a:pt x="184150" y="13969"/>
                </a:lnTo>
                <a:lnTo>
                  <a:pt x="186689" y="13969"/>
                </a:lnTo>
                <a:lnTo>
                  <a:pt x="186689" y="12699"/>
                </a:lnTo>
                <a:close/>
              </a:path>
              <a:path w="208279" h="208279">
                <a:moveTo>
                  <a:pt x="200660" y="7619"/>
                </a:moveTo>
                <a:lnTo>
                  <a:pt x="193039" y="7619"/>
                </a:lnTo>
                <a:lnTo>
                  <a:pt x="193039" y="8889"/>
                </a:lnTo>
                <a:lnTo>
                  <a:pt x="190500" y="8889"/>
                </a:lnTo>
                <a:lnTo>
                  <a:pt x="190500" y="10159"/>
                </a:lnTo>
                <a:lnTo>
                  <a:pt x="189230" y="10159"/>
                </a:lnTo>
                <a:lnTo>
                  <a:pt x="189230" y="12699"/>
                </a:lnTo>
                <a:lnTo>
                  <a:pt x="195580" y="12699"/>
                </a:lnTo>
                <a:lnTo>
                  <a:pt x="200660" y="7619"/>
                </a:lnTo>
                <a:close/>
              </a:path>
              <a:path w="208279" h="208279">
                <a:moveTo>
                  <a:pt x="198120" y="6349"/>
                </a:moveTo>
                <a:lnTo>
                  <a:pt x="195580" y="6349"/>
                </a:lnTo>
                <a:lnTo>
                  <a:pt x="195580" y="7619"/>
                </a:lnTo>
                <a:lnTo>
                  <a:pt x="198120" y="7619"/>
                </a:lnTo>
                <a:lnTo>
                  <a:pt x="198120" y="6349"/>
                </a:lnTo>
                <a:close/>
              </a:path>
              <a:path w="208279" h="208279">
                <a:moveTo>
                  <a:pt x="205740" y="2539"/>
                </a:moveTo>
                <a:lnTo>
                  <a:pt x="203200" y="2539"/>
                </a:lnTo>
                <a:lnTo>
                  <a:pt x="203200" y="3809"/>
                </a:lnTo>
                <a:lnTo>
                  <a:pt x="200660" y="3809"/>
                </a:lnTo>
                <a:lnTo>
                  <a:pt x="200660" y="6349"/>
                </a:lnTo>
                <a:lnTo>
                  <a:pt x="201930" y="6349"/>
                </a:lnTo>
                <a:lnTo>
                  <a:pt x="205740" y="2539"/>
                </a:lnTo>
                <a:close/>
              </a:path>
              <a:path w="208279" h="208279">
                <a:moveTo>
                  <a:pt x="207010" y="1269"/>
                </a:moveTo>
                <a:lnTo>
                  <a:pt x="205739" y="1269"/>
                </a:lnTo>
                <a:lnTo>
                  <a:pt x="205739" y="2666"/>
                </a:lnTo>
                <a:lnTo>
                  <a:pt x="207010" y="1269"/>
                </a:lnTo>
                <a:close/>
              </a:path>
              <a:path w="208279" h="208279">
                <a:moveTo>
                  <a:pt x="208280" y="0"/>
                </a:moveTo>
                <a:lnTo>
                  <a:pt x="207010" y="0"/>
                </a:lnTo>
                <a:lnTo>
                  <a:pt x="207010" y="1269"/>
                </a:lnTo>
                <a:lnTo>
                  <a:pt x="208280" y="0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bk object 1959"/>
          <p:cNvSpPr/>
          <p:nvPr/>
        </p:nvSpPr>
        <p:spPr>
          <a:xfrm>
            <a:off x="3952240" y="6076950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0"/>
                </a:move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bk object 1960"/>
          <p:cNvSpPr/>
          <p:nvPr/>
        </p:nvSpPr>
        <p:spPr>
          <a:xfrm>
            <a:off x="3923029" y="6076950"/>
            <a:ext cx="29209" cy="16510"/>
          </a:xfrm>
          <a:custGeom>
            <a:avLst/>
            <a:gdLst/>
            <a:ahLst/>
            <a:cxnLst/>
            <a:rect l="l" t="t" r="r" b="b"/>
            <a:pathLst>
              <a:path w="29210" h="16510">
                <a:moveTo>
                  <a:pt x="29210" y="0"/>
                </a:moveTo>
                <a:lnTo>
                  <a:pt x="27940" y="0"/>
                </a:lnTo>
                <a:lnTo>
                  <a:pt x="27940" y="2540"/>
                </a:lnTo>
                <a:lnTo>
                  <a:pt x="13970" y="2540"/>
                </a:lnTo>
                <a:lnTo>
                  <a:pt x="13970" y="3809"/>
                </a:lnTo>
                <a:lnTo>
                  <a:pt x="5080" y="3809"/>
                </a:lnTo>
                <a:lnTo>
                  <a:pt x="5080" y="5080"/>
                </a:lnTo>
                <a:lnTo>
                  <a:pt x="0" y="5080"/>
                </a:lnTo>
                <a:lnTo>
                  <a:pt x="0" y="16509"/>
                </a:lnTo>
                <a:lnTo>
                  <a:pt x="1270" y="16509"/>
                </a:lnTo>
                <a:lnTo>
                  <a:pt x="1270" y="15240"/>
                </a:lnTo>
                <a:lnTo>
                  <a:pt x="11430" y="15240"/>
                </a:lnTo>
                <a:lnTo>
                  <a:pt x="11430" y="12700"/>
                </a:lnTo>
                <a:lnTo>
                  <a:pt x="16510" y="12700"/>
                </a:lnTo>
                <a:lnTo>
                  <a:pt x="16510" y="11430"/>
                </a:lnTo>
                <a:lnTo>
                  <a:pt x="21589" y="11430"/>
                </a:lnTo>
                <a:lnTo>
                  <a:pt x="21589" y="10159"/>
                </a:lnTo>
                <a:lnTo>
                  <a:pt x="29210" y="10159"/>
                </a:lnTo>
                <a:lnTo>
                  <a:pt x="2921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bk object 1961"/>
          <p:cNvSpPr/>
          <p:nvPr/>
        </p:nvSpPr>
        <p:spPr>
          <a:xfrm>
            <a:off x="3893820" y="6082029"/>
            <a:ext cx="29209" cy="17780"/>
          </a:xfrm>
          <a:custGeom>
            <a:avLst/>
            <a:gdLst/>
            <a:ahLst/>
            <a:cxnLst/>
            <a:rect l="l" t="t" r="r" b="b"/>
            <a:pathLst>
              <a:path w="29210" h="17779">
                <a:moveTo>
                  <a:pt x="29209" y="0"/>
                </a:moveTo>
                <a:lnTo>
                  <a:pt x="25400" y="0"/>
                </a:lnTo>
                <a:lnTo>
                  <a:pt x="25400" y="1270"/>
                </a:lnTo>
                <a:lnTo>
                  <a:pt x="16509" y="1270"/>
                </a:lnTo>
                <a:lnTo>
                  <a:pt x="16509" y="3810"/>
                </a:lnTo>
                <a:lnTo>
                  <a:pt x="0" y="3810"/>
                </a:lnTo>
                <a:lnTo>
                  <a:pt x="0" y="17780"/>
                </a:lnTo>
                <a:lnTo>
                  <a:pt x="3809" y="17780"/>
                </a:lnTo>
                <a:lnTo>
                  <a:pt x="3809" y="16510"/>
                </a:lnTo>
                <a:lnTo>
                  <a:pt x="13969" y="16510"/>
                </a:lnTo>
                <a:lnTo>
                  <a:pt x="13969" y="13970"/>
                </a:lnTo>
                <a:lnTo>
                  <a:pt x="19049" y="13970"/>
                </a:lnTo>
                <a:lnTo>
                  <a:pt x="19049" y="12700"/>
                </a:lnTo>
                <a:lnTo>
                  <a:pt x="24129" y="12700"/>
                </a:lnTo>
                <a:lnTo>
                  <a:pt x="24129" y="11430"/>
                </a:lnTo>
                <a:lnTo>
                  <a:pt x="29209" y="11430"/>
                </a:lnTo>
                <a:lnTo>
                  <a:pt x="2920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bk object 1962"/>
          <p:cNvSpPr/>
          <p:nvPr/>
        </p:nvSpPr>
        <p:spPr>
          <a:xfrm>
            <a:off x="3863340" y="6085840"/>
            <a:ext cx="30480" cy="21590"/>
          </a:xfrm>
          <a:custGeom>
            <a:avLst/>
            <a:gdLst/>
            <a:ahLst/>
            <a:cxnLst/>
            <a:rect l="l" t="t" r="r" b="b"/>
            <a:pathLst>
              <a:path w="30479" h="21589">
                <a:moveTo>
                  <a:pt x="2539" y="20320"/>
                </a:moveTo>
                <a:lnTo>
                  <a:pt x="0" y="20320"/>
                </a:lnTo>
                <a:lnTo>
                  <a:pt x="0" y="21590"/>
                </a:lnTo>
                <a:lnTo>
                  <a:pt x="2539" y="21590"/>
                </a:lnTo>
                <a:lnTo>
                  <a:pt x="2539" y="20320"/>
                </a:lnTo>
                <a:close/>
              </a:path>
              <a:path w="30479" h="21589">
                <a:moveTo>
                  <a:pt x="12700" y="19050"/>
                </a:moveTo>
                <a:lnTo>
                  <a:pt x="7620" y="19050"/>
                </a:lnTo>
                <a:lnTo>
                  <a:pt x="7620" y="20320"/>
                </a:lnTo>
                <a:lnTo>
                  <a:pt x="12700" y="20320"/>
                </a:lnTo>
                <a:lnTo>
                  <a:pt x="12700" y="19050"/>
                </a:lnTo>
                <a:close/>
              </a:path>
              <a:path w="30479" h="21589">
                <a:moveTo>
                  <a:pt x="30480" y="0"/>
                </a:moveTo>
                <a:lnTo>
                  <a:pt x="29210" y="0"/>
                </a:lnTo>
                <a:lnTo>
                  <a:pt x="29210" y="1270"/>
                </a:lnTo>
                <a:lnTo>
                  <a:pt x="21589" y="1270"/>
                </a:lnTo>
                <a:lnTo>
                  <a:pt x="21589" y="2540"/>
                </a:lnTo>
                <a:lnTo>
                  <a:pt x="12700" y="2540"/>
                </a:lnTo>
                <a:lnTo>
                  <a:pt x="12700" y="3810"/>
                </a:lnTo>
                <a:lnTo>
                  <a:pt x="3810" y="3810"/>
                </a:lnTo>
                <a:lnTo>
                  <a:pt x="3810" y="6350"/>
                </a:lnTo>
                <a:lnTo>
                  <a:pt x="0" y="6350"/>
                </a:lnTo>
                <a:lnTo>
                  <a:pt x="0" y="19050"/>
                </a:lnTo>
                <a:lnTo>
                  <a:pt x="17779" y="19050"/>
                </a:lnTo>
                <a:lnTo>
                  <a:pt x="17779" y="16510"/>
                </a:lnTo>
                <a:lnTo>
                  <a:pt x="22860" y="16510"/>
                </a:lnTo>
                <a:lnTo>
                  <a:pt x="22860" y="15240"/>
                </a:lnTo>
                <a:lnTo>
                  <a:pt x="27940" y="15240"/>
                </a:lnTo>
                <a:lnTo>
                  <a:pt x="27940" y="13970"/>
                </a:lnTo>
                <a:lnTo>
                  <a:pt x="30480" y="13970"/>
                </a:lnTo>
                <a:lnTo>
                  <a:pt x="3048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bk object 1963"/>
          <p:cNvSpPr/>
          <p:nvPr/>
        </p:nvSpPr>
        <p:spPr>
          <a:xfrm>
            <a:off x="3834129" y="6092190"/>
            <a:ext cx="29209" cy="21590"/>
          </a:xfrm>
          <a:custGeom>
            <a:avLst/>
            <a:gdLst/>
            <a:ahLst/>
            <a:cxnLst/>
            <a:rect l="l" t="t" r="r" b="b"/>
            <a:pathLst>
              <a:path w="29210" h="21589">
                <a:moveTo>
                  <a:pt x="5080" y="20320"/>
                </a:moveTo>
                <a:lnTo>
                  <a:pt x="0" y="20320"/>
                </a:lnTo>
                <a:lnTo>
                  <a:pt x="0" y="21590"/>
                </a:lnTo>
                <a:lnTo>
                  <a:pt x="5080" y="21590"/>
                </a:lnTo>
                <a:lnTo>
                  <a:pt x="5080" y="20320"/>
                </a:lnTo>
                <a:close/>
              </a:path>
              <a:path w="29210" h="21589">
                <a:moveTo>
                  <a:pt x="29210" y="13970"/>
                </a:moveTo>
                <a:lnTo>
                  <a:pt x="0" y="13970"/>
                </a:lnTo>
                <a:lnTo>
                  <a:pt x="0" y="19050"/>
                </a:lnTo>
                <a:lnTo>
                  <a:pt x="10160" y="19050"/>
                </a:lnTo>
                <a:lnTo>
                  <a:pt x="10160" y="20320"/>
                </a:lnTo>
                <a:lnTo>
                  <a:pt x="15239" y="20320"/>
                </a:lnTo>
                <a:lnTo>
                  <a:pt x="15239" y="17780"/>
                </a:lnTo>
                <a:lnTo>
                  <a:pt x="20320" y="17780"/>
                </a:lnTo>
                <a:lnTo>
                  <a:pt x="20320" y="16510"/>
                </a:lnTo>
                <a:lnTo>
                  <a:pt x="25400" y="16510"/>
                </a:lnTo>
                <a:lnTo>
                  <a:pt x="25400" y="15240"/>
                </a:lnTo>
                <a:lnTo>
                  <a:pt x="29210" y="15240"/>
                </a:lnTo>
                <a:lnTo>
                  <a:pt x="29210" y="13970"/>
                </a:lnTo>
                <a:close/>
              </a:path>
              <a:path w="29210" h="21589">
                <a:moveTo>
                  <a:pt x="29210" y="0"/>
                </a:moveTo>
                <a:lnTo>
                  <a:pt x="15240" y="0"/>
                </a:lnTo>
                <a:lnTo>
                  <a:pt x="15240" y="1270"/>
                </a:lnTo>
                <a:lnTo>
                  <a:pt x="6350" y="1270"/>
                </a:lnTo>
                <a:lnTo>
                  <a:pt x="6350" y="2540"/>
                </a:lnTo>
                <a:lnTo>
                  <a:pt x="0" y="2540"/>
                </a:lnTo>
                <a:lnTo>
                  <a:pt x="0" y="12700"/>
                </a:lnTo>
                <a:lnTo>
                  <a:pt x="29210" y="12700"/>
                </a:lnTo>
                <a:lnTo>
                  <a:pt x="29210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bk object 1964"/>
          <p:cNvSpPr/>
          <p:nvPr/>
        </p:nvSpPr>
        <p:spPr>
          <a:xfrm>
            <a:off x="3804920" y="6094729"/>
            <a:ext cx="29209" cy="25400"/>
          </a:xfrm>
          <a:custGeom>
            <a:avLst/>
            <a:gdLst/>
            <a:ahLst/>
            <a:cxnLst/>
            <a:rect l="l" t="t" r="r" b="b"/>
            <a:pathLst>
              <a:path w="29210" h="25400">
                <a:moveTo>
                  <a:pt x="6349" y="24130"/>
                </a:moveTo>
                <a:lnTo>
                  <a:pt x="0" y="24130"/>
                </a:lnTo>
                <a:lnTo>
                  <a:pt x="0" y="25400"/>
                </a:lnTo>
                <a:lnTo>
                  <a:pt x="6349" y="25400"/>
                </a:lnTo>
                <a:lnTo>
                  <a:pt x="6349" y="24130"/>
                </a:lnTo>
                <a:close/>
              </a:path>
              <a:path w="29210" h="25400">
                <a:moveTo>
                  <a:pt x="29209" y="17780"/>
                </a:moveTo>
                <a:lnTo>
                  <a:pt x="0" y="17780"/>
                </a:lnTo>
                <a:lnTo>
                  <a:pt x="0" y="22860"/>
                </a:lnTo>
                <a:lnTo>
                  <a:pt x="11429" y="22860"/>
                </a:lnTo>
                <a:lnTo>
                  <a:pt x="11429" y="24130"/>
                </a:lnTo>
                <a:lnTo>
                  <a:pt x="17779" y="24130"/>
                </a:lnTo>
                <a:lnTo>
                  <a:pt x="17779" y="21590"/>
                </a:lnTo>
                <a:lnTo>
                  <a:pt x="25399" y="21590"/>
                </a:lnTo>
                <a:lnTo>
                  <a:pt x="25399" y="20320"/>
                </a:lnTo>
                <a:lnTo>
                  <a:pt x="29209" y="20320"/>
                </a:lnTo>
                <a:lnTo>
                  <a:pt x="29209" y="17780"/>
                </a:lnTo>
                <a:close/>
              </a:path>
              <a:path w="29210" h="25400">
                <a:moveTo>
                  <a:pt x="29209" y="11430"/>
                </a:moveTo>
                <a:lnTo>
                  <a:pt x="0" y="11430"/>
                </a:lnTo>
                <a:lnTo>
                  <a:pt x="0" y="16510"/>
                </a:lnTo>
                <a:lnTo>
                  <a:pt x="29209" y="16510"/>
                </a:lnTo>
                <a:lnTo>
                  <a:pt x="29209" y="11430"/>
                </a:lnTo>
                <a:close/>
              </a:path>
              <a:path w="29210" h="25400">
                <a:moveTo>
                  <a:pt x="29209" y="0"/>
                </a:moveTo>
                <a:lnTo>
                  <a:pt x="26669" y="0"/>
                </a:lnTo>
                <a:lnTo>
                  <a:pt x="26669" y="1270"/>
                </a:lnTo>
                <a:lnTo>
                  <a:pt x="13969" y="1270"/>
                </a:lnTo>
                <a:lnTo>
                  <a:pt x="13969" y="3810"/>
                </a:lnTo>
                <a:lnTo>
                  <a:pt x="7619" y="3810"/>
                </a:lnTo>
                <a:lnTo>
                  <a:pt x="7619" y="5080"/>
                </a:lnTo>
                <a:lnTo>
                  <a:pt x="2539" y="5080"/>
                </a:lnTo>
                <a:lnTo>
                  <a:pt x="2539" y="6350"/>
                </a:lnTo>
                <a:lnTo>
                  <a:pt x="0" y="6350"/>
                </a:lnTo>
                <a:lnTo>
                  <a:pt x="0" y="10160"/>
                </a:lnTo>
                <a:lnTo>
                  <a:pt x="29209" y="10160"/>
                </a:lnTo>
                <a:lnTo>
                  <a:pt x="2920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bk object 1965"/>
          <p:cNvSpPr/>
          <p:nvPr/>
        </p:nvSpPr>
        <p:spPr>
          <a:xfrm>
            <a:off x="3775709" y="6101079"/>
            <a:ext cx="29209" cy="26670"/>
          </a:xfrm>
          <a:custGeom>
            <a:avLst/>
            <a:gdLst/>
            <a:ahLst/>
            <a:cxnLst/>
            <a:rect l="l" t="t" r="r" b="b"/>
            <a:pathLst>
              <a:path w="29210" h="26670">
                <a:moveTo>
                  <a:pt x="7620" y="24130"/>
                </a:moveTo>
                <a:lnTo>
                  <a:pt x="0" y="24130"/>
                </a:lnTo>
                <a:lnTo>
                  <a:pt x="0" y="26670"/>
                </a:lnTo>
                <a:lnTo>
                  <a:pt x="1269" y="26670"/>
                </a:lnTo>
                <a:lnTo>
                  <a:pt x="1269" y="25400"/>
                </a:lnTo>
                <a:lnTo>
                  <a:pt x="7620" y="25400"/>
                </a:lnTo>
                <a:lnTo>
                  <a:pt x="7620" y="24130"/>
                </a:lnTo>
                <a:close/>
              </a:path>
              <a:path w="29210" h="26670">
                <a:moveTo>
                  <a:pt x="29210" y="17780"/>
                </a:moveTo>
                <a:lnTo>
                  <a:pt x="0" y="17780"/>
                </a:lnTo>
                <a:lnTo>
                  <a:pt x="0" y="22860"/>
                </a:lnTo>
                <a:lnTo>
                  <a:pt x="12700" y="22860"/>
                </a:lnTo>
                <a:lnTo>
                  <a:pt x="12700" y="24130"/>
                </a:lnTo>
                <a:lnTo>
                  <a:pt x="19050" y="24130"/>
                </a:lnTo>
                <a:lnTo>
                  <a:pt x="19050" y="21590"/>
                </a:lnTo>
                <a:lnTo>
                  <a:pt x="24129" y="21590"/>
                </a:lnTo>
                <a:lnTo>
                  <a:pt x="24129" y="20320"/>
                </a:lnTo>
                <a:lnTo>
                  <a:pt x="29210" y="20320"/>
                </a:lnTo>
                <a:lnTo>
                  <a:pt x="29210" y="17780"/>
                </a:lnTo>
                <a:close/>
              </a:path>
              <a:path w="29210" h="26670">
                <a:moveTo>
                  <a:pt x="29210" y="11430"/>
                </a:moveTo>
                <a:lnTo>
                  <a:pt x="0" y="11430"/>
                </a:lnTo>
                <a:lnTo>
                  <a:pt x="0" y="16510"/>
                </a:lnTo>
                <a:lnTo>
                  <a:pt x="29210" y="16510"/>
                </a:lnTo>
                <a:lnTo>
                  <a:pt x="29210" y="11430"/>
                </a:lnTo>
                <a:close/>
              </a:path>
              <a:path w="29210" h="26670">
                <a:moveTo>
                  <a:pt x="29210" y="5080"/>
                </a:moveTo>
                <a:lnTo>
                  <a:pt x="11429" y="5080"/>
                </a:lnTo>
                <a:lnTo>
                  <a:pt x="11429" y="6350"/>
                </a:lnTo>
                <a:lnTo>
                  <a:pt x="7619" y="6350"/>
                </a:lnTo>
                <a:lnTo>
                  <a:pt x="7619" y="7620"/>
                </a:lnTo>
                <a:lnTo>
                  <a:pt x="2539" y="7620"/>
                </a:lnTo>
                <a:lnTo>
                  <a:pt x="2539" y="8890"/>
                </a:lnTo>
                <a:lnTo>
                  <a:pt x="0" y="8890"/>
                </a:lnTo>
                <a:lnTo>
                  <a:pt x="0" y="10160"/>
                </a:lnTo>
                <a:lnTo>
                  <a:pt x="29210" y="10160"/>
                </a:lnTo>
                <a:lnTo>
                  <a:pt x="29210" y="5080"/>
                </a:lnTo>
                <a:close/>
              </a:path>
              <a:path w="29210" h="26670">
                <a:moveTo>
                  <a:pt x="20319" y="3810"/>
                </a:moveTo>
                <a:lnTo>
                  <a:pt x="15239" y="3810"/>
                </a:lnTo>
                <a:lnTo>
                  <a:pt x="15239" y="5080"/>
                </a:lnTo>
                <a:lnTo>
                  <a:pt x="20319" y="5080"/>
                </a:lnTo>
                <a:lnTo>
                  <a:pt x="20319" y="3810"/>
                </a:lnTo>
                <a:close/>
              </a:path>
              <a:path w="29210" h="26670">
                <a:moveTo>
                  <a:pt x="29210" y="0"/>
                </a:moveTo>
                <a:lnTo>
                  <a:pt x="27939" y="0"/>
                </a:lnTo>
                <a:lnTo>
                  <a:pt x="27939" y="1270"/>
                </a:lnTo>
                <a:lnTo>
                  <a:pt x="24129" y="1270"/>
                </a:lnTo>
                <a:lnTo>
                  <a:pt x="24129" y="3810"/>
                </a:lnTo>
                <a:lnTo>
                  <a:pt x="29210" y="3810"/>
                </a:lnTo>
                <a:lnTo>
                  <a:pt x="29210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bk object 1966"/>
          <p:cNvSpPr/>
          <p:nvPr/>
        </p:nvSpPr>
        <p:spPr>
          <a:xfrm>
            <a:off x="3745229" y="6109970"/>
            <a:ext cx="30480" cy="24130"/>
          </a:xfrm>
          <a:custGeom>
            <a:avLst/>
            <a:gdLst/>
            <a:ahLst/>
            <a:cxnLst/>
            <a:rect l="l" t="t" r="r" b="b"/>
            <a:pathLst>
              <a:path w="30479" h="24129">
                <a:moveTo>
                  <a:pt x="8889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2859"/>
                </a:lnTo>
                <a:lnTo>
                  <a:pt x="8889" y="22859"/>
                </a:lnTo>
                <a:lnTo>
                  <a:pt x="8889" y="21589"/>
                </a:lnTo>
                <a:close/>
              </a:path>
              <a:path w="30479" h="24129">
                <a:moveTo>
                  <a:pt x="30480" y="15239"/>
                </a:moveTo>
                <a:lnTo>
                  <a:pt x="0" y="15239"/>
                </a:lnTo>
                <a:lnTo>
                  <a:pt x="0" y="20319"/>
                </a:lnTo>
                <a:lnTo>
                  <a:pt x="15240" y="20319"/>
                </a:lnTo>
                <a:lnTo>
                  <a:pt x="15240" y="21589"/>
                </a:lnTo>
                <a:lnTo>
                  <a:pt x="20320" y="21589"/>
                </a:lnTo>
                <a:lnTo>
                  <a:pt x="20320" y="19049"/>
                </a:lnTo>
                <a:lnTo>
                  <a:pt x="26670" y="19049"/>
                </a:lnTo>
                <a:lnTo>
                  <a:pt x="26670" y="17779"/>
                </a:lnTo>
                <a:lnTo>
                  <a:pt x="30480" y="17779"/>
                </a:lnTo>
                <a:lnTo>
                  <a:pt x="30480" y="15239"/>
                </a:lnTo>
                <a:close/>
              </a:path>
              <a:path w="30479" h="24129">
                <a:moveTo>
                  <a:pt x="30480" y="8889"/>
                </a:moveTo>
                <a:lnTo>
                  <a:pt x="0" y="8889"/>
                </a:lnTo>
                <a:lnTo>
                  <a:pt x="0" y="13969"/>
                </a:lnTo>
                <a:lnTo>
                  <a:pt x="30480" y="13969"/>
                </a:lnTo>
                <a:lnTo>
                  <a:pt x="30480" y="8889"/>
                </a:lnTo>
                <a:close/>
              </a:path>
              <a:path w="30479" h="24129">
                <a:moveTo>
                  <a:pt x="8890" y="7619"/>
                </a:moveTo>
                <a:lnTo>
                  <a:pt x="5080" y="7619"/>
                </a:lnTo>
                <a:lnTo>
                  <a:pt x="5080" y="8889"/>
                </a:lnTo>
                <a:lnTo>
                  <a:pt x="8890" y="8889"/>
                </a:lnTo>
                <a:lnTo>
                  <a:pt x="8890" y="7619"/>
                </a:lnTo>
                <a:close/>
              </a:path>
              <a:path w="30479" h="24129">
                <a:moveTo>
                  <a:pt x="30480" y="2539"/>
                </a:moveTo>
                <a:lnTo>
                  <a:pt x="21590" y="2539"/>
                </a:lnTo>
                <a:lnTo>
                  <a:pt x="21590" y="3809"/>
                </a:lnTo>
                <a:lnTo>
                  <a:pt x="16510" y="3809"/>
                </a:lnTo>
                <a:lnTo>
                  <a:pt x="16510" y="5079"/>
                </a:lnTo>
                <a:lnTo>
                  <a:pt x="12700" y="5079"/>
                </a:lnTo>
                <a:lnTo>
                  <a:pt x="12700" y="6349"/>
                </a:lnTo>
                <a:lnTo>
                  <a:pt x="8890" y="6349"/>
                </a:lnTo>
                <a:lnTo>
                  <a:pt x="8890" y="7619"/>
                </a:lnTo>
                <a:lnTo>
                  <a:pt x="30480" y="7619"/>
                </a:lnTo>
                <a:lnTo>
                  <a:pt x="30480" y="2539"/>
                </a:lnTo>
                <a:close/>
              </a:path>
              <a:path w="30479" h="24129">
                <a:moveTo>
                  <a:pt x="29210" y="1269"/>
                </a:moveTo>
                <a:lnTo>
                  <a:pt x="25400" y="1269"/>
                </a:lnTo>
                <a:lnTo>
                  <a:pt x="25400" y="2539"/>
                </a:lnTo>
                <a:lnTo>
                  <a:pt x="29210" y="2539"/>
                </a:lnTo>
                <a:lnTo>
                  <a:pt x="29210" y="1269"/>
                </a:lnTo>
                <a:close/>
              </a:path>
              <a:path w="30479" h="24129">
                <a:moveTo>
                  <a:pt x="30480" y="0"/>
                </a:moveTo>
                <a:lnTo>
                  <a:pt x="29210" y="0"/>
                </a:lnTo>
                <a:lnTo>
                  <a:pt x="29210" y="1269"/>
                </a:lnTo>
                <a:lnTo>
                  <a:pt x="30480" y="1269"/>
                </a:lnTo>
                <a:lnTo>
                  <a:pt x="30480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bk object 1967"/>
          <p:cNvSpPr/>
          <p:nvPr/>
        </p:nvSpPr>
        <p:spPr>
          <a:xfrm>
            <a:off x="3716020" y="6120129"/>
            <a:ext cx="29209" cy="20320"/>
          </a:xfrm>
          <a:custGeom>
            <a:avLst/>
            <a:gdLst/>
            <a:ahLst/>
            <a:cxnLst/>
            <a:rect l="l" t="t" r="r" b="b"/>
            <a:pathLst>
              <a:path w="29210" h="20320">
                <a:moveTo>
                  <a:pt x="10160" y="17780"/>
                </a:moveTo>
                <a:lnTo>
                  <a:pt x="0" y="17780"/>
                </a:lnTo>
                <a:lnTo>
                  <a:pt x="0" y="20320"/>
                </a:lnTo>
                <a:lnTo>
                  <a:pt x="5079" y="20320"/>
                </a:lnTo>
                <a:lnTo>
                  <a:pt x="5079" y="19050"/>
                </a:lnTo>
                <a:lnTo>
                  <a:pt x="10160" y="19050"/>
                </a:lnTo>
                <a:lnTo>
                  <a:pt x="10160" y="17780"/>
                </a:lnTo>
                <a:close/>
              </a:path>
              <a:path w="29210" h="20320">
                <a:moveTo>
                  <a:pt x="29209" y="11430"/>
                </a:moveTo>
                <a:lnTo>
                  <a:pt x="0" y="11430"/>
                </a:lnTo>
                <a:lnTo>
                  <a:pt x="0" y="16510"/>
                </a:lnTo>
                <a:lnTo>
                  <a:pt x="16509" y="16510"/>
                </a:lnTo>
                <a:lnTo>
                  <a:pt x="16509" y="17780"/>
                </a:lnTo>
                <a:lnTo>
                  <a:pt x="21589" y="17780"/>
                </a:lnTo>
                <a:lnTo>
                  <a:pt x="21589" y="15240"/>
                </a:lnTo>
                <a:lnTo>
                  <a:pt x="26669" y="15240"/>
                </a:lnTo>
                <a:lnTo>
                  <a:pt x="26669" y="13970"/>
                </a:lnTo>
                <a:lnTo>
                  <a:pt x="29209" y="13970"/>
                </a:lnTo>
                <a:lnTo>
                  <a:pt x="29209" y="11430"/>
                </a:lnTo>
                <a:close/>
              </a:path>
              <a:path w="29210" h="20320">
                <a:moveTo>
                  <a:pt x="29209" y="5080"/>
                </a:moveTo>
                <a:lnTo>
                  <a:pt x="8889" y="5080"/>
                </a:lnTo>
                <a:lnTo>
                  <a:pt x="8889" y="6350"/>
                </a:lnTo>
                <a:lnTo>
                  <a:pt x="5079" y="6350"/>
                </a:lnTo>
                <a:lnTo>
                  <a:pt x="5079" y="7620"/>
                </a:lnTo>
                <a:lnTo>
                  <a:pt x="0" y="7620"/>
                </a:lnTo>
                <a:lnTo>
                  <a:pt x="0" y="10160"/>
                </a:lnTo>
                <a:lnTo>
                  <a:pt x="29209" y="10160"/>
                </a:lnTo>
                <a:lnTo>
                  <a:pt x="29209" y="5080"/>
                </a:lnTo>
                <a:close/>
              </a:path>
              <a:path w="29210" h="20320">
                <a:moveTo>
                  <a:pt x="17779" y="3810"/>
                </a:moveTo>
                <a:lnTo>
                  <a:pt x="12700" y="3810"/>
                </a:lnTo>
                <a:lnTo>
                  <a:pt x="12700" y="5080"/>
                </a:lnTo>
                <a:lnTo>
                  <a:pt x="17779" y="5080"/>
                </a:lnTo>
                <a:lnTo>
                  <a:pt x="17779" y="3810"/>
                </a:lnTo>
                <a:close/>
              </a:path>
              <a:path w="29210" h="20320">
                <a:moveTo>
                  <a:pt x="29209" y="0"/>
                </a:moveTo>
                <a:lnTo>
                  <a:pt x="25400" y="0"/>
                </a:lnTo>
                <a:lnTo>
                  <a:pt x="25400" y="1270"/>
                </a:lnTo>
                <a:lnTo>
                  <a:pt x="21589" y="1270"/>
                </a:lnTo>
                <a:lnTo>
                  <a:pt x="21589" y="2540"/>
                </a:lnTo>
                <a:lnTo>
                  <a:pt x="17779" y="2540"/>
                </a:lnTo>
                <a:lnTo>
                  <a:pt x="17779" y="3810"/>
                </a:lnTo>
                <a:lnTo>
                  <a:pt x="29209" y="3810"/>
                </a:lnTo>
                <a:lnTo>
                  <a:pt x="29209" y="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bk object 1968"/>
          <p:cNvSpPr/>
          <p:nvPr/>
        </p:nvSpPr>
        <p:spPr>
          <a:xfrm>
            <a:off x="3686809" y="6129020"/>
            <a:ext cx="29209" cy="22860"/>
          </a:xfrm>
          <a:custGeom>
            <a:avLst/>
            <a:gdLst/>
            <a:ahLst/>
            <a:cxnLst/>
            <a:rect l="l" t="t" r="r" b="b"/>
            <a:pathLst>
              <a:path w="29210" h="22860">
                <a:moveTo>
                  <a:pt x="1269" y="21589"/>
                </a:moveTo>
                <a:lnTo>
                  <a:pt x="0" y="21589"/>
                </a:lnTo>
                <a:lnTo>
                  <a:pt x="0" y="22859"/>
                </a:lnTo>
                <a:lnTo>
                  <a:pt x="1269" y="22859"/>
                </a:lnTo>
                <a:lnTo>
                  <a:pt x="1269" y="21589"/>
                </a:lnTo>
                <a:close/>
              </a:path>
              <a:path w="29210" h="22860">
                <a:moveTo>
                  <a:pt x="15239" y="15239"/>
                </a:moveTo>
                <a:lnTo>
                  <a:pt x="0" y="1523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21589"/>
                </a:lnTo>
                <a:lnTo>
                  <a:pt x="7619" y="21589"/>
                </a:lnTo>
                <a:lnTo>
                  <a:pt x="7619" y="19049"/>
                </a:lnTo>
                <a:lnTo>
                  <a:pt x="10159" y="19049"/>
                </a:lnTo>
                <a:lnTo>
                  <a:pt x="10159" y="17779"/>
                </a:lnTo>
                <a:lnTo>
                  <a:pt x="12699" y="17779"/>
                </a:lnTo>
                <a:lnTo>
                  <a:pt x="12700" y="16509"/>
                </a:lnTo>
                <a:lnTo>
                  <a:pt x="15239" y="16509"/>
                </a:lnTo>
                <a:lnTo>
                  <a:pt x="15239" y="15239"/>
                </a:lnTo>
                <a:close/>
              </a:path>
              <a:path w="29210" h="22860">
                <a:moveTo>
                  <a:pt x="29210" y="8889"/>
                </a:moveTo>
                <a:lnTo>
                  <a:pt x="0" y="8889"/>
                </a:lnTo>
                <a:lnTo>
                  <a:pt x="0" y="13969"/>
                </a:lnTo>
                <a:lnTo>
                  <a:pt x="19049" y="13969"/>
                </a:lnTo>
                <a:lnTo>
                  <a:pt x="19049" y="15239"/>
                </a:lnTo>
                <a:lnTo>
                  <a:pt x="22860" y="15239"/>
                </a:lnTo>
                <a:lnTo>
                  <a:pt x="22860" y="12699"/>
                </a:lnTo>
                <a:lnTo>
                  <a:pt x="27939" y="12699"/>
                </a:lnTo>
                <a:lnTo>
                  <a:pt x="27939" y="11429"/>
                </a:lnTo>
                <a:lnTo>
                  <a:pt x="29210" y="11429"/>
                </a:lnTo>
                <a:lnTo>
                  <a:pt x="29210" y="8889"/>
                </a:lnTo>
                <a:close/>
              </a:path>
              <a:path w="29210" h="22860">
                <a:moveTo>
                  <a:pt x="5079" y="7619"/>
                </a:moveTo>
                <a:lnTo>
                  <a:pt x="2539" y="7619"/>
                </a:lnTo>
                <a:lnTo>
                  <a:pt x="2539" y="8889"/>
                </a:lnTo>
                <a:lnTo>
                  <a:pt x="5079" y="8889"/>
                </a:lnTo>
                <a:lnTo>
                  <a:pt x="5079" y="7619"/>
                </a:lnTo>
                <a:close/>
              </a:path>
              <a:path w="29210" h="22860">
                <a:moveTo>
                  <a:pt x="29210" y="2539"/>
                </a:moveTo>
                <a:lnTo>
                  <a:pt x="17779" y="2539"/>
                </a:lnTo>
                <a:lnTo>
                  <a:pt x="17779" y="3809"/>
                </a:lnTo>
                <a:lnTo>
                  <a:pt x="12700" y="3809"/>
                </a:lnTo>
                <a:lnTo>
                  <a:pt x="12700" y="5079"/>
                </a:lnTo>
                <a:lnTo>
                  <a:pt x="7619" y="5079"/>
                </a:lnTo>
                <a:lnTo>
                  <a:pt x="7619" y="6349"/>
                </a:lnTo>
                <a:lnTo>
                  <a:pt x="5079" y="6349"/>
                </a:lnTo>
                <a:lnTo>
                  <a:pt x="5079" y="7619"/>
                </a:lnTo>
                <a:lnTo>
                  <a:pt x="29210" y="7619"/>
                </a:lnTo>
                <a:lnTo>
                  <a:pt x="29210" y="2539"/>
                </a:lnTo>
                <a:close/>
              </a:path>
              <a:path w="29210" h="22860">
                <a:moveTo>
                  <a:pt x="25400" y="1269"/>
                </a:moveTo>
                <a:lnTo>
                  <a:pt x="21589" y="1269"/>
                </a:lnTo>
                <a:lnTo>
                  <a:pt x="21589" y="2539"/>
                </a:lnTo>
                <a:lnTo>
                  <a:pt x="25400" y="2539"/>
                </a:lnTo>
                <a:lnTo>
                  <a:pt x="25400" y="1269"/>
                </a:lnTo>
                <a:close/>
              </a:path>
              <a:path w="29210" h="22860">
                <a:moveTo>
                  <a:pt x="29210" y="0"/>
                </a:moveTo>
                <a:lnTo>
                  <a:pt x="25400" y="0"/>
                </a:lnTo>
                <a:lnTo>
                  <a:pt x="25400" y="1269"/>
                </a:lnTo>
                <a:lnTo>
                  <a:pt x="29210" y="1269"/>
                </a:lnTo>
                <a:lnTo>
                  <a:pt x="2921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bk object 1969"/>
          <p:cNvSpPr/>
          <p:nvPr/>
        </p:nvSpPr>
        <p:spPr>
          <a:xfrm>
            <a:off x="3657600" y="6139179"/>
            <a:ext cx="29209" cy="25400"/>
          </a:xfrm>
          <a:custGeom>
            <a:avLst/>
            <a:gdLst/>
            <a:ahLst/>
            <a:cxnLst/>
            <a:rect l="l" t="t" r="r" b="b"/>
            <a:pathLst>
              <a:path w="29210" h="25400">
                <a:moveTo>
                  <a:pt x="2539" y="24130"/>
                </a:moveTo>
                <a:lnTo>
                  <a:pt x="0" y="24130"/>
                </a:lnTo>
                <a:lnTo>
                  <a:pt x="0" y="25400"/>
                </a:lnTo>
                <a:lnTo>
                  <a:pt x="2539" y="25400"/>
                </a:lnTo>
                <a:lnTo>
                  <a:pt x="2539" y="24130"/>
                </a:lnTo>
                <a:close/>
              </a:path>
              <a:path w="29210" h="25400">
                <a:moveTo>
                  <a:pt x="16509" y="17780"/>
                </a:moveTo>
                <a:lnTo>
                  <a:pt x="0" y="17780"/>
                </a:lnTo>
                <a:lnTo>
                  <a:pt x="0" y="22860"/>
                </a:lnTo>
                <a:lnTo>
                  <a:pt x="6350" y="22860"/>
                </a:lnTo>
                <a:lnTo>
                  <a:pt x="6350" y="24130"/>
                </a:lnTo>
                <a:lnTo>
                  <a:pt x="8889" y="24130"/>
                </a:lnTo>
                <a:lnTo>
                  <a:pt x="8889" y="21590"/>
                </a:lnTo>
                <a:lnTo>
                  <a:pt x="11429" y="21590"/>
                </a:lnTo>
                <a:lnTo>
                  <a:pt x="11429" y="20320"/>
                </a:lnTo>
                <a:lnTo>
                  <a:pt x="13969" y="20320"/>
                </a:lnTo>
                <a:lnTo>
                  <a:pt x="13969" y="19050"/>
                </a:lnTo>
                <a:lnTo>
                  <a:pt x="16509" y="19050"/>
                </a:lnTo>
                <a:lnTo>
                  <a:pt x="16509" y="17780"/>
                </a:lnTo>
                <a:close/>
              </a:path>
              <a:path w="29210" h="25400">
                <a:moveTo>
                  <a:pt x="29210" y="11430"/>
                </a:moveTo>
                <a:lnTo>
                  <a:pt x="0" y="11430"/>
                </a:lnTo>
                <a:lnTo>
                  <a:pt x="0" y="16510"/>
                </a:lnTo>
                <a:lnTo>
                  <a:pt x="20320" y="16510"/>
                </a:lnTo>
                <a:lnTo>
                  <a:pt x="20320" y="17780"/>
                </a:lnTo>
                <a:lnTo>
                  <a:pt x="22859" y="17780"/>
                </a:lnTo>
                <a:lnTo>
                  <a:pt x="22859" y="15240"/>
                </a:lnTo>
                <a:lnTo>
                  <a:pt x="25400" y="15240"/>
                </a:lnTo>
                <a:lnTo>
                  <a:pt x="25400" y="13970"/>
                </a:lnTo>
                <a:lnTo>
                  <a:pt x="27939" y="13970"/>
                </a:lnTo>
                <a:lnTo>
                  <a:pt x="27939" y="12700"/>
                </a:lnTo>
                <a:lnTo>
                  <a:pt x="29210" y="12700"/>
                </a:lnTo>
                <a:lnTo>
                  <a:pt x="29210" y="11430"/>
                </a:lnTo>
                <a:close/>
              </a:path>
              <a:path w="29210" h="25400">
                <a:moveTo>
                  <a:pt x="6350" y="10160"/>
                </a:moveTo>
                <a:lnTo>
                  <a:pt x="3810" y="10160"/>
                </a:lnTo>
                <a:lnTo>
                  <a:pt x="3810" y="11430"/>
                </a:lnTo>
                <a:lnTo>
                  <a:pt x="6350" y="11430"/>
                </a:lnTo>
                <a:lnTo>
                  <a:pt x="6350" y="10160"/>
                </a:lnTo>
                <a:close/>
              </a:path>
              <a:path w="29210" h="25400">
                <a:moveTo>
                  <a:pt x="29210" y="5080"/>
                </a:moveTo>
                <a:lnTo>
                  <a:pt x="15239" y="5080"/>
                </a:lnTo>
                <a:lnTo>
                  <a:pt x="15239" y="6350"/>
                </a:lnTo>
                <a:lnTo>
                  <a:pt x="11429" y="6350"/>
                </a:lnTo>
                <a:lnTo>
                  <a:pt x="11429" y="7620"/>
                </a:lnTo>
                <a:lnTo>
                  <a:pt x="8889" y="7620"/>
                </a:lnTo>
                <a:lnTo>
                  <a:pt x="8889" y="8890"/>
                </a:lnTo>
                <a:lnTo>
                  <a:pt x="6350" y="8890"/>
                </a:lnTo>
                <a:lnTo>
                  <a:pt x="6350" y="10160"/>
                </a:lnTo>
                <a:lnTo>
                  <a:pt x="29210" y="10160"/>
                </a:lnTo>
                <a:lnTo>
                  <a:pt x="29210" y="5080"/>
                </a:lnTo>
                <a:close/>
              </a:path>
              <a:path w="29210" h="25400">
                <a:moveTo>
                  <a:pt x="20320" y="3810"/>
                </a:moveTo>
                <a:lnTo>
                  <a:pt x="17779" y="3810"/>
                </a:lnTo>
                <a:lnTo>
                  <a:pt x="17779" y="5080"/>
                </a:lnTo>
                <a:lnTo>
                  <a:pt x="20320" y="5080"/>
                </a:lnTo>
                <a:lnTo>
                  <a:pt x="20320" y="3810"/>
                </a:lnTo>
                <a:close/>
              </a:path>
              <a:path w="29210" h="25400">
                <a:moveTo>
                  <a:pt x="29210" y="0"/>
                </a:moveTo>
                <a:lnTo>
                  <a:pt x="26670" y="0"/>
                </a:lnTo>
                <a:lnTo>
                  <a:pt x="26670" y="1270"/>
                </a:lnTo>
                <a:lnTo>
                  <a:pt x="22860" y="1270"/>
                </a:lnTo>
                <a:lnTo>
                  <a:pt x="22860" y="2540"/>
                </a:lnTo>
                <a:lnTo>
                  <a:pt x="20320" y="2540"/>
                </a:lnTo>
                <a:lnTo>
                  <a:pt x="20320" y="3810"/>
                </a:lnTo>
                <a:lnTo>
                  <a:pt x="29210" y="3810"/>
                </a:lnTo>
                <a:lnTo>
                  <a:pt x="29210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bk object 1970"/>
          <p:cNvSpPr/>
          <p:nvPr/>
        </p:nvSpPr>
        <p:spPr>
          <a:xfrm>
            <a:off x="3627120" y="6151879"/>
            <a:ext cx="30480" cy="26670"/>
          </a:xfrm>
          <a:custGeom>
            <a:avLst/>
            <a:gdLst/>
            <a:ahLst/>
            <a:cxnLst/>
            <a:rect l="l" t="t" r="r" b="b"/>
            <a:pathLst>
              <a:path w="30479" h="26670">
                <a:moveTo>
                  <a:pt x="6350" y="24130"/>
                </a:moveTo>
                <a:lnTo>
                  <a:pt x="0" y="24130"/>
                </a:lnTo>
                <a:lnTo>
                  <a:pt x="0" y="26670"/>
                </a:lnTo>
                <a:lnTo>
                  <a:pt x="2539" y="26670"/>
                </a:lnTo>
                <a:lnTo>
                  <a:pt x="2539" y="25400"/>
                </a:lnTo>
                <a:lnTo>
                  <a:pt x="6350" y="25400"/>
                </a:lnTo>
                <a:lnTo>
                  <a:pt x="6350" y="24130"/>
                </a:lnTo>
                <a:close/>
              </a:path>
              <a:path w="30479" h="26670">
                <a:moveTo>
                  <a:pt x="20319" y="17780"/>
                </a:moveTo>
                <a:lnTo>
                  <a:pt x="0" y="17780"/>
                </a:lnTo>
                <a:lnTo>
                  <a:pt x="0" y="22860"/>
                </a:lnTo>
                <a:lnTo>
                  <a:pt x="8889" y="22860"/>
                </a:lnTo>
                <a:lnTo>
                  <a:pt x="8889" y="24130"/>
                </a:lnTo>
                <a:lnTo>
                  <a:pt x="11429" y="24130"/>
                </a:lnTo>
                <a:lnTo>
                  <a:pt x="11429" y="21590"/>
                </a:lnTo>
                <a:lnTo>
                  <a:pt x="13969" y="21590"/>
                </a:lnTo>
                <a:lnTo>
                  <a:pt x="13970" y="20320"/>
                </a:lnTo>
                <a:lnTo>
                  <a:pt x="16509" y="20320"/>
                </a:lnTo>
                <a:lnTo>
                  <a:pt x="16509" y="19050"/>
                </a:lnTo>
                <a:lnTo>
                  <a:pt x="20319" y="19050"/>
                </a:lnTo>
                <a:lnTo>
                  <a:pt x="20319" y="17780"/>
                </a:lnTo>
                <a:close/>
              </a:path>
              <a:path w="30479" h="26670">
                <a:moveTo>
                  <a:pt x="30479" y="11430"/>
                </a:moveTo>
                <a:lnTo>
                  <a:pt x="2539" y="11430"/>
                </a:lnTo>
                <a:lnTo>
                  <a:pt x="2539" y="12700"/>
                </a:lnTo>
                <a:lnTo>
                  <a:pt x="0" y="12700"/>
                </a:lnTo>
                <a:lnTo>
                  <a:pt x="0" y="16510"/>
                </a:lnTo>
                <a:lnTo>
                  <a:pt x="22859" y="16510"/>
                </a:lnTo>
                <a:lnTo>
                  <a:pt x="22859" y="17780"/>
                </a:lnTo>
                <a:lnTo>
                  <a:pt x="25400" y="17780"/>
                </a:lnTo>
                <a:lnTo>
                  <a:pt x="25400" y="15240"/>
                </a:lnTo>
                <a:lnTo>
                  <a:pt x="27939" y="15240"/>
                </a:lnTo>
                <a:lnTo>
                  <a:pt x="27939" y="13970"/>
                </a:lnTo>
                <a:lnTo>
                  <a:pt x="30479" y="13970"/>
                </a:lnTo>
                <a:lnTo>
                  <a:pt x="30479" y="11430"/>
                </a:lnTo>
                <a:close/>
              </a:path>
              <a:path w="30479" h="26670">
                <a:moveTo>
                  <a:pt x="8889" y="10160"/>
                </a:moveTo>
                <a:lnTo>
                  <a:pt x="5079" y="10160"/>
                </a:lnTo>
                <a:lnTo>
                  <a:pt x="5079" y="11430"/>
                </a:lnTo>
                <a:lnTo>
                  <a:pt x="8889" y="11430"/>
                </a:lnTo>
                <a:lnTo>
                  <a:pt x="8889" y="10160"/>
                </a:lnTo>
                <a:close/>
              </a:path>
              <a:path w="30479" h="26670">
                <a:moveTo>
                  <a:pt x="30479" y="5080"/>
                </a:moveTo>
                <a:lnTo>
                  <a:pt x="16509" y="5080"/>
                </a:lnTo>
                <a:lnTo>
                  <a:pt x="16509" y="6350"/>
                </a:lnTo>
                <a:lnTo>
                  <a:pt x="13969" y="6350"/>
                </a:lnTo>
                <a:lnTo>
                  <a:pt x="13969" y="7620"/>
                </a:lnTo>
                <a:lnTo>
                  <a:pt x="11429" y="7620"/>
                </a:lnTo>
                <a:lnTo>
                  <a:pt x="11429" y="8890"/>
                </a:lnTo>
                <a:lnTo>
                  <a:pt x="8889" y="8890"/>
                </a:lnTo>
                <a:lnTo>
                  <a:pt x="8889" y="10160"/>
                </a:lnTo>
                <a:lnTo>
                  <a:pt x="30479" y="10160"/>
                </a:lnTo>
                <a:lnTo>
                  <a:pt x="30479" y="5080"/>
                </a:lnTo>
                <a:close/>
              </a:path>
              <a:path w="30479" h="26670">
                <a:moveTo>
                  <a:pt x="22859" y="3810"/>
                </a:moveTo>
                <a:lnTo>
                  <a:pt x="19050" y="3810"/>
                </a:lnTo>
                <a:lnTo>
                  <a:pt x="19050" y="5080"/>
                </a:lnTo>
                <a:lnTo>
                  <a:pt x="22859" y="5080"/>
                </a:lnTo>
                <a:lnTo>
                  <a:pt x="22859" y="3810"/>
                </a:lnTo>
                <a:close/>
              </a:path>
              <a:path w="30479" h="26670">
                <a:moveTo>
                  <a:pt x="30479" y="0"/>
                </a:moveTo>
                <a:lnTo>
                  <a:pt x="27939" y="0"/>
                </a:lnTo>
                <a:lnTo>
                  <a:pt x="27939" y="1270"/>
                </a:lnTo>
                <a:lnTo>
                  <a:pt x="25400" y="1270"/>
                </a:lnTo>
                <a:lnTo>
                  <a:pt x="25400" y="2540"/>
                </a:lnTo>
                <a:lnTo>
                  <a:pt x="22859" y="2540"/>
                </a:lnTo>
                <a:lnTo>
                  <a:pt x="22859" y="3810"/>
                </a:lnTo>
                <a:lnTo>
                  <a:pt x="30479" y="3810"/>
                </a:lnTo>
                <a:lnTo>
                  <a:pt x="3047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bk object 1971"/>
          <p:cNvSpPr/>
          <p:nvPr/>
        </p:nvSpPr>
        <p:spPr>
          <a:xfrm>
            <a:off x="3597909" y="6165850"/>
            <a:ext cx="29209" cy="27940"/>
          </a:xfrm>
          <a:custGeom>
            <a:avLst/>
            <a:gdLst/>
            <a:ahLst/>
            <a:cxnLst/>
            <a:rect l="l" t="t" r="r" b="b"/>
            <a:pathLst>
              <a:path w="29210" h="27939">
                <a:moveTo>
                  <a:pt x="7620" y="22859"/>
                </a:moveTo>
                <a:lnTo>
                  <a:pt x="0" y="22859"/>
                </a:lnTo>
                <a:lnTo>
                  <a:pt x="0" y="27940"/>
                </a:lnTo>
                <a:lnTo>
                  <a:pt x="2539" y="27940"/>
                </a:lnTo>
                <a:lnTo>
                  <a:pt x="2539" y="25400"/>
                </a:lnTo>
                <a:lnTo>
                  <a:pt x="5079" y="25400"/>
                </a:lnTo>
                <a:lnTo>
                  <a:pt x="5079" y="24129"/>
                </a:lnTo>
                <a:lnTo>
                  <a:pt x="7620" y="24129"/>
                </a:lnTo>
                <a:lnTo>
                  <a:pt x="7620" y="22859"/>
                </a:lnTo>
                <a:close/>
              </a:path>
              <a:path w="29210" h="27939">
                <a:moveTo>
                  <a:pt x="12700" y="21590"/>
                </a:moveTo>
                <a:lnTo>
                  <a:pt x="10160" y="21590"/>
                </a:lnTo>
                <a:lnTo>
                  <a:pt x="10160" y="22859"/>
                </a:lnTo>
                <a:lnTo>
                  <a:pt x="12700" y="22859"/>
                </a:lnTo>
                <a:lnTo>
                  <a:pt x="12700" y="21590"/>
                </a:lnTo>
                <a:close/>
              </a:path>
              <a:path w="29210" h="27939">
                <a:moveTo>
                  <a:pt x="21589" y="16510"/>
                </a:moveTo>
                <a:lnTo>
                  <a:pt x="0" y="16510"/>
                </a:lnTo>
                <a:lnTo>
                  <a:pt x="0" y="21590"/>
                </a:lnTo>
                <a:lnTo>
                  <a:pt x="15239" y="21590"/>
                </a:lnTo>
                <a:lnTo>
                  <a:pt x="15239" y="19050"/>
                </a:lnTo>
                <a:lnTo>
                  <a:pt x="19050" y="19050"/>
                </a:lnTo>
                <a:lnTo>
                  <a:pt x="19050" y="17779"/>
                </a:lnTo>
                <a:lnTo>
                  <a:pt x="21589" y="17779"/>
                </a:lnTo>
                <a:lnTo>
                  <a:pt x="21589" y="16510"/>
                </a:lnTo>
                <a:close/>
              </a:path>
              <a:path w="29210" h="27939">
                <a:moveTo>
                  <a:pt x="29210" y="10159"/>
                </a:moveTo>
                <a:lnTo>
                  <a:pt x="3810" y="10159"/>
                </a:lnTo>
                <a:lnTo>
                  <a:pt x="3810" y="11429"/>
                </a:lnTo>
                <a:lnTo>
                  <a:pt x="0" y="11429"/>
                </a:lnTo>
                <a:lnTo>
                  <a:pt x="0" y="15240"/>
                </a:lnTo>
                <a:lnTo>
                  <a:pt x="24130" y="15240"/>
                </a:lnTo>
                <a:lnTo>
                  <a:pt x="24130" y="16510"/>
                </a:lnTo>
                <a:lnTo>
                  <a:pt x="26669" y="16510"/>
                </a:lnTo>
                <a:lnTo>
                  <a:pt x="26669" y="13969"/>
                </a:lnTo>
                <a:lnTo>
                  <a:pt x="29210" y="13969"/>
                </a:lnTo>
                <a:lnTo>
                  <a:pt x="29210" y="10159"/>
                </a:lnTo>
                <a:close/>
              </a:path>
              <a:path w="29210" h="27939">
                <a:moveTo>
                  <a:pt x="8889" y="8890"/>
                </a:moveTo>
                <a:lnTo>
                  <a:pt x="6350" y="8890"/>
                </a:lnTo>
                <a:lnTo>
                  <a:pt x="6350" y="10159"/>
                </a:lnTo>
                <a:lnTo>
                  <a:pt x="8889" y="10159"/>
                </a:lnTo>
                <a:lnTo>
                  <a:pt x="8889" y="8890"/>
                </a:lnTo>
                <a:close/>
              </a:path>
              <a:path w="29210" h="27939">
                <a:moveTo>
                  <a:pt x="29210" y="3809"/>
                </a:moveTo>
                <a:lnTo>
                  <a:pt x="17779" y="3809"/>
                </a:lnTo>
                <a:lnTo>
                  <a:pt x="17779" y="5079"/>
                </a:lnTo>
                <a:lnTo>
                  <a:pt x="15239" y="5079"/>
                </a:lnTo>
                <a:lnTo>
                  <a:pt x="15239" y="6350"/>
                </a:lnTo>
                <a:lnTo>
                  <a:pt x="11429" y="6350"/>
                </a:lnTo>
                <a:lnTo>
                  <a:pt x="11429" y="7619"/>
                </a:lnTo>
                <a:lnTo>
                  <a:pt x="8889" y="7619"/>
                </a:lnTo>
                <a:lnTo>
                  <a:pt x="8889" y="8890"/>
                </a:lnTo>
                <a:lnTo>
                  <a:pt x="29210" y="8890"/>
                </a:lnTo>
                <a:lnTo>
                  <a:pt x="29210" y="3809"/>
                </a:lnTo>
                <a:close/>
              </a:path>
              <a:path w="29210" h="27939">
                <a:moveTo>
                  <a:pt x="22860" y="2540"/>
                </a:moveTo>
                <a:lnTo>
                  <a:pt x="20319" y="2540"/>
                </a:lnTo>
                <a:lnTo>
                  <a:pt x="20319" y="3809"/>
                </a:lnTo>
                <a:lnTo>
                  <a:pt x="22860" y="3809"/>
                </a:lnTo>
                <a:lnTo>
                  <a:pt x="22860" y="2540"/>
                </a:lnTo>
                <a:close/>
              </a:path>
              <a:path w="29210" h="27939">
                <a:moveTo>
                  <a:pt x="29210" y="0"/>
                </a:moveTo>
                <a:lnTo>
                  <a:pt x="26669" y="0"/>
                </a:lnTo>
                <a:lnTo>
                  <a:pt x="26669" y="1269"/>
                </a:lnTo>
                <a:lnTo>
                  <a:pt x="22860" y="1269"/>
                </a:lnTo>
                <a:lnTo>
                  <a:pt x="22860" y="2540"/>
                </a:lnTo>
                <a:lnTo>
                  <a:pt x="29210" y="2540"/>
                </a:lnTo>
                <a:lnTo>
                  <a:pt x="2921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bk object 1972"/>
          <p:cNvSpPr/>
          <p:nvPr/>
        </p:nvSpPr>
        <p:spPr>
          <a:xfrm>
            <a:off x="3568700" y="6178550"/>
            <a:ext cx="29209" cy="35560"/>
          </a:xfrm>
          <a:custGeom>
            <a:avLst/>
            <a:gdLst/>
            <a:ahLst/>
            <a:cxnLst/>
            <a:rect l="l" t="t" r="r" b="b"/>
            <a:pathLst>
              <a:path w="29210" h="35560">
                <a:moveTo>
                  <a:pt x="635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1270" y="35559"/>
                </a:lnTo>
                <a:lnTo>
                  <a:pt x="1270" y="34290"/>
                </a:lnTo>
                <a:lnTo>
                  <a:pt x="2539" y="34290"/>
                </a:lnTo>
                <a:lnTo>
                  <a:pt x="2539" y="31750"/>
                </a:lnTo>
                <a:lnTo>
                  <a:pt x="5079" y="31750"/>
                </a:lnTo>
                <a:lnTo>
                  <a:pt x="5079" y="30479"/>
                </a:lnTo>
                <a:lnTo>
                  <a:pt x="6350" y="30479"/>
                </a:lnTo>
                <a:lnTo>
                  <a:pt x="6350" y="29209"/>
                </a:lnTo>
                <a:close/>
              </a:path>
              <a:path w="29210" h="35560">
                <a:moveTo>
                  <a:pt x="10160" y="27940"/>
                </a:moveTo>
                <a:lnTo>
                  <a:pt x="8889" y="27940"/>
                </a:lnTo>
                <a:lnTo>
                  <a:pt x="8889" y="29209"/>
                </a:lnTo>
                <a:lnTo>
                  <a:pt x="10160" y="29209"/>
                </a:lnTo>
                <a:lnTo>
                  <a:pt x="10160" y="27940"/>
                </a:lnTo>
                <a:close/>
              </a:path>
              <a:path w="29210" h="35560">
                <a:moveTo>
                  <a:pt x="16510" y="22859"/>
                </a:moveTo>
                <a:lnTo>
                  <a:pt x="0" y="22859"/>
                </a:lnTo>
                <a:lnTo>
                  <a:pt x="0" y="27940"/>
                </a:lnTo>
                <a:lnTo>
                  <a:pt x="12700" y="27940"/>
                </a:lnTo>
                <a:lnTo>
                  <a:pt x="12700" y="25400"/>
                </a:lnTo>
                <a:lnTo>
                  <a:pt x="13970" y="25400"/>
                </a:lnTo>
                <a:lnTo>
                  <a:pt x="13970" y="24129"/>
                </a:lnTo>
                <a:lnTo>
                  <a:pt x="16510" y="24129"/>
                </a:lnTo>
                <a:lnTo>
                  <a:pt x="16510" y="22859"/>
                </a:lnTo>
                <a:close/>
              </a:path>
              <a:path w="29210" h="35560">
                <a:moveTo>
                  <a:pt x="20320" y="21590"/>
                </a:moveTo>
                <a:lnTo>
                  <a:pt x="17780" y="21590"/>
                </a:lnTo>
                <a:lnTo>
                  <a:pt x="17780" y="22859"/>
                </a:lnTo>
                <a:lnTo>
                  <a:pt x="20320" y="22859"/>
                </a:lnTo>
                <a:lnTo>
                  <a:pt x="20320" y="21590"/>
                </a:lnTo>
                <a:close/>
              </a:path>
              <a:path w="29210" h="35560">
                <a:moveTo>
                  <a:pt x="1270" y="15240"/>
                </a:moveTo>
                <a:lnTo>
                  <a:pt x="0" y="15240"/>
                </a:lnTo>
                <a:lnTo>
                  <a:pt x="0" y="21590"/>
                </a:lnTo>
                <a:lnTo>
                  <a:pt x="21589" y="21590"/>
                </a:lnTo>
                <a:lnTo>
                  <a:pt x="21589" y="19050"/>
                </a:lnTo>
                <a:lnTo>
                  <a:pt x="24130" y="19050"/>
                </a:lnTo>
                <a:lnTo>
                  <a:pt x="24130" y="17779"/>
                </a:lnTo>
                <a:lnTo>
                  <a:pt x="25400" y="17779"/>
                </a:lnTo>
                <a:lnTo>
                  <a:pt x="25400" y="16509"/>
                </a:lnTo>
                <a:lnTo>
                  <a:pt x="1270" y="16509"/>
                </a:lnTo>
                <a:lnTo>
                  <a:pt x="1270" y="15240"/>
                </a:lnTo>
                <a:close/>
              </a:path>
              <a:path w="29210" h="35560">
                <a:moveTo>
                  <a:pt x="29210" y="10159"/>
                </a:moveTo>
                <a:lnTo>
                  <a:pt x="7620" y="10159"/>
                </a:lnTo>
                <a:lnTo>
                  <a:pt x="7620" y="11429"/>
                </a:lnTo>
                <a:lnTo>
                  <a:pt x="6350" y="11429"/>
                </a:lnTo>
                <a:lnTo>
                  <a:pt x="6350" y="12700"/>
                </a:lnTo>
                <a:lnTo>
                  <a:pt x="3810" y="12700"/>
                </a:lnTo>
                <a:lnTo>
                  <a:pt x="3810" y="15240"/>
                </a:lnTo>
                <a:lnTo>
                  <a:pt x="27939" y="15240"/>
                </a:lnTo>
                <a:lnTo>
                  <a:pt x="27939" y="16509"/>
                </a:lnTo>
                <a:lnTo>
                  <a:pt x="29210" y="16509"/>
                </a:lnTo>
                <a:lnTo>
                  <a:pt x="29210" y="10159"/>
                </a:lnTo>
                <a:close/>
              </a:path>
              <a:path w="29210" h="35560">
                <a:moveTo>
                  <a:pt x="12700" y="8890"/>
                </a:moveTo>
                <a:lnTo>
                  <a:pt x="10160" y="8890"/>
                </a:lnTo>
                <a:lnTo>
                  <a:pt x="10160" y="10159"/>
                </a:lnTo>
                <a:lnTo>
                  <a:pt x="12700" y="10159"/>
                </a:lnTo>
                <a:lnTo>
                  <a:pt x="12700" y="8890"/>
                </a:lnTo>
                <a:close/>
              </a:path>
              <a:path w="29210" h="35560">
                <a:moveTo>
                  <a:pt x="29210" y="3809"/>
                </a:moveTo>
                <a:lnTo>
                  <a:pt x="19050" y="3809"/>
                </a:lnTo>
                <a:lnTo>
                  <a:pt x="19050" y="5079"/>
                </a:lnTo>
                <a:lnTo>
                  <a:pt x="16510" y="5079"/>
                </a:lnTo>
                <a:lnTo>
                  <a:pt x="16510" y="6350"/>
                </a:lnTo>
                <a:lnTo>
                  <a:pt x="13970" y="6350"/>
                </a:lnTo>
                <a:lnTo>
                  <a:pt x="13970" y="8890"/>
                </a:lnTo>
                <a:lnTo>
                  <a:pt x="29210" y="8890"/>
                </a:lnTo>
                <a:lnTo>
                  <a:pt x="29210" y="3809"/>
                </a:lnTo>
                <a:close/>
              </a:path>
              <a:path w="29210" h="35560">
                <a:moveTo>
                  <a:pt x="24129" y="2540"/>
                </a:moveTo>
                <a:lnTo>
                  <a:pt x="20320" y="2540"/>
                </a:lnTo>
                <a:lnTo>
                  <a:pt x="20320" y="3809"/>
                </a:lnTo>
                <a:lnTo>
                  <a:pt x="24129" y="3809"/>
                </a:lnTo>
                <a:lnTo>
                  <a:pt x="24129" y="2540"/>
                </a:lnTo>
                <a:close/>
              </a:path>
              <a:path w="29210" h="35560">
                <a:moveTo>
                  <a:pt x="29210" y="0"/>
                </a:moveTo>
                <a:lnTo>
                  <a:pt x="26670" y="0"/>
                </a:lnTo>
                <a:lnTo>
                  <a:pt x="26670" y="1269"/>
                </a:lnTo>
                <a:lnTo>
                  <a:pt x="24129" y="1269"/>
                </a:lnTo>
                <a:lnTo>
                  <a:pt x="24129" y="2540"/>
                </a:lnTo>
                <a:lnTo>
                  <a:pt x="29210" y="2540"/>
                </a:lnTo>
                <a:lnTo>
                  <a:pt x="29210" y="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bk object 1973"/>
          <p:cNvSpPr/>
          <p:nvPr/>
        </p:nvSpPr>
        <p:spPr>
          <a:xfrm>
            <a:off x="3539490" y="6195059"/>
            <a:ext cx="29209" cy="38100"/>
          </a:xfrm>
          <a:custGeom>
            <a:avLst/>
            <a:gdLst/>
            <a:ahLst/>
            <a:cxnLst/>
            <a:rect l="l" t="t" r="r" b="b"/>
            <a:pathLst>
              <a:path w="29210" h="38100">
                <a:moveTo>
                  <a:pt x="6350" y="31749"/>
                </a:moveTo>
                <a:lnTo>
                  <a:pt x="0" y="31749"/>
                </a:lnTo>
                <a:lnTo>
                  <a:pt x="0" y="38099"/>
                </a:lnTo>
                <a:lnTo>
                  <a:pt x="1270" y="38099"/>
                </a:lnTo>
                <a:lnTo>
                  <a:pt x="1270" y="36829"/>
                </a:lnTo>
                <a:lnTo>
                  <a:pt x="2540" y="36829"/>
                </a:lnTo>
                <a:lnTo>
                  <a:pt x="2540" y="34289"/>
                </a:lnTo>
                <a:lnTo>
                  <a:pt x="5080" y="34289"/>
                </a:lnTo>
                <a:lnTo>
                  <a:pt x="5080" y="33019"/>
                </a:lnTo>
                <a:lnTo>
                  <a:pt x="6350" y="33019"/>
                </a:lnTo>
                <a:lnTo>
                  <a:pt x="6350" y="31749"/>
                </a:lnTo>
                <a:close/>
              </a:path>
              <a:path w="29210" h="38100">
                <a:moveTo>
                  <a:pt x="10160" y="30479"/>
                </a:moveTo>
                <a:lnTo>
                  <a:pt x="8889" y="30479"/>
                </a:lnTo>
                <a:lnTo>
                  <a:pt x="8890" y="31749"/>
                </a:lnTo>
                <a:lnTo>
                  <a:pt x="10160" y="31749"/>
                </a:lnTo>
                <a:lnTo>
                  <a:pt x="10160" y="30479"/>
                </a:lnTo>
                <a:close/>
              </a:path>
              <a:path w="29210" h="38100">
                <a:moveTo>
                  <a:pt x="16510" y="25399"/>
                </a:moveTo>
                <a:lnTo>
                  <a:pt x="0" y="25399"/>
                </a:lnTo>
                <a:lnTo>
                  <a:pt x="0" y="30479"/>
                </a:lnTo>
                <a:lnTo>
                  <a:pt x="12700" y="30479"/>
                </a:lnTo>
                <a:lnTo>
                  <a:pt x="12700" y="27939"/>
                </a:lnTo>
                <a:lnTo>
                  <a:pt x="13970" y="27939"/>
                </a:lnTo>
                <a:lnTo>
                  <a:pt x="13970" y="26669"/>
                </a:lnTo>
                <a:lnTo>
                  <a:pt x="16510" y="26669"/>
                </a:lnTo>
                <a:lnTo>
                  <a:pt x="16510" y="25399"/>
                </a:lnTo>
                <a:close/>
              </a:path>
              <a:path w="29210" h="38100">
                <a:moveTo>
                  <a:pt x="20320" y="24129"/>
                </a:moveTo>
                <a:lnTo>
                  <a:pt x="17780" y="24129"/>
                </a:lnTo>
                <a:lnTo>
                  <a:pt x="17780" y="25399"/>
                </a:lnTo>
                <a:lnTo>
                  <a:pt x="20320" y="25399"/>
                </a:lnTo>
                <a:lnTo>
                  <a:pt x="20320" y="24129"/>
                </a:lnTo>
                <a:close/>
              </a:path>
              <a:path w="29210" h="38100">
                <a:moveTo>
                  <a:pt x="26670" y="19049"/>
                </a:moveTo>
                <a:lnTo>
                  <a:pt x="0" y="19049"/>
                </a:lnTo>
                <a:lnTo>
                  <a:pt x="0" y="24129"/>
                </a:lnTo>
                <a:lnTo>
                  <a:pt x="22860" y="24129"/>
                </a:lnTo>
                <a:lnTo>
                  <a:pt x="22860" y="21589"/>
                </a:lnTo>
                <a:lnTo>
                  <a:pt x="24130" y="21589"/>
                </a:lnTo>
                <a:lnTo>
                  <a:pt x="24130" y="20319"/>
                </a:lnTo>
                <a:lnTo>
                  <a:pt x="26670" y="20319"/>
                </a:lnTo>
                <a:lnTo>
                  <a:pt x="26670" y="19049"/>
                </a:lnTo>
                <a:close/>
              </a:path>
              <a:path w="29210" h="38100">
                <a:moveTo>
                  <a:pt x="29210" y="12699"/>
                </a:moveTo>
                <a:lnTo>
                  <a:pt x="5080" y="12699"/>
                </a:lnTo>
                <a:lnTo>
                  <a:pt x="5080" y="13969"/>
                </a:lnTo>
                <a:lnTo>
                  <a:pt x="3810" y="13969"/>
                </a:lnTo>
                <a:lnTo>
                  <a:pt x="3810" y="15239"/>
                </a:lnTo>
                <a:lnTo>
                  <a:pt x="1270" y="15239"/>
                </a:lnTo>
                <a:lnTo>
                  <a:pt x="1270" y="17779"/>
                </a:lnTo>
                <a:lnTo>
                  <a:pt x="27939" y="17779"/>
                </a:lnTo>
                <a:lnTo>
                  <a:pt x="27939" y="19049"/>
                </a:lnTo>
                <a:lnTo>
                  <a:pt x="29210" y="19049"/>
                </a:lnTo>
                <a:lnTo>
                  <a:pt x="29210" y="12699"/>
                </a:lnTo>
                <a:close/>
              </a:path>
              <a:path w="29210" h="38100">
                <a:moveTo>
                  <a:pt x="10160" y="11429"/>
                </a:moveTo>
                <a:lnTo>
                  <a:pt x="7620" y="11429"/>
                </a:lnTo>
                <a:lnTo>
                  <a:pt x="7620" y="12699"/>
                </a:lnTo>
                <a:lnTo>
                  <a:pt x="10160" y="12699"/>
                </a:lnTo>
                <a:lnTo>
                  <a:pt x="10160" y="11429"/>
                </a:lnTo>
                <a:close/>
              </a:path>
              <a:path w="29210" h="38100">
                <a:moveTo>
                  <a:pt x="29210" y="6349"/>
                </a:moveTo>
                <a:lnTo>
                  <a:pt x="16510" y="6349"/>
                </a:lnTo>
                <a:lnTo>
                  <a:pt x="16510" y="7619"/>
                </a:lnTo>
                <a:lnTo>
                  <a:pt x="13970" y="7619"/>
                </a:lnTo>
                <a:lnTo>
                  <a:pt x="13970" y="8889"/>
                </a:lnTo>
                <a:lnTo>
                  <a:pt x="11430" y="8889"/>
                </a:lnTo>
                <a:lnTo>
                  <a:pt x="11430" y="11429"/>
                </a:lnTo>
                <a:lnTo>
                  <a:pt x="29210" y="11429"/>
                </a:lnTo>
                <a:lnTo>
                  <a:pt x="29210" y="6349"/>
                </a:lnTo>
                <a:close/>
              </a:path>
              <a:path w="29210" h="38100">
                <a:moveTo>
                  <a:pt x="20320" y="5079"/>
                </a:moveTo>
                <a:lnTo>
                  <a:pt x="17780" y="5079"/>
                </a:lnTo>
                <a:lnTo>
                  <a:pt x="17780" y="6349"/>
                </a:lnTo>
                <a:lnTo>
                  <a:pt x="20320" y="6349"/>
                </a:lnTo>
                <a:lnTo>
                  <a:pt x="20320" y="5079"/>
                </a:lnTo>
                <a:close/>
              </a:path>
              <a:path w="29210" h="38100">
                <a:moveTo>
                  <a:pt x="29210" y="0"/>
                </a:moveTo>
                <a:lnTo>
                  <a:pt x="26670" y="0"/>
                </a:lnTo>
                <a:lnTo>
                  <a:pt x="26670" y="1269"/>
                </a:lnTo>
                <a:lnTo>
                  <a:pt x="24130" y="1269"/>
                </a:lnTo>
                <a:lnTo>
                  <a:pt x="24130" y="2539"/>
                </a:lnTo>
                <a:lnTo>
                  <a:pt x="22860" y="2539"/>
                </a:lnTo>
                <a:lnTo>
                  <a:pt x="22860" y="5079"/>
                </a:lnTo>
                <a:lnTo>
                  <a:pt x="29210" y="5079"/>
                </a:lnTo>
                <a:lnTo>
                  <a:pt x="2921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bk object 1974"/>
          <p:cNvSpPr/>
          <p:nvPr/>
        </p:nvSpPr>
        <p:spPr>
          <a:xfrm>
            <a:off x="3509009" y="6212840"/>
            <a:ext cx="30480" cy="636270"/>
          </a:xfrm>
          <a:custGeom>
            <a:avLst/>
            <a:gdLst/>
            <a:ahLst/>
            <a:cxnLst/>
            <a:rect l="l" t="t" r="r" b="b"/>
            <a:pathLst>
              <a:path w="30479" h="636270">
                <a:moveTo>
                  <a:pt x="1269" y="39370"/>
                </a:moveTo>
                <a:lnTo>
                  <a:pt x="0" y="39370"/>
                </a:lnTo>
                <a:lnTo>
                  <a:pt x="0" y="40640"/>
                </a:lnTo>
                <a:lnTo>
                  <a:pt x="1269" y="40640"/>
                </a:lnTo>
                <a:lnTo>
                  <a:pt x="1269" y="39370"/>
                </a:lnTo>
                <a:close/>
              </a:path>
              <a:path w="30479" h="636270">
                <a:moveTo>
                  <a:pt x="3810" y="38100"/>
                </a:moveTo>
                <a:lnTo>
                  <a:pt x="2539" y="38100"/>
                </a:lnTo>
                <a:lnTo>
                  <a:pt x="2539" y="39370"/>
                </a:lnTo>
                <a:lnTo>
                  <a:pt x="3810" y="39370"/>
                </a:lnTo>
                <a:lnTo>
                  <a:pt x="3810" y="38100"/>
                </a:lnTo>
                <a:close/>
              </a:path>
              <a:path w="30479" h="636270">
                <a:moveTo>
                  <a:pt x="8889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35560"/>
                </a:lnTo>
                <a:lnTo>
                  <a:pt x="6350" y="35560"/>
                </a:lnTo>
                <a:lnTo>
                  <a:pt x="6350" y="34290"/>
                </a:lnTo>
                <a:lnTo>
                  <a:pt x="8889" y="34290"/>
                </a:lnTo>
                <a:lnTo>
                  <a:pt x="8889" y="33020"/>
                </a:lnTo>
                <a:close/>
              </a:path>
              <a:path w="30479" h="636270">
                <a:moveTo>
                  <a:pt x="12700" y="31750"/>
                </a:moveTo>
                <a:lnTo>
                  <a:pt x="10160" y="31750"/>
                </a:lnTo>
                <a:lnTo>
                  <a:pt x="10160" y="33020"/>
                </a:lnTo>
                <a:lnTo>
                  <a:pt x="12700" y="33020"/>
                </a:lnTo>
                <a:lnTo>
                  <a:pt x="12700" y="31750"/>
                </a:lnTo>
                <a:close/>
              </a:path>
              <a:path w="30479" h="636270">
                <a:moveTo>
                  <a:pt x="17779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3970" y="31750"/>
                </a:lnTo>
                <a:lnTo>
                  <a:pt x="13970" y="29210"/>
                </a:lnTo>
                <a:lnTo>
                  <a:pt x="16509" y="29210"/>
                </a:lnTo>
                <a:lnTo>
                  <a:pt x="16509" y="27940"/>
                </a:lnTo>
                <a:lnTo>
                  <a:pt x="17779" y="27940"/>
                </a:lnTo>
                <a:lnTo>
                  <a:pt x="17779" y="26670"/>
                </a:lnTo>
                <a:close/>
              </a:path>
              <a:path w="30479" h="636270">
                <a:moveTo>
                  <a:pt x="21589" y="25400"/>
                </a:moveTo>
                <a:lnTo>
                  <a:pt x="20320" y="25400"/>
                </a:lnTo>
                <a:lnTo>
                  <a:pt x="20320" y="26670"/>
                </a:lnTo>
                <a:lnTo>
                  <a:pt x="21589" y="26670"/>
                </a:lnTo>
                <a:lnTo>
                  <a:pt x="21589" y="25400"/>
                </a:lnTo>
                <a:close/>
              </a:path>
              <a:path w="30479" h="636270">
                <a:moveTo>
                  <a:pt x="27939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24129" y="25400"/>
                </a:lnTo>
                <a:lnTo>
                  <a:pt x="24129" y="22860"/>
                </a:lnTo>
                <a:lnTo>
                  <a:pt x="25400" y="22860"/>
                </a:lnTo>
                <a:lnTo>
                  <a:pt x="25400" y="21590"/>
                </a:lnTo>
                <a:lnTo>
                  <a:pt x="27939" y="21590"/>
                </a:lnTo>
                <a:lnTo>
                  <a:pt x="27939" y="20320"/>
                </a:lnTo>
                <a:close/>
              </a:path>
              <a:path w="30479" h="636270">
                <a:moveTo>
                  <a:pt x="30479" y="13970"/>
                </a:moveTo>
                <a:lnTo>
                  <a:pt x="3810" y="13970"/>
                </a:lnTo>
                <a:lnTo>
                  <a:pt x="3810" y="15240"/>
                </a:lnTo>
                <a:lnTo>
                  <a:pt x="2539" y="15240"/>
                </a:lnTo>
                <a:lnTo>
                  <a:pt x="2539" y="16510"/>
                </a:lnTo>
                <a:lnTo>
                  <a:pt x="0" y="16510"/>
                </a:lnTo>
                <a:lnTo>
                  <a:pt x="0" y="19050"/>
                </a:lnTo>
                <a:lnTo>
                  <a:pt x="29210" y="19050"/>
                </a:lnTo>
                <a:lnTo>
                  <a:pt x="29210" y="20320"/>
                </a:lnTo>
                <a:lnTo>
                  <a:pt x="30479" y="20320"/>
                </a:lnTo>
                <a:lnTo>
                  <a:pt x="30479" y="13970"/>
                </a:lnTo>
                <a:close/>
              </a:path>
              <a:path w="30479" h="636270">
                <a:moveTo>
                  <a:pt x="8889" y="12700"/>
                </a:moveTo>
                <a:lnTo>
                  <a:pt x="6350" y="12700"/>
                </a:lnTo>
                <a:lnTo>
                  <a:pt x="6350" y="13970"/>
                </a:lnTo>
                <a:lnTo>
                  <a:pt x="8889" y="13970"/>
                </a:lnTo>
                <a:lnTo>
                  <a:pt x="8889" y="12700"/>
                </a:lnTo>
                <a:close/>
              </a:path>
              <a:path w="30479" h="636270">
                <a:moveTo>
                  <a:pt x="30479" y="7620"/>
                </a:moveTo>
                <a:lnTo>
                  <a:pt x="15239" y="7620"/>
                </a:lnTo>
                <a:lnTo>
                  <a:pt x="15239" y="8890"/>
                </a:lnTo>
                <a:lnTo>
                  <a:pt x="12700" y="8890"/>
                </a:lnTo>
                <a:lnTo>
                  <a:pt x="12700" y="10160"/>
                </a:lnTo>
                <a:lnTo>
                  <a:pt x="10160" y="10160"/>
                </a:lnTo>
                <a:lnTo>
                  <a:pt x="10160" y="12700"/>
                </a:lnTo>
                <a:lnTo>
                  <a:pt x="30479" y="12700"/>
                </a:lnTo>
                <a:lnTo>
                  <a:pt x="30479" y="7620"/>
                </a:lnTo>
                <a:close/>
              </a:path>
              <a:path w="30479" h="636270">
                <a:moveTo>
                  <a:pt x="19050" y="6350"/>
                </a:moveTo>
                <a:lnTo>
                  <a:pt x="16510" y="6350"/>
                </a:lnTo>
                <a:lnTo>
                  <a:pt x="16510" y="7620"/>
                </a:lnTo>
                <a:lnTo>
                  <a:pt x="19050" y="7620"/>
                </a:lnTo>
                <a:lnTo>
                  <a:pt x="19050" y="6350"/>
                </a:lnTo>
                <a:close/>
              </a:path>
              <a:path w="30479" h="636270">
                <a:moveTo>
                  <a:pt x="30479" y="1270"/>
                </a:moveTo>
                <a:lnTo>
                  <a:pt x="25400" y="1270"/>
                </a:lnTo>
                <a:lnTo>
                  <a:pt x="25400" y="2540"/>
                </a:lnTo>
                <a:lnTo>
                  <a:pt x="22860" y="2540"/>
                </a:lnTo>
                <a:lnTo>
                  <a:pt x="22860" y="3810"/>
                </a:lnTo>
                <a:lnTo>
                  <a:pt x="21589" y="3810"/>
                </a:lnTo>
                <a:lnTo>
                  <a:pt x="21589" y="6350"/>
                </a:lnTo>
                <a:lnTo>
                  <a:pt x="30479" y="6350"/>
                </a:lnTo>
                <a:lnTo>
                  <a:pt x="30479" y="1270"/>
                </a:lnTo>
                <a:close/>
              </a:path>
              <a:path w="30479" h="636270">
                <a:moveTo>
                  <a:pt x="29210" y="0"/>
                </a:moveTo>
                <a:lnTo>
                  <a:pt x="27939" y="0"/>
                </a:lnTo>
                <a:lnTo>
                  <a:pt x="27939" y="1270"/>
                </a:lnTo>
                <a:lnTo>
                  <a:pt x="29210" y="1270"/>
                </a:lnTo>
                <a:lnTo>
                  <a:pt x="29210" y="0"/>
                </a:lnTo>
                <a:close/>
              </a:path>
              <a:path w="30479" h="636270">
                <a:moveTo>
                  <a:pt x="2539" y="633730"/>
                </a:moveTo>
                <a:lnTo>
                  <a:pt x="0" y="633730"/>
                </a:lnTo>
                <a:lnTo>
                  <a:pt x="0" y="635000"/>
                </a:lnTo>
                <a:lnTo>
                  <a:pt x="2539" y="635000"/>
                </a:lnTo>
                <a:lnTo>
                  <a:pt x="2539" y="633730"/>
                </a:lnTo>
                <a:close/>
              </a:path>
              <a:path w="30479" h="636270">
                <a:moveTo>
                  <a:pt x="3810" y="635000"/>
                </a:moveTo>
                <a:lnTo>
                  <a:pt x="0" y="635000"/>
                </a:lnTo>
                <a:lnTo>
                  <a:pt x="0" y="636270"/>
                </a:lnTo>
                <a:lnTo>
                  <a:pt x="3810" y="636270"/>
                </a:lnTo>
                <a:lnTo>
                  <a:pt x="3810" y="635000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bk object 1975"/>
          <p:cNvSpPr/>
          <p:nvPr/>
        </p:nvSpPr>
        <p:spPr>
          <a:xfrm>
            <a:off x="3479800" y="6231890"/>
            <a:ext cx="29209" cy="617220"/>
          </a:xfrm>
          <a:custGeom>
            <a:avLst/>
            <a:gdLst/>
            <a:ahLst/>
            <a:cxnLst/>
            <a:rect l="l" t="t" r="r" b="b"/>
            <a:pathLst>
              <a:path w="29210" h="617220">
                <a:moveTo>
                  <a:pt x="1269" y="45720"/>
                </a:moveTo>
                <a:lnTo>
                  <a:pt x="0" y="45720"/>
                </a:lnTo>
                <a:lnTo>
                  <a:pt x="0" y="46990"/>
                </a:lnTo>
                <a:lnTo>
                  <a:pt x="1269" y="46990"/>
                </a:lnTo>
                <a:lnTo>
                  <a:pt x="1269" y="45720"/>
                </a:lnTo>
                <a:close/>
              </a:path>
              <a:path w="29210" h="617220">
                <a:moveTo>
                  <a:pt x="3809" y="44450"/>
                </a:moveTo>
                <a:lnTo>
                  <a:pt x="2539" y="44450"/>
                </a:lnTo>
                <a:lnTo>
                  <a:pt x="2539" y="45720"/>
                </a:lnTo>
                <a:lnTo>
                  <a:pt x="3809" y="45720"/>
                </a:lnTo>
                <a:lnTo>
                  <a:pt x="3809" y="44450"/>
                </a:lnTo>
                <a:close/>
              </a:path>
              <a:path w="29210" h="617220">
                <a:moveTo>
                  <a:pt x="8889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5079" y="44450"/>
                </a:lnTo>
                <a:lnTo>
                  <a:pt x="5079" y="41910"/>
                </a:lnTo>
                <a:lnTo>
                  <a:pt x="6350" y="41910"/>
                </a:lnTo>
                <a:lnTo>
                  <a:pt x="6350" y="40640"/>
                </a:lnTo>
                <a:lnTo>
                  <a:pt x="8889" y="40640"/>
                </a:lnTo>
                <a:lnTo>
                  <a:pt x="8889" y="39370"/>
                </a:lnTo>
                <a:close/>
              </a:path>
              <a:path w="29210" h="617220">
                <a:moveTo>
                  <a:pt x="11429" y="38100"/>
                </a:moveTo>
                <a:lnTo>
                  <a:pt x="10160" y="38100"/>
                </a:lnTo>
                <a:lnTo>
                  <a:pt x="10160" y="39370"/>
                </a:lnTo>
                <a:lnTo>
                  <a:pt x="11429" y="39370"/>
                </a:lnTo>
                <a:lnTo>
                  <a:pt x="11429" y="38100"/>
                </a:lnTo>
                <a:close/>
              </a:path>
              <a:path w="29210" h="617220">
                <a:moveTo>
                  <a:pt x="15239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2700" y="38100"/>
                </a:lnTo>
                <a:lnTo>
                  <a:pt x="12700" y="35560"/>
                </a:lnTo>
                <a:lnTo>
                  <a:pt x="13969" y="35560"/>
                </a:lnTo>
                <a:lnTo>
                  <a:pt x="13969" y="34290"/>
                </a:lnTo>
                <a:lnTo>
                  <a:pt x="15239" y="34290"/>
                </a:lnTo>
                <a:lnTo>
                  <a:pt x="15239" y="33020"/>
                </a:lnTo>
                <a:close/>
              </a:path>
              <a:path w="29210" h="617220">
                <a:moveTo>
                  <a:pt x="17779" y="31750"/>
                </a:moveTo>
                <a:lnTo>
                  <a:pt x="16509" y="31750"/>
                </a:lnTo>
                <a:lnTo>
                  <a:pt x="16509" y="33020"/>
                </a:lnTo>
                <a:lnTo>
                  <a:pt x="17779" y="33020"/>
                </a:lnTo>
                <a:lnTo>
                  <a:pt x="17779" y="31750"/>
                </a:lnTo>
                <a:close/>
              </a:path>
              <a:path w="29210" h="617220">
                <a:moveTo>
                  <a:pt x="2286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20320" y="31750"/>
                </a:lnTo>
                <a:lnTo>
                  <a:pt x="20320" y="29210"/>
                </a:lnTo>
                <a:lnTo>
                  <a:pt x="21589" y="29210"/>
                </a:lnTo>
                <a:lnTo>
                  <a:pt x="21589" y="27940"/>
                </a:lnTo>
                <a:lnTo>
                  <a:pt x="22860" y="27940"/>
                </a:lnTo>
                <a:lnTo>
                  <a:pt x="22860" y="26670"/>
                </a:lnTo>
                <a:close/>
              </a:path>
              <a:path w="29210" h="617220">
                <a:moveTo>
                  <a:pt x="25400" y="25400"/>
                </a:moveTo>
                <a:lnTo>
                  <a:pt x="24129" y="25400"/>
                </a:lnTo>
                <a:lnTo>
                  <a:pt x="24129" y="26670"/>
                </a:lnTo>
                <a:lnTo>
                  <a:pt x="25400" y="26670"/>
                </a:lnTo>
                <a:lnTo>
                  <a:pt x="25400" y="25400"/>
                </a:lnTo>
                <a:close/>
              </a:path>
              <a:path w="29210" h="617220">
                <a:moveTo>
                  <a:pt x="127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22860"/>
                </a:lnTo>
                <a:lnTo>
                  <a:pt x="27939" y="22860"/>
                </a:lnTo>
                <a:lnTo>
                  <a:pt x="27939" y="21590"/>
                </a:lnTo>
                <a:lnTo>
                  <a:pt x="29210" y="21590"/>
                </a:lnTo>
                <a:lnTo>
                  <a:pt x="29210" y="20320"/>
                </a:lnTo>
                <a:lnTo>
                  <a:pt x="1270" y="20320"/>
                </a:lnTo>
                <a:lnTo>
                  <a:pt x="1270" y="19050"/>
                </a:lnTo>
                <a:close/>
              </a:path>
              <a:path w="29210" h="617220">
                <a:moveTo>
                  <a:pt x="29210" y="13970"/>
                </a:moveTo>
                <a:lnTo>
                  <a:pt x="5079" y="13970"/>
                </a:lnTo>
                <a:lnTo>
                  <a:pt x="5079" y="15240"/>
                </a:lnTo>
                <a:lnTo>
                  <a:pt x="3810" y="15240"/>
                </a:lnTo>
                <a:lnTo>
                  <a:pt x="3810" y="16510"/>
                </a:lnTo>
                <a:lnTo>
                  <a:pt x="2539" y="16510"/>
                </a:lnTo>
                <a:lnTo>
                  <a:pt x="2539" y="19050"/>
                </a:lnTo>
                <a:lnTo>
                  <a:pt x="29210" y="19050"/>
                </a:lnTo>
                <a:lnTo>
                  <a:pt x="29210" y="13970"/>
                </a:lnTo>
                <a:close/>
              </a:path>
              <a:path w="29210" h="617220">
                <a:moveTo>
                  <a:pt x="8889" y="12700"/>
                </a:moveTo>
                <a:lnTo>
                  <a:pt x="6350" y="12700"/>
                </a:lnTo>
                <a:lnTo>
                  <a:pt x="6350" y="13970"/>
                </a:lnTo>
                <a:lnTo>
                  <a:pt x="8889" y="13970"/>
                </a:lnTo>
                <a:lnTo>
                  <a:pt x="8889" y="12700"/>
                </a:lnTo>
                <a:close/>
              </a:path>
              <a:path w="29210" h="617220">
                <a:moveTo>
                  <a:pt x="29210" y="7620"/>
                </a:moveTo>
                <a:lnTo>
                  <a:pt x="12700" y="7620"/>
                </a:lnTo>
                <a:lnTo>
                  <a:pt x="12700" y="8890"/>
                </a:lnTo>
                <a:lnTo>
                  <a:pt x="11429" y="8890"/>
                </a:lnTo>
                <a:lnTo>
                  <a:pt x="11429" y="10160"/>
                </a:lnTo>
                <a:lnTo>
                  <a:pt x="10160" y="10160"/>
                </a:lnTo>
                <a:lnTo>
                  <a:pt x="10160" y="12700"/>
                </a:lnTo>
                <a:lnTo>
                  <a:pt x="29210" y="12700"/>
                </a:lnTo>
                <a:lnTo>
                  <a:pt x="29210" y="7620"/>
                </a:lnTo>
                <a:close/>
              </a:path>
              <a:path w="29210" h="617220">
                <a:moveTo>
                  <a:pt x="16510" y="6350"/>
                </a:moveTo>
                <a:lnTo>
                  <a:pt x="13970" y="6350"/>
                </a:lnTo>
                <a:lnTo>
                  <a:pt x="13970" y="7620"/>
                </a:lnTo>
                <a:lnTo>
                  <a:pt x="16510" y="7620"/>
                </a:lnTo>
                <a:lnTo>
                  <a:pt x="16510" y="6350"/>
                </a:lnTo>
                <a:close/>
              </a:path>
              <a:path w="29210" h="617220">
                <a:moveTo>
                  <a:pt x="29210" y="1270"/>
                </a:moveTo>
                <a:lnTo>
                  <a:pt x="22860" y="1270"/>
                </a:lnTo>
                <a:lnTo>
                  <a:pt x="22860" y="2540"/>
                </a:lnTo>
                <a:lnTo>
                  <a:pt x="20320" y="2540"/>
                </a:lnTo>
                <a:lnTo>
                  <a:pt x="20320" y="3810"/>
                </a:lnTo>
                <a:lnTo>
                  <a:pt x="19050" y="3810"/>
                </a:lnTo>
                <a:lnTo>
                  <a:pt x="19050" y="6350"/>
                </a:lnTo>
                <a:lnTo>
                  <a:pt x="29210" y="6350"/>
                </a:lnTo>
                <a:lnTo>
                  <a:pt x="29210" y="1270"/>
                </a:lnTo>
                <a:close/>
              </a:path>
              <a:path w="29210" h="617220">
                <a:moveTo>
                  <a:pt x="26670" y="0"/>
                </a:moveTo>
                <a:lnTo>
                  <a:pt x="25400" y="0"/>
                </a:lnTo>
                <a:lnTo>
                  <a:pt x="25400" y="1270"/>
                </a:lnTo>
                <a:lnTo>
                  <a:pt x="26670" y="1270"/>
                </a:lnTo>
                <a:lnTo>
                  <a:pt x="26670" y="0"/>
                </a:lnTo>
                <a:close/>
              </a:path>
              <a:path w="29210" h="617220">
                <a:moveTo>
                  <a:pt x="1269" y="591820"/>
                </a:moveTo>
                <a:lnTo>
                  <a:pt x="0" y="591820"/>
                </a:lnTo>
                <a:lnTo>
                  <a:pt x="0" y="617220"/>
                </a:lnTo>
                <a:lnTo>
                  <a:pt x="29210" y="617220"/>
                </a:lnTo>
                <a:lnTo>
                  <a:pt x="29210" y="613410"/>
                </a:lnTo>
                <a:lnTo>
                  <a:pt x="27939" y="613410"/>
                </a:lnTo>
                <a:lnTo>
                  <a:pt x="27939" y="612140"/>
                </a:lnTo>
                <a:lnTo>
                  <a:pt x="26670" y="612140"/>
                </a:lnTo>
                <a:lnTo>
                  <a:pt x="26670" y="610870"/>
                </a:lnTo>
                <a:lnTo>
                  <a:pt x="24129" y="610870"/>
                </a:lnTo>
                <a:lnTo>
                  <a:pt x="24129" y="609600"/>
                </a:lnTo>
                <a:lnTo>
                  <a:pt x="22859" y="609600"/>
                </a:lnTo>
                <a:lnTo>
                  <a:pt x="22859" y="608330"/>
                </a:lnTo>
                <a:lnTo>
                  <a:pt x="21589" y="608330"/>
                </a:lnTo>
                <a:lnTo>
                  <a:pt x="21589" y="607060"/>
                </a:lnTo>
                <a:lnTo>
                  <a:pt x="19050" y="607060"/>
                </a:lnTo>
                <a:lnTo>
                  <a:pt x="19050" y="605790"/>
                </a:lnTo>
                <a:lnTo>
                  <a:pt x="17780" y="605790"/>
                </a:lnTo>
                <a:lnTo>
                  <a:pt x="17780" y="604520"/>
                </a:lnTo>
                <a:lnTo>
                  <a:pt x="16510" y="604520"/>
                </a:lnTo>
                <a:lnTo>
                  <a:pt x="16510" y="603250"/>
                </a:lnTo>
                <a:lnTo>
                  <a:pt x="13969" y="603250"/>
                </a:lnTo>
                <a:lnTo>
                  <a:pt x="13969" y="601980"/>
                </a:lnTo>
                <a:lnTo>
                  <a:pt x="12700" y="601980"/>
                </a:lnTo>
                <a:lnTo>
                  <a:pt x="12700" y="600710"/>
                </a:lnTo>
                <a:lnTo>
                  <a:pt x="11430" y="600710"/>
                </a:lnTo>
                <a:lnTo>
                  <a:pt x="11430" y="599440"/>
                </a:lnTo>
                <a:lnTo>
                  <a:pt x="8889" y="599440"/>
                </a:lnTo>
                <a:lnTo>
                  <a:pt x="8889" y="598170"/>
                </a:lnTo>
                <a:lnTo>
                  <a:pt x="7620" y="598170"/>
                </a:lnTo>
                <a:lnTo>
                  <a:pt x="7620" y="596900"/>
                </a:lnTo>
                <a:lnTo>
                  <a:pt x="6350" y="596900"/>
                </a:lnTo>
                <a:lnTo>
                  <a:pt x="6350" y="595630"/>
                </a:lnTo>
                <a:lnTo>
                  <a:pt x="3809" y="595630"/>
                </a:lnTo>
                <a:lnTo>
                  <a:pt x="3809" y="594360"/>
                </a:lnTo>
                <a:lnTo>
                  <a:pt x="2539" y="594360"/>
                </a:lnTo>
                <a:lnTo>
                  <a:pt x="2539" y="593090"/>
                </a:lnTo>
                <a:lnTo>
                  <a:pt x="1269" y="593090"/>
                </a:lnTo>
                <a:lnTo>
                  <a:pt x="1269" y="59182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bk object 1976"/>
          <p:cNvSpPr/>
          <p:nvPr/>
        </p:nvSpPr>
        <p:spPr>
          <a:xfrm>
            <a:off x="3450590" y="6252209"/>
            <a:ext cx="29209" cy="596900"/>
          </a:xfrm>
          <a:custGeom>
            <a:avLst/>
            <a:gdLst/>
            <a:ahLst/>
            <a:cxnLst/>
            <a:rect l="l" t="t" r="r" b="b"/>
            <a:pathLst>
              <a:path w="29210" h="596900">
                <a:moveTo>
                  <a:pt x="1269" y="50799"/>
                </a:moveTo>
                <a:lnTo>
                  <a:pt x="0" y="50799"/>
                </a:lnTo>
                <a:lnTo>
                  <a:pt x="0" y="52069"/>
                </a:lnTo>
                <a:lnTo>
                  <a:pt x="1269" y="52069"/>
                </a:lnTo>
                <a:lnTo>
                  <a:pt x="1269" y="50799"/>
                </a:lnTo>
                <a:close/>
              </a:path>
              <a:path w="29210" h="596900">
                <a:moveTo>
                  <a:pt x="5079" y="49529"/>
                </a:moveTo>
                <a:lnTo>
                  <a:pt x="2539" y="49529"/>
                </a:lnTo>
                <a:lnTo>
                  <a:pt x="2539" y="50799"/>
                </a:lnTo>
                <a:lnTo>
                  <a:pt x="5079" y="50799"/>
                </a:lnTo>
                <a:lnTo>
                  <a:pt x="5079" y="49529"/>
                </a:lnTo>
                <a:close/>
              </a:path>
              <a:path w="29210" h="596900">
                <a:moveTo>
                  <a:pt x="8889" y="44449"/>
                </a:moveTo>
                <a:lnTo>
                  <a:pt x="0" y="44449"/>
                </a:lnTo>
                <a:lnTo>
                  <a:pt x="0" y="49529"/>
                </a:lnTo>
                <a:lnTo>
                  <a:pt x="6350" y="49529"/>
                </a:lnTo>
                <a:lnTo>
                  <a:pt x="6350" y="46989"/>
                </a:lnTo>
                <a:lnTo>
                  <a:pt x="7619" y="46989"/>
                </a:lnTo>
                <a:lnTo>
                  <a:pt x="7619" y="45719"/>
                </a:lnTo>
                <a:lnTo>
                  <a:pt x="8889" y="45719"/>
                </a:lnTo>
                <a:lnTo>
                  <a:pt x="8889" y="44449"/>
                </a:lnTo>
                <a:close/>
              </a:path>
              <a:path w="29210" h="596900">
                <a:moveTo>
                  <a:pt x="11429" y="43179"/>
                </a:moveTo>
                <a:lnTo>
                  <a:pt x="10160" y="43179"/>
                </a:lnTo>
                <a:lnTo>
                  <a:pt x="10160" y="44449"/>
                </a:lnTo>
                <a:lnTo>
                  <a:pt x="11429" y="44449"/>
                </a:lnTo>
                <a:lnTo>
                  <a:pt x="11429" y="43179"/>
                </a:lnTo>
                <a:close/>
              </a:path>
              <a:path w="29210" h="596900">
                <a:moveTo>
                  <a:pt x="16510" y="38099"/>
                </a:moveTo>
                <a:lnTo>
                  <a:pt x="0" y="38099"/>
                </a:lnTo>
                <a:lnTo>
                  <a:pt x="0" y="43179"/>
                </a:lnTo>
                <a:lnTo>
                  <a:pt x="12700" y="43179"/>
                </a:lnTo>
                <a:lnTo>
                  <a:pt x="12700" y="40639"/>
                </a:lnTo>
                <a:lnTo>
                  <a:pt x="13969" y="40639"/>
                </a:lnTo>
                <a:lnTo>
                  <a:pt x="13969" y="39369"/>
                </a:lnTo>
                <a:lnTo>
                  <a:pt x="16510" y="39369"/>
                </a:lnTo>
                <a:lnTo>
                  <a:pt x="16510" y="38099"/>
                </a:lnTo>
                <a:close/>
              </a:path>
              <a:path w="29210" h="596900">
                <a:moveTo>
                  <a:pt x="19050" y="36829"/>
                </a:moveTo>
                <a:lnTo>
                  <a:pt x="17779" y="36829"/>
                </a:lnTo>
                <a:lnTo>
                  <a:pt x="17779" y="38099"/>
                </a:lnTo>
                <a:lnTo>
                  <a:pt x="19050" y="38099"/>
                </a:lnTo>
                <a:lnTo>
                  <a:pt x="19050" y="36829"/>
                </a:lnTo>
                <a:close/>
              </a:path>
              <a:path w="29210" h="596900">
                <a:moveTo>
                  <a:pt x="22860" y="31749"/>
                </a:moveTo>
                <a:lnTo>
                  <a:pt x="0" y="31749"/>
                </a:lnTo>
                <a:lnTo>
                  <a:pt x="0" y="36829"/>
                </a:lnTo>
                <a:lnTo>
                  <a:pt x="20319" y="36829"/>
                </a:lnTo>
                <a:lnTo>
                  <a:pt x="20319" y="34289"/>
                </a:lnTo>
                <a:lnTo>
                  <a:pt x="21589" y="34289"/>
                </a:lnTo>
                <a:lnTo>
                  <a:pt x="21589" y="33019"/>
                </a:lnTo>
                <a:lnTo>
                  <a:pt x="22860" y="33019"/>
                </a:lnTo>
                <a:lnTo>
                  <a:pt x="22860" y="31749"/>
                </a:lnTo>
                <a:close/>
              </a:path>
              <a:path w="29210" h="596900">
                <a:moveTo>
                  <a:pt x="25400" y="30479"/>
                </a:moveTo>
                <a:lnTo>
                  <a:pt x="24129" y="30479"/>
                </a:lnTo>
                <a:lnTo>
                  <a:pt x="24129" y="31749"/>
                </a:lnTo>
                <a:lnTo>
                  <a:pt x="25400" y="31749"/>
                </a:lnTo>
                <a:lnTo>
                  <a:pt x="25400" y="30479"/>
                </a:lnTo>
                <a:close/>
              </a:path>
              <a:path w="29210" h="596900">
                <a:moveTo>
                  <a:pt x="29210" y="25399"/>
                </a:moveTo>
                <a:lnTo>
                  <a:pt x="0" y="25399"/>
                </a:lnTo>
                <a:lnTo>
                  <a:pt x="0" y="30479"/>
                </a:lnTo>
                <a:lnTo>
                  <a:pt x="27939" y="30479"/>
                </a:lnTo>
                <a:lnTo>
                  <a:pt x="27939" y="27939"/>
                </a:lnTo>
                <a:lnTo>
                  <a:pt x="29210" y="27939"/>
                </a:lnTo>
                <a:lnTo>
                  <a:pt x="29210" y="25399"/>
                </a:lnTo>
                <a:close/>
              </a:path>
              <a:path w="29210" h="596900">
                <a:moveTo>
                  <a:pt x="2539" y="24129"/>
                </a:moveTo>
                <a:lnTo>
                  <a:pt x="1270" y="24129"/>
                </a:lnTo>
                <a:lnTo>
                  <a:pt x="1270" y="25399"/>
                </a:lnTo>
                <a:lnTo>
                  <a:pt x="2539" y="25399"/>
                </a:lnTo>
                <a:lnTo>
                  <a:pt x="2539" y="24129"/>
                </a:lnTo>
                <a:close/>
              </a:path>
              <a:path w="29210" h="596900">
                <a:moveTo>
                  <a:pt x="29210" y="19049"/>
                </a:moveTo>
                <a:lnTo>
                  <a:pt x="6350" y="19049"/>
                </a:lnTo>
                <a:lnTo>
                  <a:pt x="6350" y="20319"/>
                </a:lnTo>
                <a:lnTo>
                  <a:pt x="5080" y="20319"/>
                </a:lnTo>
                <a:lnTo>
                  <a:pt x="5080" y="21589"/>
                </a:lnTo>
                <a:lnTo>
                  <a:pt x="3810" y="21589"/>
                </a:lnTo>
                <a:lnTo>
                  <a:pt x="3810" y="24129"/>
                </a:lnTo>
                <a:lnTo>
                  <a:pt x="29210" y="24129"/>
                </a:lnTo>
                <a:lnTo>
                  <a:pt x="29210" y="19049"/>
                </a:lnTo>
                <a:close/>
              </a:path>
              <a:path w="29210" h="596900">
                <a:moveTo>
                  <a:pt x="8889" y="17779"/>
                </a:moveTo>
                <a:lnTo>
                  <a:pt x="7620" y="17779"/>
                </a:lnTo>
                <a:lnTo>
                  <a:pt x="7620" y="19049"/>
                </a:lnTo>
                <a:lnTo>
                  <a:pt x="8889" y="19049"/>
                </a:lnTo>
                <a:lnTo>
                  <a:pt x="8889" y="17779"/>
                </a:lnTo>
                <a:close/>
              </a:path>
              <a:path w="29210" h="596900">
                <a:moveTo>
                  <a:pt x="29210" y="12699"/>
                </a:moveTo>
                <a:lnTo>
                  <a:pt x="13970" y="12699"/>
                </a:lnTo>
                <a:lnTo>
                  <a:pt x="13970" y="13969"/>
                </a:lnTo>
                <a:lnTo>
                  <a:pt x="12700" y="13969"/>
                </a:lnTo>
                <a:lnTo>
                  <a:pt x="12700" y="15239"/>
                </a:lnTo>
                <a:lnTo>
                  <a:pt x="10160" y="15239"/>
                </a:lnTo>
                <a:lnTo>
                  <a:pt x="10160" y="17779"/>
                </a:lnTo>
                <a:lnTo>
                  <a:pt x="29210" y="17779"/>
                </a:lnTo>
                <a:lnTo>
                  <a:pt x="29210" y="12699"/>
                </a:lnTo>
                <a:close/>
              </a:path>
              <a:path w="29210" h="596900">
                <a:moveTo>
                  <a:pt x="16510" y="11429"/>
                </a:moveTo>
                <a:lnTo>
                  <a:pt x="15239" y="11429"/>
                </a:lnTo>
                <a:lnTo>
                  <a:pt x="15239" y="12699"/>
                </a:lnTo>
                <a:lnTo>
                  <a:pt x="16510" y="12699"/>
                </a:lnTo>
                <a:lnTo>
                  <a:pt x="16510" y="11429"/>
                </a:lnTo>
                <a:close/>
              </a:path>
              <a:path w="29210" h="596900">
                <a:moveTo>
                  <a:pt x="29210" y="6349"/>
                </a:moveTo>
                <a:lnTo>
                  <a:pt x="20320" y="6349"/>
                </a:lnTo>
                <a:lnTo>
                  <a:pt x="20320" y="7619"/>
                </a:lnTo>
                <a:lnTo>
                  <a:pt x="19050" y="7619"/>
                </a:lnTo>
                <a:lnTo>
                  <a:pt x="19050" y="8889"/>
                </a:lnTo>
                <a:lnTo>
                  <a:pt x="17780" y="8889"/>
                </a:lnTo>
                <a:lnTo>
                  <a:pt x="17780" y="11429"/>
                </a:lnTo>
                <a:lnTo>
                  <a:pt x="29210" y="11429"/>
                </a:lnTo>
                <a:lnTo>
                  <a:pt x="29210" y="6349"/>
                </a:lnTo>
                <a:close/>
              </a:path>
              <a:path w="29210" h="596900">
                <a:moveTo>
                  <a:pt x="22860" y="5079"/>
                </a:moveTo>
                <a:lnTo>
                  <a:pt x="21589" y="5079"/>
                </a:lnTo>
                <a:lnTo>
                  <a:pt x="21589" y="6349"/>
                </a:lnTo>
                <a:lnTo>
                  <a:pt x="22860" y="6349"/>
                </a:lnTo>
                <a:lnTo>
                  <a:pt x="22860" y="5079"/>
                </a:lnTo>
                <a:close/>
              </a:path>
              <a:path w="29210" h="596900">
                <a:moveTo>
                  <a:pt x="29210" y="0"/>
                </a:moveTo>
                <a:lnTo>
                  <a:pt x="27939" y="0"/>
                </a:lnTo>
                <a:lnTo>
                  <a:pt x="27939" y="1269"/>
                </a:lnTo>
                <a:lnTo>
                  <a:pt x="26670" y="1269"/>
                </a:lnTo>
                <a:lnTo>
                  <a:pt x="26670" y="2539"/>
                </a:lnTo>
                <a:lnTo>
                  <a:pt x="25400" y="2539"/>
                </a:lnTo>
                <a:lnTo>
                  <a:pt x="25400" y="5079"/>
                </a:lnTo>
                <a:lnTo>
                  <a:pt x="29210" y="5079"/>
                </a:lnTo>
                <a:lnTo>
                  <a:pt x="29210" y="0"/>
                </a:lnTo>
                <a:close/>
              </a:path>
              <a:path w="29210" h="596900">
                <a:moveTo>
                  <a:pt x="1270" y="549909"/>
                </a:moveTo>
                <a:lnTo>
                  <a:pt x="0" y="549909"/>
                </a:lnTo>
                <a:lnTo>
                  <a:pt x="0" y="552449"/>
                </a:lnTo>
                <a:lnTo>
                  <a:pt x="2540" y="552449"/>
                </a:lnTo>
                <a:lnTo>
                  <a:pt x="2540" y="551179"/>
                </a:lnTo>
                <a:lnTo>
                  <a:pt x="1270" y="551179"/>
                </a:lnTo>
                <a:lnTo>
                  <a:pt x="1270" y="549909"/>
                </a:lnTo>
                <a:close/>
              </a:path>
              <a:path w="29210" h="596900">
                <a:moveTo>
                  <a:pt x="5079" y="552449"/>
                </a:moveTo>
                <a:lnTo>
                  <a:pt x="0" y="552449"/>
                </a:lnTo>
                <a:lnTo>
                  <a:pt x="0" y="572769"/>
                </a:lnTo>
                <a:lnTo>
                  <a:pt x="1270" y="572769"/>
                </a:lnTo>
                <a:lnTo>
                  <a:pt x="1270" y="574040"/>
                </a:lnTo>
                <a:lnTo>
                  <a:pt x="2539" y="574040"/>
                </a:lnTo>
                <a:lnTo>
                  <a:pt x="2539" y="575309"/>
                </a:lnTo>
                <a:lnTo>
                  <a:pt x="3810" y="575309"/>
                </a:lnTo>
                <a:lnTo>
                  <a:pt x="3810" y="576579"/>
                </a:lnTo>
                <a:lnTo>
                  <a:pt x="5080" y="576579"/>
                </a:lnTo>
                <a:lnTo>
                  <a:pt x="5080" y="577849"/>
                </a:lnTo>
                <a:lnTo>
                  <a:pt x="6350" y="577849"/>
                </a:lnTo>
                <a:lnTo>
                  <a:pt x="6350" y="579119"/>
                </a:lnTo>
                <a:lnTo>
                  <a:pt x="7620" y="579119"/>
                </a:lnTo>
                <a:lnTo>
                  <a:pt x="7620" y="581659"/>
                </a:lnTo>
                <a:lnTo>
                  <a:pt x="8889" y="581659"/>
                </a:lnTo>
                <a:lnTo>
                  <a:pt x="8889" y="582929"/>
                </a:lnTo>
                <a:lnTo>
                  <a:pt x="10160" y="582929"/>
                </a:lnTo>
                <a:lnTo>
                  <a:pt x="10160" y="584199"/>
                </a:lnTo>
                <a:lnTo>
                  <a:pt x="11430" y="584199"/>
                </a:lnTo>
                <a:lnTo>
                  <a:pt x="11430" y="585469"/>
                </a:lnTo>
                <a:lnTo>
                  <a:pt x="12700" y="585469"/>
                </a:lnTo>
                <a:lnTo>
                  <a:pt x="12700" y="586739"/>
                </a:lnTo>
                <a:lnTo>
                  <a:pt x="13970" y="586739"/>
                </a:lnTo>
                <a:lnTo>
                  <a:pt x="13970" y="588009"/>
                </a:lnTo>
                <a:lnTo>
                  <a:pt x="15239" y="588009"/>
                </a:lnTo>
                <a:lnTo>
                  <a:pt x="15239" y="589279"/>
                </a:lnTo>
                <a:lnTo>
                  <a:pt x="16510" y="589279"/>
                </a:lnTo>
                <a:lnTo>
                  <a:pt x="16510" y="590549"/>
                </a:lnTo>
                <a:lnTo>
                  <a:pt x="17780" y="590549"/>
                </a:lnTo>
                <a:lnTo>
                  <a:pt x="17780" y="591819"/>
                </a:lnTo>
                <a:lnTo>
                  <a:pt x="19050" y="591819"/>
                </a:lnTo>
                <a:lnTo>
                  <a:pt x="19050" y="593090"/>
                </a:lnTo>
                <a:lnTo>
                  <a:pt x="20320" y="593090"/>
                </a:lnTo>
                <a:lnTo>
                  <a:pt x="20320" y="594360"/>
                </a:lnTo>
                <a:lnTo>
                  <a:pt x="21589" y="594360"/>
                </a:lnTo>
                <a:lnTo>
                  <a:pt x="21589" y="595629"/>
                </a:lnTo>
                <a:lnTo>
                  <a:pt x="22860" y="595629"/>
                </a:lnTo>
                <a:lnTo>
                  <a:pt x="22860" y="596899"/>
                </a:lnTo>
                <a:lnTo>
                  <a:pt x="29210" y="596899"/>
                </a:lnTo>
                <a:lnTo>
                  <a:pt x="29210" y="571499"/>
                </a:lnTo>
                <a:lnTo>
                  <a:pt x="27940" y="571499"/>
                </a:lnTo>
                <a:lnTo>
                  <a:pt x="27940" y="570229"/>
                </a:lnTo>
                <a:lnTo>
                  <a:pt x="26670" y="570229"/>
                </a:lnTo>
                <a:lnTo>
                  <a:pt x="26670" y="568959"/>
                </a:lnTo>
                <a:lnTo>
                  <a:pt x="25400" y="568959"/>
                </a:lnTo>
                <a:lnTo>
                  <a:pt x="25400" y="567689"/>
                </a:lnTo>
                <a:lnTo>
                  <a:pt x="22860" y="567689"/>
                </a:lnTo>
                <a:lnTo>
                  <a:pt x="22860" y="566419"/>
                </a:lnTo>
                <a:lnTo>
                  <a:pt x="21589" y="566419"/>
                </a:lnTo>
                <a:lnTo>
                  <a:pt x="21589" y="565149"/>
                </a:lnTo>
                <a:lnTo>
                  <a:pt x="20320" y="565149"/>
                </a:lnTo>
                <a:lnTo>
                  <a:pt x="20320" y="563879"/>
                </a:lnTo>
                <a:lnTo>
                  <a:pt x="17780" y="563879"/>
                </a:lnTo>
                <a:lnTo>
                  <a:pt x="17780" y="562609"/>
                </a:lnTo>
                <a:lnTo>
                  <a:pt x="16510" y="562609"/>
                </a:lnTo>
                <a:lnTo>
                  <a:pt x="16510" y="561339"/>
                </a:lnTo>
                <a:lnTo>
                  <a:pt x="15240" y="561339"/>
                </a:lnTo>
                <a:lnTo>
                  <a:pt x="15240" y="560069"/>
                </a:lnTo>
                <a:lnTo>
                  <a:pt x="12700" y="560069"/>
                </a:lnTo>
                <a:lnTo>
                  <a:pt x="12700" y="558799"/>
                </a:lnTo>
                <a:lnTo>
                  <a:pt x="11430" y="558799"/>
                </a:lnTo>
                <a:lnTo>
                  <a:pt x="11430" y="557529"/>
                </a:lnTo>
                <a:lnTo>
                  <a:pt x="10160" y="557529"/>
                </a:lnTo>
                <a:lnTo>
                  <a:pt x="10160" y="556259"/>
                </a:lnTo>
                <a:lnTo>
                  <a:pt x="7619" y="556259"/>
                </a:lnTo>
                <a:lnTo>
                  <a:pt x="7619" y="554989"/>
                </a:lnTo>
                <a:lnTo>
                  <a:pt x="6350" y="554989"/>
                </a:lnTo>
                <a:lnTo>
                  <a:pt x="6350" y="553719"/>
                </a:lnTo>
                <a:lnTo>
                  <a:pt x="5079" y="553719"/>
                </a:lnTo>
                <a:lnTo>
                  <a:pt x="5079" y="552449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bk object 1977"/>
          <p:cNvSpPr/>
          <p:nvPr/>
        </p:nvSpPr>
        <p:spPr>
          <a:xfrm>
            <a:off x="3421379" y="6278879"/>
            <a:ext cx="29209" cy="544830"/>
          </a:xfrm>
          <a:custGeom>
            <a:avLst/>
            <a:gdLst/>
            <a:ahLst/>
            <a:cxnLst/>
            <a:rect l="l" t="t" r="r" b="b"/>
            <a:pathLst>
              <a:path w="29210" h="544829">
                <a:moveTo>
                  <a:pt x="2539" y="55880"/>
                </a:moveTo>
                <a:lnTo>
                  <a:pt x="0" y="55880"/>
                </a:lnTo>
                <a:lnTo>
                  <a:pt x="0" y="58420"/>
                </a:lnTo>
                <a:lnTo>
                  <a:pt x="1270" y="58420"/>
                </a:lnTo>
                <a:lnTo>
                  <a:pt x="1270" y="57150"/>
                </a:lnTo>
                <a:lnTo>
                  <a:pt x="2539" y="57150"/>
                </a:lnTo>
                <a:lnTo>
                  <a:pt x="2539" y="55880"/>
                </a:lnTo>
                <a:close/>
              </a:path>
              <a:path w="29210" h="544829">
                <a:moveTo>
                  <a:pt x="7620" y="49530"/>
                </a:moveTo>
                <a:lnTo>
                  <a:pt x="0" y="49530"/>
                </a:lnTo>
                <a:lnTo>
                  <a:pt x="0" y="54610"/>
                </a:lnTo>
                <a:lnTo>
                  <a:pt x="5080" y="54610"/>
                </a:lnTo>
                <a:lnTo>
                  <a:pt x="5080" y="52070"/>
                </a:lnTo>
                <a:lnTo>
                  <a:pt x="6350" y="52070"/>
                </a:lnTo>
                <a:lnTo>
                  <a:pt x="6350" y="50800"/>
                </a:lnTo>
                <a:lnTo>
                  <a:pt x="7620" y="50800"/>
                </a:lnTo>
                <a:lnTo>
                  <a:pt x="7620" y="49530"/>
                </a:lnTo>
                <a:close/>
              </a:path>
              <a:path w="29210" h="544829">
                <a:moveTo>
                  <a:pt x="8890" y="48260"/>
                </a:moveTo>
                <a:lnTo>
                  <a:pt x="7620" y="48260"/>
                </a:lnTo>
                <a:lnTo>
                  <a:pt x="7620" y="49530"/>
                </a:lnTo>
                <a:lnTo>
                  <a:pt x="8890" y="49530"/>
                </a:lnTo>
                <a:lnTo>
                  <a:pt x="8890" y="48260"/>
                </a:lnTo>
                <a:close/>
              </a:path>
              <a:path w="29210" h="544829">
                <a:moveTo>
                  <a:pt x="11430" y="43180"/>
                </a:moveTo>
                <a:lnTo>
                  <a:pt x="0" y="43180"/>
                </a:lnTo>
                <a:lnTo>
                  <a:pt x="0" y="48260"/>
                </a:lnTo>
                <a:lnTo>
                  <a:pt x="10160" y="48260"/>
                </a:lnTo>
                <a:lnTo>
                  <a:pt x="10160" y="45720"/>
                </a:lnTo>
                <a:lnTo>
                  <a:pt x="11430" y="45720"/>
                </a:lnTo>
                <a:lnTo>
                  <a:pt x="11430" y="43180"/>
                </a:lnTo>
                <a:close/>
              </a:path>
              <a:path w="29210" h="544829">
                <a:moveTo>
                  <a:pt x="13970" y="41910"/>
                </a:moveTo>
                <a:lnTo>
                  <a:pt x="12700" y="41910"/>
                </a:lnTo>
                <a:lnTo>
                  <a:pt x="12700" y="43180"/>
                </a:lnTo>
                <a:lnTo>
                  <a:pt x="13970" y="43180"/>
                </a:lnTo>
                <a:lnTo>
                  <a:pt x="13970" y="41910"/>
                </a:lnTo>
                <a:close/>
              </a:path>
              <a:path w="29210" h="544829">
                <a:moveTo>
                  <a:pt x="16510" y="36830"/>
                </a:moveTo>
                <a:lnTo>
                  <a:pt x="0" y="36830"/>
                </a:lnTo>
                <a:lnTo>
                  <a:pt x="0" y="41910"/>
                </a:lnTo>
                <a:lnTo>
                  <a:pt x="15240" y="41910"/>
                </a:lnTo>
                <a:lnTo>
                  <a:pt x="15239" y="38100"/>
                </a:lnTo>
                <a:lnTo>
                  <a:pt x="16510" y="38100"/>
                </a:lnTo>
                <a:lnTo>
                  <a:pt x="16510" y="36830"/>
                </a:lnTo>
                <a:close/>
              </a:path>
              <a:path w="29210" h="544829">
                <a:moveTo>
                  <a:pt x="19050" y="35560"/>
                </a:moveTo>
                <a:lnTo>
                  <a:pt x="17780" y="35560"/>
                </a:lnTo>
                <a:lnTo>
                  <a:pt x="17780" y="36830"/>
                </a:lnTo>
                <a:lnTo>
                  <a:pt x="19050" y="36830"/>
                </a:lnTo>
                <a:lnTo>
                  <a:pt x="19050" y="35560"/>
                </a:lnTo>
                <a:close/>
              </a:path>
              <a:path w="29210" h="544829">
                <a:moveTo>
                  <a:pt x="24129" y="30480"/>
                </a:moveTo>
                <a:lnTo>
                  <a:pt x="0" y="30480"/>
                </a:lnTo>
                <a:lnTo>
                  <a:pt x="0" y="35560"/>
                </a:lnTo>
                <a:lnTo>
                  <a:pt x="20320" y="35560"/>
                </a:lnTo>
                <a:lnTo>
                  <a:pt x="20320" y="33020"/>
                </a:lnTo>
                <a:lnTo>
                  <a:pt x="21589" y="33020"/>
                </a:lnTo>
                <a:lnTo>
                  <a:pt x="21589" y="31750"/>
                </a:lnTo>
                <a:lnTo>
                  <a:pt x="24129" y="31750"/>
                </a:lnTo>
                <a:lnTo>
                  <a:pt x="24129" y="30480"/>
                </a:lnTo>
                <a:close/>
              </a:path>
              <a:path w="29210" h="544829">
                <a:moveTo>
                  <a:pt x="26670" y="29210"/>
                </a:moveTo>
                <a:lnTo>
                  <a:pt x="25400" y="29210"/>
                </a:lnTo>
                <a:lnTo>
                  <a:pt x="25400" y="30480"/>
                </a:lnTo>
                <a:lnTo>
                  <a:pt x="26670" y="30480"/>
                </a:lnTo>
                <a:lnTo>
                  <a:pt x="26670" y="29210"/>
                </a:lnTo>
                <a:close/>
              </a:path>
              <a:path w="29210" h="544829">
                <a:moveTo>
                  <a:pt x="29210" y="24130"/>
                </a:moveTo>
                <a:lnTo>
                  <a:pt x="0" y="24130"/>
                </a:lnTo>
                <a:lnTo>
                  <a:pt x="0" y="29210"/>
                </a:lnTo>
                <a:lnTo>
                  <a:pt x="27939" y="29210"/>
                </a:lnTo>
                <a:lnTo>
                  <a:pt x="27939" y="26670"/>
                </a:lnTo>
                <a:lnTo>
                  <a:pt x="29210" y="26670"/>
                </a:lnTo>
                <a:lnTo>
                  <a:pt x="29210" y="24130"/>
                </a:lnTo>
                <a:close/>
              </a:path>
              <a:path w="29210" h="544829">
                <a:moveTo>
                  <a:pt x="3810" y="22860"/>
                </a:moveTo>
                <a:lnTo>
                  <a:pt x="1270" y="22860"/>
                </a:lnTo>
                <a:lnTo>
                  <a:pt x="1270" y="24130"/>
                </a:lnTo>
                <a:lnTo>
                  <a:pt x="3810" y="24130"/>
                </a:lnTo>
                <a:lnTo>
                  <a:pt x="3810" y="22860"/>
                </a:lnTo>
                <a:close/>
              </a:path>
              <a:path w="29210" h="544829">
                <a:moveTo>
                  <a:pt x="29210" y="17780"/>
                </a:moveTo>
                <a:lnTo>
                  <a:pt x="7620" y="17780"/>
                </a:lnTo>
                <a:lnTo>
                  <a:pt x="7620" y="19050"/>
                </a:lnTo>
                <a:lnTo>
                  <a:pt x="6350" y="19050"/>
                </a:lnTo>
                <a:lnTo>
                  <a:pt x="6350" y="20320"/>
                </a:lnTo>
                <a:lnTo>
                  <a:pt x="5080" y="20320"/>
                </a:lnTo>
                <a:lnTo>
                  <a:pt x="5080" y="22860"/>
                </a:lnTo>
                <a:lnTo>
                  <a:pt x="29210" y="22860"/>
                </a:lnTo>
                <a:lnTo>
                  <a:pt x="29210" y="17780"/>
                </a:lnTo>
                <a:close/>
              </a:path>
              <a:path w="29210" h="544829">
                <a:moveTo>
                  <a:pt x="10160" y="16510"/>
                </a:moveTo>
                <a:lnTo>
                  <a:pt x="8890" y="16510"/>
                </a:lnTo>
                <a:lnTo>
                  <a:pt x="8890" y="17780"/>
                </a:lnTo>
                <a:lnTo>
                  <a:pt x="10160" y="17780"/>
                </a:lnTo>
                <a:lnTo>
                  <a:pt x="10160" y="16510"/>
                </a:lnTo>
                <a:close/>
              </a:path>
              <a:path w="29210" h="544829">
                <a:moveTo>
                  <a:pt x="29210" y="11430"/>
                </a:moveTo>
                <a:lnTo>
                  <a:pt x="13970" y="11430"/>
                </a:lnTo>
                <a:lnTo>
                  <a:pt x="13970" y="12700"/>
                </a:lnTo>
                <a:lnTo>
                  <a:pt x="12700" y="12700"/>
                </a:lnTo>
                <a:lnTo>
                  <a:pt x="12700" y="13970"/>
                </a:lnTo>
                <a:lnTo>
                  <a:pt x="11430" y="13970"/>
                </a:lnTo>
                <a:lnTo>
                  <a:pt x="11430" y="16510"/>
                </a:lnTo>
                <a:lnTo>
                  <a:pt x="29210" y="16510"/>
                </a:lnTo>
                <a:lnTo>
                  <a:pt x="29210" y="11430"/>
                </a:lnTo>
                <a:close/>
              </a:path>
              <a:path w="29210" h="544829">
                <a:moveTo>
                  <a:pt x="17780" y="10160"/>
                </a:moveTo>
                <a:lnTo>
                  <a:pt x="16510" y="10160"/>
                </a:lnTo>
                <a:lnTo>
                  <a:pt x="16510" y="11430"/>
                </a:lnTo>
                <a:lnTo>
                  <a:pt x="17780" y="11430"/>
                </a:lnTo>
                <a:lnTo>
                  <a:pt x="17780" y="10160"/>
                </a:lnTo>
                <a:close/>
              </a:path>
              <a:path w="29210" h="544829">
                <a:moveTo>
                  <a:pt x="29210" y="5080"/>
                </a:moveTo>
                <a:lnTo>
                  <a:pt x="21590" y="5080"/>
                </a:lnTo>
                <a:lnTo>
                  <a:pt x="21590" y="6350"/>
                </a:lnTo>
                <a:lnTo>
                  <a:pt x="20320" y="6350"/>
                </a:lnTo>
                <a:lnTo>
                  <a:pt x="20320" y="7620"/>
                </a:lnTo>
                <a:lnTo>
                  <a:pt x="19050" y="7620"/>
                </a:lnTo>
                <a:lnTo>
                  <a:pt x="19050" y="10160"/>
                </a:lnTo>
                <a:lnTo>
                  <a:pt x="29210" y="10160"/>
                </a:lnTo>
                <a:lnTo>
                  <a:pt x="29210" y="5080"/>
                </a:lnTo>
                <a:close/>
              </a:path>
              <a:path w="29210" h="544829">
                <a:moveTo>
                  <a:pt x="24130" y="3810"/>
                </a:moveTo>
                <a:lnTo>
                  <a:pt x="22860" y="3810"/>
                </a:lnTo>
                <a:lnTo>
                  <a:pt x="22860" y="5080"/>
                </a:lnTo>
                <a:lnTo>
                  <a:pt x="24130" y="5080"/>
                </a:lnTo>
                <a:lnTo>
                  <a:pt x="24130" y="3810"/>
                </a:lnTo>
                <a:close/>
              </a:path>
              <a:path w="29210" h="544829">
                <a:moveTo>
                  <a:pt x="29210" y="0"/>
                </a:moveTo>
                <a:lnTo>
                  <a:pt x="26670" y="0"/>
                </a:lnTo>
                <a:lnTo>
                  <a:pt x="26670" y="1270"/>
                </a:lnTo>
                <a:lnTo>
                  <a:pt x="25400" y="1270"/>
                </a:lnTo>
                <a:lnTo>
                  <a:pt x="25400" y="3810"/>
                </a:lnTo>
                <a:lnTo>
                  <a:pt x="29210" y="3810"/>
                </a:lnTo>
                <a:lnTo>
                  <a:pt x="29210" y="0"/>
                </a:lnTo>
                <a:close/>
              </a:path>
              <a:path w="29210" h="544829">
                <a:moveTo>
                  <a:pt x="1270" y="491490"/>
                </a:moveTo>
                <a:lnTo>
                  <a:pt x="0" y="491490"/>
                </a:lnTo>
                <a:lnTo>
                  <a:pt x="0" y="494030"/>
                </a:lnTo>
                <a:lnTo>
                  <a:pt x="1270" y="494030"/>
                </a:lnTo>
                <a:lnTo>
                  <a:pt x="1270" y="491490"/>
                </a:lnTo>
                <a:close/>
              </a:path>
              <a:path w="29210" h="544829">
                <a:moveTo>
                  <a:pt x="2540" y="494030"/>
                </a:moveTo>
                <a:lnTo>
                  <a:pt x="0" y="494030"/>
                </a:lnTo>
                <a:lnTo>
                  <a:pt x="0" y="497840"/>
                </a:lnTo>
                <a:lnTo>
                  <a:pt x="3810" y="497840"/>
                </a:lnTo>
                <a:lnTo>
                  <a:pt x="3810" y="495300"/>
                </a:lnTo>
                <a:lnTo>
                  <a:pt x="2540" y="495300"/>
                </a:lnTo>
                <a:lnTo>
                  <a:pt x="2540" y="494030"/>
                </a:lnTo>
                <a:close/>
              </a:path>
              <a:path w="29210" h="544829">
                <a:moveTo>
                  <a:pt x="5080" y="497840"/>
                </a:moveTo>
                <a:lnTo>
                  <a:pt x="0" y="497840"/>
                </a:lnTo>
                <a:lnTo>
                  <a:pt x="0" y="506730"/>
                </a:lnTo>
                <a:lnTo>
                  <a:pt x="11430" y="506730"/>
                </a:lnTo>
                <a:lnTo>
                  <a:pt x="11430" y="505460"/>
                </a:lnTo>
                <a:lnTo>
                  <a:pt x="10160" y="505460"/>
                </a:lnTo>
                <a:lnTo>
                  <a:pt x="10160" y="504190"/>
                </a:lnTo>
                <a:lnTo>
                  <a:pt x="8890" y="504190"/>
                </a:lnTo>
                <a:lnTo>
                  <a:pt x="8890" y="502920"/>
                </a:lnTo>
                <a:lnTo>
                  <a:pt x="7620" y="502920"/>
                </a:lnTo>
                <a:lnTo>
                  <a:pt x="7620" y="500380"/>
                </a:lnTo>
                <a:lnTo>
                  <a:pt x="6350" y="500380"/>
                </a:lnTo>
                <a:lnTo>
                  <a:pt x="6350" y="499110"/>
                </a:lnTo>
                <a:lnTo>
                  <a:pt x="5080" y="499110"/>
                </a:lnTo>
                <a:lnTo>
                  <a:pt x="5080" y="497840"/>
                </a:lnTo>
                <a:close/>
              </a:path>
              <a:path w="29210" h="544829">
                <a:moveTo>
                  <a:pt x="11430" y="506730"/>
                </a:moveTo>
                <a:lnTo>
                  <a:pt x="0" y="506730"/>
                </a:lnTo>
                <a:lnTo>
                  <a:pt x="0" y="510540"/>
                </a:lnTo>
                <a:lnTo>
                  <a:pt x="13970" y="510540"/>
                </a:lnTo>
                <a:lnTo>
                  <a:pt x="13970" y="509270"/>
                </a:lnTo>
                <a:lnTo>
                  <a:pt x="12700" y="509270"/>
                </a:lnTo>
                <a:lnTo>
                  <a:pt x="12700" y="508000"/>
                </a:lnTo>
                <a:lnTo>
                  <a:pt x="11430" y="508000"/>
                </a:lnTo>
                <a:lnTo>
                  <a:pt x="11430" y="506730"/>
                </a:lnTo>
                <a:close/>
              </a:path>
              <a:path w="29210" h="544829">
                <a:moveTo>
                  <a:pt x="15240" y="510540"/>
                </a:moveTo>
                <a:lnTo>
                  <a:pt x="0" y="510540"/>
                </a:lnTo>
                <a:lnTo>
                  <a:pt x="0" y="513080"/>
                </a:lnTo>
                <a:lnTo>
                  <a:pt x="15239" y="513080"/>
                </a:lnTo>
                <a:lnTo>
                  <a:pt x="15240" y="510540"/>
                </a:lnTo>
                <a:close/>
              </a:path>
              <a:path w="29210" h="544829">
                <a:moveTo>
                  <a:pt x="20320" y="515620"/>
                </a:moveTo>
                <a:lnTo>
                  <a:pt x="1270" y="515620"/>
                </a:lnTo>
                <a:lnTo>
                  <a:pt x="1270" y="516890"/>
                </a:lnTo>
                <a:lnTo>
                  <a:pt x="20320" y="516890"/>
                </a:lnTo>
                <a:lnTo>
                  <a:pt x="20320" y="515620"/>
                </a:lnTo>
                <a:close/>
              </a:path>
              <a:path w="29210" h="544829">
                <a:moveTo>
                  <a:pt x="16510" y="513080"/>
                </a:moveTo>
                <a:lnTo>
                  <a:pt x="0" y="513080"/>
                </a:lnTo>
                <a:lnTo>
                  <a:pt x="0" y="515620"/>
                </a:lnTo>
                <a:lnTo>
                  <a:pt x="19050" y="515620"/>
                </a:lnTo>
                <a:lnTo>
                  <a:pt x="19050" y="514350"/>
                </a:lnTo>
                <a:lnTo>
                  <a:pt x="16510" y="514350"/>
                </a:lnTo>
                <a:lnTo>
                  <a:pt x="16510" y="513080"/>
                </a:lnTo>
                <a:close/>
              </a:path>
              <a:path w="29210" h="544829">
                <a:moveTo>
                  <a:pt x="24130" y="518160"/>
                </a:moveTo>
                <a:lnTo>
                  <a:pt x="3810" y="518160"/>
                </a:lnTo>
                <a:lnTo>
                  <a:pt x="3810" y="519430"/>
                </a:lnTo>
                <a:lnTo>
                  <a:pt x="24130" y="519430"/>
                </a:lnTo>
                <a:lnTo>
                  <a:pt x="24130" y="518160"/>
                </a:lnTo>
                <a:close/>
              </a:path>
              <a:path w="29210" h="544829">
                <a:moveTo>
                  <a:pt x="21590" y="516890"/>
                </a:moveTo>
                <a:lnTo>
                  <a:pt x="2540" y="516890"/>
                </a:lnTo>
                <a:lnTo>
                  <a:pt x="2540" y="518160"/>
                </a:lnTo>
                <a:lnTo>
                  <a:pt x="21590" y="518160"/>
                </a:lnTo>
                <a:lnTo>
                  <a:pt x="21590" y="516890"/>
                </a:lnTo>
                <a:close/>
              </a:path>
              <a:path w="29210" h="544829">
                <a:moveTo>
                  <a:pt x="29210" y="521970"/>
                </a:moveTo>
                <a:lnTo>
                  <a:pt x="6350" y="521970"/>
                </a:lnTo>
                <a:lnTo>
                  <a:pt x="6350" y="523240"/>
                </a:lnTo>
                <a:lnTo>
                  <a:pt x="29210" y="523240"/>
                </a:lnTo>
                <a:lnTo>
                  <a:pt x="29210" y="521970"/>
                </a:lnTo>
                <a:close/>
              </a:path>
              <a:path w="29210" h="544829">
                <a:moveTo>
                  <a:pt x="25400" y="519430"/>
                </a:moveTo>
                <a:lnTo>
                  <a:pt x="5080" y="519430"/>
                </a:lnTo>
                <a:lnTo>
                  <a:pt x="5080" y="521970"/>
                </a:lnTo>
                <a:lnTo>
                  <a:pt x="26670" y="521970"/>
                </a:lnTo>
                <a:lnTo>
                  <a:pt x="26670" y="520700"/>
                </a:lnTo>
                <a:lnTo>
                  <a:pt x="25400" y="520700"/>
                </a:lnTo>
                <a:lnTo>
                  <a:pt x="25400" y="519430"/>
                </a:lnTo>
                <a:close/>
              </a:path>
              <a:path w="29210" h="544829">
                <a:moveTo>
                  <a:pt x="29210" y="523240"/>
                </a:moveTo>
                <a:lnTo>
                  <a:pt x="7620" y="523240"/>
                </a:lnTo>
                <a:lnTo>
                  <a:pt x="7620" y="524510"/>
                </a:lnTo>
                <a:lnTo>
                  <a:pt x="8890" y="524510"/>
                </a:lnTo>
                <a:lnTo>
                  <a:pt x="8890" y="525780"/>
                </a:lnTo>
                <a:lnTo>
                  <a:pt x="29210" y="525780"/>
                </a:lnTo>
                <a:lnTo>
                  <a:pt x="29210" y="523240"/>
                </a:lnTo>
                <a:close/>
              </a:path>
              <a:path w="29210" h="544829">
                <a:moveTo>
                  <a:pt x="29210" y="525780"/>
                </a:moveTo>
                <a:lnTo>
                  <a:pt x="10160" y="525780"/>
                </a:lnTo>
                <a:lnTo>
                  <a:pt x="10160" y="527050"/>
                </a:lnTo>
                <a:lnTo>
                  <a:pt x="11430" y="527050"/>
                </a:lnTo>
                <a:lnTo>
                  <a:pt x="11430" y="528320"/>
                </a:lnTo>
                <a:lnTo>
                  <a:pt x="12700" y="528320"/>
                </a:lnTo>
                <a:lnTo>
                  <a:pt x="12700" y="529590"/>
                </a:lnTo>
                <a:lnTo>
                  <a:pt x="13970" y="529590"/>
                </a:lnTo>
                <a:lnTo>
                  <a:pt x="13970" y="530860"/>
                </a:lnTo>
                <a:lnTo>
                  <a:pt x="15240" y="530860"/>
                </a:lnTo>
                <a:lnTo>
                  <a:pt x="15240" y="532130"/>
                </a:lnTo>
                <a:lnTo>
                  <a:pt x="16510" y="532130"/>
                </a:lnTo>
                <a:lnTo>
                  <a:pt x="16510" y="533400"/>
                </a:lnTo>
                <a:lnTo>
                  <a:pt x="17780" y="533400"/>
                </a:lnTo>
                <a:lnTo>
                  <a:pt x="17780" y="534670"/>
                </a:lnTo>
                <a:lnTo>
                  <a:pt x="19050" y="534670"/>
                </a:lnTo>
                <a:lnTo>
                  <a:pt x="19050" y="535940"/>
                </a:lnTo>
                <a:lnTo>
                  <a:pt x="20320" y="535940"/>
                </a:lnTo>
                <a:lnTo>
                  <a:pt x="20320" y="537210"/>
                </a:lnTo>
                <a:lnTo>
                  <a:pt x="21590" y="537210"/>
                </a:lnTo>
                <a:lnTo>
                  <a:pt x="21590" y="538480"/>
                </a:lnTo>
                <a:lnTo>
                  <a:pt x="22860" y="538480"/>
                </a:lnTo>
                <a:lnTo>
                  <a:pt x="22860" y="539750"/>
                </a:lnTo>
                <a:lnTo>
                  <a:pt x="24130" y="539750"/>
                </a:lnTo>
                <a:lnTo>
                  <a:pt x="24130" y="541020"/>
                </a:lnTo>
                <a:lnTo>
                  <a:pt x="25400" y="541020"/>
                </a:lnTo>
                <a:lnTo>
                  <a:pt x="25400" y="542290"/>
                </a:lnTo>
                <a:lnTo>
                  <a:pt x="26670" y="542290"/>
                </a:lnTo>
                <a:lnTo>
                  <a:pt x="26670" y="543560"/>
                </a:lnTo>
                <a:lnTo>
                  <a:pt x="27940" y="543560"/>
                </a:lnTo>
                <a:lnTo>
                  <a:pt x="27940" y="544830"/>
                </a:lnTo>
                <a:lnTo>
                  <a:pt x="29210" y="544830"/>
                </a:lnTo>
                <a:lnTo>
                  <a:pt x="29210" y="52578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bk object 1978"/>
          <p:cNvSpPr/>
          <p:nvPr/>
        </p:nvSpPr>
        <p:spPr>
          <a:xfrm>
            <a:off x="3392170" y="6304279"/>
            <a:ext cx="29209" cy="488950"/>
          </a:xfrm>
          <a:custGeom>
            <a:avLst/>
            <a:gdLst/>
            <a:ahLst/>
            <a:cxnLst/>
            <a:rect l="l" t="t" r="r" b="b"/>
            <a:pathLst>
              <a:path w="29210" h="488950">
                <a:moveTo>
                  <a:pt x="2539" y="68580"/>
                </a:moveTo>
                <a:lnTo>
                  <a:pt x="0" y="68580"/>
                </a:lnTo>
                <a:lnTo>
                  <a:pt x="0" y="73660"/>
                </a:lnTo>
                <a:lnTo>
                  <a:pt x="1269" y="73660"/>
                </a:lnTo>
                <a:lnTo>
                  <a:pt x="1269" y="71120"/>
                </a:lnTo>
                <a:lnTo>
                  <a:pt x="2539" y="71120"/>
                </a:lnTo>
                <a:lnTo>
                  <a:pt x="2539" y="68580"/>
                </a:lnTo>
                <a:close/>
              </a:path>
              <a:path w="29210" h="488950">
                <a:moveTo>
                  <a:pt x="5079" y="67310"/>
                </a:moveTo>
                <a:lnTo>
                  <a:pt x="3809" y="67310"/>
                </a:lnTo>
                <a:lnTo>
                  <a:pt x="3809" y="68580"/>
                </a:lnTo>
                <a:lnTo>
                  <a:pt x="5079" y="68580"/>
                </a:lnTo>
                <a:lnTo>
                  <a:pt x="5079" y="67310"/>
                </a:lnTo>
                <a:close/>
              </a:path>
              <a:path w="29210" h="488950">
                <a:moveTo>
                  <a:pt x="7619" y="62230"/>
                </a:moveTo>
                <a:lnTo>
                  <a:pt x="0" y="62230"/>
                </a:lnTo>
                <a:lnTo>
                  <a:pt x="0" y="67310"/>
                </a:lnTo>
                <a:lnTo>
                  <a:pt x="6349" y="67310"/>
                </a:lnTo>
                <a:lnTo>
                  <a:pt x="6350" y="63500"/>
                </a:lnTo>
                <a:lnTo>
                  <a:pt x="7619" y="63500"/>
                </a:lnTo>
                <a:lnTo>
                  <a:pt x="7619" y="62230"/>
                </a:lnTo>
                <a:close/>
              </a:path>
              <a:path w="29210" h="488950">
                <a:moveTo>
                  <a:pt x="13970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8889" y="60960"/>
                </a:lnTo>
                <a:lnTo>
                  <a:pt x="8889" y="62230"/>
                </a:lnTo>
                <a:lnTo>
                  <a:pt x="10159" y="62230"/>
                </a:lnTo>
                <a:lnTo>
                  <a:pt x="10160" y="58420"/>
                </a:lnTo>
                <a:lnTo>
                  <a:pt x="11429" y="58420"/>
                </a:lnTo>
                <a:lnTo>
                  <a:pt x="11429" y="57150"/>
                </a:lnTo>
                <a:lnTo>
                  <a:pt x="12700" y="57150"/>
                </a:lnTo>
                <a:lnTo>
                  <a:pt x="12700" y="55880"/>
                </a:lnTo>
                <a:lnTo>
                  <a:pt x="13970" y="55880"/>
                </a:lnTo>
                <a:lnTo>
                  <a:pt x="13970" y="54610"/>
                </a:lnTo>
                <a:close/>
              </a:path>
              <a:path w="29210" h="488950">
                <a:moveTo>
                  <a:pt x="17779" y="49530"/>
                </a:moveTo>
                <a:lnTo>
                  <a:pt x="0" y="49530"/>
                </a:lnTo>
                <a:lnTo>
                  <a:pt x="0" y="53340"/>
                </a:lnTo>
                <a:lnTo>
                  <a:pt x="13970" y="53340"/>
                </a:lnTo>
                <a:lnTo>
                  <a:pt x="13970" y="54610"/>
                </a:lnTo>
                <a:lnTo>
                  <a:pt x="15239" y="54610"/>
                </a:lnTo>
                <a:lnTo>
                  <a:pt x="15239" y="52070"/>
                </a:lnTo>
                <a:lnTo>
                  <a:pt x="16510" y="52070"/>
                </a:lnTo>
                <a:lnTo>
                  <a:pt x="16510" y="50800"/>
                </a:lnTo>
                <a:lnTo>
                  <a:pt x="17779" y="50800"/>
                </a:lnTo>
                <a:lnTo>
                  <a:pt x="17779" y="49530"/>
                </a:lnTo>
                <a:close/>
              </a:path>
              <a:path w="29210" h="488950">
                <a:moveTo>
                  <a:pt x="19050" y="48260"/>
                </a:moveTo>
                <a:lnTo>
                  <a:pt x="17779" y="48260"/>
                </a:lnTo>
                <a:lnTo>
                  <a:pt x="17779" y="49530"/>
                </a:lnTo>
                <a:lnTo>
                  <a:pt x="19050" y="49530"/>
                </a:lnTo>
                <a:lnTo>
                  <a:pt x="19050" y="48260"/>
                </a:lnTo>
                <a:close/>
              </a:path>
              <a:path w="29210" h="488950">
                <a:moveTo>
                  <a:pt x="21589" y="43180"/>
                </a:moveTo>
                <a:lnTo>
                  <a:pt x="0" y="43180"/>
                </a:lnTo>
                <a:lnTo>
                  <a:pt x="0" y="48260"/>
                </a:lnTo>
                <a:lnTo>
                  <a:pt x="20319" y="48260"/>
                </a:lnTo>
                <a:lnTo>
                  <a:pt x="20319" y="45720"/>
                </a:lnTo>
                <a:lnTo>
                  <a:pt x="21589" y="45720"/>
                </a:lnTo>
                <a:lnTo>
                  <a:pt x="21589" y="43180"/>
                </a:lnTo>
                <a:close/>
              </a:path>
              <a:path w="29210" h="488950">
                <a:moveTo>
                  <a:pt x="24129" y="41910"/>
                </a:moveTo>
                <a:lnTo>
                  <a:pt x="22859" y="41910"/>
                </a:lnTo>
                <a:lnTo>
                  <a:pt x="22859" y="43180"/>
                </a:lnTo>
                <a:lnTo>
                  <a:pt x="24129" y="43180"/>
                </a:lnTo>
                <a:lnTo>
                  <a:pt x="24129" y="41910"/>
                </a:lnTo>
                <a:close/>
              </a:path>
              <a:path w="29210" h="488950">
                <a:moveTo>
                  <a:pt x="26669" y="36830"/>
                </a:moveTo>
                <a:lnTo>
                  <a:pt x="0" y="36830"/>
                </a:lnTo>
                <a:lnTo>
                  <a:pt x="0" y="41910"/>
                </a:lnTo>
                <a:lnTo>
                  <a:pt x="25400" y="41910"/>
                </a:lnTo>
                <a:lnTo>
                  <a:pt x="25399" y="38100"/>
                </a:lnTo>
                <a:lnTo>
                  <a:pt x="26669" y="38100"/>
                </a:lnTo>
                <a:lnTo>
                  <a:pt x="26669" y="36830"/>
                </a:lnTo>
                <a:close/>
              </a:path>
              <a:path w="29210" h="488950">
                <a:moveTo>
                  <a:pt x="29209" y="30480"/>
                </a:moveTo>
                <a:lnTo>
                  <a:pt x="1269" y="30480"/>
                </a:lnTo>
                <a:lnTo>
                  <a:pt x="1269" y="31750"/>
                </a:lnTo>
                <a:lnTo>
                  <a:pt x="0" y="31750"/>
                </a:lnTo>
                <a:lnTo>
                  <a:pt x="0" y="35560"/>
                </a:lnTo>
                <a:lnTo>
                  <a:pt x="27939" y="35560"/>
                </a:lnTo>
                <a:lnTo>
                  <a:pt x="27939" y="36830"/>
                </a:lnTo>
                <a:lnTo>
                  <a:pt x="29209" y="36830"/>
                </a:lnTo>
                <a:lnTo>
                  <a:pt x="29209" y="30480"/>
                </a:lnTo>
                <a:close/>
              </a:path>
              <a:path w="29210" h="488950">
                <a:moveTo>
                  <a:pt x="3809" y="29210"/>
                </a:moveTo>
                <a:lnTo>
                  <a:pt x="2539" y="29210"/>
                </a:lnTo>
                <a:lnTo>
                  <a:pt x="2539" y="30480"/>
                </a:lnTo>
                <a:lnTo>
                  <a:pt x="3809" y="30480"/>
                </a:lnTo>
                <a:lnTo>
                  <a:pt x="3809" y="29210"/>
                </a:lnTo>
                <a:close/>
              </a:path>
              <a:path w="29210" h="488950">
                <a:moveTo>
                  <a:pt x="29209" y="24130"/>
                </a:moveTo>
                <a:lnTo>
                  <a:pt x="6350" y="24130"/>
                </a:lnTo>
                <a:lnTo>
                  <a:pt x="6350" y="26670"/>
                </a:lnTo>
                <a:lnTo>
                  <a:pt x="5079" y="26670"/>
                </a:lnTo>
                <a:lnTo>
                  <a:pt x="5079" y="29210"/>
                </a:lnTo>
                <a:lnTo>
                  <a:pt x="29209" y="29210"/>
                </a:lnTo>
                <a:lnTo>
                  <a:pt x="29209" y="24130"/>
                </a:lnTo>
                <a:close/>
              </a:path>
              <a:path w="29210" h="488950">
                <a:moveTo>
                  <a:pt x="8889" y="22860"/>
                </a:moveTo>
                <a:lnTo>
                  <a:pt x="7619" y="22860"/>
                </a:lnTo>
                <a:lnTo>
                  <a:pt x="7619" y="24130"/>
                </a:lnTo>
                <a:lnTo>
                  <a:pt x="8889" y="24130"/>
                </a:lnTo>
                <a:lnTo>
                  <a:pt x="8889" y="22860"/>
                </a:lnTo>
                <a:close/>
              </a:path>
              <a:path w="29210" h="488950">
                <a:moveTo>
                  <a:pt x="29209" y="17780"/>
                </a:moveTo>
                <a:lnTo>
                  <a:pt x="12700" y="17780"/>
                </a:lnTo>
                <a:lnTo>
                  <a:pt x="12700" y="19050"/>
                </a:lnTo>
                <a:lnTo>
                  <a:pt x="11429" y="19050"/>
                </a:lnTo>
                <a:lnTo>
                  <a:pt x="11429" y="20320"/>
                </a:lnTo>
                <a:lnTo>
                  <a:pt x="10159" y="20320"/>
                </a:lnTo>
                <a:lnTo>
                  <a:pt x="10159" y="22860"/>
                </a:lnTo>
                <a:lnTo>
                  <a:pt x="29209" y="22860"/>
                </a:lnTo>
                <a:lnTo>
                  <a:pt x="29209" y="17780"/>
                </a:lnTo>
                <a:close/>
              </a:path>
              <a:path w="29210" h="488950">
                <a:moveTo>
                  <a:pt x="29209" y="11430"/>
                </a:moveTo>
                <a:lnTo>
                  <a:pt x="17779" y="11430"/>
                </a:lnTo>
                <a:lnTo>
                  <a:pt x="17779" y="12700"/>
                </a:lnTo>
                <a:lnTo>
                  <a:pt x="16509" y="12700"/>
                </a:lnTo>
                <a:lnTo>
                  <a:pt x="16509" y="13970"/>
                </a:lnTo>
                <a:lnTo>
                  <a:pt x="15239" y="13970"/>
                </a:lnTo>
                <a:lnTo>
                  <a:pt x="15239" y="16510"/>
                </a:lnTo>
                <a:lnTo>
                  <a:pt x="29209" y="16510"/>
                </a:lnTo>
                <a:lnTo>
                  <a:pt x="29209" y="11430"/>
                </a:lnTo>
                <a:close/>
              </a:path>
              <a:path w="29210" h="488950">
                <a:moveTo>
                  <a:pt x="20319" y="10160"/>
                </a:moveTo>
                <a:lnTo>
                  <a:pt x="19050" y="10160"/>
                </a:lnTo>
                <a:lnTo>
                  <a:pt x="19050" y="11430"/>
                </a:lnTo>
                <a:lnTo>
                  <a:pt x="20319" y="11430"/>
                </a:lnTo>
                <a:lnTo>
                  <a:pt x="20319" y="10160"/>
                </a:lnTo>
                <a:close/>
              </a:path>
              <a:path w="29210" h="488950">
                <a:moveTo>
                  <a:pt x="29209" y="5080"/>
                </a:moveTo>
                <a:lnTo>
                  <a:pt x="22859" y="5080"/>
                </a:lnTo>
                <a:lnTo>
                  <a:pt x="22859" y="7620"/>
                </a:lnTo>
                <a:lnTo>
                  <a:pt x="21589" y="7620"/>
                </a:lnTo>
                <a:lnTo>
                  <a:pt x="21589" y="10160"/>
                </a:lnTo>
                <a:lnTo>
                  <a:pt x="29209" y="10160"/>
                </a:lnTo>
                <a:lnTo>
                  <a:pt x="29209" y="5080"/>
                </a:lnTo>
                <a:close/>
              </a:path>
              <a:path w="29210" h="488950">
                <a:moveTo>
                  <a:pt x="25400" y="3810"/>
                </a:moveTo>
                <a:lnTo>
                  <a:pt x="24129" y="3810"/>
                </a:lnTo>
                <a:lnTo>
                  <a:pt x="24129" y="5080"/>
                </a:lnTo>
                <a:lnTo>
                  <a:pt x="25400" y="5080"/>
                </a:lnTo>
                <a:lnTo>
                  <a:pt x="25400" y="3810"/>
                </a:lnTo>
                <a:close/>
              </a:path>
              <a:path w="29210" h="488950">
                <a:moveTo>
                  <a:pt x="29209" y="0"/>
                </a:moveTo>
                <a:lnTo>
                  <a:pt x="27939" y="0"/>
                </a:lnTo>
                <a:lnTo>
                  <a:pt x="27939" y="1270"/>
                </a:lnTo>
                <a:lnTo>
                  <a:pt x="26669" y="1270"/>
                </a:lnTo>
                <a:lnTo>
                  <a:pt x="26669" y="3810"/>
                </a:lnTo>
                <a:lnTo>
                  <a:pt x="29209" y="3810"/>
                </a:lnTo>
                <a:lnTo>
                  <a:pt x="29209" y="0"/>
                </a:lnTo>
                <a:close/>
              </a:path>
              <a:path w="29210" h="488950">
                <a:moveTo>
                  <a:pt x="1269" y="426720"/>
                </a:moveTo>
                <a:lnTo>
                  <a:pt x="0" y="426720"/>
                </a:lnTo>
                <a:lnTo>
                  <a:pt x="0" y="429260"/>
                </a:lnTo>
                <a:lnTo>
                  <a:pt x="2539" y="429260"/>
                </a:lnTo>
                <a:lnTo>
                  <a:pt x="2539" y="427990"/>
                </a:lnTo>
                <a:lnTo>
                  <a:pt x="1269" y="427990"/>
                </a:lnTo>
                <a:lnTo>
                  <a:pt x="1269" y="426720"/>
                </a:lnTo>
                <a:close/>
              </a:path>
              <a:path w="29210" h="488950">
                <a:moveTo>
                  <a:pt x="2539" y="429260"/>
                </a:moveTo>
                <a:lnTo>
                  <a:pt x="0" y="429260"/>
                </a:lnTo>
                <a:lnTo>
                  <a:pt x="0" y="435610"/>
                </a:lnTo>
                <a:lnTo>
                  <a:pt x="6350" y="435610"/>
                </a:lnTo>
                <a:lnTo>
                  <a:pt x="6350" y="434340"/>
                </a:lnTo>
                <a:lnTo>
                  <a:pt x="5079" y="434340"/>
                </a:lnTo>
                <a:lnTo>
                  <a:pt x="5079" y="431800"/>
                </a:lnTo>
                <a:lnTo>
                  <a:pt x="3809" y="431800"/>
                </a:lnTo>
                <a:lnTo>
                  <a:pt x="3809" y="430530"/>
                </a:lnTo>
                <a:lnTo>
                  <a:pt x="2539" y="430530"/>
                </a:lnTo>
                <a:lnTo>
                  <a:pt x="2539" y="429260"/>
                </a:lnTo>
                <a:close/>
              </a:path>
              <a:path w="29210" h="488950">
                <a:moveTo>
                  <a:pt x="7619" y="435610"/>
                </a:moveTo>
                <a:lnTo>
                  <a:pt x="0" y="435610"/>
                </a:lnTo>
                <a:lnTo>
                  <a:pt x="0" y="441960"/>
                </a:lnTo>
                <a:lnTo>
                  <a:pt x="11429" y="441960"/>
                </a:lnTo>
                <a:lnTo>
                  <a:pt x="11429" y="440690"/>
                </a:lnTo>
                <a:lnTo>
                  <a:pt x="10160" y="440690"/>
                </a:lnTo>
                <a:lnTo>
                  <a:pt x="10160" y="439420"/>
                </a:lnTo>
                <a:lnTo>
                  <a:pt x="8889" y="439420"/>
                </a:lnTo>
                <a:lnTo>
                  <a:pt x="8889" y="436880"/>
                </a:lnTo>
                <a:lnTo>
                  <a:pt x="7619" y="436880"/>
                </a:lnTo>
                <a:lnTo>
                  <a:pt x="7619" y="435610"/>
                </a:lnTo>
                <a:close/>
              </a:path>
              <a:path w="29210" h="488950">
                <a:moveTo>
                  <a:pt x="12699" y="441960"/>
                </a:moveTo>
                <a:lnTo>
                  <a:pt x="0" y="441960"/>
                </a:lnTo>
                <a:lnTo>
                  <a:pt x="0" y="448310"/>
                </a:lnTo>
                <a:lnTo>
                  <a:pt x="16509" y="448310"/>
                </a:lnTo>
                <a:lnTo>
                  <a:pt x="16509" y="447040"/>
                </a:lnTo>
                <a:lnTo>
                  <a:pt x="15239" y="447040"/>
                </a:lnTo>
                <a:lnTo>
                  <a:pt x="15239" y="445770"/>
                </a:lnTo>
                <a:lnTo>
                  <a:pt x="13970" y="445770"/>
                </a:lnTo>
                <a:lnTo>
                  <a:pt x="13970" y="444500"/>
                </a:lnTo>
                <a:lnTo>
                  <a:pt x="12700" y="444500"/>
                </a:lnTo>
                <a:lnTo>
                  <a:pt x="12699" y="441960"/>
                </a:lnTo>
                <a:close/>
              </a:path>
              <a:path w="29210" h="488950">
                <a:moveTo>
                  <a:pt x="16510" y="448310"/>
                </a:moveTo>
                <a:lnTo>
                  <a:pt x="0" y="448310"/>
                </a:lnTo>
                <a:lnTo>
                  <a:pt x="0" y="453390"/>
                </a:lnTo>
                <a:lnTo>
                  <a:pt x="19050" y="453390"/>
                </a:lnTo>
                <a:lnTo>
                  <a:pt x="19049" y="450850"/>
                </a:lnTo>
                <a:lnTo>
                  <a:pt x="17779" y="450850"/>
                </a:lnTo>
                <a:lnTo>
                  <a:pt x="17779" y="449580"/>
                </a:lnTo>
                <a:lnTo>
                  <a:pt x="16510" y="449580"/>
                </a:lnTo>
                <a:lnTo>
                  <a:pt x="16510" y="448310"/>
                </a:lnTo>
                <a:close/>
              </a:path>
              <a:path w="29210" h="488950">
                <a:moveTo>
                  <a:pt x="21589" y="454660"/>
                </a:moveTo>
                <a:lnTo>
                  <a:pt x="1269" y="454660"/>
                </a:lnTo>
                <a:lnTo>
                  <a:pt x="1269" y="455930"/>
                </a:lnTo>
                <a:lnTo>
                  <a:pt x="21589" y="455930"/>
                </a:lnTo>
                <a:lnTo>
                  <a:pt x="21589" y="454660"/>
                </a:lnTo>
                <a:close/>
              </a:path>
              <a:path w="29210" h="488950">
                <a:moveTo>
                  <a:pt x="20320" y="453390"/>
                </a:moveTo>
                <a:lnTo>
                  <a:pt x="0" y="453390"/>
                </a:lnTo>
                <a:lnTo>
                  <a:pt x="0" y="454660"/>
                </a:lnTo>
                <a:lnTo>
                  <a:pt x="20320" y="454660"/>
                </a:lnTo>
                <a:lnTo>
                  <a:pt x="20320" y="453390"/>
                </a:lnTo>
                <a:close/>
              </a:path>
              <a:path w="29210" h="488950">
                <a:moveTo>
                  <a:pt x="24129" y="458470"/>
                </a:moveTo>
                <a:lnTo>
                  <a:pt x="3809" y="458470"/>
                </a:lnTo>
                <a:lnTo>
                  <a:pt x="3809" y="459740"/>
                </a:lnTo>
                <a:lnTo>
                  <a:pt x="24129" y="459740"/>
                </a:lnTo>
                <a:lnTo>
                  <a:pt x="24129" y="458470"/>
                </a:lnTo>
                <a:close/>
              </a:path>
              <a:path w="29210" h="488950">
                <a:moveTo>
                  <a:pt x="22859" y="455930"/>
                </a:moveTo>
                <a:lnTo>
                  <a:pt x="1269" y="455930"/>
                </a:lnTo>
                <a:lnTo>
                  <a:pt x="1269" y="457200"/>
                </a:lnTo>
                <a:lnTo>
                  <a:pt x="2539" y="457200"/>
                </a:lnTo>
                <a:lnTo>
                  <a:pt x="2539" y="458470"/>
                </a:lnTo>
                <a:lnTo>
                  <a:pt x="22860" y="458470"/>
                </a:lnTo>
                <a:lnTo>
                  <a:pt x="22859" y="455930"/>
                </a:lnTo>
                <a:close/>
              </a:path>
              <a:path w="29210" h="488950">
                <a:moveTo>
                  <a:pt x="25400" y="459740"/>
                </a:moveTo>
                <a:lnTo>
                  <a:pt x="5079" y="459740"/>
                </a:lnTo>
                <a:lnTo>
                  <a:pt x="5079" y="462280"/>
                </a:lnTo>
                <a:lnTo>
                  <a:pt x="26669" y="462280"/>
                </a:lnTo>
                <a:lnTo>
                  <a:pt x="26669" y="461010"/>
                </a:lnTo>
                <a:lnTo>
                  <a:pt x="25400" y="461010"/>
                </a:lnTo>
                <a:lnTo>
                  <a:pt x="25400" y="459740"/>
                </a:lnTo>
                <a:close/>
              </a:path>
              <a:path w="29210" h="488950">
                <a:moveTo>
                  <a:pt x="29210" y="464820"/>
                </a:moveTo>
                <a:lnTo>
                  <a:pt x="8889" y="464820"/>
                </a:lnTo>
                <a:lnTo>
                  <a:pt x="8889" y="466090"/>
                </a:lnTo>
                <a:lnTo>
                  <a:pt x="29210" y="466090"/>
                </a:lnTo>
                <a:lnTo>
                  <a:pt x="29210" y="464820"/>
                </a:lnTo>
                <a:close/>
              </a:path>
              <a:path w="29210" h="488950">
                <a:moveTo>
                  <a:pt x="27939" y="463550"/>
                </a:moveTo>
                <a:lnTo>
                  <a:pt x="7619" y="463550"/>
                </a:lnTo>
                <a:lnTo>
                  <a:pt x="7619" y="464820"/>
                </a:lnTo>
                <a:lnTo>
                  <a:pt x="27939" y="464820"/>
                </a:lnTo>
                <a:lnTo>
                  <a:pt x="27939" y="463550"/>
                </a:lnTo>
                <a:close/>
              </a:path>
              <a:path w="29210" h="488950">
                <a:moveTo>
                  <a:pt x="26670" y="462280"/>
                </a:moveTo>
                <a:lnTo>
                  <a:pt x="6350" y="462280"/>
                </a:lnTo>
                <a:lnTo>
                  <a:pt x="6350" y="463550"/>
                </a:lnTo>
                <a:lnTo>
                  <a:pt x="26670" y="463550"/>
                </a:lnTo>
                <a:lnTo>
                  <a:pt x="26670" y="462280"/>
                </a:lnTo>
                <a:close/>
              </a:path>
              <a:path w="29210" h="488950">
                <a:moveTo>
                  <a:pt x="29209" y="466090"/>
                </a:moveTo>
                <a:lnTo>
                  <a:pt x="8889" y="466090"/>
                </a:lnTo>
                <a:lnTo>
                  <a:pt x="8889" y="467360"/>
                </a:lnTo>
                <a:lnTo>
                  <a:pt x="10159" y="467360"/>
                </a:lnTo>
                <a:lnTo>
                  <a:pt x="10159" y="468630"/>
                </a:lnTo>
                <a:lnTo>
                  <a:pt x="29209" y="468630"/>
                </a:lnTo>
                <a:lnTo>
                  <a:pt x="29209" y="466090"/>
                </a:lnTo>
                <a:close/>
              </a:path>
              <a:path w="29210" h="488950">
                <a:moveTo>
                  <a:pt x="29209" y="468630"/>
                </a:moveTo>
                <a:lnTo>
                  <a:pt x="11429" y="468630"/>
                </a:lnTo>
                <a:lnTo>
                  <a:pt x="11429" y="469900"/>
                </a:lnTo>
                <a:lnTo>
                  <a:pt x="12700" y="469900"/>
                </a:lnTo>
                <a:lnTo>
                  <a:pt x="12700" y="472440"/>
                </a:lnTo>
                <a:lnTo>
                  <a:pt x="13970" y="472440"/>
                </a:lnTo>
                <a:lnTo>
                  <a:pt x="13969" y="473710"/>
                </a:lnTo>
                <a:lnTo>
                  <a:pt x="15239" y="473710"/>
                </a:lnTo>
                <a:lnTo>
                  <a:pt x="15239" y="474980"/>
                </a:lnTo>
                <a:lnTo>
                  <a:pt x="16509" y="474980"/>
                </a:lnTo>
                <a:lnTo>
                  <a:pt x="16509" y="477520"/>
                </a:lnTo>
                <a:lnTo>
                  <a:pt x="17779" y="477520"/>
                </a:lnTo>
                <a:lnTo>
                  <a:pt x="17779" y="478790"/>
                </a:lnTo>
                <a:lnTo>
                  <a:pt x="19050" y="478790"/>
                </a:lnTo>
                <a:lnTo>
                  <a:pt x="19050" y="480060"/>
                </a:lnTo>
                <a:lnTo>
                  <a:pt x="20319" y="480060"/>
                </a:lnTo>
                <a:lnTo>
                  <a:pt x="20319" y="481330"/>
                </a:lnTo>
                <a:lnTo>
                  <a:pt x="29209" y="481330"/>
                </a:lnTo>
                <a:lnTo>
                  <a:pt x="29209" y="468630"/>
                </a:lnTo>
                <a:close/>
              </a:path>
              <a:path w="29210" h="488950">
                <a:moveTo>
                  <a:pt x="29209" y="481330"/>
                </a:moveTo>
                <a:lnTo>
                  <a:pt x="21589" y="481330"/>
                </a:lnTo>
                <a:lnTo>
                  <a:pt x="21589" y="482600"/>
                </a:lnTo>
                <a:lnTo>
                  <a:pt x="22859" y="482600"/>
                </a:lnTo>
                <a:lnTo>
                  <a:pt x="22859" y="483870"/>
                </a:lnTo>
                <a:lnTo>
                  <a:pt x="24129" y="483870"/>
                </a:lnTo>
                <a:lnTo>
                  <a:pt x="24129" y="485140"/>
                </a:lnTo>
                <a:lnTo>
                  <a:pt x="25400" y="485140"/>
                </a:lnTo>
                <a:lnTo>
                  <a:pt x="25400" y="486410"/>
                </a:lnTo>
                <a:lnTo>
                  <a:pt x="26669" y="486410"/>
                </a:lnTo>
                <a:lnTo>
                  <a:pt x="26669" y="487680"/>
                </a:lnTo>
                <a:lnTo>
                  <a:pt x="29209" y="487680"/>
                </a:lnTo>
                <a:lnTo>
                  <a:pt x="29209" y="481330"/>
                </a:lnTo>
                <a:close/>
              </a:path>
              <a:path w="29210" h="488950">
                <a:moveTo>
                  <a:pt x="29209" y="487680"/>
                </a:moveTo>
                <a:lnTo>
                  <a:pt x="27939" y="487680"/>
                </a:lnTo>
                <a:lnTo>
                  <a:pt x="27939" y="488950"/>
                </a:lnTo>
                <a:lnTo>
                  <a:pt x="29209" y="488950"/>
                </a:lnTo>
                <a:lnTo>
                  <a:pt x="29209" y="48768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bk object 1979"/>
          <p:cNvSpPr/>
          <p:nvPr/>
        </p:nvSpPr>
        <p:spPr>
          <a:xfrm>
            <a:off x="3361690" y="6337300"/>
            <a:ext cx="30480" cy="420370"/>
          </a:xfrm>
          <a:custGeom>
            <a:avLst/>
            <a:gdLst/>
            <a:ahLst/>
            <a:cxnLst/>
            <a:rect l="l" t="t" r="r" b="b"/>
            <a:pathLst>
              <a:path w="30479" h="420370">
                <a:moveTo>
                  <a:pt x="1270" y="92709"/>
                </a:moveTo>
                <a:lnTo>
                  <a:pt x="0" y="92709"/>
                </a:lnTo>
                <a:lnTo>
                  <a:pt x="0" y="93979"/>
                </a:lnTo>
                <a:lnTo>
                  <a:pt x="1270" y="93979"/>
                </a:lnTo>
                <a:lnTo>
                  <a:pt x="1270" y="92709"/>
                </a:lnTo>
                <a:close/>
              </a:path>
              <a:path w="30479" h="420370">
                <a:moveTo>
                  <a:pt x="5080" y="85090"/>
                </a:moveTo>
                <a:lnTo>
                  <a:pt x="0" y="85090"/>
                </a:lnTo>
                <a:lnTo>
                  <a:pt x="0" y="91440"/>
                </a:lnTo>
                <a:lnTo>
                  <a:pt x="1270" y="91440"/>
                </a:lnTo>
                <a:lnTo>
                  <a:pt x="1270" y="92709"/>
                </a:lnTo>
                <a:lnTo>
                  <a:pt x="2539" y="92709"/>
                </a:lnTo>
                <a:lnTo>
                  <a:pt x="2539" y="88900"/>
                </a:lnTo>
                <a:lnTo>
                  <a:pt x="3810" y="88900"/>
                </a:lnTo>
                <a:lnTo>
                  <a:pt x="3810" y="86359"/>
                </a:lnTo>
                <a:lnTo>
                  <a:pt x="5080" y="86359"/>
                </a:lnTo>
                <a:lnTo>
                  <a:pt x="5080" y="85090"/>
                </a:lnTo>
                <a:close/>
              </a:path>
              <a:path w="30479" h="420370">
                <a:moveTo>
                  <a:pt x="7620" y="80009"/>
                </a:moveTo>
                <a:lnTo>
                  <a:pt x="0" y="80009"/>
                </a:lnTo>
                <a:lnTo>
                  <a:pt x="0" y="83820"/>
                </a:lnTo>
                <a:lnTo>
                  <a:pt x="5080" y="83820"/>
                </a:lnTo>
                <a:lnTo>
                  <a:pt x="5080" y="85090"/>
                </a:lnTo>
                <a:lnTo>
                  <a:pt x="6350" y="85090"/>
                </a:lnTo>
                <a:lnTo>
                  <a:pt x="6350" y="81279"/>
                </a:lnTo>
                <a:lnTo>
                  <a:pt x="7620" y="81279"/>
                </a:lnTo>
                <a:lnTo>
                  <a:pt x="7620" y="80009"/>
                </a:lnTo>
                <a:close/>
              </a:path>
              <a:path w="30479" h="420370">
                <a:moveTo>
                  <a:pt x="10160" y="73659"/>
                </a:moveTo>
                <a:lnTo>
                  <a:pt x="0" y="73659"/>
                </a:lnTo>
                <a:lnTo>
                  <a:pt x="0" y="78740"/>
                </a:lnTo>
                <a:lnTo>
                  <a:pt x="7620" y="78740"/>
                </a:lnTo>
                <a:lnTo>
                  <a:pt x="7620" y="80009"/>
                </a:lnTo>
                <a:lnTo>
                  <a:pt x="8890" y="80009"/>
                </a:lnTo>
                <a:lnTo>
                  <a:pt x="8889" y="76200"/>
                </a:lnTo>
                <a:lnTo>
                  <a:pt x="10160" y="76200"/>
                </a:lnTo>
                <a:lnTo>
                  <a:pt x="10160" y="73659"/>
                </a:lnTo>
                <a:close/>
              </a:path>
              <a:path w="30479" h="420370">
                <a:moveTo>
                  <a:pt x="13970" y="67309"/>
                </a:moveTo>
                <a:lnTo>
                  <a:pt x="0" y="67309"/>
                </a:lnTo>
                <a:lnTo>
                  <a:pt x="0" y="72390"/>
                </a:lnTo>
                <a:lnTo>
                  <a:pt x="12700" y="72390"/>
                </a:lnTo>
                <a:lnTo>
                  <a:pt x="12700" y="68579"/>
                </a:lnTo>
                <a:lnTo>
                  <a:pt x="13970" y="68579"/>
                </a:lnTo>
                <a:lnTo>
                  <a:pt x="13970" y="67309"/>
                </a:lnTo>
                <a:close/>
              </a:path>
              <a:path w="30479" h="420370">
                <a:moveTo>
                  <a:pt x="17780" y="59690"/>
                </a:moveTo>
                <a:lnTo>
                  <a:pt x="0" y="59690"/>
                </a:lnTo>
                <a:lnTo>
                  <a:pt x="0" y="66040"/>
                </a:lnTo>
                <a:lnTo>
                  <a:pt x="13970" y="66040"/>
                </a:lnTo>
                <a:lnTo>
                  <a:pt x="13970" y="67309"/>
                </a:lnTo>
                <a:lnTo>
                  <a:pt x="15240" y="67309"/>
                </a:lnTo>
                <a:lnTo>
                  <a:pt x="15240" y="63500"/>
                </a:lnTo>
                <a:lnTo>
                  <a:pt x="16510" y="63500"/>
                </a:lnTo>
                <a:lnTo>
                  <a:pt x="16510" y="60959"/>
                </a:lnTo>
                <a:lnTo>
                  <a:pt x="17780" y="60959"/>
                </a:lnTo>
                <a:lnTo>
                  <a:pt x="17780" y="59690"/>
                </a:lnTo>
                <a:close/>
              </a:path>
              <a:path w="30479" h="420370">
                <a:moveTo>
                  <a:pt x="20320" y="54609"/>
                </a:moveTo>
                <a:lnTo>
                  <a:pt x="0" y="54609"/>
                </a:lnTo>
                <a:lnTo>
                  <a:pt x="0" y="58420"/>
                </a:lnTo>
                <a:lnTo>
                  <a:pt x="17780" y="58420"/>
                </a:lnTo>
                <a:lnTo>
                  <a:pt x="17780" y="59690"/>
                </a:lnTo>
                <a:lnTo>
                  <a:pt x="19050" y="59690"/>
                </a:lnTo>
                <a:lnTo>
                  <a:pt x="19050" y="55879"/>
                </a:lnTo>
                <a:lnTo>
                  <a:pt x="20320" y="55879"/>
                </a:lnTo>
                <a:lnTo>
                  <a:pt x="20320" y="54609"/>
                </a:lnTo>
                <a:close/>
              </a:path>
              <a:path w="30479" h="420370">
                <a:moveTo>
                  <a:pt x="24129" y="48260"/>
                </a:moveTo>
                <a:lnTo>
                  <a:pt x="0" y="48260"/>
                </a:lnTo>
                <a:lnTo>
                  <a:pt x="0" y="53340"/>
                </a:lnTo>
                <a:lnTo>
                  <a:pt x="20320" y="53340"/>
                </a:lnTo>
                <a:lnTo>
                  <a:pt x="20320" y="54609"/>
                </a:lnTo>
                <a:lnTo>
                  <a:pt x="21589" y="54609"/>
                </a:lnTo>
                <a:lnTo>
                  <a:pt x="21590" y="50800"/>
                </a:lnTo>
                <a:lnTo>
                  <a:pt x="22860" y="50800"/>
                </a:lnTo>
                <a:lnTo>
                  <a:pt x="22860" y="49529"/>
                </a:lnTo>
                <a:lnTo>
                  <a:pt x="24129" y="49529"/>
                </a:lnTo>
                <a:lnTo>
                  <a:pt x="24129" y="48260"/>
                </a:lnTo>
                <a:close/>
              </a:path>
              <a:path w="30479" h="420370">
                <a:moveTo>
                  <a:pt x="29210" y="41909"/>
                </a:moveTo>
                <a:lnTo>
                  <a:pt x="0" y="41909"/>
                </a:lnTo>
                <a:lnTo>
                  <a:pt x="0" y="46990"/>
                </a:lnTo>
                <a:lnTo>
                  <a:pt x="26670" y="46990"/>
                </a:lnTo>
                <a:lnTo>
                  <a:pt x="26670" y="44450"/>
                </a:lnTo>
                <a:lnTo>
                  <a:pt x="27940" y="44450"/>
                </a:lnTo>
                <a:lnTo>
                  <a:pt x="27940" y="43179"/>
                </a:lnTo>
                <a:lnTo>
                  <a:pt x="29210" y="43179"/>
                </a:lnTo>
                <a:lnTo>
                  <a:pt x="29210" y="41909"/>
                </a:lnTo>
                <a:close/>
              </a:path>
              <a:path w="30479" h="420370">
                <a:moveTo>
                  <a:pt x="1270" y="34290"/>
                </a:moveTo>
                <a:lnTo>
                  <a:pt x="0" y="34290"/>
                </a:lnTo>
                <a:lnTo>
                  <a:pt x="0" y="40640"/>
                </a:lnTo>
                <a:lnTo>
                  <a:pt x="29210" y="40640"/>
                </a:lnTo>
                <a:lnTo>
                  <a:pt x="29210" y="41909"/>
                </a:lnTo>
                <a:lnTo>
                  <a:pt x="30480" y="41909"/>
                </a:lnTo>
                <a:lnTo>
                  <a:pt x="30480" y="35559"/>
                </a:lnTo>
                <a:lnTo>
                  <a:pt x="1270" y="35559"/>
                </a:lnTo>
                <a:lnTo>
                  <a:pt x="1270" y="34290"/>
                </a:lnTo>
                <a:close/>
              </a:path>
              <a:path w="30479" h="420370">
                <a:moveTo>
                  <a:pt x="30480" y="29209"/>
                </a:moveTo>
                <a:lnTo>
                  <a:pt x="3810" y="29209"/>
                </a:lnTo>
                <a:lnTo>
                  <a:pt x="3810" y="31750"/>
                </a:lnTo>
                <a:lnTo>
                  <a:pt x="2539" y="31750"/>
                </a:lnTo>
                <a:lnTo>
                  <a:pt x="2539" y="34290"/>
                </a:lnTo>
                <a:lnTo>
                  <a:pt x="30480" y="34290"/>
                </a:lnTo>
                <a:lnTo>
                  <a:pt x="30480" y="29209"/>
                </a:lnTo>
                <a:close/>
              </a:path>
              <a:path w="30479" h="420370">
                <a:moveTo>
                  <a:pt x="6350" y="27940"/>
                </a:moveTo>
                <a:lnTo>
                  <a:pt x="5080" y="27940"/>
                </a:lnTo>
                <a:lnTo>
                  <a:pt x="5080" y="29209"/>
                </a:lnTo>
                <a:lnTo>
                  <a:pt x="6350" y="29209"/>
                </a:lnTo>
                <a:lnTo>
                  <a:pt x="6350" y="27940"/>
                </a:lnTo>
                <a:close/>
              </a:path>
              <a:path w="30479" h="420370">
                <a:moveTo>
                  <a:pt x="12700" y="20320"/>
                </a:moveTo>
                <a:lnTo>
                  <a:pt x="11430" y="20320"/>
                </a:lnTo>
                <a:lnTo>
                  <a:pt x="11430" y="22859"/>
                </a:lnTo>
                <a:lnTo>
                  <a:pt x="10160" y="22859"/>
                </a:lnTo>
                <a:lnTo>
                  <a:pt x="10160" y="24130"/>
                </a:lnTo>
                <a:lnTo>
                  <a:pt x="8889" y="24130"/>
                </a:lnTo>
                <a:lnTo>
                  <a:pt x="8889" y="25400"/>
                </a:lnTo>
                <a:lnTo>
                  <a:pt x="7620" y="25400"/>
                </a:lnTo>
                <a:lnTo>
                  <a:pt x="7620" y="27940"/>
                </a:lnTo>
                <a:lnTo>
                  <a:pt x="30480" y="27940"/>
                </a:lnTo>
                <a:lnTo>
                  <a:pt x="30480" y="21590"/>
                </a:lnTo>
                <a:lnTo>
                  <a:pt x="12700" y="21590"/>
                </a:lnTo>
                <a:lnTo>
                  <a:pt x="12700" y="20320"/>
                </a:lnTo>
                <a:close/>
              </a:path>
              <a:path w="30479" h="420370">
                <a:moveTo>
                  <a:pt x="30480" y="16509"/>
                </a:moveTo>
                <a:lnTo>
                  <a:pt x="15239" y="16509"/>
                </a:lnTo>
                <a:lnTo>
                  <a:pt x="15239" y="17780"/>
                </a:lnTo>
                <a:lnTo>
                  <a:pt x="13970" y="17780"/>
                </a:lnTo>
                <a:lnTo>
                  <a:pt x="13970" y="19050"/>
                </a:lnTo>
                <a:lnTo>
                  <a:pt x="12700" y="19050"/>
                </a:lnTo>
                <a:lnTo>
                  <a:pt x="12700" y="20320"/>
                </a:lnTo>
                <a:lnTo>
                  <a:pt x="30480" y="20320"/>
                </a:lnTo>
                <a:lnTo>
                  <a:pt x="30480" y="16509"/>
                </a:lnTo>
                <a:close/>
              </a:path>
              <a:path w="30479" h="420370">
                <a:moveTo>
                  <a:pt x="17780" y="15240"/>
                </a:moveTo>
                <a:lnTo>
                  <a:pt x="16510" y="15240"/>
                </a:lnTo>
                <a:lnTo>
                  <a:pt x="16510" y="16509"/>
                </a:lnTo>
                <a:lnTo>
                  <a:pt x="17780" y="16509"/>
                </a:lnTo>
                <a:lnTo>
                  <a:pt x="17780" y="15240"/>
                </a:lnTo>
                <a:close/>
              </a:path>
              <a:path w="30479" h="420370">
                <a:moveTo>
                  <a:pt x="30480" y="10159"/>
                </a:moveTo>
                <a:lnTo>
                  <a:pt x="20320" y="10159"/>
                </a:lnTo>
                <a:lnTo>
                  <a:pt x="20320" y="12700"/>
                </a:lnTo>
                <a:lnTo>
                  <a:pt x="19050" y="12700"/>
                </a:lnTo>
                <a:lnTo>
                  <a:pt x="19050" y="15240"/>
                </a:lnTo>
                <a:lnTo>
                  <a:pt x="30480" y="15240"/>
                </a:lnTo>
                <a:lnTo>
                  <a:pt x="30480" y="10159"/>
                </a:lnTo>
                <a:close/>
              </a:path>
              <a:path w="30479" h="420370">
                <a:moveTo>
                  <a:pt x="22860" y="8890"/>
                </a:moveTo>
                <a:lnTo>
                  <a:pt x="21589" y="8890"/>
                </a:lnTo>
                <a:lnTo>
                  <a:pt x="21589" y="10159"/>
                </a:lnTo>
                <a:lnTo>
                  <a:pt x="22860" y="10159"/>
                </a:lnTo>
                <a:lnTo>
                  <a:pt x="22860" y="8890"/>
                </a:lnTo>
                <a:close/>
              </a:path>
              <a:path w="30479" h="420370">
                <a:moveTo>
                  <a:pt x="30480" y="3809"/>
                </a:moveTo>
                <a:lnTo>
                  <a:pt x="26670" y="3809"/>
                </a:lnTo>
                <a:lnTo>
                  <a:pt x="26670" y="5079"/>
                </a:lnTo>
                <a:lnTo>
                  <a:pt x="25400" y="5079"/>
                </a:lnTo>
                <a:lnTo>
                  <a:pt x="25400" y="6350"/>
                </a:lnTo>
                <a:lnTo>
                  <a:pt x="24130" y="6350"/>
                </a:lnTo>
                <a:lnTo>
                  <a:pt x="24130" y="8890"/>
                </a:lnTo>
                <a:lnTo>
                  <a:pt x="30480" y="8890"/>
                </a:lnTo>
                <a:lnTo>
                  <a:pt x="30480" y="3809"/>
                </a:lnTo>
                <a:close/>
              </a:path>
              <a:path w="30479" h="420370">
                <a:moveTo>
                  <a:pt x="30480" y="0"/>
                </a:moveTo>
                <a:lnTo>
                  <a:pt x="29210" y="0"/>
                </a:lnTo>
                <a:lnTo>
                  <a:pt x="29210" y="2540"/>
                </a:lnTo>
                <a:lnTo>
                  <a:pt x="30480" y="2540"/>
                </a:lnTo>
                <a:lnTo>
                  <a:pt x="30480" y="0"/>
                </a:lnTo>
                <a:close/>
              </a:path>
              <a:path w="30479" h="420370">
                <a:moveTo>
                  <a:pt x="1269" y="340360"/>
                </a:moveTo>
                <a:lnTo>
                  <a:pt x="0" y="340360"/>
                </a:lnTo>
                <a:lnTo>
                  <a:pt x="0" y="345440"/>
                </a:lnTo>
                <a:lnTo>
                  <a:pt x="2540" y="345440"/>
                </a:lnTo>
                <a:lnTo>
                  <a:pt x="2539" y="342900"/>
                </a:lnTo>
                <a:lnTo>
                  <a:pt x="1270" y="342900"/>
                </a:lnTo>
                <a:lnTo>
                  <a:pt x="1269" y="340360"/>
                </a:lnTo>
                <a:close/>
              </a:path>
              <a:path w="30479" h="420370">
                <a:moveTo>
                  <a:pt x="3810" y="345440"/>
                </a:moveTo>
                <a:lnTo>
                  <a:pt x="0" y="345440"/>
                </a:lnTo>
                <a:lnTo>
                  <a:pt x="0" y="351790"/>
                </a:lnTo>
                <a:lnTo>
                  <a:pt x="6350" y="351790"/>
                </a:lnTo>
                <a:lnTo>
                  <a:pt x="6350" y="350520"/>
                </a:lnTo>
                <a:lnTo>
                  <a:pt x="5080" y="350520"/>
                </a:lnTo>
                <a:lnTo>
                  <a:pt x="5079" y="347980"/>
                </a:lnTo>
                <a:lnTo>
                  <a:pt x="3810" y="347980"/>
                </a:lnTo>
                <a:lnTo>
                  <a:pt x="3810" y="345440"/>
                </a:lnTo>
                <a:close/>
              </a:path>
              <a:path w="30479" h="420370">
                <a:moveTo>
                  <a:pt x="6350" y="351790"/>
                </a:moveTo>
                <a:lnTo>
                  <a:pt x="0" y="351790"/>
                </a:lnTo>
                <a:lnTo>
                  <a:pt x="0" y="358140"/>
                </a:lnTo>
                <a:lnTo>
                  <a:pt x="8890" y="358140"/>
                </a:lnTo>
                <a:lnTo>
                  <a:pt x="8889" y="355600"/>
                </a:lnTo>
                <a:lnTo>
                  <a:pt x="7620" y="355600"/>
                </a:lnTo>
                <a:lnTo>
                  <a:pt x="7619" y="353060"/>
                </a:lnTo>
                <a:lnTo>
                  <a:pt x="6350" y="353060"/>
                </a:lnTo>
                <a:lnTo>
                  <a:pt x="6350" y="351790"/>
                </a:lnTo>
                <a:close/>
              </a:path>
              <a:path w="30479" h="420370">
                <a:moveTo>
                  <a:pt x="10160" y="358140"/>
                </a:moveTo>
                <a:lnTo>
                  <a:pt x="0" y="358140"/>
                </a:lnTo>
                <a:lnTo>
                  <a:pt x="0" y="364490"/>
                </a:lnTo>
                <a:lnTo>
                  <a:pt x="12700" y="364490"/>
                </a:lnTo>
                <a:lnTo>
                  <a:pt x="12700" y="363220"/>
                </a:lnTo>
                <a:lnTo>
                  <a:pt x="11430" y="363220"/>
                </a:lnTo>
                <a:lnTo>
                  <a:pt x="11429" y="360680"/>
                </a:lnTo>
                <a:lnTo>
                  <a:pt x="10160" y="360680"/>
                </a:lnTo>
                <a:lnTo>
                  <a:pt x="10160" y="358140"/>
                </a:lnTo>
                <a:close/>
              </a:path>
              <a:path w="30479" h="420370">
                <a:moveTo>
                  <a:pt x="12700" y="364490"/>
                </a:moveTo>
                <a:lnTo>
                  <a:pt x="0" y="364490"/>
                </a:lnTo>
                <a:lnTo>
                  <a:pt x="0" y="370840"/>
                </a:lnTo>
                <a:lnTo>
                  <a:pt x="15240" y="370840"/>
                </a:lnTo>
                <a:lnTo>
                  <a:pt x="15239" y="368300"/>
                </a:lnTo>
                <a:lnTo>
                  <a:pt x="13970" y="368300"/>
                </a:lnTo>
                <a:lnTo>
                  <a:pt x="13969" y="365760"/>
                </a:lnTo>
                <a:lnTo>
                  <a:pt x="12700" y="365760"/>
                </a:lnTo>
                <a:lnTo>
                  <a:pt x="12700" y="364490"/>
                </a:lnTo>
                <a:close/>
              </a:path>
              <a:path w="30479" h="420370">
                <a:moveTo>
                  <a:pt x="16510" y="370840"/>
                </a:moveTo>
                <a:lnTo>
                  <a:pt x="0" y="370840"/>
                </a:lnTo>
                <a:lnTo>
                  <a:pt x="0" y="375920"/>
                </a:lnTo>
                <a:lnTo>
                  <a:pt x="17779" y="375920"/>
                </a:lnTo>
                <a:lnTo>
                  <a:pt x="17780" y="373380"/>
                </a:lnTo>
                <a:lnTo>
                  <a:pt x="16510" y="373380"/>
                </a:lnTo>
                <a:lnTo>
                  <a:pt x="16510" y="370840"/>
                </a:lnTo>
                <a:close/>
              </a:path>
              <a:path w="30479" h="420370">
                <a:moveTo>
                  <a:pt x="19050" y="375920"/>
                </a:moveTo>
                <a:lnTo>
                  <a:pt x="0" y="375920"/>
                </a:lnTo>
                <a:lnTo>
                  <a:pt x="0" y="381000"/>
                </a:lnTo>
                <a:lnTo>
                  <a:pt x="1270" y="381000"/>
                </a:lnTo>
                <a:lnTo>
                  <a:pt x="1270" y="383540"/>
                </a:lnTo>
                <a:lnTo>
                  <a:pt x="22860" y="383540"/>
                </a:lnTo>
                <a:lnTo>
                  <a:pt x="22860" y="382270"/>
                </a:lnTo>
                <a:lnTo>
                  <a:pt x="21590" y="382270"/>
                </a:lnTo>
                <a:lnTo>
                  <a:pt x="21589" y="379730"/>
                </a:lnTo>
                <a:lnTo>
                  <a:pt x="20320" y="379730"/>
                </a:lnTo>
                <a:lnTo>
                  <a:pt x="20320" y="378460"/>
                </a:lnTo>
                <a:lnTo>
                  <a:pt x="19050" y="378460"/>
                </a:lnTo>
                <a:lnTo>
                  <a:pt x="19050" y="375920"/>
                </a:lnTo>
                <a:close/>
              </a:path>
              <a:path w="30479" h="420370">
                <a:moveTo>
                  <a:pt x="27939" y="388620"/>
                </a:moveTo>
                <a:lnTo>
                  <a:pt x="6350" y="388620"/>
                </a:lnTo>
                <a:lnTo>
                  <a:pt x="6350" y="389890"/>
                </a:lnTo>
                <a:lnTo>
                  <a:pt x="27939" y="389890"/>
                </a:lnTo>
                <a:lnTo>
                  <a:pt x="27939" y="388620"/>
                </a:lnTo>
                <a:close/>
              </a:path>
              <a:path w="30479" h="420370">
                <a:moveTo>
                  <a:pt x="25400" y="384810"/>
                </a:moveTo>
                <a:lnTo>
                  <a:pt x="3810" y="384810"/>
                </a:lnTo>
                <a:lnTo>
                  <a:pt x="3810" y="386080"/>
                </a:lnTo>
                <a:lnTo>
                  <a:pt x="5080" y="386080"/>
                </a:lnTo>
                <a:lnTo>
                  <a:pt x="5080" y="388620"/>
                </a:lnTo>
                <a:lnTo>
                  <a:pt x="26670" y="388620"/>
                </a:lnTo>
                <a:lnTo>
                  <a:pt x="26670" y="387350"/>
                </a:lnTo>
                <a:lnTo>
                  <a:pt x="25400" y="387350"/>
                </a:lnTo>
                <a:lnTo>
                  <a:pt x="25400" y="384810"/>
                </a:lnTo>
                <a:close/>
              </a:path>
              <a:path w="30479" h="420370">
                <a:moveTo>
                  <a:pt x="24129" y="383540"/>
                </a:moveTo>
                <a:lnTo>
                  <a:pt x="2539" y="383540"/>
                </a:lnTo>
                <a:lnTo>
                  <a:pt x="2539" y="384810"/>
                </a:lnTo>
                <a:lnTo>
                  <a:pt x="24129" y="384810"/>
                </a:lnTo>
                <a:lnTo>
                  <a:pt x="24129" y="383540"/>
                </a:lnTo>
                <a:close/>
              </a:path>
              <a:path w="30479" h="420370">
                <a:moveTo>
                  <a:pt x="29210" y="389890"/>
                </a:moveTo>
                <a:lnTo>
                  <a:pt x="7620" y="389890"/>
                </a:lnTo>
                <a:lnTo>
                  <a:pt x="7620" y="391160"/>
                </a:lnTo>
                <a:lnTo>
                  <a:pt x="8889" y="391160"/>
                </a:lnTo>
                <a:lnTo>
                  <a:pt x="8889" y="393700"/>
                </a:lnTo>
                <a:lnTo>
                  <a:pt x="10160" y="393700"/>
                </a:lnTo>
                <a:lnTo>
                  <a:pt x="10160" y="394970"/>
                </a:lnTo>
                <a:lnTo>
                  <a:pt x="11430" y="394970"/>
                </a:lnTo>
                <a:lnTo>
                  <a:pt x="11430" y="396240"/>
                </a:lnTo>
                <a:lnTo>
                  <a:pt x="30480" y="396240"/>
                </a:lnTo>
                <a:lnTo>
                  <a:pt x="30480" y="392430"/>
                </a:lnTo>
                <a:lnTo>
                  <a:pt x="29210" y="392430"/>
                </a:lnTo>
                <a:lnTo>
                  <a:pt x="29210" y="389890"/>
                </a:lnTo>
                <a:close/>
              </a:path>
              <a:path w="30479" h="420370">
                <a:moveTo>
                  <a:pt x="30480" y="396240"/>
                </a:moveTo>
                <a:lnTo>
                  <a:pt x="12700" y="396240"/>
                </a:lnTo>
                <a:lnTo>
                  <a:pt x="12700" y="398780"/>
                </a:lnTo>
                <a:lnTo>
                  <a:pt x="13970" y="398780"/>
                </a:lnTo>
                <a:lnTo>
                  <a:pt x="13970" y="400050"/>
                </a:lnTo>
                <a:lnTo>
                  <a:pt x="15239" y="400050"/>
                </a:lnTo>
                <a:lnTo>
                  <a:pt x="15239" y="401320"/>
                </a:lnTo>
                <a:lnTo>
                  <a:pt x="16510" y="401320"/>
                </a:lnTo>
                <a:lnTo>
                  <a:pt x="16510" y="403860"/>
                </a:lnTo>
                <a:lnTo>
                  <a:pt x="17780" y="403860"/>
                </a:lnTo>
                <a:lnTo>
                  <a:pt x="17780" y="405130"/>
                </a:lnTo>
                <a:lnTo>
                  <a:pt x="19050" y="405130"/>
                </a:lnTo>
                <a:lnTo>
                  <a:pt x="19050" y="406400"/>
                </a:lnTo>
                <a:lnTo>
                  <a:pt x="20320" y="406400"/>
                </a:lnTo>
                <a:lnTo>
                  <a:pt x="20320" y="408940"/>
                </a:lnTo>
                <a:lnTo>
                  <a:pt x="30480" y="408940"/>
                </a:lnTo>
                <a:lnTo>
                  <a:pt x="30480" y="396240"/>
                </a:lnTo>
                <a:close/>
              </a:path>
              <a:path w="30479" h="420370">
                <a:moveTo>
                  <a:pt x="30480" y="408940"/>
                </a:moveTo>
                <a:lnTo>
                  <a:pt x="21589" y="408940"/>
                </a:lnTo>
                <a:lnTo>
                  <a:pt x="21589" y="410209"/>
                </a:lnTo>
                <a:lnTo>
                  <a:pt x="22860" y="410209"/>
                </a:lnTo>
                <a:lnTo>
                  <a:pt x="22860" y="411480"/>
                </a:lnTo>
                <a:lnTo>
                  <a:pt x="24130" y="411480"/>
                </a:lnTo>
                <a:lnTo>
                  <a:pt x="24130" y="414020"/>
                </a:lnTo>
                <a:lnTo>
                  <a:pt x="25400" y="414020"/>
                </a:lnTo>
                <a:lnTo>
                  <a:pt x="25400" y="415290"/>
                </a:lnTo>
                <a:lnTo>
                  <a:pt x="30480" y="415290"/>
                </a:lnTo>
                <a:lnTo>
                  <a:pt x="30480" y="408940"/>
                </a:lnTo>
                <a:close/>
              </a:path>
              <a:path w="30479" h="420370">
                <a:moveTo>
                  <a:pt x="30480" y="415290"/>
                </a:moveTo>
                <a:lnTo>
                  <a:pt x="26670" y="415290"/>
                </a:lnTo>
                <a:lnTo>
                  <a:pt x="26670" y="416560"/>
                </a:lnTo>
                <a:lnTo>
                  <a:pt x="27939" y="416560"/>
                </a:lnTo>
                <a:lnTo>
                  <a:pt x="27939" y="419100"/>
                </a:lnTo>
                <a:lnTo>
                  <a:pt x="29210" y="419100"/>
                </a:lnTo>
                <a:lnTo>
                  <a:pt x="29210" y="420370"/>
                </a:lnTo>
                <a:lnTo>
                  <a:pt x="30480" y="420370"/>
                </a:lnTo>
                <a:lnTo>
                  <a:pt x="30480" y="41529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bk object 1980"/>
          <p:cNvSpPr/>
          <p:nvPr/>
        </p:nvSpPr>
        <p:spPr>
          <a:xfrm>
            <a:off x="3332479" y="6372859"/>
            <a:ext cx="29209" cy="344170"/>
          </a:xfrm>
          <a:custGeom>
            <a:avLst/>
            <a:gdLst/>
            <a:ahLst/>
            <a:cxnLst/>
            <a:rect l="l" t="t" r="r" b="b"/>
            <a:pathLst>
              <a:path w="29210" h="344170">
                <a:moveTo>
                  <a:pt x="11430" y="93979"/>
                </a:moveTo>
                <a:lnTo>
                  <a:pt x="0" y="93979"/>
                </a:lnTo>
                <a:lnTo>
                  <a:pt x="0" y="153669"/>
                </a:lnTo>
                <a:lnTo>
                  <a:pt x="5080" y="153669"/>
                </a:lnTo>
                <a:lnTo>
                  <a:pt x="5080" y="149859"/>
                </a:lnTo>
                <a:lnTo>
                  <a:pt x="6350" y="149859"/>
                </a:lnTo>
                <a:lnTo>
                  <a:pt x="6350" y="138429"/>
                </a:lnTo>
                <a:lnTo>
                  <a:pt x="7620" y="138429"/>
                </a:lnTo>
                <a:lnTo>
                  <a:pt x="7620" y="125729"/>
                </a:lnTo>
                <a:lnTo>
                  <a:pt x="8889" y="125729"/>
                </a:lnTo>
                <a:lnTo>
                  <a:pt x="8890" y="113029"/>
                </a:lnTo>
                <a:lnTo>
                  <a:pt x="10160" y="113029"/>
                </a:lnTo>
                <a:lnTo>
                  <a:pt x="10160" y="100329"/>
                </a:lnTo>
                <a:lnTo>
                  <a:pt x="11430" y="100329"/>
                </a:lnTo>
                <a:lnTo>
                  <a:pt x="11430" y="93979"/>
                </a:lnTo>
                <a:close/>
              </a:path>
              <a:path w="29210" h="344170">
                <a:moveTo>
                  <a:pt x="13970" y="90169"/>
                </a:moveTo>
                <a:lnTo>
                  <a:pt x="0" y="90169"/>
                </a:lnTo>
                <a:lnTo>
                  <a:pt x="0" y="92709"/>
                </a:lnTo>
                <a:lnTo>
                  <a:pt x="13970" y="92709"/>
                </a:lnTo>
                <a:lnTo>
                  <a:pt x="13970" y="90169"/>
                </a:lnTo>
                <a:close/>
              </a:path>
              <a:path w="29210" h="344170">
                <a:moveTo>
                  <a:pt x="15240" y="87629"/>
                </a:moveTo>
                <a:lnTo>
                  <a:pt x="0" y="87629"/>
                </a:lnTo>
                <a:lnTo>
                  <a:pt x="0" y="88899"/>
                </a:lnTo>
                <a:lnTo>
                  <a:pt x="13970" y="88899"/>
                </a:lnTo>
                <a:lnTo>
                  <a:pt x="13970" y="90169"/>
                </a:lnTo>
                <a:lnTo>
                  <a:pt x="15239" y="90169"/>
                </a:lnTo>
                <a:lnTo>
                  <a:pt x="15240" y="87629"/>
                </a:lnTo>
                <a:close/>
              </a:path>
              <a:path w="29210" h="344170">
                <a:moveTo>
                  <a:pt x="21589" y="74929"/>
                </a:moveTo>
                <a:lnTo>
                  <a:pt x="0" y="74929"/>
                </a:lnTo>
                <a:lnTo>
                  <a:pt x="0" y="86359"/>
                </a:lnTo>
                <a:lnTo>
                  <a:pt x="15240" y="86359"/>
                </a:lnTo>
                <a:lnTo>
                  <a:pt x="15240" y="87629"/>
                </a:lnTo>
                <a:lnTo>
                  <a:pt x="16510" y="87629"/>
                </a:lnTo>
                <a:lnTo>
                  <a:pt x="16510" y="83819"/>
                </a:lnTo>
                <a:lnTo>
                  <a:pt x="17779" y="83819"/>
                </a:lnTo>
                <a:lnTo>
                  <a:pt x="17779" y="81279"/>
                </a:lnTo>
                <a:lnTo>
                  <a:pt x="19050" y="81279"/>
                </a:lnTo>
                <a:lnTo>
                  <a:pt x="19050" y="80009"/>
                </a:lnTo>
                <a:lnTo>
                  <a:pt x="20320" y="80009"/>
                </a:lnTo>
                <a:lnTo>
                  <a:pt x="20320" y="76199"/>
                </a:lnTo>
                <a:lnTo>
                  <a:pt x="21589" y="76199"/>
                </a:lnTo>
                <a:lnTo>
                  <a:pt x="21589" y="74929"/>
                </a:lnTo>
                <a:close/>
              </a:path>
              <a:path w="29210" h="344170">
                <a:moveTo>
                  <a:pt x="24129" y="69849"/>
                </a:moveTo>
                <a:lnTo>
                  <a:pt x="0" y="69849"/>
                </a:lnTo>
                <a:lnTo>
                  <a:pt x="0" y="73659"/>
                </a:lnTo>
                <a:lnTo>
                  <a:pt x="21589" y="73659"/>
                </a:lnTo>
                <a:lnTo>
                  <a:pt x="21589" y="74929"/>
                </a:lnTo>
                <a:lnTo>
                  <a:pt x="22860" y="74929"/>
                </a:lnTo>
                <a:lnTo>
                  <a:pt x="22860" y="71119"/>
                </a:lnTo>
                <a:lnTo>
                  <a:pt x="24129" y="71119"/>
                </a:lnTo>
                <a:lnTo>
                  <a:pt x="24129" y="69849"/>
                </a:lnTo>
                <a:close/>
              </a:path>
              <a:path w="29210" h="344170">
                <a:moveTo>
                  <a:pt x="26670" y="63499"/>
                </a:moveTo>
                <a:lnTo>
                  <a:pt x="0" y="63499"/>
                </a:lnTo>
                <a:lnTo>
                  <a:pt x="0" y="68579"/>
                </a:lnTo>
                <a:lnTo>
                  <a:pt x="24129" y="68579"/>
                </a:lnTo>
                <a:lnTo>
                  <a:pt x="24129" y="69849"/>
                </a:lnTo>
                <a:lnTo>
                  <a:pt x="25400" y="69849"/>
                </a:lnTo>
                <a:lnTo>
                  <a:pt x="25400" y="67309"/>
                </a:lnTo>
                <a:lnTo>
                  <a:pt x="26670" y="67309"/>
                </a:lnTo>
                <a:lnTo>
                  <a:pt x="26670" y="63499"/>
                </a:lnTo>
                <a:close/>
              </a:path>
              <a:path w="29210" h="344170">
                <a:moveTo>
                  <a:pt x="29210" y="57149"/>
                </a:moveTo>
                <a:lnTo>
                  <a:pt x="0" y="57149"/>
                </a:lnTo>
                <a:lnTo>
                  <a:pt x="0" y="62229"/>
                </a:lnTo>
                <a:lnTo>
                  <a:pt x="29210" y="62229"/>
                </a:lnTo>
                <a:lnTo>
                  <a:pt x="29210" y="57149"/>
                </a:lnTo>
                <a:close/>
              </a:path>
              <a:path w="29210" h="344170">
                <a:moveTo>
                  <a:pt x="3810" y="48259"/>
                </a:moveTo>
                <a:lnTo>
                  <a:pt x="2540" y="48259"/>
                </a:lnTo>
                <a:lnTo>
                  <a:pt x="2540" y="50799"/>
                </a:lnTo>
                <a:lnTo>
                  <a:pt x="1270" y="50799"/>
                </a:lnTo>
                <a:lnTo>
                  <a:pt x="1270" y="53339"/>
                </a:lnTo>
                <a:lnTo>
                  <a:pt x="0" y="53339"/>
                </a:lnTo>
                <a:lnTo>
                  <a:pt x="0" y="55879"/>
                </a:lnTo>
                <a:lnTo>
                  <a:pt x="29210" y="55879"/>
                </a:lnTo>
                <a:lnTo>
                  <a:pt x="29210" y="49529"/>
                </a:lnTo>
                <a:lnTo>
                  <a:pt x="3810" y="49529"/>
                </a:lnTo>
                <a:lnTo>
                  <a:pt x="3810" y="48259"/>
                </a:lnTo>
                <a:close/>
              </a:path>
              <a:path w="29210" h="344170">
                <a:moveTo>
                  <a:pt x="29210" y="44449"/>
                </a:moveTo>
                <a:lnTo>
                  <a:pt x="3810" y="44449"/>
                </a:lnTo>
                <a:lnTo>
                  <a:pt x="3810" y="48259"/>
                </a:lnTo>
                <a:lnTo>
                  <a:pt x="29210" y="48259"/>
                </a:lnTo>
                <a:lnTo>
                  <a:pt x="29210" y="44449"/>
                </a:lnTo>
                <a:close/>
              </a:path>
              <a:path w="29210" h="344170">
                <a:moveTo>
                  <a:pt x="8890" y="36829"/>
                </a:moveTo>
                <a:lnTo>
                  <a:pt x="7620" y="36829"/>
                </a:lnTo>
                <a:lnTo>
                  <a:pt x="7620" y="39369"/>
                </a:lnTo>
                <a:lnTo>
                  <a:pt x="6350" y="39369"/>
                </a:lnTo>
                <a:lnTo>
                  <a:pt x="6350" y="43179"/>
                </a:lnTo>
                <a:lnTo>
                  <a:pt x="29210" y="43179"/>
                </a:lnTo>
                <a:lnTo>
                  <a:pt x="29210" y="38099"/>
                </a:lnTo>
                <a:lnTo>
                  <a:pt x="8890" y="38099"/>
                </a:lnTo>
                <a:lnTo>
                  <a:pt x="8890" y="36829"/>
                </a:lnTo>
                <a:close/>
              </a:path>
              <a:path w="29210" h="344170">
                <a:moveTo>
                  <a:pt x="11430" y="30479"/>
                </a:moveTo>
                <a:lnTo>
                  <a:pt x="10160" y="30479"/>
                </a:lnTo>
                <a:lnTo>
                  <a:pt x="10160" y="33019"/>
                </a:lnTo>
                <a:lnTo>
                  <a:pt x="8890" y="33019"/>
                </a:lnTo>
                <a:lnTo>
                  <a:pt x="8890" y="36829"/>
                </a:lnTo>
                <a:lnTo>
                  <a:pt x="29210" y="36829"/>
                </a:lnTo>
                <a:lnTo>
                  <a:pt x="29210" y="31749"/>
                </a:lnTo>
                <a:lnTo>
                  <a:pt x="11430" y="31749"/>
                </a:lnTo>
                <a:lnTo>
                  <a:pt x="11430" y="30479"/>
                </a:lnTo>
                <a:close/>
              </a:path>
              <a:path w="29210" h="344170">
                <a:moveTo>
                  <a:pt x="15240" y="22859"/>
                </a:moveTo>
                <a:lnTo>
                  <a:pt x="13970" y="22859"/>
                </a:lnTo>
                <a:lnTo>
                  <a:pt x="13970" y="25399"/>
                </a:lnTo>
                <a:lnTo>
                  <a:pt x="12700" y="25399"/>
                </a:lnTo>
                <a:lnTo>
                  <a:pt x="12700" y="27939"/>
                </a:lnTo>
                <a:lnTo>
                  <a:pt x="11430" y="27939"/>
                </a:lnTo>
                <a:lnTo>
                  <a:pt x="11430" y="30479"/>
                </a:lnTo>
                <a:lnTo>
                  <a:pt x="29210" y="30479"/>
                </a:lnTo>
                <a:lnTo>
                  <a:pt x="29210" y="24129"/>
                </a:lnTo>
                <a:lnTo>
                  <a:pt x="15240" y="24129"/>
                </a:lnTo>
                <a:lnTo>
                  <a:pt x="15240" y="22859"/>
                </a:lnTo>
                <a:close/>
              </a:path>
              <a:path w="29210" h="344170">
                <a:moveTo>
                  <a:pt x="29210" y="19049"/>
                </a:moveTo>
                <a:lnTo>
                  <a:pt x="15240" y="19049"/>
                </a:lnTo>
                <a:lnTo>
                  <a:pt x="15240" y="22859"/>
                </a:lnTo>
                <a:lnTo>
                  <a:pt x="29210" y="22859"/>
                </a:lnTo>
                <a:lnTo>
                  <a:pt x="29210" y="19049"/>
                </a:lnTo>
                <a:close/>
              </a:path>
              <a:path w="29210" h="344170">
                <a:moveTo>
                  <a:pt x="20320" y="11429"/>
                </a:moveTo>
                <a:lnTo>
                  <a:pt x="19050" y="11429"/>
                </a:lnTo>
                <a:lnTo>
                  <a:pt x="19050" y="13969"/>
                </a:lnTo>
                <a:lnTo>
                  <a:pt x="17780" y="13969"/>
                </a:lnTo>
                <a:lnTo>
                  <a:pt x="17780" y="17779"/>
                </a:lnTo>
                <a:lnTo>
                  <a:pt x="29210" y="17779"/>
                </a:lnTo>
                <a:lnTo>
                  <a:pt x="29210" y="12699"/>
                </a:lnTo>
                <a:lnTo>
                  <a:pt x="20320" y="12699"/>
                </a:lnTo>
                <a:lnTo>
                  <a:pt x="20320" y="11429"/>
                </a:lnTo>
                <a:close/>
              </a:path>
              <a:path w="29210" h="344170">
                <a:moveTo>
                  <a:pt x="29210" y="6349"/>
                </a:moveTo>
                <a:lnTo>
                  <a:pt x="22860" y="6349"/>
                </a:lnTo>
                <a:lnTo>
                  <a:pt x="22860" y="7619"/>
                </a:lnTo>
                <a:lnTo>
                  <a:pt x="21590" y="7619"/>
                </a:lnTo>
                <a:lnTo>
                  <a:pt x="21590" y="8889"/>
                </a:lnTo>
                <a:lnTo>
                  <a:pt x="20320" y="8889"/>
                </a:lnTo>
                <a:lnTo>
                  <a:pt x="20320" y="11429"/>
                </a:lnTo>
                <a:lnTo>
                  <a:pt x="29210" y="11429"/>
                </a:lnTo>
                <a:lnTo>
                  <a:pt x="29210" y="6349"/>
                </a:lnTo>
                <a:close/>
              </a:path>
              <a:path w="29210" h="344170">
                <a:moveTo>
                  <a:pt x="29210" y="0"/>
                </a:moveTo>
                <a:lnTo>
                  <a:pt x="27940" y="0"/>
                </a:lnTo>
                <a:lnTo>
                  <a:pt x="27940" y="1269"/>
                </a:lnTo>
                <a:lnTo>
                  <a:pt x="26670" y="1269"/>
                </a:lnTo>
                <a:lnTo>
                  <a:pt x="26670" y="2539"/>
                </a:lnTo>
                <a:lnTo>
                  <a:pt x="25400" y="2539"/>
                </a:lnTo>
                <a:lnTo>
                  <a:pt x="25400" y="5079"/>
                </a:lnTo>
                <a:lnTo>
                  <a:pt x="29210" y="5079"/>
                </a:lnTo>
                <a:lnTo>
                  <a:pt x="29210" y="0"/>
                </a:lnTo>
                <a:close/>
              </a:path>
              <a:path w="29210" h="344170">
                <a:moveTo>
                  <a:pt x="5079" y="153669"/>
                </a:moveTo>
                <a:lnTo>
                  <a:pt x="0" y="153669"/>
                </a:lnTo>
                <a:lnTo>
                  <a:pt x="0" y="252729"/>
                </a:lnTo>
                <a:lnTo>
                  <a:pt x="10160" y="252729"/>
                </a:lnTo>
                <a:lnTo>
                  <a:pt x="10160" y="248919"/>
                </a:lnTo>
                <a:lnTo>
                  <a:pt x="8889" y="248919"/>
                </a:lnTo>
                <a:lnTo>
                  <a:pt x="8890" y="236219"/>
                </a:lnTo>
                <a:lnTo>
                  <a:pt x="7620" y="236219"/>
                </a:lnTo>
                <a:lnTo>
                  <a:pt x="7620" y="224789"/>
                </a:lnTo>
                <a:lnTo>
                  <a:pt x="6350" y="224789"/>
                </a:lnTo>
                <a:lnTo>
                  <a:pt x="6350" y="212089"/>
                </a:lnTo>
                <a:lnTo>
                  <a:pt x="5080" y="212089"/>
                </a:lnTo>
                <a:lnTo>
                  <a:pt x="5079" y="199389"/>
                </a:lnTo>
                <a:lnTo>
                  <a:pt x="3810" y="199389"/>
                </a:lnTo>
                <a:lnTo>
                  <a:pt x="3810" y="186689"/>
                </a:lnTo>
                <a:lnTo>
                  <a:pt x="2540" y="186689"/>
                </a:lnTo>
                <a:lnTo>
                  <a:pt x="2539" y="175259"/>
                </a:lnTo>
                <a:lnTo>
                  <a:pt x="3810" y="175259"/>
                </a:lnTo>
                <a:lnTo>
                  <a:pt x="3810" y="162559"/>
                </a:lnTo>
                <a:lnTo>
                  <a:pt x="5079" y="162559"/>
                </a:lnTo>
                <a:lnTo>
                  <a:pt x="5079" y="153669"/>
                </a:lnTo>
                <a:close/>
              </a:path>
              <a:path w="29210" h="344170">
                <a:moveTo>
                  <a:pt x="10160" y="252729"/>
                </a:moveTo>
                <a:lnTo>
                  <a:pt x="0" y="252729"/>
                </a:lnTo>
                <a:lnTo>
                  <a:pt x="0" y="284479"/>
                </a:lnTo>
                <a:lnTo>
                  <a:pt x="19050" y="284479"/>
                </a:lnTo>
                <a:lnTo>
                  <a:pt x="19050" y="281939"/>
                </a:lnTo>
                <a:lnTo>
                  <a:pt x="17780" y="281939"/>
                </a:lnTo>
                <a:lnTo>
                  <a:pt x="17779" y="279399"/>
                </a:lnTo>
                <a:lnTo>
                  <a:pt x="16510" y="279399"/>
                </a:lnTo>
                <a:lnTo>
                  <a:pt x="16510" y="276859"/>
                </a:lnTo>
                <a:lnTo>
                  <a:pt x="15240" y="276859"/>
                </a:lnTo>
                <a:lnTo>
                  <a:pt x="15239" y="274319"/>
                </a:lnTo>
                <a:lnTo>
                  <a:pt x="13970" y="274319"/>
                </a:lnTo>
                <a:lnTo>
                  <a:pt x="13970" y="271779"/>
                </a:lnTo>
                <a:lnTo>
                  <a:pt x="12700" y="271779"/>
                </a:lnTo>
                <a:lnTo>
                  <a:pt x="12700" y="269239"/>
                </a:lnTo>
                <a:lnTo>
                  <a:pt x="11430" y="269239"/>
                </a:lnTo>
                <a:lnTo>
                  <a:pt x="11430" y="261619"/>
                </a:lnTo>
                <a:lnTo>
                  <a:pt x="10160" y="261619"/>
                </a:lnTo>
                <a:lnTo>
                  <a:pt x="10160" y="252729"/>
                </a:lnTo>
                <a:close/>
              </a:path>
              <a:path w="29210" h="344170">
                <a:moveTo>
                  <a:pt x="20320" y="284479"/>
                </a:moveTo>
                <a:lnTo>
                  <a:pt x="0" y="284479"/>
                </a:lnTo>
                <a:lnTo>
                  <a:pt x="0" y="290829"/>
                </a:lnTo>
                <a:lnTo>
                  <a:pt x="22860" y="290829"/>
                </a:lnTo>
                <a:lnTo>
                  <a:pt x="22860" y="289559"/>
                </a:lnTo>
                <a:lnTo>
                  <a:pt x="21590" y="289559"/>
                </a:lnTo>
                <a:lnTo>
                  <a:pt x="21589" y="287019"/>
                </a:lnTo>
                <a:lnTo>
                  <a:pt x="20320" y="287019"/>
                </a:lnTo>
                <a:lnTo>
                  <a:pt x="20320" y="284479"/>
                </a:lnTo>
                <a:close/>
              </a:path>
              <a:path w="29210" h="344170">
                <a:moveTo>
                  <a:pt x="22860" y="290829"/>
                </a:moveTo>
                <a:lnTo>
                  <a:pt x="0" y="290829"/>
                </a:lnTo>
                <a:lnTo>
                  <a:pt x="0" y="293369"/>
                </a:lnTo>
                <a:lnTo>
                  <a:pt x="1270" y="293369"/>
                </a:lnTo>
                <a:lnTo>
                  <a:pt x="1270" y="295909"/>
                </a:lnTo>
                <a:lnTo>
                  <a:pt x="2540" y="295909"/>
                </a:lnTo>
                <a:lnTo>
                  <a:pt x="2540" y="297179"/>
                </a:lnTo>
                <a:lnTo>
                  <a:pt x="25400" y="297179"/>
                </a:lnTo>
                <a:lnTo>
                  <a:pt x="25400" y="294639"/>
                </a:lnTo>
                <a:lnTo>
                  <a:pt x="24130" y="294639"/>
                </a:lnTo>
                <a:lnTo>
                  <a:pt x="24129" y="292099"/>
                </a:lnTo>
                <a:lnTo>
                  <a:pt x="22860" y="292099"/>
                </a:lnTo>
                <a:lnTo>
                  <a:pt x="22860" y="290829"/>
                </a:lnTo>
                <a:close/>
              </a:path>
              <a:path w="29210" h="344170">
                <a:moveTo>
                  <a:pt x="26670" y="297179"/>
                </a:moveTo>
                <a:lnTo>
                  <a:pt x="2540" y="297179"/>
                </a:lnTo>
                <a:lnTo>
                  <a:pt x="2540" y="298449"/>
                </a:lnTo>
                <a:lnTo>
                  <a:pt x="3810" y="298449"/>
                </a:lnTo>
                <a:lnTo>
                  <a:pt x="3810" y="300989"/>
                </a:lnTo>
                <a:lnTo>
                  <a:pt x="5080" y="300989"/>
                </a:lnTo>
                <a:lnTo>
                  <a:pt x="5080" y="303529"/>
                </a:lnTo>
                <a:lnTo>
                  <a:pt x="6350" y="303529"/>
                </a:lnTo>
                <a:lnTo>
                  <a:pt x="6350" y="306069"/>
                </a:lnTo>
                <a:lnTo>
                  <a:pt x="7620" y="306069"/>
                </a:lnTo>
                <a:lnTo>
                  <a:pt x="7620" y="308609"/>
                </a:lnTo>
                <a:lnTo>
                  <a:pt x="8890" y="308609"/>
                </a:lnTo>
                <a:lnTo>
                  <a:pt x="8890" y="309879"/>
                </a:lnTo>
                <a:lnTo>
                  <a:pt x="29210" y="309879"/>
                </a:lnTo>
                <a:lnTo>
                  <a:pt x="29210" y="302259"/>
                </a:lnTo>
                <a:lnTo>
                  <a:pt x="27940" y="302259"/>
                </a:lnTo>
                <a:lnTo>
                  <a:pt x="27939" y="299719"/>
                </a:lnTo>
                <a:lnTo>
                  <a:pt x="26670" y="299719"/>
                </a:lnTo>
                <a:lnTo>
                  <a:pt x="26670" y="297179"/>
                </a:lnTo>
                <a:close/>
              </a:path>
              <a:path w="29210" h="344170">
                <a:moveTo>
                  <a:pt x="29210" y="309880"/>
                </a:moveTo>
                <a:lnTo>
                  <a:pt x="8890" y="309880"/>
                </a:lnTo>
                <a:lnTo>
                  <a:pt x="8890" y="311149"/>
                </a:lnTo>
                <a:lnTo>
                  <a:pt x="10160" y="311149"/>
                </a:lnTo>
                <a:lnTo>
                  <a:pt x="10160" y="313689"/>
                </a:lnTo>
                <a:lnTo>
                  <a:pt x="11430" y="313689"/>
                </a:lnTo>
                <a:lnTo>
                  <a:pt x="11430" y="316229"/>
                </a:lnTo>
                <a:lnTo>
                  <a:pt x="12700" y="316229"/>
                </a:lnTo>
                <a:lnTo>
                  <a:pt x="12700" y="318769"/>
                </a:lnTo>
                <a:lnTo>
                  <a:pt x="13970" y="318769"/>
                </a:lnTo>
                <a:lnTo>
                  <a:pt x="13970" y="321309"/>
                </a:lnTo>
                <a:lnTo>
                  <a:pt x="15240" y="321309"/>
                </a:lnTo>
                <a:lnTo>
                  <a:pt x="15240" y="322579"/>
                </a:lnTo>
                <a:lnTo>
                  <a:pt x="29210" y="322579"/>
                </a:lnTo>
                <a:lnTo>
                  <a:pt x="29210" y="309880"/>
                </a:lnTo>
                <a:close/>
              </a:path>
              <a:path w="29210" h="344170">
                <a:moveTo>
                  <a:pt x="29210" y="322579"/>
                </a:moveTo>
                <a:lnTo>
                  <a:pt x="15240" y="322579"/>
                </a:lnTo>
                <a:lnTo>
                  <a:pt x="15240" y="323849"/>
                </a:lnTo>
                <a:lnTo>
                  <a:pt x="16510" y="323849"/>
                </a:lnTo>
                <a:lnTo>
                  <a:pt x="16510" y="326389"/>
                </a:lnTo>
                <a:lnTo>
                  <a:pt x="17780" y="326389"/>
                </a:lnTo>
                <a:lnTo>
                  <a:pt x="17780" y="328929"/>
                </a:lnTo>
                <a:lnTo>
                  <a:pt x="29210" y="328929"/>
                </a:lnTo>
                <a:lnTo>
                  <a:pt x="29210" y="322579"/>
                </a:lnTo>
                <a:close/>
              </a:path>
              <a:path w="29210" h="344170">
                <a:moveTo>
                  <a:pt x="29210" y="328929"/>
                </a:moveTo>
                <a:lnTo>
                  <a:pt x="19050" y="328929"/>
                </a:lnTo>
                <a:lnTo>
                  <a:pt x="19050" y="331469"/>
                </a:lnTo>
                <a:lnTo>
                  <a:pt x="20320" y="331469"/>
                </a:lnTo>
                <a:lnTo>
                  <a:pt x="20320" y="334009"/>
                </a:lnTo>
                <a:lnTo>
                  <a:pt x="21590" y="334009"/>
                </a:lnTo>
                <a:lnTo>
                  <a:pt x="21590" y="335279"/>
                </a:lnTo>
                <a:lnTo>
                  <a:pt x="29210" y="335279"/>
                </a:lnTo>
                <a:lnTo>
                  <a:pt x="29210" y="328929"/>
                </a:lnTo>
                <a:close/>
              </a:path>
              <a:path w="29210" h="344170">
                <a:moveTo>
                  <a:pt x="29210" y="335279"/>
                </a:moveTo>
                <a:lnTo>
                  <a:pt x="22860" y="335279"/>
                </a:lnTo>
                <a:lnTo>
                  <a:pt x="22860" y="337819"/>
                </a:lnTo>
                <a:lnTo>
                  <a:pt x="24130" y="337819"/>
                </a:lnTo>
                <a:lnTo>
                  <a:pt x="24130" y="339089"/>
                </a:lnTo>
                <a:lnTo>
                  <a:pt x="25400" y="339089"/>
                </a:lnTo>
                <a:lnTo>
                  <a:pt x="25400" y="340359"/>
                </a:lnTo>
                <a:lnTo>
                  <a:pt x="26670" y="340359"/>
                </a:lnTo>
                <a:lnTo>
                  <a:pt x="26670" y="342899"/>
                </a:lnTo>
                <a:lnTo>
                  <a:pt x="27940" y="342899"/>
                </a:lnTo>
                <a:lnTo>
                  <a:pt x="27940" y="344169"/>
                </a:lnTo>
                <a:lnTo>
                  <a:pt x="29210" y="344169"/>
                </a:lnTo>
                <a:lnTo>
                  <a:pt x="29210" y="335279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bk object 1981"/>
          <p:cNvSpPr/>
          <p:nvPr/>
        </p:nvSpPr>
        <p:spPr>
          <a:xfrm>
            <a:off x="3304540" y="6428740"/>
            <a:ext cx="27940" cy="234950"/>
          </a:xfrm>
          <a:custGeom>
            <a:avLst/>
            <a:gdLst/>
            <a:ahLst/>
            <a:cxnLst/>
            <a:rect l="l" t="t" r="r" b="b"/>
            <a:pathLst>
              <a:path w="27939" h="234950">
                <a:moveTo>
                  <a:pt x="11430" y="36830"/>
                </a:moveTo>
                <a:lnTo>
                  <a:pt x="10160" y="36830"/>
                </a:lnTo>
                <a:lnTo>
                  <a:pt x="10160" y="44450"/>
                </a:lnTo>
                <a:lnTo>
                  <a:pt x="8889" y="44450"/>
                </a:lnTo>
                <a:lnTo>
                  <a:pt x="8889" y="55880"/>
                </a:lnTo>
                <a:lnTo>
                  <a:pt x="7620" y="55880"/>
                </a:lnTo>
                <a:lnTo>
                  <a:pt x="7620" y="66040"/>
                </a:lnTo>
                <a:lnTo>
                  <a:pt x="6350" y="66040"/>
                </a:lnTo>
                <a:lnTo>
                  <a:pt x="6350" y="76200"/>
                </a:lnTo>
                <a:lnTo>
                  <a:pt x="5080" y="76200"/>
                </a:lnTo>
                <a:lnTo>
                  <a:pt x="5080" y="82550"/>
                </a:lnTo>
                <a:lnTo>
                  <a:pt x="27939" y="82550"/>
                </a:lnTo>
                <a:lnTo>
                  <a:pt x="27939" y="38100"/>
                </a:lnTo>
                <a:lnTo>
                  <a:pt x="11430" y="38100"/>
                </a:lnTo>
                <a:lnTo>
                  <a:pt x="11430" y="36830"/>
                </a:lnTo>
                <a:close/>
              </a:path>
              <a:path w="27939" h="234950">
                <a:moveTo>
                  <a:pt x="27939" y="34290"/>
                </a:moveTo>
                <a:lnTo>
                  <a:pt x="11430" y="34290"/>
                </a:lnTo>
                <a:lnTo>
                  <a:pt x="11430" y="36830"/>
                </a:lnTo>
                <a:lnTo>
                  <a:pt x="27939" y="36830"/>
                </a:lnTo>
                <a:lnTo>
                  <a:pt x="27939" y="34290"/>
                </a:lnTo>
                <a:close/>
              </a:path>
              <a:path w="27939" h="234950">
                <a:moveTo>
                  <a:pt x="27939" y="31750"/>
                </a:moveTo>
                <a:lnTo>
                  <a:pt x="12700" y="31750"/>
                </a:lnTo>
                <a:lnTo>
                  <a:pt x="12700" y="33020"/>
                </a:lnTo>
                <a:lnTo>
                  <a:pt x="27939" y="33020"/>
                </a:lnTo>
                <a:lnTo>
                  <a:pt x="27939" y="31750"/>
                </a:lnTo>
                <a:close/>
              </a:path>
              <a:path w="27939" h="234950">
                <a:moveTo>
                  <a:pt x="20320" y="17780"/>
                </a:moveTo>
                <a:lnTo>
                  <a:pt x="19050" y="17780"/>
                </a:lnTo>
                <a:lnTo>
                  <a:pt x="19050" y="20320"/>
                </a:lnTo>
                <a:lnTo>
                  <a:pt x="17780" y="20320"/>
                </a:lnTo>
                <a:lnTo>
                  <a:pt x="17780" y="24130"/>
                </a:lnTo>
                <a:lnTo>
                  <a:pt x="16510" y="24130"/>
                </a:lnTo>
                <a:lnTo>
                  <a:pt x="16510" y="25400"/>
                </a:lnTo>
                <a:lnTo>
                  <a:pt x="15239" y="25400"/>
                </a:lnTo>
                <a:lnTo>
                  <a:pt x="15239" y="30480"/>
                </a:lnTo>
                <a:lnTo>
                  <a:pt x="27939" y="30480"/>
                </a:lnTo>
                <a:lnTo>
                  <a:pt x="27939" y="19050"/>
                </a:lnTo>
                <a:lnTo>
                  <a:pt x="20320" y="19050"/>
                </a:lnTo>
                <a:lnTo>
                  <a:pt x="20320" y="17780"/>
                </a:lnTo>
                <a:close/>
              </a:path>
              <a:path w="27939" h="234950">
                <a:moveTo>
                  <a:pt x="27939" y="13970"/>
                </a:moveTo>
                <a:lnTo>
                  <a:pt x="21589" y="13970"/>
                </a:lnTo>
                <a:lnTo>
                  <a:pt x="21589" y="15240"/>
                </a:lnTo>
                <a:lnTo>
                  <a:pt x="20320" y="15240"/>
                </a:lnTo>
                <a:lnTo>
                  <a:pt x="20320" y="17780"/>
                </a:lnTo>
                <a:lnTo>
                  <a:pt x="27939" y="17780"/>
                </a:lnTo>
                <a:lnTo>
                  <a:pt x="27939" y="13970"/>
                </a:lnTo>
                <a:close/>
              </a:path>
              <a:path w="27939" h="234950">
                <a:moveTo>
                  <a:pt x="25400" y="6350"/>
                </a:moveTo>
                <a:lnTo>
                  <a:pt x="24130" y="6350"/>
                </a:lnTo>
                <a:lnTo>
                  <a:pt x="24130" y="8890"/>
                </a:lnTo>
                <a:lnTo>
                  <a:pt x="22860" y="8890"/>
                </a:lnTo>
                <a:lnTo>
                  <a:pt x="22860" y="12700"/>
                </a:lnTo>
                <a:lnTo>
                  <a:pt x="27939" y="12700"/>
                </a:lnTo>
                <a:lnTo>
                  <a:pt x="27939" y="7620"/>
                </a:lnTo>
                <a:lnTo>
                  <a:pt x="25400" y="7620"/>
                </a:lnTo>
                <a:lnTo>
                  <a:pt x="25400" y="6350"/>
                </a:lnTo>
                <a:close/>
              </a:path>
              <a:path w="27939" h="234950">
                <a:moveTo>
                  <a:pt x="27939" y="0"/>
                </a:moveTo>
                <a:lnTo>
                  <a:pt x="26670" y="0"/>
                </a:lnTo>
                <a:lnTo>
                  <a:pt x="26670" y="5080"/>
                </a:lnTo>
                <a:lnTo>
                  <a:pt x="25400" y="5080"/>
                </a:lnTo>
                <a:lnTo>
                  <a:pt x="25400" y="6350"/>
                </a:lnTo>
                <a:lnTo>
                  <a:pt x="27939" y="6350"/>
                </a:lnTo>
                <a:lnTo>
                  <a:pt x="27939" y="0"/>
                </a:lnTo>
                <a:close/>
              </a:path>
              <a:path w="27939" h="234950">
                <a:moveTo>
                  <a:pt x="27939" y="82550"/>
                </a:moveTo>
                <a:lnTo>
                  <a:pt x="5080" y="82550"/>
                </a:lnTo>
                <a:lnTo>
                  <a:pt x="5080" y="87630"/>
                </a:lnTo>
                <a:lnTo>
                  <a:pt x="3810" y="87630"/>
                </a:lnTo>
                <a:lnTo>
                  <a:pt x="3810" y="97790"/>
                </a:lnTo>
                <a:lnTo>
                  <a:pt x="2539" y="97790"/>
                </a:lnTo>
                <a:lnTo>
                  <a:pt x="2539" y="109220"/>
                </a:lnTo>
                <a:lnTo>
                  <a:pt x="1270" y="109220"/>
                </a:lnTo>
                <a:lnTo>
                  <a:pt x="1270" y="119380"/>
                </a:lnTo>
                <a:lnTo>
                  <a:pt x="0" y="119380"/>
                </a:lnTo>
                <a:lnTo>
                  <a:pt x="0" y="129540"/>
                </a:lnTo>
                <a:lnTo>
                  <a:pt x="1270" y="129540"/>
                </a:lnTo>
                <a:lnTo>
                  <a:pt x="1270" y="139700"/>
                </a:lnTo>
                <a:lnTo>
                  <a:pt x="2539" y="139700"/>
                </a:lnTo>
                <a:lnTo>
                  <a:pt x="2539" y="148590"/>
                </a:lnTo>
                <a:lnTo>
                  <a:pt x="3810" y="148590"/>
                </a:lnTo>
                <a:lnTo>
                  <a:pt x="3810" y="158750"/>
                </a:lnTo>
                <a:lnTo>
                  <a:pt x="5080" y="158750"/>
                </a:lnTo>
                <a:lnTo>
                  <a:pt x="5080" y="167640"/>
                </a:lnTo>
                <a:lnTo>
                  <a:pt x="6350" y="167640"/>
                </a:lnTo>
                <a:lnTo>
                  <a:pt x="6350" y="177800"/>
                </a:lnTo>
                <a:lnTo>
                  <a:pt x="7620" y="177800"/>
                </a:lnTo>
                <a:lnTo>
                  <a:pt x="7620" y="186690"/>
                </a:lnTo>
                <a:lnTo>
                  <a:pt x="8889" y="186690"/>
                </a:lnTo>
                <a:lnTo>
                  <a:pt x="8889" y="196850"/>
                </a:lnTo>
                <a:lnTo>
                  <a:pt x="27939" y="196850"/>
                </a:lnTo>
                <a:lnTo>
                  <a:pt x="27939" y="82550"/>
                </a:lnTo>
                <a:close/>
              </a:path>
              <a:path w="27939" h="234950">
                <a:moveTo>
                  <a:pt x="27939" y="196850"/>
                </a:moveTo>
                <a:lnTo>
                  <a:pt x="10160" y="196850"/>
                </a:lnTo>
                <a:lnTo>
                  <a:pt x="10160" y="201930"/>
                </a:lnTo>
                <a:lnTo>
                  <a:pt x="11430" y="201930"/>
                </a:lnTo>
                <a:lnTo>
                  <a:pt x="11430" y="204470"/>
                </a:lnTo>
                <a:lnTo>
                  <a:pt x="12700" y="204470"/>
                </a:lnTo>
                <a:lnTo>
                  <a:pt x="12700" y="207010"/>
                </a:lnTo>
                <a:lnTo>
                  <a:pt x="13970" y="207010"/>
                </a:lnTo>
                <a:lnTo>
                  <a:pt x="13970" y="209550"/>
                </a:lnTo>
                <a:lnTo>
                  <a:pt x="15239" y="209550"/>
                </a:lnTo>
                <a:lnTo>
                  <a:pt x="15239" y="212090"/>
                </a:lnTo>
                <a:lnTo>
                  <a:pt x="16510" y="212090"/>
                </a:lnTo>
                <a:lnTo>
                  <a:pt x="16510" y="214630"/>
                </a:lnTo>
                <a:lnTo>
                  <a:pt x="17780" y="214630"/>
                </a:lnTo>
                <a:lnTo>
                  <a:pt x="17780" y="217170"/>
                </a:lnTo>
                <a:lnTo>
                  <a:pt x="19050" y="217170"/>
                </a:lnTo>
                <a:lnTo>
                  <a:pt x="19050" y="219710"/>
                </a:lnTo>
                <a:lnTo>
                  <a:pt x="20320" y="219710"/>
                </a:lnTo>
                <a:lnTo>
                  <a:pt x="20320" y="222250"/>
                </a:lnTo>
                <a:lnTo>
                  <a:pt x="21589" y="222250"/>
                </a:lnTo>
                <a:lnTo>
                  <a:pt x="21589" y="224790"/>
                </a:lnTo>
                <a:lnTo>
                  <a:pt x="22860" y="224790"/>
                </a:lnTo>
                <a:lnTo>
                  <a:pt x="22860" y="227330"/>
                </a:lnTo>
                <a:lnTo>
                  <a:pt x="24130" y="227330"/>
                </a:lnTo>
                <a:lnTo>
                  <a:pt x="24130" y="228600"/>
                </a:lnTo>
                <a:lnTo>
                  <a:pt x="27939" y="228600"/>
                </a:lnTo>
                <a:lnTo>
                  <a:pt x="27939" y="196850"/>
                </a:lnTo>
                <a:close/>
              </a:path>
              <a:path w="27939" h="234950">
                <a:moveTo>
                  <a:pt x="27939" y="228600"/>
                </a:moveTo>
                <a:lnTo>
                  <a:pt x="24130" y="228600"/>
                </a:lnTo>
                <a:lnTo>
                  <a:pt x="24130" y="229870"/>
                </a:lnTo>
                <a:lnTo>
                  <a:pt x="25400" y="229870"/>
                </a:lnTo>
                <a:lnTo>
                  <a:pt x="25400" y="232410"/>
                </a:lnTo>
                <a:lnTo>
                  <a:pt x="26670" y="232410"/>
                </a:lnTo>
                <a:lnTo>
                  <a:pt x="26670" y="234950"/>
                </a:lnTo>
                <a:lnTo>
                  <a:pt x="27939" y="234950"/>
                </a:lnTo>
                <a:lnTo>
                  <a:pt x="27939" y="22860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bk object 1982"/>
          <p:cNvSpPr/>
          <p:nvPr/>
        </p:nvSpPr>
        <p:spPr>
          <a:xfrm>
            <a:off x="4742179" y="6419850"/>
            <a:ext cx="171450" cy="40132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bk object 1983"/>
          <p:cNvSpPr/>
          <p:nvPr/>
        </p:nvSpPr>
        <p:spPr>
          <a:xfrm>
            <a:off x="3282950" y="5849620"/>
            <a:ext cx="1325880" cy="238760"/>
          </a:xfrm>
          <a:custGeom>
            <a:avLst/>
            <a:gdLst/>
            <a:ahLst/>
            <a:cxnLst/>
            <a:rect l="l" t="t" r="r" b="b"/>
            <a:pathLst>
              <a:path w="1325879" h="238760">
                <a:moveTo>
                  <a:pt x="821689" y="0"/>
                </a:moveTo>
                <a:lnTo>
                  <a:pt x="590550" y="19049"/>
                </a:lnTo>
                <a:lnTo>
                  <a:pt x="368300" y="57149"/>
                </a:lnTo>
                <a:lnTo>
                  <a:pt x="173989" y="124459"/>
                </a:lnTo>
                <a:lnTo>
                  <a:pt x="0" y="209549"/>
                </a:lnTo>
                <a:lnTo>
                  <a:pt x="29210" y="238759"/>
                </a:lnTo>
                <a:lnTo>
                  <a:pt x="193039" y="152399"/>
                </a:lnTo>
                <a:lnTo>
                  <a:pt x="387350" y="85089"/>
                </a:lnTo>
                <a:lnTo>
                  <a:pt x="599439" y="46989"/>
                </a:lnTo>
                <a:lnTo>
                  <a:pt x="821689" y="27939"/>
                </a:lnTo>
                <a:lnTo>
                  <a:pt x="1146132" y="27939"/>
                </a:lnTo>
                <a:lnTo>
                  <a:pt x="1092200" y="19049"/>
                </a:lnTo>
                <a:lnTo>
                  <a:pt x="957579" y="8889"/>
                </a:lnTo>
                <a:lnTo>
                  <a:pt x="821689" y="0"/>
                </a:lnTo>
                <a:close/>
              </a:path>
              <a:path w="1325879" h="238760">
                <a:moveTo>
                  <a:pt x="1146132" y="27939"/>
                </a:moveTo>
                <a:lnTo>
                  <a:pt x="821689" y="27939"/>
                </a:lnTo>
                <a:lnTo>
                  <a:pt x="947420" y="38099"/>
                </a:lnTo>
                <a:lnTo>
                  <a:pt x="1083310" y="46989"/>
                </a:lnTo>
                <a:lnTo>
                  <a:pt x="1198879" y="66039"/>
                </a:lnTo>
                <a:lnTo>
                  <a:pt x="1314450" y="95249"/>
                </a:lnTo>
                <a:lnTo>
                  <a:pt x="1325879" y="66039"/>
                </a:lnTo>
                <a:lnTo>
                  <a:pt x="1207770" y="38099"/>
                </a:lnTo>
                <a:lnTo>
                  <a:pt x="1146132" y="27939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bk object 1984"/>
          <p:cNvSpPr/>
          <p:nvPr/>
        </p:nvSpPr>
        <p:spPr>
          <a:xfrm>
            <a:off x="2964179" y="6116320"/>
            <a:ext cx="271780" cy="732790"/>
          </a:xfrm>
          <a:custGeom>
            <a:avLst/>
            <a:gdLst/>
            <a:ahLst/>
            <a:cxnLst/>
            <a:rect l="l" t="t" r="r" b="b"/>
            <a:pathLst>
              <a:path w="271780" h="732790">
                <a:moveTo>
                  <a:pt x="242569" y="0"/>
                </a:moveTo>
                <a:lnTo>
                  <a:pt x="135889" y="95249"/>
                </a:lnTo>
                <a:lnTo>
                  <a:pt x="67309" y="190499"/>
                </a:lnTo>
                <a:lnTo>
                  <a:pt x="20319" y="303529"/>
                </a:lnTo>
                <a:lnTo>
                  <a:pt x="0" y="417829"/>
                </a:lnTo>
                <a:lnTo>
                  <a:pt x="8889" y="502919"/>
                </a:lnTo>
                <a:lnTo>
                  <a:pt x="39369" y="579119"/>
                </a:lnTo>
                <a:lnTo>
                  <a:pt x="77469" y="656589"/>
                </a:lnTo>
                <a:lnTo>
                  <a:pt x="135889" y="732789"/>
                </a:lnTo>
                <a:lnTo>
                  <a:pt x="193039" y="732789"/>
                </a:lnTo>
                <a:lnTo>
                  <a:pt x="135889" y="656589"/>
                </a:lnTo>
                <a:lnTo>
                  <a:pt x="86359" y="579119"/>
                </a:lnTo>
                <a:lnTo>
                  <a:pt x="58419" y="502919"/>
                </a:lnTo>
                <a:lnTo>
                  <a:pt x="48259" y="417829"/>
                </a:lnTo>
                <a:lnTo>
                  <a:pt x="67309" y="303529"/>
                </a:lnTo>
                <a:lnTo>
                  <a:pt x="105409" y="208279"/>
                </a:lnTo>
                <a:lnTo>
                  <a:pt x="184150" y="114299"/>
                </a:lnTo>
                <a:lnTo>
                  <a:pt x="271780" y="27939"/>
                </a:lnTo>
                <a:lnTo>
                  <a:pt x="24256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bk object 1985"/>
          <p:cNvSpPr/>
          <p:nvPr/>
        </p:nvSpPr>
        <p:spPr>
          <a:xfrm>
            <a:off x="4712970" y="595630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bk object 1986"/>
          <p:cNvSpPr/>
          <p:nvPr/>
        </p:nvSpPr>
        <p:spPr>
          <a:xfrm>
            <a:off x="4714240" y="59550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bk object 1987"/>
          <p:cNvSpPr/>
          <p:nvPr/>
        </p:nvSpPr>
        <p:spPr>
          <a:xfrm>
            <a:off x="4707890" y="595884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79" y="0"/>
                </a:moveTo>
                <a:lnTo>
                  <a:pt x="0" y="0"/>
                </a:lnTo>
                <a:lnTo>
                  <a:pt x="0" y="127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bk object 1988"/>
          <p:cNvSpPr/>
          <p:nvPr/>
        </p:nvSpPr>
        <p:spPr>
          <a:xfrm>
            <a:off x="4710429" y="59575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bk object 1989"/>
          <p:cNvSpPr/>
          <p:nvPr/>
        </p:nvSpPr>
        <p:spPr>
          <a:xfrm>
            <a:off x="4701540" y="596265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bk object 1990"/>
          <p:cNvSpPr/>
          <p:nvPr/>
        </p:nvSpPr>
        <p:spPr>
          <a:xfrm>
            <a:off x="4704079" y="59613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bk object 1991"/>
          <p:cNvSpPr/>
          <p:nvPr/>
        </p:nvSpPr>
        <p:spPr>
          <a:xfrm>
            <a:off x="4706620" y="596010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69"/>
                </a:lnTo>
                <a:lnTo>
                  <a:pt x="22860" y="1269"/>
                </a:lnTo>
                <a:lnTo>
                  <a:pt x="2286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bk object 1992"/>
          <p:cNvSpPr/>
          <p:nvPr/>
        </p:nvSpPr>
        <p:spPr>
          <a:xfrm>
            <a:off x="4697729" y="596519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44450" y="0"/>
                </a:moveTo>
                <a:lnTo>
                  <a:pt x="0" y="0"/>
                </a:lnTo>
                <a:lnTo>
                  <a:pt x="0" y="1270"/>
                </a:lnTo>
                <a:lnTo>
                  <a:pt x="44450" y="1270"/>
                </a:lnTo>
                <a:lnTo>
                  <a:pt x="444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bk object 1993"/>
          <p:cNvSpPr/>
          <p:nvPr/>
        </p:nvSpPr>
        <p:spPr>
          <a:xfrm>
            <a:off x="4700270" y="596392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bk object 1994"/>
          <p:cNvSpPr/>
          <p:nvPr/>
        </p:nvSpPr>
        <p:spPr>
          <a:xfrm>
            <a:off x="4691379" y="596900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70">
                <a:moveTo>
                  <a:pt x="59689" y="0"/>
                </a:moveTo>
                <a:lnTo>
                  <a:pt x="0" y="0"/>
                </a:lnTo>
                <a:lnTo>
                  <a:pt x="0" y="1269"/>
                </a:lnTo>
                <a:lnTo>
                  <a:pt x="59689" y="1269"/>
                </a:lnTo>
                <a:lnTo>
                  <a:pt x="5968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bk object 1995"/>
          <p:cNvSpPr/>
          <p:nvPr/>
        </p:nvSpPr>
        <p:spPr>
          <a:xfrm>
            <a:off x="4693920" y="596772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70"/>
                </a:lnTo>
                <a:lnTo>
                  <a:pt x="54610" y="1270"/>
                </a:lnTo>
                <a:lnTo>
                  <a:pt x="546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bk object 1996"/>
          <p:cNvSpPr/>
          <p:nvPr/>
        </p:nvSpPr>
        <p:spPr>
          <a:xfrm>
            <a:off x="4696459" y="596645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69"/>
                </a:lnTo>
                <a:lnTo>
                  <a:pt x="48260" y="1269"/>
                </a:lnTo>
                <a:lnTo>
                  <a:pt x="4826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bk object 1997"/>
          <p:cNvSpPr/>
          <p:nvPr/>
        </p:nvSpPr>
        <p:spPr>
          <a:xfrm>
            <a:off x="4687570" y="597154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69850" y="0"/>
                </a:moveTo>
                <a:lnTo>
                  <a:pt x="0" y="0"/>
                </a:lnTo>
                <a:lnTo>
                  <a:pt x="0" y="1270"/>
                </a:lnTo>
                <a:lnTo>
                  <a:pt x="69850" y="1270"/>
                </a:lnTo>
                <a:lnTo>
                  <a:pt x="698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bk object 1998"/>
          <p:cNvSpPr/>
          <p:nvPr/>
        </p:nvSpPr>
        <p:spPr>
          <a:xfrm>
            <a:off x="4690109" y="597027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bk object 1999"/>
          <p:cNvSpPr/>
          <p:nvPr/>
        </p:nvSpPr>
        <p:spPr>
          <a:xfrm>
            <a:off x="4690109" y="597535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bk object 2000"/>
          <p:cNvSpPr/>
          <p:nvPr/>
        </p:nvSpPr>
        <p:spPr>
          <a:xfrm>
            <a:off x="4687570" y="5974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bk object 2001"/>
          <p:cNvSpPr/>
          <p:nvPr/>
        </p:nvSpPr>
        <p:spPr>
          <a:xfrm>
            <a:off x="4685029" y="597280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bk object 2002"/>
          <p:cNvSpPr/>
          <p:nvPr/>
        </p:nvSpPr>
        <p:spPr>
          <a:xfrm>
            <a:off x="4695190" y="597789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bk object 2003"/>
          <p:cNvSpPr/>
          <p:nvPr/>
        </p:nvSpPr>
        <p:spPr>
          <a:xfrm>
            <a:off x="4692650" y="597662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bk object 2004"/>
          <p:cNvSpPr/>
          <p:nvPr/>
        </p:nvSpPr>
        <p:spPr>
          <a:xfrm>
            <a:off x="4704079" y="598170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bk object 2005"/>
          <p:cNvSpPr/>
          <p:nvPr/>
        </p:nvSpPr>
        <p:spPr>
          <a:xfrm>
            <a:off x="4701540" y="598042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bk object 2006"/>
          <p:cNvSpPr/>
          <p:nvPr/>
        </p:nvSpPr>
        <p:spPr>
          <a:xfrm>
            <a:off x="4697729" y="597915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bk object 2007"/>
          <p:cNvSpPr/>
          <p:nvPr/>
        </p:nvSpPr>
        <p:spPr>
          <a:xfrm>
            <a:off x="4706620" y="598297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bk object 2008"/>
          <p:cNvSpPr/>
          <p:nvPr/>
        </p:nvSpPr>
        <p:spPr>
          <a:xfrm>
            <a:off x="4709159" y="59842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bk object 2009"/>
          <p:cNvSpPr/>
          <p:nvPr/>
        </p:nvSpPr>
        <p:spPr>
          <a:xfrm>
            <a:off x="4718050" y="598805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bk object 2010"/>
          <p:cNvSpPr/>
          <p:nvPr/>
        </p:nvSpPr>
        <p:spPr>
          <a:xfrm>
            <a:off x="4714240" y="5986779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70"/>
                </a:lnTo>
                <a:lnTo>
                  <a:pt x="81279" y="1270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bk object 2011"/>
          <p:cNvSpPr/>
          <p:nvPr/>
        </p:nvSpPr>
        <p:spPr>
          <a:xfrm>
            <a:off x="4711700" y="598550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bk object 2012"/>
          <p:cNvSpPr/>
          <p:nvPr/>
        </p:nvSpPr>
        <p:spPr>
          <a:xfrm>
            <a:off x="4723129" y="599059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70"/>
                </a:lnTo>
                <a:lnTo>
                  <a:pt x="81279" y="1270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bk object 2013"/>
          <p:cNvSpPr/>
          <p:nvPr/>
        </p:nvSpPr>
        <p:spPr>
          <a:xfrm>
            <a:off x="4720590" y="598932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bk object 2014"/>
          <p:cNvSpPr/>
          <p:nvPr/>
        </p:nvSpPr>
        <p:spPr>
          <a:xfrm>
            <a:off x="4732020" y="599440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bk object 2015"/>
          <p:cNvSpPr/>
          <p:nvPr/>
        </p:nvSpPr>
        <p:spPr>
          <a:xfrm>
            <a:off x="4728209" y="5993129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70"/>
                </a:lnTo>
                <a:lnTo>
                  <a:pt x="82550" y="1270"/>
                </a:lnTo>
                <a:lnTo>
                  <a:pt x="825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bk object 2016"/>
          <p:cNvSpPr/>
          <p:nvPr/>
        </p:nvSpPr>
        <p:spPr>
          <a:xfrm>
            <a:off x="4725670" y="5991859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bk object 2017"/>
          <p:cNvSpPr/>
          <p:nvPr/>
        </p:nvSpPr>
        <p:spPr>
          <a:xfrm>
            <a:off x="4737100" y="599694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70"/>
                </a:lnTo>
                <a:lnTo>
                  <a:pt x="83820" y="1270"/>
                </a:lnTo>
                <a:lnTo>
                  <a:pt x="838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bk object 2018"/>
          <p:cNvSpPr/>
          <p:nvPr/>
        </p:nvSpPr>
        <p:spPr>
          <a:xfrm>
            <a:off x="4734559" y="599567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bk object 2019"/>
          <p:cNvSpPr/>
          <p:nvPr/>
        </p:nvSpPr>
        <p:spPr>
          <a:xfrm>
            <a:off x="4744720" y="600075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85089" y="0"/>
                </a:moveTo>
                <a:lnTo>
                  <a:pt x="0" y="0"/>
                </a:lnTo>
                <a:lnTo>
                  <a:pt x="0" y="1269"/>
                </a:lnTo>
                <a:lnTo>
                  <a:pt x="85089" y="1269"/>
                </a:lnTo>
                <a:lnTo>
                  <a:pt x="8508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bk object 2020"/>
          <p:cNvSpPr/>
          <p:nvPr/>
        </p:nvSpPr>
        <p:spPr>
          <a:xfrm>
            <a:off x="4742179" y="5999479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85089" y="0"/>
                </a:moveTo>
                <a:lnTo>
                  <a:pt x="0" y="0"/>
                </a:lnTo>
                <a:lnTo>
                  <a:pt x="0" y="1270"/>
                </a:lnTo>
                <a:lnTo>
                  <a:pt x="85089" y="1270"/>
                </a:lnTo>
                <a:lnTo>
                  <a:pt x="8508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bk object 2021"/>
          <p:cNvSpPr/>
          <p:nvPr/>
        </p:nvSpPr>
        <p:spPr>
          <a:xfrm>
            <a:off x="4739640" y="5998209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bk object 2022"/>
          <p:cNvSpPr/>
          <p:nvPr/>
        </p:nvSpPr>
        <p:spPr>
          <a:xfrm>
            <a:off x="4751070" y="600329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70"/>
                </a:lnTo>
                <a:lnTo>
                  <a:pt x="83820" y="1270"/>
                </a:lnTo>
                <a:lnTo>
                  <a:pt x="838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bk object 2023"/>
          <p:cNvSpPr/>
          <p:nvPr/>
        </p:nvSpPr>
        <p:spPr>
          <a:xfrm>
            <a:off x="4748529" y="600202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bk object 2024"/>
          <p:cNvSpPr/>
          <p:nvPr/>
        </p:nvSpPr>
        <p:spPr>
          <a:xfrm>
            <a:off x="4758690" y="600710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bk object 2025"/>
          <p:cNvSpPr/>
          <p:nvPr/>
        </p:nvSpPr>
        <p:spPr>
          <a:xfrm>
            <a:off x="4756150" y="6005829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70"/>
                </a:lnTo>
                <a:lnTo>
                  <a:pt x="83820" y="1270"/>
                </a:lnTo>
                <a:lnTo>
                  <a:pt x="838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bk object 2026"/>
          <p:cNvSpPr/>
          <p:nvPr/>
        </p:nvSpPr>
        <p:spPr>
          <a:xfrm>
            <a:off x="4753609" y="6004559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bk object 2027"/>
          <p:cNvSpPr/>
          <p:nvPr/>
        </p:nvSpPr>
        <p:spPr>
          <a:xfrm>
            <a:off x="4765040" y="600964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70"/>
                </a:lnTo>
                <a:lnTo>
                  <a:pt x="81279" y="1270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bk object 2028"/>
          <p:cNvSpPr/>
          <p:nvPr/>
        </p:nvSpPr>
        <p:spPr>
          <a:xfrm>
            <a:off x="4762500" y="600837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bk object 2029"/>
          <p:cNvSpPr/>
          <p:nvPr/>
        </p:nvSpPr>
        <p:spPr>
          <a:xfrm>
            <a:off x="4772659" y="601345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bk object 2030"/>
          <p:cNvSpPr/>
          <p:nvPr/>
        </p:nvSpPr>
        <p:spPr>
          <a:xfrm>
            <a:off x="4770120" y="6012179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70"/>
                </a:lnTo>
                <a:lnTo>
                  <a:pt x="81279" y="1270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bk object 2031"/>
          <p:cNvSpPr/>
          <p:nvPr/>
        </p:nvSpPr>
        <p:spPr>
          <a:xfrm>
            <a:off x="4767579" y="6010909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bk object 2032"/>
          <p:cNvSpPr/>
          <p:nvPr/>
        </p:nvSpPr>
        <p:spPr>
          <a:xfrm>
            <a:off x="4779009" y="601599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bk object 2033"/>
          <p:cNvSpPr/>
          <p:nvPr/>
        </p:nvSpPr>
        <p:spPr>
          <a:xfrm>
            <a:off x="4775200" y="601472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bk object 2034"/>
          <p:cNvSpPr/>
          <p:nvPr/>
        </p:nvSpPr>
        <p:spPr>
          <a:xfrm>
            <a:off x="4786629" y="601980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bk object 2035"/>
          <p:cNvSpPr/>
          <p:nvPr/>
        </p:nvSpPr>
        <p:spPr>
          <a:xfrm>
            <a:off x="4784090" y="601852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bk object 2036"/>
          <p:cNvSpPr/>
          <p:nvPr/>
        </p:nvSpPr>
        <p:spPr>
          <a:xfrm>
            <a:off x="4781550" y="601725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bk object 2037"/>
          <p:cNvSpPr/>
          <p:nvPr/>
        </p:nvSpPr>
        <p:spPr>
          <a:xfrm>
            <a:off x="4791709" y="602234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bk object 2038"/>
          <p:cNvSpPr/>
          <p:nvPr/>
        </p:nvSpPr>
        <p:spPr>
          <a:xfrm>
            <a:off x="4790440" y="602107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bk object 2039"/>
          <p:cNvSpPr/>
          <p:nvPr/>
        </p:nvSpPr>
        <p:spPr>
          <a:xfrm>
            <a:off x="4799329" y="602615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bk object 2040"/>
          <p:cNvSpPr/>
          <p:nvPr/>
        </p:nvSpPr>
        <p:spPr>
          <a:xfrm>
            <a:off x="4796790" y="602487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bk object 2041"/>
          <p:cNvSpPr/>
          <p:nvPr/>
        </p:nvSpPr>
        <p:spPr>
          <a:xfrm>
            <a:off x="4794250" y="602360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bk object 2042"/>
          <p:cNvSpPr/>
          <p:nvPr/>
        </p:nvSpPr>
        <p:spPr>
          <a:xfrm>
            <a:off x="4804409" y="60286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bk object 2043"/>
          <p:cNvSpPr/>
          <p:nvPr/>
        </p:nvSpPr>
        <p:spPr>
          <a:xfrm>
            <a:off x="4801870" y="602742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bk object 2044"/>
          <p:cNvSpPr/>
          <p:nvPr/>
        </p:nvSpPr>
        <p:spPr>
          <a:xfrm>
            <a:off x="4810759" y="603250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bk object 2045"/>
          <p:cNvSpPr/>
          <p:nvPr/>
        </p:nvSpPr>
        <p:spPr>
          <a:xfrm>
            <a:off x="4808220" y="603122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bk object 2046"/>
          <p:cNvSpPr/>
          <p:nvPr/>
        </p:nvSpPr>
        <p:spPr>
          <a:xfrm>
            <a:off x="4806950" y="602995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bk object 2047"/>
          <p:cNvSpPr/>
          <p:nvPr/>
        </p:nvSpPr>
        <p:spPr>
          <a:xfrm>
            <a:off x="4815840" y="603504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bk object 2048"/>
          <p:cNvSpPr/>
          <p:nvPr/>
        </p:nvSpPr>
        <p:spPr>
          <a:xfrm>
            <a:off x="4813300" y="603377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bk object 2049"/>
          <p:cNvSpPr/>
          <p:nvPr/>
        </p:nvSpPr>
        <p:spPr>
          <a:xfrm>
            <a:off x="4823459" y="603885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bk object 2050"/>
          <p:cNvSpPr/>
          <p:nvPr/>
        </p:nvSpPr>
        <p:spPr>
          <a:xfrm>
            <a:off x="4820920" y="60375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bk object 2051"/>
          <p:cNvSpPr/>
          <p:nvPr/>
        </p:nvSpPr>
        <p:spPr>
          <a:xfrm>
            <a:off x="4818379" y="603630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bk object 2052"/>
          <p:cNvSpPr/>
          <p:nvPr/>
        </p:nvSpPr>
        <p:spPr>
          <a:xfrm>
            <a:off x="4827270" y="604139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bk object 2053"/>
          <p:cNvSpPr/>
          <p:nvPr/>
        </p:nvSpPr>
        <p:spPr>
          <a:xfrm>
            <a:off x="4826000" y="604012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bk object 2054"/>
          <p:cNvSpPr/>
          <p:nvPr/>
        </p:nvSpPr>
        <p:spPr>
          <a:xfrm>
            <a:off x="4834890" y="604520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bk object 2055"/>
          <p:cNvSpPr/>
          <p:nvPr/>
        </p:nvSpPr>
        <p:spPr>
          <a:xfrm>
            <a:off x="4829809" y="604392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bk object 2056"/>
          <p:cNvSpPr/>
          <p:nvPr/>
        </p:nvSpPr>
        <p:spPr>
          <a:xfrm>
            <a:off x="4837429" y="6046470"/>
            <a:ext cx="121920" cy="30480"/>
          </a:xfrm>
          <a:custGeom>
            <a:avLst/>
            <a:gdLst/>
            <a:ahLst/>
            <a:cxnLst/>
            <a:rect l="l" t="t" r="r" b="b"/>
            <a:pathLst>
              <a:path w="121920" h="30479">
                <a:moveTo>
                  <a:pt x="121920" y="29209"/>
                </a:moveTo>
                <a:lnTo>
                  <a:pt x="54610" y="29209"/>
                </a:lnTo>
                <a:lnTo>
                  <a:pt x="54610" y="30479"/>
                </a:lnTo>
                <a:lnTo>
                  <a:pt x="121920" y="30479"/>
                </a:lnTo>
                <a:lnTo>
                  <a:pt x="121920" y="29209"/>
                </a:lnTo>
                <a:close/>
              </a:path>
              <a:path w="121920" h="30479">
                <a:moveTo>
                  <a:pt x="120650" y="27939"/>
                </a:moveTo>
                <a:lnTo>
                  <a:pt x="52070" y="27939"/>
                </a:lnTo>
                <a:lnTo>
                  <a:pt x="52070" y="29209"/>
                </a:lnTo>
                <a:lnTo>
                  <a:pt x="120650" y="29209"/>
                </a:lnTo>
                <a:lnTo>
                  <a:pt x="120650" y="27939"/>
                </a:lnTo>
                <a:close/>
              </a:path>
              <a:path w="121920" h="30479">
                <a:moveTo>
                  <a:pt x="116840" y="25399"/>
                </a:moveTo>
                <a:lnTo>
                  <a:pt x="46990" y="25399"/>
                </a:lnTo>
                <a:lnTo>
                  <a:pt x="46990" y="27939"/>
                </a:lnTo>
                <a:lnTo>
                  <a:pt x="49530" y="27939"/>
                </a:lnTo>
                <a:lnTo>
                  <a:pt x="49530" y="26669"/>
                </a:lnTo>
                <a:lnTo>
                  <a:pt x="116840" y="26669"/>
                </a:lnTo>
                <a:lnTo>
                  <a:pt x="116840" y="25399"/>
                </a:lnTo>
                <a:close/>
              </a:path>
              <a:path w="121920" h="30479">
                <a:moveTo>
                  <a:pt x="119380" y="26669"/>
                </a:moveTo>
                <a:lnTo>
                  <a:pt x="116840" y="26669"/>
                </a:lnTo>
                <a:lnTo>
                  <a:pt x="116840" y="27939"/>
                </a:lnTo>
                <a:lnTo>
                  <a:pt x="119380" y="27939"/>
                </a:lnTo>
                <a:lnTo>
                  <a:pt x="119380" y="26669"/>
                </a:lnTo>
                <a:close/>
              </a:path>
              <a:path w="121920" h="30479">
                <a:moveTo>
                  <a:pt x="115570" y="24129"/>
                </a:moveTo>
                <a:lnTo>
                  <a:pt x="44450" y="24129"/>
                </a:lnTo>
                <a:lnTo>
                  <a:pt x="44450" y="25399"/>
                </a:lnTo>
                <a:lnTo>
                  <a:pt x="115570" y="25399"/>
                </a:lnTo>
                <a:lnTo>
                  <a:pt x="115570" y="24129"/>
                </a:lnTo>
                <a:close/>
              </a:path>
              <a:path w="121920" h="30479">
                <a:moveTo>
                  <a:pt x="114300" y="22859"/>
                </a:moveTo>
                <a:lnTo>
                  <a:pt x="41910" y="22859"/>
                </a:lnTo>
                <a:lnTo>
                  <a:pt x="41910" y="24129"/>
                </a:lnTo>
                <a:lnTo>
                  <a:pt x="114300" y="24129"/>
                </a:lnTo>
                <a:lnTo>
                  <a:pt x="114300" y="22859"/>
                </a:lnTo>
                <a:close/>
              </a:path>
              <a:path w="121920" h="30479">
                <a:moveTo>
                  <a:pt x="111760" y="21589"/>
                </a:moveTo>
                <a:lnTo>
                  <a:pt x="40640" y="21589"/>
                </a:lnTo>
                <a:lnTo>
                  <a:pt x="40640" y="22859"/>
                </a:lnTo>
                <a:lnTo>
                  <a:pt x="111760" y="22859"/>
                </a:lnTo>
                <a:lnTo>
                  <a:pt x="111760" y="21589"/>
                </a:lnTo>
                <a:close/>
              </a:path>
              <a:path w="121920" h="30479">
                <a:moveTo>
                  <a:pt x="109220" y="19049"/>
                </a:moveTo>
                <a:lnTo>
                  <a:pt x="35560" y="19049"/>
                </a:lnTo>
                <a:lnTo>
                  <a:pt x="35560" y="21589"/>
                </a:lnTo>
                <a:lnTo>
                  <a:pt x="38100" y="21589"/>
                </a:lnTo>
                <a:lnTo>
                  <a:pt x="38100" y="20319"/>
                </a:lnTo>
                <a:lnTo>
                  <a:pt x="109220" y="20319"/>
                </a:lnTo>
                <a:lnTo>
                  <a:pt x="109220" y="19049"/>
                </a:lnTo>
                <a:close/>
              </a:path>
              <a:path w="121920" h="30479">
                <a:moveTo>
                  <a:pt x="110489" y="20319"/>
                </a:moveTo>
                <a:lnTo>
                  <a:pt x="109220" y="20319"/>
                </a:lnTo>
                <a:lnTo>
                  <a:pt x="109220" y="21589"/>
                </a:lnTo>
                <a:lnTo>
                  <a:pt x="110489" y="21589"/>
                </a:lnTo>
                <a:lnTo>
                  <a:pt x="110489" y="20319"/>
                </a:lnTo>
                <a:close/>
              </a:path>
              <a:path w="121920" h="30479">
                <a:moveTo>
                  <a:pt x="106680" y="17779"/>
                </a:moveTo>
                <a:lnTo>
                  <a:pt x="33020" y="17779"/>
                </a:lnTo>
                <a:lnTo>
                  <a:pt x="33020" y="19049"/>
                </a:lnTo>
                <a:lnTo>
                  <a:pt x="106680" y="19049"/>
                </a:lnTo>
                <a:lnTo>
                  <a:pt x="106680" y="17779"/>
                </a:lnTo>
                <a:close/>
              </a:path>
              <a:path w="121920" h="30479">
                <a:moveTo>
                  <a:pt x="105410" y="16509"/>
                </a:moveTo>
                <a:lnTo>
                  <a:pt x="30480" y="16509"/>
                </a:lnTo>
                <a:lnTo>
                  <a:pt x="30480" y="17779"/>
                </a:lnTo>
                <a:lnTo>
                  <a:pt x="105410" y="17779"/>
                </a:lnTo>
                <a:lnTo>
                  <a:pt x="105410" y="16509"/>
                </a:lnTo>
                <a:close/>
              </a:path>
              <a:path w="121920" h="30479">
                <a:moveTo>
                  <a:pt x="104140" y="15239"/>
                </a:moveTo>
                <a:lnTo>
                  <a:pt x="27940" y="15239"/>
                </a:lnTo>
                <a:lnTo>
                  <a:pt x="27940" y="16509"/>
                </a:lnTo>
                <a:lnTo>
                  <a:pt x="104140" y="16509"/>
                </a:lnTo>
                <a:lnTo>
                  <a:pt x="104140" y="15239"/>
                </a:lnTo>
                <a:close/>
              </a:path>
              <a:path w="121920" h="30479">
                <a:moveTo>
                  <a:pt x="100330" y="12699"/>
                </a:moveTo>
                <a:lnTo>
                  <a:pt x="24130" y="12699"/>
                </a:lnTo>
                <a:lnTo>
                  <a:pt x="2413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100330" y="13969"/>
                </a:lnTo>
                <a:lnTo>
                  <a:pt x="100330" y="12699"/>
                </a:lnTo>
                <a:close/>
              </a:path>
              <a:path w="121920" h="30479">
                <a:moveTo>
                  <a:pt x="101600" y="13969"/>
                </a:moveTo>
                <a:lnTo>
                  <a:pt x="100330" y="13969"/>
                </a:lnTo>
                <a:lnTo>
                  <a:pt x="100330" y="15239"/>
                </a:lnTo>
                <a:lnTo>
                  <a:pt x="101600" y="15239"/>
                </a:lnTo>
                <a:lnTo>
                  <a:pt x="101600" y="13969"/>
                </a:lnTo>
                <a:close/>
              </a:path>
              <a:path w="121920" h="30479">
                <a:moveTo>
                  <a:pt x="99060" y="11429"/>
                </a:moveTo>
                <a:lnTo>
                  <a:pt x="21590" y="11429"/>
                </a:lnTo>
                <a:lnTo>
                  <a:pt x="21590" y="12699"/>
                </a:lnTo>
                <a:lnTo>
                  <a:pt x="99060" y="12699"/>
                </a:lnTo>
                <a:lnTo>
                  <a:pt x="99060" y="11429"/>
                </a:lnTo>
                <a:close/>
              </a:path>
              <a:path w="121920" h="30479">
                <a:moveTo>
                  <a:pt x="96520" y="10159"/>
                </a:moveTo>
                <a:lnTo>
                  <a:pt x="19050" y="10159"/>
                </a:lnTo>
                <a:lnTo>
                  <a:pt x="19050" y="11429"/>
                </a:lnTo>
                <a:lnTo>
                  <a:pt x="96520" y="11429"/>
                </a:lnTo>
                <a:lnTo>
                  <a:pt x="96520" y="10159"/>
                </a:lnTo>
                <a:close/>
              </a:path>
              <a:path w="121920" h="30479">
                <a:moveTo>
                  <a:pt x="93980" y="8889"/>
                </a:moveTo>
                <a:lnTo>
                  <a:pt x="16510" y="8889"/>
                </a:lnTo>
                <a:lnTo>
                  <a:pt x="16510" y="10159"/>
                </a:lnTo>
                <a:lnTo>
                  <a:pt x="93980" y="10159"/>
                </a:lnTo>
                <a:lnTo>
                  <a:pt x="93980" y="8889"/>
                </a:lnTo>
                <a:close/>
              </a:path>
              <a:path w="121920" h="30479">
                <a:moveTo>
                  <a:pt x="88900" y="6349"/>
                </a:moveTo>
                <a:lnTo>
                  <a:pt x="11430" y="6349"/>
                </a:lnTo>
                <a:lnTo>
                  <a:pt x="1143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88900" y="7619"/>
                </a:lnTo>
                <a:lnTo>
                  <a:pt x="88900" y="6349"/>
                </a:lnTo>
                <a:close/>
              </a:path>
              <a:path w="121920" h="30479">
                <a:moveTo>
                  <a:pt x="91440" y="7619"/>
                </a:moveTo>
                <a:lnTo>
                  <a:pt x="88900" y="7619"/>
                </a:lnTo>
                <a:lnTo>
                  <a:pt x="88900" y="8889"/>
                </a:lnTo>
                <a:lnTo>
                  <a:pt x="91440" y="8889"/>
                </a:lnTo>
                <a:lnTo>
                  <a:pt x="91440" y="7619"/>
                </a:lnTo>
                <a:close/>
              </a:path>
              <a:path w="121920" h="30479">
                <a:moveTo>
                  <a:pt x="86360" y="5079"/>
                </a:moveTo>
                <a:lnTo>
                  <a:pt x="8890" y="5079"/>
                </a:lnTo>
                <a:lnTo>
                  <a:pt x="8890" y="6349"/>
                </a:lnTo>
                <a:lnTo>
                  <a:pt x="86360" y="6349"/>
                </a:lnTo>
                <a:lnTo>
                  <a:pt x="86360" y="5079"/>
                </a:lnTo>
                <a:close/>
              </a:path>
              <a:path w="121920" h="30479">
                <a:moveTo>
                  <a:pt x="85089" y="3809"/>
                </a:moveTo>
                <a:lnTo>
                  <a:pt x="6350" y="3809"/>
                </a:lnTo>
                <a:lnTo>
                  <a:pt x="6350" y="5079"/>
                </a:lnTo>
                <a:lnTo>
                  <a:pt x="85089" y="5079"/>
                </a:lnTo>
                <a:lnTo>
                  <a:pt x="85089" y="3809"/>
                </a:lnTo>
                <a:close/>
              </a:path>
              <a:path w="121920" h="30479">
                <a:moveTo>
                  <a:pt x="82550" y="2539"/>
                </a:moveTo>
                <a:lnTo>
                  <a:pt x="5080" y="2539"/>
                </a:lnTo>
                <a:lnTo>
                  <a:pt x="5080" y="3809"/>
                </a:lnTo>
                <a:lnTo>
                  <a:pt x="82550" y="3809"/>
                </a:lnTo>
                <a:lnTo>
                  <a:pt x="82550" y="2539"/>
                </a:lnTo>
                <a:close/>
              </a:path>
              <a:path w="121920" h="30479">
                <a:moveTo>
                  <a:pt x="7747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  <a:path w="121920" h="30479">
                <a:moveTo>
                  <a:pt x="80010" y="1269"/>
                </a:moveTo>
                <a:lnTo>
                  <a:pt x="77470" y="1269"/>
                </a:lnTo>
                <a:lnTo>
                  <a:pt x="77470" y="2539"/>
                </a:lnTo>
                <a:lnTo>
                  <a:pt x="80010" y="25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bk object 2057"/>
          <p:cNvSpPr/>
          <p:nvPr/>
        </p:nvSpPr>
        <p:spPr>
          <a:xfrm>
            <a:off x="4894579" y="6076950"/>
            <a:ext cx="106680" cy="31750"/>
          </a:xfrm>
          <a:custGeom>
            <a:avLst/>
            <a:gdLst/>
            <a:ahLst/>
            <a:cxnLst/>
            <a:rect l="l" t="t" r="r" b="b"/>
            <a:pathLst>
              <a:path w="106679" h="31750">
                <a:moveTo>
                  <a:pt x="106680" y="30479"/>
                </a:moveTo>
                <a:lnTo>
                  <a:pt x="46990" y="30479"/>
                </a:lnTo>
                <a:lnTo>
                  <a:pt x="46990" y="31750"/>
                </a:lnTo>
                <a:lnTo>
                  <a:pt x="106680" y="31750"/>
                </a:lnTo>
                <a:lnTo>
                  <a:pt x="106680" y="30479"/>
                </a:lnTo>
                <a:close/>
              </a:path>
              <a:path w="106679" h="31750">
                <a:moveTo>
                  <a:pt x="105410" y="29209"/>
                </a:moveTo>
                <a:lnTo>
                  <a:pt x="44450" y="29209"/>
                </a:lnTo>
                <a:lnTo>
                  <a:pt x="44450" y="30479"/>
                </a:lnTo>
                <a:lnTo>
                  <a:pt x="105410" y="30479"/>
                </a:lnTo>
                <a:lnTo>
                  <a:pt x="105410" y="29209"/>
                </a:lnTo>
                <a:close/>
              </a:path>
              <a:path w="106679" h="31750">
                <a:moveTo>
                  <a:pt x="101600" y="26670"/>
                </a:moveTo>
                <a:lnTo>
                  <a:pt x="40640" y="26670"/>
                </a:lnTo>
                <a:lnTo>
                  <a:pt x="40640" y="29209"/>
                </a:lnTo>
                <a:lnTo>
                  <a:pt x="43180" y="29209"/>
                </a:lnTo>
                <a:lnTo>
                  <a:pt x="43180" y="27939"/>
                </a:lnTo>
                <a:lnTo>
                  <a:pt x="101600" y="27939"/>
                </a:lnTo>
                <a:lnTo>
                  <a:pt x="101600" y="26670"/>
                </a:lnTo>
                <a:close/>
              </a:path>
              <a:path w="106679" h="31750">
                <a:moveTo>
                  <a:pt x="102870" y="27939"/>
                </a:moveTo>
                <a:lnTo>
                  <a:pt x="101600" y="27939"/>
                </a:lnTo>
                <a:lnTo>
                  <a:pt x="101600" y="29209"/>
                </a:lnTo>
                <a:lnTo>
                  <a:pt x="102870" y="29209"/>
                </a:lnTo>
                <a:lnTo>
                  <a:pt x="102870" y="27939"/>
                </a:lnTo>
                <a:close/>
              </a:path>
              <a:path w="106679" h="31750">
                <a:moveTo>
                  <a:pt x="100330" y="25400"/>
                </a:moveTo>
                <a:lnTo>
                  <a:pt x="39370" y="25400"/>
                </a:lnTo>
                <a:lnTo>
                  <a:pt x="39370" y="26670"/>
                </a:lnTo>
                <a:lnTo>
                  <a:pt x="100330" y="26670"/>
                </a:lnTo>
                <a:lnTo>
                  <a:pt x="100330" y="25400"/>
                </a:lnTo>
                <a:close/>
              </a:path>
              <a:path w="106679" h="31750">
                <a:moveTo>
                  <a:pt x="97790" y="24129"/>
                </a:moveTo>
                <a:lnTo>
                  <a:pt x="36830" y="24129"/>
                </a:lnTo>
                <a:lnTo>
                  <a:pt x="36830" y="25400"/>
                </a:lnTo>
                <a:lnTo>
                  <a:pt x="97790" y="25400"/>
                </a:lnTo>
                <a:lnTo>
                  <a:pt x="97790" y="24129"/>
                </a:lnTo>
                <a:close/>
              </a:path>
              <a:path w="106679" h="31750">
                <a:moveTo>
                  <a:pt x="96520" y="22859"/>
                </a:moveTo>
                <a:lnTo>
                  <a:pt x="35560" y="22859"/>
                </a:lnTo>
                <a:lnTo>
                  <a:pt x="35560" y="24129"/>
                </a:lnTo>
                <a:lnTo>
                  <a:pt x="96520" y="24129"/>
                </a:lnTo>
                <a:lnTo>
                  <a:pt x="96520" y="22859"/>
                </a:lnTo>
                <a:close/>
              </a:path>
              <a:path w="106679" h="31750">
                <a:moveTo>
                  <a:pt x="92710" y="20320"/>
                </a:moveTo>
                <a:lnTo>
                  <a:pt x="31750" y="20320"/>
                </a:lnTo>
                <a:lnTo>
                  <a:pt x="31750" y="22859"/>
                </a:lnTo>
                <a:lnTo>
                  <a:pt x="33020" y="22859"/>
                </a:lnTo>
                <a:lnTo>
                  <a:pt x="33020" y="21589"/>
                </a:lnTo>
                <a:lnTo>
                  <a:pt x="92710" y="21589"/>
                </a:lnTo>
                <a:lnTo>
                  <a:pt x="92710" y="20320"/>
                </a:lnTo>
                <a:close/>
              </a:path>
              <a:path w="106679" h="31750">
                <a:moveTo>
                  <a:pt x="95250" y="21589"/>
                </a:moveTo>
                <a:lnTo>
                  <a:pt x="92710" y="21589"/>
                </a:lnTo>
                <a:lnTo>
                  <a:pt x="92710" y="22859"/>
                </a:lnTo>
                <a:lnTo>
                  <a:pt x="95250" y="22859"/>
                </a:lnTo>
                <a:lnTo>
                  <a:pt x="95250" y="21589"/>
                </a:lnTo>
                <a:close/>
              </a:path>
              <a:path w="106679" h="31750">
                <a:moveTo>
                  <a:pt x="91439" y="19050"/>
                </a:moveTo>
                <a:lnTo>
                  <a:pt x="29210" y="19050"/>
                </a:lnTo>
                <a:lnTo>
                  <a:pt x="29210" y="20320"/>
                </a:lnTo>
                <a:lnTo>
                  <a:pt x="91439" y="20320"/>
                </a:lnTo>
                <a:lnTo>
                  <a:pt x="91439" y="19050"/>
                </a:lnTo>
                <a:close/>
              </a:path>
              <a:path w="106679" h="31750">
                <a:moveTo>
                  <a:pt x="90170" y="17779"/>
                </a:moveTo>
                <a:lnTo>
                  <a:pt x="27940" y="17779"/>
                </a:lnTo>
                <a:lnTo>
                  <a:pt x="27940" y="19050"/>
                </a:lnTo>
                <a:lnTo>
                  <a:pt x="90170" y="19050"/>
                </a:lnTo>
                <a:lnTo>
                  <a:pt x="90170" y="17779"/>
                </a:lnTo>
                <a:close/>
              </a:path>
              <a:path w="106679" h="31750">
                <a:moveTo>
                  <a:pt x="87629" y="16509"/>
                </a:moveTo>
                <a:lnTo>
                  <a:pt x="25400" y="16509"/>
                </a:lnTo>
                <a:lnTo>
                  <a:pt x="25400" y="17779"/>
                </a:lnTo>
                <a:lnTo>
                  <a:pt x="87629" y="17779"/>
                </a:lnTo>
                <a:lnTo>
                  <a:pt x="87629" y="16509"/>
                </a:lnTo>
                <a:close/>
              </a:path>
              <a:path w="106679" h="31750">
                <a:moveTo>
                  <a:pt x="85090" y="13970"/>
                </a:moveTo>
                <a:lnTo>
                  <a:pt x="21590" y="13970"/>
                </a:lnTo>
                <a:lnTo>
                  <a:pt x="21590" y="16509"/>
                </a:lnTo>
                <a:lnTo>
                  <a:pt x="24130" y="16509"/>
                </a:lnTo>
                <a:lnTo>
                  <a:pt x="24130" y="15239"/>
                </a:lnTo>
                <a:lnTo>
                  <a:pt x="85090" y="15239"/>
                </a:lnTo>
                <a:lnTo>
                  <a:pt x="85090" y="13970"/>
                </a:lnTo>
                <a:close/>
              </a:path>
              <a:path w="106679" h="31750">
                <a:moveTo>
                  <a:pt x="86360" y="15239"/>
                </a:moveTo>
                <a:lnTo>
                  <a:pt x="85090" y="15239"/>
                </a:lnTo>
                <a:lnTo>
                  <a:pt x="85090" y="16509"/>
                </a:lnTo>
                <a:lnTo>
                  <a:pt x="86360" y="16509"/>
                </a:lnTo>
                <a:lnTo>
                  <a:pt x="86360" y="15239"/>
                </a:lnTo>
                <a:close/>
              </a:path>
              <a:path w="106679" h="31750">
                <a:moveTo>
                  <a:pt x="83820" y="12700"/>
                </a:moveTo>
                <a:lnTo>
                  <a:pt x="20320" y="12700"/>
                </a:lnTo>
                <a:lnTo>
                  <a:pt x="20320" y="13970"/>
                </a:lnTo>
                <a:lnTo>
                  <a:pt x="83820" y="13970"/>
                </a:lnTo>
                <a:lnTo>
                  <a:pt x="83820" y="12700"/>
                </a:lnTo>
                <a:close/>
              </a:path>
              <a:path w="106679" h="31750">
                <a:moveTo>
                  <a:pt x="81280" y="11429"/>
                </a:moveTo>
                <a:lnTo>
                  <a:pt x="17780" y="11429"/>
                </a:lnTo>
                <a:lnTo>
                  <a:pt x="17780" y="12700"/>
                </a:lnTo>
                <a:lnTo>
                  <a:pt x="81280" y="12700"/>
                </a:lnTo>
                <a:lnTo>
                  <a:pt x="81280" y="11429"/>
                </a:lnTo>
                <a:close/>
              </a:path>
              <a:path w="106679" h="31750">
                <a:moveTo>
                  <a:pt x="80010" y="10159"/>
                </a:moveTo>
                <a:lnTo>
                  <a:pt x="15240" y="10159"/>
                </a:lnTo>
                <a:lnTo>
                  <a:pt x="15240" y="11429"/>
                </a:lnTo>
                <a:lnTo>
                  <a:pt x="80010" y="11429"/>
                </a:lnTo>
                <a:lnTo>
                  <a:pt x="80010" y="10159"/>
                </a:lnTo>
                <a:close/>
              </a:path>
              <a:path w="106679" h="31750">
                <a:moveTo>
                  <a:pt x="76200" y="7620"/>
                </a:moveTo>
                <a:lnTo>
                  <a:pt x="11430" y="7620"/>
                </a:lnTo>
                <a:lnTo>
                  <a:pt x="11430" y="10159"/>
                </a:lnTo>
                <a:lnTo>
                  <a:pt x="13970" y="10159"/>
                </a:lnTo>
                <a:lnTo>
                  <a:pt x="13970" y="8889"/>
                </a:lnTo>
                <a:lnTo>
                  <a:pt x="76200" y="8889"/>
                </a:lnTo>
                <a:lnTo>
                  <a:pt x="76200" y="7620"/>
                </a:lnTo>
                <a:close/>
              </a:path>
              <a:path w="106679" h="31750">
                <a:moveTo>
                  <a:pt x="78740" y="8889"/>
                </a:moveTo>
                <a:lnTo>
                  <a:pt x="76200" y="8889"/>
                </a:lnTo>
                <a:lnTo>
                  <a:pt x="76200" y="10159"/>
                </a:lnTo>
                <a:lnTo>
                  <a:pt x="78740" y="10159"/>
                </a:lnTo>
                <a:lnTo>
                  <a:pt x="78740" y="8889"/>
                </a:lnTo>
                <a:close/>
              </a:path>
              <a:path w="106679" h="31750">
                <a:moveTo>
                  <a:pt x="74930" y="6350"/>
                </a:moveTo>
                <a:lnTo>
                  <a:pt x="10160" y="6350"/>
                </a:lnTo>
                <a:lnTo>
                  <a:pt x="10160" y="7620"/>
                </a:lnTo>
                <a:lnTo>
                  <a:pt x="74930" y="7620"/>
                </a:lnTo>
                <a:lnTo>
                  <a:pt x="74930" y="6350"/>
                </a:lnTo>
                <a:close/>
              </a:path>
              <a:path w="106679" h="31750">
                <a:moveTo>
                  <a:pt x="73660" y="5079"/>
                </a:moveTo>
                <a:lnTo>
                  <a:pt x="7620" y="5079"/>
                </a:lnTo>
                <a:lnTo>
                  <a:pt x="7620" y="6350"/>
                </a:lnTo>
                <a:lnTo>
                  <a:pt x="73660" y="6350"/>
                </a:lnTo>
                <a:lnTo>
                  <a:pt x="73660" y="5079"/>
                </a:lnTo>
                <a:close/>
              </a:path>
              <a:path w="106679" h="31750">
                <a:moveTo>
                  <a:pt x="71120" y="3809"/>
                </a:moveTo>
                <a:lnTo>
                  <a:pt x="6350" y="3809"/>
                </a:lnTo>
                <a:lnTo>
                  <a:pt x="6350" y="5079"/>
                </a:lnTo>
                <a:lnTo>
                  <a:pt x="71120" y="5079"/>
                </a:lnTo>
                <a:lnTo>
                  <a:pt x="71120" y="3809"/>
                </a:lnTo>
                <a:close/>
              </a:path>
              <a:path w="106679" h="31750">
                <a:moveTo>
                  <a:pt x="68580" y="1270"/>
                </a:moveTo>
                <a:lnTo>
                  <a:pt x="2540" y="1270"/>
                </a:lnTo>
                <a:lnTo>
                  <a:pt x="2540" y="3809"/>
                </a:lnTo>
                <a:lnTo>
                  <a:pt x="3810" y="3809"/>
                </a:lnTo>
                <a:lnTo>
                  <a:pt x="3810" y="2539"/>
                </a:lnTo>
                <a:lnTo>
                  <a:pt x="68580" y="2539"/>
                </a:lnTo>
                <a:lnTo>
                  <a:pt x="68580" y="1270"/>
                </a:lnTo>
                <a:close/>
              </a:path>
              <a:path w="106679" h="31750">
                <a:moveTo>
                  <a:pt x="69850" y="2539"/>
                </a:moveTo>
                <a:lnTo>
                  <a:pt x="68580" y="2539"/>
                </a:lnTo>
                <a:lnTo>
                  <a:pt x="68580" y="3809"/>
                </a:lnTo>
                <a:lnTo>
                  <a:pt x="69850" y="3809"/>
                </a:lnTo>
                <a:lnTo>
                  <a:pt x="69850" y="2539"/>
                </a:lnTo>
                <a:close/>
              </a:path>
              <a:path w="106679" h="31750">
                <a:moveTo>
                  <a:pt x="66039" y="0"/>
                </a:moveTo>
                <a:lnTo>
                  <a:pt x="0" y="0"/>
                </a:lnTo>
                <a:lnTo>
                  <a:pt x="0" y="1270"/>
                </a:lnTo>
                <a:lnTo>
                  <a:pt x="66039" y="1270"/>
                </a:lnTo>
                <a:lnTo>
                  <a:pt x="660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bk object 2058"/>
          <p:cNvSpPr/>
          <p:nvPr/>
        </p:nvSpPr>
        <p:spPr>
          <a:xfrm>
            <a:off x="4944109" y="6108700"/>
            <a:ext cx="92710" cy="30480"/>
          </a:xfrm>
          <a:custGeom>
            <a:avLst/>
            <a:gdLst/>
            <a:ahLst/>
            <a:cxnLst/>
            <a:rect l="l" t="t" r="r" b="b"/>
            <a:pathLst>
              <a:path w="92710" h="30479">
                <a:moveTo>
                  <a:pt x="92709" y="29209"/>
                </a:moveTo>
                <a:lnTo>
                  <a:pt x="43179" y="29209"/>
                </a:lnTo>
                <a:lnTo>
                  <a:pt x="43179" y="30479"/>
                </a:lnTo>
                <a:lnTo>
                  <a:pt x="92709" y="30479"/>
                </a:lnTo>
                <a:lnTo>
                  <a:pt x="92709" y="29209"/>
                </a:lnTo>
                <a:close/>
              </a:path>
              <a:path w="92710" h="30479">
                <a:moveTo>
                  <a:pt x="90169" y="26670"/>
                </a:moveTo>
                <a:lnTo>
                  <a:pt x="40639" y="26670"/>
                </a:lnTo>
                <a:lnTo>
                  <a:pt x="40639" y="29209"/>
                </a:lnTo>
                <a:lnTo>
                  <a:pt x="41910" y="29209"/>
                </a:lnTo>
                <a:lnTo>
                  <a:pt x="41910" y="27939"/>
                </a:lnTo>
                <a:lnTo>
                  <a:pt x="90169" y="27939"/>
                </a:lnTo>
                <a:lnTo>
                  <a:pt x="90169" y="26670"/>
                </a:lnTo>
                <a:close/>
              </a:path>
              <a:path w="92710" h="30479">
                <a:moveTo>
                  <a:pt x="91439" y="27939"/>
                </a:moveTo>
                <a:lnTo>
                  <a:pt x="90169" y="27939"/>
                </a:lnTo>
                <a:lnTo>
                  <a:pt x="90169" y="29209"/>
                </a:lnTo>
                <a:lnTo>
                  <a:pt x="91439" y="29209"/>
                </a:lnTo>
                <a:lnTo>
                  <a:pt x="91439" y="27939"/>
                </a:lnTo>
                <a:close/>
              </a:path>
              <a:path w="92710" h="30479">
                <a:moveTo>
                  <a:pt x="88900" y="25400"/>
                </a:moveTo>
                <a:lnTo>
                  <a:pt x="38100" y="25400"/>
                </a:lnTo>
                <a:lnTo>
                  <a:pt x="38100" y="26670"/>
                </a:lnTo>
                <a:lnTo>
                  <a:pt x="88900" y="26670"/>
                </a:lnTo>
                <a:lnTo>
                  <a:pt x="88900" y="25400"/>
                </a:lnTo>
                <a:close/>
              </a:path>
              <a:path w="92710" h="30479">
                <a:moveTo>
                  <a:pt x="87629" y="24129"/>
                </a:moveTo>
                <a:lnTo>
                  <a:pt x="36829" y="24129"/>
                </a:lnTo>
                <a:lnTo>
                  <a:pt x="36829" y="25400"/>
                </a:lnTo>
                <a:lnTo>
                  <a:pt x="87629" y="25400"/>
                </a:lnTo>
                <a:lnTo>
                  <a:pt x="87629" y="24129"/>
                </a:lnTo>
                <a:close/>
              </a:path>
              <a:path w="92710" h="30479">
                <a:moveTo>
                  <a:pt x="86360" y="22859"/>
                </a:moveTo>
                <a:lnTo>
                  <a:pt x="34289" y="22859"/>
                </a:lnTo>
                <a:lnTo>
                  <a:pt x="34289" y="24129"/>
                </a:lnTo>
                <a:lnTo>
                  <a:pt x="86360" y="24129"/>
                </a:lnTo>
                <a:lnTo>
                  <a:pt x="86360" y="22859"/>
                </a:lnTo>
                <a:close/>
              </a:path>
              <a:path w="92710" h="30479">
                <a:moveTo>
                  <a:pt x="83819" y="20320"/>
                </a:moveTo>
                <a:lnTo>
                  <a:pt x="30479" y="20320"/>
                </a:lnTo>
                <a:lnTo>
                  <a:pt x="30479" y="22859"/>
                </a:lnTo>
                <a:lnTo>
                  <a:pt x="33019" y="22859"/>
                </a:lnTo>
                <a:lnTo>
                  <a:pt x="33019" y="21589"/>
                </a:lnTo>
                <a:lnTo>
                  <a:pt x="83819" y="21589"/>
                </a:lnTo>
                <a:lnTo>
                  <a:pt x="83819" y="20320"/>
                </a:lnTo>
                <a:close/>
              </a:path>
              <a:path w="92710" h="30479">
                <a:moveTo>
                  <a:pt x="85089" y="21589"/>
                </a:moveTo>
                <a:lnTo>
                  <a:pt x="83819" y="21589"/>
                </a:lnTo>
                <a:lnTo>
                  <a:pt x="83819" y="22859"/>
                </a:lnTo>
                <a:lnTo>
                  <a:pt x="85089" y="22859"/>
                </a:lnTo>
                <a:lnTo>
                  <a:pt x="85089" y="21589"/>
                </a:lnTo>
                <a:close/>
              </a:path>
              <a:path w="92710" h="30479">
                <a:moveTo>
                  <a:pt x="82550" y="19050"/>
                </a:moveTo>
                <a:lnTo>
                  <a:pt x="29210" y="19050"/>
                </a:lnTo>
                <a:lnTo>
                  <a:pt x="29210" y="20320"/>
                </a:lnTo>
                <a:lnTo>
                  <a:pt x="82550" y="20320"/>
                </a:lnTo>
                <a:lnTo>
                  <a:pt x="82550" y="19050"/>
                </a:lnTo>
                <a:close/>
              </a:path>
              <a:path w="92710" h="30479">
                <a:moveTo>
                  <a:pt x="81279" y="17779"/>
                </a:moveTo>
                <a:lnTo>
                  <a:pt x="26669" y="17779"/>
                </a:lnTo>
                <a:lnTo>
                  <a:pt x="26669" y="19050"/>
                </a:lnTo>
                <a:lnTo>
                  <a:pt x="81279" y="19050"/>
                </a:lnTo>
                <a:lnTo>
                  <a:pt x="81279" y="17779"/>
                </a:lnTo>
                <a:close/>
              </a:path>
              <a:path w="92710" h="30479">
                <a:moveTo>
                  <a:pt x="80009" y="16509"/>
                </a:moveTo>
                <a:lnTo>
                  <a:pt x="24129" y="16509"/>
                </a:lnTo>
                <a:lnTo>
                  <a:pt x="24129" y="17779"/>
                </a:lnTo>
                <a:lnTo>
                  <a:pt x="80009" y="17779"/>
                </a:lnTo>
                <a:lnTo>
                  <a:pt x="80009" y="16509"/>
                </a:lnTo>
                <a:close/>
              </a:path>
              <a:path w="92710" h="30479">
                <a:moveTo>
                  <a:pt x="77469" y="13970"/>
                </a:moveTo>
                <a:lnTo>
                  <a:pt x="20319" y="13970"/>
                </a:lnTo>
                <a:lnTo>
                  <a:pt x="20319" y="16509"/>
                </a:lnTo>
                <a:lnTo>
                  <a:pt x="22860" y="16509"/>
                </a:lnTo>
                <a:lnTo>
                  <a:pt x="22860" y="15239"/>
                </a:lnTo>
                <a:lnTo>
                  <a:pt x="77469" y="15239"/>
                </a:lnTo>
                <a:lnTo>
                  <a:pt x="77469" y="13970"/>
                </a:lnTo>
                <a:close/>
              </a:path>
              <a:path w="92710" h="30479">
                <a:moveTo>
                  <a:pt x="78739" y="15239"/>
                </a:moveTo>
                <a:lnTo>
                  <a:pt x="77469" y="15239"/>
                </a:lnTo>
                <a:lnTo>
                  <a:pt x="77469" y="16509"/>
                </a:lnTo>
                <a:lnTo>
                  <a:pt x="78739" y="16509"/>
                </a:lnTo>
                <a:lnTo>
                  <a:pt x="78739" y="15239"/>
                </a:lnTo>
                <a:close/>
              </a:path>
              <a:path w="92710" h="30479">
                <a:moveTo>
                  <a:pt x="74929" y="12700"/>
                </a:moveTo>
                <a:lnTo>
                  <a:pt x="19050" y="12700"/>
                </a:lnTo>
                <a:lnTo>
                  <a:pt x="19050" y="13970"/>
                </a:lnTo>
                <a:lnTo>
                  <a:pt x="74929" y="13970"/>
                </a:lnTo>
                <a:lnTo>
                  <a:pt x="74929" y="12700"/>
                </a:lnTo>
                <a:close/>
              </a:path>
              <a:path w="92710" h="30479">
                <a:moveTo>
                  <a:pt x="73660" y="11429"/>
                </a:moveTo>
                <a:lnTo>
                  <a:pt x="16510" y="11429"/>
                </a:lnTo>
                <a:lnTo>
                  <a:pt x="16510" y="12700"/>
                </a:lnTo>
                <a:lnTo>
                  <a:pt x="73660" y="12700"/>
                </a:lnTo>
                <a:lnTo>
                  <a:pt x="73660" y="11429"/>
                </a:lnTo>
                <a:close/>
              </a:path>
              <a:path w="92710" h="30479">
                <a:moveTo>
                  <a:pt x="72389" y="10159"/>
                </a:moveTo>
                <a:lnTo>
                  <a:pt x="15239" y="10159"/>
                </a:lnTo>
                <a:lnTo>
                  <a:pt x="15239" y="11429"/>
                </a:lnTo>
                <a:lnTo>
                  <a:pt x="72389" y="11429"/>
                </a:lnTo>
                <a:lnTo>
                  <a:pt x="72389" y="10159"/>
                </a:lnTo>
                <a:close/>
              </a:path>
              <a:path w="92710" h="30479">
                <a:moveTo>
                  <a:pt x="68579" y="7620"/>
                </a:moveTo>
                <a:lnTo>
                  <a:pt x="11429" y="7620"/>
                </a:lnTo>
                <a:lnTo>
                  <a:pt x="11429" y="10159"/>
                </a:lnTo>
                <a:lnTo>
                  <a:pt x="12700" y="10159"/>
                </a:lnTo>
                <a:lnTo>
                  <a:pt x="12700" y="8889"/>
                </a:lnTo>
                <a:lnTo>
                  <a:pt x="68579" y="8889"/>
                </a:lnTo>
                <a:lnTo>
                  <a:pt x="68579" y="7620"/>
                </a:lnTo>
                <a:close/>
              </a:path>
              <a:path w="92710" h="30479">
                <a:moveTo>
                  <a:pt x="69850" y="8889"/>
                </a:moveTo>
                <a:lnTo>
                  <a:pt x="68579" y="8889"/>
                </a:lnTo>
                <a:lnTo>
                  <a:pt x="68579" y="10159"/>
                </a:lnTo>
                <a:lnTo>
                  <a:pt x="69850" y="10159"/>
                </a:lnTo>
                <a:lnTo>
                  <a:pt x="69850" y="8889"/>
                </a:lnTo>
                <a:close/>
              </a:path>
              <a:path w="92710" h="30479">
                <a:moveTo>
                  <a:pt x="67310" y="6350"/>
                </a:moveTo>
                <a:lnTo>
                  <a:pt x="8889" y="6350"/>
                </a:lnTo>
                <a:lnTo>
                  <a:pt x="8889" y="7620"/>
                </a:lnTo>
                <a:lnTo>
                  <a:pt x="67310" y="7620"/>
                </a:lnTo>
                <a:lnTo>
                  <a:pt x="67310" y="6350"/>
                </a:lnTo>
                <a:close/>
              </a:path>
              <a:path w="92710" h="30479">
                <a:moveTo>
                  <a:pt x="64769" y="5079"/>
                </a:moveTo>
                <a:lnTo>
                  <a:pt x="7619" y="5079"/>
                </a:lnTo>
                <a:lnTo>
                  <a:pt x="7619" y="6350"/>
                </a:lnTo>
                <a:lnTo>
                  <a:pt x="64769" y="6350"/>
                </a:lnTo>
                <a:lnTo>
                  <a:pt x="64769" y="5079"/>
                </a:lnTo>
                <a:close/>
              </a:path>
              <a:path w="92710" h="30479">
                <a:moveTo>
                  <a:pt x="63500" y="3809"/>
                </a:moveTo>
                <a:lnTo>
                  <a:pt x="5079" y="3809"/>
                </a:lnTo>
                <a:lnTo>
                  <a:pt x="5079" y="5079"/>
                </a:lnTo>
                <a:lnTo>
                  <a:pt x="63500" y="5079"/>
                </a:lnTo>
                <a:lnTo>
                  <a:pt x="63500" y="3809"/>
                </a:lnTo>
                <a:close/>
              </a:path>
              <a:path w="92710" h="30479">
                <a:moveTo>
                  <a:pt x="59689" y="1270"/>
                </a:moveTo>
                <a:lnTo>
                  <a:pt x="1269" y="1270"/>
                </a:lnTo>
                <a:lnTo>
                  <a:pt x="1269" y="3809"/>
                </a:lnTo>
                <a:lnTo>
                  <a:pt x="3810" y="3809"/>
                </a:lnTo>
                <a:lnTo>
                  <a:pt x="3810" y="2539"/>
                </a:lnTo>
                <a:lnTo>
                  <a:pt x="59689" y="2539"/>
                </a:lnTo>
                <a:lnTo>
                  <a:pt x="59689" y="1270"/>
                </a:lnTo>
                <a:close/>
              </a:path>
              <a:path w="92710" h="30479">
                <a:moveTo>
                  <a:pt x="62230" y="2539"/>
                </a:moveTo>
                <a:lnTo>
                  <a:pt x="59689" y="2539"/>
                </a:lnTo>
                <a:lnTo>
                  <a:pt x="59689" y="3809"/>
                </a:lnTo>
                <a:lnTo>
                  <a:pt x="62230" y="3809"/>
                </a:lnTo>
                <a:lnTo>
                  <a:pt x="62230" y="2539"/>
                </a:lnTo>
                <a:close/>
              </a:path>
              <a:path w="92710" h="30479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bk object 2059"/>
          <p:cNvSpPr/>
          <p:nvPr/>
        </p:nvSpPr>
        <p:spPr>
          <a:xfrm>
            <a:off x="4988559" y="6139179"/>
            <a:ext cx="78740" cy="30480"/>
          </a:xfrm>
          <a:custGeom>
            <a:avLst/>
            <a:gdLst/>
            <a:ahLst/>
            <a:cxnLst/>
            <a:rect l="l" t="t" r="r" b="b"/>
            <a:pathLst>
              <a:path w="78739" h="30479">
                <a:moveTo>
                  <a:pt x="77469" y="27940"/>
                </a:moveTo>
                <a:lnTo>
                  <a:pt x="27939" y="27940"/>
                </a:lnTo>
                <a:lnTo>
                  <a:pt x="27939" y="30480"/>
                </a:lnTo>
                <a:lnTo>
                  <a:pt x="29210" y="30480"/>
                </a:lnTo>
                <a:lnTo>
                  <a:pt x="29210" y="29210"/>
                </a:lnTo>
                <a:lnTo>
                  <a:pt x="77469" y="29210"/>
                </a:lnTo>
                <a:lnTo>
                  <a:pt x="77469" y="27940"/>
                </a:lnTo>
                <a:close/>
              </a:path>
              <a:path w="78739" h="30479">
                <a:moveTo>
                  <a:pt x="78739" y="29210"/>
                </a:moveTo>
                <a:lnTo>
                  <a:pt x="77469" y="29210"/>
                </a:lnTo>
                <a:lnTo>
                  <a:pt x="77469" y="30480"/>
                </a:lnTo>
                <a:lnTo>
                  <a:pt x="78739" y="30480"/>
                </a:lnTo>
                <a:lnTo>
                  <a:pt x="78739" y="29210"/>
                </a:lnTo>
                <a:close/>
              </a:path>
              <a:path w="78739" h="30479">
                <a:moveTo>
                  <a:pt x="76199" y="26670"/>
                </a:moveTo>
                <a:lnTo>
                  <a:pt x="26669" y="26670"/>
                </a:lnTo>
                <a:lnTo>
                  <a:pt x="26669" y="27940"/>
                </a:lnTo>
                <a:lnTo>
                  <a:pt x="76199" y="27940"/>
                </a:lnTo>
                <a:lnTo>
                  <a:pt x="76199" y="26670"/>
                </a:lnTo>
                <a:close/>
              </a:path>
              <a:path w="78739" h="30479">
                <a:moveTo>
                  <a:pt x="74929" y="25400"/>
                </a:moveTo>
                <a:lnTo>
                  <a:pt x="25400" y="25400"/>
                </a:lnTo>
                <a:lnTo>
                  <a:pt x="25400" y="26670"/>
                </a:lnTo>
                <a:lnTo>
                  <a:pt x="74929" y="26670"/>
                </a:lnTo>
                <a:lnTo>
                  <a:pt x="74929" y="25400"/>
                </a:lnTo>
                <a:close/>
              </a:path>
              <a:path w="78739" h="30479">
                <a:moveTo>
                  <a:pt x="73659" y="24130"/>
                </a:moveTo>
                <a:lnTo>
                  <a:pt x="24129" y="24130"/>
                </a:lnTo>
                <a:lnTo>
                  <a:pt x="24129" y="25400"/>
                </a:lnTo>
                <a:lnTo>
                  <a:pt x="73659" y="25400"/>
                </a:lnTo>
                <a:lnTo>
                  <a:pt x="73659" y="24130"/>
                </a:lnTo>
                <a:close/>
              </a:path>
              <a:path w="78739" h="30479">
                <a:moveTo>
                  <a:pt x="71119" y="21590"/>
                </a:moveTo>
                <a:lnTo>
                  <a:pt x="21589" y="21590"/>
                </a:lnTo>
                <a:lnTo>
                  <a:pt x="21589" y="24130"/>
                </a:lnTo>
                <a:lnTo>
                  <a:pt x="22860" y="24130"/>
                </a:lnTo>
                <a:lnTo>
                  <a:pt x="22860" y="22860"/>
                </a:lnTo>
                <a:lnTo>
                  <a:pt x="71119" y="22860"/>
                </a:lnTo>
                <a:lnTo>
                  <a:pt x="71119" y="21590"/>
                </a:lnTo>
                <a:close/>
              </a:path>
              <a:path w="78739" h="30479">
                <a:moveTo>
                  <a:pt x="72389" y="22860"/>
                </a:moveTo>
                <a:lnTo>
                  <a:pt x="71119" y="22860"/>
                </a:lnTo>
                <a:lnTo>
                  <a:pt x="71119" y="24130"/>
                </a:lnTo>
                <a:lnTo>
                  <a:pt x="72389" y="24130"/>
                </a:lnTo>
                <a:lnTo>
                  <a:pt x="72389" y="22860"/>
                </a:lnTo>
                <a:close/>
              </a:path>
              <a:path w="78739" h="30479">
                <a:moveTo>
                  <a:pt x="69849" y="20320"/>
                </a:moveTo>
                <a:lnTo>
                  <a:pt x="20319" y="20320"/>
                </a:lnTo>
                <a:lnTo>
                  <a:pt x="20319" y="21590"/>
                </a:lnTo>
                <a:lnTo>
                  <a:pt x="69849" y="21590"/>
                </a:lnTo>
                <a:lnTo>
                  <a:pt x="69849" y="20320"/>
                </a:lnTo>
                <a:close/>
              </a:path>
              <a:path w="78739" h="30479">
                <a:moveTo>
                  <a:pt x="68579" y="19050"/>
                </a:moveTo>
                <a:lnTo>
                  <a:pt x="19050" y="19050"/>
                </a:lnTo>
                <a:lnTo>
                  <a:pt x="19050" y="20320"/>
                </a:lnTo>
                <a:lnTo>
                  <a:pt x="68579" y="20320"/>
                </a:lnTo>
                <a:lnTo>
                  <a:pt x="68579" y="19050"/>
                </a:lnTo>
                <a:close/>
              </a:path>
              <a:path w="78739" h="30479">
                <a:moveTo>
                  <a:pt x="67309" y="17780"/>
                </a:moveTo>
                <a:lnTo>
                  <a:pt x="17779" y="17780"/>
                </a:lnTo>
                <a:lnTo>
                  <a:pt x="17779" y="19050"/>
                </a:lnTo>
                <a:lnTo>
                  <a:pt x="67309" y="19050"/>
                </a:lnTo>
                <a:lnTo>
                  <a:pt x="67309" y="17780"/>
                </a:lnTo>
                <a:close/>
              </a:path>
              <a:path w="78739" h="30479">
                <a:moveTo>
                  <a:pt x="64769" y="15240"/>
                </a:moveTo>
                <a:lnTo>
                  <a:pt x="15239" y="15240"/>
                </a:lnTo>
                <a:lnTo>
                  <a:pt x="15239" y="17780"/>
                </a:lnTo>
                <a:lnTo>
                  <a:pt x="16510" y="17780"/>
                </a:lnTo>
                <a:lnTo>
                  <a:pt x="16510" y="16510"/>
                </a:lnTo>
                <a:lnTo>
                  <a:pt x="64769" y="16510"/>
                </a:lnTo>
                <a:lnTo>
                  <a:pt x="64769" y="15240"/>
                </a:lnTo>
                <a:close/>
              </a:path>
              <a:path w="78739" h="30479">
                <a:moveTo>
                  <a:pt x="66039" y="16510"/>
                </a:moveTo>
                <a:lnTo>
                  <a:pt x="64769" y="16510"/>
                </a:lnTo>
                <a:lnTo>
                  <a:pt x="64769" y="17780"/>
                </a:lnTo>
                <a:lnTo>
                  <a:pt x="66039" y="17780"/>
                </a:lnTo>
                <a:lnTo>
                  <a:pt x="66039" y="16510"/>
                </a:lnTo>
                <a:close/>
              </a:path>
              <a:path w="78739" h="30479">
                <a:moveTo>
                  <a:pt x="63499" y="13970"/>
                </a:moveTo>
                <a:lnTo>
                  <a:pt x="13969" y="13970"/>
                </a:lnTo>
                <a:lnTo>
                  <a:pt x="13969" y="15240"/>
                </a:lnTo>
                <a:lnTo>
                  <a:pt x="63499" y="15240"/>
                </a:lnTo>
                <a:lnTo>
                  <a:pt x="63499" y="13970"/>
                </a:lnTo>
                <a:close/>
              </a:path>
              <a:path w="78739" h="30479">
                <a:moveTo>
                  <a:pt x="62229" y="12700"/>
                </a:moveTo>
                <a:lnTo>
                  <a:pt x="12700" y="12700"/>
                </a:lnTo>
                <a:lnTo>
                  <a:pt x="12700" y="13970"/>
                </a:lnTo>
                <a:lnTo>
                  <a:pt x="62229" y="13970"/>
                </a:lnTo>
                <a:lnTo>
                  <a:pt x="62229" y="12700"/>
                </a:lnTo>
                <a:close/>
              </a:path>
              <a:path w="78739" h="30479">
                <a:moveTo>
                  <a:pt x="60959" y="11430"/>
                </a:moveTo>
                <a:lnTo>
                  <a:pt x="11429" y="11430"/>
                </a:lnTo>
                <a:lnTo>
                  <a:pt x="11429" y="12700"/>
                </a:lnTo>
                <a:lnTo>
                  <a:pt x="60959" y="12700"/>
                </a:lnTo>
                <a:lnTo>
                  <a:pt x="60959" y="11430"/>
                </a:lnTo>
                <a:close/>
              </a:path>
              <a:path w="78739" h="30479">
                <a:moveTo>
                  <a:pt x="58419" y="8890"/>
                </a:moveTo>
                <a:lnTo>
                  <a:pt x="8889" y="8890"/>
                </a:lnTo>
                <a:lnTo>
                  <a:pt x="8889" y="11430"/>
                </a:lnTo>
                <a:lnTo>
                  <a:pt x="10160" y="11430"/>
                </a:lnTo>
                <a:lnTo>
                  <a:pt x="10160" y="10160"/>
                </a:lnTo>
                <a:lnTo>
                  <a:pt x="58419" y="10160"/>
                </a:lnTo>
                <a:lnTo>
                  <a:pt x="58419" y="8890"/>
                </a:lnTo>
                <a:close/>
              </a:path>
              <a:path w="78739" h="30479">
                <a:moveTo>
                  <a:pt x="59689" y="10160"/>
                </a:moveTo>
                <a:lnTo>
                  <a:pt x="58419" y="10160"/>
                </a:lnTo>
                <a:lnTo>
                  <a:pt x="58419" y="11430"/>
                </a:lnTo>
                <a:lnTo>
                  <a:pt x="59689" y="11430"/>
                </a:lnTo>
                <a:lnTo>
                  <a:pt x="59689" y="10160"/>
                </a:lnTo>
                <a:close/>
              </a:path>
              <a:path w="78739" h="30479">
                <a:moveTo>
                  <a:pt x="57149" y="7620"/>
                </a:moveTo>
                <a:lnTo>
                  <a:pt x="7619" y="7620"/>
                </a:lnTo>
                <a:lnTo>
                  <a:pt x="7619" y="8890"/>
                </a:lnTo>
                <a:lnTo>
                  <a:pt x="57149" y="8890"/>
                </a:lnTo>
                <a:lnTo>
                  <a:pt x="57149" y="7620"/>
                </a:lnTo>
                <a:close/>
              </a:path>
              <a:path w="78739" h="30479">
                <a:moveTo>
                  <a:pt x="55879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55879" y="7620"/>
                </a:lnTo>
                <a:lnTo>
                  <a:pt x="55879" y="6350"/>
                </a:lnTo>
                <a:close/>
              </a:path>
              <a:path w="78739" h="30479">
                <a:moveTo>
                  <a:pt x="54609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54609" y="6350"/>
                </a:lnTo>
                <a:lnTo>
                  <a:pt x="54609" y="5080"/>
                </a:lnTo>
                <a:close/>
              </a:path>
              <a:path w="78739" h="30479">
                <a:moveTo>
                  <a:pt x="52069" y="2540"/>
                </a:moveTo>
                <a:lnTo>
                  <a:pt x="2539" y="2540"/>
                </a:lnTo>
                <a:lnTo>
                  <a:pt x="2539" y="5080"/>
                </a:lnTo>
                <a:lnTo>
                  <a:pt x="3810" y="5080"/>
                </a:lnTo>
                <a:lnTo>
                  <a:pt x="3810" y="3810"/>
                </a:lnTo>
                <a:lnTo>
                  <a:pt x="52069" y="3810"/>
                </a:lnTo>
                <a:lnTo>
                  <a:pt x="52069" y="2540"/>
                </a:lnTo>
                <a:close/>
              </a:path>
              <a:path w="78739" h="30479">
                <a:moveTo>
                  <a:pt x="53339" y="3810"/>
                </a:moveTo>
                <a:lnTo>
                  <a:pt x="52069" y="3810"/>
                </a:lnTo>
                <a:lnTo>
                  <a:pt x="52069" y="5080"/>
                </a:lnTo>
                <a:lnTo>
                  <a:pt x="53339" y="5080"/>
                </a:lnTo>
                <a:lnTo>
                  <a:pt x="53339" y="3810"/>
                </a:lnTo>
                <a:close/>
              </a:path>
              <a:path w="78739" h="30479">
                <a:moveTo>
                  <a:pt x="5079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50799" y="2540"/>
                </a:lnTo>
                <a:lnTo>
                  <a:pt x="50799" y="1270"/>
                </a:lnTo>
                <a:close/>
              </a:path>
              <a:path w="78739" h="30479">
                <a:moveTo>
                  <a:pt x="49529" y="0"/>
                </a:moveTo>
                <a:lnTo>
                  <a:pt x="0" y="0"/>
                </a:lnTo>
                <a:lnTo>
                  <a:pt x="0" y="1270"/>
                </a:lnTo>
                <a:lnTo>
                  <a:pt x="49529" y="1270"/>
                </a:lnTo>
                <a:lnTo>
                  <a:pt x="4952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bk object 2060"/>
          <p:cNvSpPr/>
          <p:nvPr/>
        </p:nvSpPr>
        <p:spPr>
          <a:xfrm>
            <a:off x="5019040" y="6169659"/>
            <a:ext cx="78740" cy="30480"/>
          </a:xfrm>
          <a:custGeom>
            <a:avLst/>
            <a:gdLst/>
            <a:ahLst/>
            <a:cxnLst/>
            <a:rect l="l" t="t" r="r" b="b"/>
            <a:pathLst>
              <a:path w="78739" h="30479">
                <a:moveTo>
                  <a:pt x="78740" y="29209"/>
                </a:moveTo>
                <a:lnTo>
                  <a:pt x="30480" y="29209"/>
                </a:lnTo>
                <a:lnTo>
                  <a:pt x="30480" y="30479"/>
                </a:lnTo>
                <a:lnTo>
                  <a:pt x="78740" y="30479"/>
                </a:lnTo>
                <a:lnTo>
                  <a:pt x="78740" y="29209"/>
                </a:lnTo>
                <a:close/>
              </a:path>
              <a:path w="78739" h="30479">
                <a:moveTo>
                  <a:pt x="77470" y="27939"/>
                </a:moveTo>
                <a:lnTo>
                  <a:pt x="29210" y="27939"/>
                </a:lnTo>
                <a:lnTo>
                  <a:pt x="29210" y="29209"/>
                </a:lnTo>
                <a:lnTo>
                  <a:pt x="77470" y="29209"/>
                </a:lnTo>
                <a:lnTo>
                  <a:pt x="77470" y="27939"/>
                </a:lnTo>
                <a:close/>
              </a:path>
              <a:path w="78739" h="30479">
                <a:moveTo>
                  <a:pt x="76200" y="26669"/>
                </a:moveTo>
                <a:lnTo>
                  <a:pt x="27939" y="26669"/>
                </a:lnTo>
                <a:lnTo>
                  <a:pt x="27939" y="27939"/>
                </a:lnTo>
                <a:lnTo>
                  <a:pt x="76200" y="27939"/>
                </a:lnTo>
                <a:lnTo>
                  <a:pt x="76200" y="26669"/>
                </a:lnTo>
                <a:close/>
              </a:path>
              <a:path w="78739" h="30479">
                <a:moveTo>
                  <a:pt x="74930" y="25399"/>
                </a:moveTo>
                <a:lnTo>
                  <a:pt x="26670" y="25399"/>
                </a:lnTo>
                <a:lnTo>
                  <a:pt x="26670" y="26669"/>
                </a:lnTo>
                <a:lnTo>
                  <a:pt x="74930" y="26669"/>
                </a:lnTo>
                <a:lnTo>
                  <a:pt x="74930" y="25399"/>
                </a:lnTo>
                <a:close/>
              </a:path>
              <a:path w="78739" h="30479">
                <a:moveTo>
                  <a:pt x="72390" y="22859"/>
                </a:moveTo>
                <a:lnTo>
                  <a:pt x="24130" y="22859"/>
                </a:lnTo>
                <a:lnTo>
                  <a:pt x="24130" y="25399"/>
                </a:lnTo>
                <a:lnTo>
                  <a:pt x="25400" y="25399"/>
                </a:lnTo>
                <a:lnTo>
                  <a:pt x="25400" y="24129"/>
                </a:lnTo>
                <a:lnTo>
                  <a:pt x="72390" y="24129"/>
                </a:lnTo>
                <a:lnTo>
                  <a:pt x="72390" y="22859"/>
                </a:lnTo>
                <a:close/>
              </a:path>
              <a:path w="78739" h="30479">
                <a:moveTo>
                  <a:pt x="73660" y="24129"/>
                </a:moveTo>
                <a:lnTo>
                  <a:pt x="72390" y="24129"/>
                </a:lnTo>
                <a:lnTo>
                  <a:pt x="72390" y="25399"/>
                </a:lnTo>
                <a:lnTo>
                  <a:pt x="73660" y="25399"/>
                </a:lnTo>
                <a:lnTo>
                  <a:pt x="73660" y="24129"/>
                </a:lnTo>
                <a:close/>
              </a:path>
              <a:path w="78739" h="30479">
                <a:moveTo>
                  <a:pt x="71120" y="21589"/>
                </a:moveTo>
                <a:lnTo>
                  <a:pt x="22860" y="21589"/>
                </a:lnTo>
                <a:lnTo>
                  <a:pt x="22860" y="22859"/>
                </a:lnTo>
                <a:lnTo>
                  <a:pt x="71120" y="22859"/>
                </a:lnTo>
                <a:lnTo>
                  <a:pt x="71120" y="21589"/>
                </a:lnTo>
                <a:close/>
              </a:path>
              <a:path w="78739" h="30479">
                <a:moveTo>
                  <a:pt x="69850" y="20319"/>
                </a:moveTo>
                <a:lnTo>
                  <a:pt x="21589" y="20319"/>
                </a:lnTo>
                <a:lnTo>
                  <a:pt x="21589" y="21589"/>
                </a:lnTo>
                <a:lnTo>
                  <a:pt x="69850" y="21589"/>
                </a:lnTo>
                <a:lnTo>
                  <a:pt x="69850" y="20319"/>
                </a:lnTo>
                <a:close/>
              </a:path>
              <a:path w="78739" h="30479">
                <a:moveTo>
                  <a:pt x="68580" y="19049"/>
                </a:moveTo>
                <a:lnTo>
                  <a:pt x="20320" y="19049"/>
                </a:lnTo>
                <a:lnTo>
                  <a:pt x="20320" y="20319"/>
                </a:lnTo>
                <a:lnTo>
                  <a:pt x="68580" y="20319"/>
                </a:lnTo>
                <a:lnTo>
                  <a:pt x="68580" y="19049"/>
                </a:lnTo>
                <a:close/>
              </a:path>
              <a:path w="78739" h="30479">
                <a:moveTo>
                  <a:pt x="66040" y="16509"/>
                </a:moveTo>
                <a:lnTo>
                  <a:pt x="17780" y="16509"/>
                </a:lnTo>
                <a:lnTo>
                  <a:pt x="17780" y="19049"/>
                </a:lnTo>
                <a:lnTo>
                  <a:pt x="19050" y="19049"/>
                </a:lnTo>
                <a:lnTo>
                  <a:pt x="19050" y="17779"/>
                </a:lnTo>
                <a:lnTo>
                  <a:pt x="66040" y="17779"/>
                </a:lnTo>
                <a:lnTo>
                  <a:pt x="66040" y="16509"/>
                </a:lnTo>
                <a:close/>
              </a:path>
              <a:path w="78739" h="30479">
                <a:moveTo>
                  <a:pt x="67310" y="17779"/>
                </a:moveTo>
                <a:lnTo>
                  <a:pt x="66040" y="17779"/>
                </a:lnTo>
                <a:lnTo>
                  <a:pt x="66040" y="19049"/>
                </a:lnTo>
                <a:lnTo>
                  <a:pt x="67310" y="19049"/>
                </a:lnTo>
                <a:lnTo>
                  <a:pt x="67310" y="17779"/>
                </a:lnTo>
                <a:close/>
              </a:path>
              <a:path w="78739" h="30479">
                <a:moveTo>
                  <a:pt x="64770" y="15239"/>
                </a:moveTo>
                <a:lnTo>
                  <a:pt x="16510" y="15239"/>
                </a:lnTo>
                <a:lnTo>
                  <a:pt x="16510" y="16509"/>
                </a:lnTo>
                <a:lnTo>
                  <a:pt x="64770" y="16509"/>
                </a:lnTo>
                <a:lnTo>
                  <a:pt x="64770" y="15239"/>
                </a:lnTo>
                <a:close/>
              </a:path>
              <a:path w="78739" h="30479">
                <a:moveTo>
                  <a:pt x="63500" y="13969"/>
                </a:moveTo>
                <a:lnTo>
                  <a:pt x="15239" y="13969"/>
                </a:lnTo>
                <a:lnTo>
                  <a:pt x="15239" y="15239"/>
                </a:lnTo>
                <a:lnTo>
                  <a:pt x="63500" y="15239"/>
                </a:lnTo>
                <a:lnTo>
                  <a:pt x="63500" y="13969"/>
                </a:lnTo>
                <a:close/>
              </a:path>
              <a:path w="78739" h="30479">
                <a:moveTo>
                  <a:pt x="62230" y="12699"/>
                </a:moveTo>
                <a:lnTo>
                  <a:pt x="13970" y="12699"/>
                </a:lnTo>
                <a:lnTo>
                  <a:pt x="13970" y="13969"/>
                </a:lnTo>
                <a:lnTo>
                  <a:pt x="62230" y="13969"/>
                </a:lnTo>
                <a:lnTo>
                  <a:pt x="62230" y="12699"/>
                </a:lnTo>
                <a:close/>
              </a:path>
              <a:path w="78739" h="30479">
                <a:moveTo>
                  <a:pt x="59690" y="10159"/>
                </a:moveTo>
                <a:lnTo>
                  <a:pt x="11430" y="10159"/>
                </a:lnTo>
                <a:lnTo>
                  <a:pt x="11430" y="12699"/>
                </a:lnTo>
                <a:lnTo>
                  <a:pt x="12700" y="12699"/>
                </a:lnTo>
                <a:lnTo>
                  <a:pt x="12700" y="11429"/>
                </a:lnTo>
                <a:lnTo>
                  <a:pt x="59690" y="11429"/>
                </a:lnTo>
                <a:lnTo>
                  <a:pt x="59690" y="10159"/>
                </a:lnTo>
                <a:close/>
              </a:path>
              <a:path w="78739" h="30479">
                <a:moveTo>
                  <a:pt x="60960" y="11429"/>
                </a:moveTo>
                <a:lnTo>
                  <a:pt x="59690" y="11429"/>
                </a:lnTo>
                <a:lnTo>
                  <a:pt x="59690" y="12699"/>
                </a:lnTo>
                <a:lnTo>
                  <a:pt x="60960" y="12699"/>
                </a:lnTo>
                <a:lnTo>
                  <a:pt x="60960" y="11429"/>
                </a:lnTo>
                <a:close/>
              </a:path>
              <a:path w="78739" h="30479">
                <a:moveTo>
                  <a:pt x="58420" y="8889"/>
                </a:moveTo>
                <a:lnTo>
                  <a:pt x="10160" y="8889"/>
                </a:lnTo>
                <a:lnTo>
                  <a:pt x="10160" y="10159"/>
                </a:lnTo>
                <a:lnTo>
                  <a:pt x="58420" y="10159"/>
                </a:lnTo>
                <a:lnTo>
                  <a:pt x="58420" y="8889"/>
                </a:lnTo>
                <a:close/>
              </a:path>
              <a:path w="78739" h="30479">
                <a:moveTo>
                  <a:pt x="57150" y="7619"/>
                </a:moveTo>
                <a:lnTo>
                  <a:pt x="8889" y="7619"/>
                </a:lnTo>
                <a:lnTo>
                  <a:pt x="8889" y="8889"/>
                </a:lnTo>
                <a:lnTo>
                  <a:pt x="57150" y="8889"/>
                </a:lnTo>
                <a:lnTo>
                  <a:pt x="57150" y="7619"/>
                </a:lnTo>
                <a:close/>
              </a:path>
              <a:path w="78739" h="30479">
                <a:moveTo>
                  <a:pt x="55880" y="6349"/>
                </a:moveTo>
                <a:lnTo>
                  <a:pt x="7620" y="6349"/>
                </a:lnTo>
                <a:lnTo>
                  <a:pt x="7620" y="7619"/>
                </a:lnTo>
                <a:lnTo>
                  <a:pt x="55880" y="7619"/>
                </a:lnTo>
                <a:lnTo>
                  <a:pt x="55880" y="6349"/>
                </a:lnTo>
                <a:close/>
              </a:path>
              <a:path w="78739" h="30479">
                <a:moveTo>
                  <a:pt x="53339" y="3809"/>
                </a:moveTo>
                <a:lnTo>
                  <a:pt x="3810" y="3809"/>
                </a:lnTo>
                <a:lnTo>
                  <a:pt x="3810" y="6349"/>
                </a:lnTo>
                <a:lnTo>
                  <a:pt x="6350" y="6349"/>
                </a:lnTo>
                <a:lnTo>
                  <a:pt x="6350" y="5079"/>
                </a:lnTo>
                <a:lnTo>
                  <a:pt x="53339" y="5079"/>
                </a:lnTo>
                <a:lnTo>
                  <a:pt x="53339" y="3809"/>
                </a:lnTo>
                <a:close/>
              </a:path>
              <a:path w="78739" h="30479">
                <a:moveTo>
                  <a:pt x="54610" y="5079"/>
                </a:moveTo>
                <a:lnTo>
                  <a:pt x="53339" y="5079"/>
                </a:lnTo>
                <a:lnTo>
                  <a:pt x="53339" y="6349"/>
                </a:lnTo>
                <a:lnTo>
                  <a:pt x="54610" y="6349"/>
                </a:lnTo>
                <a:lnTo>
                  <a:pt x="54610" y="5079"/>
                </a:lnTo>
                <a:close/>
              </a:path>
              <a:path w="78739" h="30479">
                <a:moveTo>
                  <a:pt x="5206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52069" y="3809"/>
                </a:lnTo>
                <a:lnTo>
                  <a:pt x="52069" y="2539"/>
                </a:lnTo>
                <a:close/>
              </a:path>
              <a:path w="78739" h="30479">
                <a:moveTo>
                  <a:pt x="5080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50800" y="2539"/>
                </a:lnTo>
                <a:lnTo>
                  <a:pt x="50800" y="1269"/>
                </a:lnTo>
                <a:close/>
              </a:path>
              <a:path w="78739" h="30479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bk object 2061"/>
          <p:cNvSpPr/>
          <p:nvPr/>
        </p:nvSpPr>
        <p:spPr>
          <a:xfrm>
            <a:off x="5049520" y="6200140"/>
            <a:ext cx="77470" cy="31750"/>
          </a:xfrm>
          <a:custGeom>
            <a:avLst/>
            <a:gdLst/>
            <a:ahLst/>
            <a:cxnLst/>
            <a:rect l="l" t="t" r="r" b="b"/>
            <a:pathLst>
              <a:path w="77470" h="31750">
                <a:moveTo>
                  <a:pt x="76199" y="29210"/>
                </a:moveTo>
                <a:lnTo>
                  <a:pt x="26669" y="29210"/>
                </a:lnTo>
                <a:lnTo>
                  <a:pt x="26669" y="31750"/>
                </a:lnTo>
                <a:lnTo>
                  <a:pt x="77469" y="31750"/>
                </a:lnTo>
                <a:lnTo>
                  <a:pt x="77469" y="30480"/>
                </a:lnTo>
                <a:lnTo>
                  <a:pt x="76199" y="30480"/>
                </a:lnTo>
                <a:lnTo>
                  <a:pt x="76199" y="29210"/>
                </a:lnTo>
                <a:close/>
              </a:path>
              <a:path w="77470" h="31750">
                <a:moveTo>
                  <a:pt x="74929" y="27940"/>
                </a:moveTo>
                <a:lnTo>
                  <a:pt x="25400" y="27940"/>
                </a:lnTo>
                <a:lnTo>
                  <a:pt x="25400" y="29210"/>
                </a:lnTo>
                <a:lnTo>
                  <a:pt x="74929" y="29210"/>
                </a:lnTo>
                <a:lnTo>
                  <a:pt x="74929" y="27940"/>
                </a:lnTo>
                <a:close/>
              </a:path>
              <a:path w="77470" h="31750">
                <a:moveTo>
                  <a:pt x="73659" y="26670"/>
                </a:moveTo>
                <a:lnTo>
                  <a:pt x="24129" y="26670"/>
                </a:lnTo>
                <a:lnTo>
                  <a:pt x="24129" y="27940"/>
                </a:lnTo>
                <a:lnTo>
                  <a:pt x="73659" y="27940"/>
                </a:lnTo>
                <a:lnTo>
                  <a:pt x="73659" y="26670"/>
                </a:lnTo>
                <a:close/>
              </a:path>
              <a:path w="77470" h="31750">
                <a:moveTo>
                  <a:pt x="72389" y="25400"/>
                </a:moveTo>
                <a:lnTo>
                  <a:pt x="71119" y="25400"/>
                </a:lnTo>
                <a:lnTo>
                  <a:pt x="71119" y="26670"/>
                </a:lnTo>
                <a:lnTo>
                  <a:pt x="72389" y="26670"/>
                </a:lnTo>
                <a:lnTo>
                  <a:pt x="72389" y="25400"/>
                </a:lnTo>
                <a:close/>
              </a:path>
              <a:path w="77470" h="31750">
                <a:moveTo>
                  <a:pt x="71119" y="24130"/>
                </a:moveTo>
                <a:lnTo>
                  <a:pt x="22859" y="24130"/>
                </a:lnTo>
                <a:lnTo>
                  <a:pt x="22859" y="25400"/>
                </a:lnTo>
                <a:lnTo>
                  <a:pt x="71119" y="25400"/>
                </a:lnTo>
                <a:lnTo>
                  <a:pt x="71119" y="24130"/>
                </a:lnTo>
                <a:close/>
              </a:path>
              <a:path w="77470" h="31750">
                <a:moveTo>
                  <a:pt x="69850" y="22860"/>
                </a:moveTo>
                <a:lnTo>
                  <a:pt x="21589" y="22860"/>
                </a:lnTo>
                <a:lnTo>
                  <a:pt x="21589" y="24130"/>
                </a:lnTo>
                <a:lnTo>
                  <a:pt x="69850" y="24130"/>
                </a:lnTo>
                <a:lnTo>
                  <a:pt x="69850" y="22860"/>
                </a:lnTo>
                <a:close/>
              </a:path>
              <a:path w="77470" h="31750">
                <a:moveTo>
                  <a:pt x="68579" y="20320"/>
                </a:moveTo>
                <a:lnTo>
                  <a:pt x="19050" y="20320"/>
                </a:lnTo>
                <a:lnTo>
                  <a:pt x="19050" y="21590"/>
                </a:lnTo>
                <a:lnTo>
                  <a:pt x="20319" y="21590"/>
                </a:lnTo>
                <a:lnTo>
                  <a:pt x="20319" y="22860"/>
                </a:lnTo>
                <a:lnTo>
                  <a:pt x="68579" y="22860"/>
                </a:lnTo>
                <a:lnTo>
                  <a:pt x="68579" y="20320"/>
                </a:lnTo>
                <a:close/>
              </a:path>
              <a:path w="77470" h="31750">
                <a:moveTo>
                  <a:pt x="66039" y="17780"/>
                </a:moveTo>
                <a:lnTo>
                  <a:pt x="17779" y="17780"/>
                </a:lnTo>
                <a:lnTo>
                  <a:pt x="17779" y="20320"/>
                </a:lnTo>
                <a:lnTo>
                  <a:pt x="19050" y="20320"/>
                </a:lnTo>
                <a:lnTo>
                  <a:pt x="19050" y="19050"/>
                </a:lnTo>
                <a:lnTo>
                  <a:pt x="66039" y="19050"/>
                </a:lnTo>
                <a:lnTo>
                  <a:pt x="66039" y="17780"/>
                </a:lnTo>
                <a:close/>
              </a:path>
              <a:path w="77470" h="31750">
                <a:moveTo>
                  <a:pt x="67310" y="19050"/>
                </a:moveTo>
                <a:lnTo>
                  <a:pt x="66039" y="19050"/>
                </a:lnTo>
                <a:lnTo>
                  <a:pt x="66039" y="20320"/>
                </a:lnTo>
                <a:lnTo>
                  <a:pt x="67310" y="20320"/>
                </a:lnTo>
                <a:lnTo>
                  <a:pt x="67310" y="19050"/>
                </a:lnTo>
                <a:close/>
              </a:path>
              <a:path w="77470" h="31750">
                <a:moveTo>
                  <a:pt x="64769" y="16510"/>
                </a:moveTo>
                <a:lnTo>
                  <a:pt x="16509" y="16510"/>
                </a:lnTo>
                <a:lnTo>
                  <a:pt x="16509" y="17780"/>
                </a:lnTo>
                <a:lnTo>
                  <a:pt x="64769" y="17780"/>
                </a:lnTo>
                <a:lnTo>
                  <a:pt x="64769" y="16510"/>
                </a:lnTo>
                <a:close/>
              </a:path>
              <a:path w="77470" h="31750">
                <a:moveTo>
                  <a:pt x="62229" y="13970"/>
                </a:moveTo>
                <a:lnTo>
                  <a:pt x="15239" y="13970"/>
                </a:lnTo>
                <a:lnTo>
                  <a:pt x="15239" y="16510"/>
                </a:lnTo>
                <a:lnTo>
                  <a:pt x="63500" y="16510"/>
                </a:lnTo>
                <a:lnTo>
                  <a:pt x="63500" y="15240"/>
                </a:lnTo>
                <a:lnTo>
                  <a:pt x="62229" y="15240"/>
                </a:lnTo>
                <a:lnTo>
                  <a:pt x="62229" y="13970"/>
                </a:lnTo>
                <a:close/>
              </a:path>
              <a:path w="77470" h="31750">
                <a:moveTo>
                  <a:pt x="59689" y="11430"/>
                </a:moveTo>
                <a:lnTo>
                  <a:pt x="12700" y="11430"/>
                </a:lnTo>
                <a:lnTo>
                  <a:pt x="12700" y="13970"/>
                </a:lnTo>
                <a:lnTo>
                  <a:pt x="13969" y="13970"/>
                </a:lnTo>
                <a:lnTo>
                  <a:pt x="13969" y="12700"/>
                </a:lnTo>
                <a:lnTo>
                  <a:pt x="59689" y="12700"/>
                </a:lnTo>
                <a:lnTo>
                  <a:pt x="59689" y="11430"/>
                </a:lnTo>
                <a:close/>
              </a:path>
              <a:path w="77470" h="31750">
                <a:moveTo>
                  <a:pt x="60959" y="12700"/>
                </a:moveTo>
                <a:lnTo>
                  <a:pt x="59689" y="12700"/>
                </a:lnTo>
                <a:lnTo>
                  <a:pt x="59689" y="13970"/>
                </a:lnTo>
                <a:lnTo>
                  <a:pt x="60959" y="13970"/>
                </a:lnTo>
                <a:lnTo>
                  <a:pt x="60959" y="12700"/>
                </a:lnTo>
                <a:close/>
              </a:path>
              <a:path w="77470" h="31750">
                <a:moveTo>
                  <a:pt x="58419" y="10160"/>
                </a:moveTo>
                <a:lnTo>
                  <a:pt x="11429" y="10160"/>
                </a:lnTo>
                <a:lnTo>
                  <a:pt x="11429" y="11430"/>
                </a:lnTo>
                <a:lnTo>
                  <a:pt x="58419" y="11430"/>
                </a:lnTo>
                <a:lnTo>
                  <a:pt x="58419" y="10160"/>
                </a:lnTo>
                <a:close/>
              </a:path>
              <a:path w="77470" h="31750">
                <a:moveTo>
                  <a:pt x="57150" y="7620"/>
                </a:moveTo>
                <a:lnTo>
                  <a:pt x="8889" y="7620"/>
                </a:lnTo>
                <a:lnTo>
                  <a:pt x="8889" y="8890"/>
                </a:lnTo>
                <a:lnTo>
                  <a:pt x="10159" y="8890"/>
                </a:lnTo>
                <a:lnTo>
                  <a:pt x="10159" y="10160"/>
                </a:lnTo>
                <a:lnTo>
                  <a:pt x="57149" y="10160"/>
                </a:lnTo>
                <a:lnTo>
                  <a:pt x="57150" y="7620"/>
                </a:lnTo>
                <a:close/>
              </a:path>
              <a:path w="77470" h="31750">
                <a:moveTo>
                  <a:pt x="54610" y="5080"/>
                </a:moveTo>
                <a:lnTo>
                  <a:pt x="6350" y="5080"/>
                </a:lnTo>
                <a:lnTo>
                  <a:pt x="6350" y="7620"/>
                </a:lnTo>
                <a:lnTo>
                  <a:pt x="7619" y="7620"/>
                </a:lnTo>
                <a:lnTo>
                  <a:pt x="7619" y="6350"/>
                </a:lnTo>
                <a:lnTo>
                  <a:pt x="54610" y="6350"/>
                </a:lnTo>
                <a:lnTo>
                  <a:pt x="54610" y="5080"/>
                </a:lnTo>
                <a:close/>
              </a:path>
              <a:path w="77470" h="31750">
                <a:moveTo>
                  <a:pt x="55879" y="6350"/>
                </a:moveTo>
                <a:lnTo>
                  <a:pt x="54610" y="6350"/>
                </a:lnTo>
                <a:lnTo>
                  <a:pt x="54610" y="7620"/>
                </a:lnTo>
                <a:lnTo>
                  <a:pt x="55879" y="7620"/>
                </a:lnTo>
                <a:lnTo>
                  <a:pt x="55879" y="6350"/>
                </a:lnTo>
                <a:close/>
              </a:path>
              <a:path w="77470" h="31750">
                <a:moveTo>
                  <a:pt x="53339" y="3810"/>
                </a:moveTo>
                <a:lnTo>
                  <a:pt x="5079" y="3810"/>
                </a:lnTo>
                <a:lnTo>
                  <a:pt x="5079" y="5080"/>
                </a:lnTo>
                <a:lnTo>
                  <a:pt x="53339" y="5080"/>
                </a:lnTo>
                <a:lnTo>
                  <a:pt x="53339" y="3810"/>
                </a:lnTo>
                <a:close/>
              </a:path>
              <a:path w="77470" h="31750">
                <a:moveTo>
                  <a:pt x="52069" y="2540"/>
                </a:moveTo>
                <a:lnTo>
                  <a:pt x="3809" y="2540"/>
                </a:lnTo>
                <a:lnTo>
                  <a:pt x="3809" y="3810"/>
                </a:lnTo>
                <a:lnTo>
                  <a:pt x="52069" y="3810"/>
                </a:lnTo>
                <a:lnTo>
                  <a:pt x="52069" y="2540"/>
                </a:lnTo>
                <a:close/>
              </a:path>
              <a:path w="77470" h="31750">
                <a:moveTo>
                  <a:pt x="50800" y="1270"/>
                </a:moveTo>
                <a:lnTo>
                  <a:pt x="2539" y="1270"/>
                </a:lnTo>
                <a:lnTo>
                  <a:pt x="2539" y="2540"/>
                </a:lnTo>
                <a:lnTo>
                  <a:pt x="50800" y="2540"/>
                </a:lnTo>
                <a:lnTo>
                  <a:pt x="50800" y="1270"/>
                </a:lnTo>
                <a:close/>
              </a:path>
              <a:path w="77470" h="3175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  <a:path w="77470" h="31750">
                <a:moveTo>
                  <a:pt x="49529" y="0"/>
                </a:moveTo>
                <a:lnTo>
                  <a:pt x="48260" y="0"/>
                </a:lnTo>
                <a:lnTo>
                  <a:pt x="48260" y="1270"/>
                </a:lnTo>
                <a:lnTo>
                  <a:pt x="49529" y="1270"/>
                </a:lnTo>
                <a:lnTo>
                  <a:pt x="4952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bk object 2062"/>
          <p:cNvSpPr/>
          <p:nvPr/>
        </p:nvSpPr>
        <p:spPr>
          <a:xfrm>
            <a:off x="5076190" y="6231890"/>
            <a:ext cx="77470" cy="30480"/>
          </a:xfrm>
          <a:custGeom>
            <a:avLst/>
            <a:gdLst/>
            <a:ahLst/>
            <a:cxnLst/>
            <a:rect l="l" t="t" r="r" b="b"/>
            <a:pathLst>
              <a:path w="77470" h="30479">
                <a:moveTo>
                  <a:pt x="76200" y="26670"/>
                </a:moveTo>
                <a:lnTo>
                  <a:pt x="21589" y="26670"/>
                </a:lnTo>
                <a:lnTo>
                  <a:pt x="21589" y="27940"/>
                </a:lnTo>
                <a:lnTo>
                  <a:pt x="22860" y="27940"/>
                </a:lnTo>
                <a:lnTo>
                  <a:pt x="22860" y="30480"/>
                </a:lnTo>
                <a:lnTo>
                  <a:pt x="77470" y="30480"/>
                </a:lnTo>
                <a:lnTo>
                  <a:pt x="77470" y="29210"/>
                </a:lnTo>
                <a:lnTo>
                  <a:pt x="76200" y="29210"/>
                </a:lnTo>
                <a:lnTo>
                  <a:pt x="76200" y="26670"/>
                </a:lnTo>
                <a:close/>
              </a:path>
              <a:path w="77470" h="30479">
                <a:moveTo>
                  <a:pt x="72389" y="22860"/>
                </a:moveTo>
                <a:lnTo>
                  <a:pt x="19050" y="22860"/>
                </a:lnTo>
                <a:lnTo>
                  <a:pt x="19050" y="26670"/>
                </a:lnTo>
                <a:lnTo>
                  <a:pt x="20320" y="26670"/>
                </a:lnTo>
                <a:lnTo>
                  <a:pt x="20320" y="25400"/>
                </a:lnTo>
                <a:lnTo>
                  <a:pt x="72389" y="25400"/>
                </a:lnTo>
                <a:lnTo>
                  <a:pt x="72389" y="22860"/>
                </a:lnTo>
                <a:close/>
              </a:path>
              <a:path w="77470" h="30479">
                <a:moveTo>
                  <a:pt x="74930" y="25400"/>
                </a:moveTo>
                <a:lnTo>
                  <a:pt x="73660" y="25400"/>
                </a:lnTo>
                <a:lnTo>
                  <a:pt x="73660" y="26670"/>
                </a:lnTo>
                <a:lnTo>
                  <a:pt x="74930" y="26670"/>
                </a:lnTo>
                <a:lnTo>
                  <a:pt x="74930" y="25400"/>
                </a:lnTo>
                <a:close/>
              </a:path>
              <a:path w="77470" h="30479">
                <a:moveTo>
                  <a:pt x="71120" y="21590"/>
                </a:moveTo>
                <a:lnTo>
                  <a:pt x="17780" y="21590"/>
                </a:lnTo>
                <a:lnTo>
                  <a:pt x="17780" y="22860"/>
                </a:lnTo>
                <a:lnTo>
                  <a:pt x="71120" y="22860"/>
                </a:lnTo>
                <a:lnTo>
                  <a:pt x="71120" y="21590"/>
                </a:lnTo>
                <a:close/>
              </a:path>
              <a:path w="77470" h="30479">
                <a:moveTo>
                  <a:pt x="69850" y="20320"/>
                </a:moveTo>
                <a:lnTo>
                  <a:pt x="16510" y="20320"/>
                </a:lnTo>
                <a:lnTo>
                  <a:pt x="16510" y="21590"/>
                </a:lnTo>
                <a:lnTo>
                  <a:pt x="69850" y="21590"/>
                </a:lnTo>
                <a:lnTo>
                  <a:pt x="69850" y="20320"/>
                </a:lnTo>
                <a:close/>
              </a:path>
              <a:path w="77470" h="30479">
                <a:moveTo>
                  <a:pt x="68579" y="19050"/>
                </a:moveTo>
                <a:lnTo>
                  <a:pt x="67310" y="19050"/>
                </a:lnTo>
                <a:lnTo>
                  <a:pt x="67310" y="20320"/>
                </a:lnTo>
                <a:lnTo>
                  <a:pt x="68579" y="20320"/>
                </a:lnTo>
                <a:lnTo>
                  <a:pt x="68579" y="19050"/>
                </a:lnTo>
                <a:close/>
              </a:path>
              <a:path w="77470" h="30479">
                <a:moveTo>
                  <a:pt x="66040" y="16510"/>
                </a:moveTo>
                <a:lnTo>
                  <a:pt x="13970" y="16510"/>
                </a:lnTo>
                <a:lnTo>
                  <a:pt x="13970" y="19050"/>
                </a:lnTo>
                <a:lnTo>
                  <a:pt x="66040" y="19050"/>
                </a:lnTo>
                <a:lnTo>
                  <a:pt x="66040" y="16510"/>
                </a:lnTo>
                <a:close/>
              </a:path>
              <a:path w="77470" h="30479">
                <a:moveTo>
                  <a:pt x="64770" y="13970"/>
                </a:moveTo>
                <a:lnTo>
                  <a:pt x="11430" y="13970"/>
                </a:lnTo>
                <a:lnTo>
                  <a:pt x="11430" y="15240"/>
                </a:lnTo>
                <a:lnTo>
                  <a:pt x="12700" y="15240"/>
                </a:lnTo>
                <a:lnTo>
                  <a:pt x="12700" y="16510"/>
                </a:lnTo>
                <a:lnTo>
                  <a:pt x="64770" y="16510"/>
                </a:lnTo>
                <a:lnTo>
                  <a:pt x="64770" y="13970"/>
                </a:lnTo>
                <a:close/>
              </a:path>
              <a:path w="77470" h="30479">
                <a:moveTo>
                  <a:pt x="11430" y="12700"/>
                </a:moveTo>
                <a:lnTo>
                  <a:pt x="10160" y="12700"/>
                </a:lnTo>
                <a:lnTo>
                  <a:pt x="10160" y="13970"/>
                </a:lnTo>
                <a:lnTo>
                  <a:pt x="11430" y="13970"/>
                </a:lnTo>
                <a:lnTo>
                  <a:pt x="11430" y="12700"/>
                </a:lnTo>
                <a:close/>
              </a:path>
              <a:path w="77470" h="30479">
                <a:moveTo>
                  <a:pt x="63500" y="12700"/>
                </a:moveTo>
                <a:lnTo>
                  <a:pt x="62230" y="12700"/>
                </a:lnTo>
                <a:lnTo>
                  <a:pt x="62230" y="13970"/>
                </a:lnTo>
                <a:lnTo>
                  <a:pt x="63500" y="13970"/>
                </a:lnTo>
                <a:lnTo>
                  <a:pt x="63500" y="12700"/>
                </a:lnTo>
                <a:close/>
              </a:path>
              <a:path w="77470" h="30479">
                <a:moveTo>
                  <a:pt x="60960" y="10160"/>
                </a:moveTo>
                <a:lnTo>
                  <a:pt x="8889" y="10160"/>
                </a:lnTo>
                <a:lnTo>
                  <a:pt x="8889" y="12700"/>
                </a:lnTo>
                <a:lnTo>
                  <a:pt x="60960" y="12700"/>
                </a:lnTo>
                <a:lnTo>
                  <a:pt x="60960" y="10160"/>
                </a:lnTo>
                <a:close/>
              </a:path>
              <a:path w="77470" h="30479">
                <a:moveTo>
                  <a:pt x="58420" y="7620"/>
                </a:moveTo>
                <a:lnTo>
                  <a:pt x="7620" y="7620"/>
                </a:lnTo>
                <a:lnTo>
                  <a:pt x="7620" y="10160"/>
                </a:lnTo>
                <a:lnTo>
                  <a:pt x="59690" y="10160"/>
                </a:lnTo>
                <a:lnTo>
                  <a:pt x="59690" y="8890"/>
                </a:lnTo>
                <a:lnTo>
                  <a:pt x="58420" y="8890"/>
                </a:lnTo>
                <a:lnTo>
                  <a:pt x="58420" y="7620"/>
                </a:lnTo>
                <a:close/>
              </a:path>
              <a:path w="77470" h="30479">
                <a:moveTo>
                  <a:pt x="6350" y="6350"/>
                </a:moveTo>
                <a:lnTo>
                  <a:pt x="5080" y="6350"/>
                </a:lnTo>
                <a:lnTo>
                  <a:pt x="5080" y="7620"/>
                </a:lnTo>
                <a:lnTo>
                  <a:pt x="6350" y="7620"/>
                </a:lnTo>
                <a:lnTo>
                  <a:pt x="6350" y="6350"/>
                </a:lnTo>
                <a:close/>
              </a:path>
              <a:path w="77470" h="30479">
                <a:moveTo>
                  <a:pt x="57150" y="6350"/>
                </a:moveTo>
                <a:lnTo>
                  <a:pt x="55880" y="6350"/>
                </a:lnTo>
                <a:lnTo>
                  <a:pt x="55880" y="7620"/>
                </a:lnTo>
                <a:lnTo>
                  <a:pt x="57150" y="7620"/>
                </a:lnTo>
                <a:lnTo>
                  <a:pt x="57150" y="6350"/>
                </a:lnTo>
                <a:close/>
              </a:path>
              <a:path w="77470" h="30479">
                <a:moveTo>
                  <a:pt x="53339" y="1270"/>
                </a:moveTo>
                <a:lnTo>
                  <a:pt x="2539" y="1270"/>
                </a:lnTo>
                <a:lnTo>
                  <a:pt x="2539" y="2540"/>
                </a:lnTo>
                <a:lnTo>
                  <a:pt x="3810" y="2540"/>
                </a:lnTo>
                <a:lnTo>
                  <a:pt x="3810" y="6350"/>
                </a:lnTo>
                <a:lnTo>
                  <a:pt x="54610" y="6350"/>
                </a:lnTo>
                <a:lnTo>
                  <a:pt x="54610" y="3810"/>
                </a:lnTo>
                <a:lnTo>
                  <a:pt x="53339" y="3810"/>
                </a:lnTo>
                <a:lnTo>
                  <a:pt x="53339" y="1270"/>
                </a:lnTo>
                <a:close/>
              </a:path>
              <a:path w="77470" h="3047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77470" h="30479">
                <a:moveTo>
                  <a:pt x="52070" y="0"/>
                </a:moveTo>
                <a:lnTo>
                  <a:pt x="50800" y="0"/>
                </a:lnTo>
                <a:lnTo>
                  <a:pt x="5080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bk object 2063"/>
          <p:cNvSpPr/>
          <p:nvPr/>
        </p:nvSpPr>
        <p:spPr>
          <a:xfrm>
            <a:off x="5099050" y="6262370"/>
            <a:ext cx="80010" cy="31750"/>
          </a:xfrm>
          <a:custGeom>
            <a:avLst/>
            <a:gdLst/>
            <a:ahLst/>
            <a:cxnLst/>
            <a:rect l="l" t="t" r="r" b="b"/>
            <a:pathLst>
              <a:path w="80010" h="31750">
                <a:moveTo>
                  <a:pt x="80010" y="29209"/>
                </a:moveTo>
                <a:lnTo>
                  <a:pt x="22860" y="29209"/>
                </a:lnTo>
                <a:lnTo>
                  <a:pt x="22860" y="31749"/>
                </a:lnTo>
                <a:lnTo>
                  <a:pt x="80010" y="31749"/>
                </a:lnTo>
                <a:lnTo>
                  <a:pt x="80010" y="29209"/>
                </a:lnTo>
                <a:close/>
              </a:path>
              <a:path w="80010" h="31750">
                <a:moveTo>
                  <a:pt x="78739" y="27939"/>
                </a:moveTo>
                <a:lnTo>
                  <a:pt x="21589" y="27939"/>
                </a:lnTo>
                <a:lnTo>
                  <a:pt x="21589" y="29209"/>
                </a:lnTo>
                <a:lnTo>
                  <a:pt x="78739" y="29209"/>
                </a:lnTo>
                <a:lnTo>
                  <a:pt x="78739" y="27939"/>
                </a:lnTo>
                <a:close/>
              </a:path>
              <a:path w="80010" h="31750">
                <a:moveTo>
                  <a:pt x="21589" y="26669"/>
                </a:moveTo>
                <a:lnTo>
                  <a:pt x="20320" y="26669"/>
                </a:lnTo>
                <a:lnTo>
                  <a:pt x="20320" y="27939"/>
                </a:lnTo>
                <a:lnTo>
                  <a:pt x="21589" y="27939"/>
                </a:lnTo>
                <a:lnTo>
                  <a:pt x="21589" y="26669"/>
                </a:lnTo>
                <a:close/>
              </a:path>
              <a:path w="80010" h="31750">
                <a:moveTo>
                  <a:pt x="74929" y="21589"/>
                </a:moveTo>
                <a:lnTo>
                  <a:pt x="17779" y="21589"/>
                </a:lnTo>
                <a:lnTo>
                  <a:pt x="17779" y="22859"/>
                </a:lnTo>
                <a:lnTo>
                  <a:pt x="19050" y="22859"/>
                </a:lnTo>
                <a:lnTo>
                  <a:pt x="19050" y="26669"/>
                </a:lnTo>
                <a:lnTo>
                  <a:pt x="76200" y="26669"/>
                </a:lnTo>
                <a:lnTo>
                  <a:pt x="76200" y="24129"/>
                </a:lnTo>
                <a:lnTo>
                  <a:pt x="74929" y="24129"/>
                </a:lnTo>
                <a:lnTo>
                  <a:pt x="74929" y="21589"/>
                </a:lnTo>
                <a:close/>
              </a:path>
              <a:path w="80010" h="31750">
                <a:moveTo>
                  <a:pt x="72389" y="17779"/>
                </a:moveTo>
                <a:lnTo>
                  <a:pt x="15239" y="17779"/>
                </a:lnTo>
                <a:lnTo>
                  <a:pt x="15239" y="21589"/>
                </a:lnTo>
                <a:lnTo>
                  <a:pt x="16510" y="21589"/>
                </a:lnTo>
                <a:lnTo>
                  <a:pt x="16510" y="20319"/>
                </a:lnTo>
                <a:lnTo>
                  <a:pt x="72389" y="20319"/>
                </a:lnTo>
                <a:lnTo>
                  <a:pt x="72389" y="17779"/>
                </a:lnTo>
                <a:close/>
              </a:path>
              <a:path w="80010" h="31750">
                <a:moveTo>
                  <a:pt x="73660" y="20319"/>
                </a:moveTo>
                <a:lnTo>
                  <a:pt x="72389" y="20319"/>
                </a:lnTo>
                <a:lnTo>
                  <a:pt x="72389" y="21589"/>
                </a:lnTo>
                <a:lnTo>
                  <a:pt x="73660" y="21589"/>
                </a:lnTo>
                <a:lnTo>
                  <a:pt x="73660" y="20319"/>
                </a:lnTo>
                <a:close/>
              </a:path>
              <a:path w="80010" h="31750">
                <a:moveTo>
                  <a:pt x="71120" y="16509"/>
                </a:moveTo>
                <a:lnTo>
                  <a:pt x="13970" y="16509"/>
                </a:lnTo>
                <a:lnTo>
                  <a:pt x="13970" y="17779"/>
                </a:lnTo>
                <a:lnTo>
                  <a:pt x="71120" y="17779"/>
                </a:lnTo>
                <a:lnTo>
                  <a:pt x="71120" y="16509"/>
                </a:lnTo>
                <a:close/>
              </a:path>
              <a:path w="80010" h="31750">
                <a:moveTo>
                  <a:pt x="69850" y="15239"/>
                </a:moveTo>
                <a:lnTo>
                  <a:pt x="12700" y="15239"/>
                </a:lnTo>
                <a:lnTo>
                  <a:pt x="12700" y="16509"/>
                </a:lnTo>
                <a:lnTo>
                  <a:pt x="69850" y="16509"/>
                </a:lnTo>
                <a:lnTo>
                  <a:pt x="69850" y="15239"/>
                </a:lnTo>
                <a:close/>
              </a:path>
              <a:path w="80010" h="31750">
                <a:moveTo>
                  <a:pt x="68579" y="13969"/>
                </a:moveTo>
                <a:lnTo>
                  <a:pt x="67309" y="13969"/>
                </a:lnTo>
                <a:lnTo>
                  <a:pt x="67309" y="15239"/>
                </a:lnTo>
                <a:lnTo>
                  <a:pt x="68579" y="15239"/>
                </a:lnTo>
                <a:lnTo>
                  <a:pt x="68579" y="13969"/>
                </a:lnTo>
                <a:close/>
              </a:path>
              <a:path w="80010" h="31750">
                <a:moveTo>
                  <a:pt x="66039" y="11429"/>
                </a:moveTo>
                <a:lnTo>
                  <a:pt x="10160" y="11429"/>
                </a:lnTo>
                <a:lnTo>
                  <a:pt x="10160" y="13969"/>
                </a:lnTo>
                <a:lnTo>
                  <a:pt x="66039" y="13969"/>
                </a:lnTo>
                <a:lnTo>
                  <a:pt x="66039" y="11429"/>
                </a:lnTo>
                <a:close/>
              </a:path>
              <a:path w="80010" h="31750">
                <a:moveTo>
                  <a:pt x="64770" y="8889"/>
                </a:moveTo>
                <a:lnTo>
                  <a:pt x="7620" y="8889"/>
                </a:lnTo>
                <a:lnTo>
                  <a:pt x="7620" y="10159"/>
                </a:lnTo>
                <a:lnTo>
                  <a:pt x="8889" y="10159"/>
                </a:lnTo>
                <a:lnTo>
                  <a:pt x="8889" y="11429"/>
                </a:lnTo>
                <a:lnTo>
                  <a:pt x="64769" y="11429"/>
                </a:lnTo>
                <a:lnTo>
                  <a:pt x="64770" y="8889"/>
                </a:lnTo>
                <a:close/>
              </a:path>
              <a:path w="80010" h="31750">
                <a:moveTo>
                  <a:pt x="7620" y="7619"/>
                </a:moveTo>
                <a:lnTo>
                  <a:pt x="6350" y="7619"/>
                </a:lnTo>
                <a:lnTo>
                  <a:pt x="6350" y="8889"/>
                </a:lnTo>
                <a:lnTo>
                  <a:pt x="7620" y="8889"/>
                </a:lnTo>
                <a:lnTo>
                  <a:pt x="7620" y="7619"/>
                </a:lnTo>
                <a:close/>
              </a:path>
              <a:path w="80010" h="31750">
                <a:moveTo>
                  <a:pt x="63500" y="7619"/>
                </a:moveTo>
                <a:lnTo>
                  <a:pt x="62229" y="7619"/>
                </a:lnTo>
                <a:lnTo>
                  <a:pt x="62229" y="8889"/>
                </a:lnTo>
                <a:lnTo>
                  <a:pt x="63500" y="8889"/>
                </a:lnTo>
                <a:lnTo>
                  <a:pt x="63500" y="7619"/>
                </a:lnTo>
                <a:close/>
              </a:path>
              <a:path w="80010" h="31750">
                <a:moveTo>
                  <a:pt x="60959" y="5079"/>
                </a:moveTo>
                <a:lnTo>
                  <a:pt x="5079" y="5079"/>
                </a:lnTo>
                <a:lnTo>
                  <a:pt x="5079" y="7619"/>
                </a:lnTo>
                <a:lnTo>
                  <a:pt x="60959" y="7619"/>
                </a:lnTo>
                <a:lnTo>
                  <a:pt x="60959" y="5079"/>
                </a:lnTo>
                <a:close/>
              </a:path>
              <a:path w="80010" h="31750">
                <a:moveTo>
                  <a:pt x="58420" y="2539"/>
                </a:moveTo>
                <a:lnTo>
                  <a:pt x="3810" y="2539"/>
                </a:lnTo>
                <a:lnTo>
                  <a:pt x="3810" y="5079"/>
                </a:lnTo>
                <a:lnTo>
                  <a:pt x="59689" y="5079"/>
                </a:lnTo>
                <a:lnTo>
                  <a:pt x="59689" y="3809"/>
                </a:lnTo>
                <a:lnTo>
                  <a:pt x="58420" y="3809"/>
                </a:lnTo>
                <a:lnTo>
                  <a:pt x="58420" y="2539"/>
                </a:lnTo>
                <a:close/>
              </a:path>
              <a:path w="80010" h="31750">
                <a:moveTo>
                  <a:pt x="2539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2539" y="2539"/>
                </a:lnTo>
                <a:lnTo>
                  <a:pt x="2539" y="1269"/>
                </a:lnTo>
                <a:close/>
              </a:path>
              <a:path w="80010" h="31750">
                <a:moveTo>
                  <a:pt x="57150" y="1269"/>
                </a:moveTo>
                <a:lnTo>
                  <a:pt x="55880" y="1269"/>
                </a:lnTo>
                <a:lnTo>
                  <a:pt x="55880" y="2539"/>
                </a:lnTo>
                <a:lnTo>
                  <a:pt x="57150" y="2539"/>
                </a:lnTo>
                <a:lnTo>
                  <a:pt x="57150" y="1269"/>
                </a:lnTo>
                <a:close/>
              </a:path>
              <a:path w="80010" h="3175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bk object 2064"/>
          <p:cNvSpPr/>
          <p:nvPr/>
        </p:nvSpPr>
        <p:spPr>
          <a:xfrm>
            <a:off x="5121909" y="6294120"/>
            <a:ext cx="77470" cy="30480"/>
          </a:xfrm>
          <a:custGeom>
            <a:avLst/>
            <a:gdLst/>
            <a:ahLst/>
            <a:cxnLst/>
            <a:rect l="l" t="t" r="r" b="b"/>
            <a:pathLst>
              <a:path w="77470" h="30479">
                <a:moveTo>
                  <a:pt x="76200" y="26669"/>
                </a:moveTo>
                <a:lnTo>
                  <a:pt x="74929" y="26669"/>
                </a:lnTo>
                <a:lnTo>
                  <a:pt x="74929" y="27939"/>
                </a:lnTo>
                <a:lnTo>
                  <a:pt x="16510" y="27939"/>
                </a:lnTo>
                <a:lnTo>
                  <a:pt x="16510" y="30479"/>
                </a:lnTo>
                <a:lnTo>
                  <a:pt x="77470" y="30479"/>
                </a:lnTo>
                <a:lnTo>
                  <a:pt x="77470" y="29209"/>
                </a:lnTo>
                <a:lnTo>
                  <a:pt x="76200" y="29209"/>
                </a:lnTo>
                <a:lnTo>
                  <a:pt x="76200" y="26669"/>
                </a:lnTo>
                <a:close/>
              </a:path>
              <a:path w="77470" h="30479">
                <a:moveTo>
                  <a:pt x="72389" y="21589"/>
                </a:moveTo>
                <a:lnTo>
                  <a:pt x="12700" y="21589"/>
                </a:lnTo>
                <a:lnTo>
                  <a:pt x="12700" y="24129"/>
                </a:lnTo>
                <a:lnTo>
                  <a:pt x="13969" y="24129"/>
                </a:lnTo>
                <a:lnTo>
                  <a:pt x="13969" y="26669"/>
                </a:lnTo>
                <a:lnTo>
                  <a:pt x="73659" y="26669"/>
                </a:lnTo>
                <a:lnTo>
                  <a:pt x="73660" y="22859"/>
                </a:lnTo>
                <a:lnTo>
                  <a:pt x="72389" y="22859"/>
                </a:lnTo>
                <a:lnTo>
                  <a:pt x="72389" y="21589"/>
                </a:lnTo>
                <a:close/>
              </a:path>
              <a:path w="77470" h="30479">
                <a:moveTo>
                  <a:pt x="71119" y="19049"/>
                </a:moveTo>
                <a:lnTo>
                  <a:pt x="69850" y="19049"/>
                </a:lnTo>
                <a:lnTo>
                  <a:pt x="69850" y="20319"/>
                </a:lnTo>
                <a:lnTo>
                  <a:pt x="11429" y="20319"/>
                </a:lnTo>
                <a:lnTo>
                  <a:pt x="11429" y="21589"/>
                </a:lnTo>
                <a:lnTo>
                  <a:pt x="71119" y="21589"/>
                </a:lnTo>
                <a:lnTo>
                  <a:pt x="71119" y="19049"/>
                </a:lnTo>
                <a:close/>
              </a:path>
              <a:path w="77470" h="30479">
                <a:moveTo>
                  <a:pt x="68579" y="15239"/>
                </a:moveTo>
                <a:lnTo>
                  <a:pt x="8889" y="15239"/>
                </a:lnTo>
                <a:lnTo>
                  <a:pt x="8889" y="16509"/>
                </a:lnTo>
                <a:lnTo>
                  <a:pt x="10160" y="16509"/>
                </a:lnTo>
                <a:lnTo>
                  <a:pt x="10160" y="20319"/>
                </a:lnTo>
                <a:lnTo>
                  <a:pt x="11429" y="20319"/>
                </a:lnTo>
                <a:lnTo>
                  <a:pt x="11429" y="19049"/>
                </a:lnTo>
                <a:lnTo>
                  <a:pt x="69850" y="19049"/>
                </a:lnTo>
                <a:lnTo>
                  <a:pt x="69850" y="17779"/>
                </a:lnTo>
                <a:lnTo>
                  <a:pt x="68580" y="17779"/>
                </a:lnTo>
                <a:lnTo>
                  <a:pt x="68579" y="15239"/>
                </a:lnTo>
                <a:close/>
              </a:path>
              <a:path w="77470" h="30479">
                <a:moveTo>
                  <a:pt x="66039" y="11429"/>
                </a:moveTo>
                <a:lnTo>
                  <a:pt x="7619" y="11429"/>
                </a:lnTo>
                <a:lnTo>
                  <a:pt x="7619" y="15239"/>
                </a:lnTo>
                <a:lnTo>
                  <a:pt x="8889" y="15239"/>
                </a:lnTo>
                <a:lnTo>
                  <a:pt x="8889" y="13969"/>
                </a:lnTo>
                <a:lnTo>
                  <a:pt x="66039" y="13969"/>
                </a:lnTo>
                <a:lnTo>
                  <a:pt x="66039" y="11429"/>
                </a:lnTo>
                <a:close/>
              </a:path>
              <a:path w="77470" h="30479">
                <a:moveTo>
                  <a:pt x="67310" y="13969"/>
                </a:moveTo>
                <a:lnTo>
                  <a:pt x="66039" y="13969"/>
                </a:lnTo>
                <a:lnTo>
                  <a:pt x="66039" y="15239"/>
                </a:lnTo>
                <a:lnTo>
                  <a:pt x="67310" y="15239"/>
                </a:lnTo>
                <a:lnTo>
                  <a:pt x="67310" y="13969"/>
                </a:lnTo>
                <a:close/>
              </a:path>
              <a:path w="77470" h="30479">
                <a:moveTo>
                  <a:pt x="63500" y="7619"/>
                </a:moveTo>
                <a:lnTo>
                  <a:pt x="62230" y="7619"/>
                </a:lnTo>
                <a:lnTo>
                  <a:pt x="62230" y="8889"/>
                </a:lnTo>
                <a:lnTo>
                  <a:pt x="6350" y="8889"/>
                </a:lnTo>
                <a:lnTo>
                  <a:pt x="6350" y="11429"/>
                </a:lnTo>
                <a:lnTo>
                  <a:pt x="64770" y="11429"/>
                </a:lnTo>
                <a:lnTo>
                  <a:pt x="64770" y="10159"/>
                </a:lnTo>
                <a:lnTo>
                  <a:pt x="63500" y="10159"/>
                </a:lnTo>
                <a:lnTo>
                  <a:pt x="63500" y="7619"/>
                </a:lnTo>
                <a:close/>
              </a:path>
              <a:path w="77470" h="30479">
                <a:moveTo>
                  <a:pt x="59689" y="1269"/>
                </a:moveTo>
                <a:lnTo>
                  <a:pt x="58419" y="1269"/>
                </a:lnTo>
                <a:lnTo>
                  <a:pt x="58419" y="2539"/>
                </a:lnTo>
                <a:lnTo>
                  <a:pt x="2539" y="2539"/>
                </a:lnTo>
                <a:lnTo>
                  <a:pt x="2539" y="5079"/>
                </a:lnTo>
                <a:lnTo>
                  <a:pt x="3810" y="5079"/>
                </a:lnTo>
                <a:lnTo>
                  <a:pt x="3810" y="8889"/>
                </a:lnTo>
                <a:lnTo>
                  <a:pt x="5079" y="8889"/>
                </a:lnTo>
                <a:lnTo>
                  <a:pt x="5079" y="7619"/>
                </a:lnTo>
                <a:lnTo>
                  <a:pt x="60960" y="7619"/>
                </a:lnTo>
                <a:lnTo>
                  <a:pt x="60960" y="3809"/>
                </a:lnTo>
                <a:lnTo>
                  <a:pt x="59689" y="3809"/>
                </a:lnTo>
                <a:lnTo>
                  <a:pt x="59689" y="1269"/>
                </a:lnTo>
                <a:close/>
              </a:path>
              <a:path w="77470" h="30479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bk object 2065"/>
          <p:cNvSpPr/>
          <p:nvPr/>
        </p:nvSpPr>
        <p:spPr>
          <a:xfrm>
            <a:off x="5139690" y="6324600"/>
            <a:ext cx="78740" cy="30480"/>
          </a:xfrm>
          <a:custGeom>
            <a:avLst/>
            <a:gdLst/>
            <a:ahLst/>
            <a:cxnLst/>
            <a:rect l="l" t="t" r="r" b="b"/>
            <a:pathLst>
              <a:path w="78739" h="30479">
                <a:moveTo>
                  <a:pt x="78739" y="27940"/>
                </a:moveTo>
                <a:lnTo>
                  <a:pt x="77470" y="27940"/>
                </a:lnTo>
                <a:lnTo>
                  <a:pt x="77470" y="29209"/>
                </a:lnTo>
                <a:lnTo>
                  <a:pt x="15239" y="29209"/>
                </a:lnTo>
                <a:lnTo>
                  <a:pt x="15239" y="30479"/>
                </a:lnTo>
                <a:lnTo>
                  <a:pt x="78739" y="30479"/>
                </a:lnTo>
                <a:lnTo>
                  <a:pt x="78739" y="27940"/>
                </a:lnTo>
                <a:close/>
              </a:path>
              <a:path w="78739" h="30479">
                <a:moveTo>
                  <a:pt x="77470" y="25400"/>
                </a:moveTo>
                <a:lnTo>
                  <a:pt x="13970" y="25400"/>
                </a:lnTo>
                <a:lnTo>
                  <a:pt x="13970" y="29209"/>
                </a:lnTo>
                <a:lnTo>
                  <a:pt x="15239" y="29209"/>
                </a:lnTo>
                <a:lnTo>
                  <a:pt x="15239" y="27940"/>
                </a:lnTo>
                <a:lnTo>
                  <a:pt x="77470" y="27940"/>
                </a:lnTo>
                <a:lnTo>
                  <a:pt x="77470" y="25400"/>
                </a:lnTo>
                <a:close/>
              </a:path>
              <a:path w="78739" h="30479">
                <a:moveTo>
                  <a:pt x="76200" y="24129"/>
                </a:moveTo>
                <a:lnTo>
                  <a:pt x="12700" y="24129"/>
                </a:lnTo>
                <a:lnTo>
                  <a:pt x="12700" y="25400"/>
                </a:lnTo>
                <a:lnTo>
                  <a:pt x="76200" y="25400"/>
                </a:lnTo>
                <a:lnTo>
                  <a:pt x="76200" y="24129"/>
                </a:lnTo>
                <a:close/>
              </a:path>
              <a:path w="78739" h="30479">
                <a:moveTo>
                  <a:pt x="74930" y="21590"/>
                </a:moveTo>
                <a:lnTo>
                  <a:pt x="73660" y="21590"/>
                </a:lnTo>
                <a:lnTo>
                  <a:pt x="73660" y="22859"/>
                </a:lnTo>
                <a:lnTo>
                  <a:pt x="11430" y="22859"/>
                </a:lnTo>
                <a:lnTo>
                  <a:pt x="11430" y="24129"/>
                </a:lnTo>
                <a:lnTo>
                  <a:pt x="74930" y="24129"/>
                </a:lnTo>
                <a:lnTo>
                  <a:pt x="74930" y="21590"/>
                </a:lnTo>
                <a:close/>
              </a:path>
              <a:path w="78739" h="30479">
                <a:moveTo>
                  <a:pt x="71119" y="16509"/>
                </a:moveTo>
                <a:lnTo>
                  <a:pt x="8889" y="16509"/>
                </a:lnTo>
                <a:lnTo>
                  <a:pt x="8889" y="19050"/>
                </a:lnTo>
                <a:lnTo>
                  <a:pt x="10160" y="19050"/>
                </a:lnTo>
                <a:lnTo>
                  <a:pt x="10160" y="22859"/>
                </a:lnTo>
                <a:lnTo>
                  <a:pt x="11430" y="22859"/>
                </a:lnTo>
                <a:lnTo>
                  <a:pt x="11430" y="21590"/>
                </a:lnTo>
                <a:lnTo>
                  <a:pt x="72389" y="21590"/>
                </a:lnTo>
                <a:lnTo>
                  <a:pt x="72389" y="17779"/>
                </a:lnTo>
                <a:lnTo>
                  <a:pt x="71119" y="17779"/>
                </a:lnTo>
                <a:lnTo>
                  <a:pt x="71119" y="16509"/>
                </a:lnTo>
                <a:close/>
              </a:path>
              <a:path w="78739" h="30479">
                <a:moveTo>
                  <a:pt x="69850" y="13969"/>
                </a:moveTo>
                <a:lnTo>
                  <a:pt x="68579" y="13969"/>
                </a:lnTo>
                <a:lnTo>
                  <a:pt x="68579" y="15240"/>
                </a:lnTo>
                <a:lnTo>
                  <a:pt x="7620" y="15240"/>
                </a:lnTo>
                <a:lnTo>
                  <a:pt x="7620" y="16509"/>
                </a:lnTo>
                <a:lnTo>
                  <a:pt x="69850" y="16509"/>
                </a:lnTo>
                <a:lnTo>
                  <a:pt x="69850" y="13969"/>
                </a:lnTo>
                <a:close/>
              </a:path>
              <a:path w="78739" h="30479">
                <a:moveTo>
                  <a:pt x="67310" y="10159"/>
                </a:moveTo>
                <a:lnTo>
                  <a:pt x="5080" y="10159"/>
                </a:lnTo>
                <a:lnTo>
                  <a:pt x="5080" y="11429"/>
                </a:lnTo>
                <a:lnTo>
                  <a:pt x="6350" y="11429"/>
                </a:lnTo>
                <a:lnTo>
                  <a:pt x="6350" y="15240"/>
                </a:lnTo>
                <a:lnTo>
                  <a:pt x="7620" y="15240"/>
                </a:lnTo>
                <a:lnTo>
                  <a:pt x="7620" y="13969"/>
                </a:lnTo>
                <a:lnTo>
                  <a:pt x="68579" y="13969"/>
                </a:lnTo>
                <a:lnTo>
                  <a:pt x="68579" y="12700"/>
                </a:lnTo>
                <a:lnTo>
                  <a:pt x="67310" y="12700"/>
                </a:lnTo>
                <a:lnTo>
                  <a:pt x="67310" y="10159"/>
                </a:lnTo>
                <a:close/>
              </a:path>
              <a:path w="78739" h="30479">
                <a:moveTo>
                  <a:pt x="5080" y="8890"/>
                </a:moveTo>
                <a:lnTo>
                  <a:pt x="3810" y="8890"/>
                </a:lnTo>
                <a:lnTo>
                  <a:pt x="3810" y="10159"/>
                </a:lnTo>
                <a:lnTo>
                  <a:pt x="5080" y="10159"/>
                </a:lnTo>
                <a:lnTo>
                  <a:pt x="5080" y="8890"/>
                </a:lnTo>
                <a:close/>
              </a:path>
              <a:path w="78739" h="30479">
                <a:moveTo>
                  <a:pt x="63500" y="3809"/>
                </a:moveTo>
                <a:lnTo>
                  <a:pt x="1270" y="3809"/>
                </a:lnTo>
                <a:lnTo>
                  <a:pt x="1270" y="5079"/>
                </a:lnTo>
                <a:lnTo>
                  <a:pt x="2539" y="5079"/>
                </a:lnTo>
                <a:lnTo>
                  <a:pt x="2539" y="8890"/>
                </a:lnTo>
                <a:lnTo>
                  <a:pt x="64769" y="8890"/>
                </a:lnTo>
                <a:lnTo>
                  <a:pt x="64769" y="6350"/>
                </a:lnTo>
                <a:lnTo>
                  <a:pt x="63500" y="6350"/>
                </a:lnTo>
                <a:lnTo>
                  <a:pt x="63500" y="3809"/>
                </a:lnTo>
                <a:close/>
              </a:path>
              <a:path w="78739" h="30479">
                <a:moveTo>
                  <a:pt x="60960" y="0"/>
                </a:moveTo>
                <a:lnTo>
                  <a:pt x="0" y="0"/>
                </a:lnTo>
                <a:lnTo>
                  <a:pt x="0" y="3809"/>
                </a:lnTo>
                <a:lnTo>
                  <a:pt x="1270" y="3809"/>
                </a:lnTo>
                <a:lnTo>
                  <a:pt x="1270" y="2540"/>
                </a:lnTo>
                <a:lnTo>
                  <a:pt x="60960" y="2540"/>
                </a:lnTo>
                <a:lnTo>
                  <a:pt x="60960" y="0"/>
                </a:lnTo>
                <a:close/>
              </a:path>
              <a:path w="78739" h="30479">
                <a:moveTo>
                  <a:pt x="62230" y="2540"/>
                </a:moveTo>
                <a:lnTo>
                  <a:pt x="60960" y="2540"/>
                </a:lnTo>
                <a:lnTo>
                  <a:pt x="60960" y="3809"/>
                </a:lnTo>
                <a:lnTo>
                  <a:pt x="62230" y="3809"/>
                </a:lnTo>
                <a:lnTo>
                  <a:pt x="62230" y="254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bk object 2066"/>
          <p:cNvSpPr/>
          <p:nvPr/>
        </p:nvSpPr>
        <p:spPr>
          <a:xfrm>
            <a:off x="5156200" y="6355079"/>
            <a:ext cx="71120" cy="30480"/>
          </a:xfrm>
          <a:custGeom>
            <a:avLst/>
            <a:gdLst/>
            <a:ahLst/>
            <a:cxnLst/>
            <a:rect l="l" t="t" r="r" b="b"/>
            <a:pathLst>
              <a:path w="71120" h="30479">
                <a:moveTo>
                  <a:pt x="69850" y="22860"/>
                </a:moveTo>
                <a:lnTo>
                  <a:pt x="8889" y="22860"/>
                </a:lnTo>
                <a:lnTo>
                  <a:pt x="8889" y="25400"/>
                </a:lnTo>
                <a:lnTo>
                  <a:pt x="10160" y="25400"/>
                </a:lnTo>
                <a:lnTo>
                  <a:pt x="10160" y="30480"/>
                </a:lnTo>
                <a:lnTo>
                  <a:pt x="11429" y="30480"/>
                </a:lnTo>
                <a:lnTo>
                  <a:pt x="11429" y="29210"/>
                </a:lnTo>
                <a:lnTo>
                  <a:pt x="71120" y="29210"/>
                </a:lnTo>
                <a:lnTo>
                  <a:pt x="71119" y="24130"/>
                </a:lnTo>
                <a:lnTo>
                  <a:pt x="69850" y="24130"/>
                </a:lnTo>
                <a:lnTo>
                  <a:pt x="69850" y="22860"/>
                </a:lnTo>
                <a:close/>
              </a:path>
              <a:path w="71120" h="30479">
                <a:moveTo>
                  <a:pt x="68579" y="15240"/>
                </a:moveTo>
                <a:lnTo>
                  <a:pt x="67310" y="15240"/>
                </a:lnTo>
                <a:lnTo>
                  <a:pt x="67310" y="16510"/>
                </a:lnTo>
                <a:lnTo>
                  <a:pt x="6350" y="16510"/>
                </a:lnTo>
                <a:lnTo>
                  <a:pt x="6350" y="17780"/>
                </a:lnTo>
                <a:lnTo>
                  <a:pt x="7620" y="17780"/>
                </a:lnTo>
                <a:lnTo>
                  <a:pt x="7620" y="22860"/>
                </a:lnTo>
                <a:lnTo>
                  <a:pt x="8889" y="22860"/>
                </a:lnTo>
                <a:lnTo>
                  <a:pt x="8889" y="21590"/>
                </a:lnTo>
                <a:lnTo>
                  <a:pt x="69850" y="21590"/>
                </a:lnTo>
                <a:lnTo>
                  <a:pt x="69850" y="20320"/>
                </a:lnTo>
                <a:lnTo>
                  <a:pt x="68580" y="20320"/>
                </a:lnTo>
                <a:lnTo>
                  <a:pt x="68579" y="15240"/>
                </a:lnTo>
                <a:close/>
              </a:path>
              <a:path w="71120" h="30479">
                <a:moveTo>
                  <a:pt x="67309" y="11430"/>
                </a:moveTo>
                <a:lnTo>
                  <a:pt x="5079" y="11430"/>
                </a:lnTo>
                <a:lnTo>
                  <a:pt x="5079" y="13970"/>
                </a:lnTo>
                <a:lnTo>
                  <a:pt x="6350" y="13970"/>
                </a:lnTo>
                <a:lnTo>
                  <a:pt x="6350" y="15240"/>
                </a:lnTo>
                <a:lnTo>
                  <a:pt x="67310" y="15240"/>
                </a:lnTo>
                <a:lnTo>
                  <a:pt x="67309" y="11430"/>
                </a:lnTo>
                <a:close/>
              </a:path>
              <a:path w="71120" h="30479">
                <a:moveTo>
                  <a:pt x="66039" y="7620"/>
                </a:moveTo>
                <a:lnTo>
                  <a:pt x="3810" y="7620"/>
                </a:lnTo>
                <a:lnTo>
                  <a:pt x="3810" y="11430"/>
                </a:lnTo>
                <a:lnTo>
                  <a:pt x="5079" y="11430"/>
                </a:lnTo>
                <a:lnTo>
                  <a:pt x="5079" y="10160"/>
                </a:lnTo>
                <a:lnTo>
                  <a:pt x="66039" y="10160"/>
                </a:lnTo>
                <a:lnTo>
                  <a:pt x="66039" y="7620"/>
                </a:lnTo>
                <a:close/>
              </a:path>
              <a:path w="71120" h="30479">
                <a:moveTo>
                  <a:pt x="64770" y="3810"/>
                </a:moveTo>
                <a:lnTo>
                  <a:pt x="63500" y="3810"/>
                </a:lnTo>
                <a:lnTo>
                  <a:pt x="63500" y="5080"/>
                </a:lnTo>
                <a:lnTo>
                  <a:pt x="2539" y="5080"/>
                </a:lnTo>
                <a:lnTo>
                  <a:pt x="2539" y="7620"/>
                </a:lnTo>
                <a:lnTo>
                  <a:pt x="64769" y="7620"/>
                </a:lnTo>
                <a:lnTo>
                  <a:pt x="64770" y="3810"/>
                </a:lnTo>
                <a:close/>
              </a:path>
              <a:path w="71120" h="30479">
                <a:moveTo>
                  <a:pt x="63500" y="0"/>
                </a:moveTo>
                <a:lnTo>
                  <a:pt x="0" y="0"/>
                </a:lnTo>
                <a:lnTo>
                  <a:pt x="0" y="3810"/>
                </a:lnTo>
                <a:lnTo>
                  <a:pt x="63500" y="3810"/>
                </a:lnTo>
                <a:lnTo>
                  <a:pt x="6350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bk object 2067"/>
          <p:cNvSpPr/>
          <p:nvPr/>
        </p:nvSpPr>
        <p:spPr>
          <a:xfrm>
            <a:off x="5167629" y="6385559"/>
            <a:ext cx="71120" cy="31750"/>
          </a:xfrm>
          <a:custGeom>
            <a:avLst/>
            <a:gdLst/>
            <a:ahLst/>
            <a:cxnLst/>
            <a:rect l="l" t="t" r="r" b="b"/>
            <a:pathLst>
              <a:path w="71120" h="31750">
                <a:moveTo>
                  <a:pt x="69850" y="24129"/>
                </a:moveTo>
                <a:lnTo>
                  <a:pt x="68580" y="24129"/>
                </a:lnTo>
                <a:lnTo>
                  <a:pt x="68580" y="25399"/>
                </a:lnTo>
                <a:lnTo>
                  <a:pt x="7620" y="25399"/>
                </a:lnTo>
                <a:lnTo>
                  <a:pt x="7620" y="26669"/>
                </a:lnTo>
                <a:lnTo>
                  <a:pt x="8890" y="26669"/>
                </a:lnTo>
                <a:lnTo>
                  <a:pt x="8890" y="31749"/>
                </a:lnTo>
                <a:lnTo>
                  <a:pt x="10160" y="31749"/>
                </a:lnTo>
                <a:lnTo>
                  <a:pt x="10160" y="30479"/>
                </a:lnTo>
                <a:lnTo>
                  <a:pt x="71120" y="30479"/>
                </a:lnTo>
                <a:lnTo>
                  <a:pt x="71120" y="29209"/>
                </a:lnTo>
                <a:lnTo>
                  <a:pt x="69850" y="29209"/>
                </a:lnTo>
                <a:lnTo>
                  <a:pt x="69850" y="24129"/>
                </a:lnTo>
                <a:close/>
              </a:path>
              <a:path w="71120" h="31750">
                <a:moveTo>
                  <a:pt x="67310" y="19049"/>
                </a:moveTo>
                <a:lnTo>
                  <a:pt x="6350" y="19049"/>
                </a:lnTo>
                <a:lnTo>
                  <a:pt x="6350" y="24129"/>
                </a:lnTo>
                <a:lnTo>
                  <a:pt x="68580" y="24129"/>
                </a:lnTo>
                <a:lnTo>
                  <a:pt x="68579" y="20319"/>
                </a:lnTo>
                <a:lnTo>
                  <a:pt x="67310" y="20319"/>
                </a:lnTo>
                <a:lnTo>
                  <a:pt x="67310" y="19049"/>
                </a:lnTo>
                <a:close/>
              </a:path>
              <a:path w="71120" h="31750">
                <a:moveTo>
                  <a:pt x="64770" y="11429"/>
                </a:moveTo>
                <a:lnTo>
                  <a:pt x="3810" y="11429"/>
                </a:lnTo>
                <a:lnTo>
                  <a:pt x="3810" y="13969"/>
                </a:lnTo>
                <a:lnTo>
                  <a:pt x="5080" y="13969"/>
                </a:lnTo>
                <a:lnTo>
                  <a:pt x="5080" y="19049"/>
                </a:lnTo>
                <a:lnTo>
                  <a:pt x="6350" y="19049"/>
                </a:lnTo>
                <a:lnTo>
                  <a:pt x="6350" y="17779"/>
                </a:lnTo>
                <a:lnTo>
                  <a:pt x="66040" y="17779"/>
                </a:lnTo>
                <a:lnTo>
                  <a:pt x="66039" y="12699"/>
                </a:lnTo>
                <a:lnTo>
                  <a:pt x="64770" y="12699"/>
                </a:lnTo>
                <a:lnTo>
                  <a:pt x="64770" y="11429"/>
                </a:lnTo>
                <a:close/>
              </a:path>
              <a:path w="71120" h="31750">
                <a:moveTo>
                  <a:pt x="63500" y="5079"/>
                </a:moveTo>
                <a:lnTo>
                  <a:pt x="62230" y="5079"/>
                </a:lnTo>
                <a:lnTo>
                  <a:pt x="62230" y="6349"/>
                </a:lnTo>
                <a:lnTo>
                  <a:pt x="2540" y="6349"/>
                </a:lnTo>
                <a:lnTo>
                  <a:pt x="2540" y="11429"/>
                </a:lnTo>
                <a:lnTo>
                  <a:pt x="3810" y="11429"/>
                </a:lnTo>
                <a:lnTo>
                  <a:pt x="3810" y="10159"/>
                </a:lnTo>
                <a:lnTo>
                  <a:pt x="64770" y="10159"/>
                </a:lnTo>
                <a:lnTo>
                  <a:pt x="64770" y="8889"/>
                </a:lnTo>
                <a:lnTo>
                  <a:pt x="63500" y="8889"/>
                </a:lnTo>
                <a:lnTo>
                  <a:pt x="63500" y="5079"/>
                </a:lnTo>
                <a:close/>
              </a:path>
              <a:path w="71120" h="31750">
                <a:moveTo>
                  <a:pt x="60960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5079"/>
                </a:lnTo>
                <a:lnTo>
                  <a:pt x="62230" y="5079"/>
                </a:lnTo>
                <a:lnTo>
                  <a:pt x="62229" y="1269"/>
                </a:lnTo>
                <a:lnTo>
                  <a:pt x="60960" y="1269"/>
                </a:lnTo>
                <a:lnTo>
                  <a:pt x="6096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bk object 2068"/>
          <p:cNvSpPr/>
          <p:nvPr/>
        </p:nvSpPr>
        <p:spPr>
          <a:xfrm>
            <a:off x="5177790" y="6417309"/>
            <a:ext cx="69850" cy="30480"/>
          </a:xfrm>
          <a:custGeom>
            <a:avLst/>
            <a:gdLst/>
            <a:ahLst/>
            <a:cxnLst/>
            <a:rect l="l" t="t" r="r" b="b"/>
            <a:pathLst>
              <a:path w="69850" h="30479">
                <a:moveTo>
                  <a:pt x="67310" y="19049"/>
                </a:moveTo>
                <a:lnTo>
                  <a:pt x="6350" y="19049"/>
                </a:lnTo>
                <a:lnTo>
                  <a:pt x="6350" y="22859"/>
                </a:lnTo>
                <a:lnTo>
                  <a:pt x="7620" y="22859"/>
                </a:lnTo>
                <a:lnTo>
                  <a:pt x="7620" y="25399"/>
                </a:lnTo>
                <a:lnTo>
                  <a:pt x="8889" y="25399"/>
                </a:lnTo>
                <a:lnTo>
                  <a:pt x="8889" y="30479"/>
                </a:lnTo>
                <a:lnTo>
                  <a:pt x="69850" y="30479"/>
                </a:lnTo>
                <a:lnTo>
                  <a:pt x="69850" y="29209"/>
                </a:lnTo>
                <a:lnTo>
                  <a:pt x="68579" y="29209"/>
                </a:lnTo>
                <a:lnTo>
                  <a:pt x="68579" y="20319"/>
                </a:lnTo>
                <a:lnTo>
                  <a:pt x="67310" y="20319"/>
                </a:lnTo>
                <a:lnTo>
                  <a:pt x="67310" y="19049"/>
                </a:lnTo>
                <a:close/>
              </a:path>
              <a:path w="69850" h="30479">
                <a:moveTo>
                  <a:pt x="64770" y="11429"/>
                </a:moveTo>
                <a:lnTo>
                  <a:pt x="3810" y="11429"/>
                </a:lnTo>
                <a:lnTo>
                  <a:pt x="3810" y="13969"/>
                </a:lnTo>
                <a:lnTo>
                  <a:pt x="5080" y="13969"/>
                </a:lnTo>
                <a:lnTo>
                  <a:pt x="5080" y="19049"/>
                </a:lnTo>
                <a:lnTo>
                  <a:pt x="6350" y="19049"/>
                </a:lnTo>
                <a:lnTo>
                  <a:pt x="6350" y="17779"/>
                </a:lnTo>
                <a:lnTo>
                  <a:pt x="66040" y="17779"/>
                </a:lnTo>
                <a:lnTo>
                  <a:pt x="66039" y="12699"/>
                </a:lnTo>
                <a:lnTo>
                  <a:pt x="64770" y="12699"/>
                </a:lnTo>
                <a:lnTo>
                  <a:pt x="64770" y="11429"/>
                </a:lnTo>
                <a:close/>
              </a:path>
              <a:path w="69850" h="30479">
                <a:moveTo>
                  <a:pt x="63500" y="5079"/>
                </a:moveTo>
                <a:lnTo>
                  <a:pt x="62230" y="5079"/>
                </a:lnTo>
                <a:lnTo>
                  <a:pt x="62230" y="6349"/>
                </a:lnTo>
                <a:lnTo>
                  <a:pt x="2539" y="6349"/>
                </a:lnTo>
                <a:lnTo>
                  <a:pt x="2539" y="11429"/>
                </a:lnTo>
                <a:lnTo>
                  <a:pt x="3810" y="11429"/>
                </a:lnTo>
                <a:lnTo>
                  <a:pt x="3810" y="10159"/>
                </a:lnTo>
                <a:lnTo>
                  <a:pt x="63500" y="10159"/>
                </a:lnTo>
                <a:lnTo>
                  <a:pt x="63500" y="5079"/>
                </a:lnTo>
                <a:close/>
              </a:path>
              <a:path w="69850" h="30479">
                <a:moveTo>
                  <a:pt x="60960" y="0"/>
                </a:moveTo>
                <a:lnTo>
                  <a:pt x="0" y="0"/>
                </a:lnTo>
                <a:lnTo>
                  <a:pt x="0" y="3809"/>
                </a:lnTo>
                <a:lnTo>
                  <a:pt x="1270" y="3809"/>
                </a:lnTo>
                <a:lnTo>
                  <a:pt x="1270" y="5079"/>
                </a:lnTo>
                <a:lnTo>
                  <a:pt x="62230" y="5079"/>
                </a:lnTo>
                <a:lnTo>
                  <a:pt x="62229" y="1269"/>
                </a:lnTo>
                <a:lnTo>
                  <a:pt x="60960" y="1269"/>
                </a:lnTo>
                <a:lnTo>
                  <a:pt x="60960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bk object 2069"/>
          <p:cNvSpPr/>
          <p:nvPr/>
        </p:nvSpPr>
        <p:spPr>
          <a:xfrm>
            <a:off x="5187950" y="6447790"/>
            <a:ext cx="63500" cy="31750"/>
          </a:xfrm>
          <a:custGeom>
            <a:avLst/>
            <a:gdLst/>
            <a:ahLst/>
            <a:cxnLst/>
            <a:rect l="l" t="t" r="r" b="b"/>
            <a:pathLst>
              <a:path w="63500" h="31750">
                <a:moveTo>
                  <a:pt x="62229" y="17780"/>
                </a:moveTo>
                <a:lnTo>
                  <a:pt x="60960" y="17780"/>
                </a:lnTo>
                <a:lnTo>
                  <a:pt x="60960" y="19050"/>
                </a:lnTo>
                <a:lnTo>
                  <a:pt x="2539" y="19050"/>
                </a:lnTo>
                <a:lnTo>
                  <a:pt x="2539" y="27940"/>
                </a:lnTo>
                <a:lnTo>
                  <a:pt x="3810" y="27940"/>
                </a:lnTo>
                <a:lnTo>
                  <a:pt x="3810" y="31750"/>
                </a:lnTo>
                <a:lnTo>
                  <a:pt x="63500" y="31750"/>
                </a:lnTo>
                <a:lnTo>
                  <a:pt x="63500" y="30480"/>
                </a:lnTo>
                <a:lnTo>
                  <a:pt x="62230" y="30480"/>
                </a:lnTo>
                <a:lnTo>
                  <a:pt x="62229" y="17780"/>
                </a:lnTo>
                <a:close/>
              </a:path>
              <a:path w="63500" h="31750">
                <a:moveTo>
                  <a:pt x="59689" y="0"/>
                </a:moveTo>
                <a:lnTo>
                  <a:pt x="0" y="0"/>
                </a:lnTo>
                <a:lnTo>
                  <a:pt x="0" y="6350"/>
                </a:lnTo>
                <a:lnTo>
                  <a:pt x="1270" y="6350"/>
                </a:lnTo>
                <a:lnTo>
                  <a:pt x="1270" y="17780"/>
                </a:lnTo>
                <a:lnTo>
                  <a:pt x="60960" y="17780"/>
                </a:lnTo>
                <a:lnTo>
                  <a:pt x="60960" y="8890"/>
                </a:lnTo>
                <a:lnTo>
                  <a:pt x="59690" y="8890"/>
                </a:lnTo>
                <a:lnTo>
                  <a:pt x="5968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bk object 2070"/>
          <p:cNvSpPr/>
          <p:nvPr/>
        </p:nvSpPr>
        <p:spPr>
          <a:xfrm>
            <a:off x="5191759" y="6479540"/>
            <a:ext cx="62230" cy="30480"/>
          </a:xfrm>
          <a:custGeom>
            <a:avLst/>
            <a:gdLst/>
            <a:ahLst/>
            <a:cxnLst/>
            <a:rect l="l" t="t" r="r" b="b"/>
            <a:pathLst>
              <a:path w="62229" h="30479">
                <a:moveTo>
                  <a:pt x="62229" y="17780"/>
                </a:moveTo>
                <a:lnTo>
                  <a:pt x="60959" y="17780"/>
                </a:lnTo>
                <a:lnTo>
                  <a:pt x="60959" y="19050"/>
                </a:lnTo>
                <a:lnTo>
                  <a:pt x="2539" y="19050"/>
                </a:lnTo>
                <a:lnTo>
                  <a:pt x="2539" y="27940"/>
                </a:lnTo>
                <a:lnTo>
                  <a:pt x="3810" y="27940"/>
                </a:lnTo>
                <a:lnTo>
                  <a:pt x="3810" y="30480"/>
                </a:lnTo>
                <a:lnTo>
                  <a:pt x="62230" y="30480"/>
                </a:lnTo>
                <a:lnTo>
                  <a:pt x="62229" y="17780"/>
                </a:lnTo>
                <a:close/>
              </a:path>
              <a:path w="62229" h="30479">
                <a:moveTo>
                  <a:pt x="59689" y="0"/>
                </a:moveTo>
                <a:lnTo>
                  <a:pt x="0" y="0"/>
                </a:lnTo>
                <a:lnTo>
                  <a:pt x="0" y="7620"/>
                </a:lnTo>
                <a:lnTo>
                  <a:pt x="1269" y="7620"/>
                </a:lnTo>
                <a:lnTo>
                  <a:pt x="1269" y="19050"/>
                </a:lnTo>
                <a:lnTo>
                  <a:pt x="2539" y="19050"/>
                </a:lnTo>
                <a:lnTo>
                  <a:pt x="2539" y="17780"/>
                </a:lnTo>
                <a:lnTo>
                  <a:pt x="60959" y="17780"/>
                </a:lnTo>
                <a:lnTo>
                  <a:pt x="60959" y="8890"/>
                </a:lnTo>
                <a:lnTo>
                  <a:pt x="59689" y="8890"/>
                </a:lnTo>
                <a:lnTo>
                  <a:pt x="59689" y="0"/>
                </a:lnTo>
                <a:close/>
              </a:path>
            </a:pathLst>
          </a:custGeom>
          <a:solidFill>
            <a:srgbClr val="007E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bk object 2071"/>
          <p:cNvSpPr/>
          <p:nvPr/>
        </p:nvSpPr>
        <p:spPr>
          <a:xfrm>
            <a:off x="5195570" y="6510019"/>
            <a:ext cx="62230" cy="30480"/>
          </a:xfrm>
          <a:custGeom>
            <a:avLst/>
            <a:gdLst/>
            <a:ahLst/>
            <a:cxnLst/>
            <a:rect l="l" t="t" r="r" b="b"/>
            <a:pathLst>
              <a:path w="62229" h="30479">
                <a:moveTo>
                  <a:pt x="62229" y="19049"/>
                </a:moveTo>
                <a:lnTo>
                  <a:pt x="60959" y="19049"/>
                </a:lnTo>
                <a:lnTo>
                  <a:pt x="60959" y="20319"/>
                </a:lnTo>
                <a:lnTo>
                  <a:pt x="2539" y="20319"/>
                </a:lnTo>
                <a:lnTo>
                  <a:pt x="2539" y="30479"/>
                </a:lnTo>
                <a:lnTo>
                  <a:pt x="60960" y="30479"/>
                </a:lnTo>
                <a:lnTo>
                  <a:pt x="60960" y="29209"/>
                </a:lnTo>
                <a:lnTo>
                  <a:pt x="62229" y="29209"/>
                </a:lnTo>
                <a:lnTo>
                  <a:pt x="62229" y="19049"/>
                </a:lnTo>
                <a:close/>
              </a:path>
              <a:path w="62229" h="30479">
                <a:moveTo>
                  <a:pt x="60959" y="10159"/>
                </a:moveTo>
                <a:lnTo>
                  <a:pt x="1269" y="10159"/>
                </a:lnTo>
                <a:lnTo>
                  <a:pt x="1269" y="20319"/>
                </a:lnTo>
                <a:lnTo>
                  <a:pt x="2539" y="20319"/>
                </a:lnTo>
                <a:lnTo>
                  <a:pt x="2539" y="19049"/>
                </a:lnTo>
                <a:lnTo>
                  <a:pt x="60959" y="19049"/>
                </a:lnTo>
                <a:lnTo>
                  <a:pt x="60959" y="10159"/>
                </a:lnTo>
                <a:close/>
              </a:path>
              <a:path w="62229" h="30479">
                <a:moveTo>
                  <a:pt x="59689" y="0"/>
                </a:moveTo>
                <a:lnTo>
                  <a:pt x="0" y="0"/>
                </a:lnTo>
                <a:lnTo>
                  <a:pt x="0" y="10159"/>
                </a:lnTo>
                <a:lnTo>
                  <a:pt x="59689" y="10159"/>
                </a:lnTo>
                <a:lnTo>
                  <a:pt x="59689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bk object 2072"/>
          <p:cNvSpPr/>
          <p:nvPr/>
        </p:nvSpPr>
        <p:spPr>
          <a:xfrm>
            <a:off x="5194300" y="6540500"/>
            <a:ext cx="62230" cy="30480"/>
          </a:xfrm>
          <a:custGeom>
            <a:avLst/>
            <a:gdLst/>
            <a:ahLst/>
            <a:cxnLst/>
            <a:rect l="l" t="t" r="r" b="b"/>
            <a:pathLst>
              <a:path w="62229" h="30479">
                <a:moveTo>
                  <a:pt x="2539" y="10159"/>
                </a:moveTo>
                <a:lnTo>
                  <a:pt x="1270" y="10159"/>
                </a:lnTo>
                <a:lnTo>
                  <a:pt x="1270" y="17779"/>
                </a:lnTo>
                <a:lnTo>
                  <a:pt x="60960" y="17779"/>
                </a:lnTo>
                <a:lnTo>
                  <a:pt x="60960" y="11429"/>
                </a:lnTo>
                <a:lnTo>
                  <a:pt x="2539" y="11429"/>
                </a:lnTo>
                <a:lnTo>
                  <a:pt x="2539" y="10159"/>
                </a:lnTo>
                <a:close/>
              </a:path>
              <a:path w="62229" h="30479">
                <a:moveTo>
                  <a:pt x="62230" y="0"/>
                </a:moveTo>
                <a:lnTo>
                  <a:pt x="3810" y="0"/>
                </a:lnTo>
                <a:lnTo>
                  <a:pt x="3810" y="1269"/>
                </a:lnTo>
                <a:lnTo>
                  <a:pt x="2539" y="1269"/>
                </a:lnTo>
                <a:lnTo>
                  <a:pt x="2539" y="10159"/>
                </a:lnTo>
                <a:lnTo>
                  <a:pt x="62229" y="10159"/>
                </a:lnTo>
                <a:lnTo>
                  <a:pt x="62230" y="0"/>
                </a:lnTo>
                <a:close/>
              </a:path>
              <a:path w="62229" h="30479">
                <a:moveTo>
                  <a:pt x="59690" y="17780"/>
                </a:moveTo>
                <a:lnTo>
                  <a:pt x="1270" y="17780"/>
                </a:lnTo>
                <a:lnTo>
                  <a:pt x="1270" y="20320"/>
                </a:lnTo>
                <a:lnTo>
                  <a:pt x="0" y="20320"/>
                </a:lnTo>
                <a:lnTo>
                  <a:pt x="0" y="30479"/>
                </a:lnTo>
                <a:lnTo>
                  <a:pt x="58420" y="30479"/>
                </a:lnTo>
                <a:lnTo>
                  <a:pt x="58420" y="27939"/>
                </a:lnTo>
                <a:lnTo>
                  <a:pt x="59689" y="27939"/>
                </a:lnTo>
                <a:lnTo>
                  <a:pt x="59690" y="1778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bk object 2073"/>
          <p:cNvSpPr/>
          <p:nvPr/>
        </p:nvSpPr>
        <p:spPr>
          <a:xfrm>
            <a:off x="5190490" y="6570980"/>
            <a:ext cx="62230" cy="31750"/>
          </a:xfrm>
          <a:custGeom>
            <a:avLst/>
            <a:gdLst/>
            <a:ahLst/>
            <a:cxnLst/>
            <a:rect l="l" t="t" r="r" b="b"/>
            <a:pathLst>
              <a:path w="62229" h="31750">
                <a:moveTo>
                  <a:pt x="62230" y="0"/>
                </a:moveTo>
                <a:lnTo>
                  <a:pt x="3810" y="0"/>
                </a:lnTo>
                <a:lnTo>
                  <a:pt x="3810" y="1270"/>
                </a:lnTo>
                <a:lnTo>
                  <a:pt x="2539" y="1270"/>
                </a:lnTo>
                <a:lnTo>
                  <a:pt x="2539" y="6350"/>
                </a:lnTo>
                <a:lnTo>
                  <a:pt x="62229" y="6350"/>
                </a:lnTo>
                <a:lnTo>
                  <a:pt x="62230" y="0"/>
                </a:lnTo>
                <a:close/>
              </a:path>
              <a:path w="62229" h="31750">
                <a:moveTo>
                  <a:pt x="60960" y="6350"/>
                </a:moveTo>
                <a:lnTo>
                  <a:pt x="2539" y="6350"/>
                </a:lnTo>
                <a:lnTo>
                  <a:pt x="2539" y="11430"/>
                </a:lnTo>
                <a:lnTo>
                  <a:pt x="1270" y="11430"/>
                </a:lnTo>
                <a:lnTo>
                  <a:pt x="1270" y="22860"/>
                </a:lnTo>
                <a:lnTo>
                  <a:pt x="0" y="22860"/>
                </a:lnTo>
                <a:lnTo>
                  <a:pt x="0" y="31750"/>
                </a:lnTo>
                <a:lnTo>
                  <a:pt x="58420" y="31750"/>
                </a:lnTo>
                <a:lnTo>
                  <a:pt x="58420" y="25400"/>
                </a:lnTo>
                <a:lnTo>
                  <a:pt x="59689" y="25400"/>
                </a:lnTo>
                <a:lnTo>
                  <a:pt x="59690" y="15240"/>
                </a:lnTo>
                <a:lnTo>
                  <a:pt x="60960" y="15240"/>
                </a:lnTo>
                <a:lnTo>
                  <a:pt x="60960" y="635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bk object 2074"/>
          <p:cNvSpPr/>
          <p:nvPr/>
        </p:nvSpPr>
        <p:spPr>
          <a:xfrm>
            <a:off x="5182870" y="6602730"/>
            <a:ext cx="66040" cy="30480"/>
          </a:xfrm>
          <a:custGeom>
            <a:avLst/>
            <a:gdLst/>
            <a:ahLst/>
            <a:cxnLst/>
            <a:rect l="l" t="t" r="r" b="b"/>
            <a:pathLst>
              <a:path w="66039" h="30479">
                <a:moveTo>
                  <a:pt x="58420" y="29210"/>
                </a:moveTo>
                <a:lnTo>
                  <a:pt x="0" y="29210"/>
                </a:lnTo>
                <a:lnTo>
                  <a:pt x="0" y="30480"/>
                </a:lnTo>
                <a:lnTo>
                  <a:pt x="58420" y="30480"/>
                </a:lnTo>
                <a:lnTo>
                  <a:pt x="58420" y="29210"/>
                </a:lnTo>
                <a:close/>
              </a:path>
              <a:path w="66039" h="30479">
                <a:moveTo>
                  <a:pt x="59689" y="25400"/>
                </a:moveTo>
                <a:lnTo>
                  <a:pt x="1269" y="25400"/>
                </a:lnTo>
                <a:lnTo>
                  <a:pt x="1269" y="29210"/>
                </a:lnTo>
                <a:lnTo>
                  <a:pt x="59689" y="29210"/>
                </a:lnTo>
                <a:lnTo>
                  <a:pt x="59689" y="25400"/>
                </a:lnTo>
                <a:close/>
              </a:path>
              <a:path w="66039" h="30479">
                <a:moveTo>
                  <a:pt x="60960" y="22860"/>
                </a:moveTo>
                <a:lnTo>
                  <a:pt x="2539" y="22860"/>
                </a:lnTo>
                <a:lnTo>
                  <a:pt x="2539" y="25400"/>
                </a:lnTo>
                <a:lnTo>
                  <a:pt x="60960" y="25400"/>
                </a:lnTo>
                <a:lnTo>
                  <a:pt x="60960" y="22860"/>
                </a:lnTo>
                <a:close/>
              </a:path>
              <a:path w="66039" h="30479">
                <a:moveTo>
                  <a:pt x="62229" y="19050"/>
                </a:moveTo>
                <a:lnTo>
                  <a:pt x="3809" y="19050"/>
                </a:lnTo>
                <a:lnTo>
                  <a:pt x="3809" y="22860"/>
                </a:lnTo>
                <a:lnTo>
                  <a:pt x="62229" y="22860"/>
                </a:lnTo>
                <a:lnTo>
                  <a:pt x="62229" y="19050"/>
                </a:lnTo>
                <a:close/>
              </a:path>
              <a:path w="66039" h="30479">
                <a:moveTo>
                  <a:pt x="66039" y="0"/>
                </a:moveTo>
                <a:lnTo>
                  <a:pt x="7619" y="0"/>
                </a:lnTo>
                <a:lnTo>
                  <a:pt x="7619" y="1270"/>
                </a:lnTo>
                <a:lnTo>
                  <a:pt x="6350" y="1270"/>
                </a:lnTo>
                <a:lnTo>
                  <a:pt x="6350" y="11430"/>
                </a:lnTo>
                <a:lnTo>
                  <a:pt x="5079" y="11430"/>
                </a:lnTo>
                <a:lnTo>
                  <a:pt x="5079" y="19050"/>
                </a:lnTo>
                <a:lnTo>
                  <a:pt x="63500" y="19050"/>
                </a:lnTo>
                <a:lnTo>
                  <a:pt x="63500" y="12700"/>
                </a:lnTo>
                <a:lnTo>
                  <a:pt x="64769" y="12700"/>
                </a:lnTo>
                <a:lnTo>
                  <a:pt x="64770" y="2540"/>
                </a:lnTo>
                <a:lnTo>
                  <a:pt x="66039" y="2540"/>
                </a:lnTo>
                <a:lnTo>
                  <a:pt x="66039" y="0"/>
                </a:lnTo>
                <a:close/>
              </a:path>
            </a:pathLst>
          </a:custGeom>
          <a:solidFill>
            <a:srgbClr val="007C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bk object 2075"/>
          <p:cNvSpPr/>
          <p:nvPr/>
        </p:nvSpPr>
        <p:spPr>
          <a:xfrm>
            <a:off x="5172709" y="6633209"/>
            <a:ext cx="68580" cy="30480"/>
          </a:xfrm>
          <a:custGeom>
            <a:avLst/>
            <a:gdLst/>
            <a:ahLst/>
            <a:cxnLst/>
            <a:rect l="l" t="t" r="r" b="b"/>
            <a:pathLst>
              <a:path w="68579" h="30479">
                <a:moveTo>
                  <a:pt x="58420" y="26670"/>
                </a:moveTo>
                <a:lnTo>
                  <a:pt x="0" y="26670"/>
                </a:lnTo>
                <a:lnTo>
                  <a:pt x="0" y="30480"/>
                </a:lnTo>
                <a:lnTo>
                  <a:pt x="58420" y="30480"/>
                </a:lnTo>
                <a:lnTo>
                  <a:pt x="58420" y="26670"/>
                </a:lnTo>
                <a:close/>
              </a:path>
              <a:path w="68579" h="30479">
                <a:moveTo>
                  <a:pt x="59689" y="22860"/>
                </a:moveTo>
                <a:lnTo>
                  <a:pt x="1269" y="22860"/>
                </a:lnTo>
                <a:lnTo>
                  <a:pt x="1269" y="26670"/>
                </a:lnTo>
                <a:lnTo>
                  <a:pt x="59689" y="26670"/>
                </a:lnTo>
                <a:lnTo>
                  <a:pt x="59689" y="22860"/>
                </a:lnTo>
                <a:close/>
              </a:path>
              <a:path w="68579" h="30479">
                <a:moveTo>
                  <a:pt x="60960" y="19050"/>
                </a:moveTo>
                <a:lnTo>
                  <a:pt x="2539" y="19050"/>
                </a:lnTo>
                <a:lnTo>
                  <a:pt x="2539" y="22860"/>
                </a:lnTo>
                <a:lnTo>
                  <a:pt x="60960" y="22860"/>
                </a:lnTo>
                <a:lnTo>
                  <a:pt x="60960" y="19050"/>
                </a:lnTo>
                <a:close/>
              </a:path>
              <a:path w="68579" h="30479">
                <a:moveTo>
                  <a:pt x="62230" y="16510"/>
                </a:moveTo>
                <a:lnTo>
                  <a:pt x="3810" y="16510"/>
                </a:lnTo>
                <a:lnTo>
                  <a:pt x="3810" y="19050"/>
                </a:lnTo>
                <a:lnTo>
                  <a:pt x="62230" y="19050"/>
                </a:lnTo>
                <a:lnTo>
                  <a:pt x="62230" y="16510"/>
                </a:lnTo>
                <a:close/>
              </a:path>
              <a:path w="68579" h="30479">
                <a:moveTo>
                  <a:pt x="63500" y="12700"/>
                </a:moveTo>
                <a:lnTo>
                  <a:pt x="5079" y="12700"/>
                </a:lnTo>
                <a:lnTo>
                  <a:pt x="5079" y="16510"/>
                </a:lnTo>
                <a:lnTo>
                  <a:pt x="63500" y="16510"/>
                </a:lnTo>
                <a:lnTo>
                  <a:pt x="63500" y="12700"/>
                </a:lnTo>
                <a:close/>
              </a:path>
              <a:path w="68579" h="30479">
                <a:moveTo>
                  <a:pt x="64770" y="8890"/>
                </a:moveTo>
                <a:lnTo>
                  <a:pt x="6350" y="8890"/>
                </a:lnTo>
                <a:lnTo>
                  <a:pt x="6350" y="12700"/>
                </a:lnTo>
                <a:lnTo>
                  <a:pt x="64770" y="12700"/>
                </a:lnTo>
                <a:lnTo>
                  <a:pt x="64770" y="8890"/>
                </a:lnTo>
                <a:close/>
              </a:path>
              <a:path w="68579" h="30479">
                <a:moveTo>
                  <a:pt x="67310" y="2540"/>
                </a:moveTo>
                <a:lnTo>
                  <a:pt x="8889" y="2540"/>
                </a:lnTo>
                <a:lnTo>
                  <a:pt x="8889" y="5080"/>
                </a:lnTo>
                <a:lnTo>
                  <a:pt x="7619" y="5080"/>
                </a:lnTo>
                <a:lnTo>
                  <a:pt x="7619" y="8890"/>
                </a:lnTo>
                <a:lnTo>
                  <a:pt x="66039" y="8890"/>
                </a:lnTo>
                <a:lnTo>
                  <a:pt x="66039" y="6350"/>
                </a:lnTo>
                <a:lnTo>
                  <a:pt x="67309" y="6350"/>
                </a:lnTo>
                <a:lnTo>
                  <a:pt x="67310" y="2540"/>
                </a:lnTo>
                <a:close/>
              </a:path>
              <a:path w="68579" h="30479">
                <a:moveTo>
                  <a:pt x="68580" y="0"/>
                </a:moveTo>
                <a:lnTo>
                  <a:pt x="10160" y="0"/>
                </a:lnTo>
                <a:lnTo>
                  <a:pt x="10160" y="2540"/>
                </a:lnTo>
                <a:lnTo>
                  <a:pt x="68580" y="2540"/>
                </a:lnTo>
                <a:lnTo>
                  <a:pt x="68580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bk object 2076"/>
          <p:cNvSpPr/>
          <p:nvPr/>
        </p:nvSpPr>
        <p:spPr>
          <a:xfrm>
            <a:off x="5160009" y="6663690"/>
            <a:ext cx="69850" cy="31750"/>
          </a:xfrm>
          <a:custGeom>
            <a:avLst/>
            <a:gdLst/>
            <a:ahLst/>
            <a:cxnLst/>
            <a:rect l="l" t="t" r="r" b="b"/>
            <a:pathLst>
              <a:path w="69850" h="31750">
                <a:moveTo>
                  <a:pt x="66039" y="10159"/>
                </a:moveTo>
                <a:lnTo>
                  <a:pt x="7619" y="10159"/>
                </a:lnTo>
                <a:lnTo>
                  <a:pt x="7619" y="12699"/>
                </a:lnTo>
                <a:lnTo>
                  <a:pt x="66039" y="12699"/>
                </a:lnTo>
                <a:lnTo>
                  <a:pt x="66039" y="10159"/>
                </a:lnTo>
                <a:close/>
              </a:path>
              <a:path w="69850" h="31750">
                <a:moveTo>
                  <a:pt x="67310" y="6349"/>
                </a:moveTo>
                <a:lnTo>
                  <a:pt x="8889" y="6349"/>
                </a:lnTo>
                <a:lnTo>
                  <a:pt x="8889" y="10159"/>
                </a:lnTo>
                <a:lnTo>
                  <a:pt x="67310" y="10159"/>
                </a:lnTo>
                <a:lnTo>
                  <a:pt x="67310" y="6349"/>
                </a:lnTo>
                <a:close/>
              </a:path>
              <a:path w="69850" h="31750">
                <a:moveTo>
                  <a:pt x="68580" y="2539"/>
                </a:moveTo>
                <a:lnTo>
                  <a:pt x="10160" y="2539"/>
                </a:lnTo>
                <a:lnTo>
                  <a:pt x="10160" y="6349"/>
                </a:lnTo>
                <a:lnTo>
                  <a:pt x="68580" y="6349"/>
                </a:lnTo>
                <a:lnTo>
                  <a:pt x="68580" y="2539"/>
                </a:lnTo>
                <a:close/>
              </a:path>
              <a:path w="69850" h="31750">
                <a:moveTo>
                  <a:pt x="69850" y="0"/>
                </a:moveTo>
                <a:lnTo>
                  <a:pt x="11429" y="0"/>
                </a:lnTo>
                <a:lnTo>
                  <a:pt x="11429" y="2539"/>
                </a:lnTo>
                <a:lnTo>
                  <a:pt x="69850" y="2539"/>
                </a:lnTo>
                <a:lnTo>
                  <a:pt x="69850" y="0"/>
                </a:lnTo>
                <a:close/>
              </a:path>
              <a:path w="69850" h="31750">
                <a:moveTo>
                  <a:pt x="62230" y="20319"/>
                </a:moveTo>
                <a:lnTo>
                  <a:pt x="3810" y="20319"/>
                </a:lnTo>
                <a:lnTo>
                  <a:pt x="3810" y="24129"/>
                </a:lnTo>
                <a:lnTo>
                  <a:pt x="62230" y="24129"/>
                </a:lnTo>
                <a:lnTo>
                  <a:pt x="62230" y="20319"/>
                </a:lnTo>
                <a:close/>
              </a:path>
              <a:path w="69850" h="31750">
                <a:moveTo>
                  <a:pt x="63500" y="16509"/>
                </a:moveTo>
                <a:lnTo>
                  <a:pt x="5079" y="16509"/>
                </a:lnTo>
                <a:lnTo>
                  <a:pt x="5079" y="20319"/>
                </a:lnTo>
                <a:lnTo>
                  <a:pt x="63500" y="20319"/>
                </a:lnTo>
                <a:lnTo>
                  <a:pt x="63500" y="16509"/>
                </a:lnTo>
                <a:close/>
              </a:path>
              <a:path w="69850" h="31750">
                <a:moveTo>
                  <a:pt x="66039" y="12699"/>
                </a:moveTo>
                <a:lnTo>
                  <a:pt x="6350" y="12699"/>
                </a:lnTo>
                <a:lnTo>
                  <a:pt x="6350" y="16509"/>
                </a:lnTo>
                <a:lnTo>
                  <a:pt x="64770" y="16509"/>
                </a:lnTo>
                <a:lnTo>
                  <a:pt x="64770" y="13969"/>
                </a:lnTo>
                <a:lnTo>
                  <a:pt x="66039" y="13969"/>
                </a:lnTo>
                <a:lnTo>
                  <a:pt x="66039" y="12699"/>
                </a:lnTo>
                <a:close/>
              </a:path>
              <a:path w="69850" h="31750">
                <a:moveTo>
                  <a:pt x="59689" y="26669"/>
                </a:moveTo>
                <a:lnTo>
                  <a:pt x="1269" y="26669"/>
                </a:lnTo>
                <a:lnTo>
                  <a:pt x="1269" y="30479"/>
                </a:lnTo>
                <a:lnTo>
                  <a:pt x="59689" y="30479"/>
                </a:lnTo>
                <a:lnTo>
                  <a:pt x="59689" y="26669"/>
                </a:lnTo>
                <a:close/>
              </a:path>
              <a:path w="69850" h="31750">
                <a:moveTo>
                  <a:pt x="60960" y="24129"/>
                </a:moveTo>
                <a:lnTo>
                  <a:pt x="2539" y="24129"/>
                </a:lnTo>
                <a:lnTo>
                  <a:pt x="2539" y="26669"/>
                </a:lnTo>
                <a:lnTo>
                  <a:pt x="60960" y="26669"/>
                </a:lnTo>
                <a:lnTo>
                  <a:pt x="60960" y="24129"/>
                </a:lnTo>
                <a:close/>
              </a:path>
              <a:path w="69850" h="31750">
                <a:moveTo>
                  <a:pt x="58420" y="30479"/>
                </a:moveTo>
                <a:lnTo>
                  <a:pt x="0" y="30479"/>
                </a:lnTo>
                <a:lnTo>
                  <a:pt x="0" y="31749"/>
                </a:lnTo>
                <a:lnTo>
                  <a:pt x="58420" y="31749"/>
                </a:lnTo>
                <a:lnTo>
                  <a:pt x="58420" y="30479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bk object 2077"/>
          <p:cNvSpPr/>
          <p:nvPr/>
        </p:nvSpPr>
        <p:spPr>
          <a:xfrm>
            <a:off x="5144770" y="6695440"/>
            <a:ext cx="73660" cy="30480"/>
          </a:xfrm>
          <a:custGeom>
            <a:avLst/>
            <a:gdLst/>
            <a:ahLst/>
            <a:cxnLst/>
            <a:rect l="l" t="t" r="r" b="b"/>
            <a:pathLst>
              <a:path w="73660" h="30479">
                <a:moveTo>
                  <a:pt x="73660" y="0"/>
                </a:moveTo>
                <a:lnTo>
                  <a:pt x="15239" y="0"/>
                </a:lnTo>
                <a:lnTo>
                  <a:pt x="15239" y="1269"/>
                </a:lnTo>
                <a:lnTo>
                  <a:pt x="13969" y="1269"/>
                </a:lnTo>
                <a:lnTo>
                  <a:pt x="13969" y="3809"/>
                </a:lnTo>
                <a:lnTo>
                  <a:pt x="12700" y="3809"/>
                </a:lnTo>
                <a:lnTo>
                  <a:pt x="12700" y="6349"/>
                </a:lnTo>
                <a:lnTo>
                  <a:pt x="71120" y="6349"/>
                </a:lnTo>
                <a:lnTo>
                  <a:pt x="71120" y="5079"/>
                </a:lnTo>
                <a:lnTo>
                  <a:pt x="72389" y="5079"/>
                </a:lnTo>
                <a:lnTo>
                  <a:pt x="72389" y="2539"/>
                </a:lnTo>
                <a:lnTo>
                  <a:pt x="73659" y="2539"/>
                </a:lnTo>
                <a:lnTo>
                  <a:pt x="73660" y="0"/>
                </a:lnTo>
                <a:close/>
              </a:path>
              <a:path w="73660" h="30479">
                <a:moveTo>
                  <a:pt x="71119" y="6349"/>
                </a:moveTo>
                <a:lnTo>
                  <a:pt x="11429" y="6349"/>
                </a:lnTo>
                <a:lnTo>
                  <a:pt x="11429" y="8889"/>
                </a:lnTo>
                <a:lnTo>
                  <a:pt x="10159" y="8889"/>
                </a:lnTo>
                <a:lnTo>
                  <a:pt x="10159" y="11429"/>
                </a:lnTo>
                <a:lnTo>
                  <a:pt x="8889" y="11429"/>
                </a:lnTo>
                <a:lnTo>
                  <a:pt x="8889" y="12699"/>
                </a:lnTo>
                <a:lnTo>
                  <a:pt x="68579" y="12699"/>
                </a:lnTo>
                <a:lnTo>
                  <a:pt x="68579" y="10159"/>
                </a:lnTo>
                <a:lnTo>
                  <a:pt x="69849" y="10159"/>
                </a:lnTo>
                <a:lnTo>
                  <a:pt x="69850" y="7619"/>
                </a:lnTo>
                <a:lnTo>
                  <a:pt x="71119" y="7619"/>
                </a:lnTo>
                <a:lnTo>
                  <a:pt x="71119" y="6349"/>
                </a:lnTo>
                <a:close/>
              </a:path>
              <a:path w="73660" h="30479">
                <a:moveTo>
                  <a:pt x="67310" y="12699"/>
                </a:moveTo>
                <a:lnTo>
                  <a:pt x="8889" y="12699"/>
                </a:lnTo>
                <a:lnTo>
                  <a:pt x="8889" y="13969"/>
                </a:lnTo>
                <a:lnTo>
                  <a:pt x="7619" y="13969"/>
                </a:lnTo>
                <a:lnTo>
                  <a:pt x="7619" y="16509"/>
                </a:lnTo>
                <a:lnTo>
                  <a:pt x="6350" y="16509"/>
                </a:lnTo>
                <a:lnTo>
                  <a:pt x="6350" y="19049"/>
                </a:lnTo>
                <a:lnTo>
                  <a:pt x="64770" y="19049"/>
                </a:lnTo>
                <a:lnTo>
                  <a:pt x="64770" y="17779"/>
                </a:lnTo>
                <a:lnTo>
                  <a:pt x="66039" y="17779"/>
                </a:lnTo>
                <a:lnTo>
                  <a:pt x="66039" y="15239"/>
                </a:lnTo>
                <a:lnTo>
                  <a:pt x="67309" y="15239"/>
                </a:lnTo>
                <a:lnTo>
                  <a:pt x="67310" y="12699"/>
                </a:lnTo>
                <a:close/>
              </a:path>
              <a:path w="73660" h="30479">
                <a:moveTo>
                  <a:pt x="64769" y="19049"/>
                </a:moveTo>
                <a:lnTo>
                  <a:pt x="5079" y="19049"/>
                </a:lnTo>
                <a:lnTo>
                  <a:pt x="5079" y="21589"/>
                </a:lnTo>
                <a:lnTo>
                  <a:pt x="3809" y="21589"/>
                </a:lnTo>
                <a:lnTo>
                  <a:pt x="3809" y="24129"/>
                </a:lnTo>
                <a:lnTo>
                  <a:pt x="2539" y="24129"/>
                </a:lnTo>
                <a:lnTo>
                  <a:pt x="2539" y="25399"/>
                </a:lnTo>
                <a:lnTo>
                  <a:pt x="62229" y="25399"/>
                </a:lnTo>
                <a:lnTo>
                  <a:pt x="62229" y="22859"/>
                </a:lnTo>
                <a:lnTo>
                  <a:pt x="63499" y="22859"/>
                </a:lnTo>
                <a:lnTo>
                  <a:pt x="63500" y="20319"/>
                </a:lnTo>
                <a:lnTo>
                  <a:pt x="64769" y="20319"/>
                </a:lnTo>
                <a:lnTo>
                  <a:pt x="64769" y="19049"/>
                </a:lnTo>
                <a:close/>
              </a:path>
              <a:path w="73660" h="30479">
                <a:moveTo>
                  <a:pt x="59689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59689" y="30479"/>
                </a:lnTo>
                <a:lnTo>
                  <a:pt x="59689" y="27939"/>
                </a:lnTo>
                <a:close/>
              </a:path>
              <a:path w="73660" h="30479">
                <a:moveTo>
                  <a:pt x="60960" y="25399"/>
                </a:moveTo>
                <a:lnTo>
                  <a:pt x="2539" y="25399"/>
                </a:lnTo>
                <a:lnTo>
                  <a:pt x="2539" y="26669"/>
                </a:lnTo>
                <a:lnTo>
                  <a:pt x="1269" y="26669"/>
                </a:lnTo>
                <a:lnTo>
                  <a:pt x="1269" y="27939"/>
                </a:lnTo>
                <a:lnTo>
                  <a:pt x="60959" y="27939"/>
                </a:lnTo>
                <a:lnTo>
                  <a:pt x="60960" y="25399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bk object 2078"/>
          <p:cNvSpPr/>
          <p:nvPr/>
        </p:nvSpPr>
        <p:spPr>
          <a:xfrm>
            <a:off x="5128259" y="6725919"/>
            <a:ext cx="74930" cy="30480"/>
          </a:xfrm>
          <a:custGeom>
            <a:avLst/>
            <a:gdLst/>
            <a:ahLst/>
            <a:cxnLst/>
            <a:rect l="l" t="t" r="r" b="b"/>
            <a:pathLst>
              <a:path w="74929" h="30479">
                <a:moveTo>
                  <a:pt x="72389" y="5079"/>
                </a:moveTo>
                <a:lnTo>
                  <a:pt x="12700" y="5079"/>
                </a:lnTo>
                <a:lnTo>
                  <a:pt x="12700" y="7619"/>
                </a:lnTo>
                <a:lnTo>
                  <a:pt x="72389" y="7619"/>
                </a:lnTo>
                <a:lnTo>
                  <a:pt x="72389" y="5079"/>
                </a:lnTo>
                <a:close/>
              </a:path>
              <a:path w="74929" h="30479">
                <a:moveTo>
                  <a:pt x="73659" y="2539"/>
                </a:moveTo>
                <a:lnTo>
                  <a:pt x="13969" y="2539"/>
                </a:lnTo>
                <a:lnTo>
                  <a:pt x="13969" y="5079"/>
                </a:lnTo>
                <a:lnTo>
                  <a:pt x="73659" y="5079"/>
                </a:lnTo>
                <a:lnTo>
                  <a:pt x="73659" y="2539"/>
                </a:lnTo>
                <a:close/>
              </a:path>
              <a:path w="74929" h="30479">
                <a:moveTo>
                  <a:pt x="74929" y="0"/>
                </a:moveTo>
                <a:lnTo>
                  <a:pt x="15239" y="0"/>
                </a:lnTo>
                <a:lnTo>
                  <a:pt x="15239" y="2539"/>
                </a:lnTo>
                <a:lnTo>
                  <a:pt x="74929" y="2539"/>
                </a:lnTo>
                <a:lnTo>
                  <a:pt x="74929" y="0"/>
                </a:lnTo>
                <a:close/>
              </a:path>
              <a:path w="74929" h="30479">
                <a:moveTo>
                  <a:pt x="69850" y="10159"/>
                </a:moveTo>
                <a:lnTo>
                  <a:pt x="10160" y="10159"/>
                </a:lnTo>
                <a:lnTo>
                  <a:pt x="10160" y="12699"/>
                </a:lnTo>
                <a:lnTo>
                  <a:pt x="69850" y="12699"/>
                </a:lnTo>
                <a:lnTo>
                  <a:pt x="69850" y="10159"/>
                </a:lnTo>
                <a:close/>
              </a:path>
              <a:path w="74929" h="30479">
                <a:moveTo>
                  <a:pt x="71119" y="7619"/>
                </a:moveTo>
                <a:lnTo>
                  <a:pt x="11429" y="7619"/>
                </a:lnTo>
                <a:lnTo>
                  <a:pt x="11429" y="10159"/>
                </a:lnTo>
                <a:lnTo>
                  <a:pt x="71119" y="10159"/>
                </a:lnTo>
                <a:lnTo>
                  <a:pt x="71119" y="7619"/>
                </a:lnTo>
                <a:close/>
              </a:path>
              <a:path w="74929" h="30479">
                <a:moveTo>
                  <a:pt x="66039" y="17779"/>
                </a:moveTo>
                <a:lnTo>
                  <a:pt x="6350" y="17779"/>
                </a:lnTo>
                <a:lnTo>
                  <a:pt x="6350" y="20319"/>
                </a:lnTo>
                <a:lnTo>
                  <a:pt x="66039" y="20319"/>
                </a:lnTo>
                <a:lnTo>
                  <a:pt x="66039" y="17779"/>
                </a:lnTo>
                <a:close/>
              </a:path>
              <a:path w="74929" h="30479">
                <a:moveTo>
                  <a:pt x="67309" y="15239"/>
                </a:moveTo>
                <a:lnTo>
                  <a:pt x="7619" y="15239"/>
                </a:lnTo>
                <a:lnTo>
                  <a:pt x="7619" y="17779"/>
                </a:lnTo>
                <a:lnTo>
                  <a:pt x="67309" y="17779"/>
                </a:lnTo>
                <a:lnTo>
                  <a:pt x="67309" y="15239"/>
                </a:lnTo>
                <a:close/>
              </a:path>
              <a:path w="74929" h="30479">
                <a:moveTo>
                  <a:pt x="68579" y="12699"/>
                </a:moveTo>
                <a:lnTo>
                  <a:pt x="8889" y="12699"/>
                </a:lnTo>
                <a:lnTo>
                  <a:pt x="8889" y="15239"/>
                </a:lnTo>
                <a:lnTo>
                  <a:pt x="68579" y="15239"/>
                </a:lnTo>
                <a:lnTo>
                  <a:pt x="68579" y="12699"/>
                </a:lnTo>
                <a:close/>
              </a:path>
              <a:path w="74929" h="30479">
                <a:moveTo>
                  <a:pt x="64769" y="20319"/>
                </a:moveTo>
                <a:lnTo>
                  <a:pt x="5079" y="20319"/>
                </a:lnTo>
                <a:lnTo>
                  <a:pt x="5079" y="21589"/>
                </a:lnTo>
                <a:lnTo>
                  <a:pt x="3810" y="21589"/>
                </a:lnTo>
                <a:lnTo>
                  <a:pt x="3810" y="24129"/>
                </a:lnTo>
                <a:lnTo>
                  <a:pt x="2539" y="24129"/>
                </a:lnTo>
                <a:lnTo>
                  <a:pt x="2539" y="26669"/>
                </a:lnTo>
                <a:lnTo>
                  <a:pt x="62229" y="26669"/>
                </a:lnTo>
                <a:lnTo>
                  <a:pt x="62229" y="25399"/>
                </a:lnTo>
                <a:lnTo>
                  <a:pt x="63500" y="25399"/>
                </a:lnTo>
                <a:lnTo>
                  <a:pt x="63500" y="22859"/>
                </a:lnTo>
                <a:lnTo>
                  <a:pt x="64770" y="22859"/>
                </a:lnTo>
                <a:lnTo>
                  <a:pt x="64769" y="20319"/>
                </a:lnTo>
                <a:close/>
              </a:path>
              <a:path w="74929" h="30479">
                <a:moveTo>
                  <a:pt x="62229" y="26669"/>
                </a:moveTo>
                <a:lnTo>
                  <a:pt x="1269" y="26669"/>
                </a:lnTo>
                <a:lnTo>
                  <a:pt x="1269" y="29209"/>
                </a:lnTo>
                <a:lnTo>
                  <a:pt x="0" y="29209"/>
                </a:lnTo>
                <a:lnTo>
                  <a:pt x="0" y="30479"/>
                </a:lnTo>
                <a:lnTo>
                  <a:pt x="60960" y="30479"/>
                </a:lnTo>
                <a:lnTo>
                  <a:pt x="60959" y="27939"/>
                </a:lnTo>
                <a:lnTo>
                  <a:pt x="62229" y="27939"/>
                </a:lnTo>
                <a:lnTo>
                  <a:pt x="62229" y="26669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bk object 2079"/>
          <p:cNvSpPr/>
          <p:nvPr/>
        </p:nvSpPr>
        <p:spPr>
          <a:xfrm>
            <a:off x="5109209" y="6756400"/>
            <a:ext cx="78740" cy="31750"/>
          </a:xfrm>
          <a:custGeom>
            <a:avLst/>
            <a:gdLst/>
            <a:ahLst/>
            <a:cxnLst/>
            <a:rect l="l" t="t" r="r" b="b"/>
            <a:pathLst>
              <a:path w="78739" h="31750">
                <a:moveTo>
                  <a:pt x="78739" y="0"/>
                </a:moveTo>
                <a:lnTo>
                  <a:pt x="19050" y="0"/>
                </a:lnTo>
                <a:lnTo>
                  <a:pt x="1905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  <a:path w="78739" h="31750">
                <a:moveTo>
                  <a:pt x="78739" y="1270"/>
                </a:moveTo>
                <a:lnTo>
                  <a:pt x="17779" y="1270"/>
                </a:lnTo>
                <a:lnTo>
                  <a:pt x="17779" y="3809"/>
                </a:lnTo>
                <a:lnTo>
                  <a:pt x="77469" y="3809"/>
                </a:lnTo>
                <a:lnTo>
                  <a:pt x="77469" y="2540"/>
                </a:lnTo>
                <a:lnTo>
                  <a:pt x="78739" y="2540"/>
                </a:lnTo>
                <a:lnTo>
                  <a:pt x="78739" y="1270"/>
                </a:lnTo>
                <a:close/>
              </a:path>
              <a:path w="78739" h="31750">
                <a:moveTo>
                  <a:pt x="77470" y="3810"/>
                </a:moveTo>
                <a:lnTo>
                  <a:pt x="16510" y="3810"/>
                </a:lnTo>
                <a:lnTo>
                  <a:pt x="16510" y="6350"/>
                </a:lnTo>
                <a:lnTo>
                  <a:pt x="15239" y="6350"/>
                </a:lnTo>
                <a:lnTo>
                  <a:pt x="15239" y="7619"/>
                </a:lnTo>
                <a:lnTo>
                  <a:pt x="76200" y="7619"/>
                </a:lnTo>
                <a:lnTo>
                  <a:pt x="76200" y="5080"/>
                </a:lnTo>
                <a:lnTo>
                  <a:pt x="77470" y="5080"/>
                </a:lnTo>
                <a:lnTo>
                  <a:pt x="77470" y="3810"/>
                </a:lnTo>
                <a:close/>
              </a:path>
              <a:path w="78739" h="31750">
                <a:moveTo>
                  <a:pt x="74929" y="7620"/>
                </a:moveTo>
                <a:lnTo>
                  <a:pt x="15239" y="7620"/>
                </a:lnTo>
                <a:lnTo>
                  <a:pt x="15239" y="8890"/>
                </a:lnTo>
                <a:lnTo>
                  <a:pt x="13969" y="8890"/>
                </a:lnTo>
                <a:lnTo>
                  <a:pt x="13969" y="10159"/>
                </a:lnTo>
                <a:lnTo>
                  <a:pt x="74929" y="10159"/>
                </a:lnTo>
                <a:lnTo>
                  <a:pt x="74929" y="7620"/>
                </a:lnTo>
                <a:close/>
              </a:path>
              <a:path w="78739" h="31750">
                <a:moveTo>
                  <a:pt x="73659" y="10160"/>
                </a:moveTo>
                <a:lnTo>
                  <a:pt x="13969" y="10160"/>
                </a:lnTo>
                <a:lnTo>
                  <a:pt x="13969" y="11430"/>
                </a:lnTo>
                <a:lnTo>
                  <a:pt x="12700" y="11430"/>
                </a:lnTo>
                <a:lnTo>
                  <a:pt x="12700" y="13969"/>
                </a:lnTo>
                <a:lnTo>
                  <a:pt x="72389" y="13969"/>
                </a:lnTo>
                <a:lnTo>
                  <a:pt x="72389" y="12700"/>
                </a:lnTo>
                <a:lnTo>
                  <a:pt x="73660" y="12700"/>
                </a:lnTo>
                <a:lnTo>
                  <a:pt x="73659" y="10160"/>
                </a:lnTo>
                <a:close/>
              </a:path>
              <a:path w="78739" h="31750">
                <a:moveTo>
                  <a:pt x="72389" y="13970"/>
                </a:moveTo>
                <a:lnTo>
                  <a:pt x="11429" y="13970"/>
                </a:lnTo>
                <a:lnTo>
                  <a:pt x="11429" y="16509"/>
                </a:lnTo>
                <a:lnTo>
                  <a:pt x="71119" y="16509"/>
                </a:lnTo>
                <a:lnTo>
                  <a:pt x="71119" y="15240"/>
                </a:lnTo>
                <a:lnTo>
                  <a:pt x="72389" y="15240"/>
                </a:lnTo>
                <a:lnTo>
                  <a:pt x="72389" y="13970"/>
                </a:lnTo>
                <a:close/>
              </a:path>
              <a:path w="78739" h="31750">
                <a:moveTo>
                  <a:pt x="68579" y="19050"/>
                </a:moveTo>
                <a:lnTo>
                  <a:pt x="7619" y="19050"/>
                </a:lnTo>
                <a:lnTo>
                  <a:pt x="7619" y="20319"/>
                </a:lnTo>
                <a:lnTo>
                  <a:pt x="68579" y="20319"/>
                </a:lnTo>
                <a:lnTo>
                  <a:pt x="68579" y="19050"/>
                </a:lnTo>
                <a:close/>
              </a:path>
              <a:path w="78739" h="31750">
                <a:moveTo>
                  <a:pt x="69850" y="17780"/>
                </a:moveTo>
                <a:lnTo>
                  <a:pt x="8889" y="17780"/>
                </a:lnTo>
                <a:lnTo>
                  <a:pt x="8889" y="19050"/>
                </a:lnTo>
                <a:lnTo>
                  <a:pt x="69850" y="19050"/>
                </a:lnTo>
                <a:lnTo>
                  <a:pt x="69850" y="17780"/>
                </a:lnTo>
                <a:close/>
              </a:path>
              <a:path w="78739" h="31750">
                <a:moveTo>
                  <a:pt x="71120" y="16510"/>
                </a:moveTo>
                <a:lnTo>
                  <a:pt x="10160" y="16510"/>
                </a:lnTo>
                <a:lnTo>
                  <a:pt x="10160" y="17780"/>
                </a:lnTo>
                <a:lnTo>
                  <a:pt x="71120" y="17780"/>
                </a:lnTo>
                <a:lnTo>
                  <a:pt x="71120" y="16510"/>
                </a:lnTo>
                <a:close/>
              </a:path>
              <a:path w="78739" h="31750">
                <a:moveTo>
                  <a:pt x="66039" y="21590"/>
                </a:moveTo>
                <a:lnTo>
                  <a:pt x="6350" y="21590"/>
                </a:lnTo>
                <a:lnTo>
                  <a:pt x="6350" y="22859"/>
                </a:lnTo>
                <a:lnTo>
                  <a:pt x="66039" y="22859"/>
                </a:lnTo>
                <a:lnTo>
                  <a:pt x="66039" y="21590"/>
                </a:lnTo>
                <a:close/>
              </a:path>
              <a:path w="78739" h="31750">
                <a:moveTo>
                  <a:pt x="67309" y="20320"/>
                </a:moveTo>
                <a:lnTo>
                  <a:pt x="7619" y="20320"/>
                </a:lnTo>
                <a:lnTo>
                  <a:pt x="7619" y="21590"/>
                </a:lnTo>
                <a:lnTo>
                  <a:pt x="67309" y="21590"/>
                </a:lnTo>
                <a:lnTo>
                  <a:pt x="67309" y="20320"/>
                </a:lnTo>
                <a:close/>
              </a:path>
              <a:path w="78739" h="31750">
                <a:moveTo>
                  <a:pt x="64770" y="24130"/>
                </a:moveTo>
                <a:lnTo>
                  <a:pt x="3810" y="24130"/>
                </a:lnTo>
                <a:lnTo>
                  <a:pt x="3810" y="26669"/>
                </a:lnTo>
                <a:lnTo>
                  <a:pt x="63500" y="26669"/>
                </a:lnTo>
                <a:lnTo>
                  <a:pt x="63500" y="25400"/>
                </a:lnTo>
                <a:lnTo>
                  <a:pt x="64770" y="25400"/>
                </a:lnTo>
                <a:lnTo>
                  <a:pt x="64770" y="24130"/>
                </a:lnTo>
                <a:close/>
              </a:path>
              <a:path w="78739" h="31750">
                <a:moveTo>
                  <a:pt x="66039" y="22860"/>
                </a:moveTo>
                <a:lnTo>
                  <a:pt x="5079" y="22860"/>
                </a:lnTo>
                <a:lnTo>
                  <a:pt x="5079" y="24130"/>
                </a:lnTo>
                <a:lnTo>
                  <a:pt x="66039" y="24130"/>
                </a:lnTo>
                <a:lnTo>
                  <a:pt x="66039" y="22860"/>
                </a:lnTo>
                <a:close/>
              </a:path>
              <a:path w="78739" h="31750">
                <a:moveTo>
                  <a:pt x="60959" y="27940"/>
                </a:moveTo>
                <a:lnTo>
                  <a:pt x="1269" y="27940"/>
                </a:lnTo>
                <a:lnTo>
                  <a:pt x="1269" y="29209"/>
                </a:lnTo>
                <a:lnTo>
                  <a:pt x="60959" y="29209"/>
                </a:lnTo>
                <a:lnTo>
                  <a:pt x="60959" y="27940"/>
                </a:lnTo>
                <a:close/>
              </a:path>
              <a:path w="78739" h="31750">
                <a:moveTo>
                  <a:pt x="62229" y="26670"/>
                </a:moveTo>
                <a:lnTo>
                  <a:pt x="2539" y="26670"/>
                </a:lnTo>
                <a:lnTo>
                  <a:pt x="2539" y="27940"/>
                </a:lnTo>
                <a:lnTo>
                  <a:pt x="62229" y="27940"/>
                </a:lnTo>
                <a:lnTo>
                  <a:pt x="62229" y="26670"/>
                </a:lnTo>
                <a:close/>
              </a:path>
              <a:path w="78739" h="31750">
                <a:moveTo>
                  <a:pt x="59689" y="29210"/>
                </a:moveTo>
                <a:lnTo>
                  <a:pt x="0" y="29210"/>
                </a:lnTo>
                <a:lnTo>
                  <a:pt x="0" y="31750"/>
                </a:lnTo>
                <a:lnTo>
                  <a:pt x="58420" y="31750"/>
                </a:lnTo>
                <a:lnTo>
                  <a:pt x="58420" y="30480"/>
                </a:lnTo>
                <a:lnTo>
                  <a:pt x="59689" y="30480"/>
                </a:lnTo>
                <a:lnTo>
                  <a:pt x="59689" y="29210"/>
                </a:lnTo>
                <a:close/>
              </a:path>
            </a:pathLst>
          </a:custGeom>
          <a:solidFill>
            <a:srgbClr val="0079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bk object 2080"/>
          <p:cNvSpPr/>
          <p:nvPr/>
        </p:nvSpPr>
        <p:spPr>
          <a:xfrm>
            <a:off x="5086350" y="6788150"/>
            <a:ext cx="80010" cy="30480"/>
          </a:xfrm>
          <a:custGeom>
            <a:avLst/>
            <a:gdLst/>
            <a:ahLst/>
            <a:cxnLst/>
            <a:rect l="l" t="t" r="r" b="b"/>
            <a:pathLst>
              <a:path w="80010" h="30479">
                <a:moveTo>
                  <a:pt x="80010" y="0"/>
                </a:moveTo>
                <a:lnTo>
                  <a:pt x="21589" y="0"/>
                </a:lnTo>
                <a:lnTo>
                  <a:pt x="21589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10" h="30479">
                <a:moveTo>
                  <a:pt x="74930" y="6350"/>
                </a:moveTo>
                <a:lnTo>
                  <a:pt x="16510" y="6350"/>
                </a:lnTo>
                <a:lnTo>
                  <a:pt x="16510" y="7619"/>
                </a:lnTo>
                <a:lnTo>
                  <a:pt x="74930" y="7619"/>
                </a:lnTo>
                <a:lnTo>
                  <a:pt x="74930" y="6350"/>
                </a:lnTo>
                <a:close/>
              </a:path>
              <a:path w="80010" h="30479">
                <a:moveTo>
                  <a:pt x="76200" y="5080"/>
                </a:moveTo>
                <a:lnTo>
                  <a:pt x="17779" y="5080"/>
                </a:lnTo>
                <a:lnTo>
                  <a:pt x="17779" y="6350"/>
                </a:lnTo>
                <a:lnTo>
                  <a:pt x="76200" y="6350"/>
                </a:lnTo>
                <a:lnTo>
                  <a:pt x="76200" y="5080"/>
                </a:lnTo>
                <a:close/>
              </a:path>
              <a:path w="80010" h="30479">
                <a:moveTo>
                  <a:pt x="77470" y="2540"/>
                </a:moveTo>
                <a:lnTo>
                  <a:pt x="19050" y="2540"/>
                </a:lnTo>
                <a:lnTo>
                  <a:pt x="19050" y="5080"/>
                </a:lnTo>
                <a:lnTo>
                  <a:pt x="77470" y="5080"/>
                </a:lnTo>
                <a:lnTo>
                  <a:pt x="77470" y="2540"/>
                </a:lnTo>
                <a:close/>
              </a:path>
              <a:path w="80010" h="30479">
                <a:moveTo>
                  <a:pt x="78740" y="1270"/>
                </a:moveTo>
                <a:lnTo>
                  <a:pt x="20320" y="1270"/>
                </a:lnTo>
                <a:lnTo>
                  <a:pt x="20320" y="2540"/>
                </a:lnTo>
                <a:lnTo>
                  <a:pt x="78740" y="2540"/>
                </a:lnTo>
                <a:lnTo>
                  <a:pt x="78740" y="1270"/>
                </a:lnTo>
                <a:close/>
              </a:path>
              <a:path w="80010" h="30479">
                <a:moveTo>
                  <a:pt x="73660" y="7620"/>
                </a:moveTo>
                <a:lnTo>
                  <a:pt x="15239" y="7620"/>
                </a:lnTo>
                <a:lnTo>
                  <a:pt x="15239" y="10159"/>
                </a:lnTo>
                <a:lnTo>
                  <a:pt x="72389" y="10159"/>
                </a:lnTo>
                <a:lnTo>
                  <a:pt x="72389" y="8890"/>
                </a:lnTo>
                <a:lnTo>
                  <a:pt x="73660" y="8890"/>
                </a:lnTo>
                <a:lnTo>
                  <a:pt x="73660" y="7620"/>
                </a:lnTo>
                <a:close/>
              </a:path>
              <a:path w="80010" h="30479">
                <a:moveTo>
                  <a:pt x="68579" y="12700"/>
                </a:moveTo>
                <a:lnTo>
                  <a:pt x="11429" y="12700"/>
                </a:lnTo>
                <a:lnTo>
                  <a:pt x="11429" y="13969"/>
                </a:lnTo>
                <a:lnTo>
                  <a:pt x="68579" y="13969"/>
                </a:lnTo>
                <a:lnTo>
                  <a:pt x="68579" y="12700"/>
                </a:lnTo>
                <a:close/>
              </a:path>
              <a:path w="80010" h="30479">
                <a:moveTo>
                  <a:pt x="69850" y="11430"/>
                </a:moveTo>
                <a:lnTo>
                  <a:pt x="12700" y="11430"/>
                </a:lnTo>
                <a:lnTo>
                  <a:pt x="12700" y="12700"/>
                </a:lnTo>
                <a:lnTo>
                  <a:pt x="69850" y="12700"/>
                </a:lnTo>
                <a:lnTo>
                  <a:pt x="69850" y="11430"/>
                </a:lnTo>
                <a:close/>
              </a:path>
              <a:path w="80010" h="30479">
                <a:moveTo>
                  <a:pt x="71120" y="10160"/>
                </a:moveTo>
                <a:lnTo>
                  <a:pt x="13970" y="10160"/>
                </a:lnTo>
                <a:lnTo>
                  <a:pt x="13970" y="11430"/>
                </a:lnTo>
                <a:lnTo>
                  <a:pt x="71120" y="11430"/>
                </a:lnTo>
                <a:lnTo>
                  <a:pt x="71120" y="10160"/>
                </a:lnTo>
                <a:close/>
              </a:path>
              <a:path w="80010" h="30479">
                <a:moveTo>
                  <a:pt x="66039" y="15240"/>
                </a:moveTo>
                <a:lnTo>
                  <a:pt x="10160" y="15240"/>
                </a:lnTo>
                <a:lnTo>
                  <a:pt x="10160" y="16509"/>
                </a:lnTo>
                <a:lnTo>
                  <a:pt x="66039" y="16509"/>
                </a:lnTo>
                <a:lnTo>
                  <a:pt x="66039" y="15240"/>
                </a:lnTo>
                <a:close/>
              </a:path>
              <a:path w="80010" h="30479">
                <a:moveTo>
                  <a:pt x="67309" y="13970"/>
                </a:moveTo>
                <a:lnTo>
                  <a:pt x="11429" y="13970"/>
                </a:lnTo>
                <a:lnTo>
                  <a:pt x="11429" y="15240"/>
                </a:lnTo>
                <a:lnTo>
                  <a:pt x="67309" y="15240"/>
                </a:lnTo>
                <a:lnTo>
                  <a:pt x="67309" y="13970"/>
                </a:lnTo>
                <a:close/>
              </a:path>
              <a:path w="80010" h="30479">
                <a:moveTo>
                  <a:pt x="54610" y="27940"/>
                </a:moveTo>
                <a:lnTo>
                  <a:pt x="0" y="27940"/>
                </a:lnTo>
                <a:lnTo>
                  <a:pt x="0" y="30480"/>
                </a:lnTo>
                <a:lnTo>
                  <a:pt x="54610" y="30480"/>
                </a:lnTo>
                <a:lnTo>
                  <a:pt x="54610" y="27940"/>
                </a:lnTo>
                <a:close/>
              </a:path>
              <a:path w="80010" h="30479">
                <a:moveTo>
                  <a:pt x="55880" y="26670"/>
                </a:moveTo>
                <a:lnTo>
                  <a:pt x="1270" y="26670"/>
                </a:lnTo>
                <a:lnTo>
                  <a:pt x="1270" y="27940"/>
                </a:lnTo>
                <a:lnTo>
                  <a:pt x="55880" y="27940"/>
                </a:lnTo>
                <a:lnTo>
                  <a:pt x="55880" y="26670"/>
                </a:lnTo>
                <a:close/>
              </a:path>
              <a:path w="80010" h="30479">
                <a:moveTo>
                  <a:pt x="57150" y="25400"/>
                </a:moveTo>
                <a:lnTo>
                  <a:pt x="2539" y="25400"/>
                </a:lnTo>
                <a:lnTo>
                  <a:pt x="2539" y="26670"/>
                </a:lnTo>
                <a:lnTo>
                  <a:pt x="57150" y="26670"/>
                </a:lnTo>
                <a:lnTo>
                  <a:pt x="57150" y="25400"/>
                </a:lnTo>
                <a:close/>
              </a:path>
              <a:path w="80010" h="30479">
                <a:moveTo>
                  <a:pt x="59689" y="22859"/>
                </a:moveTo>
                <a:lnTo>
                  <a:pt x="3810" y="22859"/>
                </a:lnTo>
                <a:lnTo>
                  <a:pt x="3810" y="25400"/>
                </a:lnTo>
                <a:lnTo>
                  <a:pt x="58420" y="25400"/>
                </a:lnTo>
                <a:lnTo>
                  <a:pt x="58420" y="24130"/>
                </a:lnTo>
                <a:lnTo>
                  <a:pt x="59689" y="24130"/>
                </a:lnTo>
                <a:lnTo>
                  <a:pt x="59689" y="22859"/>
                </a:lnTo>
                <a:close/>
              </a:path>
              <a:path w="80010" h="30479">
                <a:moveTo>
                  <a:pt x="60959" y="21590"/>
                </a:moveTo>
                <a:lnTo>
                  <a:pt x="5079" y="21590"/>
                </a:lnTo>
                <a:lnTo>
                  <a:pt x="5079" y="22859"/>
                </a:lnTo>
                <a:lnTo>
                  <a:pt x="60959" y="22859"/>
                </a:lnTo>
                <a:lnTo>
                  <a:pt x="60959" y="21590"/>
                </a:lnTo>
                <a:close/>
              </a:path>
              <a:path w="80010" h="30479">
                <a:moveTo>
                  <a:pt x="62229" y="20320"/>
                </a:moveTo>
                <a:lnTo>
                  <a:pt x="6350" y="20320"/>
                </a:lnTo>
                <a:lnTo>
                  <a:pt x="6350" y="21590"/>
                </a:lnTo>
                <a:lnTo>
                  <a:pt x="62229" y="21590"/>
                </a:lnTo>
                <a:lnTo>
                  <a:pt x="62229" y="20320"/>
                </a:lnTo>
                <a:close/>
              </a:path>
              <a:path w="80010" h="30479">
                <a:moveTo>
                  <a:pt x="64770" y="17780"/>
                </a:moveTo>
                <a:lnTo>
                  <a:pt x="7620" y="17780"/>
                </a:lnTo>
                <a:lnTo>
                  <a:pt x="7620" y="20320"/>
                </a:lnTo>
                <a:lnTo>
                  <a:pt x="63500" y="20320"/>
                </a:lnTo>
                <a:lnTo>
                  <a:pt x="63500" y="19050"/>
                </a:lnTo>
                <a:lnTo>
                  <a:pt x="64770" y="19050"/>
                </a:lnTo>
                <a:lnTo>
                  <a:pt x="64770" y="17780"/>
                </a:lnTo>
                <a:close/>
              </a:path>
              <a:path w="80010" h="30479">
                <a:moveTo>
                  <a:pt x="66039" y="16510"/>
                </a:moveTo>
                <a:lnTo>
                  <a:pt x="8889" y="16510"/>
                </a:lnTo>
                <a:lnTo>
                  <a:pt x="8889" y="17780"/>
                </a:lnTo>
                <a:lnTo>
                  <a:pt x="66039" y="17780"/>
                </a:lnTo>
                <a:lnTo>
                  <a:pt x="66039" y="1651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bk object 2081"/>
          <p:cNvSpPr/>
          <p:nvPr/>
        </p:nvSpPr>
        <p:spPr>
          <a:xfrm>
            <a:off x="5063490" y="6818630"/>
            <a:ext cx="76200" cy="30480"/>
          </a:xfrm>
          <a:custGeom>
            <a:avLst/>
            <a:gdLst/>
            <a:ahLst/>
            <a:cxnLst/>
            <a:rect l="l" t="t" r="r" b="b"/>
            <a:pathLst>
              <a:path w="76200" h="30479">
                <a:moveTo>
                  <a:pt x="50800" y="27940"/>
                </a:moveTo>
                <a:lnTo>
                  <a:pt x="0" y="27940"/>
                </a:lnTo>
                <a:lnTo>
                  <a:pt x="0" y="29210"/>
                </a:lnTo>
                <a:lnTo>
                  <a:pt x="50800" y="29210"/>
                </a:lnTo>
                <a:lnTo>
                  <a:pt x="50800" y="27940"/>
                </a:lnTo>
                <a:close/>
              </a:path>
              <a:path w="76200" h="30479">
                <a:moveTo>
                  <a:pt x="52070" y="26670"/>
                </a:moveTo>
                <a:lnTo>
                  <a:pt x="1270" y="26670"/>
                </a:lnTo>
                <a:lnTo>
                  <a:pt x="1270" y="27940"/>
                </a:lnTo>
                <a:lnTo>
                  <a:pt x="52070" y="27940"/>
                </a:lnTo>
                <a:lnTo>
                  <a:pt x="52070" y="26670"/>
                </a:lnTo>
                <a:close/>
              </a:path>
              <a:path w="76200" h="30479">
                <a:moveTo>
                  <a:pt x="53339" y="25400"/>
                </a:moveTo>
                <a:lnTo>
                  <a:pt x="2539" y="25400"/>
                </a:lnTo>
                <a:lnTo>
                  <a:pt x="2539" y="26670"/>
                </a:lnTo>
                <a:lnTo>
                  <a:pt x="53339" y="26670"/>
                </a:lnTo>
                <a:lnTo>
                  <a:pt x="53339" y="25400"/>
                </a:lnTo>
                <a:close/>
              </a:path>
              <a:path w="76200" h="30479">
                <a:moveTo>
                  <a:pt x="54610" y="22860"/>
                </a:moveTo>
                <a:lnTo>
                  <a:pt x="3810" y="22860"/>
                </a:lnTo>
                <a:lnTo>
                  <a:pt x="3810" y="25400"/>
                </a:lnTo>
                <a:lnTo>
                  <a:pt x="54610" y="25400"/>
                </a:lnTo>
                <a:lnTo>
                  <a:pt x="54610" y="22860"/>
                </a:lnTo>
                <a:close/>
              </a:path>
              <a:path w="76200" h="30479">
                <a:moveTo>
                  <a:pt x="55880" y="21590"/>
                </a:moveTo>
                <a:lnTo>
                  <a:pt x="5080" y="21590"/>
                </a:lnTo>
                <a:lnTo>
                  <a:pt x="5080" y="22860"/>
                </a:lnTo>
                <a:lnTo>
                  <a:pt x="55880" y="22860"/>
                </a:lnTo>
                <a:lnTo>
                  <a:pt x="55880" y="21590"/>
                </a:lnTo>
                <a:close/>
              </a:path>
              <a:path w="76200" h="30479">
                <a:moveTo>
                  <a:pt x="57150" y="20320"/>
                </a:moveTo>
                <a:lnTo>
                  <a:pt x="6350" y="20320"/>
                </a:lnTo>
                <a:lnTo>
                  <a:pt x="6350" y="21590"/>
                </a:lnTo>
                <a:lnTo>
                  <a:pt x="57150" y="21590"/>
                </a:lnTo>
                <a:lnTo>
                  <a:pt x="57150" y="20320"/>
                </a:lnTo>
                <a:close/>
              </a:path>
              <a:path w="76200" h="30479">
                <a:moveTo>
                  <a:pt x="59690" y="17780"/>
                </a:moveTo>
                <a:lnTo>
                  <a:pt x="7620" y="17780"/>
                </a:lnTo>
                <a:lnTo>
                  <a:pt x="7620" y="20320"/>
                </a:lnTo>
                <a:lnTo>
                  <a:pt x="58420" y="20320"/>
                </a:lnTo>
                <a:lnTo>
                  <a:pt x="58420" y="19050"/>
                </a:lnTo>
                <a:lnTo>
                  <a:pt x="59690" y="19050"/>
                </a:lnTo>
                <a:lnTo>
                  <a:pt x="59690" y="17780"/>
                </a:lnTo>
                <a:close/>
              </a:path>
              <a:path w="76200" h="30479">
                <a:moveTo>
                  <a:pt x="60960" y="16510"/>
                </a:moveTo>
                <a:lnTo>
                  <a:pt x="8889" y="16510"/>
                </a:lnTo>
                <a:lnTo>
                  <a:pt x="8889" y="17780"/>
                </a:lnTo>
                <a:lnTo>
                  <a:pt x="60960" y="17780"/>
                </a:lnTo>
                <a:lnTo>
                  <a:pt x="60960" y="16510"/>
                </a:lnTo>
                <a:close/>
              </a:path>
              <a:path w="76200" h="30479">
                <a:moveTo>
                  <a:pt x="62230" y="15240"/>
                </a:moveTo>
                <a:lnTo>
                  <a:pt x="10160" y="15240"/>
                </a:lnTo>
                <a:lnTo>
                  <a:pt x="10160" y="16510"/>
                </a:lnTo>
                <a:lnTo>
                  <a:pt x="62230" y="16510"/>
                </a:lnTo>
                <a:lnTo>
                  <a:pt x="62230" y="15240"/>
                </a:lnTo>
                <a:close/>
              </a:path>
              <a:path w="76200" h="30479">
                <a:moveTo>
                  <a:pt x="64770" y="12700"/>
                </a:moveTo>
                <a:lnTo>
                  <a:pt x="11430" y="12700"/>
                </a:lnTo>
                <a:lnTo>
                  <a:pt x="11430" y="15240"/>
                </a:lnTo>
                <a:lnTo>
                  <a:pt x="63500" y="15240"/>
                </a:lnTo>
                <a:lnTo>
                  <a:pt x="63500" y="13970"/>
                </a:lnTo>
                <a:lnTo>
                  <a:pt x="64770" y="13970"/>
                </a:lnTo>
                <a:lnTo>
                  <a:pt x="64770" y="12700"/>
                </a:lnTo>
                <a:close/>
              </a:path>
              <a:path w="76200" h="30479">
                <a:moveTo>
                  <a:pt x="66040" y="10160"/>
                </a:moveTo>
                <a:lnTo>
                  <a:pt x="13970" y="10160"/>
                </a:lnTo>
                <a:lnTo>
                  <a:pt x="13970" y="11430"/>
                </a:lnTo>
                <a:lnTo>
                  <a:pt x="12700" y="11430"/>
                </a:lnTo>
                <a:lnTo>
                  <a:pt x="12700" y="12700"/>
                </a:lnTo>
                <a:lnTo>
                  <a:pt x="66039" y="12700"/>
                </a:lnTo>
                <a:lnTo>
                  <a:pt x="66040" y="10160"/>
                </a:lnTo>
                <a:close/>
              </a:path>
              <a:path w="76200" h="30479">
                <a:moveTo>
                  <a:pt x="68579" y="7620"/>
                </a:moveTo>
                <a:lnTo>
                  <a:pt x="15239" y="7620"/>
                </a:lnTo>
                <a:lnTo>
                  <a:pt x="15239" y="10160"/>
                </a:lnTo>
                <a:lnTo>
                  <a:pt x="67310" y="10160"/>
                </a:lnTo>
                <a:lnTo>
                  <a:pt x="67310" y="8890"/>
                </a:lnTo>
                <a:lnTo>
                  <a:pt x="68579" y="8890"/>
                </a:lnTo>
                <a:lnTo>
                  <a:pt x="68579" y="7620"/>
                </a:lnTo>
                <a:close/>
              </a:path>
              <a:path w="76200" h="30479">
                <a:moveTo>
                  <a:pt x="69850" y="6350"/>
                </a:moveTo>
                <a:lnTo>
                  <a:pt x="16510" y="6350"/>
                </a:lnTo>
                <a:lnTo>
                  <a:pt x="16510" y="7620"/>
                </a:lnTo>
                <a:lnTo>
                  <a:pt x="69850" y="7620"/>
                </a:lnTo>
                <a:lnTo>
                  <a:pt x="69850" y="6350"/>
                </a:lnTo>
                <a:close/>
              </a:path>
              <a:path w="76200" h="30479">
                <a:moveTo>
                  <a:pt x="71120" y="5080"/>
                </a:moveTo>
                <a:lnTo>
                  <a:pt x="17780" y="5080"/>
                </a:lnTo>
                <a:lnTo>
                  <a:pt x="17780" y="6350"/>
                </a:lnTo>
                <a:lnTo>
                  <a:pt x="71120" y="6350"/>
                </a:lnTo>
                <a:lnTo>
                  <a:pt x="71120" y="5080"/>
                </a:lnTo>
                <a:close/>
              </a:path>
              <a:path w="76200" h="30479">
                <a:moveTo>
                  <a:pt x="73660" y="2540"/>
                </a:moveTo>
                <a:lnTo>
                  <a:pt x="19050" y="2540"/>
                </a:lnTo>
                <a:lnTo>
                  <a:pt x="19050" y="5080"/>
                </a:lnTo>
                <a:lnTo>
                  <a:pt x="72389" y="5080"/>
                </a:lnTo>
                <a:lnTo>
                  <a:pt x="72389" y="3810"/>
                </a:lnTo>
                <a:lnTo>
                  <a:pt x="73660" y="3810"/>
                </a:lnTo>
                <a:lnTo>
                  <a:pt x="73660" y="2540"/>
                </a:lnTo>
                <a:close/>
              </a:path>
              <a:path w="76200" h="30479">
                <a:moveTo>
                  <a:pt x="74930" y="1270"/>
                </a:moveTo>
                <a:lnTo>
                  <a:pt x="20320" y="1270"/>
                </a:lnTo>
                <a:lnTo>
                  <a:pt x="20320" y="2540"/>
                </a:lnTo>
                <a:lnTo>
                  <a:pt x="74930" y="2540"/>
                </a:lnTo>
                <a:lnTo>
                  <a:pt x="74930" y="1270"/>
                </a:lnTo>
                <a:close/>
              </a:path>
              <a:path w="76200" h="30479">
                <a:moveTo>
                  <a:pt x="76200" y="0"/>
                </a:moveTo>
                <a:lnTo>
                  <a:pt x="21589" y="0"/>
                </a:lnTo>
                <a:lnTo>
                  <a:pt x="21589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  <a:path w="76200" h="30479">
                <a:moveTo>
                  <a:pt x="49529" y="29210"/>
                </a:moveTo>
                <a:lnTo>
                  <a:pt x="0" y="29210"/>
                </a:lnTo>
                <a:lnTo>
                  <a:pt x="0" y="30480"/>
                </a:lnTo>
                <a:lnTo>
                  <a:pt x="49529" y="30480"/>
                </a:lnTo>
                <a:lnTo>
                  <a:pt x="49529" y="29210"/>
                </a:lnTo>
                <a:close/>
              </a:path>
            </a:pathLst>
          </a:custGeom>
          <a:solidFill>
            <a:srgbClr val="0078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bk object 2082"/>
          <p:cNvSpPr/>
          <p:nvPr/>
        </p:nvSpPr>
        <p:spPr>
          <a:xfrm>
            <a:off x="4089400" y="576580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bk object 2083"/>
          <p:cNvSpPr/>
          <p:nvPr/>
        </p:nvSpPr>
        <p:spPr>
          <a:xfrm>
            <a:off x="4104640" y="57645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bk object 2084"/>
          <p:cNvSpPr/>
          <p:nvPr/>
        </p:nvSpPr>
        <p:spPr>
          <a:xfrm>
            <a:off x="4028440" y="57689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20">
                <a:moveTo>
                  <a:pt x="0" y="0"/>
                </a:moveTo>
                <a:lnTo>
                  <a:pt x="1981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bk object 2085"/>
          <p:cNvSpPr/>
          <p:nvPr/>
        </p:nvSpPr>
        <p:spPr>
          <a:xfrm>
            <a:off x="4058920" y="5767704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bk object 2086"/>
          <p:cNvSpPr/>
          <p:nvPr/>
        </p:nvSpPr>
        <p:spPr>
          <a:xfrm>
            <a:off x="3937000" y="5772784"/>
            <a:ext cx="392430" cy="0"/>
          </a:xfrm>
          <a:custGeom>
            <a:avLst/>
            <a:gdLst/>
            <a:ahLst/>
            <a:cxnLst/>
            <a:rect l="l" t="t" r="r" b="b"/>
            <a:pathLst>
              <a:path w="392429">
                <a:moveTo>
                  <a:pt x="0" y="0"/>
                </a:moveTo>
                <a:lnTo>
                  <a:pt x="3924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bk object 2087"/>
          <p:cNvSpPr/>
          <p:nvPr/>
        </p:nvSpPr>
        <p:spPr>
          <a:xfrm>
            <a:off x="3967479" y="577151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bk object 2088"/>
          <p:cNvSpPr/>
          <p:nvPr/>
        </p:nvSpPr>
        <p:spPr>
          <a:xfrm>
            <a:off x="3997959" y="577024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bk object 2089"/>
          <p:cNvSpPr/>
          <p:nvPr/>
        </p:nvSpPr>
        <p:spPr>
          <a:xfrm>
            <a:off x="3887470" y="577532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bk object 2090"/>
          <p:cNvSpPr/>
          <p:nvPr/>
        </p:nvSpPr>
        <p:spPr>
          <a:xfrm>
            <a:off x="3892550" y="57740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bk object 2091"/>
          <p:cNvSpPr/>
          <p:nvPr/>
        </p:nvSpPr>
        <p:spPr>
          <a:xfrm>
            <a:off x="3859529" y="5779134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bk object 2092"/>
          <p:cNvSpPr/>
          <p:nvPr/>
        </p:nvSpPr>
        <p:spPr>
          <a:xfrm>
            <a:off x="3868420" y="5777865"/>
            <a:ext cx="504190" cy="0"/>
          </a:xfrm>
          <a:custGeom>
            <a:avLst/>
            <a:gdLst/>
            <a:ahLst/>
            <a:cxnLst/>
            <a:rect l="l" t="t" r="r" b="b"/>
            <a:pathLst>
              <a:path w="504189">
                <a:moveTo>
                  <a:pt x="0" y="0"/>
                </a:moveTo>
                <a:lnTo>
                  <a:pt x="50418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bk object 2093"/>
          <p:cNvSpPr/>
          <p:nvPr/>
        </p:nvSpPr>
        <p:spPr>
          <a:xfrm>
            <a:off x="3878579" y="577659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bk object 2094"/>
          <p:cNvSpPr/>
          <p:nvPr/>
        </p:nvSpPr>
        <p:spPr>
          <a:xfrm>
            <a:off x="3840479" y="578167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bk object 2095"/>
          <p:cNvSpPr/>
          <p:nvPr/>
        </p:nvSpPr>
        <p:spPr>
          <a:xfrm>
            <a:off x="3850640" y="5780404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bk object 2096"/>
          <p:cNvSpPr/>
          <p:nvPr/>
        </p:nvSpPr>
        <p:spPr>
          <a:xfrm>
            <a:off x="3812540" y="578548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bk object 2097"/>
          <p:cNvSpPr/>
          <p:nvPr/>
        </p:nvSpPr>
        <p:spPr>
          <a:xfrm>
            <a:off x="4122420" y="5785484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bk object 2098"/>
          <p:cNvSpPr/>
          <p:nvPr/>
        </p:nvSpPr>
        <p:spPr>
          <a:xfrm>
            <a:off x="3822700" y="5784215"/>
            <a:ext cx="586740" cy="0"/>
          </a:xfrm>
          <a:custGeom>
            <a:avLst/>
            <a:gdLst/>
            <a:ahLst/>
            <a:cxnLst/>
            <a:rect l="l" t="t" r="r" b="b"/>
            <a:pathLst>
              <a:path w="586739">
                <a:moveTo>
                  <a:pt x="0" y="0"/>
                </a:moveTo>
                <a:lnTo>
                  <a:pt x="5867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bk object 2099"/>
          <p:cNvSpPr/>
          <p:nvPr/>
        </p:nvSpPr>
        <p:spPr>
          <a:xfrm>
            <a:off x="3831590" y="5782945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bk object 2100"/>
          <p:cNvSpPr/>
          <p:nvPr/>
        </p:nvSpPr>
        <p:spPr>
          <a:xfrm>
            <a:off x="3794759" y="5788025"/>
            <a:ext cx="205740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bk object 2101"/>
          <p:cNvSpPr/>
          <p:nvPr/>
        </p:nvSpPr>
        <p:spPr>
          <a:xfrm>
            <a:off x="3803650" y="578675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bk object 2102"/>
          <p:cNvSpPr/>
          <p:nvPr/>
        </p:nvSpPr>
        <p:spPr>
          <a:xfrm>
            <a:off x="4191000" y="57880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bk object 2103"/>
          <p:cNvSpPr/>
          <p:nvPr/>
        </p:nvSpPr>
        <p:spPr>
          <a:xfrm>
            <a:off x="4156709" y="5786754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bk object 2104"/>
          <p:cNvSpPr/>
          <p:nvPr/>
        </p:nvSpPr>
        <p:spPr>
          <a:xfrm>
            <a:off x="3766820" y="579183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bk object 2105"/>
          <p:cNvSpPr/>
          <p:nvPr/>
        </p:nvSpPr>
        <p:spPr>
          <a:xfrm>
            <a:off x="3775709" y="579056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bk object 2106"/>
          <p:cNvSpPr/>
          <p:nvPr/>
        </p:nvSpPr>
        <p:spPr>
          <a:xfrm>
            <a:off x="3785870" y="578929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bk object 2107"/>
          <p:cNvSpPr/>
          <p:nvPr/>
        </p:nvSpPr>
        <p:spPr>
          <a:xfrm>
            <a:off x="4295140" y="579183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bk object 2108"/>
          <p:cNvSpPr/>
          <p:nvPr/>
        </p:nvSpPr>
        <p:spPr>
          <a:xfrm>
            <a:off x="4260850" y="579056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bk object 2109"/>
          <p:cNvSpPr/>
          <p:nvPr/>
        </p:nvSpPr>
        <p:spPr>
          <a:xfrm>
            <a:off x="4225290" y="578929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bk object 2110"/>
          <p:cNvSpPr/>
          <p:nvPr/>
        </p:nvSpPr>
        <p:spPr>
          <a:xfrm>
            <a:off x="3747770" y="57943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bk object 2111"/>
          <p:cNvSpPr/>
          <p:nvPr/>
        </p:nvSpPr>
        <p:spPr>
          <a:xfrm>
            <a:off x="3757929" y="579310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bk object 2112"/>
          <p:cNvSpPr/>
          <p:nvPr/>
        </p:nvSpPr>
        <p:spPr>
          <a:xfrm>
            <a:off x="4349750" y="579437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bk object 2113"/>
          <p:cNvSpPr/>
          <p:nvPr/>
        </p:nvSpPr>
        <p:spPr>
          <a:xfrm>
            <a:off x="4345940" y="579310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bk object 2114"/>
          <p:cNvSpPr/>
          <p:nvPr/>
        </p:nvSpPr>
        <p:spPr>
          <a:xfrm>
            <a:off x="3719829" y="579818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bk object 2115"/>
          <p:cNvSpPr/>
          <p:nvPr/>
        </p:nvSpPr>
        <p:spPr>
          <a:xfrm>
            <a:off x="3729990" y="579691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bk object 2116"/>
          <p:cNvSpPr/>
          <p:nvPr/>
        </p:nvSpPr>
        <p:spPr>
          <a:xfrm>
            <a:off x="3738879" y="579564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bk object 2117"/>
          <p:cNvSpPr/>
          <p:nvPr/>
        </p:nvSpPr>
        <p:spPr>
          <a:xfrm>
            <a:off x="4371340" y="579818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bk object 2118"/>
          <p:cNvSpPr/>
          <p:nvPr/>
        </p:nvSpPr>
        <p:spPr>
          <a:xfrm>
            <a:off x="4363720" y="579691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bk object 2119"/>
          <p:cNvSpPr/>
          <p:nvPr/>
        </p:nvSpPr>
        <p:spPr>
          <a:xfrm>
            <a:off x="4357370" y="579564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bk object 2120"/>
          <p:cNvSpPr/>
          <p:nvPr/>
        </p:nvSpPr>
        <p:spPr>
          <a:xfrm>
            <a:off x="3702050" y="580072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bk object 2121"/>
          <p:cNvSpPr/>
          <p:nvPr/>
        </p:nvSpPr>
        <p:spPr>
          <a:xfrm>
            <a:off x="3710940" y="579945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bk object 2122"/>
          <p:cNvSpPr/>
          <p:nvPr/>
        </p:nvSpPr>
        <p:spPr>
          <a:xfrm>
            <a:off x="4385309" y="580072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bk object 2123"/>
          <p:cNvSpPr/>
          <p:nvPr/>
        </p:nvSpPr>
        <p:spPr>
          <a:xfrm>
            <a:off x="4378959" y="579945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bk object 2124"/>
          <p:cNvSpPr/>
          <p:nvPr/>
        </p:nvSpPr>
        <p:spPr>
          <a:xfrm>
            <a:off x="3680459" y="58045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bk object 2125"/>
          <p:cNvSpPr/>
          <p:nvPr/>
        </p:nvSpPr>
        <p:spPr>
          <a:xfrm>
            <a:off x="3679190" y="580326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bk object 2126"/>
          <p:cNvSpPr/>
          <p:nvPr/>
        </p:nvSpPr>
        <p:spPr>
          <a:xfrm>
            <a:off x="3691890" y="580199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bk object 2127"/>
          <p:cNvSpPr/>
          <p:nvPr/>
        </p:nvSpPr>
        <p:spPr>
          <a:xfrm>
            <a:off x="4406900" y="580453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bk object 2128"/>
          <p:cNvSpPr/>
          <p:nvPr/>
        </p:nvSpPr>
        <p:spPr>
          <a:xfrm>
            <a:off x="4399279" y="580326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bk object 2129"/>
          <p:cNvSpPr/>
          <p:nvPr/>
        </p:nvSpPr>
        <p:spPr>
          <a:xfrm>
            <a:off x="4392929" y="580199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bk object 2130"/>
          <p:cNvSpPr/>
          <p:nvPr/>
        </p:nvSpPr>
        <p:spPr>
          <a:xfrm>
            <a:off x="3683000" y="580707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bk object 2131"/>
          <p:cNvSpPr/>
          <p:nvPr/>
        </p:nvSpPr>
        <p:spPr>
          <a:xfrm>
            <a:off x="3681729" y="580580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bk object 2132"/>
          <p:cNvSpPr/>
          <p:nvPr/>
        </p:nvSpPr>
        <p:spPr>
          <a:xfrm>
            <a:off x="4420870" y="58070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bk object 2133"/>
          <p:cNvSpPr/>
          <p:nvPr/>
        </p:nvSpPr>
        <p:spPr>
          <a:xfrm>
            <a:off x="4414520" y="580580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bk object 2134"/>
          <p:cNvSpPr/>
          <p:nvPr/>
        </p:nvSpPr>
        <p:spPr>
          <a:xfrm>
            <a:off x="3685540" y="580961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bk object 2135"/>
          <p:cNvSpPr/>
          <p:nvPr/>
        </p:nvSpPr>
        <p:spPr>
          <a:xfrm>
            <a:off x="3684270" y="580834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bk object 2136"/>
          <p:cNvSpPr/>
          <p:nvPr/>
        </p:nvSpPr>
        <p:spPr>
          <a:xfrm>
            <a:off x="4434840" y="5809615"/>
            <a:ext cx="123189" cy="0"/>
          </a:xfrm>
          <a:custGeom>
            <a:avLst/>
            <a:gdLst/>
            <a:ahLst/>
            <a:cxnLst/>
            <a:rect l="l" t="t" r="r" b="b"/>
            <a:pathLst>
              <a:path w="123189">
                <a:moveTo>
                  <a:pt x="0" y="0"/>
                </a:moveTo>
                <a:lnTo>
                  <a:pt x="12318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bk object 2137"/>
          <p:cNvSpPr/>
          <p:nvPr/>
        </p:nvSpPr>
        <p:spPr>
          <a:xfrm>
            <a:off x="4428490" y="580834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bk object 2138"/>
          <p:cNvSpPr/>
          <p:nvPr/>
        </p:nvSpPr>
        <p:spPr>
          <a:xfrm>
            <a:off x="3686809" y="581025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85089" y="0"/>
                </a:moveTo>
                <a:lnTo>
                  <a:pt x="0" y="0"/>
                </a:lnTo>
                <a:lnTo>
                  <a:pt x="0" y="1269"/>
                </a:lnTo>
                <a:lnTo>
                  <a:pt x="85089" y="1269"/>
                </a:lnTo>
                <a:lnTo>
                  <a:pt x="8508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bk object 2139"/>
          <p:cNvSpPr/>
          <p:nvPr/>
        </p:nvSpPr>
        <p:spPr>
          <a:xfrm>
            <a:off x="4442459" y="5810884"/>
            <a:ext cx="123189" cy="0"/>
          </a:xfrm>
          <a:custGeom>
            <a:avLst/>
            <a:gdLst/>
            <a:ahLst/>
            <a:cxnLst/>
            <a:rect l="l" t="t" r="r" b="b"/>
            <a:pathLst>
              <a:path w="123189">
                <a:moveTo>
                  <a:pt x="0" y="0"/>
                </a:moveTo>
                <a:lnTo>
                  <a:pt x="12318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bk object 2140"/>
          <p:cNvSpPr/>
          <p:nvPr/>
        </p:nvSpPr>
        <p:spPr>
          <a:xfrm>
            <a:off x="3689350" y="5812790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39" h="1270">
                <a:moveTo>
                  <a:pt x="66039" y="0"/>
                </a:moveTo>
                <a:lnTo>
                  <a:pt x="0" y="0"/>
                </a:lnTo>
                <a:lnTo>
                  <a:pt x="0" y="1270"/>
                </a:lnTo>
                <a:lnTo>
                  <a:pt x="66039" y="1270"/>
                </a:lnTo>
                <a:lnTo>
                  <a:pt x="6603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bk object 2141"/>
          <p:cNvSpPr/>
          <p:nvPr/>
        </p:nvSpPr>
        <p:spPr>
          <a:xfrm>
            <a:off x="3688079" y="581152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bk object 2142"/>
          <p:cNvSpPr/>
          <p:nvPr/>
        </p:nvSpPr>
        <p:spPr>
          <a:xfrm>
            <a:off x="4456429" y="58134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bk object 2143"/>
          <p:cNvSpPr/>
          <p:nvPr/>
        </p:nvSpPr>
        <p:spPr>
          <a:xfrm>
            <a:off x="4450079" y="581215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bk object 2144"/>
          <p:cNvSpPr/>
          <p:nvPr/>
        </p:nvSpPr>
        <p:spPr>
          <a:xfrm>
            <a:off x="3693159" y="58166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829" y="0"/>
                </a:moveTo>
                <a:lnTo>
                  <a:pt x="0" y="0"/>
                </a:lnTo>
                <a:lnTo>
                  <a:pt x="0" y="1269"/>
                </a:lnTo>
                <a:lnTo>
                  <a:pt x="36829" y="1269"/>
                </a:lnTo>
                <a:lnTo>
                  <a:pt x="3682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bk object 2145"/>
          <p:cNvSpPr/>
          <p:nvPr/>
        </p:nvSpPr>
        <p:spPr>
          <a:xfrm>
            <a:off x="3691890" y="58153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bk object 2146"/>
          <p:cNvSpPr/>
          <p:nvPr/>
        </p:nvSpPr>
        <p:spPr>
          <a:xfrm>
            <a:off x="3690620" y="581405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bk object 2147"/>
          <p:cNvSpPr/>
          <p:nvPr/>
        </p:nvSpPr>
        <p:spPr>
          <a:xfrm>
            <a:off x="4478020" y="581723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bk object 2148"/>
          <p:cNvSpPr/>
          <p:nvPr/>
        </p:nvSpPr>
        <p:spPr>
          <a:xfrm>
            <a:off x="4470400" y="581596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bk object 2149"/>
          <p:cNvSpPr/>
          <p:nvPr/>
        </p:nvSpPr>
        <p:spPr>
          <a:xfrm>
            <a:off x="4464050" y="581469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bk object 2150"/>
          <p:cNvSpPr/>
          <p:nvPr/>
        </p:nvSpPr>
        <p:spPr>
          <a:xfrm>
            <a:off x="3695700" y="5819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bk object 2151"/>
          <p:cNvSpPr/>
          <p:nvPr/>
        </p:nvSpPr>
        <p:spPr>
          <a:xfrm>
            <a:off x="3694429" y="581787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bk object 2152"/>
          <p:cNvSpPr/>
          <p:nvPr/>
        </p:nvSpPr>
        <p:spPr>
          <a:xfrm>
            <a:off x="4491990" y="5819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bk object 2153"/>
          <p:cNvSpPr/>
          <p:nvPr/>
        </p:nvSpPr>
        <p:spPr>
          <a:xfrm>
            <a:off x="4485640" y="581850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bk object 2154"/>
          <p:cNvSpPr/>
          <p:nvPr/>
        </p:nvSpPr>
        <p:spPr>
          <a:xfrm>
            <a:off x="3698240" y="58216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bk object 2155"/>
          <p:cNvSpPr/>
          <p:nvPr/>
        </p:nvSpPr>
        <p:spPr>
          <a:xfrm>
            <a:off x="3696970" y="58204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bk object 2156"/>
          <p:cNvSpPr/>
          <p:nvPr/>
        </p:nvSpPr>
        <p:spPr>
          <a:xfrm>
            <a:off x="4513579" y="5823584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bk object 2157"/>
          <p:cNvSpPr/>
          <p:nvPr/>
        </p:nvSpPr>
        <p:spPr>
          <a:xfrm>
            <a:off x="4505959" y="582231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bk object 2158"/>
          <p:cNvSpPr/>
          <p:nvPr/>
        </p:nvSpPr>
        <p:spPr>
          <a:xfrm>
            <a:off x="4499609" y="582104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bk object 2159"/>
          <p:cNvSpPr/>
          <p:nvPr/>
        </p:nvSpPr>
        <p:spPr>
          <a:xfrm>
            <a:off x="4527550" y="582612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bk object 2160"/>
          <p:cNvSpPr/>
          <p:nvPr/>
        </p:nvSpPr>
        <p:spPr>
          <a:xfrm>
            <a:off x="4521200" y="582485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bk object 2161"/>
          <p:cNvSpPr/>
          <p:nvPr/>
        </p:nvSpPr>
        <p:spPr>
          <a:xfrm>
            <a:off x="4549140" y="582930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bk object 2162"/>
          <p:cNvSpPr/>
          <p:nvPr/>
        </p:nvSpPr>
        <p:spPr>
          <a:xfrm>
            <a:off x="4541520" y="5828029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70"/>
                </a:lnTo>
                <a:lnTo>
                  <a:pt x="81279" y="1270"/>
                </a:lnTo>
                <a:lnTo>
                  <a:pt x="8127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bk object 2163"/>
          <p:cNvSpPr/>
          <p:nvPr/>
        </p:nvSpPr>
        <p:spPr>
          <a:xfrm>
            <a:off x="4535170" y="5826759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bk object 2164"/>
          <p:cNvSpPr/>
          <p:nvPr/>
        </p:nvSpPr>
        <p:spPr>
          <a:xfrm>
            <a:off x="4561840" y="583184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70"/>
                </a:lnTo>
                <a:lnTo>
                  <a:pt x="73660" y="1270"/>
                </a:lnTo>
                <a:lnTo>
                  <a:pt x="73660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bk object 2165"/>
          <p:cNvSpPr/>
          <p:nvPr/>
        </p:nvSpPr>
        <p:spPr>
          <a:xfrm>
            <a:off x="4559300" y="583057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bk object 2166"/>
          <p:cNvSpPr/>
          <p:nvPr/>
        </p:nvSpPr>
        <p:spPr>
          <a:xfrm>
            <a:off x="4573270" y="583565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69"/>
                </a:lnTo>
                <a:lnTo>
                  <a:pt x="73660" y="1269"/>
                </a:lnTo>
                <a:lnTo>
                  <a:pt x="7366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bk object 2167"/>
          <p:cNvSpPr/>
          <p:nvPr/>
        </p:nvSpPr>
        <p:spPr>
          <a:xfrm>
            <a:off x="4569459" y="5834379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70"/>
                </a:lnTo>
                <a:lnTo>
                  <a:pt x="73660" y="1270"/>
                </a:lnTo>
                <a:lnTo>
                  <a:pt x="7366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bk object 2168"/>
          <p:cNvSpPr/>
          <p:nvPr/>
        </p:nvSpPr>
        <p:spPr>
          <a:xfrm>
            <a:off x="4565650" y="5833109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69"/>
                </a:lnTo>
                <a:lnTo>
                  <a:pt x="73660" y="1269"/>
                </a:lnTo>
                <a:lnTo>
                  <a:pt x="7366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bk object 2169"/>
          <p:cNvSpPr/>
          <p:nvPr/>
        </p:nvSpPr>
        <p:spPr>
          <a:xfrm>
            <a:off x="4580890" y="583819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bk object 2170"/>
          <p:cNvSpPr/>
          <p:nvPr/>
        </p:nvSpPr>
        <p:spPr>
          <a:xfrm>
            <a:off x="4577079" y="583692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69"/>
                </a:lnTo>
                <a:lnTo>
                  <a:pt x="73660" y="1269"/>
                </a:lnTo>
                <a:lnTo>
                  <a:pt x="7366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bk object 2171"/>
          <p:cNvSpPr/>
          <p:nvPr/>
        </p:nvSpPr>
        <p:spPr>
          <a:xfrm>
            <a:off x="4592320" y="584200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bk object 2172"/>
          <p:cNvSpPr/>
          <p:nvPr/>
        </p:nvSpPr>
        <p:spPr>
          <a:xfrm>
            <a:off x="4588509" y="58407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bk object 2173"/>
          <p:cNvSpPr/>
          <p:nvPr/>
        </p:nvSpPr>
        <p:spPr>
          <a:xfrm>
            <a:off x="4584700" y="583945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bk object 2174"/>
          <p:cNvSpPr/>
          <p:nvPr/>
        </p:nvSpPr>
        <p:spPr>
          <a:xfrm>
            <a:off x="4599940" y="584454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bk object 2175"/>
          <p:cNvSpPr/>
          <p:nvPr/>
        </p:nvSpPr>
        <p:spPr>
          <a:xfrm>
            <a:off x="4596129" y="584327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bk object 2176"/>
          <p:cNvSpPr/>
          <p:nvPr/>
        </p:nvSpPr>
        <p:spPr>
          <a:xfrm>
            <a:off x="4611370" y="584835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bk object 2177"/>
          <p:cNvSpPr/>
          <p:nvPr/>
        </p:nvSpPr>
        <p:spPr>
          <a:xfrm>
            <a:off x="4607559" y="5847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bk object 2178"/>
          <p:cNvSpPr/>
          <p:nvPr/>
        </p:nvSpPr>
        <p:spPr>
          <a:xfrm>
            <a:off x="4603750" y="584580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bk object 2179"/>
          <p:cNvSpPr/>
          <p:nvPr/>
        </p:nvSpPr>
        <p:spPr>
          <a:xfrm>
            <a:off x="4618990" y="585089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bk object 2180"/>
          <p:cNvSpPr/>
          <p:nvPr/>
        </p:nvSpPr>
        <p:spPr>
          <a:xfrm>
            <a:off x="4615179" y="584962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bk object 2181"/>
          <p:cNvSpPr/>
          <p:nvPr/>
        </p:nvSpPr>
        <p:spPr>
          <a:xfrm>
            <a:off x="4630420" y="585470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bk object 2182"/>
          <p:cNvSpPr/>
          <p:nvPr/>
        </p:nvSpPr>
        <p:spPr>
          <a:xfrm>
            <a:off x="4626609" y="585342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bk object 2183"/>
          <p:cNvSpPr/>
          <p:nvPr/>
        </p:nvSpPr>
        <p:spPr>
          <a:xfrm>
            <a:off x="4622800" y="585215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bk object 2184"/>
          <p:cNvSpPr/>
          <p:nvPr/>
        </p:nvSpPr>
        <p:spPr>
          <a:xfrm>
            <a:off x="4634229" y="585597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bk object 2185"/>
          <p:cNvSpPr/>
          <p:nvPr/>
        </p:nvSpPr>
        <p:spPr>
          <a:xfrm>
            <a:off x="4638040" y="585724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bk object 2186"/>
          <p:cNvSpPr/>
          <p:nvPr/>
        </p:nvSpPr>
        <p:spPr>
          <a:xfrm>
            <a:off x="4649470" y="586105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bk object 2187"/>
          <p:cNvSpPr/>
          <p:nvPr/>
        </p:nvSpPr>
        <p:spPr>
          <a:xfrm>
            <a:off x="4645659" y="585977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bk object 2188"/>
          <p:cNvSpPr/>
          <p:nvPr/>
        </p:nvSpPr>
        <p:spPr>
          <a:xfrm>
            <a:off x="4641850" y="585850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bk object 2189"/>
          <p:cNvSpPr/>
          <p:nvPr/>
        </p:nvSpPr>
        <p:spPr>
          <a:xfrm>
            <a:off x="4657090" y="586359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bk object 2190"/>
          <p:cNvSpPr/>
          <p:nvPr/>
        </p:nvSpPr>
        <p:spPr>
          <a:xfrm>
            <a:off x="4653279" y="586232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bk object 2191"/>
          <p:cNvSpPr/>
          <p:nvPr/>
        </p:nvSpPr>
        <p:spPr>
          <a:xfrm>
            <a:off x="4669790" y="586740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bk object 2192"/>
          <p:cNvSpPr/>
          <p:nvPr/>
        </p:nvSpPr>
        <p:spPr>
          <a:xfrm>
            <a:off x="4665979" y="586612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bk object 2193"/>
          <p:cNvSpPr/>
          <p:nvPr/>
        </p:nvSpPr>
        <p:spPr>
          <a:xfrm>
            <a:off x="4660900" y="586485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bk object 2194"/>
          <p:cNvSpPr/>
          <p:nvPr/>
        </p:nvSpPr>
        <p:spPr>
          <a:xfrm>
            <a:off x="4677409" y="586994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bk object 2195"/>
          <p:cNvSpPr/>
          <p:nvPr/>
        </p:nvSpPr>
        <p:spPr>
          <a:xfrm>
            <a:off x="4673600" y="586867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bk object 2196"/>
          <p:cNvSpPr/>
          <p:nvPr/>
        </p:nvSpPr>
        <p:spPr>
          <a:xfrm>
            <a:off x="4688840" y="587375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bk object 2197"/>
          <p:cNvSpPr/>
          <p:nvPr/>
        </p:nvSpPr>
        <p:spPr>
          <a:xfrm>
            <a:off x="4685029" y="587247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bk object 2198"/>
          <p:cNvSpPr/>
          <p:nvPr/>
        </p:nvSpPr>
        <p:spPr>
          <a:xfrm>
            <a:off x="4681220" y="587120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bk object 2199"/>
          <p:cNvSpPr/>
          <p:nvPr/>
        </p:nvSpPr>
        <p:spPr>
          <a:xfrm>
            <a:off x="4696459" y="587629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bk object 2200"/>
          <p:cNvSpPr/>
          <p:nvPr/>
        </p:nvSpPr>
        <p:spPr>
          <a:xfrm>
            <a:off x="4692650" y="587502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bk object 2201"/>
          <p:cNvSpPr/>
          <p:nvPr/>
        </p:nvSpPr>
        <p:spPr>
          <a:xfrm>
            <a:off x="4704079" y="587882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bk object 2202"/>
          <p:cNvSpPr/>
          <p:nvPr/>
        </p:nvSpPr>
        <p:spPr>
          <a:xfrm>
            <a:off x="4700270" y="587755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bk object 2203"/>
          <p:cNvSpPr/>
          <p:nvPr/>
        </p:nvSpPr>
        <p:spPr>
          <a:xfrm>
            <a:off x="4707890" y="588010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bk object 2204"/>
          <p:cNvSpPr/>
          <p:nvPr/>
        </p:nvSpPr>
        <p:spPr>
          <a:xfrm>
            <a:off x="4715509" y="588264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bk object 2205"/>
          <p:cNvSpPr/>
          <p:nvPr/>
        </p:nvSpPr>
        <p:spPr>
          <a:xfrm>
            <a:off x="4711700" y="588137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78739" y="0"/>
                </a:moveTo>
                <a:lnTo>
                  <a:pt x="0" y="0"/>
                </a:lnTo>
                <a:lnTo>
                  <a:pt x="0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bk object 2206"/>
          <p:cNvSpPr/>
          <p:nvPr/>
        </p:nvSpPr>
        <p:spPr>
          <a:xfrm>
            <a:off x="4726940" y="588645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bk object 2207"/>
          <p:cNvSpPr/>
          <p:nvPr/>
        </p:nvSpPr>
        <p:spPr>
          <a:xfrm>
            <a:off x="4723129" y="58851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bk object 2208"/>
          <p:cNvSpPr/>
          <p:nvPr/>
        </p:nvSpPr>
        <p:spPr>
          <a:xfrm>
            <a:off x="4719320" y="588390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bk object 2209"/>
          <p:cNvSpPr/>
          <p:nvPr/>
        </p:nvSpPr>
        <p:spPr>
          <a:xfrm>
            <a:off x="4734559" y="588899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73660" y="0"/>
                </a:moveTo>
                <a:lnTo>
                  <a:pt x="0" y="0"/>
                </a:lnTo>
                <a:lnTo>
                  <a:pt x="0" y="1270"/>
                </a:lnTo>
                <a:lnTo>
                  <a:pt x="73660" y="1270"/>
                </a:lnTo>
                <a:lnTo>
                  <a:pt x="7366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bk object 2210"/>
          <p:cNvSpPr/>
          <p:nvPr/>
        </p:nvSpPr>
        <p:spPr>
          <a:xfrm>
            <a:off x="4730750" y="588772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bk object 2211"/>
          <p:cNvSpPr/>
          <p:nvPr/>
        </p:nvSpPr>
        <p:spPr>
          <a:xfrm>
            <a:off x="4745990" y="589280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70">
                <a:moveTo>
                  <a:pt x="71120" y="0"/>
                </a:moveTo>
                <a:lnTo>
                  <a:pt x="0" y="0"/>
                </a:lnTo>
                <a:lnTo>
                  <a:pt x="0" y="1269"/>
                </a:lnTo>
                <a:lnTo>
                  <a:pt x="71120" y="1269"/>
                </a:lnTo>
                <a:lnTo>
                  <a:pt x="7112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bk object 2212"/>
          <p:cNvSpPr/>
          <p:nvPr/>
        </p:nvSpPr>
        <p:spPr>
          <a:xfrm>
            <a:off x="4742179" y="589152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bk object 2213"/>
          <p:cNvSpPr/>
          <p:nvPr/>
        </p:nvSpPr>
        <p:spPr>
          <a:xfrm>
            <a:off x="4738370" y="58902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bk object 2214"/>
          <p:cNvSpPr/>
          <p:nvPr/>
        </p:nvSpPr>
        <p:spPr>
          <a:xfrm>
            <a:off x="4753609" y="589534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69850" y="0"/>
                </a:moveTo>
                <a:lnTo>
                  <a:pt x="0" y="0"/>
                </a:lnTo>
                <a:lnTo>
                  <a:pt x="0" y="1270"/>
                </a:lnTo>
                <a:lnTo>
                  <a:pt x="69850" y="1270"/>
                </a:lnTo>
                <a:lnTo>
                  <a:pt x="6985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bk object 2215"/>
          <p:cNvSpPr/>
          <p:nvPr/>
        </p:nvSpPr>
        <p:spPr>
          <a:xfrm>
            <a:off x="4749800" y="589407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70">
                <a:moveTo>
                  <a:pt x="71120" y="0"/>
                </a:moveTo>
                <a:lnTo>
                  <a:pt x="0" y="0"/>
                </a:lnTo>
                <a:lnTo>
                  <a:pt x="0" y="1269"/>
                </a:lnTo>
                <a:lnTo>
                  <a:pt x="71120" y="1269"/>
                </a:lnTo>
                <a:lnTo>
                  <a:pt x="7112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bk object 2216"/>
          <p:cNvSpPr/>
          <p:nvPr/>
        </p:nvSpPr>
        <p:spPr>
          <a:xfrm>
            <a:off x="4765040" y="589915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bk object 2217"/>
          <p:cNvSpPr/>
          <p:nvPr/>
        </p:nvSpPr>
        <p:spPr>
          <a:xfrm>
            <a:off x="4762500" y="58978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bk object 2218"/>
          <p:cNvSpPr/>
          <p:nvPr/>
        </p:nvSpPr>
        <p:spPr>
          <a:xfrm>
            <a:off x="4757420" y="5896609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69850" y="0"/>
                </a:moveTo>
                <a:lnTo>
                  <a:pt x="0" y="0"/>
                </a:lnTo>
                <a:lnTo>
                  <a:pt x="0" y="1269"/>
                </a:lnTo>
                <a:lnTo>
                  <a:pt x="69850" y="1269"/>
                </a:lnTo>
                <a:lnTo>
                  <a:pt x="6985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bk object 2219"/>
          <p:cNvSpPr/>
          <p:nvPr/>
        </p:nvSpPr>
        <p:spPr>
          <a:xfrm>
            <a:off x="4771390" y="590169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bk object 2220"/>
          <p:cNvSpPr/>
          <p:nvPr/>
        </p:nvSpPr>
        <p:spPr>
          <a:xfrm>
            <a:off x="4767579" y="590042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bk object 2221"/>
          <p:cNvSpPr/>
          <p:nvPr/>
        </p:nvSpPr>
        <p:spPr>
          <a:xfrm>
            <a:off x="4780279" y="590550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bk object 2222"/>
          <p:cNvSpPr/>
          <p:nvPr/>
        </p:nvSpPr>
        <p:spPr>
          <a:xfrm>
            <a:off x="4776470" y="590422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bk object 2223"/>
          <p:cNvSpPr/>
          <p:nvPr/>
        </p:nvSpPr>
        <p:spPr>
          <a:xfrm>
            <a:off x="4773929" y="590295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bk object 2224"/>
          <p:cNvSpPr/>
          <p:nvPr/>
        </p:nvSpPr>
        <p:spPr>
          <a:xfrm>
            <a:off x="4786629" y="59080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bk object 2225"/>
          <p:cNvSpPr/>
          <p:nvPr/>
        </p:nvSpPr>
        <p:spPr>
          <a:xfrm>
            <a:off x="4782820" y="590677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bk object 2226"/>
          <p:cNvSpPr/>
          <p:nvPr/>
        </p:nvSpPr>
        <p:spPr>
          <a:xfrm>
            <a:off x="4795520" y="59118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bk object 2227"/>
          <p:cNvSpPr/>
          <p:nvPr/>
        </p:nvSpPr>
        <p:spPr>
          <a:xfrm>
            <a:off x="4791709" y="59105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bk object 2228"/>
          <p:cNvSpPr/>
          <p:nvPr/>
        </p:nvSpPr>
        <p:spPr>
          <a:xfrm>
            <a:off x="4789170" y="59093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bk object 2229"/>
          <p:cNvSpPr/>
          <p:nvPr/>
        </p:nvSpPr>
        <p:spPr>
          <a:xfrm>
            <a:off x="4801870" y="591439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bk object 2230"/>
          <p:cNvSpPr/>
          <p:nvPr/>
        </p:nvSpPr>
        <p:spPr>
          <a:xfrm>
            <a:off x="4798059" y="591312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bk object 2231"/>
          <p:cNvSpPr/>
          <p:nvPr/>
        </p:nvSpPr>
        <p:spPr>
          <a:xfrm>
            <a:off x="4810759" y="591820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bk object 2232"/>
          <p:cNvSpPr/>
          <p:nvPr/>
        </p:nvSpPr>
        <p:spPr>
          <a:xfrm>
            <a:off x="4808220" y="59169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bk object 2233"/>
          <p:cNvSpPr/>
          <p:nvPr/>
        </p:nvSpPr>
        <p:spPr>
          <a:xfrm>
            <a:off x="4804409" y="591565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bk object 2234"/>
          <p:cNvSpPr/>
          <p:nvPr/>
        </p:nvSpPr>
        <p:spPr>
          <a:xfrm>
            <a:off x="4817109" y="59207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bk object 2235"/>
          <p:cNvSpPr/>
          <p:nvPr/>
        </p:nvSpPr>
        <p:spPr>
          <a:xfrm>
            <a:off x="4813300" y="591947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bk object 2236"/>
          <p:cNvSpPr/>
          <p:nvPr/>
        </p:nvSpPr>
        <p:spPr>
          <a:xfrm>
            <a:off x="4826000" y="59245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bk object 2237"/>
          <p:cNvSpPr/>
          <p:nvPr/>
        </p:nvSpPr>
        <p:spPr>
          <a:xfrm>
            <a:off x="4823459" y="59232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bk object 2238"/>
          <p:cNvSpPr/>
          <p:nvPr/>
        </p:nvSpPr>
        <p:spPr>
          <a:xfrm>
            <a:off x="4819650" y="59220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bk object 2239"/>
          <p:cNvSpPr/>
          <p:nvPr/>
        </p:nvSpPr>
        <p:spPr>
          <a:xfrm>
            <a:off x="4828540" y="592582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bk object 2240"/>
          <p:cNvSpPr/>
          <p:nvPr/>
        </p:nvSpPr>
        <p:spPr>
          <a:xfrm>
            <a:off x="4832350" y="5927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bk object 2241"/>
          <p:cNvSpPr/>
          <p:nvPr/>
        </p:nvSpPr>
        <p:spPr>
          <a:xfrm>
            <a:off x="4841240" y="593090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bk object 2242"/>
          <p:cNvSpPr/>
          <p:nvPr/>
        </p:nvSpPr>
        <p:spPr>
          <a:xfrm>
            <a:off x="4838700" y="59296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bk object 2243"/>
          <p:cNvSpPr/>
          <p:nvPr/>
        </p:nvSpPr>
        <p:spPr>
          <a:xfrm>
            <a:off x="4834890" y="592835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bk object 2244"/>
          <p:cNvSpPr/>
          <p:nvPr/>
        </p:nvSpPr>
        <p:spPr>
          <a:xfrm>
            <a:off x="4847590" y="593344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bk object 2245"/>
          <p:cNvSpPr/>
          <p:nvPr/>
        </p:nvSpPr>
        <p:spPr>
          <a:xfrm>
            <a:off x="4845050" y="593217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bk object 2246"/>
          <p:cNvSpPr/>
          <p:nvPr/>
        </p:nvSpPr>
        <p:spPr>
          <a:xfrm>
            <a:off x="4856479" y="59372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bk object 2247"/>
          <p:cNvSpPr/>
          <p:nvPr/>
        </p:nvSpPr>
        <p:spPr>
          <a:xfrm>
            <a:off x="4853940" y="5935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bk object 2248"/>
          <p:cNvSpPr/>
          <p:nvPr/>
        </p:nvSpPr>
        <p:spPr>
          <a:xfrm>
            <a:off x="4850129" y="59347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bk object 2249"/>
          <p:cNvSpPr/>
          <p:nvPr/>
        </p:nvSpPr>
        <p:spPr>
          <a:xfrm>
            <a:off x="4862829" y="59397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bk object 2250"/>
          <p:cNvSpPr/>
          <p:nvPr/>
        </p:nvSpPr>
        <p:spPr>
          <a:xfrm>
            <a:off x="4860290" y="593852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bk object 2251"/>
          <p:cNvSpPr/>
          <p:nvPr/>
        </p:nvSpPr>
        <p:spPr>
          <a:xfrm>
            <a:off x="4871720" y="594360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bk object 2252"/>
          <p:cNvSpPr/>
          <p:nvPr/>
        </p:nvSpPr>
        <p:spPr>
          <a:xfrm>
            <a:off x="4869179" y="594232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bk object 2253"/>
          <p:cNvSpPr/>
          <p:nvPr/>
        </p:nvSpPr>
        <p:spPr>
          <a:xfrm>
            <a:off x="4865370" y="594105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bk object 2254"/>
          <p:cNvSpPr/>
          <p:nvPr/>
        </p:nvSpPr>
        <p:spPr>
          <a:xfrm>
            <a:off x="4878070" y="594614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bk object 2255"/>
          <p:cNvSpPr/>
          <p:nvPr/>
        </p:nvSpPr>
        <p:spPr>
          <a:xfrm>
            <a:off x="4875529" y="594487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bk object 2256"/>
          <p:cNvSpPr/>
          <p:nvPr/>
        </p:nvSpPr>
        <p:spPr>
          <a:xfrm>
            <a:off x="4884420" y="59486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bk object 2257"/>
          <p:cNvSpPr/>
          <p:nvPr/>
        </p:nvSpPr>
        <p:spPr>
          <a:xfrm>
            <a:off x="4881879" y="594740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bk object 2258"/>
          <p:cNvSpPr/>
          <p:nvPr/>
        </p:nvSpPr>
        <p:spPr>
          <a:xfrm>
            <a:off x="4886959" y="59499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bk object 2259"/>
          <p:cNvSpPr/>
          <p:nvPr/>
        </p:nvSpPr>
        <p:spPr>
          <a:xfrm>
            <a:off x="4893309" y="59524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bk object 2260"/>
          <p:cNvSpPr/>
          <p:nvPr/>
        </p:nvSpPr>
        <p:spPr>
          <a:xfrm>
            <a:off x="4890770" y="595122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bk object 2261"/>
          <p:cNvSpPr/>
          <p:nvPr/>
        </p:nvSpPr>
        <p:spPr>
          <a:xfrm>
            <a:off x="4902200" y="595630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bk object 2262"/>
          <p:cNvSpPr/>
          <p:nvPr/>
        </p:nvSpPr>
        <p:spPr>
          <a:xfrm>
            <a:off x="4899659" y="59550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bk object 2263"/>
          <p:cNvSpPr/>
          <p:nvPr/>
        </p:nvSpPr>
        <p:spPr>
          <a:xfrm>
            <a:off x="4897120" y="595375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69"/>
                </a:lnTo>
                <a:lnTo>
                  <a:pt x="67310" y="1269"/>
                </a:lnTo>
                <a:lnTo>
                  <a:pt x="6731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bk object 2264"/>
          <p:cNvSpPr/>
          <p:nvPr/>
        </p:nvSpPr>
        <p:spPr>
          <a:xfrm>
            <a:off x="4908550" y="595884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bk object 2265"/>
          <p:cNvSpPr/>
          <p:nvPr/>
        </p:nvSpPr>
        <p:spPr>
          <a:xfrm>
            <a:off x="4906009" y="5957570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39" h="1270">
                <a:moveTo>
                  <a:pt x="66039" y="0"/>
                </a:moveTo>
                <a:lnTo>
                  <a:pt x="0" y="0"/>
                </a:lnTo>
                <a:lnTo>
                  <a:pt x="0" y="1269"/>
                </a:lnTo>
                <a:lnTo>
                  <a:pt x="66039" y="1269"/>
                </a:lnTo>
                <a:lnTo>
                  <a:pt x="6603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bk object 2266"/>
          <p:cNvSpPr/>
          <p:nvPr/>
        </p:nvSpPr>
        <p:spPr>
          <a:xfrm>
            <a:off x="4918709" y="596265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69"/>
                </a:lnTo>
                <a:lnTo>
                  <a:pt x="60960" y="1269"/>
                </a:lnTo>
                <a:lnTo>
                  <a:pt x="6096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bk object 2267"/>
          <p:cNvSpPr/>
          <p:nvPr/>
        </p:nvSpPr>
        <p:spPr>
          <a:xfrm>
            <a:off x="4914900" y="596137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bk object 2268"/>
          <p:cNvSpPr/>
          <p:nvPr/>
        </p:nvSpPr>
        <p:spPr>
          <a:xfrm>
            <a:off x="4912359" y="59601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bk object 2269"/>
          <p:cNvSpPr/>
          <p:nvPr/>
        </p:nvSpPr>
        <p:spPr>
          <a:xfrm>
            <a:off x="4923790" y="596519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70">
                <a:moveTo>
                  <a:pt x="59689" y="0"/>
                </a:moveTo>
                <a:lnTo>
                  <a:pt x="0" y="0"/>
                </a:lnTo>
                <a:lnTo>
                  <a:pt x="0" y="1270"/>
                </a:lnTo>
                <a:lnTo>
                  <a:pt x="59689" y="1270"/>
                </a:lnTo>
                <a:lnTo>
                  <a:pt x="5968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bk object 2270"/>
          <p:cNvSpPr/>
          <p:nvPr/>
        </p:nvSpPr>
        <p:spPr>
          <a:xfrm>
            <a:off x="4921250" y="596392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69"/>
                </a:lnTo>
                <a:lnTo>
                  <a:pt x="60960" y="1269"/>
                </a:lnTo>
                <a:lnTo>
                  <a:pt x="6096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bk object 2271"/>
          <p:cNvSpPr/>
          <p:nvPr/>
        </p:nvSpPr>
        <p:spPr>
          <a:xfrm>
            <a:off x="4933950" y="596900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bk object 2272"/>
          <p:cNvSpPr/>
          <p:nvPr/>
        </p:nvSpPr>
        <p:spPr>
          <a:xfrm>
            <a:off x="4930140" y="596772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bk object 2273"/>
          <p:cNvSpPr/>
          <p:nvPr/>
        </p:nvSpPr>
        <p:spPr>
          <a:xfrm>
            <a:off x="4927600" y="596645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bk object 2274"/>
          <p:cNvSpPr/>
          <p:nvPr/>
        </p:nvSpPr>
        <p:spPr>
          <a:xfrm>
            <a:off x="4939029" y="597154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70"/>
                </a:lnTo>
                <a:lnTo>
                  <a:pt x="54610" y="1270"/>
                </a:lnTo>
                <a:lnTo>
                  <a:pt x="5461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bk object 2275"/>
          <p:cNvSpPr/>
          <p:nvPr/>
        </p:nvSpPr>
        <p:spPr>
          <a:xfrm>
            <a:off x="4936490" y="597027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bk object 2276"/>
          <p:cNvSpPr/>
          <p:nvPr/>
        </p:nvSpPr>
        <p:spPr>
          <a:xfrm>
            <a:off x="4942840" y="597280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69"/>
                </a:lnTo>
                <a:lnTo>
                  <a:pt x="53339" y="1269"/>
                </a:lnTo>
                <a:lnTo>
                  <a:pt x="5333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bk object 2277"/>
          <p:cNvSpPr/>
          <p:nvPr/>
        </p:nvSpPr>
        <p:spPr>
          <a:xfrm>
            <a:off x="4946650" y="5974079"/>
            <a:ext cx="86360" cy="22860"/>
          </a:xfrm>
          <a:custGeom>
            <a:avLst/>
            <a:gdLst/>
            <a:ahLst/>
            <a:cxnLst/>
            <a:rect l="l" t="t" r="r" b="b"/>
            <a:pathLst>
              <a:path w="86360" h="22860">
                <a:moveTo>
                  <a:pt x="5334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53340" y="2540"/>
                </a:lnTo>
                <a:lnTo>
                  <a:pt x="53340" y="1270"/>
                </a:lnTo>
                <a:close/>
              </a:path>
              <a:path w="86360" h="2286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  <a:path w="86360" h="22860">
                <a:moveTo>
                  <a:pt x="57150" y="3810"/>
                </a:moveTo>
                <a:lnTo>
                  <a:pt x="6350" y="3810"/>
                </a:lnTo>
                <a:lnTo>
                  <a:pt x="6350" y="5080"/>
                </a:lnTo>
                <a:lnTo>
                  <a:pt x="57150" y="5080"/>
                </a:lnTo>
                <a:lnTo>
                  <a:pt x="57150" y="3810"/>
                </a:lnTo>
                <a:close/>
              </a:path>
              <a:path w="86360" h="22860">
                <a:moveTo>
                  <a:pt x="55880" y="2540"/>
                </a:moveTo>
                <a:lnTo>
                  <a:pt x="3810" y="2540"/>
                </a:lnTo>
                <a:lnTo>
                  <a:pt x="3810" y="3810"/>
                </a:lnTo>
                <a:lnTo>
                  <a:pt x="55880" y="3810"/>
                </a:lnTo>
                <a:lnTo>
                  <a:pt x="55880" y="2540"/>
                </a:lnTo>
                <a:close/>
              </a:path>
              <a:path w="86360" h="22860">
                <a:moveTo>
                  <a:pt x="63500" y="7620"/>
                </a:moveTo>
                <a:lnTo>
                  <a:pt x="11429" y="7620"/>
                </a:lnTo>
                <a:lnTo>
                  <a:pt x="11429" y="8890"/>
                </a:lnTo>
                <a:lnTo>
                  <a:pt x="63500" y="8890"/>
                </a:lnTo>
                <a:lnTo>
                  <a:pt x="63500" y="7620"/>
                </a:lnTo>
                <a:close/>
              </a:path>
              <a:path w="86360" h="22860">
                <a:moveTo>
                  <a:pt x="62230" y="6350"/>
                </a:moveTo>
                <a:lnTo>
                  <a:pt x="10160" y="6350"/>
                </a:lnTo>
                <a:lnTo>
                  <a:pt x="10160" y="7620"/>
                </a:lnTo>
                <a:lnTo>
                  <a:pt x="62230" y="7620"/>
                </a:lnTo>
                <a:lnTo>
                  <a:pt x="62230" y="6350"/>
                </a:lnTo>
                <a:close/>
              </a:path>
              <a:path w="86360" h="22860">
                <a:moveTo>
                  <a:pt x="59690" y="5080"/>
                </a:moveTo>
                <a:lnTo>
                  <a:pt x="7620" y="5080"/>
                </a:lnTo>
                <a:lnTo>
                  <a:pt x="7620" y="6350"/>
                </a:lnTo>
                <a:lnTo>
                  <a:pt x="59690" y="6350"/>
                </a:lnTo>
                <a:lnTo>
                  <a:pt x="59690" y="5080"/>
                </a:lnTo>
                <a:close/>
              </a:path>
              <a:path w="86360" h="22860">
                <a:moveTo>
                  <a:pt x="67310" y="10160"/>
                </a:moveTo>
                <a:lnTo>
                  <a:pt x="16510" y="10160"/>
                </a:lnTo>
                <a:lnTo>
                  <a:pt x="16510" y="11430"/>
                </a:lnTo>
                <a:lnTo>
                  <a:pt x="67310" y="11430"/>
                </a:lnTo>
                <a:lnTo>
                  <a:pt x="67310" y="10160"/>
                </a:lnTo>
                <a:close/>
              </a:path>
              <a:path w="86360" h="22860">
                <a:moveTo>
                  <a:pt x="66040" y="8890"/>
                </a:moveTo>
                <a:lnTo>
                  <a:pt x="13970" y="8890"/>
                </a:lnTo>
                <a:lnTo>
                  <a:pt x="13970" y="10160"/>
                </a:lnTo>
                <a:lnTo>
                  <a:pt x="66040" y="10160"/>
                </a:lnTo>
                <a:lnTo>
                  <a:pt x="66040" y="8890"/>
                </a:lnTo>
                <a:close/>
              </a:path>
              <a:path w="86360" h="22860">
                <a:moveTo>
                  <a:pt x="73660" y="13970"/>
                </a:moveTo>
                <a:lnTo>
                  <a:pt x="21589" y="13970"/>
                </a:lnTo>
                <a:lnTo>
                  <a:pt x="21589" y="15240"/>
                </a:lnTo>
                <a:lnTo>
                  <a:pt x="73660" y="15240"/>
                </a:lnTo>
                <a:lnTo>
                  <a:pt x="73660" y="13970"/>
                </a:lnTo>
                <a:close/>
              </a:path>
              <a:path w="86360" h="22860">
                <a:moveTo>
                  <a:pt x="72390" y="12700"/>
                </a:moveTo>
                <a:lnTo>
                  <a:pt x="20320" y="12700"/>
                </a:lnTo>
                <a:lnTo>
                  <a:pt x="20320" y="13970"/>
                </a:lnTo>
                <a:lnTo>
                  <a:pt x="72390" y="13970"/>
                </a:lnTo>
                <a:lnTo>
                  <a:pt x="72390" y="12700"/>
                </a:lnTo>
                <a:close/>
              </a:path>
              <a:path w="86360" h="22860">
                <a:moveTo>
                  <a:pt x="69850" y="11430"/>
                </a:moveTo>
                <a:lnTo>
                  <a:pt x="17779" y="11430"/>
                </a:lnTo>
                <a:lnTo>
                  <a:pt x="17779" y="12700"/>
                </a:lnTo>
                <a:lnTo>
                  <a:pt x="69850" y="12700"/>
                </a:lnTo>
                <a:lnTo>
                  <a:pt x="69850" y="11430"/>
                </a:lnTo>
                <a:close/>
              </a:path>
              <a:path w="86360" h="22860">
                <a:moveTo>
                  <a:pt x="77470" y="16510"/>
                </a:moveTo>
                <a:lnTo>
                  <a:pt x="26670" y="16510"/>
                </a:lnTo>
                <a:lnTo>
                  <a:pt x="26670" y="17780"/>
                </a:lnTo>
                <a:lnTo>
                  <a:pt x="77470" y="17780"/>
                </a:lnTo>
                <a:lnTo>
                  <a:pt x="77470" y="16510"/>
                </a:lnTo>
                <a:close/>
              </a:path>
              <a:path w="86360" h="22860">
                <a:moveTo>
                  <a:pt x="76200" y="15240"/>
                </a:moveTo>
                <a:lnTo>
                  <a:pt x="24129" y="15240"/>
                </a:lnTo>
                <a:lnTo>
                  <a:pt x="24129" y="16510"/>
                </a:lnTo>
                <a:lnTo>
                  <a:pt x="76200" y="16510"/>
                </a:lnTo>
                <a:lnTo>
                  <a:pt x="76200" y="15240"/>
                </a:lnTo>
                <a:close/>
              </a:path>
              <a:path w="86360" h="22860">
                <a:moveTo>
                  <a:pt x="83820" y="20320"/>
                </a:moveTo>
                <a:lnTo>
                  <a:pt x="33020" y="20320"/>
                </a:lnTo>
                <a:lnTo>
                  <a:pt x="33020" y="21590"/>
                </a:lnTo>
                <a:lnTo>
                  <a:pt x="83820" y="21590"/>
                </a:lnTo>
                <a:lnTo>
                  <a:pt x="83820" y="20320"/>
                </a:lnTo>
                <a:close/>
              </a:path>
              <a:path w="86360" h="22860">
                <a:moveTo>
                  <a:pt x="82550" y="19050"/>
                </a:moveTo>
                <a:lnTo>
                  <a:pt x="30479" y="19050"/>
                </a:lnTo>
                <a:lnTo>
                  <a:pt x="30479" y="20320"/>
                </a:lnTo>
                <a:lnTo>
                  <a:pt x="82550" y="20320"/>
                </a:lnTo>
                <a:lnTo>
                  <a:pt x="82550" y="19050"/>
                </a:lnTo>
                <a:close/>
              </a:path>
              <a:path w="86360" h="22860">
                <a:moveTo>
                  <a:pt x="80010" y="17780"/>
                </a:moveTo>
                <a:lnTo>
                  <a:pt x="27939" y="17780"/>
                </a:lnTo>
                <a:lnTo>
                  <a:pt x="27939" y="19050"/>
                </a:lnTo>
                <a:lnTo>
                  <a:pt x="80010" y="19050"/>
                </a:lnTo>
                <a:lnTo>
                  <a:pt x="80010" y="17780"/>
                </a:lnTo>
                <a:close/>
              </a:path>
              <a:path w="86360" h="22860">
                <a:moveTo>
                  <a:pt x="86360" y="21590"/>
                </a:moveTo>
                <a:lnTo>
                  <a:pt x="34289" y="21590"/>
                </a:lnTo>
                <a:lnTo>
                  <a:pt x="34289" y="22860"/>
                </a:lnTo>
                <a:lnTo>
                  <a:pt x="86360" y="22860"/>
                </a:lnTo>
                <a:lnTo>
                  <a:pt x="86360" y="2159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bk object 2278"/>
          <p:cNvSpPr/>
          <p:nvPr/>
        </p:nvSpPr>
        <p:spPr>
          <a:xfrm>
            <a:off x="4983479" y="5996940"/>
            <a:ext cx="86360" cy="22860"/>
          </a:xfrm>
          <a:custGeom>
            <a:avLst/>
            <a:gdLst/>
            <a:ahLst/>
            <a:cxnLst/>
            <a:rect l="l" t="t" r="r" b="b"/>
            <a:pathLst>
              <a:path w="86360" h="2286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  <a:path w="86360" h="22860">
                <a:moveTo>
                  <a:pt x="57150" y="3810"/>
                </a:moveTo>
                <a:lnTo>
                  <a:pt x="6350" y="3810"/>
                </a:lnTo>
                <a:lnTo>
                  <a:pt x="6350" y="5080"/>
                </a:lnTo>
                <a:lnTo>
                  <a:pt x="57150" y="5080"/>
                </a:lnTo>
                <a:lnTo>
                  <a:pt x="57150" y="3810"/>
                </a:lnTo>
                <a:close/>
              </a:path>
              <a:path w="86360" h="22860">
                <a:moveTo>
                  <a:pt x="55880" y="2540"/>
                </a:moveTo>
                <a:lnTo>
                  <a:pt x="3810" y="2540"/>
                </a:lnTo>
                <a:lnTo>
                  <a:pt x="3810" y="3810"/>
                </a:lnTo>
                <a:lnTo>
                  <a:pt x="55880" y="3810"/>
                </a:lnTo>
                <a:lnTo>
                  <a:pt x="55880" y="2540"/>
                </a:lnTo>
                <a:close/>
              </a:path>
              <a:path w="86360" h="22860">
                <a:moveTo>
                  <a:pt x="5334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53340" y="2540"/>
                </a:lnTo>
                <a:lnTo>
                  <a:pt x="53340" y="1270"/>
                </a:lnTo>
                <a:close/>
              </a:path>
              <a:path w="86360" h="22860">
                <a:moveTo>
                  <a:pt x="62230" y="6350"/>
                </a:moveTo>
                <a:lnTo>
                  <a:pt x="10160" y="6350"/>
                </a:lnTo>
                <a:lnTo>
                  <a:pt x="10160" y="7620"/>
                </a:lnTo>
                <a:lnTo>
                  <a:pt x="62230" y="7620"/>
                </a:lnTo>
                <a:lnTo>
                  <a:pt x="62230" y="6350"/>
                </a:lnTo>
                <a:close/>
              </a:path>
              <a:path w="86360" h="22860">
                <a:moveTo>
                  <a:pt x="59690" y="5080"/>
                </a:moveTo>
                <a:lnTo>
                  <a:pt x="7620" y="5080"/>
                </a:lnTo>
                <a:lnTo>
                  <a:pt x="7620" y="6350"/>
                </a:lnTo>
                <a:lnTo>
                  <a:pt x="59690" y="6350"/>
                </a:lnTo>
                <a:lnTo>
                  <a:pt x="59690" y="5080"/>
                </a:lnTo>
                <a:close/>
              </a:path>
              <a:path w="86360" h="22860">
                <a:moveTo>
                  <a:pt x="67310" y="10160"/>
                </a:moveTo>
                <a:lnTo>
                  <a:pt x="16510" y="10160"/>
                </a:lnTo>
                <a:lnTo>
                  <a:pt x="16510" y="11430"/>
                </a:lnTo>
                <a:lnTo>
                  <a:pt x="67310" y="11430"/>
                </a:lnTo>
                <a:lnTo>
                  <a:pt x="67310" y="10160"/>
                </a:lnTo>
                <a:close/>
              </a:path>
              <a:path w="86360" h="22860">
                <a:moveTo>
                  <a:pt x="66040" y="8890"/>
                </a:moveTo>
                <a:lnTo>
                  <a:pt x="13970" y="8890"/>
                </a:lnTo>
                <a:lnTo>
                  <a:pt x="13970" y="10160"/>
                </a:lnTo>
                <a:lnTo>
                  <a:pt x="66040" y="10160"/>
                </a:lnTo>
                <a:lnTo>
                  <a:pt x="66040" y="8890"/>
                </a:lnTo>
                <a:close/>
              </a:path>
              <a:path w="86360" h="22860">
                <a:moveTo>
                  <a:pt x="63500" y="7620"/>
                </a:moveTo>
                <a:lnTo>
                  <a:pt x="11430" y="7620"/>
                </a:lnTo>
                <a:lnTo>
                  <a:pt x="11430" y="8890"/>
                </a:lnTo>
                <a:lnTo>
                  <a:pt x="63500" y="8890"/>
                </a:lnTo>
                <a:lnTo>
                  <a:pt x="63500" y="7620"/>
                </a:lnTo>
                <a:close/>
              </a:path>
              <a:path w="86360" h="22860">
                <a:moveTo>
                  <a:pt x="72390" y="12700"/>
                </a:moveTo>
                <a:lnTo>
                  <a:pt x="20320" y="12700"/>
                </a:lnTo>
                <a:lnTo>
                  <a:pt x="20320" y="13970"/>
                </a:lnTo>
                <a:lnTo>
                  <a:pt x="72390" y="13970"/>
                </a:lnTo>
                <a:lnTo>
                  <a:pt x="72390" y="12700"/>
                </a:lnTo>
                <a:close/>
              </a:path>
              <a:path w="86360" h="22860">
                <a:moveTo>
                  <a:pt x="69850" y="11430"/>
                </a:moveTo>
                <a:lnTo>
                  <a:pt x="17780" y="11430"/>
                </a:lnTo>
                <a:lnTo>
                  <a:pt x="17780" y="12700"/>
                </a:lnTo>
                <a:lnTo>
                  <a:pt x="69850" y="12700"/>
                </a:lnTo>
                <a:lnTo>
                  <a:pt x="69850" y="11430"/>
                </a:lnTo>
                <a:close/>
              </a:path>
              <a:path w="86360" h="22860">
                <a:moveTo>
                  <a:pt x="78740" y="16510"/>
                </a:moveTo>
                <a:lnTo>
                  <a:pt x="26670" y="16510"/>
                </a:lnTo>
                <a:lnTo>
                  <a:pt x="26670" y="17780"/>
                </a:lnTo>
                <a:lnTo>
                  <a:pt x="78740" y="17780"/>
                </a:lnTo>
                <a:lnTo>
                  <a:pt x="78740" y="16510"/>
                </a:lnTo>
                <a:close/>
              </a:path>
              <a:path w="86360" h="22860">
                <a:moveTo>
                  <a:pt x="76200" y="15240"/>
                </a:moveTo>
                <a:lnTo>
                  <a:pt x="24130" y="15240"/>
                </a:lnTo>
                <a:lnTo>
                  <a:pt x="24130" y="16510"/>
                </a:lnTo>
                <a:lnTo>
                  <a:pt x="76200" y="16510"/>
                </a:lnTo>
                <a:lnTo>
                  <a:pt x="76200" y="15240"/>
                </a:lnTo>
                <a:close/>
              </a:path>
              <a:path w="86360" h="22860">
                <a:moveTo>
                  <a:pt x="73660" y="13970"/>
                </a:moveTo>
                <a:lnTo>
                  <a:pt x="21590" y="13970"/>
                </a:lnTo>
                <a:lnTo>
                  <a:pt x="21590" y="15240"/>
                </a:lnTo>
                <a:lnTo>
                  <a:pt x="73660" y="15240"/>
                </a:lnTo>
                <a:lnTo>
                  <a:pt x="73660" y="13970"/>
                </a:lnTo>
                <a:close/>
              </a:path>
              <a:path w="86360" h="22860">
                <a:moveTo>
                  <a:pt x="82550" y="19050"/>
                </a:moveTo>
                <a:lnTo>
                  <a:pt x="30480" y="19050"/>
                </a:lnTo>
                <a:lnTo>
                  <a:pt x="30480" y="20320"/>
                </a:lnTo>
                <a:lnTo>
                  <a:pt x="82550" y="20320"/>
                </a:lnTo>
                <a:lnTo>
                  <a:pt x="82550" y="19050"/>
                </a:lnTo>
                <a:close/>
              </a:path>
              <a:path w="86360" h="22860">
                <a:moveTo>
                  <a:pt x="80010" y="17780"/>
                </a:moveTo>
                <a:lnTo>
                  <a:pt x="27940" y="17780"/>
                </a:lnTo>
                <a:lnTo>
                  <a:pt x="27940" y="19050"/>
                </a:lnTo>
                <a:lnTo>
                  <a:pt x="80010" y="19050"/>
                </a:lnTo>
                <a:lnTo>
                  <a:pt x="80010" y="17780"/>
                </a:lnTo>
                <a:close/>
              </a:path>
              <a:path w="86360" h="22860">
                <a:moveTo>
                  <a:pt x="86360" y="21590"/>
                </a:moveTo>
                <a:lnTo>
                  <a:pt x="34290" y="21590"/>
                </a:lnTo>
                <a:lnTo>
                  <a:pt x="34290" y="22860"/>
                </a:lnTo>
                <a:lnTo>
                  <a:pt x="86360" y="22860"/>
                </a:lnTo>
                <a:lnTo>
                  <a:pt x="86360" y="21590"/>
                </a:lnTo>
                <a:close/>
              </a:path>
              <a:path w="86360" h="22860">
                <a:moveTo>
                  <a:pt x="83820" y="20320"/>
                </a:moveTo>
                <a:lnTo>
                  <a:pt x="33020" y="20320"/>
                </a:lnTo>
                <a:lnTo>
                  <a:pt x="33020" y="21590"/>
                </a:lnTo>
                <a:lnTo>
                  <a:pt x="83820" y="21590"/>
                </a:lnTo>
                <a:lnTo>
                  <a:pt x="83820" y="2032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bk object 2279"/>
          <p:cNvSpPr/>
          <p:nvPr/>
        </p:nvSpPr>
        <p:spPr>
          <a:xfrm>
            <a:off x="5020309" y="6019800"/>
            <a:ext cx="86360" cy="22860"/>
          </a:xfrm>
          <a:custGeom>
            <a:avLst/>
            <a:gdLst/>
            <a:ahLst/>
            <a:cxnLst/>
            <a:rect l="l" t="t" r="r" b="b"/>
            <a:pathLst>
              <a:path w="86360" h="22860">
                <a:moveTo>
                  <a:pt x="52070" y="0"/>
                </a:moveTo>
                <a:lnTo>
                  <a:pt x="0" y="0"/>
                </a:lnTo>
                <a:lnTo>
                  <a:pt x="0" y="1269"/>
                </a:lnTo>
                <a:lnTo>
                  <a:pt x="52070" y="1269"/>
                </a:lnTo>
                <a:lnTo>
                  <a:pt x="52070" y="0"/>
                </a:lnTo>
                <a:close/>
              </a:path>
              <a:path w="86360" h="22860">
                <a:moveTo>
                  <a:pt x="55880" y="2540"/>
                </a:moveTo>
                <a:lnTo>
                  <a:pt x="3810" y="2540"/>
                </a:lnTo>
                <a:lnTo>
                  <a:pt x="3810" y="3809"/>
                </a:lnTo>
                <a:lnTo>
                  <a:pt x="55880" y="3809"/>
                </a:lnTo>
                <a:lnTo>
                  <a:pt x="55880" y="2540"/>
                </a:lnTo>
                <a:close/>
              </a:path>
              <a:path w="86360" h="22860">
                <a:moveTo>
                  <a:pt x="5333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53339" y="2540"/>
                </a:lnTo>
                <a:lnTo>
                  <a:pt x="53339" y="1270"/>
                </a:lnTo>
                <a:close/>
              </a:path>
              <a:path w="86360" h="22860">
                <a:moveTo>
                  <a:pt x="62230" y="6350"/>
                </a:moveTo>
                <a:lnTo>
                  <a:pt x="10160" y="6350"/>
                </a:lnTo>
                <a:lnTo>
                  <a:pt x="10160" y="7619"/>
                </a:lnTo>
                <a:lnTo>
                  <a:pt x="62230" y="7619"/>
                </a:lnTo>
                <a:lnTo>
                  <a:pt x="62230" y="6350"/>
                </a:lnTo>
                <a:close/>
              </a:path>
              <a:path w="86360" h="22860">
                <a:moveTo>
                  <a:pt x="59689" y="5080"/>
                </a:moveTo>
                <a:lnTo>
                  <a:pt x="7619" y="5080"/>
                </a:lnTo>
                <a:lnTo>
                  <a:pt x="7619" y="6350"/>
                </a:lnTo>
                <a:lnTo>
                  <a:pt x="59689" y="6350"/>
                </a:lnTo>
                <a:lnTo>
                  <a:pt x="59689" y="5080"/>
                </a:lnTo>
                <a:close/>
              </a:path>
              <a:path w="86360" h="22860">
                <a:moveTo>
                  <a:pt x="57150" y="3810"/>
                </a:moveTo>
                <a:lnTo>
                  <a:pt x="6350" y="3810"/>
                </a:lnTo>
                <a:lnTo>
                  <a:pt x="6350" y="5080"/>
                </a:lnTo>
                <a:lnTo>
                  <a:pt x="57150" y="5080"/>
                </a:lnTo>
                <a:lnTo>
                  <a:pt x="57150" y="3810"/>
                </a:lnTo>
                <a:close/>
              </a:path>
              <a:path w="86360" h="22860">
                <a:moveTo>
                  <a:pt x="66039" y="8890"/>
                </a:moveTo>
                <a:lnTo>
                  <a:pt x="13969" y="8890"/>
                </a:lnTo>
                <a:lnTo>
                  <a:pt x="13969" y="10159"/>
                </a:lnTo>
                <a:lnTo>
                  <a:pt x="66039" y="10159"/>
                </a:lnTo>
                <a:lnTo>
                  <a:pt x="66039" y="8890"/>
                </a:lnTo>
                <a:close/>
              </a:path>
              <a:path w="86360" h="22860">
                <a:moveTo>
                  <a:pt x="63500" y="7620"/>
                </a:moveTo>
                <a:lnTo>
                  <a:pt x="11429" y="7620"/>
                </a:lnTo>
                <a:lnTo>
                  <a:pt x="11429" y="8890"/>
                </a:lnTo>
                <a:lnTo>
                  <a:pt x="63500" y="8890"/>
                </a:lnTo>
                <a:lnTo>
                  <a:pt x="63500" y="7620"/>
                </a:lnTo>
                <a:close/>
              </a:path>
              <a:path w="86360" h="22860">
                <a:moveTo>
                  <a:pt x="72389" y="12700"/>
                </a:moveTo>
                <a:lnTo>
                  <a:pt x="20319" y="12700"/>
                </a:lnTo>
                <a:lnTo>
                  <a:pt x="20319" y="13969"/>
                </a:lnTo>
                <a:lnTo>
                  <a:pt x="72389" y="13969"/>
                </a:lnTo>
                <a:lnTo>
                  <a:pt x="72389" y="12700"/>
                </a:lnTo>
                <a:close/>
              </a:path>
              <a:path w="86360" h="22860">
                <a:moveTo>
                  <a:pt x="69850" y="11430"/>
                </a:moveTo>
                <a:lnTo>
                  <a:pt x="17779" y="11430"/>
                </a:lnTo>
                <a:lnTo>
                  <a:pt x="17779" y="12700"/>
                </a:lnTo>
                <a:lnTo>
                  <a:pt x="69850" y="12700"/>
                </a:lnTo>
                <a:lnTo>
                  <a:pt x="69850" y="11430"/>
                </a:lnTo>
                <a:close/>
              </a:path>
              <a:path w="86360" h="22860">
                <a:moveTo>
                  <a:pt x="67310" y="10160"/>
                </a:moveTo>
                <a:lnTo>
                  <a:pt x="16510" y="10160"/>
                </a:lnTo>
                <a:lnTo>
                  <a:pt x="16510" y="11430"/>
                </a:lnTo>
                <a:lnTo>
                  <a:pt x="67310" y="11430"/>
                </a:lnTo>
                <a:lnTo>
                  <a:pt x="67310" y="10160"/>
                </a:lnTo>
                <a:close/>
              </a:path>
              <a:path w="86360" h="22860">
                <a:moveTo>
                  <a:pt x="76200" y="15240"/>
                </a:moveTo>
                <a:lnTo>
                  <a:pt x="24129" y="15240"/>
                </a:lnTo>
                <a:lnTo>
                  <a:pt x="24129" y="16509"/>
                </a:lnTo>
                <a:lnTo>
                  <a:pt x="76200" y="16509"/>
                </a:lnTo>
                <a:lnTo>
                  <a:pt x="76200" y="15240"/>
                </a:lnTo>
                <a:close/>
              </a:path>
              <a:path w="86360" h="22860">
                <a:moveTo>
                  <a:pt x="73660" y="13970"/>
                </a:moveTo>
                <a:lnTo>
                  <a:pt x="22860" y="13970"/>
                </a:lnTo>
                <a:lnTo>
                  <a:pt x="22860" y="15240"/>
                </a:lnTo>
                <a:lnTo>
                  <a:pt x="73660" y="15240"/>
                </a:lnTo>
                <a:lnTo>
                  <a:pt x="73660" y="13970"/>
                </a:lnTo>
                <a:close/>
              </a:path>
              <a:path w="86360" h="22860">
                <a:moveTo>
                  <a:pt x="82550" y="19050"/>
                </a:moveTo>
                <a:lnTo>
                  <a:pt x="30479" y="19050"/>
                </a:lnTo>
                <a:lnTo>
                  <a:pt x="30479" y="20319"/>
                </a:lnTo>
                <a:lnTo>
                  <a:pt x="82550" y="20319"/>
                </a:lnTo>
                <a:lnTo>
                  <a:pt x="82550" y="19050"/>
                </a:lnTo>
                <a:close/>
              </a:path>
              <a:path w="86360" h="22860">
                <a:moveTo>
                  <a:pt x="80010" y="17780"/>
                </a:moveTo>
                <a:lnTo>
                  <a:pt x="27939" y="17780"/>
                </a:lnTo>
                <a:lnTo>
                  <a:pt x="27939" y="19050"/>
                </a:lnTo>
                <a:lnTo>
                  <a:pt x="80010" y="19050"/>
                </a:lnTo>
                <a:lnTo>
                  <a:pt x="80010" y="17780"/>
                </a:lnTo>
                <a:close/>
              </a:path>
              <a:path w="86360" h="22860">
                <a:moveTo>
                  <a:pt x="78739" y="16510"/>
                </a:moveTo>
                <a:lnTo>
                  <a:pt x="26669" y="16510"/>
                </a:lnTo>
                <a:lnTo>
                  <a:pt x="26669" y="17780"/>
                </a:lnTo>
                <a:lnTo>
                  <a:pt x="78739" y="17780"/>
                </a:lnTo>
                <a:lnTo>
                  <a:pt x="78739" y="16510"/>
                </a:lnTo>
                <a:close/>
              </a:path>
              <a:path w="86360" h="22860">
                <a:moveTo>
                  <a:pt x="86360" y="21590"/>
                </a:moveTo>
                <a:lnTo>
                  <a:pt x="34289" y="21590"/>
                </a:lnTo>
                <a:lnTo>
                  <a:pt x="34289" y="22859"/>
                </a:lnTo>
                <a:lnTo>
                  <a:pt x="86360" y="22859"/>
                </a:lnTo>
                <a:lnTo>
                  <a:pt x="86360" y="21590"/>
                </a:lnTo>
                <a:close/>
              </a:path>
              <a:path w="86360" h="22860">
                <a:moveTo>
                  <a:pt x="83819" y="20320"/>
                </a:moveTo>
                <a:lnTo>
                  <a:pt x="33019" y="20320"/>
                </a:lnTo>
                <a:lnTo>
                  <a:pt x="33019" y="21590"/>
                </a:lnTo>
                <a:lnTo>
                  <a:pt x="83819" y="21590"/>
                </a:lnTo>
                <a:lnTo>
                  <a:pt x="83819" y="2032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bk object 2280"/>
          <p:cNvSpPr/>
          <p:nvPr/>
        </p:nvSpPr>
        <p:spPr>
          <a:xfrm>
            <a:off x="5057140" y="6043929"/>
            <a:ext cx="80010" cy="22860"/>
          </a:xfrm>
          <a:custGeom>
            <a:avLst/>
            <a:gdLst/>
            <a:ahLst/>
            <a:cxnLst/>
            <a:rect l="l" t="t" r="r" b="b"/>
            <a:pathLst>
              <a:path w="80010" h="22860">
                <a:moveTo>
                  <a:pt x="80010" y="21590"/>
                </a:moveTo>
                <a:lnTo>
                  <a:pt x="36830" y="21590"/>
                </a:lnTo>
                <a:lnTo>
                  <a:pt x="36830" y="22860"/>
                </a:lnTo>
                <a:lnTo>
                  <a:pt x="80010" y="22860"/>
                </a:lnTo>
                <a:lnTo>
                  <a:pt x="80010" y="21590"/>
                </a:lnTo>
                <a:close/>
              </a:path>
              <a:path w="80010" h="22860">
                <a:moveTo>
                  <a:pt x="78739" y="20320"/>
                </a:moveTo>
                <a:lnTo>
                  <a:pt x="34289" y="20320"/>
                </a:lnTo>
                <a:lnTo>
                  <a:pt x="34289" y="21590"/>
                </a:lnTo>
                <a:lnTo>
                  <a:pt x="78739" y="21590"/>
                </a:lnTo>
                <a:lnTo>
                  <a:pt x="78739" y="20320"/>
                </a:lnTo>
                <a:close/>
              </a:path>
              <a:path w="80010" h="22860">
                <a:moveTo>
                  <a:pt x="77470" y="19050"/>
                </a:moveTo>
                <a:lnTo>
                  <a:pt x="33020" y="19050"/>
                </a:lnTo>
                <a:lnTo>
                  <a:pt x="33020" y="20320"/>
                </a:lnTo>
                <a:lnTo>
                  <a:pt x="77470" y="20320"/>
                </a:lnTo>
                <a:lnTo>
                  <a:pt x="77470" y="19050"/>
                </a:lnTo>
                <a:close/>
              </a:path>
              <a:path w="80010" h="22860">
                <a:moveTo>
                  <a:pt x="76200" y="17780"/>
                </a:moveTo>
                <a:lnTo>
                  <a:pt x="30480" y="17780"/>
                </a:lnTo>
                <a:lnTo>
                  <a:pt x="30480" y="19050"/>
                </a:lnTo>
                <a:lnTo>
                  <a:pt x="76200" y="19050"/>
                </a:lnTo>
                <a:lnTo>
                  <a:pt x="76200" y="17780"/>
                </a:lnTo>
                <a:close/>
              </a:path>
              <a:path w="80010" h="22860">
                <a:moveTo>
                  <a:pt x="73660" y="15240"/>
                </a:moveTo>
                <a:lnTo>
                  <a:pt x="26670" y="15240"/>
                </a:lnTo>
                <a:lnTo>
                  <a:pt x="26670" y="17780"/>
                </a:lnTo>
                <a:lnTo>
                  <a:pt x="27939" y="17780"/>
                </a:lnTo>
                <a:lnTo>
                  <a:pt x="27939" y="16510"/>
                </a:lnTo>
                <a:lnTo>
                  <a:pt x="73660" y="16510"/>
                </a:lnTo>
                <a:lnTo>
                  <a:pt x="73660" y="15240"/>
                </a:lnTo>
                <a:close/>
              </a:path>
              <a:path w="80010" h="22860">
                <a:moveTo>
                  <a:pt x="74929" y="16510"/>
                </a:moveTo>
                <a:lnTo>
                  <a:pt x="73660" y="16510"/>
                </a:lnTo>
                <a:lnTo>
                  <a:pt x="73660" y="17780"/>
                </a:lnTo>
                <a:lnTo>
                  <a:pt x="74929" y="17780"/>
                </a:lnTo>
                <a:lnTo>
                  <a:pt x="74929" y="16510"/>
                </a:lnTo>
                <a:close/>
              </a:path>
              <a:path w="80010" h="22860">
                <a:moveTo>
                  <a:pt x="72390" y="13970"/>
                </a:moveTo>
                <a:lnTo>
                  <a:pt x="24130" y="13970"/>
                </a:lnTo>
                <a:lnTo>
                  <a:pt x="24130" y="15240"/>
                </a:lnTo>
                <a:lnTo>
                  <a:pt x="72390" y="15240"/>
                </a:lnTo>
                <a:lnTo>
                  <a:pt x="72390" y="13970"/>
                </a:lnTo>
                <a:close/>
              </a:path>
              <a:path w="80010" h="22860">
                <a:moveTo>
                  <a:pt x="71120" y="12700"/>
                </a:moveTo>
                <a:lnTo>
                  <a:pt x="22860" y="12700"/>
                </a:lnTo>
                <a:lnTo>
                  <a:pt x="22860" y="13970"/>
                </a:lnTo>
                <a:lnTo>
                  <a:pt x="71120" y="13970"/>
                </a:lnTo>
                <a:lnTo>
                  <a:pt x="71120" y="12700"/>
                </a:lnTo>
                <a:close/>
              </a:path>
              <a:path w="80010" h="22860">
                <a:moveTo>
                  <a:pt x="68580" y="11430"/>
                </a:moveTo>
                <a:lnTo>
                  <a:pt x="20320" y="11430"/>
                </a:lnTo>
                <a:lnTo>
                  <a:pt x="20320" y="12700"/>
                </a:lnTo>
                <a:lnTo>
                  <a:pt x="68580" y="12700"/>
                </a:lnTo>
                <a:lnTo>
                  <a:pt x="68580" y="11430"/>
                </a:lnTo>
                <a:close/>
              </a:path>
              <a:path w="80010" h="22860">
                <a:moveTo>
                  <a:pt x="66039" y="8890"/>
                </a:moveTo>
                <a:lnTo>
                  <a:pt x="16510" y="8890"/>
                </a:lnTo>
                <a:lnTo>
                  <a:pt x="16510" y="11430"/>
                </a:lnTo>
                <a:lnTo>
                  <a:pt x="17780" y="11430"/>
                </a:lnTo>
                <a:lnTo>
                  <a:pt x="17780" y="10160"/>
                </a:lnTo>
                <a:lnTo>
                  <a:pt x="66039" y="10160"/>
                </a:lnTo>
                <a:lnTo>
                  <a:pt x="66039" y="8890"/>
                </a:lnTo>
                <a:close/>
              </a:path>
              <a:path w="80010" h="22860">
                <a:moveTo>
                  <a:pt x="67310" y="10160"/>
                </a:moveTo>
                <a:lnTo>
                  <a:pt x="66039" y="10160"/>
                </a:lnTo>
                <a:lnTo>
                  <a:pt x="66039" y="11430"/>
                </a:lnTo>
                <a:lnTo>
                  <a:pt x="67310" y="11430"/>
                </a:lnTo>
                <a:lnTo>
                  <a:pt x="67310" y="10160"/>
                </a:lnTo>
                <a:close/>
              </a:path>
              <a:path w="80010" h="22860">
                <a:moveTo>
                  <a:pt x="64770" y="7620"/>
                </a:moveTo>
                <a:lnTo>
                  <a:pt x="13970" y="7620"/>
                </a:lnTo>
                <a:lnTo>
                  <a:pt x="13970" y="8890"/>
                </a:lnTo>
                <a:lnTo>
                  <a:pt x="64770" y="8890"/>
                </a:lnTo>
                <a:lnTo>
                  <a:pt x="64770" y="7620"/>
                </a:lnTo>
                <a:close/>
              </a:path>
              <a:path w="80010" h="22860">
                <a:moveTo>
                  <a:pt x="63500" y="6350"/>
                </a:moveTo>
                <a:lnTo>
                  <a:pt x="11430" y="6350"/>
                </a:lnTo>
                <a:lnTo>
                  <a:pt x="11430" y="7620"/>
                </a:lnTo>
                <a:lnTo>
                  <a:pt x="63500" y="7620"/>
                </a:lnTo>
                <a:lnTo>
                  <a:pt x="63500" y="6350"/>
                </a:lnTo>
                <a:close/>
              </a:path>
              <a:path w="80010" h="22860">
                <a:moveTo>
                  <a:pt x="62230" y="5080"/>
                </a:moveTo>
                <a:lnTo>
                  <a:pt x="10160" y="5080"/>
                </a:lnTo>
                <a:lnTo>
                  <a:pt x="10160" y="6350"/>
                </a:lnTo>
                <a:lnTo>
                  <a:pt x="62230" y="6350"/>
                </a:lnTo>
                <a:lnTo>
                  <a:pt x="62230" y="5080"/>
                </a:lnTo>
                <a:close/>
              </a:path>
              <a:path w="80010" h="22860">
                <a:moveTo>
                  <a:pt x="57150" y="2540"/>
                </a:moveTo>
                <a:lnTo>
                  <a:pt x="6350" y="2540"/>
                </a:lnTo>
                <a:lnTo>
                  <a:pt x="6350" y="5080"/>
                </a:lnTo>
                <a:lnTo>
                  <a:pt x="7620" y="5080"/>
                </a:lnTo>
                <a:lnTo>
                  <a:pt x="7620" y="3810"/>
                </a:lnTo>
                <a:lnTo>
                  <a:pt x="57150" y="3810"/>
                </a:lnTo>
                <a:lnTo>
                  <a:pt x="57150" y="2540"/>
                </a:lnTo>
                <a:close/>
              </a:path>
              <a:path w="80010" h="22860">
                <a:moveTo>
                  <a:pt x="59690" y="3810"/>
                </a:moveTo>
                <a:lnTo>
                  <a:pt x="57150" y="3810"/>
                </a:lnTo>
                <a:lnTo>
                  <a:pt x="57150" y="5080"/>
                </a:lnTo>
                <a:lnTo>
                  <a:pt x="59690" y="5080"/>
                </a:lnTo>
                <a:lnTo>
                  <a:pt x="59690" y="3810"/>
                </a:lnTo>
                <a:close/>
              </a:path>
              <a:path w="80010" h="22860">
                <a:moveTo>
                  <a:pt x="55880" y="1270"/>
                </a:moveTo>
                <a:lnTo>
                  <a:pt x="3810" y="1270"/>
                </a:lnTo>
                <a:lnTo>
                  <a:pt x="3810" y="2540"/>
                </a:lnTo>
                <a:lnTo>
                  <a:pt x="55880" y="2540"/>
                </a:lnTo>
                <a:lnTo>
                  <a:pt x="55880" y="1270"/>
                </a:lnTo>
                <a:close/>
              </a:path>
              <a:path w="80010" h="2286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bk object 2281"/>
          <p:cNvSpPr/>
          <p:nvPr/>
        </p:nvSpPr>
        <p:spPr>
          <a:xfrm>
            <a:off x="5093970" y="6066790"/>
            <a:ext cx="68580" cy="22860"/>
          </a:xfrm>
          <a:custGeom>
            <a:avLst/>
            <a:gdLst/>
            <a:ahLst/>
            <a:cxnLst/>
            <a:rect l="l" t="t" r="r" b="b"/>
            <a:pathLst>
              <a:path w="68579" h="22860">
                <a:moveTo>
                  <a:pt x="68579" y="21590"/>
                </a:moveTo>
                <a:lnTo>
                  <a:pt x="25400" y="21590"/>
                </a:lnTo>
                <a:lnTo>
                  <a:pt x="25400" y="22860"/>
                </a:lnTo>
                <a:lnTo>
                  <a:pt x="68579" y="22860"/>
                </a:lnTo>
                <a:lnTo>
                  <a:pt x="68579" y="21590"/>
                </a:lnTo>
                <a:close/>
              </a:path>
              <a:path w="68579" h="22860">
                <a:moveTo>
                  <a:pt x="67309" y="20320"/>
                </a:moveTo>
                <a:lnTo>
                  <a:pt x="24129" y="20320"/>
                </a:lnTo>
                <a:lnTo>
                  <a:pt x="24129" y="21590"/>
                </a:lnTo>
                <a:lnTo>
                  <a:pt x="67309" y="21590"/>
                </a:lnTo>
                <a:lnTo>
                  <a:pt x="67309" y="20320"/>
                </a:lnTo>
                <a:close/>
              </a:path>
              <a:path w="68579" h="22860">
                <a:moveTo>
                  <a:pt x="22859" y="19050"/>
                </a:moveTo>
                <a:lnTo>
                  <a:pt x="21589" y="19050"/>
                </a:lnTo>
                <a:lnTo>
                  <a:pt x="21589" y="20320"/>
                </a:lnTo>
                <a:lnTo>
                  <a:pt x="22859" y="20320"/>
                </a:lnTo>
                <a:lnTo>
                  <a:pt x="22859" y="19050"/>
                </a:lnTo>
                <a:close/>
              </a:path>
              <a:path w="68579" h="22860">
                <a:moveTo>
                  <a:pt x="66039" y="19050"/>
                </a:moveTo>
                <a:lnTo>
                  <a:pt x="64769" y="19050"/>
                </a:lnTo>
                <a:lnTo>
                  <a:pt x="64769" y="20320"/>
                </a:lnTo>
                <a:lnTo>
                  <a:pt x="66039" y="20320"/>
                </a:lnTo>
                <a:lnTo>
                  <a:pt x="66039" y="19050"/>
                </a:lnTo>
                <a:close/>
              </a:path>
              <a:path w="68579" h="22860">
                <a:moveTo>
                  <a:pt x="63499" y="16510"/>
                </a:moveTo>
                <a:lnTo>
                  <a:pt x="20319" y="16510"/>
                </a:lnTo>
                <a:lnTo>
                  <a:pt x="20319" y="19050"/>
                </a:lnTo>
                <a:lnTo>
                  <a:pt x="63499" y="19050"/>
                </a:lnTo>
                <a:lnTo>
                  <a:pt x="63499" y="16510"/>
                </a:lnTo>
                <a:close/>
              </a:path>
              <a:path w="68579" h="22860">
                <a:moveTo>
                  <a:pt x="62229" y="15240"/>
                </a:moveTo>
                <a:lnTo>
                  <a:pt x="19050" y="15240"/>
                </a:lnTo>
                <a:lnTo>
                  <a:pt x="19050" y="16510"/>
                </a:lnTo>
                <a:lnTo>
                  <a:pt x="62229" y="16510"/>
                </a:lnTo>
                <a:lnTo>
                  <a:pt x="62229" y="15240"/>
                </a:lnTo>
                <a:close/>
              </a:path>
              <a:path w="68579" h="22860">
                <a:moveTo>
                  <a:pt x="59689" y="13970"/>
                </a:moveTo>
                <a:lnTo>
                  <a:pt x="17779" y="13970"/>
                </a:lnTo>
                <a:lnTo>
                  <a:pt x="17779" y="15240"/>
                </a:lnTo>
                <a:lnTo>
                  <a:pt x="59689" y="15240"/>
                </a:lnTo>
                <a:lnTo>
                  <a:pt x="59689" y="13970"/>
                </a:lnTo>
                <a:close/>
              </a:path>
              <a:path w="68579" h="22860">
                <a:moveTo>
                  <a:pt x="16509" y="12700"/>
                </a:moveTo>
                <a:lnTo>
                  <a:pt x="15239" y="12700"/>
                </a:lnTo>
                <a:lnTo>
                  <a:pt x="15239" y="13970"/>
                </a:lnTo>
                <a:lnTo>
                  <a:pt x="16509" y="13970"/>
                </a:lnTo>
                <a:lnTo>
                  <a:pt x="16509" y="12700"/>
                </a:lnTo>
                <a:close/>
              </a:path>
              <a:path w="68579" h="22860">
                <a:moveTo>
                  <a:pt x="58419" y="12700"/>
                </a:moveTo>
                <a:lnTo>
                  <a:pt x="57150" y="12700"/>
                </a:lnTo>
                <a:lnTo>
                  <a:pt x="57150" y="13970"/>
                </a:lnTo>
                <a:lnTo>
                  <a:pt x="58419" y="13970"/>
                </a:lnTo>
                <a:lnTo>
                  <a:pt x="58419" y="12700"/>
                </a:lnTo>
                <a:close/>
              </a:path>
              <a:path w="68579" h="22860">
                <a:moveTo>
                  <a:pt x="55879" y="10160"/>
                </a:moveTo>
                <a:lnTo>
                  <a:pt x="13969" y="10160"/>
                </a:lnTo>
                <a:lnTo>
                  <a:pt x="13969" y="12700"/>
                </a:lnTo>
                <a:lnTo>
                  <a:pt x="55879" y="12700"/>
                </a:lnTo>
                <a:lnTo>
                  <a:pt x="55879" y="10160"/>
                </a:lnTo>
                <a:close/>
              </a:path>
              <a:path w="68579" h="22860">
                <a:moveTo>
                  <a:pt x="54610" y="8890"/>
                </a:moveTo>
                <a:lnTo>
                  <a:pt x="12700" y="8890"/>
                </a:lnTo>
                <a:lnTo>
                  <a:pt x="12700" y="10160"/>
                </a:lnTo>
                <a:lnTo>
                  <a:pt x="54610" y="10160"/>
                </a:lnTo>
                <a:lnTo>
                  <a:pt x="54610" y="8890"/>
                </a:lnTo>
                <a:close/>
              </a:path>
              <a:path w="68579" h="22860">
                <a:moveTo>
                  <a:pt x="53339" y="7620"/>
                </a:moveTo>
                <a:lnTo>
                  <a:pt x="11429" y="7620"/>
                </a:lnTo>
                <a:lnTo>
                  <a:pt x="11429" y="8890"/>
                </a:lnTo>
                <a:lnTo>
                  <a:pt x="53339" y="8890"/>
                </a:lnTo>
                <a:lnTo>
                  <a:pt x="53339" y="7620"/>
                </a:lnTo>
                <a:close/>
              </a:path>
              <a:path w="68579" h="22860">
                <a:moveTo>
                  <a:pt x="10159" y="6350"/>
                </a:moveTo>
                <a:lnTo>
                  <a:pt x="8889" y="6350"/>
                </a:lnTo>
                <a:lnTo>
                  <a:pt x="8889" y="7620"/>
                </a:lnTo>
                <a:lnTo>
                  <a:pt x="10159" y="7620"/>
                </a:lnTo>
                <a:lnTo>
                  <a:pt x="10159" y="6350"/>
                </a:lnTo>
                <a:close/>
              </a:path>
              <a:path w="68579" h="22860">
                <a:moveTo>
                  <a:pt x="52069" y="6350"/>
                </a:moveTo>
                <a:lnTo>
                  <a:pt x="50800" y="6350"/>
                </a:lnTo>
                <a:lnTo>
                  <a:pt x="50800" y="7620"/>
                </a:lnTo>
                <a:lnTo>
                  <a:pt x="52069" y="7620"/>
                </a:lnTo>
                <a:lnTo>
                  <a:pt x="52069" y="6350"/>
                </a:lnTo>
                <a:close/>
              </a:path>
              <a:path w="68579" h="22860">
                <a:moveTo>
                  <a:pt x="49529" y="3810"/>
                </a:moveTo>
                <a:lnTo>
                  <a:pt x="7619" y="3810"/>
                </a:lnTo>
                <a:lnTo>
                  <a:pt x="7619" y="6350"/>
                </a:lnTo>
                <a:lnTo>
                  <a:pt x="49529" y="6350"/>
                </a:lnTo>
                <a:lnTo>
                  <a:pt x="49529" y="3810"/>
                </a:lnTo>
                <a:close/>
              </a:path>
              <a:path w="68579" h="22860">
                <a:moveTo>
                  <a:pt x="48260" y="2540"/>
                </a:moveTo>
                <a:lnTo>
                  <a:pt x="6350" y="2540"/>
                </a:lnTo>
                <a:lnTo>
                  <a:pt x="6350" y="3810"/>
                </a:lnTo>
                <a:lnTo>
                  <a:pt x="48260" y="3810"/>
                </a:lnTo>
                <a:lnTo>
                  <a:pt x="48260" y="2540"/>
                </a:lnTo>
                <a:close/>
              </a:path>
              <a:path w="68579" h="22860">
                <a:moveTo>
                  <a:pt x="45719" y="1270"/>
                </a:moveTo>
                <a:lnTo>
                  <a:pt x="3809" y="1270"/>
                </a:lnTo>
                <a:lnTo>
                  <a:pt x="3809" y="2540"/>
                </a:lnTo>
                <a:lnTo>
                  <a:pt x="45719" y="2540"/>
                </a:lnTo>
                <a:lnTo>
                  <a:pt x="45719" y="1270"/>
                </a:lnTo>
                <a:close/>
              </a:path>
              <a:path w="68579" h="2286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  <a:path w="68579" h="22860">
                <a:moveTo>
                  <a:pt x="44449" y="0"/>
                </a:moveTo>
                <a:lnTo>
                  <a:pt x="43179" y="0"/>
                </a:lnTo>
                <a:lnTo>
                  <a:pt x="43179" y="1270"/>
                </a:lnTo>
                <a:lnTo>
                  <a:pt x="44449" y="1270"/>
                </a:lnTo>
                <a:lnTo>
                  <a:pt x="4444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bk object 2282"/>
          <p:cNvSpPr/>
          <p:nvPr/>
        </p:nvSpPr>
        <p:spPr>
          <a:xfrm>
            <a:off x="5120640" y="6089650"/>
            <a:ext cx="68580" cy="24130"/>
          </a:xfrm>
          <a:custGeom>
            <a:avLst/>
            <a:gdLst/>
            <a:ahLst/>
            <a:cxnLst/>
            <a:rect l="l" t="t" r="r" b="b"/>
            <a:pathLst>
              <a:path w="68579" h="24129">
                <a:moveTo>
                  <a:pt x="68580" y="22859"/>
                </a:moveTo>
                <a:lnTo>
                  <a:pt x="22860" y="22859"/>
                </a:lnTo>
                <a:lnTo>
                  <a:pt x="22860" y="24129"/>
                </a:lnTo>
                <a:lnTo>
                  <a:pt x="68580" y="24129"/>
                </a:lnTo>
                <a:lnTo>
                  <a:pt x="68580" y="22859"/>
                </a:lnTo>
                <a:close/>
              </a:path>
              <a:path w="68579" h="24129">
                <a:moveTo>
                  <a:pt x="21589" y="21590"/>
                </a:moveTo>
                <a:lnTo>
                  <a:pt x="20320" y="21590"/>
                </a:lnTo>
                <a:lnTo>
                  <a:pt x="20320" y="22859"/>
                </a:lnTo>
                <a:lnTo>
                  <a:pt x="21589" y="22859"/>
                </a:lnTo>
                <a:lnTo>
                  <a:pt x="21589" y="21590"/>
                </a:lnTo>
                <a:close/>
              </a:path>
              <a:path w="68579" h="24129">
                <a:moveTo>
                  <a:pt x="67310" y="21590"/>
                </a:moveTo>
                <a:lnTo>
                  <a:pt x="66040" y="21590"/>
                </a:lnTo>
                <a:lnTo>
                  <a:pt x="66040" y="22859"/>
                </a:lnTo>
                <a:lnTo>
                  <a:pt x="67310" y="22859"/>
                </a:lnTo>
                <a:lnTo>
                  <a:pt x="67310" y="21590"/>
                </a:lnTo>
                <a:close/>
              </a:path>
              <a:path w="68579" h="24129">
                <a:moveTo>
                  <a:pt x="64770" y="19050"/>
                </a:moveTo>
                <a:lnTo>
                  <a:pt x="19050" y="19050"/>
                </a:lnTo>
                <a:lnTo>
                  <a:pt x="19050" y="21590"/>
                </a:lnTo>
                <a:lnTo>
                  <a:pt x="64770" y="21590"/>
                </a:lnTo>
                <a:lnTo>
                  <a:pt x="64770" y="19050"/>
                </a:lnTo>
                <a:close/>
              </a:path>
              <a:path w="68579" h="24129">
                <a:moveTo>
                  <a:pt x="63500" y="17779"/>
                </a:moveTo>
                <a:lnTo>
                  <a:pt x="17780" y="17779"/>
                </a:lnTo>
                <a:lnTo>
                  <a:pt x="17780" y="19050"/>
                </a:lnTo>
                <a:lnTo>
                  <a:pt x="63500" y="19050"/>
                </a:lnTo>
                <a:lnTo>
                  <a:pt x="63500" y="17779"/>
                </a:lnTo>
                <a:close/>
              </a:path>
              <a:path w="68579" h="24129">
                <a:moveTo>
                  <a:pt x="60960" y="16509"/>
                </a:moveTo>
                <a:lnTo>
                  <a:pt x="16510" y="16509"/>
                </a:lnTo>
                <a:lnTo>
                  <a:pt x="16510" y="17779"/>
                </a:lnTo>
                <a:lnTo>
                  <a:pt x="60960" y="17779"/>
                </a:lnTo>
                <a:lnTo>
                  <a:pt x="60960" y="16509"/>
                </a:lnTo>
                <a:close/>
              </a:path>
              <a:path w="68579" h="24129">
                <a:moveTo>
                  <a:pt x="15239" y="15240"/>
                </a:moveTo>
                <a:lnTo>
                  <a:pt x="13970" y="15240"/>
                </a:lnTo>
                <a:lnTo>
                  <a:pt x="13970" y="16509"/>
                </a:lnTo>
                <a:lnTo>
                  <a:pt x="15239" y="16509"/>
                </a:lnTo>
                <a:lnTo>
                  <a:pt x="15239" y="15240"/>
                </a:lnTo>
                <a:close/>
              </a:path>
              <a:path w="68579" h="24129">
                <a:moveTo>
                  <a:pt x="59689" y="15240"/>
                </a:moveTo>
                <a:lnTo>
                  <a:pt x="58420" y="15240"/>
                </a:lnTo>
                <a:lnTo>
                  <a:pt x="58420" y="16509"/>
                </a:lnTo>
                <a:lnTo>
                  <a:pt x="59689" y="16509"/>
                </a:lnTo>
                <a:lnTo>
                  <a:pt x="59689" y="15240"/>
                </a:lnTo>
                <a:close/>
              </a:path>
              <a:path w="68579" h="24129">
                <a:moveTo>
                  <a:pt x="57150" y="12700"/>
                </a:moveTo>
                <a:lnTo>
                  <a:pt x="12700" y="12700"/>
                </a:lnTo>
                <a:lnTo>
                  <a:pt x="12700" y="15240"/>
                </a:lnTo>
                <a:lnTo>
                  <a:pt x="57150" y="15240"/>
                </a:lnTo>
                <a:lnTo>
                  <a:pt x="57150" y="12700"/>
                </a:lnTo>
                <a:close/>
              </a:path>
              <a:path w="68579" h="24129">
                <a:moveTo>
                  <a:pt x="55880" y="11429"/>
                </a:moveTo>
                <a:lnTo>
                  <a:pt x="11430" y="11429"/>
                </a:lnTo>
                <a:lnTo>
                  <a:pt x="11430" y="12700"/>
                </a:lnTo>
                <a:lnTo>
                  <a:pt x="55880" y="12700"/>
                </a:lnTo>
                <a:lnTo>
                  <a:pt x="55880" y="11429"/>
                </a:lnTo>
                <a:close/>
              </a:path>
              <a:path w="68579" h="24129">
                <a:moveTo>
                  <a:pt x="54610" y="10159"/>
                </a:moveTo>
                <a:lnTo>
                  <a:pt x="10160" y="10159"/>
                </a:lnTo>
                <a:lnTo>
                  <a:pt x="10160" y="11429"/>
                </a:lnTo>
                <a:lnTo>
                  <a:pt x="54610" y="11429"/>
                </a:lnTo>
                <a:lnTo>
                  <a:pt x="54610" y="10159"/>
                </a:lnTo>
                <a:close/>
              </a:path>
              <a:path w="68579" h="24129">
                <a:moveTo>
                  <a:pt x="8889" y="8890"/>
                </a:moveTo>
                <a:lnTo>
                  <a:pt x="7620" y="8890"/>
                </a:lnTo>
                <a:lnTo>
                  <a:pt x="7620" y="10159"/>
                </a:lnTo>
                <a:lnTo>
                  <a:pt x="8889" y="10159"/>
                </a:lnTo>
                <a:lnTo>
                  <a:pt x="8889" y="8890"/>
                </a:lnTo>
                <a:close/>
              </a:path>
              <a:path w="68579" h="24129">
                <a:moveTo>
                  <a:pt x="53339" y="8890"/>
                </a:moveTo>
                <a:lnTo>
                  <a:pt x="52070" y="8890"/>
                </a:lnTo>
                <a:lnTo>
                  <a:pt x="52070" y="10159"/>
                </a:lnTo>
                <a:lnTo>
                  <a:pt x="53339" y="10159"/>
                </a:lnTo>
                <a:lnTo>
                  <a:pt x="53339" y="8890"/>
                </a:lnTo>
                <a:close/>
              </a:path>
              <a:path w="68579" h="24129">
                <a:moveTo>
                  <a:pt x="50800" y="6350"/>
                </a:moveTo>
                <a:lnTo>
                  <a:pt x="6350" y="6350"/>
                </a:lnTo>
                <a:lnTo>
                  <a:pt x="6350" y="8890"/>
                </a:lnTo>
                <a:lnTo>
                  <a:pt x="50800" y="8890"/>
                </a:lnTo>
                <a:lnTo>
                  <a:pt x="50800" y="6350"/>
                </a:lnTo>
                <a:close/>
              </a:path>
              <a:path w="68579" h="24129">
                <a:moveTo>
                  <a:pt x="49530" y="5079"/>
                </a:moveTo>
                <a:lnTo>
                  <a:pt x="5080" y="5079"/>
                </a:lnTo>
                <a:lnTo>
                  <a:pt x="5080" y="6350"/>
                </a:lnTo>
                <a:lnTo>
                  <a:pt x="49530" y="6350"/>
                </a:lnTo>
                <a:lnTo>
                  <a:pt x="49530" y="5079"/>
                </a:lnTo>
                <a:close/>
              </a:path>
              <a:path w="68579" h="24129">
                <a:moveTo>
                  <a:pt x="46989" y="3809"/>
                </a:moveTo>
                <a:lnTo>
                  <a:pt x="3810" y="3809"/>
                </a:lnTo>
                <a:lnTo>
                  <a:pt x="3810" y="5079"/>
                </a:lnTo>
                <a:lnTo>
                  <a:pt x="46989" y="5079"/>
                </a:lnTo>
                <a:lnTo>
                  <a:pt x="46989" y="3809"/>
                </a:lnTo>
                <a:close/>
              </a:path>
              <a:path w="68579" h="24129">
                <a:moveTo>
                  <a:pt x="2539" y="2540"/>
                </a:moveTo>
                <a:lnTo>
                  <a:pt x="1270" y="2540"/>
                </a:lnTo>
                <a:lnTo>
                  <a:pt x="1270" y="3809"/>
                </a:lnTo>
                <a:lnTo>
                  <a:pt x="2539" y="3809"/>
                </a:lnTo>
                <a:lnTo>
                  <a:pt x="2539" y="2540"/>
                </a:lnTo>
                <a:close/>
              </a:path>
              <a:path w="68579" h="24129">
                <a:moveTo>
                  <a:pt x="45719" y="2540"/>
                </a:moveTo>
                <a:lnTo>
                  <a:pt x="44450" y="2540"/>
                </a:lnTo>
                <a:lnTo>
                  <a:pt x="44450" y="3809"/>
                </a:lnTo>
                <a:lnTo>
                  <a:pt x="45719" y="3809"/>
                </a:lnTo>
                <a:lnTo>
                  <a:pt x="45719" y="2540"/>
                </a:lnTo>
                <a:close/>
              </a:path>
              <a:path w="68579" h="2412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bk object 2283"/>
          <p:cNvSpPr/>
          <p:nvPr/>
        </p:nvSpPr>
        <p:spPr>
          <a:xfrm>
            <a:off x="5144770" y="6113779"/>
            <a:ext cx="68580" cy="22860"/>
          </a:xfrm>
          <a:custGeom>
            <a:avLst/>
            <a:gdLst/>
            <a:ahLst/>
            <a:cxnLst/>
            <a:rect l="l" t="t" r="r" b="b"/>
            <a:pathLst>
              <a:path w="68579" h="22860">
                <a:moveTo>
                  <a:pt x="68579" y="20320"/>
                </a:moveTo>
                <a:lnTo>
                  <a:pt x="21589" y="20320"/>
                </a:lnTo>
                <a:lnTo>
                  <a:pt x="21589" y="22860"/>
                </a:lnTo>
                <a:lnTo>
                  <a:pt x="68579" y="22860"/>
                </a:lnTo>
                <a:lnTo>
                  <a:pt x="68579" y="20320"/>
                </a:lnTo>
                <a:close/>
              </a:path>
              <a:path w="68579" h="22860">
                <a:moveTo>
                  <a:pt x="67309" y="19050"/>
                </a:moveTo>
                <a:lnTo>
                  <a:pt x="20319" y="19050"/>
                </a:lnTo>
                <a:lnTo>
                  <a:pt x="20319" y="20320"/>
                </a:lnTo>
                <a:lnTo>
                  <a:pt x="67309" y="20320"/>
                </a:lnTo>
                <a:lnTo>
                  <a:pt x="67309" y="19050"/>
                </a:lnTo>
                <a:close/>
              </a:path>
              <a:path w="68579" h="22860">
                <a:moveTo>
                  <a:pt x="64770" y="17780"/>
                </a:moveTo>
                <a:lnTo>
                  <a:pt x="19050" y="17780"/>
                </a:lnTo>
                <a:lnTo>
                  <a:pt x="19050" y="19050"/>
                </a:lnTo>
                <a:lnTo>
                  <a:pt x="64770" y="19050"/>
                </a:lnTo>
                <a:lnTo>
                  <a:pt x="64770" y="17780"/>
                </a:lnTo>
                <a:close/>
              </a:path>
              <a:path w="68579" h="22860">
                <a:moveTo>
                  <a:pt x="17779" y="16510"/>
                </a:moveTo>
                <a:lnTo>
                  <a:pt x="16509" y="16510"/>
                </a:lnTo>
                <a:lnTo>
                  <a:pt x="16509" y="17780"/>
                </a:lnTo>
                <a:lnTo>
                  <a:pt x="17779" y="17780"/>
                </a:lnTo>
                <a:lnTo>
                  <a:pt x="17779" y="16510"/>
                </a:lnTo>
                <a:close/>
              </a:path>
              <a:path w="68579" h="22860">
                <a:moveTo>
                  <a:pt x="63500" y="16510"/>
                </a:moveTo>
                <a:lnTo>
                  <a:pt x="62229" y="16510"/>
                </a:lnTo>
                <a:lnTo>
                  <a:pt x="62229" y="17780"/>
                </a:lnTo>
                <a:lnTo>
                  <a:pt x="63500" y="17780"/>
                </a:lnTo>
                <a:lnTo>
                  <a:pt x="63500" y="16510"/>
                </a:lnTo>
                <a:close/>
              </a:path>
              <a:path w="68579" h="22860">
                <a:moveTo>
                  <a:pt x="60960" y="13970"/>
                </a:moveTo>
                <a:lnTo>
                  <a:pt x="15239" y="13970"/>
                </a:lnTo>
                <a:lnTo>
                  <a:pt x="15239" y="16510"/>
                </a:lnTo>
                <a:lnTo>
                  <a:pt x="60960" y="16510"/>
                </a:lnTo>
                <a:lnTo>
                  <a:pt x="60960" y="13970"/>
                </a:lnTo>
                <a:close/>
              </a:path>
              <a:path w="68579" h="22860">
                <a:moveTo>
                  <a:pt x="59689" y="12700"/>
                </a:moveTo>
                <a:lnTo>
                  <a:pt x="12700" y="12700"/>
                </a:lnTo>
                <a:lnTo>
                  <a:pt x="12700" y="13970"/>
                </a:lnTo>
                <a:lnTo>
                  <a:pt x="59689" y="13970"/>
                </a:lnTo>
                <a:lnTo>
                  <a:pt x="59689" y="12700"/>
                </a:lnTo>
                <a:close/>
              </a:path>
              <a:path w="68579" h="22860">
                <a:moveTo>
                  <a:pt x="58419" y="11430"/>
                </a:moveTo>
                <a:lnTo>
                  <a:pt x="11429" y="11430"/>
                </a:lnTo>
                <a:lnTo>
                  <a:pt x="11429" y="12700"/>
                </a:lnTo>
                <a:lnTo>
                  <a:pt x="58419" y="12700"/>
                </a:lnTo>
                <a:lnTo>
                  <a:pt x="58419" y="11430"/>
                </a:lnTo>
                <a:close/>
              </a:path>
              <a:path w="68579" h="22860">
                <a:moveTo>
                  <a:pt x="10159" y="10160"/>
                </a:moveTo>
                <a:lnTo>
                  <a:pt x="8889" y="10160"/>
                </a:lnTo>
                <a:lnTo>
                  <a:pt x="8889" y="11430"/>
                </a:lnTo>
                <a:lnTo>
                  <a:pt x="10159" y="11430"/>
                </a:lnTo>
                <a:lnTo>
                  <a:pt x="10159" y="10160"/>
                </a:lnTo>
                <a:close/>
              </a:path>
              <a:path w="68579" h="22860">
                <a:moveTo>
                  <a:pt x="57149" y="10160"/>
                </a:moveTo>
                <a:lnTo>
                  <a:pt x="55879" y="10160"/>
                </a:lnTo>
                <a:lnTo>
                  <a:pt x="55879" y="11430"/>
                </a:lnTo>
                <a:lnTo>
                  <a:pt x="57149" y="11430"/>
                </a:lnTo>
                <a:lnTo>
                  <a:pt x="57149" y="10160"/>
                </a:lnTo>
                <a:close/>
              </a:path>
              <a:path w="68579" h="22860">
                <a:moveTo>
                  <a:pt x="54609" y="7620"/>
                </a:moveTo>
                <a:lnTo>
                  <a:pt x="7619" y="7620"/>
                </a:lnTo>
                <a:lnTo>
                  <a:pt x="7619" y="10160"/>
                </a:lnTo>
                <a:lnTo>
                  <a:pt x="54609" y="10160"/>
                </a:lnTo>
                <a:lnTo>
                  <a:pt x="54609" y="7620"/>
                </a:lnTo>
                <a:close/>
              </a:path>
              <a:path w="68579" h="22860">
                <a:moveTo>
                  <a:pt x="53339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53339" y="7620"/>
                </a:lnTo>
                <a:lnTo>
                  <a:pt x="53339" y="6350"/>
                </a:lnTo>
                <a:close/>
              </a:path>
              <a:path w="68579" h="22860">
                <a:moveTo>
                  <a:pt x="50800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50800" y="6350"/>
                </a:lnTo>
                <a:lnTo>
                  <a:pt x="50800" y="5080"/>
                </a:lnTo>
                <a:close/>
              </a:path>
              <a:path w="68579" h="22860">
                <a:moveTo>
                  <a:pt x="3809" y="3810"/>
                </a:moveTo>
                <a:lnTo>
                  <a:pt x="2539" y="3810"/>
                </a:lnTo>
                <a:lnTo>
                  <a:pt x="2539" y="5080"/>
                </a:lnTo>
                <a:lnTo>
                  <a:pt x="3809" y="5080"/>
                </a:lnTo>
                <a:lnTo>
                  <a:pt x="3809" y="3810"/>
                </a:lnTo>
                <a:close/>
              </a:path>
              <a:path w="68579" h="22860">
                <a:moveTo>
                  <a:pt x="49529" y="3810"/>
                </a:moveTo>
                <a:lnTo>
                  <a:pt x="48260" y="3810"/>
                </a:lnTo>
                <a:lnTo>
                  <a:pt x="48260" y="5080"/>
                </a:lnTo>
                <a:lnTo>
                  <a:pt x="49529" y="5080"/>
                </a:lnTo>
                <a:lnTo>
                  <a:pt x="49529" y="3810"/>
                </a:lnTo>
                <a:close/>
              </a:path>
              <a:path w="68579" h="22860">
                <a:moveTo>
                  <a:pt x="46989" y="1270"/>
                </a:moveTo>
                <a:lnTo>
                  <a:pt x="1269" y="1270"/>
                </a:lnTo>
                <a:lnTo>
                  <a:pt x="1269" y="3810"/>
                </a:lnTo>
                <a:lnTo>
                  <a:pt x="46989" y="3810"/>
                </a:lnTo>
                <a:lnTo>
                  <a:pt x="46989" y="1270"/>
                </a:lnTo>
                <a:close/>
              </a:path>
              <a:path w="68579" h="2286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bk object 2284"/>
          <p:cNvSpPr/>
          <p:nvPr/>
        </p:nvSpPr>
        <p:spPr>
          <a:xfrm>
            <a:off x="5167629" y="6136640"/>
            <a:ext cx="73660" cy="24130"/>
          </a:xfrm>
          <a:custGeom>
            <a:avLst/>
            <a:gdLst/>
            <a:ahLst/>
            <a:cxnLst/>
            <a:rect l="l" t="t" r="r" b="b"/>
            <a:pathLst>
              <a:path w="73660" h="24129">
                <a:moveTo>
                  <a:pt x="73660" y="22860"/>
                </a:moveTo>
                <a:lnTo>
                  <a:pt x="24130" y="22860"/>
                </a:lnTo>
                <a:lnTo>
                  <a:pt x="24130" y="24130"/>
                </a:lnTo>
                <a:lnTo>
                  <a:pt x="73660" y="24130"/>
                </a:lnTo>
                <a:lnTo>
                  <a:pt x="73660" y="22860"/>
                </a:lnTo>
                <a:close/>
              </a:path>
              <a:path w="73660" h="24129">
                <a:moveTo>
                  <a:pt x="72389" y="21590"/>
                </a:moveTo>
                <a:lnTo>
                  <a:pt x="22860" y="21590"/>
                </a:lnTo>
                <a:lnTo>
                  <a:pt x="22860" y="22860"/>
                </a:lnTo>
                <a:lnTo>
                  <a:pt x="72389" y="22860"/>
                </a:lnTo>
                <a:lnTo>
                  <a:pt x="72389" y="21590"/>
                </a:lnTo>
                <a:close/>
              </a:path>
              <a:path w="73660" h="24129">
                <a:moveTo>
                  <a:pt x="69850" y="20320"/>
                </a:moveTo>
                <a:lnTo>
                  <a:pt x="21590" y="20320"/>
                </a:lnTo>
                <a:lnTo>
                  <a:pt x="21590" y="21590"/>
                </a:lnTo>
                <a:lnTo>
                  <a:pt x="69850" y="21590"/>
                </a:lnTo>
                <a:lnTo>
                  <a:pt x="69850" y="20320"/>
                </a:lnTo>
                <a:close/>
              </a:path>
              <a:path w="73660" h="24129">
                <a:moveTo>
                  <a:pt x="20320" y="19050"/>
                </a:moveTo>
                <a:lnTo>
                  <a:pt x="19050" y="19050"/>
                </a:lnTo>
                <a:lnTo>
                  <a:pt x="19050" y="20320"/>
                </a:lnTo>
                <a:lnTo>
                  <a:pt x="20320" y="20320"/>
                </a:lnTo>
                <a:lnTo>
                  <a:pt x="20320" y="19050"/>
                </a:lnTo>
                <a:close/>
              </a:path>
              <a:path w="73660" h="24129">
                <a:moveTo>
                  <a:pt x="68580" y="19050"/>
                </a:moveTo>
                <a:lnTo>
                  <a:pt x="67310" y="19050"/>
                </a:lnTo>
                <a:lnTo>
                  <a:pt x="67310" y="20320"/>
                </a:lnTo>
                <a:lnTo>
                  <a:pt x="68580" y="20320"/>
                </a:lnTo>
                <a:lnTo>
                  <a:pt x="68580" y="19050"/>
                </a:lnTo>
                <a:close/>
              </a:path>
              <a:path w="73660" h="24129">
                <a:moveTo>
                  <a:pt x="66040" y="16510"/>
                </a:moveTo>
                <a:lnTo>
                  <a:pt x="17780" y="16510"/>
                </a:lnTo>
                <a:lnTo>
                  <a:pt x="17780" y="19050"/>
                </a:lnTo>
                <a:lnTo>
                  <a:pt x="66040" y="19050"/>
                </a:lnTo>
                <a:lnTo>
                  <a:pt x="66040" y="16510"/>
                </a:lnTo>
                <a:close/>
              </a:path>
              <a:path w="73660" h="24129">
                <a:moveTo>
                  <a:pt x="64770" y="15240"/>
                </a:moveTo>
                <a:lnTo>
                  <a:pt x="16510" y="15240"/>
                </a:lnTo>
                <a:lnTo>
                  <a:pt x="16510" y="16510"/>
                </a:lnTo>
                <a:lnTo>
                  <a:pt x="64770" y="16510"/>
                </a:lnTo>
                <a:lnTo>
                  <a:pt x="64770" y="15240"/>
                </a:lnTo>
                <a:close/>
              </a:path>
              <a:path w="73660" h="24129">
                <a:moveTo>
                  <a:pt x="63500" y="13970"/>
                </a:moveTo>
                <a:lnTo>
                  <a:pt x="15240" y="13970"/>
                </a:lnTo>
                <a:lnTo>
                  <a:pt x="15240" y="15240"/>
                </a:lnTo>
                <a:lnTo>
                  <a:pt x="63500" y="15240"/>
                </a:lnTo>
                <a:lnTo>
                  <a:pt x="63500" y="13970"/>
                </a:lnTo>
                <a:close/>
              </a:path>
              <a:path w="73660" h="24129">
                <a:moveTo>
                  <a:pt x="13970" y="12700"/>
                </a:moveTo>
                <a:lnTo>
                  <a:pt x="12700" y="12700"/>
                </a:lnTo>
                <a:lnTo>
                  <a:pt x="12700" y="13970"/>
                </a:lnTo>
                <a:lnTo>
                  <a:pt x="13970" y="13970"/>
                </a:lnTo>
                <a:lnTo>
                  <a:pt x="13970" y="12700"/>
                </a:lnTo>
                <a:close/>
              </a:path>
              <a:path w="73660" h="24129">
                <a:moveTo>
                  <a:pt x="62230" y="12700"/>
                </a:moveTo>
                <a:lnTo>
                  <a:pt x="60960" y="12700"/>
                </a:lnTo>
                <a:lnTo>
                  <a:pt x="60960" y="13970"/>
                </a:lnTo>
                <a:lnTo>
                  <a:pt x="62230" y="13970"/>
                </a:lnTo>
                <a:lnTo>
                  <a:pt x="62230" y="12700"/>
                </a:lnTo>
                <a:close/>
              </a:path>
              <a:path w="73660" h="24129">
                <a:moveTo>
                  <a:pt x="59690" y="10160"/>
                </a:moveTo>
                <a:lnTo>
                  <a:pt x="11430" y="10160"/>
                </a:lnTo>
                <a:lnTo>
                  <a:pt x="11430" y="12700"/>
                </a:lnTo>
                <a:lnTo>
                  <a:pt x="59690" y="12700"/>
                </a:lnTo>
                <a:lnTo>
                  <a:pt x="59690" y="10160"/>
                </a:lnTo>
                <a:close/>
              </a:path>
              <a:path w="73660" h="24129">
                <a:moveTo>
                  <a:pt x="58420" y="8890"/>
                </a:moveTo>
                <a:lnTo>
                  <a:pt x="10160" y="8890"/>
                </a:lnTo>
                <a:lnTo>
                  <a:pt x="10160" y="10160"/>
                </a:lnTo>
                <a:lnTo>
                  <a:pt x="58420" y="10160"/>
                </a:lnTo>
                <a:lnTo>
                  <a:pt x="58420" y="8890"/>
                </a:lnTo>
                <a:close/>
              </a:path>
              <a:path w="73660" h="24129">
                <a:moveTo>
                  <a:pt x="55880" y="7620"/>
                </a:moveTo>
                <a:lnTo>
                  <a:pt x="8890" y="7620"/>
                </a:lnTo>
                <a:lnTo>
                  <a:pt x="8890" y="8890"/>
                </a:lnTo>
                <a:lnTo>
                  <a:pt x="55880" y="8890"/>
                </a:lnTo>
                <a:lnTo>
                  <a:pt x="55880" y="7620"/>
                </a:lnTo>
                <a:close/>
              </a:path>
              <a:path w="73660" h="24129">
                <a:moveTo>
                  <a:pt x="7620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7620" y="7620"/>
                </a:lnTo>
                <a:lnTo>
                  <a:pt x="7620" y="6350"/>
                </a:lnTo>
                <a:close/>
              </a:path>
              <a:path w="73660" h="24129">
                <a:moveTo>
                  <a:pt x="54610" y="6350"/>
                </a:moveTo>
                <a:lnTo>
                  <a:pt x="53339" y="6350"/>
                </a:lnTo>
                <a:lnTo>
                  <a:pt x="53339" y="7620"/>
                </a:lnTo>
                <a:lnTo>
                  <a:pt x="54610" y="7620"/>
                </a:lnTo>
                <a:lnTo>
                  <a:pt x="54610" y="6350"/>
                </a:lnTo>
                <a:close/>
              </a:path>
              <a:path w="73660" h="24129">
                <a:moveTo>
                  <a:pt x="52070" y="3810"/>
                </a:moveTo>
                <a:lnTo>
                  <a:pt x="5080" y="3810"/>
                </a:lnTo>
                <a:lnTo>
                  <a:pt x="5080" y="6350"/>
                </a:lnTo>
                <a:lnTo>
                  <a:pt x="52070" y="6350"/>
                </a:lnTo>
                <a:lnTo>
                  <a:pt x="52070" y="3810"/>
                </a:lnTo>
                <a:close/>
              </a:path>
              <a:path w="73660" h="24129">
                <a:moveTo>
                  <a:pt x="50800" y="2540"/>
                </a:moveTo>
                <a:lnTo>
                  <a:pt x="3810" y="2540"/>
                </a:lnTo>
                <a:lnTo>
                  <a:pt x="3810" y="3810"/>
                </a:lnTo>
                <a:lnTo>
                  <a:pt x="50800" y="3810"/>
                </a:lnTo>
                <a:lnTo>
                  <a:pt x="50800" y="2540"/>
                </a:lnTo>
                <a:close/>
              </a:path>
              <a:path w="73660" h="24129">
                <a:moveTo>
                  <a:pt x="49530" y="1270"/>
                </a:moveTo>
                <a:lnTo>
                  <a:pt x="2540" y="1270"/>
                </a:lnTo>
                <a:lnTo>
                  <a:pt x="2540" y="2540"/>
                </a:lnTo>
                <a:lnTo>
                  <a:pt x="49530" y="2540"/>
                </a:lnTo>
                <a:lnTo>
                  <a:pt x="49530" y="1270"/>
                </a:lnTo>
                <a:close/>
              </a:path>
              <a:path w="73660" h="2412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73660" h="24129">
                <a:moveTo>
                  <a:pt x="48260" y="0"/>
                </a:moveTo>
                <a:lnTo>
                  <a:pt x="46989" y="0"/>
                </a:lnTo>
                <a:lnTo>
                  <a:pt x="46989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bk object 2285"/>
          <p:cNvSpPr/>
          <p:nvPr/>
        </p:nvSpPr>
        <p:spPr>
          <a:xfrm>
            <a:off x="5191759" y="6160770"/>
            <a:ext cx="67310" cy="22860"/>
          </a:xfrm>
          <a:custGeom>
            <a:avLst/>
            <a:gdLst/>
            <a:ahLst/>
            <a:cxnLst/>
            <a:rect l="l" t="t" r="r" b="b"/>
            <a:pathLst>
              <a:path w="67310" h="22860">
                <a:moveTo>
                  <a:pt x="67310" y="21589"/>
                </a:moveTo>
                <a:lnTo>
                  <a:pt x="22860" y="21589"/>
                </a:lnTo>
                <a:lnTo>
                  <a:pt x="22860" y="22859"/>
                </a:lnTo>
                <a:lnTo>
                  <a:pt x="67310" y="22859"/>
                </a:lnTo>
                <a:lnTo>
                  <a:pt x="67310" y="21589"/>
                </a:lnTo>
                <a:close/>
              </a:path>
              <a:path w="67310" h="22860">
                <a:moveTo>
                  <a:pt x="21589" y="20319"/>
                </a:moveTo>
                <a:lnTo>
                  <a:pt x="20319" y="20319"/>
                </a:lnTo>
                <a:lnTo>
                  <a:pt x="20319" y="21589"/>
                </a:lnTo>
                <a:lnTo>
                  <a:pt x="21589" y="21589"/>
                </a:lnTo>
                <a:lnTo>
                  <a:pt x="21589" y="20319"/>
                </a:lnTo>
                <a:close/>
              </a:path>
              <a:path w="67310" h="22860">
                <a:moveTo>
                  <a:pt x="64770" y="17779"/>
                </a:moveTo>
                <a:lnTo>
                  <a:pt x="19050" y="17779"/>
                </a:lnTo>
                <a:lnTo>
                  <a:pt x="19050" y="20319"/>
                </a:lnTo>
                <a:lnTo>
                  <a:pt x="64770" y="20319"/>
                </a:lnTo>
                <a:lnTo>
                  <a:pt x="64770" y="17779"/>
                </a:lnTo>
                <a:close/>
              </a:path>
              <a:path w="67310" h="22860">
                <a:moveTo>
                  <a:pt x="63500" y="15239"/>
                </a:moveTo>
                <a:lnTo>
                  <a:pt x="16510" y="15239"/>
                </a:lnTo>
                <a:lnTo>
                  <a:pt x="16510" y="16509"/>
                </a:lnTo>
                <a:lnTo>
                  <a:pt x="17779" y="16509"/>
                </a:lnTo>
                <a:lnTo>
                  <a:pt x="17779" y="17779"/>
                </a:lnTo>
                <a:lnTo>
                  <a:pt x="63500" y="17779"/>
                </a:lnTo>
                <a:lnTo>
                  <a:pt x="63500" y="15239"/>
                </a:lnTo>
                <a:close/>
              </a:path>
              <a:path w="67310" h="22860">
                <a:moveTo>
                  <a:pt x="15239" y="13969"/>
                </a:moveTo>
                <a:lnTo>
                  <a:pt x="13969" y="13969"/>
                </a:lnTo>
                <a:lnTo>
                  <a:pt x="13969" y="15239"/>
                </a:lnTo>
                <a:lnTo>
                  <a:pt x="15239" y="15239"/>
                </a:lnTo>
                <a:lnTo>
                  <a:pt x="15239" y="13969"/>
                </a:lnTo>
                <a:close/>
              </a:path>
              <a:path w="67310" h="22860">
                <a:moveTo>
                  <a:pt x="62229" y="13969"/>
                </a:moveTo>
                <a:lnTo>
                  <a:pt x="60959" y="13969"/>
                </a:lnTo>
                <a:lnTo>
                  <a:pt x="60959" y="15239"/>
                </a:lnTo>
                <a:lnTo>
                  <a:pt x="62229" y="15239"/>
                </a:lnTo>
                <a:lnTo>
                  <a:pt x="62229" y="13969"/>
                </a:lnTo>
                <a:close/>
              </a:path>
              <a:path w="67310" h="22860">
                <a:moveTo>
                  <a:pt x="59689" y="10159"/>
                </a:moveTo>
                <a:lnTo>
                  <a:pt x="11429" y="10159"/>
                </a:lnTo>
                <a:lnTo>
                  <a:pt x="11429" y="11429"/>
                </a:lnTo>
                <a:lnTo>
                  <a:pt x="12700" y="11429"/>
                </a:lnTo>
                <a:lnTo>
                  <a:pt x="12700" y="13969"/>
                </a:lnTo>
                <a:lnTo>
                  <a:pt x="59689" y="13969"/>
                </a:lnTo>
                <a:lnTo>
                  <a:pt x="59689" y="10159"/>
                </a:lnTo>
                <a:close/>
              </a:path>
              <a:path w="67310" h="22860">
                <a:moveTo>
                  <a:pt x="58420" y="8889"/>
                </a:moveTo>
                <a:lnTo>
                  <a:pt x="10160" y="8889"/>
                </a:lnTo>
                <a:lnTo>
                  <a:pt x="10160" y="10159"/>
                </a:lnTo>
                <a:lnTo>
                  <a:pt x="58420" y="10159"/>
                </a:lnTo>
                <a:lnTo>
                  <a:pt x="58420" y="8889"/>
                </a:lnTo>
                <a:close/>
              </a:path>
              <a:path w="67310" h="22860">
                <a:moveTo>
                  <a:pt x="8889" y="7619"/>
                </a:moveTo>
                <a:lnTo>
                  <a:pt x="7619" y="7619"/>
                </a:lnTo>
                <a:lnTo>
                  <a:pt x="7619" y="8889"/>
                </a:lnTo>
                <a:lnTo>
                  <a:pt x="8889" y="8889"/>
                </a:lnTo>
                <a:lnTo>
                  <a:pt x="8889" y="7619"/>
                </a:lnTo>
                <a:close/>
              </a:path>
              <a:path w="67310" h="22860">
                <a:moveTo>
                  <a:pt x="57150" y="7619"/>
                </a:moveTo>
                <a:lnTo>
                  <a:pt x="55879" y="7619"/>
                </a:lnTo>
                <a:lnTo>
                  <a:pt x="55879" y="8889"/>
                </a:lnTo>
                <a:lnTo>
                  <a:pt x="57150" y="8889"/>
                </a:lnTo>
                <a:lnTo>
                  <a:pt x="57150" y="7619"/>
                </a:lnTo>
                <a:close/>
              </a:path>
              <a:path w="67310" h="22860">
                <a:moveTo>
                  <a:pt x="55879" y="5079"/>
                </a:moveTo>
                <a:lnTo>
                  <a:pt x="6350" y="5079"/>
                </a:lnTo>
                <a:lnTo>
                  <a:pt x="6350" y="7619"/>
                </a:lnTo>
                <a:lnTo>
                  <a:pt x="55879" y="7619"/>
                </a:lnTo>
                <a:lnTo>
                  <a:pt x="55879" y="5079"/>
                </a:lnTo>
                <a:close/>
              </a:path>
              <a:path w="67310" h="22860">
                <a:moveTo>
                  <a:pt x="54609" y="3809"/>
                </a:moveTo>
                <a:lnTo>
                  <a:pt x="5079" y="3809"/>
                </a:lnTo>
                <a:lnTo>
                  <a:pt x="5079" y="5079"/>
                </a:lnTo>
                <a:lnTo>
                  <a:pt x="54609" y="5079"/>
                </a:lnTo>
                <a:lnTo>
                  <a:pt x="54609" y="3809"/>
                </a:lnTo>
                <a:close/>
              </a:path>
              <a:path w="67310" h="22860">
                <a:moveTo>
                  <a:pt x="53339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53339" y="3809"/>
                </a:lnTo>
                <a:lnTo>
                  <a:pt x="53339" y="2539"/>
                </a:lnTo>
                <a:close/>
              </a:path>
              <a:path w="67310" h="22860">
                <a:moveTo>
                  <a:pt x="253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2539" y="2539"/>
                </a:lnTo>
                <a:lnTo>
                  <a:pt x="2539" y="1269"/>
                </a:lnTo>
                <a:close/>
              </a:path>
              <a:path w="67310" h="22860">
                <a:moveTo>
                  <a:pt x="52069" y="1269"/>
                </a:moveTo>
                <a:lnTo>
                  <a:pt x="50799" y="1269"/>
                </a:lnTo>
                <a:lnTo>
                  <a:pt x="50799" y="2539"/>
                </a:lnTo>
                <a:lnTo>
                  <a:pt x="52069" y="2539"/>
                </a:lnTo>
                <a:lnTo>
                  <a:pt x="52069" y="1269"/>
                </a:lnTo>
                <a:close/>
              </a:path>
              <a:path w="67310" h="2286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07E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bk object 2286"/>
          <p:cNvSpPr/>
          <p:nvPr/>
        </p:nvSpPr>
        <p:spPr>
          <a:xfrm>
            <a:off x="5215890" y="6183629"/>
            <a:ext cx="58419" cy="22860"/>
          </a:xfrm>
          <a:custGeom>
            <a:avLst/>
            <a:gdLst/>
            <a:ahLst/>
            <a:cxnLst/>
            <a:rect l="l" t="t" r="r" b="b"/>
            <a:pathLst>
              <a:path w="58420" h="22860">
                <a:moveTo>
                  <a:pt x="58420" y="19050"/>
                </a:moveTo>
                <a:lnTo>
                  <a:pt x="16510" y="19050"/>
                </a:lnTo>
                <a:lnTo>
                  <a:pt x="16510" y="20320"/>
                </a:lnTo>
                <a:lnTo>
                  <a:pt x="17780" y="20320"/>
                </a:lnTo>
                <a:lnTo>
                  <a:pt x="17780" y="22860"/>
                </a:lnTo>
                <a:lnTo>
                  <a:pt x="58420" y="22860"/>
                </a:lnTo>
                <a:lnTo>
                  <a:pt x="58420" y="19050"/>
                </a:lnTo>
                <a:close/>
              </a:path>
              <a:path w="58420" h="22860">
                <a:moveTo>
                  <a:pt x="57150" y="17780"/>
                </a:moveTo>
                <a:lnTo>
                  <a:pt x="15239" y="17780"/>
                </a:lnTo>
                <a:lnTo>
                  <a:pt x="15239" y="19050"/>
                </a:lnTo>
                <a:lnTo>
                  <a:pt x="57150" y="19050"/>
                </a:lnTo>
                <a:lnTo>
                  <a:pt x="57150" y="17780"/>
                </a:lnTo>
                <a:close/>
              </a:path>
              <a:path w="58420" h="22860">
                <a:moveTo>
                  <a:pt x="54610" y="13970"/>
                </a:moveTo>
                <a:lnTo>
                  <a:pt x="12700" y="13970"/>
                </a:lnTo>
                <a:lnTo>
                  <a:pt x="12700" y="17780"/>
                </a:lnTo>
                <a:lnTo>
                  <a:pt x="13970" y="17780"/>
                </a:lnTo>
                <a:lnTo>
                  <a:pt x="13970" y="16510"/>
                </a:lnTo>
                <a:lnTo>
                  <a:pt x="54610" y="16510"/>
                </a:lnTo>
                <a:lnTo>
                  <a:pt x="54610" y="13970"/>
                </a:lnTo>
                <a:close/>
              </a:path>
              <a:path w="58420" h="22860">
                <a:moveTo>
                  <a:pt x="53340" y="12700"/>
                </a:moveTo>
                <a:lnTo>
                  <a:pt x="11430" y="12700"/>
                </a:lnTo>
                <a:lnTo>
                  <a:pt x="11430" y="13970"/>
                </a:lnTo>
                <a:lnTo>
                  <a:pt x="53340" y="13970"/>
                </a:lnTo>
                <a:lnTo>
                  <a:pt x="53340" y="12700"/>
                </a:lnTo>
                <a:close/>
              </a:path>
              <a:path w="58420" h="22860">
                <a:moveTo>
                  <a:pt x="52069" y="10160"/>
                </a:moveTo>
                <a:lnTo>
                  <a:pt x="50800" y="10160"/>
                </a:lnTo>
                <a:lnTo>
                  <a:pt x="50800" y="11430"/>
                </a:lnTo>
                <a:lnTo>
                  <a:pt x="10160" y="11430"/>
                </a:lnTo>
                <a:lnTo>
                  <a:pt x="10160" y="12700"/>
                </a:lnTo>
                <a:lnTo>
                  <a:pt x="52070" y="12700"/>
                </a:lnTo>
                <a:lnTo>
                  <a:pt x="52069" y="10160"/>
                </a:lnTo>
                <a:close/>
              </a:path>
              <a:path w="58420" h="22860">
                <a:moveTo>
                  <a:pt x="8889" y="10160"/>
                </a:moveTo>
                <a:lnTo>
                  <a:pt x="7620" y="10160"/>
                </a:lnTo>
                <a:lnTo>
                  <a:pt x="7620" y="11430"/>
                </a:lnTo>
                <a:lnTo>
                  <a:pt x="8889" y="11430"/>
                </a:lnTo>
                <a:lnTo>
                  <a:pt x="8889" y="10160"/>
                </a:lnTo>
                <a:close/>
              </a:path>
              <a:path w="58420" h="22860">
                <a:moveTo>
                  <a:pt x="49529" y="7620"/>
                </a:moveTo>
                <a:lnTo>
                  <a:pt x="6350" y="7620"/>
                </a:lnTo>
                <a:lnTo>
                  <a:pt x="6350" y="10160"/>
                </a:lnTo>
                <a:lnTo>
                  <a:pt x="49529" y="10160"/>
                </a:lnTo>
                <a:lnTo>
                  <a:pt x="49529" y="7620"/>
                </a:lnTo>
                <a:close/>
              </a:path>
              <a:path w="58420" h="22860">
                <a:moveTo>
                  <a:pt x="48260" y="5080"/>
                </a:moveTo>
                <a:lnTo>
                  <a:pt x="3810" y="5080"/>
                </a:lnTo>
                <a:lnTo>
                  <a:pt x="3810" y="6350"/>
                </a:lnTo>
                <a:lnTo>
                  <a:pt x="5080" y="6350"/>
                </a:lnTo>
                <a:lnTo>
                  <a:pt x="5080" y="7620"/>
                </a:lnTo>
                <a:lnTo>
                  <a:pt x="48260" y="7620"/>
                </a:lnTo>
                <a:lnTo>
                  <a:pt x="48260" y="5080"/>
                </a:lnTo>
                <a:close/>
              </a:path>
              <a:path w="58420" h="22860">
                <a:moveTo>
                  <a:pt x="3810" y="3810"/>
                </a:moveTo>
                <a:lnTo>
                  <a:pt x="2539" y="3810"/>
                </a:lnTo>
                <a:lnTo>
                  <a:pt x="2539" y="5080"/>
                </a:lnTo>
                <a:lnTo>
                  <a:pt x="3810" y="5080"/>
                </a:lnTo>
                <a:lnTo>
                  <a:pt x="3810" y="3810"/>
                </a:lnTo>
                <a:close/>
              </a:path>
              <a:path w="58420" h="22860">
                <a:moveTo>
                  <a:pt x="46989" y="3810"/>
                </a:moveTo>
                <a:lnTo>
                  <a:pt x="45720" y="3810"/>
                </a:lnTo>
                <a:lnTo>
                  <a:pt x="45719" y="5080"/>
                </a:lnTo>
                <a:lnTo>
                  <a:pt x="46989" y="5080"/>
                </a:lnTo>
                <a:lnTo>
                  <a:pt x="46989" y="3810"/>
                </a:lnTo>
                <a:close/>
              </a:path>
              <a:path w="58420" h="22860">
                <a:moveTo>
                  <a:pt x="45720" y="1270"/>
                </a:moveTo>
                <a:lnTo>
                  <a:pt x="1270" y="1270"/>
                </a:lnTo>
                <a:lnTo>
                  <a:pt x="1270" y="3810"/>
                </a:lnTo>
                <a:lnTo>
                  <a:pt x="45720" y="3810"/>
                </a:lnTo>
                <a:lnTo>
                  <a:pt x="45720" y="1270"/>
                </a:lnTo>
                <a:close/>
              </a:path>
              <a:path w="58420" h="22860">
                <a:moveTo>
                  <a:pt x="44450" y="0"/>
                </a:moveTo>
                <a:lnTo>
                  <a:pt x="0" y="0"/>
                </a:lnTo>
                <a:lnTo>
                  <a:pt x="0" y="1270"/>
                </a:lnTo>
                <a:lnTo>
                  <a:pt x="44450" y="1270"/>
                </a:lnTo>
                <a:lnTo>
                  <a:pt x="44450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bk object 2287"/>
          <p:cNvSpPr/>
          <p:nvPr/>
        </p:nvSpPr>
        <p:spPr>
          <a:xfrm>
            <a:off x="5234940" y="6206490"/>
            <a:ext cx="58419" cy="24130"/>
          </a:xfrm>
          <a:custGeom>
            <a:avLst/>
            <a:gdLst/>
            <a:ahLst/>
            <a:cxnLst/>
            <a:rect l="l" t="t" r="r" b="b"/>
            <a:pathLst>
              <a:path w="58420" h="24129">
                <a:moveTo>
                  <a:pt x="58420" y="22860"/>
                </a:moveTo>
                <a:lnTo>
                  <a:pt x="20320" y="22860"/>
                </a:lnTo>
                <a:lnTo>
                  <a:pt x="20320" y="24130"/>
                </a:lnTo>
                <a:lnTo>
                  <a:pt x="58420" y="24130"/>
                </a:lnTo>
                <a:lnTo>
                  <a:pt x="58420" y="22860"/>
                </a:lnTo>
                <a:close/>
              </a:path>
              <a:path w="58420" h="24129">
                <a:moveTo>
                  <a:pt x="57150" y="21590"/>
                </a:moveTo>
                <a:lnTo>
                  <a:pt x="19050" y="21590"/>
                </a:lnTo>
                <a:lnTo>
                  <a:pt x="19050" y="22860"/>
                </a:lnTo>
                <a:lnTo>
                  <a:pt x="57150" y="22860"/>
                </a:lnTo>
                <a:lnTo>
                  <a:pt x="57150" y="21590"/>
                </a:lnTo>
                <a:close/>
              </a:path>
              <a:path w="58420" h="24129">
                <a:moveTo>
                  <a:pt x="55880" y="19050"/>
                </a:moveTo>
                <a:lnTo>
                  <a:pt x="54610" y="19050"/>
                </a:lnTo>
                <a:lnTo>
                  <a:pt x="54610" y="20320"/>
                </a:lnTo>
                <a:lnTo>
                  <a:pt x="17780" y="20320"/>
                </a:lnTo>
                <a:lnTo>
                  <a:pt x="17780" y="21590"/>
                </a:lnTo>
                <a:lnTo>
                  <a:pt x="55880" y="21590"/>
                </a:lnTo>
                <a:lnTo>
                  <a:pt x="55880" y="19050"/>
                </a:lnTo>
                <a:close/>
              </a:path>
              <a:path w="58420" h="24129">
                <a:moveTo>
                  <a:pt x="17780" y="19050"/>
                </a:moveTo>
                <a:lnTo>
                  <a:pt x="16510" y="19050"/>
                </a:lnTo>
                <a:lnTo>
                  <a:pt x="16510" y="20320"/>
                </a:lnTo>
                <a:lnTo>
                  <a:pt x="17780" y="20320"/>
                </a:lnTo>
                <a:lnTo>
                  <a:pt x="17780" y="19050"/>
                </a:lnTo>
                <a:close/>
              </a:path>
              <a:path w="58420" h="24129">
                <a:moveTo>
                  <a:pt x="53340" y="15240"/>
                </a:moveTo>
                <a:lnTo>
                  <a:pt x="13970" y="15240"/>
                </a:lnTo>
                <a:lnTo>
                  <a:pt x="13970" y="16510"/>
                </a:lnTo>
                <a:lnTo>
                  <a:pt x="15239" y="16510"/>
                </a:lnTo>
                <a:lnTo>
                  <a:pt x="15239" y="19050"/>
                </a:lnTo>
                <a:lnTo>
                  <a:pt x="53339" y="19050"/>
                </a:lnTo>
                <a:lnTo>
                  <a:pt x="53340" y="15240"/>
                </a:lnTo>
                <a:close/>
              </a:path>
              <a:path w="58420" h="24129">
                <a:moveTo>
                  <a:pt x="52070" y="13970"/>
                </a:moveTo>
                <a:lnTo>
                  <a:pt x="12700" y="13970"/>
                </a:lnTo>
                <a:lnTo>
                  <a:pt x="12700" y="15240"/>
                </a:lnTo>
                <a:lnTo>
                  <a:pt x="52070" y="15240"/>
                </a:lnTo>
                <a:lnTo>
                  <a:pt x="52070" y="13970"/>
                </a:lnTo>
                <a:close/>
              </a:path>
              <a:path w="58420" h="24129">
                <a:moveTo>
                  <a:pt x="49530" y="10160"/>
                </a:moveTo>
                <a:lnTo>
                  <a:pt x="10160" y="10160"/>
                </a:lnTo>
                <a:lnTo>
                  <a:pt x="10160" y="13970"/>
                </a:lnTo>
                <a:lnTo>
                  <a:pt x="11430" y="13970"/>
                </a:lnTo>
                <a:lnTo>
                  <a:pt x="11430" y="12700"/>
                </a:lnTo>
                <a:lnTo>
                  <a:pt x="49530" y="12700"/>
                </a:lnTo>
                <a:lnTo>
                  <a:pt x="49530" y="10160"/>
                </a:lnTo>
                <a:close/>
              </a:path>
              <a:path w="58420" h="24129">
                <a:moveTo>
                  <a:pt x="50800" y="12700"/>
                </a:moveTo>
                <a:lnTo>
                  <a:pt x="49530" y="12700"/>
                </a:lnTo>
                <a:lnTo>
                  <a:pt x="49530" y="13970"/>
                </a:lnTo>
                <a:lnTo>
                  <a:pt x="50800" y="13970"/>
                </a:lnTo>
                <a:lnTo>
                  <a:pt x="50800" y="12700"/>
                </a:lnTo>
                <a:close/>
              </a:path>
              <a:path w="58420" h="24129">
                <a:moveTo>
                  <a:pt x="48260" y="8890"/>
                </a:moveTo>
                <a:lnTo>
                  <a:pt x="8889" y="8890"/>
                </a:lnTo>
                <a:lnTo>
                  <a:pt x="8889" y="10160"/>
                </a:lnTo>
                <a:lnTo>
                  <a:pt x="48260" y="10160"/>
                </a:lnTo>
                <a:lnTo>
                  <a:pt x="48260" y="8890"/>
                </a:lnTo>
                <a:close/>
              </a:path>
              <a:path w="58420" h="24129">
                <a:moveTo>
                  <a:pt x="46989" y="6350"/>
                </a:moveTo>
                <a:lnTo>
                  <a:pt x="45720" y="6350"/>
                </a:lnTo>
                <a:lnTo>
                  <a:pt x="45720" y="7620"/>
                </a:lnTo>
                <a:lnTo>
                  <a:pt x="7620" y="7620"/>
                </a:lnTo>
                <a:lnTo>
                  <a:pt x="7620" y="8890"/>
                </a:lnTo>
                <a:lnTo>
                  <a:pt x="46990" y="8890"/>
                </a:lnTo>
                <a:lnTo>
                  <a:pt x="46989" y="6350"/>
                </a:lnTo>
                <a:close/>
              </a:path>
              <a:path w="58420" h="24129">
                <a:moveTo>
                  <a:pt x="6350" y="6350"/>
                </a:moveTo>
                <a:lnTo>
                  <a:pt x="5080" y="6350"/>
                </a:lnTo>
                <a:lnTo>
                  <a:pt x="5080" y="7620"/>
                </a:lnTo>
                <a:lnTo>
                  <a:pt x="6350" y="7620"/>
                </a:lnTo>
                <a:lnTo>
                  <a:pt x="6350" y="6350"/>
                </a:lnTo>
                <a:close/>
              </a:path>
              <a:path w="58420" h="24129">
                <a:moveTo>
                  <a:pt x="44450" y="3810"/>
                </a:moveTo>
                <a:lnTo>
                  <a:pt x="3810" y="3810"/>
                </a:lnTo>
                <a:lnTo>
                  <a:pt x="3810" y="6350"/>
                </a:lnTo>
                <a:lnTo>
                  <a:pt x="44450" y="6350"/>
                </a:lnTo>
                <a:lnTo>
                  <a:pt x="44450" y="3810"/>
                </a:lnTo>
                <a:close/>
              </a:path>
              <a:path w="58420" h="24129">
                <a:moveTo>
                  <a:pt x="4318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2539" y="2540"/>
                </a:lnTo>
                <a:lnTo>
                  <a:pt x="2539" y="3810"/>
                </a:lnTo>
                <a:lnTo>
                  <a:pt x="43179" y="3810"/>
                </a:lnTo>
                <a:lnTo>
                  <a:pt x="43180" y="1270"/>
                </a:lnTo>
                <a:close/>
              </a:path>
              <a:path w="58420" h="2412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58420" h="24129">
                <a:moveTo>
                  <a:pt x="41910" y="0"/>
                </a:moveTo>
                <a:lnTo>
                  <a:pt x="40639" y="0"/>
                </a:lnTo>
                <a:lnTo>
                  <a:pt x="40639" y="1270"/>
                </a:lnTo>
                <a:lnTo>
                  <a:pt x="41910" y="1270"/>
                </a:lnTo>
                <a:lnTo>
                  <a:pt x="41910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bk object 2288"/>
          <p:cNvSpPr/>
          <p:nvPr/>
        </p:nvSpPr>
        <p:spPr>
          <a:xfrm>
            <a:off x="5255259" y="6230620"/>
            <a:ext cx="54610" cy="22860"/>
          </a:xfrm>
          <a:custGeom>
            <a:avLst/>
            <a:gdLst/>
            <a:ahLst/>
            <a:cxnLst/>
            <a:rect l="l" t="t" r="r" b="b"/>
            <a:pathLst>
              <a:path w="54610" h="22860">
                <a:moveTo>
                  <a:pt x="54610" y="21589"/>
                </a:moveTo>
                <a:lnTo>
                  <a:pt x="16510" y="21589"/>
                </a:lnTo>
                <a:lnTo>
                  <a:pt x="16510" y="22859"/>
                </a:lnTo>
                <a:lnTo>
                  <a:pt x="54610" y="22859"/>
                </a:lnTo>
                <a:lnTo>
                  <a:pt x="54610" y="21589"/>
                </a:lnTo>
                <a:close/>
              </a:path>
              <a:path w="54610" h="22860">
                <a:moveTo>
                  <a:pt x="16510" y="20319"/>
                </a:moveTo>
                <a:lnTo>
                  <a:pt x="15239" y="20319"/>
                </a:lnTo>
                <a:lnTo>
                  <a:pt x="15239" y="21589"/>
                </a:lnTo>
                <a:lnTo>
                  <a:pt x="16510" y="21589"/>
                </a:lnTo>
                <a:lnTo>
                  <a:pt x="16510" y="20319"/>
                </a:lnTo>
                <a:close/>
              </a:path>
              <a:path w="54610" h="22860">
                <a:moveTo>
                  <a:pt x="53339" y="20319"/>
                </a:moveTo>
                <a:lnTo>
                  <a:pt x="52069" y="20319"/>
                </a:lnTo>
                <a:lnTo>
                  <a:pt x="52069" y="21589"/>
                </a:lnTo>
                <a:lnTo>
                  <a:pt x="53339" y="21589"/>
                </a:lnTo>
                <a:lnTo>
                  <a:pt x="53339" y="20319"/>
                </a:lnTo>
                <a:close/>
              </a:path>
              <a:path w="54610" h="22860">
                <a:moveTo>
                  <a:pt x="50799" y="16509"/>
                </a:moveTo>
                <a:lnTo>
                  <a:pt x="13969" y="16509"/>
                </a:lnTo>
                <a:lnTo>
                  <a:pt x="13969" y="20319"/>
                </a:lnTo>
                <a:lnTo>
                  <a:pt x="52069" y="20319"/>
                </a:lnTo>
                <a:lnTo>
                  <a:pt x="52069" y="19049"/>
                </a:lnTo>
                <a:lnTo>
                  <a:pt x="50799" y="19049"/>
                </a:lnTo>
                <a:lnTo>
                  <a:pt x="50799" y="16509"/>
                </a:lnTo>
                <a:close/>
              </a:path>
              <a:path w="54610" h="22860">
                <a:moveTo>
                  <a:pt x="49529" y="13969"/>
                </a:moveTo>
                <a:lnTo>
                  <a:pt x="48259" y="13969"/>
                </a:lnTo>
                <a:lnTo>
                  <a:pt x="48259" y="15239"/>
                </a:lnTo>
                <a:lnTo>
                  <a:pt x="12700" y="15239"/>
                </a:lnTo>
                <a:lnTo>
                  <a:pt x="12700" y="16509"/>
                </a:lnTo>
                <a:lnTo>
                  <a:pt x="49529" y="16509"/>
                </a:lnTo>
                <a:lnTo>
                  <a:pt x="49529" y="13969"/>
                </a:lnTo>
                <a:close/>
              </a:path>
              <a:path w="54610" h="22860">
                <a:moveTo>
                  <a:pt x="46989" y="12699"/>
                </a:moveTo>
                <a:lnTo>
                  <a:pt x="11429" y="12699"/>
                </a:lnTo>
                <a:lnTo>
                  <a:pt x="11429" y="15239"/>
                </a:lnTo>
                <a:lnTo>
                  <a:pt x="12700" y="15239"/>
                </a:lnTo>
                <a:lnTo>
                  <a:pt x="12700" y="13969"/>
                </a:lnTo>
                <a:lnTo>
                  <a:pt x="46989" y="13969"/>
                </a:lnTo>
                <a:lnTo>
                  <a:pt x="46989" y="12699"/>
                </a:lnTo>
                <a:close/>
              </a:path>
              <a:path w="54610" h="22860">
                <a:moveTo>
                  <a:pt x="45719" y="8889"/>
                </a:moveTo>
                <a:lnTo>
                  <a:pt x="8889" y="8889"/>
                </a:lnTo>
                <a:lnTo>
                  <a:pt x="8889" y="10159"/>
                </a:lnTo>
                <a:lnTo>
                  <a:pt x="10160" y="10159"/>
                </a:lnTo>
                <a:lnTo>
                  <a:pt x="10160" y="12699"/>
                </a:lnTo>
                <a:lnTo>
                  <a:pt x="45720" y="12699"/>
                </a:lnTo>
                <a:lnTo>
                  <a:pt x="45719" y="8889"/>
                </a:lnTo>
                <a:close/>
              </a:path>
              <a:path w="54610" h="22860">
                <a:moveTo>
                  <a:pt x="43179" y="6349"/>
                </a:moveTo>
                <a:lnTo>
                  <a:pt x="6350" y="6349"/>
                </a:lnTo>
                <a:lnTo>
                  <a:pt x="6350" y="8889"/>
                </a:lnTo>
                <a:lnTo>
                  <a:pt x="7619" y="8889"/>
                </a:lnTo>
                <a:lnTo>
                  <a:pt x="7619" y="7619"/>
                </a:lnTo>
                <a:lnTo>
                  <a:pt x="43179" y="7619"/>
                </a:lnTo>
                <a:lnTo>
                  <a:pt x="43179" y="6349"/>
                </a:lnTo>
                <a:close/>
              </a:path>
              <a:path w="54610" h="22860">
                <a:moveTo>
                  <a:pt x="44449" y="7619"/>
                </a:moveTo>
                <a:lnTo>
                  <a:pt x="43179" y="7619"/>
                </a:lnTo>
                <a:lnTo>
                  <a:pt x="43179" y="8889"/>
                </a:lnTo>
                <a:lnTo>
                  <a:pt x="44449" y="8889"/>
                </a:lnTo>
                <a:lnTo>
                  <a:pt x="44449" y="7619"/>
                </a:lnTo>
                <a:close/>
              </a:path>
              <a:path w="54610" h="22860">
                <a:moveTo>
                  <a:pt x="41909" y="3809"/>
                </a:moveTo>
                <a:lnTo>
                  <a:pt x="5079" y="3809"/>
                </a:lnTo>
                <a:lnTo>
                  <a:pt x="5079" y="6349"/>
                </a:lnTo>
                <a:lnTo>
                  <a:pt x="41909" y="6349"/>
                </a:lnTo>
                <a:lnTo>
                  <a:pt x="41909" y="3809"/>
                </a:lnTo>
                <a:close/>
              </a:path>
              <a:path w="54610" h="22860">
                <a:moveTo>
                  <a:pt x="40639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40639" y="3809"/>
                </a:lnTo>
                <a:lnTo>
                  <a:pt x="40639" y="2539"/>
                </a:lnTo>
                <a:close/>
              </a:path>
              <a:path w="54610" h="22860">
                <a:moveTo>
                  <a:pt x="253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2539" y="2539"/>
                </a:lnTo>
                <a:lnTo>
                  <a:pt x="2539" y="1269"/>
                </a:lnTo>
                <a:close/>
              </a:path>
              <a:path w="54610" h="2286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bk object 2289"/>
          <p:cNvSpPr/>
          <p:nvPr/>
        </p:nvSpPr>
        <p:spPr>
          <a:xfrm>
            <a:off x="5273040" y="6253479"/>
            <a:ext cx="52069" cy="22860"/>
          </a:xfrm>
          <a:custGeom>
            <a:avLst/>
            <a:gdLst/>
            <a:ahLst/>
            <a:cxnLst/>
            <a:rect l="l" t="t" r="r" b="b"/>
            <a:pathLst>
              <a:path w="52070" h="22860">
                <a:moveTo>
                  <a:pt x="50800" y="17780"/>
                </a:moveTo>
                <a:lnTo>
                  <a:pt x="10160" y="17780"/>
                </a:lnTo>
                <a:lnTo>
                  <a:pt x="10160" y="21590"/>
                </a:lnTo>
                <a:lnTo>
                  <a:pt x="11430" y="21590"/>
                </a:lnTo>
                <a:lnTo>
                  <a:pt x="11430" y="22860"/>
                </a:lnTo>
                <a:lnTo>
                  <a:pt x="52070" y="22860"/>
                </a:lnTo>
                <a:lnTo>
                  <a:pt x="52070" y="19050"/>
                </a:lnTo>
                <a:lnTo>
                  <a:pt x="50800" y="19050"/>
                </a:lnTo>
                <a:lnTo>
                  <a:pt x="50800" y="17780"/>
                </a:lnTo>
                <a:close/>
              </a:path>
              <a:path w="52070" h="22860">
                <a:moveTo>
                  <a:pt x="49529" y="16510"/>
                </a:moveTo>
                <a:lnTo>
                  <a:pt x="48260" y="16510"/>
                </a:lnTo>
                <a:lnTo>
                  <a:pt x="48260" y="17780"/>
                </a:lnTo>
                <a:lnTo>
                  <a:pt x="49529" y="17780"/>
                </a:lnTo>
                <a:lnTo>
                  <a:pt x="49529" y="16510"/>
                </a:lnTo>
                <a:close/>
              </a:path>
              <a:path w="52070" h="22860">
                <a:moveTo>
                  <a:pt x="46990" y="12700"/>
                </a:moveTo>
                <a:lnTo>
                  <a:pt x="7620" y="12700"/>
                </a:lnTo>
                <a:lnTo>
                  <a:pt x="7620" y="16510"/>
                </a:lnTo>
                <a:lnTo>
                  <a:pt x="48260" y="16510"/>
                </a:lnTo>
                <a:lnTo>
                  <a:pt x="48260" y="15240"/>
                </a:lnTo>
                <a:lnTo>
                  <a:pt x="46990" y="15240"/>
                </a:lnTo>
                <a:lnTo>
                  <a:pt x="46990" y="12700"/>
                </a:lnTo>
                <a:close/>
              </a:path>
              <a:path w="52070" h="22860">
                <a:moveTo>
                  <a:pt x="45720" y="11430"/>
                </a:moveTo>
                <a:lnTo>
                  <a:pt x="6350" y="11430"/>
                </a:lnTo>
                <a:lnTo>
                  <a:pt x="6350" y="12700"/>
                </a:lnTo>
                <a:lnTo>
                  <a:pt x="45720" y="12700"/>
                </a:lnTo>
                <a:lnTo>
                  <a:pt x="45720" y="11430"/>
                </a:lnTo>
                <a:close/>
              </a:path>
              <a:path w="52070" h="22860">
                <a:moveTo>
                  <a:pt x="44450" y="8890"/>
                </a:moveTo>
                <a:lnTo>
                  <a:pt x="43180" y="8890"/>
                </a:lnTo>
                <a:lnTo>
                  <a:pt x="43180" y="10160"/>
                </a:lnTo>
                <a:lnTo>
                  <a:pt x="5080" y="10160"/>
                </a:lnTo>
                <a:lnTo>
                  <a:pt x="5080" y="11430"/>
                </a:lnTo>
                <a:lnTo>
                  <a:pt x="44450" y="11430"/>
                </a:lnTo>
                <a:lnTo>
                  <a:pt x="44450" y="8890"/>
                </a:lnTo>
                <a:close/>
              </a:path>
              <a:path w="52070" h="22860">
                <a:moveTo>
                  <a:pt x="41910" y="5080"/>
                </a:moveTo>
                <a:lnTo>
                  <a:pt x="2539" y="5080"/>
                </a:lnTo>
                <a:lnTo>
                  <a:pt x="2539" y="6350"/>
                </a:lnTo>
                <a:lnTo>
                  <a:pt x="3810" y="6350"/>
                </a:lnTo>
                <a:lnTo>
                  <a:pt x="3810" y="10160"/>
                </a:lnTo>
                <a:lnTo>
                  <a:pt x="5080" y="10160"/>
                </a:lnTo>
                <a:lnTo>
                  <a:pt x="5080" y="8890"/>
                </a:lnTo>
                <a:lnTo>
                  <a:pt x="41910" y="8890"/>
                </a:lnTo>
                <a:lnTo>
                  <a:pt x="41910" y="5080"/>
                </a:lnTo>
                <a:close/>
              </a:path>
              <a:path w="52070" h="22860">
                <a:moveTo>
                  <a:pt x="2539" y="3810"/>
                </a:moveTo>
                <a:lnTo>
                  <a:pt x="1270" y="3810"/>
                </a:lnTo>
                <a:lnTo>
                  <a:pt x="1270" y="5080"/>
                </a:lnTo>
                <a:lnTo>
                  <a:pt x="2539" y="5080"/>
                </a:lnTo>
                <a:lnTo>
                  <a:pt x="2539" y="3810"/>
                </a:lnTo>
                <a:close/>
              </a:path>
              <a:path w="52070" h="22860">
                <a:moveTo>
                  <a:pt x="40639" y="3810"/>
                </a:moveTo>
                <a:lnTo>
                  <a:pt x="39370" y="3810"/>
                </a:lnTo>
                <a:lnTo>
                  <a:pt x="39370" y="5080"/>
                </a:lnTo>
                <a:lnTo>
                  <a:pt x="40639" y="5080"/>
                </a:lnTo>
                <a:lnTo>
                  <a:pt x="40639" y="3810"/>
                </a:lnTo>
                <a:close/>
              </a:path>
              <a:path w="52070" h="22860">
                <a:moveTo>
                  <a:pt x="38100" y="0"/>
                </a:moveTo>
                <a:lnTo>
                  <a:pt x="0" y="0"/>
                </a:lnTo>
                <a:lnTo>
                  <a:pt x="0" y="3810"/>
                </a:lnTo>
                <a:lnTo>
                  <a:pt x="38100" y="3810"/>
                </a:lnTo>
                <a:lnTo>
                  <a:pt x="38100" y="0"/>
                </a:lnTo>
                <a:close/>
              </a:path>
            </a:pathLst>
          </a:custGeom>
          <a:solidFill>
            <a:srgbClr val="007C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bk object 2290"/>
          <p:cNvSpPr/>
          <p:nvPr/>
        </p:nvSpPr>
        <p:spPr>
          <a:xfrm>
            <a:off x="5287009" y="6276340"/>
            <a:ext cx="55880" cy="24130"/>
          </a:xfrm>
          <a:custGeom>
            <a:avLst/>
            <a:gdLst/>
            <a:ahLst/>
            <a:cxnLst/>
            <a:rect l="l" t="t" r="r" b="b"/>
            <a:pathLst>
              <a:path w="55879" h="24129">
                <a:moveTo>
                  <a:pt x="55879" y="21590"/>
                </a:moveTo>
                <a:lnTo>
                  <a:pt x="11429" y="21590"/>
                </a:lnTo>
                <a:lnTo>
                  <a:pt x="11429" y="24130"/>
                </a:lnTo>
                <a:lnTo>
                  <a:pt x="55879" y="24130"/>
                </a:lnTo>
                <a:lnTo>
                  <a:pt x="55879" y="21590"/>
                </a:lnTo>
                <a:close/>
              </a:path>
              <a:path w="55879" h="24129">
                <a:moveTo>
                  <a:pt x="54610" y="19050"/>
                </a:moveTo>
                <a:lnTo>
                  <a:pt x="53339" y="19050"/>
                </a:lnTo>
                <a:lnTo>
                  <a:pt x="53339" y="20320"/>
                </a:lnTo>
                <a:lnTo>
                  <a:pt x="10160" y="20320"/>
                </a:lnTo>
                <a:lnTo>
                  <a:pt x="10160" y="21590"/>
                </a:lnTo>
                <a:lnTo>
                  <a:pt x="54610" y="21590"/>
                </a:lnTo>
                <a:lnTo>
                  <a:pt x="54610" y="19050"/>
                </a:lnTo>
                <a:close/>
              </a:path>
              <a:path w="55879" h="24129">
                <a:moveTo>
                  <a:pt x="52069" y="17780"/>
                </a:moveTo>
                <a:lnTo>
                  <a:pt x="8889" y="17780"/>
                </a:lnTo>
                <a:lnTo>
                  <a:pt x="8889" y="20320"/>
                </a:lnTo>
                <a:lnTo>
                  <a:pt x="10160" y="20320"/>
                </a:lnTo>
                <a:lnTo>
                  <a:pt x="10160" y="19050"/>
                </a:lnTo>
                <a:lnTo>
                  <a:pt x="52069" y="19050"/>
                </a:lnTo>
                <a:lnTo>
                  <a:pt x="52069" y="17780"/>
                </a:lnTo>
                <a:close/>
              </a:path>
              <a:path w="55879" h="24129">
                <a:moveTo>
                  <a:pt x="50799" y="13970"/>
                </a:moveTo>
                <a:lnTo>
                  <a:pt x="7619" y="13970"/>
                </a:lnTo>
                <a:lnTo>
                  <a:pt x="7619" y="17780"/>
                </a:lnTo>
                <a:lnTo>
                  <a:pt x="50799" y="17780"/>
                </a:lnTo>
                <a:lnTo>
                  <a:pt x="50799" y="13970"/>
                </a:lnTo>
                <a:close/>
              </a:path>
              <a:path w="55879" h="24129">
                <a:moveTo>
                  <a:pt x="45720" y="7620"/>
                </a:moveTo>
                <a:lnTo>
                  <a:pt x="3810" y="7620"/>
                </a:lnTo>
                <a:lnTo>
                  <a:pt x="3810" y="11430"/>
                </a:lnTo>
                <a:lnTo>
                  <a:pt x="5079" y="11430"/>
                </a:lnTo>
                <a:lnTo>
                  <a:pt x="5079" y="13970"/>
                </a:lnTo>
                <a:lnTo>
                  <a:pt x="6350" y="13970"/>
                </a:lnTo>
                <a:lnTo>
                  <a:pt x="6350" y="12700"/>
                </a:lnTo>
                <a:lnTo>
                  <a:pt x="46989" y="12700"/>
                </a:lnTo>
                <a:lnTo>
                  <a:pt x="46989" y="8890"/>
                </a:lnTo>
                <a:lnTo>
                  <a:pt x="45720" y="8890"/>
                </a:lnTo>
                <a:lnTo>
                  <a:pt x="45720" y="7620"/>
                </a:lnTo>
                <a:close/>
              </a:path>
              <a:path w="55879" h="24129">
                <a:moveTo>
                  <a:pt x="49529" y="12700"/>
                </a:moveTo>
                <a:lnTo>
                  <a:pt x="48259" y="12700"/>
                </a:lnTo>
                <a:lnTo>
                  <a:pt x="48259" y="13970"/>
                </a:lnTo>
                <a:lnTo>
                  <a:pt x="49529" y="13970"/>
                </a:lnTo>
                <a:lnTo>
                  <a:pt x="49529" y="12700"/>
                </a:lnTo>
                <a:close/>
              </a:path>
              <a:path w="55879" h="24129">
                <a:moveTo>
                  <a:pt x="43179" y="5080"/>
                </a:moveTo>
                <a:lnTo>
                  <a:pt x="1269" y="5080"/>
                </a:lnTo>
                <a:lnTo>
                  <a:pt x="1269" y="7620"/>
                </a:lnTo>
                <a:lnTo>
                  <a:pt x="2539" y="7620"/>
                </a:lnTo>
                <a:lnTo>
                  <a:pt x="2539" y="6350"/>
                </a:lnTo>
                <a:lnTo>
                  <a:pt x="43179" y="6350"/>
                </a:lnTo>
                <a:lnTo>
                  <a:pt x="43179" y="5080"/>
                </a:lnTo>
                <a:close/>
              </a:path>
              <a:path w="55879" h="24129">
                <a:moveTo>
                  <a:pt x="40639" y="0"/>
                </a:moveTo>
                <a:lnTo>
                  <a:pt x="39369" y="0"/>
                </a:lnTo>
                <a:lnTo>
                  <a:pt x="39369" y="1270"/>
                </a:lnTo>
                <a:lnTo>
                  <a:pt x="0" y="1270"/>
                </a:lnTo>
                <a:lnTo>
                  <a:pt x="0" y="5080"/>
                </a:lnTo>
                <a:lnTo>
                  <a:pt x="41910" y="5080"/>
                </a:lnTo>
                <a:lnTo>
                  <a:pt x="41910" y="2540"/>
                </a:lnTo>
                <a:lnTo>
                  <a:pt x="40639" y="2540"/>
                </a:lnTo>
                <a:lnTo>
                  <a:pt x="4063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bk object 2291"/>
          <p:cNvSpPr/>
          <p:nvPr/>
        </p:nvSpPr>
        <p:spPr>
          <a:xfrm>
            <a:off x="5299709" y="6300470"/>
            <a:ext cx="54610" cy="22860"/>
          </a:xfrm>
          <a:custGeom>
            <a:avLst/>
            <a:gdLst/>
            <a:ahLst/>
            <a:cxnLst/>
            <a:rect l="l" t="t" r="r" b="b"/>
            <a:pathLst>
              <a:path w="54610" h="22860">
                <a:moveTo>
                  <a:pt x="54610" y="21589"/>
                </a:moveTo>
                <a:lnTo>
                  <a:pt x="10160" y="21589"/>
                </a:lnTo>
                <a:lnTo>
                  <a:pt x="10160" y="22859"/>
                </a:lnTo>
                <a:lnTo>
                  <a:pt x="54610" y="22859"/>
                </a:lnTo>
                <a:lnTo>
                  <a:pt x="54610" y="21589"/>
                </a:lnTo>
                <a:close/>
              </a:path>
              <a:path w="54610" h="22860">
                <a:moveTo>
                  <a:pt x="53339" y="19049"/>
                </a:moveTo>
                <a:lnTo>
                  <a:pt x="8889" y="19049"/>
                </a:lnTo>
                <a:lnTo>
                  <a:pt x="8889" y="21589"/>
                </a:lnTo>
                <a:lnTo>
                  <a:pt x="10160" y="21589"/>
                </a:lnTo>
                <a:lnTo>
                  <a:pt x="10160" y="20319"/>
                </a:lnTo>
                <a:lnTo>
                  <a:pt x="53339" y="20319"/>
                </a:lnTo>
                <a:lnTo>
                  <a:pt x="53339" y="19049"/>
                </a:lnTo>
                <a:close/>
              </a:path>
              <a:path w="54610" h="22860">
                <a:moveTo>
                  <a:pt x="52069" y="15239"/>
                </a:moveTo>
                <a:lnTo>
                  <a:pt x="7619" y="15239"/>
                </a:lnTo>
                <a:lnTo>
                  <a:pt x="7619" y="19049"/>
                </a:lnTo>
                <a:lnTo>
                  <a:pt x="52069" y="19049"/>
                </a:lnTo>
                <a:lnTo>
                  <a:pt x="52069" y="15239"/>
                </a:lnTo>
                <a:close/>
              </a:path>
              <a:path w="54610" h="22860">
                <a:moveTo>
                  <a:pt x="48260" y="7619"/>
                </a:moveTo>
                <a:lnTo>
                  <a:pt x="46989" y="7619"/>
                </a:lnTo>
                <a:lnTo>
                  <a:pt x="46989" y="8889"/>
                </a:lnTo>
                <a:lnTo>
                  <a:pt x="5079" y="8889"/>
                </a:lnTo>
                <a:lnTo>
                  <a:pt x="5079" y="12699"/>
                </a:lnTo>
                <a:lnTo>
                  <a:pt x="6350" y="12699"/>
                </a:lnTo>
                <a:lnTo>
                  <a:pt x="6350" y="15239"/>
                </a:lnTo>
                <a:lnTo>
                  <a:pt x="7619" y="15239"/>
                </a:lnTo>
                <a:lnTo>
                  <a:pt x="7619" y="13969"/>
                </a:lnTo>
                <a:lnTo>
                  <a:pt x="49529" y="13969"/>
                </a:lnTo>
                <a:lnTo>
                  <a:pt x="49529" y="10159"/>
                </a:lnTo>
                <a:lnTo>
                  <a:pt x="48259" y="10159"/>
                </a:lnTo>
                <a:lnTo>
                  <a:pt x="48260" y="7619"/>
                </a:lnTo>
                <a:close/>
              </a:path>
              <a:path w="54610" h="22860">
                <a:moveTo>
                  <a:pt x="45719" y="2539"/>
                </a:moveTo>
                <a:lnTo>
                  <a:pt x="1269" y="2539"/>
                </a:lnTo>
                <a:lnTo>
                  <a:pt x="1269" y="3809"/>
                </a:lnTo>
                <a:lnTo>
                  <a:pt x="2539" y="3809"/>
                </a:lnTo>
                <a:lnTo>
                  <a:pt x="2539" y="7619"/>
                </a:lnTo>
                <a:lnTo>
                  <a:pt x="46989" y="7619"/>
                </a:lnTo>
                <a:lnTo>
                  <a:pt x="46989" y="6349"/>
                </a:lnTo>
                <a:lnTo>
                  <a:pt x="45719" y="6349"/>
                </a:lnTo>
                <a:lnTo>
                  <a:pt x="45719" y="2539"/>
                </a:lnTo>
                <a:close/>
              </a:path>
              <a:path w="54610" h="22860">
                <a:moveTo>
                  <a:pt x="43179" y="0"/>
                </a:moveTo>
                <a:lnTo>
                  <a:pt x="0" y="0"/>
                </a:lnTo>
                <a:lnTo>
                  <a:pt x="0" y="2539"/>
                </a:lnTo>
                <a:lnTo>
                  <a:pt x="1269" y="2539"/>
                </a:lnTo>
                <a:lnTo>
                  <a:pt x="1269" y="1269"/>
                </a:lnTo>
                <a:lnTo>
                  <a:pt x="43179" y="1269"/>
                </a:lnTo>
                <a:lnTo>
                  <a:pt x="4317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bk object 2292"/>
          <p:cNvSpPr/>
          <p:nvPr/>
        </p:nvSpPr>
        <p:spPr>
          <a:xfrm>
            <a:off x="5311140" y="6323329"/>
            <a:ext cx="53340" cy="22860"/>
          </a:xfrm>
          <a:custGeom>
            <a:avLst/>
            <a:gdLst/>
            <a:ahLst/>
            <a:cxnLst/>
            <a:rect l="l" t="t" r="r" b="b"/>
            <a:pathLst>
              <a:path w="53339" h="22860">
                <a:moveTo>
                  <a:pt x="52070" y="16510"/>
                </a:moveTo>
                <a:lnTo>
                  <a:pt x="50800" y="16510"/>
                </a:lnTo>
                <a:lnTo>
                  <a:pt x="50800" y="17780"/>
                </a:lnTo>
                <a:lnTo>
                  <a:pt x="6350" y="17780"/>
                </a:lnTo>
                <a:lnTo>
                  <a:pt x="6350" y="19050"/>
                </a:lnTo>
                <a:lnTo>
                  <a:pt x="7620" y="19050"/>
                </a:lnTo>
                <a:lnTo>
                  <a:pt x="7620" y="22860"/>
                </a:lnTo>
                <a:lnTo>
                  <a:pt x="53340" y="22860"/>
                </a:lnTo>
                <a:lnTo>
                  <a:pt x="53340" y="21590"/>
                </a:lnTo>
                <a:lnTo>
                  <a:pt x="52070" y="21590"/>
                </a:lnTo>
                <a:lnTo>
                  <a:pt x="52070" y="16510"/>
                </a:lnTo>
                <a:close/>
              </a:path>
              <a:path w="53339" h="22860">
                <a:moveTo>
                  <a:pt x="49530" y="11430"/>
                </a:moveTo>
                <a:lnTo>
                  <a:pt x="3810" y="11430"/>
                </a:lnTo>
                <a:lnTo>
                  <a:pt x="3810" y="12700"/>
                </a:lnTo>
                <a:lnTo>
                  <a:pt x="5080" y="12700"/>
                </a:lnTo>
                <a:lnTo>
                  <a:pt x="5080" y="16510"/>
                </a:lnTo>
                <a:lnTo>
                  <a:pt x="50800" y="16510"/>
                </a:lnTo>
                <a:lnTo>
                  <a:pt x="50800" y="15240"/>
                </a:lnTo>
                <a:lnTo>
                  <a:pt x="49530" y="15240"/>
                </a:lnTo>
                <a:lnTo>
                  <a:pt x="49530" y="11430"/>
                </a:lnTo>
                <a:close/>
              </a:path>
              <a:path w="53339" h="22860">
                <a:moveTo>
                  <a:pt x="46989" y="6350"/>
                </a:moveTo>
                <a:lnTo>
                  <a:pt x="2539" y="6350"/>
                </a:lnTo>
                <a:lnTo>
                  <a:pt x="2539" y="11430"/>
                </a:lnTo>
                <a:lnTo>
                  <a:pt x="3810" y="11430"/>
                </a:lnTo>
                <a:lnTo>
                  <a:pt x="3810" y="10160"/>
                </a:lnTo>
                <a:lnTo>
                  <a:pt x="46989" y="10160"/>
                </a:lnTo>
                <a:lnTo>
                  <a:pt x="46989" y="6350"/>
                </a:lnTo>
                <a:close/>
              </a:path>
              <a:path w="53339" h="22860">
                <a:moveTo>
                  <a:pt x="45720" y="3810"/>
                </a:moveTo>
                <a:lnTo>
                  <a:pt x="44450" y="3810"/>
                </a:lnTo>
                <a:lnTo>
                  <a:pt x="44450" y="5080"/>
                </a:lnTo>
                <a:lnTo>
                  <a:pt x="1270" y="5080"/>
                </a:lnTo>
                <a:lnTo>
                  <a:pt x="1270" y="6350"/>
                </a:lnTo>
                <a:lnTo>
                  <a:pt x="45720" y="6350"/>
                </a:lnTo>
                <a:lnTo>
                  <a:pt x="45720" y="3810"/>
                </a:lnTo>
                <a:close/>
              </a:path>
              <a:path w="53339" h="22860">
                <a:moveTo>
                  <a:pt x="43180" y="0"/>
                </a:moveTo>
                <a:lnTo>
                  <a:pt x="0" y="0"/>
                </a:lnTo>
                <a:lnTo>
                  <a:pt x="0" y="5080"/>
                </a:lnTo>
                <a:lnTo>
                  <a:pt x="1270" y="5080"/>
                </a:lnTo>
                <a:lnTo>
                  <a:pt x="1270" y="3810"/>
                </a:lnTo>
                <a:lnTo>
                  <a:pt x="44450" y="3810"/>
                </a:lnTo>
                <a:lnTo>
                  <a:pt x="44450" y="2540"/>
                </a:lnTo>
                <a:lnTo>
                  <a:pt x="43179" y="2540"/>
                </a:lnTo>
                <a:lnTo>
                  <a:pt x="43180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bk object 2293"/>
          <p:cNvSpPr/>
          <p:nvPr/>
        </p:nvSpPr>
        <p:spPr>
          <a:xfrm>
            <a:off x="5321300" y="6346190"/>
            <a:ext cx="53340" cy="24130"/>
          </a:xfrm>
          <a:custGeom>
            <a:avLst/>
            <a:gdLst/>
            <a:ahLst/>
            <a:cxnLst/>
            <a:rect l="l" t="t" r="r" b="b"/>
            <a:pathLst>
              <a:path w="53339" h="24129">
                <a:moveTo>
                  <a:pt x="53339" y="19050"/>
                </a:moveTo>
                <a:lnTo>
                  <a:pt x="52070" y="19050"/>
                </a:lnTo>
                <a:lnTo>
                  <a:pt x="52070" y="20320"/>
                </a:lnTo>
                <a:lnTo>
                  <a:pt x="7620" y="20320"/>
                </a:lnTo>
                <a:lnTo>
                  <a:pt x="7620" y="24130"/>
                </a:lnTo>
                <a:lnTo>
                  <a:pt x="53339" y="24130"/>
                </a:lnTo>
                <a:lnTo>
                  <a:pt x="53339" y="19050"/>
                </a:lnTo>
                <a:close/>
              </a:path>
              <a:path w="53339" h="24129">
                <a:moveTo>
                  <a:pt x="50800" y="12700"/>
                </a:moveTo>
                <a:lnTo>
                  <a:pt x="49530" y="12700"/>
                </a:lnTo>
                <a:lnTo>
                  <a:pt x="49530" y="13970"/>
                </a:lnTo>
                <a:lnTo>
                  <a:pt x="5079" y="13970"/>
                </a:lnTo>
                <a:lnTo>
                  <a:pt x="5079" y="17780"/>
                </a:lnTo>
                <a:lnTo>
                  <a:pt x="6350" y="17780"/>
                </a:lnTo>
                <a:lnTo>
                  <a:pt x="6350" y="19050"/>
                </a:lnTo>
                <a:lnTo>
                  <a:pt x="52070" y="19050"/>
                </a:lnTo>
                <a:lnTo>
                  <a:pt x="52069" y="15240"/>
                </a:lnTo>
                <a:lnTo>
                  <a:pt x="50800" y="15240"/>
                </a:lnTo>
                <a:lnTo>
                  <a:pt x="50800" y="12700"/>
                </a:lnTo>
                <a:close/>
              </a:path>
              <a:path w="53339" h="24129">
                <a:moveTo>
                  <a:pt x="49530" y="11430"/>
                </a:moveTo>
                <a:lnTo>
                  <a:pt x="3810" y="11430"/>
                </a:lnTo>
                <a:lnTo>
                  <a:pt x="3810" y="12700"/>
                </a:lnTo>
                <a:lnTo>
                  <a:pt x="49530" y="12700"/>
                </a:lnTo>
                <a:lnTo>
                  <a:pt x="49530" y="11430"/>
                </a:lnTo>
                <a:close/>
              </a:path>
              <a:path w="53339" h="24129">
                <a:moveTo>
                  <a:pt x="48260" y="7620"/>
                </a:moveTo>
                <a:lnTo>
                  <a:pt x="2539" y="7620"/>
                </a:lnTo>
                <a:lnTo>
                  <a:pt x="2539" y="11430"/>
                </a:lnTo>
                <a:lnTo>
                  <a:pt x="48260" y="11430"/>
                </a:lnTo>
                <a:lnTo>
                  <a:pt x="48260" y="7620"/>
                </a:lnTo>
                <a:close/>
              </a:path>
              <a:path w="53339" h="24129">
                <a:moveTo>
                  <a:pt x="46990" y="5080"/>
                </a:moveTo>
                <a:lnTo>
                  <a:pt x="45720" y="5080"/>
                </a:lnTo>
                <a:lnTo>
                  <a:pt x="45720" y="6350"/>
                </a:lnTo>
                <a:lnTo>
                  <a:pt x="1270" y="6350"/>
                </a:lnTo>
                <a:lnTo>
                  <a:pt x="1270" y="7620"/>
                </a:lnTo>
                <a:lnTo>
                  <a:pt x="46990" y="7620"/>
                </a:lnTo>
                <a:lnTo>
                  <a:pt x="46990" y="5080"/>
                </a:lnTo>
                <a:close/>
              </a:path>
              <a:path w="53339" h="24129">
                <a:moveTo>
                  <a:pt x="44450" y="0"/>
                </a:moveTo>
                <a:lnTo>
                  <a:pt x="43180" y="0"/>
                </a:lnTo>
                <a:lnTo>
                  <a:pt x="43179" y="1270"/>
                </a:lnTo>
                <a:lnTo>
                  <a:pt x="0" y="1270"/>
                </a:lnTo>
                <a:lnTo>
                  <a:pt x="0" y="6350"/>
                </a:lnTo>
                <a:lnTo>
                  <a:pt x="1270" y="6350"/>
                </a:lnTo>
                <a:lnTo>
                  <a:pt x="1270" y="5080"/>
                </a:lnTo>
                <a:lnTo>
                  <a:pt x="45720" y="5080"/>
                </a:lnTo>
                <a:lnTo>
                  <a:pt x="45720" y="2540"/>
                </a:lnTo>
                <a:lnTo>
                  <a:pt x="44450" y="2540"/>
                </a:lnTo>
                <a:lnTo>
                  <a:pt x="4445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bk object 2294"/>
          <p:cNvSpPr/>
          <p:nvPr/>
        </p:nvSpPr>
        <p:spPr>
          <a:xfrm>
            <a:off x="5330190" y="6370320"/>
            <a:ext cx="52069" cy="22860"/>
          </a:xfrm>
          <a:custGeom>
            <a:avLst/>
            <a:gdLst/>
            <a:ahLst/>
            <a:cxnLst/>
            <a:rect l="l" t="t" r="r" b="b"/>
            <a:pathLst>
              <a:path w="52070" h="22860">
                <a:moveTo>
                  <a:pt x="50800" y="20319"/>
                </a:moveTo>
                <a:lnTo>
                  <a:pt x="6350" y="20319"/>
                </a:lnTo>
                <a:lnTo>
                  <a:pt x="6350" y="22859"/>
                </a:lnTo>
                <a:lnTo>
                  <a:pt x="52070" y="22859"/>
                </a:lnTo>
                <a:lnTo>
                  <a:pt x="52070" y="21589"/>
                </a:lnTo>
                <a:lnTo>
                  <a:pt x="50800" y="21589"/>
                </a:lnTo>
                <a:lnTo>
                  <a:pt x="50800" y="20319"/>
                </a:lnTo>
                <a:close/>
              </a:path>
              <a:path w="52070" h="22860">
                <a:moveTo>
                  <a:pt x="45720" y="2539"/>
                </a:moveTo>
                <a:lnTo>
                  <a:pt x="1270" y="2539"/>
                </a:lnTo>
                <a:lnTo>
                  <a:pt x="1270" y="6349"/>
                </a:lnTo>
                <a:lnTo>
                  <a:pt x="2539" y="6349"/>
                </a:lnTo>
                <a:lnTo>
                  <a:pt x="2539" y="10159"/>
                </a:lnTo>
                <a:lnTo>
                  <a:pt x="3810" y="10159"/>
                </a:lnTo>
                <a:lnTo>
                  <a:pt x="3810" y="15239"/>
                </a:lnTo>
                <a:lnTo>
                  <a:pt x="5080" y="15239"/>
                </a:lnTo>
                <a:lnTo>
                  <a:pt x="5080" y="20319"/>
                </a:lnTo>
                <a:lnTo>
                  <a:pt x="6350" y="20319"/>
                </a:lnTo>
                <a:lnTo>
                  <a:pt x="6350" y="19049"/>
                </a:lnTo>
                <a:lnTo>
                  <a:pt x="49530" y="19049"/>
                </a:lnTo>
                <a:lnTo>
                  <a:pt x="49530" y="13969"/>
                </a:lnTo>
                <a:lnTo>
                  <a:pt x="48260" y="13969"/>
                </a:lnTo>
                <a:lnTo>
                  <a:pt x="48260" y="8889"/>
                </a:lnTo>
                <a:lnTo>
                  <a:pt x="46989" y="8889"/>
                </a:lnTo>
                <a:lnTo>
                  <a:pt x="46990" y="3809"/>
                </a:lnTo>
                <a:lnTo>
                  <a:pt x="45720" y="3809"/>
                </a:lnTo>
                <a:lnTo>
                  <a:pt x="45720" y="2539"/>
                </a:lnTo>
                <a:close/>
              </a:path>
              <a:path w="52070" h="22860">
                <a:moveTo>
                  <a:pt x="44450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1269"/>
                </a:lnTo>
                <a:lnTo>
                  <a:pt x="44450" y="1269"/>
                </a:lnTo>
                <a:lnTo>
                  <a:pt x="44450" y="0"/>
                </a:lnTo>
                <a:close/>
              </a:path>
            </a:pathLst>
          </a:custGeom>
          <a:solidFill>
            <a:srgbClr val="0079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bk object 2295"/>
          <p:cNvSpPr/>
          <p:nvPr/>
        </p:nvSpPr>
        <p:spPr>
          <a:xfrm>
            <a:off x="5337809" y="6393179"/>
            <a:ext cx="50800" cy="24130"/>
          </a:xfrm>
          <a:custGeom>
            <a:avLst/>
            <a:gdLst/>
            <a:ahLst/>
            <a:cxnLst/>
            <a:rect l="l" t="t" r="r" b="b"/>
            <a:pathLst>
              <a:path w="50800" h="24129">
                <a:moveTo>
                  <a:pt x="44450" y="0"/>
                </a:moveTo>
                <a:lnTo>
                  <a:pt x="0" y="0"/>
                </a:lnTo>
                <a:lnTo>
                  <a:pt x="0" y="5080"/>
                </a:lnTo>
                <a:lnTo>
                  <a:pt x="45720" y="5080"/>
                </a:lnTo>
                <a:lnTo>
                  <a:pt x="45720" y="3810"/>
                </a:lnTo>
                <a:lnTo>
                  <a:pt x="44450" y="3810"/>
                </a:lnTo>
                <a:lnTo>
                  <a:pt x="44450" y="0"/>
                </a:lnTo>
                <a:close/>
              </a:path>
              <a:path w="50800" h="24129">
                <a:moveTo>
                  <a:pt x="48260" y="12700"/>
                </a:moveTo>
                <a:lnTo>
                  <a:pt x="3810" y="12700"/>
                </a:lnTo>
                <a:lnTo>
                  <a:pt x="3810" y="17780"/>
                </a:lnTo>
                <a:lnTo>
                  <a:pt x="48260" y="17780"/>
                </a:lnTo>
                <a:lnTo>
                  <a:pt x="48260" y="12700"/>
                </a:lnTo>
                <a:close/>
              </a:path>
              <a:path w="50800" h="24129">
                <a:moveTo>
                  <a:pt x="46990" y="8890"/>
                </a:moveTo>
                <a:lnTo>
                  <a:pt x="2540" y="8890"/>
                </a:lnTo>
                <a:lnTo>
                  <a:pt x="2540" y="12700"/>
                </a:lnTo>
                <a:lnTo>
                  <a:pt x="46990" y="12700"/>
                </a:lnTo>
                <a:lnTo>
                  <a:pt x="46990" y="8890"/>
                </a:lnTo>
                <a:close/>
              </a:path>
              <a:path w="50800" h="24129">
                <a:moveTo>
                  <a:pt x="45720" y="5080"/>
                </a:moveTo>
                <a:lnTo>
                  <a:pt x="1270" y="5080"/>
                </a:lnTo>
                <a:lnTo>
                  <a:pt x="1270" y="8890"/>
                </a:lnTo>
                <a:lnTo>
                  <a:pt x="45720" y="8890"/>
                </a:lnTo>
                <a:lnTo>
                  <a:pt x="45720" y="5080"/>
                </a:lnTo>
                <a:close/>
              </a:path>
              <a:path w="50800" h="24129">
                <a:moveTo>
                  <a:pt x="50800" y="21590"/>
                </a:moveTo>
                <a:lnTo>
                  <a:pt x="6350" y="21590"/>
                </a:lnTo>
                <a:lnTo>
                  <a:pt x="6350" y="24130"/>
                </a:lnTo>
                <a:lnTo>
                  <a:pt x="50800" y="24130"/>
                </a:lnTo>
                <a:lnTo>
                  <a:pt x="50800" y="21590"/>
                </a:lnTo>
                <a:close/>
              </a:path>
              <a:path w="50800" h="24129">
                <a:moveTo>
                  <a:pt x="49530" y="17780"/>
                </a:moveTo>
                <a:lnTo>
                  <a:pt x="5080" y="17780"/>
                </a:lnTo>
                <a:lnTo>
                  <a:pt x="5080" y="21590"/>
                </a:lnTo>
                <a:lnTo>
                  <a:pt x="49530" y="21590"/>
                </a:lnTo>
                <a:lnTo>
                  <a:pt x="49530" y="1778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bk object 2296"/>
          <p:cNvSpPr/>
          <p:nvPr/>
        </p:nvSpPr>
        <p:spPr>
          <a:xfrm>
            <a:off x="5344159" y="6417309"/>
            <a:ext cx="46990" cy="22860"/>
          </a:xfrm>
          <a:custGeom>
            <a:avLst/>
            <a:gdLst/>
            <a:ahLst/>
            <a:cxnLst/>
            <a:rect l="l" t="t" r="r" b="b"/>
            <a:pathLst>
              <a:path w="46989" h="22860">
                <a:moveTo>
                  <a:pt x="45719" y="2539"/>
                </a:moveTo>
                <a:lnTo>
                  <a:pt x="1269" y="2539"/>
                </a:lnTo>
                <a:lnTo>
                  <a:pt x="1269" y="6349"/>
                </a:lnTo>
                <a:lnTo>
                  <a:pt x="45719" y="6349"/>
                </a:lnTo>
                <a:lnTo>
                  <a:pt x="45719" y="2539"/>
                </a:lnTo>
                <a:close/>
              </a:path>
              <a:path w="46989" h="22860">
                <a:moveTo>
                  <a:pt x="44450" y="0"/>
                </a:moveTo>
                <a:lnTo>
                  <a:pt x="0" y="0"/>
                </a:lnTo>
                <a:lnTo>
                  <a:pt x="0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6989" h="22860">
                <a:moveTo>
                  <a:pt x="11429" y="20319"/>
                </a:moveTo>
                <a:lnTo>
                  <a:pt x="6350" y="20319"/>
                </a:lnTo>
                <a:lnTo>
                  <a:pt x="6350" y="22859"/>
                </a:lnTo>
                <a:lnTo>
                  <a:pt x="7620" y="22859"/>
                </a:lnTo>
                <a:lnTo>
                  <a:pt x="7620" y="21589"/>
                </a:lnTo>
                <a:lnTo>
                  <a:pt x="11429" y="21589"/>
                </a:lnTo>
                <a:lnTo>
                  <a:pt x="11429" y="20319"/>
                </a:lnTo>
                <a:close/>
              </a:path>
              <a:path w="46989" h="22860">
                <a:moveTo>
                  <a:pt x="34289" y="15239"/>
                </a:moveTo>
                <a:lnTo>
                  <a:pt x="5079" y="15239"/>
                </a:lnTo>
                <a:lnTo>
                  <a:pt x="5079" y="20319"/>
                </a:lnTo>
                <a:lnTo>
                  <a:pt x="16509" y="20319"/>
                </a:lnTo>
                <a:lnTo>
                  <a:pt x="16509" y="19049"/>
                </a:lnTo>
                <a:lnTo>
                  <a:pt x="22859" y="19049"/>
                </a:lnTo>
                <a:lnTo>
                  <a:pt x="22859" y="17779"/>
                </a:lnTo>
                <a:lnTo>
                  <a:pt x="27939" y="17779"/>
                </a:lnTo>
                <a:lnTo>
                  <a:pt x="27939" y="16509"/>
                </a:lnTo>
                <a:lnTo>
                  <a:pt x="34289" y="16509"/>
                </a:lnTo>
                <a:lnTo>
                  <a:pt x="34289" y="15239"/>
                </a:lnTo>
                <a:close/>
              </a:path>
              <a:path w="46989" h="22860">
                <a:moveTo>
                  <a:pt x="46989" y="6349"/>
                </a:moveTo>
                <a:lnTo>
                  <a:pt x="2539" y="6349"/>
                </a:lnTo>
                <a:lnTo>
                  <a:pt x="2539" y="11429"/>
                </a:lnTo>
                <a:lnTo>
                  <a:pt x="3810" y="11429"/>
                </a:lnTo>
                <a:lnTo>
                  <a:pt x="3810" y="15239"/>
                </a:lnTo>
                <a:lnTo>
                  <a:pt x="40639" y="15239"/>
                </a:lnTo>
                <a:lnTo>
                  <a:pt x="40639" y="13969"/>
                </a:lnTo>
                <a:lnTo>
                  <a:pt x="46989" y="13969"/>
                </a:lnTo>
                <a:lnTo>
                  <a:pt x="46989" y="6349"/>
                </a:lnTo>
                <a:close/>
              </a:path>
            </a:pathLst>
          </a:custGeom>
          <a:solidFill>
            <a:srgbClr val="0078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bk object 2297"/>
          <p:cNvSpPr/>
          <p:nvPr/>
        </p:nvSpPr>
        <p:spPr>
          <a:xfrm>
            <a:off x="5246370" y="6477000"/>
            <a:ext cx="154939" cy="37211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bk object 2298"/>
          <p:cNvSpPr/>
          <p:nvPr/>
        </p:nvSpPr>
        <p:spPr>
          <a:xfrm>
            <a:off x="2819400" y="5830570"/>
            <a:ext cx="763270" cy="1018540"/>
          </a:xfrm>
          <a:custGeom>
            <a:avLst/>
            <a:gdLst/>
            <a:ahLst/>
            <a:cxnLst/>
            <a:rect l="l" t="t" r="r" b="b"/>
            <a:pathLst>
              <a:path w="763270" h="1018540">
                <a:moveTo>
                  <a:pt x="725170" y="0"/>
                </a:moveTo>
                <a:lnTo>
                  <a:pt x="570229" y="57149"/>
                </a:lnTo>
                <a:lnTo>
                  <a:pt x="434339" y="124459"/>
                </a:lnTo>
                <a:lnTo>
                  <a:pt x="309880" y="199389"/>
                </a:lnTo>
                <a:lnTo>
                  <a:pt x="203200" y="285749"/>
                </a:lnTo>
                <a:lnTo>
                  <a:pt x="115569" y="380999"/>
                </a:lnTo>
                <a:lnTo>
                  <a:pt x="58419" y="483869"/>
                </a:lnTo>
                <a:lnTo>
                  <a:pt x="8889" y="589279"/>
                </a:lnTo>
                <a:lnTo>
                  <a:pt x="0" y="703579"/>
                </a:lnTo>
                <a:lnTo>
                  <a:pt x="8889" y="788669"/>
                </a:lnTo>
                <a:lnTo>
                  <a:pt x="27939" y="864869"/>
                </a:lnTo>
                <a:lnTo>
                  <a:pt x="67310" y="942339"/>
                </a:lnTo>
                <a:lnTo>
                  <a:pt x="115569" y="1018539"/>
                </a:lnTo>
                <a:lnTo>
                  <a:pt x="153669" y="1018539"/>
                </a:lnTo>
                <a:lnTo>
                  <a:pt x="105410" y="942339"/>
                </a:lnTo>
                <a:lnTo>
                  <a:pt x="67310" y="864869"/>
                </a:lnTo>
                <a:lnTo>
                  <a:pt x="38100" y="788669"/>
                </a:lnTo>
                <a:lnTo>
                  <a:pt x="27939" y="703579"/>
                </a:lnTo>
                <a:lnTo>
                  <a:pt x="38100" y="589279"/>
                </a:lnTo>
                <a:lnTo>
                  <a:pt x="86360" y="483869"/>
                </a:lnTo>
                <a:lnTo>
                  <a:pt x="143510" y="391159"/>
                </a:lnTo>
                <a:lnTo>
                  <a:pt x="231139" y="294639"/>
                </a:lnTo>
                <a:lnTo>
                  <a:pt x="337819" y="209549"/>
                </a:lnTo>
                <a:lnTo>
                  <a:pt x="463550" y="133349"/>
                </a:lnTo>
                <a:lnTo>
                  <a:pt x="609600" y="76199"/>
                </a:lnTo>
                <a:lnTo>
                  <a:pt x="763270" y="19049"/>
                </a:lnTo>
                <a:lnTo>
                  <a:pt x="7251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bk object 2299"/>
          <p:cNvSpPr/>
          <p:nvPr/>
        </p:nvSpPr>
        <p:spPr>
          <a:xfrm>
            <a:off x="7626350" y="54000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bk object 2300"/>
          <p:cNvSpPr/>
          <p:nvPr/>
        </p:nvSpPr>
        <p:spPr>
          <a:xfrm>
            <a:off x="7626350" y="5400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bk object 2301"/>
          <p:cNvSpPr/>
          <p:nvPr/>
        </p:nvSpPr>
        <p:spPr>
          <a:xfrm>
            <a:off x="7566659" y="540448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bk object 2302"/>
          <p:cNvSpPr/>
          <p:nvPr/>
        </p:nvSpPr>
        <p:spPr>
          <a:xfrm>
            <a:off x="7589519" y="540321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bk object 2303"/>
          <p:cNvSpPr/>
          <p:nvPr/>
        </p:nvSpPr>
        <p:spPr>
          <a:xfrm>
            <a:off x="7613650" y="540130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59" h="1270">
                <a:moveTo>
                  <a:pt x="48259" y="0"/>
                </a:moveTo>
                <a:lnTo>
                  <a:pt x="0" y="0"/>
                </a:lnTo>
                <a:lnTo>
                  <a:pt x="0" y="1269"/>
                </a:lnTo>
                <a:lnTo>
                  <a:pt x="48259" y="1269"/>
                </a:lnTo>
                <a:lnTo>
                  <a:pt x="48259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bk object 2304"/>
          <p:cNvSpPr/>
          <p:nvPr/>
        </p:nvSpPr>
        <p:spPr>
          <a:xfrm>
            <a:off x="7518400" y="540702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bk object 2305"/>
          <p:cNvSpPr/>
          <p:nvPr/>
        </p:nvSpPr>
        <p:spPr>
          <a:xfrm>
            <a:off x="7542530" y="540575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bk object 2306"/>
          <p:cNvSpPr/>
          <p:nvPr/>
        </p:nvSpPr>
        <p:spPr>
          <a:xfrm>
            <a:off x="7435850" y="5410834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bk object 2307"/>
          <p:cNvSpPr/>
          <p:nvPr/>
        </p:nvSpPr>
        <p:spPr>
          <a:xfrm>
            <a:off x="7471409" y="5409565"/>
            <a:ext cx="332740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7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bk object 2308"/>
          <p:cNvSpPr/>
          <p:nvPr/>
        </p:nvSpPr>
        <p:spPr>
          <a:xfrm>
            <a:off x="7494269" y="540829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bk object 2309"/>
          <p:cNvSpPr/>
          <p:nvPr/>
        </p:nvSpPr>
        <p:spPr>
          <a:xfrm>
            <a:off x="7425690" y="541337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bk object 2310"/>
          <p:cNvSpPr/>
          <p:nvPr/>
        </p:nvSpPr>
        <p:spPr>
          <a:xfrm>
            <a:off x="7432040" y="5412104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bk object 2311"/>
          <p:cNvSpPr/>
          <p:nvPr/>
        </p:nvSpPr>
        <p:spPr>
          <a:xfrm>
            <a:off x="7407909" y="5417184"/>
            <a:ext cx="441959" cy="0"/>
          </a:xfrm>
          <a:custGeom>
            <a:avLst/>
            <a:gdLst/>
            <a:ahLst/>
            <a:cxnLst/>
            <a:rect l="l" t="t" r="r" b="b"/>
            <a:pathLst>
              <a:path w="441959">
                <a:moveTo>
                  <a:pt x="0" y="0"/>
                </a:moveTo>
                <a:lnTo>
                  <a:pt x="4419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bk object 2312"/>
          <p:cNvSpPr/>
          <p:nvPr/>
        </p:nvSpPr>
        <p:spPr>
          <a:xfrm>
            <a:off x="7414259" y="541591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bk object 2313"/>
          <p:cNvSpPr/>
          <p:nvPr/>
        </p:nvSpPr>
        <p:spPr>
          <a:xfrm>
            <a:off x="7420609" y="5414645"/>
            <a:ext cx="416559" cy="0"/>
          </a:xfrm>
          <a:custGeom>
            <a:avLst/>
            <a:gdLst/>
            <a:ahLst/>
            <a:cxnLst/>
            <a:rect l="l" t="t" r="r" b="b"/>
            <a:pathLst>
              <a:path w="416559">
                <a:moveTo>
                  <a:pt x="0" y="0"/>
                </a:moveTo>
                <a:lnTo>
                  <a:pt x="4165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bk object 2314"/>
          <p:cNvSpPr/>
          <p:nvPr/>
        </p:nvSpPr>
        <p:spPr>
          <a:xfrm>
            <a:off x="7396480" y="5419725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bk object 2315"/>
          <p:cNvSpPr/>
          <p:nvPr/>
        </p:nvSpPr>
        <p:spPr>
          <a:xfrm>
            <a:off x="7401559" y="5418454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bk object 2316"/>
          <p:cNvSpPr/>
          <p:nvPr/>
        </p:nvSpPr>
        <p:spPr>
          <a:xfrm>
            <a:off x="7377430" y="542353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bk object 2317"/>
          <p:cNvSpPr/>
          <p:nvPr/>
        </p:nvSpPr>
        <p:spPr>
          <a:xfrm>
            <a:off x="7383780" y="542226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bk object 2318"/>
          <p:cNvSpPr/>
          <p:nvPr/>
        </p:nvSpPr>
        <p:spPr>
          <a:xfrm>
            <a:off x="7390130" y="542099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20">
                <a:moveTo>
                  <a:pt x="0" y="0"/>
                </a:moveTo>
                <a:lnTo>
                  <a:pt x="4775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bk object 2319"/>
          <p:cNvSpPr/>
          <p:nvPr/>
        </p:nvSpPr>
        <p:spPr>
          <a:xfrm>
            <a:off x="7366000" y="542607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bk object 2320"/>
          <p:cNvSpPr/>
          <p:nvPr/>
        </p:nvSpPr>
        <p:spPr>
          <a:xfrm>
            <a:off x="7371080" y="5424804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bk object 2321"/>
          <p:cNvSpPr/>
          <p:nvPr/>
        </p:nvSpPr>
        <p:spPr>
          <a:xfrm>
            <a:off x="7346950" y="5429884"/>
            <a:ext cx="562610" cy="0"/>
          </a:xfrm>
          <a:custGeom>
            <a:avLst/>
            <a:gdLst/>
            <a:ahLst/>
            <a:cxnLst/>
            <a:rect l="l" t="t" r="r" b="b"/>
            <a:pathLst>
              <a:path w="562609">
                <a:moveTo>
                  <a:pt x="0" y="0"/>
                </a:moveTo>
                <a:lnTo>
                  <a:pt x="5626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bk object 2322"/>
          <p:cNvSpPr/>
          <p:nvPr/>
        </p:nvSpPr>
        <p:spPr>
          <a:xfrm>
            <a:off x="7353300" y="5428615"/>
            <a:ext cx="549910" cy="0"/>
          </a:xfrm>
          <a:custGeom>
            <a:avLst/>
            <a:gdLst/>
            <a:ahLst/>
            <a:cxnLst/>
            <a:rect l="l" t="t" r="r" b="b"/>
            <a:pathLst>
              <a:path w="549909">
                <a:moveTo>
                  <a:pt x="0" y="0"/>
                </a:moveTo>
                <a:lnTo>
                  <a:pt x="5499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bk object 2323"/>
          <p:cNvSpPr/>
          <p:nvPr/>
        </p:nvSpPr>
        <p:spPr>
          <a:xfrm>
            <a:off x="7359650" y="542734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bk object 2324"/>
          <p:cNvSpPr/>
          <p:nvPr/>
        </p:nvSpPr>
        <p:spPr>
          <a:xfrm>
            <a:off x="7335519" y="5432425"/>
            <a:ext cx="585470" cy="0"/>
          </a:xfrm>
          <a:custGeom>
            <a:avLst/>
            <a:gdLst/>
            <a:ahLst/>
            <a:cxnLst/>
            <a:rect l="l" t="t" r="r" b="b"/>
            <a:pathLst>
              <a:path w="585470">
                <a:moveTo>
                  <a:pt x="0" y="0"/>
                </a:moveTo>
                <a:lnTo>
                  <a:pt x="5854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bk object 2325"/>
          <p:cNvSpPr/>
          <p:nvPr/>
        </p:nvSpPr>
        <p:spPr>
          <a:xfrm>
            <a:off x="7341869" y="5431154"/>
            <a:ext cx="574040" cy="0"/>
          </a:xfrm>
          <a:custGeom>
            <a:avLst/>
            <a:gdLst/>
            <a:ahLst/>
            <a:cxnLst/>
            <a:rect l="l" t="t" r="r" b="b"/>
            <a:pathLst>
              <a:path w="574040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bk object 2326"/>
          <p:cNvSpPr/>
          <p:nvPr/>
        </p:nvSpPr>
        <p:spPr>
          <a:xfrm>
            <a:off x="7317740" y="5436234"/>
            <a:ext cx="622300" cy="0"/>
          </a:xfrm>
          <a:custGeom>
            <a:avLst/>
            <a:gdLst/>
            <a:ahLst/>
            <a:cxnLst/>
            <a:rect l="l" t="t" r="r" b="b"/>
            <a:pathLst>
              <a:path w="622300">
                <a:moveTo>
                  <a:pt x="0" y="0"/>
                </a:moveTo>
                <a:lnTo>
                  <a:pt x="6223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bk object 2327"/>
          <p:cNvSpPr/>
          <p:nvPr/>
        </p:nvSpPr>
        <p:spPr>
          <a:xfrm>
            <a:off x="7322819" y="543496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bk object 2328"/>
          <p:cNvSpPr/>
          <p:nvPr/>
        </p:nvSpPr>
        <p:spPr>
          <a:xfrm>
            <a:off x="7329169" y="543369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bk object 2329"/>
          <p:cNvSpPr/>
          <p:nvPr/>
        </p:nvSpPr>
        <p:spPr>
          <a:xfrm>
            <a:off x="7305040" y="543877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bk object 2330"/>
          <p:cNvSpPr/>
          <p:nvPr/>
        </p:nvSpPr>
        <p:spPr>
          <a:xfrm>
            <a:off x="7311390" y="5437504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bk object 2331"/>
          <p:cNvSpPr/>
          <p:nvPr/>
        </p:nvSpPr>
        <p:spPr>
          <a:xfrm>
            <a:off x="7287259" y="544258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bk object 2332"/>
          <p:cNvSpPr/>
          <p:nvPr/>
        </p:nvSpPr>
        <p:spPr>
          <a:xfrm>
            <a:off x="7292340" y="544131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bk object 2333"/>
          <p:cNvSpPr/>
          <p:nvPr/>
        </p:nvSpPr>
        <p:spPr>
          <a:xfrm>
            <a:off x="7298690" y="5440045"/>
            <a:ext cx="295910" cy="0"/>
          </a:xfrm>
          <a:custGeom>
            <a:avLst/>
            <a:gdLst/>
            <a:ahLst/>
            <a:cxnLst/>
            <a:rect l="l" t="t" r="r" b="b"/>
            <a:pathLst>
              <a:path w="295909">
                <a:moveTo>
                  <a:pt x="0" y="0"/>
                </a:moveTo>
                <a:lnTo>
                  <a:pt x="2959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bk object 2334"/>
          <p:cNvSpPr/>
          <p:nvPr/>
        </p:nvSpPr>
        <p:spPr>
          <a:xfrm>
            <a:off x="7683500" y="5442584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bk object 2335"/>
          <p:cNvSpPr/>
          <p:nvPr/>
        </p:nvSpPr>
        <p:spPr>
          <a:xfrm>
            <a:off x="7660640" y="5441315"/>
            <a:ext cx="302260" cy="0"/>
          </a:xfrm>
          <a:custGeom>
            <a:avLst/>
            <a:gdLst/>
            <a:ahLst/>
            <a:cxnLst/>
            <a:rect l="l" t="t" r="r" b="b"/>
            <a:pathLst>
              <a:path w="302259">
                <a:moveTo>
                  <a:pt x="0" y="0"/>
                </a:moveTo>
                <a:lnTo>
                  <a:pt x="3022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bk object 2336"/>
          <p:cNvSpPr/>
          <p:nvPr/>
        </p:nvSpPr>
        <p:spPr>
          <a:xfrm>
            <a:off x="7637780" y="54400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bk object 2337"/>
          <p:cNvSpPr/>
          <p:nvPr/>
        </p:nvSpPr>
        <p:spPr>
          <a:xfrm>
            <a:off x="7274559" y="544512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bk object 2338"/>
          <p:cNvSpPr/>
          <p:nvPr/>
        </p:nvSpPr>
        <p:spPr>
          <a:xfrm>
            <a:off x="7280909" y="5443854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bk object 2339"/>
          <p:cNvSpPr/>
          <p:nvPr/>
        </p:nvSpPr>
        <p:spPr>
          <a:xfrm>
            <a:off x="7727950" y="544512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bk object 2340"/>
          <p:cNvSpPr/>
          <p:nvPr/>
        </p:nvSpPr>
        <p:spPr>
          <a:xfrm>
            <a:off x="7705090" y="5443854"/>
            <a:ext cx="270510" cy="0"/>
          </a:xfrm>
          <a:custGeom>
            <a:avLst/>
            <a:gdLst/>
            <a:ahLst/>
            <a:cxnLst/>
            <a:rect l="l" t="t" r="r" b="b"/>
            <a:pathLst>
              <a:path w="270509">
                <a:moveTo>
                  <a:pt x="0" y="0"/>
                </a:moveTo>
                <a:lnTo>
                  <a:pt x="2705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bk object 2341"/>
          <p:cNvSpPr/>
          <p:nvPr/>
        </p:nvSpPr>
        <p:spPr>
          <a:xfrm>
            <a:off x="7254240" y="5448934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bk object 2342"/>
          <p:cNvSpPr/>
          <p:nvPr/>
        </p:nvSpPr>
        <p:spPr>
          <a:xfrm>
            <a:off x="7263130" y="5447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bk object 2343"/>
          <p:cNvSpPr/>
          <p:nvPr/>
        </p:nvSpPr>
        <p:spPr>
          <a:xfrm>
            <a:off x="7268209" y="544639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bk object 2344"/>
          <p:cNvSpPr/>
          <p:nvPr/>
        </p:nvSpPr>
        <p:spPr>
          <a:xfrm>
            <a:off x="7805419" y="544893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bk object 2345"/>
          <p:cNvSpPr/>
          <p:nvPr/>
        </p:nvSpPr>
        <p:spPr>
          <a:xfrm>
            <a:off x="7772400" y="5447665"/>
            <a:ext cx="220979" cy="0"/>
          </a:xfrm>
          <a:custGeom>
            <a:avLst/>
            <a:gdLst/>
            <a:ahLst/>
            <a:cxnLst/>
            <a:rect l="l" t="t" r="r" b="b"/>
            <a:pathLst>
              <a:path w="220979">
                <a:moveTo>
                  <a:pt x="0" y="0"/>
                </a:moveTo>
                <a:lnTo>
                  <a:pt x="2209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bk object 2346"/>
          <p:cNvSpPr/>
          <p:nvPr/>
        </p:nvSpPr>
        <p:spPr>
          <a:xfrm>
            <a:off x="7749540" y="544639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bk object 2347"/>
          <p:cNvSpPr/>
          <p:nvPr/>
        </p:nvSpPr>
        <p:spPr>
          <a:xfrm>
            <a:off x="7246619" y="54514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90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bk object 2348"/>
          <p:cNvSpPr/>
          <p:nvPr/>
        </p:nvSpPr>
        <p:spPr>
          <a:xfrm>
            <a:off x="7251700" y="5450204"/>
            <a:ext cx="187960" cy="0"/>
          </a:xfrm>
          <a:custGeom>
            <a:avLst/>
            <a:gdLst/>
            <a:ahLst/>
            <a:cxnLst/>
            <a:rect l="l" t="t" r="r" b="b"/>
            <a:pathLst>
              <a:path w="187959">
                <a:moveTo>
                  <a:pt x="0" y="0"/>
                </a:moveTo>
                <a:lnTo>
                  <a:pt x="1879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bk object 2349"/>
          <p:cNvSpPr/>
          <p:nvPr/>
        </p:nvSpPr>
        <p:spPr>
          <a:xfrm>
            <a:off x="7814309" y="545147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bk object 2350"/>
          <p:cNvSpPr/>
          <p:nvPr/>
        </p:nvSpPr>
        <p:spPr>
          <a:xfrm>
            <a:off x="7809230" y="545020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bk object 2351"/>
          <p:cNvSpPr/>
          <p:nvPr/>
        </p:nvSpPr>
        <p:spPr>
          <a:xfrm>
            <a:off x="7232650" y="545528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bk object 2352"/>
          <p:cNvSpPr/>
          <p:nvPr/>
        </p:nvSpPr>
        <p:spPr>
          <a:xfrm>
            <a:off x="7237730" y="545401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bk object 2353"/>
          <p:cNvSpPr/>
          <p:nvPr/>
        </p:nvSpPr>
        <p:spPr>
          <a:xfrm>
            <a:off x="7242809" y="545274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bk object 2354"/>
          <p:cNvSpPr/>
          <p:nvPr/>
        </p:nvSpPr>
        <p:spPr>
          <a:xfrm>
            <a:off x="7832090" y="5455284"/>
            <a:ext cx="187960" cy="0"/>
          </a:xfrm>
          <a:custGeom>
            <a:avLst/>
            <a:gdLst/>
            <a:ahLst/>
            <a:cxnLst/>
            <a:rect l="l" t="t" r="r" b="b"/>
            <a:pathLst>
              <a:path w="187959">
                <a:moveTo>
                  <a:pt x="0" y="0"/>
                </a:moveTo>
                <a:lnTo>
                  <a:pt x="1879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bk object 2355"/>
          <p:cNvSpPr/>
          <p:nvPr/>
        </p:nvSpPr>
        <p:spPr>
          <a:xfrm>
            <a:off x="7825740" y="545401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bk object 2356"/>
          <p:cNvSpPr/>
          <p:nvPr/>
        </p:nvSpPr>
        <p:spPr>
          <a:xfrm>
            <a:off x="7820659" y="545274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bk object 2357"/>
          <p:cNvSpPr/>
          <p:nvPr/>
        </p:nvSpPr>
        <p:spPr>
          <a:xfrm>
            <a:off x="7223759" y="54578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bk object 2358"/>
          <p:cNvSpPr/>
          <p:nvPr/>
        </p:nvSpPr>
        <p:spPr>
          <a:xfrm>
            <a:off x="7228840" y="5456554"/>
            <a:ext cx="181610" cy="0"/>
          </a:xfrm>
          <a:custGeom>
            <a:avLst/>
            <a:gdLst/>
            <a:ahLst/>
            <a:cxnLst/>
            <a:rect l="l" t="t" r="r" b="b"/>
            <a:pathLst>
              <a:path w="181609">
                <a:moveTo>
                  <a:pt x="0" y="0"/>
                </a:moveTo>
                <a:lnTo>
                  <a:pt x="1816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bk object 2359"/>
          <p:cNvSpPr/>
          <p:nvPr/>
        </p:nvSpPr>
        <p:spPr>
          <a:xfrm>
            <a:off x="7843519" y="545782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bk object 2360"/>
          <p:cNvSpPr/>
          <p:nvPr/>
        </p:nvSpPr>
        <p:spPr>
          <a:xfrm>
            <a:off x="7837169" y="5456554"/>
            <a:ext cx="187960" cy="0"/>
          </a:xfrm>
          <a:custGeom>
            <a:avLst/>
            <a:gdLst/>
            <a:ahLst/>
            <a:cxnLst/>
            <a:rect l="l" t="t" r="r" b="b"/>
            <a:pathLst>
              <a:path w="187959">
                <a:moveTo>
                  <a:pt x="0" y="0"/>
                </a:moveTo>
                <a:lnTo>
                  <a:pt x="1879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bk object 2361"/>
          <p:cNvSpPr/>
          <p:nvPr/>
        </p:nvSpPr>
        <p:spPr>
          <a:xfrm>
            <a:off x="7209790" y="546163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bk object 2362"/>
          <p:cNvSpPr/>
          <p:nvPr/>
        </p:nvSpPr>
        <p:spPr>
          <a:xfrm>
            <a:off x="7214869" y="54603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bk object 2363"/>
          <p:cNvSpPr/>
          <p:nvPr/>
        </p:nvSpPr>
        <p:spPr>
          <a:xfrm>
            <a:off x="7219950" y="5459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bk object 2364"/>
          <p:cNvSpPr/>
          <p:nvPr/>
        </p:nvSpPr>
        <p:spPr>
          <a:xfrm>
            <a:off x="7860030" y="546163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bk object 2365"/>
          <p:cNvSpPr/>
          <p:nvPr/>
        </p:nvSpPr>
        <p:spPr>
          <a:xfrm>
            <a:off x="7854950" y="546036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bk object 2366"/>
          <p:cNvSpPr/>
          <p:nvPr/>
        </p:nvSpPr>
        <p:spPr>
          <a:xfrm>
            <a:off x="7848600" y="54590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bk object 2367"/>
          <p:cNvSpPr/>
          <p:nvPr/>
        </p:nvSpPr>
        <p:spPr>
          <a:xfrm>
            <a:off x="7200900" y="546417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bk object 2368"/>
          <p:cNvSpPr/>
          <p:nvPr/>
        </p:nvSpPr>
        <p:spPr>
          <a:xfrm>
            <a:off x="7205980" y="5462904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bk object 2369"/>
          <p:cNvSpPr/>
          <p:nvPr/>
        </p:nvSpPr>
        <p:spPr>
          <a:xfrm>
            <a:off x="7871459" y="546417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bk object 2370"/>
          <p:cNvSpPr/>
          <p:nvPr/>
        </p:nvSpPr>
        <p:spPr>
          <a:xfrm>
            <a:off x="7866380" y="546290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bk object 2371"/>
          <p:cNvSpPr/>
          <p:nvPr/>
        </p:nvSpPr>
        <p:spPr>
          <a:xfrm>
            <a:off x="7186930" y="5467984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bk object 2372"/>
          <p:cNvSpPr/>
          <p:nvPr/>
        </p:nvSpPr>
        <p:spPr>
          <a:xfrm>
            <a:off x="7192009" y="546671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bk object 2373"/>
          <p:cNvSpPr/>
          <p:nvPr/>
        </p:nvSpPr>
        <p:spPr>
          <a:xfrm>
            <a:off x="7197090" y="54654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bk object 2374"/>
          <p:cNvSpPr/>
          <p:nvPr/>
        </p:nvSpPr>
        <p:spPr>
          <a:xfrm>
            <a:off x="7889240" y="5467984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bk object 2375"/>
          <p:cNvSpPr/>
          <p:nvPr/>
        </p:nvSpPr>
        <p:spPr>
          <a:xfrm>
            <a:off x="7882890" y="546671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bk object 2376"/>
          <p:cNvSpPr/>
          <p:nvPr/>
        </p:nvSpPr>
        <p:spPr>
          <a:xfrm>
            <a:off x="7877809" y="546544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bk object 2377"/>
          <p:cNvSpPr/>
          <p:nvPr/>
        </p:nvSpPr>
        <p:spPr>
          <a:xfrm>
            <a:off x="7178040" y="547052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bk object 2378"/>
          <p:cNvSpPr/>
          <p:nvPr/>
        </p:nvSpPr>
        <p:spPr>
          <a:xfrm>
            <a:off x="7183119" y="546925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bk object 2379"/>
          <p:cNvSpPr/>
          <p:nvPr/>
        </p:nvSpPr>
        <p:spPr>
          <a:xfrm>
            <a:off x="7900669" y="547052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bk object 2380"/>
          <p:cNvSpPr/>
          <p:nvPr/>
        </p:nvSpPr>
        <p:spPr>
          <a:xfrm>
            <a:off x="7894319" y="546925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bk object 2381"/>
          <p:cNvSpPr/>
          <p:nvPr/>
        </p:nvSpPr>
        <p:spPr>
          <a:xfrm>
            <a:off x="7164069" y="5474334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bk object 2382"/>
          <p:cNvSpPr/>
          <p:nvPr/>
        </p:nvSpPr>
        <p:spPr>
          <a:xfrm>
            <a:off x="7169150" y="5473065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bk object 2383"/>
          <p:cNvSpPr/>
          <p:nvPr/>
        </p:nvSpPr>
        <p:spPr>
          <a:xfrm>
            <a:off x="7174230" y="547179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bk object 2384"/>
          <p:cNvSpPr/>
          <p:nvPr/>
        </p:nvSpPr>
        <p:spPr>
          <a:xfrm>
            <a:off x="7917180" y="547433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bk object 2385"/>
          <p:cNvSpPr/>
          <p:nvPr/>
        </p:nvSpPr>
        <p:spPr>
          <a:xfrm>
            <a:off x="7912100" y="547306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bk object 2386"/>
          <p:cNvSpPr/>
          <p:nvPr/>
        </p:nvSpPr>
        <p:spPr>
          <a:xfrm>
            <a:off x="7905750" y="547179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bk object 2387"/>
          <p:cNvSpPr/>
          <p:nvPr/>
        </p:nvSpPr>
        <p:spPr>
          <a:xfrm>
            <a:off x="7155180" y="547687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>
                <a:moveTo>
                  <a:pt x="0" y="0"/>
                </a:moveTo>
                <a:lnTo>
                  <a:pt x="1625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bk object 2388"/>
          <p:cNvSpPr/>
          <p:nvPr/>
        </p:nvSpPr>
        <p:spPr>
          <a:xfrm>
            <a:off x="7160259" y="5475604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bk object 2389"/>
          <p:cNvSpPr/>
          <p:nvPr/>
        </p:nvSpPr>
        <p:spPr>
          <a:xfrm>
            <a:off x="7928609" y="5476875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bk object 2390"/>
          <p:cNvSpPr/>
          <p:nvPr/>
        </p:nvSpPr>
        <p:spPr>
          <a:xfrm>
            <a:off x="7923530" y="5475604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bk object 2391"/>
          <p:cNvSpPr/>
          <p:nvPr/>
        </p:nvSpPr>
        <p:spPr>
          <a:xfrm>
            <a:off x="7141209" y="548068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bk object 2392"/>
          <p:cNvSpPr/>
          <p:nvPr/>
        </p:nvSpPr>
        <p:spPr>
          <a:xfrm>
            <a:off x="7146290" y="547941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bk object 2393"/>
          <p:cNvSpPr/>
          <p:nvPr/>
        </p:nvSpPr>
        <p:spPr>
          <a:xfrm>
            <a:off x="7151369" y="54781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bk object 2394"/>
          <p:cNvSpPr/>
          <p:nvPr/>
        </p:nvSpPr>
        <p:spPr>
          <a:xfrm>
            <a:off x="7946390" y="5480684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bk object 2395"/>
          <p:cNvSpPr/>
          <p:nvPr/>
        </p:nvSpPr>
        <p:spPr>
          <a:xfrm>
            <a:off x="7940040" y="54794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bk object 2396"/>
          <p:cNvSpPr/>
          <p:nvPr/>
        </p:nvSpPr>
        <p:spPr>
          <a:xfrm>
            <a:off x="7934959" y="547814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bk object 2397"/>
          <p:cNvSpPr/>
          <p:nvPr/>
        </p:nvSpPr>
        <p:spPr>
          <a:xfrm>
            <a:off x="7132319" y="548322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bk object 2398"/>
          <p:cNvSpPr/>
          <p:nvPr/>
        </p:nvSpPr>
        <p:spPr>
          <a:xfrm>
            <a:off x="7137400" y="548195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bk object 2399"/>
          <p:cNvSpPr/>
          <p:nvPr/>
        </p:nvSpPr>
        <p:spPr>
          <a:xfrm>
            <a:off x="7957819" y="548322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bk object 2400"/>
          <p:cNvSpPr/>
          <p:nvPr/>
        </p:nvSpPr>
        <p:spPr>
          <a:xfrm>
            <a:off x="7951469" y="548195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bk object 2401"/>
          <p:cNvSpPr/>
          <p:nvPr/>
        </p:nvSpPr>
        <p:spPr>
          <a:xfrm>
            <a:off x="7118350" y="5487034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bk object 2402"/>
          <p:cNvSpPr/>
          <p:nvPr/>
        </p:nvSpPr>
        <p:spPr>
          <a:xfrm>
            <a:off x="7123430" y="548576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bk object 2403"/>
          <p:cNvSpPr/>
          <p:nvPr/>
        </p:nvSpPr>
        <p:spPr>
          <a:xfrm>
            <a:off x="7128509" y="548449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bk object 2404"/>
          <p:cNvSpPr/>
          <p:nvPr/>
        </p:nvSpPr>
        <p:spPr>
          <a:xfrm>
            <a:off x="7976869" y="548703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bk object 2405"/>
          <p:cNvSpPr/>
          <p:nvPr/>
        </p:nvSpPr>
        <p:spPr>
          <a:xfrm>
            <a:off x="7969250" y="548576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bk object 2406"/>
          <p:cNvSpPr/>
          <p:nvPr/>
        </p:nvSpPr>
        <p:spPr>
          <a:xfrm>
            <a:off x="7962900" y="548449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bk object 2407"/>
          <p:cNvSpPr/>
          <p:nvPr/>
        </p:nvSpPr>
        <p:spPr>
          <a:xfrm>
            <a:off x="7109459" y="54895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bk object 2408"/>
          <p:cNvSpPr/>
          <p:nvPr/>
        </p:nvSpPr>
        <p:spPr>
          <a:xfrm>
            <a:off x="7114540" y="548830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bk object 2409"/>
          <p:cNvSpPr/>
          <p:nvPr/>
        </p:nvSpPr>
        <p:spPr>
          <a:xfrm>
            <a:off x="7983219" y="548957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bk object 2410"/>
          <p:cNvSpPr/>
          <p:nvPr/>
        </p:nvSpPr>
        <p:spPr>
          <a:xfrm>
            <a:off x="7979409" y="548830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bk object 2411"/>
          <p:cNvSpPr/>
          <p:nvPr/>
        </p:nvSpPr>
        <p:spPr>
          <a:xfrm>
            <a:off x="7095490" y="549338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bk object 2412"/>
          <p:cNvSpPr/>
          <p:nvPr/>
        </p:nvSpPr>
        <p:spPr>
          <a:xfrm>
            <a:off x="7100569" y="549211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bk object 2413"/>
          <p:cNvSpPr/>
          <p:nvPr/>
        </p:nvSpPr>
        <p:spPr>
          <a:xfrm>
            <a:off x="7105650" y="549084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bk object 2414"/>
          <p:cNvSpPr/>
          <p:nvPr/>
        </p:nvSpPr>
        <p:spPr>
          <a:xfrm>
            <a:off x="7995919" y="549338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bk object 2415"/>
          <p:cNvSpPr/>
          <p:nvPr/>
        </p:nvSpPr>
        <p:spPr>
          <a:xfrm>
            <a:off x="7992109" y="549211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bk object 2416"/>
          <p:cNvSpPr/>
          <p:nvPr/>
        </p:nvSpPr>
        <p:spPr>
          <a:xfrm>
            <a:off x="7988300" y="549084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bk object 2417"/>
          <p:cNvSpPr/>
          <p:nvPr/>
        </p:nvSpPr>
        <p:spPr>
          <a:xfrm>
            <a:off x="7085330" y="549592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bk object 2418"/>
          <p:cNvSpPr/>
          <p:nvPr/>
        </p:nvSpPr>
        <p:spPr>
          <a:xfrm>
            <a:off x="7091680" y="549465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bk object 2419"/>
          <p:cNvSpPr/>
          <p:nvPr/>
        </p:nvSpPr>
        <p:spPr>
          <a:xfrm>
            <a:off x="8003540" y="549592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bk object 2420"/>
          <p:cNvSpPr/>
          <p:nvPr/>
        </p:nvSpPr>
        <p:spPr>
          <a:xfrm>
            <a:off x="7999730" y="5494654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bk object 2421"/>
          <p:cNvSpPr/>
          <p:nvPr/>
        </p:nvSpPr>
        <p:spPr>
          <a:xfrm>
            <a:off x="7078980" y="54997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bk object 2422"/>
          <p:cNvSpPr/>
          <p:nvPr/>
        </p:nvSpPr>
        <p:spPr>
          <a:xfrm>
            <a:off x="7081519" y="549846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bk object 2423"/>
          <p:cNvSpPr/>
          <p:nvPr/>
        </p:nvSpPr>
        <p:spPr>
          <a:xfrm>
            <a:off x="7084059" y="549719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bk object 2424"/>
          <p:cNvSpPr/>
          <p:nvPr/>
        </p:nvSpPr>
        <p:spPr>
          <a:xfrm>
            <a:off x="8016240" y="54997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bk object 2425"/>
          <p:cNvSpPr/>
          <p:nvPr/>
        </p:nvSpPr>
        <p:spPr>
          <a:xfrm>
            <a:off x="8012430" y="54984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bk object 2426"/>
          <p:cNvSpPr/>
          <p:nvPr/>
        </p:nvSpPr>
        <p:spPr>
          <a:xfrm>
            <a:off x="8008619" y="549719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bk object 2427"/>
          <p:cNvSpPr/>
          <p:nvPr/>
        </p:nvSpPr>
        <p:spPr>
          <a:xfrm>
            <a:off x="7075169" y="550227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bk object 2428"/>
          <p:cNvSpPr/>
          <p:nvPr/>
        </p:nvSpPr>
        <p:spPr>
          <a:xfrm>
            <a:off x="7076440" y="550100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bk object 2429"/>
          <p:cNvSpPr/>
          <p:nvPr/>
        </p:nvSpPr>
        <p:spPr>
          <a:xfrm>
            <a:off x="8023859" y="550227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bk object 2430"/>
          <p:cNvSpPr/>
          <p:nvPr/>
        </p:nvSpPr>
        <p:spPr>
          <a:xfrm>
            <a:off x="8020050" y="5501004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bk object 2431"/>
          <p:cNvSpPr/>
          <p:nvPr/>
        </p:nvSpPr>
        <p:spPr>
          <a:xfrm>
            <a:off x="7067550" y="550608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bk object 2432"/>
          <p:cNvSpPr/>
          <p:nvPr/>
        </p:nvSpPr>
        <p:spPr>
          <a:xfrm>
            <a:off x="7070090" y="55048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bk object 2433"/>
          <p:cNvSpPr/>
          <p:nvPr/>
        </p:nvSpPr>
        <p:spPr>
          <a:xfrm>
            <a:off x="7072630" y="550354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bk object 2434"/>
          <p:cNvSpPr/>
          <p:nvPr/>
        </p:nvSpPr>
        <p:spPr>
          <a:xfrm>
            <a:off x="8036559" y="5506084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bk object 2435"/>
          <p:cNvSpPr/>
          <p:nvPr/>
        </p:nvSpPr>
        <p:spPr>
          <a:xfrm>
            <a:off x="8032750" y="55048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bk object 2436"/>
          <p:cNvSpPr/>
          <p:nvPr/>
        </p:nvSpPr>
        <p:spPr>
          <a:xfrm>
            <a:off x="8028940" y="550354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bk object 2437"/>
          <p:cNvSpPr/>
          <p:nvPr/>
        </p:nvSpPr>
        <p:spPr>
          <a:xfrm>
            <a:off x="7063740" y="550862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bk object 2438"/>
          <p:cNvSpPr/>
          <p:nvPr/>
        </p:nvSpPr>
        <p:spPr>
          <a:xfrm>
            <a:off x="7066280" y="550735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bk object 2439"/>
          <p:cNvSpPr/>
          <p:nvPr/>
        </p:nvSpPr>
        <p:spPr>
          <a:xfrm>
            <a:off x="8045450" y="550862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bk object 2440"/>
          <p:cNvSpPr/>
          <p:nvPr/>
        </p:nvSpPr>
        <p:spPr>
          <a:xfrm>
            <a:off x="8040369" y="550735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bk object 2441"/>
          <p:cNvSpPr/>
          <p:nvPr/>
        </p:nvSpPr>
        <p:spPr>
          <a:xfrm>
            <a:off x="7057390" y="551243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bk object 2442"/>
          <p:cNvSpPr/>
          <p:nvPr/>
        </p:nvSpPr>
        <p:spPr>
          <a:xfrm>
            <a:off x="7058659" y="551116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bk object 2443"/>
          <p:cNvSpPr/>
          <p:nvPr/>
        </p:nvSpPr>
        <p:spPr>
          <a:xfrm>
            <a:off x="7061200" y="550989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bk object 2444"/>
          <p:cNvSpPr/>
          <p:nvPr/>
        </p:nvSpPr>
        <p:spPr>
          <a:xfrm>
            <a:off x="8056880" y="55124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bk object 2445"/>
          <p:cNvSpPr/>
          <p:nvPr/>
        </p:nvSpPr>
        <p:spPr>
          <a:xfrm>
            <a:off x="8053069" y="551116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bk object 2446"/>
          <p:cNvSpPr/>
          <p:nvPr/>
        </p:nvSpPr>
        <p:spPr>
          <a:xfrm>
            <a:off x="8049259" y="550989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8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bk object 2447"/>
          <p:cNvSpPr/>
          <p:nvPr/>
        </p:nvSpPr>
        <p:spPr>
          <a:xfrm>
            <a:off x="7052309" y="551497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bk object 2448"/>
          <p:cNvSpPr/>
          <p:nvPr/>
        </p:nvSpPr>
        <p:spPr>
          <a:xfrm>
            <a:off x="7054850" y="55137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bk object 2449"/>
          <p:cNvSpPr/>
          <p:nvPr/>
        </p:nvSpPr>
        <p:spPr>
          <a:xfrm>
            <a:off x="8065769" y="55149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bk object 2450"/>
          <p:cNvSpPr/>
          <p:nvPr/>
        </p:nvSpPr>
        <p:spPr>
          <a:xfrm>
            <a:off x="8060690" y="5513704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bk object 2451"/>
          <p:cNvSpPr/>
          <p:nvPr/>
        </p:nvSpPr>
        <p:spPr>
          <a:xfrm>
            <a:off x="7045959" y="5518784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bk object 2452"/>
          <p:cNvSpPr/>
          <p:nvPr/>
        </p:nvSpPr>
        <p:spPr>
          <a:xfrm>
            <a:off x="7048500" y="551751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bk object 2453"/>
          <p:cNvSpPr/>
          <p:nvPr/>
        </p:nvSpPr>
        <p:spPr>
          <a:xfrm>
            <a:off x="7049769" y="551624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bk object 2454"/>
          <p:cNvSpPr/>
          <p:nvPr/>
        </p:nvSpPr>
        <p:spPr>
          <a:xfrm>
            <a:off x="8077200" y="551878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bk object 2455"/>
          <p:cNvSpPr/>
          <p:nvPr/>
        </p:nvSpPr>
        <p:spPr>
          <a:xfrm>
            <a:off x="8073390" y="55175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bk object 2456"/>
          <p:cNvSpPr/>
          <p:nvPr/>
        </p:nvSpPr>
        <p:spPr>
          <a:xfrm>
            <a:off x="8069580" y="551624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bk object 2457"/>
          <p:cNvSpPr/>
          <p:nvPr/>
        </p:nvSpPr>
        <p:spPr>
          <a:xfrm>
            <a:off x="7040880" y="5521325"/>
            <a:ext cx="123189" cy="0"/>
          </a:xfrm>
          <a:custGeom>
            <a:avLst/>
            <a:gdLst/>
            <a:ahLst/>
            <a:cxnLst/>
            <a:rect l="l" t="t" r="r" b="b"/>
            <a:pathLst>
              <a:path w="123190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bk object 2458"/>
          <p:cNvSpPr/>
          <p:nvPr/>
        </p:nvSpPr>
        <p:spPr>
          <a:xfrm>
            <a:off x="7043419" y="552005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bk object 2459"/>
          <p:cNvSpPr/>
          <p:nvPr/>
        </p:nvSpPr>
        <p:spPr>
          <a:xfrm>
            <a:off x="8086090" y="552132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bk object 2460"/>
          <p:cNvSpPr/>
          <p:nvPr/>
        </p:nvSpPr>
        <p:spPr>
          <a:xfrm>
            <a:off x="8082280" y="552005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bk object 2461"/>
          <p:cNvSpPr/>
          <p:nvPr/>
        </p:nvSpPr>
        <p:spPr>
          <a:xfrm>
            <a:off x="7034530" y="5525134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bk object 2462"/>
          <p:cNvSpPr/>
          <p:nvPr/>
        </p:nvSpPr>
        <p:spPr>
          <a:xfrm>
            <a:off x="7037069" y="552386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bk object 2463"/>
          <p:cNvSpPr/>
          <p:nvPr/>
        </p:nvSpPr>
        <p:spPr>
          <a:xfrm>
            <a:off x="7039609" y="552259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bk object 2464"/>
          <p:cNvSpPr/>
          <p:nvPr/>
        </p:nvSpPr>
        <p:spPr>
          <a:xfrm>
            <a:off x="8097519" y="552513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bk object 2465"/>
          <p:cNvSpPr/>
          <p:nvPr/>
        </p:nvSpPr>
        <p:spPr>
          <a:xfrm>
            <a:off x="8093709" y="552386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bk object 2466"/>
          <p:cNvSpPr/>
          <p:nvPr/>
        </p:nvSpPr>
        <p:spPr>
          <a:xfrm>
            <a:off x="8089900" y="552259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bk object 2467"/>
          <p:cNvSpPr/>
          <p:nvPr/>
        </p:nvSpPr>
        <p:spPr>
          <a:xfrm>
            <a:off x="7030719" y="552767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bk object 2468"/>
          <p:cNvSpPr/>
          <p:nvPr/>
        </p:nvSpPr>
        <p:spPr>
          <a:xfrm>
            <a:off x="7031990" y="552640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bk object 2469"/>
          <p:cNvSpPr/>
          <p:nvPr/>
        </p:nvSpPr>
        <p:spPr>
          <a:xfrm>
            <a:off x="8106409" y="55276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bk object 2470"/>
          <p:cNvSpPr/>
          <p:nvPr/>
        </p:nvSpPr>
        <p:spPr>
          <a:xfrm>
            <a:off x="8102600" y="552640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bk object 2471"/>
          <p:cNvSpPr/>
          <p:nvPr/>
        </p:nvSpPr>
        <p:spPr>
          <a:xfrm>
            <a:off x="7023100" y="5531484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bk object 2472"/>
          <p:cNvSpPr/>
          <p:nvPr/>
        </p:nvSpPr>
        <p:spPr>
          <a:xfrm>
            <a:off x="7025640" y="553021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bk object 2473"/>
          <p:cNvSpPr/>
          <p:nvPr/>
        </p:nvSpPr>
        <p:spPr>
          <a:xfrm>
            <a:off x="7028180" y="552894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bk object 2474"/>
          <p:cNvSpPr/>
          <p:nvPr/>
        </p:nvSpPr>
        <p:spPr>
          <a:xfrm>
            <a:off x="8117840" y="5531484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bk object 2475"/>
          <p:cNvSpPr/>
          <p:nvPr/>
        </p:nvSpPr>
        <p:spPr>
          <a:xfrm>
            <a:off x="8114030" y="553021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bk object 2476"/>
          <p:cNvSpPr/>
          <p:nvPr/>
        </p:nvSpPr>
        <p:spPr>
          <a:xfrm>
            <a:off x="8110219" y="552894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bk object 2477"/>
          <p:cNvSpPr/>
          <p:nvPr/>
        </p:nvSpPr>
        <p:spPr>
          <a:xfrm>
            <a:off x="7019290" y="553402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bk object 2478"/>
          <p:cNvSpPr/>
          <p:nvPr/>
        </p:nvSpPr>
        <p:spPr>
          <a:xfrm>
            <a:off x="7021830" y="553275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bk object 2479"/>
          <p:cNvSpPr/>
          <p:nvPr/>
        </p:nvSpPr>
        <p:spPr>
          <a:xfrm>
            <a:off x="8128000" y="553402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bk object 2480"/>
          <p:cNvSpPr/>
          <p:nvPr/>
        </p:nvSpPr>
        <p:spPr>
          <a:xfrm>
            <a:off x="8122919" y="553275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bk object 2481"/>
          <p:cNvSpPr/>
          <p:nvPr/>
        </p:nvSpPr>
        <p:spPr>
          <a:xfrm>
            <a:off x="7012940" y="553783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bk object 2482"/>
          <p:cNvSpPr/>
          <p:nvPr/>
        </p:nvSpPr>
        <p:spPr>
          <a:xfrm>
            <a:off x="7014209" y="553656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bk object 2483"/>
          <p:cNvSpPr/>
          <p:nvPr/>
        </p:nvSpPr>
        <p:spPr>
          <a:xfrm>
            <a:off x="7016750" y="55352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bk object 2484"/>
          <p:cNvSpPr/>
          <p:nvPr/>
        </p:nvSpPr>
        <p:spPr>
          <a:xfrm>
            <a:off x="8134350" y="553783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bk object 2485"/>
          <p:cNvSpPr/>
          <p:nvPr/>
        </p:nvSpPr>
        <p:spPr>
          <a:xfrm>
            <a:off x="8131809" y="55365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bk object 2486"/>
          <p:cNvSpPr/>
          <p:nvPr/>
        </p:nvSpPr>
        <p:spPr>
          <a:xfrm>
            <a:off x="8129269" y="55352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bk object 2487"/>
          <p:cNvSpPr/>
          <p:nvPr/>
        </p:nvSpPr>
        <p:spPr>
          <a:xfrm>
            <a:off x="7007859" y="554037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bk object 2488"/>
          <p:cNvSpPr/>
          <p:nvPr/>
        </p:nvSpPr>
        <p:spPr>
          <a:xfrm>
            <a:off x="7010400" y="553910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bk object 2489"/>
          <p:cNvSpPr/>
          <p:nvPr/>
        </p:nvSpPr>
        <p:spPr>
          <a:xfrm>
            <a:off x="8139430" y="55403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bk object 2490"/>
          <p:cNvSpPr/>
          <p:nvPr/>
        </p:nvSpPr>
        <p:spPr>
          <a:xfrm>
            <a:off x="8136890" y="553910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bk object 2491"/>
          <p:cNvSpPr/>
          <p:nvPr/>
        </p:nvSpPr>
        <p:spPr>
          <a:xfrm>
            <a:off x="7001509" y="554418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bk object 2492"/>
          <p:cNvSpPr/>
          <p:nvPr/>
        </p:nvSpPr>
        <p:spPr>
          <a:xfrm>
            <a:off x="7004050" y="554291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bk object 2493"/>
          <p:cNvSpPr/>
          <p:nvPr/>
        </p:nvSpPr>
        <p:spPr>
          <a:xfrm>
            <a:off x="7005319" y="554164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bk object 2494"/>
          <p:cNvSpPr/>
          <p:nvPr/>
        </p:nvSpPr>
        <p:spPr>
          <a:xfrm>
            <a:off x="8147050" y="554418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bk object 2495"/>
          <p:cNvSpPr/>
          <p:nvPr/>
        </p:nvSpPr>
        <p:spPr>
          <a:xfrm>
            <a:off x="8144509" y="554291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bk object 2496"/>
          <p:cNvSpPr/>
          <p:nvPr/>
        </p:nvSpPr>
        <p:spPr>
          <a:xfrm>
            <a:off x="8141969" y="554164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bk object 2497"/>
          <p:cNvSpPr/>
          <p:nvPr/>
        </p:nvSpPr>
        <p:spPr>
          <a:xfrm>
            <a:off x="6996430" y="554672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bk object 2498"/>
          <p:cNvSpPr/>
          <p:nvPr/>
        </p:nvSpPr>
        <p:spPr>
          <a:xfrm>
            <a:off x="6998969" y="554545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bk object 2499"/>
          <p:cNvSpPr/>
          <p:nvPr/>
        </p:nvSpPr>
        <p:spPr>
          <a:xfrm>
            <a:off x="8152130" y="554672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bk object 2500"/>
          <p:cNvSpPr/>
          <p:nvPr/>
        </p:nvSpPr>
        <p:spPr>
          <a:xfrm>
            <a:off x="8149590" y="554545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bk object 2501"/>
          <p:cNvSpPr/>
          <p:nvPr/>
        </p:nvSpPr>
        <p:spPr>
          <a:xfrm>
            <a:off x="6990080" y="555053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bk object 2502"/>
          <p:cNvSpPr/>
          <p:nvPr/>
        </p:nvSpPr>
        <p:spPr>
          <a:xfrm>
            <a:off x="6992619" y="554926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bk object 2503"/>
          <p:cNvSpPr/>
          <p:nvPr/>
        </p:nvSpPr>
        <p:spPr>
          <a:xfrm>
            <a:off x="6995159" y="554799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bk object 2504"/>
          <p:cNvSpPr/>
          <p:nvPr/>
        </p:nvSpPr>
        <p:spPr>
          <a:xfrm>
            <a:off x="8159750" y="555053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bk object 2505"/>
          <p:cNvSpPr/>
          <p:nvPr/>
        </p:nvSpPr>
        <p:spPr>
          <a:xfrm>
            <a:off x="8157209" y="554926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bk object 2506"/>
          <p:cNvSpPr/>
          <p:nvPr/>
        </p:nvSpPr>
        <p:spPr>
          <a:xfrm>
            <a:off x="8154669" y="554799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bk object 2507"/>
          <p:cNvSpPr/>
          <p:nvPr/>
        </p:nvSpPr>
        <p:spPr>
          <a:xfrm>
            <a:off x="6986269" y="555307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bk object 2508"/>
          <p:cNvSpPr/>
          <p:nvPr/>
        </p:nvSpPr>
        <p:spPr>
          <a:xfrm>
            <a:off x="6987540" y="555180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bk object 2509"/>
          <p:cNvSpPr/>
          <p:nvPr/>
        </p:nvSpPr>
        <p:spPr>
          <a:xfrm>
            <a:off x="8164830" y="555307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bk object 2510"/>
          <p:cNvSpPr/>
          <p:nvPr/>
        </p:nvSpPr>
        <p:spPr>
          <a:xfrm>
            <a:off x="8162290" y="555180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bk object 2511"/>
          <p:cNvSpPr/>
          <p:nvPr/>
        </p:nvSpPr>
        <p:spPr>
          <a:xfrm>
            <a:off x="6978650" y="555688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bk object 2512"/>
          <p:cNvSpPr/>
          <p:nvPr/>
        </p:nvSpPr>
        <p:spPr>
          <a:xfrm>
            <a:off x="6981190" y="555561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bk object 2513"/>
          <p:cNvSpPr/>
          <p:nvPr/>
        </p:nvSpPr>
        <p:spPr>
          <a:xfrm>
            <a:off x="6983730" y="555434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bk object 2514"/>
          <p:cNvSpPr/>
          <p:nvPr/>
        </p:nvSpPr>
        <p:spPr>
          <a:xfrm>
            <a:off x="8172450" y="555688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bk object 2515"/>
          <p:cNvSpPr/>
          <p:nvPr/>
        </p:nvSpPr>
        <p:spPr>
          <a:xfrm>
            <a:off x="8169909" y="555561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bk object 2516"/>
          <p:cNvSpPr/>
          <p:nvPr/>
        </p:nvSpPr>
        <p:spPr>
          <a:xfrm>
            <a:off x="8167369" y="555434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bk object 2517"/>
          <p:cNvSpPr/>
          <p:nvPr/>
        </p:nvSpPr>
        <p:spPr>
          <a:xfrm>
            <a:off x="6974840" y="555942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bk object 2518"/>
          <p:cNvSpPr/>
          <p:nvPr/>
        </p:nvSpPr>
        <p:spPr>
          <a:xfrm>
            <a:off x="6977380" y="555815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bk object 2519"/>
          <p:cNvSpPr/>
          <p:nvPr/>
        </p:nvSpPr>
        <p:spPr>
          <a:xfrm>
            <a:off x="8177530" y="555942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bk object 2520"/>
          <p:cNvSpPr/>
          <p:nvPr/>
        </p:nvSpPr>
        <p:spPr>
          <a:xfrm>
            <a:off x="8174990" y="555815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bk object 2521"/>
          <p:cNvSpPr/>
          <p:nvPr/>
        </p:nvSpPr>
        <p:spPr>
          <a:xfrm>
            <a:off x="6968490" y="556323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bk object 2522"/>
          <p:cNvSpPr/>
          <p:nvPr/>
        </p:nvSpPr>
        <p:spPr>
          <a:xfrm>
            <a:off x="6969759" y="556196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bk object 2523"/>
          <p:cNvSpPr/>
          <p:nvPr/>
        </p:nvSpPr>
        <p:spPr>
          <a:xfrm>
            <a:off x="6972300" y="556069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bk object 2524"/>
          <p:cNvSpPr/>
          <p:nvPr/>
        </p:nvSpPr>
        <p:spPr>
          <a:xfrm>
            <a:off x="8185150" y="556323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bk object 2525"/>
          <p:cNvSpPr/>
          <p:nvPr/>
        </p:nvSpPr>
        <p:spPr>
          <a:xfrm>
            <a:off x="8182609" y="556196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bk object 2526"/>
          <p:cNvSpPr/>
          <p:nvPr/>
        </p:nvSpPr>
        <p:spPr>
          <a:xfrm>
            <a:off x="8180069" y="556069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bk object 2527"/>
          <p:cNvSpPr/>
          <p:nvPr/>
        </p:nvSpPr>
        <p:spPr>
          <a:xfrm>
            <a:off x="6965950" y="55645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bk object 2528"/>
          <p:cNvSpPr/>
          <p:nvPr/>
        </p:nvSpPr>
        <p:spPr>
          <a:xfrm>
            <a:off x="8187690" y="55645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bk object 2529"/>
          <p:cNvSpPr/>
          <p:nvPr/>
        </p:nvSpPr>
        <p:spPr>
          <a:xfrm>
            <a:off x="6764019" y="5565140"/>
            <a:ext cx="1714500" cy="166370"/>
          </a:xfrm>
          <a:custGeom>
            <a:avLst/>
            <a:gdLst/>
            <a:ahLst/>
            <a:cxnLst/>
            <a:rect l="l" t="t" r="r" b="b"/>
            <a:pathLst>
              <a:path w="1714500" h="166370">
                <a:moveTo>
                  <a:pt x="297179" y="0"/>
                </a:moveTo>
                <a:lnTo>
                  <a:pt x="199389" y="0"/>
                </a:lnTo>
                <a:lnTo>
                  <a:pt x="199389" y="1270"/>
                </a:lnTo>
                <a:lnTo>
                  <a:pt x="297179" y="1270"/>
                </a:lnTo>
                <a:lnTo>
                  <a:pt x="297179" y="0"/>
                </a:lnTo>
                <a:close/>
              </a:path>
              <a:path w="1714500" h="166370">
                <a:moveTo>
                  <a:pt x="1525269" y="0"/>
                </a:moveTo>
                <a:lnTo>
                  <a:pt x="1426209" y="0"/>
                </a:lnTo>
                <a:lnTo>
                  <a:pt x="1426209" y="1270"/>
                </a:lnTo>
                <a:lnTo>
                  <a:pt x="1525269" y="1270"/>
                </a:lnTo>
                <a:lnTo>
                  <a:pt x="1525269" y="0"/>
                </a:lnTo>
                <a:close/>
              </a:path>
              <a:path w="1714500" h="166370">
                <a:moveTo>
                  <a:pt x="289559" y="3810"/>
                </a:moveTo>
                <a:lnTo>
                  <a:pt x="193039" y="3810"/>
                </a:lnTo>
                <a:lnTo>
                  <a:pt x="193039" y="5080"/>
                </a:lnTo>
                <a:lnTo>
                  <a:pt x="289559" y="5080"/>
                </a:lnTo>
                <a:lnTo>
                  <a:pt x="289559" y="3810"/>
                </a:lnTo>
                <a:close/>
              </a:path>
              <a:path w="1714500" h="166370">
                <a:moveTo>
                  <a:pt x="292100" y="2540"/>
                </a:moveTo>
                <a:lnTo>
                  <a:pt x="195579" y="2540"/>
                </a:lnTo>
                <a:lnTo>
                  <a:pt x="195579" y="3810"/>
                </a:lnTo>
                <a:lnTo>
                  <a:pt x="292100" y="3810"/>
                </a:lnTo>
                <a:lnTo>
                  <a:pt x="292100" y="2540"/>
                </a:lnTo>
                <a:close/>
              </a:path>
              <a:path w="1714500" h="166370">
                <a:moveTo>
                  <a:pt x="294640" y="1270"/>
                </a:moveTo>
                <a:lnTo>
                  <a:pt x="196850" y="1270"/>
                </a:lnTo>
                <a:lnTo>
                  <a:pt x="196850" y="2540"/>
                </a:lnTo>
                <a:lnTo>
                  <a:pt x="294640" y="2540"/>
                </a:lnTo>
                <a:lnTo>
                  <a:pt x="294640" y="1270"/>
                </a:lnTo>
                <a:close/>
              </a:path>
              <a:path w="1714500" h="166370">
                <a:moveTo>
                  <a:pt x="1532889" y="3810"/>
                </a:moveTo>
                <a:lnTo>
                  <a:pt x="1433829" y="3810"/>
                </a:lnTo>
                <a:lnTo>
                  <a:pt x="1433829" y="5080"/>
                </a:lnTo>
                <a:lnTo>
                  <a:pt x="1532889" y="5080"/>
                </a:lnTo>
                <a:lnTo>
                  <a:pt x="1532889" y="3810"/>
                </a:lnTo>
                <a:close/>
              </a:path>
              <a:path w="1714500" h="166370">
                <a:moveTo>
                  <a:pt x="1530349" y="2540"/>
                </a:moveTo>
                <a:lnTo>
                  <a:pt x="1431289" y="2540"/>
                </a:lnTo>
                <a:lnTo>
                  <a:pt x="1431289" y="3810"/>
                </a:lnTo>
                <a:lnTo>
                  <a:pt x="1530349" y="3810"/>
                </a:lnTo>
                <a:lnTo>
                  <a:pt x="1530349" y="2540"/>
                </a:lnTo>
                <a:close/>
              </a:path>
              <a:path w="1714500" h="166370">
                <a:moveTo>
                  <a:pt x="1527809" y="1270"/>
                </a:moveTo>
                <a:lnTo>
                  <a:pt x="1428750" y="1270"/>
                </a:lnTo>
                <a:lnTo>
                  <a:pt x="1428750" y="2540"/>
                </a:lnTo>
                <a:lnTo>
                  <a:pt x="1527809" y="2540"/>
                </a:lnTo>
                <a:lnTo>
                  <a:pt x="1527809" y="1270"/>
                </a:lnTo>
                <a:close/>
              </a:path>
              <a:path w="1714500" h="166370">
                <a:moveTo>
                  <a:pt x="284479" y="6350"/>
                </a:moveTo>
                <a:lnTo>
                  <a:pt x="187959" y="6350"/>
                </a:lnTo>
                <a:lnTo>
                  <a:pt x="187959" y="7620"/>
                </a:lnTo>
                <a:lnTo>
                  <a:pt x="284479" y="7620"/>
                </a:lnTo>
                <a:lnTo>
                  <a:pt x="284479" y="6350"/>
                </a:lnTo>
                <a:close/>
              </a:path>
              <a:path w="1714500" h="166370">
                <a:moveTo>
                  <a:pt x="287020" y="5080"/>
                </a:moveTo>
                <a:lnTo>
                  <a:pt x="190500" y="5080"/>
                </a:lnTo>
                <a:lnTo>
                  <a:pt x="190500" y="6350"/>
                </a:lnTo>
                <a:lnTo>
                  <a:pt x="287020" y="6350"/>
                </a:lnTo>
                <a:lnTo>
                  <a:pt x="287020" y="5080"/>
                </a:lnTo>
                <a:close/>
              </a:path>
              <a:path w="1714500" h="166370">
                <a:moveTo>
                  <a:pt x="1536700" y="6350"/>
                </a:moveTo>
                <a:lnTo>
                  <a:pt x="1438909" y="6350"/>
                </a:lnTo>
                <a:lnTo>
                  <a:pt x="1438909" y="7620"/>
                </a:lnTo>
                <a:lnTo>
                  <a:pt x="1536700" y="7620"/>
                </a:lnTo>
                <a:lnTo>
                  <a:pt x="1536700" y="6350"/>
                </a:lnTo>
                <a:close/>
              </a:path>
              <a:path w="1714500" h="166370">
                <a:moveTo>
                  <a:pt x="1535429" y="5080"/>
                </a:moveTo>
                <a:lnTo>
                  <a:pt x="1436370" y="5080"/>
                </a:lnTo>
                <a:lnTo>
                  <a:pt x="1436370" y="6350"/>
                </a:lnTo>
                <a:lnTo>
                  <a:pt x="1535429" y="6350"/>
                </a:lnTo>
                <a:lnTo>
                  <a:pt x="1535429" y="5080"/>
                </a:lnTo>
                <a:close/>
              </a:path>
              <a:path w="1714500" h="166370">
                <a:moveTo>
                  <a:pt x="276859" y="10160"/>
                </a:moveTo>
                <a:lnTo>
                  <a:pt x="182879" y="10160"/>
                </a:lnTo>
                <a:lnTo>
                  <a:pt x="182879" y="11430"/>
                </a:lnTo>
                <a:lnTo>
                  <a:pt x="276859" y="11430"/>
                </a:lnTo>
                <a:lnTo>
                  <a:pt x="276859" y="10160"/>
                </a:lnTo>
                <a:close/>
              </a:path>
              <a:path w="1714500" h="166370">
                <a:moveTo>
                  <a:pt x="279400" y="8890"/>
                </a:moveTo>
                <a:lnTo>
                  <a:pt x="184150" y="8890"/>
                </a:lnTo>
                <a:lnTo>
                  <a:pt x="184150" y="10160"/>
                </a:lnTo>
                <a:lnTo>
                  <a:pt x="279400" y="10160"/>
                </a:lnTo>
                <a:lnTo>
                  <a:pt x="279400" y="8890"/>
                </a:lnTo>
                <a:close/>
              </a:path>
              <a:path w="1714500" h="166370">
                <a:moveTo>
                  <a:pt x="281939" y="7620"/>
                </a:moveTo>
                <a:lnTo>
                  <a:pt x="186689" y="7620"/>
                </a:lnTo>
                <a:lnTo>
                  <a:pt x="186689" y="8890"/>
                </a:lnTo>
                <a:lnTo>
                  <a:pt x="281939" y="8890"/>
                </a:lnTo>
                <a:lnTo>
                  <a:pt x="281939" y="7620"/>
                </a:lnTo>
                <a:close/>
              </a:path>
              <a:path w="1714500" h="166370">
                <a:moveTo>
                  <a:pt x="1541779" y="10160"/>
                </a:moveTo>
                <a:lnTo>
                  <a:pt x="1446529" y="10160"/>
                </a:lnTo>
                <a:lnTo>
                  <a:pt x="1446529" y="11430"/>
                </a:lnTo>
                <a:lnTo>
                  <a:pt x="1541779" y="11430"/>
                </a:lnTo>
                <a:lnTo>
                  <a:pt x="1541779" y="10160"/>
                </a:lnTo>
                <a:close/>
              </a:path>
              <a:path w="1714500" h="166370">
                <a:moveTo>
                  <a:pt x="1540509" y="8890"/>
                </a:moveTo>
                <a:lnTo>
                  <a:pt x="1443989" y="8890"/>
                </a:lnTo>
                <a:lnTo>
                  <a:pt x="1443989" y="10160"/>
                </a:lnTo>
                <a:lnTo>
                  <a:pt x="1540509" y="10160"/>
                </a:lnTo>
                <a:lnTo>
                  <a:pt x="1540509" y="8890"/>
                </a:lnTo>
                <a:close/>
              </a:path>
              <a:path w="1714500" h="166370">
                <a:moveTo>
                  <a:pt x="1537970" y="7620"/>
                </a:moveTo>
                <a:lnTo>
                  <a:pt x="1441450" y="7620"/>
                </a:lnTo>
                <a:lnTo>
                  <a:pt x="1441450" y="8890"/>
                </a:lnTo>
                <a:lnTo>
                  <a:pt x="1537970" y="8890"/>
                </a:lnTo>
                <a:lnTo>
                  <a:pt x="1537970" y="7620"/>
                </a:lnTo>
                <a:close/>
              </a:path>
              <a:path w="1714500" h="166370">
                <a:moveTo>
                  <a:pt x="271779" y="12700"/>
                </a:moveTo>
                <a:lnTo>
                  <a:pt x="179070" y="12700"/>
                </a:lnTo>
                <a:lnTo>
                  <a:pt x="179070" y="13970"/>
                </a:lnTo>
                <a:lnTo>
                  <a:pt x="271779" y="13970"/>
                </a:lnTo>
                <a:lnTo>
                  <a:pt x="271779" y="12700"/>
                </a:lnTo>
                <a:close/>
              </a:path>
              <a:path w="1714500" h="166370">
                <a:moveTo>
                  <a:pt x="274319" y="11430"/>
                </a:moveTo>
                <a:lnTo>
                  <a:pt x="180339" y="11430"/>
                </a:lnTo>
                <a:lnTo>
                  <a:pt x="180339" y="12700"/>
                </a:lnTo>
                <a:lnTo>
                  <a:pt x="274319" y="12700"/>
                </a:lnTo>
                <a:lnTo>
                  <a:pt x="274319" y="11430"/>
                </a:lnTo>
                <a:close/>
              </a:path>
              <a:path w="1714500" h="166370">
                <a:moveTo>
                  <a:pt x="1545589" y="12700"/>
                </a:moveTo>
                <a:lnTo>
                  <a:pt x="1451609" y="12700"/>
                </a:lnTo>
                <a:lnTo>
                  <a:pt x="1451609" y="13970"/>
                </a:lnTo>
                <a:lnTo>
                  <a:pt x="1545589" y="13970"/>
                </a:lnTo>
                <a:lnTo>
                  <a:pt x="1545589" y="12700"/>
                </a:lnTo>
                <a:close/>
              </a:path>
              <a:path w="1714500" h="166370">
                <a:moveTo>
                  <a:pt x="1543050" y="11430"/>
                </a:moveTo>
                <a:lnTo>
                  <a:pt x="1449070" y="11430"/>
                </a:lnTo>
                <a:lnTo>
                  <a:pt x="1449070" y="12700"/>
                </a:lnTo>
                <a:lnTo>
                  <a:pt x="1543050" y="12700"/>
                </a:lnTo>
                <a:lnTo>
                  <a:pt x="1543050" y="11430"/>
                </a:lnTo>
                <a:close/>
              </a:path>
              <a:path w="1714500" h="166370">
                <a:moveTo>
                  <a:pt x="264159" y="16510"/>
                </a:moveTo>
                <a:lnTo>
                  <a:pt x="173989" y="16510"/>
                </a:lnTo>
                <a:lnTo>
                  <a:pt x="173989" y="17780"/>
                </a:lnTo>
                <a:lnTo>
                  <a:pt x="264159" y="17780"/>
                </a:lnTo>
                <a:lnTo>
                  <a:pt x="264159" y="16510"/>
                </a:lnTo>
                <a:close/>
              </a:path>
              <a:path w="1714500" h="166370">
                <a:moveTo>
                  <a:pt x="266700" y="15240"/>
                </a:moveTo>
                <a:lnTo>
                  <a:pt x="175259" y="15240"/>
                </a:lnTo>
                <a:lnTo>
                  <a:pt x="175259" y="16510"/>
                </a:lnTo>
                <a:lnTo>
                  <a:pt x="266700" y="16510"/>
                </a:lnTo>
                <a:lnTo>
                  <a:pt x="266700" y="15240"/>
                </a:lnTo>
                <a:close/>
              </a:path>
              <a:path w="1714500" h="166370">
                <a:moveTo>
                  <a:pt x="269240" y="13970"/>
                </a:moveTo>
                <a:lnTo>
                  <a:pt x="177800" y="13970"/>
                </a:lnTo>
                <a:lnTo>
                  <a:pt x="177800" y="15240"/>
                </a:lnTo>
                <a:lnTo>
                  <a:pt x="269240" y="15240"/>
                </a:lnTo>
                <a:lnTo>
                  <a:pt x="269240" y="13970"/>
                </a:lnTo>
                <a:close/>
              </a:path>
              <a:path w="1714500" h="166370">
                <a:moveTo>
                  <a:pt x="1550670" y="16510"/>
                </a:moveTo>
                <a:lnTo>
                  <a:pt x="1459229" y="16510"/>
                </a:lnTo>
                <a:lnTo>
                  <a:pt x="1459229" y="17780"/>
                </a:lnTo>
                <a:lnTo>
                  <a:pt x="1550670" y="17780"/>
                </a:lnTo>
                <a:lnTo>
                  <a:pt x="1550670" y="16510"/>
                </a:lnTo>
                <a:close/>
              </a:path>
              <a:path w="1714500" h="166370">
                <a:moveTo>
                  <a:pt x="1548129" y="15240"/>
                </a:moveTo>
                <a:lnTo>
                  <a:pt x="1456689" y="15240"/>
                </a:lnTo>
                <a:lnTo>
                  <a:pt x="1456689" y="16510"/>
                </a:lnTo>
                <a:lnTo>
                  <a:pt x="1548129" y="16510"/>
                </a:lnTo>
                <a:lnTo>
                  <a:pt x="1548129" y="15240"/>
                </a:lnTo>
                <a:close/>
              </a:path>
              <a:path w="1714500" h="166370">
                <a:moveTo>
                  <a:pt x="1546859" y="13970"/>
                </a:moveTo>
                <a:lnTo>
                  <a:pt x="1454150" y="13970"/>
                </a:lnTo>
                <a:lnTo>
                  <a:pt x="1454150" y="15240"/>
                </a:lnTo>
                <a:lnTo>
                  <a:pt x="1546859" y="15240"/>
                </a:lnTo>
                <a:lnTo>
                  <a:pt x="1546859" y="13970"/>
                </a:lnTo>
                <a:close/>
              </a:path>
              <a:path w="1714500" h="166370">
                <a:moveTo>
                  <a:pt x="259079" y="19050"/>
                </a:moveTo>
                <a:lnTo>
                  <a:pt x="170179" y="19050"/>
                </a:lnTo>
                <a:lnTo>
                  <a:pt x="170179" y="20320"/>
                </a:lnTo>
                <a:lnTo>
                  <a:pt x="259079" y="20320"/>
                </a:lnTo>
                <a:lnTo>
                  <a:pt x="259079" y="19050"/>
                </a:lnTo>
                <a:close/>
              </a:path>
              <a:path w="1714500" h="166370">
                <a:moveTo>
                  <a:pt x="261620" y="17780"/>
                </a:moveTo>
                <a:lnTo>
                  <a:pt x="171450" y="17780"/>
                </a:lnTo>
                <a:lnTo>
                  <a:pt x="171450" y="19050"/>
                </a:lnTo>
                <a:lnTo>
                  <a:pt x="261620" y="19050"/>
                </a:lnTo>
                <a:lnTo>
                  <a:pt x="261620" y="17780"/>
                </a:lnTo>
                <a:close/>
              </a:path>
              <a:path w="1714500" h="166370">
                <a:moveTo>
                  <a:pt x="1553209" y="19050"/>
                </a:moveTo>
                <a:lnTo>
                  <a:pt x="1464309" y="19050"/>
                </a:lnTo>
                <a:lnTo>
                  <a:pt x="1464309" y="20320"/>
                </a:lnTo>
                <a:lnTo>
                  <a:pt x="1553209" y="20320"/>
                </a:lnTo>
                <a:lnTo>
                  <a:pt x="1553209" y="19050"/>
                </a:lnTo>
                <a:close/>
              </a:path>
              <a:path w="1714500" h="166370">
                <a:moveTo>
                  <a:pt x="1551940" y="17780"/>
                </a:moveTo>
                <a:lnTo>
                  <a:pt x="1461770" y="17780"/>
                </a:lnTo>
                <a:lnTo>
                  <a:pt x="1461770" y="19050"/>
                </a:lnTo>
                <a:lnTo>
                  <a:pt x="1551940" y="19050"/>
                </a:lnTo>
                <a:lnTo>
                  <a:pt x="1551940" y="17780"/>
                </a:lnTo>
                <a:close/>
              </a:path>
              <a:path w="1714500" h="166370">
                <a:moveTo>
                  <a:pt x="251459" y="22860"/>
                </a:moveTo>
                <a:lnTo>
                  <a:pt x="163829" y="22860"/>
                </a:lnTo>
                <a:lnTo>
                  <a:pt x="163829" y="24130"/>
                </a:lnTo>
                <a:lnTo>
                  <a:pt x="251459" y="24130"/>
                </a:lnTo>
                <a:lnTo>
                  <a:pt x="251459" y="22860"/>
                </a:lnTo>
                <a:close/>
              </a:path>
              <a:path w="1714500" h="166370">
                <a:moveTo>
                  <a:pt x="254000" y="21590"/>
                </a:moveTo>
                <a:lnTo>
                  <a:pt x="166370" y="21590"/>
                </a:lnTo>
                <a:lnTo>
                  <a:pt x="166370" y="22860"/>
                </a:lnTo>
                <a:lnTo>
                  <a:pt x="254000" y="22860"/>
                </a:lnTo>
                <a:lnTo>
                  <a:pt x="254000" y="21590"/>
                </a:lnTo>
                <a:close/>
              </a:path>
              <a:path w="1714500" h="166370">
                <a:moveTo>
                  <a:pt x="256539" y="20320"/>
                </a:moveTo>
                <a:lnTo>
                  <a:pt x="167639" y="20320"/>
                </a:lnTo>
                <a:lnTo>
                  <a:pt x="167639" y="21590"/>
                </a:lnTo>
                <a:lnTo>
                  <a:pt x="256539" y="21590"/>
                </a:lnTo>
                <a:lnTo>
                  <a:pt x="256539" y="20320"/>
                </a:lnTo>
                <a:close/>
              </a:path>
              <a:path w="1714500" h="166370">
                <a:moveTo>
                  <a:pt x="1558289" y="22860"/>
                </a:moveTo>
                <a:lnTo>
                  <a:pt x="1471929" y="22860"/>
                </a:lnTo>
                <a:lnTo>
                  <a:pt x="1471929" y="24130"/>
                </a:lnTo>
                <a:lnTo>
                  <a:pt x="1558289" y="24130"/>
                </a:lnTo>
                <a:lnTo>
                  <a:pt x="1558289" y="22860"/>
                </a:lnTo>
                <a:close/>
              </a:path>
              <a:path w="1714500" h="166370">
                <a:moveTo>
                  <a:pt x="1557019" y="21590"/>
                </a:moveTo>
                <a:lnTo>
                  <a:pt x="1469389" y="21590"/>
                </a:lnTo>
                <a:lnTo>
                  <a:pt x="1469389" y="22860"/>
                </a:lnTo>
                <a:lnTo>
                  <a:pt x="1557019" y="22860"/>
                </a:lnTo>
                <a:lnTo>
                  <a:pt x="1557019" y="21590"/>
                </a:lnTo>
                <a:close/>
              </a:path>
              <a:path w="1714500" h="166370">
                <a:moveTo>
                  <a:pt x="1555750" y="20320"/>
                </a:moveTo>
                <a:lnTo>
                  <a:pt x="1466850" y="20320"/>
                </a:lnTo>
                <a:lnTo>
                  <a:pt x="1466850" y="21590"/>
                </a:lnTo>
                <a:lnTo>
                  <a:pt x="1555750" y="21590"/>
                </a:lnTo>
                <a:lnTo>
                  <a:pt x="1555750" y="20320"/>
                </a:lnTo>
                <a:close/>
              </a:path>
              <a:path w="1714500" h="166370">
                <a:moveTo>
                  <a:pt x="246379" y="25400"/>
                </a:moveTo>
                <a:lnTo>
                  <a:pt x="161289" y="25400"/>
                </a:lnTo>
                <a:lnTo>
                  <a:pt x="161289" y="26670"/>
                </a:lnTo>
                <a:lnTo>
                  <a:pt x="246379" y="26670"/>
                </a:lnTo>
                <a:lnTo>
                  <a:pt x="246379" y="25400"/>
                </a:lnTo>
                <a:close/>
              </a:path>
              <a:path w="1714500" h="166370">
                <a:moveTo>
                  <a:pt x="248919" y="24130"/>
                </a:moveTo>
                <a:lnTo>
                  <a:pt x="162559" y="24130"/>
                </a:lnTo>
                <a:lnTo>
                  <a:pt x="162559" y="25400"/>
                </a:lnTo>
                <a:lnTo>
                  <a:pt x="248919" y="25400"/>
                </a:lnTo>
                <a:lnTo>
                  <a:pt x="248919" y="24130"/>
                </a:lnTo>
                <a:close/>
              </a:path>
              <a:path w="1714500" h="166370">
                <a:moveTo>
                  <a:pt x="1562100" y="25400"/>
                </a:moveTo>
                <a:lnTo>
                  <a:pt x="1477009" y="25400"/>
                </a:lnTo>
                <a:lnTo>
                  <a:pt x="1477009" y="26670"/>
                </a:lnTo>
                <a:lnTo>
                  <a:pt x="1562100" y="26670"/>
                </a:lnTo>
                <a:lnTo>
                  <a:pt x="1562100" y="25400"/>
                </a:lnTo>
                <a:close/>
              </a:path>
              <a:path w="1714500" h="166370">
                <a:moveTo>
                  <a:pt x="1560829" y="24130"/>
                </a:moveTo>
                <a:lnTo>
                  <a:pt x="1474470" y="24130"/>
                </a:lnTo>
                <a:lnTo>
                  <a:pt x="1474470" y="25400"/>
                </a:lnTo>
                <a:lnTo>
                  <a:pt x="1560829" y="25400"/>
                </a:lnTo>
                <a:lnTo>
                  <a:pt x="1560829" y="24130"/>
                </a:lnTo>
                <a:close/>
              </a:path>
              <a:path w="1714500" h="166370">
                <a:moveTo>
                  <a:pt x="238759" y="29210"/>
                </a:moveTo>
                <a:lnTo>
                  <a:pt x="154939" y="29210"/>
                </a:lnTo>
                <a:lnTo>
                  <a:pt x="154939" y="30480"/>
                </a:lnTo>
                <a:lnTo>
                  <a:pt x="238759" y="30480"/>
                </a:lnTo>
                <a:lnTo>
                  <a:pt x="238759" y="29210"/>
                </a:lnTo>
                <a:close/>
              </a:path>
              <a:path w="1714500" h="166370">
                <a:moveTo>
                  <a:pt x="241300" y="27940"/>
                </a:moveTo>
                <a:lnTo>
                  <a:pt x="157479" y="27940"/>
                </a:lnTo>
                <a:lnTo>
                  <a:pt x="157479" y="29210"/>
                </a:lnTo>
                <a:lnTo>
                  <a:pt x="241300" y="29210"/>
                </a:lnTo>
                <a:lnTo>
                  <a:pt x="241300" y="27940"/>
                </a:lnTo>
                <a:close/>
              </a:path>
              <a:path w="1714500" h="166370">
                <a:moveTo>
                  <a:pt x="243840" y="26670"/>
                </a:moveTo>
                <a:lnTo>
                  <a:pt x="158750" y="26670"/>
                </a:lnTo>
                <a:lnTo>
                  <a:pt x="158750" y="27940"/>
                </a:lnTo>
                <a:lnTo>
                  <a:pt x="243840" y="27940"/>
                </a:lnTo>
                <a:lnTo>
                  <a:pt x="243840" y="26670"/>
                </a:lnTo>
                <a:close/>
              </a:path>
              <a:path w="1714500" h="166370">
                <a:moveTo>
                  <a:pt x="1567179" y="29210"/>
                </a:moveTo>
                <a:lnTo>
                  <a:pt x="1484629" y="29210"/>
                </a:lnTo>
                <a:lnTo>
                  <a:pt x="1484629" y="30480"/>
                </a:lnTo>
                <a:lnTo>
                  <a:pt x="1567179" y="30480"/>
                </a:lnTo>
                <a:lnTo>
                  <a:pt x="1567179" y="29210"/>
                </a:lnTo>
                <a:close/>
              </a:path>
              <a:path w="1714500" h="166370">
                <a:moveTo>
                  <a:pt x="1565909" y="27940"/>
                </a:moveTo>
                <a:lnTo>
                  <a:pt x="1482089" y="27940"/>
                </a:lnTo>
                <a:lnTo>
                  <a:pt x="1482089" y="29210"/>
                </a:lnTo>
                <a:lnTo>
                  <a:pt x="1565909" y="29210"/>
                </a:lnTo>
                <a:lnTo>
                  <a:pt x="1565909" y="27940"/>
                </a:lnTo>
                <a:close/>
              </a:path>
              <a:path w="1714500" h="166370">
                <a:moveTo>
                  <a:pt x="1563370" y="26670"/>
                </a:moveTo>
                <a:lnTo>
                  <a:pt x="1479550" y="26670"/>
                </a:lnTo>
                <a:lnTo>
                  <a:pt x="1479550" y="27940"/>
                </a:lnTo>
                <a:lnTo>
                  <a:pt x="1563370" y="27940"/>
                </a:lnTo>
                <a:lnTo>
                  <a:pt x="1563370" y="26670"/>
                </a:lnTo>
                <a:close/>
              </a:path>
              <a:path w="1714500" h="166370">
                <a:moveTo>
                  <a:pt x="233679" y="31750"/>
                </a:moveTo>
                <a:lnTo>
                  <a:pt x="151129" y="31750"/>
                </a:lnTo>
                <a:lnTo>
                  <a:pt x="151129" y="33020"/>
                </a:lnTo>
                <a:lnTo>
                  <a:pt x="233679" y="33020"/>
                </a:lnTo>
                <a:lnTo>
                  <a:pt x="233679" y="31750"/>
                </a:lnTo>
                <a:close/>
              </a:path>
              <a:path w="1714500" h="166370">
                <a:moveTo>
                  <a:pt x="236220" y="30480"/>
                </a:moveTo>
                <a:lnTo>
                  <a:pt x="153670" y="30480"/>
                </a:lnTo>
                <a:lnTo>
                  <a:pt x="153670" y="31750"/>
                </a:lnTo>
                <a:lnTo>
                  <a:pt x="236220" y="31750"/>
                </a:lnTo>
                <a:lnTo>
                  <a:pt x="236220" y="30480"/>
                </a:lnTo>
                <a:close/>
              </a:path>
              <a:path w="1714500" h="166370">
                <a:moveTo>
                  <a:pt x="1570989" y="31750"/>
                </a:moveTo>
                <a:lnTo>
                  <a:pt x="1489709" y="31750"/>
                </a:lnTo>
                <a:lnTo>
                  <a:pt x="1489709" y="33020"/>
                </a:lnTo>
                <a:lnTo>
                  <a:pt x="1570989" y="33020"/>
                </a:lnTo>
                <a:lnTo>
                  <a:pt x="1570989" y="31750"/>
                </a:lnTo>
                <a:close/>
              </a:path>
              <a:path w="1714500" h="166370">
                <a:moveTo>
                  <a:pt x="1568450" y="30480"/>
                </a:moveTo>
                <a:lnTo>
                  <a:pt x="1487170" y="30480"/>
                </a:lnTo>
                <a:lnTo>
                  <a:pt x="1487170" y="31750"/>
                </a:lnTo>
                <a:lnTo>
                  <a:pt x="1568450" y="31750"/>
                </a:lnTo>
                <a:lnTo>
                  <a:pt x="1568450" y="30480"/>
                </a:lnTo>
                <a:close/>
              </a:path>
              <a:path w="1714500" h="166370">
                <a:moveTo>
                  <a:pt x="227329" y="35560"/>
                </a:moveTo>
                <a:lnTo>
                  <a:pt x="146050" y="35560"/>
                </a:lnTo>
                <a:lnTo>
                  <a:pt x="146050" y="36830"/>
                </a:lnTo>
                <a:lnTo>
                  <a:pt x="227329" y="36830"/>
                </a:lnTo>
                <a:lnTo>
                  <a:pt x="227329" y="35560"/>
                </a:lnTo>
                <a:close/>
              </a:path>
              <a:path w="1714500" h="166370">
                <a:moveTo>
                  <a:pt x="228599" y="34290"/>
                </a:moveTo>
                <a:lnTo>
                  <a:pt x="148589" y="34290"/>
                </a:lnTo>
                <a:lnTo>
                  <a:pt x="148589" y="35560"/>
                </a:lnTo>
                <a:lnTo>
                  <a:pt x="228599" y="35560"/>
                </a:lnTo>
                <a:lnTo>
                  <a:pt x="228599" y="34290"/>
                </a:lnTo>
                <a:close/>
              </a:path>
              <a:path w="1714500" h="166370">
                <a:moveTo>
                  <a:pt x="231139" y="33020"/>
                </a:moveTo>
                <a:lnTo>
                  <a:pt x="149859" y="33020"/>
                </a:lnTo>
                <a:lnTo>
                  <a:pt x="149859" y="34290"/>
                </a:lnTo>
                <a:lnTo>
                  <a:pt x="231139" y="34290"/>
                </a:lnTo>
                <a:lnTo>
                  <a:pt x="231139" y="33020"/>
                </a:lnTo>
                <a:close/>
              </a:path>
              <a:path w="1714500" h="166370">
                <a:moveTo>
                  <a:pt x="1576070" y="35560"/>
                </a:moveTo>
                <a:lnTo>
                  <a:pt x="1497329" y="35560"/>
                </a:lnTo>
                <a:lnTo>
                  <a:pt x="1497329" y="36830"/>
                </a:lnTo>
                <a:lnTo>
                  <a:pt x="1576070" y="36830"/>
                </a:lnTo>
                <a:lnTo>
                  <a:pt x="1576070" y="35560"/>
                </a:lnTo>
                <a:close/>
              </a:path>
              <a:path w="1714500" h="166370">
                <a:moveTo>
                  <a:pt x="1573529" y="34290"/>
                </a:moveTo>
                <a:lnTo>
                  <a:pt x="1494789" y="34290"/>
                </a:lnTo>
                <a:lnTo>
                  <a:pt x="1494789" y="35560"/>
                </a:lnTo>
                <a:lnTo>
                  <a:pt x="1573529" y="35560"/>
                </a:lnTo>
                <a:lnTo>
                  <a:pt x="1573529" y="34290"/>
                </a:lnTo>
                <a:close/>
              </a:path>
              <a:path w="1714500" h="166370">
                <a:moveTo>
                  <a:pt x="1572259" y="33020"/>
                </a:moveTo>
                <a:lnTo>
                  <a:pt x="1492250" y="33020"/>
                </a:lnTo>
                <a:lnTo>
                  <a:pt x="1492250" y="34290"/>
                </a:lnTo>
                <a:lnTo>
                  <a:pt x="1572259" y="34290"/>
                </a:lnTo>
                <a:lnTo>
                  <a:pt x="1572259" y="33020"/>
                </a:lnTo>
                <a:close/>
              </a:path>
              <a:path w="1714500" h="166370">
                <a:moveTo>
                  <a:pt x="223519" y="38100"/>
                </a:moveTo>
                <a:lnTo>
                  <a:pt x="142239" y="38100"/>
                </a:lnTo>
                <a:lnTo>
                  <a:pt x="142239" y="39370"/>
                </a:lnTo>
                <a:lnTo>
                  <a:pt x="223519" y="39370"/>
                </a:lnTo>
                <a:lnTo>
                  <a:pt x="223519" y="38100"/>
                </a:lnTo>
                <a:close/>
              </a:path>
              <a:path w="1714500" h="166370">
                <a:moveTo>
                  <a:pt x="224789" y="36830"/>
                </a:moveTo>
                <a:lnTo>
                  <a:pt x="144779" y="36830"/>
                </a:lnTo>
                <a:lnTo>
                  <a:pt x="144779" y="38100"/>
                </a:lnTo>
                <a:lnTo>
                  <a:pt x="224789" y="38100"/>
                </a:lnTo>
                <a:lnTo>
                  <a:pt x="224789" y="36830"/>
                </a:lnTo>
                <a:close/>
              </a:path>
              <a:path w="1714500" h="166370">
                <a:moveTo>
                  <a:pt x="1578609" y="38100"/>
                </a:moveTo>
                <a:lnTo>
                  <a:pt x="1501139" y="38100"/>
                </a:lnTo>
                <a:lnTo>
                  <a:pt x="1501139" y="39370"/>
                </a:lnTo>
                <a:lnTo>
                  <a:pt x="1578609" y="39370"/>
                </a:lnTo>
                <a:lnTo>
                  <a:pt x="1578609" y="38100"/>
                </a:lnTo>
                <a:close/>
              </a:path>
              <a:path w="1714500" h="166370">
                <a:moveTo>
                  <a:pt x="1577340" y="36830"/>
                </a:moveTo>
                <a:lnTo>
                  <a:pt x="1498600" y="36830"/>
                </a:lnTo>
                <a:lnTo>
                  <a:pt x="1498600" y="38100"/>
                </a:lnTo>
                <a:lnTo>
                  <a:pt x="1577340" y="38100"/>
                </a:lnTo>
                <a:lnTo>
                  <a:pt x="1577340" y="36830"/>
                </a:lnTo>
                <a:close/>
              </a:path>
              <a:path w="1714500" h="166370">
                <a:moveTo>
                  <a:pt x="217169" y="41910"/>
                </a:moveTo>
                <a:lnTo>
                  <a:pt x="137159" y="41910"/>
                </a:lnTo>
                <a:lnTo>
                  <a:pt x="137159" y="43180"/>
                </a:lnTo>
                <a:lnTo>
                  <a:pt x="217169" y="43180"/>
                </a:lnTo>
                <a:lnTo>
                  <a:pt x="217169" y="41910"/>
                </a:lnTo>
                <a:close/>
              </a:path>
              <a:path w="1714500" h="166370">
                <a:moveTo>
                  <a:pt x="219709" y="40640"/>
                </a:moveTo>
                <a:lnTo>
                  <a:pt x="138429" y="40640"/>
                </a:lnTo>
                <a:lnTo>
                  <a:pt x="138429" y="41910"/>
                </a:lnTo>
                <a:lnTo>
                  <a:pt x="219709" y="41910"/>
                </a:lnTo>
                <a:lnTo>
                  <a:pt x="219709" y="40640"/>
                </a:lnTo>
                <a:close/>
              </a:path>
              <a:path w="1714500" h="166370">
                <a:moveTo>
                  <a:pt x="220979" y="39370"/>
                </a:moveTo>
                <a:lnTo>
                  <a:pt x="140970" y="39370"/>
                </a:lnTo>
                <a:lnTo>
                  <a:pt x="140970" y="40640"/>
                </a:lnTo>
                <a:lnTo>
                  <a:pt x="220979" y="40640"/>
                </a:lnTo>
                <a:lnTo>
                  <a:pt x="220979" y="39370"/>
                </a:lnTo>
                <a:close/>
              </a:path>
              <a:path w="1714500" h="166370">
                <a:moveTo>
                  <a:pt x="1583690" y="41910"/>
                </a:moveTo>
                <a:lnTo>
                  <a:pt x="1506220" y="41910"/>
                </a:lnTo>
                <a:lnTo>
                  <a:pt x="1506220" y="43180"/>
                </a:lnTo>
                <a:lnTo>
                  <a:pt x="1583690" y="43180"/>
                </a:lnTo>
                <a:lnTo>
                  <a:pt x="1583690" y="41910"/>
                </a:lnTo>
                <a:close/>
              </a:path>
              <a:path w="1714500" h="166370">
                <a:moveTo>
                  <a:pt x="1582420" y="40640"/>
                </a:moveTo>
                <a:lnTo>
                  <a:pt x="1503679" y="40640"/>
                </a:lnTo>
                <a:lnTo>
                  <a:pt x="1503679" y="41910"/>
                </a:lnTo>
                <a:lnTo>
                  <a:pt x="1582420" y="41910"/>
                </a:lnTo>
                <a:lnTo>
                  <a:pt x="1582420" y="40640"/>
                </a:lnTo>
                <a:close/>
              </a:path>
              <a:path w="1714500" h="166370">
                <a:moveTo>
                  <a:pt x="1581150" y="39370"/>
                </a:moveTo>
                <a:lnTo>
                  <a:pt x="1502409" y="39370"/>
                </a:lnTo>
                <a:lnTo>
                  <a:pt x="1502409" y="40640"/>
                </a:lnTo>
                <a:lnTo>
                  <a:pt x="1581150" y="40640"/>
                </a:lnTo>
                <a:lnTo>
                  <a:pt x="1581150" y="39370"/>
                </a:lnTo>
                <a:close/>
              </a:path>
              <a:path w="1714500" h="166370">
                <a:moveTo>
                  <a:pt x="213359" y="44450"/>
                </a:moveTo>
                <a:lnTo>
                  <a:pt x="133350" y="44450"/>
                </a:lnTo>
                <a:lnTo>
                  <a:pt x="133350" y="45720"/>
                </a:lnTo>
                <a:lnTo>
                  <a:pt x="213359" y="45720"/>
                </a:lnTo>
                <a:lnTo>
                  <a:pt x="213359" y="44450"/>
                </a:lnTo>
                <a:close/>
              </a:path>
              <a:path w="1714500" h="166370">
                <a:moveTo>
                  <a:pt x="215900" y="43180"/>
                </a:moveTo>
                <a:lnTo>
                  <a:pt x="134620" y="43180"/>
                </a:lnTo>
                <a:lnTo>
                  <a:pt x="134620" y="44450"/>
                </a:lnTo>
                <a:lnTo>
                  <a:pt x="215900" y="44450"/>
                </a:lnTo>
                <a:lnTo>
                  <a:pt x="215900" y="43180"/>
                </a:lnTo>
                <a:close/>
              </a:path>
              <a:path w="1714500" h="166370">
                <a:moveTo>
                  <a:pt x="1587500" y="44450"/>
                </a:moveTo>
                <a:lnTo>
                  <a:pt x="1508759" y="44450"/>
                </a:lnTo>
                <a:lnTo>
                  <a:pt x="1508759" y="45720"/>
                </a:lnTo>
                <a:lnTo>
                  <a:pt x="1587500" y="45720"/>
                </a:lnTo>
                <a:lnTo>
                  <a:pt x="1587500" y="44450"/>
                </a:lnTo>
                <a:close/>
              </a:path>
              <a:path w="1714500" h="166370">
                <a:moveTo>
                  <a:pt x="1586229" y="43180"/>
                </a:moveTo>
                <a:lnTo>
                  <a:pt x="1507489" y="43180"/>
                </a:lnTo>
                <a:lnTo>
                  <a:pt x="1507489" y="44450"/>
                </a:lnTo>
                <a:lnTo>
                  <a:pt x="1586229" y="44450"/>
                </a:lnTo>
                <a:lnTo>
                  <a:pt x="1586229" y="43180"/>
                </a:lnTo>
                <a:close/>
              </a:path>
              <a:path w="1714500" h="166370">
                <a:moveTo>
                  <a:pt x="208279" y="48260"/>
                </a:moveTo>
                <a:lnTo>
                  <a:pt x="128270" y="48260"/>
                </a:lnTo>
                <a:lnTo>
                  <a:pt x="128270" y="49530"/>
                </a:lnTo>
                <a:lnTo>
                  <a:pt x="208279" y="49530"/>
                </a:lnTo>
                <a:lnTo>
                  <a:pt x="208279" y="48260"/>
                </a:lnTo>
                <a:close/>
              </a:path>
              <a:path w="1714500" h="166370">
                <a:moveTo>
                  <a:pt x="209549" y="46990"/>
                </a:moveTo>
                <a:lnTo>
                  <a:pt x="129539" y="46990"/>
                </a:lnTo>
                <a:lnTo>
                  <a:pt x="129539" y="48260"/>
                </a:lnTo>
                <a:lnTo>
                  <a:pt x="209549" y="48260"/>
                </a:lnTo>
                <a:lnTo>
                  <a:pt x="209549" y="46990"/>
                </a:lnTo>
                <a:close/>
              </a:path>
              <a:path w="1714500" h="166370">
                <a:moveTo>
                  <a:pt x="212089" y="45720"/>
                </a:moveTo>
                <a:lnTo>
                  <a:pt x="132079" y="45720"/>
                </a:lnTo>
                <a:lnTo>
                  <a:pt x="132079" y="46990"/>
                </a:lnTo>
                <a:lnTo>
                  <a:pt x="212089" y="46990"/>
                </a:lnTo>
                <a:lnTo>
                  <a:pt x="212089" y="45720"/>
                </a:lnTo>
                <a:close/>
              </a:path>
              <a:path w="1714500" h="166370">
                <a:moveTo>
                  <a:pt x="1592579" y="48260"/>
                </a:moveTo>
                <a:lnTo>
                  <a:pt x="1515109" y="48260"/>
                </a:lnTo>
                <a:lnTo>
                  <a:pt x="1515109" y="49530"/>
                </a:lnTo>
                <a:lnTo>
                  <a:pt x="1592579" y="49530"/>
                </a:lnTo>
                <a:lnTo>
                  <a:pt x="1592579" y="48260"/>
                </a:lnTo>
                <a:close/>
              </a:path>
              <a:path w="1714500" h="166370">
                <a:moveTo>
                  <a:pt x="1591310" y="46990"/>
                </a:moveTo>
                <a:lnTo>
                  <a:pt x="1512570" y="46990"/>
                </a:lnTo>
                <a:lnTo>
                  <a:pt x="1512570" y="48260"/>
                </a:lnTo>
                <a:lnTo>
                  <a:pt x="1591310" y="48260"/>
                </a:lnTo>
                <a:lnTo>
                  <a:pt x="1591310" y="46990"/>
                </a:lnTo>
                <a:close/>
              </a:path>
              <a:path w="1714500" h="166370">
                <a:moveTo>
                  <a:pt x="1588770" y="45720"/>
                </a:moveTo>
                <a:lnTo>
                  <a:pt x="1511300" y="45720"/>
                </a:lnTo>
                <a:lnTo>
                  <a:pt x="1511300" y="46990"/>
                </a:lnTo>
                <a:lnTo>
                  <a:pt x="1588770" y="46990"/>
                </a:lnTo>
                <a:lnTo>
                  <a:pt x="1588770" y="45720"/>
                </a:lnTo>
                <a:close/>
              </a:path>
              <a:path w="1714500" h="166370">
                <a:moveTo>
                  <a:pt x="204469" y="50800"/>
                </a:moveTo>
                <a:lnTo>
                  <a:pt x="124459" y="50800"/>
                </a:lnTo>
                <a:lnTo>
                  <a:pt x="124459" y="52070"/>
                </a:lnTo>
                <a:lnTo>
                  <a:pt x="204469" y="52070"/>
                </a:lnTo>
                <a:lnTo>
                  <a:pt x="204469" y="50800"/>
                </a:lnTo>
                <a:close/>
              </a:path>
              <a:path w="1714500" h="166370">
                <a:moveTo>
                  <a:pt x="205739" y="49530"/>
                </a:moveTo>
                <a:lnTo>
                  <a:pt x="125729" y="49530"/>
                </a:lnTo>
                <a:lnTo>
                  <a:pt x="125729" y="50800"/>
                </a:lnTo>
                <a:lnTo>
                  <a:pt x="205739" y="50800"/>
                </a:lnTo>
                <a:lnTo>
                  <a:pt x="205739" y="49530"/>
                </a:lnTo>
                <a:close/>
              </a:path>
              <a:path w="1714500" h="166370">
                <a:moveTo>
                  <a:pt x="1595120" y="50800"/>
                </a:moveTo>
                <a:lnTo>
                  <a:pt x="1517650" y="50800"/>
                </a:lnTo>
                <a:lnTo>
                  <a:pt x="1517650" y="52070"/>
                </a:lnTo>
                <a:lnTo>
                  <a:pt x="1595120" y="52070"/>
                </a:lnTo>
                <a:lnTo>
                  <a:pt x="1595120" y="50800"/>
                </a:lnTo>
                <a:close/>
              </a:path>
              <a:path w="1714500" h="166370">
                <a:moveTo>
                  <a:pt x="1593850" y="49530"/>
                </a:moveTo>
                <a:lnTo>
                  <a:pt x="1516379" y="49530"/>
                </a:lnTo>
                <a:lnTo>
                  <a:pt x="1516379" y="50800"/>
                </a:lnTo>
                <a:lnTo>
                  <a:pt x="1593850" y="50800"/>
                </a:lnTo>
                <a:lnTo>
                  <a:pt x="1593850" y="49530"/>
                </a:lnTo>
                <a:close/>
              </a:path>
              <a:path w="1714500" h="166370">
                <a:moveTo>
                  <a:pt x="198119" y="54610"/>
                </a:moveTo>
                <a:lnTo>
                  <a:pt x="118109" y="54610"/>
                </a:lnTo>
                <a:lnTo>
                  <a:pt x="118109" y="55880"/>
                </a:lnTo>
                <a:lnTo>
                  <a:pt x="198119" y="55880"/>
                </a:lnTo>
                <a:lnTo>
                  <a:pt x="198119" y="54610"/>
                </a:lnTo>
                <a:close/>
              </a:path>
              <a:path w="1714500" h="166370">
                <a:moveTo>
                  <a:pt x="200659" y="53340"/>
                </a:moveTo>
                <a:lnTo>
                  <a:pt x="120650" y="53340"/>
                </a:lnTo>
                <a:lnTo>
                  <a:pt x="120650" y="54610"/>
                </a:lnTo>
                <a:lnTo>
                  <a:pt x="200659" y="54610"/>
                </a:lnTo>
                <a:lnTo>
                  <a:pt x="200659" y="53340"/>
                </a:lnTo>
                <a:close/>
              </a:path>
              <a:path w="1714500" h="166370">
                <a:moveTo>
                  <a:pt x="201929" y="52070"/>
                </a:moveTo>
                <a:lnTo>
                  <a:pt x="121920" y="52070"/>
                </a:lnTo>
                <a:lnTo>
                  <a:pt x="121920" y="53340"/>
                </a:lnTo>
                <a:lnTo>
                  <a:pt x="201929" y="53340"/>
                </a:lnTo>
                <a:lnTo>
                  <a:pt x="201929" y="52070"/>
                </a:lnTo>
                <a:close/>
              </a:path>
              <a:path w="1714500" h="166370">
                <a:moveTo>
                  <a:pt x="1600200" y="54610"/>
                </a:moveTo>
                <a:lnTo>
                  <a:pt x="1524000" y="54610"/>
                </a:lnTo>
                <a:lnTo>
                  <a:pt x="1524000" y="55880"/>
                </a:lnTo>
                <a:lnTo>
                  <a:pt x="1600200" y="55880"/>
                </a:lnTo>
                <a:lnTo>
                  <a:pt x="1600200" y="54610"/>
                </a:lnTo>
                <a:close/>
              </a:path>
              <a:path w="1714500" h="166370">
                <a:moveTo>
                  <a:pt x="1598929" y="53340"/>
                </a:moveTo>
                <a:lnTo>
                  <a:pt x="1521459" y="53340"/>
                </a:lnTo>
                <a:lnTo>
                  <a:pt x="1521459" y="54610"/>
                </a:lnTo>
                <a:lnTo>
                  <a:pt x="1598929" y="54610"/>
                </a:lnTo>
                <a:lnTo>
                  <a:pt x="1598929" y="53340"/>
                </a:lnTo>
                <a:close/>
              </a:path>
              <a:path w="1714500" h="166370">
                <a:moveTo>
                  <a:pt x="1597659" y="52070"/>
                </a:moveTo>
                <a:lnTo>
                  <a:pt x="1520189" y="52070"/>
                </a:lnTo>
                <a:lnTo>
                  <a:pt x="1520189" y="53340"/>
                </a:lnTo>
                <a:lnTo>
                  <a:pt x="1597659" y="53340"/>
                </a:lnTo>
                <a:lnTo>
                  <a:pt x="1597659" y="52070"/>
                </a:lnTo>
                <a:close/>
              </a:path>
              <a:path w="1714500" h="166370">
                <a:moveTo>
                  <a:pt x="194310" y="57150"/>
                </a:moveTo>
                <a:lnTo>
                  <a:pt x="115570" y="57150"/>
                </a:lnTo>
                <a:lnTo>
                  <a:pt x="115570" y="58420"/>
                </a:lnTo>
                <a:lnTo>
                  <a:pt x="194310" y="58420"/>
                </a:lnTo>
                <a:lnTo>
                  <a:pt x="194310" y="57150"/>
                </a:lnTo>
                <a:close/>
              </a:path>
              <a:path w="1714500" h="166370">
                <a:moveTo>
                  <a:pt x="196849" y="55880"/>
                </a:moveTo>
                <a:lnTo>
                  <a:pt x="116839" y="55880"/>
                </a:lnTo>
                <a:lnTo>
                  <a:pt x="116839" y="57150"/>
                </a:lnTo>
                <a:lnTo>
                  <a:pt x="196849" y="57150"/>
                </a:lnTo>
                <a:lnTo>
                  <a:pt x="196849" y="55880"/>
                </a:lnTo>
                <a:close/>
              </a:path>
              <a:path w="1714500" h="166370">
                <a:moveTo>
                  <a:pt x="1604009" y="57150"/>
                </a:moveTo>
                <a:lnTo>
                  <a:pt x="1526539" y="57150"/>
                </a:lnTo>
                <a:lnTo>
                  <a:pt x="1526539" y="58420"/>
                </a:lnTo>
                <a:lnTo>
                  <a:pt x="1604009" y="58420"/>
                </a:lnTo>
                <a:lnTo>
                  <a:pt x="1604009" y="57150"/>
                </a:lnTo>
                <a:close/>
              </a:path>
              <a:path w="1714500" h="166370">
                <a:moveTo>
                  <a:pt x="1602740" y="55880"/>
                </a:moveTo>
                <a:lnTo>
                  <a:pt x="1525270" y="55880"/>
                </a:lnTo>
                <a:lnTo>
                  <a:pt x="1525270" y="57150"/>
                </a:lnTo>
                <a:lnTo>
                  <a:pt x="1602740" y="57150"/>
                </a:lnTo>
                <a:lnTo>
                  <a:pt x="1602740" y="55880"/>
                </a:lnTo>
                <a:close/>
              </a:path>
              <a:path w="1714500" h="166370">
                <a:moveTo>
                  <a:pt x="189229" y="60960"/>
                </a:moveTo>
                <a:lnTo>
                  <a:pt x="109220" y="60960"/>
                </a:lnTo>
                <a:lnTo>
                  <a:pt x="109220" y="62230"/>
                </a:lnTo>
                <a:lnTo>
                  <a:pt x="189229" y="62230"/>
                </a:lnTo>
                <a:lnTo>
                  <a:pt x="189229" y="60960"/>
                </a:lnTo>
                <a:close/>
              </a:path>
              <a:path w="1714500" h="166370">
                <a:moveTo>
                  <a:pt x="190500" y="59690"/>
                </a:moveTo>
                <a:lnTo>
                  <a:pt x="111759" y="59690"/>
                </a:lnTo>
                <a:lnTo>
                  <a:pt x="111759" y="60960"/>
                </a:lnTo>
                <a:lnTo>
                  <a:pt x="190500" y="60960"/>
                </a:lnTo>
                <a:lnTo>
                  <a:pt x="190500" y="59690"/>
                </a:lnTo>
                <a:close/>
              </a:path>
              <a:path w="1714500" h="166370">
                <a:moveTo>
                  <a:pt x="193039" y="58420"/>
                </a:moveTo>
                <a:lnTo>
                  <a:pt x="113029" y="58420"/>
                </a:lnTo>
                <a:lnTo>
                  <a:pt x="113029" y="59690"/>
                </a:lnTo>
                <a:lnTo>
                  <a:pt x="193039" y="59690"/>
                </a:lnTo>
                <a:lnTo>
                  <a:pt x="193039" y="58420"/>
                </a:lnTo>
                <a:close/>
              </a:path>
              <a:path w="1714500" h="166370">
                <a:moveTo>
                  <a:pt x="1609090" y="60960"/>
                </a:moveTo>
                <a:lnTo>
                  <a:pt x="1531620" y="60960"/>
                </a:lnTo>
                <a:lnTo>
                  <a:pt x="1531620" y="62230"/>
                </a:lnTo>
                <a:lnTo>
                  <a:pt x="1609090" y="62230"/>
                </a:lnTo>
                <a:lnTo>
                  <a:pt x="1609090" y="60960"/>
                </a:lnTo>
                <a:close/>
              </a:path>
              <a:path w="1714500" h="166370">
                <a:moveTo>
                  <a:pt x="1607820" y="59690"/>
                </a:moveTo>
                <a:lnTo>
                  <a:pt x="1530350" y="59690"/>
                </a:lnTo>
                <a:lnTo>
                  <a:pt x="1530350" y="60960"/>
                </a:lnTo>
                <a:lnTo>
                  <a:pt x="1607820" y="60960"/>
                </a:lnTo>
                <a:lnTo>
                  <a:pt x="1607820" y="59690"/>
                </a:lnTo>
                <a:close/>
              </a:path>
              <a:path w="1714500" h="166370">
                <a:moveTo>
                  <a:pt x="1605279" y="58420"/>
                </a:moveTo>
                <a:lnTo>
                  <a:pt x="1529079" y="58420"/>
                </a:lnTo>
                <a:lnTo>
                  <a:pt x="1529079" y="59690"/>
                </a:lnTo>
                <a:lnTo>
                  <a:pt x="1605279" y="59690"/>
                </a:lnTo>
                <a:lnTo>
                  <a:pt x="1605279" y="58420"/>
                </a:lnTo>
                <a:close/>
              </a:path>
              <a:path w="1714500" h="166370">
                <a:moveTo>
                  <a:pt x="185419" y="63500"/>
                </a:moveTo>
                <a:lnTo>
                  <a:pt x="105409" y="63500"/>
                </a:lnTo>
                <a:lnTo>
                  <a:pt x="105409" y="64770"/>
                </a:lnTo>
                <a:lnTo>
                  <a:pt x="185419" y="64770"/>
                </a:lnTo>
                <a:lnTo>
                  <a:pt x="185419" y="63500"/>
                </a:lnTo>
                <a:close/>
              </a:path>
              <a:path w="1714500" h="166370">
                <a:moveTo>
                  <a:pt x="186690" y="62230"/>
                </a:moveTo>
                <a:lnTo>
                  <a:pt x="107950" y="62230"/>
                </a:lnTo>
                <a:lnTo>
                  <a:pt x="107950" y="63500"/>
                </a:lnTo>
                <a:lnTo>
                  <a:pt x="186690" y="63500"/>
                </a:lnTo>
                <a:lnTo>
                  <a:pt x="186690" y="62230"/>
                </a:lnTo>
                <a:close/>
              </a:path>
              <a:path w="1714500" h="166370">
                <a:moveTo>
                  <a:pt x="1612900" y="63500"/>
                </a:moveTo>
                <a:lnTo>
                  <a:pt x="1535429" y="63500"/>
                </a:lnTo>
                <a:lnTo>
                  <a:pt x="1535429" y="64770"/>
                </a:lnTo>
                <a:lnTo>
                  <a:pt x="1612900" y="64770"/>
                </a:lnTo>
                <a:lnTo>
                  <a:pt x="1612900" y="63500"/>
                </a:lnTo>
                <a:close/>
              </a:path>
              <a:path w="1714500" h="166370">
                <a:moveTo>
                  <a:pt x="1610359" y="62230"/>
                </a:moveTo>
                <a:lnTo>
                  <a:pt x="1534159" y="62230"/>
                </a:lnTo>
                <a:lnTo>
                  <a:pt x="1534159" y="63500"/>
                </a:lnTo>
                <a:lnTo>
                  <a:pt x="1610359" y="63500"/>
                </a:lnTo>
                <a:lnTo>
                  <a:pt x="1610359" y="62230"/>
                </a:lnTo>
                <a:close/>
              </a:path>
              <a:path w="1714500" h="166370">
                <a:moveTo>
                  <a:pt x="179070" y="67310"/>
                </a:moveTo>
                <a:lnTo>
                  <a:pt x="100329" y="67310"/>
                </a:lnTo>
                <a:lnTo>
                  <a:pt x="100329" y="68580"/>
                </a:lnTo>
                <a:lnTo>
                  <a:pt x="179070" y="68580"/>
                </a:lnTo>
                <a:lnTo>
                  <a:pt x="179070" y="67310"/>
                </a:lnTo>
                <a:close/>
              </a:path>
              <a:path w="1714500" h="166370">
                <a:moveTo>
                  <a:pt x="181609" y="66040"/>
                </a:moveTo>
                <a:lnTo>
                  <a:pt x="101600" y="66040"/>
                </a:lnTo>
                <a:lnTo>
                  <a:pt x="101600" y="67310"/>
                </a:lnTo>
                <a:lnTo>
                  <a:pt x="181609" y="67310"/>
                </a:lnTo>
                <a:lnTo>
                  <a:pt x="181609" y="66040"/>
                </a:lnTo>
                <a:close/>
              </a:path>
              <a:path w="1714500" h="166370">
                <a:moveTo>
                  <a:pt x="182879" y="64770"/>
                </a:moveTo>
                <a:lnTo>
                  <a:pt x="104139" y="64770"/>
                </a:lnTo>
                <a:lnTo>
                  <a:pt x="104139" y="66040"/>
                </a:lnTo>
                <a:lnTo>
                  <a:pt x="182879" y="66040"/>
                </a:lnTo>
                <a:lnTo>
                  <a:pt x="182879" y="64770"/>
                </a:lnTo>
                <a:close/>
              </a:path>
              <a:path w="1714500" h="166370">
                <a:moveTo>
                  <a:pt x="1617979" y="67310"/>
                </a:moveTo>
                <a:lnTo>
                  <a:pt x="1540509" y="67310"/>
                </a:lnTo>
                <a:lnTo>
                  <a:pt x="1540509" y="68580"/>
                </a:lnTo>
                <a:lnTo>
                  <a:pt x="1617979" y="68580"/>
                </a:lnTo>
                <a:lnTo>
                  <a:pt x="1617979" y="67310"/>
                </a:lnTo>
                <a:close/>
              </a:path>
              <a:path w="1714500" h="166370">
                <a:moveTo>
                  <a:pt x="1615439" y="66040"/>
                </a:moveTo>
                <a:lnTo>
                  <a:pt x="1539239" y="66040"/>
                </a:lnTo>
                <a:lnTo>
                  <a:pt x="1539239" y="67310"/>
                </a:lnTo>
                <a:lnTo>
                  <a:pt x="1615439" y="67310"/>
                </a:lnTo>
                <a:lnTo>
                  <a:pt x="1615439" y="66040"/>
                </a:lnTo>
                <a:close/>
              </a:path>
              <a:path w="1714500" h="166370">
                <a:moveTo>
                  <a:pt x="1614170" y="64770"/>
                </a:moveTo>
                <a:lnTo>
                  <a:pt x="1537970" y="64770"/>
                </a:lnTo>
                <a:lnTo>
                  <a:pt x="1537970" y="66040"/>
                </a:lnTo>
                <a:lnTo>
                  <a:pt x="1614170" y="66040"/>
                </a:lnTo>
                <a:lnTo>
                  <a:pt x="1614170" y="64770"/>
                </a:lnTo>
                <a:close/>
              </a:path>
              <a:path w="1714500" h="166370">
                <a:moveTo>
                  <a:pt x="175260" y="69850"/>
                </a:moveTo>
                <a:lnTo>
                  <a:pt x="96520" y="69850"/>
                </a:lnTo>
                <a:lnTo>
                  <a:pt x="96520" y="71120"/>
                </a:lnTo>
                <a:lnTo>
                  <a:pt x="175260" y="71120"/>
                </a:lnTo>
                <a:lnTo>
                  <a:pt x="175260" y="69850"/>
                </a:lnTo>
                <a:close/>
              </a:path>
              <a:path w="1714500" h="166370">
                <a:moveTo>
                  <a:pt x="177800" y="68580"/>
                </a:moveTo>
                <a:lnTo>
                  <a:pt x="99059" y="68580"/>
                </a:lnTo>
                <a:lnTo>
                  <a:pt x="99059" y="69850"/>
                </a:lnTo>
                <a:lnTo>
                  <a:pt x="177800" y="69850"/>
                </a:lnTo>
                <a:lnTo>
                  <a:pt x="177800" y="68580"/>
                </a:lnTo>
                <a:close/>
              </a:path>
              <a:path w="1714500" h="166370">
                <a:moveTo>
                  <a:pt x="1620520" y="69850"/>
                </a:moveTo>
                <a:lnTo>
                  <a:pt x="1544320" y="69850"/>
                </a:lnTo>
                <a:lnTo>
                  <a:pt x="1544320" y="71120"/>
                </a:lnTo>
                <a:lnTo>
                  <a:pt x="1620520" y="71120"/>
                </a:lnTo>
                <a:lnTo>
                  <a:pt x="1620520" y="69850"/>
                </a:lnTo>
                <a:close/>
              </a:path>
              <a:path w="1714500" h="166370">
                <a:moveTo>
                  <a:pt x="1619250" y="68580"/>
                </a:moveTo>
                <a:lnTo>
                  <a:pt x="1543050" y="68580"/>
                </a:lnTo>
                <a:lnTo>
                  <a:pt x="1543050" y="69850"/>
                </a:lnTo>
                <a:lnTo>
                  <a:pt x="1619250" y="69850"/>
                </a:lnTo>
                <a:lnTo>
                  <a:pt x="1619250" y="68580"/>
                </a:lnTo>
                <a:close/>
              </a:path>
              <a:path w="1714500" h="166370">
                <a:moveTo>
                  <a:pt x="170179" y="73660"/>
                </a:moveTo>
                <a:lnTo>
                  <a:pt x="91439" y="73660"/>
                </a:lnTo>
                <a:lnTo>
                  <a:pt x="91439" y="74930"/>
                </a:lnTo>
                <a:lnTo>
                  <a:pt x="170179" y="74930"/>
                </a:lnTo>
                <a:lnTo>
                  <a:pt x="170179" y="73660"/>
                </a:lnTo>
                <a:close/>
              </a:path>
              <a:path w="1714500" h="166370">
                <a:moveTo>
                  <a:pt x="171450" y="72390"/>
                </a:moveTo>
                <a:lnTo>
                  <a:pt x="92709" y="72390"/>
                </a:lnTo>
                <a:lnTo>
                  <a:pt x="92709" y="73660"/>
                </a:lnTo>
                <a:lnTo>
                  <a:pt x="171450" y="73660"/>
                </a:lnTo>
                <a:lnTo>
                  <a:pt x="171450" y="72390"/>
                </a:lnTo>
                <a:close/>
              </a:path>
              <a:path w="1714500" h="166370">
                <a:moveTo>
                  <a:pt x="173990" y="71120"/>
                </a:moveTo>
                <a:lnTo>
                  <a:pt x="95250" y="71120"/>
                </a:lnTo>
                <a:lnTo>
                  <a:pt x="95250" y="72390"/>
                </a:lnTo>
                <a:lnTo>
                  <a:pt x="173990" y="72390"/>
                </a:lnTo>
                <a:lnTo>
                  <a:pt x="173990" y="71120"/>
                </a:lnTo>
                <a:close/>
              </a:path>
              <a:path w="1714500" h="166370">
                <a:moveTo>
                  <a:pt x="1625600" y="73660"/>
                </a:moveTo>
                <a:lnTo>
                  <a:pt x="1549400" y="73660"/>
                </a:lnTo>
                <a:lnTo>
                  <a:pt x="1549400" y="74930"/>
                </a:lnTo>
                <a:lnTo>
                  <a:pt x="1625600" y="74930"/>
                </a:lnTo>
                <a:lnTo>
                  <a:pt x="1625600" y="73660"/>
                </a:lnTo>
                <a:close/>
              </a:path>
              <a:path w="1714500" h="166370">
                <a:moveTo>
                  <a:pt x="1624329" y="72390"/>
                </a:moveTo>
                <a:lnTo>
                  <a:pt x="1548129" y="72390"/>
                </a:lnTo>
                <a:lnTo>
                  <a:pt x="1548129" y="73660"/>
                </a:lnTo>
                <a:lnTo>
                  <a:pt x="1624329" y="73660"/>
                </a:lnTo>
                <a:lnTo>
                  <a:pt x="1624329" y="72390"/>
                </a:lnTo>
                <a:close/>
              </a:path>
              <a:path w="1714500" h="166370">
                <a:moveTo>
                  <a:pt x="1623059" y="71120"/>
                </a:moveTo>
                <a:lnTo>
                  <a:pt x="1546859" y="71120"/>
                </a:lnTo>
                <a:lnTo>
                  <a:pt x="1546859" y="72390"/>
                </a:lnTo>
                <a:lnTo>
                  <a:pt x="1623059" y="72390"/>
                </a:lnTo>
                <a:lnTo>
                  <a:pt x="1623059" y="71120"/>
                </a:lnTo>
                <a:close/>
              </a:path>
              <a:path w="1714500" h="166370">
                <a:moveTo>
                  <a:pt x="166370" y="76200"/>
                </a:moveTo>
                <a:lnTo>
                  <a:pt x="87629" y="76200"/>
                </a:lnTo>
                <a:lnTo>
                  <a:pt x="87629" y="77470"/>
                </a:lnTo>
                <a:lnTo>
                  <a:pt x="166370" y="77470"/>
                </a:lnTo>
                <a:lnTo>
                  <a:pt x="166370" y="76200"/>
                </a:lnTo>
                <a:close/>
              </a:path>
              <a:path w="1714500" h="166370">
                <a:moveTo>
                  <a:pt x="167640" y="74930"/>
                </a:moveTo>
                <a:lnTo>
                  <a:pt x="88900" y="74930"/>
                </a:lnTo>
                <a:lnTo>
                  <a:pt x="88900" y="76200"/>
                </a:lnTo>
                <a:lnTo>
                  <a:pt x="167640" y="76200"/>
                </a:lnTo>
                <a:lnTo>
                  <a:pt x="167640" y="74930"/>
                </a:lnTo>
                <a:close/>
              </a:path>
              <a:path w="1714500" h="166370">
                <a:moveTo>
                  <a:pt x="1629409" y="76200"/>
                </a:moveTo>
                <a:lnTo>
                  <a:pt x="1553209" y="76200"/>
                </a:lnTo>
                <a:lnTo>
                  <a:pt x="1553209" y="77470"/>
                </a:lnTo>
                <a:lnTo>
                  <a:pt x="1629409" y="77470"/>
                </a:lnTo>
                <a:lnTo>
                  <a:pt x="1629409" y="76200"/>
                </a:lnTo>
                <a:close/>
              </a:path>
              <a:path w="1714500" h="166370">
                <a:moveTo>
                  <a:pt x="1628139" y="74930"/>
                </a:moveTo>
                <a:lnTo>
                  <a:pt x="1551939" y="74930"/>
                </a:lnTo>
                <a:lnTo>
                  <a:pt x="1551939" y="76200"/>
                </a:lnTo>
                <a:lnTo>
                  <a:pt x="1628139" y="76200"/>
                </a:lnTo>
                <a:lnTo>
                  <a:pt x="1628139" y="74930"/>
                </a:lnTo>
                <a:close/>
              </a:path>
              <a:path w="1714500" h="166370">
                <a:moveTo>
                  <a:pt x="160020" y="80010"/>
                </a:moveTo>
                <a:lnTo>
                  <a:pt x="82550" y="80010"/>
                </a:lnTo>
                <a:lnTo>
                  <a:pt x="82550" y="81280"/>
                </a:lnTo>
                <a:lnTo>
                  <a:pt x="160020" y="81280"/>
                </a:lnTo>
                <a:lnTo>
                  <a:pt x="160020" y="80010"/>
                </a:lnTo>
                <a:close/>
              </a:path>
              <a:path w="1714500" h="166370">
                <a:moveTo>
                  <a:pt x="162560" y="78740"/>
                </a:moveTo>
                <a:lnTo>
                  <a:pt x="83820" y="78740"/>
                </a:lnTo>
                <a:lnTo>
                  <a:pt x="83820" y="80010"/>
                </a:lnTo>
                <a:lnTo>
                  <a:pt x="162560" y="80010"/>
                </a:lnTo>
                <a:lnTo>
                  <a:pt x="162560" y="78740"/>
                </a:lnTo>
                <a:close/>
              </a:path>
              <a:path w="1714500" h="166370">
                <a:moveTo>
                  <a:pt x="163829" y="77470"/>
                </a:moveTo>
                <a:lnTo>
                  <a:pt x="86359" y="77470"/>
                </a:lnTo>
                <a:lnTo>
                  <a:pt x="86359" y="78740"/>
                </a:lnTo>
                <a:lnTo>
                  <a:pt x="163829" y="78740"/>
                </a:lnTo>
                <a:lnTo>
                  <a:pt x="163829" y="77470"/>
                </a:lnTo>
                <a:close/>
              </a:path>
              <a:path w="1714500" h="166370">
                <a:moveTo>
                  <a:pt x="1634489" y="80010"/>
                </a:moveTo>
                <a:lnTo>
                  <a:pt x="1558289" y="80010"/>
                </a:lnTo>
                <a:lnTo>
                  <a:pt x="1558289" y="81280"/>
                </a:lnTo>
                <a:lnTo>
                  <a:pt x="1634489" y="81280"/>
                </a:lnTo>
                <a:lnTo>
                  <a:pt x="1634489" y="80010"/>
                </a:lnTo>
                <a:close/>
              </a:path>
              <a:path w="1714500" h="166370">
                <a:moveTo>
                  <a:pt x="1633220" y="78740"/>
                </a:moveTo>
                <a:lnTo>
                  <a:pt x="1557020" y="78740"/>
                </a:lnTo>
                <a:lnTo>
                  <a:pt x="1557020" y="80010"/>
                </a:lnTo>
                <a:lnTo>
                  <a:pt x="1633220" y="80010"/>
                </a:lnTo>
                <a:lnTo>
                  <a:pt x="1633220" y="78740"/>
                </a:lnTo>
                <a:close/>
              </a:path>
              <a:path w="1714500" h="166370">
                <a:moveTo>
                  <a:pt x="1630679" y="77470"/>
                </a:moveTo>
                <a:lnTo>
                  <a:pt x="1554479" y="77470"/>
                </a:lnTo>
                <a:lnTo>
                  <a:pt x="1554479" y="78740"/>
                </a:lnTo>
                <a:lnTo>
                  <a:pt x="1630679" y="78740"/>
                </a:lnTo>
                <a:lnTo>
                  <a:pt x="1630679" y="77470"/>
                </a:lnTo>
                <a:close/>
              </a:path>
              <a:path w="1714500" h="166370">
                <a:moveTo>
                  <a:pt x="156209" y="82550"/>
                </a:moveTo>
                <a:lnTo>
                  <a:pt x="78739" y="82550"/>
                </a:lnTo>
                <a:lnTo>
                  <a:pt x="78739" y="83820"/>
                </a:lnTo>
                <a:lnTo>
                  <a:pt x="156209" y="83820"/>
                </a:lnTo>
                <a:lnTo>
                  <a:pt x="156209" y="82550"/>
                </a:lnTo>
                <a:close/>
              </a:path>
              <a:path w="1714500" h="166370">
                <a:moveTo>
                  <a:pt x="158750" y="81280"/>
                </a:moveTo>
                <a:lnTo>
                  <a:pt x="80009" y="81280"/>
                </a:lnTo>
                <a:lnTo>
                  <a:pt x="80009" y="82550"/>
                </a:lnTo>
                <a:lnTo>
                  <a:pt x="158750" y="82550"/>
                </a:lnTo>
                <a:lnTo>
                  <a:pt x="158750" y="81280"/>
                </a:lnTo>
                <a:close/>
              </a:path>
              <a:path w="1714500" h="166370">
                <a:moveTo>
                  <a:pt x="1638300" y="82550"/>
                </a:moveTo>
                <a:lnTo>
                  <a:pt x="1562100" y="82550"/>
                </a:lnTo>
                <a:lnTo>
                  <a:pt x="1562100" y="83820"/>
                </a:lnTo>
                <a:lnTo>
                  <a:pt x="1638300" y="83820"/>
                </a:lnTo>
                <a:lnTo>
                  <a:pt x="1638300" y="82550"/>
                </a:lnTo>
                <a:close/>
              </a:path>
              <a:path w="1714500" h="166370">
                <a:moveTo>
                  <a:pt x="1635759" y="81280"/>
                </a:moveTo>
                <a:lnTo>
                  <a:pt x="1560829" y="81280"/>
                </a:lnTo>
                <a:lnTo>
                  <a:pt x="1560829" y="82550"/>
                </a:lnTo>
                <a:lnTo>
                  <a:pt x="1635759" y="82550"/>
                </a:lnTo>
                <a:lnTo>
                  <a:pt x="1635759" y="81280"/>
                </a:lnTo>
                <a:close/>
              </a:path>
              <a:path w="1714500" h="166370">
                <a:moveTo>
                  <a:pt x="151129" y="86360"/>
                </a:moveTo>
                <a:lnTo>
                  <a:pt x="72389" y="86360"/>
                </a:lnTo>
                <a:lnTo>
                  <a:pt x="72389" y="87630"/>
                </a:lnTo>
                <a:lnTo>
                  <a:pt x="151129" y="87630"/>
                </a:lnTo>
                <a:lnTo>
                  <a:pt x="151129" y="86360"/>
                </a:lnTo>
                <a:close/>
              </a:path>
              <a:path w="1714500" h="166370">
                <a:moveTo>
                  <a:pt x="152400" y="85090"/>
                </a:moveTo>
                <a:lnTo>
                  <a:pt x="74929" y="85090"/>
                </a:lnTo>
                <a:lnTo>
                  <a:pt x="74929" y="86360"/>
                </a:lnTo>
                <a:lnTo>
                  <a:pt x="152400" y="86360"/>
                </a:lnTo>
                <a:lnTo>
                  <a:pt x="152400" y="85090"/>
                </a:lnTo>
                <a:close/>
              </a:path>
              <a:path w="1714500" h="166370">
                <a:moveTo>
                  <a:pt x="154940" y="83820"/>
                </a:moveTo>
                <a:lnTo>
                  <a:pt x="76200" y="83820"/>
                </a:lnTo>
                <a:lnTo>
                  <a:pt x="76200" y="85090"/>
                </a:lnTo>
                <a:lnTo>
                  <a:pt x="154940" y="85090"/>
                </a:lnTo>
                <a:lnTo>
                  <a:pt x="154940" y="83820"/>
                </a:lnTo>
                <a:close/>
              </a:path>
              <a:path w="1714500" h="166370">
                <a:moveTo>
                  <a:pt x="1643379" y="86360"/>
                </a:moveTo>
                <a:lnTo>
                  <a:pt x="1567179" y="86360"/>
                </a:lnTo>
                <a:lnTo>
                  <a:pt x="1567179" y="87630"/>
                </a:lnTo>
                <a:lnTo>
                  <a:pt x="1643379" y="87630"/>
                </a:lnTo>
                <a:lnTo>
                  <a:pt x="1643379" y="86360"/>
                </a:lnTo>
                <a:close/>
              </a:path>
              <a:path w="1714500" h="166370">
                <a:moveTo>
                  <a:pt x="1640839" y="85090"/>
                </a:moveTo>
                <a:lnTo>
                  <a:pt x="1565909" y="85090"/>
                </a:lnTo>
                <a:lnTo>
                  <a:pt x="1565909" y="86360"/>
                </a:lnTo>
                <a:lnTo>
                  <a:pt x="1640839" y="86360"/>
                </a:lnTo>
                <a:lnTo>
                  <a:pt x="1640839" y="85090"/>
                </a:lnTo>
                <a:close/>
              </a:path>
              <a:path w="1714500" h="166370">
                <a:moveTo>
                  <a:pt x="1639570" y="83820"/>
                </a:moveTo>
                <a:lnTo>
                  <a:pt x="1563370" y="83820"/>
                </a:lnTo>
                <a:lnTo>
                  <a:pt x="1563370" y="85090"/>
                </a:lnTo>
                <a:lnTo>
                  <a:pt x="1639570" y="85090"/>
                </a:lnTo>
                <a:lnTo>
                  <a:pt x="1639570" y="83820"/>
                </a:lnTo>
                <a:close/>
              </a:path>
              <a:path w="1714500" h="166370">
                <a:moveTo>
                  <a:pt x="147320" y="88900"/>
                </a:moveTo>
                <a:lnTo>
                  <a:pt x="69850" y="88900"/>
                </a:lnTo>
                <a:lnTo>
                  <a:pt x="69850" y="90170"/>
                </a:lnTo>
                <a:lnTo>
                  <a:pt x="147320" y="90170"/>
                </a:lnTo>
                <a:lnTo>
                  <a:pt x="147320" y="88900"/>
                </a:lnTo>
                <a:close/>
              </a:path>
              <a:path w="1714500" h="166370">
                <a:moveTo>
                  <a:pt x="148590" y="87630"/>
                </a:moveTo>
                <a:lnTo>
                  <a:pt x="71120" y="87630"/>
                </a:lnTo>
                <a:lnTo>
                  <a:pt x="71120" y="88900"/>
                </a:lnTo>
                <a:lnTo>
                  <a:pt x="148590" y="88900"/>
                </a:lnTo>
                <a:lnTo>
                  <a:pt x="148590" y="87630"/>
                </a:lnTo>
                <a:close/>
              </a:path>
              <a:path w="1714500" h="166370">
                <a:moveTo>
                  <a:pt x="1645919" y="88900"/>
                </a:moveTo>
                <a:lnTo>
                  <a:pt x="1570989" y="88900"/>
                </a:lnTo>
                <a:lnTo>
                  <a:pt x="1570989" y="90170"/>
                </a:lnTo>
                <a:lnTo>
                  <a:pt x="1645919" y="90170"/>
                </a:lnTo>
                <a:lnTo>
                  <a:pt x="1645919" y="88900"/>
                </a:lnTo>
                <a:close/>
              </a:path>
              <a:path w="1714500" h="166370">
                <a:moveTo>
                  <a:pt x="1644650" y="87630"/>
                </a:moveTo>
                <a:lnTo>
                  <a:pt x="1569720" y="87630"/>
                </a:lnTo>
                <a:lnTo>
                  <a:pt x="1569720" y="88900"/>
                </a:lnTo>
                <a:lnTo>
                  <a:pt x="1644650" y="88900"/>
                </a:lnTo>
                <a:lnTo>
                  <a:pt x="1644650" y="87630"/>
                </a:lnTo>
                <a:close/>
              </a:path>
              <a:path w="1714500" h="166370">
                <a:moveTo>
                  <a:pt x="140970" y="92710"/>
                </a:moveTo>
                <a:lnTo>
                  <a:pt x="63500" y="92710"/>
                </a:lnTo>
                <a:lnTo>
                  <a:pt x="63500" y="93980"/>
                </a:lnTo>
                <a:lnTo>
                  <a:pt x="140970" y="93980"/>
                </a:lnTo>
                <a:lnTo>
                  <a:pt x="140970" y="92710"/>
                </a:lnTo>
                <a:close/>
              </a:path>
              <a:path w="1714500" h="166370">
                <a:moveTo>
                  <a:pt x="143509" y="91440"/>
                </a:moveTo>
                <a:lnTo>
                  <a:pt x="66039" y="91440"/>
                </a:lnTo>
                <a:lnTo>
                  <a:pt x="66039" y="92710"/>
                </a:lnTo>
                <a:lnTo>
                  <a:pt x="143509" y="92710"/>
                </a:lnTo>
                <a:lnTo>
                  <a:pt x="143509" y="91440"/>
                </a:lnTo>
                <a:close/>
              </a:path>
              <a:path w="1714500" h="166370">
                <a:moveTo>
                  <a:pt x="144779" y="90170"/>
                </a:moveTo>
                <a:lnTo>
                  <a:pt x="67309" y="90170"/>
                </a:lnTo>
                <a:lnTo>
                  <a:pt x="67309" y="91440"/>
                </a:lnTo>
                <a:lnTo>
                  <a:pt x="144779" y="91440"/>
                </a:lnTo>
                <a:lnTo>
                  <a:pt x="144779" y="90170"/>
                </a:lnTo>
                <a:close/>
              </a:path>
              <a:path w="1714500" h="166370">
                <a:moveTo>
                  <a:pt x="1651000" y="92710"/>
                </a:moveTo>
                <a:lnTo>
                  <a:pt x="1576070" y="92710"/>
                </a:lnTo>
                <a:lnTo>
                  <a:pt x="1576070" y="93980"/>
                </a:lnTo>
                <a:lnTo>
                  <a:pt x="1651000" y="93980"/>
                </a:lnTo>
                <a:lnTo>
                  <a:pt x="1651000" y="92710"/>
                </a:lnTo>
                <a:close/>
              </a:path>
              <a:path w="1714500" h="166370">
                <a:moveTo>
                  <a:pt x="1649729" y="91440"/>
                </a:moveTo>
                <a:lnTo>
                  <a:pt x="1574800" y="91440"/>
                </a:lnTo>
                <a:lnTo>
                  <a:pt x="1574800" y="92710"/>
                </a:lnTo>
                <a:lnTo>
                  <a:pt x="1649729" y="92710"/>
                </a:lnTo>
                <a:lnTo>
                  <a:pt x="1649729" y="91440"/>
                </a:lnTo>
                <a:close/>
              </a:path>
              <a:path w="1714500" h="166370">
                <a:moveTo>
                  <a:pt x="1648459" y="90170"/>
                </a:moveTo>
                <a:lnTo>
                  <a:pt x="1572259" y="90170"/>
                </a:lnTo>
                <a:lnTo>
                  <a:pt x="1572259" y="91440"/>
                </a:lnTo>
                <a:lnTo>
                  <a:pt x="1648459" y="91440"/>
                </a:lnTo>
                <a:lnTo>
                  <a:pt x="1648459" y="90170"/>
                </a:lnTo>
                <a:close/>
              </a:path>
              <a:path w="1714500" h="166370">
                <a:moveTo>
                  <a:pt x="137159" y="95250"/>
                </a:moveTo>
                <a:lnTo>
                  <a:pt x="60959" y="95250"/>
                </a:lnTo>
                <a:lnTo>
                  <a:pt x="60959" y="96520"/>
                </a:lnTo>
                <a:lnTo>
                  <a:pt x="137159" y="96520"/>
                </a:lnTo>
                <a:lnTo>
                  <a:pt x="137159" y="95250"/>
                </a:lnTo>
                <a:close/>
              </a:path>
              <a:path w="1714500" h="166370">
                <a:moveTo>
                  <a:pt x="139700" y="93980"/>
                </a:moveTo>
                <a:lnTo>
                  <a:pt x="62229" y="93980"/>
                </a:lnTo>
                <a:lnTo>
                  <a:pt x="62229" y="95250"/>
                </a:lnTo>
                <a:lnTo>
                  <a:pt x="139700" y="95250"/>
                </a:lnTo>
                <a:lnTo>
                  <a:pt x="139700" y="93980"/>
                </a:lnTo>
                <a:close/>
              </a:path>
              <a:path w="1714500" h="166370">
                <a:moveTo>
                  <a:pt x="1653539" y="95250"/>
                </a:moveTo>
                <a:lnTo>
                  <a:pt x="1579879" y="95250"/>
                </a:lnTo>
                <a:lnTo>
                  <a:pt x="1579879" y="96520"/>
                </a:lnTo>
                <a:lnTo>
                  <a:pt x="1653539" y="96520"/>
                </a:lnTo>
                <a:lnTo>
                  <a:pt x="1653539" y="95250"/>
                </a:lnTo>
                <a:close/>
              </a:path>
              <a:path w="1714500" h="166370">
                <a:moveTo>
                  <a:pt x="1652269" y="93980"/>
                </a:moveTo>
                <a:lnTo>
                  <a:pt x="1577339" y="93980"/>
                </a:lnTo>
                <a:lnTo>
                  <a:pt x="1577339" y="95250"/>
                </a:lnTo>
                <a:lnTo>
                  <a:pt x="1652269" y="95250"/>
                </a:lnTo>
                <a:lnTo>
                  <a:pt x="1652269" y="93980"/>
                </a:lnTo>
                <a:close/>
              </a:path>
              <a:path w="1714500" h="166370">
                <a:moveTo>
                  <a:pt x="133350" y="97790"/>
                </a:moveTo>
                <a:lnTo>
                  <a:pt x="58420" y="97790"/>
                </a:lnTo>
                <a:lnTo>
                  <a:pt x="58420" y="100330"/>
                </a:lnTo>
                <a:lnTo>
                  <a:pt x="132079" y="100330"/>
                </a:lnTo>
                <a:lnTo>
                  <a:pt x="132079" y="99060"/>
                </a:lnTo>
                <a:lnTo>
                  <a:pt x="133350" y="99060"/>
                </a:lnTo>
                <a:lnTo>
                  <a:pt x="133350" y="97790"/>
                </a:lnTo>
                <a:close/>
              </a:path>
              <a:path w="1714500" h="166370">
                <a:moveTo>
                  <a:pt x="135889" y="96520"/>
                </a:moveTo>
                <a:lnTo>
                  <a:pt x="59689" y="96520"/>
                </a:lnTo>
                <a:lnTo>
                  <a:pt x="59689" y="97790"/>
                </a:lnTo>
                <a:lnTo>
                  <a:pt x="135889" y="97790"/>
                </a:lnTo>
                <a:lnTo>
                  <a:pt x="135889" y="96520"/>
                </a:lnTo>
                <a:close/>
              </a:path>
              <a:path w="1714500" h="166370">
                <a:moveTo>
                  <a:pt x="1656079" y="97790"/>
                </a:moveTo>
                <a:lnTo>
                  <a:pt x="1583689" y="97790"/>
                </a:lnTo>
                <a:lnTo>
                  <a:pt x="1583689" y="99060"/>
                </a:lnTo>
                <a:lnTo>
                  <a:pt x="1584959" y="99060"/>
                </a:lnTo>
                <a:lnTo>
                  <a:pt x="1584959" y="100330"/>
                </a:lnTo>
                <a:lnTo>
                  <a:pt x="1656079" y="100330"/>
                </a:lnTo>
                <a:lnTo>
                  <a:pt x="1656079" y="97790"/>
                </a:lnTo>
                <a:close/>
              </a:path>
              <a:path w="1714500" h="166370">
                <a:moveTo>
                  <a:pt x="1654809" y="96520"/>
                </a:moveTo>
                <a:lnTo>
                  <a:pt x="1581150" y="96520"/>
                </a:lnTo>
                <a:lnTo>
                  <a:pt x="1581150" y="97790"/>
                </a:lnTo>
                <a:lnTo>
                  <a:pt x="1654809" y="97790"/>
                </a:lnTo>
                <a:lnTo>
                  <a:pt x="1654809" y="96520"/>
                </a:lnTo>
                <a:close/>
              </a:path>
              <a:path w="1714500" h="166370">
                <a:moveTo>
                  <a:pt x="128270" y="101600"/>
                </a:moveTo>
                <a:lnTo>
                  <a:pt x="55879" y="101600"/>
                </a:lnTo>
                <a:lnTo>
                  <a:pt x="55879" y="102870"/>
                </a:lnTo>
                <a:lnTo>
                  <a:pt x="128270" y="102870"/>
                </a:lnTo>
                <a:lnTo>
                  <a:pt x="128270" y="101600"/>
                </a:lnTo>
                <a:close/>
              </a:path>
              <a:path w="1714500" h="166370">
                <a:moveTo>
                  <a:pt x="129540" y="100330"/>
                </a:moveTo>
                <a:lnTo>
                  <a:pt x="57150" y="100330"/>
                </a:lnTo>
                <a:lnTo>
                  <a:pt x="57150" y="101600"/>
                </a:lnTo>
                <a:lnTo>
                  <a:pt x="129540" y="101600"/>
                </a:lnTo>
                <a:lnTo>
                  <a:pt x="129540" y="100330"/>
                </a:lnTo>
                <a:close/>
              </a:path>
              <a:path w="1714500" h="166370">
                <a:moveTo>
                  <a:pt x="1658620" y="101600"/>
                </a:moveTo>
                <a:lnTo>
                  <a:pt x="1588770" y="101600"/>
                </a:lnTo>
                <a:lnTo>
                  <a:pt x="1588770" y="102870"/>
                </a:lnTo>
                <a:lnTo>
                  <a:pt x="1658620" y="102870"/>
                </a:lnTo>
                <a:lnTo>
                  <a:pt x="1658620" y="101600"/>
                </a:lnTo>
                <a:close/>
              </a:path>
              <a:path w="1714500" h="166370">
                <a:moveTo>
                  <a:pt x="1657350" y="100330"/>
                </a:moveTo>
                <a:lnTo>
                  <a:pt x="1586229" y="100330"/>
                </a:lnTo>
                <a:lnTo>
                  <a:pt x="1586229" y="101600"/>
                </a:lnTo>
                <a:lnTo>
                  <a:pt x="1657350" y="101600"/>
                </a:lnTo>
                <a:lnTo>
                  <a:pt x="1657350" y="100330"/>
                </a:lnTo>
                <a:close/>
              </a:path>
              <a:path w="1714500" h="166370">
                <a:moveTo>
                  <a:pt x="121920" y="105410"/>
                </a:moveTo>
                <a:lnTo>
                  <a:pt x="52070" y="105410"/>
                </a:lnTo>
                <a:lnTo>
                  <a:pt x="52070" y="106680"/>
                </a:lnTo>
                <a:lnTo>
                  <a:pt x="121920" y="106680"/>
                </a:lnTo>
                <a:lnTo>
                  <a:pt x="121920" y="105410"/>
                </a:lnTo>
                <a:close/>
              </a:path>
              <a:path w="1714500" h="166370">
                <a:moveTo>
                  <a:pt x="124459" y="104140"/>
                </a:moveTo>
                <a:lnTo>
                  <a:pt x="53339" y="104140"/>
                </a:lnTo>
                <a:lnTo>
                  <a:pt x="53339" y="105410"/>
                </a:lnTo>
                <a:lnTo>
                  <a:pt x="124459" y="105410"/>
                </a:lnTo>
                <a:lnTo>
                  <a:pt x="124459" y="104140"/>
                </a:lnTo>
                <a:close/>
              </a:path>
              <a:path w="1714500" h="166370">
                <a:moveTo>
                  <a:pt x="125729" y="102870"/>
                </a:moveTo>
                <a:lnTo>
                  <a:pt x="54609" y="102870"/>
                </a:lnTo>
                <a:lnTo>
                  <a:pt x="54609" y="104140"/>
                </a:lnTo>
                <a:lnTo>
                  <a:pt x="125729" y="104140"/>
                </a:lnTo>
                <a:lnTo>
                  <a:pt x="125729" y="102870"/>
                </a:lnTo>
                <a:close/>
              </a:path>
              <a:path w="1714500" h="166370">
                <a:moveTo>
                  <a:pt x="1662429" y="105410"/>
                </a:moveTo>
                <a:lnTo>
                  <a:pt x="1593850" y="105410"/>
                </a:lnTo>
                <a:lnTo>
                  <a:pt x="1593850" y="106680"/>
                </a:lnTo>
                <a:lnTo>
                  <a:pt x="1662429" y="106680"/>
                </a:lnTo>
                <a:lnTo>
                  <a:pt x="1662429" y="105410"/>
                </a:lnTo>
                <a:close/>
              </a:path>
              <a:path w="1714500" h="166370">
                <a:moveTo>
                  <a:pt x="1661159" y="104140"/>
                </a:moveTo>
                <a:lnTo>
                  <a:pt x="1592579" y="104140"/>
                </a:lnTo>
                <a:lnTo>
                  <a:pt x="1592579" y="105410"/>
                </a:lnTo>
                <a:lnTo>
                  <a:pt x="1661159" y="105410"/>
                </a:lnTo>
                <a:lnTo>
                  <a:pt x="1661159" y="104140"/>
                </a:lnTo>
                <a:close/>
              </a:path>
              <a:path w="1714500" h="166370">
                <a:moveTo>
                  <a:pt x="1659889" y="102870"/>
                </a:moveTo>
                <a:lnTo>
                  <a:pt x="1590039" y="102870"/>
                </a:lnTo>
                <a:lnTo>
                  <a:pt x="1590039" y="104140"/>
                </a:lnTo>
                <a:lnTo>
                  <a:pt x="1659889" y="104140"/>
                </a:lnTo>
                <a:lnTo>
                  <a:pt x="1659889" y="102870"/>
                </a:lnTo>
                <a:close/>
              </a:path>
              <a:path w="1714500" h="166370">
                <a:moveTo>
                  <a:pt x="118109" y="107950"/>
                </a:moveTo>
                <a:lnTo>
                  <a:pt x="49529" y="107950"/>
                </a:lnTo>
                <a:lnTo>
                  <a:pt x="49529" y="109220"/>
                </a:lnTo>
                <a:lnTo>
                  <a:pt x="118109" y="109220"/>
                </a:lnTo>
                <a:lnTo>
                  <a:pt x="118109" y="107950"/>
                </a:lnTo>
                <a:close/>
              </a:path>
              <a:path w="1714500" h="166370">
                <a:moveTo>
                  <a:pt x="120650" y="106680"/>
                </a:moveTo>
                <a:lnTo>
                  <a:pt x="50800" y="106680"/>
                </a:lnTo>
                <a:lnTo>
                  <a:pt x="50800" y="107950"/>
                </a:lnTo>
                <a:lnTo>
                  <a:pt x="120650" y="107950"/>
                </a:lnTo>
                <a:lnTo>
                  <a:pt x="120650" y="106680"/>
                </a:lnTo>
                <a:close/>
              </a:path>
              <a:path w="1714500" h="166370">
                <a:moveTo>
                  <a:pt x="1664969" y="107950"/>
                </a:moveTo>
                <a:lnTo>
                  <a:pt x="1597659" y="107950"/>
                </a:lnTo>
                <a:lnTo>
                  <a:pt x="1597659" y="109220"/>
                </a:lnTo>
                <a:lnTo>
                  <a:pt x="1664969" y="109220"/>
                </a:lnTo>
                <a:lnTo>
                  <a:pt x="1664969" y="107950"/>
                </a:lnTo>
                <a:close/>
              </a:path>
              <a:path w="1714500" h="166370">
                <a:moveTo>
                  <a:pt x="1663700" y="106680"/>
                </a:moveTo>
                <a:lnTo>
                  <a:pt x="1595120" y="106680"/>
                </a:lnTo>
                <a:lnTo>
                  <a:pt x="1595120" y="107950"/>
                </a:lnTo>
                <a:lnTo>
                  <a:pt x="1663700" y="107950"/>
                </a:lnTo>
                <a:lnTo>
                  <a:pt x="1663700" y="106680"/>
                </a:lnTo>
                <a:close/>
              </a:path>
              <a:path w="1714500" h="166370">
                <a:moveTo>
                  <a:pt x="113029" y="111760"/>
                </a:moveTo>
                <a:lnTo>
                  <a:pt x="46989" y="111760"/>
                </a:lnTo>
                <a:lnTo>
                  <a:pt x="46989" y="113030"/>
                </a:lnTo>
                <a:lnTo>
                  <a:pt x="113029" y="113030"/>
                </a:lnTo>
                <a:lnTo>
                  <a:pt x="113029" y="111760"/>
                </a:lnTo>
                <a:close/>
              </a:path>
              <a:path w="1714500" h="166370">
                <a:moveTo>
                  <a:pt x="114300" y="110490"/>
                </a:moveTo>
                <a:lnTo>
                  <a:pt x="48259" y="110490"/>
                </a:lnTo>
                <a:lnTo>
                  <a:pt x="48259" y="111760"/>
                </a:lnTo>
                <a:lnTo>
                  <a:pt x="114300" y="111760"/>
                </a:lnTo>
                <a:lnTo>
                  <a:pt x="114300" y="110490"/>
                </a:lnTo>
                <a:close/>
              </a:path>
              <a:path w="1714500" h="166370">
                <a:moveTo>
                  <a:pt x="116839" y="109220"/>
                </a:moveTo>
                <a:lnTo>
                  <a:pt x="49529" y="109220"/>
                </a:lnTo>
                <a:lnTo>
                  <a:pt x="49529" y="110490"/>
                </a:lnTo>
                <a:lnTo>
                  <a:pt x="116839" y="110490"/>
                </a:lnTo>
                <a:lnTo>
                  <a:pt x="116839" y="109220"/>
                </a:lnTo>
                <a:close/>
              </a:path>
              <a:path w="1714500" h="166370">
                <a:moveTo>
                  <a:pt x="1667509" y="111760"/>
                </a:moveTo>
                <a:lnTo>
                  <a:pt x="1602739" y="111760"/>
                </a:lnTo>
                <a:lnTo>
                  <a:pt x="1602739" y="113030"/>
                </a:lnTo>
                <a:lnTo>
                  <a:pt x="1667509" y="113030"/>
                </a:lnTo>
                <a:lnTo>
                  <a:pt x="1667509" y="111760"/>
                </a:lnTo>
                <a:close/>
              </a:path>
              <a:path w="1714500" h="166370">
                <a:moveTo>
                  <a:pt x="1666240" y="110490"/>
                </a:moveTo>
                <a:lnTo>
                  <a:pt x="1600200" y="110490"/>
                </a:lnTo>
                <a:lnTo>
                  <a:pt x="1600200" y="111760"/>
                </a:lnTo>
                <a:lnTo>
                  <a:pt x="1666240" y="111760"/>
                </a:lnTo>
                <a:lnTo>
                  <a:pt x="1666240" y="110490"/>
                </a:lnTo>
                <a:close/>
              </a:path>
              <a:path w="1714500" h="166370">
                <a:moveTo>
                  <a:pt x="1664970" y="109220"/>
                </a:moveTo>
                <a:lnTo>
                  <a:pt x="1598929" y="109220"/>
                </a:lnTo>
                <a:lnTo>
                  <a:pt x="1598929" y="110490"/>
                </a:lnTo>
                <a:lnTo>
                  <a:pt x="1664970" y="110490"/>
                </a:lnTo>
                <a:lnTo>
                  <a:pt x="1664970" y="109220"/>
                </a:lnTo>
                <a:close/>
              </a:path>
              <a:path w="1714500" h="166370">
                <a:moveTo>
                  <a:pt x="110490" y="114300"/>
                </a:moveTo>
                <a:lnTo>
                  <a:pt x="44450" y="114300"/>
                </a:lnTo>
                <a:lnTo>
                  <a:pt x="44450" y="115570"/>
                </a:lnTo>
                <a:lnTo>
                  <a:pt x="110490" y="115570"/>
                </a:lnTo>
                <a:lnTo>
                  <a:pt x="110490" y="114300"/>
                </a:lnTo>
                <a:close/>
              </a:path>
              <a:path w="1714500" h="166370">
                <a:moveTo>
                  <a:pt x="111760" y="113030"/>
                </a:moveTo>
                <a:lnTo>
                  <a:pt x="45720" y="113030"/>
                </a:lnTo>
                <a:lnTo>
                  <a:pt x="45720" y="114300"/>
                </a:lnTo>
                <a:lnTo>
                  <a:pt x="111760" y="114300"/>
                </a:lnTo>
                <a:lnTo>
                  <a:pt x="111760" y="113030"/>
                </a:lnTo>
                <a:close/>
              </a:path>
              <a:path w="1714500" h="166370">
                <a:moveTo>
                  <a:pt x="1670050" y="114300"/>
                </a:moveTo>
                <a:lnTo>
                  <a:pt x="1605279" y="114300"/>
                </a:lnTo>
                <a:lnTo>
                  <a:pt x="1605279" y="115570"/>
                </a:lnTo>
                <a:lnTo>
                  <a:pt x="1670050" y="115570"/>
                </a:lnTo>
                <a:lnTo>
                  <a:pt x="1670050" y="114300"/>
                </a:lnTo>
                <a:close/>
              </a:path>
              <a:path w="1714500" h="166370">
                <a:moveTo>
                  <a:pt x="1668779" y="113030"/>
                </a:moveTo>
                <a:lnTo>
                  <a:pt x="1604009" y="113030"/>
                </a:lnTo>
                <a:lnTo>
                  <a:pt x="1604009" y="114300"/>
                </a:lnTo>
                <a:lnTo>
                  <a:pt x="1668779" y="114300"/>
                </a:lnTo>
                <a:lnTo>
                  <a:pt x="1668779" y="113030"/>
                </a:lnTo>
                <a:close/>
              </a:path>
              <a:path w="1714500" h="166370">
                <a:moveTo>
                  <a:pt x="107949" y="118110"/>
                </a:moveTo>
                <a:lnTo>
                  <a:pt x="40639" y="118110"/>
                </a:lnTo>
                <a:lnTo>
                  <a:pt x="40639" y="119380"/>
                </a:lnTo>
                <a:lnTo>
                  <a:pt x="107949" y="119380"/>
                </a:lnTo>
                <a:lnTo>
                  <a:pt x="107949" y="118110"/>
                </a:lnTo>
                <a:close/>
              </a:path>
              <a:path w="1714500" h="166370">
                <a:moveTo>
                  <a:pt x="109219" y="116840"/>
                </a:moveTo>
                <a:lnTo>
                  <a:pt x="41909" y="116840"/>
                </a:lnTo>
                <a:lnTo>
                  <a:pt x="41909" y="118110"/>
                </a:lnTo>
                <a:lnTo>
                  <a:pt x="109219" y="118110"/>
                </a:lnTo>
                <a:lnTo>
                  <a:pt x="109219" y="116840"/>
                </a:lnTo>
                <a:close/>
              </a:path>
              <a:path w="1714500" h="166370">
                <a:moveTo>
                  <a:pt x="110489" y="115570"/>
                </a:moveTo>
                <a:lnTo>
                  <a:pt x="43179" y="115570"/>
                </a:lnTo>
                <a:lnTo>
                  <a:pt x="43179" y="116840"/>
                </a:lnTo>
                <a:lnTo>
                  <a:pt x="110489" y="116840"/>
                </a:lnTo>
                <a:lnTo>
                  <a:pt x="110489" y="115570"/>
                </a:lnTo>
                <a:close/>
              </a:path>
              <a:path w="1714500" h="166370">
                <a:moveTo>
                  <a:pt x="1672590" y="116840"/>
                </a:moveTo>
                <a:lnTo>
                  <a:pt x="1607820" y="116840"/>
                </a:lnTo>
                <a:lnTo>
                  <a:pt x="1607820" y="119380"/>
                </a:lnTo>
                <a:lnTo>
                  <a:pt x="1673860" y="119380"/>
                </a:lnTo>
                <a:lnTo>
                  <a:pt x="1673860" y="118110"/>
                </a:lnTo>
                <a:lnTo>
                  <a:pt x="1672590" y="118110"/>
                </a:lnTo>
                <a:lnTo>
                  <a:pt x="1672590" y="116840"/>
                </a:lnTo>
                <a:close/>
              </a:path>
              <a:path w="1714500" h="166370">
                <a:moveTo>
                  <a:pt x="1671320" y="115570"/>
                </a:moveTo>
                <a:lnTo>
                  <a:pt x="1606550" y="115570"/>
                </a:lnTo>
                <a:lnTo>
                  <a:pt x="1606550" y="116840"/>
                </a:lnTo>
                <a:lnTo>
                  <a:pt x="1671320" y="116840"/>
                </a:lnTo>
                <a:lnTo>
                  <a:pt x="1671320" y="115570"/>
                </a:lnTo>
                <a:close/>
              </a:path>
              <a:path w="1714500" h="166370">
                <a:moveTo>
                  <a:pt x="105410" y="120650"/>
                </a:moveTo>
                <a:lnTo>
                  <a:pt x="39370" y="120650"/>
                </a:lnTo>
                <a:lnTo>
                  <a:pt x="39370" y="121920"/>
                </a:lnTo>
                <a:lnTo>
                  <a:pt x="105410" y="121920"/>
                </a:lnTo>
                <a:lnTo>
                  <a:pt x="105410" y="120650"/>
                </a:lnTo>
                <a:close/>
              </a:path>
              <a:path w="1714500" h="166370">
                <a:moveTo>
                  <a:pt x="106679" y="119380"/>
                </a:moveTo>
                <a:lnTo>
                  <a:pt x="40639" y="119380"/>
                </a:lnTo>
                <a:lnTo>
                  <a:pt x="40639" y="120650"/>
                </a:lnTo>
                <a:lnTo>
                  <a:pt x="106679" y="120650"/>
                </a:lnTo>
                <a:lnTo>
                  <a:pt x="106679" y="119380"/>
                </a:lnTo>
                <a:close/>
              </a:path>
              <a:path w="1714500" h="166370">
                <a:moveTo>
                  <a:pt x="1675129" y="120650"/>
                </a:moveTo>
                <a:lnTo>
                  <a:pt x="1610359" y="120650"/>
                </a:lnTo>
                <a:lnTo>
                  <a:pt x="1610359" y="121920"/>
                </a:lnTo>
                <a:lnTo>
                  <a:pt x="1675129" y="121920"/>
                </a:lnTo>
                <a:lnTo>
                  <a:pt x="1675129" y="120650"/>
                </a:lnTo>
                <a:close/>
              </a:path>
              <a:path w="1714500" h="166370">
                <a:moveTo>
                  <a:pt x="1673859" y="119380"/>
                </a:moveTo>
                <a:lnTo>
                  <a:pt x="1609089" y="119380"/>
                </a:lnTo>
                <a:lnTo>
                  <a:pt x="1609089" y="120650"/>
                </a:lnTo>
                <a:lnTo>
                  <a:pt x="1673859" y="120650"/>
                </a:lnTo>
                <a:lnTo>
                  <a:pt x="1673859" y="119380"/>
                </a:lnTo>
                <a:close/>
              </a:path>
              <a:path w="1714500" h="166370">
                <a:moveTo>
                  <a:pt x="102869" y="124460"/>
                </a:moveTo>
                <a:lnTo>
                  <a:pt x="35559" y="124460"/>
                </a:lnTo>
                <a:lnTo>
                  <a:pt x="35559" y="125730"/>
                </a:lnTo>
                <a:lnTo>
                  <a:pt x="102869" y="125730"/>
                </a:lnTo>
                <a:lnTo>
                  <a:pt x="102869" y="124460"/>
                </a:lnTo>
                <a:close/>
              </a:path>
              <a:path w="1714500" h="166370">
                <a:moveTo>
                  <a:pt x="104139" y="123190"/>
                </a:moveTo>
                <a:lnTo>
                  <a:pt x="36829" y="123190"/>
                </a:lnTo>
                <a:lnTo>
                  <a:pt x="36829" y="124460"/>
                </a:lnTo>
                <a:lnTo>
                  <a:pt x="104139" y="124460"/>
                </a:lnTo>
                <a:lnTo>
                  <a:pt x="104139" y="123190"/>
                </a:lnTo>
                <a:close/>
              </a:path>
              <a:path w="1714500" h="166370">
                <a:moveTo>
                  <a:pt x="105409" y="121920"/>
                </a:moveTo>
                <a:lnTo>
                  <a:pt x="38100" y="121920"/>
                </a:lnTo>
                <a:lnTo>
                  <a:pt x="38100" y="123190"/>
                </a:lnTo>
                <a:lnTo>
                  <a:pt x="105409" y="123190"/>
                </a:lnTo>
                <a:lnTo>
                  <a:pt x="105409" y="121920"/>
                </a:lnTo>
                <a:close/>
              </a:path>
              <a:path w="1714500" h="166370">
                <a:moveTo>
                  <a:pt x="1678940" y="124460"/>
                </a:moveTo>
                <a:lnTo>
                  <a:pt x="1614170" y="124460"/>
                </a:lnTo>
                <a:lnTo>
                  <a:pt x="1614170" y="125730"/>
                </a:lnTo>
                <a:lnTo>
                  <a:pt x="1678940" y="125730"/>
                </a:lnTo>
                <a:lnTo>
                  <a:pt x="1678940" y="124460"/>
                </a:lnTo>
                <a:close/>
              </a:path>
              <a:path w="1714500" h="166370">
                <a:moveTo>
                  <a:pt x="1677670" y="123190"/>
                </a:moveTo>
                <a:lnTo>
                  <a:pt x="1612900" y="123190"/>
                </a:lnTo>
                <a:lnTo>
                  <a:pt x="1612900" y="124460"/>
                </a:lnTo>
                <a:lnTo>
                  <a:pt x="1677670" y="124460"/>
                </a:lnTo>
                <a:lnTo>
                  <a:pt x="1677670" y="123190"/>
                </a:lnTo>
                <a:close/>
              </a:path>
              <a:path w="1714500" h="166370">
                <a:moveTo>
                  <a:pt x="1676400" y="121920"/>
                </a:moveTo>
                <a:lnTo>
                  <a:pt x="1611629" y="121920"/>
                </a:lnTo>
                <a:lnTo>
                  <a:pt x="1611629" y="123190"/>
                </a:lnTo>
                <a:lnTo>
                  <a:pt x="1676400" y="123190"/>
                </a:lnTo>
                <a:lnTo>
                  <a:pt x="1676400" y="121920"/>
                </a:lnTo>
                <a:close/>
              </a:path>
              <a:path w="1714500" h="166370">
                <a:moveTo>
                  <a:pt x="100329" y="127000"/>
                </a:moveTo>
                <a:lnTo>
                  <a:pt x="33020" y="127000"/>
                </a:lnTo>
                <a:lnTo>
                  <a:pt x="33020" y="128270"/>
                </a:lnTo>
                <a:lnTo>
                  <a:pt x="100329" y="128270"/>
                </a:lnTo>
                <a:lnTo>
                  <a:pt x="100329" y="127000"/>
                </a:lnTo>
                <a:close/>
              </a:path>
              <a:path w="1714500" h="166370">
                <a:moveTo>
                  <a:pt x="101599" y="125730"/>
                </a:moveTo>
                <a:lnTo>
                  <a:pt x="34289" y="125730"/>
                </a:lnTo>
                <a:lnTo>
                  <a:pt x="34289" y="127000"/>
                </a:lnTo>
                <a:lnTo>
                  <a:pt x="101599" y="127000"/>
                </a:lnTo>
                <a:lnTo>
                  <a:pt x="101599" y="125730"/>
                </a:lnTo>
                <a:close/>
              </a:path>
              <a:path w="1714500" h="166370">
                <a:moveTo>
                  <a:pt x="1681479" y="127000"/>
                </a:moveTo>
                <a:lnTo>
                  <a:pt x="1616709" y="127000"/>
                </a:lnTo>
                <a:lnTo>
                  <a:pt x="1616709" y="128270"/>
                </a:lnTo>
                <a:lnTo>
                  <a:pt x="1681479" y="128270"/>
                </a:lnTo>
                <a:lnTo>
                  <a:pt x="1681479" y="127000"/>
                </a:lnTo>
                <a:close/>
              </a:path>
              <a:path w="1714500" h="166370">
                <a:moveTo>
                  <a:pt x="1680209" y="125730"/>
                </a:moveTo>
                <a:lnTo>
                  <a:pt x="1615439" y="125730"/>
                </a:lnTo>
                <a:lnTo>
                  <a:pt x="1615439" y="127000"/>
                </a:lnTo>
                <a:lnTo>
                  <a:pt x="1680209" y="127000"/>
                </a:lnTo>
                <a:lnTo>
                  <a:pt x="1680209" y="125730"/>
                </a:lnTo>
                <a:close/>
              </a:path>
              <a:path w="1714500" h="166370">
                <a:moveTo>
                  <a:pt x="99059" y="129540"/>
                </a:moveTo>
                <a:lnTo>
                  <a:pt x="30479" y="129540"/>
                </a:lnTo>
                <a:lnTo>
                  <a:pt x="30479" y="132080"/>
                </a:lnTo>
                <a:lnTo>
                  <a:pt x="97789" y="132080"/>
                </a:lnTo>
                <a:lnTo>
                  <a:pt x="97789" y="130810"/>
                </a:lnTo>
                <a:lnTo>
                  <a:pt x="99059" y="130810"/>
                </a:lnTo>
                <a:lnTo>
                  <a:pt x="99059" y="129540"/>
                </a:lnTo>
                <a:close/>
              </a:path>
              <a:path w="1714500" h="166370">
                <a:moveTo>
                  <a:pt x="100329" y="128270"/>
                </a:moveTo>
                <a:lnTo>
                  <a:pt x="31750" y="128270"/>
                </a:lnTo>
                <a:lnTo>
                  <a:pt x="31750" y="129540"/>
                </a:lnTo>
                <a:lnTo>
                  <a:pt x="100329" y="129540"/>
                </a:lnTo>
                <a:lnTo>
                  <a:pt x="100329" y="128270"/>
                </a:lnTo>
                <a:close/>
              </a:path>
              <a:path w="1714500" h="166370">
                <a:moveTo>
                  <a:pt x="1684020" y="129540"/>
                </a:moveTo>
                <a:lnTo>
                  <a:pt x="1619250" y="129540"/>
                </a:lnTo>
                <a:lnTo>
                  <a:pt x="1619250" y="132080"/>
                </a:lnTo>
                <a:lnTo>
                  <a:pt x="1684020" y="132080"/>
                </a:lnTo>
                <a:lnTo>
                  <a:pt x="1684020" y="129540"/>
                </a:lnTo>
                <a:close/>
              </a:path>
              <a:path w="1714500" h="166370">
                <a:moveTo>
                  <a:pt x="1682750" y="128270"/>
                </a:moveTo>
                <a:lnTo>
                  <a:pt x="1617979" y="128270"/>
                </a:lnTo>
                <a:lnTo>
                  <a:pt x="1617979" y="129540"/>
                </a:lnTo>
                <a:lnTo>
                  <a:pt x="1682750" y="129540"/>
                </a:lnTo>
                <a:lnTo>
                  <a:pt x="1682750" y="128270"/>
                </a:lnTo>
                <a:close/>
              </a:path>
              <a:path w="1714500" h="166370">
                <a:moveTo>
                  <a:pt x="95249" y="133350"/>
                </a:moveTo>
                <a:lnTo>
                  <a:pt x="27939" y="133350"/>
                </a:lnTo>
                <a:lnTo>
                  <a:pt x="27939" y="134620"/>
                </a:lnTo>
                <a:lnTo>
                  <a:pt x="95249" y="134620"/>
                </a:lnTo>
                <a:lnTo>
                  <a:pt x="95249" y="133350"/>
                </a:lnTo>
                <a:close/>
              </a:path>
              <a:path w="1714500" h="166370">
                <a:moveTo>
                  <a:pt x="96519" y="132080"/>
                </a:moveTo>
                <a:lnTo>
                  <a:pt x="29209" y="132080"/>
                </a:lnTo>
                <a:lnTo>
                  <a:pt x="29209" y="133350"/>
                </a:lnTo>
                <a:lnTo>
                  <a:pt x="96519" y="133350"/>
                </a:lnTo>
                <a:lnTo>
                  <a:pt x="96519" y="132080"/>
                </a:lnTo>
                <a:close/>
              </a:path>
              <a:path w="1714500" h="166370">
                <a:moveTo>
                  <a:pt x="1686559" y="133350"/>
                </a:moveTo>
                <a:lnTo>
                  <a:pt x="1621789" y="133350"/>
                </a:lnTo>
                <a:lnTo>
                  <a:pt x="1621789" y="134620"/>
                </a:lnTo>
                <a:lnTo>
                  <a:pt x="1686559" y="134620"/>
                </a:lnTo>
                <a:lnTo>
                  <a:pt x="1686559" y="133350"/>
                </a:lnTo>
                <a:close/>
              </a:path>
              <a:path w="1714500" h="166370">
                <a:moveTo>
                  <a:pt x="1685290" y="132080"/>
                </a:moveTo>
                <a:lnTo>
                  <a:pt x="1620520" y="132080"/>
                </a:lnTo>
                <a:lnTo>
                  <a:pt x="1620520" y="133350"/>
                </a:lnTo>
                <a:lnTo>
                  <a:pt x="1685290" y="133350"/>
                </a:lnTo>
                <a:lnTo>
                  <a:pt x="1685290" y="132080"/>
                </a:lnTo>
                <a:close/>
              </a:path>
              <a:path w="1714500" h="166370">
                <a:moveTo>
                  <a:pt x="92709" y="137160"/>
                </a:moveTo>
                <a:lnTo>
                  <a:pt x="24129" y="137160"/>
                </a:lnTo>
                <a:lnTo>
                  <a:pt x="24129" y="138430"/>
                </a:lnTo>
                <a:lnTo>
                  <a:pt x="92709" y="138430"/>
                </a:lnTo>
                <a:lnTo>
                  <a:pt x="92709" y="137160"/>
                </a:lnTo>
                <a:close/>
              </a:path>
              <a:path w="1714500" h="166370">
                <a:moveTo>
                  <a:pt x="93979" y="135890"/>
                </a:moveTo>
                <a:lnTo>
                  <a:pt x="25400" y="135890"/>
                </a:lnTo>
                <a:lnTo>
                  <a:pt x="25400" y="137160"/>
                </a:lnTo>
                <a:lnTo>
                  <a:pt x="93979" y="137160"/>
                </a:lnTo>
                <a:lnTo>
                  <a:pt x="93979" y="135890"/>
                </a:lnTo>
                <a:close/>
              </a:path>
              <a:path w="1714500" h="166370">
                <a:moveTo>
                  <a:pt x="95250" y="134620"/>
                </a:moveTo>
                <a:lnTo>
                  <a:pt x="26670" y="134620"/>
                </a:lnTo>
                <a:lnTo>
                  <a:pt x="26670" y="135890"/>
                </a:lnTo>
                <a:lnTo>
                  <a:pt x="95250" y="135890"/>
                </a:lnTo>
                <a:lnTo>
                  <a:pt x="95250" y="134620"/>
                </a:lnTo>
                <a:close/>
              </a:path>
              <a:path w="1714500" h="166370">
                <a:moveTo>
                  <a:pt x="1690370" y="137160"/>
                </a:moveTo>
                <a:lnTo>
                  <a:pt x="1625600" y="137160"/>
                </a:lnTo>
                <a:lnTo>
                  <a:pt x="1625600" y="138430"/>
                </a:lnTo>
                <a:lnTo>
                  <a:pt x="1690370" y="138430"/>
                </a:lnTo>
                <a:lnTo>
                  <a:pt x="1690370" y="137160"/>
                </a:lnTo>
                <a:close/>
              </a:path>
              <a:path w="1714500" h="166370">
                <a:moveTo>
                  <a:pt x="1689100" y="135890"/>
                </a:moveTo>
                <a:lnTo>
                  <a:pt x="1624329" y="135890"/>
                </a:lnTo>
                <a:lnTo>
                  <a:pt x="1624329" y="137160"/>
                </a:lnTo>
                <a:lnTo>
                  <a:pt x="1689100" y="137160"/>
                </a:lnTo>
                <a:lnTo>
                  <a:pt x="1689100" y="135890"/>
                </a:lnTo>
                <a:close/>
              </a:path>
              <a:path w="1714500" h="166370">
                <a:moveTo>
                  <a:pt x="1687829" y="134620"/>
                </a:moveTo>
                <a:lnTo>
                  <a:pt x="1623059" y="134620"/>
                </a:lnTo>
                <a:lnTo>
                  <a:pt x="1623059" y="135890"/>
                </a:lnTo>
                <a:lnTo>
                  <a:pt x="1687829" y="135890"/>
                </a:lnTo>
                <a:lnTo>
                  <a:pt x="1687829" y="134620"/>
                </a:lnTo>
                <a:close/>
              </a:path>
              <a:path w="1714500" h="166370">
                <a:moveTo>
                  <a:pt x="90169" y="139700"/>
                </a:moveTo>
                <a:lnTo>
                  <a:pt x="21589" y="139700"/>
                </a:lnTo>
                <a:lnTo>
                  <a:pt x="21589" y="140970"/>
                </a:lnTo>
                <a:lnTo>
                  <a:pt x="90169" y="140970"/>
                </a:lnTo>
                <a:lnTo>
                  <a:pt x="90169" y="139700"/>
                </a:lnTo>
                <a:close/>
              </a:path>
              <a:path w="1714500" h="166370">
                <a:moveTo>
                  <a:pt x="91439" y="138430"/>
                </a:moveTo>
                <a:lnTo>
                  <a:pt x="22859" y="138430"/>
                </a:lnTo>
                <a:lnTo>
                  <a:pt x="22859" y="139700"/>
                </a:lnTo>
                <a:lnTo>
                  <a:pt x="91439" y="139700"/>
                </a:lnTo>
                <a:lnTo>
                  <a:pt x="91439" y="138430"/>
                </a:lnTo>
                <a:close/>
              </a:path>
              <a:path w="1714500" h="166370">
                <a:moveTo>
                  <a:pt x="1692909" y="139700"/>
                </a:moveTo>
                <a:lnTo>
                  <a:pt x="1628139" y="139700"/>
                </a:lnTo>
                <a:lnTo>
                  <a:pt x="1628139" y="140970"/>
                </a:lnTo>
                <a:lnTo>
                  <a:pt x="1692909" y="140970"/>
                </a:lnTo>
                <a:lnTo>
                  <a:pt x="1692909" y="139700"/>
                </a:lnTo>
                <a:close/>
              </a:path>
              <a:path w="1714500" h="166370">
                <a:moveTo>
                  <a:pt x="1691640" y="138430"/>
                </a:moveTo>
                <a:lnTo>
                  <a:pt x="1626870" y="138430"/>
                </a:lnTo>
                <a:lnTo>
                  <a:pt x="1626870" y="139700"/>
                </a:lnTo>
                <a:lnTo>
                  <a:pt x="1691640" y="139700"/>
                </a:lnTo>
                <a:lnTo>
                  <a:pt x="1691640" y="138430"/>
                </a:lnTo>
                <a:close/>
              </a:path>
              <a:path w="1714500" h="166370">
                <a:moveTo>
                  <a:pt x="87629" y="143510"/>
                </a:moveTo>
                <a:lnTo>
                  <a:pt x="19050" y="143510"/>
                </a:lnTo>
                <a:lnTo>
                  <a:pt x="19050" y="144780"/>
                </a:lnTo>
                <a:lnTo>
                  <a:pt x="87629" y="144780"/>
                </a:lnTo>
                <a:lnTo>
                  <a:pt x="87629" y="143510"/>
                </a:lnTo>
                <a:close/>
              </a:path>
              <a:path w="1714500" h="166370">
                <a:moveTo>
                  <a:pt x="88900" y="142240"/>
                </a:moveTo>
                <a:lnTo>
                  <a:pt x="20320" y="142240"/>
                </a:lnTo>
                <a:lnTo>
                  <a:pt x="20320" y="143510"/>
                </a:lnTo>
                <a:lnTo>
                  <a:pt x="88900" y="143510"/>
                </a:lnTo>
                <a:lnTo>
                  <a:pt x="88900" y="142240"/>
                </a:lnTo>
                <a:close/>
              </a:path>
              <a:path w="1714500" h="166370">
                <a:moveTo>
                  <a:pt x="90169" y="140970"/>
                </a:moveTo>
                <a:lnTo>
                  <a:pt x="21589" y="140970"/>
                </a:lnTo>
                <a:lnTo>
                  <a:pt x="21589" y="142240"/>
                </a:lnTo>
                <a:lnTo>
                  <a:pt x="90169" y="142240"/>
                </a:lnTo>
                <a:lnTo>
                  <a:pt x="90169" y="140970"/>
                </a:lnTo>
                <a:close/>
              </a:path>
              <a:path w="1714500" h="166370">
                <a:moveTo>
                  <a:pt x="1695450" y="143510"/>
                </a:moveTo>
                <a:lnTo>
                  <a:pt x="1630679" y="143510"/>
                </a:lnTo>
                <a:lnTo>
                  <a:pt x="1630679" y="144780"/>
                </a:lnTo>
                <a:lnTo>
                  <a:pt x="1695450" y="144780"/>
                </a:lnTo>
                <a:lnTo>
                  <a:pt x="1695450" y="143510"/>
                </a:lnTo>
                <a:close/>
              </a:path>
              <a:path w="1714500" h="166370">
                <a:moveTo>
                  <a:pt x="1692909" y="140970"/>
                </a:moveTo>
                <a:lnTo>
                  <a:pt x="1629409" y="140970"/>
                </a:lnTo>
                <a:lnTo>
                  <a:pt x="1629409" y="143510"/>
                </a:lnTo>
                <a:lnTo>
                  <a:pt x="1694179" y="143510"/>
                </a:lnTo>
                <a:lnTo>
                  <a:pt x="1694179" y="142240"/>
                </a:lnTo>
                <a:lnTo>
                  <a:pt x="1692909" y="142240"/>
                </a:lnTo>
                <a:lnTo>
                  <a:pt x="1692909" y="140970"/>
                </a:lnTo>
                <a:close/>
              </a:path>
              <a:path w="1714500" h="166370">
                <a:moveTo>
                  <a:pt x="85089" y="146050"/>
                </a:moveTo>
                <a:lnTo>
                  <a:pt x="16509" y="146050"/>
                </a:lnTo>
                <a:lnTo>
                  <a:pt x="16509" y="147320"/>
                </a:lnTo>
                <a:lnTo>
                  <a:pt x="85089" y="147320"/>
                </a:lnTo>
                <a:lnTo>
                  <a:pt x="85089" y="146050"/>
                </a:lnTo>
                <a:close/>
              </a:path>
              <a:path w="1714500" h="166370">
                <a:moveTo>
                  <a:pt x="86359" y="144780"/>
                </a:moveTo>
                <a:lnTo>
                  <a:pt x="17779" y="144780"/>
                </a:lnTo>
                <a:lnTo>
                  <a:pt x="17779" y="146050"/>
                </a:lnTo>
                <a:lnTo>
                  <a:pt x="86359" y="146050"/>
                </a:lnTo>
                <a:lnTo>
                  <a:pt x="86359" y="144780"/>
                </a:lnTo>
                <a:close/>
              </a:path>
              <a:path w="1714500" h="166370">
                <a:moveTo>
                  <a:pt x="1697990" y="146050"/>
                </a:moveTo>
                <a:lnTo>
                  <a:pt x="1633220" y="146050"/>
                </a:lnTo>
                <a:lnTo>
                  <a:pt x="1633220" y="147320"/>
                </a:lnTo>
                <a:lnTo>
                  <a:pt x="1697990" y="147320"/>
                </a:lnTo>
                <a:lnTo>
                  <a:pt x="1697990" y="146050"/>
                </a:lnTo>
                <a:close/>
              </a:path>
              <a:path w="1714500" h="166370">
                <a:moveTo>
                  <a:pt x="1696720" y="144780"/>
                </a:moveTo>
                <a:lnTo>
                  <a:pt x="1631950" y="144780"/>
                </a:lnTo>
                <a:lnTo>
                  <a:pt x="1631950" y="146050"/>
                </a:lnTo>
                <a:lnTo>
                  <a:pt x="1696720" y="146050"/>
                </a:lnTo>
                <a:lnTo>
                  <a:pt x="1696720" y="144780"/>
                </a:lnTo>
                <a:close/>
              </a:path>
              <a:path w="1714500" h="166370">
                <a:moveTo>
                  <a:pt x="82550" y="149860"/>
                </a:moveTo>
                <a:lnTo>
                  <a:pt x="12700" y="149860"/>
                </a:lnTo>
                <a:lnTo>
                  <a:pt x="12700" y="151130"/>
                </a:lnTo>
                <a:lnTo>
                  <a:pt x="82550" y="151130"/>
                </a:lnTo>
                <a:lnTo>
                  <a:pt x="82550" y="149860"/>
                </a:lnTo>
                <a:close/>
              </a:path>
              <a:path w="1714500" h="166370">
                <a:moveTo>
                  <a:pt x="83820" y="148590"/>
                </a:moveTo>
                <a:lnTo>
                  <a:pt x="13970" y="148590"/>
                </a:lnTo>
                <a:lnTo>
                  <a:pt x="13970" y="149860"/>
                </a:lnTo>
                <a:lnTo>
                  <a:pt x="83820" y="149860"/>
                </a:lnTo>
                <a:lnTo>
                  <a:pt x="83820" y="148590"/>
                </a:lnTo>
                <a:close/>
              </a:path>
              <a:path w="1714500" h="166370">
                <a:moveTo>
                  <a:pt x="85089" y="147320"/>
                </a:moveTo>
                <a:lnTo>
                  <a:pt x="15239" y="147320"/>
                </a:lnTo>
                <a:lnTo>
                  <a:pt x="15239" y="148590"/>
                </a:lnTo>
                <a:lnTo>
                  <a:pt x="85089" y="148590"/>
                </a:lnTo>
                <a:lnTo>
                  <a:pt x="85089" y="147320"/>
                </a:lnTo>
                <a:close/>
              </a:path>
              <a:path w="1714500" h="166370">
                <a:moveTo>
                  <a:pt x="1701800" y="149860"/>
                </a:moveTo>
                <a:lnTo>
                  <a:pt x="1637029" y="149860"/>
                </a:lnTo>
                <a:lnTo>
                  <a:pt x="1637029" y="151130"/>
                </a:lnTo>
                <a:lnTo>
                  <a:pt x="1701800" y="151130"/>
                </a:lnTo>
                <a:lnTo>
                  <a:pt x="1701800" y="149860"/>
                </a:lnTo>
                <a:close/>
              </a:path>
              <a:path w="1714500" h="166370">
                <a:moveTo>
                  <a:pt x="1700529" y="148590"/>
                </a:moveTo>
                <a:lnTo>
                  <a:pt x="1635759" y="148590"/>
                </a:lnTo>
                <a:lnTo>
                  <a:pt x="1635759" y="149860"/>
                </a:lnTo>
                <a:lnTo>
                  <a:pt x="1700529" y="149860"/>
                </a:lnTo>
                <a:lnTo>
                  <a:pt x="1700529" y="148590"/>
                </a:lnTo>
                <a:close/>
              </a:path>
              <a:path w="1714500" h="166370">
                <a:moveTo>
                  <a:pt x="1699259" y="147320"/>
                </a:moveTo>
                <a:lnTo>
                  <a:pt x="1634489" y="147320"/>
                </a:lnTo>
                <a:lnTo>
                  <a:pt x="1634489" y="148590"/>
                </a:lnTo>
                <a:lnTo>
                  <a:pt x="1699259" y="148590"/>
                </a:lnTo>
                <a:lnTo>
                  <a:pt x="1699259" y="147320"/>
                </a:lnTo>
                <a:close/>
              </a:path>
              <a:path w="1714500" h="166370">
                <a:moveTo>
                  <a:pt x="80009" y="152400"/>
                </a:moveTo>
                <a:lnTo>
                  <a:pt x="11429" y="152400"/>
                </a:lnTo>
                <a:lnTo>
                  <a:pt x="11429" y="153670"/>
                </a:lnTo>
                <a:lnTo>
                  <a:pt x="80009" y="153670"/>
                </a:lnTo>
                <a:lnTo>
                  <a:pt x="80009" y="152400"/>
                </a:lnTo>
                <a:close/>
              </a:path>
              <a:path w="1714500" h="166370">
                <a:moveTo>
                  <a:pt x="81279" y="151130"/>
                </a:moveTo>
                <a:lnTo>
                  <a:pt x="12700" y="151130"/>
                </a:lnTo>
                <a:lnTo>
                  <a:pt x="12700" y="152400"/>
                </a:lnTo>
                <a:lnTo>
                  <a:pt x="81279" y="152400"/>
                </a:lnTo>
                <a:lnTo>
                  <a:pt x="81279" y="151130"/>
                </a:lnTo>
                <a:close/>
              </a:path>
              <a:path w="1714500" h="166370">
                <a:moveTo>
                  <a:pt x="1703070" y="152400"/>
                </a:moveTo>
                <a:lnTo>
                  <a:pt x="1639570" y="152400"/>
                </a:lnTo>
                <a:lnTo>
                  <a:pt x="1639570" y="153670"/>
                </a:lnTo>
                <a:lnTo>
                  <a:pt x="1703070" y="153670"/>
                </a:lnTo>
                <a:lnTo>
                  <a:pt x="1703070" y="152400"/>
                </a:lnTo>
                <a:close/>
              </a:path>
              <a:path w="1714500" h="166370">
                <a:moveTo>
                  <a:pt x="1701800" y="151130"/>
                </a:moveTo>
                <a:lnTo>
                  <a:pt x="1638300" y="151130"/>
                </a:lnTo>
                <a:lnTo>
                  <a:pt x="1638300" y="152400"/>
                </a:lnTo>
                <a:lnTo>
                  <a:pt x="1701800" y="152400"/>
                </a:lnTo>
                <a:lnTo>
                  <a:pt x="1701800" y="151130"/>
                </a:lnTo>
                <a:close/>
              </a:path>
              <a:path w="1714500" h="166370">
                <a:moveTo>
                  <a:pt x="77470" y="156210"/>
                </a:moveTo>
                <a:lnTo>
                  <a:pt x="7620" y="156210"/>
                </a:lnTo>
                <a:lnTo>
                  <a:pt x="7620" y="157480"/>
                </a:lnTo>
                <a:lnTo>
                  <a:pt x="77470" y="157480"/>
                </a:lnTo>
                <a:lnTo>
                  <a:pt x="77470" y="156210"/>
                </a:lnTo>
                <a:close/>
              </a:path>
              <a:path w="1714500" h="166370">
                <a:moveTo>
                  <a:pt x="78739" y="154940"/>
                </a:moveTo>
                <a:lnTo>
                  <a:pt x="8889" y="154940"/>
                </a:lnTo>
                <a:lnTo>
                  <a:pt x="8889" y="156210"/>
                </a:lnTo>
                <a:lnTo>
                  <a:pt x="78739" y="156210"/>
                </a:lnTo>
                <a:lnTo>
                  <a:pt x="78739" y="154940"/>
                </a:lnTo>
                <a:close/>
              </a:path>
              <a:path w="1714500" h="166370">
                <a:moveTo>
                  <a:pt x="80009" y="153670"/>
                </a:moveTo>
                <a:lnTo>
                  <a:pt x="10159" y="153670"/>
                </a:lnTo>
                <a:lnTo>
                  <a:pt x="10159" y="154940"/>
                </a:lnTo>
                <a:lnTo>
                  <a:pt x="80009" y="154940"/>
                </a:lnTo>
                <a:lnTo>
                  <a:pt x="80009" y="153670"/>
                </a:lnTo>
                <a:close/>
              </a:path>
              <a:path w="1714500" h="166370">
                <a:moveTo>
                  <a:pt x="1706879" y="156210"/>
                </a:moveTo>
                <a:lnTo>
                  <a:pt x="1642109" y="156210"/>
                </a:lnTo>
                <a:lnTo>
                  <a:pt x="1642109" y="157480"/>
                </a:lnTo>
                <a:lnTo>
                  <a:pt x="1706879" y="157480"/>
                </a:lnTo>
                <a:lnTo>
                  <a:pt x="1706879" y="156210"/>
                </a:lnTo>
                <a:close/>
              </a:path>
              <a:path w="1714500" h="166370">
                <a:moveTo>
                  <a:pt x="1705609" y="154940"/>
                </a:moveTo>
                <a:lnTo>
                  <a:pt x="1640839" y="154940"/>
                </a:lnTo>
                <a:lnTo>
                  <a:pt x="1640839" y="156210"/>
                </a:lnTo>
                <a:lnTo>
                  <a:pt x="1705609" y="156210"/>
                </a:lnTo>
                <a:lnTo>
                  <a:pt x="1705609" y="154940"/>
                </a:lnTo>
                <a:close/>
              </a:path>
              <a:path w="1714500" h="166370">
                <a:moveTo>
                  <a:pt x="1704340" y="153670"/>
                </a:moveTo>
                <a:lnTo>
                  <a:pt x="1639570" y="153670"/>
                </a:lnTo>
                <a:lnTo>
                  <a:pt x="1639570" y="154940"/>
                </a:lnTo>
                <a:lnTo>
                  <a:pt x="1704340" y="154940"/>
                </a:lnTo>
                <a:lnTo>
                  <a:pt x="1704340" y="153670"/>
                </a:lnTo>
                <a:close/>
              </a:path>
              <a:path w="1714500" h="166370">
                <a:moveTo>
                  <a:pt x="74929" y="158750"/>
                </a:moveTo>
                <a:lnTo>
                  <a:pt x="5079" y="158750"/>
                </a:lnTo>
                <a:lnTo>
                  <a:pt x="5079" y="160020"/>
                </a:lnTo>
                <a:lnTo>
                  <a:pt x="74929" y="160020"/>
                </a:lnTo>
                <a:lnTo>
                  <a:pt x="74929" y="158750"/>
                </a:lnTo>
                <a:close/>
              </a:path>
              <a:path w="1714500" h="166370">
                <a:moveTo>
                  <a:pt x="76200" y="157480"/>
                </a:moveTo>
                <a:lnTo>
                  <a:pt x="6350" y="157480"/>
                </a:lnTo>
                <a:lnTo>
                  <a:pt x="6350" y="158750"/>
                </a:lnTo>
                <a:lnTo>
                  <a:pt x="76200" y="158750"/>
                </a:lnTo>
                <a:lnTo>
                  <a:pt x="76200" y="157480"/>
                </a:lnTo>
                <a:close/>
              </a:path>
              <a:path w="1714500" h="166370">
                <a:moveTo>
                  <a:pt x="1709420" y="158750"/>
                </a:moveTo>
                <a:lnTo>
                  <a:pt x="1644650" y="158750"/>
                </a:lnTo>
                <a:lnTo>
                  <a:pt x="1644650" y="160020"/>
                </a:lnTo>
                <a:lnTo>
                  <a:pt x="1709420" y="160020"/>
                </a:lnTo>
                <a:lnTo>
                  <a:pt x="1709420" y="158750"/>
                </a:lnTo>
                <a:close/>
              </a:path>
              <a:path w="1714500" h="166370">
                <a:moveTo>
                  <a:pt x="1708150" y="157480"/>
                </a:moveTo>
                <a:lnTo>
                  <a:pt x="1643379" y="157480"/>
                </a:lnTo>
                <a:lnTo>
                  <a:pt x="1643379" y="158750"/>
                </a:lnTo>
                <a:lnTo>
                  <a:pt x="1708150" y="158750"/>
                </a:lnTo>
                <a:lnTo>
                  <a:pt x="1708150" y="157480"/>
                </a:lnTo>
                <a:close/>
              </a:path>
              <a:path w="1714500" h="166370">
                <a:moveTo>
                  <a:pt x="73659" y="161290"/>
                </a:moveTo>
                <a:lnTo>
                  <a:pt x="2539" y="161290"/>
                </a:lnTo>
                <a:lnTo>
                  <a:pt x="2539" y="163830"/>
                </a:lnTo>
                <a:lnTo>
                  <a:pt x="72389" y="163830"/>
                </a:lnTo>
                <a:lnTo>
                  <a:pt x="72389" y="162560"/>
                </a:lnTo>
                <a:lnTo>
                  <a:pt x="73659" y="162560"/>
                </a:lnTo>
                <a:lnTo>
                  <a:pt x="73659" y="161290"/>
                </a:lnTo>
                <a:close/>
              </a:path>
              <a:path w="1714500" h="166370">
                <a:moveTo>
                  <a:pt x="74929" y="160020"/>
                </a:moveTo>
                <a:lnTo>
                  <a:pt x="3809" y="160020"/>
                </a:lnTo>
                <a:lnTo>
                  <a:pt x="3809" y="161290"/>
                </a:lnTo>
                <a:lnTo>
                  <a:pt x="74929" y="161290"/>
                </a:lnTo>
                <a:lnTo>
                  <a:pt x="74929" y="160020"/>
                </a:lnTo>
                <a:close/>
              </a:path>
              <a:path w="1714500" h="166370">
                <a:moveTo>
                  <a:pt x="1711959" y="161290"/>
                </a:moveTo>
                <a:lnTo>
                  <a:pt x="1647189" y="161290"/>
                </a:lnTo>
                <a:lnTo>
                  <a:pt x="1647189" y="162560"/>
                </a:lnTo>
                <a:lnTo>
                  <a:pt x="1648459" y="162560"/>
                </a:lnTo>
                <a:lnTo>
                  <a:pt x="1648459" y="163830"/>
                </a:lnTo>
                <a:lnTo>
                  <a:pt x="1711959" y="163830"/>
                </a:lnTo>
                <a:lnTo>
                  <a:pt x="1711959" y="161290"/>
                </a:lnTo>
                <a:close/>
              </a:path>
              <a:path w="1714500" h="166370">
                <a:moveTo>
                  <a:pt x="1710690" y="160020"/>
                </a:moveTo>
                <a:lnTo>
                  <a:pt x="1645920" y="160020"/>
                </a:lnTo>
                <a:lnTo>
                  <a:pt x="1645920" y="161290"/>
                </a:lnTo>
                <a:lnTo>
                  <a:pt x="1710690" y="161290"/>
                </a:lnTo>
                <a:lnTo>
                  <a:pt x="1710690" y="160020"/>
                </a:lnTo>
                <a:close/>
              </a:path>
              <a:path w="1714500" h="166370">
                <a:moveTo>
                  <a:pt x="69850" y="165100"/>
                </a:moveTo>
                <a:lnTo>
                  <a:pt x="0" y="165100"/>
                </a:lnTo>
                <a:lnTo>
                  <a:pt x="0" y="166370"/>
                </a:lnTo>
                <a:lnTo>
                  <a:pt x="69850" y="166370"/>
                </a:lnTo>
                <a:lnTo>
                  <a:pt x="69850" y="165100"/>
                </a:lnTo>
                <a:close/>
              </a:path>
              <a:path w="1714500" h="166370">
                <a:moveTo>
                  <a:pt x="71120" y="163830"/>
                </a:moveTo>
                <a:lnTo>
                  <a:pt x="1270" y="163830"/>
                </a:lnTo>
                <a:lnTo>
                  <a:pt x="1270" y="165100"/>
                </a:lnTo>
                <a:lnTo>
                  <a:pt x="71120" y="165100"/>
                </a:lnTo>
                <a:lnTo>
                  <a:pt x="71120" y="163830"/>
                </a:lnTo>
                <a:close/>
              </a:path>
              <a:path w="1714500" h="166370">
                <a:moveTo>
                  <a:pt x="1714500" y="165100"/>
                </a:moveTo>
                <a:lnTo>
                  <a:pt x="1651000" y="165100"/>
                </a:lnTo>
                <a:lnTo>
                  <a:pt x="1651000" y="166370"/>
                </a:lnTo>
                <a:lnTo>
                  <a:pt x="1714500" y="166370"/>
                </a:lnTo>
                <a:lnTo>
                  <a:pt x="1714500" y="165100"/>
                </a:lnTo>
                <a:close/>
              </a:path>
              <a:path w="1714500" h="166370">
                <a:moveTo>
                  <a:pt x="1713229" y="163830"/>
                </a:moveTo>
                <a:lnTo>
                  <a:pt x="1649729" y="163830"/>
                </a:lnTo>
                <a:lnTo>
                  <a:pt x="1649729" y="165100"/>
                </a:lnTo>
                <a:lnTo>
                  <a:pt x="1713229" y="165100"/>
                </a:lnTo>
                <a:lnTo>
                  <a:pt x="1713229" y="16383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bk object 2530"/>
          <p:cNvSpPr/>
          <p:nvPr/>
        </p:nvSpPr>
        <p:spPr>
          <a:xfrm>
            <a:off x="6681469" y="5731509"/>
            <a:ext cx="1885950" cy="166370"/>
          </a:xfrm>
          <a:custGeom>
            <a:avLst/>
            <a:gdLst/>
            <a:ahLst/>
            <a:cxnLst/>
            <a:rect l="l" t="t" r="r" b="b"/>
            <a:pathLst>
              <a:path w="1885950" h="166370">
                <a:moveTo>
                  <a:pt x="149859" y="2539"/>
                </a:moveTo>
                <a:lnTo>
                  <a:pt x="78739" y="2539"/>
                </a:lnTo>
                <a:lnTo>
                  <a:pt x="78739" y="3809"/>
                </a:lnTo>
                <a:lnTo>
                  <a:pt x="149859" y="3809"/>
                </a:lnTo>
                <a:lnTo>
                  <a:pt x="149859" y="2539"/>
                </a:lnTo>
                <a:close/>
              </a:path>
              <a:path w="1885950" h="166370">
                <a:moveTo>
                  <a:pt x="151129" y="1269"/>
                </a:moveTo>
                <a:lnTo>
                  <a:pt x="80009" y="1269"/>
                </a:lnTo>
                <a:lnTo>
                  <a:pt x="80009" y="2539"/>
                </a:lnTo>
                <a:lnTo>
                  <a:pt x="151129" y="2539"/>
                </a:lnTo>
                <a:lnTo>
                  <a:pt x="151129" y="1269"/>
                </a:lnTo>
                <a:close/>
              </a:path>
              <a:path w="1885950" h="166370">
                <a:moveTo>
                  <a:pt x="152400" y="0"/>
                </a:moveTo>
                <a:lnTo>
                  <a:pt x="81279" y="0"/>
                </a:lnTo>
                <a:lnTo>
                  <a:pt x="81279" y="1269"/>
                </a:lnTo>
                <a:lnTo>
                  <a:pt x="152400" y="1269"/>
                </a:lnTo>
                <a:lnTo>
                  <a:pt x="152400" y="0"/>
                </a:lnTo>
                <a:close/>
              </a:path>
              <a:path w="1885950" h="166370">
                <a:moveTo>
                  <a:pt x="1800859" y="2539"/>
                </a:moveTo>
                <a:lnTo>
                  <a:pt x="1736089" y="2539"/>
                </a:lnTo>
                <a:lnTo>
                  <a:pt x="1736089" y="3809"/>
                </a:lnTo>
                <a:lnTo>
                  <a:pt x="1800859" y="3809"/>
                </a:lnTo>
                <a:lnTo>
                  <a:pt x="1800859" y="2539"/>
                </a:lnTo>
                <a:close/>
              </a:path>
              <a:path w="1885950" h="166370">
                <a:moveTo>
                  <a:pt x="1799590" y="1269"/>
                </a:moveTo>
                <a:lnTo>
                  <a:pt x="1734820" y="1269"/>
                </a:lnTo>
                <a:lnTo>
                  <a:pt x="1734820" y="2539"/>
                </a:lnTo>
                <a:lnTo>
                  <a:pt x="1799590" y="2539"/>
                </a:lnTo>
                <a:lnTo>
                  <a:pt x="1799590" y="1269"/>
                </a:lnTo>
                <a:close/>
              </a:path>
              <a:path w="1885950" h="166370">
                <a:moveTo>
                  <a:pt x="1798320" y="0"/>
                </a:moveTo>
                <a:lnTo>
                  <a:pt x="1733550" y="0"/>
                </a:lnTo>
                <a:lnTo>
                  <a:pt x="1733550" y="1269"/>
                </a:lnTo>
                <a:lnTo>
                  <a:pt x="1798320" y="1269"/>
                </a:lnTo>
                <a:lnTo>
                  <a:pt x="1798320" y="0"/>
                </a:lnTo>
                <a:close/>
              </a:path>
              <a:path w="1885950" h="166370">
                <a:moveTo>
                  <a:pt x="147320" y="5079"/>
                </a:moveTo>
                <a:lnTo>
                  <a:pt x="76200" y="5079"/>
                </a:lnTo>
                <a:lnTo>
                  <a:pt x="76200" y="6349"/>
                </a:lnTo>
                <a:lnTo>
                  <a:pt x="147320" y="6349"/>
                </a:lnTo>
                <a:lnTo>
                  <a:pt x="147320" y="5079"/>
                </a:lnTo>
                <a:close/>
              </a:path>
              <a:path w="1885950" h="166370">
                <a:moveTo>
                  <a:pt x="148590" y="3809"/>
                </a:moveTo>
                <a:lnTo>
                  <a:pt x="77470" y="3809"/>
                </a:lnTo>
                <a:lnTo>
                  <a:pt x="77470" y="5079"/>
                </a:lnTo>
                <a:lnTo>
                  <a:pt x="148590" y="5079"/>
                </a:lnTo>
                <a:lnTo>
                  <a:pt x="148590" y="3809"/>
                </a:lnTo>
                <a:close/>
              </a:path>
              <a:path w="1885950" h="166370">
                <a:moveTo>
                  <a:pt x="1803400" y="5079"/>
                </a:moveTo>
                <a:lnTo>
                  <a:pt x="1738629" y="5079"/>
                </a:lnTo>
                <a:lnTo>
                  <a:pt x="1738629" y="6349"/>
                </a:lnTo>
                <a:lnTo>
                  <a:pt x="1803400" y="6349"/>
                </a:lnTo>
                <a:lnTo>
                  <a:pt x="1803400" y="5079"/>
                </a:lnTo>
                <a:close/>
              </a:path>
              <a:path w="1885950" h="166370">
                <a:moveTo>
                  <a:pt x="1802129" y="3809"/>
                </a:moveTo>
                <a:lnTo>
                  <a:pt x="1737359" y="3809"/>
                </a:lnTo>
                <a:lnTo>
                  <a:pt x="1737359" y="5079"/>
                </a:lnTo>
                <a:lnTo>
                  <a:pt x="1802129" y="5079"/>
                </a:lnTo>
                <a:lnTo>
                  <a:pt x="1802129" y="3809"/>
                </a:lnTo>
                <a:close/>
              </a:path>
              <a:path w="1885950" h="166370">
                <a:moveTo>
                  <a:pt x="144779" y="8889"/>
                </a:moveTo>
                <a:lnTo>
                  <a:pt x="73659" y="8889"/>
                </a:lnTo>
                <a:lnTo>
                  <a:pt x="73659" y="10159"/>
                </a:lnTo>
                <a:lnTo>
                  <a:pt x="144779" y="10159"/>
                </a:lnTo>
                <a:lnTo>
                  <a:pt x="144779" y="8889"/>
                </a:lnTo>
                <a:close/>
              </a:path>
              <a:path w="1885950" h="166370">
                <a:moveTo>
                  <a:pt x="146050" y="7619"/>
                </a:moveTo>
                <a:lnTo>
                  <a:pt x="74929" y="7619"/>
                </a:lnTo>
                <a:lnTo>
                  <a:pt x="74929" y="8889"/>
                </a:lnTo>
                <a:lnTo>
                  <a:pt x="146050" y="8889"/>
                </a:lnTo>
                <a:lnTo>
                  <a:pt x="146050" y="7619"/>
                </a:lnTo>
                <a:close/>
              </a:path>
              <a:path w="1885950" h="166370">
                <a:moveTo>
                  <a:pt x="147320" y="6350"/>
                </a:moveTo>
                <a:lnTo>
                  <a:pt x="76200" y="6350"/>
                </a:lnTo>
                <a:lnTo>
                  <a:pt x="76200" y="7619"/>
                </a:lnTo>
                <a:lnTo>
                  <a:pt x="147320" y="7619"/>
                </a:lnTo>
                <a:lnTo>
                  <a:pt x="147320" y="6350"/>
                </a:lnTo>
                <a:close/>
              </a:path>
              <a:path w="1885950" h="166370">
                <a:moveTo>
                  <a:pt x="1805939" y="8889"/>
                </a:moveTo>
                <a:lnTo>
                  <a:pt x="1742439" y="8889"/>
                </a:lnTo>
                <a:lnTo>
                  <a:pt x="1742439" y="10159"/>
                </a:lnTo>
                <a:lnTo>
                  <a:pt x="1805939" y="10159"/>
                </a:lnTo>
                <a:lnTo>
                  <a:pt x="1805939" y="8889"/>
                </a:lnTo>
                <a:close/>
              </a:path>
              <a:path w="1885950" h="166370">
                <a:moveTo>
                  <a:pt x="1804670" y="7619"/>
                </a:moveTo>
                <a:lnTo>
                  <a:pt x="1741170" y="7619"/>
                </a:lnTo>
                <a:lnTo>
                  <a:pt x="1741170" y="8889"/>
                </a:lnTo>
                <a:lnTo>
                  <a:pt x="1804670" y="8889"/>
                </a:lnTo>
                <a:lnTo>
                  <a:pt x="1804670" y="7619"/>
                </a:lnTo>
                <a:close/>
              </a:path>
              <a:path w="1885950" h="166370">
                <a:moveTo>
                  <a:pt x="1803400" y="6350"/>
                </a:moveTo>
                <a:lnTo>
                  <a:pt x="1739900" y="6350"/>
                </a:lnTo>
                <a:lnTo>
                  <a:pt x="1739900" y="7619"/>
                </a:lnTo>
                <a:lnTo>
                  <a:pt x="1803400" y="7619"/>
                </a:lnTo>
                <a:lnTo>
                  <a:pt x="1803400" y="6350"/>
                </a:lnTo>
                <a:close/>
              </a:path>
              <a:path w="1885950" h="166370">
                <a:moveTo>
                  <a:pt x="142240" y="11429"/>
                </a:moveTo>
                <a:lnTo>
                  <a:pt x="71120" y="11429"/>
                </a:lnTo>
                <a:lnTo>
                  <a:pt x="71120" y="12699"/>
                </a:lnTo>
                <a:lnTo>
                  <a:pt x="142240" y="12699"/>
                </a:lnTo>
                <a:lnTo>
                  <a:pt x="142240" y="11429"/>
                </a:lnTo>
                <a:close/>
              </a:path>
              <a:path w="1885950" h="166370">
                <a:moveTo>
                  <a:pt x="143509" y="10159"/>
                </a:moveTo>
                <a:lnTo>
                  <a:pt x="72389" y="10159"/>
                </a:lnTo>
                <a:lnTo>
                  <a:pt x="72389" y="11429"/>
                </a:lnTo>
                <a:lnTo>
                  <a:pt x="143509" y="11429"/>
                </a:lnTo>
                <a:lnTo>
                  <a:pt x="143509" y="10159"/>
                </a:lnTo>
                <a:close/>
              </a:path>
              <a:path w="1885950" h="166370">
                <a:moveTo>
                  <a:pt x="1807209" y="10159"/>
                </a:moveTo>
                <a:lnTo>
                  <a:pt x="1743709" y="10159"/>
                </a:lnTo>
                <a:lnTo>
                  <a:pt x="1743709" y="12699"/>
                </a:lnTo>
                <a:lnTo>
                  <a:pt x="1808479" y="12699"/>
                </a:lnTo>
                <a:lnTo>
                  <a:pt x="1808479" y="11429"/>
                </a:lnTo>
                <a:lnTo>
                  <a:pt x="1807209" y="11429"/>
                </a:lnTo>
                <a:lnTo>
                  <a:pt x="1807209" y="10159"/>
                </a:lnTo>
                <a:close/>
              </a:path>
              <a:path w="1885950" h="166370">
                <a:moveTo>
                  <a:pt x="139700" y="15239"/>
                </a:moveTo>
                <a:lnTo>
                  <a:pt x="67309" y="15239"/>
                </a:lnTo>
                <a:lnTo>
                  <a:pt x="67309" y="16509"/>
                </a:lnTo>
                <a:lnTo>
                  <a:pt x="139700" y="16509"/>
                </a:lnTo>
                <a:lnTo>
                  <a:pt x="139700" y="15239"/>
                </a:lnTo>
                <a:close/>
              </a:path>
              <a:path w="1885950" h="166370">
                <a:moveTo>
                  <a:pt x="140970" y="13969"/>
                </a:moveTo>
                <a:lnTo>
                  <a:pt x="68579" y="13969"/>
                </a:lnTo>
                <a:lnTo>
                  <a:pt x="68579" y="15239"/>
                </a:lnTo>
                <a:lnTo>
                  <a:pt x="140970" y="15239"/>
                </a:lnTo>
                <a:lnTo>
                  <a:pt x="140970" y="13969"/>
                </a:lnTo>
                <a:close/>
              </a:path>
              <a:path w="1885950" h="166370">
                <a:moveTo>
                  <a:pt x="142240" y="12700"/>
                </a:moveTo>
                <a:lnTo>
                  <a:pt x="69850" y="12700"/>
                </a:lnTo>
                <a:lnTo>
                  <a:pt x="69850" y="13969"/>
                </a:lnTo>
                <a:lnTo>
                  <a:pt x="142240" y="13969"/>
                </a:lnTo>
                <a:lnTo>
                  <a:pt x="142240" y="12700"/>
                </a:lnTo>
                <a:close/>
              </a:path>
              <a:path w="1885950" h="166370">
                <a:moveTo>
                  <a:pt x="1812290" y="15239"/>
                </a:moveTo>
                <a:lnTo>
                  <a:pt x="1747520" y="15239"/>
                </a:lnTo>
                <a:lnTo>
                  <a:pt x="1747520" y="16509"/>
                </a:lnTo>
                <a:lnTo>
                  <a:pt x="1812290" y="16509"/>
                </a:lnTo>
                <a:lnTo>
                  <a:pt x="1812290" y="15239"/>
                </a:lnTo>
                <a:close/>
              </a:path>
              <a:path w="1885950" h="166370">
                <a:moveTo>
                  <a:pt x="1811020" y="13969"/>
                </a:moveTo>
                <a:lnTo>
                  <a:pt x="1746250" y="13969"/>
                </a:lnTo>
                <a:lnTo>
                  <a:pt x="1746250" y="15239"/>
                </a:lnTo>
                <a:lnTo>
                  <a:pt x="1811020" y="15239"/>
                </a:lnTo>
                <a:lnTo>
                  <a:pt x="1811020" y="13969"/>
                </a:lnTo>
                <a:close/>
              </a:path>
              <a:path w="1885950" h="166370">
                <a:moveTo>
                  <a:pt x="1809750" y="12700"/>
                </a:moveTo>
                <a:lnTo>
                  <a:pt x="1744979" y="12700"/>
                </a:lnTo>
                <a:lnTo>
                  <a:pt x="1744979" y="13969"/>
                </a:lnTo>
                <a:lnTo>
                  <a:pt x="1809750" y="13969"/>
                </a:lnTo>
                <a:lnTo>
                  <a:pt x="1809750" y="12700"/>
                </a:lnTo>
                <a:close/>
              </a:path>
              <a:path w="1885950" h="166370">
                <a:moveTo>
                  <a:pt x="137159" y="17779"/>
                </a:moveTo>
                <a:lnTo>
                  <a:pt x="66039" y="17779"/>
                </a:lnTo>
                <a:lnTo>
                  <a:pt x="66039" y="19049"/>
                </a:lnTo>
                <a:lnTo>
                  <a:pt x="137159" y="19049"/>
                </a:lnTo>
                <a:lnTo>
                  <a:pt x="137159" y="17779"/>
                </a:lnTo>
                <a:close/>
              </a:path>
              <a:path w="1885950" h="166370">
                <a:moveTo>
                  <a:pt x="138429" y="16509"/>
                </a:moveTo>
                <a:lnTo>
                  <a:pt x="67309" y="16509"/>
                </a:lnTo>
                <a:lnTo>
                  <a:pt x="67309" y="17779"/>
                </a:lnTo>
                <a:lnTo>
                  <a:pt x="138429" y="17779"/>
                </a:lnTo>
                <a:lnTo>
                  <a:pt x="138429" y="16509"/>
                </a:lnTo>
                <a:close/>
              </a:path>
              <a:path w="1885950" h="166370">
                <a:moveTo>
                  <a:pt x="1813559" y="17779"/>
                </a:moveTo>
                <a:lnTo>
                  <a:pt x="1750059" y="17779"/>
                </a:lnTo>
                <a:lnTo>
                  <a:pt x="1750059" y="19049"/>
                </a:lnTo>
                <a:lnTo>
                  <a:pt x="1813559" y="19049"/>
                </a:lnTo>
                <a:lnTo>
                  <a:pt x="1813559" y="17779"/>
                </a:lnTo>
                <a:close/>
              </a:path>
              <a:path w="1885950" h="166370">
                <a:moveTo>
                  <a:pt x="1812289" y="16509"/>
                </a:moveTo>
                <a:lnTo>
                  <a:pt x="1748789" y="16509"/>
                </a:lnTo>
                <a:lnTo>
                  <a:pt x="1748789" y="17779"/>
                </a:lnTo>
                <a:lnTo>
                  <a:pt x="1812289" y="17779"/>
                </a:lnTo>
                <a:lnTo>
                  <a:pt x="1812289" y="16509"/>
                </a:lnTo>
                <a:close/>
              </a:path>
              <a:path w="1885950" h="166370">
                <a:moveTo>
                  <a:pt x="134620" y="21589"/>
                </a:moveTo>
                <a:lnTo>
                  <a:pt x="62229" y="21589"/>
                </a:lnTo>
                <a:lnTo>
                  <a:pt x="62229" y="22859"/>
                </a:lnTo>
                <a:lnTo>
                  <a:pt x="134620" y="22859"/>
                </a:lnTo>
                <a:lnTo>
                  <a:pt x="134620" y="21589"/>
                </a:lnTo>
                <a:close/>
              </a:path>
              <a:path w="1885950" h="166370">
                <a:moveTo>
                  <a:pt x="135890" y="20319"/>
                </a:moveTo>
                <a:lnTo>
                  <a:pt x="63500" y="20319"/>
                </a:lnTo>
                <a:lnTo>
                  <a:pt x="63500" y="21589"/>
                </a:lnTo>
                <a:lnTo>
                  <a:pt x="135890" y="21589"/>
                </a:lnTo>
                <a:lnTo>
                  <a:pt x="135890" y="20319"/>
                </a:lnTo>
                <a:close/>
              </a:path>
              <a:path w="1885950" h="166370">
                <a:moveTo>
                  <a:pt x="137160" y="19050"/>
                </a:moveTo>
                <a:lnTo>
                  <a:pt x="64770" y="19050"/>
                </a:lnTo>
                <a:lnTo>
                  <a:pt x="64770" y="20319"/>
                </a:lnTo>
                <a:lnTo>
                  <a:pt x="137160" y="20319"/>
                </a:lnTo>
                <a:lnTo>
                  <a:pt x="137160" y="19050"/>
                </a:lnTo>
                <a:close/>
              </a:path>
              <a:path w="1885950" h="166370">
                <a:moveTo>
                  <a:pt x="1817370" y="21589"/>
                </a:moveTo>
                <a:lnTo>
                  <a:pt x="1753870" y="21589"/>
                </a:lnTo>
                <a:lnTo>
                  <a:pt x="1753870" y="22859"/>
                </a:lnTo>
                <a:lnTo>
                  <a:pt x="1817370" y="22859"/>
                </a:lnTo>
                <a:lnTo>
                  <a:pt x="1817370" y="21589"/>
                </a:lnTo>
                <a:close/>
              </a:path>
              <a:path w="1885950" h="166370">
                <a:moveTo>
                  <a:pt x="1816100" y="20319"/>
                </a:moveTo>
                <a:lnTo>
                  <a:pt x="1752600" y="20319"/>
                </a:lnTo>
                <a:lnTo>
                  <a:pt x="1752600" y="21589"/>
                </a:lnTo>
                <a:lnTo>
                  <a:pt x="1816100" y="21589"/>
                </a:lnTo>
                <a:lnTo>
                  <a:pt x="1816100" y="20319"/>
                </a:lnTo>
                <a:close/>
              </a:path>
              <a:path w="1885950" h="166370">
                <a:moveTo>
                  <a:pt x="1814829" y="19050"/>
                </a:moveTo>
                <a:lnTo>
                  <a:pt x="1751329" y="19050"/>
                </a:lnTo>
                <a:lnTo>
                  <a:pt x="1751329" y="20319"/>
                </a:lnTo>
                <a:lnTo>
                  <a:pt x="1814829" y="20319"/>
                </a:lnTo>
                <a:lnTo>
                  <a:pt x="1814829" y="19050"/>
                </a:lnTo>
                <a:close/>
              </a:path>
              <a:path w="1885950" h="166370">
                <a:moveTo>
                  <a:pt x="133350" y="22859"/>
                </a:moveTo>
                <a:lnTo>
                  <a:pt x="60959" y="22859"/>
                </a:lnTo>
                <a:lnTo>
                  <a:pt x="60959" y="25399"/>
                </a:lnTo>
                <a:lnTo>
                  <a:pt x="132079" y="25399"/>
                </a:lnTo>
                <a:lnTo>
                  <a:pt x="132079" y="24129"/>
                </a:lnTo>
                <a:lnTo>
                  <a:pt x="133350" y="24129"/>
                </a:lnTo>
                <a:lnTo>
                  <a:pt x="133350" y="22859"/>
                </a:lnTo>
                <a:close/>
              </a:path>
              <a:path w="1885950" h="166370">
                <a:moveTo>
                  <a:pt x="1818640" y="22859"/>
                </a:moveTo>
                <a:lnTo>
                  <a:pt x="1753870" y="22859"/>
                </a:lnTo>
                <a:lnTo>
                  <a:pt x="1753870" y="24129"/>
                </a:lnTo>
                <a:lnTo>
                  <a:pt x="1755139" y="24129"/>
                </a:lnTo>
                <a:lnTo>
                  <a:pt x="1755139" y="25399"/>
                </a:lnTo>
                <a:lnTo>
                  <a:pt x="1818639" y="25399"/>
                </a:lnTo>
                <a:lnTo>
                  <a:pt x="1818640" y="22859"/>
                </a:lnTo>
                <a:close/>
              </a:path>
              <a:path w="1885950" h="166370">
                <a:moveTo>
                  <a:pt x="129540" y="27939"/>
                </a:moveTo>
                <a:lnTo>
                  <a:pt x="58420" y="27939"/>
                </a:lnTo>
                <a:lnTo>
                  <a:pt x="58420" y="29209"/>
                </a:lnTo>
                <a:lnTo>
                  <a:pt x="129540" y="29209"/>
                </a:lnTo>
                <a:lnTo>
                  <a:pt x="129540" y="27939"/>
                </a:lnTo>
                <a:close/>
              </a:path>
              <a:path w="1885950" h="166370">
                <a:moveTo>
                  <a:pt x="132079" y="25400"/>
                </a:moveTo>
                <a:lnTo>
                  <a:pt x="59689" y="25400"/>
                </a:lnTo>
                <a:lnTo>
                  <a:pt x="59689" y="27939"/>
                </a:lnTo>
                <a:lnTo>
                  <a:pt x="130809" y="27939"/>
                </a:lnTo>
                <a:lnTo>
                  <a:pt x="130809" y="26669"/>
                </a:lnTo>
                <a:lnTo>
                  <a:pt x="132079" y="26669"/>
                </a:lnTo>
                <a:lnTo>
                  <a:pt x="132079" y="25400"/>
                </a:lnTo>
                <a:close/>
              </a:path>
              <a:path w="1885950" h="166370">
                <a:moveTo>
                  <a:pt x="1821179" y="27939"/>
                </a:moveTo>
                <a:lnTo>
                  <a:pt x="1758950" y="27939"/>
                </a:lnTo>
                <a:lnTo>
                  <a:pt x="1758950" y="29209"/>
                </a:lnTo>
                <a:lnTo>
                  <a:pt x="1821179" y="29209"/>
                </a:lnTo>
                <a:lnTo>
                  <a:pt x="1821179" y="27939"/>
                </a:lnTo>
                <a:close/>
              </a:path>
              <a:path w="1885950" h="166370">
                <a:moveTo>
                  <a:pt x="1819909" y="25400"/>
                </a:moveTo>
                <a:lnTo>
                  <a:pt x="1756409" y="25400"/>
                </a:lnTo>
                <a:lnTo>
                  <a:pt x="1756409" y="26669"/>
                </a:lnTo>
                <a:lnTo>
                  <a:pt x="1757679" y="26669"/>
                </a:lnTo>
                <a:lnTo>
                  <a:pt x="1757679" y="27939"/>
                </a:lnTo>
                <a:lnTo>
                  <a:pt x="1819909" y="27939"/>
                </a:lnTo>
                <a:lnTo>
                  <a:pt x="1819909" y="25400"/>
                </a:lnTo>
                <a:close/>
              </a:path>
              <a:path w="1885950" h="166370">
                <a:moveTo>
                  <a:pt x="127000" y="30479"/>
                </a:moveTo>
                <a:lnTo>
                  <a:pt x="57150" y="30479"/>
                </a:lnTo>
                <a:lnTo>
                  <a:pt x="57150" y="31749"/>
                </a:lnTo>
                <a:lnTo>
                  <a:pt x="127000" y="31749"/>
                </a:lnTo>
                <a:lnTo>
                  <a:pt x="127000" y="30479"/>
                </a:lnTo>
                <a:close/>
              </a:path>
              <a:path w="1885950" h="166370">
                <a:moveTo>
                  <a:pt x="128270" y="29209"/>
                </a:moveTo>
                <a:lnTo>
                  <a:pt x="58420" y="29209"/>
                </a:lnTo>
                <a:lnTo>
                  <a:pt x="58420" y="30479"/>
                </a:lnTo>
                <a:lnTo>
                  <a:pt x="128270" y="30479"/>
                </a:lnTo>
                <a:lnTo>
                  <a:pt x="128270" y="29209"/>
                </a:lnTo>
                <a:close/>
              </a:path>
              <a:path w="1885950" h="166370">
                <a:moveTo>
                  <a:pt x="1822449" y="30479"/>
                </a:moveTo>
                <a:lnTo>
                  <a:pt x="1761489" y="30479"/>
                </a:lnTo>
                <a:lnTo>
                  <a:pt x="1761489" y="31749"/>
                </a:lnTo>
                <a:lnTo>
                  <a:pt x="1822449" y="31749"/>
                </a:lnTo>
                <a:lnTo>
                  <a:pt x="1822449" y="30479"/>
                </a:lnTo>
                <a:close/>
              </a:path>
              <a:path w="1885950" h="166370">
                <a:moveTo>
                  <a:pt x="1821179" y="29209"/>
                </a:moveTo>
                <a:lnTo>
                  <a:pt x="1760220" y="29209"/>
                </a:lnTo>
                <a:lnTo>
                  <a:pt x="1760220" y="30479"/>
                </a:lnTo>
                <a:lnTo>
                  <a:pt x="1821179" y="30479"/>
                </a:lnTo>
                <a:lnTo>
                  <a:pt x="1821179" y="29209"/>
                </a:lnTo>
                <a:close/>
              </a:path>
              <a:path w="1885950" h="166370">
                <a:moveTo>
                  <a:pt x="125729" y="33019"/>
                </a:moveTo>
                <a:lnTo>
                  <a:pt x="55879" y="33019"/>
                </a:lnTo>
                <a:lnTo>
                  <a:pt x="55879" y="35559"/>
                </a:lnTo>
                <a:lnTo>
                  <a:pt x="124459" y="35559"/>
                </a:lnTo>
                <a:lnTo>
                  <a:pt x="124459" y="34289"/>
                </a:lnTo>
                <a:lnTo>
                  <a:pt x="125729" y="34289"/>
                </a:lnTo>
                <a:lnTo>
                  <a:pt x="125729" y="33019"/>
                </a:lnTo>
                <a:close/>
              </a:path>
              <a:path w="1885950" h="166370">
                <a:moveTo>
                  <a:pt x="127000" y="31750"/>
                </a:moveTo>
                <a:lnTo>
                  <a:pt x="57150" y="31750"/>
                </a:lnTo>
                <a:lnTo>
                  <a:pt x="57150" y="33019"/>
                </a:lnTo>
                <a:lnTo>
                  <a:pt x="127000" y="33019"/>
                </a:lnTo>
                <a:lnTo>
                  <a:pt x="127000" y="31750"/>
                </a:lnTo>
                <a:close/>
              </a:path>
              <a:path w="1885950" h="166370">
                <a:moveTo>
                  <a:pt x="1823720" y="33019"/>
                </a:moveTo>
                <a:lnTo>
                  <a:pt x="1764029" y="33019"/>
                </a:lnTo>
                <a:lnTo>
                  <a:pt x="1764029" y="34289"/>
                </a:lnTo>
                <a:lnTo>
                  <a:pt x="1765300" y="34289"/>
                </a:lnTo>
                <a:lnTo>
                  <a:pt x="1765300" y="35559"/>
                </a:lnTo>
                <a:lnTo>
                  <a:pt x="1823720" y="35559"/>
                </a:lnTo>
                <a:lnTo>
                  <a:pt x="1823720" y="33019"/>
                </a:lnTo>
                <a:close/>
              </a:path>
              <a:path w="1885950" h="166370">
                <a:moveTo>
                  <a:pt x="1822450" y="31750"/>
                </a:moveTo>
                <a:lnTo>
                  <a:pt x="1762759" y="31750"/>
                </a:lnTo>
                <a:lnTo>
                  <a:pt x="1762759" y="33019"/>
                </a:lnTo>
                <a:lnTo>
                  <a:pt x="1822450" y="33019"/>
                </a:lnTo>
                <a:lnTo>
                  <a:pt x="1822450" y="31750"/>
                </a:lnTo>
                <a:close/>
              </a:path>
              <a:path w="1885950" h="166370">
                <a:moveTo>
                  <a:pt x="123189" y="35559"/>
                </a:moveTo>
                <a:lnTo>
                  <a:pt x="54609" y="35559"/>
                </a:lnTo>
                <a:lnTo>
                  <a:pt x="54609" y="38099"/>
                </a:lnTo>
                <a:lnTo>
                  <a:pt x="121919" y="38099"/>
                </a:lnTo>
                <a:lnTo>
                  <a:pt x="121919" y="36829"/>
                </a:lnTo>
                <a:lnTo>
                  <a:pt x="123189" y="36829"/>
                </a:lnTo>
                <a:lnTo>
                  <a:pt x="123189" y="35559"/>
                </a:lnTo>
                <a:close/>
              </a:path>
              <a:path w="1885950" h="166370">
                <a:moveTo>
                  <a:pt x="1824990" y="35559"/>
                </a:moveTo>
                <a:lnTo>
                  <a:pt x="1765300" y="35559"/>
                </a:lnTo>
                <a:lnTo>
                  <a:pt x="1765300" y="36829"/>
                </a:lnTo>
                <a:lnTo>
                  <a:pt x="1766570" y="36829"/>
                </a:lnTo>
                <a:lnTo>
                  <a:pt x="1766570" y="38099"/>
                </a:lnTo>
                <a:lnTo>
                  <a:pt x="1824990" y="38099"/>
                </a:lnTo>
                <a:lnTo>
                  <a:pt x="1824990" y="35559"/>
                </a:lnTo>
                <a:close/>
              </a:path>
              <a:path w="1885950" h="166370">
                <a:moveTo>
                  <a:pt x="119379" y="40639"/>
                </a:moveTo>
                <a:lnTo>
                  <a:pt x="52070" y="40639"/>
                </a:lnTo>
                <a:lnTo>
                  <a:pt x="52070" y="41909"/>
                </a:lnTo>
                <a:lnTo>
                  <a:pt x="119379" y="41909"/>
                </a:lnTo>
                <a:lnTo>
                  <a:pt x="119379" y="40639"/>
                </a:lnTo>
                <a:close/>
              </a:path>
              <a:path w="1885950" h="166370">
                <a:moveTo>
                  <a:pt x="121919" y="38100"/>
                </a:moveTo>
                <a:lnTo>
                  <a:pt x="53339" y="38100"/>
                </a:lnTo>
                <a:lnTo>
                  <a:pt x="53339" y="40639"/>
                </a:lnTo>
                <a:lnTo>
                  <a:pt x="120649" y="40639"/>
                </a:lnTo>
                <a:lnTo>
                  <a:pt x="120649" y="39369"/>
                </a:lnTo>
                <a:lnTo>
                  <a:pt x="121919" y="39369"/>
                </a:lnTo>
                <a:lnTo>
                  <a:pt x="121919" y="38100"/>
                </a:lnTo>
                <a:close/>
              </a:path>
              <a:path w="1885950" h="166370">
                <a:moveTo>
                  <a:pt x="1827529" y="40639"/>
                </a:moveTo>
                <a:lnTo>
                  <a:pt x="1770379" y="40639"/>
                </a:lnTo>
                <a:lnTo>
                  <a:pt x="1770379" y="41909"/>
                </a:lnTo>
                <a:lnTo>
                  <a:pt x="1827529" y="41909"/>
                </a:lnTo>
                <a:lnTo>
                  <a:pt x="1827529" y="40639"/>
                </a:lnTo>
                <a:close/>
              </a:path>
              <a:path w="1885950" h="166370">
                <a:moveTo>
                  <a:pt x="1826259" y="38100"/>
                </a:moveTo>
                <a:lnTo>
                  <a:pt x="1767839" y="38100"/>
                </a:lnTo>
                <a:lnTo>
                  <a:pt x="1767839" y="39369"/>
                </a:lnTo>
                <a:lnTo>
                  <a:pt x="1769109" y="39369"/>
                </a:lnTo>
                <a:lnTo>
                  <a:pt x="1769109" y="40639"/>
                </a:lnTo>
                <a:lnTo>
                  <a:pt x="1826259" y="40639"/>
                </a:lnTo>
                <a:lnTo>
                  <a:pt x="1826259" y="38100"/>
                </a:lnTo>
                <a:close/>
              </a:path>
              <a:path w="1885950" h="166370">
                <a:moveTo>
                  <a:pt x="118110" y="41909"/>
                </a:moveTo>
                <a:lnTo>
                  <a:pt x="52070" y="41909"/>
                </a:lnTo>
                <a:lnTo>
                  <a:pt x="52070" y="43179"/>
                </a:lnTo>
                <a:lnTo>
                  <a:pt x="50800" y="43179"/>
                </a:lnTo>
                <a:lnTo>
                  <a:pt x="50800" y="44449"/>
                </a:lnTo>
                <a:lnTo>
                  <a:pt x="118109" y="44449"/>
                </a:lnTo>
                <a:lnTo>
                  <a:pt x="118110" y="41909"/>
                </a:lnTo>
                <a:close/>
              </a:path>
              <a:path w="1885950" h="166370">
                <a:moveTo>
                  <a:pt x="1828800" y="43179"/>
                </a:moveTo>
                <a:lnTo>
                  <a:pt x="1771650" y="43179"/>
                </a:lnTo>
                <a:lnTo>
                  <a:pt x="1771650" y="44449"/>
                </a:lnTo>
                <a:lnTo>
                  <a:pt x="1828800" y="44449"/>
                </a:lnTo>
                <a:lnTo>
                  <a:pt x="1828800" y="43179"/>
                </a:lnTo>
                <a:close/>
              </a:path>
              <a:path w="1885950" h="166370">
                <a:moveTo>
                  <a:pt x="1827529" y="41909"/>
                </a:moveTo>
                <a:lnTo>
                  <a:pt x="1770379" y="41909"/>
                </a:lnTo>
                <a:lnTo>
                  <a:pt x="1770379" y="43179"/>
                </a:lnTo>
                <a:lnTo>
                  <a:pt x="1827529" y="43179"/>
                </a:lnTo>
                <a:lnTo>
                  <a:pt x="1827529" y="41909"/>
                </a:lnTo>
                <a:close/>
              </a:path>
              <a:path w="1885950" h="166370">
                <a:moveTo>
                  <a:pt x="116840" y="44450"/>
                </a:moveTo>
                <a:lnTo>
                  <a:pt x="50800" y="44450"/>
                </a:lnTo>
                <a:lnTo>
                  <a:pt x="50800" y="45719"/>
                </a:lnTo>
                <a:lnTo>
                  <a:pt x="49529" y="45719"/>
                </a:lnTo>
                <a:lnTo>
                  <a:pt x="49529" y="48259"/>
                </a:lnTo>
                <a:lnTo>
                  <a:pt x="115570" y="48259"/>
                </a:lnTo>
                <a:lnTo>
                  <a:pt x="115570" y="46989"/>
                </a:lnTo>
                <a:lnTo>
                  <a:pt x="116839" y="46989"/>
                </a:lnTo>
                <a:lnTo>
                  <a:pt x="116840" y="44450"/>
                </a:lnTo>
                <a:close/>
              </a:path>
              <a:path w="1885950" h="166370">
                <a:moveTo>
                  <a:pt x="1830070" y="45719"/>
                </a:moveTo>
                <a:lnTo>
                  <a:pt x="1772920" y="45719"/>
                </a:lnTo>
                <a:lnTo>
                  <a:pt x="1772920" y="48259"/>
                </a:lnTo>
                <a:lnTo>
                  <a:pt x="1830070" y="48259"/>
                </a:lnTo>
                <a:lnTo>
                  <a:pt x="1830070" y="45719"/>
                </a:lnTo>
                <a:close/>
              </a:path>
              <a:path w="1885950" h="166370">
                <a:moveTo>
                  <a:pt x="1828800" y="44450"/>
                </a:moveTo>
                <a:lnTo>
                  <a:pt x="1771650" y="44450"/>
                </a:lnTo>
                <a:lnTo>
                  <a:pt x="1771650" y="45719"/>
                </a:lnTo>
                <a:lnTo>
                  <a:pt x="1828800" y="45719"/>
                </a:lnTo>
                <a:lnTo>
                  <a:pt x="1828800" y="44450"/>
                </a:lnTo>
                <a:close/>
              </a:path>
              <a:path w="1885950" h="166370">
                <a:moveTo>
                  <a:pt x="115569" y="48259"/>
                </a:moveTo>
                <a:lnTo>
                  <a:pt x="48259" y="48259"/>
                </a:lnTo>
                <a:lnTo>
                  <a:pt x="48259" y="50799"/>
                </a:lnTo>
                <a:lnTo>
                  <a:pt x="114300" y="50799"/>
                </a:lnTo>
                <a:lnTo>
                  <a:pt x="114300" y="49529"/>
                </a:lnTo>
                <a:lnTo>
                  <a:pt x="115569" y="49529"/>
                </a:lnTo>
                <a:lnTo>
                  <a:pt x="115569" y="48259"/>
                </a:lnTo>
                <a:close/>
              </a:path>
              <a:path w="1885950" h="166370">
                <a:moveTo>
                  <a:pt x="1831339" y="48259"/>
                </a:moveTo>
                <a:lnTo>
                  <a:pt x="1774189" y="48259"/>
                </a:lnTo>
                <a:lnTo>
                  <a:pt x="1774189" y="50799"/>
                </a:lnTo>
                <a:lnTo>
                  <a:pt x="1831339" y="50799"/>
                </a:lnTo>
                <a:lnTo>
                  <a:pt x="1831339" y="48259"/>
                </a:lnTo>
                <a:close/>
              </a:path>
              <a:path w="1885950" h="166370">
                <a:moveTo>
                  <a:pt x="114299" y="50800"/>
                </a:moveTo>
                <a:lnTo>
                  <a:pt x="46989" y="50800"/>
                </a:lnTo>
                <a:lnTo>
                  <a:pt x="46989" y="53339"/>
                </a:lnTo>
                <a:lnTo>
                  <a:pt x="45720" y="53339"/>
                </a:lnTo>
                <a:lnTo>
                  <a:pt x="45720" y="54609"/>
                </a:lnTo>
                <a:lnTo>
                  <a:pt x="113029" y="54609"/>
                </a:lnTo>
                <a:lnTo>
                  <a:pt x="113029" y="52069"/>
                </a:lnTo>
                <a:lnTo>
                  <a:pt x="114299" y="52069"/>
                </a:lnTo>
                <a:lnTo>
                  <a:pt x="114299" y="50800"/>
                </a:lnTo>
                <a:close/>
              </a:path>
              <a:path w="1885950" h="166370">
                <a:moveTo>
                  <a:pt x="1832609" y="50800"/>
                </a:moveTo>
                <a:lnTo>
                  <a:pt x="1775459" y="50800"/>
                </a:lnTo>
                <a:lnTo>
                  <a:pt x="1775459" y="54609"/>
                </a:lnTo>
                <a:lnTo>
                  <a:pt x="1833879" y="54609"/>
                </a:lnTo>
                <a:lnTo>
                  <a:pt x="1833879" y="53339"/>
                </a:lnTo>
                <a:lnTo>
                  <a:pt x="1832609" y="53339"/>
                </a:lnTo>
                <a:lnTo>
                  <a:pt x="1832609" y="50800"/>
                </a:lnTo>
                <a:close/>
              </a:path>
              <a:path w="1885950" h="166370">
                <a:moveTo>
                  <a:pt x="111760" y="54609"/>
                </a:moveTo>
                <a:lnTo>
                  <a:pt x="45720" y="54609"/>
                </a:lnTo>
                <a:lnTo>
                  <a:pt x="45720" y="55879"/>
                </a:lnTo>
                <a:lnTo>
                  <a:pt x="44450" y="55879"/>
                </a:lnTo>
                <a:lnTo>
                  <a:pt x="44450" y="57149"/>
                </a:lnTo>
                <a:lnTo>
                  <a:pt x="111759" y="57149"/>
                </a:lnTo>
                <a:lnTo>
                  <a:pt x="111760" y="54609"/>
                </a:lnTo>
                <a:close/>
              </a:path>
              <a:path w="1885950" h="166370">
                <a:moveTo>
                  <a:pt x="1833879" y="54609"/>
                </a:moveTo>
                <a:lnTo>
                  <a:pt x="1776729" y="54609"/>
                </a:lnTo>
                <a:lnTo>
                  <a:pt x="1776729" y="57149"/>
                </a:lnTo>
                <a:lnTo>
                  <a:pt x="1835150" y="57149"/>
                </a:lnTo>
                <a:lnTo>
                  <a:pt x="1835150" y="55879"/>
                </a:lnTo>
                <a:lnTo>
                  <a:pt x="1833879" y="55879"/>
                </a:lnTo>
                <a:lnTo>
                  <a:pt x="1833879" y="54609"/>
                </a:lnTo>
                <a:close/>
              </a:path>
              <a:path w="1885950" h="166370">
                <a:moveTo>
                  <a:pt x="102870" y="71119"/>
                </a:moveTo>
                <a:lnTo>
                  <a:pt x="36829" y="71119"/>
                </a:lnTo>
                <a:lnTo>
                  <a:pt x="36829" y="73659"/>
                </a:lnTo>
                <a:lnTo>
                  <a:pt x="102870" y="73659"/>
                </a:lnTo>
                <a:lnTo>
                  <a:pt x="102870" y="71119"/>
                </a:lnTo>
                <a:close/>
              </a:path>
              <a:path w="1885950" h="166370">
                <a:moveTo>
                  <a:pt x="104140" y="68579"/>
                </a:moveTo>
                <a:lnTo>
                  <a:pt x="38100" y="68579"/>
                </a:lnTo>
                <a:lnTo>
                  <a:pt x="38100" y="71119"/>
                </a:lnTo>
                <a:lnTo>
                  <a:pt x="104140" y="71119"/>
                </a:lnTo>
                <a:lnTo>
                  <a:pt x="104140" y="68579"/>
                </a:lnTo>
                <a:close/>
              </a:path>
              <a:path w="1885950" h="166370">
                <a:moveTo>
                  <a:pt x="105410" y="66039"/>
                </a:moveTo>
                <a:lnTo>
                  <a:pt x="39370" y="66039"/>
                </a:lnTo>
                <a:lnTo>
                  <a:pt x="39370" y="68579"/>
                </a:lnTo>
                <a:lnTo>
                  <a:pt x="105410" y="68579"/>
                </a:lnTo>
                <a:lnTo>
                  <a:pt x="105410" y="66039"/>
                </a:lnTo>
                <a:close/>
              </a:path>
              <a:path w="1885950" h="166370">
                <a:moveTo>
                  <a:pt x="106679" y="63499"/>
                </a:moveTo>
                <a:lnTo>
                  <a:pt x="40639" y="63499"/>
                </a:lnTo>
                <a:lnTo>
                  <a:pt x="40639" y="66039"/>
                </a:lnTo>
                <a:lnTo>
                  <a:pt x="106679" y="66039"/>
                </a:lnTo>
                <a:lnTo>
                  <a:pt x="106679" y="63499"/>
                </a:lnTo>
                <a:close/>
              </a:path>
              <a:path w="1885950" h="166370">
                <a:moveTo>
                  <a:pt x="107950" y="60959"/>
                </a:moveTo>
                <a:lnTo>
                  <a:pt x="41909" y="60959"/>
                </a:lnTo>
                <a:lnTo>
                  <a:pt x="41909" y="63499"/>
                </a:lnTo>
                <a:lnTo>
                  <a:pt x="107950" y="63499"/>
                </a:lnTo>
                <a:lnTo>
                  <a:pt x="107950" y="60959"/>
                </a:lnTo>
                <a:close/>
              </a:path>
              <a:path w="1885950" h="166370">
                <a:moveTo>
                  <a:pt x="109220" y="58419"/>
                </a:moveTo>
                <a:lnTo>
                  <a:pt x="43179" y="58419"/>
                </a:lnTo>
                <a:lnTo>
                  <a:pt x="43179" y="60959"/>
                </a:lnTo>
                <a:lnTo>
                  <a:pt x="109220" y="60959"/>
                </a:lnTo>
                <a:lnTo>
                  <a:pt x="109220" y="58419"/>
                </a:lnTo>
                <a:close/>
              </a:path>
              <a:path w="1885950" h="166370">
                <a:moveTo>
                  <a:pt x="110490" y="57150"/>
                </a:moveTo>
                <a:lnTo>
                  <a:pt x="44450" y="57150"/>
                </a:lnTo>
                <a:lnTo>
                  <a:pt x="44450" y="58419"/>
                </a:lnTo>
                <a:lnTo>
                  <a:pt x="110490" y="58419"/>
                </a:lnTo>
                <a:lnTo>
                  <a:pt x="110490" y="57150"/>
                </a:lnTo>
                <a:close/>
              </a:path>
              <a:path w="1885950" h="166370">
                <a:moveTo>
                  <a:pt x="1842770" y="71119"/>
                </a:moveTo>
                <a:lnTo>
                  <a:pt x="1784350" y="71119"/>
                </a:lnTo>
                <a:lnTo>
                  <a:pt x="1784350" y="73659"/>
                </a:lnTo>
                <a:lnTo>
                  <a:pt x="1842770" y="73659"/>
                </a:lnTo>
                <a:lnTo>
                  <a:pt x="1842770" y="71119"/>
                </a:lnTo>
                <a:close/>
              </a:path>
              <a:path w="1885950" h="166370">
                <a:moveTo>
                  <a:pt x="1841500" y="68579"/>
                </a:moveTo>
                <a:lnTo>
                  <a:pt x="1783079" y="68579"/>
                </a:lnTo>
                <a:lnTo>
                  <a:pt x="1783079" y="71119"/>
                </a:lnTo>
                <a:lnTo>
                  <a:pt x="1841500" y="71119"/>
                </a:lnTo>
                <a:lnTo>
                  <a:pt x="1841500" y="68579"/>
                </a:lnTo>
                <a:close/>
              </a:path>
              <a:path w="1885950" h="166370">
                <a:moveTo>
                  <a:pt x="1840229" y="66039"/>
                </a:moveTo>
                <a:lnTo>
                  <a:pt x="1781809" y="66039"/>
                </a:lnTo>
                <a:lnTo>
                  <a:pt x="1781809" y="68579"/>
                </a:lnTo>
                <a:lnTo>
                  <a:pt x="1840229" y="68579"/>
                </a:lnTo>
                <a:lnTo>
                  <a:pt x="1840229" y="66039"/>
                </a:lnTo>
                <a:close/>
              </a:path>
              <a:path w="1885950" h="166370">
                <a:moveTo>
                  <a:pt x="1838959" y="63499"/>
                </a:moveTo>
                <a:lnTo>
                  <a:pt x="1780539" y="63499"/>
                </a:lnTo>
                <a:lnTo>
                  <a:pt x="1780539" y="66039"/>
                </a:lnTo>
                <a:lnTo>
                  <a:pt x="1838959" y="66039"/>
                </a:lnTo>
                <a:lnTo>
                  <a:pt x="1838959" y="63499"/>
                </a:lnTo>
                <a:close/>
              </a:path>
              <a:path w="1885950" h="166370">
                <a:moveTo>
                  <a:pt x="1835150" y="57150"/>
                </a:moveTo>
                <a:lnTo>
                  <a:pt x="1778000" y="57150"/>
                </a:lnTo>
                <a:lnTo>
                  <a:pt x="1778000" y="59689"/>
                </a:lnTo>
                <a:lnTo>
                  <a:pt x="1779270" y="59689"/>
                </a:lnTo>
                <a:lnTo>
                  <a:pt x="1779270" y="63499"/>
                </a:lnTo>
                <a:lnTo>
                  <a:pt x="1837690" y="63499"/>
                </a:lnTo>
                <a:lnTo>
                  <a:pt x="1837690" y="60959"/>
                </a:lnTo>
                <a:lnTo>
                  <a:pt x="1836420" y="60959"/>
                </a:lnTo>
                <a:lnTo>
                  <a:pt x="1836420" y="58419"/>
                </a:lnTo>
                <a:lnTo>
                  <a:pt x="1835150" y="58419"/>
                </a:lnTo>
                <a:lnTo>
                  <a:pt x="1835150" y="57150"/>
                </a:lnTo>
                <a:close/>
              </a:path>
              <a:path w="1885950" h="166370">
                <a:moveTo>
                  <a:pt x="101600" y="73659"/>
                </a:moveTo>
                <a:lnTo>
                  <a:pt x="35559" y="73659"/>
                </a:lnTo>
                <a:lnTo>
                  <a:pt x="35559" y="76199"/>
                </a:lnTo>
                <a:lnTo>
                  <a:pt x="101600" y="76199"/>
                </a:lnTo>
                <a:lnTo>
                  <a:pt x="101600" y="73659"/>
                </a:lnTo>
                <a:close/>
              </a:path>
              <a:path w="1885950" h="166370">
                <a:moveTo>
                  <a:pt x="1844040" y="73659"/>
                </a:moveTo>
                <a:lnTo>
                  <a:pt x="1784350" y="73659"/>
                </a:lnTo>
                <a:lnTo>
                  <a:pt x="1784350" y="74929"/>
                </a:lnTo>
                <a:lnTo>
                  <a:pt x="1785620" y="74929"/>
                </a:lnTo>
                <a:lnTo>
                  <a:pt x="1785620" y="76199"/>
                </a:lnTo>
                <a:lnTo>
                  <a:pt x="1844040" y="76199"/>
                </a:lnTo>
                <a:lnTo>
                  <a:pt x="1844040" y="73659"/>
                </a:lnTo>
                <a:close/>
              </a:path>
              <a:path w="1885950" h="166370">
                <a:moveTo>
                  <a:pt x="100329" y="76200"/>
                </a:moveTo>
                <a:lnTo>
                  <a:pt x="34289" y="76200"/>
                </a:lnTo>
                <a:lnTo>
                  <a:pt x="34289" y="78739"/>
                </a:lnTo>
                <a:lnTo>
                  <a:pt x="33020" y="78739"/>
                </a:lnTo>
                <a:lnTo>
                  <a:pt x="33020" y="80009"/>
                </a:lnTo>
                <a:lnTo>
                  <a:pt x="99060" y="80009"/>
                </a:lnTo>
                <a:lnTo>
                  <a:pt x="99059" y="77469"/>
                </a:lnTo>
                <a:lnTo>
                  <a:pt x="100329" y="77469"/>
                </a:lnTo>
                <a:lnTo>
                  <a:pt x="100329" y="76200"/>
                </a:lnTo>
                <a:close/>
              </a:path>
              <a:path w="1885950" h="166370">
                <a:moveTo>
                  <a:pt x="1845310" y="76200"/>
                </a:moveTo>
                <a:lnTo>
                  <a:pt x="1785620" y="76200"/>
                </a:lnTo>
                <a:lnTo>
                  <a:pt x="1785620" y="77469"/>
                </a:lnTo>
                <a:lnTo>
                  <a:pt x="1786889" y="77469"/>
                </a:lnTo>
                <a:lnTo>
                  <a:pt x="1786889" y="80009"/>
                </a:lnTo>
                <a:lnTo>
                  <a:pt x="1846579" y="80009"/>
                </a:lnTo>
                <a:lnTo>
                  <a:pt x="1846579" y="78739"/>
                </a:lnTo>
                <a:lnTo>
                  <a:pt x="1845309" y="78739"/>
                </a:lnTo>
                <a:lnTo>
                  <a:pt x="1845310" y="76200"/>
                </a:lnTo>
                <a:close/>
              </a:path>
              <a:path w="1885950" h="166370">
                <a:moveTo>
                  <a:pt x="97790" y="80009"/>
                </a:moveTo>
                <a:lnTo>
                  <a:pt x="33020" y="80009"/>
                </a:lnTo>
                <a:lnTo>
                  <a:pt x="33020" y="81279"/>
                </a:lnTo>
                <a:lnTo>
                  <a:pt x="31750" y="81279"/>
                </a:lnTo>
                <a:lnTo>
                  <a:pt x="31750" y="82549"/>
                </a:lnTo>
                <a:lnTo>
                  <a:pt x="97790" y="82549"/>
                </a:lnTo>
                <a:lnTo>
                  <a:pt x="97790" y="80009"/>
                </a:lnTo>
                <a:close/>
              </a:path>
              <a:path w="1885950" h="166370">
                <a:moveTo>
                  <a:pt x="1847850" y="80009"/>
                </a:moveTo>
                <a:lnTo>
                  <a:pt x="1788159" y="80009"/>
                </a:lnTo>
                <a:lnTo>
                  <a:pt x="1788159" y="82549"/>
                </a:lnTo>
                <a:lnTo>
                  <a:pt x="1847850" y="82549"/>
                </a:lnTo>
                <a:lnTo>
                  <a:pt x="1847850" y="80009"/>
                </a:lnTo>
                <a:close/>
              </a:path>
              <a:path w="1885950" h="166370">
                <a:moveTo>
                  <a:pt x="96520" y="82550"/>
                </a:moveTo>
                <a:lnTo>
                  <a:pt x="31750" y="82550"/>
                </a:lnTo>
                <a:lnTo>
                  <a:pt x="31750" y="83819"/>
                </a:lnTo>
                <a:lnTo>
                  <a:pt x="30479" y="83819"/>
                </a:lnTo>
                <a:lnTo>
                  <a:pt x="30479" y="86359"/>
                </a:lnTo>
                <a:lnTo>
                  <a:pt x="95250" y="86359"/>
                </a:lnTo>
                <a:lnTo>
                  <a:pt x="95250" y="85089"/>
                </a:lnTo>
                <a:lnTo>
                  <a:pt x="96520" y="85089"/>
                </a:lnTo>
                <a:lnTo>
                  <a:pt x="96520" y="82550"/>
                </a:lnTo>
                <a:close/>
              </a:path>
              <a:path w="1885950" h="166370">
                <a:moveTo>
                  <a:pt x="1849119" y="82550"/>
                </a:moveTo>
                <a:lnTo>
                  <a:pt x="1788159" y="82550"/>
                </a:lnTo>
                <a:lnTo>
                  <a:pt x="1788159" y="83819"/>
                </a:lnTo>
                <a:lnTo>
                  <a:pt x="1789429" y="83819"/>
                </a:lnTo>
                <a:lnTo>
                  <a:pt x="1789429" y="86359"/>
                </a:lnTo>
                <a:lnTo>
                  <a:pt x="1850389" y="86359"/>
                </a:lnTo>
                <a:lnTo>
                  <a:pt x="1850389" y="85089"/>
                </a:lnTo>
                <a:lnTo>
                  <a:pt x="1849120" y="85089"/>
                </a:lnTo>
                <a:lnTo>
                  <a:pt x="1849119" y="82550"/>
                </a:lnTo>
                <a:close/>
              </a:path>
              <a:path w="1885950" h="166370">
                <a:moveTo>
                  <a:pt x="95250" y="86359"/>
                </a:moveTo>
                <a:lnTo>
                  <a:pt x="29209" y="86359"/>
                </a:lnTo>
                <a:lnTo>
                  <a:pt x="29209" y="88899"/>
                </a:lnTo>
                <a:lnTo>
                  <a:pt x="93979" y="88899"/>
                </a:lnTo>
                <a:lnTo>
                  <a:pt x="93979" y="87629"/>
                </a:lnTo>
                <a:lnTo>
                  <a:pt x="95250" y="87629"/>
                </a:lnTo>
                <a:lnTo>
                  <a:pt x="95250" y="86359"/>
                </a:lnTo>
                <a:close/>
              </a:path>
              <a:path w="1885950" h="166370">
                <a:moveTo>
                  <a:pt x="1850390" y="86359"/>
                </a:moveTo>
                <a:lnTo>
                  <a:pt x="1790700" y="86359"/>
                </a:lnTo>
                <a:lnTo>
                  <a:pt x="1790700" y="88899"/>
                </a:lnTo>
                <a:lnTo>
                  <a:pt x="1851659" y="88899"/>
                </a:lnTo>
                <a:lnTo>
                  <a:pt x="1851659" y="87629"/>
                </a:lnTo>
                <a:lnTo>
                  <a:pt x="1850390" y="87629"/>
                </a:lnTo>
                <a:lnTo>
                  <a:pt x="1850390" y="86359"/>
                </a:lnTo>
                <a:close/>
              </a:path>
              <a:path w="1885950" h="166370">
                <a:moveTo>
                  <a:pt x="93979" y="88900"/>
                </a:moveTo>
                <a:lnTo>
                  <a:pt x="27939" y="88900"/>
                </a:lnTo>
                <a:lnTo>
                  <a:pt x="27939" y="91439"/>
                </a:lnTo>
                <a:lnTo>
                  <a:pt x="26670" y="91439"/>
                </a:lnTo>
                <a:lnTo>
                  <a:pt x="26670" y="92709"/>
                </a:lnTo>
                <a:lnTo>
                  <a:pt x="92710" y="92709"/>
                </a:lnTo>
                <a:lnTo>
                  <a:pt x="92709" y="90169"/>
                </a:lnTo>
                <a:lnTo>
                  <a:pt x="93979" y="90169"/>
                </a:lnTo>
                <a:lnTo>
                  <a:pt x="93979" y="88900"/>
                </a:lnTo>
                <a:close/>
              </a:path>
              <a:path w="1885950" h="166370">
                <a:moveTo>
                  <a:pt x="1851660" y="88900"/>
                </a:moveTo>
                <a:lnTo>
                  <a:pt x="1791970" y="88900"/>
                </a:lnTo>
                <a:lnTo>
                  <a:pt x="1791970" y="91439"/>
                </a:lnTo>
                <a:lnTo>
                  <a:pt x="1793239" y="91439"/>
                </a:lnTo>
                <a:lnTo>
                  <a:pt x="1793239" y="92709"/>
                </a:lnTo>
                <a:lnTo>
                  <a:pt x="1852929" y="92709"/>
                </a:lnTo>
                <a:lnTo>
                  <a:pt x="1852929" y="90169"/>
                </a:lnTo>
                <a:lnTo>
                  <a:pt x="1851660" y="90169"/>
                </a:lnTo>
                <a:lnTo>
                  <a:pt x="1851660" y="88900"/>
                </a:lnTo>
                <a:close/>
              </a:path>
              <a:path w="1885950" h="166370">
                <a:moveTo>
                  <a:pt x="90170" y="93979"/>
                </a:moveTo>
                <a:lnTo>
                  <a:pt x="25400" y="93979"/>
                </a:lnTo>
                <a:lnTo>
                  <a:pt x="25400" y="95249"/>
                </a:lnTo>
                <a:lnTo>
                  <a:pt x="90170" y="95249"/>
                </a:lnTo>
                <a:lnTo>
                  <a:pt x="90170" y="93979"/>
                </a:lnTo>
                <a:close/>
              </a:path>
              <a:path w="1885950" h="166370">
                <a:moveTo>
                  <a:pt x="91440" y="92709"/>
                </a:moveTo>
                <a:lnTo>
                  <a:pt x="26670" y="92709"/>
                </a:lnTo>
                <a:lnTo>
                  <a:pt x="26670" y="93979"/>
                </a:lnTo>
                <a:lnTo>
                  <a:pt x="91440" y="93979"/>
                </a:lnTo>
                <a:lnTo>
                  <a:pt x="91440" y="92709"/>
                </a:lnTo>
                <a:close/>
              </a:path>
              <a:path w="1885950" h="166370">
                <a:moveTo>
                  <a:pt x="1854199" y="92709"/>
                </a:moveTo>
                <a:lnTo>
                  <a:pt x="1793239" y="92709"/>
                </a:lnTo>
                <a:lnTo>
                  <a:pt x="1793239" y="95249"/>
                </a:lnTo>
                <a:lnTo>
                  <a:pt x="1854199" y="95249"/>
                </a:lnTo>
                <a:lnTo>
                  <a:pt x="1854199" y="92709"/>
                </a:lnTo>
                <a:close/>
              </a:path>
              <a:path w="1885950" h="166370">
                <a:moveTo>
                  <a:pt x="88900" y="96519"/>
                </a:moveTo>
                <a:lnTo>
                  <a:pt x="24129" y="96519"/>
                </a:lnTo>
                <a:lnTo>
                  <a:pt x="24129" y="99059"/>
                </a:lnTo>
                <a:lnTo>
                  <a:pt x="88900" y="99059"/>
                </a:lnTo>
                <a:lnTo>
                  <a:pt x="88900" y="96519"/>
                </a:lnTo>
                <a:close/>
              </a:path>
              <a:path w="1885950" h="166370">
                <a:moveTo>
                  <a:pt x="90170" y="95250"/>
                </a:moveTo>
                <a:lnTo>
                  <a:pt x="25400" y="95250"/>
                </a:lnTo>
                <a:lnTo>
                  <a:pt x="25400" y="96519"/>
                </a:lnTo>
                <a:lnTo>
                  <a:pt x="90170" y="96519"/>
                </a:lnTo>
                <a:lnTo>
                  <a:pt x="90170" y="95250"/>
                </a:lnTo>
                <a:close/>
              </a:path>
              <a:path w="1885950" h="166370">
                <a:moveTo>
                  <a:pt x="1856739" y="97789"/>
                </a:moveTo>
                <a:lnTo>
                  <a:pt x="1795779" y="97789"/>
                </a:lnTo>
                <a:lnTo>
                  <a:pt x="1795779" y="99059"/>
                </a:lnTo>
                <a:lnTo>
                  <a:pt x="1856739" y="99059"/>
                </a:lnTo>
                <a:lnTo>
                  <a:pt x="1856739" y="97789"/>
                </a:lnTo>
                <a:close/>
              </a:path>
              <a:path w="1885950" h="166370">
                <a:moveTo>
                  <a:pt x="1855469" y="95250"/>
                </a:moveTo>
                <a:lnTo>
                  <a:pt x="1794509" y="95250"/>
                </a:lnTo>
                <a:lnTo>
                  <a:pt x="1794509" y="97789"/>
                </a:lnTo>
                <a:lnTo>
                  <a:pt x="1855469" y="97789"/>
                </a:lnTo>
                <a:lnTo>
                  <a:pt x="1855469" y="95250"/>
                </a:lnTo>
                <a:close/>
              </a:path>
              <a:path w="1885950" h="166370">
                <a:moveTo>
                  <a:pt x="87629" y="99059"/>
                </a:moveTo>
                <a:lnTo>
                  <a:pt x="22859" y="99059"/>
                </a:lnTo>
                <a:lnTo>
                  <a:pt x="22859" y="101599"/>
                </a:lnTo>
                <a:lnTo>
                  <a:pt x="87629" y="101599"/>
                </a:lnTo>
                <a:lnTo>
                  <a:pt x="87629" y="99059"/>
                </a:lnTo>
                <a:close/>
              </a:path>
              <a:path w="1885950" h="166370">
                <a:moveTo>
                  <a:pt x="1858009" y="100329"/>
                </a:moveTo>
                <a:lnTo>
                  <a:pt x="1797050" y="100329"/>
                </a:lnTo>
                <a:lnTo>
                  <a:pt x="1797050" y="101599"/>
                </a:lnTo>
                <a:lnTo>
                  <a:pt x="1858009" y="101599"/>
                </a:lnTo>
                <a:lnTo>
                  <a:pt x="1858009" y="100329"/>
                </a:lnTo>
                <a:close/>
              </a:path>
              <a:path w="1885950" h="166370">
                <a:moveTo>
                  <a:pt x="1856739" y="99059"/>
                </a:moveTo>
                <a:lnTo>
                  <a:pt x="1795779" y="99059"/>
                </a:lnTo>
                <a:lnTo>
                  <a:pt x="1795779" y="100329"/>
                </a:lnTo>
                <a:lnTo>
                  <a:pt x="1856739" y="100329"/>
                </a:lnTo>
                <a:lnTo>
                  <a:pt x="1856739" y="99059"/>
                </a:lnTo>
                <a:close/>
              </a:path>
              <a:path w="1885950" h="166370">
                <a:moveTo>
                  <a:pt x="85090" y="104139"/>
                </a:moveTo>
                <a:lnTo>
                  <a:pt x="20320" y="104139"/>
                </a:lnTo>
                <a:lnTo>
                  <a:pt x="20320" y="105409"/>
                </a:lnTo>
                <a:lnTo>
                  <a:pt x="85090" y="105409"/>
                </a:lnTo>
                <a:lnTo>
                  <a:pt x="85090" y="104139"/>
                </a:lnTo>
                <a:close/>
              </a:path>
              <a:path w="1885950" h="166370">
                <a:moveTo>
                  <a:pt x="86359" y="101600"/>
                </a:moveTo>
                <a:lnTo>
                  <a:pt x="21589" y="101600"/>
                </a:lnTo>
                <a:lnTo>
                  <a:pt x="21589" y="104139"/>
                </a:lnTo>
                <a:lnTo>
                  <a:pt x="86359" y="104139"/>
                </a:lnTo>
                <a:lnTo>
                  <a:pt x="86359" y="101600"/>
                </a:lnTo>
                <a:close/>
              </a:path>
              <a:path w="1885950" h="166370">
                <a:moveTo>
                  <a:pt x="1859279" y="102869"/>
                </a:moveTo>
                <a:lnTo>
                  <a:pt x="1798320" y="102869"/>
                </a:lnTo>
                <a:lnTo>
                  <a:pt x="1798320" y="105409"/>
                </a:lnTo>
                <a:lnTo>
                  <a:pt x="1859279" y="105409"/>
                </a:lnTo>
                <a:lnTo>
                  <a:pt x="1859279" y="102869"/>
                </a:lnTo>
                <a:close/>
              </a:path>
              <a:path w="1885950" h="166370">
                <a:moveTo>
                  <a:pt x="1858009" y="101600"/>
                </a:moveTo>
                <a:lnTo>
                  <a:pt x="1797050" y="101600"/>
                </a:lnTo>
                <a:lnTo>
                  <a:pt x="1797050" y="102869"/>
                </a:lnTo>
                <a:lnTo>
                  <a:pt x="1858009" y="102869"/>
                </a:lnTo>
                <a:lnTo>
                  <a:pt x="1858009" y="101600"/>
                </a:lnTo>
                <a:close/>
              </a:path>
              <a:path w="1885950" h="166370">
                <a:moveTo>
                  <a:pt x="83820" y="106679"/>
                </a:moveTo>
                <a:lnTo>
                  <a:pt x="19050" y="106679"/>
                </a:lnTo>
                <a:lnTo>
                  <a:pt x="19050" y="107949"/>
                </a:lnTo>
                <a:lnTo>
                  <a:pt x="83820" y="107949"/>
                </a:lnTo>
                <a:lnTo>
                  <a:pt x="83820" y="106679"/>
                </a:lnTo>
                <a:close/>
              </a:path>
              <a:path w="1885950" h="166370">
                <a:moveTo>
                  <a:pt x="85090" y="105409"/>
                </a:moveTo>
                <a:lnTo>
                  <a:pt x="20320" y="105409"/>
                </a:lnTo>
                <a:lnTo>
                  <a:pt x="20320" y="106679"/>
                </a:lnTo>
                <a:lnTo>
                  <a:pt x="85090" y="106679"/>
                </a:lnTo>
                <a:lnTo>
                  <a:pt x="85090" y="105409"/>
                </a:lnTo>
                <a:close/>
              </a:path>
              <a:path w="1885950" h="166370">
                <a:moveTo>
                  <a:pt x="1860550" y="105409"/>
                </a:moveTo>
                <a:lnTo>
                  <a:pt x="1798320" y="105409"/>
                </a:lnTo>
                <a:lnTo>
                  <a:pt x="1798320" y="106679"/>
                </a:lnTo>
                <a:lnTo>
                  <a:pt x="1799589" y="106679"/>
                </a:lnTo>
                <a:lnTo>
                  <a:pt x="1799589" y="107949"/>
                </a:lnTo>
                <a:lnTo>
                  <a:pt x="1860549" y="107949"/>
                </a:lnTo>
                <a:lnTo>
                  <a:pt x="1860550" y="105409"/>
                </a:lnTo>
                <a:close/>
              </a:path>
              <a:path w="1885950" h="166370">
                <a:moveTo>
                  <a:pt x="82550" y="109219"/>
                </a:moveTo>
                <a:lnTo>
                  <a:pt x="17779" y="109219"/>
                </a:lnTo>
                <a:lnTo>
                  <a:pt x="17779" y="111759"/>
                </a:lnTo>
                <a:lnTo>
                  <a:pt x="81279" y="111759"/>
                </a:lnTo>
                <a:lnTo>
                  <a:pt x="81279" y="110489"/>
                </a:lnTo>
                <a:lnTo>
                  <a:pt x="82550" y="110489"/>
                </a:lnTo>
                <a:lnTo>
                  <a:pt x="82550" y="109219"/>
                </a:lnTo>
                <a:close/>
              </a:path>
              <a:path w="1885950" h="166370">
                <a:moveTo>
                  <a:pt x="83820" y="107950"/>
                </a:moveTo>
                <a:lnTo>
                  <a:pt x="19050" y="107950"/>
                </a:lnTo>
                <a:lnTo>
                  <a:pt x="19050" y="109219"/>
                </a:lnTo>
                <a:lnTo>
                  <a:pt x="83820" y="109219"/>
                </a:lnTo>
                <a:lnTo>
                  <a:pt x="83820" y="107950"/>
                </a:lnTo>
                <a:close/>
              </a:path>
              <a:path w="1885950" h="166370">
                <a:moveTo>
                  <a:pt x="1861819" y="107950"/>
                </a:moveTo>
                <a:lnTo>
                  <a:pt x="1799589" y="107950"/>
                </a:lnTo>
                <a:lnTo>
                  <a:pt x="1799589" y="109219"/>
                </a:lnTo>
                <a:lnTo>
                  <a:pt x="1800859" y="109219"/>
                </a:lnTo>
                <a:lnTo>
                  <a:pt x="1800859" y="111759"/>
                </a:lnTo>
                <a:lnTo>
                  <a:pt x="1863089" y="111759"/>
                </a:lnTo>
                <a:lnTo>
                  <a:pt x="1863089" y="110489"/>
                </a:lnTo>
                <a:lnTo>
                  <a:pt x="1861819" y="110489"/>
                </a:lnTo>
                <a:lnTo>
                  <a:pt x="1861819" y="107950"/>
                </a:lnTo>
                <a:close/>
              </a:path>
              <a:path w="1885950" h="166370">
                <a:moveTo>
                  <a:pt x="81279" y="111759"/>
                </a:moveTo>
                <a:lnTo>
                  <a:pt x="16509" y="111759"/>
                </a:lnTo>
                <a:lnTo>
                  <a:pt x="16509" y="114299"/>
                </a:lnTo>
                <a:lnTo>
                  <a:pt x="80009" y="114299"/>
                </a:lnTo>
                <a:lnTo>
                  <a:pt x="80009" y="113029"/>
                </a:lnTo>
                <a:lnTo>
                  <a:pt x="81279" y="113029"/>
                </a:lnTo>
                <a:lnTo>
                  <a:pt x="81279" y="111759"/>
                </a:lnTo>
                <a:close/>
              </a:path>
              <a:path w="1885950" h="166370">
                <a:moveTo>
                  <a:pt x="1863089" y="111759"/>
                </a:moveTo>
                <a:lnTo>
                  <a:pt x="1802129" y="111759"/>
                </a:lnTo>
                <a:lnTo>
                  <a:pt x="1802129" y="114299"/>
                </a:lnTo>
                <a:lnTo>
                  <a:pt x="1864359" y="114299"/>
                </a:lnTo>
                <a:lnTo>
                  <a:pt x="1864359" y="113029"/>
                </a:lnTo>
                <a:lnTo>
                  <a:pt x="1863089" y="113029"/>
                </a:lnTo>
                <a:lnTo>
                  <a:pt x="1863089" y="111759"/>
                </a:lnTo>
                <a:close/>
              </a:path>
              <a:path w="1885950" h="166370">
                <a:moveTo>
                  <a:pt x="80009" y="114300"/>
                </a:moveTo>
                <a:lnTo>
                  <a:pt x="15239" y="114300"/>
                </a:lnTo>
                <a:lnTo>
                  <a:pt x="15239" y="116839"/>
                </a:lnTo>
                <a:lnTo>
                  <a:pt x="13970" y="116839"/>
                </a:lnTo>
                <a:lnTo>
                  <a:pt x="13970" y="118109"/>
                </a:lnTo>
                <a:lnTo>
                  <a:pt x="78740" y="118109"/>
                </a:lnTo>
                <a:lnTo>
                  <a:pt x="78739" y="115569"/>
                </a:lnTo>
                <a:lnTo>
                  <a:pt x="80009" y="115569"/>
                </a:lnTo>
                <a:lnTo>
                  <a:pt x="80009" y="114300"/>
                </a:lnTo>
                <a:close/>
              </a:path>
              <a:path w="1885950" h="166370">
                <a:moveTo>
                  <a:pt x="1865629" y="115569"/>
                </a:moveTo>
                <a:lnTo>
                  <a:pt x="1803400" y="115569"/>
                </a:lnTo>
                <a:lnTo>
                  <a:pt x="1803400" y="118109"/>
                </a:lnTo>
                <a:lnTo>
                  <a:pt x="1865629" y="118109"/>
                </a:lnTo>
                <a:lnTo>
                  <a:pt x="1865629" y="115569"/>
                </a:lnTo>
                <a:close/>
              </a:path>
              <a:path w="1885950" h="166370">
                <a:moveTo>
                  <a:pt x="1864359" y="114300"/>
                </a:moveTo>
                <a:lnTo>
                  <a:pt x="1802129" y="114300"/>
                </a:lnTo>
                <a:lnTo>
                  <a:pt x="1802129" y="115569"/>
                </a:lnTo>
                <a:lnTo>
                  <a:pt x="1864359" y="115569"/>
                </a:lnTo>
                <a:lnTo>
                  <a:pt x="1864359" y="114300"/>
                </a:lnTo>
                <a:close/>
              </a:path>
              <a:path w="1885950" h="166370">
                <a:moveTo>
                  <a:pt x="77470" y="118109"/>
                </a:moveTo>
                <a:lnTo>
                  <a:pt x="13970" y="118109"/>
                </a:lnTo>
                <a:lnTo>
                  <a:pt x="13970" y="119379"/>
                </a:lnTo>
                <a:lnTo>
                  <a:pt x="12700" y="119379"/>
                </a:lnTo>
                <a:lnTo>
                  <a:pt x="12700" y="120649"/>
                </a:lnTo>
                <a:lnTo>
                  <a:pt x="77470" y="120649"/>
                </a:lnTo>
                <a:lnTo>
                  <a:pt x="77470" y="118109"/>
                </a:lnTo>
                <a:close/>
              </a:path>
              <a:path w="1885950" h="166370">
                <a:moveTo>
                  <a:pt x="1866900" y="118109"/>
                </a:moveTo>
                <a:lnTo>
                  <a:pt x="1804670" y="118109"/>
                </a:lnTo>
                <a:lnTo>
                  <a:pt x="1804670" y="120649"/>
                </a:lnTo>
                <a:lnTo>
                  <a:pt x="1866900" y="120649"/>
                </a:lnTo>
                <a:lnTo>
                  <a:pt x="1866900" y="118109"/>
                </a:lnTo>
                <a:close/>
              </a:path>
              <a:path w="1885950" h="166370">
                <a:moveTo>
                  <a:pt x="76200" y="120650"/>
                </a:moveTo>
                <a:lnTo>
                  <a:pt x="12700" y="120650"/>
                </a:lnTo>
                <a:lnTo>
                  <a:pt x="12700" y="121919"/>
                </a:lnTo>
                <a:lnTo>
                  <a:pt x="11429" y="121919"/>
                </a:lnTo>
                <a:lnTo>
                  <a:pt x="11429" y="124459"/>
                </a:lnTo>
                <a:lnTo>
                  <a:pt x="74929" y="124459"/>
                </a:lnTo>
                <a:lnTo>
                  <a:pt x="74929" y="123189"/>
                </a:lnTo>
                <a:lnTo>
                  <a:pt x="76200" y="123189"/>
                </a:lnTo>
                <a:lnTo>
                  <a:pt x="76200" y="120650"/>
                </a:lnTo>
                <a:close/>
              </a:path>
              <a:path w="1885950" h="166370">
                <a:moveTo>
                  <a:pt x="1869439" y="123189"/>
                </a:moveTo>
                <a:lnTo>
                  <a:pt x="1807209" y="123189"/>
                </a:lnTo>
                <a:lnTo>
                  <a:pt x="1807209" y="124459"/>
                </a:lnTo>
                <a:lnTo>
                  <a:pt x="1869439" y="124459"/>
                </a:lnTo>
                <a:lnTo>
                  <a:pt x="1869439" y="123189"/>
                </a:lnTo>
                <a:close/>
              </a:path>
              <a:path w="1885950" h="166370">
                <a:moveTo>
                  <a:pt x="1868169" y="120650"/>
                </a:moveTo>
                <a:lnTo>
                  <a:pt x="1805939" y="120650"/>
                </a:lnTo>
                <a:lnTo>
                  <a:pt x="1805939" y="123189"/>
                </a:lnTo>
                <a:lnTo>
                  <a:pt x="1868169" y="123189"/>
                </a:lnTo>
                <a:lnTo>
                  <a:pt x="1868169" y="120650"/>
                </a:lnTo>
                <a:close/>
              </a:path>
              <a:path w="1885950" h="166370">
                <a:moveTo>
                  <a:pt x="74929" y="124459"/>
                </a:moveTo>
                <a:lnTo>
                  <a:pt x="10159" y="124459"/>
                </a:lnTo>
                <a:lnTo>
                  <a:pt x="10159" y="126999"/>
                </a:lnTo>
                <a:lnTo>
                  <a:pt x="73659" y="126999"/>
                </a:lnTo>
                <a:lnTo>
                  <a:pt x="73659" y="125729"/>
                </a:lnTo>
                <a:lnTo>
                  <a:pt x="74929" y="125729"/>
                </a:lnTo>
                <a:lnTo>
                  <a:pt x="74929" y="124459"/>
                </a:lnTo>
                <a:close/>
              </a:path>
              <a:path w="1885950" h="166370">
                <a:moveTo>
                  <a:pt x="1869439" y="124459"/>
                </a:moveTo>
                <a:lnTo>
                  <a:pt x="1807209" y="124459"/>
                </a:lnTo>
                <a:lnTo>
                  <a:pt x="1807209" y="126999"/>
                </a:lnTo>
                <a:lnTo>
                  <a:pt x="1870709" y="126999"/>
                </a:lnTo>
                <a:lnTo>
                  <a:pt x="1870709" y="125729"/>
                </a:lnTo>
                <a:lnTo>
                  <a:pt x="1869439" y="125729"/>
                </a:lnTo>
                <a:lnTo>
                  <a:pt x="1869439" y="124459"/>
                </a:lnTo>
                <a:close/>
              </a:path>
              <a:path w="1885950" h="166370">
                <a:moveTo>
                  <a:pt x="71120" y="129539"/>
                </a:moveTo>
                <a:lnTo>
                  <a:pt x="7620" y="129539"/>
                </a:lnTo>
                <a:lnTo>
                  <a:pt x="7620" y="130809"/>
                </a:lnTo>
                <a:lnTo>
                  <a:pt x="71120" y="130809"/>
                </a:lnTo>
                <a:lnTo>
                  <a:pt x="71120" y="129539"/>
                </a:lnTo>
                <a:close/>
              </a:path>
              <a:path w="1885950" h="166370">
                <a:moveTo>
                  <a:pt x="73659" y="127000"/>
                </a:moveTo>
                <a:lnTo>
                  <a:pt x="8889" y="127000"/>
                </a:lnTo>
                <a:lnTo>
                  <a:pt x="8889" y="129539"/>
                </a:lnTo>
                <a:lnTo>
                  <a:pt x="72389" y="129539"/>
                </a:lnTo>
                <a:lnTo>
                  <a:pt x="72389" y="128269"/>
                </a:lnTo>
                <a:lnTo>
                  <a:pt x="73659" y="128269"/>
                </a:lnTo>
                <a:lnTo>
                  <a:pt x="73659" y="127000"/>
                </a:lnTo>
                <a:close/>
              </a:path>
              <a:path w="1885950" h="166370">
                <a:moveTo>
                  <a:pt x="1870709" y="127000"/>
                </a:moveTo>
                <a:lnTo>
                  <a:pt x="1808479" y="127000"/>
                </a:lnTo>
                <a:lnTo>
                  <a:pt x="1808479" y="129539"/>
                </a:lnTo>
                <a:lnTo>
                  <a:pt x="1809750" y="129539"/>
                </a:lnTo>
                <a:lnTo>
                  <a:pt x="1809750" y="130809"/>
                </a:lnTo>
                <a:lnTo>
                  <a:pt x="1871979" y="130809"/>
                </a:lnTo>
                <a:lnTo>
                  <a:pt x="1871979" y="128269"/>
                </a:lnTo>
                <a:lnTo>
                  <a:pt x="1870709" y="128269"/>
                </a:lnTo>
                <a:lnTo>
                  <a:pt x="1870709" y="127000"/>
                </a:lnTo>
                <a:close/>
              </a:path>
              <a:path w="1885950" h="166370">
                <a:moveTo>
                  <a:pt x="69850" y="132079"/>
                </a:moveTo>
                <a:lnTo>
                  <a:pt x="6350" y="132079"/>
                </a:lnTo>
                <a:lnTo>
                  <a:pt x="6350" y="133349"/>
                </a:lnTo>
                <a:lnTo>
                  <a:pt x="69850" y="133349"/>
                </a:lnTo>
                <a:lnTo>
                  <a:pt x="69850" y="132079"/>
                </a:lnTo>
                <a:close/>
              </a:path>
              <a:path w="1885950" h="166370">
                <a:moveTo>
                  <a:pt x="71120" y="130809"/>
                </a:moveTo>
                <a:lnTo>
                  <a:pt x="7620" y="130809"/>
                </a:lnTo>
                <a:lnTo>
                  <a:pt x="7620" y="132079"/>
                </a:lnTo>
                <a:lnTo>
                  <a:pt x="71120" y="132079"/>
                </a:lnTo>
                <a:lnTo>
                  <a:pt x="71120" y="130809"/>
                </a:lnTo>
                <a:close/>
              </a:path>
              <a:path w="1885950" h="166370">
                <a:moveTo>
                  <a:pt x="1873250" y="130809"/>
                </a:moveTo>
                <a:lnTo>
                  <a:pt x="1809750" y="130809"/>
                </a:lnTo>
                <a:lnTo>
                  <a:pt x="1809750" y="132079"/>
                </a:lnTo>
                <a:lnTo>
                  <a:pt x="1811020" y="132079"/>
                </a:lnTo>
                <a:lnTo>
                  <a:pt x="1811020" y="133349"/>
                </a:lnTo>
                <a:lnTo>
                  <a:pt x="1873250" y="133349"/>
                </a:lnTo>
                <a:lnTo>
                  <a:pt x="1873250" y="130809"/>
                </a:lnTo>
                <a:close/>
              </a:path>
              <a:path w="1885950" h="166370">
                <a:moveTo>
                  <a:pt x="68579" y="134619"/>
                </a:moveTo>
                <a:lnTo>
                  <a:pt x="5079" y="134619"/>
                </a:lnTo>
                <a:lnTo>
                  <a:pt x="5079" y="137159"/>
                </a:lnTo>
                <a:lnTo>
                  <a:pt x="68579" y="137159"/>
                </a:lnTo>
                <a:lnTo>
                  <a:pt x="68579" y="134619"/>
                </a:lnTo>
                <a:close/>
              </a:path>
              <a:path w="1885950" h="166370">
                <a:moveTo>
                  <a:pt x="69850" y="133350"/>
                </a:moveTo>
                <a:lnTo>
                  <a:pt x="6350" y="133350"/>
                </a:lnTo>
                <a:lnTo>
                  <a:pt x="6350" y="134619"/>
                </a:lnTo>
                <a:lnTo>
                  <a:pt x="69850" y="134619"/>
                </a:lnTo>
                <a:lnTo>
                  <a:pt x="69850" y="133350"/>
                </a:lnTo>
                <a:close/>
              </a:path>
              <a:path w="1885950" h="166370">
                <a:moveTo>
                  <a:pt x="1875789" y="135889"/>
                </a:moveTo>
                <a:lnTo>
                  <a:pt x="1812289" y="135889"/>
                </a:lnTo>
                <a:lnTo>
                  <a:pt x="1812289" y="137159"/>
                </a:lnTo>
                <a:lnTo>
                  <a:pt x="1875789" y="137159"/>
                </a:lnTo>
                <a:lnTo>
                  <a:pt x="1875789" y="135889"/>
                </a:lnTo>
                <a:close/>
              </a:path>
              <a:path w="1885950" h="166370">
                <a:moveTo>
                  <a:pt x="1874520" y="133350"/>
                </a:moveTo>
                <a:lnTo>
                  <a:pt x="1811020" y="133350"/>
                </a:lnTo>
                <a:lnTo>
                  <a:pt x="1811020" y="135889"/>
                </a:lnTo>
                <a:lnTo>
                  <a:pt x="1874520" y="135889"/>
                </a:lnTo>
                <a:lnTo>
                  <a:pt x="1874520" y="133350"/>
                </a:lnTo>
                <a:close/>
              </a:path>
              <a:path w="1885950" h="166370">
                <a:moveTo>
                  <a:pt x="67309" y="137159"/>
                </a:moveTo>
                <a:lnTo>
                  <a:pt x="5079" y="137159"/>
                </a:lnTo>
                <a:lnTo>
                  <a:pt x="5079" y="139699"/>
                </a:lnTo>
                <a:lnTo>
                  <a:pt x="67309" y="139699"/>
                </a:lnTo>
                <a:lnTo>
                  <a:pt x="67309" y="137159"/>
                </a:lnTo>
                <a:close/>
              </a:path>
              <a:path w="1885950" h="166370">
                <a:moveTo>
                  <a:pt x="1877059" y="138429"/>
                </a:moveTo>
                <a:lnTo>
                  <a:pt x="1813559" y="138429"/>
                </a:lnTo>
                <a:lnTo>
                  <a:pt x="1813559" y="139699"/>
                </a:lnTo>
                <a:lnTo>
                  <a:pt x="1877059" y="139699"/>
                </a:lnTo>
                <a:lnTo>
                  <a:pt x="1877059" y="138429"/>
                </a:lnTo>
                <a:close/>
              </a:path>
              <a:path w="1885950" h="166370">
                <a:moveTo>
                  <a:pt x="1875789" y="137159"/>
                </a:moveTo>
                <a:lnTo>
                  <a:pt x="1812289" y="137159"/>
                </a:lnTo>
                <a:lnTo>
                  <a:pt x="1812289" y="138429"/>
                </a:lnTo>
                <a:lnTo>
                  <a:pt x="1875789" y="138429"/>
                </a:lnTo>
                <a:lnTo>
                  <a:pt x="1875789" y="137159"/>
                </a:lnTo>
                <a:close/>
              </a:path>
              <a:path w="1885950" h="166370">
                <a:moveTo>
                  <a:pt x="66039" y="139700"/>
                </a:moveTo>
                <a:lnTo>
                  <a:pt x="3809" y="139700"/>
                </a:lnTo>
                <a:lnTo>
                  <a:pt x="3809" y="143509"/>
                </a:lnTo>
                <a:lnTo>
                  <a:pt x="64769" y="143509"/>
                </a:lnTo>
                <a:lnTo>
                  <a:pt x="64769" y="142239"/>
                </a:lnTo>
                <a:lnTo>
                  <a:pt x="66039" y="142239"/>
                </a:lnTo>
                <a:lnTo>
                  <a:pt x="66039" y="139700"/>
                </a:lnTo>
                <a:close/>
              </a:path>
              <a:path w="1885950" h="166370">
                <a:moveTo>
                  <a:pt x="1877059" y="139700"/>
                </a:moveTo>
                <a:lnTo>
                  <a:pt x="1813559" y="139700"/>
                </a:lnTo>
                <a:lnTo>
                  <a:pt x="1813559" y="140969"/>
                </a:lnTo>
                <a:lnTo>
                  <a:pt x="1814829" y="140969"/>
                </a:lnTo>
                <a:lnTo>
                  <a:pt x="1814829" y="143509"/>
                </a:lnTo>
                <a:lnTo>
                  <a:pt x="1878329" y="143509"/>
                </a:lnTo>
                <a:lnTo>
                  <a:pt x="1878329" y="142239"/>
                </a:lnTo>
                <a:lnTo>
                  <a:pt x="1877059" y="142239"/>
                </a:lnTo>
                <a:lnTo>
                  <a:pt x="1877059" y="139700"/>
                </a:lnTo>
                <a:close/>
              </a:path>
              <a:path w="1885950" h="166370">
                <a:moveTo>
                  <a:pt x="64769" y="143509"/>
                </a:moveTo>
                <a:lnTo>
                  <a:pt x="3809" y="143509"/>
                </a:lnTo>
                <a:lnTo>
                  <a:pt x="3809" y="146049"/>
                </a:lnTo>
                <a:lnTo>
                  <a:pt x="63500" y="146049"/>
                </a:lnTo>
                <a:lnTo>
                  <a:pt x="63500" y="144779"/>
                </a:lnTo>
                <a:lnTo>
                  <a:pt x="64769" y="144779"/>
                </a:lnTo>
                <a:lnTo>
                  <a:pt x="64769" y="143509"/>
                </a:lnTo>
                <a:close/>
              </a:path>
              <a:path w="1885950" h="166370">
                <a:moveTo>
                  <a:pt x="1878329" y="143509"/>
                </a:moveTo>
                <a:lnTo>
                  <a:pt x="1816100" y="143509"/>
                </a:lnTo>
                <a:lnTo>
                  <a:pt x="1816100" y="146049"/>
                </a:lnTo>
                <a:lnTo>
                  <a:pt x="1878329" y="146049"/>
                </a:lnTo>
                <a:lnTo>
                  <a:pt x="1878329" y="143509"/>
                </a:lnTo>
                <a:close/>
              </a:path>
              <a:path w="1885950" h="166370">
                <a:moveTo>
                  <a:pt x="63500" y="146050"/>
                </a:moveTo>
                <a:lnTo>
                  <a:pt x="3809" y="146050"/>
                </a:lnTo>
                <a:lnTo>
                  <a:pt x="3809" y="147319"/>
                </a:lnTo>
                <a:lnTo>
                  <a:pt x="2539" y="147319"/>
                </a:lnTo>
                <a:lnTo>
                  <a:pt x="2539" y="149859"/>
                </a:lnTo>
                <a:lnTo>
                  <a:pt x="62229" y="149859"/>
                </a:lnTo>
                <a:lnTo>
                  <a:pt x="62229" y="148589"/>
                </a:lnTo>
                <a:lnTo>
                  <a:pt x="63499" y="148589"/>
                </a:lnTo>
                <a:lnTo>
                  <a:pt x="63500" y="146050"/>
                </a:lnTo>
                <a:close/>
              </a:path>
              <a:path w="1885950" h="166370">
                <a:moveTo>
                  <a:pt x="1879600" y="146050"/>
                </a:moveTo>
                <a:lnTo>
                  <a:pt x="1816100" y="146050"/>
                </a:lnTo>
                <a:lnTo>
                  <a:pt x="1816100" y="148589"/>
                </a:lnTo>
                <a:lnTo>
                  <a:pt x="1817370" y="148589"/>
                </a:lnTo>
                <a:lnTo>
                  <a:pt x="1817370" y="149859"/>
                </a:lnTo>
                <a:lnTo>
                  <a:pt x="1879600" y="149859"/>
                </a:lnTo>
                <a:lnTo>
                  <a:pt x="1879600" y="146050"/>
                </a:lnTo>
                <a:close/>
              </a:path>
              <a:path w="1885950" h="166370">
                <a:moveTo>
                  <a:pt x="60960" y="154939"/>
                </a:moveTo>
                <a:lnTo>
                  <a:pt x="1270" y="154939"/>
                </a:lnTo>
                <a:lnTo>
                  <a:pt x="1270" y="156209"/>
                </a:lnTo>
                <a:lnTo>
                  <a:pt x="60960" y="156209"/>
                </a:lnTo>
                <a:lnTo>
                  <a:pt x="60960" y="154939"/>
                </a:lnTo>
                <a:close/>
              </a:path>
              <a:path w="1885950" h="166370">
                <a:moveTo>
                  <a:pt x="62229" y="149859"/>
                </a:moveTo>
                <a:lnTo>
                  <a:pt x="2539" y="149859"/>
                </a:lnTo>
                <a:lnTo>
                  <a:pt x="2539" y="154939"/>
                </a:lnTo>
                <a:lnTo>
                  <a:pt x="62229" y="154939"/>
                </a:lnTo>
                <a:lnTo>
                  <a:pt x="62229" y="149859"/>
                </a:lnTo>
                <a:close/>
              </a:path>
              <a:path w="1885950" h="166370">
                <a:moveTo>
                  <a:pt x="1880870" y="149859"/>
                </a:moveTo>
                <a:lnTo>
                  <a:pt x="1817370" y="149859"/>
                </a:lnTo>
                <a:lnTo>
                  <a:pt x="1817370" y="156209"/>
                </a:lnTo>
                <a:lnTo>
                  <a:pt x="1882140" y="156209"/>
                </a:lnTo>
                <a:lnTo>
                  <a:pt x="1882140" y="153669"/>
                </a:lnTo>
                <a:lnTo>
                  <a:pt x="1880870" y="153669"/>
                </a:lnTo>
                <a:lnTo>
                  <a:pt x="1880870" y="149859"/>
                </a:lnTo>
                <a:close/>
              </a:path>
              <a:path w="1885950" h="166370">
                <a:moveTo>
                  <a:pt x="60960" y="156209"/>
                </a:moveTo>
                <a:lnTo>
                  <a:pt x="1270" y="156209"/>
                </a:lnTo>
                <a:lnTo>
                  <a:pt x="1270" y="161289"/>
                </a:lnTo>
                <a:lnTo>
                  <a:pt x="0" y="161289"/>
                </a:lnTo>
                <a:lnTo>
                  <a:pt x="0" y="165099"/>
                </a:lnTo>
                <a:lnTo>
                  <a:pt x="59690" y="165099"/>
                </a:lnTo>
                <a:lnTo>
                  <a:pt x="59690" y="160019"/>
                </a:lnTo>
                <a:lnTo>
                  <a:pt x="60960" y="160019"/>
                </a:lnTo>
                <a:lnTo>
                  <a:pt x="60960" y="156209"/>
                </a:lnTo>
                <a:close/>
              </a:path>
              <a:path w="1885950" h="166370">
                <a:moveTo>
                  <a:pt x="1882139" y="156209"/>
                </a:moveTo>
                <a:lnTo>
                  <a:pt x="1818639" y="156209"/>
                </a:lnTo>
                <a:lnTo>
                  <a:pt x="1818639" y="162559"/>
                </a:lnTo>
                <a:lnTo>
                  <a:pt x="1819909" y="162559"/>
                </a:lnTo>
                <a:lnTo>
                  <a:pt x="1819909" y="165099"/>
                </a:lnTo>
                <a:lnTo>
                  <a:pt x="1884679" y="165099"/>
                </a:lnTo>
                <a:lnTo>
                  <a:pt x="1884679" y="161289"/>
                </a:lnTo>
                <a:lnTo>
                  <a:pt x="1883409" y="161289"/>
                </a:lnTo>
                <a:lnTo>
                  <a:pt x="1883409" y="157479"/>
                </a:lnTo>
                <a:lnTo>
                  <a:pt x="1882139" y="157479"/>
                </a:lnTo>
                <a:lnTo>
                  <a:pt x="1882139" y="156209"/>
                </a:lnTo>
                <a:close/>
              </a:path>
              <a:path w="1885950" h="166370">
                <a:moveTo>
                  <a:pt x="59690" y="165100"/>
                </a:moveTo>
                <a:lnTo>
                  <a:pt x="0" y="165100"/>
                </a:lnTo>
                <a:lnTo>
                  <a:pt x="0" y="166369"/>
                </a:lnTo>
                <a:lnTo>
                  <a:pt x="59690" y="166369"/>
                </a:lnTo>
                <a:lnTo>
                  <a:pt x="59690" y="165100"/>
                </a:lnTo>
                <a:close/>
              </a:path>
              <a:path w="1885950" h="166370">
                <a:moveTo>
                  <a:pt x="1885950" y="165100"/>
                </a:moveTo>
                <a:lnTo>
                  <a:pt x="1819909" y="165100"/>
                </a:lnTo>
                <a:lnTo>
                  <a:pt x="1819909" y="166369"/>
                </a:lnTo>
                <a:lnTo>
                  <a:pt x="1885950" y="166369"/>
                </a:lnTo>
                <a:lnTo>
                  <a:pt x="1885950" y="165100"/>
                </a:lnTo>
                <a:close/>
              </a:path>
            </a:pathLst>
          </a:custGeom>
          <a:solidFill>
            <a:srgbClr val="05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bk object 2531"/>
          <p:cNvSpPr/>
          <p:nvPr/>
        </p:nvSpPr>
        <p:spPr>
          <a:xfrm>
            <a:off x="6667500" y="5897879"/>
            <a:ext cx="1907539" cy="166370"/>
          </a:xfrm>
          <a:custGeom>
            <a:avLst/>
            <a:gdLst/>
            <a:ahLst/>
            <a:cxnLst/>
            <a:rect l="l" t="t" r="r" b="b"/>
            <a:pathLst>
              <a:path w="1907540" h="166370">
                <a:moveTo>
                  <a:pt x="72390" y="0"/>
                </a:moveTo>
                <a:lnTo>
                  <a:pt x="13970" y="0"/>
                </a:lnTo>
                <a:lnTo>
                  <a:pt x="13970" y="2540"/>
                </a:lnTo>
                <a:lnTo>
                  <a:pt x="72390" y="2540"/>
                </a:lnTo>
                <a:lnTo>
                  <a:pt x="72390" y="0"/>
                </a:lnTo>
                <a:close/>
              </a:path>
              <a:path w="1907540" h="166370">
                <a:moveTo>
                  <a:pt x="1899920" y="0"/>
                </a:moveTo>
                <a:lnTo>
                  <a:pt x="1833879" y="0"/>
                </a:lnTo>
                <a:lnTo>
                  <a:pt x="1833879" y="2540"/>
                </a:lnTo>
                <a:lnTo>
                  <a:pt x="1899920" y="2540"/>
                </a:lnTo>
                <a:lnTo>
                  <a:pt x="1899920" y="0"/>
                </a:lnTo>
                <a:close/>
              </a:path>
              <a:path w="1907540" h="166370">
                <a:moveTo>
                  <a:pt x="72390" y="2540"/>
                </a:moveTo>
                <a:lnTo>
                  <a:pt x="12700" y="2540"/>
                </a:lnTo>
                <a:lnTo>
                  <a:pt x="12700" y="8890"/>
                </a:lnTo>
                <a:lnTo>
                  <a:pt x="71120" y="8890"/>
                </a:lnTo>
                <a:lnTo>
                  <a:pt x="71120" y="6350"/>
                </a:lnTo>
                <a:lnTo>
                  <a:pt x="72390" y="6350"/>
                </a:lnTo>
                <a:lnTo>
                  <a:pt x="72390" y="2540"/>
                </a:lnTo>
                <a:close/>
              </a:path>
              <a:path w="1907540" h="166370">
                <a:moveTo>
                  <a:pt x="1901189" y="2540"/>
                </a:moveTo>
                <a:lnTo>
                  <a:pt x="1833879" y="2540"/>
                </a:lnTo>
                <a:lnTo>
                  <a:pt x="1833879" y="3810"/>
                </a:lnTo>
                <a:lnTo>
                  <a:pt x="1835150" y="3810"/>
                </a:lnTo>
                <a:lnTo>
                  <a:pt x="1835150" y="8890"/>
                </a:lnTo>
                <a:lnTo>
                  <a:pt x="1902459" y="8890"/>
                </a:lnTo>
                <a:lnTo>
                  <a:pt x="1902459" y="6350"/>
                </a:lnTo>
                <a:lnTo>
                  <a:pt x="1901190" y="6350"/>
                </a:lnTo>
                <a:lnTo>
                  <a:pt x="1901189" y="2540"/>
                </a:lnTo>
                <a:close/>
              </a:path>
              <a:path w="1907540" h="166370">
                <a:moveTo>
                  <a:pt x="71120" y="8890"/>
                </a:moveTo>
                <a:lnTo>
                  <a:pt x="11429" y="8890"/>
                </a:lnTo>
                <a:lnTo>
                  <a:pt x="11429" y="16510"/>
                </a:lnTo>
                <a:lnTo>
                  <a:pt x="10159" y="16510"/>
                </a:lnTo>
                <a:lnTo>
                  <a:pt x="10159" y="24130"/>
                </a:lnTo>
                <a:lnTo>
                  <a:pt x="68579" y="24130"/>
                </a:lnTo>
                <a:lnTo>
                  <a:pt x="68579" y="17780"/>
                </a:lnTo>
                <a:lnTo>
                  <a:pt x="69850" y="17780"/>
                </a:lnTo>
                <a:lnTo>
                  <a:pt x="69850" y="12700"/>
                </a:lnTo>
                <a:lnTo>
                  <a:pt x="71120" y="12700"/>
                </a:lnTo>
                <a:lnTo>
                  <a:pt x="71120" y="8890"/>
                </a:lnTo>
                <a:close/>
              </a:path>
              <a:path w="1907540" h="166370">
                <a:moveTo>
                  <a:pt x="1906270" y="17780"/>
                </a:moveTo>
                <a:lnTo>
                  <a:pt x="1837690" y="17780"/>
                </a:lnTo>
                <a:lnTo>
                  <a:pt x="1837690" y="24130"/>
                </a:lnTo>
                <a:lnTo>
                  <a:pt x="1907540" y="24130"/>
                </a:lnTo>
                <a:lnTo>
                  <a:pt x="1907540" y="21590"/>
                </a:lnTo>
                <a:lnTo>
                  <a:pt x="1906270" y="21590"/>
                </a:lnTo>
                <a:lnTo>
                  <a:pt x="1906270" y="17780"/>
                </a:lnTo>
                <a:close/>
              </a:path>
              <a:path w="1907540" h="166370">
                <a:moveTo>
                  <a:pt x="1903729" y="10160"/>
                </a:moveTo>
                <a:lnTo>
                  <a:pt x="1836420" y="10160"/>
                </a:lnTo>
                <a:lnTo>
                  <a:pt x="1836420" y="17780"/>
                </a:lnTo>
                <a:lnTo>
                  <a:pt x="1905000" y="17780"/>
                </a:lnTo>
                <a:lnTo>
                  <a:pt x="1905000" y="13970"/>
                </a:lnTo>
                <a:lnTo>
                  <a:pt x="1903729" y="13970"/>
                </a:lnTo>
                <a:lnTo>
                  <a:pt x="1903729" y="10160"/>
                </a:lnTo>
                <a:close/>
              </a:path>
              <a:path w="1907540" h="166370">
                <a:moveTo>
                  <a:pt x="1902459" y="8890"/>
                </a:moveTo>
                <a:lnTo>
                  <a:pt x="1835150" y="8890"/>
                </a:lnTo>
                <a:lnTo>
                  <a:pt x="1835150" y="10160"/>
                </a:lnTo>
                <a:lnTo>
                  <a:pt x="1902459" y="10160"/>
                </a:lnTo>
                <a:lnTo>
                  <a:pt x="1902459" y="8890"/>
                </a:lnTo>
                <a:close/>
              </a:path>
              <a:path w="1907540" h="166370">
                <a:moveTo>
                  <a:pt x="62229" y="55880"/>
                </a:moveTo>
                <a:lnTo>
                  <a:pt x="3809" y="55880"/>
                </a:lnTo>
                <a:lnTo>
                  <a:pt x="3809" y="59690"/>
                </a:lnTo>
                <a:lnTo>
                  <a:pt x="62229" y="59690"/>
                </a:lnTo>
                <a:lnTo>
                  <a:pt x="62229" y="55880"/>
                </a:lnTo>
                <a:close/>
              </a:path>
              <a:path w="1907540" h="166370">
                <a:moveTo>
                  <a:pt x="63500" y="48260"/>
                </a:moveTo>
                <a:lnTo>
                  <a:pt x="5079" y="48260"/>
                </a:lnTo>
                <a:lnTo>
                  <a:pt x="5079" y="55880"/>
                </a:lnTo>
                <a:lnTo>
                  <a:pt x="63500" y="55880"/>
                </a:lnTo>
                <a:lnTo>
                  <a:pt x="63500" y="48260"/>
                </a:lnTo>
                <a:close/>
              </a:path>
              <a:path w="1907540" h="166370">
                <a:moveTo>
                  <a:pt x="64770" y="39370"/>
                </a:moveTo>
                <a:lnTo>
                  <a:pt x="6350" y="39370"/>
                </a:lnTo>
                <a:lnTo>
                  <a:pt x="6350" y="48260"/>
                </a:lnTo>
                <a:lnTo>
                  <a:pt x="64770" y="48260"/>
                </a:lnTo>
                <a:lnTo>
                  <a:pt x="64770" y="39370"/>
                </a:lnTo>
                <a:close/>
              </a:path>
              <a:path w="1907540" h="166370">
                <a:moveTo>
                  <a:pt x="66040" y="31750"/>
                </a:moveTo>
                <a:lnTo>
                  <a:pt x="7620" y="31750"/>
                </a:lnTo>
                <a:lnTo>
                  <a:pt x="7620" y="39370"/>
                </a:lnTo>
                <a:lnTo>
                  <a:pt x="66040" y="39370"/>
                </a:lnTo>
                <a:lnTo>
                  <a:pt x="66040" y="31750"/>
                </a:lnTo>
                <a:close/>
              </a:path>
              <a:path w="1907540" h="166370">
                <a:moveTo>
                  <a:pt x="67310" y="24130"/>
                </a:moveTo>
                <a:lnTo>
                  <a:pt x="8890" y="24130"/>
                </a:lnTo>
                <a:lnTo>
                  <a:pt x="8890" y="31750"/>
                </a:lnTo>
                <a:lnTo>
                  <a:pt x="67310" y="31750"/>
                </a:lnTo>
                <a:lnTo>
                  <a:pt x="67310" y="24130"/>
                </a:lnTo>
                <a:close/>
              </a:path>
              <a:path w="1907540" h="166370">
                <a:moveTo>
                  <a:pt x="1907540" y="24130"/>
                </a:moveTo>
                <a:lnTo>
                  <a:pt x="1838959" y="24130"/>
                </a:lnTo>
                <a:lnTo>
                  <a:pt x="1838959" y="31750"/>
                </a:lnTo>
                <a:lnTo>
                  <a:pt x="1840229" y="31750"/>
                </a:lnTo>
                <a:lnTo>
                  <a:pt x="1840229" y="39370"/>
                </a:lnTo>
                <a:lnTo>
                  <a:pt x="1841500" y="39370"/>
                </a:lnTo>
                <a:lnTo>
                  <a:pt x="1841500" y="45720"/>
                </a:lnTo>
                <a:lnTo>
                  <a:pt x="1842770" y="45720"/>
                </a:lnTo>
                <a:lnTo>
                  <a:pt x="1842770" y="53340"/>
                </a:lnTo>
                <a:lnTo>
                  <a:pt x="1844040" y="53340"/>
                </a:lnTo>
                <a:lnTo>
                  <a:pt x="1844040" y="59690"/>
                </a:lnTo>
                <a:lnTo>
                  <a:pt x="1907540" y="59690"/>
                </a:lnTo>
                <a:lnTo>
                  <a:pt x="1907540" y="24130"/>
                </a:lnTo>
                <a:close/>
              </a:path>
              <a:path w="1907540" h="166370">
                <a:moveTo>
                  <a:pt x="60960" y="63500"/>
                </a:moveTo>
                <a:lnTo>
                  <a:pt x="2540" y="63500"/>
                </a:lnTo>
                <a:lnTo>
                  <a:pt x="2540" y="72390"/>
                </a:lnTo>
                <a:lnTo>
                  <a:pt x="60960" y="72390"/>
                </a:lnTo>
                <a:lnTo>
                  <a:pt x="60960" y="63500"/>
                </a:lnTo>
                <a:close/>
              </a:path>
              <a:path w="1907540" h="166370">
                <a:moveTo>
                  <a:pt x="62229" y="59690"/>
                </a:moveTo>
                <a:lnTo>
                  <a:pt x="3809" y="59690"/>
                </a:lnTo>
                <a:lnTo>
                  <a:pt x="3809" y="63500"/>
                </a:lnTo>
                <a:lnTo>
                  <a:pt x="62229" y="63500"/>
                </a:lnTo>
                <a:lnTo>
                  <a:pt x="62229" y="59690"/>
                </a:lnTo>
                <a:close/>
              </a:path>
              <a:path w="1907540" h="166370">
                <a:moveTo>
                  <a:pt x="1907540" y="59690"/>
                </a:moveTo>
                <a:lnTo>
                  <a:pt x="1845309" y="59690"/>
                </a:lnTo>
                <a:lnTo>
                  <a:pt x="1845309" y="67310"/>
                </a:lnTo>
                <a:lnTo>
                  <a:pt x="1846579" y="67310"/>
                </a:lnTo>
                <a:lnTo>
                  <a:pt x="1846579" y="72390"/>
                </a:lnTo>
                <a:lnTo>
                  <a:pt x="1907540" y="72390"/>
                </a:lnTo>
                <a:lnTo>
                  <a:pt x="1907540" y="59690"/>
                </a:lnTo>
                <a:close/>
              </a:path>
              <a:path w="1907540" h="166370">
                <a:moveTo>
                  <a:pt x="58420" y="80010"/>
                </a:moveTo>
                <a:lnTo>
                  <a:pt x="0" y="80010"/>
                </a:lnTo>
                <a:lnTo>
                  <a:pt x="0" y="87630"/>
                </a:lnTo>
                <a:lnTo>
                  <a:pt x="58420" y="87630"/>
                </a:lnTo>
                <a:lnTo>
                  <a:pt x="58420" y="80010"/>
                </a:lnTo>
                <a:close/>
              </a:path>
              <a:path w="1907540" h="166370">
                <a:moveTo>
                  <a:pt x="59690" y="72390"/>
                </a:moveTo>
                <a:lnTo>
                  <a:pt x="1270" y="72390"/>
                </a:lnTo>
                <a:lnTo>
                  <a:pt x="1270" y="80010"/>
                </a:lnTo>
                <a:lnTo>
                  <a:pt x="59690" y="80010"/>
                </a:lnTo>
                <a:lnTo>
                  <a:pt x="59690" y="72390"/>
                </a:lnTo>
                <a:close/>
              </a:path>
              <a:path w="1907540" h="166370">
                <a:moveTo>
                  <a:pt x="1907540" y="72390"/>
                </a:moveTo>
                <a:lnTo>
                  <a:pt x="1846579" y="72390"/>
                </a:lnTo>
                <a:lnTo>
                  <a:pt x="1846579" y="73660"/>
                </a:lnTo>
                <a:lnTo>
                  <a:pt x="1847850" y="73660"/>
                </a:lnTo>
                <a:lnTo>
                  <a:pt x="1847850" y="81280"/>
                </a:lnTo>
                <a:lnTo>
                  <a:pt x="1849120" y="81280"/>
                </a:lnTo>
                <a:lnTo>
                  <a:pt x="1849120" y="87630"/>
                </a:lnTo>
                <a:lnTo>
                  <a:pt x="1907540" y="87630"/>
                </a:lnTo>
                <a:lnTo>
                  <a:pt x="1907540" y="72390"/>
                </a:lnTo>
                <a:close/>
              </a:path>
              <a:path w="1907540" h="166370">
                <a:moveTo>
                  <a:pt x="62229" y="104140"/>
                </a:moveTo>
                <a:lnTo>
                  <a:pt x="3809" y="104140"/>
                </a:lnTo>
                <a:lnTo>
                  <a:pt x="3809" y="110490"/>
                </a:lnTo>
                <a:lnTo>
                  <a:pt x="62229" y="110490"/>
                </a:lnTo>
                <a:lnTo>
                  <a:pt x="62229" y="104140"/>
                </a:lnTo>
                <a:close/>
              </a:path>
              <a:path w="1907540" h="166370">
                <a:moveTo>
                  <a:pt x="60960" y="96520"/>
                </a:moveTo>
                <a:lnTo>
                  <a:pt x="2540" y="96520"/>
                </a:lnTo>
                <a:lnTo>
                  <a:pt x="2540" y="104140"/>
                </a:lnTo>
                <a:lnTo>
                  <a:pt x="60960" y="104140"/>
                </a:lnTo>
                <a:lnTo>
                  <a:pt x="60960" y="96520"/>
                </a:lnTo>
                <a:close/>
              </a:path>
              <a:path w="1907540" h="166370">
                <a:moveTo>
                  <a:pt x="59690" y="88900"/>
                </a:moveTo>
                <a:lnTo>
                  <a:pt x="1270" y="88900"/>
                </a:lnTo>
                <a:lnTo>
                  <a:pt x="1270" y="96520"/>
                </a:lnTo>
                <a:lnTo>
                  <a:pt x="59690" y="96520"/>
                </a:lnTo>
                <a:lnTo>
                  <a:pt x="59690" y="88900"/>
                </a:lnTo>
                <a:close/>
              </a:path>
              <a:path w="1907540" h="166370">
                <a:moveTo>
                  <a:pt x="58420" y="87630"/>
                </a:moveTo>
                <a:lnTo>
                  <a:pt x="0" y="87630"/>
                </a:lnTo>
                <a:lnTo>
                  <a:pt x="0" y="88900"/>
                </a:lnTo>
                <a:lnTo>
                  <a:pt x="58420" y="88900"/>
                </a:lnTo>
                <a:lnTo>
                  <a:pt x="58420" y="87630"/>
                </a:lnTo>
                <a:close/>
              </a:path>
              <a:path w="1907540" h="166370">
                <a:moveTo>
                  <a:pt x="1907540" y="87630"/>
                </a:moveTo>
                <a:lnTo>
                  <a:pt x="1847850" y="87630"/>
                </a:lnTo>
                <a:lnTo>
                  <a:pt x="1847850" y="95250"/>
                </a:lnTo>
                <a:lnTo>
                  <a:pt x="1846579" y="95250"/>
                </a:lnTo>
                <a:lnTo>
                  <a:pt x="1846579" y="102870"/>
                </a:lnTo>
                <a:lnTo>
                  <a:pt x="1845309" y="102870"/>
                </a:lnTo>
                <a:lnTo>
                  <a:pt x="1845309" y="110490"/>
                </a:lnTo>
                <a:lnTo>
                  <a:pt x="1907540" y="110490"/>
                </a:lnTo>
                <a:lnTo>
                  <a:pt x="1907540" y="87630"/>
                </a:lnTo>
                <a:close/>
              </a:path>
              <a:path w="1907540" h="166370">
                <a:moveTo>
                  <a:pt x="64770" y="119380"/>
                </a:moveTo>
                <a:lnTo>
                  <a:pt x="6350" y="119380"/>
                </a:lnTo>
                <a:lnTo>
                  <a:pt x="6350" y="125730"/>
                </a:lnTo>
                <a:lnTo>
                  <a:pt x="64770" y="125730"/>
                </a:lnTo>
                <a:lnTo>
                  <a:pt x="64770" y="119380"/>
                </a:lnTo>
                <a:close/>
              </a:path>
              <a:path w="1907540" h="166370">
                <a:moveTo>
                  <a:pt x="63500" y="111760"/>
                </a:moveTo>
                <a:lnTo>
                  <a:pt x="5079" y="111760"/>
                </a:lnTo>
                <a:lnTo>
                  <a:pt x="5079" y="119380"/>
                </a:lnTo>
                <a:lnTo>
                  <a:pt x="63500" y="119380"/>
                </a:lnTo>
                <a:lnTo>
                  <a:pt x="63500" y="111760"/>
                </a:lnTo>
                <a:close/>
              </a:path>
              <a:path w="1907540" h="166370">
                <a:moveTo>
                  <a:pt x="62229" y="110490"/>
                </a:moveTo>
                <a:lnTo>
                  <a:pt x="3809" y="110490"/>
                </a:lnTo>
                <a:lnTo>
                  <a:pt x="3809" y="111760"/>
                </a:lnTo>
                <a:lnTo>
                  <a:pt x="62229" y="111760"/>
                </a:lnTo>
                <a:lnTo>
                  <a:pt x="62229" y="110490"/>
                </a:lnTo>
                <a:close/>
              </a:path>
              <a:path w="1907540" h="166370">
                <a:moveTo>
                  <a:pt x="1907540" y="110490"/>
                </a:moveTo>
                <a:lnTo>
                  <a:pt x="1844040" y="110490"/>
                </a:lnTo>
                <a:lnTo>
                  <a:pt x="1844040" y="118110"/>
                </a:lnTo>
                <a:lnTo>
                  <a:pt x="1842770" y="118110"/>
                </a:lnTo>
                <a:lnTo>
                  <a:pt x="1842770" y="125730"/>
                </a:lnTo>
                <a:lnTo>
                  <a:pt x="1907540" y="125730"/>
                </a:lnTo>
                <a:lnTo>
                  <a:pt x="1907540" y="110490"/>
                </a:lnTo>
                <a:close/>
              </a:path>
              <a:path w="1907540" h="166370">
                <a:moveTo>
                  <a:pt x="71120" y="157480"/>
                </a:moveTo>
                <a:lnTo>
                  <a:pt x="12700" y="157480"/>
                </a:lnTo>
                <a:lnTo>
                  <a:pt x="12700" y="163830"/>
                </a:lnTo>
                <a:lnTo>
                  <a:pt x="71120" y="163830"/>
                </a:lnTo>
                <a:lnTo>
                  <a:pt x="71120" y="157480"/>
                </a:lnTo>
                <a:close/>
              </a:path>
              <a:path w="1907540" h="166370">
                <a:moveTo>
                  <a:pt x="69850" y="149860"/>
                </a:moveTo>
                <a:lnTo>
                  <a:pt x="11429" y="149860"/>
                </a:lnTo>
                <a:lnTo>
                  <a:pt x="11429" y="157480"/>
                </a:lnTo>
                <a:lnTo>
                  <a:pt x="69850" y="157480"/>
                </a:lnTo>
                <a:lnTo>
                  <a:pt x="69850" y="149860"/>
                </a:lnTo>
                <a:close/>
              </a:path>
              <a:path w="1907540" h="166370">
                <a:moveTo>
                  <a:pt x="68579" y="142240"/>
                </a:moveTo>
                <a:lnTo>
                  <a:pt x="10159" y="142240"/>
                </a:lnTo>
                <a:lnTo>
                  <a:pt x="10159" y="149860"/>
                </a:lnTo>
                <a:lnTo>
                  <a:pt x="68579" y="149860"/>
                </a:lnTo>
                <a:lnTo>
                  <a:pt x="68579" y="142240"/>
                </a:lnTo>
                <a:close/>
              </a:path>
              <a:path w="1907540" h="166370">
                <a:moveTo>
                  <a:pt x="67310" y="134620"/>
                </a:moveTo>
                <a:lnTo>
                  <a:pt x="8890" y="134620"/>
                </a:lnTo>
                <a:lnTo>
                  <a:pt x="8890" y="142240"/>
                </a:lnTo>
                <a:lnTo>
                  <a:pt x="67310" y="142240"/>
                </a:lnTo>
                <a:lnTo>
                  <a:pt x="67310" y="134620"/>
                </a:lnTo>
                <a:close/>
              </a:path>
              <a:path w="1907540" h="166370">
                <a:moveTo>
                  <a:pt x="66040" y="127000"/>
                </a:moveTo>
                <a:lnTo>
                  <a:pt x="7620" y="127000"/>
                </a:lnTo>
                <a:lnTo>
                  <a:pt x="7620" y="134620"/>
                </a:lnTo>
                <a:lnTo>
                  <a:pt x="66040" y="134620"/>
                </a:lnTo>
                <a:lnTo>
                  <a:pt x="66040" y="127000"/>
                </a:lnTo>
                <a:close/>
              </a:path>
              <a:path w="1907540" h="166370">
                <a:moveTo>
                  <a:pt x="64770" y="125730"/>
                </a:moveTo>
                <a:lnTo>
                  <a:pt x="6350" y="125730"/>
                </a:lnTo>
                <a:lnTo>
                  <a:pt x="6350" y="127000"/>
                </a:lnTo>
                <a:lnTo>
                  <a:pt x="64770" y="127000"/>
                </a:lnTo>
                <a:lnTo>
                  <a:pt x="64770" y="125730"/>
                </a:lnTo>
                <a:close/>
              </a:path>
              <a:path w="1907540" h="166370">
                <a:moveTo>
                  <a:pt x="1907540" y="125730"/>
                </a:moveTo>
                <a:lnTo>
                  <a:pt x="1841500" y="125730"/>
                </a:lnTo>
                <a:lnTo>
                  <a:pt x="1841500" y="133350"/>
                </a:lnTo>
                <a:lnTo>
                  <a:pt x="1840229" y="133350"/>
                </a:lnTo>
                <a:lnTo>
                  <a:pt x="1840229" y="139700"/>
                </a:lnTo>
                <a:lnTo>
                  <a:pt x="1838959" y="139700"/>
                </a:lnTo>
                <a:lnTo>
                  <a:pt x="1838959" y="147320"/>
                </a:lnTo>
                <a:lnTo>
                  <a:pt x="1837690" y="147320"/>
                </a:lnTo>
                <a:lnTo>
                  <a:pt x="1837690" y="154940"/>
                </a:lnTo>
                <a:lnTo>
                  <a:pt x="1836420" y="154940"/>
                </a:lnTo>
                <a:lnTo>
                  <a:pt x="1836420" y="162560"/>
                </a:lnTo>
                <a:lnTo>
                  <a:pt x="1835150" y="162560"/>
                </a:lnTo>
                <a:lnTo>
                  <a:pt x="1835150" y="163830"/>
                </a:lnTo>
                <a:lnTo>
                  <a:pt x="1901190" y="163830"/>
                </a:lnTo>
                <a:lnTo>
                  <a:pt x="1901190" y="160020"/>
                </a:lnTo>
                <a:lnTo>
                  <a:pt x="1902460" y="160020"/>
                </a:lnTo>
                <a:lnTo>
                  <a:pt x="1902460" y="156210"/>
                </a:lnTo>
                <a:lnTo>
                  <a:pt x="1903729" y="156210"/>
                </a:lnTo>
                <a:lnTo>
                  <a:pt x="1903730" y="152400"/>
                </a:lnTo>
                <a:lnTo>
                  <a:pt x="1905000" y="152400"/>
                </a:lnTo>
                <a:lnTo>
                  <a:pt x="1905000" y="148590"/>
                </a:lnTo>
                <a:lnTo>
                  <a:pt x="1906270" y="148590"/>
                </a:lnTo>
                <a:lnTo>
                  <a:pt x="1906269" y="144780"/>
                </a:lnTo>
                <a:lnTo>
                  <a:pt x="1907540" y="144780"/>
                </a:lnTo>
                <a:lnTo>
                  <a:pt x="1907540" y="125730"/>
                </a:lnTo>
                <a:close/>
              </a:path>
              <a:path w="1907540" h="166370">
                <a:moveTo>
                  <a:pt x="72390" y="163830"/>
                </a:moveTo>
                <a:lnTo>
                  <a:pt x="13970" y="163830"/>
                </a:lnTo>
                <a:lnTo>
                  <a:pt x="13970" y="166370"/>
                </a:lnTo>
                <a:lnTo>
                  <a:pt x="72390" y="166370"/>
                </a:lnTo>
                <a:lnTo>
                  <a:pt x="72390" y="163830"/>
                </a:lnTo>
                <a:close/>
              </a:path>
              <a:path w="1907540" h="166370">
                <a:moveTo>
                  <a:pt x="1899920" y="163830"/>
                </a:moveTo>
                <a:lnTo>
                  <a:pt x="1835150" y="163830"/>
                </a:lnTo>
                <a:lnTo>
                  <a:pt x="1835150" y="166370"/>
                </a:lnTo>
                <a:lnTo>
                  <a:pt x="1899920" y="166370"/>
                </a:lnTo>
                <a:lnTo>
                  <a:pt x="1899920" y="163830"/>
                </a:lnTo>
                <a:close/>
              </a:path>
            </a:pathLst>
          </a:custGeom>
          <a:solidFill>
            <a:srgbClr val="04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bk object 2532"/>
          <p:cNvSpPr/>
          <p:nvPr/>
        </p:nvSpPr>
        <p:spPr>
          <a:xfrm>
            <a:off x="6681469" y="6064250"/>
            <a:ext cx="1885950" cy="165100"/>
          </a:xfrm>
          <a:custGeom>
            <a:avLst/>
            <a:gdLst/>
            <a:ahLst/>
            <a:cxnLst/>
            <a:rect l="l" t="t" r="r" b="b"/>
            <a:pathLst>
              <a:path w="1885950" h="165100">
                <a:moveTo>
                  <a:pt x="58420" y="0"/>
                </a:moveTo>
                <a:lnTo>
                  <a:pt x="0" y="0"/>
                </a:lnTo>
                <a:lnTo>
                  <a:pt x="0" y="5079"/>
                </a:lnTo>
                <a:lnTo>
                  <a:pt x="58420" y="5079"/>
                </a:lnTo>
                <a:lnTo>
                  <a:pt x="58420" y="0"/>
                </a:lnTo>
                <a:close/>
              </a:path>
              <a:path w="1885950" h="165100">
                <a:moveTo>
                  <a:pt x="1885950" y="0"/>
                </a:moveTo>
                <a:lnTo>
                  <a:pt x="1821179" y="0"/>
                </a:lnTo>
                <a:lnTo>
                  <a:pt x="1821179" y="3809"/>
                </a:lnTo>
                <a:lnTo>
                  <a:pt x="1819909" y="3809"/>
                </a:lnTo>
                <a:lnTo>
                  <a:pt x="1819909" y="5079"/>
                </a:lnTo>
                <a:lnTo>
                  <a:pt x="1884679" y="5079"/>
                </a:lnTo>
                <a:lnTo>
                  <a:pt x="1884679" y="1270"/>
                </a:lnTo>
                <a:lnTo>
                  <a:pt x="1885950" y="1270"/>
                </a:lnTo>
                <a:lnTo>
                  <a:pt x="1885950" y="0"/>
                </a:lnTo>
                <a:close/>
              </a:path>
              <a:path w="1885950" h="165100">
                <a:moveTo>
                  <a:pt x="151129" y="163829"/>
                </a:moveTo>
                <a:lnTo>
                  <a:pt x="80009" y="163829"/>
                </a:lnTo>
                <a:lnTo>
                  <a:pt x="80009" y="165100"/>
                </a:lnTo>
                <a:lnTo>
                  <a:pt x="151129" y="165100"/>
                </a:lnTo>
                <a:lnTo>
                  <a:pt x="151129" y="163829"/>
                </a:lnTo>
                <a:close/>
              </a:path>
              <a:path w="1885950" h="165100">
                <a:moveTo>
                  <a:pt x="149859" y="162559"/>
                </a:moveTo>
                <a:lnTo>
                  <a:pt x="78739" y="162559"/>
                </a:lnTo>
                <a:lnTo>
                  <a:pt x="78739" y="163829"/>
                </a:lnTo>
                <a:lnTo>
                  <a:pt x="149859" y="163829"/>
                </a:lnTo>
                <a:lnTo>
                  <a:pt x="149859" y="162559"/>
                </a:lnTo>
                <a:close/>
              </a:path>
              <a:path w="1885950" h="165100">
                <a:moveTo>
                  <a:pt x="147320" y="158750"/>
                </a:moveTo>
                <a:lnTo>
                  <a:pt x="76200" y="158750"/>
                </a:lnTo>
                <a:lnTo>
                  <a:pt x="76200" y="162559"/>
                </a:lnTo>
                <a:lnTo>
                  <a:pt x="77470" y="162559"/>
                </a:lnTo>
                <a:lnTo>
                  <a:pt x="77470" y="161290"/>
                </a:lnTo>
                <a:lnTo>
                  <a:pt x="147320" y="161290"/>
                </a:lnTo>
                <a:lnTo>
                  <a:pt x="147320" y="158750"/>
                </a:lnTo>
                <a:close/>
              </a:path>
              <a:path w="1885950" h="165100">
                <a:moveTo>
                  <a:pt x="148590" y="161290"/>
                </a:moveTo>
                <a:lnTo>
                  <a:pt x="147320" y="161290"/>
                </a:lnTo>
                <a:lnTo>
                  <a:pt x="147320" y="162559"/>
                </a:lnTo>
                <a:lnTo>
                  <a:pt x="148590" y="162559"/>
                </a:lnTo>
                <a:lnTo>
                  <a:pt x="148590" y="161290"/>
                </a:lnTo>
                <a:close/>
              </a:path>
              <a:path w="1885950" h="165100">
                <a:moveTo>
                  <a:pt x="146050" y="157479"/>
                </a:moveTo>
                <a:lnTo>
                  <a:pt x="74929" y="157479"/>
                </a:lnTo>
                <a:lnTo>
                  <a:pt x="74929" y="158750"/>
                </a:lnTo>
                <a:lnTo>
                  <a:pt x="146050" y="158750"/>
                </a:lnTo>
                <a:lnTo>
                  <a:pt x="146050" y="157479"/>
                </a:lnTo>
                <a:close/>
              </a:path>
              <a:path w="1885950" h="165100">
                <a:moveTo>
                  <a:pt x="144779" y="156209"/>
                </a:moveTo>
                <a:lnTo>
                  <a:pt x="73659" y="156209"/>
                </a:lnTo>
                <a:lnTo>
                  <a:pt x="73659" y="157479"/>
                </a:lnTo>
                <a:lnTo>
                  <a:pt x="144779" y="157479"/>
                </a:lnTo>
                <a:lnTo>
                  <a:pt x="144779" y="156209"/>
                </a:lnTo>
                <a:close/>
              </a:path>
              <a:path w="1885950" h="165100">
                <a:moveTo>
                  <a:pt x="142240" y="152400"/>
                </a:moveTo>
                <a:lnTo>
                  <a:pt x="69850" y="152400"/>
                </a:lnTo>
                <a:lnTo>
                  <a:pt x="69850" y="153669"/>
                </a:lnTo>
                <a:lnTo>
                  <a:pt x="71120" y="153669"/>
                </a:lnTo>
                <a:lnTo>
                  <a:pt x="71120" y="156209"/>
                </a:lnTo>
                <a:lnTo>
                  <a:pt x="72389" y="156209"/>
                </a:lnTo>
                <a:lnTo>
                  <a:pt x="72389" y="154940"/>
                </a:lnTo>
                <a:lnTo>
                  <a:pt x="142240" y="154940"/>
                </a:lnTo>
                <a:lnTo>
                  <a:pt x="142240" y="152400"/>
                </a:lnTo>
                <a:close/>
              </a:path>
              <a:path w="1885950" h="165100">
                <a:moveTo>
                  <a:pt x="143509" y="154940"/>
                </a:moveTo>
                <a:lnTo>
                  <a:pt x="142240" y="154940"/>
                </a:lnTo>
                <a:lnTo>
                  <a:pt x="142240" y="156209"/>
                </a:lnTo>
                <a:lnTo>
                  <a:pt x="143509" y="156209"/>
                </a:lnTo>
                <a:lnTo>
                  <a:pt x="143509" y="154940"/>
                </a:lnTo>
                <a:close/>
              </a:path>
              <a:path w="1885950" h="165100">
                <a:moveTo>
                  <a:pt x="140970" y="151129"/>
                </a:moveTo>
                <a:lnTo>
                  <a:pt x="68579" y="151129"/>
                </a:lnTo>
                <a:lnTo>
                  <a:pt x="68579" y="152400"/>
                </a:lnTo>
                <a:lnTo>
                  <a:pt x="140970" y="152400"/>
                </a:lnTo>
                <a:lnTo>
                  <a:pt x="140970" y="151129"/>
                </a:lnTo>
                <a:close/>
              </a:path>
              <a:path w="1885950" h="165100">
                <a:moveTo>
                  <a:pt x="139700" y="149859"/>
                </a:moveTo>
                <a:lnTo>
                  <a:pt x="67309" y="149859"/>
                </a:lnTo>
                <a:lnTo>
                  <a:pt x="67309" y="151129"/>
                </a:lnTo>
                <a:lnTo>
                  <a:pt x="139700" y="151129"/>
                </a:lnTo>
                <a:lnTo>
                  <a:pt x="139700" y="149859"/>
                </a:lnTo>
                <a:close/>
              </a:path>
              <a:path w="1885950" h="165100">
                <a:moveTo>
                  <a:pt x="137160" y="146050"/>
                </a:moveTo>
                <a:lnTo>
                  <a:pt x="64770" y="146050"/>
                </a:lnTo>
                <a:lnTo>
                  <a:pt x="64770" y="147319"/>
                </a:lnTo>
                <a:lnTo>
                  <a:pt x="66039" y="147319"/>
                </a:lnTo>
                <a:lnTo>
                  <a:pt x="66039" y="149859"/>
                </a:lnTo>
                <a:lnTo>
                  <a:pt x="67309" y="149859"/>
                </a:lnTo>
                <a:lnTo>
                  <a:pt x="67309" y="148590"/>
                </a:lnTo>
                <a:lnTo>
                  <a:pt x="137159" y="148590"/>
                </a:lnTo>
                <a:lnTo>
                  <a:pt x="137160" y="146050"/>
                </a:lnTo>
                <a:close/>
              </a:path>
              <a:path w="1885950" h="165100">
                <a:moveTo>
                  <a:pt x="138429" y="148590"/>
                </a:moveTo>
                <a:lnTo>
                  <a:pt x="137159" y="148590"/>
                </a:lnTo>
                <a:lnTo>
                  <a:pt x="137159" y="149859"/>
                </a:lnTo>
                <a:lnTo>
                  <a:pt x="138429" y="149859"/>
                </a:lnTo>
                <a:lnTo>
                  <a:pt x="138429" y="148590"/>
                </a:lnTo>
                <a:close/>
              </a:path>
              <a:path w="1885950" h="165100">
                <a:moveTo>
                  <a:pt x="135890" y="144779"/>
                </a:moveTo>
                <a:lnTo>
                  <a:pt x="63500" y="144779"/>
                </a:lnTo>
                <a:lnTo>
                  <a:pt x="63500" y="146050"/>
                </a:lnTo>
                <a:lnTo>
                  <a:pt x="135890" y="146050"/>
                </a:lnTo>
                <a:lnTo>
                  <a:pt x="135890" y="144779"/>
                </a:lnTo>
                <a:close/>
              </a:path>
              <a:path w="1885950" h="165100">
                <a:moveTo>
                  <a:pt x="134620" y="143509"/>
                </a:moveTo>
                <a:lnTo>
                  <a:pt x="62229" y="143509"/>
                </a:lnTo>
                <a:lnTo>
                  <a:pt x="62229" y="144779"/>
                </a:lnTo>
                <a:lnTo>
                  <a:pt x="134620" y="144779"/>
                </a:lnTo>
                <a:lnTo>
                  <a:pt x="134620" y="143509"/>
                </a:lnTo>
                <a:close/>
              </a:path>
              <a:path w="1885950" h="165100">
                <a:moveTo>
                  <a:pt x="132079" y="139700"/>
                </a:moveTo>
                <a:lnTo>
                  <a:pt x="60959" y="139700"/>
                </a:lnTo>
                <a:lnTo>
                  <a:pt x="60959" y="143509"/>
                </a:lnTo>
                <a:lnTo>
                  <a:pt x="62229" y="143509"/>
                </a:lnTo>
                <a:lnTo>
                  <a:pt x="62229" y="142240"/>
                </a:lnTo>
                <a:lnTo>
                  <a:pt x="132079" y="142240"/>
                </a:lnTo>
                <a:lnTo>
                  <a:pt x="132079" y="139700"/>
                </a:lnTo>
                <a:close/>
              </a:path>
              <a:path w="1885950" h="165100">
                <a:moveTo>
                  <a:pt x="133350" y="142240"/>
                </a:moveTo>
                <a:lnTo>
                  <a:pt x="132079" y="142240"/>
                </a:lnTo>
                <a:lnTo>
                  <a:pt x="132079" y="143509"/>
                </a:lnTo>
                <a:lnTo>
                  <a:pt x="133350" y="143509"/>
                </a:lnTo>
                <a:lnTo>
                  <a:pt x="133350" y="142240"/>
                </a:lnTo>
                <a:close/>
              </a:path>
              <a:path w="1885950" h="165100">
                <a:moveTo>
                  <a:pt x="129539" y="137159"/>
                </a:moveTo>
                <a:lnTo>
                  <a:pt x="59689" y="137159"/>
                </a:lnTo>
                <a:lnTo>
                  <a:pt x="59689" y="139700"/>
                </a:lnTo>
                <a:lnTo>
                  <a:pt x="130809" y="139700"/>
                </a:lnTo>
                <a:lnTo>
                  <a:pt x="130809" y="138429"/>
                </a:lnTo>
                <a:lnTo>
                  <a:pt x="129539" y="138429"/>
                </a:lnTo>
                <a:lnTo>
                  <a:pt x="129539" y="137159"/>
                </a:lnTo>
                <a:close/>
              </a:path>
              <a:path w="1885950" h="165100">
                <a:moveTo>
                  <a:pt x="128270" y="135890"/>
                </a:moveTo>
                <a:lnTo>
                  <a:pt x="127000" y="135890"/>
                </a:lnTo>
                <a:lnTo>
                  <a:pt x="127000" y="137159"/>
                </a:lnTo>
                <a:lnTo>
                  <a:pt x="128270" y="137159"/>
                </a:lnTo>
                <a:lnTo>
                  <a:pt x="128270" y="135890"/>
                </a:lnTo>
                <a:close/>
              </a:path>
              <a:path w="1885950" h="165100">
                <a:moveTo>
                  <a:pt x="125729" y="132079"/>
                </a:moveTo>
                <a:lnTo>
                  <a:pt x="57150" y="132079"/>
                </a:lnTo>
                <a:lnTo>
                  <a:pt x="57150" y="134619"/>
                </a:lnTo>
                <a:lnTo>
                  <a:pt x="58420" y="134619"/>
                </a:lnTo>
                <a:lnTo>
                  <a:pt x="58420" y="135890"/>
                </a:lnTo>
                <a:lnTo>
                  <a:pt x="127000" y="135890"/>
                </a:lnTo>
                <a:lnTo>
                  <a:pt x="127000" y="133350"/>
                </a:lnTo>
                <a:lnTo>
                  <a:pt x="125729" y="133350"/>
                </a:lnTo>
                <a:lnTo>
                  <a:pt x="125729" y="132079"/>
                </a:lnTo>
                <a:close/>
              </a:path>
              <a:path w="1885950" h="165100">
                <a:moveTo>
                  <a:pt x="124459" y="130809"/>
                </a:moveTo>
                <a:lnTo>
                  <a:pt x="55879" y="130809"/>
                </a:lnTo>
                <a:lnTo>
                  <a:pt x="55879" y="132079"/>
                </a:lnTo>
                <a:lnTo>
                  <a:pt x="124459" y="132079"/>
                </a:lnTo>
                <a:lnTo>
                  <a:pt x="124459" y="130809"/>
                </a:lnTo>
                <a:close/>
              </a:path>
              <a:path w="1885950" h="165100">
                <a:moveTo>
                  <a:pt x="121919" y="127000"/>
                </a:moveTo>
                <a:lnTo>
                  <a:pt x="54609" y="127000"/>
                </a:lnTo>
                <a:lnTo>
                  <a:pt x="54609" y="130809"/>
                </a:lnTo>
                <a:lnTo>
                  <a:pt x="55879" y="130809"/>
                </a:lnTo>
                <a:lnTo>
                  <a:pt x="55879" y="129540"/>
                </a:lnTo>
                <a:lnTo>
                  <a:pt x="121919" y="129540"/>
                </a:lnTo>
                <a:lnTo>
                  <a:pt x="121919" y="127000"/>
                </a:lnTo>
                <a:close/>
              </a:path>
              <a:path w="1885950" h="165100">
                <a:moveTo>
                  <a:pt x="123189" y="129540"/>
                </a:moveTo>
                <a:lnTo>
                  <a:pt x="121919" y="129540"/>
                </a:lnTo>
                <a:lnTo>
                  <a:pt x="121919" y="130809"/>
                </a:lnTo>
                <a:lnTo>
                  <a:pt x="123189" y="130809"/>
                </a:lnTo>
                <a:lnTo>
                  <a:pt x="123189" y="129540"/>
                </a:lnTo>
                <a:close/>
              </a:path>
              <a:path w="1885950" h="165100">
                <a:moveTo>
                  <a:pt x="119379" y="124459"/>
                </a:moveTo>
                <a:lnTo>
                  <a:pt x="53339" y="124459"/>
                </a:lnTo>
                <a:lnTo>
                  <a:pt x="53339" y="127000"/>
                </a:lnTo>
                <a:lnTo>
                  <a:pt x="120649" y="127000"/>
                </a:lnTo>
                <a:lnTo>
                  <a:pt x="120649" y="125729"/>
                </a:lnTo>
                <a:lnTo>
                  <a:pt x="119379" y="125729"/>
                </a:lnTo>
                <a:lnTo>
                  <a:pt x="119379" y="124459"/>
                </a:lnTo>
                <a:close/>
              </a:path>
              <a:path w="1885950" h="165100">
                <a:moveTo>
                  <a:pt x="1799590" y="163829"/>
                </a:moveTo>
                <a:lnTo>
                  <a:pt x="1734820" y="163829"/>
                </a:lnTo>
                <a:lnTo>
                  <a:pt x="1734820" y="165100"/>
                </a:lnTo>
                <a:lnTo>
                  <a:pt x="1799590" y="165100"/>
                </a:lnTo>
                <a:lnTo>
                  <a:pt x="1799590" y="163829"/>
                </a:lnTo>
                <a:close/>
              </a:path>
              <a:path w="1885950" h="165100">
                <a:moveTo>
                  <a:pt x="1800859" y="162559"/>
                </a:moveTo>
                <a:lnTo>
                  <a:pt x="1736089" y="162559"/>
                </a:lnTo>
                <a:lnTo>
                  <a:pt x="1736089" y="163829"/>
                </a:lnTo>
                <a:lnTo>
                  <a:pt x="1800859" y="163829"/>
                </a:lnTo>
                <a:lnTo>
                  <a:pt x="1800859" y="162559"/>
                </a:lnTo>
                <a:close/>
              </a:path>
              <a:path w="1885950" h="165100">
                <a:moveTo>
                  <a:pt x="1738629" y="161290"/>
                </a:moveTo>
                <a:lnTo>
                  <a:pt x="1737359" y="161290"/>
                </a:lnTo>
                <a:lnTo>
                  <a:pt x="1737359" y="162559"/>
                </a:lnTo>
                <a:lnTo>
                  <a:pt x="1738629" y="162559"/>
                </a:lnTo>
                <a:lnTo>
                  <a:pt x="1738629" y="161290"/>
                </a:lnTo>
                <a:close/>
              </a:path>
              <a:path w="1885950" h="165100">
                <a:moveTo>
                  <a:pt x="1803400" y="158750"/>
                </a:moveTo>
                <a:lnTo>
                  <a:pt x="1739900" y="158750"/>
                </a:lnTo>
                <a:lnTo>
                  <a:pt x="1739900" y="160019"/>
                </a:lnTo>
                <a:lnTo>
                  <a:pt x="1738629" y="160019"/>
                </a:lnTo>
                <a:lnTo>
                  <a:pt x="1738629" y="161290"/>
                </a:lnTo>
                <a:lnTo>
                  <a:pt x="1802129" y="161290"/>
                </a:lnTo>
                <a:lnTo>
                  <a:pt x="1802129" y="162559"/>
                </a:lnTo>
                <a:lnTo>
                  <a:pt x="1803400" y="162559"/>
                </a:lnTo>
                <a:lnTo>
                  <a:pt x="1803400" y="158750"/>
                </a:lnTo>
                <a:close/>
              </a:path>
              <a:path w="1885950" h="165100">
                <a:moveTo>
                  <a:pt x="1804670" y="157479"/>
                </a:moveTo>
                <a:lnTo>
                  <a:pt x="1741170" y="157479"/>
                </a:lnTo>
                <a:lnTo>
                  <a:pt x="1741170" y="158750"/>
                </a:lnTo>
                <a:lnTo>
                  <a:pt x="1804670" y="158750"/>
                </a:lnTo>
                <a:lnTo>
                  <a:pt x="1804670" y="157479"/>
                </a:lnTo>
                <a:close/>
              </a:path>
              <a:path w="1885950" h="165100">
                <a:moveTo>
                  <a:pt x="1805939" y="156209"/>
                </a:moveTo>
                <a:lnTo>
                  <a:pt x="1742439" y="156209"/>
                </a:lnTo>
                <a:lnTo>
                  <a:pt x="1742439" y="157479"/>
                </a:lnTo>
                <a:lnTo>
                  <a:pt x="1805939" y="157479"/>
                </a:lnTo>
                <a:lnTo>
                  <a:pt x="1805939" y="156209"/>
                </a:lnTo>
                <a:close/>
              </a:path>
              <a:path w="1885950" h="165100">
                <a:moveTo>
                  <a:pt x="1808479" y="153669"/>
                </a:moveTo>
                <a:lnTo>
                  <a:pt x="1743709" y="153669"/>
                </a:lnTo>
                <a:lnTo>
                  <a:pt x="1743709" y="154940"/>
                </a:lnTo>
                <a:lnTo>
                  <a:pt x="1807209" y="154940"/>
                </a:lnTo>
                <a:lnTo>
                  <a:pt x="1807209" y="156209"/>
                </a:lnTo>
                <a:lnTo>
                  <a:pt x="1808479" y="156209"/>
                </a:lnTo>
                <a:lnTo>
                  <a:pt x="1808479" y="153669"/>
                </a:lnTo>
                <a:close/>
              </a:path>
              <a:path w="1885950" h="165100">
                <a:moveTo>
                  <a:pt x="1809750" y="152400"/>
                </a:moveTo>
                <a:lnTo>
                  <a:pt x="1744979" y="152400"/>
                </a:lnTo>
                <a:lnTo>
                  <a:pt x="1744979" y="153669"/>
                </a:lnTo>
                <a:lnTo>
                  <a:pt x="1809750" y="153669"/>
                </a:lnTo>
                <a:lnTo>
                  <a:pt x="1809750" y="152400"/>
                </a:lnTo>
                <a:close/>
              </a:path>
              <a:path w="1885950" h="165100">
                <a:moveTo>
                  <a:pt x="1811020" y="151129"/>
                </a:moveTo>
                <a:lnTo>
                  <a:pt x="1746250" y="151129"/>
                </a:lnTo>
                <a:lnTo>
                  <a:pt x="1746250" y="152400"/>
                </a:lnTo>
                <a:lnTo>
                  <a:pt x="1811020" y="152400"/>
                </a:lnTo>
                <a:lnTo>
                  <a:pt x="1811020" y="151129"/>
                </a:lnTo>
                <a:close/>
              </a:path>
              <a:path w="1885950" h="165100">
                <a:moveTo>
                  <a:pt x="1812290" y="149859"/>
                </a:moveTo>
                <a:lnTo>
                  <a:pt x="1747520" y="149859"/>
                </a:lnTo>
                <a:lnTo>
                  <a:pt x="1747520" y="151129"/>
                </a:lnTo>
                <a:lnTo>
                  <a:pt x="1812290" y="151129"/>
                </a:lnTo>
                <a:lnTo>
                  <a:pt x="1812290" y="149859"/>
                </a:lnTo>
                <a:close/>
              </a:path>
              <a:path w="1885950" h="165100">
                <a:moveTo>
                  <a:pt x="1750059" y="148590"/>
                </a:moveTo>
                <a:lnTo>
                  <a:pt x="1748789" y="148590"/>
                </a:lnTo>
                <a:lnTo>
                  <a:pt x="1748789" y="149859"/>
                </a:lnTo>
                <a:lnTo>
                  <a:pt x="1750059" y="149859"/>
                </a:lnTo>
                <a:lnTo>
                  <a:pt x="1750059" y="148590"/>
                </a:lnTo>
                <a:close/>
              </a:path>
              <a:path w="1885950" h="165100">
                <a:moveTo>
                  <a:pt x="1813559" y="147319"/>
                </a:moveTo>
                <a:lnTo>
                  <a:pt x="1750059" y="147319"/>
                </a:lnTo>
                <a:lnTo>
                  <a:pt x="1750059" y="148590"/>
                </a:lnTo>
                <a:lnTo>
                  <a:pt x="1812289" y="148590"/>
                </a:lnTo>
                <a:lnTo>
                  <a:pt x="1812290" y="149859"/>
                </a:lnTo>
                <a:lnTo>
                  <a:pt x="1813559" y="149859"/>
                </a:lnTo>
                <a:lnTo>
                  <a:pt x="1813559" y="147319"/>
                </a:lnTo>
                <a:close/>
              </a:path>
              <a:path w="1885950" h="165100">
                <a:moveTo>
                  <a:pt x="1814829" y="146050"/>
                </a:moveTo>
                <a:lnTo>
                  <a:pt x="1751329" y="146050"/>
                </a:lnTo>
                <a:lnTo>
                  <a:pt x="1751329" y="147319"/>
                </a:lnTo>
                <a:lnTo>
                  <a:pt x="1814829" y="147319"/>
                </a:lnTo>
                <a:lnTo>
                  <a:pt x="1814829" y="146050"/>
                </a:lnTo>
                <a:close/>
              </a:path>
              <a:path w="1885950" h="165100">
                <a:moveTo>
                  <a:pt x="1816100" y="144779"/>
                </a:moveTo>
                <a:lnTo>
                  <a:pt x="1752600" y="144779"/>
                </a:lnTo>
                <a:lnTo>
                  <a:pt x="1752600" y="146050"/>
                </a:lnTo>
                <a:lnTo>
                  <a:pt x="1816100" y="146050"/>
                </a:lnTo>
                <a:lnTo>
                  <a:pt x="1816100" y="144779"/>
                </a:lnTo>
                <a:close/>
              </a:path>
              <a:path w="1885950" h="165100">
                <a:moveTo>
                  <a:pt x="1755139" y="142240"/>
                </a:moveTo>
                <a:lnTo>
                  <a:pt x="1753870" y="142240"/>
                </a:lnTo>
                <a:lnTo>
                  <a:pt x="1753870" y="144779"/>
                </a:lnTo>
                <a:lnTo>
                  <a:pt x="1817370" y="144779"/>
                </a:lnTo>
                <a:lnTo>
                  <a:pt x="1817370" y="143509"/>
                </a:lnTo>
                <a:lnTo>
                  <a:pt x="1755139" y="143509"/>
                </a:lnTo>
                <a:lnTo>
                  <a:pt x="1755139" y="142240"/>
                </a:lnTo>
                <a:close/>
              </a:path>
              <a:path w="1885950" h="165100">
                <a:moveTo>
                  <a:pt x="1818639" y="140969"/>
                </a:moveTo>
                <a:lnTo>
                  <a:pt x="1755139" y="140969"/>
                </a:lnTo>
                <a:lnTo>
                  <a:pt x="1755139" y="142240"/>
                </a:lnTo>
                <a:lnTo>
                  <a:pt x="1818640" y="142240"/>
                </a:lnTo>
                <a:lnTo>
                  <a:pt x="1818639" y="140969"/>
                </a:lnTo>
                <a:close/>
              </a:path>
              <a:path w="1885950" h="165100">
                <a:moveTo>
                  <a:pt x="1819909" y="138429"/>
                </a:moveTo>
                <a:lnTo>
                  <a:pt x="1757679" y="138429"/>
                </a:lnTo>
                <a:lnTo>
                  <a:pt x="1757679" y="139700"/>
                </a:lnTo>
                <a:lnTo>
                  <a:pt x="1756409" y="139700"/>
                </a:lnTo>
                <a:lnTo>
                  <a:pt x="1756409" y="140969"/>
                </a:lnTo>
                <a:lnTo>
                  <a:pt x="1819909" y="140969"/>
                </a:lnTo>
                <a:lnTo>
                  <a:pt x="1819909" y="138429"/>
                </a:lnTo>
                <a:close/>
              </a:path>
              <a:path w="1885950" h="165100">
                <a:moveTo>
                  <a:pt x="1821179" y="137159"/>
                </a:moveTo>
                <a:lnTo>
                  <a:pt x="1758950" y="137159"/>
                </a:lnTo>
                <a:lnTo>
                  <a:pt x="1758950" y="138429"/>
                </a:lnTo>
                <a:lnTo>
                  <a:pt x="1821179" y="138429"/>
                </a:lnTo>
                <a:lnTo>
                  <a:pt x="1821179" y="137159"/>
                </a:lnTo>
                <a:close/>
              </a:path>
              <a:path w="1885950" h="165100">
                <a:moveTo>
                  <a:pt x="1761489" y="135890"/>
                </a:moveTo>
                <a:lnTo>
                  <a:pt x="1760220" y="135890"/>
                </a:lnTo>
                <a:lnTo>
                  <a:pt x="1760220" y="137159"/>
                </a:lnTo>
                <a:lnTo>
                  <a:pt x="1761489" y="137159"/>
                </a:lnTo>
                <a:lnTo>
                  <a:pt x="1761489" y="135890"/>
                </a:lnTo>
                <a:close/>
              </a:path>
              <a:path w="1885950" h="165100">
                <a:moveTo>
                  <a:pt x="1822450" y="133350"/>
                </a:moveTo>
                <a:lnTo>
                  <a:pt x="1762759" y="133350"/>
                </a:lnTo>
                <a:lnTo>
                  <a:pt x="1762759" y="134619"/>
                </a:lnTo>
                <a:lnTo>
                  <a:pt x="1761489" y="134619"/>
                </a:lnTo>
                <a:lnTo>
                  <a:pt x="1761489" y="135890"/>
                </a:lnTo>
                <a:lnTo>
                  <a:pt x="1821179" y="135890"/>
                </a:lnTo>
                <a:lnTo>
                  <a:pt x="1821179" y="137159"/>
                </a:lnTo>
                <a:lnTo>
                  <a:pt x="1822449" y="137159"/>
                </a:lnTo>
                <a:lnTo>
                  <a:pt x="1822450" y="133350"/>
                </a:lnTo>
                <a:close/>
              </a:path>
              <a:path w="1885950" h="165100">
                <a:moveTo>
                  <a:pt x="1766570" y="129540"/>
                </a:moveTo>
                <a:lnTo>
                  <a:pt x="1765300" y="129540"/>
                </a:lnTo>
                <a:lnTo>
                  <a:pt x="1765300" y="132079"/>
                </a:lnTo>
                <a:lnTo>
                  <a:pt x="1764029" y="132079"/>
                </a:lnTo>
                <a:lnTo>
                  <a:pt x="1764029" y="133350"/>
                </a:lnTo>
                <a:lnTo>
                  <a:pt x="1823720" y="133350"/>
                </a:lnTo>
                <a:lnTo>
                  <a:pt x="1823720" y="130809"/>
                </a:lnTo>
                <a:lnTo>
                  <a:pt x="1766570" y="130809"/>
                </a:lnTo>
                <a:lnTo>
                  <a:pt x="1766570" y="129540"/>
                </a:lnTo>
                <a:close/>
              </a:path>
              <a:path w="1885950" h="165100">
                <a:moveTo>
                  <a:pt x="1824990" y="128269"/>
                </a:moveTo>
                <a:lnTo>
                  <a:pt x="1766570" y="128269"/>
                </a:lnTo>
                <a:lnTo>
                  <a:pt x="1766570" y="129540"/>
                </a:lnTo>
                <a:lnTo>
                  <a:pt x="1824990" y="129540"/>
                </a:lnTo>
                <a:lnTo>
                  <a:pt x="1824990" y="128269"/>
                </a:lnTo>
                <a:close/>
              </a:path>
              <a:path w="1885950" h="165100">
                <a:moveTo>
                  <a:pt x="1826259" y="125729"/>
                </a:moveTo>
                <a:lnTo>
                  <a:pt x="1769109" y="125729"/>
                </a:lnTo>
                <a:lnTo>
                  <a:pt x="1769109" y="127000"/>
                </a:lnTo>
                <a:lnTo>
                  <a:pt x="1767839" y="127000"/>
                </a:lnTo>
                <a:lnTo>
                  <a:pt x="1767839" y="128269"/>
                </a:lnTo>
                <a:lnTo>
                  <a:pt x="1826259" y="128269"/>
                </a:lnTo>
                <a:lnTo>
                  <a:pt x="1826259" y="125729"/>
                </a:lnTo>
                <a:close/>
              </a:path>
              <a:path w="1885950" h="165100">
                <a:moveTo>
                  <a:pt x="1771650" y="123190"/>
                </a:moveTo>
                <a:lnTo>
                  <a:pt x="1770379" y="123190"/>
                </a:lnTo>
                <a:lnTo>
                  <a:pt x="1770379" y="125729"/>
                </a:lnTo>
                <a:lnTo>
                  <a:pt x="1827529" y="125729"/>
                </a:lnTo>
                <a:lnTo>
                  <a:pt x="1827529" y="124459"/>
                </a:lnTo>
                <a:lnTo>
                  <a:pt x="1771650" y="124459"/>
                </a:lnTo>
                <a:lnTo>
                  <a:pt x="1771650" y="123190"/>
                </a:lnTo>
                <a:close/>
              </a:path>
              <a:path w="1885950" h="165100">
                <a:moveTo>
                  <a:pt x="1828800" y="120650"/>
                </a:moveTo>
                <a:lnTo>
                  <a:pt x="1771650" y="120650"/>
                </a:lnTo>
                <a:lnTo>
                  <a:pt x="1771650" y="123190"/>
                </a:lnTo>
                <a:lnTo>
                  <a:pt x="1827529" y="123190"/>
                </a:lnTo>
                <a:lnTo>
                  <a:pt x="1827529" y="124459"/>
                </a:lnTo>
                <a:lnTo>
                  <a:pt x="1828800" y="124459"/>
                </a:lnTo>
                <a:lnTo>
                  <a:pt x="1828800" y="120650"/>
                </a:lnTo>
                <a:close/>
              </a:path>
              <a:path w="1885950" h="165100">
                <a:moveTo>
                  <a:pt x="1830070" y="118109"/>
                </a:moveTo>
                <a:lnTo>
                  <a:pt x="1772920" y="118109"/>
                </a:lnTo>
                <a:lnTo>
                  <a:pt x="1772920" y="120650"/>
                </a:lnTo>
                <a:lnTo>
                  <a:pt x="1830070" y="120650"/>
                </a:lnTo>
                <a:lnTo>
                  <a:pt x="1830070" y="118109"/>
                </a:lnTo>
                <a:close/>
              </a:path>
              <a:path w="1885950" h="165100">
                <a:moveTo>
                  <a:pt x="118110" y="121919"/>
                </a:moveTo>
                <a:lnTo>
                  <a:pt x="52070" y="121919"/>
                </a:lnTo>
                <a:lnTo>
                  <a:pt x="52070" y="123190"/>
                </a:lnTo>
                <a:lnTo>
                  <a:pt x="118110" y="123190"/>
                </a:lnTo>
                <a:lnTo>
                  <a:pt x="118110" y="121919"/>
                </a:lnTo>
                <a:close/>
              </a:path>
              <a:path w="1885950" h="165100">
                <a:moveTo>
                  <a:pt x="116840" y="119379"/>
                </a:moveTo>
                <a:lnTo>
                  <a:pt x="50800" y="119379"/>
                </a:lnTo>
                <a:lnTo>
                  <a:pt x="50800" y="121919"/>
                </a:lnTo>
                <a:lnTo>
                  <a:pt x="116840" y="121919"/>
                </a:lnTo>
                <a:lnTo>
                  <a:pt x="116840" y="119379"/>
                </a:lnTo>
                <a:close/>
              </a:path>
              <a:path w="1885950" h="165100">
                <a:moveTo>
                  <a:pt x="115570" y="118109"/>
                </a:moveTo>
                <a:lnTo>
                  <a:pt x="49529" y="118109"/>
                </a:lnTo>
                <a:lnTo>
                  <a:pt x="49529" y="119379"/>
                </a:lnTo>
                <a:lnTo>
                  <a:pt x="115570" y="119379"/>
                </a:lnTo>
                <a:lnTo>
                  <a:pt x="115570" y="118109"/>
                </a:lnTo>
                <a:close/>
              </a:path>
              <a:path w="1885950" h="165100">
                <a:moveTo>
                  <a:pt x="111760" y="110490"/>
                </a:moveTo>
                <a:lnTo>
                  <a:pt x="110490" y="110490"/>
                </a:lnTo>
                <a:lnTo>
                  <a:pt x="110490" y="111759"/>
                </a:lnTo>
                <a:lnTo>
                  <a:pt x="46989" y="111759"/>
                </a:lnTo>
                <a:lnTo>
                  <a:pt x="46989" y="114300"/>
                </a:lnTo>
                <a:lnTo>
                  <a:pt x="48259" y="114300"/>
                </a:lnTo>
                <a:lnTo>
                  <a:pt x="48259" y="118109"/>
                </a:lnTo>
                <a:lnTo>
                  <a:pt x="49529" y="118109"/>
                </a:lnTo>
                <a:lnTo>
                  <a:pt x="49529" y="116840"/>
                </a:lnTo>
                <a:lnTo>
                  <a:pt x="114300" y="116840"/>
                </a:lnTo>
                <a:lnTo>
                  <a:pt x="114300" y="115569"/>
                </a:lnTo>
                <a:lnTo>
                  <a:pt x="113029" y="115569"/>
                </a:lnTo>
                <a:lnTo>
                  <a:pt x="113029" y="113029"/>
                </a:lnTo>
                <a:lnTo>
                  <a:pt x="111759" y="113029"/>
                </a:lnTo>
                <a:lnTo>
                  <a:pt x="111760" y="110490"/>
                </a:lnTo>
                <a:close/>
              </a:path>
              <a:path w="1885950" h="165100">
                <a:moveTo>
                  <a:pt x="110490" y="109219"/>
                </a:moveTo>
                <a:lnTo>
                  <a:pt x="45720" y="109219"/>
                </a:lnTo>
                <a:lnTo>
                  <a:pt x="45720" y="110490"/>
                </a:lnTo>
                <a:lnTo>
                  <a:pt x="110490" y="110490"/>
                </a:lnTo>
                <a:lnTo>
                  <a:pt x="110490" y="109219"/>
                </a:lnTo>
                <a:close/>
              </a:path>
              <a:path w="1885950" h="165100">
                <a:moveTo>
                  <a:pt x="109220" y="106679"/>
                </a:moveTo>
                <a:lnTo>
                  <a:pt x="44450" y="106679"/>
                </a:lnTo>
                <a:lnTo>
                  <a:pt x="44450" y="109219"/>
                </a:lnTo>
                <a:lnTo>
                  <a:pt x="109220" y="109219"/>
                </a:lnTo>
                <a:lnTo>
                  <a:pt x="109220" y="106679"/>
                </a:lnTo>
                <a:close/>
              </a:path>
              <a:path w="1885950" h="165100">
                <a:moveTo>
                  <a:pt x="107950" y="104140"/>
                </a:moveTo>
                <a:lnTo>
                  <a:pt x="106679" y="104140"/>
                </a:lnTo>
                <a:lnTo>
                  <a:pt x="106679" y="105409"/>
                </a:lnTo>
                <a:lnTo>
                  <a:pt x="43179" y="105409"/>
                </a:lnTo>
                <a:lnTo>
                  <a:pt x="43179" y="106679"/>
                </a:lnTo>
                <a:lnTo>
                  <a:pt x="107950" y="106679"/>
                </a:lnTo>
                <a:lnTo>
                  <a:pt x="107950" y="104140"/>
                </a:lnTo>
                <a:close/>
              </a:path>
              <a:path w="1885950" h="165100">
                <a:moveTo>
                  <a:pt x="104140" y="97790"/>
                </a:moveTo>
                <a:lnTo>
                  <a:pt x="102870" y="97790"/>
                </a:lnTo>
                <a:lnTo>
                  <a:pt x="102870" y="99059"/>
                </a:lnTo>
                <a:lnTo>
                  <a:pt x="40639" y="99059"/>
                </a:lnTo>
                <a:lnTo>
                  <a:pt x="40639" y="101600"/>
                </a:lnTo>
                <a:lnTo>
                  <a:pt x="41909" y="101600"/>
                </a:lnTo>
                <a:lnTo>
                  <a:pt x="41909" y="105409"/>
                </a:lnTo>
                <a:lnTo>
                  <a:pt x="43179" y="105409"/>
                </a:lnTo>
                <a:lnTo>
                  <a:pt x="43179" y="104140"/>
                </a:lnTo>
                <a:lnTo>
                  <a:pt x="106679" y="104140"/>
                </a:lnTo>
                <a:lnTo>
                  <a:pt x="106679" y="102869"/>
                </a:lnTo>
                <a:lnTo>
                  <a:pt x="105409" y="102869"/>
                </a:lnTo>
                <a:lnTo>
                  <a:pt x="105409" y="100329"/>
                </a:lnTo>
                <a:lnTo>
                  <a:pt x="104139" y="100329"/>
                </a:lnTo>
                <a:lnTo>
                  <a:pt x="104140" y="97790"/>
                </a:lnTo>
                <a:close/>
              </a:path>
              <a:path w="1885950" h="165100">
                <a:moveTo>
                  <a:pt x="101600" y="93979"/>
                </a:moveTo>
                <a:lnTo>
                  <a:pt x="38100" y="93979"/>
                </a:lnTo>
                <a:lnTo>
                  <a:pt x="38100" y="96519"/>
                </a:lnTo>
                <a:lnTo>
                  <a:pt x="39370" y="96519"/>
                </a:lnTo>
                <a:lnTo>
                  <a:pt x="39370" y="97790"/>
                </a:lnTo>
                <a:lnTo>
                  <a:pt x="102870" y="97790"/>
                </a:lnTo>
                <a:lnTo>
                  <a:pt x="102870" y="95250"/>
                </a:lnTo>
                <a:lnTo>
                  <a:pt x="101600" y="95250"/>
                </a:lnTo>
                <a:lnTo>
                  <a:pt x="101600" y="93979"/>
                </a:lnTo>
                <a:close/>
              </a:path>
              <a:path w="1885950" h="165100">
                <a:moveTo>
                  <a:pt x="100329" y="91440"/>
                </a:moveTo>
                <a:lnTo>
                  <a:pt x="99059" y="91440"/>
                </a:lnTo>
                <a:lnTo>
                  <a:pt x="99059" y="92709"/>
                </a:lnTo>
                <a:lnTo>
                  <a:pt x="36829" y="92709"/>
                </a:lnTo>
                <a:lnTo>
                  <a:pt x="36829" y="93979"/>
                </a:lnTo>
                <a:lnTo>
                  <a:pt x="100329" y="93979"/>
                </a:lnTo>
                <a:lnTo>
                  <a:pt x="100329" y="91440"/>
                </a:lnTo>
                <a:close/>
              </a:path>
              <a:path w="1885950" h="165100">
                <a:moveTo>
                  <a:pt x="99059" y="88900"/>
                </a:moveTo>
                <a:lnTo>
                  <a:pt x="35559" y="88900"/>
                </a:lnTo>
                <a:lnTo>
                  <a:pt x="35559" y="92709"/>
                </a:lnTo>
                <a:lnTo>
                  <a:pt x="36829" y="92709"/>
                </a:lnTo>
                <a:lnTo>
                  <a:pt x="36829" y="91440"/>
                </a:lnTo>
                <a:lnTo>
                  <a:pt x="99059" y="91440"/>
                </a:lnTo>
                <a:lnTo>
                  <a:pt x="99059" y="88900"/>
                </a:lnTo>
                <a:close/>
              </a:path>
              <a:path w="1885950" h="165100">
                <a:moveTo>
                  <a:pt x="96520" y="85090"/>
                </a:moveTo>
                <a:lnTo>
                  <a:pt x="33020" y="85090"/>
                </a:lnTo>
                <a:lnTo>
                  <a:pt x="33020" y="86359"/>
                </a:lnTo>
                <a:lnTo>
                  <a:pt x="34289" y="86359"/>
                </a:lnTo>
                <a:lnTo>
                  <a:pt x="34289" y="88900"/>
                </a:lnTo>
                <a:lnTo>
                  <a:pt x="97789" y="88900"/>
                </a:lnTo>
                <a:lnTo>
                  <a:pt x="97789" y="87630"/>
                </a:lnTo>
                <a:lnTo>
                  <a:pt x="96519" y="87630"/>
                </a:lnTo>
                <a:lnTo>
                  <a:pt x="96520" y="85090"/>
                </a:lnTo>
                <a:close/>
              </a:path>
              <a:path w="1885950" h="165100">
                <a:moveTo>
                  <a:pt x="93979" y="81280"/>
                </a:moveTo>
                <a:lnTo>
                  <a:pt x="31750" y="81280"/>
                </a:lnTo>
                <a:lnTo>
                  <a:pt x="31750" y="85090"/>
                </a:lnTo>
                <a:lnTo>
                  <a:pt x="95250" y="85090"/>
                </a:lnTo>
                <a:lnTo>
                  <a:pt x="95250" y="82550"/>
                </a:lnTo>
                <a:lnTo>
                  <a:pt x="93979" y="82550"/>
                </a:lnTo>
                <a:lnTo>
                  <a:pt x="93979" y="81280"/>
                </a:lnTo>
                <a:close/>
              </a:path>
              <a:path w="1885950" h="165100">
                <a:moveTo>
                  <a:pt x="92709" y="78740"/>
                </a:moveTo>
                <a:lnTo>
                  <a:pt x="30479" y="78740"/>
                </a:lnTo>
                <a:lnTo>
                  <a:pt x="30479" y="81280"/>
                </a:lnTo>
                <a:lnTo>
                  <a:pt x="92709" y="81280"/>
                </a:lnTo>
                <a:lnTo>
                  <a:pt x="92709" y="78740"/>
                </a:lnTo>
                <a:close/>
              </a:path>
              <a:path w="1885950" h="165100">
                <a:moveTo>
                  <a:pt x="91439" y="76200"/>
                </a:moveTo>
                <a:lnTo>
                  <a:pt x="29209" y="76200"/>
                </a:lnTo>
                <a:lnTo>
                  <a:pt x="29209" y="78740"/>
                </a:lnTo>
                <a:lnTo>
                  <a:pt x="91439" y="78740"/>
                </a:lnTo>
                <a:lnTo>
                  <a:pt x="91439" y="76200"/>
                </a:lnTo>
                <a:close/>
              </a:path>
              <a:path w="1885950" h="165100">
                <a:moveTo>
                  <a:pt x="90169" y="73659"/>
                </a:moveTo>
                <a:lnTo>
                  <a:pt x="27939" y="73659"/>
                </a:lnTo>
                <a:lnTo>
                  <a:pt x="27939" y="76200"/>
                </a:lnTo>
                <a:lnTo>
                  <a:pt x="90169" y="76200"/>
                </a:lnTo>
                <a:lnTo>
                  <a:pt x="90169" y="73659"/>
                </a:lnTo>
                <a:close/>
              </a:path>
              <a:path w="1885950" h="165100">
                <a:moveTo>
                  <a:pt x="88900" y="72390"/>
                </a:moveTo>
                <a:lnTo>
                  <a:pt x="26670" y="72390"/>
                </a:lnTo>
                <a:lnTo>
                  <a:pt x="26670" y="73659"/>
                </a:lnTo>
                <a:lnTo>
                  <a:pt x="88900" y="73659"/>
                </a:lnTo>
                <a:lnTo>
                  <a:pt x="88900" y="72390"/>
                </a:lnTo>
                <a:close/>
              </a:path>
              <a:path w="1885950" h="165100">
                <a:moveTo>
                  <a:pt x="85089" y="66040"/>
                </a:moveTo>
                <a:lnTo>
                  <a:pt x="24129" y="66040"/>
                </a:lnTo>
                <a:lnTo>
                  <a:pt x="24129" y="68580"/>
                </a:lnTo>
                <a:lnTo>
                  <a:pt x="25400" y="68580"/>
                </a:lnTo>
                <a:lnTo>
                  <a:pt x="25400" y="72390"/>
                </a:lnTo>
                <a:lnTo>
                  <a:pt x="87629" y="72390"/>
                </a:lnTo>
                <a:lnTo>
                  <a:pt x="87629" y="69850"/>
                </a:lnTo>
                <a:lnTo>
                  <a:pt x="86359" y="69850"/>
                </a:lnTo>
                <a:lnTo>
                  <a:pt x="86359" y="67309"/>
                </a:lnTo>
                <a:lnTo>
                  <a:pt x="85089" y="67309"/>
                </a:lnTo>
                <a:lnTo>
                  <a:pt x="85089" y="66040"/>
                </a:lnTo>
                <a:close/>
              </a:path>
              <a:path w="1885950" h="165100">
                <a:moveTo>
                  <a:pt x="83819" y="63500"/>
                </a:moveTo>
                <a:lnTo>
                  <a:pt x="22859" y="63500"/>
                </a:lnTo>
                <a:lnTo>
                  <a:pt x="22859" y="66040"/>
                </a:lnTo>
                <a:lnTo>
                  <a:pt x="83819" y="66040"/>
                </a:lnTo>
                <a:lnTo>
                  <a:pt x="83819" y="63500"/>
                </a:lnTo>
                <a:close/>
              </a:path>
              <a:path w="1885950" h="165100">
                <a:moveTo>
                  <a:pt x="82549" y="60959"/>
                </a:moveTo>
                <a:lnTo>
                  <a:pt x="21589" y="60959"/>
                </a:lnTo>
                <a:lnTo>
                  <a:pt x="21589" y="63500"/>
                </a:lnTo>
                <a:lnTo>
                  <a:pt x="82549" y="63500"/>
                </a:lnTo>
                <a:lnTo>
                  <a:pt x="82549" y="60959"/>
                </a:lnTo>
                <a:close/>
              </a:path>
              <a:path w="1885950" h="165100">
                <a:moveTo>
                  <a:pt x="81279" y="59690"/>
                </a:moveTo>
                <a:lnTo>
                  <a:pt x="20320" y="59690"/>
                </a:lnTo>
                <a:lnTo>
                  <a:pt x="20320" y="60959"/>
                </a:lnTo>
                <a:lnTo>
                  <a:pt x="81279" y="60959"/>
                </a:lnTo>
                <a:lnTo>
                  <a:pt x="81279" y="59690"/>
                </a:lnTo>
                <a:close/>
              </a:path>
              <a:path w="1885950" h="165100">
                <a:moveTo>
                  <a:pt x="77470" y="53340"/>
                </a:moveTo>
                <a:lnTo>
                  <a:pt x="17779" y="53340"/>
                </a:lnTo>
                <a:lnTo>
                  <a:pt x="17779" y="55880"/>
                </a:lnTo>
                <a:lnTo>
                  <a:pt x="19050" y="55880"/>
                </a:lnTo>
                <a:lnTo>
                  <a:pt x="19050" y="59690"/>
                </a:lnTo>
                <a:lnTo>
                  <a:pt x="80009" y="59690"/>
                </a:lnTo>
                <a:lnTo>
                  <a:pt x="80009" y="57150"/>
                </a:lnTo>
                <a:lnTo>
                  <a:pt x="78740" y="57150"/>
                </a:lnTo>
                <a:lnTo>
                  <a:pt x="78739" y="54609"/>
                </a:lnTo>
                <a:lnTo>
                  <a:pt x="77470" y="54609"/>
                </a:lnTo>
                <a:lnTo>
                  <a:pt x="77470" y="53340"/>
                </a:lnTo>
                <a:close/>
              </a:path>
              <a:path w="1885950" h="165100">
                <a:moveTo>
                  <a:pt x="76200" y="50800"/>
                </a:moveTo>
                <a:lnTo>
                  <a:pt x="16509" y="50800"/>
                </a:lnTo>
                <a:lnTo>
                  <a:pt x="16509" y="53340"/>
                </a:lnTo>
                <a:lnTo>
                  <a:pt x="76200" y="53340"/>
                </a:lnTo>
                <a:lnTo>
                  <a:pt x="76200" y="50800"/>
                </a:lnTo>
                <a:close/>
              </a:path>
              <a:path w="1885950" h="165100">
                <a:moveTo>
                  <a:pt x="74929" y="48259"/>
                </a:moveTo>
                <a:lnTo>
                  <a:pt x="15239" y="48259"/>
                </a:lnTo>
                <a:lnTo>
                  <a:pt x="15239" y="50800"/>
                </a:lnTo>
                <a:lnTo>
                  <a:pt x="74929" y="50800"/>
                </a:lnTo>
                <a:lnTo>
                  <a:pt x="74929" y="48259"/>
                </a:lnTo>
                <a:close/>
              </a:path>
              <a:path w="1885950" h="165100">
                <a:moveTo>
                  <a:pt x="73660" y="46990"/>
                </a:moveTo>
                <a:lnTo>
                  <a:pt x="13970" y="46990"/>
                </a:lnTo>
                <a:lnTo>
                  <a:pt x="13970" y="48259"/>
                </a:lnTo>
                <a:lnTo>
                  <a:pt x="73660" y="48259"/>
                </a:lnTo>
                <a:lnTo>
                  <a:pt x="73660" y="46990"/>
                </a:lnTo>
                <a:close/>
              </a:path>
              <a:path w="1885950" h="165100">
                <a:moveTo>
                  <a:pt x="69850" y="40640"/>
                </a:moveTo>
                <a:lnTo>
                  <a:pt x="11429" y="40640"/>
                </a:lnTo>
                <a:lnTo>
                  <a:pt x="11429" y="43180"/>
                </a:lnTo>
                <a:lnTo>
                  <a:pt x="12700" y="43180"/>
                </a:lnTo>
                <a:lnTo>
                  <a:pt x="12700" y="46990"/>
                </a:lnTo>
                <a:lnTo>
                  <a:pt x="72390" y="46990"/>
                </a:lnTo>
                <a:lnTo>
                  <a:pt x="72390" y="44450"/>
                </a:lnTo>
                <a:lnTo>
                  <a:pt x="71120" y="44450"/>
                </a:lnTo>
                <a:lnTo>
                  <a:pt x="71120" y="41909"/>
                </a:lnTo>
                <a:lnTo>
                  <a:pt x="69850" y="41909"/>
                </a:lnTo>
                <a:lnTo>
                  <a:pt x="69850" y="40640"/>
                </a:lnTo>
                <a:close/>
              </a:path>
              <a:path w="1885950" h="165100">
                <a:moveTo>
                  <a:pt x="67309" y="35559"/>
                </a:moveTo>
                <a:lnTo>
                  <a:pt x="8889" y="35559"/>
                </a:lnTo>
                <a:lnTo>
                  <a:pt x="8889" y="38100"/>
                </a:lnTo>
                <a:lnTo>
                  <a:pt x="10159" y="38100"/>
                </a:lnTo>
                <a:lnTo>
                  <a:pt x="10159" y="40640"/>
                </a:lnTo>
                <a:lnTo>
                  <a:pt x="68579" y="40640"/>
                </a:lnTo>
                <a:lnTo>
                  <a:pt x="68579" y="36830"/>
                </a:lnTo>
                <a:lnTo>
                  <a:pt x="67309" y="36830"/>
                </a:lnTo>
                <a:lnTo>
                  <a:pt x="67309" y="35559"/>
                </a:lnTo>
                <a:close/>
              </a:path>
              <a:path w="1885950" h="165100">
                <a:moveTo>
                  <a:pt x="66040" y="34290"/>
                </a:moveTo>
                <a:lnTo>
                  <a:pt x="7620" y="34290"/>
                </a:lnTo>
                <a:lnTo>
                  <a:pt x="7620" y="35559"/>
                </a:lnTo>
                <a:lnTo>
                  <a:pt x="66040" y="35559"/>
                </a:lnTo>
                <a:lnTo>
                  <a:pt x="66040" y="34290"/>
                </a:lnTo>
                <a:close/>
              </a:path>
              <a:path w="1885950" h="165100">
                <a:moveTo>
                  <a:pt x="64770" y="30480"/>
                </a:moveTo>
                <a:lnTo>
                  <a:pt x="6350" y="30480"/>
                </a:lnTo>
                <a:lnTo>
                  <a:pt x="6350" y="34290"/>
                </a:lnTo>
                <a:lnTo>
                  <a:pt x="64770" y="34290"/>
                </a:lnTo>
                <a:lnTo>
                  <a:pt x="64770" y="30480"/>
                </a:lnTo>
                <a:close/>
              </a:path>
              <a:path w="1885950" h="165100">
                <a:moveTo>
                  <a:pt x="63500" y="27940"/>
                </a:moveTo>
                <a:lnTo>
                  <a:pt x="5079" y="27940"/>
                </a:lnTo>
                <a:lnTo>
                  <a:pt x="5079" y="30480"/>
                </a:lnTo>
                <a:lnTo>
                  <a:pt x="63500" y="30480"/>
                </a:lnTo>
                <a:lnTo>
                  <a:pt x="63500" y="27940"/>
                </a:lnTo>
                <a:close/>
              </a:path>
              <a:path w="1885950" h="165100">
                <a:moveTo>
                  <a:pt x="62229" y="19050"/>
                </a:moveTo>
                <a:lnTo>
                  <a:pt x="3809" y="19050"/>
                </a:lnTo>
                <a:lnTo>
                  <a:pt x="3809" y="27940"/>
                </a:lnTo>
                <a:lnTo>
                  <a:pt x="62229" y="27940"/>
                </a:lnTo>
                <a:lnTo>
                  <a:pt x="62229" y="19050"/>
                </a:lnTo>
                <a:close/>
              </a:path>
              <a:path w="1885950" h="165100">
                <a:moveTo>
                  <a:pt x="60959" y="11430"/>
                </a:moveTo>
                <a:lnTo>
                  <a:pt x="2539" y="11430"/>
                </a:lnTo>
                <a:lnTo>
                  <a:pt x="2539" y="19050"/>
                </a:lnTo>
                <a:lnTo>
                  <a:pt x="60959" y="19050"/>
                </a:lnTo>
                <a:lnTo>
                  <a:pt x="60959" y="11430"/>
                </a:lnTo>
                <a:close/>
              </a:path>
              <a:path w="1885950" h="165100">
                <a:moveTo>
                  <a:pt x="59690" y="5080"/>
                </a:moveTo>
                <a:lnTo>
                  <a:pt x="1270" y="5080"/>
                </a:lnTo>
                <a:lnTo>
                  <a:pt x="1270" y="11430"/>
                </a:lnTo>
                <a:lnTo>
                  <a:pt x="59690" y="11430"/>
                </a:lnTo>
                <a:lnTo>
                  <a:pt x="59690" y="5080"/>
                </a:lnTo>
                <a:close/>
              </a:path>
              <a:path w="1885950" h="165100">
                <a:moveTo>
                  <a:pt x="1831339" y="115569"/>
                </a:moveTo>
                <a:lnTo>
                  <a:pt x="1774189" y="115569"/>
                </a:lnTo>
                <a:lnTo>
                  <a:pt x="1774189" y="116840"/>
                </a:lnTo>
                <a:lnTo>
                  <a:pt x="1831339" y="116840"/>
                </a:lnTo>
                <a:lnTo>
                  <a:pt x="1831339" y="115569"/>
                </a:lnTo>
                <a:close/>
              </a:path>
              <a:path w="1885950" h="165100">
                <a:moveTo>
                  <a:pt x="1832609" y="113029"/>
                </a:moveTo>
                <a:lnTo>
                  <a:pt x="1775459" y="113029"/>
                </a:lnTo>
                <a:lnTo>
                  <a:pt x="1775459" y="115569"/>
                </a:lnTo>
                <a:lnTo>
                  <a:pt x="1832609" y="115569"/>
                </a:lnTo>
                <a:lnTo>
                  <a:pt x="1832609" y="113029"/>
                </a:lnTo>
                <a:close/>
              </a:path>
              <a:path w="1885950" h="165100">
                <a:moveTo>
                  <a:pt x="1778000" y="110490"/>
                </a:moveTo>
                <a:lnTo>
                  <a:pt x="1776729" y="110490"/>
                </a:lnTo>
                <a:lnTo>
                  <a:pt x="1776729" y="113029"/>
                </a:lnTo>
                <a:lnTo>
                  <a:pt x="1833879" y="113029"/>
                </a:lnTo>
                <a:lnTo>
                  <a:pt x="1833879" y="111759"/>
                </a:lnTo>
                <a:lnTo>
                  <a:pt x="1778000" y="111759"/>
                </a:lnTo>
                <a:lnTo>
                  <a:pt x="1778000" y="110490"/>
                </a:lnTo>
                <a:close/>
              </a:path>
              <a:path w="1885950" h="165100">
                <a:moveTo>
                  <a:pt x="1835150" y="107950"/>
                </a:moveTo>
                <a:lnTo>
                  <a:pt x="1778000" y="107950"/>
                </a:lnTo>
                <a:lnTo>
                  <a:pt x="1778000" y="110490"/>
                </a:lnTo>
                <a:lnTo>
                  <a:pt x="1833879" y="110490"/>
                </a:lnTo>
                <a:lnTo>
                  <a:pt x="1833879" y="111759"/>
                </a:lnTo>
                <a:lnTo>
                  <a:pt x="1835150" y="111759"/>
                </a:lnTo>
                <a:lnTo>
                  <a:pt x="1835150" y="107950"/>
                </a:lnTo>
                <a:close/>
              </a:path>
              <a:path w="1885950" h="165100">
                <a:moveTo>
                  <a:pt x="1836420" y="105409"/>
                </a:moveTo>
                <a:lnTo>
                  <a:pt x="1779270" y="105409"/>
                </a:lnTo>
                <a:lnTo>
                  <a:pt x="1779270" y="107950"/>
                </a:lnTo>
                <a:lnTo>
                  <a:pt x="1836420" y="107950"/>
                </a:lnTo>
                <a:lnTo>
                  <a:pt x="1836420" y="105409"/>
                </a:lnTo>
                <a:close/>
              </a:path>
              <a:path w="1885950" h="165100">
                <a:moveTo>
                  <a:pt x="1837689" y="102869"/>
                </a:moveTo>
                <a:lnTo>
                  <a:pt x="1780539" y="102869"/>
                </a:lnTo>
                <a:lnTo>
                  <a:pt x="1780539" y="104140"/>
                </a:lnTo>
                <a:lnTo>
                  <a:pt x="1837689" y="104140"/>
                </a:lnTo>
                <a:lnTo>
                  <a:pt x="1837689" y="102869"/>
                </a:lnTo>
                <a:close/>
              </a:path>
              <a:path w="1885950" h="165100">
                <a:moveTo>
                  <a:pt x="1838959" y="100329"/>
                </a:moveTo>
                <a:lnTo>
                  <a:pt x="1781809" y="100329"/>
                </a:lnTo>
                <a:lnTo>
                  <a:pt x="1781809" y="102869"/>
                </a:lnTo>
                <a:lnTo>
                  <a:pt x="1838959" y="102869"/>
                </a:lnTo>
                <a:lnTo>
                  <a:pt x="1838959" y="100329"/>
                </a:lnTo>
                <a:close/>
              </a:path>
              <a:path w="1885950" h="165100">
                <a:moveTo>
                  <a:pt x="1784350" y="97790"/>
                </a:moveTo>
                <a:lnTo>
                  <a:pt x="1783079" y="97790"/>
                </a:lnTo>
                <a:lnTo>
                  <a:pt x="1783079" y="100329"/>
                </a:lnTo>
                <a:lnTo>
                  <a:pt x="1840229" y="100329"/>
                </a:lnTo>
                <a:lnTo>
                  <a:pt x="1840229" y="99059"/>
                </a:lnTo>
                <a:lnTo>
                  <a:pt x="1784350" y="99059"/>
                </a:lnTo>
                <a:lnTo>
                  <a:pt x="1784350" y="97790"/>
                </a:lnTo>
                <a:close/>
              </a:path>
              <a:path w="1885950" h="165100">
                <a:moveTo>
                  <a:pt x="1841500" y="95250"/>
                </a:moveTo>
                <a:lnTo>
                  <a:pt x="1784350" y="95250"/>
                </a:lnTo>
                <a:lnTo>
                  <a:pt x="1784350" y="97790"/>
                </a:lnTo>
                <a:lnTo>
                  <a:pt x="1840229" y="97790"/>
                </a:lnTo>
                <a:lnTo>
                  <a:pt x="1840229" y="99059"/>
                </a:lnTo>
                <a:lnTo>
                  <a:pt x="1841500" y="99059"/>
                </a:lnTo>
                <a:lnTo>
                  <a:pt x="1841500" y="95250"/>
                </a:lnTo>
                <a:close/>
              </a:path>
              <a:path w="1885950" h="165100">
                <a:moveTo>
                  <a:pt x="1786889" y="91440"/>
                </a:moveTo>
                <a:lnTo>
                  <a:pt x="1785620" y="91440"/>
                </a:lnTo>
                <a:lnTo>
                  <a:pt x="1785620" y="95250"/>
                </a:lnTo>
                <a:lnTo>
                  <a:pt x="1842770" y="95250"/>
                </a:lnTo>
                <a:lnTo>
                  <a:pt x="1842770" y="92709"/>
                </a:lnTo>
                <a:lnTo>
                  <a:pt x="1786889" y="92709"/>
                </a:lnTo>
                <a:lnTo>
                  <a:pt x="1786889" y="91440"/>
                </a:lnTo>
                <a:close/>
              </a:path>
              <a:path w="1885950" h="165100">
                <a:moveTo>
                  <a:pt x="1846579" y="86359"/>
                </a:moveTo>
                <a:lnTo>
                  <a:pt x="1788159" y="86359"/>
                </a:lnTo>
                <a:lnTo>
                  <a:pt x="1788159" y="88900"/>
                </a:lnTo>
                <a:lnTo>
                  <a:pt x="1786889" y="88900"/>
                </a:lnTo>
                <a:lnTo>
                  <a:pt x="1786889" y="91440"/>
                </a:lnTo>
                <a:lnTo>
                  <a:pt x="1845309" y="91440"/>
                </a:lnTo>
                <a:lnTo>
                  <a:pt x="1845309" y="87630"/>
                </a:lnTo>
                <a:lnTo>
                  <a:pt x="1846579" y="87630"/>
                </a:lnTo>
                <a:lnTo>
                  <a:pt x="1846579" y="86359"/>
                </a:lnTo>
                <a:close/>
              </a:path>
              <a:path w="1885950" h="165100">
                <a:moveTo>
                  <a:pt x="1847850" y="85090"/>
                </a:moveTo>
                <a:lnTo>
                  <a:pt x="1789429" y="85090"/>
                </a:lnTo>
                <a:lnTo>
                  <a:pt x="1789429" y="86359"/>
                </a:lnTo>
                <a:lnTo>
                  <a:pt x="1847850" y="86359"/>
                </a:lnTo>
                <a:lnTo>
                  <a:pt x="1847850" y="85090"/>
                </a:lnTo>
                <a:close/>
              </a:path>
              <a:path w="1885950" h="165100">
                <a:moveTo>
                  <a:pt x="1849120" y="81280"/>
                </a:moveTo>
                <a:lnTo>
                  <a:pt x="1790700" y="81280"/>
                </a:lnTo>
                <a:lnTo>
                  <a:pt x="1790700" y="85090"/>
                </a:lnTo>
                <a:lnTo>
                  <a:pt x="1849120" y="85090"/>
                </a:lnTo>
                <a:lnTo>
                  <a:pt x="1849120" y="81280"/>
                </a:lnTo>
                <a:close/>
              </a:path>
              <a:path w="1885950" h="165100">
                <a:moveTo>
                  <a:pt x="1850390" y="78740"/>
                </a:moveTo>
                <a:lnTo>
                  <a:pt x="1791970" y="78740"/>
                </a:lnTo>
                <a:lnTo>
                  <a:pt x="1791970" y="81280"/>
                </a:lnTo>
                <a:lnTo>
                  <a:pt x="1850390" y="81280"/>
                </a:lnTo>
                <a:lnTo>
                  <a:pt x="1850390" y="78740"/>
                </a:lnTo>
                <a:close/>
              </a:path>
              <a:path w="1885950" h="165100">
                <a:moveTo>
                  <a:pt x="1851659" y="76200"/>
                </a:moveTo>
                <a:lnTo>
                  <a:pt x="1793239" y="76200"/>
                </a:lnTo>
                <a:lnTo>
                  <a:pt x="1793239" y="78740"/>
                </a:lnTo>
                <a:lnTo>
                  <a:pt x="1851659" y="78740"/>
                </a:lnTo>
                <a:lnTo>
                  <a:pt x="1851659" y="76200"/>
                </a:lnTo>
                <a:close/>
              </a:path>
              <a:path w="1885950" h="165100">
                <a:moveTo>
                  <a:pt x="1852929" y="73659"/>
                </a:moveTo>
                <a:lnTo>
                  <a:pt x="1794509" y="73659"/>
                </a:lnTo>
                <a:lnTo>
                  <a:pt x="1794509" y="76200"/>
                </a:lnTo>
                <a:lnTo>
                  <a:pt x="1852929" y="76200"/>
                </a:lnTo>
                <a:lnTo>
                  <a:pt x="1852929" y="73659"/>
                </a:lnTo>
                <a:close/>
              </a:path>
              <a:path w="1885950" h="165100">
                <a:moveTo>
                  <a:pt x="1854200" y="72390"/>
                </a:moveTo>
                <a:lnTo>
                  <a:pt x="1795779" y="72390"/>
                </a:lnTo>
                <a:lnTo>
                  <a:pt x="1795779" y="73659"/>
                </a:lnTo>
                <a:lnTo>
                  <a:pt x="1854200" y="73659"/>
                </a:lnTo>
                <a:lnTo>
                  <a:pt x="1854200" y="72390"/>
                </a:lnTo>
                <a:close/>
              </a:path>
              <a:path w="1885950" h="165100">
                <a:moveTo>
                  <a:pt x="1855470" y="68580"/>
                </a:moveTo>
                <a:lnTo>
                  <a:pt x="1797050" y="68580"/>
                </a:lnTo>
                <a:lnTo>
                  <a:pt x="1797050" y="72390"/>
                </a:lnTo>
                <a:lnTo>
                  <a:pt x="1855470" y="72390"/>
                </a:lnTo>
                <a:lnTo>
                  <a:pt x="1855470" y="68580"/>
                </a:lnTo>
                <a:close/>
              </a:path>
              <a:path w="1885950" h="165100">
                <a:moveTo>
                  <a:pt x="1856740" y="66040"/>
                </a:moveTo>
                <a:lnTo>
                  <a:pt x="1798320" y="66040"/>
                </a:lnTo>
                <a:lnTo>
                  <a:pt x="1798320" y="68580"/>
                </a:lnTo>
                <a:lnTo>
                  <a:pt x="1856740" y="68580"/>
                </a:lnTo>
                <a:lnTo>
                  <a:pt x="1856740" y="66040"/>
                </a:lnTo>
                <a:close/>
              </a:path>
              <a:path w="1885950" h="165100">
                <a:moveTo>
                  <a:pt x="1858009" y="63500"/>
                </a:moveTo>
                <a:lnTo>
                  <a:pt x="1799589" y="63500"/>
                </a:lnTo>
                <a:lnTo>
                  <a:pt x="1799589" y="66040"/>
                </a:lnTo>
                <a:lnTo>
                  <a:pt x="1858009" y="66040"/>
                </a:lnTo>
                <a:lnTo>
                  <a:pt x="1858009" y="63500"/>
                </a:lnTo>
                <a:close/>
              </a:path>
              <a:path w="1885950" h="165100">
                <a:moveTo>
                  <a:pt x="1860550" y="59690"/>
                </a:moveTo>
                <a:lnTo>
                  <a:pt x="1800859" y="59690"/>
                </a:lnTo>
                <a:lnTo>
                  <a:pt x="1800859" y="63500"/>
                </a:lnTo>
                <a:lnTo>
                  <a:pt x="1859279" y="63500"/>
                </a:lnTo>
                <a:lnTo>
                  <a:pt x="1859279" y="60959"/>
                </a:lnTo>
                <a:lnTo>
                  <a:pt x="1860550" y="60959"/>
                </a:lnTo>
                <a:lnTo>
                  <a:pt x="1860550" y="59690"/>
                </a:lnTo>
                <a:close/>
              </a:path>
              <a:path w="1885950" h="165100">
                <a:moveTo>
                  <a:pt x="1863090" y="53340"/>
                </a:moveTo>
                <a:lnTo>
                  <a:pt x="1804670" y="53340"/>
                </a:lnTo>
                <a:lnTo>
                  <a:pt x="1804670" y="54609"/>
                </a:lnTo>
                <a:lnTo>
                  <a:pt x="1803400" y="54609"/>
                </a:lnTo>
                <a:lnTo>
                  <a:pt x="1803400" y="57150"/>
                </a:lnTo>
                <a:lnTo>
                  <a:pt x="1802129" y="57150"/>
                </a:lnTo>
                <a:lnTo>
                  <a:pt x="1802129" y="59690"/>
                </a:lnTo>
                <a:lnTo>
                  <a:pt x="1861820" y="59690"/>
                </a:lnTo>
                <a:lnTo>
                  <a:pt x="1861820" y="55880"/>
                </a:lnTo>
                <a:lnTo>
                  <a:pt x="1863090" y="55880"/>
                </a:lnTo>
                <a:lnTo>
                  <a:pt x="1863090" y="53340"/>
                </a:lnTo>
                <a:close/>
              </a:path>
              <a:path w="1885950" h="165100">
                <a:moveTo>
                  <a:pt x="1866900" y="46990"/>
                </a:moveTo>
                <a:lnTo>
                  <a:pt x="1807209" y="46990"/>
                </a:lnTo>
                <a:lnTo>
                  <a:pt x="1807209" y="49530"/>
                </a:lnTo>
                <a:lnTo>
                  <a:pt x="1805939" y="49530"/>
                </a:lnTo>
                <a:lnTo>
                  <a:pt x="1805939" y="53340"/>
                </a:lnTo>
                <a:lnTo>
                  <a:pt x="1864359" y="53340"/>
                </a:lnTo>
                <a:lnTo>
                  <a:pt x="1864359" y="50800"/>
                </a:lnTo>
                <a:lnTo>
                  <a:pt x="1865629" y="50800"/>
                </a:lnTo>
                <a:lnTo>
                  <a:pt x="1865629" y="48259"/>
                </a:lnTo>
                <a:lnTo>
                  <a:pt x="1866900" y="48259"/>
                </a:lnTo>
                <a:lnTo>
                  <a:pt x="1866900" y="46990"/>
                </a:lnTo>
                <a:close/>
              </a:path>
              <a:path w="1885950" h="165100">
                <a:moveTo>
                  <a:pt x="1869440" y="40640"/>
                </a:moveTo>
                <a:lnTo>
                  <a:pt x="1811020" y="40640"/>
                </a:lnTo>
                <a:lnTo>
                  <a:pt x="1811020" y="41909"/>
                </a:lnTo>
                <a:lnTo>
                  <a:pt x="1809750" y="41909"/>
                </a:lnTo>
                <a:lnTo>
                  <a:pt x="1809750" y="44450"/>
                </a:lnTo>
                <a:lnTo>
                  <a:pt x="1808479" y="44450"/>
                </a:lnTo>
                <a:lnTo>
                  <a:pt x="1808479" y="46990"/>
                </a:lnTo>
                <a:lnTo>
                  <a:pt x="1868170" y="46990"/>
                </a:lnTo>
                <a:lnTo>
                  <a:pt x="1868170" y="43180"/>
                </a:lnTo>
                <a:lnTo>
                  <a:pt x="1869440" y="43180"/>
                </a:lnTo>
                <a:lnTo>
                  <a:pt x="1869440" y="40640"/>
                </a:lnTo>
                <a:close/>
              </a:path>
              <a:path w="1885950" h="165100">
                <a:moveTo>
                  <a:pt x="1873250" y="34290"/>
                </a:moveTo>
                <a:lnTo>
                  <a:pt x="1813559" y="34290"/>
                </a:lnTo>
                <a:lnTo>
                  <a:pt x="1813559" y="36830"/>
                </a:lnTo>
                <a:lnTo>
                  <a:pt x="1812289" y="36830"/>
                </a:lnTo>
                <a:lnTo>
                  <a:pt x="1812289" y="40640"/>
                </a:lnTo>
                <a:lnTo>
                  <a:pt x="1870709" y="40640"/>
                </a:lnTo>
                <a:lnTo>
                  <a:pt x="1870709" y="38100"/>
                </a:lnTo>
                <a:lnTo>
                  <a:pt x="1871979" y="38100"/>
                </a:lnTo>
                <a:lnTo>
                  <a:pt x="1871979" y="35559"/>
                </a:lnTo>
                <a:lnTo>
                  <a:pt x="1873250" y="35559"/>
                </a:lnTo>
                <a:lnTo>
                  <a:pt x="1873250" y="34290"/>
                </a:lnTo>
                <a:close/>
              </a:path>
              <a:path w="1885950" h="165100">
                <a:moveTo>
                  <a:pt x="1875790" y="27940"/>
                </a:moveTo>
                <a:lnTo>
                  <a:pt x="1816100" y="27940"/>
                </a:lnTo>
                <a:lnTo>
                  <a:pt x="1816100" y="31750"/>
                </a:lnTo>
                <a:lnTo>
                  <a:pt x="1814829" y="31750"/>
                </a:lnTo>
                <a:lnTo>
                  <a:pt x="1814829" y="34290"/>
                </a:lnTo>
                <a:lnTo>
                  <a:pt x="1874520" y="34290"/>
                </a:lnTo>
                <a:lnTo>
                  <a:pt x="1874520" y="30480"/>
                </a:lnTo>
                <a:lnTo>
                  <a:pt x="1875790" y="30480"/>
                </a:lnTo>
                <a:lnTo>
                  <a:pt x="1875790" y="27940"/>
                </a:lnTo>
                <a:close/>
              </a:path>
              <a:path w="1885950" h="165100">
                <a:moveTo>
                  <a:pt x="1883409" y="5080"/>
                </a:moveTo>
                <a:lnTo>
                  <a:pt x="1819909" y="5080"/>
                </a:lnTo>
                <a:lnTo>
                  <a:pt x="1819909" y="11430"/>
                </a:lnTo>
                <a:lnTo>
                  <a:pt x="1818639" y="11430"/>
                </a:lnTo>
                <a:lnTo>
                  <a:pt x="1818639" y="19050"/>
                </a:lnTo>
                <a:lnTo>
                  <a:pt x="1817370" y="19050"/>
                </a:lnTo>
                <a:lnTo>
                  <a:pt x="1817370" y="27940"/>
                </a:lnTo>
                <a:lnTo>
                  <a:pt x="1877060" y="27940"/>
                </a:lnTo>
                <a:lnTo>
                  <a:pt x="1877060" y="24130"/>
                </a:lnTo>
                <a:lnTo>
                  <a:pt x="1878329" y="24130"/>
                </a:lnTo>
                <a:lnTo>
                  <a:pt x="1878329" y="21590"/>
                </a:lnTo>
                <a:lnTo>
                  <a:pt x="1879600" y="21590"/>
                </a:lnTo>
                <a:lnTo>
                  <a:pt x="1879599" y="16509"/>
                </a:lnTo>
                <a:lnTo>
                  <a:pt x="1880869" y="16509"/>
                </a:lnTo>
                <a:lnTo>
                  <a:pt x="1880869" y="12700"/>
                </a:lnTo>
                <a:lnTo>
                  <a:pt x="1882139" y="12700"/>
                </a:lnTo>
                <a:lnTo>
                  <a:pt x="1882139" y="8890"/>
                </a:lnTo>
                <a:lnTo>
                  <a:pt x="1883409" y="8890"/>
                </a:lnTo>
                <a:lnTo>
                  <a:pt x="1883409" y="5080"/>
                </a:lnTo>
                <a:close/>
              </a:path>
            </a:pathLst>
          </a:custGeom>
          <a:solidFill>
            <a:srgbClr val="03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bk object 2533"/>
          <p:cNvSpPr/>
          <p:nvPr/>
        </p:nvSpPr>
        <p:spPr>
          <a:xfrm>
            <a:off x="6762750" y="6229350"/>
            <a:ext cx="1717039" cy="166370"/>
          </a:xfrm>
          <a:custGeom>
            <a:avLst/>
            <a:gdLst/>
            <a:ahLst/>
            <a:cxnLst/>
            <a:rect l="l" t="t" r="r" b="b"/>
            <a:pathLst>
              <a:path w="1717040" h="166370">
                <a:moveTo>
                  <a:pt x="285750" y="165100"/>
                </a:moveTo>
                <a:lnTo>
                  <a:pt x="198120" y="165100"/>
                </a:lnTo>
                <a:lnTo>
                  <a:pt x="198120" y="166370"/>
                </a:lnTo>
                <a:lnTo>
                  <a:pt x="285750" y="166370"/>
                </a:lnTo>
                <a:lnTo>
                  <a:pt x="285750" y="165100"/>
                </a:lnTo>
                <a:close/>
              </a:path>
              <a:path w="1717040" h="166370">
                <a:moveTo>
                  <a:pt x="283209" y="163829"/>
                </a:moveTo>
                <a:lnTo>
                  <a:pt x="195579" y="163829"/>
                </a:lnTo>
                <a:lnTo>
                  <a:pt x="195579" y="165100"/>
                </a:lnTo>
                <a:lnTo>
                  <a:pt x="283209" y="165100"/>
                </a:lnTo>
                <a:lnTo>
                  <a:pt x="283209" y="163829"/>
                </a:lnTo>
                <a:close/>
              </a:path>
              <a:path w="1717040" h="166370">
                <a:moveTo>
                  <a:pt x="279400" y="162560"/>
                </a:moveTo>
                <a:lnTo>
                  <a:pt x="193040" y="162560"/>
                </a:lnTo>
                <a:lnTo>
                  <a:pt x="193040" y="163829"/>
                </a:lnTo>
                <a:lnTo>
                  <a:pt x="279400" y="163829"/>
                </a:lnTo>
                <a:lnTo>
                  <a:pt x="279400" y="162560"/>
                </a:lnTo>
                <a:close/>
              </a:path>
              <a:path w="1717040" h="166370">
                <a:moveTo>
                  <a:pt x="270510" y="158750"/>
                </a:moveTo>
                <a:lnTo>
                  <a:pt x="186690" y="158750"/>
                </a:lnTo>
                <a:lnTo>
                  <a:pt x="186690" y="162560"/>
                </a:lnTo>
                <a:lnTo>
                  <a:pt x="270510" y="162560"/>
                </a:lnTo>
                <a:lnTo>
                  <a:pt x="270510" y="158750"/>
                </a:lnTo>
                <a:close/>
              </a:path>
              <a:path w="1717040" h="166370">
                <a:moveTo>
                  <a:pt x="267970" y="157479"/>
                </a:moveTo>
                <a:lnTo>
                  <a:pt x="185420" y="157479"/>
                </a:lnTo>
                <a:lnTo>
                  <a:pt x="185420" y="158750"/>
                </a:lnTo>
                <a:lnTo>
                  <a:pt x="267970" y="158750"/>
                </a:lnTo>
                <a:lnTo>
                  <a:pt x="267970" y="157479"/>
                </a:lnTo>
                <a:close/>
              </a:path>
              <a:path w="1717040" h="166370">
                <a:moveTo>
                  <a:pt x="265429" y="156210"/>
                </a:moveTo>
                <a:lnTo>
                  <a:pt x="182879" y="156210"/>
                </a:lnTo>
                <a:lnTo>
                  <a:pt x="182879" y="157479"/>
                </a:lnTo>
                <a:lnTo>
                  <a:pt x="265429" y="157479"/>
                </a:lnTo>
                <a:lnTo>
                  <a:pt x="265429" y="156210"/>
                </a:lnTo>
                <a:close/>
              </a:path>
              <a:path w="1717040" h="166370">
                <a:moveTo>
                  <a:pt x="256540" y="152400"/>
                </a:moveTo>
                <a:lnTo>
                  <a:pt x="177800" y="152400"/>
                </a:lnTo>
                <a:lnTo>
                  <a:pt x="177800" y="156210"/>
                </a:lnTo>
                <a:lnTo>
                  <a:pt x="256540" y="156210"/>
                </a:lnTo>
                <a:lnTo>
                  <a:pt x="256540" y="152400"/>
                </a:lnTo>
                <a:close/>
              </a:path>
              <a:path w="1717040" h="166370">
                <a:moveTo>
                  <a:pt x="252729" y="151129"/>
                </a:moveTo>
                <a:lnTo>
                  <a:pt x="176529" y="151129"/>
                </a:lnTo>
                <a:lnTo>
                  <a:pt x="176529" y="152400"/>
                </a:lnTo>
                <a:lnTo>
                  <a:pt x="252729" y="152400"/>
                </a:lnTo>
                <a:lnTo>
                  <a:pt x="252729" y="151129"/>
                </a:lnTo>
                <a:close/>
              </a:path>
              <a:path w="1717040" h="166370">
                <a:moveTo>
                  <a:pt x="250190" y="149860"/>
                </a:moveTo>
                <a:lnTo>
                  <a:pt x="173990" y="149860"/>
                </a:lnTo>
                <a:lnTo>
                  <a:pt x="173990" y="151129"/>
                </a:lnTo>
                <a:lnTo>
                  <a:pt x="250190" y="151129"/>
                </a:lnTo>
                <a:lnTo>
                  <a:pt x="250190" y="149860"/>
                </a:lnTo>
                <a:close/>
              </a:path>
              <a:path w="1717040" h="166370">
                <a:moveTo>
                  <a:pt x="241300" y="146050"/>
                </a:moveTo>
                <a:lnTo>
                  <a:pt x="168909" y="146050"/>
                </a:lnTo>
                <a:lnTo>
                  <a:pt x="168909" y="149860"/>
                </a:lnTo>
                <a:lnTo>
                  <a:pt x="241300" y="149860"/>
                </a:lnTo>
                <a:lnTo>
                  <a:pt x="241300" y="146050"/>
                </a:lnTo>
                <a:close/>
              </a:path>
              <a:path w="1717040" h="166370">
                <a:moveTo>
                  <a:pt x="238760" y="144779"/>
                </a:moveTo>
                <a:lnTo>
                  <a:pt x="166370" y="144779"/>
                </a:lnTo>
                <a:lnTo>
                  <a:pt x="166370" y="146050"/>
                </a:lnTo>
                <a:lnTo>
                  <a:pt x="238760" y="146050"/>
                </a:lnTo>
                <a:lnTo>
                  <a:pt x="238760" y="144779"/>
                </a:lnTo>
                <a:close/>
              </a:path>
              <a:path w="1717040" h="166370">
                <a:moveTo>
                  <a:pt x="234950" y="143510"/>
                </a:moveTo>
                <a:lnTo>
                  <a:pt x="165100" y="143510"/>
                </a:lnTo>
                <a:lnTo>
                  <a:pt x="165100" y="144779"/>
                </a:lnTo>
                <a:lnTo>
                  <a:pt x="234950" y="144779"/>
                </a:lnTo>
                <a:lnTo>
                  <a:pt x="234950" y="143510"/>
                </a:lnTo>
                <a:close/>
              </a:path>
              <a:path w="1717040" h="166370">
                <a:moveTo>
                  <a:pt x="227329" y="139700"/>
                </a:moveTo>
                <a:lnTo>
                  <a:pt x="160020" y="139700"/>
                </a:lnTo>
                <a:lnTo>
                  <a:pt x="160020" y="143510"/>
                </a:lnTo>
                <a:lnTo>
                  <a:pt x="227329" y="143510"/>
                </a:lnTo>
                <a:lnTo>
                  <a:pt x="227329" y="139700"/>
                </a:lnTo>
                <a:close/>
              </a:path>
              <a:path w="1717040" h="166370">
                <a:moveTo>
                  <a:pt x="226059" y="138429"/>
                </a:moveTo>
                <a:lnTo>
                  <a:pt x="157479" y="138429"/>
                </a:lnTo>
                <a:lnTo>
                  <a:pt x="157479" y="139700"/>
                </a:lnTo>
                <a:lnTo>
                  <a:pt x="226059" y="139700"/>
                </a:lnTo>
                <a:lnTo>
                  <a:pt x="226059" y="138429"/>
                </a:lnTo>
                <a:close/>
              </a:path>
              <a:path w="1717040" h="166370">
                <a:moveTo>
                  <a:pt x="223519" y="137160"/>
                </a:moveTo>
                <a:lnTo>
                  <a:pt x="156209" y="137160"/>
                </a:lnTo>
                <a:lnTo>
                  <a:pt x="156209" y="138429"/>
                </a:lnTo>
                <a:lnTo>
                  <a:pt x="223519" y="138429"/>
                </a:lnTo>
                <a:lnTo>
                  <a:pt x="223519" y="137160"/>
                </a:lnTo>
                <a:close/>
              </a:path>
              <a:path w="1717040" h="166370">
                <a:moveTo>
                  <a:pt x="218439" y="133350"/>
                </a:moveTo>
                <a:lnTo>
                  <a:pt x="151129" y="133350"/>
                </a:lnTo>
                <a:lnTo>
                  <a:pt x="151129" y="137160"/>
                </a:lnTo>
                <a:lnTo>
                  <a:pt x="218439" y="137160"/>
                </a:lnTo>
                <a:lnTo>
                  <a:pt x="218439" y="133350"/>
                </a:lnTo>
                <a:close/>
              </a:path>
              <a:path w="1717040" h="166370">
                <a:moveTo>
                  <a:pt x="217170" y="132079"/>
                </a:moveTo>
                <a:lnTo>
                  <a:pt x="148590" y="132079"/>
                </a:lnTo>
                <a:lnTo>
                  <a:pt x="148590" y="133350"/>
                </a:lnTo>
                <a:lnTo>
                  <a:pt x="217170" y="133350"/>
                </a:lnTo>
                <a:lnTo>
                  <a:pt x="217170" y="132079"/>
                </a:lnTo>
                <a:close/>
              </a:path>
              <a:path w="1717040" h="166370">
                <a:moveTo>
                  <a:pt x="215900" y="130810"/>
                </a:moveTo>
                <a:lnTo>
                  <a:pt x="147320" y="130810"/>
                </a:lnTo>
                <a:lnTo>
                  <a:pt x="147320" y="132079"/>
                </a:lnTo>
                <a:lnTo>
                  <a:pt x="215900" y="132079"/>
                </a:lnTo>
                <a:lnTo>
                  <a:pt x="215900" y="130810"/>
                </a:lnTo>
                <a:close/>
              </a:path>
              <a:path w="1717040" h="166370">
                <a:moveTo>
                  <a:pt x="210820" y="127000"/>
                </a:moveTo>
                <a:lnTo>
                  <a:pt x="140970" y="127000"/>
                </a:lnTo>
                <a:lnTo>
                  <a:pt x="140970" y="130810"/>
                </a:lnTo>
                <a:lnTo>
                  <a:pt x="210820" y="130810"/>
                </a:lnTo>
                <a:lnTo>
                  <a:pt x="210820" y="127000"/>
                </a:lnTo>
                <a:close/>
              </a:path>
              <a:path w="1717040" h="166370">
                <a:moveTo>
                  <a:pt x="208279" y="125729"/>
                </a:moveTo>
                <a:lnTo>
                  <a:pt x="139700" y="125729"/>
                </a:lnTo>
                <a:lnTo>
                  <a:pt x="139700" y="127000"/>
                </a:lnTo>
                <a:lnTo>
                  <a:pt x="208279" y="127000"/>
                </a:lnTo>
                <a:lnTo>
                  <a:pt x="208279" y="125729"/>
                </a:lnTo>
                <a:close/>
              </a:path>
              <a:path w="1717040" h="166370">
                <a:moveTo>
                  <a:pt x="207009" y="124460"/>
                </a:moveTo>
                <a:lnTo>
                  <a:pt x="137159" y="124460"/>
                </a:lnTo>
                <a:lnTo>
                  <a:pt x="137159" y="125729"/>
                </a:lnTo>
                <a:lnTo>
                  <a:pt x="207009" y="125729"/>
                </a:lnTo>
                <a:lnTo>
                  <a:pt x="207009" y="124460"/>
                </a:lnTo>
                <a:close/>
              </a:path>
              <a:path w="1717040" h="166370">
                <a:moveTo>
                  <a:pt x="201929" y="120650"/>
                </a:moveTo>
                <a:lnTo>
                  <a:pt x="132079" y="120650"/>
                </a:lnTo>
                <a:lnTo>
                  <a:pt x="132079" y="124460"/>
                </a:lnTo>
                <a:lnTo>
                  <a:pt x="201929" y="124460"/>
                </a:lnTo>
                <a:lnTo>
                  <a:pt x="201929" y="120650"/>
                </a:lnTo>
                <a:close/>
              </a:path>
              <a:path w="1717040" h="166370">
                <a:moveTo>
                  <a:pt x="200659" y="119379"/>
                </a:moveTo>
                <a:lnTo>
                  <a:pt x="130809" y="119379"/>
                </a:lnTo>
                <a:lnTo>
                  <a:pt x="130809" y="120650"/>
                </a:lnTo>
                <a:lnTo>
                  <a:pt x="200659" y="120650"/>
                </a:lnTo>
                <a:lnTo>
                  <a:pt x="200659" y="119379"/>
                </a:lnTo>
                <a:close/>
              </a:path>
              <a:path w="1717040" h="166370">
                <a:moveTo>
                  <a:pt x="198120" y="118110"/>
                </a:moveTo>
                <a:lnTo>
                  <a:pt x="128270" y="118110"/>
                </a:lnTo>
                <a:lnTo>
                  <a:pt x="128270" y="119379"/>
                </a:lnTo>
                <a:lnTo>
                  <a:pt x="198120" y="119379"/>
                </a:lnTo>
                <a:lnTo>
                  <a:pt x="198120" y="118110"/>
                </a:lnTo>
                <a:close/>
              </a:path>
              <a:path w="1717040" h="166370">
                <a:moveTo>
                  <a:pt x="193040" y="114300"/>
                </a:moveTo>
                <a:lnTo>
                  <a:pt x="123190" y="114300"/>
                </a:lnTo>
                <a:lnTo>
                  <a:pt x="123190" y="118110"/>
                </a:lnTo>
                <a:lnTo>
                  <a:pt x="193040" y="118110"/>
                </a:lnTo>
                <a:lnTo>
                  <a:pt x="193040" y="114300"/>
                </a:lnTo>
                <a:close/>
              </a:path>
              <a:path w="1717040" h="166370">
                <a:moveTo>
                  <a:pt x="191770" y="113029"/>
                </a:moveTo>
                <a:lnTo>
                  <a:pt x="120650" y="113029"/>
                </a:lnTo>
                <a:lnTo>
                  <a:pt x="120650" y="114300"/>
                </a:lnTo>
                <a:lnTo>
                  <a:pt x="191770" y="114300"/>
                </a:lnTo>
                <a:lnTo>
                  <a:pt x="191770" y="113029"/>
                </a:lnTo>
                <a:close/>
              </a:path>
              <a:path w="1717040" h="166370">
                <a:moveTo>
                  <a:pt x="190500" y="111760"/>
                </a:moveTo>
                <a:lnTo>
                  <a:pt x="119379" y="111760"/>
                </a:lnTo>
                <a:lnTo>
                  <a:pt x="119379" y="113029"/>
                </a:lnTo>
                <a:lnTo>
                  <a:pt x="190500" y="113029"/>
                </a:lnTo>
                <a:lnTo>
                  <a:pt x="190500" y="111760"/>
                </a:lnTo>
                <a:close/>
              </a:path>
              <a:path w="1717040" h="166370">
                <a:moveTo>
                  <a:pt x="185420" y="107950"/>
                </a:moveTo>
                <a:lnTo>
                  <a:pt x="114300" y="107950"/>
                </a:lnTo>
                <a:lnTo>
                  <a:pt x="114300" y="111760"/>
                </a:lnTo>
                <a:lnTo>
                  <a:pt x="185420" y="111760"/>
                </a:lnTo>
                <a:lnTo>
                  <a:pt x="185420" y="107950"/>
                </a:lnTo>
                <a:close/>
              </a:path>
              <a:path w="1717040" h="166370">
                <a:moveTo>
                  <a:pt x="182879" y="106679"/>
                </a:moveTo>
                <a:lnTo>
                  <a:pt x="111759" y="106679"/>
                </a:lnTo>
                <a:lnTo>
                  <a:pt x="111759" y="107950"/>
                </a:lnTo>
                <a:lnTo>
                  <a:pt x="182879" y="107950"/>
                </a:lnTo>
                <a:lnTo>
                  <a:pt x="182879" y="106679"/>
                </a:lnTo>
                <a:close/>
              </a:path>
              <a:path w="1717040" h="166370">
                <a:moveTo>
                  <a:pt x="181610" y="105410"/>
                </a:moveTo>
                <a:lnTo>
                  <a:pt x="110490" y="105410"/>
                </a:lnTo>
                <a:lnTo>
                  <a:pt x="110490" y="106679"/>
                </a:lnTo>
                <a:lnTo>
                  <a:pt x="181610" y="106679"/>
                </a:lnTo>
                <a:lnTo>
                  <a:pt x="181610" y="105410"/>
                </a:lnTo>
                <a:close/>
              </a:path>
              <a:path w="1717040" h="166370">
                <a:moveTo>
                  <a:pt x="176530" y="101600"/>
                </a:moveTo>
                <a:lnTo>
                  <a:pt x="104140" y="101600"/>
                </a:lnTo>
                <a:lnTo>
                  <a:pt x="104140" y="105410"/>
                </a:lnTo>
                <a:lnTo>
                  <a:pt x="176530" y="105410"/>
                </a:lnTo>
                <a:lnTo>
                  <a:pt x="176530" y="101600"/>
                </a:lnTo>
                <a:close/>
              </a:path>
              <a:path w="1717040" h="166370">
                <a:moveTo>
                  <a:pt x="175260" y="100329"/>
                </a:moveTo>
                <a:lnTo>
                  <a:pt x="102870" y="100329"/>
                </a:lnTo>
                <a:lnTo>
                  <a:pt x="102870" y="101600"/>
                </a:lnTo>
                <a:lnTo>
                  <a:pt x="175260" y="101600"/>
                </a:lnTo>
                <a:lnTo>
                  <a:pt x="175260" y="100329"/>
                </a:lnTo>
                <a:close/>
              </a:path>
              <a:path w="1717040" h="166370">
                <a:moveTo>
                  <a:pt x="172720" y="99060"/>
                </a:moveTo>
                <a:lnTo>
                  <a:pt x="101600" y="99060"/>
                </a:lnTo>
                <a:lnTo>
                  <a:pt x="101600" y="100329"/>
                </a:lnTo>
                <a:lnTo>
                  <a:pt x="172720" y="100329"/>
                </a:lnTo>
                <a:lnTo>
                  <a:pt x="172720" y="99060"/>
                </a:lnTo>
                <a:close/>
              </a:path>
              <a:path w="1717040" h="166370">
                <a:moveTo>
                  <a:pt x="168909" y="95250"/>
                </a:moveTo>
                <a:lnTo>
                  <a:pt x="95250" y="95250"/>
                </a:lnTo>
                <a:lnTo>
                  <a:pt x="95250" y="99060"/>
                </a:lnTo>
                <a:lnTo>
                  <a:pt x="168909" y="99060"/>
                </a:lnTo>
                <a:lnTo>
                  <a:pt x="168909" y="95250"/>
                </a:lnTo>
                <a:close/>
              </a:path>
              <a:path w="1717040" h="166370">
                <a:moveTo>
                  <a:pt x="166370" y="93979"/>
                </a:moveTo>
                <a:lnTo>
                  <a:pt x="93979" y="93979"/>
                </a:lnTo>
                <a:lnTo>
                  <a:pt x="93979" y="95250"/>
                </a:lnTo>
                <a:lnTo>
                  <a:pt x="166370" y="95250"/>
                </a:lnTo>
                <a:lnTo>
                  <a:pt x="166370" y="93979"/>
                </a:lnTo>
                <a:close/>
              </a:path>
              <a:path w="1717040" h="166370">
                <a:moveTo>
                  <a:pt x="165100" y="92710"/>
                </a:moveTo>
                <a:lnTo>
                  <a:pt x="91440" y="92710"/>
                </a:lnTo>
                <a:lnTo>
                  <a:pt x="91440" y="93979"/>
                </a:lnTo>
                <a:lnTo>
                  <a:pt x="165100" y="93979"/>
                </a:lnTo>
                <a:lnTo>
                  <a:pt x="165100" y="92710"/>
                </a:lnTo>
                <a:close/>
              </a:path>
              <a:path w="1717040" h="166370">
                <a:moveTo>
                  <a:pt x="160019" y="88900"/>
                </a:moveTo>
                <a:lnTo>
                  <a:pt x="86359" y="88900"/>
                </a:lnTo>
                <a:lnTo>
                  <a:pt x="86359" y="92710"/>
                </a:lnTo>
                <a:lnTo>
                  <a:pt x="160019" y="92710"/>
                </a:lnTo>
                <a:lnTo>
                  <a:pt x="160019" y="88900"/>
                </a:lnTo>
                <a:close/>
              </a:path>
              <a:path w="1717040" h="166370">
                <a:moveTo>
                  <a:pt x="158750" y="87629"/>
                </a:moveTo>
                <a:lnTo>
                  <a:pt x="85090" y="87629"/>
                </a:lnTo>
                <a:lnTo>
                  <a:pt x="85090" y="88900"/>
                </a:lnTo>
                <a:lnTo>
                  <a:pt x="158750" y="88900"/>
                </a:lnTo>
                <a:lnTo>
                  <a:pt x="158750" y="87629"/>
                </a:lnTo>
                <a:close/>
              </a:path>
              <a:path w="1717040" h="166370">
                <a:moveTo>
                  <a:pt x="156209" y="86360"/>
                </a:moveTo>
                <a:lnTo>
                  <a:pt x="82550" y="86360"/>
                </a:lnTo>
                <a:lnTo>
                  <a:pt x="82550" y="87629"/>
                </a:lnTo>
                <a:lnTo>
                  <a:pt x="156209" y="87629"/>
                </a:lnTo>
                <a:lnTo>
                  <a:pt x="156209" y="86360"/>
                </a:lnTo>
                <a:close/>
              </a:path>
              <a:path w="1717040" h="166370">
                <a:moveTo>
                  <a:pt x="151129" y="82550"/>
                </a:moveTo>
                <a:lnTo>
                  <a:pt x="77470" y="82550"/>
                </a:lnTo>
                <a:lnTo>
                  <a:pt x="77470" y="86360"/>
                </a:lnTo>
                <a:lnTo>
                  <a:pt x="151129" y="86360"/>
                </a:lnTo>
                <a:lnTo>
                  <a:pt x="151129" y="82550"/>
                </a:lnTo>
                <a:close/>
              </a:path>
              <a:path w="1717040" h="166370">
                <a:moveTo>
                  <a:pt x="149859" y="81279"/>
                </a:moveTo>
                <a:lnTo>
                  <a:pt x="74929" y="81279"/>
                </a:lnTo>
                <a:lnTo>
                  <a:pt x="74929" y="82550"/>
                </a:lnTo>
                <a:lnTo>
                  <a:pt x="149859" y="82550"/>
                </a:lnTo>
                <a:lnTo>
                  <a:pt x="149859" y="81279"/>
                </a:lnTo>
                <a:close/>
              </a:path>
              <a:path w="1717040" h="166370">
                <a:moveTo>
                  <a:pt x="148589" y="80010"/>
                </a:moveTo>
                <a:lnTo>
                  <a:pt x="73659" y="80010"/>
                </a:lnTo>
                <a:lnTo>
                  <a:pt x="73659" y="81279"/>
                </a:lnTo>
                <a:lnTo>
                  <a:pt x="148589" y="81279"/>
                </a:lnTo>
                <a:lnTo>
                  <a:pt x="148589" y="80010"/>
                </a:lnTo>
                <a:close/>
              </a:path>
              <a:path w="1717040" h="166370">
                <a:moveTo>
                  <a:pt x="143509" y="76200"/>
                </a:moveTo>
                <a:lnTo>
                  <a:pt x="68579" y="76200"/>
                </a:lnTo>
                <a:lnTo>
                  <a:pt x="68579" y="80010"/>
                </a:lnTo>
                <a:lnTo>
                  <a:pt x="143509" y="80010"/>
                </a:lnTo>
                <a:lnTo>
                  <a:pt x="143509" y="76200"/>
                </a:lnTo>
                <a:close/>
              </a:path>
              <a:path w="1717040" h="166370">
                <a:moveTo>
                  <a:pt x="140970" y="74929"/>
                </a:moveTo>
                <a:lnTo>
                  <a:pt x="66040" y="74929"/>
                </a:lnTo>
                <a:lnTo>
                  <a:pt x="66040" y="76200"/>
                </a:lnTo>
                <a:lnTo>
                  <a:pt x="140970" y="76200"/>
                </a:lnTo>
                <a:lnTo>
                  <a:pt x="140970" y="74929"/>
                </a:lnTo>
                <a:close/>
              </a:path>
              <a:path w="1717040" h="166370">
                <a:moveTo>
                  <a:pt x="139700" y="73660"/>
                </a:moveTo>
                <a:lnTo>
                  <a:pt x="64770" y="73660"/>
                </a:lnTo>
                <a:lnTo>
                  <a:pt x="64770" y="74929"/>
                </a:lnTo>
                <a:lnTo>
                  <a:pt x="139700" y="74929"/>
                </a:lnTo>
                <a:lnTo>
                  <a:pt x="139700" y="73660"/>
                </a:lnTo>
                <a:close/>
              </a:path>
              <a:path w="1717040" h="166370">
                <a:moveTo>
                  <a:pt x="134619" y="69850"/>
                </a:moveTo>
                <a:lnTo>
                  <a:pt x="60959" y="69850"/>
                </a:lnTo>
                <a:lnTo>
                  <a:pt x="60959" y="73660"/>
                </a:lnTo>
                <a:lnTo>
                  <a:pt x="134619" y="73660"/>
                </a:lnTo>
                <a:lnTo>
                  <a:pt x="134619" y="69850"/>
                </a:lnTo>
                <a:close/>
              </a:path>
              <a:path w="1717040" h="166370">
                <a:moveTo>
                  <a:pt x="130810" y="67310"/>
                </a:moveTo>
                <a:lnTo>
                  <a:pt x="59690" y="67310"/>
                </a:lnTo>
                <a:lnTo>
                  <a:pt x="59690" y="69850"/>
                </a:lnTo>
                <a:lnTo>
                  <a:pt x="133350" y="69850"/>
                </a:lnTo>
                <a:lnTo>
                  <a:pt x="133350" y="68579"/>
                </a:lnTo>
                <a:lnTo>
                  <a:pt x="130810" y="68579"/>
                </a:lnTo>
                <a:lnTo>
                  <a:pt x="130810" y="67310"/>
                </a:lnTo>
                <a:close/>
              </a:path>
              <a:path w="1717040" h="166370">
                <a:moveTo>
                  <a:pt x="125729" y="63500"/>
                </a:moveTo>
                <a:lnTo>
                  <a:pt x="55879" y="63500"/>
                </a:lnTo>
                <a:lnTo>
                  <a:pt x="55879" y="67310"/>
                </a:lnTo>
                <a:lnTo>
                  <a:pt x="125729" y="67310"/>
                </a:lnTo>
                <a:lnTo>
                  <a:pt x="125729" y="63500"/>
                </a:lnTo>
                <a:close/>
              </a:path>
              <a:path w="1717040" h="166370">
                <a:moveTo>
                  <a:pt x="124459" y="62230"/>
                </a:moveTo>
                <a:lnTo>
                  <a:pt x="54609" y="62230"/>
                </a:lnTo>
                <a:lnTo>
                  <a:pt x="54609" y="63500"/>
                </a:lnTo>
                <a:lnTo>
                  <a:pt x="124459" y="63500"/>
                </a:lnTo>
                <a:lnTo>
                  <a:pt x="124459" y="62230"/>
                </a:lnTo>
                <a:close/>
              </a:path>
              <a:path w="1717040" h="166370">
                <a:moveTo>
                  <a:pt x="123190" y="60959"/>
                </a:moveTo>
                <a:lnTo>
                  <a:pt x="53340" y="60959"/>
                </a:lnTo>
                <a:lnTo>
                  <a:pt x="53340" y="62230"/>
                </a:lnTo>
                <a:lnTo>
                  <a:pt x="123190" y="62230"/>
                </a:lnTo>
                <a:lnTo>
                  <a:pt x="123190" y="60959"/>
                </a:lnTo>
                <a:close/>
              </a:path>
              <a:path w="1717040" h="166370">
                <a:moveTo>
                  <a:pt x="118109" y="57150"/>
                </a:moveTo>
                <a:lnTo>
                  <a:pt x="50800" y="57150"/>
                </a:lnTo>
                <a:lnTo>
                  <a:pt x="50800" y="60959"/>
                </a:lnTo>
                <a:lnTo>
                  <a:pt x="118109" y="60959"/>
                </a:lnTo>
                <a:lnTo>
                  <a:pt x="118109" y="57150"/>
                </a:lnTo>
                <a:close/>
              </a:path>
              <a:path w="1717040" h="166370">
                <a:moveTo>
                  <a:pt x="115570" y="55880"/>
                </a:moveTo>
                <a:lnTo>
                  <a:pt x="49529" y="55880"/>
                </a:lnTo>
                <a:lnTo>
                  <a:pt x="49529" y="57150"/>
                </a:lnTo>
                <a:lnTo>
                  <a:pt x="115570" y="57150"/>
                </a:lnTo>
                <a:lnTo>
                  <a:pt x="115570" y="55880"/>
                </a:lnTo>
                <a:close/>
              </a:path>
              <a:path w="1717040" h="166370">
                <a:moveTo>
                  <a:pt x="114300" y="54609"/>
                </a:moveTo>
                <a:lnTo>
                  <a:pt x="48259" y="54609"/>
                </a:lnTo>
                <a:lnTo>
                  <a:pt x="48259" y="55880"/>
                </a:lnTo>
                <a:lnTo>
                  <a:pt x="114300" y="55880"/>
                </a:lnTo>
                <a:lnTo>
                  <a:pt x="114300" y="54609"/>
                </a:lnTo>
                <a:close/>
              </a:path>
              <a:path w="1717040" h="166370">
                <a:moveTo>
                  <a:pt x="111759" y="50800"/>
                </a:moveTo>
                <a:lnTo>
                  <a:pt x="44450" y="50800"/>
                </a:lnTo>
                <a:lnTo>
                  <a:pt x="44450" y="54609"/>
                </a:lnTo>
                <a:lnTo>
                  <a:pt x="111760" y="54609"/>
                </a:lnTo>
                <a:lnTo>
                  <a:pt x="111759" y="50800"/>
                </a:lnTo>
                <a:close/>
              </a:path>
              <a:path w="1717040" h="166370">
                <a:moveTo>
                  <a:pt x="110489" y="49530"/>
                </a:moveTo>
                <a:lnTo>
                  <a:pt x="43179" y="49530"/>
                </a:lnTo>
                <a:lnTo>
                  <a:pt x="43179" y="50800"/>
                </a:lnTo>
                <a:lnTo>
                  <a:pt x="110489" y="50800"/>
                </a:lnTo>
                <a:lnTo>
                  <a:pt x="110489" y="49530"/>
                </a:lnTo>
                <a:close/>
              </a:path>
              <a:path w="1717040" h="166370">
                <a:moveTo>
                  <a:pt x="109219" y="48259"/>
                </a:moveTo>
                <a:lnTo>
                  <a:pt x="41909" y="48259"/>
                </a:lnTo>
                <a:lnTo>
                  <a:pt x="41909" y="49530"/>
                </a:lnTo>
                <a:lnTo>
                  <a:pt x="109219" y="49530"/>
                </a:lnTo>
                <a:lnTo>
                  <a:pt x="109219" y="48259"/>
                </a:lnTo>
                <a:close/>
              </a:path>
              <a:path w="1717040" h="166370">
                <a:moveTo>
                  <a:pt x="106679" y="44450"/>
                </a:moveTo>
                <a:lnTo>
                  <a:pt x="39370" y="44450"/>
                </a:lnTo>
                <a:lnTo>
                  <a:pt x="39370" y="48259"/>
                </a:lnTo>
                <a:lnTo>
                  <a:pt x="106680" y="48259"/>
                </a:lnTo>
                <a:lnTo>
                  <a:pt x="106679" y="44450"/>
                </a:lnTo>
                <a:close/>
              </a:path>
              <a:path w="1717040" h="166370">
                <a:moveTo>
                  <a:pt x="105409" y="43180"/>
                </a:moveTo>
                <a:lnTo>
                  <a:pt x="38100" y="43180"/>
                </a:lnTo>
                <a:lnTo>
                  <a:pt x="38100" y="44450"/>
                </a:lnTo>
                <a:lnTo>
                  <a:pt x="105409" y="44450"/>
                </a:lnTo>
                <a:lnTo>
                  <a:pt x="105409" y="43180"/>
                </a:lnTo>
                <a:close/>
              </a:path>
              <a:path w="1717040" h="166370">
                <a:moveTo>
                  <a:pt x="104139" y="41909"/>
                </a:moveTo>
                <a:lnTo>
                  <a:pt x="36829" y="41909"/>
                </a:lnTo>
                <a:lnTo>
                  <a:pt x="36829" y="43180"/>
                </a:lnTo>
                <a:lnTo>
                  <a:pt x="104139" y="43180"/>
                </a:lnTo>
                <a:lnTo>
                  <a:pt x="104139" y="41909"/>
                </a:lnTo>
                <a:close/>
              </a:path>
              <a:path w="1717040" h="166370">
                <a:moveTo>
                  <a:pt x="101600" y="38100"/>
                </a:moveTo>
                <a:lnTo>
                  <a:pt x="33020" y="38100"/>
                </a:lnTo>
                <a:lnTo>
                  <a:pt x="33020" y="41909"/>
                </a:lnTo>
                <a:lnTo>
                  <a:pt x="101600" y="41909"/>
                </a:lnTo>
                <a:lnTo>
                  <a:pt x="101600" y="38100"/>
                </a:lnTo>
                <a:close/>
              </a:path>
              <a:path w="1717040" h="166370">
                <a:moveTo>
                  <a:pt x="99059" y="35559"/>
                </a:moveTo>
                <a:lnTo>
                  <a:pt x="31750" y="35559"/>
                </a:lnTo>
                <a:lnTo>
                  <a:pt x="31750" y="38100"/>
                </a:lnTo>
                <a:lnTo>
                  <a:pt x="100329" y="38100"/>
                </a:lnTo>
                <a:lnTo>
                  <a:pt x="100329" y="36830"/>
                </a:lnTo>
                <a:lnTo>
                  <a:pt x="99059" y="36830"/>
                </a:lnTo>
                <a:lnTo>
                  <a:pt x="99059" y="35559"/>
                </a:lnTo>
                <a:close/>
              </a:path>
              <a:path w="1717040" h="166370">
                <a:moveTo>
                  <a:pt x="96520" y="31750"/>
                </a:moveTo>
                <a:lnTo>
                  <a:pt x="27940" y="31750"/>
                </a:lnTo>
                <a:lnTo>
                  <a:pt x="27940" y="35559"/>
                </a:lnTo>
                <a:lnTo>
                  <a:pt x="96520" y="35559"/>
                </a:lnTo>
                <a:lnTo>
                  <a:pt x="96520" y="31750"/>
                </a:lnTo>
                <a:close/>
              </a:path>
              <a:path w="1717040" h="166370">
                <a:moveTo>
                  <a:pt x="95250" y="30480"/>
                </a:moveTo>
                <a:lnTo>
                  <a:pt x="26670" y="30480"/>
                </a:lnTo>
                <a:lnTo>
                  <a:pt x="26670" y="31750"/>
                </a:lnTo>
                <a:lnTo>
                  <a:pt x="95250" y="31750"/>
                </a:lnTo>
                <a:lnTo>
                  <a:pt x="95250" y="30480"/>
                </a:lnTo>
                <a:close/>
              </a:path>
              <a:path w="1717040" h="166370">
                <a:moveTo>
                  <a:pt x="93979" y="29209"/>
                </a:moveTo>
                <a:lnTo>
                  <a:pt x="25400" y="29209"/>
                </a:lnTo>
                <a:lnTo>
                  <a:pt x="25400" y="30480"/>
                </a:lnTo>
                <a:lnTo>
                  <a:pt x="93979" y="30480"/>
                </a:lnTo>
                <a:lnTo>
                  <a:pt x="93979" y="29209"/>
                </a:lnTo>
                <a:close/>
              </a:path>
              <a:path w="1717040" h="166370">
                <a:moveTo>
                  <a:pt x="91439" y="25400"/>
                </a:moveTo>
                <a:lnTo>
                  <a:pt x="22859" y="25400"/>
                </a:lnTo>
                <a:lnTo>
                  <a:pt x="22859" y="29209"/>
                </a:lnTo>
                <a:lnTo>
                  <a:pt x="91439" y="29209"/>
                </a:lnTo>
                <a:lnTo>
                  <a:pt x="91439" y="25400"/>
                </a:lnTo>
                <a:close/>
              </a:path>
              <a:path w="1717040" h="166370">
                <a:moveTo>
                  <a:pt x="90170" y="24130"/>
                </a:moveTo>
                <a:lnTo>
                  <a:pt x="21590" y="24130"/>
                </a:lnTo>
                <a:lnTo>
                  <a:pt x="21590" y="25400"/>
                </a:lnTo>
                <a:lnTo>
                  <a:pt x="90170" y="25400"/>
                </a:lnTo>
                <a:lnTo>
                  <a:pt x="90170" y="24130"/>
                </a:lnTo>
                <a:close/>
              </a:path>
              <a:path w="1717040" h="166370">
                <a:moveTo>
                  <a:pt x="88900" y="22859"/>
                </a:moveTo>
                <a:lnTo>
                  <a:pt x="20320" y="22859"/>
                </a:lnTo>
                <a:lnTo>
                  <a:pt x="20320" y="24130"/>
                </a:lnTo>
                <a:lnTo>
                  <a:pt x="88900" y="24130"/>
                </a:lnTo>
                <a:lnTo>
                  <a:pt x="88900" y="22859"/>
                </a:lnTo>
                <a:close/>
              </a:path>
              <a:path w="1717040" h="166370">
                <a:moveTo>
                  <a:pt x="86359" y="19050"/>
                </a:moveTo>
                <a:lnTo>
                  <a:pt x="16509" y="19050"/>
                </a:lnTo>
                <a:lnTo>
                  <a:pt x="16509" y="22859"/>
                </a:lnTo>
                <a:lnTo>
                  <a:pt x="86359" y="22859"/>
                </a:lnTo>
                <a:lnTo>
                  <a:pt x="86359" y="19050"/>
                </a:lnTo>
                <a:close/>
              </a:path>
              <a:path w="1717040" h="166370">
                <a:moveTo>
                  <a:pt x="85090" y="17780"/>
                </a:moveTo>
                <a:lnTo>
                  <a:pt x="15240" y="17780"/>
                </a:lnTo>
                <a:lnTo>
                  <a:pt x="15240" y="19050"/>
                </a:lnTo>
                <a:lnTo>
                  <a:pt x="85090" y="19050"/>
                </a:lnTo>
                <a:lnTo>
                  <a:pt x="85090" y="17780"/>
                </a:lnTo>
                <a:close/>
              </a:path>
              <a:path w="1717040" h="166370">
                <a:moveTo>
                  <a:pt x="83820" y="16509"/>
                </a:moveTo>
                <a:lnTo>
                  <a:pt x="13970" y="16509"/>
                </a:lnTo>
                <a:lnTo>
                  <a:pt x="13970" y="17780"/>
                </a:lnTo>
                <a:lnTo>
                  <a:pt x="83820" y="17780"/>
                </a:lnTo>
                <a:lnTo>
                  <a:pt x="83820" y="16509"/>
                </a:lnTo>
                <a:close/>
              </a:path>
              <a:path w="1717040" h="166370">
                <a:moveTo>
                  <a:pt x="81279" y="12700"/>
                </a:moveTo>
                <a:lnTo>
                  <a:pt x="11429" y="12700"/>
                </a:lnTo>
                <a:lnTo>
                  <a:pt x="11429" y="16509"/>
                </a:lnTo>
                <a:lnTo>
                  <a:pt x="81279" y="16509"/>
                </a:lnTo>
                <a:lnTo>
                  <a:pt x="81279" y="12700"/>
                </a:lnTo>
                <a:close/>
              </a:path>
              <a:path w="1717040" h="166370">
                <a:moveTo>
                  <a:pt x="80009" y="11430"/>
                </a:moveTo>
                <a:lnTo>
                  <a:pt x="10159" y="11430"/>
                </a:lnTo>
                <a:lnTo>
                  <a:pt x="10159" y="12700"/>
                </a:lnTo>
                <a:lnTo>
                  <a:pt x="80009" y="12700"/>
                </a:lnTo>
                <a:lnTo>
                  <a:pt x="80009" y="11430"/>
                </a:lnTo>
                <a:close/>
              </a:path>
              <a:path w="1717040" h="166370">
                <a:moveTo>
                  <a:pt x="78740" y="10159"/>
                </a:moveTo>
                <a:lnTo>
                  <a:pt x="8890" y="10159"/>
                </a:lnTo>
                <a:lnTo>
                  <a:pt x="8890" y="11430"/>
                </a:lnTo>
                <a:lnTo>
                  <a:pt x="78740" y="11430"/>
                </a:lnTo>
                <a:lnTo>
                  <a:pt x="78740" y="10159"/>
                </a:lnTo>
                <a:close/>
              </a:path>
              <a:path w="1717040" h="166370">
                <a:moveTo>
                  <a:pt x="76200" y="6350"/>
                </a:moveTo>
                <a:lnTo>
                  <a:pt x="5079" y="6350"/>
                </a:lnTo>
                <a:lnTo>
                  <a:pt x="5079" y="10159"/>
                </a:lnTo>
                <a:lnTo>
                  <a:pt x="76200" y="10159"/>
                </a:lnTo>
                <a:lnTo>
                  <a:pt x="76200" y="6350"/>
                </a:lnTo>
                <a:close/>
              </a:path>
              <a:path w="1717040" h="166370">
                <a:moveTo>
                  <a:pt x="73659" y="3809"/>
                </a:moveTo>
                <a:lnTo>
                  <a:pt x="3809" y="3809"/>
                </a:lnTo>
                <a:lnTo>
                  <a:pt x="3809" y="6350"/>
                </a:lnTo>
                <a:lnTo>
                  <a:pt x="74929" y="6350"/>
                </a:lnTo>
                <a:lnTo>
                  <a:pt x="74929" y="5080"/>
                </a:lnTo>
                <a:lnTo>
                  <a:pt x="73659" y="5080"/>
                </a:lnTo>
                <a:lnTo>
                  <a:pt x="73659" y="3809"/>
                </a:lnTo>
                <a:close/>
              </a:path>
              <a:path w="1717040" h="166370">
                <a:moveTo>
                  <a:pt x="7112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3809"/>
                </a:lnTo>
                <a:lnTo>
                  <a:pt x="2540" y="3809"/>
                </a:lnTo>
                <a:lnTo>
                  <a:pt x="2540" y="2540"/>
                </a:lnTo>
                <a:lnTo>
                  <a:pt x="71120" y="2540"/>
                </a:lnTo>
                <a:lnTo>
                  <a:pt x="71120" y="0"/>
                </a:lnTo>
                <a:close/>
              </a:path>
              <a:path w="1717040" h="166370">
                <a:moveTo>
                  <a:pt x="72390" y="2540"/>
                </a:moveTo>
                <a:lnTo>
                  <a:pt x="71120" y="2540"/>
                </a:lnTo>
                <a:lnTo>
                  <a:pt x="71120" y="3809"/>
                </a:lnTo>
                <a:lnTo>
                  <a:pt x="72390" y="3809"/>
                </a:lnTo>
                <a:lnTo>
                  <a:pt x="72390" y="2540"/>
                </a:lnTo>
                <a:close/>
              </a:path>
              <a:path w="1717040" h="166370">
                <a:moveTo>
                  <a:pt x="1527810" y="165100"/>
                </a:moveTo>
                <a:lnTo>
                  <a:pt x="1442720" y="165100"/>
                </a:lnTo>
                <a:lnTo>
                  <a:pt x="1442720" y="166370"/>
                </a:lnTo>
                <a:lnTo>
                  <a:pt x="1527810" y="166370"/>
                </a:lnTo>
                <a:lnTo>
                  <a:pt x="1527810" y="165100"/>
                </a:lnTo>
                <a:close/>
              </a:path>
              <a:path w="1717040" h="166370">
                <a:moveTo>
                  <a:pt x="1530350" y="163829"/>
                </a:moveTo>
                <a:lnTo>
                  <a:pt x="1446529" y="163829"/>
                </a:lnTo>
                <a:lnTo>
                  <a:pt x="1446529" y="165100"/>
                </a:lnTo>
                <a:lnTo>
                  <a:pt x="1530350" y="165100"/>
                </a:lnTo>
                <a:lnTo>
                  <a:pt x="1530350" y="163829"/>
                </a:lnTo>
                <a:close/>
              </a:path>
              <a:path w="1717040" h="166370">
                <a:moveTo>
                  <a:pt x="1532890" y="162560"/>
                </a:moveTo>
                <a:lnTo>
                  <a:pt x="1449070" y="162560"/>
                </a:lnTo>
                <a:lnTo>
                  <a:pt x="1449070" y="163829"/>
                </a:lnTo>
                <a:lnTo>
                  <a:pt x="1532890" y="163829"/>
                </a:lnTo>
                <a:lnTo>
                  <a:pt x="1532890" y="162560"/>
                </a:lnTo>
                <a:close/>
              </a:path>
              <a:path w="1717040" h="166370">
                <a:moveTo>
                  <a:pt x="1539239" y="158750"/>
                </a:moveTo>
                <a:lnTo>
                  <a:pt x="1457959" y="158750"/>
                </a:lnTo>
                <a:lnTo>
                  <a:pt x="1457959" y="162560"/>
                </a:lnTo>
                <a:lnTo>
                  <a:pt x="1539239" y="162560"/>
                </a:lnTo>
                <a:lnTo>
                  <a:pt x="1539239" y="158750"/>
                </a:lnTo>
                <a:close/>
              </a:path>
              <a:path w="1717040" h="166370">
                <a:moveTo>
                  <a:pt x="1540509" y="157479"/>
                </a:moveTo>
                <a:lnTo>
                  <a:pt x="1460500" y="157479"/>
                </a:lnTo>
                <a:lnTo>
                  <a:pt x="1460500" y="158750"/>
                </a:lnTo>
                <a:lnTo>
                  <a:pt x="1540509" y="158750"/>
                </a:lnTo>
                <a:lnTo>
                  <a:pt x="1540509" y="157479"/>
                </a:lnTo>
                <a:close/>
              </a:path>
              <a:path w="1717040" h="166370">
                <a:moveTo>
                  <a:pt x="1543050" y="156210"/>
                </a:moveTo>
                <a:lnTo>
                  <a:pt x="1464309" y="156210"/>
                </a:lnTo>
                <a:lnTo>
                  <a:pt x="1464309" y="157479"/>
                </a:lnTo>
                <a:lnTo>
                  <a:pt x="1543050" y="157479"/>
                </a:lnTo>
                <a:lnTo>
                  <a:pt x="1543050" y="156210"/>
                </a:lnTo>
                <a:close/>
              </a:path>
              <a:path w="1717040" h="166370">
                <a:moveTo>
                  <a:pt x="1548129" y="152400"/>
                </a:moveTo>
                <a:lnTo>
                  <a:pt x="1473200" y="152400"/>
                </a:lnTo>
                <a:lnTo>
                  <a:pt x="1473200" y="156210"/>
                </a:lnTo>
                <a:lnTo>
                  <a:pt x="1548129" y="156210"/>
                </a:lnTo>
                <a:lnTo>
                  <a:pt x="1548129" y="152400"/>
                </a:lnTo>
                <a:close/>
              </a:path>
              <a:path w="1717040" h="166370">
                <a:moveTo>
                  <a:pt x="1549400" y="151129"/>
                </a:moveTo>
                <a:lnTo>
                  <a:pt x="1475740" y="151129"/>
                </a:lnTo>
                <a:lnTo>
                  <a:pt x="1475740" y="152400"/>
                </a:lnTo>
                <a:lnTo>
                  <a:pt x="1549400" y="152400"/>
                </a:lnTo>
                <a:lnTo>
                  <a:pt x="1549400" y="151129"/>
                </a:lnTo>
                <a:close/>
              </a:path>
              <a:path w="1717040" h="166370">
                <a:moveTo>
                  <a:pt x="1550670" y="149860"/>
                </a:moveTo>
                <a:lnTo>
                  <a:pt x="1478279" y="149860"/>
                </a:lnTo>
                <a:lnTo>
                  <a:pt x="1478279" y="151129"/>
                </a:lnTo>
                <a:lnTo>
                  <a:pt x="1550670" y="151129"/>
                </a:lnTo>
                <a:lnTo>
                  <a:pt x="1550670" y="149860"/>
                </a:lnTo>
                <a:close/>
              </a:path>
              <a:path w="1717040" h="166370">
                <a:moveTo>
                  <a:pt x="1555750" y="146050"/>
                </a:moveTo>
                <a:lnTo>
                  <a:pt x="1487170" y="146050"/>
                </a:lnTo>
                <a:lnTo>
                  <a:pt x="1487170" y="149860"/>
                </a:lnTo>
                <a:lnTo>
                  <a:pt x="1555750" y="149860"/>
                </a:lnTo>
                <a:lnTo>
                  <a:pt x="1555750" y="146050"/>
                </a:lnTo>
                <a:close/>
              </a:path>
              <a:path w="1717040" h="166370">
                <a:moveTo>
                  <a:pt x="1558289" y="144779"/>
                </a:moveTo>
                <a:lnTo>
                  <a:pt x="1490979" y="144779"/>
                </a:lnTo>
                <a:lnTo>
                  <a:pt x="1490979" y="146050"/>
                </a:lnTo>
                <a:lnTo>
                  <a:pt x="1558289" y="146050"/>
                </a:lnTo>
                <a:lnTo>
                  <a:pt x="1558289" y="144779"/>
                </a:lnTo>
                <a:close/>
              </a:path>
              <a:path w="1717040" h="166370">
                <a:moveTo>
                  <a:pt x="1559560" y="143510"/>
                </a:moveTo>
                <a:lnTo>
                  <a:pt x="1493520" y="143510"/>
                </a:lnTo>
                <a:lnTo>
                  <a:pt x="1493520" y="144779"/>
                </a:lnTo>
                <a:lnTo>
                  <a:pt x="1559560" y="144779"/>
                </a:lnTo>
                <a:lnTo>
                  <a:pt x="1559560" y="143510"/>
                </a:lnTo>
                <a:close/>
              </a:path>
              <a:path w="1717040" h="166370">
                <a:moveTo>
                  <a:pt x="1564640" y="139700"/>
                </a:moveTo>
                <a:lnTo>
                  <a:pt x="1499870" y="139700"/>
                </a:lnTo>
                <a:lnTo>
                  <a:pt x="1499870" y="143510"/>
                </a:lnTo>
                <a:lnTo>
                  <a:pt x="1564640" y="143510"/>
                </a:lnTo>
                <a:lnTo>
                  <a:pt x="1564640" y="139700"/>
                </a:lnTo>
                <a:close/>
              </a:path>
              <a:path w="1717040" h="166370">
                <a:moveTo>
                  <a:pt x="1565909" y="138429"/>
                </a:moveTo>
                <a:lnTo>
                  <a:pt x="1502409" y="138429"/>
                </a:lnTo>
                <a:lnTo>
                  <a:pt x="1502409" y="139700"/>
                </a:lnTo>
                <a:lnTo>
                  <a:pt x="1565909" y="139700"/>
                </a:lnTo>
                <a:lnTo>
                  <a:pt x="1565909" y="138429"/>
                </a:lnTo>
                <a:close/>
              </a:path>
              <a:path w="1717040" h="166370">
                <a:moveTo>
                  <a:pt x="1568450" y="137160"/>
                </a:moveTo>
                <a:lnTo>
                  <a:pt x="1503679" y="137160"/>
                </a:lnTo>
                <a:lnTo>
                  <a:pt x="1503679" y="138429"/>
                </a:lnTo>
                <a:lnTo>
                  <a:pt x="1568450" y="138429"/>
                </a:lnTo>
                <a:lnTo>
                  <a:pt x="1568450" y="137160"/>
                </a:lnTo>
                <a:close/>
              </a:path>
              <a:path w="1717040" h="166370">
                <a:moveTo>
                  <a:pt x="1573530" y="133350"/>
                </a:moveTo>
                <a:lnTo>
                  <a:pt x="1507490" y="133350"/>
                </a:lnTo>
                <a:lnTo>
                  <a:pt x="1507490" y="137160"/>
                </a:lnTo>
                <a:lnTo>
                  <a:pt x="1573530" y="137160"/>
                </a:lnTo>
                <a:lnTo>
                  <a:pt x="1573530" y="133350"/>
                </a:lnTo>
                <a:close/>
              </a:path>
              <a:path w="1717040" h="166370">
                <a:moveTo>
                  <a:pt x="1574800" y="132079"/>
                </a:moveTo>
                <a:lnTo>
                  <a:pt x="1510029" y="132079"/>
                </a:lnTo>
                <a:lnTo>
                  <a:pt x="1510029" y="133350"/>
                </a:lnTo>
                <a:lnTo>
                  <a:pt x="1574800" y="133350"/>
                </a:lnTo>
                <a:lnTo>
                  <a:pt x="1574800" y="132079"/>
                </a:lnTo>
                <a:close/>
              </a:path>
              <a:path w="1717040" h="166370">
                <a:moveTo>
                  <a:pt x="1576070" y="130810"/>
                </a:moveTo>
                <a:lnTo>
                  <a:pt x="1511300" y="130810"/>
                </a:lnTo>
                <a:lnTo>
                  <a:pt x="1511300" y="132079"/>
                </a:lnTo>
                <a:lnTo>
                  <a:pt x="1576070" y="132079"/>
                </a:lnTo>
                <a:lnTo>
                  <a:pt x="1576070" y="130810"/>
                </a:lnTo>
                <a:close/>
              </a:path>
              <a:path w="1717040" h="166370">
                <a:moveTo>
                  <a:pt x="1581150" y="127000"/>
                </a:moveTo>
                <a:lnTo>
                  <a:pt x="1516379" y="127000"/>
                </a:lnTo>
                <a:lnTo>
                  <a:pt x="1516379" y="130810"/>
                </a:lnTo>
                <a:lnTo>
                  <a:pt x="1581150" y="130810"/>
                </a:lnTo>
                <a:lnTo>
                  <a:pt x="1581150" y="127000"/>
                </a:lnTo>
                <a:close/>
              </a:path>
              <a:path w="1717040" h="166370">
                <a:moveTo>
                  <a:pt x="1583690" y="125729"/>
                </a:moveTo>
                <a:lnTo>
                  <a:pt x="1517650" y="125729"/>
                </a:lnTo>
                <a:lnTo>
                  <a:pt x="1517650" y="127000"/>
                </a:lnTo>
                <a:lnTo>
                  <a:pt x="1583690" y="127000"/>
                </a:lnTo>
                <a:lnTo>
                  <a:pt x="1583690" y="125729"/>
                </a:lnTo>
                <a:close/>
              </a:path>
              <a:path w="1717040" h="166370">
                <a:moveTo>
                  <a:pt x="1584960" y="124460"/>
                </a:moveTo>
                <a:lnTo>
                  <a:pt x="1518920" y="124460"/>
                </a:lnTo>
                <a:lnTo>
                  <a:pt x="1518920" y="125729"/>
                </a:lnTo>
                <a:lnTo>
                  <a:pt x="1584960" y="125729"/>
                </a:lnTo>
                <a:lnTo>
                  <a:pt x="1584960" y="124460"/>
                </a:lnTo>
                <a:close/>
              </a:path>
              <a:path w="1717040" h="166370">
                <a:moveTo>
                  <a:pt x="1590040" y="120650"/>
                </a:moveTo>
                <a:lnTo>
                  <a:pt x="1524000" y="120650"/>
                </a:lnTo>
                <a:lnTo>
                  <a:pt x="1524000" y="124460"/>
                </a:lnTo>
                <a:lnTo>
                  <a:pt x="1590040" y="124460"/>
                </a:lnTo>
                <a:lnTo>
                  <a:pt x="1590040" y="120650"/>
                </a:lnTo>
                <a:close/>
              </a:path>
              <a:path w="1717040" h="166370">
                <a:moveTo>
                  <a:pt x="1591310" y="119379"/>
                </a:moveTo>
                <a:lnTo>
                  <a:pt x="1525270" y="119379"/>
                </a:lnTo>
                <a:lnTo>
                  <a:pt x="1525270" y="120650"/>
                </a:lnTo>
                <a:lnTo>
                  <a:pt x="1591310" y="120650"/>
                </a:lnTo>
                <a:lnTo>
                  <a:pt x="1591310" y="119379"/>
                </a:lnTo>
                <a:close/>
              </a:path>
              <a:path w="1717040" h="166370">
                <a:moveTo>
                  <a:pt x="1593850" y="118110"/>
                </a:moveTo>
                <a:lnTo>
                  <a:pt x="1526540" y="118110"/>
                </a:lnTo>
                <a:lnTo>
                  <a:pt x="1526540" y="119379"/>
                </a:lnTo>
                <a:lnTo>
                  <a:pt x="1593850" y="119379"/>
                </a:lnTo>
                <a:lnTo>
                  <a:pt x="1593850" y="118110"/>
                </a:lnTo>
                <a:close/>
              </a:path>
              <a:path w="1717040" h="166370">
                <a:moveTo>
                  <a:pt x="1597660" y="114300"/>
                </a:moveTo>
                <a:lnTo>
                  <a:pt x="1531620" y="114300"/>
                </a:lnTo>
                <a:lnTo>
                  <a:pt x="1531620" y="118110"/>
                </a:lnTo>
                <a:lnTo>
                  <a:pt x="1597660" y="118110"/>
                </a:lnTo>
                <a:lnTo>
                  <a:pt x="1597660" y="114300"/>
                </a:lnTo>
                <a:close/>
              </a:path>
              <a:path w="1717040" h="166370">
                <a:moveTo>
                  <a:pt x="1600200" y="113029"/>
                </a:moveTo>
                <a:lnTo>
                  <a:pt x="1532890" y="113029"/>
                </a:lnTo>
                <a:lnTo>
                  <a:pt x="1532890" y="114300"/>
                </a:lnTo>
                <a:lnTo>
                  <a:pt x="1600200" y="114300"/>
                </a:lnTo>
                <a:lnTo>
                  <a:pt x="1600200" y="113029"/>
                </a:lnTo>
                <a:close/>
              </a:path>
              <a:path w="1717040" h="166370">
                <a:moveTo>
                  <a:pt x="1601469" y="111760"/>
                </a:moveTo>
                <a:lnTo>
                  <a:pt x="1534159" y="111760"/>
                </a:lnTo>
                <a:lnTo>
                  <a:pt x="1534159" y="113029"/>
                </a:lnTo>
                <a:lnTo>
                  <a:pt x="1601469" y="113029"/>
                </a:lnTo>
                <a:lnTo>
                  <a:pt x="1601469" y="111760"/>
                </a:lnTo>
                <a:close/>
              </a:path>
              <a:path w="1717040" h="166370">
                <a:moveTo>
                  <a:pt x="1606550" y="107950"/>
                </a:moveTo>
                <a:lnTo>
                  <a:pt x="1539240" y="107950"/>
                </a:lnTo>
                <a:lnTo>
                  <a:pt x="1539240" y="111760"/>
                </a:lnTo>
                <a:lnTo>
                  <a:pt x="1606550" y="111760"/>
                </a:lnTo>
                <a:lnTo>
                  <a:pt x="1606550" y="107950"/>
                </a:lnTo>
                <a:close/>
              </a:path>
              <a:path w="1717040" h="166370">
                <a:moveTo>
                  <a:pt x="1607819" y="106679"/>
                </a:moveTo>
                <a:lnTo>
                  <a:pt x="1540509" y="106679"/>
                </a:lnTo>
                <a:lnTo>
                  <a:pt x="1540509" y="107950"/>
                </a:lnTo>
                <a:lnTo>
                  <a:pt x="1607819" y="107950"/>
                </a:lnTo>
                <a:lnTo>
                  <a:pt x="1607819" y="106679"/>
                </a:lnTo>
                <a:close/>
              </a:path>
              <a:path w="1717040" h="166370">
                <a:moveTo>
                  <a:pt x="1610359" y="105410"/>
                </a:moveTo>
                <a:lnTo>
                  <a:pt x="1541779" y="105410"/>
                </a:lnTo>
                <a:lnTo>
                  <a:pt x="1541779" y="106679"/>
                </a:lnTo>
                <a:lnTo>
                  <a:pt x="1610359" y="106679"/>
                </a:lnTo>
                <a:lnTo>
                  <a:pt x="1610359" y="105410"/>
                </a:lnTo>
                <a:close/>
              </a:path>
              <a:path w="1717040" h="166370">
                <a:moveTo>
                  <a:pt x="1615439" y="101600"/>
                </a:moveTo>
                <a:lnTo>
                  <a:pt x="1546859" y="101600"/>
                </a:lnTo>
                <a:lnTo>
                  <a:pt x="1546859" y="105410"/>
                </a:lnTo>
                <a:lnTo>
                  <a:pt x="1615439" y="105410"/>
                </a:lnTo>
                <a:lnTo>
                  <a:pt x="1615439" y="101600"/>
                </a:lnTo>
                <a:close/>
              </a:path>
              <a:path w="1717040" h="166370">
                <a:moveTo>
                  <a:pt x="1616709" y="100329"/>
                </a:moveTo>
                <a:lnTo>
                  <a:pt x="1548129" y="100329"/>
                </a:lnTo>
                <a:lnTo>
                  <a:pt x="1548129" y="101600"/>
                </a:lnTo>
                <a:lnTo>
                  <a:pt x="1616709" y="101600"/>
                </a:lnTo>
                <a:lnTo>
                  <a:pt x="1616709" y="100329"/>
                </a:lnTo>
                <a:close/>
              </a:path>
              <a:path w="1717040" h="166370">
                <a:moveTo>
                  <a:pt x="1617979" y="99060"/>
                </a:moveTo>
                <a:lnTo>
                  <a:pt x="1549400" y="99060"/>
                </a:lnTo>
                <a:lnTo>
                  <a:pt x="1549400" y="100329"/>
                </a:lnTo>
                <a:lnTo>
                  <a:pt x="1617979" y="100329"/>
                </a:lnTo>
                <a:lnTo>
                  <a:pt x="1617979" y="99060"/>
                </a:lnTo>
                <a:close/>
              </a:path>
              <a:path w="1717040" h="166370">
                <a:moveTo>
                  <a:pt x="1623059" y="95250"/>
                </a:moveTo>
                <a:lnTo>
                  <a:pt x="1554479" y="95250"/>
                </a:lnTo>
                <a:lnTo>
                  <a:pt x="1554479" y="99060"/>
                </a:lnTo>
                <a:lnTo>
                  <a:pt x="1623059" y="99060"/>
                </a:lnTo>
                <a:lnTo>
                  <a:pt x="1623059" y="95250"/>
                </a:lnTo>
                <a:close/>
              </a:path>
              <a:path w="1717040" h="166370">
                <a:moveTo>
                  <a:pt x="1625600" y="93979"/>
                </a:moveTo>
                <a:lnTo>
                  <a:pt x="1555750" y="93979"/>
                </a:lnTo>
                <a:lnTo>
                  <a:pt x="1555750" y="95250"/>
                </a:lnTo>
                <a:lnTo>
                  <a:pt x="1625600" y="95250"/>
                </a:lnTo>
                <a:lnTo>
                  <a:pt x="1625600" y="93979"/>
                </a:lnTo>
                <a:close/>
              </a:path>
              <a:path w="1717040" h="166370">
                <a:moveTo>
                  <a:pt x="1626870" y="92710"/>
                </a:moveTo>
                <a:lnTo>
                  <a:pt x="1557020" y="92710"/>
                </a:lnTo>
                <a:lnTo>
                  <a:pt x="1557020" y="93979"/>
                </a:lnTo>
                <a:lnTo>
                  <a:pt x="1626870" y="93979"/>
                </a:lnTo>
                <a:lnTo>
                  <a:pt x="1626870" y="92710"/>
                </a:lnTo>
                <a:close/>
              </a:path>
              <a:path w="1717040" h="166370">
                <a:moveTo>
                  <a:pt x="1631950" y="88900"/>
                </a:moveTo>
                <a:lnTo>
                  <a:pt x="1562100" y="88900"/>
                </a:lnTo>
                <a:lnTo>
                  <a:pt x="1562100" y="92710"/>
                </a:lnTo>
                <a:lnTo>
                  <a:pt x="1631950" y="92710"/>
                </a:lnTo>
                <a:lnTo>
                  <a:pt x="1631950" y="88900"/>
                </a:lnTo>
                <a:close/>
              </a:path>
              <a:path w="1717040" h="166370">
                <a:moveTo>
                  <a:pt x="1633220" y="87629"/>
                </a:moveTo>
                <a:lnTo>
                  <a:pt x="1563370" y="87629"/>
                </a:lnTo>
                <a:lnTo>
                  <a:pt x="1563370" y="88900"/>
                </a:lnTo>
                <a:lnTo>
                  <a:pt x="1633220" y="88900"/>
                </a:lnTo>
                <a:lnTo>
                  <a:pt x="1633220" y="87629"/>
                </a:lnTo>
                <a:close/>
              </a:path>
              <a:path w="1717040" h="166370">
                <a:moveTo>
                  <a:pt x="1635759" y="86360"/>
                </a:moveTo>
                <a:lnTo>
                  <a:pt x="1565909" y="86360"/>
                </a:lnTo>
                <a:lnTo>
                  <a:pt x="1565909" y="87629"/>
                </a:lnTo>
                <a:lnTo>
                  <a:pt x="1635759" y="87629"/>
                </a:lnTo>
                <a:lnTo>
                  <a:pt x="1635759" y="86360"/>
                </a:lnTo>
                <a:close/>
              </a:path>
              <a:path w="1717040" h="166370">
                <a:moveTo>
                  <a:pt x="1640840" y="82550"/>
                </a:moveTo>
                <a:lnTo>
                  <a:pt x="1569720" y="82550"/>
                </a:lnTo>
                <a:lnTo>
                  <a:pt x="1569720" y="86360"/>
                </a:lnTo>
                <a:lnTo>
                  <a:pt x="1640840" y="86360"/>
                </a:lnTo>
                <a:lnTo>
                  <a:pt x="1640840" y="82550"/>
                </a:lnTo>
                <a:close/>
              </a:path>
              <a:path w="1717040" h="166370">
                <a:moveTo>
                  <a:pt x="1642110" y="81279"/>
                </a:moveTo>
                <a:lnTo>
                  <a:pt x="1570990" y="81279"/>
                </a:lnTo>
                <a:lnTo>
                  <a:pt x="1570990" y="82550"/>
                </a:lnTo>
                <a:lnTo>
                  <a:pt x="1642110" y="82550"/>
                </a:lnTo>
                <a:lnTo>
                  <a:pt x="1642110" y="81279"/>
                </a:lnTo>
                <a:close/>
              </a:path>
              <a:path w="1717040" h="166370">
                <a:moveTo>
                  <a:pt x="1643379" y="80010"/>
                </a:moveTo>
                <a:lnTo>
                  <a:pt x="1573529" y="80010"/>
                </a:lnTo>
                <a:lnTo>
                  <a:pt x="1573529" y="81279"/>
                </a:lnTo>
                <a:lnTo>
                  <a:pt x="1643379" y="81279"/>
                </a:lnTo>
                <a:lnTo>
                  <a:pt x="1643379" y="80010"/>
                </a:lnTo>
                <a:close/>
              </a:path>
              <a:path w="1717040" h="166370">
                <a:moveTo>
                  <a:pt x="1648460" y="76200"/>
                </a:moveTo>
                <a:lnTo>
                  <a:pt x="1577340" y="76200"/>
                </a:lnTo>
                <a:lnTo>
                  <a:pt x="1577340" y="80010"/>
                </a:lnTo>
                <a:lnTo>
                  <a:pt x="1648460" y="80010"/>
                </a:lnTo>
                <a:lnTo>
                  <a:pt x="1648460" y="76200"/>
                </a:lnTo>
                <a:close/>
              </a:path>
              <a:path w="1717040" h="166370">
                <a:moveTo>
                  <a:pt x="1651000" y="74929"/>
                </a:moveTo>
                <a:lnTo>
                  <a:pt x="1579879" y="74929"/>
                </a:lnTo>
                <a:lnTo>
                  <a:pt x="1579879" y="76200"/>
                </a:lnTo>
                <a:lnTo>
                  <a:pt x="1651000" y="76200"/>
                </a:lnTo>
                <a:lnTo>
                  <a:pt x="1651000" y="74929"/>
                </a:lnTo>
                <a:close/>
              </a:path>
              <a:path w="1717040" h="166370">
                <a:moveTo>
                  <a:pt x="1652270" y="73660"/>
                </a:moveTo>
                <a:lnTo>
                  <a:pt x="1581150" y="73660"/>
                </a:lnTo>
                <a:lnTo>
                  <a:pt x="1581150" y="74929"/>
                </a:lnTo>
                <a:lnTo>
                  <a:pt x="1652270" y="74929"/>
                </a:lnTo>
                <a:lnTo>
                  <a:pt x="1652270" y="73660"/>
                </a:lnTo>
                <a:close/>
              </a:path>
              <a:path w="1717040" h="166370">
                <a:moveTo>
                  <a:pt x="1656079" y="69850"/>
                </a:moveTo>
                <a:lnTo>
                  <a:pt x="1584959" y="69850"/>
                </a:lnTo>
                <a:lnTo>
                  <a:pt x="1584959" y="73660"/>
                </a:lnTo>
                <a:lnTo>
                  <a:pt x="1656079" y="73660"/>
                </a:lnTo>
                <a:lnTo>
                  <a:pt x="1656079" y="69850"/>
                </a:lnTo>
                <a:close/>
              </a:path>
              <a:path w="1717040" h="166370">
                <a:moveTo>
                  <a:pt x="1657350" y="67310"/>
                </a:moveTo>
                <a:lnTo>
                  <a:pt x="1588770" y="67310"/>
                </a:lnTo>
                <a:lnTo>
                  <a:pt x="1588770" y="68579"/>
                </a:lnTo>
                <a:lnTo>
                  <a:pt x="1587500" y="68579"/>
                </a:lnTo>
                <a:lnTo>
                  <a:pt x="1587500" y="69850"/>
                </a:lnTo>
                <a:lnTo>
                  <a:pt x="1657350" y="69850"/>
                </a:lnTo>
                <a:lnTo>
                  <a:pt x="1657350" y="67310"/>
                </a:lnTo>
                <a:close/>
              </a:path>
              <a:path w="1717040" h="166370">
                <a:moveTo>
                  <a:pt x="1661159" y="63500"/>
                </a:moveTo>
                <a:lnTo>
                  <a:pt x="1593850" y="63500"/>
                </a:lnTo>
                <a:lnTo>
                  <a:pt x="1593850" y="67310"/>
                </a:lnTo>
                <a:lnTo>
                  <a:pt x="1661159" y="67310"/>
                </a:lnTo>
                <a:lnTo>
                  <a:pt x="1661159" y="63500"/>
                </a:lnTo>
                <a:close/>
              </a:path>
              <a:path w="1717040" h="166370">
                <a:moveTo>
                  <a:pt x="1662429" y="62230"/>
                </a:moveTo>
                <a:lnTo>
                  <a:pt x="1595120" y="62230"/>
                </a:lnTo>
                <a:lnTo>
                  <a:pt x="1595120" y="63500"/>
                </a:lnTo>
                <a:lnTo>
                  <a:pt x="1662429" y="63500"/>
                </a:lnTo>
                <a:lnTo>
                  <a:pt x="1662429" y="62230"/>
                </a:lnTo>
                <a:close/>
              </a:path>
              <a:path w="1717040" h="166370">
                <a:moveTo>
                  <a:pt x="1663700" y="60959"/>
                </a:moveTo>
                <a:lnTo>
                  <a:pt x="1596390" y="60959"/>
                </a:lnTo>
                <a:lnTo>
                  <a:pt x="1596390" y="62230"/>
                </a:lnTo>
                <a:lnTo>
                  <a:pt x="1663700" y="62230"/>
                </a:lnTo>
                <a:lnTo>
                  <a:pt x="1663700" y="60959"/>
                </a:lnTo>
                <a:close/>
              </a:path>
              <a:path w="1717040" h="166370">
                <a:moveTo>
                  <a:pt x="1666240" y="57150"/>
                </a:moveTo>
                <a:lnTo>
                  <a:pt x="1601470" y="57150"/>
                </a:lnTo>
                <a:lnTo>
                  <a:pt x="1601470" y="60959"/>
                </a:lnTo>
                <a:lnTo>
                  <a:pt x="1666239" y="60959"/>
                </a:lnTo>
                <a:lnTo>
                  <a:pt x="1666240" y="57150"/>
                </a:lnTo>
                <a:close/>
              </a:path>
              <a:path w="1717040" h="166370">
                <a:moveTo>
                  <a:pt x="1667510" y="55880"/>
                </a:moveTo>
                <a:lnTo>
                  <a:pt x="1602740" y="55880"/>
                </a:lnTo>
                <a:lnTo>
                  <a:pt x="1602740" y="57150"/>
                </a:lnTo>
                <a:lnTo>
                  <a:pt x="1667510" y="57150"/>
                </a:lnTo>
                <a:lnTo>
                  <a:pt x="1667510" y="55880"/>
                </a:lnTo>
                <a:close/>
              </a:path>
              <a:path w="1717040" h="166370">
                <a:moveTo>
                  <a:pt x="1668779" y="54609"/>
                </a:moveTo>
                <a:lnTo>
                  <a:pt x="1604009" y="54609"/>
                </a:lnTo>
                <a:lnTo>
                  <a:pt x="1604009" y="55880"/>
                </a:lnTo>
                <a:lnTo>
                  <a:pt x="1668779" y="55880"/>
                </a:lnTo>
                <a:lnTo>
                  <a:pt x="1668779" y="54609"/>
                </a:lnTo>
                <a:close/>
              </a:path>
              <a:path w="1717040" h="166370">
                <a:moveTo>
                  <a:pt x="1672590" y="50800"/>
                </a:moveTo>
                <a:lnTo>
                  <a:pt x="1607820" y="50800"/>
                </a:lnTo>
                <a:lnTo>
                  <a:pt x="1607820" y="54609"/>
                </a:lnTo>
                <a:lnTo>
                  <a:pt x="1672590" y="54609"/>
                </a:lnTo>
                <a:lnTo>
                  <a:pt x="1672590" y="50800"/>
                </a:lnTo>
                <a:close/>
              </a:path>
              <a:path w="1717040" h="166370">
                <a:moveTo>
                  <a:pt x="1675130" y="48259"/>
                </a:moveTo>
                <a:lnTo>
                  <a:pt x="1609090" y="48259"/>
                </a:lnTo>
                <a:lnTo>
                  <a:pt x="1609090" y="50800"/>
                </a:lnTo>
                <a:lnTo>
                  <a:pt x="1673860" y="50800"/>
                </a:lnTo>
                <a:lnTo>
                  <a:pt x="1673860" y="49530"/>
                </a:lnTo>
                <a:lnTo>
                  <a:pt x="1675130" y="49530"/>
                </a:lnTo>
                <a:lnTo>
                  <a:pt x="1675130" y="48259"/>
                </a:lnTo>
                <a:close/>
              </a:path>
              <a:path w="1717040" h="166370">
                <a:moveTo>
                  <a:pt x="1677670" y="44450"/>
                </a:moveTo>
                <a:lnTo>
                  <a:pt x="1612900" y="44450"/>
                </a:lnTo>
                <a:lnTo>
                  <a:pt x="1612900" y="48259"/>
                </a:lnTo>
                <a:lnTo>
                  <a:pt x="1677670" y="48259"/>
                </a:lnTo>
                <a:lnTo>
                  <a:pt x="1677670" y="44450"/>
                </a:lnTo>
                <a:close/>
              </a:path>
              <a:path w="1717040" h="166370">
                <a:moveTo>
                  <a:pt x="1678940" y="43180"/>
                </a:moveTo>
                <a:lnTo>
                  <a:pt x="1614170" y="43180"/>
                </a:lnTo>
                <a:lnTo>
                  <a:pt x="1614170" y="44450"/>
                </a:lnTo>
                <a:lnTo>
                  <a:pt x="1678940" y="44450"/>
                </a:lnTo>
                <a:lnTo>
                  <a:pt x="1678940" y="43180"/>
                </a:lnTo>
                <a:close/>
              </a:path>
              <a:path w="1717040" h="166370">
                <a:moveTo>
                  <a:pt x="1680210" y="41909"/>
                </a:moveTo>
                <a:lnTo>
                  <a:pt x="1615440" y="41909"/>
                </a:lnTo>
                <a:lnTo>
                  <a:pt x="1615440" y="43180"/>
                </a:lnTo>
                <a:lnTo>
                  <a:pt x="1680210" y="43180"/>
                </a:lnTo>
                <a:lnTo>
                  <a:pt x="1680210" y="41909"/>
                </a:lnTo>
                <a:close/>
              </a:path>
              <a:path w="1717040" h="166370">
                <a:moveTo>
                  <a:pt x="1684020" y="38100"/>
                </a:moveTo>
                <a:lnTo>
                  <a:pt x="1619250" y="38100"/>
                </a:lnTo>
                <a:lnTo>
                  <a:pt x="1619250" y="41909"/>
                </a:lnTo>
                <a:lnTo>
                  <a:pt x="1684020" y="41909"/>
                </a:lnTo>
                <a:lnTo>
                  <a:pt x="1684020" y="38100"/>
                </a:lnTo>
                <a:close/>
              </a:path>
              <a:path w="1717040" h="166370">
                <a:moveTo>
                  <a:pt x="1685290" y="35559"/>
                </a:moveTo>
                <a:lnTo>
                  <a:pt x="1620520" y="35559"/>
                </a:lnTo>
                <a:lnTo>
                  <a:pt x="1620520" y="38100"/>
                </a:lnTo>
                <a:lnTo>
                  <a:pt x="1685290" y="38100"/>
                </a:lnTo>
                <a:lnTo>
                  <a:pt x="1685290" y="35559"/>
                </a:lnTo>
                <a:close/>
              </a:path>
              <a:path w="1717040" h="166370">
                <a:moveTo>
                  <a:pt x="1689100" y="31750"/>
                </a:moveTo>
                <a:lnTo>
                  <a:pt x="1624329" y="31750"/>
                </a:lnTo>
                <a:lnTo>
                  <a:pt x="1624329" y="35559"/>
                </a:lnTo>
                <a:lnTo>
                  <a:pt x="1689100" y="35559"/>
                </a:lnTo>
                <a:lnTo>
                  <a:pt x="1689100" y="31750"/>
                </a:lnTo>
                <a:close/>
              </a:path>
              <a:path w="1717040" h="166370">
                <a:moveTo>
                  <a:pt x="1690370" y="30480"/>
                </a:moveTo>
                <a:lnTo>
                  <a:pt x="1625600" y="30480"/>
                </a:lnTo>
                <a:lnTo>
                  <a:pt x="1625600" y="31750"/>
                </a:lnTo>
                <a:lnTo>
                  <a:pt x="1690370" y="31750"/>
                </a:lnTo>
                <a:lnTo>
                  <a:pt x="1690370" y="30480"/>
                </a:lnTo>
                <a:close/>
              </a:path>
              <a:path w="1717040" h="166370">
                <a:moveTo>
                  <a:pt x="1691640" y="29209"/>
                </a:moveTo>
                <a:lnTo>
                  <a:pt x="1626870" y="29209"/>
                </a:lnTo>
                <a:lnTo>
                  <a:pt x="1626870" y="30480"/>
                </a:lnTo>
                <a:lnTo>
                  <a:pt x="1691640" y="30480"/>
                </a:lnTo>
                <a:lnTo>
                  <a:pt x="1691640" y="29209"/>
                </a:lnTo>
                <a:close/>
              </a:path>
              <a:path w="1717040" h="166370">
                <a:moveTo>
                  <a:pt x="1695450" y="24130"/>
                </a:moveTo>
                <a:lnTo>
                  <a:pt x="1630679" y="24130"/>
                </a:lnTo>
                <a:lnTo>
                  <a:pt x="1630679" y="29209"/>
                </a:lnTo>
                <a:lnTo>
                  <a:pt x="1694179" y="29209"/>
                </a:lnTo>
                <a:lnTo>
                  <a:pt x="1694179" y="25400"/>
                </a:lnTo>
                <a:lnTo>
                  <a:pt x="1695450" y="25400"/>
                </a:lnTo>
                <a:lnTo>
                  <a:pt x="1695450" y="24130"/>
                </a:lnTo>
                <a:close/>
              </a:path>
              <a:path w="1717040" h="166370">
                <a:moveTo>
                  <a:pt x="1696720" y="22859"/>
                </a:moveTo>
                <a:lnTo>
                  <a:pt x="1631950" y="22859"/>
                </a:lnTo>
                <a:lnTo>
                  <a:pt x="1631950" y="24130"/>
                </a:lnTo>
                <a:lnTo>
                  <a:pt x="1696720" y="24130"/>
                </a:lnTo>
                <a:lnTo>
                  <a:pt x="1696720" y="22859"/>
                </a:lnTo>
                <a:close/>
              </a:path>
              <a:path w="1717040" h="166370">
                <a:moveTo>
                  <a:pt x="1700529" y="19050"/>
                </a:moveTo>
                <a:lnTo>
                  <a:pt x="1635759" y="19050"/>
                </a:lnTo>
                <a:lnTo>
                  <a:pt x="1635759" y="22859"/>
                </a:lnTo>
                <a:lnTo>
                  <a:pt x="1700529" y="22859"/>
                </a:lnTo>
                <a:lnTo>
                  <a:pt x="1700529" y="19050"/>
                </a:lnTo>
                <a:close/>
              </a:path>
              <a:path w="1717040" h="166370">
                <a:moveTo>
                  <a:pt x="1701800" y="17780"/>
                </a:moveTo>
                <a:lnTo>
                  <a:pt x="1637029" y="17780"/>
                </a:lnTo>
                <a:lnTo>
                  <a:pt x="1637029" y="19050"/>
                </a:lnTo>
                <a:lnTo>
                  <a:pt x="1701800" y="19050"/>
                </a:lnTo>
                <a:lnTo>
                  <a:pt x="1701800" y="17780"/>
                </a:lnTo>
                <a:close/>
              </a:path>
              <a:path w="1717040" h="166370">
                <a:moveTo>
                  <a:pt x="1703070" y="16509"/>
                </a:moveTo>
                <a:lnTo>
                  <a:pt x="1638300" y="16509"/>
                </a:lnTo>
                <a:lnTo>
                  <a:pt x="1638300" y="17780"/>
                </a:lnTo>
                <a:lnTo>
                  <a:pt x="1703070" y="17780"/>
                </a:lnTo>
                <a:lnTo>
                  <a:pt x="1703070" y="16509"/>
                </a:lnTo>
                <a:close/>
              </a:path>
              <a:path w="1717040" h="166370">
                <a:moveTo>
                  <a:pt x="1705610" y="12700"/>
                </a:moveTo>
                <a:lnTo>
                  <a:pt x="1640840" y="12700"/>
                </a:lnTo>
                <a:lnTo>
                  <a:pt x="1640840" y="16509"/>
                </a:lnTo>
                <a:lnTo>
                  <a:pt x="1705610" y="16509"/>
                </a:lnTo>
                <a:lnTo>
                  <a:pt x="1705610" y="12700"/>
                </a:lnTo>
                <a:close/>
              </a:path>
              <a:path w="1717040" h="166370">
                <a:moveTo>
                  <a:pt x="1706879" y="11430"/>
                </a:moveTo>
                <a:lnTo>
                  <a:pt x="1642109" y="11430"/>
                </a:lnTo>
                <a:lnTo>
                  <a:pt x="1642109" y="12700"/>
                </a:lnTo>
                <a:lnTo>
                  <a:pt x="1706879" y="12700"/>
                </a:lnTo>
                <a:lnTo>
                  <a:pt x="1706879" y="11430"/>
                </a:lnTo>
                <a:close/>
              </a:path>
              <a:path w="1717040" h="166370">
                <a:moveTo>
                  <a:pt x="1708150" y="10159"/>
                </a:moveTo>
                <a:lnTo>
                  <a:pt x="1643379" y="10159"/>
                </a:lnTo>
                <a:lnTo>
                  <a:pt x="1643379" y="11430"/>
                </a:lnTo>
                <a:lnTo>
                  <a:pt x="1708150" y="11430"/>
                </a:lnTo>
                <a:lnTo>
                  <a:pt x="1708150" y="10159"/>
                </a:lnTo>
                <a:close/>
              </a:path>
              <a:path w="1717040" h="166370">
                <a:moveTo>
                  <a:pt x="1711960" y="6350"/>
                </a:moveTo>
                <a:lnTo>
                  <a:pt x="1647190" y="6350"/>
                </a:lnTo>
                <a:lnTo>
                  <a:pt x="1647190" y="10159"/>
                </a:lnTo>
                <a:lnTo>
                  <a:pt x="1711960" y="10159"/>
                </a:lnTo>
                <a:lnTo>
                  <a:pt x="1711960" y="6350"/>
                </a:lnTo>
                <a:close/>
              </a:path>
              <a:path w="1717040" h="166370">
                <a:moveTo>
                  <a:pt x="1713229" y="3809"/>
                </a:moveTo>
                <a:lnTo>
                  <a:pt x="1649729" y="3809"/>
                </a:lnTo>
                <a:lnTo>
                  <a:pt x="1649729" y="5080"/>
                </a:lnTo>
                <a:lnTo>
                  <a:pt x="1648459" y="5080"/>
                </a:lnTo>
                <a:lnTo>
                  <a:pt x="1648459" y="6350"/>
                </a:lnTo>
                <a:lnTo>
                  <a:pt x="1713229" y="6350"/>
                </a:lnTo>
                <a:lnTo>
                  <a:pt x="1713229" y="3809"/>
                </a:lnTo>
                <a:close/>
              </a:path>
              <a:path w="1717040" h="166370">
                <a:moveTo>
                  <a:pt x="1652270" y="2540"/>
                </a:moveTo>
                <a:lnTo>
                  <a:pt x="1651000" y="2540"/>
                </a:lnTo>
                <a:lnTo>
                  <a:pt x="1651000" y="3809"/>
                </a:lnTo>
                <a:lnTo>
                  <a:pt x="1652270" y="3809"/>
                </a:lnTo>
                <a:lnTo>
                  <a:pt x="1652270" y="2540"/>
                </a:lnTo>
                <a:close/>
              </a:path>
              <a:path w="1717040" h="166370">
                <a:moveTo>
                  <a:pt x="1717040" y="0"/>
                </a:moveTo>
                <a:lnTo>
                  <a:pt x="1652270" y="0"/>
                </a:lnTo>
                <a:lnTo>
                  <a:pt x="1652270" y="2540"/>
                </a:lnTo>
                <a:lnTo>
                  <a:pt x="1714500" y="2540"/>
                </a:lnTo>
                <a:lnTo>
                  <a:pt x="1714500" y="3809"/>
                </a:lnTo>
                <a:lnTo>
                  <a:pt x="1715770" y="3809"/>
                </a:lnTo>
                <a:lnTo>
                  <a:pt x="1715770" y="1270"/>
                </a:lnTo>
                <a:lnTo>
                  <a:pt x="1717040" y="1270"/>
                </a:lnTo>
                <a:lnTo>
                  <a:pt x="1717040" y="0"/>
                </a:lnTo>
                <a:close/>
              </a:path>
            </a:pathLst>
          </a:custGeom>
          <a:solidFill>
            <a:srgbClr val="02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bk object 2534"/>
          <p:cNvSpPr/>
          <p:nvPr/>
        </p:nvSpPr>
        <p:spPr>
          <a:xfrm>
            <a:off x="7590790" y="656081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bk object 2535"/>
          <p:cNvSpPr/>
          <p:nvPr/>
        </p:nvSpPr>
        <p:spPr>
          <a:xfrm>
            <a:off x="7627619" y="656081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bk object 2536"/>
          <p:cNvSpPr/>
          <p:nvPr/>
        </p:nvSpPr>
        <p:spPr>
          <a:xfrm>
            <a:off x="7567930" y="655955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bk object 2537"/>
          <p:cNvSpPr/>
          <p:nvPr/>
        </p:nvSpPr>
        <p:spPr>
          <a:xfrm>
            <a:off x="7519669" y="655700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0" y="1270"/>
                </a:moveTo>
                <a:lnTo>
                  <a:pt x="24129" y="1270"/>
                </a:lnTo>
                <a:lnTo>
                  <a:pt x="241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bk object 2538"/>
          <p:cNvSpPr/>
          <p:nvPr/>
        </p:nvSpPr>
        <p:spPr>
          <a:xfrm>
            <a:off x="7519669" y="655637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bk object 2539"/>
          <p:cNvSpPr/>
          <p:nvPr/>
        </p:nvSpPr>
        <p:spPr>
          <a:xfrm>
            <a:off x="7687309" y="655700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bk object 2540"/>
          <p:cNvSpPr/>
          <p:nvPr/>
        </p:nvSpPr>
        <p:spPr>
          <a:xfrm>
            <a:off x="7472680" y="655446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60" y="0"/>
                </a:moveTo>
                <a:lnTo>
                  <a:pt x="0" y="0"/>
                </a:lnTo>
                <a:lnTo>
                  <a:pt x="0" y="1269"/>
                </a:lnTo>
                <a:lnTo>
                  <a:pt x="22860" y="1269"/>
                </a:lnTo>
                <a:lnTo>
                  <a:pt x="2286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bk object 2541"/>
          <p:cNvSpPr/>
          <p:nvPr/>
        </p:nvSpPr>
        <p:spPr>
          <a:xfrm>
            <a:off x="7734300" y="655446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24129" y="0"/>
                </a:moveTo>
                <a:lnTo>
                  <a:pt x="0" y="0"/>
                </a:lnTo>
                <a:lnTo>
                  <a:pt x="0" y="1269"/>
                </a:lnTo>
                <a:lnTo>
                  <a:pt x="24129" y="1269"/>
                </a:lnTo>
                <a:lnTo>
                  <a:pt x="241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bk object 2542"/>
          <p:cNvSpPr/>
          <p:nvPr/>
        </p:nvSpPr>
        <p:spPr>
          <a:xfrm>
            <a:off x="7448550" y="6553200"/>
            <a:ext cx="334010" cy="0"/>
          </a:xfrm>
          <a:custGeom>
            <a:avLst/>
            <a:gdLst/>
            <a:ahLst/>
            <a:cxnLst/>
            <a:rect l="l" t="t" r="r" b="b"/>
            <a:pathLst>
              <a:path w="334009">
                <a:moveTo>
                  <a:pt x="0" y="0"/>
                </a:moveTo>
                <a:lnTo>
                  <a:pt x="3340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bk object 2543"/>
          <p:cNvSpPr/>
          <p:nvPr/>
        </p:nvSpPr>
        <p:spPr>
          <a:xfrm>
            <a:off x="74269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0" y="1270"/>
                </a:moveTo>
                <a:lnTo>
                  <a:pt x="8890" y="1270"/>
                </a:lnTo>
                <a:lnTo>
                  <a:pt x="88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bk object 2544"/>
          <p:cNvSpPr/>
          <p:nvPr/>
        </p:nvSpPr>
        <p:spPr>
          <a:xfrm>
            <a:off x="7426959" y="655002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bk object 2545"/>
          <p:cNvSpPr/>
          <p:nvPr/>
        </p:nvSpPr>
        <p:spPr>
          <a:xfrm>
            <a:off x="7816850" y="65506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bk object 2546"/>
          <p:cNvSpPr/>
          <p:nvPr/>
        </p:nvSpPr>
        <p:spPr>
          <a:xfrm>
            <a:off x="7415530" y="65481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bk object 2547"/>
          <p:cNvSpPr/>
          <p:nvPr/>
        </p:nvSpPr>
        <p:spPr>
          <a:xfrm>
            <a:off x="7827009" y="65481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bk object 2548"/>
          <p:cNvSpPr/>
          <p:nvPr/>
        </p:nvSpPr>
        <p:spPr>
          <a:xfrm>
            <a:off x="7409180" y="6546850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bk object 2549"/>
          <p:cNvSpPr/>
          <p:nvPr/>
        </p:nvSpPr>
        <p:spPr>
          <a:xfrm>
            <a:off x="7397750" y="65443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70"/>
                </a:moveTo>
                <a:lnTo>
                  <a:pt x="5079" y="1270"/>
                </a:lnTo>
                <a:lnTo>
                  <a:pt x="50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bk object 2550"/>
          <p:cNvSpPr/>
          <p:nvPr/>
        </p:nvSpPr>
        <p:spPr>
          <a:xfrm>
            <a:off x="7397750" y="654367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bk object 2551"/>
          <p:cNvSpPr/>
          <p:nvPr/>
        </p:nvSpPr>
        <p:spPr>
          <a:xfrm>
            <a:off x="7844790" y="65443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bk object 2552"/>
          <p:cNvSpPr/>
          <p:nvPr/>
        </p:nvSpPr>
        <p:spPr>
          <a:xfrm>
            <a:off x="7385050" y="65417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bk object 2553"/>
          <p:cNvSpPr/>
          <p:nvPr/>
        </p:nvSpPr>
        <p:spPr>
          <a:xfrm>
            <a:off x="7856219" y="65417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bk object 2554"/>
          <p:cNvSpPr/>
          <p:nvPr/>
        </p:nvSpPr>
        <p:spPr>
          <a:xfrm>
            <a:off x="7378700" y="6540500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bk object 2555"/>
          <p:cNvSpPr/>
          <p:nvPr/>
        </p:nvSpPr>
        <p:spPr>
          <a:xfrm>
            <a:off x="7367269" y="65379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70"/>
                </a:moveTo>
                <a:lnTo>
                  <a:pt x="5079" y="1270"/>
                </a:lnTo>
                <a:lnTo>
                  <a:pt x="50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bk object 2556"/>
          <p:cNvSpPr/>
          <p:nvPr/>
        </p:nvSpPr>
        <p:spPr>
          <a:xfrm>
            <a:off x="7367269" y="6537325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bk object 2557"/>
          <p:cNvSpPr/>
          <p:nvPr/>
        </p:nvSpPr>
        <p:spPr>
          <a:xfrm>
            <a:off x="7874000" y="653795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bk object 2558"/>
          <p:cNvSpPr/>
          <p:nvPr/>
        </p:nvSpPr>
        <p:spPr>
          <a:xfrm>
            <a:off x="7354569" y="65354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bk object 2559"/>
          <p:cNvSpPr/>
          <p:nvPr/>
        </p:nvSpPr>
        <p:spPr>
          <a:xfrm>
            <a:off x="7886700" y="65354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bk object 2560"/>
          <p:cNvSpPr/>
          <p:nvPr/>
        </p:nvSpPr>
        <p:spPr>
          <a:xfrm>
            <a:off x="7348219" y="6534150"/>
            <a:ext cx="549910" cy="0"/>
          </a:xfrm>
          <a:custGeom>
            <a:avLst/>
            <a:gdLst/>
            <a:ahLst/>
            <a:cxnLst/>
            <a:rect l="l" t="t" r="r" b="b"/>
            <a:pathLst>
              <a:path w="549909">
                <a:moveTo>
                  <a:pt x="0" y="0"/>
                </a:moveTo>
                <a:lnTo>
                  <a:pt x="5499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bk object 2561"/>
          <p:cNvSpPr/>
          <p:nvPr/>
        </p:nvSpPr>
        <p:spPr>
          <a:xfrm>
            <a:off x="7336790" y="65316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70"/>
                </a:moveTo>
                <a:lnTo>
                  <a:pt x="6350" y="1270"/>
                </a:lnTo>
                <a:lnTo>
                  <a:pt x="63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bk object 2562"/>
          <p:cNvSpPr/>
          <p:nvPr/>
        </p:nvSpPr>
        <p:spPr>
          <a:xfrm>
            <a:off x="7336790" y="653097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40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bk object 2563"/>
          <p:cNvSpPr/>
          <p:nvPr/>
        </p:nvSpPr>
        <p:spPr>
          <a:xfrm>
            <a:off x="7904480" y="65316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bk object 2564"/>
          <p:cNvSpPr/>
          <p:nvPr/>
        </p:nvSpPr>
        <p:spPr>
          <a:xfrm>
            <a:off x="7324090" y="65290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bk object 2565"/>
          <p:cNvSpPr/>
          <p:nvPr/>
        </p:nvSpPr>
        <p:spPr>
          <a:xfrm>
            <a:off x="7917180" y="65290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bk object 2566"/>
          <p:cNvSpPr/>
          <p:nvPr/>
        </p:nvSpPr>
        <p:spPr>
          <a:xfrm>
            <a:off x="7319009" y="6527800"/>
            <a:ext cx="609600" cy="0"/>
          </a:xfrm>
          <a:custGeom>
            <a:avLst/>
            <a:gdLst/>
            <a:ahLst/>
            <a:cxnLst/>
            <a:rect l="l" t="t" r="r" b="b"/>
            <a:pathLst>
              <a:path w="609600">
                <a:moveTo>
                  <a:pt x="0" y="0"/>
                </a:moveTo>
                <a:lnTo>
                  <a:pt x="6096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bk object 2567"/>
          <p:cNvSpPr/>
          <p:nvPr/>
        </p:nvSpPr>
        <p:spPr>
          <a:xfrm>
            <a:off x="7306309" y="6525259"/>
            <a:ext cx="635000" cy="0"/>
          </a:xfrm>
          <a:custGeom>
            <a:avLst/>
            <a:gdLst/>
            <a:ahLst/>
            <a:cxnLst/>
            <a:rect l="l" t="t" r="r" b="b"/>
            <a:pathLst>
              <a:path w="635000">
                <a:moveTo>
                  <a:pt x="0" y="0"/>
                </a:moveTo>
                <a:lnTo>
                  <a:pt x="6350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bk object 2568"/>
          <p:cNvSpPr/>
          <p:nvPr/>
        </p:nvSpPr>
        <p:spPr>
          <a:xfrm>
            <a:off x="7293609" y="65227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bk object 2569"/>
          <p:cNvSpPr/>
          <p:nvPr/>
        </p:nvSpPr>
        <p:spPr>
          <a:xfrm>
            <a:off x="7616190" y="652271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79" h="1270">
                <a:moveTo>
                  <a:pt x="43180" y="0"/>
                </a:moveTo>
                <a:lnTo>
                  <a:pt x="0" y="0"/>
                </a:lnTo>
                <a:lnTo>
                  <a:pt x="0" y="1269"/>
                </a:lnTo>
                <a:lnTo>
                  <a:pt x="43180" y="1269"/>
                </a:lnTo>
                <a:lnTo>
                  <a:pt x="4318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bk object 2570"/>
          <p:cNvSpPr/>
          <p:nvPr/>
        </p:nvSpPr>
        <p:spPr>
          <a:xfrm>
            <a:off x="7946390" y="65227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bk object 2571"/>
          <p:cNvSpPr/>
          <p:nvPr/>
        </p:nvSpPr>
        <p:spPr>
          <a:xfrm>
            <a:off x="7288530" y="6521450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bk object 2572"/>
          <p:cNvSpPr/>
          <p:nvPr/>
        </p:nvSpPr>
        <p:spPr>
          <a:xfrm>
            <a:off x="7682230" y="6521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bk object 2573"/>
          <p:cNvSpPr/>
          <p:nvPr/>
        </p:nvSpPr>
        <p:spPr>
          <a:xfrm>
            <a:off x="7275830" y="6518909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bk object 2574"/>
          <p:cNvSpPr/>
          <p:nvPr/>
        </p:nvSpPr>
        <p:spPr>
          <a:xfrm>
            <a:off x="7726680" y="651890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bk object 2575"/>
          <p:cNvSpPr/>
          <p:nvPr/>
        </p:nvSpPr>
        <p:spPr>
          <a:xfrm>
            <a:off x="7264400" y="6516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bk object 2576"/>
          <p:cNvSpPr/>
          <p:nvPr/>
        </p:nvSpPr>
        <p:spPr>
          <a:xfrm>
            <a:off x="7503159" y="651636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60" y="0"/>
                </a:moveTo>
                <a:lnTo>
                  <a:pt x="0" y="0"/>
                </a:lnTo>
                <a:lnTo>
                  <a:pt x="0" y="1269"/>
                </a:lnTo>
                <a:lnTo>
                  <a:pt x="22860" y="1269"/>
                </a:lnTo>
                <a:lnTo>
                  <a:pt x="2286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bk object 2577"/>
          <p:cNvSpPr/>
          <p:nvPr/>
        </p:nvSpPr>
        <p:spPr>
          <a:xfrm>
            <a:off x="7748269" y="651636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bk object 2578"/>
          <p:cNvSpPr/>
          <p:nvPr/>
        </p:nvSpPr>
        <p:spPr>
          <a:xfrm>
            <a:off x="7976869" y="65163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bk object 2579"/>
          <p:cNvSpPr/>
          <p:nvPr/>
        </p:nvSpPr>
        <p:spPr>
          <a:xfrm>
            <a:off x="7258050" y="6515100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bk object 2580"/>
          <p:cNvSpPr/>
          <p:nvPr/>
        </p:nvSpPr>
        <p:spPr>
          <a:xfrm>
            <a:off x="7793990" y="6515100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bk object 2581"/>
          <p:cNvSpPr/>
          <p:nvPr/>
        </p:nvSpPr>
        <p:spPr>
          <a:xfrm>
            <a:off x="7247890" y="6512559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bk object 2582"/>
          <p:cNvSpPr/>
          <p:nvPr/>
        </p:nvSpPr>
        <p:spPr>
          <a:xfrm>
            <a:off x="7816850" y="6512559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bk object 2583"/>
          <p:cNvSpPr/>
          <p:nvPr/>
        </p:nvSpPr>
        <p:spPr>
          <a:xfrm>
            <a:off x="7233919" y="6509384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bk object 2584"/>
          <p:cNvSpPr/>
          <p:nvPr/>
        </p:nvSpPr>
        <p:spPr>
          <a:xfrm>
            <a:off x="7839709" y="650938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bk object 2585"/>
          <p:cNvSpPr/>
          <p:nvPr/>
        </p:nvSpPr>
        <p:spPr>
          <a:xfrm>
            <a:off x="7225030" y="6506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70"/>
                </a:moveTo>
                <a:lnTo>
                  <a:pt x="5079" y="1270"/>
                </a:lnTo>
                <a:lnTo>
                  <a:pt x="50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bk object 2586"/>
          <p:cNvSpPr/>
          <p:nvPr/>
        </p:nvSpPr>
        <p:spPr>
          <a:xfrm>
            <a:off x="7225030" y="650557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bk object 2587"/>
          <p:cNvSpPr/>
          <p:nvPr/>
        </p:nvSpPr>
        <p:spPr>
          <a:xfrm>
            <a:off x="7404100" y="65062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bk object 2588"/>
          <p:cNvSpPr/>
          <p:nvPr/>
        </p:nvSpPr>
        <p:spPr>
          <a:xfrm>
            <a:off x="7847330" y="65062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bk object 2589"/>
          <p:cNvSpPr/>
          <p:nvPr/>
        </p:nvSpPr>
        <p:spPr>
          <a:xfrm>
            <a:off x="8017509" y="65062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1270"/>
                </a:moveTo>
                <a:lnTo>
                  <a:pt x="3810" y="1270"/>
                </a:lnTo>
                <a:lnTo>
                  <a:pt x="38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bk object 2590"/>
          <p:cNvSpPr/>
          <p:nvPr/>
        </p:nvSpPr>
        <p:spPr>
          <a:xfrm>
            <a:off x="7854950" y="6505575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bk object 2591"/>
          <p:cNvSpPr/>
          <p:nvPr/>
        </p:nvSpPr>
        <p:spPr>
          <a:xfrm>
            <a:off x="7211059" y="650303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bk object 2592"/>
          <p:cNvSpPr/>
          <p:nvPr/>
        </p:nvSpPr>
        <p:spPr>
          <a:xfrm>
            <a:off x="7879080" y="6503034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bk object 2593"/>
          <p:cNvSpPr/>
          <p:nvPr/>
        </p:nvSpPr>
        <p:spPr>
          <a:xfrm>
            <a:off x="7202169" y="6499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bk object 2594"/>
          <p:cNvSpPr/>
          <p:nvPr/>
        </p:nvSpPr>
        <p:spPr>
          <a:xfrm>
            <a:off x="7202169" y="649922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>
                <a:moveTo>
                  <a:pt x="0" y="0"/>
                </a:moveTo>
                <a:lnTo>
                  <a:pt x="1625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bk object 2595"/>
          <p:cNvSpPr/>
          <p:nvPr/>
        </p:nvSpPr>
        <p:spPr>
          <a:xfrm>
            <a:off x="7364730" y="64998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bk object 2596"/>
          <p:cNvSpPr/>
          <p:nvPr/>
        </p:nvSpPr>
        <p:spPr>
          <a:xfrm>
            <a:off x="7886700" y="64998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bk object 2597"/>
          <p:cNvSpPr/>
          <p:nvPr/>
        </p:nvSpPr>
        <p:spPr>
          <a:xfrm>
            <a:off x="8039100" y="6499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bk object 2598"/>
          <p:cNvSpPr/>
          <p:nvPr/>
        </p:nvSpPr>
        <p:spPr>
          <a:xfrm>
            <a:off x="7894319" y="64992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bk object 2599"/>
          <p:cNvSpPr/>
          <p:nvPr/>
        </p:nvSpPr>
        <p:spPr>
          <a:xfrm>
            <a:off x="7188200" y="649668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bk object 2600"/>
          <p:cNvSpPr/>
          <p:nvPr/>
        </p:nvSpPr>
        <p:spPr>
          <a:xfrm>
            <a:off x="7917180" y="649668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bk object 2601"/>
          <p:cNvSpPr/>
          <p:nvPr/>
        </p:nvSpPr>
        <p:spPr>
          <a:xfrm>
            <a:off x="7179309" y="6493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80" y="1269"/>
                </a:lnTo>
                <a:lnTo>
                  <a:pt x="50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bk object 2602"/>
          <p:cNvSpPr/>
          <p:nvPr/>
        </p:nvSpPr>
        <p:spPr>
          <a:xfrm>
            <a:off x="7179309" y="649287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bk object 2603"/>
          <p:cNvSpPr/>
          <p:nvPr/>
        </p:nvSpPr>
        <p:spPr>
          <a:xfrm>
            <a:off x="7325359" y="6493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bk object 2604"/>
          <p:cNvSpPr/>
          <p:nvPr/>
        </p:nvSpPr>
        <p:spPr>
          <a:xfrm>
            <a:off x="7926069" y="6493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bk object 2605"/>
          <p:cNvSpPr/>
          <p:nvPr/>
        </p:nvSpPr>
        <p:spPr>
          <a:xfrm>
            <a:off x="8060690" y="6493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bk object 2606"/>
          <p:cNvSpPr/>
          <p:nvPr/>
        </p:nvSpPr>
        <p:spPr>
          <a:xfrm>
            <a:off x="7933690" y="649287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bk object 2607"/>
          <p:cNvSpPr/>
          <p:nvPr/>
        </p:nvSpPr>
        <p:spPr>
          <a:xfrm>
            <a:off x="7165340" y="649033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89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bk object 2608"/>
          <p:cNvSpPr/>
          <p:nvPr/>
        </p:nvSpPr>
        <p:spPr>
          <a:xfrm>
            <a:off x="7956550" y="649033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bk object 2609"/>
          <p:cNvSpPr/>
          <p:nvPr/>
        </p:nvSpPr>
        <p:spPr>
          <a:xfrm>
            <a:off x="7156450" y="64871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bk object 2610"/>
          <p:cNvSpPr/>
          <p:nvPr/>
        </p:nvSpPr>
        <p:spPr>
          <a:xfrm>
            <a:off x="7156450" y="648652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bk object 2611"/>
          <p:cNvSpPr/>
          <p:nvPr/>
        </p:nvSpPr>
        <p:spPr>
          <a:xfrm>
            <a:off x="7285990" y="6487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bk object 2612"/>
          <p:cNvSpPr/>
          <p:nvPr/>
        </p:nvSpPr>
        <p:spPr>
          <a:xfrm>
            <a:off x="7964169" y="6487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bk object 2613"/>
          <p:cNvSpPr/>
          <p:nvPr/>
        </p:nvSpPr>
        <p:spPr>
          <a:xfrm>
            <a:off x="8082280" y="64871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80" y="1269"/>
                </a:lnTo>
                <a:lnTo>
                  <a:pt x="50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bk object 2614"/>
          <p:cNvSpPr/>
          <p:nvPr/>
        </p:nvSpPr>
        <p:spPr>
          <a:xfrm>
            <a:off x="7971790" y="648652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bk object 2615"/>
          <p:cNvSpPr/>
          <p:nvPr/>
        </p:nvSpPr>
        <p:spPr>
          <a:xfrm>
            <a:off x="7142480" y="648398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bk object 2616"/>
          <p:cNvSpPr/>
          <p:nvPr/>
        </p:nvSpPr>
        <p:spPr>
          <a:xfrm>
            <a:off x="7984490" y="648398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810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bk object 2617"/>
          <p:cNvSpPr/>
          <p:nvPr/>
        </p:nvSpPr>
        <p:spPr>
          <a:xfrm>
            <a:off x="7133590" y="64808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bk object 2618"/>
          <p:cNvSpPr/>
          <p:nvPr/>
        </p:nvSpPr>
        <p:spPr>
          <a:xfrm>
            <a:off x="7133590" y="64801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bk object 2619"/>
          <p:cNvSpPr/>
          <p:nvPr/>
        </p:nvSpPr>
        <p:spPr>
          <a:xfrm>
            <a:off x="7261859" y="64808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bk object 2620"/>
          <p:cNvSpPr/>
          <p:nvPr/>
        </p:nvSpPr>
        <p:spPr>
          <a:xfrm>
            <a:off x="7988300" y="6480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bk object 2621"/>
          <p:cNvSpPr/>
          <p:nvPr/>
        </p:nvSpPr>
        <p:spPr>
          <a:xfrm>
            <a:off x="8105140" y="64808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1269"/>
                </a:moveTo>
                <a:lnTo>
                  <a:pt x="3809" y="1269"/>
                </a:lnTo>
                <a:lnTo>
                  <a:pt x="38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bk object 2622"/>
          <p:cNvSpPr/>
          <p:nvPr/>
        </p:nvSpPr>
        <p:spPr>
          <a:xfrm>
            <a:off x="7990840" y="648017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bk object 2623"/>
          <p:cNvSpPr/>
          <p:nvPr/>
        </p:nvSpPr>
        <p:spPr>
          <a:xfrm>
            <a:off x="7124700" y="647890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bk object 2624"/>
          <p:cNvSpPr/>
          <p:nvPr/>
        </p:nvSpPr>
        <p:spPr>
          <a:xfrm>
            <a:off x="7998459" y="647890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bk object 2625"/>
          <p:cNvSpPr/>
          <p:nvPr/>
        </p:nvSpPr>
        <p:spPr>
          <a:xfrm>
            <a:off x="7119619" y="647700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bk object 2626"/>
          <p:cNvSpPr/>
          <p:nvPr/>
        </p:nvSpPr>
        <p:spPr>
          <a:xfrm>
            <a:off x="8001000" y="6477000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bk object 2627"/>
          <p:cNvSpPr/>
          <p:nvPr/>
        </p:nvSpPr>
        <p:spPr>
          <a:xfrm>
            <a:off x="7110730" y="64744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bk object 2628"/>
          <p:cNvSpPr/>
          <p:nvPr/>
        </p:nvSpPr>
        <p:spPr>
          <a:xfrm>
            <a:off x="7110730" y="647382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bk object 2629"/>
          <p:cNvSpPr/>
          <p:nvPr/>
        </p:nvSpPr>
        <p:spPr>
          <a:xfrm>
            <a:off x="7245350" y="64744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bk object 2630"/>
          <p:cNvSpPr/>
          <p:nvPr/>
        </p:nvSpPr>
        <p:spPr>
          <a:xfrm>
            <a:off x="8004809" y="64744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bk object 2631"/>
          <p:cNvSpPr/>
          <p:nvPr/>
        </p:nvSpPr>
        <p:spPr>
          <a:xfrm>
            <a:off x="8126730" y="64744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1269"/>
                </a:moveTo>
                <a:lnTo>
                  <a:pt x="3810" y="1269"/>
                </a:lnTo>
                <a:lnTo>
                  <a:pt x="38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bk object 2632"/>
          <p:cNvSpPr/>
          <p:nvPr/>
        </p:nvSpPr>
        <p:spPr>
          <a:xfrm>
            <a:off x="8008619" y="647382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bk object 2633"/>
          <p:cNvSpPr/>
          <p:nvPr/>
        </p:nvSpPr>
        <p:spPr>
          <a:xfrm>
            <a:off x="7101840" y="647255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bk object 2634"/>
          <p:cNvSpPr/>
          <p:nvPr/>
        </p:nvSpPr>
        <p:spPr>
          <a:xfrm>
            <a:off x="8014969" y="647255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bk object 2635"/>
          <p:cNvSpPr/>
          <p:nvPr/>
        </p:nvSpPr>
        <p:spPr>
          <a:xfrm>
            <a:off x="7096759" y="6470650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bk object 2636"/>
          <p:cNvSpPr/>
          <p:nvPr/>
        </p:nvSpPr>
        <p:spPr>
          <a:xfrm>
            <a:off x="8018780" y="6470650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bk object 2637"/>
          <p:cNvSpPr/>
          <p:nvPr/>
        </p:nvSpPr>
        <p:spPr>
          <a:xfrm>
            <a:off x="7087869" y="64681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bk object 2638"/>
          <p:cNvSpPr/>
          <p:nvPr/>
        </p:nvSpPr>
        <p:spPr>
          <a:xfrm>
            <a:off x="7087869" y="646747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bk object 2639"/>
          <p:cNvSpPr/>
          <p:nvPr/>
        </p:nvSpPr>
        <p:spPr>
          <a:xfrm>
            <a:off x="7228840" y="64681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bk object 2640"/>
          <p:cNvSpPr/>
          <p:nvPr/>
        </p:nvSpPr>
        <p:spPr>
          <a:xfrm>
            <a:off x="8021319" y="64681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bk object 2641"/>
          <p:cNvSpPr/>
          <p:nvPr/>
        </p:nvSpPr>
        <p:spPr>
          <a:xfrm>
            <a:off x="8148319" y="64681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1269"/>
                </a:moveTo>
                <a:lnTo>
                  <a:pt x="3809" y="1269"/>
                </a:lnTo>
                <a:lnTo>
                  <a:pt x="38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bk object 2642"/>
          <p:cNvSpPr/>
          <p:nvPr/>
        </p:nvSpPr>
        <p:spPr>
          <a:xfrm>
            <a:off x="8025130" y="64674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bk object 2643"/>
          <p:cNvSpPr/>
          <p:nvPr/>
        </p:nvSpPr>
        <p:spPr>
          <a:xfrm>
            <a:off x="7082790" y="646620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bk object 2644"/>
          <p:cNvSpPr/>
          <p:nvPr/>
        </p:nvSpPr>
        <p:spPr>
          <a:xfrm>
            <a:off x="8031480" y="6466204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bk object 2645"/>
          <p:cNvSpPr/>
          <p:nvPr/>
        </p:nvSpPr>
        <p:spPr>
          <a:xfrm>
            <a:off x="7080250" y="6464300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bk object 2646"/>
          <p:cNvSpPr/>
          <p:nvPr/>
        </p:nvSpPr>
        <p:spPr>
          <a:xfrm>
            <a:off x="8035290" y="6464300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bk object 2647"/>
          <p:cNvSpPr/>
          <p:nvPr/>
        </p:nvSpPr>
        <p:spPr>
          <a:xfrm>
            <a:off x="7076440" y="6461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bk object 2648"/>
          <p:cNvSpPr/>
          <p:nvPr/>
        </p:nvSpPr>
        <p:spPr>
          <a:xfrm>
            <a:off x="7076440" y="64611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8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bk object 2649"/>
          <p:cNvSpPr/>
          <p:nvPr/>
        </p:nvSpPr>
        <p:spPr>
          <a:xfrm>
            <a:off x="7212330" y="64617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bk object 2650"/>
          <p:cNvSpPr/>
          <p:nvPr/>
        </p:nvSpPr>
        <p:spPr>
          <a:xfrm>
            <a:off x="8037830" y="64617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bk object 2651"/>
          <p:cNvSpPr/>
          <p:nvPr/>
        </p:nvSpPr>
        <p:spPr>
          <a:xfrm>
            <a:off x="8164830" y="6461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269"/>
                </a:moveTo>
                <a:lnTo>
                  <a:pt x="2540" y="1269"/>
                </a:lnTo>
                <a:lnTo>
                  <a:pt x="25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bk object 2652"/>
          <p:cNvSpPr/>
          <p:nvPr/>
        </p:nvSpPr>
        <p:spPr>
          <a:xfrm>
            <a:off x="8041640" y="646112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bk object 2653"/>
          <p:cNvSpPr/>
          <p:nvPr/>
        </p:nvSpPr>
        <p:spPr>
          <a:xfrm>
            <a:off x="7071359" y="645985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bk object 2654"/>
          <p:cNvSpPr/>
          <p:nvPr/>
        </p:nvSpPr>
        <p:spPr>
          <a:xfrm>
            <a:off x="8047990" y="645985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bk object 2655"/>
          <p:cNvSpPr/>
          <p:nvPr/>
        </p:nvSpPr>
        <p:spPr>
          <a:xfrm>
            <a:off x="7068819" y="64579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bk object 2656"/>
          <p:cNvSpPr/>
          <p:nvPr/>
        </p:nvSpPr>
        <p:spPr>
          <a:xfrm>
            <a:off x="8051800" y="6457950"/>
            <a:ext cx="123189" cy="0"/>
          </a:xfrm>
          <a:custGeom>
            <a:avLst/>
            <a:gdLst/>
            <a:ahLst/>
            <a:cxnLst/>
            <a:rect l="l" t="t" r="r" b="b"/>
            <a:pathLst>
              <a:path w="123190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bk object 2657"/>
          <p:cNvSpPr/>
          <p:nvPr/>
        </p:nvSpPr>
        <p:spPr>
          <a:xfrm>
            <a:off x="7065009" y="6455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269"/>
                </a:moveTo>
                <a:lnTo>
                  <a:pt x="2540" y="1269"/>
                </a:lnTo>
                <a:lnTo>
                  <a:pt x="25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bk object 2658"/>
          <p:cNvSpPr/>
          <p:nvPr/>
        </p:nvSpPr>
        <p:spPr>
          <a:xfrm>
            <a:off x="7065009" y="645477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bk object 2659"/>
          <p:cNvSpPr/>
          <p:nvPr/>
        </p:nvSpPr>
        <p:spPr>
          <a:xfrm>
            <a:off x="7195819" y="64554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bk object 2660"/>
          <p:cNvSpPr/>
          <p:nvPr/>
        </p:nvSpPr>
        <p:spPr>
          <a:xfrm>
            <a:off x="8055609" y="6455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bk object 2661"/>
          <p:cNvSpPr/>
          <p:nvPr/>
        </p:nvSpPr>
        <p:spPr>
          <a:xfrm>
            <a:off x="8176259" y="6455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269"/>
                </a:moveTo>
                <a:lnTo>
                  <a:pt x="2540" y="1269"/>
                </a:lnTo>
                <a:lnTo>
                  <a:pt x="25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bk object 2662"/>
          <p:cNvSpPr/>
          <p:nvPr/>
        </p:nvSpPr>
        <p:spPr>
          <a:xfrm>
            <a:off x="8058150" y="645477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bk object 2663"/>
          <p:cNvSpPr/>
          <p:nvPr/>
        </p:nvSpPr>
        <p:spPr>
          <a:xfrm>
            <a:off x="7059930" y="645350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bk object 2664"/>
          <p:cNvSpPr/>
          <p:nvPr/>
        </p:nvSpPr>
        <p:spPr>
          <a:xfrm>
            <a:off x="8065769" y="64535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bk object 2665"/>
          <p:cNvSpPr/>
          <p:nvPr/>
        </p:nvSpPr>
        <p:spPr>
          <a:xfrm>
            <a:off x="7058659" y="6451600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bk object 2666"/>
          <p:cNvSpPr/>
          <p:nvPr/>
        </p:nvSpPr>
        <p:spPr>
          <a:xfrm>
            <a:off x="8068309" y="6451600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bk object 2667"/>
          <p:cNvSpPr/>
          <p:nvPr/>
        </p:nvSpPr>
        <p:spPr>
          <a:xfrm>
            <a:off x="7056119" y="644969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bk object 2668"/>
          <p:cNvSpPr/>
          <p:nvPr/>
        </p:nvSpPr>
        <p:spPr>
          <a:xfrm>
            <a:off x="8072119" y="644969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bk object 2669"/>
          <p:cNvSpPr/>
          <p:nvPr/>
        </p:nvSpPr>
        <p:spPr>
          <a:xfrm>
            <a:off x="7049769" y="6447154"/>
            <a:ext cx="123189" cy="0"/>
          </a:xfrm>
          <a:custGeom>
            <a:avLst/>
            <a:gdLst/>
            <a:ahLst/>
            <a:cxnLst/>
            <a:rect l="l" t="t" r="r" b="b"/>
            <a:pathLst>
              <a:path w="123190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bk object 2670"/>
          <p:cNvSpPr/>
          <p:nvPr/>
        </p:nvSpPr>
        <p:spPr>
          <a:xfrm>
            <a:off x="8082280" y="644715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bk object 2671"/>
          <p:cNvSpPr/>
          <p:nvPr/>
        </p:nvSpPr>
        <p:spPr>
          <a:xfrm>
            <a:off x="7047230" y="644461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bk object 2672"/>
          <p:cNvSpPr/>
          <p:nvPr/>
        </p:nvSpPr>
        <p:spPr>
          <a:xfrm>
            <a:off x="8084819" y="644461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bk object 2673"/>
          <p:cNvSpPr/>
          <p:nvPr/>
        </p:nvSpPr>
        <p:spPr>
          <a:xfrm>
            <a:off x="7044690" y="64433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bk object 2674"/>
          <p:cNvSpPr/>
          <p:nvPr/>
        </p:nvSpPr>
        <p:spPr>
          <a:xfrm>
            <a:off x="8088630" y="644334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bk object 2675"/>
          <p:cNvSpPr/>
          <p:nvPr/>
        </p:nvSpPr>
        <p:spPr>
          <a:xfrm>
            <a:off x="7038340" y="6440804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bk object 2676"/>
          <p:cNvSpPr/>
          <p:nvPr/>
        </p:nvSpPr>
        <p:spPr>
          <a:xfrm>
            <a:off x="8098790" y="644080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bk object 2677"/>
          <p:cNvSpPr/>
          <p:nvPr/>
        </p:nvSpPr>
        <p:spPr>
          <a:xfrm>
            <a:off x="7035800" y="643826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bk object 2678"/>
          <p:cNvSpPr/>
          <p:nvPr/>
        </p:nvSpPr>
        <p:spPr>
          <a:xfrm>
            <a:off x="8102600" y="643826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bk object 2679"/>
          <p:cNvSpPr/>
          <p:nvPr/>
        </p:nvSpPr>
        <p:spPr>
          <a:xfrm>
            <a:off x="7033259" y="643699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bk object 2680"/>
          <p:cNvSpPr/>
          <p:nvPr/>
        </p:nvSpPr>
        <p:spPr>
          <a:xfrm>
            <a:off x="8105140" y="643699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bk object 2681"/>
          <p:cNvSpPr/>
          <p:nvPr/>
        </p:nvSpPr>
        <p:spPr>
          <a:xfrm>
            <a:off x="7026909" y="6434454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bk object 2682"/>
          <p:cNvSpPr/>
          <p:nvPr/>
        </p:nvSpPr>
        <p:spPr>
          <a:xfrm>
            <a:off x="8115300" y="643445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4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bk object 2683"/>
          <p:cNvSpPr/>
          <p:nvPr/>
        </p:nvSpPr>
        <p:spPr>
          <a:xfrm>
            <a:off x="7024369" y="643191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bk object 2684"/>
          <p:cNvSpPr/>
          <p:nvPr/>
        </p:nvSpPr>
        <p:spPr>
          <a:xfrm>
            <a:off x="8119109" y="643191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bk object 2685"/>
          <p:cNvSpPr/>
          <p:nvPr/>
        </p:nvSpPr>
        <p:spPr>
          <a:xfrm>
            <a:off x="7023100" y="643064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bk object 2686"/>
          <p:cNvSpPr/>
          <p:nvPr/>
        </p:nvSpPr>
        <p:spPr>
          <a:xfrm>
            <a:off x="8122919" y="643064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bk object 2687"/>
          <p:cNvSpPr/>
          <p:nvPr/>
        </p:nvSpPr>
        <p:spPr>
          <a:xfrm>
            <a:off x="7015480" y="642810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bk object 2688"/>
          <p:cNvSpPr/>
          <p:nvPr/>
        </p:nvSpPr>
        <p:spPr>
          <a:xfrm>
            <a:off x="8131809" y="64281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bk object 2689"/>
          <p:cNvSpPr/>
          <p:nvPr/>
        </p:nvSpPr>
        <p:spPr>
          <a:xfrm>
            <a:off x="7014209" y="642556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bk object 2690"/>
          <p:cNvSpPr/>
          <p:nvPr/>
        </p:nvSpPr>
        <p:spPr>
          <a:xfrm>
            <a:off x="8134350" y="642556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bk object 2691"/>
          <p:cNvSpPr/>
          <p:nvPr/>
        </p:nvSpPr>
        <p:spPr>
          <a:xfrm>
            <a:off x="7011669" y="64242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bk object 2692"/>
          <p:cNvSpPr/>
          <p:nvPr/>
        </p:nvSpPr>
        <p:spPr>
          <a:xfrm>
            <a:off x="8138159" y="642429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bk object 2693"/>
          <p:cNvSpPr/>
          <p:nvPr/>
        </p:nvSpPr>
        <p:spPr>
          <a:xfrm>
            <a:off x="7005319" y="642175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bk object 2694"/>
          <p:cNvSpPr/>
          <p:nvPr/>
        </p:nvSpPr>
        <p:spPr>
          <a:xfrm>
            <a:off x="8147050" y="6421754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bk object 2695"/>
          <p:cNvSpPr/>
          <p:nvPr/>
        </p:nvSpPr>
        <p:spPr>
          <a:xfrm>
            <a:off x="7002780" y="64192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bk object 2696"/>
          <p:cNvSpPr/>
          <p:nvPr/>
        </p:nvSpPr>
        <p:spPr>
          <a:xfrm>
            <a:off x="8149590" y="641921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bk object 2697"/>
          <p:cNvSpPr/>
          <p:nvPr/>
        </p:nvSpPr>
        <p:spPr>
          <a:xfrm>
            <a:off x="7000240" y="641794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bk object 2698"/>
          <p:cNvSpPr/>
          <p:nvPr/>
        </p:nvSpPr>
        <p:spPr>
          <a:xfrm>
            <a:off x="8152130" y="64179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bk object 2699"/>
          <p:cNvSpPr/>
          <p:nvPr/>
        </p:nvSpPr>
        <p:spPr>
          <a:xfrm>
            <a:off x="6993890" y="64154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bk object 2700"/>
          <p:cNvSpPr/>
          <p:nvPr/>
        </p:nvSpPr>
        <p:spPr>
          <a:xfrm>
            <a:off x="8161019" y="6415404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bk object 2701"/>
          <p:cNvSpPr/>
          <p:nvPr/>
        </p:nvSpPr>
        <p:spPr>
          <a:xfrm>
            <a:off x="6991350" y="641286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bk object 2702"/>
          <p:cNvSpPr/>
          <p:nvPr/>
        </p:nvSpPr>
        <p:spPr>
          <a:xfrm>
            <a:off x="8164830" y="6412865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bk object 2703"/>
          <p:cNvSpPr/>
          <p:nvPr/>
        </p:nvSpPr>
        <p:spPr>
          <a:xfrm>
            <a:off x="6988809" y="641159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bk object 2704"/>
          <p:cNvSpPr/>
          <p:nvPr/>
        </p:nvSpPr>
        <p:spPr>
          <a:xfrm>
            <a:off x="8167369" y="6411595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bk object 2705"/>
          <p:cNvSpPr/>
          <p:nvPr/>
        </p:nvSpPr>
        <p:spPr>
          <a:xfrm>
            <a:off x="6982459" y="64090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bk object 2706"/>
          <p:cNvSpPr/>
          <p:nvPr/>
        </p:nvSpPr>
        <p:spPr>
          <a:xfrm>
            <a:off x="8176259" y="640905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bk object 2707"/>
          <p:cNvSpPr/>
          <p:nvPr/>
        </p:nvSpPr>
        <p:spPr>
          <a:xfrm>
            <a:off x="6979919" y="640651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bk object 2708"/>
          <p:cNvSpPr/>
          <p:nvPr/>
        </p:nvSpPr>
        <p:spPr>
          <a:xfrm>
            <a:off x="8178800" y="640651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bk object 2709"/>
          <p:cNvSpPr/>
          <p:nvPr/>
        </p:nvSpPr>
        <p:spPr>
          <a:xfrm>
            <a:off x="6978650" y="640524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bk object 2710"/>
          <p:cNvSpPr/>
          <p:nvPr/>
        </p:nvSpPr>
        <p:spPr>
          <a:xfrm>
            <a:off x="8182609" y="640524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bk object 2711"/>
          <p:cNvSpPr/>
          <p:nvPr/>
        </p:nvSpPr>
        <p:spPr>
          <a:xfrm>
            <a:off x="6971030" y="6402704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bk object 2712"/>
          <p:cNvSpPr/>
          <p:nvPr/>
        </p:nvSpPr>
        <p:spPr>
          <a:xfrm>
            <a:off x="8191500" y="6402704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809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bk object 2713"/>
          <p:cNvSpPr/>
          <p:nvPr/>
        </p:nvSpPr>
        <p:spPr>
          <a:xfrm>
            <a:off x="6969759" y="640016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bk object 2714"/>
          <p:cNvSpPr/>
          <p:nvPr/>
        </p:nvSpPr>
        <p:spPr>
          <a:xfrm>
            <a:off x="8194040" y="640016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bk object 2715"/>
          <p:cNvSpPr/>
          <p:nvPr/>
        </p:nvSpPr>
        <p:spPr>
          <a:xfrm>
            <a:off x="6967219" y="63988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bk object 2716"/>
          <p:cNvSpPr/>
          <p:nvPr/>
        </p:nvSpPr>
        <p:spPr>
          <a:xfrm>
            <a:off x="8196580" y="6398895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>
                <a:moveTo>
                  <a:pt x="0" y="0"/>
                </a:moveTo>
                <a:lnTo>
                  <a:pt x="863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bk object 2717"/>
          <p:cNvSpPr/>
          <p:nvPr/>
        </p:nvSpPr>
        <p:spPr>
          <a:xfrm>
            <a:off x="6960869" y="639762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bk object 2718"/>
          <p:cNvSpPr/>
          <p:nvPr/>
        </p:nvSpPr>
        <p:spPr>
          <a:xfrm>
            <a:off x="8205469" y="63969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bk object 2719"/>
          <p:cNvSpPr/>
          <p:nvPr/>
        </p:nvSpPr>
        <p:spPr>
          <a:xfrm>
            <a:off x="7416800" y="53428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bk object 2720"/>
          <p:cNvSpPr/>
          <p:nvPr/>
        </p:nvSpPr>
        <p:spPr>
          <a:xfrm>
            <a:off x="6885940" y="5342890"/>
            <a:ext cx="532130" cy="167640"/>
          </a:xfrm>
          <a:custGeom>
            <a:avLst/>
            <a:gdLst/>
            <a:ahLst/>
            <a:cxnLst/>
            <a:rect l="l" t="t" r="r" b="b"/>
            <a:pathLst>
              <a:path w="532129" h="167639">
                <a:moveTo>
                  <a:pt x="532129" y="0"/>
                </a:moveTo>
                <a:lnTo>
                  <a:pt x="530859" y="0"/>
                </a:lnTo>
                <a:lnTo>
                  <a:pt x="530859" y="1270"/>
                </a:lnTo>
                <a:lnTo>
                  <a:pt x="532129" y="1270"/>
                </a:lnTo>
                <a:lnTo>
                  <a:pt x="532129" y="0"/>
                </a:lnTo>
                <a:close/>
              </a:path>
              <a:path w="532129" h="167639">
                <a:moveTo>
                  <a:pt x="532129" y="1270"/>
                </a:moveTo>
                <a:lnTo>
                  <a:pt x="525779" y="1270"/>
                </a:lnTo>
                <a:lnTo>
                  <a:pt x="525779" y="2540"/>
                </a:lnTo>
                <a:lnTo>
                  <a:pt x="518159" y="2540"/>
                </a:lnTo>
                <a:lnTo>
                  <a:pt x="518159" y="3810"/>
                </a:lnTo>
                <a:lnTo>
                  <a:pt x="510539" y="3810"/>
                </a:lnTo>
                <a:lnTo>
                  <a:pt x="510539" y="5080"/>
                </a:lnTo>
                <a:lnTo>
                  <a:pt x="502919" y="5080"/>
                </a:lnTo>
                <a:lnTo>
                  <a:pt x="502919" y="6350"/>
                </a:lnTo>
                <a:lnTo>
                  <a:pt x="495300" y="6350"/>
                </a:lnTo>
                <a:lnTo>
                  <a:pt x="495300" y="7620"/>
                </a:lnTo>
                <a:lnTo>
                  <a:pt x="532129" y="7620"/>
                </a:lnTo>
                <a:lnTo>
                  <a:pt x="532129" y="1270"/>
                </a:lnTo>
                <a:close/>
              </a:path>
              <a:path w="532129" h="167639">
                <a:moveTo>
                  <a:pt x="532129" y="7620"/>
                </a:moveTo>
                <a:lnTo>
                  <a:pt x="486409" y="7620"/>
                </a:lnTo>
                <a:lnTo>
                  <a:pt x="486409" y="8890"/>
                </a:lnTo>
                <a:lnTo>
                  <a:pt x="478789" y="8890"/>
                </a:lnTo>
                <a:lnTo>
                  <a:pt x="478789" y="10160"/>
                </a:lnTo>
                <a:lnTo>
                  <a:pt x="471169" y="10160"/>
                </a:lnTo>
                <a:lnTo>
                  <a:pt x="471169" y="11430"/>
                </a:lnTo>
                <a:lnTo>
                  <a:pt x="532129" y="11430"/>
                </a:lnTo>
                <a:lnTo>
                  <a:pt x="532129" y="7620"/>
                </a:lnTo>
                <a:close/>
              </a:path>
              <a:path w="532129" h="167639">
                <a:moveTo>
                  <a:pt x="532129" y="11430"/>
                </a:moveTo>
                <a:lnTo>
                  <a:pt x="463550" y="11430"/>
                </a:lnTo>
                <a:lnTo>
                  <a:pt x="463550" y="12700"/>
                </a:lnTo>
                <a:lnTo>
                  <a:pt x="454659" y="12700"/>
                </a:lnTo>
                <a:lnTo>
                  <a:pt x="454659" y="13970"/>
                </a:lnTo>
                <a:lnTo>
                  <a:pt x="532129" y="13970"/>
                </a:lnTo>
                <a:lnTo>
                  <a:pt x="532129" y="11430"/>
                </a:lnTo>
                <a:close/>
              </a:path>
              <a:path w="532129" h="167639">
                <a:moveTo>
                  <a:pt x="532129" y="13970"/>
                </a:moveTo>
                <a:lnTo>
                  <a:pt x="447039" y="13970"/>
                </a:lnTo>
                <a:lnTo>
                  <a:pt x="447039" y="15240"/>
                </a:lnTo>
                <a:lnTo>
                  <a:pt x="439419" y="15240"/>
                </a:lnTo>
                <a:lnTo>
                  <a:pt x="439419" y="16510"/>
                </a:lnTo>
                <a:lnTo>
                  <a:pt x="431800" y="16510"/>
                </a:lnTo>
                <a:lnTo>
                  <a:pt x="431800" y="17780"/>
                </a:lnTo>
                <a:lnTo>
                  <a:pt x="532129" y="17780"/>
                </a:lnTo>
                <a:lnTo>
                  <a:pt x="532129" y="13970"/>
                </a:lnTo>
                <a:close/>
              </a:path>
              <a:path w="532129" h="167639">
                <a:moveTo>
                  <a:pt x="532129" y="17780"/>
                </a:moveTo>
                <a:lnTo>
                  <a:pt x="424179" y="17780"/>
                </a:lnTo>
                <a:lnTo>
                  <a:pt x="424179" y="19050"/>
                </a:lnTo>
                <a:lnTo>
                  <a:pt x="415289" y="19050"/>
                </a:lnTo>
                <a:lnTo>
                  <a:pt x="415289" y="20320"/>
                </a:lnTo>
                <a:lnTo>
                  <a:pt x="532129" y="20320"/>
                </a:lnTo>
                <a:lnTo>
                  <a:pt x="532129" y="17780"/>
                </a:lnTo>
                <a:close/>
              </a:path>
              <a:path w="532129" h="167639">
                <a:moveTo>
                  <a:pt x="506729" y="22860"/>
                </a:moveTo>
                <a:lnTo>
                  <a:pt x="392429" y="22860"/>
                </a:lnTo>
                <a:lnTo>
                  <a:pt x="392429" y="24130"/>
                </a:lnTo>
                <a:lnTo>
                  <a:pt x="506729" y="24130"/>
                </a:lnTo>
                <a:lnTo>
                  <a:pt x="506729" y="22860"/>
                </a:lnTo>
                <a:close/>
              </a:path>
              <a:path w="532129" h="167639">
                <a:moveTo>
                  <a:pt x="514350" y="21590"/>
                </a:moveTo>
                <a:lnTo>
                  <a:pt x="400050" y="21590"/>
                </a:lnTo>
                <a:lnTo>
                  <a:pt x="400050" y="22860"/>
                </a:lnTo>
                <a:lnTo>
                  <a:pt x="514350" y="22860"/>
                </a:lnTo>
                <a:lnTo>
                  <a:pt x="514350" y="21590"/>
                </a:lnTo>
                <a:close/>
              </a:path>
              <a:path w="532129" h="167639">
                <a:moveTo>
                  <a:pt x="521969" y="20320"/>
                </a:moveTo>
                <a:lnTo>
                  <a:pt x="407669" y="20320"/>
                </a:lnTo>
                <a:lnTo>
                  <a:pt x="407669" y="21590"/>
                </a:lnTo>
                <a:lnTo>
                  <a:pt x="521969" y="21590"/>
                </a:lnTo>
                <a:lnTo>
                  <a:pt x="521969" y="20320"/>
                </a:lnTo>
                <a:close/>
              </a:path>
              <a:path w="532129" h="167639">
                <a:moveTo>
                  <a:pt x="491489" y="25400"/>
                </a:moveTo>
                <a:lnTo>
                  <a:pt x="375919" y="25400"/>
                </a:lnTo>
                <a:lnTo>
                  <a:pt x="375919" y="26670"/>
                </a:lnTo>
                <a:lnTo>
                  <a:pt x="491489" y="26670"/>
                </a:lnTo>
                <a:lnTo>
                  <a:pt x="491489" y="25400"/>
                </a:lnTo>
                <a:close/>
              </a:path>
              <a:path w="532129" h="167639">
                <a:moveTo>
                  <a:pt x="499109" y="24130"/>
                </a:moveTo>
                <a:lnTo>
                  <a:pt x="383539" y="24130"/>
                </a:lnTo>
                <a:lnTo>
                  <a:pt x="383539" y="25400"/>
                </a:lnTo>
                <a:lnTo>
                  <a:pt x="499109" y="25400"/>
                </a:lnTo>
                <a:lnTo>
                  <a:pt x="499109" y="24130"/>
                </a:lnTo>
                <a:close/>
              </a:path>
              <a:path w="532129" h="167639">
                <a:moveTo>
                  <a:pt x="469900" y="29210"/>
                </a:moveTo>
                <a:lnTo>
                  <a:pt x="349250" y="29210"/>
                </a:lnTo>
                <a:lnTo>
                  <a:pt x="349250" y="30480"/>
                </a:lnTo>
                <a:lnTo>
                  <a:pt x="469900" y="30480"/>
                </a:lnTo>
                <a:lnTo>
                  <a:pt x="469900" y="29210"/>
                </a:lnTo>
                <a:close/>
              </a:path>
              <a:path w="532129" h="167639">
                <a:moveTo>
                  <a:pt x="476250" y="27940"/>
                </a:moveTo>
                <a:lnTo>
                  <a:pt x="360679" y="27940"/>
                </a:lnTo>
                <a:lnTo>
                  <a:pt x="360679" y="29210"/>
                </a:lnTo>
                <a:lnTo>
                  <a:pt x="476250" y="29210"/>
                </a:lnTo>
                <a:lnTo>
                  <a:pt x="476250" y="27940"/>
                </a:lnTo>
                <a:close/>
              </a:path>
              <a:path w="532129" h="167639">
                <a:moveTo>
                  <a:pt x="483870" y="26670"/>
                </a:moveTo>
                <a:lnTo>
                  <a:pt x="368300" y="26670"/>
                </a:lnTo>
                <a:lnTo>
                  <a:pt x="368300" y="27940"/>
                </a:lnTo>
                <a:lnTo>
                  <a:pt x="483870" y="27940"/>
                </a:lnTo>
                <a:lnTo>
                  <a:pt x="483870" y="26670"/>
                </a:lnTo>
                <a:close/>
              </a:path>
              <a:path w="532129" h="167639">
                <a:moveTo>
                  <a:pt x="454659" y="31750"/>
                </a:moveTo>
                <a:lnTo>
                  <a:pt x="341629" y="31750"/>
                </a:lnTo>
                <a:lnTo>
                  <a:pt x="341629" y="33020"/>
                </a:lnTo>
                <a:lnTo>
                  <a:pt x="454659" y="33020"/>
                </a:lnTo>
                <a:lnTo>
                  <a:pt x="454659" y="31750"/>
                </a:lnTo>
                <a:close/>
              </a:path>
              <a:path w="532129" h="167639">
                <a:moveTo>
                  <a:pt x="462279" y="30480"/>
                </a:moveTo>
                <a:lnTo>
                  <a:pt x="346709" y="30480"/>
                </a:lnTo>
                <a:lnTo>
                  <a:pt x="346709" y="31750"/>
                </a:lnTo>
                <a:lnTo>
                  <a:pt x="462279" y="31750"/>
                </a:lnTo>
                <a:lnTo>
                  <a:pt x="462279" y="30480"/>
                </a:lnTo>
                <a:close/>
              </a:path>
              <a:path w="532129" h="167639">
                <a:moveTo>
                  <a:pt x="431800" y="35560"/>
                </a:moveTo>
                <a:lnTo>
                  <a:pt x="328929" y="35560"/>
                </a:lnTo>
                <a:lnTo>
                  <a:pt x="328929" y="36830"/>
                </a:lnTo>
                <a:lnTo>
                  <a:pt x="431800" y="36830"/>
                </a:lnTo>
                <a:lnTo>
                  <a:pt x="431800" y="35560"/>
                </a:lnTo>
                <a:close/>
              </a:path>
              <a:path w="532129" h="167639">
                <a:moveTo>
                  <a:pt x="439419" y="34290"/>
                </a:moveTo>
                <a:lnTo>
                  <a:pt x="334009" y="34290"/>
                </a:lnTo>
                <a:lnTo>
                  <a:pt x="334009" y="35560"/>
                </a:lnTo>
                <a:lnTo>
                  <a:pt x="439419" y="35560"/>
                </a:lnTo>
                <a:lnTo>
                  <a:pt x="439419" y="34290"/>
                </a:lnTo>
                <a:close/>
              </a:path>
              <a:path w="532129" h="167639">
                <a:moveTo>
                  <a:pt x="447039" y="33020"/>
                </a:moveTo>
                <a:lnTo>
                  <a:pt x="337819" y="33020"/>
                </a:lnTo>
                <a:lnTo>
                  <a:pt x="337819" y="34290"/>
                </a:lnTo>
                <a:lnTo>
                  <a:pt x="447039" y="34290"/>
                </a:lnTo>
                <a:lnTo>
                  <a:pt x="447039" y="33020"/>
                </a:lnTo>
                <a:close/>
              </a:path>
              <a:path w="532129" h="167639">
                <a:moveTo>
                  <a:pt x="417829" y="38100"/>
                </a:moveTo>
                <a:lnTo>
                  <a:pt x="320039" y="38100"/>
                </a:lnTo>
                <a:lnTo>
                  <a:pt x="320039" y="39370"/>
                </a:lnTo>
                <a:lnTo>
                  <a:pt x="417829" y="39370"/>
                </a:lnTo>
                <a:lnTo>
                  <a:pt x="417829" y="38100"/>
                </a:lnTo>
                <a:close/>
              </a:path>
              <a:path w="532129" h="167639">
                <a:moveTo>
                  <a:pt x="424179" y="36830"/>
                </a:moveTo>
                <a:lnTo>
                  <a:pt x="325119" y="36830"/>
                </a:lnTo>
                <a:lnTo>
                  <a:pt x="325119" y="38100"/>
                </a:lnTo>
                <a:lnTo>
                  <a:pt x="424179" y="38100"/>
                </a:lnTo>
                <a:lnTo>
                  <a:pt x="424179" y="36830"/>
                </a:lnTo>
                <a:close/>
              </a:path>
              <a:path w="532129" h="167639">
                <a:moveTo>
                  <a:pt x="394969" y="41910"/>
                </a:moveTo>
                <a:lnTo>
                  <a:pt x="307339" y="41910"/>
                </a:lnTo>
                <a:lnTo>
                  <a:pt x="307339" y="43180"/>
                </a:lnTo>
                <a:lnTo>
                  <a:pt x="394969" y="43180"/>
                </a:lnTo>
                <a:lnTo>
                  <a:pt x="394969" y="41910"/>
                </a:lnTo>
                <a:close/>
              </a:path>
              <a:path w="532129" h="167639">
                <a:moveTo>
                  <a:pt x="402589" y="40640"/>
                </a:moveTo>
                <a:lnTo>
                  <a:pt x="312419" y="40640"/>
                </a:lnTo>
                <a:lnTo>
                  <a:pt x="312419" y="41910"/>
                </a:lnTo>
                <a:lnTo>
                  <a:pt x="402589" y="41910"/>
                </a:lnTo>
                <a:lnTo>
                  <a:pt x="402589" y="40640"/>
                </a:lnTo>
                <a:close/>
              </a:path>
              <a:path w="532129" h="167639">
                <a:moveTo>
                  <a:pt x="410209" y="39370"/>
                </a:moveTo>
                <a:lnTo>
                  <a:pt x="316229" y="39370"/>
                </a:lnTo>
                <a:lnTo>
                  <a:pt x="316229" y="40640"/>
                </a:lnTo>
                <a:lnTo>
                  <a:pt x="410209" y="40640"/>
                </a:lnTo>
                <a:lnTo>
                  <a:pt x="410209" y="39370"/>
                </a:lnTo>
                <a:close/>
              </a:path>
              <a:path w="532129" h="167639">
                <a:moveTo>
                  <a:pt x="379729" y="44450"/>
                </a:moveTo>
                <a:lnTo>
                  <a:pt x="298450" y="44450"/>
                </a:lnTo>
                <a:lnTo>
                  <a:pt x="298450" y="45720"/>
                </a:lnTo>
                <a:lnTo>
                  <a:pt x="379729" y="45720"/>
                </a:lnTo>
                <a:lnTo>
                  <a:pt x="379729" y="44450"/>
                </a:lnTo>
                <a:close/>
              </a:path>
              <a:path w="532129" h="167639">
                <a:moveTo>
                  <a:pt x="387350" y="43180"/>
                </a:moveTo>
                <a:lnTo>
                  <a:pt x="303529" y="43180"/>
                </a:lnTo>
                <a:lnTo>
                  <a:pt x="303529" y="44450"/>
                </a:lnTo>
                <a:lnTo>
                  <a:pt x="387350" y="44450"/>
                </a:lnTo>
                <a:lnTo>
                  <a:pt x="387350" y="43180"/>
                </a:lnTo>
                <a:close/>
              </a:path>
              <a:path w="532129" h="167639">
                <a:moveTo>
                  <a:pt x="360679" y="48260"/>
                </a:moveTo>
                <a:lnTo>
                  <a:pt x="285750" y="48260"/>
                </a:lnTo>
                <a:lnTo>
                  <a:pt x="285750" y="49530"/>
                </a:lnTo>
                <a:lnTo>
                  <a:pt x="360679" y="49530"/>
                </a:lnTo>
                <a:lnTo>
                  <a:pt x="360679" y="48260"/>
                </a:lnTo>
                <a:close/>
              </a:path>
              <a:path w="532129" h="167639">
                <a:moveTo>
                  <a:pt x="364489" y="46990"/>
                </a:moveTo>
                <a:lnTo>
                  <a:pt x="290829" y="46990"/>
                </a:lnTo>
                <a:lnTo>
                  <a:pt x="290829" y="48260"/>
                </a:lnTo>
                <a:lnTo>
                  <a:pt x="364489" y="48260"/>
                </a:lnTo>
                <a:lnTo>
                  <a:pt x="364489" y="46990"/>
                </a:lnTo>
                <a:close/>
              </a:path>
              <a:path w="532129" h="167639">
                <a:moveTo>
                  <a:pt x="372109" y="45720"/>
                </a:moveTo>
                <a:lnTo>
                  <a:pt x="294639" y="45720"/>
                </a:lnTo>
                <a:lnTo>
                  <a:pt x="294639" y="46990"/>
                </a:lnTo>
                <a:lnTo>
                  <a:pt x="372109" y="46990"/>
                </a:lnTo>
                <a:lnTo>
                  <a:pt x="372109" y="45720"/>
                </a:lnTo>
                <a:close/>
              </a:path>
              <a:path w="532129" h="167639">
                <a:moveTo>
                  <a:pt x="350519" y="50800"/>
                </a:moveTo>
                <a:lnTo>
                  <a:pt x="276859" y="50800"/>
                </a:lnTo>
                <a:lnTo>
                  <a:pt x="276859" y="52070"/>
                </a:lnTo>
                <a:lnTo>
                  <a:pt x="350519" y="52070"/>
                </a:lnTo>
                <a:lnTo>
                  <a:pt x="350519" y="50800"/>
                </a:lnTo>
                <a:close/>
              </a:path>
              <a:path w="532129" h="167639">
                <a:moveTo>
                  <a:pt x="354329" y="49530"/>
                </a:moveTo>
                <a:lnTo>
                  <a:pt x="281939" y="49530"/>
                </a:lnTo>
                <a:lnTo>
                  <a:pt x="281939" y="50800"/>
                </a:lnTo>
                <a:lnTo>
                  <a:pt x="354329" y="50800"/>
                </a:lnTo>
                <a:lnTo>
                  <a:pt x="354329" y="49530"/>
                </a:lnTo>
                <a:close/>
              </a:path>
              <a:path w="532129" h="167639">
                <a:moveTo>
                  <a:pt x="337819" y="54610"/>
                </a:moveTo>
                <a:lnTo>
                  <a:pt x="264159" y="54610"/>
                </a:lnTo>
                <a:lnTo>
                  <a:pt x="264159" y="55880"/>
                </a:lnTo>
                <a:lnTo>
                  <a:pt x="337819" y="55880"/>
                </a:lnTo>
                <a:lnTo>
                  <a:pt x="337819" y="54610"/>
                </a:lnTo>
                <a:close/>
              </a:path>
              <a:path w="532129" h="167639">
                <a:moveTo>
                  <a:pt x="341629" y="53340"/>
                </a:moveTo>
                <a:lnTo>
                  <a:pt x="269239" y="53340"/>
                </a:lnTo>
                <a:lnTo>
                  <a:pt x="269239" y="54610"/>
                </a:lnTo>
                <a:lnTo>
                  <a:pt x="341629" y="54610"/>
                </a:lnTo>
                <a:lnTo>
                  <a:pt x="341629" y="53340"/>
                </a:lnTo>
                <a:close/>
              </a:path>
              <a:path w="532129" h="167639">
                <a:moveTo>
                  <a:pt x="345440" y="52070"/>
                </a:moveTo>
                <a:lnTo>
                  <a:pt x="273050" y="52070"/>
                </a:lnTo>
                <a:lnTo>
                  <a:pt x="273050" y="53340"/>
                </a:lnTo>
                <a:lnTo>
                  <a:pt x="345440" y="53340"/>
                </a:lnTo>
                <a:lnTo>
                  <a:pt x="345440" y="52070"/>
                </a:lnTo>
                <a:close/>
              </a:path>
              <a:path w="532129" h="167639">
                <a:moveTo>
                  <a:pt x="328929" y="57150"/>
                </a:moveTo>
                <a:lnTo>
                  <a:pt x="255269" y="57150"/>
                </a:lnTo>
                <a:lnTo>
                  <a:pt x="255269" y="58420"/>
                </a:lnTo>
                <a:lnTo>
                  <a:pt x="328929" y="58420"/>
                </a:lnTo>
                <a:lnTo>
                  <a:pt x="328929" y="57150"/>
                </a:lnTo>
                <a:close/>
              </a:path>
              <a:path w="532129" h="167639">
                <a:moveTo>
                  <a:pt x="332740" y="55880"/>
                </a:moveTo>
                <a:lnTo>
                  <a:pt x="260350" y="55880"/>
                </a:lnTo>
                <a:lnTo>
                  <a:pt x="260350" y="57150"/>
                </a:lnTo>
                <a:lnTo>
                  <a:pt x="332740" y="57150"/>
                </a:lnTo>
                <a:lnTo>
                  <a:pt x="332740" y="55880"/>
                </a:lnTo>
                <a:close/>
              </a:path>
              <a:path w="532129" h="167639">
                <a:moveTo>
                  <a:pt x="314959" y="60960"/>
                </a:moveTo>
                <a:lnTo>
                  <a:pt x="242569" y="60960"/>
                </a:lnTo>
                <a:lnTo>
                  <a:pt x="242569" y="62230"/>
                </a:lnTo>
                <a:lnTo>
                  <a:pt x="314959" y="62230"/>
                </a:lnTo>
                <a:lnTo>
                  <a:pt x="314959" y="60960"/>
                </a:lnTo>
                <a:close/>
              </a:path>
              <a:path w="532129" h="167639">
                <a:moveTo>
                  <a:pt x="320039" y="59690"/>
                </a:moveTo>
                <a:lnTo>
                  <a:pt x="246379" y="59690"/>
                </a:lnTo>
                <a:lnTo>
                  <a:pt x="246379" y="60960"/>
                </a:lnTo>
                <a:lnTo>
                  <a:pt x="320039" y="60960"/>
                </a:lnTo>
                <a:lnTo>
                  <a:pt x="320039" y="59690"/>
                </a:lnTo>
                <a:close/>
              </a:path>
              <a:path w="532129" h="167639">
                <a:moveTo>
                  <a:pt x="323850" y="58420"/>
                </a:moveTo>
                <a:lnTo>
                  <a:pt x="251459" y="58420"/>
                </a:lnTo>
                <a:lnTo>
                  <a:pt x="251459" y="59690"/>
                </a:lnTo>
                <a:lnTo>
                  <a:pt x="323850" y="59690"/>
                </a:lnTo>
                <a:lnTo>
                  <a:pt x="323850" y="58420"/>
                </a:lnTo>
                <a:close/>
              </a:path>
              <a:path w="532129" h="167639">
                <a:moveTo>
                  <a:pt x="307339" y="63500"/>
                </a:moveTo>
                <a:lnTo>
                  <a:pt x="233679" y="63500"/>
                </a:lnTo>
                <a:lnTo>
                  <a:pt x="233679" y="64770"/>
                </a:lnTo>
                <a:lnTo>
                  <a:pt x="307339" y="64770"/>
                </a:lnTo>
                <a:lnTo>
                  <a:pt x="307339" y="63500"/>
                </a:lnTo>
                <a:close/>
              </a:path>
              <a:path w="532129" h="167639">
                <a:moveTo>
                  <a:pt x="311150" y="62230"/>
                </a:moveTo>
                <a:lnTo>
                  <a:pt x="238759" y="62230"/>
                </a:lnTo>
                <a:lnTo>
                  <a:pt x="238759" y="63500"/>
                </a:lnTo>
                <a:lnTo>
                  <a:pt x="311150" y="63500"/>
                </a:lnTo>
                <a:lnTo>
                  <a:pt x="311150" y="62230"/>
                </a:lnTo>
                <a:close/>
              </a:path>
              <a:path w="532129" h="167639">
                <a:moveTo>
                  <a:pt x="293370" y="67310"/>
                </a:moveTo>
                <a:lnTo>
                  <a:pt x="220979" y="67310"/>
                </a:lnTo>
                <a:lnTo>
                  <a:pt x="220979" y="68580"/>
                </a:lnTo>
                <a:lnTo>
                  <a:pt x="293370" y="68580"/>
                </a:lnTo>
                <a:lnTo>
                  <a:pt x="293370" y="67310"/>
                </a:lnTo>
                <a:close/>
              </a:path>
              <a:path w="532129" h="167639">
                <a:moveTo>
                  <a:pt x="298449" y="66040"/>
                </a:moveTo>
                <a:lnTo>
                  <a:pt x="224789" y="66040"/>
                </a:lnTo>
                <a:lnTo>
                  <a:pt x="224789" y="67310"/>
                </a:lnTo>
                <a:lnTo>
                  <a:pt x="298449" y="67310"/>
                </a:lnTo>
                <a:lnTo>
                  <a:pt x="298449" y="66040"/>
                </a:lnTo>
                <a:close/>
              </a:path>
              <a:path w="532129" h="167639">
                <a:moveTo>
                  <a:pt x="302259" y="64770"/>
                </a:moveTo>
                <a:lnTo>
                  <a:pt x="229869" y="64770"/>
                </a:lnTo>
                <a:lnTo>
                  <a:pt x="229869" y="66040"/>
                </a:lnTo>
                <a:lnTo>
                  <a:pt x="302259" y="66040"/>
                </a:lnTo>
                <a:lnTo>
                  <a:pt x="302259" y="64770"/>
                </a:lnTo>
                <a:close/>
              </a:path>
              <a:path w="532129" h="167639">
                <a:moveTo>
                  <a:pt x="284479" y="69850"/>
                </a:moveTo>
                <a:lnTo>
                  <a:pt x="212089" y="69850"/>
                </a:lnTo>
                <a:lnTo>
                  <a:pt x="212089" y="71120"/>
                </a:lnTo>
                <a:lnTo>
                  <a:pt x="284479" y="71120"/>
                </a:lnTo>
                <a:lnTo>
                  <a:pt x="284479" y="69850"/>
                </a:lnTo>
                <a:close/>
              </a:path>
              <a:path w="532129" h="167639">
                <a:moveTo>
                  <a:pt x="289559" y="68580"/>
                </a:moveTo>
                <a:lnTo>
                  <a:pt x="217169" y="68580"/>
                </a:lnTo>
                <a:lnTo>
                  <a:pt x="217169" y="69850"/>
                </a:lnTo>
                <a:lnTo>
                  <a:pt x="289559" y="69850"/>
                </a:lnTo>
                <a:lnTo>
                  <a:pt x="289559" y="68580"/>
                </a:lnTo>
                <a:close/>
              </a:path>
              <a:path w="532129" h="167639">
                <a:moveTo>
                  <a:pt x="271779" y="73660"/>
                </a:moveTo>
                <a:lnTo>
                  <a:pt x="199389" y="73660"/>
                </a:lnTo>
                <a:lnTo>
                  <a:pt x="199389" y="74930"/>
                </a:lnTo>
                <a:lnTo>
                  <a:pt x="271779" y="74930"/>
                </a:lnTo>
                <a:lnTo>
                  <a:pt x="271779" y="73660"/>
                </a:lnTo>
                <a:close/>
              </a:path>
              <a:path w="532129" h="167639">
                <a:moveTo>
                  <a:pt x="276859" y="72390"/>
                </a:moveTo>
                <a:lnTo>
                  <a:pt x="203200" y="72390"/>
                </a:lnTo>
                <a:lnTo>
                  <a:pt x="203200" y="73660"/>
                </a:lnTo>
                <a:lnTo>
                  <a:pt x="276859" y="73660"/>
                </a:lnTo>
                <a:lnTo>
                  <a:pt x="276859" y="72390"/>
                </a:lnTo>
                <a:close/>
              </a:path>
              <a:path w="532129" h="167639">
                <a:moveTo>
                  <a:pt x="280670" y="71120"/>
                </a:moveTo>
                <a:lnTo>
                  <a:pt x="208279" y="71120"/>
                </a:lnTo>
                <a:lnTo>
                  <a:pt x="208279" y="72390"/>
                </a:lnTo>
                <a:lnTo>
                  <a:pt x="280670" y="72390"/>
                </a:lnTo>
                <a:lnTo>
                  <a:pt x="280670" y="71120"/>
                </a:lnTo>
                <a:close/>
              </a:path>
              <a:path w="532129" h="167639">
                <a:moveTo>
                  <a:pt x="262889" y="76200"/>
                </a:moveTo>
                <a:lnTo>
                  <a:pt x="189229" y="76200"/>
                </a:lnTo>
                <a:lnTo>
                  <a:pt x="189229" y="77470"/>
                </a:lnTo>
                <a:lnTo>
                  <a:pt x="262889" y="77470"/>
                </a:lnTo>
                <a:lnTo>
                  <a:pt x="262889" y="76200"/>
                </a:lnTo>
                <a:close/>
              </a:path>
              <a:path w="532129" h="167639">
                <a:moveTo>
                  <a:pt x="267970" y="74930"/>
                </a:moveTo>
                <a:lnTo>
                  <a:pt x="195579" y="74930"/>
                </a:lnTo>
                <a:lnTo>
                  <a:pt x="195579" y="76200"/>
                </a:lnTo>
                <a:lnTo>
                  <a:pt x="267970" y="76200"/>
                </a:lnTo>
                <a:lnTo>
                  <a:pt x="267970" y="74930"/>
                </a:lnTo>
                <a:close/>
              </a:path>
              <a:path w="532129" h="167639">
                <a:moveTo>
                  <a:pt x="250189" y="80010"/>
                </a:moveTo>
                <a:lnTo>
                  <a:pt x="181609" y="80010"/>
                </a:lnTo>
                <a:lnTo>
                  <a:pt x="181609" y="81280"/>
                </a:lnTo>
                <a:lnTo>
                  <a:pt x="250189" y="81280"/>
                </a:lnTo>
                <a:lnTo>
                  <a:pt x="250189" y="80010"/>
                </a:lnTo>
                <a:close/>
              </a:path>
              <a:path w="532129" h="167639">
                <a:moveTo>
                  <a:pt x="254000" y="78740"/>
                </a:moveTo>
                <a:lnTo>
                  <a:pt x="184150" y="78740"/>
                </a:lnTo>
                <a:lnTo>
                  <a:pt x="184150" y="80010"/>
                </a:lnTo>
                <a:lnTo>
                  <a:pt x="254000" y="80010"/>
                </a:lnTo>
                <a:lnTo>
                  <a:pt x="254000" y="78740"/>
                </a:lnTo>
                <a:close/>
              </a:path>
              <a:path w="532129" h="167639">
                <a:moveTo>
                  <a:pt x="259079" y="77470"/>
                </a:moveTo>
                <a:lnTo>
                  <a:pt x="186689" y="77470"/>
                </a:lnTo>
                <a:lnTo>
                  <a:pt x="186689" y="78740"/>
                </a:lnTo>
                <a:lnTo>
                  <a:pt x="259079" y="78740"/>
                </a:lnTo>
                <a:lnTo>
                  <a:pt x="259079" y="77470"/>
                </a:lnTo>
                <a:close/>
              </a:path>
              <a:path w="532129" h="167639">
                <a:moveTo>
                  <a:pt x="241300" y="82550"/>
                </a:moveTo>
                <a:lnTo>
                  <a:pt x="175259" y="82550"/>
                </a:lnTo>
                <a:lnTo>
                  <a:pt x="175259" y="83820"/>
                </a:lnTo>
                <a:lnTo>
                  <a:pt x="241300" y="83820"/>
                </a:lnTo>
                <a:lnTo>
                  <a:pt x="241300" y="82550"/>
                </a:lnTo>
                <a:close/>
              </a:path>
              <a:path w="532129" h="167639">
                <a:moveTo>
                  <a:pt x="246379" y="81280"/>
                </a:moveTo>
                <a:lnTo>
                  <a:pt x="179069" y="81280"/>
                </a:lnTo>
                <a:lnTo>
                  <a:pt x="179069" y="82550"/>
                </a:lnTo>
                <a:lnTo>
                  <a:pt x="246379" y="82550"/>
                </a:lnTo>
                <a:lnTo>
                  <a:pt x="246379" y="81280"/>
                </a:lnTo>
                <a:close/>
              </a:path>
              <a:path w="532129" h="167639">
                <a:moveTo>
                  <a:pt x="228599" y="86360"/>
                </a:moveTo>
                <a:lnTo>
                  <a:pt x="167639" y="86360"/>
                </a:lnTo>
                <a:lnTo>
                  <a:pt x="167639" y="87630"/>
                </a:lnTo>
                <a:lnTo>
                  <a:pt x="228599" y="87630"/>
                </a:lnTo>
                <a:lnTo>
                  <a:pt x="228599" y="86360"/>
                </a:lnTo>
                <a:close/>
              </a:path>
              <a:path w="532129" h="167639">
                <a:moveTo>
                  <a:pt x="232409" y="85090"/>
                </a:moveTo>
                <a:lnTo>
                  <a:pt x="170179" y="85090"/>
                </a:lnTo>
                <a:lnTo>
                  <a:pt x="170179" y="86360"/>
                </a:lnTo>
                <a:lnTo>
                  <a:pt x="232409" y="86360"/>
                </a:lnTo>
                <a:lnTo>
                  <a:pt x="232409" y="85090"/>
                </a:lnTo>
                <a:close/>
              </a:path>
              <a:path w="532129" h="167639">
                <a:moveTo>
                  <a:pt x="237489" y="83820"/>
                </a:moveTo>
                <a:lnTo>
                  <a:pt x="172719" y="83820"/>
                </a:lnTo>
                <a:lnTo>
                  <a:pt x="172719" y="85090"/>
                </a:lnTo>
                <a:lnTo>
                  <a:pt x="237489" y="85090"/>
                </a:lnTo>
                <a:lnTo>
                  <a:pt x="237489" y="83820"/>
                </a:lnTo>
                <a:close/>
              </a:path>
              <a:path w="532129" h="167639">
                <a:moveTo>
                  <a:pt x="219709" y="88900"/>
                </a:moveTo>
                <a:lnTo>
                  <a:pt x="161289" y="88900"/>
                </a:lnTo>
                <a:lnTo>
                  <a:pt x="161289" y="90170"/>
                </a:lnTo>
                <a:lnTo>
                  <a:pt x="219709" y="90170"/>
                </a:lnTo>
                <a:lnTo>
                  <a:pt x="219709" y="88900"/>
                </a:lnTo>
                <a:close/>
              </a:path>
              <a:path w="532129" h="167639">
                <a:moveTo>
                  <a:pt x="223520" y="87630"/>
                </a:moveTo>
                <a:lnTo>
                  <a:pt x="163829" y="87630"/>
                </a:lnTo>
                <a:lnTo>
                  <a:pt x="163829" y="88900"/>
                </a:lnTo>
                <a:lnTo>
                  <a:pt x="223520" y="88900"/>
                </a:lnTo>
                <a:lnTo>
                  <a:pt x="223520" y="87630"/>
                </a:lnTo>
                <a:close/>
              </a:path>
              <a:path w="532129" h="167639">
                <a:moveTo>
                  <a:pt x="207009" y="92710"/>
                </a:moveTo>
                <a:lnTo>
                  <a:pt x="152400" y="92710"/>
                </a:lnTo>
                <a:lnTo>
                  <a:pt x="152400" y="93980"/>
                </a:lnTo>
                <a:lnTo>
                  <a:pt x="207009" y="93980"/>
                </a:lnTo>
                <a:lnTo>
                  <a:pt x="207009" y="92710"/>
                </a:lnTo>
                <a:close/>
              </a:path>
              <a:path w="532129" h="167639">
                <a:moveTo>
                  <a:pt x="210819" y="91440"/>
                </a:moveTo>
                <a:lnTo>
                  <a:pt x="154939" y="91440"/>
                </a:lnTo>
                <a:lnTo>
                  <a:pt x="154939" y="92710"/>
                </a:lnTo>
                <a:lnTo>
                  <a:pt x="210819" y="92710"/>
                </a:lnTo>
                <a:lnTo>
                  <a:pt x="210819" y="91440"/>
                </a:lnTo>
                <a:close/>
              </a:path>
              <a:path w="532129" h="167639">
                <a:moveTo>
                  <a:pt x="215900" y="90170"/>
                </a:moveTo>
                <a:lnTo>
                  <a:pt x="158750" y="90170"/>
                </a:lnTo>
                <a:lnTo>
                  <a:pt x="158750" y="91440"/>
                </a:lnTo>
                <a:lnTo>
                  <a:pt x="215900" y="91440"/>
                </a:lnTo>
                <a:lnTo>
                  <a:pt x="215900" y="90170"/>
                </a:lnTo>
                <a:close/>
              </a:path>
              <a:path w="532129" h="167639">
                <a:moveTo>
                  <a:pt x="199389" y="95250"/>
                </a:moveTo>
                <a:lnTo>
                  <a:pt x="147319" y="95250"/>
                </a:lnTo>
                <a:lnTo>
                  <a:pt x="147319" y="96520"/>
                </a:lnTo>
                <a:lnTo>
                  <a:pt x="199389" y="96520"/>
                </a:lnTo>
                <a:lnTo>
                  <a:pt x="199389" y="95250"/>
                </a:lnTo>
                <a:close/>
              </a:path>
              <a:path w="532129" h="167639">
                <a:moveTo>
                  <a:pt x="201929" y="93980"/>
                </a:moveTo>
                <a:lnTo>
                  <a:pt x="149859" y="93980"/>
                </a:lnTo>
                <a:lnTo>
                  <a:pt x="149859" y="95250"/>
                </a:lnTo>
                <a:lnTo>
                  <a:pt x="201929" y="95250"/>
                </a:lnTo>
                <a:lnTo>
                  <a:pt x="201929" y="93980"/>
                </a:lnTo>
                <a:close/>
              </a:path>
              <a:path w="532129" h="167639">
                <a:moveTo>
                  <a:pt x="191770" y="99060"/>
                </a:moveTo>
                <a:lnTo>
                  <a:pt x="138429" y="99060"/>
                </a:lnTo>
                <a:lnTo>
                  <a:pt x="138429" y="100330"/>
                </a:lnTo>
                <a:lnTo>
                  <a:pt x="191770" y="100330"/>
                </a:lnTo>
                <a:lnTo>
                  <a:pt x="191770" y="99060"/>
                </a:lnTo>
                <a:close/>
              </a:path>
              <a:path w="532129" h="167639">
                <a:moveTo>
                  <a:pt x="194309" y="97790"/>
                </a:moveTo>
                <a:lnTo>
                  <a:pt x="140969" y="97790"/>
                </a:lnTo>
                <a:lnTo>
                  <a:pt x="140969" y="99060"/>
                </a:lnTo>
                <a:lnTo>
                  <a:pt x="194309" y="99060"/>
                </a:lnTo>
                <a:lnTo>
                  <a:pt x="194309" y="97790"/>
                </a:lnTo>
                <a:close/>
              </a:path>
              <a:path w="532129" h="167639">
                <a:moveTo>
                  <a:pt x="196850" y="96520"/>
                </a:moveTo>
                <a:lnTo>
                  <a:pt x="143509" y="96520"/>
                </a:lnTo>
                <a:lnTo>
                  <a:pt x="143509" y="97790"/>
                </a:lnTo>
                <a:lnTo>
                  <a:pt x="196850" y="97790"/>
                </a:lnTo>
                <a:lnTo>
                  <a:pt x="196850" y="96520"/>
                </a:lnTo>
                <a:close/>
              </a:path>
              <a:path w="532129" h="167639">
                <a:moveTo>
                  <a:pt x="186689" y="101600"/>
                </a:moveTo>
                <a:lnTo>
                  <a:pt x="132079" y="101600"/>
                </a:lnTo>
                <a:lnTo>
                  <a:pt x="132079" y="102870"/>
                </a:lnTo>
                <a:lnTo>
                  <a:pt x="186689" y="102870"/>
                </a:lnTo>
                <a:lnTo>
                  <a:pt x="186689" y="101600"/>
                </a:lnTo>
                <a:close/>
              </a:path>
              <a:path w="532129" h="167639">
                <a:moveTo>
                  <a:pt x="189229" y="100330"/>
                </a:moveTo>
                <a:lnTo>
                  <a:pt x="135889" y="100330"/>
                </a:lnTo>
                <a:lnTo>
                  <a:pt x="135889" y="101600"/>
                </a:lnTo>
                <a:lnTo>
                  <a:pt x="189229" y="101600"/>
                </a:lnTo>
                <a:lnTo>
                  <a:pt x="189229" y="100330"/>
                </a:lnTo>
                <a:close/>
              </a:path>
              <a:path w="532129" h="167639">
                <a:moveTo>
                  <a:pt x="179069" y="105410"/>
                </a:moveTo>
                <a:lnTo>
                  <a:pt x="124459" y="105410"/>
                </a:lnTo>
                <a:lnTo>
                  <a:pt x="124459" y="106680"/>
                </a:lnTo>
                <a:lnTo>
                  <a:pt x="179069" y="106680"/>
                </a:lnTo>
                <a:lnTo>
                  <a:pt x="179069" y="105410"/>
                </a:lnTo>
                <a:close/>
              </a:path>
              <a:path w="532129" h="167639">
                <a:moveTo>
                  <a:pt x="181609" y="104140"/>
                </a:moveTo>
                <a:lnTo>
                  <a:pt x="127000" y="104140"/>
                </a:lnTo>
                <a:lnTo>
                  <a:pt x="127000" y="105410"/>
                </a:lnTo>
                <a:lnTo>
                  <a:pt x="181609" y="105410"/>
                </a:lnTo>
                <a:lnTo>
                  <a:pt x="181609" y="104140"/>
                </a:lnTo>
                <a:close/>
              </a:path>
              <a:path w="532129" h="167639">
                <a:moveTo>
                  <a:pt x="184149" y="102870"/>
                </a:moveTo>
                <a:lnTo>
                  <a:pt x="129539" y="102870"/>
                </a:lnTo>
                <a:lnTo>
                  <a:pt x="129539" y="104140"/>
                </a:lnTo>
                <a:lnTo>
                  <a:pt x="184149" y="104140"/>
                </a:lnTo>
                <a:lnTo>
                  <a:pt x="184149" y="102870"/>
                </a:lnTo>
                <a:close/>
              </a:path>
              <a:path w="532129" h="167639">
                <a:moveTo>
                  <a:pt x="173989" y="107950"/>
                </a:moveTo>
                <a:lnTo>
                  <a:pt x="118109" y="107950"/>
                </a:lnTo>
                <a:lnTo>
                  <a:pt x="118109" y="109220"/>
                </a:lnTo>
                <a:lnTo>
                  <a:pt x="173989" y="109220"/>
                </a:lnTo>
                <a:lnTo>
                  <a:pt x="173989" y="107950"/>
                </a:lnTo>
                <a:close/>
              </a:path>
              <a:path w="532129" h="167639">
                <a:moveTo>
                  <a:pt x="176529" y="106680"/>
                </a:moveTo>
                <a:lnTo>
                  <a:pt x="120650" y="106680"/>
                </a:lnTo>
                <a:lnTo>
                  <a:pt x="120650" y="107950"/>
                </a:lnTo>
                <a:lnTo>
                  <a:pt x="176529" y="107950"/>
                </a:lnTo>
                <a:lnTo>
                  <a:pt x="176529" y="106680"/>
                </a:lnTo>
                <a:close/>
              </a:path>
              <a:path w="532129" h="167639">
                <a:moveTo>
                  <a:pt x="166369" y="111760"/>
                </a:moveTo>
                <a:lnTo>
                  <a:pt x="109219" y="111760"/>
                </a:lnTo>
                <a:lnTo>
                  <a:pt x="109219" y="113030"/>
                </a:lnTo>
                <a:lnTo>
                  <a:pt x="166369" y="113030"/>
                </a:lnTo>
                <a:lnTo>
                  <a:pt x="166369" y="111760"/>
                </a:lnTo>
                <a:close/>
              </a:path>
              <a:path w="532129" h="167639">
                <a:moveTo>
                  <a:pt x="168909" y="110490"/>
                </a:moveTo>
                <a:lnTo>
                  <a:pt x="113029" y="110490"/>
                </a:lnTo>
                <a:lnTo>
                  <a:pt x="113029" y="111760"/>
                </a:lnTo>
                <a:lnTo>
                  <a:pt x="168909" y="111760"/>
                </a:lnTo>
                <a:lnTo>
                  <a:pt x="168909" y="110490"/>
                </a:lnTo>
                <a:close/>
              </a:path>
              <a:path w="532129" h="167639">
                <a:moveTo>
                  <a:pt x="171449" y="109220"/>
                </a:moveTo>
                <a:lnTo>
                  <a:pt x="115569" y="109220"/>
                </a:lnTo>
                <a:lnTo>
                  <a:pt x="115569" y="110490"/>
                </a:lnTo>
                <a:lnTo>
                  <a:pt x="171449" y="110490"/>
                </a:lnTo>
                <a:lnTo>
                  <a:pt x="171449" y="109220"/>
                </a:lnTo>
                <a:close/>
              </a:path>
              <a:path w="532129" h="167639">
                <a:moveTo>
                  <a:pt x="161289" y="114300"/>
                </a:moveTo>
                <a:lnTo>
                  <a:pt x="104139" y="114300"/>
                </a:lnTo>
                <a:lnTo>
                  <a:pt x="104139" y="115570"/>
                </a:lnTo>
                <a:lnTo>
                  <a:pt x="161289" y="115570"/>
                </a:lnTo>
                <a:lnTo>
                  <a:pt x="161289" y="114300"/>
                </a:lnTo>
                <a:close/>
              </a:path>
              <a:path w="532129" h="167639">
                <a:moveTo>
                  <a:pt x="163829" y="113030"/>
                </a:moveTo>
                <a:lnTo>
                  <a:pt x="106679" y="113030"/>
                </a:lnTo>
                <a:lnTo>
                  <a:pt x="106679" y="114300"/>
                </a:lnTo>
                <a:lnTo>
                  <a:pt x="163829" y="114300"/>
                </a:lnTo>
                <a:lnTo>
                  <a:pt x="163829" y="113030"/>
                </a:lnTo>
                <a:close/>
              </a:path>
              <a:path w="532129" h="167639">
                <a:moveTo>
                  <a:pt x="153670" y="118110"/>
                </a:moveTo>
                <a:lnTo>
                  <a:pt x="95250" y="118110"/>
                </a:lnTo>
                <a:lnTo>
                  <a:pt x="95250" y="119380"/>
                </a:lnTo>
                <a:lnTo>
                  <a:pt x="153670" y="119380"/>
                </a:lnTo>
                <a:lnTo>
                  <a:pt x="153670" y="118110"/>
                </a:lnTo>
                <a:close/>
              </a:path>
              <a:path w="532129" h="167639">
                <a:moveTo>
                  <a:pt x="156209" y="116840"/>
                </a:moveTo>
                <a:lnTo>
                  <a:pt x="97789" y="116840"/>
                </a:lnTo>
                <a:lnTo>
                  <a:pt x="97789" y="118110"/>
                </a:lnTo>
                <a:lnTo>
                  <a:pt x="156209" y="118110"/>
                </a:lnTo>
                <a:lnTo>
                  <a:pt x="156209" y="116840"/>
                </a:lnTo>
                <a:close/>
              </a:path>
              <a:path w="532129" h="167639">
                <a:moveTo>
                  <a:pt x="158750" y="115570"/>
                </a:moveTo>
                <a:lnTo>
                  <a:pt x="100329" y="115570"/>
                </a:lnTo>
                <a:lnTo>
                  <a:pt x="100329" y="116840"/>
                </a:lnTo>
                <a:lnTo>
                  <a:pt x="158750" y="116840"/>
                </a:lnTo>
                <a:lnTo>
                  <a:pt x="158750" y="115570"/>
                </a:lnTo>
                <a:close/>
              </a:path>
              <a:path w="532129" h="167639">
                <a:moveTo>
                  <a:pt x="148590" y="120650"/>
                </a:moveTo>
                <a:lnTo>
                  <a:pt x="88900" y="120650"/>
                </a:lnTo>
                <a:lnTo>
                  <a:pt x="88900" y="121920"/>
                </a:lnTo>
                <a:lnTo>
                  <a:pt x="148590" y="121920"/>
                </a:lnTo>
                <a:lnTo>
                  <a:pt x="148590" y="120650"/>
                </a:lnTo>
                <a:close/>
              </a:path>
              <a:path w="532129" h="167639">
                <a:moveTo>
                  <a:pt x="151129" y="119380"/>
                </a:moveTo>
                <a:lnTo>
                  <a:pt x="92709" y="119380"/>
                </a:lnTo>
                <a:lnTo>
                  <a:pt x="92709" y="120650"/>
                </a:lnTo>
                <a:lnTo>
                  <a:pt x="151129" y="120650"/>
                </a:lnTo>
                <a:lnTo>
                  <a:pt x="151129" y="119380"/>
                </a:lnTo>
                <a:close/>
              </a:path>
              <a:path w="532129" h="167639">
                <a:moveTo>
                  <a:pt x="140970" y="124460"/>
                </a:moveTo>
                <a:lnTo>
                  <a:pt x="81279" y="124460"/>
                </a:lnTo>
                <a:lnTo>
                  <a:pt x="81279" y="125730"/>
                </a:lnTo>
                <a:lnTo>
                  <a:pt x="140970" y="125730"/>
                </a:lnTo>
                <a:lnTo>
                  <a:pt x="140970" y="124460"/>
                </a:lnTo>
                <a:close/>
              </a:path>
              <a:path w="532129" h="167639">
                <a:moveTo>
                  <a:pt x="143509" y="123190"/>
                </a:moveTo>
                <a:lnTo>
                  <a:pt x="83819" y="123190"/>
                </a:lnTo>
                <a:lnTo>
                  <a:pt x="83819" y="124460"/>
                </a:lnTo>
                <a:lnTo>
                  <a:pt x="143509" y="124460"/>
                </a:lnTo>
                <a:lnTo>
                  <a:pt x="143509" y="123190"/>
                </a:lnTo>
                <a:close/>
              </a:path>
              <a:path w="532129" h="167639">
                <a:moveTo>
                  <a:pt x="146050" y="121920"/>
                </a:moveTo>
                <a:lnTo>
                  <a:pt x="86359" y="121920"/>
                </a:lnTo>
                <a:lnTo>
                  <a:pt x="86359" y="123190"/>
                </a:lnTo>
                <a:lnTo>
                  <a:pt x="146050" y="123190"/>
                </a:lnTo>
                <a:lnTo>
                  <a:pt x="146050" y="121920"/>
                </a:lnTo>
                <a:close/>
              </a:path>
              <a:path w="532129" h="167639">
                <a:moveTo>
                  <a:pt x="135889" y="127000"/>
                </a:moveTo>
                <a:lnTo>
                  <a:pt x="74929" y="127000"/>
                </a:lnTo>
                <a:lnTo>
                  <a:pt x="74929" y="128270"/>
                </a:lnTo>
                <a:lnTo>
                  <a:pt x="135889" y="128270"/>
                </a:lnTo>
                <a:lnTo>
                  <a:pt x="135889" y="127000"/>
                </a:lnTo>
                <a:close/>
              </a:path>
              <a:path w="532129" h="167639">
                <a:moveTo>
                  <a:pt x="138429" y="125730"/>
                </a:moveTo>
                <a:lnTo>
                  <a:pt x="77469" y="125730"/>
                </a:lnTo>
                <a:lnTo>
                  <a:pt x="77469" y="127000"/>
                </a:lnTo>
                <a:lnTo>
                  <a:pt x="138429" y="127000"/>
                </a:lnTo>
                <a:lnTo>
                  <a:pt x="138429" y="125730"/>
                </a:lnTo>
                <a:close/>
              </a:path>
              <a:path w="532129" h="167639">
                <a:moveTo>
                  <a:pt x="128269" y="130810"/>
                </a:moveTo>
                <a:lnTo>
                  <a:pt x="66039" y="130810"/>
                </a:lnTo>
                <a:lnTo>
                  <a:pt x="66039" y="132080"/>
                </a:lnTo>
                <a:lnTo>
                  <a:pt x="128269" y="132080"/>
                </a:lnTo>
                <a:lnTo>
                  <a:pt x="128269" y="130810"/>
                </a:lnTo>
                <a:close/>
              </a:path>
              <a:path w="532129" h="167639">
                <a:moveTo>
                  <a:pt x="130809" y="129540"/>
                </a:moveTo>
                <a:lnTo>
                  <a:pt x="69850" y="129540"/>
                </a:lnTo>
                <a:lnTo>
                  <a:pt x="69850" y="130810"/>
                </a:lnTo>
                <a:lnTo>
                  <a:pt x="130809" y="130810"/>
                </a:lnTo>
                <a:lnTo>
                  <a:pt x="130809" y="129540"/>
                </a:lnTo>
                <a:close/>
              </a:path>
              <a:path w="532129" h="167639">
                <a:moveTo>
                  <a:pt x="133349" y="128270"/>
                </a:moveTo>
                <a:lnTo>
                  <a:pt x="72389" y="128270"/>
                </a:lnTo>
                <a:lnTo>
                  <a:pt x="72389" y="129540"/>
                </a:lnTo>
                <a:lnTo>
                  <a:pt x="133349" y="129540"/>
                </a:lnTo>
                <a:lnTo>
                  <a:pt x="133349" y="128270"/>
                </a:lnTo>
                <a:close/>
              </a:path>
              <a:path w="532129" h="167639">
                <a:moveTo>
                  <a:pt x="123189" y="133350"/>
                </a:moveTo>
                <a:lnTo>
                  <a:pt x="60959" y="133350"/>
                </a:lnTo>
                <a:lnTo>
                  <a:pt x="60959" y="134620"/>
                </a:lnTo>
                <a:lnTo>
                  <a:pt x="123189" y="134620"/>
                </a:lnTo>
                <a:lnTo>
                  <a:pt x="123189" y="133350"/>
                </a:lnTo>
                <a:close/>
              </a:path>
              <a:path w="532129" h="167639">
                <a:moveTo>
                  <a:pt x="125729" y="132080"/>
                </a:moveTo>
                <a:lnTo>
                  <a:pt x="63500" y="132080"/>
                </a:lnTo>
                <a:lnTo>
                  <a:pt x="63500" y="133350"/>
                </a:lnTo>
                <a:lnTo>
                  <a:pt x="125729" y="133350"/>
                </a:lnTo>
                <a:lnTo>
                  <a:pt x="125729" y="132080"/>
                </a:lnTo>
                <a:close/>
              </a:path>
              <a:path w="532129" h="167639">
                <a:moveTo>
                  <a:pt x="115569" y="137160"/>
                </a:moveTo>
                <a:lnTo>
                  <a:pt x="52069" y="137160"/>
                </a:lnTo>
                <a:lnTo>
                  <a:pt x="52069" y="138430"/>
                </a:lnTo>
                <a:lnTo>
                  <a:pt x="115569" y="138430"/>
                </a:lnTo>
                <a:lnTo>
                  <a:pt x="115569" y="137160"/>
                </a:lnTo>
                <a:close/>
              </a:path>
              <a:path w="532129" h="167639">
                <a:moveTo>
                  <a:pt x="118109" y="135890"/>
                </a:moveTo>
                <a:lnTo>
                  <a:pt x="54609" y="135890"/>
                </a:lnTo>
                <a:lnTo>
                  <a:pt x="54609" y="137160"/>
                </a:lnTo>
                <a:lnTo>
                  <a:pt x="118109" y="137160"/>
                </a:lnTo>
                <a:lnTo>
                  <a:pt x="118109" y="135890"/>
                </a:lnTo>
                <a:close/>
              </a:path>
              <a:path w="532129" h="167639">
                <a:moveTo>
                  <a:pt x="120650" y="134620"/>
                </a:moveTo>
                <a:lnTo>
                  <a:pt x="57150" y="134620"/>
                </a:lnTo>
                <a:lnTo>
                  <a:pt x="57150" y="135890"/>
                </a:lnTo>
                <a:lnTo>
                  <a:pt x="120650" y="135890"/>
                </a:lnTo>
                <a:lnTo>
                  <a:pt x="120650" y="134620"/>
                </a:lnTo>
                <a:close/>
              </a:path>
              <a:path w="532129" h="167639">
                <a:moveTo>
                  <a:pt x="110489" y="139700"/>
                </a:moveTo>
                <a:lnTo>
                  <a:pt x="45719" y="139700"/>
                </a:lnTo>
                <a:lnTo>
                  <a:pt x="45719" y="140970"/>
                </a:lnTo>
                <a:lnTo>
                  <a:pt x="110489" y="140970"/>
                </a:lnTo>
                <a:lnTo>
                  <a:pt x="110489" y="139700"/>
                </a:lnTo>
                <a:close/>
              </a:path>
              <a:path w="532129" h="167639">
                <a:moveTo>
                  <a:pt x="113029" y="138430"/>
                </a:moveTo>
                <a:lnTo>
                  <a:pt x="49529" y="138430"/>
                </a:lnTo>
                <a:lnTo>
                  <a:pt x="49529" y="139700"/>
                </a:lnTo>
                <a:lnTo>
                  <a:pt x="113029" y="139700"/>
                </a:lnTo>
                <a:lnTo>
                  <a:pt x="113029" y="138430"/>
                </a:lnTo>
                <a:close/>
              </a:path>
              <a:path w="532129" h="167639">
                <a:moveTo>
                  <a:pt x="102870" y="143510"/>
                </a:moveTo>
                <a:lnTo>
                  <a:pt x="36829" y="143510"/>
                </a:lnTo>
                <a:lnTo>
                  <a:pt x="36829" y="144780"/>
                </a:lnTo>
                <a:lnTo>
                  <a:pt x="102870" y="144780"/>
                </a:lnTo>
                <a:lnTo>
                  <a:pt x="102870" y="143510"/>
                </a:lnTo>
                <a:close/>
              </a:path>
              <a:path w="532129" h="167639">
                <a:moveTo>
                  <a:pt x="105409" y="142240"/>
                </a:moveTo>
                <a:lnTo>
                  <a:pt x="40639" y="142240"/>
                </a:lnTo>
                <a:lnTo>
                  <a:pt x="40639" y="143510"/>
                </a:lnTo>
                <a:lnTo>
                  <a:pt x="105409" y="143510"/>
                </a:lnTo>
                <a:lnTo>
                  <a:pt x="105409" y="142240"/>
                </a:lnTo>
                <a:close/>
              </a:path>
              <a:path w="532129" h="167639">
                <a:moveTo>
                  <a:pt x="107950" y="140970"/>
                </a:moveTo>
                <a:lnTo>
                  <a:pt x="43179" y="140970"/>
                </a:lnTo>
                <a:lnTo>
                  <a:pt x="43179" y="142240"/>
                </a:lnTo>
                <a:lnTo>
                  <a:pt x="107950" y="142240"/>
                </a:lnTo>
                <a:lnTo>
                  <a:pt x="107950" y="140970"/>
                </a:lnTo>
                <a:close/>
              </a:path>
              <a:path w="532129" h="167639">
                <a:moveTo>
                  <a:pt x="97789" y="146050"/>
                </a:moveTo>
                <a:lnTo>
                  <a:pt x="33019" y="146050"/>
                </a:lnTo>
                <a:lnTo>
                  <a:pt x="33019" y="147320"/>
                </a:lnTo>
                <a:lnTo>
                  <a:pt x="97789" y="147320"/>
                </a:lnTo>
                <a:lnTo>
                  <a:pt x="97789" y="146050"/>
                </a:lnTo>
                <a:close/>
              </a:path>
              <a:path w="532129" h="167639">
                <a:moveTo>
                  <a:pt x="100329" y="144780"/>
                </a:moveTo>
                <a:lnTo>
                  <a:pt x="35559" y="144780"/>
                </a:lnTo>
                <a:lnTo>
                  <a:pt x="35559" y="146050"/>
                </a:lnTo>
                <a:lnTo>
                  <a:pt x="100329" y="146050"/>
                </a:lnTo>
                <a:lnTo>
                  <a:pt x="100329" y="144780"/>
                </a:lnTo>
                <a:close/>
              </a:path>
              <a:path w="532129" h="167639">
                <a:moveTo>
                  <a:pt x="90169" y="149860"/>
                </a:moveTo>
                <a:lnTo>
                  <a:pt x="26669" y="149860"/>
                </a:lnTo>
                <a:lnTo>
                  <a:pt x="26669" y="151130"/>
                </a:lnTo>
                <a:lnTo>
                  <a:pt x="90169" y="151130"/>
                </a:lnTo>
                <a:lnTo>
                  <a:pt x="90169" y="149860"/>
                </a:lnTo>
                <a:close/>
              </a:path>
              <a:path w="532129" h="167639">
                <a:moveTo>
                  <a:pt x="92709" y="148590"/>
                </a:moveTo>
                <a:lnTo>
                  <a:pt x="29209" y="148590"/>
                </a:lnTo>
                <a:lnTo>
                  <a:pt x="29209" y="149860"/>
                </a:lnTo>
                <a:lnTo>
                  <a:pt x="92709" y="149860"/>
                </a:lnTo>
                <a:lnTo>
                  <a:pt x="92709" y="148590"/>
                </a:lnTo>
                <a:close/>
              </a:path>
              <a:path w="532129" h="167639">
                <a:moveTo>
                  <a:pt x="95250" y="147320"/>
                </a:moveTo>
                <a:lnTo>
                  <a:pt x="30479" y="147320"/>
                </a:lnTo>
                <a:lnTo>
                  <a:pt x="30479" y="148590"/>
                </a:lnTo>
                <a:lnTo>
                  <a:pt x="95250" y="148590"/>
                </a:lnTo>
                <a:lnTo>
                  <a:pt x="95250" y="147320"/>
                </a:lnTo>
                <a:close/>
              </a:path>
              <a:path w="532129" h="167639">
                <a:moveTo>
                  <a:pt x="85089" y="152400"/>
                </a:moveTo>
                <a:lnTo>
                  <a:pt x="22859" y="152400"/>
                </a:lnTo>
                <a:lnTo>
                  <a:pt x="22859" y="153670"/>
                </a:lnTo>
                <a:lnTo>
                  <a:pt x="85089" y="153670"/>
                </a:lnTo>
                <a:lnTo>
                  <a:pt x="85089" y="152400"/>
                </a:lnTo>
                <a:close/>
              </a:path>
              <a:path w="532129" h="167639">
                <a:moveTo>
                  <a:pt x="87629" y="151130"/>
                </a:moveTo>
                <a:lnTo>
                  <a:pt x="25400" y="151130"/>
                </a:lnTo>
                <a:lnTo>
                  <a:pt x="25400" y="152400"/>
                </a:lnTo>
                <a:lnTo>
                  <a:pt x="87629" y="152400"/>
                </a:lnTo>
                <a:lnTo>
                  <a:pt x="87629" y="151130"/>
                </a:lnTo>
                <a:close/>
              </a:path>
              <a:path w="532129" h="167639">
                <a:moveTo>
                  <a:pt x="77469" y="156210"/>
                </a:moveTo>
                <a:lnTo>
                  <a:pt x="16509" y="156210"/>
                </a:lnTo>
                <a:lnTo>
                  <a:pt x="16509" y="157480"/>
                </a:lnTo>
                <a:lnTo>
                  <a:pt x="77469" y="157480"/>
                </a:lnTo>
                <a:lnTo>
                  <a:pt x="77469" y="156210"/>
                </a:lnTo>
                <a:close/>
              </a:path>
              <a:path w="532129" h="167639">
                <a:moveTo>
                  <a:pt x="80009" y="154940"/>
                </a:moveTo>
                <a:lnTo>
                  <a:pt x="19050" y="154940"/>
                </a:lnTo>
                <a:lnTo>
                  <a:pt x="19050" y="156210"/>
                </a:lnTo>
                <a:lnTo>
                  <a:pt x="80009" y="156210"/>
                </a:lnTo>
                <a:lnTo>
                  <a:pt x="80009" y="154940"/>
                </a:lnTo>
                <a:close/>
              </a:path>
              <a:path w="532129" h="167639">
                <a:moveTo>
                  <a:pt x="82549" y="153670"/>
                </a:moveTo>
                <a:lnTo>
                  <a:pt x="20319" y="153670"/>
                </a:lnTo>
                <a:lnTo>
                  <a:pt x="20319" y="154940"/>
                </a:lnTo>
                <a:lnTo>
                  <a:pt x="82549" y="154940"/>
                </a:lnTo>
                <a:lnTo>
                  <a:pt x="82549" y="153670"/>
                </a:lnTo>
                <a:close/>
              </a:path>
              <a:path w="532129" h="167639">
                <a:moveTo>
                  <a:pt x="72390" y="158750"/>
                </a:moveTo>
                <a:lnTo>
                  <a:pt x="12700" y="158750"/>
                </a:lnTo>
                <a:lnTo>
                  <a:pt x="12700" y="160020"/>
                </a:lnTo>
                <a:lnTo>
                  <a:pt x="72390" y="160020"/>
                </a:lnTo>
                <a:lnTo>
                  <a:pt x="72390" y="158750"/>
                </a:lnTo>
                <a:close/>
              </a:path>
              <a:path w="532129" h="167639">
                <a:moveTo>
                  <a:pt x="74929" y="157480"/>
                </a:moveTo>
                <a:lnTo>
                  <a:pt x="13969" y="157480"/>
                </a:lnTo>
                <a:lnTo>
                  <a:pt x="13969" y="158750"/>
                </a:lnTo>
                <a:lnTo>
                  <a:pt x="74929" y="158750"/>
                </a:lnTo>
                <a:lnTo>
                  <a:pt x="74929" y="157480"/>
                </a:lnTo>
                <a:close/>
              </a:path>
              <a:path w="532129" h="167639">
                <a:moveTo>
                  <a:pt x="66040" y="162560"/>
                </a:moveTo>
                <a:lnTo>
                  <a:pt x="6350" y="162560"/>
                </a:lnTo>
                <a:lnTo>
                  <a:pt x="6350" y="163830"/>
                </a:lnTo>
                <a:lnTo>
                  <a:pt x="66040" y="163830"/>
                </a:lnTo>
                <a:lnTo>
                  <a:pt x="66040" y="162560"/>
                </a:lnTo>
                <a:close/>
              </a:path>
              <a:path w="532129" h="167639">
                <a:moveTo>
                  <a:pt x="67309" y="161290"/>
                </a:moveTo>
                <a:lnTo>
                  <a:pt x="7619" y="161290"/>
                </a:lnTo>
                <a:lnTo>
                  <a:pt x="7619" y="162560"/>
                </a:lnTo>
                <a:lnTo>
                  <a:pt x="67309" y="162560"/>
                </a:lnTo>
                <a:lnTo>
                  <a:pt x="67309" y="161290"/>
                </a:lnTo>
                <a:close/>
              </a:path>
              <a:path w="532129" h="167639">
                <a:moveTo>
                  <a:pt x="69850" y="160020"/>
                </a:moveTo>
                <a:lnTo>
                  <a:pt x="10159" y="160020"/>
                </a:lnTo>
                <a:lnTo>
                  <a:pt x="10159" y="161290"/>
                </a:lnTo>
                <a:lnTo>
                  <a:pt x="69850" y="161290"/>
                </a:lnTo>
                <a:lnTo>
                  <a:pt x="69850" y="160020"/>
                </a:lnTo>
                <a:close/>
              </a:path>
              <a:path w="532129" h="167639">
                <a:moveTo>
                  <a:pt x="60959" y="165100"/>
                </a:moveTo>
                <a:lnTo>
                  <a:pt x="2539" y="165100"/>
                </a:lnTo>
                <a:lnTo>
                  <a:pt x="2539" y="166370"/>
                </a:lnTo>
                <a:lnTo>
                  <a:pt x="60959" y="166370"/>
                </a:lnTo>
                <a:lnTo>
                  <a:pt x="60959" y="165100"/>
                </a:lnTo>
                <a:close/>
              </a:path>
              <a:path w="532129" h="167639">
                <a:moveTo>
                  <a:pt x="63500" y="163830"/>
                </a:moveTo>
                <a:lnTo>
                  <a:pt x="3809" y="163830"/>
                </a:lnTo>
                <a:lnTo>
                  <a:pt x="3809" y="165100"/>
                </a:lnTo>
                <a:lnTo>
                  <a:pt x="63500" y="165100"/>
                </a:lnTo>
                <a:lnTo>
                  <a:pt x="63500" y="163830"/>
                </a:lnTo>
                <a:close/>
              </a:path>
              <a:path w="532129" h="167639">
                <a:moveTo>
                  <a:pt x="59690" y="166370"/>
                </a:moveTo>
                <a:lnTo>
                  <a:pt x="0" y="166370"/>
                </a:lnTo>
                <a:lnTo>
                  <a:pt x="0" y="167640"/>
                </a:lnTo>
                <a:lnTo>
                  <a:pt x="59690" y="167640"/>
                </a:lnTo>
                <a:lnTo>
                  <a:pt x="59690" y="16637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bk object 2721"/>
          <p:cNvSpPr/>
          <p:nvPr/>
        </p:nvSpPr>
        <p:spPr>
          <a:xfrm>
            <a:off x="6680200" y="5510529"/>
            <a:ext cx="262890" cy="167640"/>
          </a:xfrm>
          <a:custGeom>
            <a:avLst/>
            <a:gdLst/>
            <a:ahLst/>
            <a:cxnLst/>
            <a:rect l="l" t="t" r="r" b="b"/>
            <a:pathLst>
              <a:path w="262890" h="167639">
                <a:moveTo>
                  <a:pt x="261620" y="1270"/>
                </a:moveTo>
                <a:lnTo>
                  <a:pt x="201929" y="1270"/>
                </a:lnTo>
                <a:lnTo>
                  <a:pt x="201929" y="2540"/>
                </a:lnTo>
                <a:lnTo>
                  <a:pt x="261620" y="2540"/>
                </a:lnTo>
                <a:lnTo>
                  <a:pt x="261620" y="1270"/>
                </a:lnTo>
                <a:close/>
              </a:path>
              <a:path w="262890" h="167639">
                <a:moveTo>
                  <a:pt x="262890" y="0"/>
                </a:moveTo>
                <a:lnTo>
                  <a:pt x="203200" y="0"/>
                </a:lnTo>
                <a:lnTo>
                  <a:pt x="203200" y="1270"/>
                </a:lnTo>
                <a:lnTo>
                  <a:pt x="262890" y="1270"/>
                </a:lnTo>
                <a:lnTo>
                  <a:pt x="262890" y="0"/>
                </a:lnTo>
                <a:close/>
              </a:path>
              <a:path w="262890" h="167639">
                <a:moveTo>
                  <a:pt x="256540" y="3810"/>
                </a:moveTo>
                <a:lnTo>
                  <a:pt x="196850" y="3810"/>
                </a:lnTo>
                <a:lnTo>
                  <a:pt x="196850" y="5080"/>
                </a:lnTo>
                <a:lnTo>
                  <a:pt x="256540" y="5080"/>
                </a:lnTo>
                <a:lnTo>
                  <a:pt x="256540" y="3810"/>
                </a:lnTo>
                <a:close/>
              </a:path>
              <a:path w="262890" h="167639">
                <a:moveTo>
                  <a:pt x="259080" y="2540"/>
                </a:moveTo>
                <a:lnTo>
                  <a:pt x="199390" y="2540"/>
                </a:lnTo>
                <a:lnTo>
                  <a:pt x="199390" y="3810"/>
                </a:lnTo>
                <a:lnTo>
                  <a:pt x="259080" y="3810"/>
                </a:lnTo>
                <a:lnTo>
                  <a:pt x="259080" y="2540"/>
                </a:lnTo>
                <a:close/>
              </a:path>
              <a:path w="262890" h="167639">
                <a:moveTo>
                  <a:pt x="251459" y="7620"/>
                </a:moveTo>
                <a:lnTo>
                  <a:pt x="190500" y="7620"/>
                </a:lnTo>
                <a:lnTo>
                  <a:pt x="190500" y="8890"/>
                </a:lnTo>
                <a:lnTo>
                  <a:pt x="251459" y="8890"/>
                </a:lnTo>
                <a:lnTo>
                  <a:pt x="251459" y="7620"/>
                </a:lnTo>
                <a:close/>
              </a:path>
              <a:path w="262890" h="167639">
                <a:moveTo>
                  <a:pt x="252730" y="6350"/>
                </a:moveTo>
                <a:lnTo>
                  <a:pt x="193040" y="6350"/>
                </a:lnTo>
                <a:lnTo>
                  <a:pt x="193040" y="7620"/>
                </a:lnTo>
                <a:lnTo>
                  <a:pt x="252730" y="7620"/>
                </a:lnTo>
                <a:lnTo>
                  <a:pt x="252730" y="6350"/>
                </a:lnTo>
                <a:close/>
              </a:path>
              <a:path w="262890" h="167639">
                <a:moveTo>
                  <a:pt x="255270" y="5080"/>
                </a:moveTo>
                <a:lnTo>
                  <a:pt x="195579" y="5080"/>
                </a:lnTo>
                <a:lnTo>
                  <a:pt x="195579" y="6350"/>
                </a:lnTo>
                <a:lnTo>
                  <a:pt x="255270" y="6350"/>
                </a:lnTo>
                <a:lnTo>
                  <a:pt x="255270" y="5080"/>
                </a:lnTo>
                <a:close/>
              </a:path>
              <a:path w="262890" h="167639">
                <a:moveTo>
                  <a:pt x="246380" y="10160"/>
                </a:moveTo>
                <a:lnTo>
                  <a:pt x="186690" y="10160"/>
                </a:lnTo>
                <a:lnTo>
                  <a:pt x="186690" y="11430"/>
                </a:lnTo>
                <a:lnTo>
                  <a:pt x="246380" y="11430"/>
                </a:lnTo>
                <a:lnTo>
                  <a:pt x="246380" y="10160"/>
                </a:lnTo>
                <a:close/>
              </a:path>
              <a:path w="262890" h="167639">
                <a:moveTo>
                  <a:pt x="248920" y="8890"/>
                </a:moveTo>
                <a:lnTo>
                  <a:pt x="189229" y="8890"/>
                </a:lnTo>
                <a:lnTo>
                  <a:pt x="189229" y="10160"/>
                </a:lnTo>
                <a:lnTo>
                  <a:pt x="248920" y="10160"/>
                </a:lnTo>
                <a:lnTo>
                  <a:pt x="248920" y="8890"/>
                </a:lnTo>
                <a:close/>
              </a:path>
              <a:path w="262890" h="167639">
                <a:moveTo>
                  <a:pt x="240030" y="13970"/>
                </a:moveTo>
                <a:lnTo>
                  <a:pt x="180340" y="13970"/>
                </a:lnTo>
                <a:lnTo>
                  <a:pt x="180340" y="15240"/>
                </a:lnTo>
                <a:lnTo>
                  <a:pt x="240030" y="15240"/>
                </a:lnTo>
                <a:lnTo>
                  <a:pt x="240030" y="13970"/>
                </a:lnTo>
                <a:close/>
              </a:path>
              <a:path w="262890" h="167639">
                <a:moveTo>
                  <a:pt x="242570" y="12700"/>
                </a:moveTo>
                <a:lnTo>
                  <a:pt x="182879" y="12700"/>
                </a:lnTo>
                <a:lnTo>
                  <a:pt x="182879" y="13970"/>
                </a:lnTo>
                <a:lnTo>
                  <a:pt x="242570" y="13970"/>
                </a:lnTo>
                <a:lnTo>
                  <a:pt x="242570" y="12700"/>
                </a:lnTo>
                <a:close/>
              </a:path>
              <a:path w="262890" h="167639">
                <a:moveTo>
                  <a:pt x="245110" y="11430"/>
                </a:moveTo>
                <a:lnTo>
                  <a:pt x="185420" y="11430"/>
                </a:lnTo>
                <a:lnTo>
                  <a:pt x="185420" y="12700"/>
                </a:lnTo>
                <a:lnTo>
                  <a:pt x="245110" y="12700"/>
                </a:lnTo>
                <a:lnTo>
                  <a:pt x="245110" y="11430"/>
                </a:lnTo>
                <a:close/>
              </a:path>
              <a:path w="262890" h="167639">
                <a:moveTo>
                  <a:pt x="236220" y="16510"/>
                </a:moveTo>
                <a:lnTo>
                  <a:pt x="176529" y="16510"/>
                </a:lnTo>
                <a:lnTo>
                  <a:pt x="176529" y="17780"/>
                </a:lnTo>
                <a:lnTo>
                  <a:pt x="236220" y="17780"/>
                </a:lnTo>
                <a:lnTo>
                  <a:pt x="236220" y="16510"/>
                </a:lnTo>
                <a:close/>
              </a:path>
              <a:path w="262890" h="167639">
                <a:moveTo>
                  <a:pt x="238760" y="15240"/>
                </a:moveTo>
                <a:lnTo>
                  <a:pt x="179070" y="15240"/>
                </a:lnTo>
                <a:lnTo>
                  <a:pt x="179070" y="16510"/>
                </a:lnTo>
                <a:lnTo>
                  <a:pt x="238760" y="16510"/>
                </a:lnTo>
                <a:lnTo>
                  <a:pt x="238760" y="15240"/>
                </a:lnTo>
                <a:close/>
              </a:path>
              <a:path w="262890" h="167639">
                <a:moveTo>
                  <a:pt x="229870" y="20320"/>
                </a:moveTo>
                <a:lnTo>
                  <a:pt x="170179" y="20320"/>
                </a:lnTo>
                <a:lnTo>
                  <a:pt x="170179" y="21590"/>
                </a:lnTo>
                <a:lnTo>
                  <a:pt x="229870" y="21590"/>
                </a:lnTo>
                <a:lnTo>
                  <a:pt x="229870" y="20320"/>
                </a:lnTo>
                <a:close/>
              </a:path>
              <a:path w="262890" h="167639">
                <a:moveTo>
                  <a:pt x="232410" y="19050"/>
                </a:moveTo>
                <a:lnTo>
                  <a:pt x="172720" y="19050"/>
                </a:lnTo>
                <a:lnTo>
                  <a:pt x="172720" y="20320"/>
                </a:lnTo>
                <a:lnTo>
                  <a:pt x="232410" y="20320"/>
                </a:lnTo>
                <a:lnTo>
                  <a:pt x="232410" y="19050"/>
                </a:lnTo>
                <a:close/>
              </a:path>
              <a:path w="262890" h="167639">
                <a:moveTo>
                  <a:pt x="234950" y="17780"/>
                </a:moveTo>
                <a:lnTo>
                  <a:pt x="173990" y="17780"/>
                </a:lnTo>
                <a:lnTo>
                  <a:pt x="173990" y="19050"/>
                </a:lnTo>
                <a:lnTo>
                  <a:pt x="234950" y="19050"/>
                </a:lnTo>
                <a:lnTo>
                  <a:pt x="234950" y="17780"/>
                </a:lnTo>
                <a:close/>
              </a:path>
              <a:path w="262890" h="167639">
                <a:moveTo>
                  <a:pt x="226060" y="22860"/>
                </a:moveTo>
                <a:lnTo>
                  <a:pt x="166370" y="22860"/>
                </a:lnTo>
                <a:lnTo>
                  <a:pt x="166370" y="24130"/>
                </a:lnTo>
                <a:lnTo>
                  <a:pt x="226060" y="24130"/>
                </a:lnTo>
                <a:lnTo>
                  <a:pt x="226060" y="22860"/>
                </a:lnTo>
                <a:close/>
              </a:path>
              <a:path w="262890" h="167639">
                <a:moveTo>
                  <a:pt x="228600" y="21590"/>
                </a:moveTo>
                <a:lnTo>
                  <a:pt x="168909" y="21590"/>
                </a:lnTo>
                <a:lnTo>
                  <a:pt x="168909" y="22860"/>
                </a:lnTo>
                <a:lnTo>
                  <a:pt x="228600" y="22860"/>
                </a:lnTo>
                <a:lnTo>
                  <a:pt x="228600" y="21590"/>
                </a:lnTo>
                <a:close/>
              </a:path>
              <a:path w="262890" h="167639">
                <a:moveTo>
                  <a:pt x="219710" y="26670"/>
                </a:moveTo>
                <a:lnTo>
                  <a:pt x="160020" y="26670"/>
                </a:lnTo>
                <a:lnTo>
                  <a:pt x="160020" y="27940"/>
                </a:lnTo>
                <a:lnTo>
                  <a:pt x="219710" y="27940"/>
                </a:lnTo>
                <a:lnTo>
                  <a:pt x="219710" y="26670"/>
                </a:lnTo>
                <a:close/>
              </a:path>
              <a:path w="262890" h="167639">
                <a:moveTo>
                  <a:pt x="222250" y="25400"/>
                </a:moveTo>
                <a:lnTo>
                  <a:pt x="162559" y="25400"/>
                </a:lnTo>
                <a:lnTo>
                  <a:pt x="162559" y="26670"/>
                </a:lnTo>
                <a:lnTo>
                  <a:pt x="222250" y="26670"/>
                </a:lnTo>
                <a:lnTo>
                  <a:pt x="222250" y="25400"/>
                </a:lnTo>
                <a:close/>
              </a:path>
              <a:path w="262890" h="167639">
                <a:moveTo>
                  <a:pt x="224789" y="24130"/>
                </a:moveTo>
                <a:lnTo>
                  <a:pt x="163829" y="24130"/>
                </a:lnTo>
                <a:lnTo>
                  <a:pt x="163829" y="25400"/>
                </a:lnTo>
                <a:lnTo>
                  <a:pt x="224789" y="25400"/>
                </a:lnTo>
                <a:lnTo>
                  <a:pt x="224789" y="24130"/>
                </a:lnTo>
                <a:close/>
              </a:path>
              <a:path w="262890" h="167639">
                <a:moveTo>
                  <a:pt x="215900" y="29210"/>
                </a:moveTo>
                <a:lnTo>
                  <a:pt x="156209" y="29210"/>
                </a:lnTo>
                <a:lnTo>
                  <a:pt x="156209" y="30480"/>
                </a:lnTo>
                <a:lnTo>
                  <a:pt x="215900" y="30480"/>
                </a:lnTo>
                <a:lnTo>
                  <a:pt x="215900" y="29210"/>
                </a:lnTo>
                <a:close/>
              </a:path>
              <a:path w="262890" h="167639">
                <a:moveTo>
                  <a:pt x="218439" y="27940"/>
                </a:moveTo>
                <a:lnTo>
                  <a:pt x="157479" y="27940"/>
                </a:lnTo>
                <a:lnTo>
                  <a:pt x="157479" y="29210"/>
                </a:lnTo>
                <a:lnTo>
                  <a:pt x="218439" y="29210"/>
                </a:lnTo>
                <a:lnTo>
                  <a:pt x="218439" y="27940"/>
                </a:lnTo>
                <a:close/>
              </a:path>
              <a:path w="262890" h="167639">
                <a:moveTo>
                  <a:pt x="209550" y="33020"/>
                </a:moveTo>
                <a:lnTo>
                  <a:pt x="149859" y="33020"/>
                </a:lnTo>
                <a:lnTo>
                  <a:pt x="149859" y="34290"/>
                </a:lnTo>
                <a:lnTo>
                  <a:pt x="209550" y="34290"/>
                </a:lnTo>
                <a:lnTo>
                  <a:pt x="209550" y="33020"/>
                </a:lnTo>
                <a:close/>
              </a:path>
              <a:path w="262890" h="167639">
                <a:moveTo>
                  <a:pt x="212089" y="31750"/>
                </a:moveTo>
                <a:lnTo>
                  <a:pt x="151129" y="31750"/>
                </a:lnTo>
                <a:lnTo>
                  <a:pt x="151129" y="33020"/>
                </a:lnTo>
                <a:lnTo>
                  <a:pt x="212089" y="33020"/>
                </a:lnTo>
                <a:lnTo>
                  <a:pt x="212089" y="31750"/>
                </a:lnTo>
                <a:close/>
              </a:path>
              <a:path w="262890" h="167639">
                <a:moveTo>
                  <a:pt x="213360" y="30480"/>
                </a:moveTo>
                <a:lnTo>
                  <a:pt x="153670" y="30480"/>
                </a:lnTo>
                <a:lnTo>
                  <a:pt x="153670" y="31750"/>
                </a:lnTo>
                <a:lnTo>
                  <a:pt x="213360" y="31750"/>
                </a:lnTo>
                <a:lnTo>
                  <a:pt x="213360" y="30480"/>
                </a:lnTo>
                <a:close/>
              </a:path>
              <a:path w="262890" h="167639">
                <a:moveTo>
                  <a:pt x="205740" y="35560"/>
                </a:moveTo>
                <a:lnTo>
                  <a:pt x="146050" y="35560"/>
                </a:lnTo>
                <a:lnTo>
                  <a:pt x="146050" y="36830"/>
                </a:lnTo>
                <a:lnTo>
                  <a:pt x="205740" y="36830"/>
                </a:lnTo>
                <a:lnTo>
                  <a:pt x="205740" y="35560"/>
                </a:lnTo>
                <a:close/>
              </a:path>
              <a:path w="262890" h="167639">
                <a:moveTo>
                  <a:pt x="208279" y="34290"/>
                </a:moveTo>
                <a:lnTo>
                  <a:pt x="147320" y="34290"/>
                </a:lnTo>
                <a:lnTo>
                  <a:pt x="147320" y="35560"/>
                </a:lnTo>
                <a:lnTo>
                  <a:pt x="208279" y="35560"/>
                </a:lnTo>
                <a:lnTo>
                  <a:pt x="208279" y="34290"/>
                </a:lnTo>
                <a:close/>
              </a:path>
              <a:path w="262890" h="167639">
                <a:moveTo>
                  <a:pt x="199390" y="39370"/>
                </a:moveTo>
                <a:lnTo>
                  <a:pt x="139700" y="39370"/>
                </a:lnTo>
                <a:lnTo>
                  <a:pt x="139700" y="40640"/>
                </a:lnTo>
                <a:lnTo>
                  <a:pt x="199390" y="40640"/>
                </a:lnTo>
                <a:lnTo>
                  <a:pt x="199390" y="39370"/>
                </a:lnTo>
                <a:close/>
              </a:path>
              <a:path w="262890" h="167639">
                <a:moveTo>
                  <a:pt x="201929" y="38100"/>
                </a:moveTo>
                <a:lnTo>
                  <a:pt x="140970" y="38100"/>
                </a:lnTo>
                <a:lnTo>
                  <a:pt x="140970" y="39370"/>
                </a:lnTo>
                <a:lnTo>
                  <a:pt x="201929" y="39370"/>
                </a:lnTo>
                <a:lnTo>
                  <a:pt x="201929" y="38100"/>
                </a:lnTo>
                <a:close/>
              </a:path>
              <a:path w="262890" h="167639">
                <a:moveTo>
                  <a:pt x="203200" y="36830"/>
                </a:moveTo>
                <a:lnTo>
                  <a:pt x="143509" y="36830"/>
                </a:lnTo>
                <a:lnTo>
                  <a:pt x="143509" y="38100"/>
                </a:lnTo>
                <a:lnTo>
                  <a:pt x="203200" y="38100"/>
                </a:lnTo>
                <a:lnTo>
                  <a:pt x="203200" y="36830"/>
                </a:lnTo>
                <a:close/>
              </a:path>
              <a:path w="262890" h="167639">
                <a:moveTo>
                  <a:pt x="195579" y="41910"/>
                </a:moveTo>
                <a:lnTo>
                  <a:pt x="134620" y="41910"/>
                </a:lnTo>
                <a:lnTo>
                  <a:pt x="134620" y="43180"/>
                </a:lnTo>
                <a:lnTo>
                  <a:pt x="195579" y="43180"/>
                </a:lnTo>
                <a:lnTo>
                  <a:pt x="195579" y="41910"/>
                </a:lnTo>
                <a:close/>
              </a:path>
              <a:path w="262890" h="167639">
                <a:moveTo>
                  <a:pt x="196850" y="40640"/>
                </a:moveTo>
                <a:lnTo>
                  <a:pt x="137159" y="40640"/>
                </a:lnTo>
                <a:lnTo>
                  <a:pt x="137159" y="41910"/>
                </a:lnTo>
                <a:lnTo>
                  <a:pt x="196850" y="41910"/>
                </a:lnTo>
                <a:lnTo>
                  <a:pt x="196850" y="40640"/>
                </a:lnTo>
                <a:close/>
              </a:path>
              <a:path w="262890" h="167639">
                <a:moveTo>
                  <a:pt x="189229" y="45720"/>
                </a:moveTo>
                <a:lnTo>
                  <a:pt x="128270" y="45720"/>
                </a:lnTo>
                <a:lnTo>
                  <a:pt x="128270" y="46990"/>
                </a:lnTo>
                <a:lnTo>
                  <a:pt x="189229" y="46990"/>
                </a:lnTo>
                <a:lnTo>
                  <a:pt x="189229" y="45720"/>
                </a:lnTo>
                <a:close/>
              </a:path>
              <a:path w="262890" h="167639">
                <a:moveTo>
                  <a:pt x="191769" y="44450"/>
                </a:moveTo>
                <a:lnTo>
                  <a:pt x="130809" y="44450"/>
                </a:lnTo>
                <a:lnTo>
                  <a:pt x="130809" y="45720"/>
                </a:lnTo>
                <a:lnTo>
                  <a:pt x="191769" y="45720"/>
                </a:lnTo>
                <a:lnTo>
                  <a:pt x="191769" y="44450"/>
                </a:lnTo>
                <a:close/>
              </a:path>
              <a:path w="262890" h="167639">
                <a:moveTo>
                  <a:pt x="193040" y="43180"/>
                </a:moveTo>
                <a:lnTo>
                  <a:pt x="133350" y="43180"/>
                </a:lnTo>
                <a:lnTo>
                  <a:pt x="133350" y="44450"/>
                </a:lnTo>
                <a:lnTo>
                  <a:pt x="193040" y="44450"/>
                </a:lnTo>
                <a:lnTo>
                  <a:pt x="193040" y="43180"/>
                </a:lnTo>
                <a:close/>
              </a:path>
              <a:path w="262890" h="167639">
                <a:moveTo>
                  <a:pt x="185419" y="48260"/>
                </a:moveTo>
                <a:lnTo>
                  <a:pt x="124459" y="48260"/>
                </a:lnTo>
                <a:lnTo>
                  <a:pt x="124459" y="49530"/>
                </a:lnTo>
                <a:lnTo>
                  <a:pt x="185419" y="49530"/>
                </a:lnTo>
                <a:lnTo>
                  <a:pt x="185419" y="48260"/>
                </a:lnTo>
                <a:close/>
              </a:path>
              <a:path w="262890" h="167639">
                <a:moveTo>
                  <a:pt x="186690" y="46990"/>
                </a:moveTo>
                <a:lnTo>
                  <a:pt x="127000" y="46990"/>
                </a:lnTo>
                <a:lnTo>
                  <a:pt x="127000" y="48260"/>
                </a:lnTo>
                <a:lnTo>
                  <a:pt x="186690" y="48260"/>
                </a:lnTo>
                <a:lnTo>
                  <a:pt x="186690" y="46990"/>
                </a:lnTo>
                <a:close/>
              </a:path>
              <a:path w="262890" h="167639">
                <a:moveTo>
                  <a:pt x="179069" y="52070"/>
                </a:moveTo>
                <a:lnTo>
                  <a:pt x="118109" y="52070"/>
                </a:lnTo>
                <a:lnTo>
                  <a:pt x="118109" y="53340"/>
                </a:lnTo>
                <a:lnTo>
                  <a:pt x="179069" y="53340"/>
                </a:lnTo>
                <a:lnTo>
                  <a:pt x="179069" y="52070"/>
                </a:lnTo>
                <a:close/>
              </a:path>
              <a:path w="262890" h="167639">
                <a:moveTo>
                  <a:pt x="181609" y="50800"/>
                </a:moveTo>
                <a:lnTo>
                  <a:pt x="120650" y="50800"/>
                </a:lnTo>
                <a:lnTo>
                  <a:pt x="120650" y="52070"/>
                </a:lnTo>
                <a:lnTo>
                  <a:pt x="181609" y="52070"/>
                </a:lnTo>
                <a:lnTo>
                  <a:pt x="181609" y="50800"/>
                </a:lnTo>
                <a:close/>
              </a:path>
              <a:path w="262890" h="167639">
                <a:moveTo>
                  <a:pt x="182880" y="49530"/>
                </a:moveTo>
                <a:lnTo>
                  <a:pt x="123190" y="49530"/>
                </a:lnTo>
                <a:lnTo>
                  <a:pt x="123190" y="50800"/>
                </a:lnTo>
                <a:lnTo>
                  <a:pt x="182880" y="50800"/>
                </a:lnTo>
                <a:lnTo>
                  <a:pt x="182880" y="49530"/>
                </a:lnTo>
                <a:close/>
              </a:path>
              <a:path w="262890" h="167639">
                <a:moveTo>
                  <a:pt x="175260" y="54610"/>
                </a:moveTo>
                <a:lnTo>
                  <a:pt x="115570" y="54610"/>
                </a:lnTo>
                <a:lnTo>
                  <a:pt x="115570" y="55880"/>
                </a:lnTo>
                <a:lnTo>
                  <a:pt x="175260" y="55880"/>
                </a:lnTo>
                <a:lnTo>
                  <a:pt x="175260" y="54610"/>
                </a:lnTo>
                <a:close/>
              </a:path>
              <a:path w="262890" h="167639">
                <a:moveTo>
                  <a:pt x="176530" y="53340"/>
                </a:moveTo>
                <a:lnTo>
                  <a:pt x="116840" y="53340"/>
                </a:lnTo>
                <a:lnTo>
                  <a:pt x="116840" y="54610"/>
                </a:lnTo>
                <a:lnTo>
                  <a:pt x="176530" y="54610"/>
                </a:lnTo>
                <a:lnTo>
                  <a:pt x="176530" y="53340"/>
                </a:lnTo>
                <a:close/>
              </a:path>
              <a:path w="262890" h="167639">
                <a:moveTo>
                  <a:pt x="168909" y="58420"/>
                </a:moveTo>
                <a:lnTo>
                  <a:pt x="111759" y="58420"/>
                </a:lnTo>
                <a:lnTo>
                  <a:pt x="111759" y="59690"/>
                </a:lnTo>
                <a:lnTo>
                  <a:pt x="168909" y="59690"/>
                </a:lnTo>
                <a:lnTo>
                  <a:pt x="168909" y="58420"/>
                </a:lnTo>
                <a:close/>
              </a:path>
              <a:path w="262890" h="167639">
                <a:moveTo>
                  <a:pt x="170179" y="57150"/>
                </a:moveTo>
                <a:lnTo>
                  <a:pt x="113029" y="57150"/>
                </a:lnTo>
                <a:lnTo>
                  <a:pt x="113029" y="58420"/>
                </a:lnTo>
                <a:lnTo>
                  <a:pt x="170179" y="58420"/>
                </a:lnTo>
                <a:lnTo>
                  <a:pt x="170179" y="57150"/>
                </a:lnTo>
                <a:close/>
              </a:path>
              <a:path w="262890" h="167639">
                <a:moveTo>
                  <a:pt x="172720" y="55880"/>
                </a:moveTo>
                <a:lnTo>
                  <a:pt x="114300" y="55880"/>
                </a:lnTo>
                <a:lnTo>
                  <a:pt x="114300" y="57150"/>
                </a:lnTo>
                <a:lnTo>
                  <a:pt x="172720" y="57150"/>
                </a:lnTo>
                <a:lnTo>
                  <a:pt x="172720" y="55880"/>
                </a:lnTo>
                <a:close/>
              </a:path>
              <a:path w="262890" h="167639">
                <a:moveTo>
                  <a:pt x="165100" y="60960"/>
                </a:moveTo>
                <a:lnTo>
                  <a:pt x="107950" y="60960"/>
                </a:lnTo>
                <a:lnTo>
                  <a:pt x="107950" y="62230"/>
                </a:lnTo>
                <a:lnTo>
                  <a:pt x="165100" y="62230"/>
                </a:lnTo>
                <a:lnTo>
                  <a:pt x="165100" y="60960"/>
                </a:lnTo>
                <a:close/>
              </a:path>
              <a:path w="262890" h="167639">
                <a:moveTo>
                  <a:pt x="166370" y="59690"/>
                </a:moveTo>
                <a:lnTo>
                  <a:pt x="110490" y="59690"/>
                </a:lnTo>
                <a:lnTo>
                  <a:pt x="110490" y="60960"/>
                </a:lnTo>
                <a:lnTo>
                  <a:pt x="166370" y="60960"/>
                </a:lnTo>
                <a:lnTo>
                  <a:pt x="166370" y="59690"/>
                </a:lnTo>
                <a:close/>
              </a:path>
              <a:path w="262890" h="167639">
                <a:moveTo>
                  <a:pt x="158750" y="64770"/>
                </a:moveTo>
                <a:lnTo>
                  <a:pt x="104140" y="64770"/>
                </a:lnTo>
                <a:lnTo>
                  <a:pt x="104140" y="66040"/>
                </a:lnTo>
                <a:lnTo>
                  <a:pt x="158750" y="66040"/>
                </a:lnTo>
                <a:lnTo>
                  <a:pt x="158750" y="64770"/>
                </a:lnTo>
                <a:close/>
              </a:path>
              <a:path w="262890" h="167639">
                <a:moveTo>
                  <a:pt x="160019" y="63500"/>
                </a:moveTo>
                <a:lnTo>
                  <a:pt x="105409" y="63500"/>
                </a:lnTo>
                <a:lnTo>
                  <a:pt x="105409" y="64770"/>
                </a:lnTo>
                <a:lnTo>
                  <a:pt x="160019" y="64770"/>
                </a:lnTo>
                <a:lnTo>
                  <a:pt x="160019" y="63500"/>
                </a:lnTo>
                <a:close/>
              </a:path>
              <a:path w="262890" h="167639">
                <a:moveTo>
                  <a:pt x="162559" y="62230"/>
                </a:moveTo>
                <a:lnTo>
                  <a:pt x="106679" y="62230"/>
                </a:lnTo>
                <a:lnTo>
                  <a:pt x="106679" y="63500"/>
                </a:lnTo>
                <a:lnTo>
                  <a:pt x="162559" y="63500"/>
                </a:lnTo>
                <a:lnTo>
                  <a:pt x="162559" y="62230"/>
                </a:lnTo>
                <a:close/>
              </a:path>
              <a:path w="262890" h="167639">
                <a:moveTo>
                  <a:pt x="154940" y="67310"/>
                </a:moveTo>
                <a:lnTo>
                  <a:pt x="101600" y="67310"/>
                </a:lnTo>
                <a:lnTo>
                  <a:pt x="101600" y="68580"/>
                </a:lnTo>
                <a:lnTo>
                  <a:pt x="154940" y="68580"/>
                </a:lnTo>
                <a:lnTo>
                  <a:pt x="154940" y="67310"/>
                </a:lnTo>
                <a:close/>
              </a:path>
              <a:path w="262890" h="167639">
                <a:moveTo>
                  <a:pt x="156210" y="66040"/>
                </a:moveTo>
                <a:lnTo>
                  <a:pt x="102870" y="66040"/>
                </a:lnTo>
                <a:lnTo>
                  <a:pt x="102870" y="67310"/>
                </a:lnTo>
                <a:lnTo>
                  <a:pt x="156210" y="67310"/>
                </a:lnTo>
                <a:lnTo>
                  <a:pt x="156210" y="66040"/>
                </a:lnTo>
                <a:close/>
              </a:path>
              <a:path w="262890" h="167639">
                <a:moveTo>
                  <a:pt x="148590" y="71120"/>
                </a:moveTo>
                <a:lnTo>
                  <a:pt x="97790" y="71120"/>
                </a:lnTo>
                <a:lnTo>
                  <a:pt x="97790" y="72390"/>
                </a:lnTo>
                <a:lnTo>
                  <a:pt x="148590" y="72390"/>
                </a:lnTo>
                <a:lnTo>
                  <a:pt x="148590" y="71120"/>
                </a:lnTo>
                <a:close/>
              </a:path>
              <a:path w="262890" h="167639">
                <a:moveTo>
                  <a:pt x="149859" y="69850"/>
                </a:moveTo>
                <a:lnTo>
                  <a:pt x="99059" y="69850"/>
                </a:lnTo>
                <a:lnTo>
                  <a:pt x="99059" y="71120"/>
                </a:lnTo>
                <a:lnTo>
                  <a:pt x="149859" y="71120"/>
                </a:lnTo>
                <a:lnTo>
                  <a:pt x="149859" y="69850"/>
                </a:lnTo>
                <a:close/>
              </a:path>
              <a:path w="262890" h="167639">
                <a:moveTo>
                  <a:pt x="152400" y="68580"/>
                </a:moveTo>
                <a:lnTo>
                  <a:pt x="100329" y="68580"/>
                </a:lnTo>
                <a:lnTo>
                  <a:pt x="100329" y="69850"/>
                </a:lnTo>
                <a:lnTo>
                  <a:pt x="152400" y="69850"/>
                </a:lnTo>
                <a:lnTo>
                  <a:pt x="152400" y="68580"/>
                </a:lnTo>
                <a:close/>
              </a:path>
              <a:path w="262890" h="167639">
                <a:moveTo>
                  <a:pt x="144779" y="73660"/>
                </a:moveTo>
                <a:lnTo>
                  <a:pt x="95250" y="73660"/>
                </a:lnTo>
                <a:lnTo>
                  <a:pt x="95250" y="74930"/>
                </a:lnTo>
                <a:lnTo>
                  <a:pt x="144779" y="74930"/>
                </a:lnTo>
                <a:lnTo>
                  <a:pt x="144779" y="73660"/>
                </a:lnTo>
                <a:close/>
              </a:path>
              <a:path w="262890" h="167639">
                <a:moveTo>
                  <a:pt x="147320" y="72390"/>
                </a:moveTo>
                <a:lnTo>
                  <a:pt x="96520" y="72390"/>
                </a:lnTo>
                <a:lnTo>
                  <a:pt x="96520" y="73660"/>
                </a:lnTo>
                <a:lnTo>
                  <a:pt x="147320" y="73660"/>
                </a:lnTo>
                <a:lnTo>
                  <a:pt x="147320" y="72390"/>
                </a:lnTo>
                <a:close/>
              </a:path>
              <a:path w="262890" h="167639">
                <a:moveTo>
                  <a:pt x="140970" y="77470"/>
                </a:moveTo>
                <a:lnTo>
                  <a:pt x="90170" y="77470"/>
                </a:lnTo>
                <a:lnTo>
                  <a:pt x="90170" y="78740"/>
                </a:lnTo>
                <a:lnTo>
                  <a:pt x="140970" y="78740"/>
                </a:lnTo>
                <a:lnTo>
                  <a:pt x="140970" y="77470"/>
                </a:lnTo>
                <a:close/>
              </a:path>
              <a:path w="262890" h="167639">
                <a:moveTo>
                  <a:pt x="142239" y="76200"/>
                </a:moveTo>
                <a:lnTo>
                  <a:pt x="92709" y="76200"/>
                </a:lnTo>
                <a:lnTo>
                  <a:pt x="92709" y="77470"/>
                </a:lnTo>
                <a:lnTo>
                  <a:pt x="142239" y="77470"/>
                </a:lnTo>
                <a:lnTo>
                  <a:pt x="142239" y="76200"/>
                </a:lnTo>
                <a:close/>
              </a:path>
              <a:path w="262890" h="167639">
                <a:moveTo>
                  <a:pt x="143509" y="74930"/>
                </a:moveTo>
                <a:lnTo>
                  <a:pt x="93979" y="74930"/>
                </a:lnTo>
                <a:lnTo>
                  <a:pt x="93979" y="76200"/>
                </a:lnTo>
                <a:lnTo>
                  <a:pt x="143509" y="76200"/>
                </a:lnTo>
                <a:lnTo>
                  <a:pt x="143509" y="74930"/>
                </a:lnTo>
                <a:close/>
              </a:path>
              <a:path w="262890" h="167639">
                <a:moveTo>
                  <a:pt x="137159" y="80010"/>
                </a:moveTo>
                <a:lnTo>
                  <a:pt x="87629" y="80010"/>
                </a:lnTo>
                <a:lnTo>
                  <a:pt x="87629" y="81280"/>
                </a:lnTo>
                <a:lnTo>
                  <a:pt x="137159" y="81280"/>
                </a:lnTo>
                <a:lnTo>
                  <a:pt x="137159" y="80010"/>
                </a:lnTo>
                <a:close/>
              </a:path>
              <a:path w="262890" h="167639">
                <a:moveTo>
                  <a:pt x="139700" y="78740"/>
                </a:moveTo>
                <a:lnTo>
                  <a:pt x="88900" y="78740"/>
                </a:lnTo>
                <a:lnTo>
                  <a:pt x="88900" y="80010"/>
                </a:lnTo>
                <a:lnTo>
                  <a:pt x="139700" y="80010"/>
                </a:lnTo>
                <a:lnTo>
                  <a:pt x="139700" y="78740"/>
                </a:lnTo>
                <a:close/>
              </a:path>
              <a:path w="262890" h="167639">
                <a:moveTo>
                  <a:pt x="133350" y="83820"/>
                </a:moveTo>
                <a:lnTo>
                  <a:pt x="83820" y="83820"/>
                </a:lnTo>
                <a:lnTo>
                  <a:pt x="83820" y="85090"/>
                </a:lnTo>
                <a:lnTo>
                  <a:pt x="133350" y="85090"/>
                </a:lnTo>
                <a:lnTo>
                  <a:pt x="133350" y="83820"/>
                </a:lnTo>
                <a:close/>
              </a:path>
              <a:path w="262890" h="167639">
                <a:moveTo>
                  <a:pt x="134620" y="82550"/>
                </a:moveTo>
                <a:lnTo>
                  <a:pt x="85090" y="82550"/>
                </a:lnTo>
                <a:lnTo>
                  <a:pt x="85090" y="83820"/>
                </a:lnTo>
                <a:lnTo>
                  <a:pt x="134620" y="83820"/>
                </a:lnTo>
                <a:lnTo>
                  <a:pt x="134620" y="82550"/>
                </a:lnTo>
                <a:close/>
              </a:path>
              <a:path w="262890" h="167639">
                <a:moveTo>
                  <a:pt x="135889" y="81280"/>
                </a:moveTo>
                <a:lnTo>
                  <a:pt x="86359" y="81280"/>
                </a:lnTo>
                <a:lnTo>
                  <a:pt x="86359" y="82550"/>
                </a:lnTo>
                <a:lnTo>
                  <a:pt x="135889" y="82550"/>
                </a:lnTo>
                <a:lnTo>
                  <a:pt x="135889" y="81280"/>
                </a:lnTo>
                <a:close/>
              </a:path>
              <a:path w="262890" h="167639">
                <a:moveTo>
                  <a:pt x="129539" y="86360"/>
                </a:moveTo>
                <a:lnTo>
                  <a:pt x="81279" y="86360"/>
                </a:lnTo>
                <a:lnTo>
                  <a:pt x="81279" y="87630"/>
                </a:lnTo>
                <a:lnTo>
                  <a:pt x="129539" y="87630"/>
                </a:lnTo>
                <a:lnTo>
                  <a:pt x="129539" y="86360"/>
                </a:lnTo>
                <a:close/>
              </a:path>
              <a:path w="262890" h="167639">
                <a:moveTo>
                  <a:pt x="132079" y="85090"/>
                </a:moveTo>
                <a:lnTo>
                  <a:pt x="82550" y="85090"/>
                </a:lnTo>
                <a:lnTo>
                  <a:pt x="82550" y="86360"/>
                </a:lnTo>
                <a:lnTo>
                  <a:pt x="132079" y="86360"/>
                </a:lnTo>
                <a:lnTo>
                  <a:pt x="132079" y="85090"/>
                </a:lnTo>
                <a:close/>
              </a:path>
              <a:path w="262890" h="167639">
                <a:moveTo>
                  <a:pt x="125729" y="90170"/>
                </a:moveTo>
                <a:lnTo>
                  <a:pt x="77470" y="90170"/>
                </a:lnTo>
                <a:lnTo>
                  <a:pt x="77470" y="91440"/>
                </a:lnTo>
                <a:lnTo>
                  <a:pt x="125729" y="91440"/>
                </a:lnTo>
                <a:lnTo>
                  <a:pt x="125729" y="90170"/>
                </a:lnTo>
                <a:close/>
              </a:path>
              <a:path w="262890" h="167639">
                <a:moveTo>
                  <a:pt x="127000" y="88900"/>
                </a:moveTo>
                <a:lnTo>
                  <a:pt x="78740" y="88900"/>
                </a:lnTo>
                <a:lnTo>
                  <a:pt x="78740" y="90170"/>
                </a:lnTo>
                <a:lnTo>
                  <a:pt x="127000" y="90170"/>
                </a:lnTo>
                <a:lnTo>
                  <a:pt x="127000" y="88900"/>
                </a:lnTo>
                <a:close/>
              </a:path>
              <a:path w="262890" h="167639">
                <a:moveTo>
                  <a:pt x="128269" y="87630"/>
                </a:moveTo>
                <a:lnTo>
                  <a:pt x="80009" y="87630"/>
                </a:lnTo>
                <a:lnTo>
                  <a:pt x="80009" y="88900"/>
                </a:lnTo>
                <a:lnTo>
                  <a:pt x="128269" y="88900"/>
                </a:lnTo>
                <a:lnTo>
                  <a:pt x="128269" y="87630"/>
                </a:lnTo>
                <a:close/>
              </a:path>
              <a:path w="262890" h="167639">
                <a:moveTo>
                  <a:pt x="121919" y="92710"/>
                </a:moveTo>
                <a:lnTo>
                  <a:pt x="73659" y="92710"/>
                </a:lnTo>
                <a:lnTo>
                  <a:pt x="73659" y="93980"/>
                </a:lnTo>
                <a:lnTo>
                  <a:pt x="121919" y="93980"/>
                </a:lnTo>
                <a:lnTo>
                  <a:pt x="121919" y="92710"/>
                </a:lnTo>
                <a:close/>
              </a:path>
              <a:path w="262890" h="167639">
                <a:moveTo>
                  <a:pt x="124459" y="91440"/>
                </a:moveTo>
                <a:lnTo>
                  <a:pt x="76200" y="91440"/>
                </a:lnTo>
                <a:lnTo>
                  <a:pt x="76200" y="92710"/>
                </a:lnTo>
                <a:lnTo>
                  <a:pt x="124459" y="92710"/>
                </a:lnTo>
                <a:lnTo>
                  <a:pt x="124459" y="91440"/>
                </a:lnTo>
                <a:close/>
              </a:path>
              <a:path w="262890" h="167639">
                <a:moveTo>
                  <a:pt x="118109" y="96520"/>
                </a:moveTo>
                <a:lnTo>
                  <a:pt x="69850" y="96520"/>
                </a:lnTo>
                <a:lnTo>
                  <a:pt x="69850" y="97790"/>
                </a:lnTo>
                <a:lnTo>
                  <a:pt x="118109" y="97790"/>
                </a:lnTo>
                <a:lnTo>
                  <a:pt x="118109" y="96520"/>
                </a:lnTo>
                <a:close/>
              </a:path>
              <a:path w="262890" h="167639">
                <a:moveTo>
                  <a:pt x="119379" y="95250"/>
                </a:moveTo>
                <a:lnTo>
                  <a:pt x="71120" y="95250"/>
                </a:lnTo>
                <a:lnTo>
                  <a:pt x="71120" y="96520"/>
                </a:lnTo>
                <a:lnTo>
                  <a:pt x="119379" y="96520"/>
                </a:lnTo>
                <a:lnTo>
                  <a:pt x="119379" y="95250"/>
                </a:lnTo>
                <a:close/>
              </a:path>
              <a:path w="262890" h="167639">
                <a:moveTo>
                  <a:pt x="120650" y="93980"/>
                </a:moveTo>
                <a:lnTo>
                  <a:pt x="72390" y="93980"/>
                </a:lnTo>
                <a:lnTo>
                  <a:pt x="72390" y="95250"/>
                </a:lnTo>
                <a:lnTo>
                  <a:pt x="120650" y="95250"/>
                </a:lnTo>
                <a:lnTo>
                  <a:pt x="120650" y="93980"/>
                </a:lnTo>
                <a:close/>
              </a:path>
              <a:path w="262890" h="167639">
                <a:moveTo>
                  <a:pt x="114300" y="99060"/>
                </a:moveTo>
                <a:lnTo>
                  <a:pt x="67309" y="99060"/>
                </a:lnTo>
                <a:lnTo>
                  <a:pt x="67309" y="100330"/>
                </a:lnTo>
                <a:lnTo>
                  <a:pt x="114300" y="100330"/>
                </a:lnTo>
                <a:lnTo>
                  <a:pt x="114300" y="99060"/>
                </a:lnTo>
                <a:close/>
              </a:path>
              <a:path w="262890" h="167639">
                <a:moveTo>
                  <a:pt x="116839" y="97790"/>
                </a:moveTo>
                <a:lnTo>
                  <a:pt x="68579" y="97790"/>
                </a:lnTo>
                <a:lnTo>
                  <a:pt x="68579" y="99060"/>
                </a:lnTo>
                <a:lnTo>
                  <a:pt x="116839" y="99060"/>
                </a:lnTo>
                <a:lnTo>
                  <a:pt x="116839" y="97790"/>
                </a:lnTo>
                <a:close/>
              </a:path>
              <a:path w="262890" h="167639">
                <a:moveTo>
                  <a:pt x="110490" y="102870"/>
                </a:moveTo>
                <a:lnTo>
                  <a:pt x="63500" y="102870"/>
                </a:lnTo>
                <a:lnTo>
                  <a:pt x="63500" y="104140"/>
                </a:lnTo>
                <a:lnTo>
                  <a:pt x="110490" y="104140"/>
                </a:lnTo>
                <a:lnTo>
                  <a:pt x="110490" y="102870"/>
                </a:lnTo>
                <a:close/>
              </a:path>
              <a:path w="262890" h="167639">
                <a:moveTo>
                  <a:pt x="111760" y="101600"/>
                </a:moveTo>
                <a:lnTo>
                  <a:pt x="64770" y="101600"/>
                </a:lnTo>
                <a:lnTo>
                  <a:pt x="64770" y="102870"/>
                </a:lnTo>
                <a:lnTo>
                  <a:pt x="111760" y="102870"/>
                </a:lnTo>
                <a:lnTo>
                  <a:pt x="111760" y="101600"/>
                </a:lnTo>
                <a:close/>
              </a:path>
              <a:path w="262890" h="167639">
                <a:moveTo>
                  <a:pt x="113030" y="100330"/>
                </a:moveTo>
                <a:lnTo>
                  <a:pt x="66040" y="100330"/>
                </a:lnTo>
                <a:lnTo>
                  <a:pt x="66040" y="101600"/>
                </a:lnTo>
                <a:lnTo>
                  <a:pt x="113030" y="101600"/>
                </a:lnTo>
                <a:lnTo>
                  <a:pt x="113030" y="100330"/>
                </a:lnTo>
                <a:close/>
              </a:path>
              <a:path w="262890" h="167639">
                <a:moveTo>
                  <a:pt x="106679" y="105410"/>
                </a:moveTo>
                <a:lnTo>
                  <a:pt x="60959" y="105410"/>
                </a:lnTo>
                <a:lnTo>
                  <a:pt x="60959" y="106680"/>
                </a:lnTo>
                <a:lnTo>
                  <a:pt x="106679" y="106680"/>
                </a:lnTo>
                <a:lnTo>
                  <a:pt x="106679" y="105410"/>
                </a:lnTo>
                <a:close/>
              </a:path>
              <a:path w="262890" h="167639">
                <a:moveTo>
                  <a:pt x="107950" y="104140"/>
                </a:moveTo>
                <a:lnTo>
                  <a:pt x="62229" y="104140"/>
                </a:lnTo>
                <a:lnTo>
                  <a:pt x="62229" y="105410"/>
                </a:lnTo>
                <a:lnTo>
                  <a:pt x="107950" y="105410"/>
                </a:lnTo>
                <a:lnTo>
                  <a:pt x="107950" y="104140"/>
                </a:lnTo>
                <a:close/>
              </a:path>
              <a:path w="262890" h="167639">
                <a:moveTo>
                  <a:pt x="102870" y="109220"/>
                </a:moveTo>
                <a:lnTo>
                  <a:pt x="55879" y="109220"/>
                </a:lnTo>
                <a:lnTo>
                  <a:pt x="55879" y="110490"/>
                </a:lnTo>
                <a:lnTo>
                  <a:pt x="102870" y="110490"/>
                </a:lnTo>
                <a:lnTo>
                  <a:pt x="102870" y="109220"/>
                </a:lnTo>
                <a:close/>
              </a:path>
              <a:path w="262890" h="167639">
                <a:moveTo>
                  <a:pt x="104140" y="107950"/>
                </a:moveTo>
                <a:lnTo>
                  <a:pt x="58420" y="107950"/>
                </a:lnTo>
                <a:lnTo>
                  <a:pt x="58420" y="109220"/>
                </a:lnTo>
                <a:lnTo>
                  <a:pt x="104140" y="109220"/>
                </a:lnTo>
                <a:lnTo>
                  <a:pt x="104140" y="107950"/>
                </a:lnTo>
                <a:close/>
              </a:path>
              <a:path w="262890" h="167639">
                <a:moveTo>
                  <a:pt x="105410" y="106680"/>
                </a:moveTo>
                <a:lnTo>
                  <a:pt x="59690" y="106680"/>
                </a:lnTo>
                <a:lnTo>
                  <a:pt x="59690" y="107950"/>
                </a:lnTo>
                <a:lnTo>
                  <a:pt x="105410" y="107950"/>
                </a:lnTo>
                <a:lnTo>
                  <a:pt x="105410" y="106680"/>
                </a:lnTo>
                <a:close/>
              </a:path>
              <a:path w="262890" h="167639">
                <a:moveTo>
                  <a:pt x="99060" y="111760"/>
                </a:moveTo>
                <a:lnTo>
                  <a:pt x="53340" y="111760"/>
                </a:lnTo>
                <a:lnTo>
                  <a:pt x="53340" y="113030"/>
                </a:lnTo>
                <a:lnTo>
                  <a:pt x="99060" y="113030"/>
                </a:lnTo>
                <a:lnTo>
                  <a:pt x="99060" y="111760"/>
                </a:lnTo>
                <a:close/>
              </a:path>
              <a:path w="262890" h="167639">
                <a:moveTo>
                  <a:pt x="100329" y="110490"/>
                </a:moveTo>
                <a:lnTo>
                  <a:pt x="54609" y="110490"/>
                </a:lnTo>
                <a:lnTo>
                  <a:pt x="54609" y="111760"/>
                </a:lnTo>
                <a:lnTo>
                  <a:pt x="100329" y="111760"/>
                </a:lnTo>
                <a:lnTo>
                  <a:pt x="100329" y="110490"/>
                </a:lnTo>
                <a:close/>
              </a:path>
              <a:path w="262890" h="167639">
                <a:moveTo>
                  <a:pt x="95250" y="115570"/>
                </a:moveTo>
                <a:lnTo>
                  <a:pt x="49529" y="115570"/>
                </a:lnTo>
                <a:lnTo>
                  <a:pt x="49529" y="116840"/>
                </a:lnTo>
                <a:lnTo>
                  <a:pt x="95250" y="116840"/>
                </a:lnTo>
                <a:lnTo>
                  <a:pt x="95250" y="115570"/>
                </a:lnTo>
                <a:close/>
              </a:path>
              <a:path w="262890" h="167639">
                <a:moveTo>
                  <a:pt x="96520" y="114300"/>
                </a:moveTo>
                <a:lnTo>
                  <a:pt x="50800" y="114300"/>
                </a:lnTo>
                <a:lnTo>
                  <a:pt x="50800" y="115570"/>
                </a:lnTo>
                <a:lnTo>
                  <a:pt x="96520" y="115570"/>
                </a:lnTo>
                <a:lnTo>
                  <a:pt x="96520" y="114300"/>
                </a:lnTo>
                <a:close/>
              </a:path>
              <a:path w="262890" h="167639">
                <a:moveTo>
                  <a:pt x="97790" y="113030"/>
                </a:moveTo>
                <a:lnTo>
                  <a:pt x="52070" y="113030"/>
                </a:lnTo>
                <a:lnTo>
                  <a:pt x="52070" y="114300"/>
                </a:lnTo>
                <a:lnTo>
                  <a:pt x="97790" y="114300"/>
                </a:lnTo>
                <a:lnTo>
                  <a:pt x="97790" y="113030"/>
                </a:lnTo>
                <a:close/>
              </a:path>
              <a:path w="262890" h="167639">
                <a:moveTo>
                  <a:pt x="91440" y="118110"/>
                </a:moveTo>
                <a:lnTo>
                  <a:pt x="46990" y="118110"/>
                </a:lnTo>
                <a:lnTo>
                  <a:pt x="46990" y="119380"/>
                </a:lnTo>
                <a:lnTo>
                  <a:pt x="91440" y="119380"/>
                </a:lnTo>
                <a:lnTo>
                  <a:pt x="91440" y="118110"/>
                </a:lnTo>
                <a:close/>
              </a:path>
              <a:path w="262890" h="167639">
                <a:moveTo>
                  <a:pt x="92709" y="116840"/>
                </a:moveTo>
                <a:lnTo>
                  <a:pt x="48259" y="116840"/>
                </a:lnTo>
                <a:lnTo>
                  <a:pt x="48259" y="118110"/>
                </a:lnTo>
                <a:lnTo>
                  <a:pt x="92709" y="118110"/>
                </a:lnTo>
                <a:lnTo>
                  <a:pt x="92709" y="116840"/>
                </a:lnTo>
                <a:close/>
              </a:path>
              <a:path w="262890" h="167639">
                <a:moveTo>
                  <a:pt x="87629" y="121920"/>
                </a:moveTo>
                <a:lnTo>
                  <a:pt x="43179" y="121920"/>
                </a:lnTo>
                <a:lnTo>
                  <a:pt x="43179" y="123190"/>
                </a:lnTo>
                <a:lnTo>
                  <a:pt x="87629" y="123190"/>
                </a:lnTo>
                <a:lnTo>
                  <a:pt x="87629" y="121920"/>
                </a:lnTo>
                <a:close/>
              </a:path>
              <a:path w="262890" h="167639">
                <a:moveTo>
                  <a:pt x="88900" y="120650"/>
                </a:moveTo>
                <a:lnTo>
                  <a:pt x="44450" y="120650"/>
                </a:lnTo>
                <a:lnTo>
                  <a:pt x="44450" y="121920"/>
                </a:lnTo>
                <a:lnTo>
                  <a:pt x="88900" y="121920"/>
                </a:lnTo>
                <a:lnTo>
                  <a:pt x="88900" y="120650"/>
                </a:lnTo>
                <a:close/>
              </a:path>
              <a:path w="262890" h="167639">
                <a:moveTo>
                  <a:pt x="90170" y="119380"/>
                </a:moveTo>
                <a:lnTo>
                  <a:pt x="45720" y="119380"/>
                </a:lnTo>
                <a:lnTo>
                  <a:pt x="45720" y="120650"/>
                </a:lnTo>
                <a:lnTo>
                  <a:pt x="90170" y="120650"/>
                </a:lnTo>
                <a:lnTo>
                  <a:pt x="90170" y="119380"/>
                </a:lnTo>
                <a:close/>
              </a:path>
              <a:path w="262890" h="167639">
                <a:moveTo>
                  <a:pt x="83820" y="124460"/>
                </a:moveTo>
                <a:lnTo>
                  <a:pt x="39370" y="124460"/>
                </a:lnTo>
                <a:lnTo>
                  <a:pt x="39370" y="125730"/>
                </a:lnTo>
                <a:lnTo>
                  <a:pt x="83820" y="125730"/>
                </a:lnTo>
                <a:lnTo>
                  <a:pt x="83820" y="124460"/>
                </a:lnTo>
                <a:close/>
              </a:path>
              <a:path w="262890" h="167639">
                <a:moveTo>
                  <a:pt x="85089" y="123190"/>
                </a:moveTo>
                <a:lnTo>
                  <a:pt x="41909" y="123190"/>
                </a:lnTo>
                <a:lnTo>
                  <a:pt x="41909" y="124460"/>
                </a:lnTo>
                <a:lnTo>
                  <a:pt x="85089" y="124460"/>
                </a:lnTo>
                <a:lnTo>
                  <a:pt x="85089" y="123190"/>
                </a:lnTo>
                <a:close/>
              </a:path>
              <a:path w="262890" h="167639">
                <a:moveTo>
                  <a:pt x="78739" y="128270"/>
                </a:moveTo>
                <a:lnTo>
                  <a:pt x="35559" y="128270"/>
                </a:lnTo>
                <a:lnTo>
                  <a:pt x="35559" y="129540"/>
                </a:lnTo>
                <a:lnTo>
                  <a:pt x="78739" y="129540"/>
                </a:lnTo>
                <a:lnTo>
                  <a:pt x="78739" y="128270"/>
                </a:lnTo>
                <a:close/>
              </a:path>
              <a:path w="262890" h="167639">
                <a:moveTo>
                  <a:pt x="81279" y="127000"/>
                </a:moveTo>
                <a:lnTo>
                  <a:pt x="36829" y="127000"/>
                </a:lnTo>
                <a:lnTo>
                  <a:pt x="36829" y="128270"/>
                </a:lnTo>
                <a:lnTo>
                  <a:pt x="81279" y="128270"/>
                </a:lnTo>
                <a:lnTo>
                  <a:pt x="81279" y="127000"/>
                </a:lnTo>
                <a:close/>
              </a:path>
              <a:path w="262890" h="167639">
                <a:moveTo>
                  <a:pt x="82550" y="125730"/>
                </a:moveTo>
                <a:lnTo>
                  <a:pt x="38100" y="125730"/>
                </a:lnTo>
                <a:lnTo>
                  <a:pt x="38100" y="127000"/>
                </a:lnTo>
                <a:lnTo>
                  <a:pt x="82550" y="127000"/>
                </a:lnTo>
                <a:lnTo>
                  <a:pt x="82550" y="125730"/>
                </a:lnTo>
                <a:close/>
              </a:path>
              <a:path w="262890" h="167639">
                <a:moveTo>
                  <a:pt x="76200" y="130810"/>
                </a:moveTo>
                <a:lnTo>
                  <a:pt x="33020" y="130810"/>
                </a:lnTo>
                <a:lnTo>
                  <a:pt x="33020" y="132080"/>
                </a:lnTo>
                <a:lnTo>
                  <a:pt x="76200" y="132080"/>
                </a:lnTo>
                <a:lnTo>
                  <a:pt x="76200" y="130810"/>
                </a:lnTo>
                <a:close/>
              </a:path>
              <a:path w="262890" h="167639">
                <a:moveTo>
                  <a:pt x="77470" y="129540"/>
                </a:moveTo>
                <a:lnTo>
                  <a:pt x="34290" y="129540"/>
                </a:lnTo>
                <a:lnTo>
                  <a:pt x="34290" y="130810"/>
                </a:lnTo>
                <a:lnTo>
                  <a:pt x="77470" y="130810"/>
                </a:lnTo>
                <a:lnTo>
                  <a:pt x="77470" y="129540"/>
                </a:lnTo>
                <a:close/>
              </a:path>
              <a:path w="262890" h="167639">
                <a:moveTo>
                  <a:pt x="71119" y="134620"/>
                </a:moveTo>
                <a:lnTo>
                  <a:pt x="29209" y="134620"/>
                </a:lnTo>
                <a:lnTo>
                  <a:pt x="29209" y="135890"/>
                </a:lnTo>
                <a:lnTo>
                  <a:pt x="71119" y="135890"/>
                </a:lnTo>
                <a:lnTo>
                  <a:pt x="71119" y="134620"/>
                </a:lnTo>
                <a:close/>
              </a:path>
              <a:path w="262890" h="167639">
                <a:moveTo>
                  <a:pt x="73659" y="133350"/>
                </a:moveTo>
                <a:lnTo>
                  <a:pt x="30479" y="133350"/>
                </a:lnTo>
                <a:lnTo>
                  <a:pt x="30479" y="134620"/>
                </a:lnTo>
                <a:lnTo>
                  <a:pt x="73659" y="134620"/>
                </a:lnTo>
                <a:lnTo>
                  <a:pt x="73659" y="133350"/>
                </a:lnTo>
                <a:close/>
              </a:path>
              <a:path w="262890" h="167639">
                <a:moveTo>
                  <a:pt x="74929" y="132080"/>
                </a:moveTo>
                <a:lnTo>
                  <a:pt x="31750" y="132080"/>
                </a:lnTo>
                <a:lnTo>
                  <a:pt x="31750" y="133350"/>
                </a:lnTo>
                <a:lnTo>
                  <a:pt x="74929" y="133350"/>
                </a:lnTo>
                <a:lnTo>
                  <a:pt x="74929" y="132080"/>
                </a:lnTo>
                <a:close/>
              </a:path>
              <a:path w="262890" h="167639">
                <a:moveTo>
                  <a:pt x="68579" y="137160"/>
                </a:moveTo>
                <a:lnTo>
                  <a:pt x="26670" y="137160"/>
                </a:lnTo>
                <a:lnTo>
                  <a:pt x="26670" y="138430"/>
                </a:lnTo>
                <a:lnTo>
                  <a:pt x="68579" y="138430"/>
                </a:lnTo>
                <a:lnTo>
                  <a:pt x="68579" y="137160"/>
                </a:lnTo>
                <a:close/>
              </a:path>
              <a:path w="262890" h="167639">
                <a:moveTo>
                  <a:pt x="69850" y="135890"/>
                </a:moveTo>
                <a:lnTo>
                  <a:pt x="27940" y="135890"/>
                </a:lnTo>
                <a:lnTo>
                  <a:pt x="27940" y="137160"/>
                </a:lnTo>
                <a:lnTo>
                  <a:pt x="69850" y="137160"/>
                </a:lnTo>
                <a:lnTo>
                  <a:pt x="69850" y="135890"/>
                </a:lnTo>
                <a:close/>
              </a:path>
              <a:path w="262890" h="167639">
                <a:moveTo>
                  <a:pt x="63500" y="140970"/>
                </a:moveTo>
                <a:lnTo>
                  <a:pt x="21590" y="140970"/>
                </a:lnTo>
                <a:lnTo>
                  <a:pt x="21590" y="142240"/>
                </a:lnTo>
                <a:lnTo>
                  <a:pt x="63500" y="142240"/>
                </a:lnTo>
                <a:lnTo>
                  <a:pt x="63500" y="140970"/>
                </a:lnTo>
                <a:close/>
              </a:path>
              <a:path w="262890" h="167639">
                <a:moveTo>
                  <a:pt x="66039" y="139700"/>
                </a:moveTo>
                <a:lnTo>
                  <a:pt x="24129" y="139700"/>
                </a:lnTo>
                <a:lnTo>
                  <a:pt x="24129" y="140970"/>
                </a:lnTo>
                <a:lnTo>
                  <a:pt x="66039" y="140970"/>
                </a:lnTo>
                <a:lnTo>
                  <a:pt x="66039" y="139700"/>
                </a:lnTo>
                <a:close/>
              </a:path>
              <a:path w="262890" h="167639">
                <a:moveTo>
                  <a:pt x="67309" y="138430"/>
                </a:moveTo>
                <a:lnTo>
                  <a:pt x="25400" y="138430"/>
                </a:lnTo>
                <a:lnTo>
                  <a:pt x="25400" y="139700"/>
                </a:lnTo>
                <a:lnTo>
                  <a:pt x="67309" y="139700"/>
                </a:lnTo>
                <a:lnTo>
                  <a:pt x="67309" y="138430"/>
                </a:lnTo>
                <a:close/>
              </a:path>
              <a:path w="262890" h="167639">
                <a:moveTo>
                  <a:pt x="60959" y="143510"/>
                </a:moveTo>
                <a:lnTo>
                  <a:pt x="19050" y="143510"/>
                </a:lnTo>
                <a:lnTo>
                  <a:pt x="19050" y="144780"/>
                </a:lnTo>
                <a:lnTo>
                  <a:pt x="60959" y="144780"/>
                </a:lnTo>
                <a:lnTo>
                  <a:pt x="60959" y="143510"/>
                </a:lnTo>
                <a:close/>
              </a:path>
              <a:path w="262890" h="167639">
                <a:moveTo>
                  <a:pt x="62229" y="142240"/>
                </a:moveTo>
                <a:lnTo>
                  <a:pt x="20320" y="142240"/>
                </a:lnTo>
                <a:lnTo>
                  <a:pt x="20320" y="143510"/>
                </a:lnTo>
                <a:lnTo>
                  <a:pt x="62229" y="143510"/>
                </a:lnTo>
                <a:lnTo>
                  <a:pt x="62229" y="142240"/>
                </a:lnTo>
                <a:close/>
              </a:path>
              <a:path w="262890" h="167639">
                <a:moveTo>
                  <a:pt x="55880" y="147320"/>
                </a:moveTo>
                <a:lnTo>
                  <a:pt x="15240" y="147320"/>
                </a:lnTo>
                <a:lnTo>
                  <a:pt x="15240" y="148590"/>
                </a:lnTo>
                <a:lnTo>
                  <a:pt x="55880" y="148590"/>
                </a:lnTo>
                <a:lnTo>
                  <a:pt x="55880" y="147320"/>
                </a:lnTo>
                <a:close/>
              </a:path>
              <a:path w="262890" h="167639">
                <a:moveTo>
                  <a:pt x="58419" y="146050"/>
                </a:moveTo>
                <a:lnTo>
                  <a:pt x="16509" y="146050"/>
                </a:lnTo>
                <a:lnTo>
                  <a:pt x="16509" y="147320"/>
                </a:lnTo>
                <a:lnTo>
                  <a:pt x="58419" y="147320"/>
                </a:lnTo>
                <a:lnTo>
                  <a:pt x="58419" y="146050"/>
                </a:lnTo>
                <a:close/>
              </a:path>
              <a:path w="262890" h="167639">
                <a:moveTo>
                  <a:pt x="59689" y="144780"/>
                </a:moveTo>
                <a:lnTo>
                  <a:pt x="17779" y="144780"/>
                </a:lnTo>
                <a:lnTo>
                  <a:pt x="17779" y="146050"/>
                </a:lnTo>
                <a:lnTo>
                  <a:pt x="59689" y="146050"/>
                </a:lnTo>
                <a:lnTo>
                  <a:pt x="59689" y="144780"/>
                </a:lnTo>
                <a:close/>
              </a:path>
              <a:path w="262890" h="167639">
                <a:moveTo>
                  <a:pt x="53340" y="149860"/>
                </a:moveTo>
                <a:lnTo>
                  <a:pt x="12700" y="149860"/>
                </a:lnTo>
                <a:lnTo>
                  <a:pt x="12700" y="151130"/>
                </a:lnTo>
                <a:lnTo>
                  <a:pt x="53340" y="151130"/>
                </a:lnTo>
                <a:lnTo>
                  <a:pt x="53340" y="149860"/>
                </a:lnTo>
                <a:close/>
              </a:path>
              <a:path w="262890" h="167639">
                <a:moveTo>
                  <a:pt x="54610" y="148590"/>
                </a:moveTo>
                <a:lnTo>
                  <a:pt x="13970" y="148590"/>
                </a:lnTo>
                <a:lnTo>
                  <a:pt x="13970" y="149860"/>
                </a:lnTo>
                <a:lnTo>
                  <a:pt x="54610" y="149860"/>
                </a:lnTo>
                <a:lnTo>
                  <a:pt x="54610" y="148590"/>
                </a:lnTo>
                <a:close/>
              </a:path>
              <a:path w="262890" h="167639">
                <a:moveTo>
                  <a:pt x="48259" y="153670"/>
                </a:moveTo>
                <a:lnTo>
                  <a:pt x="10159" y="153670"/>
                </a:lnTo>
                <a:lnTo>
                  <a:pt x="10159" y="154940"/>
                </a:lnTo>
                <a:lnTo>
                  <a:pt x="48259" y="154940"/>
                </a:lnTo>
                <a:lnTo>
                  <a:pt x="48259" y="153670"/>
                </a:lnTo>
                <a:close/>
              </a:path>
              <a:path w="262890" h="167639">
                <a:moveTo>
                  <a:pt x="50800" y="152400"/>
                </a:moveTo>
                <a:lnTo>
                  <a:pt x="11429" y="152400"/>
                </a:lnTo>
                <a:lnTo>
                  <a:pt x="11429" y="153670"/>
                </a:lnTo>
                <a:lnTo>
                  <a:pt x="50800" y="153670"/>
                </a:lnTo>
                <a:lnTo>
                  <a:pt x="50800" y="152400"/>
                </a:lnTo>
                <a:close/>
              </a:path>
              <a:path w="262890" h="167639">
                <a:moveTo>
                  <a:pt x="52070" y="151130"/>
                </a:moveTo>
                <a:lnTo>
                  <a:pt x="12700" y="151130"/>
                </a:lnTo>
                <a:lnTo>
                  <a:pt x="12700" y="152400"/>
                </a:lnTo>
                <a:lnTo>
                  <a:pt x="52070" y="152400"/>
                </a:lnTo>
                <a:lnTo>
                  <a:pt x="52070" y="151130"/>
                </a:lnTo>
                <a:close/>
              </a:path>
              <a:path w="262890" h="167639">
                <a:moveTo>
                  <a:pt x="45720" y="156210"/>
                </a:moveTo>
                <a:lnTo>
                  <a:pt x="7620" y="156210"/>
                </a:lnTo>
                <a:lnTo>
                  <a:pt x="7620" y="157480"/>
                </a:lnTo>
                <a:lnTo>
                  <a:pt x="45720" y="157480"/>
                </a:lnTo>
                <a:lnTo>
                  <a:pt x="45720" y="156210"/>
                </a:lnTo>
                <a:close/>
              </a:path>
              <a:path w="262890" h="167639">
                <a:moveTo>
                  <a:pt x="46990" y="154940"/>
                </a:moveTo>
                <a:lnTo>
                  <a:pt x="8890" y="154940"/>
                </a:lnTo>
                <a:lnTo>
                  <a:pt x="8890" y="156210"/>
                </a:lnTo>
                <a:lnTo>
                  <a:pt x="46990" y="156210"/>
                </a:lnTo>
                <a:lnTo>
                  <a:pt x="46990" y="154940"/>
                </a:lnTo>
                <a:close/>
              </a:path>
              <a:path w="262890" h="167639">
                <a:moveTo>
                  <a:pt x="43179" y="160020"/>
                </a:moveTo>
                <a:lnTo>
                  <a:pt x="5079" y="160020"/>
                </a:lnTo>
                <a:lnTo>
                  <a:pt x="5079" y="161290"/>
                </a:lnTo>
                <a:lnTo>
                  <a:pt x="43179" y="161290"/>
                </a:lnTo>
                <a:lnTo>
                  <a:pt x="43179" y="160020"/>
                </a:lnTo>
                <a:close/>
              </a:path>
              <a:path w="262890" h="167639">
                <a:moveTo>
                  <a:pt x="44450" y="157480"/>
                </a:moveTo>
                <a:lnTo>
                  <a:pt x="7620" y="157480"/>
                </a:lnTo>
                <a:lnTo>
                  <a:pt x="7620" y="158750"/>
                </a:lnTo>
                <a:lnTo>
                  <a:pt x="6350" y="158750"/>
                </a:lnTo>
                <a:lnTo>
                  <a:pt x="6350" y="160020"/>
                </a:lnTo>
                <a:lnTo>
                  <a:pt x="44450" y="160020"/>
                </a:lnTo>
                <a:lnTo>
                  <a:pt x="44450" y="157480"/>
                </a:lnTo>
                <a:close/>
              </a:path>
              <a:path w="262890" h="167639">
                <a:moveTo>
                  <a:pt x="38100" y="166370"/>
                </a:moveTo>
                <a:lnTo>
                  <a:pt x="0" y="166370"/>
                </a:lnTo>
                <a:lnTo>
                  <a:pt x="0" y="167640"/>
                </a:lnTo>
                <a:lnTo>
                  <a:pt x="38100" y="167640"/>
                </a:lnTo>
                <a:lnTo>
                  <a:pt x="38100" y="166370"/>
                </a:lnTo>
                <a:close/>
              </a:path>
              <a:path w="262890" h="167639">
                <a:moveTo>
                  <a:pt x="39370" y="165100"/>
                </a:moveTo>
                <a:lnTo>
                  <a:pt x="1270" y="165100"/>
                </a:lnTo>
                <a:lnTo>
                  <a:pt x="1270" y="166370"/>
                </a:lnTo>
                <a:lnTo>
                  <a:pt x="39370" y="166370"/>
                </a:lnTo>
                <a:lnTo>
                  <a:pt x="39370" y="165100"/>
                </a:lnTo>
                <a:close/>
              </a:path>
              <a:path w="262890" h="167639">
                <a:moveTo>
                  <a:pt x="40640" y="162560"/>
                </a:moveTo>
                <a:lnTo>
                  <a:pt x="2540" y="162560"/>
                </a:lnTo>
                <a:lnTo>
                  <a:pt x="2540" y="165100"/>
                </a:lnTo>
                <a:lnTo>
                  <a:pt x="40640" y="165100"/>
                </a:lnTo>
                <a:lnTo>
                  <a:pt x="40640" y="162560"/>
                </a:lnTo>
                <a:close/>
              </a:path>
              <a:path w="262890" h="167639">
                <a:moveTo>
                  <a:pt x="41909" y="161290"/>
                </a:moveTo>
                <a:lnTo>
                  <a:pt x="3809" y="161290"/>
                </a:lnTo>
                <a:lnTo>
                  <a:pt x="3809" y="162560"/>
                </a:lnTo>
                <a:lnTo>
                  <a:pt x="41909" y="162560"/>
                </a:lnTo>
                <a:lnTo>
                  <a:pt x="41909" y="16129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bk object 2722"/>
          <p:cNvSpPr/>
          <p:nvPr/>
        </p:nvSpPr>
        <p:spPr>
          <a:xfrm>
            <a:off x="6581140" y="5678170"/>
            <a:ext cx="137160" cy="166370"/>
          </a:xfrm>
          <a:custGeom>
            <a:avLst/>
            <a:gdLst/>
            <a:ahLst/>
            <a:cxnLst/>
            <a:rect l="l" t="t" r="r" b="b"/>
            <a:pathLst>
              <a:path w="137159" h="166370">
                <a:moveTo>
                  <a:pt x="135889" y="1269"/>
                </a:moveTo>
                <a:lnTo>
                  <a:pt x="96519" y="1269"/>
                </a:lnTo>
                <a:lnTo>
                  <a:pt x="96519" y="2539"/>
                </a:lnTo>
                <a:lnTo>
                  <a:pt x="135889" y="2539"/>
                </a:lnTo>
                <a:lnTo>
                  <a:pt x="135889" y="1269"/>
                </a:lnTo>
                <a:close/>
              </a:path>
              <a:path w="137159" h="166370">
                <a:moveTo>
                  <a:pt x="137159" y="0"/>
                </a:moveTo>
                <a:lnTo>
                  <a:pt x="97789" y="0"/>
                </a:lnTo>
                <a:lnTo>
                  <a:pt x="97789" y="1269"/>
                </a:lnTo>
                <a:lnTo>
                  <a:pt x="137159" y="1269"/>
                </a:lnTo>
                <a:lnTo>
                  <a:pt x="137159" y="0"/>
                </a:lnTo>
                <a:close/>
              </a:path>
              <a:path w="137159" h="166370">
                <a:moveTo>
                  <a:pt x="133350" y="5079"/>
                </a:moveTo>
                <a:lnTo>
                  <a:pt x="93979" y="5079"/>
                </a:lnTo>
                <a:lnTo>
                  <a:pt x="93979" y="6349"/>
                </a:lnTo>
                <a:lnTo>
                  <a:pt x="133350" y="6349"/>
                </a:lnTo>
                <a:lnTo>
                  <a:pt x="133350" y="5079"/>
                </a:lnTo>
                <a:close/>
              </a:path>
              <a:path w="137159" h="166370">
                <a:moveTo>
                  <a:pt x="134619" y="2539"/>
                </a:moveTo>
                <a:lnTo>
                  <a:pt x="96519" y="2539"/>
                </a:lnTo>
                <a:lnTo>
                  <a:pt x="96519" y="3809"/>
                </a:lnTo>
                <a:lnTo>
                  <a:pt x="95250" y="3809"/>
                </a:lnTo>
                <a:lnTo>
                  <a:pt x="95250" y="5079"/>
                </a:lnTo>
                <a:lnTo>
                  <a:pt x="134620" y="5079"/>
                </a:lnTo>
                <a:lnTo>
                  <a:pt x="134619" y="2539"/>
                </a:lnTo>
                <a:close/>
              </a:path>
              <a:path w="137159" h="166370">
                <a:moveTo>
                  <a:pt x="128270" y="11429"/>
                </a:moveTo>
                <a:lnTo>
                  <a:pt x="88900" y="11429"/>
                </a:lnTo>
                <a:lnTo>
                  <a:pt x="88900" y="12699"/>
                </a:lnTo>
                <a:lnTo>
                  <a:pt x="128270" y="12699"/>
                </a:lnTo>
                <a:lnTo>
                  <a:pt x="128270" y="11429"/>
                </a:lnTo>
                <a:close/>
              </a:path>
              <a:path w="137159" h="166370">
                <a:moveTo>
                  <a:pt x="129539" y="10159"/>
                </a:moveTo>
                <a:lnTo>
                  <a:pt x="90169" y="10159"/>
                </a:lnTo>
                <a:lnTo>
                  <a:pt x="90169" y="11429"/>
                </a:lnTo>
                <a:lnTo>
                  <a:pt x="129539" y="11429"/>
                </a:lnTo>
                <a:lnTo>
                  <a:pt x="129539" y="10159"/>
                </a:lnTo>
                <a:close/>
              </a:path>
              <a:path w="137159" h="166370">
                <a:moveTo>
                  <a:pt x="130809" y="7619"/>
                </a:moveTo>
                <a:lnTo>
                  <a:pt x="91439" y="7619"/>
                </a:lnTo>
                <a:lnTo>
                  <a:pt x="91439" y="10159"/>
                </a:lnTo>
                <a:lnTo>
                  <a:pt x="130809" y="10159"/>
                </a:lnTo>
                <a:lnTo>
                  <a:pt x="130809" y="7619"/>
                </a:lnTo>
                <a:close/>
              </a:path>
              <a:path w="137159" h="166370">
                <a:moveTo>
                  <a:pt x="132079" y="6349"/>
                </a:moveTo>
                <a:lnTo>
                  <a:pt x="92709" y="6349"/>
                </a:lnTo>
                <a:lnTo>
                  <a:pt x="92709" y="7619"/>
                </a:lnTo>
                <a:lnTo>
                  <a:pt x="132079" y="7619"/>
                </a:lnTo>
                <a:lnTo>
                  <a:pt x="132079" y="6349"/>
                </a:lnTo>
                <a:close/>
              </a:path>
              <a:path w="137159" h="166370">
                <a:moveTo>
                  <a:pt x="127000" y="13969"/>
                </a:moveTo>
                <a:lnTo>
                  <a:pt x="86359" y="13969"/>
                </a:lnTo>
                <a:lnTo>
                  <a:pt x="86359" y="15239"/>
                </a:lnTo>
                <a:lnTo>
                  <a:pt x="127000" y="15239"/>
                </a:lnTo>
                <a:lnTo>
                  <a:pt x="127000" y="13969"/>
                </a:lnTo>
                <a:close/>
              </a:path>
              <a:path w="137159" h="166370">
                <a:moveTo>
                  <a:pt x="128270" y="12699"/>
                </a:moveTo>
                <a:lnTo>
                  <a:pt x="87629" y="12699"/>
                </a:lnTo>
                <a:lnTo>
                  <a:pt x="87629" y="13969"/>
                </a:lnTo>
                <a:lnTo>
                  <a:pt x="128270" y="13969"/>
                </a:lnTo>
                <a:lnTo>
                  <a:pt x="128270" y="12699"/>
                </a:lnTo>
                <a:close/>
              </a:path>
              <a:path w="137159" h="166370">
                <a:moveTo>
                  <a:pt x="124459" y="16509"/>
                </a:moveTo>
                <a:lnTo>
                  <a:pt x="85089" y="16509"/>
                </a:lnTo>
                <a:lnTo>
                  <a:pt x="85089" y="17779"/>
                </a:lnTo>
                <a:lnTo>
                  <a:pt x="83819" y="17779"/>
                </a:lnTo>
                <a:lnTo>
                  <a:pt x="83819" y="19049"/>
                </a:lnTo>
                <a:lnTo>
                  <a:pt x="124459" y="19049"/>
                </a:lnTo>
                <a:lnTo>
                  <a:pt x="124459" y="16509"/>
                </a:lnTo>
                <a:close/>
              </a:path>
              <a:path w="137159" h="166370">
                <a:moveTo>
                  <a:pt x="125729" y="15239"/>
                </a:moveTo>
                <a:lnTo>
                  <a:pt x="86359" y="15239"/>
                </a:lnTo>
                <a:lnTo>
                  <a:pt x="86359" y="16509"/>
                </a:lnTo>
                <a:lnTo>
                  <a:pt x="125729" y="16509"/>
                </a:lnTo>
                <a:lnTo>
                  <a:pt x="125729" y="15239"/>
                </a:lnTo>
                <a:close/>
              </a:path>
              <a:path w="137159" h="166370">
                <a:moveTo>
                  <a:pt x="119379" y="24129"/>
                </a:moveTo>
                <a:lnTo>
                  <a:pt x="78739" y="24129"/>
                </a:lnTo>
                <a:lnTo>
                  <a:pt x="78739" y="25399"/>
                </a:lnTo>
                <a:lnTo>
                  <a:pt x="119379" y="25399"/>
                </a:lnTo>
                <a:lnTo>
                  <a:pt x="119379" y="24129"/>
                </a:lnTo>
                <a:close/>
              </a:path>
              <a:path w="137159" h="166370">
                <a:moveTo>
                  <a:pt x="120650" y="22859"/>
                </a:moveTo>
                <a:lnTo>
                  <a:pt x="80009" y="22859"/>
                </a:lnTo>
                <a:lnTo>
                  <a:pt x="80009" y="24129"/>
                </a:lnTo>
                <a:lnTo>
                  <a:pt x="120650" y="24129"/>
                </a:lnTo>
                <a:lnTo>
                  <a:pt x="120650" y="22859"/>
                </a:lnTo>
                <a:close/>
              </a:path>
              <a:path w="137159" h="166370">
                <a:moveTo>
                  <a:pt x="121920" y="20319"/>
                </a:moveTo>
                <a:lnTo>
                  <a:pt x="81279" y="20319"/>
                </a:lnTo>
                <a:lnTo>
                  <a:pt x="81279" y="22859"/>
                </a:lnTo>
                <a:lnTo>
                  <a:pt x="121920" y="22859"/>
                </a:lnTo>
                <a:lnTo>
                  <a:pt x="121920" y="20319"/>
                </a:lnTo>
                <a:close/>
              </a:path>
              <a:path w="137159" h="166370">
                <a:moveTo>
                  <a:pt x="123190" y="19049"/>
                </a:moveTo>
                <a:lnTo>
                  <a:pt x="82550" y="19049"/>
                </a:lnTo>
                <a:lnTo>
                  <a:pt x="82550" y="20319"/>
                </a:lnTo>
                <a:lnTo>
                  <a:pt x="123190" y="20319"/>
                </a:lnTo>
                <a:lnTo>
                  <a:pt x="123190" y="19049"/>
                </a:lnTo>
                <a:close/>
              </a:path>
              <a:path w="137159" h="166370">
                <a:moveTo>
                  <a:pt x="118109" y="26669"/>
                </a:moveTo>
                <a:lnTo>
                  <a:pt x="76200" y="26669"/>
                </a:lnTo>
                <a:lnTo>
                  <a:pt x="76200" y="27939"/>
                </a:lnTo>
                <a:lnTo>
                  <a:pt x="118109" y="27939"/>
                </a:lnTo>
                <a:lnTo>
                  <a:pt x="118109" y="26669"/>
                </a:lnTo>
                <a:close/>
              </a:path>
              <a:path w="137159" h="166370">
                <a:moveTo>
                  <a:pt x="119379" y="25399"/>
                </a:moveTo>
                <a:lnTo>
                  <a:pt x="77469" y="25399"/>
                </a:lnTo>
                <a:lnTo>
                  <a:pt x="77469" y="26669"/>
                </a:lnTo>
                <a:lnTo>
                  <a:pt x="119379" y="26669"/>
                </a:lnTo>
                <a:lnTo>
                  <a:pt x="119379" y="25399"/>
                </a:lnTo>
                <a:close/>
              </a:path>
              <a:path w="137159" h="166370">
                <a:moveTo>
                  <a:pt x="115570" y="29209"/>
                </a:moveTo>
                <a:lnTo>
                  <a:pt x="74929" y="29209"/>
                </a:lnTo>
                <a:lnTo>
                  <a:pt x="74929" y="30479"/>
                </a:lnTo>
                <a:lnTo>
                  <a:pt x="73659" y="30479"/>
                </a:lnTo>
                <a:lnTo>
                  <a:pt x="73659" y="31749"/>
                </a:lnTo>
                <a:lnTo>
                  <a:pt x="115569" y="31749"/>
                </a:lnTo>
                <a:lnTo>
                  <a:pt x="115570" y="29209"/>
                </a:lnTo>
                <a:close/>
              </a:path>
              <a:path w="137159" h="166370">
                <a:moveTo>
                  <a:pt x="116840" y="27939"/>
                </a:moveTo>
                <a:lnTo>
                  <a:pt x="76200" y="27939"/>
                </a:lnTo>
                <a:lnTo>
                  <a:pt x="76200" y="29209"/>
                </a:lnTo>
                <a:lnTo>
                  <a:pt x="116840" y="29209"/>
                </a:lnTo>
                <a:lnTo>
                  <a:pt x="116840" y="27939"/>
                </a:lnTo>
                <a:close/>
              </a:path>
              <a:path w="137159" h="166370">
                <a:moveTo>
                  <a:pt x="110489" y="36829"/>
                </a:moveTo>
                <a:lnTo>
                  <a:pt x="68579" y="36829"/>
                </a:lnTo>
                <a:lnTo>
                  <a:pt x="68579" y="38099"/>
                </a:lnTo>
                <a:lnTo>
                  <a:pt x="110489" y="38099"/>
                </a:lnTo>
                <a:lnTo>
                  <a:pt x="110489" y="36829"/>
                </a:lnTo>
                <a:close/>
              </a:path>
              <a:path w="137159" h="166370">
                <a:moveTo>
                  <a:pt x="111759" y="35559"/>
                </a:moveTo>
                <a:lnTo>
                  <a:pt x="69850" y="35559"/>
                </a:lnTo>
                <a:lnTo>
                  <a:pt x="69850" y="36829"/>
                </a:lnTo>
                <a:lnTo>
                  <a:pt x="111759" y="36829"/>
                </a:lnTo>
                <a:lnTo>
                  <a:pt x="111759" y="35559"/>
                </a:lnTo>
                <a:close/>
              </a:path>
              <a:path w="137159" h="166370">
                <a:moveTo>
                  <a:pt x="113029" y="33019"/>
                </a:moveTo>
                <a:lnTo>
                  <a:pt x="71119" y="33019"/>
                </a:lnTo>
                <a:lnTo>
                  <a:pt x="71119" y="35559"/>
                </a:lnTo>
                <a:lnTo>
                  <a:pt x="113029" y="35559"/>
                </a:lnTo>
                <a:lnTo>
                  <a:pt x="113029" y="33019"/>
                </a:lnTo>
                <a:close/>
              </a:path>
              <a:path w="137159" h="166370">
                <a:moveTo>
                  <a:pt x="114299" y="31749"/>
                </a:moveTo>
                <a:lnTo>
                  <a:pt x="72389" y="31749"/>
                </a:lnTo>
                <a:lnTo>
                  <a:pt x="72389" y="33019"/>
                </a:lnTo>
                <a:lnTo>
                  <a:pt x="114299" y="33019"/>
                </a:lnTo>
                <a:lnTo>
                  <a:pt x="114299" y="31749"/>
                </a:lnTo>
                <a:close/>
              </a:path>
              <a:path w="137159" h="166370">
                <a:moveTo>
                  <a:pt x="109219" y="38099"/>
                </a:moveTo>
                <a:lnTo>
                  <a:pt x="67309" y="38099"/>
                </a:lnTo>
                <a:lnTo>
                  <a:pt x="67309" y="39369"/>
                </a:lnTo>
                <a:lnTo>
                  <a:pt x="66039" y="39369"/>
                </a:lnTo>
                <a:lnTo>
                  <a:pt x="66039" y="40639"/>
                </a:lnTo>
                <a:lnTo>
                  <a:pt x="109219" y="40639"/>
                </a:lnTo>
                <a:lnTo>
                  <a:pt x="109219" y="38099"/>
                </a:lnTo>
                <a:close/>
              </a:path>
              <a:path w="137159" h="166370">
                <a:moveTo>
                  <a:pt x="106679" y="41909"/>
                </a:moveTo>
                <a:lnTo>
                  <a:pt x="64769" y="41909"/>
                </a:lnTo>
                <a:lnTo>
                  <a:pt x="64769" y="43179"/>
                </a:lnTo>
                <a:lnTo>
                  <a:pt x="63500" y="43179"/>
                </a:lnTo>
                <a:lnTo>
                  <a:pt x="63500" y="44449"/>
                </a:lnTo>
                <a:lnTo>
                  <a:pt x="106679" y="44449"/>
                </a:lnTo>
                <a:lnTo>
                  <a:pt x="106679" y="41909"/>
                </a:lnTo>
                <a:close/>
              </a:path>
              <a:path w="137159" h="166370">
                <a:moveTo>
                  <a:pt x="107949" y="40639"/>
                </a:moveTo>
                <a:lnTo>
                  <a:pt x="66039" y="40639"/>
                </a:lnTo>
                <a:lnTo>
                  <a:pt x="66039" y="41909"/>
                </a:lnTo>
                <a:lnTo>
                  <a:pt x="107949" y="41909"/>
                </a:lnTo>
                <a:lnTo>
                  <a:pt x="107949" y="40639"/>
                </a:lnTo>
                <a:close/>
              </a:path>
              <a:path w="137159" h="166370">
                <a:moveTo>
                  <a:pt x="104139" y="45719"/>
                </a:moveTo>
                <a:lnTo>
                  <a:pt x="60959" y="45719"/>
                </a:lnTo>
                <a:lnTo>
                  <a:pt x="60959" y="46989"/>
                </a:lnTo>
                <a:lnTo>
                  <a:pt x="104139" y="46989"/>
                </a:lnTo>
                <a:lnTo>
                  <a:pt x="104139" y="45719"/>
                </a:lnTo>
                <a:close/>
              </a:path>
              <a:path w="137159" h="166370">
                <a:moveTo>
                  <a:pt x="105409" y="44449"/>
                </a:moveTo>
                <a:lnTo>
                  <a:pt x="62229" y="44449"/>
                </a:lnTo>
                <a:lnTo>
                  <a:pt x="62229" y="45719"/>
                </a:lnTo>
                <a:lnTo>
                  <a:pt x="105409" y="45719"/>
                </a:lnTo>
                <a:lnTo>
                  <a:pt x="105409" y="44449"/>
                </a:lnTo>
                <a:close/>
              </a:path>
              <a:path w="137159" h="166370">
                <a:moveTo>
                  <a:pt x="101599" y="49529"/>
                </a:moveTo>
                <a:lnTo>
                  <a:pt x="58419" y="49529"/>
                </a:lnTo>
                <a:lnTo>
                  <a:pt x="58419" y="50799"/>
                </a:lnTo>
                <a:lnTo>
                  <a:pt x="101599" y="50799"/>
                </a:lnTo>
                <a:lnTo>
                  <a:pt x="101599" y="49529"/>
                </a:lnTo>
                <a:close/>
              </a:path>
              <a:path w="137159" h="166370">
                <a:moveTo>
                  <a:pt x="102869" y="46989"/>
                </a:moveTo>
                <a:lnTo>
                  <a:pt x="60959" y="46989"/>
                </a:lnTo>
                <a:lnTo>
                  <a:pt x="60959" y="48259"/>
                </a:lnTo>
                <a:lnTo>
                  <a:pt x="59689" y="48259"/>
                </a:lnTo>
                <a:lnTo>
                  <a:pt x="59689" y="49529"/>
                </a:lnTo>
                <a:lnTo>
                  <a:pt x="102869" y="49529"/>
                </a:lnTo>
                <a:lnTo>
                  <a:pt x="102869" y="46989"/>
                </a:lnTo>
                <a:close/>
              </a:path>
              <a:path w="137159" h="166370">
                <a:moveTo>
                  <a:pt x="100329" y="50799"/>
                </a:moveTo>
                <a:lnTo>
                  <a:pt x="57150" y="50799"/>
                </a:lnTo>
                <a:lnTo>
                  <a:pt x="57150" y="52069"/>
                </a:lnTo>
                <a:lnTo>
                  <a:pt x="55879" y="52069"/>
                </a:lnTo>
                <a:lnTo>
                  <a:pt x="55879" y="53339"/>
                </a:lnTo>
                <a:lnTo>
                  <a:pt x="100329" y="53339"/>
                </a:lnTo>
                <a:lnTo>
                  <a:pt x="100329" y="50799"/>
                </a:lnTo>
                <a:close/>
              </a:path>
              <a:path w="137159" h="166370">
                <a:moveTo>
                  <a:pt x="97789" y="54609"/>
                </a:moveTo>
                <a:lnTo>
                  <a:pt x="54609" y="54609"/>
                </a:lnTo>
                <a:lnTo>
                  <a:pt x="54609" y="55879"/>
                </a:lnTo>
                <a:lnTo>
                  <a:pt x="53339" y="55879"/>
                </a:lnTo>
                <a:lnTo>
                  <a:pt x="53339" y="57149"/>
                </a:lnTo>
                <a:lnTo>
                  <a:pt x="97789" y="57149"/>
                </a:lnTo>
                <a:lnTo>
                  <a:pt x="97789" y="54609"/>
                </a:lnTo>
                <a:close/>
              </a:path>
              <a:path w="137159" h="166370">
                <a:moveTo>
                  <a:pt x="99059" y="53339"/>
                </a:moveTo>
                <a:lnTo>
                  <a:pt x="55879" y="53339"/>
                </a:lnTo>
                <a:lnTo>
                  <a:pt x="55879" y="54609"/>
                </a:lnTo>
                <a:lnTo>
                  <a:pt x="99059" y="54609"/>
                </a:lnTo>
                <a:lnTo>
                  <a:pt x="99059" y="53339"/>
                </a:lnTo>
                <a:close/>
              </a:path>
              <a:path w="137159" h="166370">
                <a:moveTo>
                  <a:pt x="95250" y="58419"/>
                </a:moveTo>
                <a:lnTo>
                  <a:pt x="50800" y="58419"/>
                </a:lnTo>
                <a:lnTo>
                  <a:pt x="50800" y="59689"/>
                </a:lnTo>
                <a:lnTo>
                  <a:pt x="95250" y="59689"/>
                </a:lnTo>
                <a:lnTo>
                  <a:pt x="95250" y="58419"/>
                </a:lnTo>
                <a:close/>
              </a:path>
              <a:path w="137159" h="166370">
                <a:moveTo>
                  <a:pt x="96519" y="57149"/>
                </a:moveTo>
                <a:lnTo>
                  <a:pt x="52069" y="57149"/>
                </a:lnTo>
                <a:lnTo>
                  <a:pt x="52069" y="58419"/>
                </a:lnTo>
                <a:lnTo>
                  <a:pt x="96519" y="58419"/>
                </a:lnTo>
                <a:lnTo>
                  <a:pt x="96519" y="57149"/>
                </a:lnTo>
                <a:close/>
              </a:path>
              <a:path w="137159" h="166370">
                <a:moveTo>
                  <a:pt x="92709" y="62229"/>
                </a:moveTo>
                <a:lnTo>
                  <a:pt x="48259" y="62229"/>
                </a:lnTo>
                <a:lnTo>
                  <a:pt x="48259" y="63499"/>
                </a:lnTo>
                <a:lnTo>
                  <a:pt x="92709" y="63499"/>
                </a:lnTo>
                <a:lnTo>
                  <a:pt x="92709" y="62229"/>
                </a:lnTo>
                <a:close/>
              </a:path>
              <a:path w="137159" h="166370">
                <a:moveTo>
                  <a:pt x="93979" y="59689"/>
                </a:moveTo>
                <a:lnTo>
                  <a:pt x="50800" y="59689"/>
                </a:lnTo>
                <a:lnTo>
                  <a:pt x="50800" y="60959"/>
                </a:lnTo>
                <a:lnTo>
                  <a:pt x="49529" y="60959"/>
                </a:lnTo>
                <a:lnTo>
                  <a:pt x="49529" y="62229"/>
                </a:lnTo>
                <a:lnTo>
                  <a:pt x="93979" y="62229"/>
                </a:lnTo>
                <a:lnTo>
                  <a:pt x="93979" y="59689"/>
                </a:lnTo>
                <a:close/>
              </a:path>
              <a:path w="137159" h="166370">
                <a:moveTo>
                  <a:pt x="91439" y="63499"/>
                </a:moveTo>
                <a:lnTo>
                  <a:pt x="46989" y="63499"/>
                </a:lnTo>
                <a:lnTo>
                  <a:pt x="46989" y="64769"/>
                </a:lnTo>
                <a:lnTo>
                  <a:pt x="45719" y="64769"/>
                </a:lnTo>
                <a:lnTo>
                  <a:pt x="45719" y="66039"/>
                </a:lnTo>
                <a:lnTo>
                  <a:pt x="91439" y="66039"/>
                </a:lnTo>
                <a:lnTo>
                  <a:pt x="91439" y="63499"/>
                </a:lnTo>
                <a:close/>
              </a:path>
              <a:path w="137159" h="166370">
                <a:moveTo>
                  <a:pt x="87629" y="68579"/>
                </a:moveTo>
                <a:lnTo>
                  <a:pt x="43179" y="68579"/>
                </a:lnTo>
                <a:lnTo>
                  <a:pt x="43179" y="69849"/>
                </a:lnTo>
                <a:lnTo>
                  <a:pt x="87629" y="69849"/>
                </a:lnTo>
                <a:lnTo>
                  <a:pt x="87629" y="68579"/>
                </a:lnTo>
                <a:close/>
              </a:path>
              <a:path w="137159" h="166370">
                <a:moveTo>
                  <a:pt x="88900" y="67309"/>
                </a:moveTo>
                <a:lnTo>
                  <a:pt x="44450" y="67309"/>
                </a:lnTo>
                <a:lnTo>
                  <a:pt x="44450" y="68579"/>
                </a:lnTo>
                <a:lnTo>
                  <a:pt x="88900" y="68579"/>
                </a:lnTo>
                <a:lnTo>
                  <a:pt x="88900" y="67309"/>
                </a:lnTo>
                <a:close/>
              </a:path>
              <a:path w="137159" h="166370">
                <a:moveTo>
                  <a:pt x="90169" y="66039"/>
                </a:moveTo>
                <a:lnTo>
                  <a:pt x="45719" y="66039"/>
                </a:lnTo>
                <a:lnTo>
                  <a:pt x="45719" y="67309"/>
                </a:lnTo>
                <a:lnTo>
                  <a:pt x="90169" y="67309"/>
                </a:lnTo>
                <a:lnTo>
                  <a:pt x="90169" y="66039"/>
                </a:lnTo>
                <a:close/>
              </a:path>
              <a:path w="137159" h="166370">
                <a:moveTo>
                  <a:pt x="86359" y="71119"/>
                </a:moveTo>
                <a:lnTo>
                  <a:pt x="40639" y="71119"/>
                </a:lnTo>
                <a:lnTo>
                  <a:pt x="40639" y="72389"/>
                </a:lnTo>
                <a:lnTo>
                  <a:pt x="86359" y="72389"/>
                </a:lnTo>
                <a:lnTo>
                  <a:pt x="86359" y="71119"/>
                </a:lnTo>
                <a:close/>
              </a:path>
              <a:path w="137159" h="166370">
                <a:moveTo>
                  <a:pt x="87629" y="69849"/>
                </a:moveTo>
                <a:lnTo>
                  <a:pt x="41909" y="69849"/>
                </a:lnTo>
                <a:lnTo>
                  <a:pt x="41909" y="71119"/>
                </a:lnTo>
                <a:lnTo>
                  <a:pt x="87629" y="71119"/>
                </a:lnTo>
                <a:lnTo>
                  <a:pt x="87629" y="69849"/>
                </a:lnTo>
                <a:close/>
              </a:path>
              <a:path w="137159" h="166370">
                <a:moveTo>
                  <a:pt x="83820" y="74929"/>
                </a:moveTo>
                <a:lnTo>
                  <a:pt x="38100" y="74929"/>
                </a:lnTo>
                <a:lnTo>
                  <a:pt x="38100" y="76199"/>
                </a:lnTo>
                <a:lnTo>
                  <a:pt x="83820" y="76199"/>
                </a:lnTo>
                <a:lnTo>
                  <a:pt x="83820" y="74929"/>
                </a:lnTo>
                <a:close/>
              </a:path>
              <a:path w="137159" h="166370">
                <a:moveTo>
                  <a:pt x="85089" y="72389"/>
                </a:moveTo>
                <a:lnTo>
                  <a:pt x="40639" y="72389"/>
                </a:lnTo>
                <a:lnTo>
                  <a:pt x="40639" y="73659"/>
                </a:lnTo>
                <a:lnTo>
                  <a:pt x="39369" y="73659"/>
                </a:lnTo>
                <a:lnTo>
                  <a:pt x="39369" y="74929"/>
                </a:lnTo>
                <a:lnTo>
                  <a:pt x="85089" y="74929"/>
                </a:lnTo>
                <a:lnTo>
                  <a:pt x="85089" y="72389"/>
                </a:lnTo>
                <a:close/>
              </a:path>
              <a:path w="137159" h="166370">
                <a:moveTo>
                  <a:pt x="82550" y="76199"/>
                </a:moveTo>
                <a:lnTo>
                  <a:pt x="38100" y="76199"/>
                </a:lnTo>
                <a:lnTo>
                  <a:pt x="38100" y="77469"/>
                </a:lnTo>
                <a:lnTo>
                  <a:pt x="36829" y="77469"/>
                </a:lnTo>
                <a:lnTo>
                  <a:pt x="36829" y="78739"/>
                </a:lnTo>
                <a:lnTo>
                  <a:pt x="82550" y="78739"/>
                </a:lnTo>
                <a:lnTo>
                  <a:pt x="82550" y="76199"/>
                </a:lnTo>
                <a:close/>
              </a:path>
              <a:path w="137159" h="166370">
                <a:moveTo>
                  <a:pt x="80009" y="80009"/>
                </a:moveTo>
                <a:lnTo>
                  <a:pt x="35559" y="80009"/>
                </a:lnTo>
                <a:lnTo>
                  <a:pt x="35559" y="82549"/>
                </a:lnTo>
                <a:lnTo>
                  <a:pt x="78739" y="82549"/>
                </a:lnTo>
                <a:lnTo>
                  <a:pt x="78739" y="81279"/>
                </a:lnTo>
                <a:lnTo>
                  <a:pt x="80009" y="81279"/>
                </a:lnTo>
                <a:lnTo>
                  <a:pt x="80009" y="80009"/>
                </a:lnTo>
                <a:close/>
              </a:path>
              <a:path w="137159" h="166370">
                <a:moveTo>
                  <a:pt x="81279" y="78739"/>
                </a:moveTo>
                <a:lnTo>
                  <a:pt x="36829" y="78739"/>
                </a:lnTo>
                <a:lnTo>
                  <a:pt x="36829" y="80009"/>
                </a:lnTo>
                <a:lnTo>
                  <a:pt x="81279" y="80009"/>
                </a:lnTo>
                <a:lnTo>
                  <a:pt x="81279" y="78739"/>
                </a:lnTo>
                <a:close/>
              </a:path>
              <a:path w="137159" h="166370">
                <a:moveTo>
                  <a:pt x="74929" y="88899"/>
                </a:moveTo>
                <a:lnTo>
                  <a:pt x="31750" y="88899"/>
                </a:lnTo>
                <a:lnTo>
                  <a:pt x="31750" y="91439"/>
                </a:lnTo>
                <a:lnTo>
                  <a:pt x="74929" y="91439"/>
                </a:lnTo>
                <a:lnTo>
                  <a:pt x="74929" y="88899"/>
                </a:lnTo>
                <a:close/>
              </a:path>
              <a:path w="137159" h="166370">
                <a:moveTo>
                  <a:pt x="76199" y="86359"/>
                </a:moveTo>
                <a:lnTo>
                  <a:pt x="33019" y="86359"/>
                </a:lnTo>
                <a:lnTo>
                  <a:pt x="33019" y="88899"/>
                </a:lnTo>
                <a:lnTo>
                  <a:pt x="76199" y="88899"/>
                </a:lnTo>
                <a:lnTo>
                  <a:pt x="76199" y="86359"/>
                </a:lnTo>
                <a:close/>
              </a:path>
              <a:path w="137159" h="166370">
                <a:moveTo>
                  <a:pt x="78739" y="82549"/>
                </a:moveTo>
                <a:lnTo>
                  <a:pt x="34289" y="82549"/>
                </a:lnTo>
                <a:lnTo>
                  <a:pt x="34289" y="86359"/>
                </a:lnTo>
                <a:lnTo>
                  <a:pt x="77469" y="86359"/>
                </a:lnTo>
                <a:lnTo>
                  <a:pt x="77469" y="83819"/>
                </a:lnTo>
                <a:lnTo>
                  <a:pt x="78739" y="83819"/>
                </a:lnTo>
                <a:lnTo>
                  <a:pt x="78739" y="82549"/>
                </a:lnTo>
                <a:close/>
              </a:path>
              <a:path w="137159" h="166370">
                <a:moveTo>
                  <a:pt x="73659" y="91439"/>
                </a:moveTo>
                <a:lnTo>
                  <a:pt x="31750" y="91439"/>
                </a:lnTo>
                <a:lnTo>
                  <a:pt x="31750" y="92709"/>
                </a:lnTo>
                <a:lnTo>
                  <a:pt x="30479" y="92709"/>
                </a:lnTo>
                <a:lnTo>
                  <a:pt x="30479" y="95249"/>
                </a:lnTo>
                <a:lnTo>
                  <a:pt x="72389" y="95249"/>
                </a:lnTo>
                <a:lnTo>
                  <a:pt x="72389" y="93979"/>
                </a:lnTo>
                <a:lnTo>
                  <a:pt x="73659" y="93979"/>
                </a:lnTo>
                <a:lnTo>
                  <a:pt x="73659" y="91439"/>
                </a:lnTo>
                <a:close/>
              </a:path>
              <a:path w="137159" h="166370">
                <a:moveTo>
                  <a:pt x="72389" y="95249"/>
                </a:moveTo>
                <a:lnTo>
                  <a:pt x="29209" y="95249"/>
                </a:lnTo>
                <a:lnTo>
                  <a:pt x="29209" y="97789"/>
                </a:lnTo>
                <a:lnTo>
                  <a:pt x="27939" y="97789"/>
                </a:lnTo>
                <a:lnTo>
                  <a:pt x="27939" y="101599"/>
                </a:lnTo>
                <a:lnTo>
                  <a:pt x="69849" y="101599"/>
                </a:lnTo>
                <a:lnTo>
                  <a:pt x="69849" y="100329"/>
                </a:lnTo>
                <a:lnTo>
                  <a:pt x="71119" y="100329"/>
                </a:lnTo>
                <a:lnTo>
                  <a:pt x="71119" y="96519"/>
                </a:lnTo>
                <a:lnTo>
                  <a:pt x="72389" y="96519"/>
                </a:lnTo>
                <a:lnTo>
                  <a:pt x="72389" y="95249"/>
                </a:lnTo>
                <a:close/>
              </a:path>
              <a:path w="137159" h="166370">
                <a:moveTo>
                  <a:pt x="69849" y="101599"/>
                </a:moveTo>
                <a:lnTo>
                  <a:pt x="26669" y="101599"/>
                </a:lnTo>
                <a:lnTo>
                  <a:pt x="26669" y="104139"/>
                </a:lnTo>
                <a:lnTo>
                  <a:pt x="68579" y="104139"/>
                </a:lnTo>
                <a:lnTo>
                  <a:pt x="68579" y="102869"/>
                </a:lnTo>
                <a:lnTo>
                  <a:pt x="69849" y="102869"/>
                </a:lnTo>
                <a:lnTo>
                  <a:pt x="69849" y="101599"/>
                </a:lnTo>
                <a:close/>
              </a:path>
              <a:path w="137159" h="166370">
                <a:moveTo>
                  <a:pt x="59689" y="121919"/>
                </a:moveTo>
                <a:lnTo>
                  <a:pt x="17779" y="121919"/>
                </a:lnTo>
                <a:lnTo>
                  <a:pt x="17779" y="125729"/>
                </a:lnTo>
                <a:lnTo>
                  <a:pt x="16509" y="125729"/>
                </a:lnTo>
                <a:lnTo>
                  <a:pt x="16509" y="126999"/>
                </a:lnTo>
                <a:lnTo>
                  <a:pt x="58419" y="126999"/>
                </a:lnTo>
                <a:lnTo>
                  <a:pt x="58420" y="124459"/>
                </a:lnTo>
                <a:lnTo>
                  <a:pt x="59689" y="124459"/>
                </a:lnTo>
                <a:lnTo>
                  <a:pt x="59689" y="121919"/>
                </a:lnTo>
                <a:close/>
              </a:path>
              <a:path w="137159" h="166370">
                <a:moveTo>
                  <a:pt x="60959" y="119379"/>
                </a:moveTo>
                <a:lnTo>
                  <a:pt x="19050" y="119379"/>
                </a:lnTo>
                <a:lnTo>
                  <a:pt x="19050" y="121919"/>
                </a:lnTo>
                <a:lnTo>
                  <a:pt x="60959" y="121919"/>
                </a:lnTo>
                <a:lnTo>
                  <a:pt x="60959" y="119379"/>
                </a:lnTo>
                <a:close/>
              </a:path>
              <a:path w="137159" h="166370">
                <a:moveTo>
                  <a:pt x="63499" y="113029"/>
                </a:moveTo>
                <a:lnTo>
                  <a:pt x="21589" y="113029"/>
                </a:lnTo>
                <a:lnTo>
                  <a:pt x="21589" y="115569"/>
                </a:lnTo>
                <a:lnTo>
                  <a:pt x="20319" y="115569"/>
                </a:lnTo>
                <a:lnTo>
                  <a:pt x="20319" y="119379"/>
                </a:lnTo>
                <a:lnTo>
                  <a:pt x="62229" y="119379"/>
                </a:lnTo>
                <a:lnTo>
                  <a:pt x="62229" y="116839"/>
                </a:lnTo>
                <a:lnTo>
                  <a:pt x="63499" y="116839"/>
                </a:lnTo>
                <a:lnTo>
                  <a:pt x="63499" y="113029"/>
                </a:lnTo>
                <a:close/>
              </a:path>
              <a:path w="137159" h="166370">
                <a:moveTo>
                  <a:pt x="64769" y="110489"/>
                </a:moveTo>
                <a:lnTo>
                  <a:pt x="22859" y="110489"/>
                </a:lnTo>
                <a:lnTo>
                  <a:pt x="22859" y="113029"/>
                </a:lnTo>
                <a:lnTo>
                  <a:pt x="64769" y="113029"/>
                </a:lnTo>
                <a:lnTo>
                  <a:pt x="64769" y="110489"/>
                </a:lnTo>
                <a:close/>
              </a:path>
              <a:path w="137159" h="166370">
                <a:moveTo>
                  <a:pt x="68579" y="104139"/>
                </a:moveTo>
                <a:lnTo>
                  <a:pt x="25400" y="104139"/>
                </a:lnTo>
                <a:lnTo>
                  <a:pt x="25400" y="106679"/>
                </a:lnTo>
                <a:lnTo>
                  <a:pt x="24129" y="106679"/>
                </a:lnTo>
                <a:lnTo>
                  <a:pt x="24129" y="110489"/>
                </a:lnTo>
                <a:lnTo>
                  <a:pt x="66039" y="110489"/>
                </a:lnTo>
                <a:lnTo>
                  <a:pt x="66039" y="107949"/>
                </a:lnTo>
                <a:lnTo>
                  <a:pt x="67309" y="107949"/>
                </a:lnTo>
                <a:lnTo>
                  <a:pt x="67309" y="105409"/>
                </a:lnTo>
                <a:lnTo>
                  <a:pt x="68579" y="105409"/>
                </a:lnTo>
                <a:lnTo>
                  <a:pt x="68579" y="104139"/>
                </a:lnTo>
                <a:close/>
              </a:path>
              <a:path w="137159" h="166370">
                <a:moveTo>
                  <a:pt x="55879" y="130809"/>
                </a:moveTo>
                <a:lnTo>
                  <a:pt x="13969" y="130809"/>
                </a:lnTo>
                <a:lnTo>
                  <a:pt x="13969" y="133349"/>
                </a:lnTo>
                <a:lnTo>
                  <a:pt x="55879" y="133349"/>
                </a:lnTo>
                <a:lnTo>
                  <a:pt x="55879" y="130809"/>
                </a:lnTo>
                <a:close/>
              </a:path>
              <a:path w="137159" h="166370">
                <a:moveTo>
                  <a:pt x="57150" y="126999"/>
                </a:moveTo>
                <a:lnTo>
                  <a:pt x="16509" y="126999"/>
                </a:lnTo>
                <a:lnTo>
                  <a:pt x="16509" y="128269"/>
                </a:lnTo>
                <a:lnTo>
                  <a:pt x="15239" y="128269"/>
                </a:lnTo>
                <a:lnTo>
                  <a:pt x="15239" y="130809"/>
                </a:lnTo>
                <a:lnTo>
                  <a:pt x="57149" y="130809"/>
                </a:lnTo>
                <a:lnTo>
                  <a:pt x="57150" y="126999"/>
                </a:lnTo>
                <a:close/>
              </a:path>
              <a:path w="137159" h="166370">
                <a:moveTo>
                  <a:pt x="54609" y="133349"/>
                </a:moveTo>
                <a:lnTo>
                  <a:pt x="13969" y="133349"/>
                </a:lnTo>
                <a:lnTo>
                  <a:pt x="13969" y="134619"/>
                </a:lnTo>
                <a:lnTo>
                  <a:pt x="12700" y="134619"/>
                </a:lnTo>
                <a:lnTo>
                  <a:pt x="12700" y="135889"/>
                </a:lnTo>
                <a:lnTo>
                  <a:pt x="54609" y="135889"/>
                </a:lnTo>
                <a:lnTo>
                  <a:pt x="54609" y="133349"/>
                </a:lnTo>
                <a:close/>
              </a:path>
              <a:path w="137159" h="166370">
                <a:moveTo>
                  <a:pt x="53340" y="135889"/>
                </a:moveTo>
                <a:lnTo>
                  <a:pt x="12700" y="135889"/>
                </a:lnTo>
                <a:lnTo>
                  <a:pt x="12700" y="137159"/>
                </a:lnTo>
                <a:lnTo>
                  <a:pt x="11429" y="137159"/>
                </a:lnTo>
                <a:lnTo>
                  <a:pt x="11429" y="139699"/>
                </a:lnTo>
                <a:lnTo>
                  <a:pt x="52070" y="139699"/>
                </a:lnTo>
                <a:lnTo>
                  <a:pt x="52070" y="138429"/>
                </a:lnTo>
                <a:lnTo>
                  <a:pt x="53339" y="138429"/>
                </a:lnTo>
                <a:lnTo>
                  <a:pt x="53340" y="135889"/>
                </a:lnTo>
                <a:close/>
              </a:path>
              <a:path w="137159" h="166370">
                <a:moveTo>
                  <a:pt x="49529" y="143509"/>
                </a:moveTo>
                <a:lnTo>
                  <a:pt x="8889" y="143509"/>
                </a:lnTo>
                <a:lnTo>
                  <a:pt x="8889" y="146049"/>
                </a:lnTo>
                <a:lnTo>
                  <a:pt x="49529" y="146049"/>
                </a:lnTo>
                <a:lnTo>
                  <a:pt x="49529" y="143509"/>
                </a:lnTo>
                <a:close/>
              </a:path>
              <a:path w="137159" h="166370">
                <a:moveTo>
                  <a:pt x="52069" y="139699"/>
                </a:moveTo>
                <a:lnTo>
                  <a:pt x="10159" y="139699"/>
                </a:lnTo>
                <a:lnTo>
                  <a:pt x="10159" y="143509"/>
                </a:lnTo>
                <a:lnTo>
                  <a:pt x="50800" y="143509"/>
                </a:lnTo>
                <a:lnTo>
                  <a:pt x="50800" y="140969"/>
                </a:lnTo>
                <a:lnTo>
                  <a:pt x="52069" y="140969"/>
                </a:lnTo>
                <a:lnTo>
                  <a:pt x="52069" y="139699"/>
                </a:lnTo>
                <a:close/>
              </a:path>
              <a:path w="137159" h="166370">
                <a:moveTo>
                  <a:pt x="40640" y="163829"/>
                </a:moveTo>
                <a:lnTo>
                  <a:pt x="0" y="163829"/>
                </a:lnTo>
                <a:lnTo>
                  <a:pt x="0" y="166369"/>
                </a:lnTo>
                <a:lnTo>
                  <a:pt x="40640" y="166369"/>
                </a:lnTo>
                <a:lnTo>
                  <a:pt x="40640" y="163829"/>
                </a:lnTo>
                <a:close/>
              </a:path>
              <a:path w="137159" h="166370">
                <a:moveTo>
                  <a:pt x="41909" y="161289"/>
                </a:moveTo>
                <a:lnTo>
                  <a:pt x="1269" y="161289"/>
                </a:lnTo>
                <a:lnTo>
                  <a:pt x="1269" y="163829"/>
                </a:lnTo>
                <a:lnTo>
                  <a:pt x="41909" y="163829"/>
                </a:lnTo>
                <a:lnTo>
                  <a:pt x="41909" y="161289"/>
                </a:lnTo>
                <a:close/>
              </a:path>
              <a:path w="137159" h="166370">
                <a:moveTo>
                  <a:pt x="44450" y="154939"/>
                </a:moveTo>
                <a:lnTo>
                  <a:pt x="3809" y="154939"/>
                </a:lnTo>
                <a:lnTo>
                  <a:pt x="3809" y="158749"/>
                </a:lnTo>
                <a:lnTo>
                  <a:pt x="2539" y="158749"/>
                </a:lnTo>
                <a:lnTo>
                  <a:pt x="2539" y="161289"/>
                </a:lnTo>
                <a:lnTo>
                  <a:pt x="43179" y="161289"/>
                </a:lnTo>
                <a:lnTo>
                  <a:pt x="43179" y="157479"/>
                </a:lnTo>
                <a:lnTo>
                  <a:pt x="44450" y="157479"/>
                </a:lnTo>
                <a:lnTo>
                  <a:pt x="44450" y="154939"/>
                </a:lnTo>
                <a:close/>
              </a:path>
              <a:path w="137159" h="166370">
                <a:moveTo>
                  <a:pt x="45720" y="152399"/>
                </a:moveTo>
                <a:lnTo>
                  <a:pt x="5079" y="152399"/>
                </a:lnTo>
                <a:lnTo>
                  <a:pt x="5079" y="154939"/>
                </a:lnTo>
                <a:lnTo>
                  <a:pt x="45720" y="154939"/>
                </a:lnTo>
                <a:lnTo>
                  <a:pt x="45720" y="152399"/>
                </a:lnTo>
                <a:close/>
              </a:path>
              <a:path w="137159" h="166370">
                <a:moveTo>
                  <a:pt x="46990" y="149859"/>
                </a:moveTo>
                <a:lnTo>
                  <a:pt x="6350" y="149859"/>
                </a:lnTo>
                <a:lnTo>
                  <a:pt x="6350" y="152399"/>
                </a:lnTo>
                <a:lnTo>
                  <a:pt x="46990" y="152399"/>
                </a:lnTo>
                <a:lnTo>
                  <a:pt x="46990" y="149859"/>
                </a:lnTo>
                <a:close/>
              </a:path>
              <a:path w="137159" h="166370">
                <a:moveTo>
                  <a:pt x="49529" y="146049"/>
                </a:moveTo>
                <a:lnTo>
                  <a:pt x="7619" y="146049"/>
                </a:lnTo>
                <a:lnTo>
                  <a:pt x="7619" y="149859"/>
                </a:lnTo>
                <a:lnTo>
                  <a:pt x="48259" y="149859"/>
                </a:lnTo>
                <a:lnTo>
                  <a:pt x="48259" y="147319"/>
                </a:lnTo>
                <a:lnTo>
                  <a:pt x="49529" y="147319"/>
                </a:lnTo>
                <a:lnTo>
                  <a:pt x="49529" y="146049"/>
                </a:lnTo>
                <a:close/>
              </a:path>
            </a:pathLst>
          </a:custGeom>
          <a:solidFill>
            <a:srgbClr val="05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bk object 2723"/>
          <p:cNvSpPr/>
          <p:nvPr/>
        </p:nvSpPr>
        <p:spPr>
          <a:xfrm>
            <a:off x="6553200" y="5844540"/>
            <a:ext cx="67310" cy="167640"/>
          </a:xfrm>
          <a:custGeom>
            <a:avLst/>
            <a:gdLst/>
            <a:ahLst/>
            <a:cxnLst/>
            <a:rect l="l" t="t" r="r" b="b"/>
            <a:pathLst>
              <a:path w="67309" h="167639">
                <a:moveTo>
                  <a:pt x="67310" y="0"/>
                </a:moveTo>
                <a:lnTo>
                  <a:pt x="27940" y="0"/>
                </a:lnTo>
                <a:lnTo>
                  <a:pt x="2794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  <a:path w="67309" h="167639">
                <a:moveTo>
                  <a:pt x="67310" y="1270"/>
                </a:moveTo>
                <a:lnTo>
                  <a:pt x="26670" y="1270"/>
                </a:lnTo>
                <a:lnTo>
                  <a:pt x="26670" y="3810"/>
                </a:lnTo>
                <a:lnTo>
                  <a:pt x="25400" y="3810"/>
                </a:lnTo>
                <a:lnTo>
                  <a:pt x="25400" y="5080"/>
                </a:lnTo>
                <a:lnTo>
                  <a:pt x="66040" y="5080"/>
                </a:lnTo>
                <a:lnTo>
                  <a:pt x="66040" y="2540"/>
                </a:lnTo>
                <a:lnTo>
                  <a:pt x="67310" y="2540"/>
                </a:lnTo>
                <a:lnTo>
                  <a:pt x="67310" y="1270"/>
                </a:lnTo>
                <a:close/>
              </a:path>
              <a:path w="67309" h="167639">
                <a:moveTo>
                  <a:pt x="64770" y="5080"/>
                </a:moveTo>
                <a:lnTo>
                  <a:pt x="25400" y="5080"/>
                </a:lnTo>
                <a:lnTo>
                  <a:pt x="25400" y="6350"/>
                </a:lnTo>
                <a:lnTo>
                  <a:pt x="24129" y="6350"/>
                </a:lnTo>
                <a:lnTo>
                  <a:pt x="24129" y="10160"/>
                </a:lnTo>
                <a:lnTo>
                  <a:pt x="22859" y="10160"/>
                </a:lnTo>
                <a:lnTo>
                  <a:pt x="22859" y="11430"/>
                </a:lnTo>
                <a:lnTo>
                  <a:pt x="63500" y="11430"/>
                </a:lnTo>
                <a:lnTo>
                  <a:pt x="63500" y="7620"/>
                </a:lnTo>
                <a:lnTo>
                  <a:pt x="64770" y="7620"/>
                </a:lnTo>
                <a:lnTo>
                  <a:pt x="64770" y="5080"/>
                </a:lnTo>
                <a:close/>
              </a:path>
              <a:path w="67309" h="167639">
                <a:moveTo>
                  <a:pt x="54610" y="35560"/>
                </a:moveTo>
                <a:lnTo>
                  <a:pt x="15240" y="35560"/>
                </a:lnTo>
                <a:lnTo>
                  <a:pt x="15240" y="43180"/>
                </a:lnTo>
                <a:lnTo>
                  <a:pt x="54610" y="43180"/>
                </a:lnTo>
                <a:lnTo>
                  <a:pt x="54610" y="35560"/>
                </a:lnTo>
                <a:close/>
              </a:path>
              <a:path w="67309" h="167639">
                <a:moveTo>
                  <a:pt x="55879" y="27940"/>
                </a:moveTo>
                <a:lnTo>
                  <a:pt x="16509" y="27940"/>
                </a:lnTo>
                <a:lnTo>
                  <a:pt x="16509" y="35560"/>
                </a:lnTo>
                <a:lnTo>
                  <a:pt x="55879" y="35560"/>
                </a:lnTo>
                <a:lnTo>
                  <a:pt x="55879" y="27940"/>
                </a:lnTo>
                <a:close/>
              </a:path>
              <a:path w="67309" h="167639">
                <a:moveTo>
                  <a:pt x="57150" y="21590"/>
                </a:moveTo>
                <a:lnTo>
                  <a:pt x="17779" y="21590"/>
                </a:lnTo>
                <a:lnTo>
                  <a:pt x="17779" y="27940"/>
                </a:lnTo>
                <a:lnTo>
                  <a:pt x="57150" y="27940"/>
                </a:lnTo>
                <a:lnTo>
                  <a:pt x="57150" y="21590"/>
                </a:lnTo>
                <a:close/>
              </a:path>
              <a:path w="67309" h="167639">
                <a:moveTo>
                  <a:pt x="58420" y="19050"/>
                </a:moveTo>
                <a:lnTo>
                  <a:pt x="19050" y="19050"/>
                </a:lnTo>
                <a:lnTo>
                  <a:pt x="19050" y="21590"/>
                </a:lnTo>
                <a:lnTo>
                  <a:pt x="58420" y="21590"/>
                </a:lnTo>
                <a:lnTo>
                  <a:pt x="58420" y="19050"/>
                </a:lnTo>
                <a:close/>
              </a:path>
              <a:path w="67309" h="167639">
                <a:moveTo>
                  <a:pt x="59690" y="16510"/>
                </a:moveTo>
                <a:lnTo>
                  <a:pt x="20320" y="16510"/>
                </a:lnTo>
                <a:lnTo>
                  <a:pt x="20320" y="19050"/>
                </a:lnTo>
                <a:lnTo>
                  <a:pt x="59690" y="19050"/>
                </a:lnTo>
                <a:lnTo>
                  <a:pt x="59690" y="16510"/>
                </a:lnTo>
                <a:close/>
              </a:path>
              <a:path w="67309" h="167639">
                <a:moveTo>
                  <a:pt x="62229" y="11430"/>
                </a:moveTo>
                <a:lnTo>
                  <a:pt x="22859" y="11430"/>
                </a:lnTo>
                <a:lnTo>
                  <a:pt x="22859" y="12700"/>
                </a:lnTo>
                <a:lnTo>
                  <a:pt x="21590" y="12700"/>
                </a:lnTo>
                <a:lnTo>
                  <a:pt x="21590" y="16510"/>
                </a:lnTo>
                <a:lnTo>
                  <a:pt x="60960" y="16510"/>
                </a:lnTo>
                <a:lnTo>
                  <a:pt x="60960" y="13970"/>
                </a:lnTo>
                <a:lnTo>
                  <a:pt x="62230" y="13970"/>
                </a:lnTo>
                <a:lnTo>
                  <a:pt x="62229" y="11430"/>
                </a:lnTo>
                <a:close/>
              </a:path>
              <a:path w="67309" h="167639">
                <a:moveTo>
                  <a:pt x="53340" y="43180"/>
                </a:moveTo>
                <a:lnTo>
                  <a:pt x="15240" y="43180"/>
                </a:lnTo>
                <a:lnTo>
                  <a:pt x="15240" y="44450"/>
                </a:lnTo>
                <a:lnTo>
                  <a:pt x="13970" y="44450"/>
                </a:lnTo>
                <a:lnTo>
                  <a:pt x="13970" y="52070"/>
                </a:lnTo>
                <a:lnTo>
                  <a:pt x="12700" y="52070"/>
                </a:lnTo>
                <a:lnTo>
                  <a:pt x="12700" y="58420"/>
                </a:lnTo>
                <a:lnTo>
                  <a:pt x="52070" y="58420"/>
                </a:lnTo>
                <a:lnTo>
                  <a:pt x="52070" y="50800"/>
                </a:lnTo>
                <a:lnTo>
                  <a:pt x="53340" y="50800"/>
                </a:lnTo>
                <a:lnTo>
                  <a:pt x="53340" y="43180"/>
                </a:lnTo>
                <a:close/>
              </a:path>
              <a:path w="67309" h="167639">
                <a:moveTo>
                  <a:pt x="50800" y="58420"/>
                </a:moveTo>
                <a:lnTo>
                  <a:pt x="12700" y="58420"/>
                </a:lnTo>
                <a:lnTo>
                  <a:pt x="12700" y="59690"/>
                </a:lnTo>
                <a:lnTo>
                  <a:pt x="11429" y="59690"/>
                </a:lnTo>
                <a:lnTo>
                  <a:pt x="11429" y="68580"/>
                </a:lnTo>
                <a:lnTo>
                  <a:pt x="10159" y="68580"/>
                </a:lnTo>
                <a:lnTo>
                  <a:pt x="10159" y="76200"/>
                </a:lnTo>
                <a:lnTo>
                  <a:pt x="8890" y="76200"/>
                </a:lnTo>
                <a:lnTo>
                  <a:pt x="8890" y="81280"/>
                </a:lnTo>
                <a:lnTo>
                  <a:pt x="48260" y="81280"/>
                </a:lnTo>
                <a:lnTo>
                  <a:pt x="48259" y="73660"/>
                </a:lnTo>
                <a:lnTo>
                  <a:pt x="49529" y="73660"/>
                </a:lnTo>
                <a:lnTo>
                  <a:pt x="49529" y="66040"/>
                </a:lnTo>
                <a:lnTo>
                  <a:pt x="50800" y="66040"/>
                </a:lnTo>
                <a:lnTo>
                  <a:pt x="50800" y="58420"/>
                </a:lnTo>
                <a:close/>
              </a:path>
              <a:path w="67309" h="167639">
                <a:moveTo>
                  <a:pt x="46990" y="81280"/>
                </a:moveTo>
                <a:lnTo>
                  <a:pt x="8890" y="81280"/>
                </a:lnTo>
                <a:lnTo>
                  <a:pt x="8890" y="85090"/>
                </a:lnTo>
                <a:lnTo>
                  <a:pt x="7620" y="85090"/>
                </a:lnTo>
                <a:lnTo>
                  <a:pt x="7620" y="92710"/>
                </a:lnTo>
                <a:lnTo>
                  <a:pt x="6350" y="92710"/>
                </a:lnTo>
                <a:lnTo>
                  <a:pt x="6350" y="101600"/>
                </a:lnTo>
                <a:lnTo>
                  <a:pt x="5079" y="101600"/>
                </a:lnTo>
                <a:lnTo>
                  <a:pt x="5079" y="109220"/>
                </a:lnTo>
                <a:lnTo>
                  <a:pt x="3809" y="109220"/>
                </a:lnTo>
                <a:lnTo>
                  <a:pt x="3809" y="116840"/>
                </a:lnTo>
                <a:lnTo>
                  <a:pt x="2540" y="116840"/>
                </a:lnTo>
                <a:lnTo>
                  <a:pt x="2540" y="125730"/>
                </a:lnTo>
                <a:lnTo>
                  <a:pt x="40640" y="125730"/>
                </a:lnTo>
                <a:lnTo>
                  <a:pt x="40640" y="119380"/>
                </a:lnTo>
                <a:lnTo>
                  <a:pt x="41910" y="119380"/>
                </a:lnTo>
                <a:lnTo>
                  <a:pt x="41909" y="111760"/>
                </a:lnTo>
                <a:lnTo>
                  <a:pt x="43179" y="111760"/>
                </a:lnTo>
                <a:lnTo>
                  <a:pt x="43179" y="104140"/>
                </a:lnTo>
                <a:lnTo>
                  <a:pt x="44450" y="104140"/>
                </a:lnTo>
                <a:lnTo>
                  <a:pt x="44450" y="96520"/>
                </a:lnTo>
                <a:lnTo>
                  <a:pt x="45720" y="96520"/>
                </a:lnTo>
                <a:lnTo>
                  <a:pt x="45720" y="88900"/>
                </a:lnTo>
                <a:lnTo>
                  <a:pt x="46990" y="88900"/>
                </a:lnTo>
                <a:lnTo>
                  <a:pt x="46990" y="81280"/>
                </a:lnTo>
                <a:close/>
              </a:path>
              <a:path w="67309" h="167639">
                <a:moveTo>
                  <a:pt x="39370" y="143510"/>
                </a:moveTo>
                <a:lnTo>
                  <a:pt x="1270" y="143510"/>
                </a:lnTo>
                <a:lnTo>
                  <a:pt x="1270" y="156210"/>
                </a:lnTo>
                <a:lnTo>
                  <a:pt x="2540" y="156210"/>
                </a:lnTo>
                <a:lnTo>
                  <a:pt x="2540" y="163830"/>
                </a:lnTo>
                <a:lnTo>
                  <a:pt x="40640" y="163830"/>
                </a:lnTo>
                <a:lnTo>
                  <a:pt x="40640" y="153670"/>
                </a:lnTo>
                <a:lnTo>
                  <a:pt x="39370" y="153670"/>
                </a:lnTo>
                <a:lnTo>
                  <a:pt x="39370" y="143510"/>
                </a:lnTo>
                <a:close/>
              </a:path>
              <a:path w="67309" h="167639">
                <a:moveTo>
                  <a:pt x="40640" y="125730"/>
                </a:moveTo>
                <a:lnTo>
                  <a:pt x="1270" y="125730"/>
                </a:lnTo>
                <a:lnTo>
                  <a:pt x="1270" y="133350"/>
                </a:lnTo>
                <a:lnTo>
                  <a:pt x="0" y="133350"/>
                </a:lnTo>
                <a:lnTo>
                  <a:pt x="0" y="143510"/>
                </a:lnTo>
                <a:lnTo>
                  <a:pt x="38100" y="143510"/>
                </a:lnTo>
                <a:lnTo>
                  <a:pt x="38100" y="134620"/>
                </a:lnTo>
                <a:lnTo>
                  <a:pt x="39370" y="134620"/>
                </a:lnTo>
                <a:lnTo>
                  <a:pt x="39370" y="127000"/>
                </a:lnTo>
                <a:lnTo>
                  <a:pt x="40640" y="127000"/>
                </a:lnTo>
                <a:lnTo>
                  <a:pt x="40640" y="125730"/>
                </a:lnTo>
                <a:close/>
              </a:path>
              <a:path w="67309" h="167639">
                <a:moveTo>
                  <a:pt x="41910" y="163830"/>
                </a:moveTo>
                <a:lnTo>
                  <a:pt x="2540" y="163830"/>
                </a:lnTo>
                <a:lnTo>
                  <a:pt x="2540" y="167640"/>
                </a:lnTo>
                <a:lnTo>
                  <a:pt x="41910" y="167640"/>
                </a:lnTo>
                <a:lnTo>
                  <a:pt x="41910" y="163830"/>
                </a:lnTo>
                <a:close/>
              </a:path>
            </a:pathLst>
          </a:custGeom>
          <a:solidFill>
            <a:srgbClr val="04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bk object 2724"/>
          <p:cNvSpPr/>
          <p:nvPr/>
        </p:nvSpPr>
        <p:spPr>
          <a:xfrm>
            <a:off x="6557009" y="6012179"/>
            <a:ext cx="90170" cy="167640"/>
          </a:xfrm>
          <a:custGeom>
            <a:avLst/>
            <a:gdLst/>
            <a:ahLst/>
            <a:cxnLst/>
            <a:rect l="l" t="t" r="r" b="b"/>
            <a:pathLst>
              <a:path w="90170" h="167639">
                <a:moveTo>
                  <a:pt x="38100" y="0"/>
                </a:moveTo>
                <a:lnTo>
                  <a:pt x="0" y="0"/>
                </a:lnTo>
                <a:lnTo>
                  <a:pt x="0" y="11430"/>
                </a:lnTo>
                <a:lnTo>
                  <a:pt x="1270" y="11430"/>
                </a:lnTo>
                <a:lnTo>
                  <a:pt x="1270" y="24130"/>
                </a:lnTo>
                <a:lnTo>
                  <a:pt x="2540" y="24130"/>
                </a:lnTo>
                <a:lnTo>
                  <a:pt x="2540" y="27940"/>
                </a:lnTo>
                <a:lnTo>
                  <a:pt x="40640" y="27940"/>
                </a:lnTo>
                <a:lnTo>
                  <a:pt x="40640" y="17780"/>
                </a:lnTo>
                <a:lnTo>
                  <a:pt x="39370" y="17780"/>
                </a:lnTo>
                <a:lnTo>
                  <a:pt x="39370" y="6350"/>
                </a:lnTo>
                <a:lnTo>
                  <a:pt x="38100" y="6350"/>
                </a:lnTo>
                <a:lnTo>
                  <a:pt x="38100" y="0"/>
                </a:lnTo>
                <a:close/>
              </a:path>
              <a:path w="90170" h="167639">
                <a:moveTo>
                  <a:pt x="41910" y="27940"/>
                </a:moveTo>
                <a:lnTo>
                  <a:pt x="2540" y="27940"/>
                </a:lnTo>
                <a:lnTo>
                  <a:pt x="2540" y="35560"/>
                </a:lnTo>
                <a:lnTo>
                  <a:pt x="3810" y="35560"/>
                </a:lnTo>
                <a:lnTo>
                  <a:pt x="3810" y="38100"/>
                </a:lnTo>
                <a:lnTo>
                  <a:pt x="41910" y="38100"/>
                </a:lnTo>
                <a:lnTo>
                  <a:pt x="41910" y="27940"/>
                </a:lnTo>
                <a:close/>
              </a:path>
              <a:path w="90170" h="167639">
                <a:moveTo>
                  <a:pt x="44450" y="48260"/>
                </a:moveTo>
                <a:lnTo>
                  <a:pt x="5080" y="48260"/>
                </a:lnTo>
                <a:lnTo>
                  <a:pt x="5080" y="55880"/>
                </a:lnTo>
                <a:lnTo>
                  <a:pt x="44450" y="55880"/>
                </a:lnTo>
                <a:lnTo>
                  <a:pt x="44450" y="48260"/>
                </a:lnTo>
                <a:close/>
              </a:path>
              <a:path w="90170" h="167639">
                <a:moveTo>
                  <a:pt x="43180" y="38100"/>
                </a:moveTo>
                <a:lnTo>
                  <a:pt x="3810" y="38100"/>
                </a:lnTo>
                <a:lnTo>
                  <a:pt x="3810" y="48260"/>
                </a:lnTo>
                <a:lnTo>
                  <a:pt x="43180" y="48260"/>
                </a:lnTo>
                <a:lnTo>
                  <a:pt x="43180" y="38100"/>
                </a:lnTo>
                <a:close/>
              </a:path>
              <a:path w="90170" h="167639">
                <a:moveTo>
                  <a:pt x="45720" y="55880"/>
                </a:moveTo>
                <a:lnTo>
                  <a:pt x="6350" y="55880"/>
                </a:lnTo>
                <a:lnTo>
                  <a:pt x="6350" y="60960"/>
                </a:lnTo>
                <a:lnTo>
                  <a:pt x="7620" y="60960"/>
                </a:lnTo>
                <a:lnTo>
                  <a:pt x="7620" y="62230"/>
                </a:lnTo>
                <a:lnTo>
                  <a:pt x="46990" y="62230"/>
                </a:lnTo>
                <a:lnTo>
                  <a:pt x="46990" y="59690"/>
                </a:lnTo>
                <a:lnTo>
                  <a:pt x="45720" y="59690"/>
                </a:lnTo>
                <a:lnTo>
                  <a:pt x="45720" y="55880"/>
                </a:lnTo>
                <a:close/>
              </a:path>
              <a:path w="90170" h="167639">
                <a:moveTo>
                  <a:pt x="49530" y="66040"/>
                </a:moveTo>
                <a:lnTo>
                  <a:pt x="8890" y="66040"/>
                </a:lnTo>
                <a:lnTo>
                  <a:pt x="8890" y="71120"/>
                </a:lnTo>
                <a:lnTo>
                  <a:pt x="10160" y="71120"/>
                </a:lnTo>
                <a:lnTo>
                  <a:pt x="10160" y="76200"/>
                </a:lnTo>
                <a:lnTo>
                  <a:pt x="52070" y="76200"/>
                </a:lnTo>
                <a:lnTo>
                  <a:pt x="52070" y="73660"/>
                </a:lnTo>
                <a:lnTo>
                  <a:pt x="50800" y="73660"/>
                </a:lnTo>
                <a:lnTo>
                  <a:pt x="50800" y="69850"/>
                </a:lnTo>
                <a:lnTo>
                  <a:pt x="49530" y="69850"/>
                </a:lnTo>
                <a:lnTo>
                  <a:pt x="49530" y="66040"/>
                </a:lnTo>
                <a:close/>
              </a:path>
              <a:path w="90170" h="167639">
                <a:moveTo>
                  <a:pt x="48260" y="62230"/>
                </a:moveTo>
                <a:lnTo>
                  <a:pt x="7620" y="62230"/>
                </a:lnTo>
                <a:lnTo>
                  <a:pt x="7620" y="66040"/>
                </a:lnTo>
                <a:lnTo>
                  <a:pt x="48260" y="66040"/>
                </a:lnTo>
                <a:lnTo>
                  <a:pt x="48260" y="62230"/>
                </a:lnTo>
                <a:close/>
              </a:path>
              <a:path w="90170" h="167639">
                <a:moveTo>
                  <a:pt x="57150" y="86360"/>
                </a:moveTo>
                <a:lnTo>
                  <a:pt x="13970" y="86360"/>
                </a:lnTo>
                <a:lnTo>
                  <a:pt x="13970" y="91440"/>
                </a:lnTo>
                <a:lnTo>
                  <a:pt x="15240" y="91440"/>
                </a:lnTo>
                <a:lnTo>
                  <a:pt x="15240" y="96520"/>
                </a:lnTo>
                <a:lnTo>
                  <a:pt x="16510" y="96520"/>
                </a:lnTo>
                <a:lnTo>
                  <a:pt x="16510" y="101600"/>
                </a:lnTo>
                <a:lnTo>
                  <a:pt x="17780" y="101600"/>
                </a:lnTo>
                <a:lnTo>
                  <a:pt x="17780" y="106680"/>
                </a:lnTo>
                <a:lnTo>
                  <a:pt x="19050" y="106680"/>
                </a:lnTo>
                <a:lnTo>
                  <a:pt x="19050" y="107950"/>
                </a:lnTo>
                <a:lnTo>
                  <a:pt x="63500" y="107950"/>
                </a:lnTo>
                <a:lnTo>
                  <a:pt x="63500" y="104140"/>
                </a:lnTo>
                <a:lnTo>
                  <a:pt x="62230" y="104140"/>
                </a:lnTo>
                <a:lnTo>
                  <a:pt x="62230" y="100330"/>
                </a:lnTo>
                <a:lnTo>
                  <a:pt x="60960" y="100330"/>
                </a:lnTo>
                <a:lnTo>
                  <a:pt x="60960" y="97790"/>
                </a:lnTo>
                <a:lnTo>
                  <a:pt x="59690" y="97790"/>
                </a:lnTo>
                <a:lnTo>
                  <a:pt x="59690" y="93980"/>
                </a:lnTo>
                <a:lnTo>
                  <a:pt x="58420" y="93980"/>
                </a:lnTo>
                <a:lnTo>
                  <a:pt x="58420" y="90170"/>
                </a:lnTo>
                <a:lnTo>
                  <a:pt x="57150" y="90170"/>
                </a:lnTo>
                <a:lnTo>
                  <a:pt x="57150" y="86360"/>
                </a:lnTo>
                <a:close/>
              </a:path>
              <a:path w="90170" h="167639">
                <a:moveTo>
                  <a:pt x="53340" y="76200"/>
                </a:moveTo>
                <a:lnTo>
                  <a:pt x="11430" y="76200"/>
                </a:lnTo>
                <a:lnTo>
                  <a:pt x="11430" y="81280"/>
                </a:lnTo>
                <a:lnTo>
                  <a:pt x="12700" y="81280"/>
                </a:lnTo>
                <a:lnTo>
                  <a:pt x="12700" y="86360"/>
                </a:lnTo>
                <a:lnTo>
                  <a:pt x="55879" y="86360"/>
                </a:lnTo>
                <a:lnTo>
                  <a:pt x="55879" y="83820"/>
                </a:lnTo>
                <a:lnTo>
                  <a:pt x="54609" y="83820"/>
                </a:lnTo>
                <a:lnTo>
                  <a:pt x="54610" y="80010"/>
                </a:lnTo>
                <a:lnTo>
                  <a:pt x="53340" y="80010"/>
                </a:lnTo>
                <a:lnTo>
                  <a:pt x="53340" y="76200"/>
                </a:lnTo>
                <a:close/>
              </a:path>
              <a:path w="90170" h="167639">
                <a:moveTo>
                  <a:pt x="90170" y="165100"/>
                </a:moveTo>
                <a:lnTo>
                  <a:pt x="44450" y="165100"/>
                </a:lnTo>
                <a:lnTo>
                  <a:pt x="44450" y="167640"/>
                </a:lnTo>
                <a:lnTo>
                  <a:pt x="90170" y="167640"/>
                </a:lnTo>
                <a:lnTo>
                  <a:pt x="90170" y="165100"/>
                </a:lnTo>
                <a:close/>
              </a:path>
              <a:path w="90170" h="167639">
                <a:moveTo>
                  <a:pt x="88900" y="162560"/>
                </a:moveTo>
                <a:lnTo>
                  <a:pt x="43180" y="162560"/>
                </a:lnTo>
                <a:lnTo>
                  <a:pt x="43180" y="165100"/>
                </a:lnTo>
                <a:lnTo>
                  <a:pt x="88900" y="165100"/>
                </a:lnTo>
                <a:lnTo>
                  <a:pt x="88900" y="162560"/>
                </a:lnTo>
                <a:close/>
              </a:path>
              <a:path w="90170" h="167639">
                <a:moveTo>
                  <a:pt x="87630" y="160020"/>
                </a:moveTo>
                <a:lnTo>
                  <a:pt x="41910" y="160020"/>
                </a:lnTo>
                <a:lnTo>
                  <a:pt x="41910" y="162560"/>
                </a:lnTo>
                <a:lnTo>
                  <a:pt x="87630" y="162560"/>
                </a:lnTo>
                <a:lnTo>
                  <a:pt x="87630" y="160020"/>
                </a:lnTo>
                <a:close/>
              </a:path>
              <a:path w="90170" h="167639">
                <a:moveTo>
                  <a:pt x="82550" y="149860"/>
                </a:moveTo>
                <a:lnTo>
                  <a:pt x="35560" y="149860"/>
                </a:lnTo>
                <a:lnTo>
                  <a:pt x="35560" y="151130"/>
                </a:lnTo>
                <a:lnTo>
                  <a:pt x="36830" y="151130"/>
                </a:lnTo>
                <a:lnTo>
                  <a:pt x="36830" y="153670"/>
                </a:lnTo>
                <a:lnTo>
                  <a:pt x="38100" y="153670"/>
                </a:lnTo>
                <a:lnTo>
                  <a:pt x="38100" y="156210"/>
                </a:lnTo>
                <a:lnTo>
                  <a:pt x="39370" y="156210"/>
                </a:lnTo>
                <a:lnTo>
                  <a:pt x="39370" y="158750"/>
                </a:lnTo>
                <a:lnTo>
                  <a:pt x="40640" y="158750"/>
                </a:lnTo>
                <a:lnTo>
                  <a:pt x="40640" y="160020"/>
                </a:lnTo>
                <a:lnTo>
                  <a:pt x="86360" y="160020"/>
                </a:lnTo>
                <a:lnTo>
                  <a:pt x="86360" y="157480"/>
                </a:lnTo>
                <a:lnTo>
                  <a:pt x="85090" y="157480"/>
                </a:lnTo>
                <a:lnTo>
                  <a:pt x="85090" y="154940"/>
                </a:lnTo>
                <a:lnTo>
                  <a:pt x="83820" y="154940"/>
                </a:lnTo>
                <a:lnTo>
                  <a:pt x="83820" y="152400"/>
                </a:lnTo>
                <a:lnTo>
                  <a:pt x="82550" y="152400"/>
                </a:lnTo>
                <a:lnTo>
                  <a:pt x="82550" y="149860"/>
                </a:lnTo>
                <a:close/>
              </a:path>
              <a:path w="90170" h="167639">
                <a:moveTo>
                  <a:pt x="81280" y="147320"/>
                </a:moveTo>
                <a:lnTo>
                  <a:pt x="34290" y="147320"/>
                </a:lnTo>
                <a:lnTo>
                  <a:pt x="34290" y="149860"/>
                </a:lnTo>
                <a:lnTo>
                  <a:pt x="81280" y="149860"/>
                </a:lnTo>
                <a:lnTo>
                  <a:pt x="81280" y="147320"/>
                </a:lnTo>
                <a:close/>
              </a:path>
              <a:path w="90170" h="167639">
                <a:moveTo>
                  <a:pt x="80010" y="144780"/>
                </a:moveTo>
                <a:lnTo>
                  <a:pt x="33020" y="144780"/>
                </a:lnTo>
                <a:lnTo>
                  <a:pt x="33020" y="147320"/>
                </a:lnTo>
                <a:lnTo>
                  <a:pt x="80010" y="147320"/>
                </a:lnTo>
                <a:lnTo>
                  <a:pt x="80010" y="144780"/>
                </a:lnTo>
                <a:close/>
              </a:path>
              <a:path w="90170" h="167639">
                <a:moveTo>
                  <a:pt x="78740" y="142240"/>
                </a:moveTo>
                <a:lnTo>
                  <a:pt x="31750" y="142240"/>
                </a:lnTo>
                <a:lnTo>
                  <a:pt x="31750" y="144780"/>
                </a:lnTo>
                <a:lnTo>
                  <a:pt x="78740" y="144780"/>
                </a:lnTo>
                <a:lnTo>
                  <a:pt x="78740" y="142240"/>
                </a:lnTo>
                <a:close/>
              </a:path>
              <a:path w="90170" h="167639">
                <a:moveTo>
                  <a:pt x="77470" y="139700"/>
                </a:moveTo>
                <a:lnTo>
                  <a:pt x="30480" y="139700"/>
                </a:lnTo>
                <a:lnTo>
                  <a:pt x="30480" y="142240"/>
                </a:lnTo>
                <a:lnTo>
                  <a:pt x="77470" y="142240"/>
                </a:lnTo>
                <a:lnTo>
                  <a:pt x="77470" y="139700"/>
                </a:lnTo>
                <a:close/>
              </a:path>
              <a:path w="90170" h="167639">
                <a:moveTo>
                  <a:pt x="69850" y="121920"/>
                </a:moveTo>
                <a:lnTo>
                  <a:pt x="22860" y="121920"/>
                </a:lnTo>
                <a:lnTo>
                  <a:pt x="22860" y="127000"/>
                </a:lnTo>
                <a:lnTo>
                  <a:pt x="24130" y="127000"/>
                </a:lnTo>
                <a:lnTo>
                  <a:pt x="24130" y="130810"/>
                </a:lnTo>
                <a:lnTo>
                  <a:pt x="25400" y="130810"/>
                </a:lnTo>
                <a:lnTo>
                  <a:pt x="25400" y="133350"/>
                </a:lnTo>
                <a:lnTo>
                  <a:pt x="26670" y="133350"/>
                </a:lnTo>
                <a:lnTo>
                  <a:pt x="26670" y="135890"/>
                </a:lnTo>
                <a:lnTo>
                  <a:pt x="27940" y="135890"/>
                </a:lnTo>
                <a:lnTo>
                  <a:pt x="27940" y="138430"/>
                </a:lnTo>
                <a:lnTo>
                  <a:pt x="29210" y="138430"/>
                </a:lnTo>
                <a:lnTo>
                  <a:pt x="29210" y="139700"/>
                </a:lnTo>
                <a:lnTo>
                  <a:pt x="76200" y="139700"/>
                </a:lnTo>
                <a:lnTo>
                  <a:pt x="76200" y="137160"/>
                </a:lnTo>
                <a:lnTo>
                  <a:pt x="74930" y="137160"/>
                </a:lnTo>
                <a:lnTo>
                  <a:pt x="74929" y="134620"/>
                </a:lnTo>
                <a:lnTo>
                  <a:pt x="73660" y="134620"/>
                </a:lnTo>
                <a:lnTo>
                  <a:pt x="73659" y="132080"/>
                </a:lnTo>
                <a:lnTo>
                  <a:pt x="72390" y="132080"/>
                </a:lnTo>
                <a:lnTo>
                  <a:pt x="72390" y="128270"/>
                </a:lnTo>
                <a:lnTo>
                  <a:pt x="71120" y="128270"/>
                </a:lnTo>
                <a:lnTo>
                  <a:pt x="71120" y="124460"/>
                </a:lnTo>
                <a:lnTo>
                  <a:pt x="69850" y="124460"/>
                </a:lnTo>
                <a:lnTo>
                  <a:pt x="69850" y="121920"/>
                </a:lnTo>
                <a:close/>
              </a:path>
              <a:path w="90170" h="167639">
                <a:moveTo>
                  <a:pt x="66040" y="111760"/>
                </a:moveTo>
                <a:lnTo>
                  <a:pt x="20320" y="111760"/>
                </a:lnTo>
                <a:lnTo>
                  <a:pt x="20320" y="116840"/>
                </a:lnTo>
                <a:lnTo>
                  <a:pt x="21590" y="116840"/>
                </a:lnTo>
                <a:lnTo>
                  <a:pt x="21590" y="121920"/>
                </a:lnTo>
                <a:lnTo>
                  <a:pt x="68580" y="121920"/>
                </a:lnTo>
                <a:lnTo>
                  <a:pt x="68580" y="118110"/>
                </a:lnTo>
                <a:lnTo>
                  <a:pt x="67310" y="118110"/>
                </a:lnTo>
                <a:lnTo>
                  <a:pt x="67310" y="114300"/>
                </a:lnTo>
                <a:lnTo>
                  <a:pt x="66040" y="114300"/>
                </a:lnTo>
                <a:lnTo>
                  <a:pt x="66040" y="111760"/>
                </a:lnTo>
                <a:close/>
              </a:path>
              <a:path w="90170" h="167639">
                <a:moveTo>
                  <a:pt x="64770" y="109220"/>
                </a:moveTo>
                <a:lnTo>
                  <a:pt x="19050" y="109220"/>
                </a:lnTo>
                <a:lnTo>
                  <a:pt x="19050" y="111760"/>
                </a:lnTo>
                <a:lnTo>
                  <a:pt x="64770" y="111760"/>
                </a:lnTo>
                <a:lnTo>
                  <a:pt x="64770" y="109220"/>
                </a:lnTo>
                <a:close/>
              </a:path>
            </a:pathLst>
          </a:custGeom>
          <a:solidFill>
            <a:srgbClr val="03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bk object 2725"/>
          <p:cNvSpPr/>
          <p:nvPr/>
        </p:nvSpPr>
        <p:spPr>
          <a:xfrm>
            <a:off x="6602730" y="6181090"/>
            <a:ext cx="181610" cy="166370"/>
          </a:xfrm>
          <a:custGeom>
            <a:avLst/>
            <a:gdLst/>
            <a:ahLst/>
            <a:cxnLst/>
            <a:rect l="l" t="t" r="r" b="b"/>
            <a:pathLst>
              <a:path w="181609" h="166370">
                <a:moveTo>
                  <a:pt x="181609" y="165100"/>
                </a:moveTo>
                <a:lnTo>
                  <a:pt x="125729" y="165100"/>
                </a:lnTo>
                <a:lnTo>
                  <a:pt x="125729" y="166370"/>
                </a:lnTo>
                <a:lnTo>
                  <a:pt x="181609" y="166370"/>
                </a:lnTo>
                <a:lnTo>
                  <a:pt x="181609" y="165100"/>
                </a:lnTo>
                <a:close/>
              </a:path>
              <a:path w="181609" h="166370">
                <a:moveTo>
                  <a:pt x="180340" y="163830"/>
                </a:moveTo>
                <a:lnTo>
                  <a:pt x="124460" y="163830"/>
                </a:lnTo>
                <a:lnTo>
                  <a:pt x="124460" y="165100"/>
                </a:lnTo>
                <a:lnTo>
                  <a:pt x="180340" y="165100"/>
                </a:lnTo>
                <a:lnTo>
                  <a:pt x="180340" y="163830"/>
                </a:lnTo>
                <a:close/>
              </a:path>
              <a:path w="181609" h="166370">
                <a:moveTo>
                  <a:pt x="179070" y="162560"/>
                </a:moveTo>
                <a:lnTo>
                  <a:pt x="123190" y="162560"/>
                </a:lnTo>
                <a:lnTo>
                  <a:pt x="123190" y="163830"/>
                </a:lnTo>
                <a:lnTo>
                  <a:pt x="179070" y="163830"/>
                </a:lnTo>
                <a:lnTo>
                  <a:pt x="179070" y="162560"/>
                </a:lnTo>
                <a:close/>
              </a:path>
              <a:path w="181609" h="166370">
                <a:moveTo>
                  <a:pt x="177800" y="160020"/>
                </a:moveTo>
                <a:lnTo>
                  <a:pt x="121920" y="160020"/>
                </a:lnTo>
                <a:lnTo>
                  <a:pt x="121920" y="162560"/>
                </a:lnTo>
                <a:lnTo>
                  <a:pt x="177800" y="162560"/>
                </a:lnTo>
                <a:lnTo>
                  <a:pt x="177800" y="160020"/>
                </a:lnTo>
                <a:close/>
              </a:path>
              <a:path w="181609" h="166370">
                <a:moveTo>
                  <a:pt x="175259" y="158750"/>
                </a:moveTo>
                <a:lnTo>
                  <a:pt x="119379" y="158750"/>
                </a:lnTo>
                <a:lnTo>
                  <a:pt x="119379" y="160020"/>
                </a:lnTo>
                <a:lnTo>
                  <a:pt x="175259" y="160020"/>
                </a:lnTo>
                <a:lnTo>
                  <a:pt x="175259" y="158750"/>
                </a:lnTo>
                <a:close/>
              </a:path>
              <a:path w="181609" h="166370">
                <a:moveTo>
                  <a:pt x="172720" y="156210"/>
                </a:moveTo>
                <a:lnTo>
                  <a:pt x="118110" y="156210"/>
                </a:lnTo>
                <a:lnTo>
                  <a:pt x="118110" y="158750"/>
                </a:lnTo>
                <a:lnTo>
                  <a:pt x="173990" y="158750"/>
                </a:lnTo>
                <a:lnTo>
                  <a:pt x="173990" y="157480"/>
                </a:lnTo>
                <a:lnTo>
                  <a:pt x="172720" y="157480"/>
                </a:lnTo>
                <a:lnTo>
                  <a:pt x="172720" y="156210"/>
                </a:lnTo>
                <a:close/>
              </a:path>
              <a:path w="181609" h="166370">
                <a:moveTo>
                  <a:pt x="171450" y="153670"/>
                </a:moveTo>
                <a:lnTo>
                  <a:pt x="116840" y="153670"/>
                </a:lnTo>
                <a:lnTo>
                  <a:pt x="116840" y="156210"/>
                </a:lnTo>
                <a:lnTo>
                  <a:pt x="171450" y="156210"/>
                </a:lnTo>
                <a:lnTo>
                  <a:pt x="171450" y="153670"/>
                </a:lnTo>
                <a:close/>
              </a:path>
              <a:path w="181609" h="166370">
                <a:moveTo>
                  <a:pt x="168909" y="152400"/>
                </a:moveTo>
                <a:lnTo>
                  <a:pt x="114300" y="152400"/>
                </a:lnTo>
                <a:lnTo>
                  <a:pt x="114300" y="153670"/>
                </a:lnTo>
                <a:lnTo>
                  <a:pt x="168909" y="153670"/>
                </a:lnTo>
                <a:lnTo>
                  <a:pt x="168909" y="152400"/>
                </a:lnTo>
                <a:close/>
              </a:path>
              <a:path w="181609" h="166370">
                <a:moveTo>
                  <a:pt x="167639" y="151130"/>
                </a:moveTo>
                <a:lnTo>
                  <a:pt x="113029" y="151130"/>
                </a:lnTo>
                <a:lnTo>
                  <a:pt x="113029" y="152400"/>
                </a:lnTo>
                <a:lnTo>
                  <a:pt x="167639" y="152400"/>
                </a:lnTo>
                <a:lnTo>
                  <a:pt x="167639" y="151130"/>
                </a:lnTo>
                <a:close/>
              </a:path>
              <a:path w="181609" h="166370">
                <a:moveTo>
                  <a:pt x="166370" y="149860"/>
                </a:moveTo>
                <a:lnTo>
                  <a:pt x="111760" y="149860"/>
                </a:lnTo>
                <a:lnTo>
                  <a:pt x="111760" y="151130"/>
                </a:lnTo>
                <a:lnTo>
                  <a:pt x="166370" y="151130"/>
                </a:lnTo>
                <a:lnTo>
                  <a:pt x="166370" y="149860"/>
                </a:lnTo>
                <a:close/>
              </a:path>
              <a:path w="181609" h="166370">
                <a:moveTo>
                  <a:pt x="165100" y="147320"/>
                </a:moveTo>
                <a:lnTo>
                  <a:pt x="110490" y="147320"/>
                </a:lnTo>
                <a:lnTo>
                  <a:pt x="110490" y="149860"/>
                </a:lnTo>
                <a:lnTo>
                  <a:pt x="165100" y="149860"/>
                </a:lnTo>
                <a:lnTo>
                  <a:pt x="165100" y="147320"/>
                </a:lnTo>
                <a:close/>
              </a:path>
              <a:path w="181609" h="166370">
                <a:moveTo>
                  <a:pt x="162560" y="146050"/>
                </a:moveTo>
                <a:lnTo>
                  <a:pt x="109220" y="146050"/>
                </a:lnTo>
                <a:lnTo>
                  <a:pt x="109220" y="147320"/>
                </a:lnTo>
                <a:lnTo>
                  <a:pt x="162560" y="147320"/>
                </a:lnTo>
                <a:lnTo>
                  <a:pt x="162560" y="146050"/>
                </a:lnTo>
                <a:close/>
              </a:path>
              <a:path w="181609" h="166370">
                <a:moveTo>
                  <a:pt x="161290" y="144780"/>
                </a:moveTo>
                <a:lnTo>
                  <a:pt x="107950" y="144780"/>
                </a:lnTo>
                <a:lnTo>
                  <a:pt x="107950" y="146050"/>
                </a:lnTo>
                <a:lnTo>
                  <a:pt x="161290" y="146050"/>
                </a:lnTo>
                <a:lnTo>
                  <a:pt x="161290" y="144780"/>
                </a:lnTo>
                <a:close/>
              </a:path>
              <a:path w="181609" h="166370">
                <a:moveTo>
                  <a:pt x="160020" y="143510"/>
                </a:moveTo>
                <a:lnTo>
                  <a:pt x="106679" y="143510"/>
                </a:lnTo>
                <a:lnTo>
                  <a:pt x="106679" y="144780"/>
                </a:lnTo>
                <a:lnTo>
                  <a:pt x="160020" y="144780"/>
                </a:lnTo>
                <a:lnTo>
                  <a:pt x="160020" y="143510"/>
                </a:lnTo>
                <a:close/>
              </a:path>
              <a:path w="181609" h="166370">
                <a:moveTo>
                  <a:pt x="158750" y="140970"/>
                </a:moveTo>
                <a:lnTo>
                  <a:pt x="105410" y="140970"/>
                </a:lnTo>
                <a:lnTo>
                  <a:pt x="105410" y="143510"/>
                </a:lnTo>
                <a:lnTo>
                  <a:pt x="158750" y="143510"/>
                </a:lnTo>
                <a:lnTo>
                  <a:pt x="158750" y="140970"/>
                </a:lnTo>
                <a:close/>
              </a:path>
              <a:path w="181609" h="166370">
                <a:moveTo>
                  <a:pt x="154940" y="137160"/>
                </a:moveTo>
                <a:lnTo>
                  <a:pt x="101600" y="137160"/>
                </a:lnTo>
                <a:lnTo>
                  <a:pt x="101600" y="138430"/>
                </a:lnTo>
                <a:lnTo>
                  <a:pt x="102870" y="138430"/>
                </a:lnTo>
                <a:lnTo>
                  <a:pt x="102870" y="140970"/>
                </a:lnTo>
                <a:lnTo>
                  <a:pt x="156210" y="140970"/>
                </a:lnTo>
                <a:lnTo>
                  <a:pt x="156210" y="139700"/>
                </a:lnTo>
                <a:lnTo>
                  <a:pt x="154940" y="139700"/>
                </a:lnTo>
                <a:lnTo>
                  <a:pt x="154940" y="137160"/>
                </a:lnTo>
                <a:close/>
              </a:path>
              <a:path w="181609" h="166370">
                <a:moveTo>
                  <a:pt x="153670" y="134620"/>
                </a:moveTo>
                <a:lnTo>
                  <a:pt x="100329" y="134620"/>
                </a:lnTo>
                <a:lnTo>
                  <a:pt x="100329" y="137160"/>
                </a:lnTo>
                <a:lnTo>
                  <a:pt x="153670" y="137160"/>
                </a:lnTo>
                <a:lnTo>
                  <a:pt x="153670" y="134620"/>
                </a:lnTo>
                <a:close/>
              </a:path>
              <a:path w="181609" h="166370">
                <a:moveTo>
                  <a:pt x="151130" y="133350"/>
                </a:moveTo>
                <a:lnTo>
                  <a:pt x="97790" y="133350"/>
                </a:lnTo>
                <a:lnTo>
                  <a:pt x="97790" y="134620"/>
                </a:lnTo>
                <a:lnTo>
                  <a:pt x="151130" y="134620"/>
                </a:lnTo>
                <a:lnTo>
                  <a:pt x="151130" y="133350"/>
                </a:lnTo>
                <a:close/>
              </a:path>
              <a:path w="181609" h="166370">
                <a:moveTo>
                  <a:pt x="149860" y="132080"/>
                </a:moveTo>
                <a:lnTo>
                  <a:pt x="96520" y="132080"/>
                </a:lnTo>
                <a:lnTo>
                  <a:pt x="96520" y="133350"/>
                </a:lnTo>
                <a:lnTo>
                  <a:pt x="149860" y="133350"/>
                </a:lnTo>
                <a:lnTo>
                  <a:pt x="149860" y="132080"/>
                </a:lnTo>
                <a:close/>
              </a:path>
              <a:path w="181609" h="166370">
                <a:moveTo>
                  <a:pt x="148590" y="130810"/>
                </a:moveTo>
                <a:lnTo>
                  <a:pt x="95250" y="130810"/>
                </a:lnTo>
                <a:lnTo>
                  <a:pt x="95250" y="132080"/>
                </a:lnTo>
                <a:lnTo>
                  <a:pt x="148590" y="132080"/>
                </a:lnTo>
                <a:lnTo>
                  <a:pt x="148590" y="130810"/>
                </a:lnTo>
                <a:close/>
              </a:path>
              <a:path w="181609" h="166370">
                <a:moveTo>
                  <a:pt x="147320" y="128270"/>
                </a:moveTo>
                <a:lnTo>
                  <a:pt x="93979" y="128270"/>
                </a:lnTo>
                <a:lnTo>
                  <a:pt x="93979" y="130810"/>
                </a:lnTo>
                <a:lnTo>
                  <a:pt x="147320" y="130810"/>
                </a:lnTo>
                <a:lnTo>
                  <a:pt x="147320" y="128270"/>
                </a:lnTo>
                <a:close/>
              </a:path>
              <a:path w="181609" h="166370">
                <a:moveTo>
                  <a:pt x="144780" y="127000"/>
                </a:moveTo>
                <a:lnTo>
                  <a:pt x="92710" y="127000"/>
                </a:lnTo>
                <a:lnTo>
                  <a:pt x="92710" y="128270"/>
                </a:lnTo>
                <a:lnTo>
                  <a:pt x="144780" y="128270"/>
                </a:lnTo>
                <a:lnTo>
                  <a:pt x="144780" y="127000"/>
                </a:lnTo>
                <a:close/>
              </a:path>
              <a:path w="181609" h="166370">
                <a:moveTo>
                  <a:pt x="143510" y="125730"/>
                </a:moveTo>
                <a:lnTo>
                  <a:pt x="91440" y="125730"/>
                </a:lnTo>
                <a:lnTo>
                  <a:pt x="91440" y="127000"/>
                </a:lnTo>
                <a:lnTo>
                  <a:pt x="143510" y="127000"/>
                </a:lnTo>
                <a:lnTo>
                  <a:pt x="143510" y="125730"/>
                </a:lnTo>
                <a:close/>
              </a:path>
              <a:path w="181609" h="166370">
                <a:moveTo>
                  <a:pt x="142240" y="124460"/>
                </a:moveTo>
                <a:lnTo>
                  <a:pt x="90170" y="124460"/>
                </a:lnTo>
                <a:lnTo>
                  <a:pt x="90170" y="125730"/>
                </a:lnTo>
                <a:lnTo>
                  <a:pt x="142240" y="125730"/>
                </a:lnTo>
                <a:lnTo>
                  <a:pt x="142240" y="124460"/>
                </a:lnTo>
                <a:close/>
              </a:path>
              <a:path w="181609" h="166370">
                <a:moveTo>
                  <a:pt x="140970" y="121920"/>
                </a:moveTo>
                <a:lnTo>
                  <a:pt x="88900" y="121920"/>
                </a:lnTo>
                <a:lnTo>
                  <a:pt x="88900" y="124460"/>
                </a:lnTo>
                <a:lnTo>
                  <a:pt x="140970" y="124460"/>
                </a:lnTo>
                <a:lnTo>
                  <a:pt x="140970" y="121920"/>
                </a:lnTo>
                <a:close/>
              </a:path>
              <a:path w="181609" h="166370">
                <a:moveTo>
                  <a:pt x="137160" y="119380"/>
                </a:moveTo>
                <a:lnTo>
                  <a:pt x="86360" y="119380"/>
                </a:lnTo>
                <a:lnTo>
                  <a:pt x="86360" y="121920"/>
                </a:lnTo>
                <a:lnTo>
                  <a:pt x="138430" y="121920"/>
                </a:lnTo>
                <a:lnTo>
                  <a:pt x="138430" y="120650"/>
                </a:lnTo>
                <a:lnTo>
                  <a:pt x="137160" y="120650"/>
                </a:lnTo>
                <a:lnTo>
                  <a:pt x="137160" y="119380"/>
                </a:lnTo>
                <a:close/>
              </a:path>
              <a:path w="181609" h="166370">
                <a:moveTo>
                  <a:pt x="135890" y="118110"/>
                </a:moveTo>
                <a:lnTo>
                  <a:pt x="85090" y="118110"/>
                </a:lnTo>
                <a:lnTo>
                  <a:pt x="85090" y="119380"/>
                </a:lnTo>
                <a:lnTo>
                  <a:pt x="135890" y="119380"/>
                </a:lnTo>
                <a:lnTo>
                  <a:pt x="135890" y="118110"/>
                </a:lnTo>
                <a:close/>
              </a:path>
              <a:path w="181609" h="166370">
                <a:moveTo>
                  <a:pt x="134620" y="115570"/>
                </a:moveTo>
                <a:lnTo>
                  <a:pt x="83820" y="115570"/>
                </a:lnTo>
                <a:lnTo>
                  <a:pt x="83820" y="118110"/>
                </a:lnTo>
                <a:lnTo>
                  <a:pt x="134620" y="118110"/>
                </a:lnTo>
                <a:lnTo>
                  <a:pt x="134620" y="115570"/>
                </a:lnTo>
                <a:close/>
              </a:path>
              <a:path w="181609" h="166370">
                <a:moveTo>
                  <a:pt x="132079" y="114300"/>
                </a:moveTo>
                <a:lnTo>
                  <a:pt x="81279" y="114300"/>
                </a:lnTo>
                <a:lnTo>
                  <a:pt x="81279" y="115570"/>
                </a:lnTo>
                <a:lnTo>
                  <a:pt x="132079" y="115570"/>
                </a:lnTo>
                <a:lnTo>
                  <a:pt x="132079" y="114300"/>
                </a:lnTo>
                <a:close/>
              </a:path>
              <a:path w="181609" h="166370">
                <a:moveTo>
                  <a:pt x="130810" y="113030"/>
                </a:moveTo>
                <a:lnTo>
                  <a:pt x="80010" y="113030"/>
                </a:lnTo>
                <a:lnTo>
                  <a:pt x="80010" y="114300"/>
                </a:lnTo>
                <a:lnTo>
                  <a:pt x="130810" y="114300"/>
                </a:lnTo>
                <a:lnTo>
                  <a:pt x="130810" y="113030"/>
                </a:lnTo>
                <a:close/>
              </a:path>
              <a:path w="181609" h="166370">
                <a:moveTo>
                  <a:pt x="129540" y="111760"/>
                </a:moveTo>
                <a:lnTo>
                  <a:pt x="78740" y="111760"/>
                </a:lnTo>
                <a:lnTo>
                  <a:pt x="78740" y="113030"/>
                </a:lnTo>
                <a:lnTo>
                  <a:pt x="129540" y="113030"/>
                </a:lnTo>
                <a:lnTo>
                  <a:pt x="129540" y="111760"/>
                </a:lnTo>
                <a:close/>
              </a:path>
              <a:path w="181609" h="166370">
                <a:moveTo>
                  <a:pt x="128270" y="109220"/>
                </a:moveTo>
                <a:lnTo>
                  <a:pt x="77470" y="109220"/>
                </a:lnTo>
                <a:lnTo>
                  <a:pt x="77470" y="111760"/>
                </a:lnTo>
                <a:lnTo>
                  <a:pt x="128270" y="111760"/>
                </a:lnTo>
                <a:lnTo>
                  <a:pt x="128270" y="109220"/>
                </a:lnTo>
                <a:close/>
              </a:path>
              <a:path w="181609" h="166370">
                <a:moveTo>
                  <a:pt x="125729" y="107950"/>
                </a:moveTo>
                <a:lnTo>
                  <a:pt x="76200" y="107950"/>
                </a:lnTo>
                <a:lnTo>
                  <a:pt x="76200" y="109220"/>
                </a:lnTo>
                <a:lnTo>
                  <a:pt x="125729" y="109220"/>
                </a:lnTo>
                <a:lnTo>
                  <a:pt x="125729" y="107950"/>
                </a:lnTo>
                <a:close/>
              </a:path>
              <a:path w="181609" h="166370">
                <a:moveTo>
                  <a:pt x="124459" y="106680"/>
                </a:moveTo>
                <a:lnTo>
                  <a:pt x="74929" y="106680"/>
                </a:lnTo>
                <a:lnTo>
                  <a:pt x="74929" y="107950"/>
                </a:lnTo>
                <a:lnTo>
                  <a:pt x="124459" y="107950"/>
                </a:lnTo>
                <a:lnTo>
                  <a:pt x="124459" y="106680"/>
                </a:lnTo>
                <a:close/>
              </a:path>
              <a:path w="181609" h="166370">
                <a:moveTo>
                  <a:pt x="123190" y="105410"/>
                </a:moveTo>
                <a:lnTo>
                  <a:pt x="73660" y="105410"/>
                </a:lnTo>
                <a:lnTo>
                  <a:pt x="73660" y="106680"/>
                </a:lnTo>
                <a:lnTo>
                  <a:pt x="123190" y="106680"/>
                </a:lnTo>
                <a:lnTo>
                  <a:pt x="123190" y="105410"/>
                </a:lnTo>
                <a:close/>
              </a:path>
              <a:path w="181609" h="166370">
                <a:moveTo>
                  <a:pt x="121920" y="102870"/>
                </a:moveTo>
                <a:lnTo>
                  <a:pt x="72390" y="102870"/>
                </a:lnTo>
                <a:lnTo>
                  <a:pt x="72390" y="105410"/>
                </a:lnTo>
                <a:lnTo>
                  <a:pt x="121920" y="105410"/>
                </a:lnTo>
                <a:lnTo>
                  <a:pt x="121920" y="102870"/>
                </a:lnTo>
                <a:close/>
              </a:path>
              <a:path w="181609" h="166370">
                <a:moveTo>
                  <a:pt x="119379" y="100330"/>
                </a:moveTo>
                <a:lnTo>
                  <a:pt x="69850" y="100330"/>
                </a:lnTo>
                <a:lnTo>
                  <a:pt x="69850" y="101600"/>
                </a:lnTo>
                <a:lnTo>
                  <a:pt x="71120" y="101600"/>
                </a:lnTo>
                <a:lnTo>
                  <a:pt x="71120" y="102870"/>
                </a:lnTo>
                <a:lnTo>
                  <a:pt x="119379" y="102870"/>
                </a:lnTo>
                <a:lnTo>
                  <a:pt x="119379" y="100330"/>
                </a:lnTo>
                <a:close/>
              </a:path>
              <a:path w="181609" h="166370">
                <a:moveTo>
                  <a:pt x="116839" y="96520"/>
                </a:moveTo>
                <a:lnTo>
                  <a:pt x="68579" y="96520"/>
                </a:lnTo>
                <a:lnTo>
                  <a:pt x="68579" y="100330"/>
                </a:lnTo>
                <a:lnTo>
                  <a:pt x="118109" y="100330"/>
                </a:lnTo>
                <a:lnTo>
                  <a:pt x="118109" y="99060"/>
                </a:lnTo>
                <a:lnTo>
                  <a:pt x="116839" y="99060"/>
                </a:lnTo>
                <a:lnTo>
                  <a:pt x="116839" y="96520"/>
                </a:lnTo>
                <a:close/>
              </a:path>
              <a:path w="181609" h="166370">
                <a:moveTo>
                  <a:pt x="114300" y="95250"/>
                </a:moveTo>
                <a:lnTo>
                  <a:pt x="66040" y="95250"/>
                </a:lnTo>
                <a:lnTo>
                  <a:pt x="66040" y="96520"/>
                </a:lnTo>
                <a:lnTo>
                  <a:pt x="114300" y="96520"/>
                </a:lnTo>
                <a:lnTo>
                  <a:pt x="114300" y="95250"/>
                </a:lnTo>
                <a:close/>
              </a:path>
              <a:path w="181609" h="166370">
                <a:moveTo>
                  <a:pt x="111760" y="92710"/>
                </a:moveTo>
                <a:lnTo>
                  <a:pt x="64770" y="92710"/>
                </a:lnTo>
                <a:lnTo>
                  <a:pt x="64770" y="95250"/>
                </a:lnTo>
                <a:lnTo>
                  <a:pt x="113029" y="95250"/>
                </a:lnTo>
                <a:lnTo>
                  <a:pt x="113029" y="93980"/>
                </a:lnTo>
                <a:lnTo>
                  <a:pt x="111760" y="93980"/>
                </a:lnTo>
                <a:lnTo>
                  <a:pt x="111760" y="92710"/>
                </a:lnTo>
                <a:close/>
              </a:path>
              <a:path w="181609" h="166370">
                <a:moveTo>
                  <a:pt x="110489" y="90170"/>
                </a:moveTo>
                <a:lnTo>
                  <a:pt x="63500" y="90170"/>
                </a:lnTo>
                <a:lnTo>
                  <a:pt x="63500" y="92710"/>
                </a:lnTo>
                <a:lnTo>
                  <a:pt x="110490" y="92710"/>
                </a:lnTo>
                <a:lnTo>
                  <a:pt x="110489" y="90170"/>
                </a:lnTo>
                <a:close/>
              </a:path>
              <a:path w="181609" h="166370">
                <a:moveTo>
                  <a:pt x="107950" y="87630"/>
                </a:moveTo>
                <a:lnTo>
                  <a:pt x="60960" y="87630"/>
                </a:lnTo>
                <a:lnTo>
                  <a:pt x="60960" y="90170"/>
                </a:lnTo>
                <a:lnTo>
                  <a:pt x="109220" y="90170"/>
                </a:lnTo>
                <a:lnTo>
                  <a:pt x="109220" y="88900"/>
                </a:lnTo>
                <a:lnTo>
                  <a:pt x="107950" y="88900"/>
                </a:lnTo>
                <a:lnTo>
                  <a:pt x="107950" y="87630"/>
                </a:lnTo>
                <a:close/>
              </a:path>
              <a:path w="181609" h="166370">
                <a:moveTo>
                  <a:pt x="106680" y="86360"/>
                </a:moveTo>
                <a:lnTo>
                  <a:pt x="59690" y="86360"/>
                </a:lnTo>
                <a:lnTo>
                  <a:pt x="59690" y="87630"/>
                </a:lnTo>
                <a:lnTo>
                  <a:pt x="106680" y="87630"/>
                </a:lnTo>
                <a:lnTo>
                  <a:pt x="106680" y="86360"/>
                </a:lnTo>
                <a:close/>
              </a:path>
              <a:path w="181609" h="166370">
                <a:moveTo>
                  <a:pt x="105410" y="83820"/>
                </a:moveTo>
                <a:lnTo>
                  <a:pt x="58420" y="83820"/>
                </a:lnTo>
                <a:lnTo>
                  <a:pt x="58420" y="86360"/>
                </a:lnTo>
                <a:lnTo>
                  <a:pt x="105410" y="86360"/>
                </a:lnTo>
                <a:lnTo>
                  <a:pt x="105410" y="83820"/>
                </a:lnTo>
                <a:close/>
              </a:path>
              <a:path w="181609" h="166370">
                <a:moveTo>
                  <a:pt x="102870" y="81280"/>
                </a:moveTo>
                <a:lnTo>
                  <a:pt x="55879" y="81280"/>
                </a:lnTo>
                <a:lnTo>
                  <a:pt x="55879" y="82550"/>
                </a:lnTo>
                <a:lnTo>
                  <a:pt x="57150" y="82550"/>
                </a:lnTo>
                <a:lnTo>
                  <a:pt x="57150" y="83820"/>
                </a:lnTo>
                <a:lnTo>
                  <a:pt x="102870" y="83820"/>
                </a:lnTo>
                <a:lnTo>
                  <a:pt x="102870" y="81280"/>
                </a:lnTo>
                <a:close/>
              </a:path>
              <a:path w="181609" h="166370">
                <a:moveTo>
                  <a:pt x="101600" y="80010"/>
                </a:moveTo>
                <a:lnTo>
                  <a:pt x="54610" y="80010"/>
                </a:lnTo>
                <a:lnTo>
                  <a:pt x="54610" y="81280"/>
                </a:lnTo>
                <a:lnTo>
                  <a:pt x="101600" y="81280"/>
                </a:lnTo>
                <a:lnTo>
                  <a:pt x="101600" y="80010"/>
                </a:lnTo>
                <a:close/>
              </a:path>
              <a:path w="181609" h="166370">
                <a:moveTo>
                  <a:pt x="100330" y="77470"/>
                </a:moveTo>
                <a:lnTo>
                  <a:pt x="53340" y="77470"/>
                </a:lnTo>
                <a:lnTo>
                  <a:pt x="53340" y="80010"/>
                </a:lnTo>
                <a:lnTo>
                  <a:pt x="100330" y="80010"/>
                </a:lnTo>
                <a:lnTo>
                  <a:pt x="100330" y="77470"/>
                </a:lnTo>
                <a:close/>
              </a:path>
              <a:path w="181609" h="166370">
                <a:moveTo>
                  <a:pt x="97790" y="76200"/>
                </a:moveTo>
                <a:lnTo>
                  <a:pt x="52070" y="76200"/>
                </a:lnTo>
                <a:lnTo>
                  <a:pt x="52070" y="77470"/>
                </a:lnTo>
                <a:lnTo>
                  <a:pt x="97790" y="77470"/>
                </a:lnTo>
                <a:lnTo>
                  <a:pt x="97790" y="76200"/>
                </a:lnTo>
                <a:close/>
              </a:path>
              <a:path w="181609" h="166370">
                <a:moveTo>
                  <a:pt x="96520" y="74930"/>
                </a:moveTo>
                <a:lnTo>
                  <a:pt x="50800" y="74930"/>
                </a:lnTo>
                <a:lnTo>
                  <a:pt x="50800" y="76200"/>
                </a:lnTo>
                <a:lnTo>
                  <a:pt x="96520" y="76200"/>
                </a:lnTo>
                <a:lnTo>
                  <a:pt x="96520" y="74930"/>
                </a:lnTo>
                <a:close/>
              </a:path>
              <a:path w="181609" h="166370">
                <a:moveTo>
                  <a:pt x="93980" y="71120"/>
                </a:moveTo>
                <a:lnTo>
                  <a:pt x="49529" y="71120"/>
                </a:lnTo>
                <a:lnTo>
                  <a:pt x="49529" y="74930"/>
                </a:lnTo>
                <a:lnTo>
                  <a:pt x="95250" y="74930"/>
                </a:lnTo>
                <a:lnTo>
                  <a:pt x="95250" y="73660"/>
                </a:lnTo>
                <a:lnTo>
                  <a:pt x="93979" y="73660"/>
                </a:lnTo>
                <a:lnTo>
                  <a:pt x="93980" y="71120"/>
                </a:lnTo>
                <a:close/>
              </a:path>
              <a:path w="181609" h="166370">
                <a:moveTo>
                  <a:pt x="92710" y="69850"/>
                </a:moveTo>
                <a:lnTo>
                  <a:pt x="46990" y="69850"/>
                </a:lnTo>
                <a:lnTo>
                  <a:pt x="46990" y="71120"/>
                </a:lnTo>
                <a:lnTo>
                  <a:pt x="92710" y="71120"/>
                </a:lnTo>
                <a:lnTo>
                  <a:pt x="92710" y="69850"/>
                </a:lnTo>
                <a:close/>
              </a:path>
              <a:path w="181609" h="166370">
                <a:moveTo>
                  <a:pt x="90170" y="67310"/>
                </a:moveTo>
                <a:lnTo>
                  <a:pt x="45720" y="67310"/>
                </a:lnTo>
                <a:lnTo>
                  <a:pt x="45720" y="69850"/>
                </a:lnTo>
                <a:lnTo>
                  <a:pt x="91440" y="69850"/>
                </a:lnTo>
                <a:lnTo>
                  <a:pt x="91440" y="68580"/>
                </a:lnTo>
                <a:lnTo>
                  <a:pt x="90170" y="68580"/>
                </a:lnTo>
                <a:lnTo>
                  <a:pt x="90170" y="67310"/>
                </a:lnTo>
                <a:close/>
              </a:path>
              <a:path w="181609" h="166370">
                <a:moveTo>
                  <a:pt x="88900" y="64770"/>
                </a:moveTo>
                <a:lnTo>
                  <a:pt x="44450" y="64770"/>
                </a:lnTo>
                <a:lnTo>
                  <a:pt x="44450" y="67310"/>
                </a:lnTo>
                <a:lnTo>
                  <a:pt x="88900" y="67310"/>
                </a:lnTo>
                <a:lnTo>
                  <a:pt x="88900" y="64770"/>
                </a:lnTo>
                <a:close/>
              </a:path>
              <a:path w="181609" h="166370">
                <a:moveTo>
                  <a:pt x="85090" y="60960"/>
                </a:moveTo>
                <a:lnTo>
                  <a:pt x="40640" y="60960"/>
                </a:lnTo>
                <a:lnTo>
                  <a:pt x="40640" y="62230"/>
                </a:lnTo>
                <a:lnTo>
                  <a:pt x="41910" y="62230"/>
                </a:lnTo>
                <a:lnTo>
                  <a:pt x="41910" y="64770"/>
                </a:lnTo>
                <a:lnTo>
                  <a:pt x="86360" y="64770"/>
                </a:lnTo>
                <a:lnTo>
                  <a:pt x="86360" y="63500"/>
                </a:lnTo>
                <a:lnTo>
                  <a:pt x="85090" y="63500"/>
                </a:lnTo>
                <a:lnTo>
                  <a:pt x="85090" y="60960"/>
                </a:lnTo>
                <a:close/>
              </a:path>
              <a:path w="181609" h="166370">
                <a:moveTo>
                  <a:pt x="83820" y="58420"/>
                </a:moveTo>
                <a:lnTo>
                  <a:pt x="39370" y="58420"/>
                </a:lnTo>
                <a:lnTo>
                  <a:pt x="39370" y="60960"/>
                </a:lnTo>
                <a:lnTo>
                  <a:pt x="83820" y="60960"/>
                </a:lnTo>
                <a:lnTo>
                  <a:pt x="83820" y="58420"/>
                </a:lnTo>
                <a:close/>
              </a:path>
              <a:path w="181609" h="166370">
                <a:moveTo>
                  <a:pt x="81279" y="57150"/>
                </a:moveTo>
                <a:lnTo>
                  <a:pt x="38100" y="57150"/>
                </a:lnTo>
                <a:lnTo>
                  <a:pt x="38100" y="58420"/>
                </a:lnTo>
                <a:lnTo>
                  <a:pt x="81279" y="58420"/>
                </a:lnTo>
                <a:lnTo>
                  <a:pt x="81279" y="57150"/>
                </a:lnTo>
                <a:close/>
              </a:path>
              <a:path w="181609" h="166370">
                <a:moveTo>
                  <a:pt x="80009" y="55880"/>
                </a:moveTo>
                <a:lnTo>
                  <a:pt x="36829" y="55880"/>
                </a:lnTo>
                <a:lnTo>
                  <a:pt x="36829" y="57150"/>
                </a:lnTo>
                <a:lnTo>
                  <a:pt x="80009" y="57150"/>
                </a:lnTo>
                <a:lnTo>
                  <a:pt x="80009" y="55880"/>
                </a:lnTo>
                <a:close/>
              </a:path>
              <a:path w="181609" h="166370">
                <a:moveTo>
                  <a:pt x="78740" y="54610"/>
                </a:moveTo>
                <a:lnTo>
                  <a:pt x="35560" y="54610"/>
                </a:lnTo>
                <a:lnTo>
                  <a:pt x="35560" y="55880"/>
                </a:lnTo>
                <a:lnTo>
                  <a:pt x="78740" y="55880"/>
                </a:lnTo>
                <a:lnTo>
                  <a:pt x="78740" y="54610"/>
                </a:lnTo>
                <a:close/>
              </a:path>
              <a:path w="181609" h="166370">
                <a:moveTo>
                  <a:pt x="77470" y="52070"/>
                </a:moveTo>
                <a:lnTo>
                  <a:pt x="34290" y="52070"/>
                </a:lnTo>
                <a:lnTo>
                  <a:pt x="34290" y="54610"/>
                </a:lnTo>
                <a:lnTo>
                  <a:pt x="77470" y="54610"/>
                </a:lnTo>
                <a:lnTo>
                  <a:pt x="77470" y="52070"/>
                </a:lnTo>
                <a:close/>
              </a:path>
              <a:path w="181609" h="166370">
                <a:moveTo>
                  <a:pt x="76200" y="50800"/>
                </a:moveTo>
                <a:lnTo>
                  <a:pt x="33020" y="50800"/>
                </a:lnTo>
                <a:lnTo>
                  <a:pt x="33020" y="52070"/>
                </a:lnTo>
                <a:lnTo>
                  <a:pt x="76200" y="52070"/>
                </a:lnTo>
                <a:lnTo>
                  <a:pt x="76200" y="50800"/>
                </a:lnTo>
                <a:close/>
              </a:path>
              <a:path w="181609" h="166370">
                <a:moveTo>
                  <a:pt x="74929" y="49530"/>
                </a:moveTo>
                <a:lnTo>
                  <a:pt x="31750" y="49530"/>
                </a:lnTo>
                <a:lnTo>
                  <a:pt x="31750" y="50800"/>
                </a:lnTo>
                <a:lnTo>
                  <a:pt x="74929" y="50800"/>
                </a:lnTo>
                <a:lnTo>
                  <a:pt x="74929" y="49530"/>
                </a:lnTo>
                <a:close/>
              </a:path>
              <a:path w="181609" h="166370">
                <a:moveTo>
                  <a:pt x="72389" y="45720"/>
                </a:moveTo>
                <a:lnTo>
                  <a:pt x="30479" y="45720"/>
                </a:lnTo>
                <a:lnTo>
                  <a:pt x="30479" y="49530"/>
                </a:lnTo>
                <a:lnTo>
                  <a:pt x="73659" y="49530"/>
                </a:lnTo>
                <a:lnTo>
                  <a:pt x="73659" y="48260"/>
                </a:lnTo>
                <a:lnTo>
                  <a:pt x="72389" y="48260"/>
                </a:lnTo>
                <a:lnTo>
                  <a:pt x="72389" y="45720"/>
                </a:lnTo>
                <a:close/>
              </a:path>
              <a:path w="181609" h="166370">
                <a:moveTo>
                  <a:pt x="69850" y="44450"/>
                </a:moveTo>
                <a:lnTo>
                  <a:pt x="27940" y="44450"/>
                </a:lnTo>
                <a:lnTo>
                  <a:pt x="27940" y="45720"/>
                </a:lnTo>
                <a:lnTo>
                  <a:pt x="69850" y="45720"/>
                </a:lnTo>
                <a:lnTo>
                  <a:pt x="69850" y="44450"/>
                </a:lnTo>
                <a:close/>
              </a:path>
              <a:path w="181609" h="166370">
                <a:moveTo>
                  <a:pt x="68579" y="41910"/>
                </a:moveTo>
                <a:lnTo>
                  <a:pt x="26670" y="41910"/>
                </a:lnTo>
                <a:lnTo>
                  <a:pt x="26670" y="44450"/>
                </a:lnTo>
                <a:lnTo>
                  <a:pt x="68579" y="44450"/>
                </a:lnTo>
                <a:lnTo>
                  <a:pt x="68579" y="41910"/>
                </a:lnTo>
                <a:close/>
              </a:path>
              <a:path w="181609" h="166370">
                <a:moveTo>
                  <a:pt x="67309" y="39370"/>
                </a:moveTo>
                <a:lnTo>
                  <a:pt x="25400" y="39370"/>
                </a:lnTo>
                <a:lnTo>
                  <a:pt x="25400" y="41910"/>
                </a:lnTo>
                <a:lnTo>
                  <a:pt x="67309" y="41910"/>
                </a:lnTo>
                <a:lnTo>
                  <a:pt x="67309" y="39370"/>
                </a:lnTo>
                <a:close/>
              </a:path>
              <a:path w="181609" h="166370">
                <a:moveTo>
                  <a:pt x="63500" y="35560"/>
                </a:moveTo>
                <a:lnTo>
                  <a:pt x="21590" y="35560"/>
                </a:lnTo>
                <a:lnTo>
                  <a:pt x="21590" y="36830"/>
                </a:lnTo>
                <a:lnTo>
                  <a:pt x="22860" y="36830"/>
                </a:lnTo>
                <a:lnTo>
                  <a:pt x="22860" y="39370"/>
                </a:lnTo>
                <a:lnTo>
                  <a:pt x="64770" y="39370"/>
                </a:lnTo>
                <a:lnTo>
                  <a:pt x="64770" y="38100"/>
                </a:lnTo>
                <a:lnTo>
                  <a:pt x="63500" y="38100"/>
                </a:lnTo>
                <a:lnTo>
                  <a:pt x="63500" y="35560"/>
                </a:lnTo>
                <a:close/>
              </a:path>
              <a:path w="181609" h="166370">
                <a:moveTo>
                  <a:pt x="62229" y="33020"/>
                </a:moveTo>
                <a:lnTo>
                  <a:pt x="20320" y="33020"/>
                </a:lnTo>
                <a:lnTo>
                  <a:pt x="20320" y="35560"/>
                </a:lnTo>
                <a:lnTo>
                  <a:pt x="62229" y="35560"/>
                </a:lnTo>
                <a:lnTo>
                  <a:pt x="62229" y="33020"/>
                </a:lnTo>
                <a:close/>
              </a:path>
              <a:path w="181609" h="166370">
                <a:moveTo>
                  <a:pt x="60959" y="30480"/>
                </a:moveTo>
                <a:lnTo>
                  <a:pt x="17779" y="30480"/>
                </a:lnTo>
                <a:lnTo>
                  <a:pt x="17779" y="31750"/>
                </a:lnTo>
                <a:lnTo>
                  <a:pt x="19050" y="31750"/>
                </a:lnTo>
                <a:lnTo>
                  <a:pt x="19050" y="33020"/>
                </a:lnTo>
                <a:lnTo>
                  <a:pt x="60959" y="33020"/>
                </a:lnTo>
                <a:lnTo>
                  <a:pt x="60959" y="30480"/>
                </a:lnTo>
                <a:close/>
              </a:path>
              <a:path w="181609" h="166370">
                <a:moveTo>
                  <a:pt x="59690" y="26670"/>
                </a:moveTo>
                <a:lnTo>
                  <a:pt x="15240" y="26670"/>
                </a:lnTo>
                <a:lnTo>
                  <a:pt x="15240" y="29210"/>
                </a:lnTo>
                <a:lnTo>
                  <a:pt x="16510" y="29210"/>
                </a:lnTo>
                <a:lnTo>
                  <a:pt x="16510" y="30480"/>
                </a:lnTo>
                <a:lnTo>
                  <a:pt x="59690" y="30480"/>
                </a:lnTo>
                <a:lnTo>
                  <a:pt x="59690" y="26670"/>
                </a:lnTo>
                <a:close/>
              </a:path>
              <a:path w="181609" h="166370">
                <a:moveTo>
                  <a:pt x="55879" y="20320"/>
                </a:moveTo>
                <a:lnTo>
                  <a:pt x="12700" y="20320"/>
                </a:lnTo>
                <a:lnTo>
                  <a:pt x="12700" y="24130"/>
                </a:lnTo>
                <a:lnTo>
                  <a:pt x="13970" y="24130"/>
                </a:lnTo>
                <a:lnTo>
                  <a:pt x="13970" y="26670"/>
                </a:lnTo>
                <a:lnTo>
                  <a:pt x="58420" y="26670"/>
                </a:lnTo>
                <a:lnTo>
                  <a:pt x="58420" y="25400"/>
                </a:lnTo>
                <a:lnTo>
                  <a:pt x="57150" y="25400"/>
                </a:lnTo>
                <a:lnTo>
                  <a:pt x="57150" y="22860"/>
                </a:lnTo>
                <a:lnTo>
                  <a:pt x="55879" y="22860"/>
                </a:lnTo>
                <a:lnTo>
                  <a:pt x="55879" y="20320"/>
                </a:lnTo>
                <a:close/>
              </a:path>
              <a:path w="181609" h="166370">
                <a:moveTo>
                  <a:pt x="54610" y="17780"/>
                </a:moveTo>
                <a:lnTo>
                  <a:pt x="10160" y="17780"/>
                </a:lnTo>
                <a:lnTo>
                  <a:pt x="10160" y="20320"/>
                </a:lnTo>
                <a:lnTo>
                  <a:pt x="54610" y="20320"/>
                </a:lnTo>
                <a:lnTo>
                  <a:pt x="54610" y="17780"/>
                </a:lnTo>
                <a:close/>
              </a:path>
              <a:path w="181609" h="166370">
                <a:moveTo>
                  <a:pt x="53340" y="13970"/>
                </a:moveTo>
                <a:lnTo>
                  <a:pt x="8890" y="13970"/>
                </a:lnTo>
                <a:lnTo>
                  <a:pt x="8890" y="17780"/>
                </a:lnTo>
                <a:lnTo>
                  <a:pt x="53340" y="17780"/>
                </a:lnTo>
                <a:lnTo>
                  <a:pt x="53340" y="13970"/>
                </a:lnTo>
                <a:close/>
              </a:path>
              <a:path w="181609" h="166370">
                <a:moveTo>
                  <a:pt x="52070" y="12700"/>
                </a:moveTo>
                <a:lnTo>
                  <a:pt x="7620" y="12700"/>
                </a:lnTo>
                <a:lnTo>
                  <a:pt x="7620" y="13970"/>
                </a:lnTo>
                <a:lnTo>
                  <a:pt x="52070" y="13970"/>
                </a:lnTo>
                <a:lnTo>
                  <a:pt x="52070" y="12700"/>
                </a:lnTo>
                <a:close/>
              </a:path>
              <a:path w="181609" h="166370">
                <a:moveTo>
                  <a:pt x="50800" y="10160"/>
                </a:moveTo>
                <a:lnTo>
                  <a:pt x="6350" y="10160"/>
                </a:lnTo>
                <a:lnTo>
                  <a:pt x="6350" y="12700"/>
                </a:lnTo>
                <a:lnTo>
                  <a:pt x="50800" y="12700"/>
                </a:lnTo>
                <a:lnTo>
                  <a:pt x="50800" y="10160"/>
                </a:lnTo>
                <a:close/>
              </a:path>
              <a:path w="181609" h="166370">
                <a:moveTo>
                  <a:pt x="49530" y="7620"/>
                </a:moveTo>
                <a:lnTo>
                  <a:pt x="5079" y="7620"/>
                </a:lnTo>
                <a:lnTo>
                  <a:pt x="5079" y="10160"/>
                </a:lnTo>
                <a:lnTo>
                  <a:pt x="49529" y="10160"/>
                </a:lnTo>
                <a:lnTo>
                  <a:pt x="49530" y="7620"/>
                </a:lnTo>
                <a:close/>
              </a:path>
              <a:path w="181609" h="166370">
                <a:moveTo>
                  <a:pt x="4699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2540" y="2540"/>
                </a:lnTo>
                <a:lnTo>
                  <a:pt x="2540" y="6350"/>
                </a:lnTo>
                <a:lnTo>
                  <a:pt x="3810" y="6350"/>
                </a:lnTo>
                <a:lnTo>
                  <a:pt x="3810" y="7620"/>
                </a:lnTo>
                <a:lnTo>
                  <a:pt x="48260" y="7620"/>
                </a:lnTo>
                <a:lnTo>
                  <a:pt x="48260" y="5080"/>
                </a:lnTo>
                <a:lnTo>
                  <a:pt x="46990" y="5080"/>
                </a:lnTo>
                <a:lnTo>
                  <a:pt x="46990" y="1270"/>
                </a:lnTo>
                <a:close/>
              </a:path>
              <a:path w="181609" h="1663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02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bk object 2726"/>
          <p:cNvSpPr/>
          <p:nvPr/>
        </p:nvSpPr>
        <p:spPr>
          <a:xfrm>
            <a:off x="6998969" y="651383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bk object 2727"/>
          <p:cNvSpPr/>
          <p:nvPr/>
        </p:nvSpPr>
        <p:spPr>
          <a:xfrm>
            <a:off x="6993890" y="6511290"/>
            <a:ext cx="68580" cy="2540"/>
          </a:xfrm>
          <a:custGeom>
            <a:avLst/>
            <a:gdLst/>
            <a:ahLst/>
            <a:cxnLst/>
            <a:rect l="l" t="t" r="r" b="b"/>
            <a:pathLst>
              <a:path w="68579" h="2540">
                <a:moveTo>
                  <a:pt x="68579" y="0"/>
                </a:moveTo>
                <a:lnTo>
                  <a:pt x="0" y="0"/>
                </a:lnTo>
                <a:lnTo>
                  <a:pt x="0" y="2539"/>
                </a:lnTo>
                <a:lnTo>
                  <a:pt x="68579" y="2539"/>
                </a:lnTo>
                <a:lnTo>
                  <a:pt x="6857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bk object 2728"/>
          <p:cNvSpPr/>
          <p:nvPr/>
        </p:nvSpPr>
        <p:spPr>
          <a:xfrm>
            <a:off x="6988809" y="6508750"/>
            <a:ext cx="68580" cy="2540"/>
          </a:xfrm>
          <a:custGeom>
            <a:avLst/>
            <a:gdLst/>
            <a:ahLst/>
            <a:cxnLst/>
            <a:rect l="l" t="t" r="r" b="b"/>
            <a:pathLst>
              <a:path w="68579" h="2540">
                <a:moveTo>
                  <a:pt x="68579" y="0"/>
                </a:moveTo>
                <a:lnTo>
                  <a:pt x="0" y="0"/>
                </a:lnTo>
                <a:lnTo>
                  <a:pt x="0" y="2539"/>
                </a:lnTo>
                <a:lnTo>
                  <a:pt x="68579" y="2539"/>
                </a:lnTo>
                <a:lnTo>
                  <a:pt x="6857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bk object 2729"/>
          <p:cNvSpPr/>
          <p:nvPr/>
        </p:nvSpPr>
        <p:spPr>
          <a:xfrm>
            <a:off x="6986269" y="650748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bk object 2730"/>
          <p:cNvSpPr/>
          <p:nvPr/>
        </p:nvSpPr>
        <p:spPr>
          <a:xfrm>
            <a:off x="6981190" y="6504940"/>
            <a:ext cx="67310" cy="2540"/>
          </a:xfrm>
          <a:custGeom>
            <a:avLst/>
            <a:gdLst/>
            <a:ahLst/>
            <a:cxnLst/>
            <a:rect l="l" t="t" r="r" b="b"/>
            <a:pathLst>
              <a:path w="67309" h="2540">
                <a:moveTo>
                  <a:pt x="67309" y="0"/>
                </a:moveTo>
                <a:lnTo>
                  <a:pt x="0" y="0"/>
                </a:lnTo>
                <a:lnTo>
                  <a:pt x="0" y="2539"/>
                </a:lnTo>
                <a:lnTo>
                  <a:pt x="67309" y="2539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bk object 2731"/>
          <p:cNvSpPr/>
          <p:nvPr/>
        </p:nvSpPr>
        <p:spPr>
          <a:xfrm>
            <a:off x="6976109" y="6502400"/>
            <a:ext cx="67310" cy="2540"/>
          </a:xfrm>
          <a:custGeom>
            <a:avLst/>
            <a:gdLst/>
            <a:ahLst/>
            <a:cxnLst/>
            <a:rect l="l" t="t" r="r" b="b"/>
            <a:pathLst>
              <a:path w="67309" h="2540">
                <a:moveTo>
                  <a:pt x="67309" y="0"/>
                </a:moveTo>
                <a:lnTo>
                  <a:pt x="0" y="0"/>
                </a:lnTo>
                <a:lnTo>
                  <a:pt x="0" y="2539"/>
                </a:lnTo>
                <a:lnTo>
                  <a:pt x="67309" y="2539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bk object 2732"/>
          <p:cNvSpPr/>
          <p:nvPr/>
        </p:nvSpPr>
        <p:spPr>
          <a:xfrm>
            <a:off x="6973569" y="65011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67309" y="0"/>
                </a:moveTo>
                <a:lnTo>
                  <a:pt x="0" y="0"/>
                </a:lnTo>
                <a:lnTo>
                  <a:pt x="0" y="1270"/>
                </a:lnTo>
                <a:lnTo>
                  <a:pt x="67309" y="1270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bk object 2733"/>
          <p:cNvSpPr/>
          <p:nvPr/>
        </p:nvSpPr>
        <p:spPr>
          <a:xfrm>
            <a:off x="6968490" y="6498590"/>
            <a:ext cx="66040" cy="2540"/>
          </a:xfrm>
          <a:custGeom>
            <a:avLst/>
            <a:gdLst/>
            <a:ahLst/>
            <a:cxnLst/>
            <a:rect l="l" t="t" r="r" b="b"/>
            <a:pathLst>
              <a:path w="66040" h="2539">
                <a:moveTo>
                  <a:pt x="66040" y="0"/>
                </a:moveTo>
                <a:lnTo>
                  <a:pt x="0" y="0"/>
                </a:lnTo>
                <a:lnTo>
                  <a:pt x="0" y="2540"/>
                </a:lnTo>
                <a:lnTo>
                  <a:pt x="66040" y="2540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bk object 2734"/>
          <p:cNvSpPr/>
          <p:nvPr/>
        </p:nvSpPr>
        <p:spPr>
          <a:xfrm>
            <a:off x="6963409" y="6496050"/>
            <a:ext cx="66040" cy="2540"/>
          </a:xfrm>
          <a:custGeom>
            <a:avLst/>
            <a:gdLst/>
            <a:ahLst/>
            <a:cxnLst/>
            <a:rect l="l" t="t" r="r" b="b"/>
            <a:pathLst>
              <a:path w="66040" h="2539">
                <a:moveTo>
                  <a:pt x="66040" y="0"/>
                </a:moveTo>
                <a:lnTo>
                  <a:pt x="0" y="0"/>
                </a:lnTo>
                <a:lnTo>
                  <a:pt x="0" y="2539"/>
                </a:lnTo>
                <a:lnTo>
                  <a:pt x="66040" y="2539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bk object 2735"/>
          <p:cNvSpPr/>
          <p:nvPr/>
        </p:nvSpPr>
        <p:spPr>
          <a:xfrm>
            <a:off x="6960869" y="6494779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40" h="1270">
                <a:moveTo>
                  <a:pt x="66040" y="0"/>
                </a:moveTo>
                <a:lnTo>
                  <a:pt x="0" y="0"/>
                </a:lnTo>
                <a:lnTo>
                  <a:pt x="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bk object 2736"/>
          <p:cNvSpPr/>
          <p:nvPr/>
        </p:nvSpPr>
        <p:spPr>
          <a:xfrm>
            <a:off x="6955790" y="649224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70" h="2539">
                <a:moveTo>
                  <a:pt x="64770" y="0"/>
                </a:moveTo>
                <a:lnTo>
                  <a:pt x="0" y="0"/>
                </a:lnTo>
                <a:lnTo>
                  <a:pt x="0" y="2540"/>
                </a:lnTo>
                <a:lnTo>
                  <a:pt x="64770" y="2540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bk object 2737"/>
          <p:cNvSpPr/>
          <p:nvPr/>
        </p:nvSpPr>
        <p:spPr>
          <a:xfrm>
            <a:off x="6950709" y="648970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70" h="2539">
                <a:moveTo>
                  <a:pt x="64770" y="0"/>
                </a:moveTo>
                <a:lnTo>
                  <a:pt x="0" y="0"/>
                </a:lnTo>
                <a:lnTo>
                  <a:pt x="0" y="2539"/>
                </a:lnTo>
                <a:lnTo>
                  <a:pt x="64770" y="2539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bk object 2738"/>
          <p:cNvSpPr/>
          <p:nvPr/>
        </p:nvSpPr>
        <p:spPr>
          <a:xfrm>
            <a:off x="6948169" y="648842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bk object 2739"/>
          <p:cNvSpPr/>
          <p:nvPr/>
        </p:nvSpPr>
        <p:spPr>
          <a:xfrm>
            <a:off x="6943090" y="648589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70" h="2539">
                <a:moveTo>
                  <a:pt x="64770" y="0"/>
                </a:moveTo>
                <a:lnTo>
                  <a:pt x="0" y="0"/>
                </a:lnTo>
                <a:lnTo>
                  <a:pt x="0" y="2540"/>
                </a:lnTo>
                <a:lnTo>
                  <a:pt x="64770" y="2540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bk object 2740"/>
          <p:cNvSpPr/>
          <p:nvPr/>
        </p:nvSpPr>
        <p:spPr>
          <a:xfrm>
            <a:off x="6938009" y="6483350"/>
            <a:ext cx="63500" cy="2540"/>
          </a:xfrm>
          <a:custGeom>
            <a:avLst/>
            <a:gdLst/>
            <a:ahLst/>
            <a:cxnLst/>
            <a:rect l="l" t="t" r="r" b="b"/>
            <a:pathLst>
              <a:path w="63500" h="2539">
                <a:moveTo>
                  <a:pt x="63500" y="0"/>
                </a:moveTo>
                <a:lnTo>
                  <a:pt x="0" y="0"/>
                </a:lnTo>
                <a:lnTo>
                  <a:pt x="0" y="2539"/>
                </a:lnTo>
                <a:lnTo>
                  <a:pt x="63500" y="2539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bk object 2741"/>
          <p:cNvSpPr/>
          <p:nvPr/>
        </p:nvSpPr>
        <p:spPr>
          <a:xfrm>
            <a:off x="6935469" y="648207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bk object 2742"/>
          <p:cNvSpPr/>
          <p:nvPr/>
        </p:nvSpPr>
        <p:spPr>
          <a:xfrm>
            <a:off x="6930390" y="6479540"/>
            <a:ext cx="63500" cy="2540"/>
          </a:xfrm>
          <a:custGeom>
            <a:avLst/>
            <a:gdLst/>
            <a:ahLst/>
            <a:cxnLst/>
            <a:rect l="l" t="t" r="r" b="b"/>
            <a:pathLst>
              <a:path w="63500" h="2539">
                <a:moveTo>
                  <a:pt x="63500" y="0"/>
                </a:moveTo>
                <a:lnTo>
                  <a:pt x="0" y="0"/>
                </a:lnTo>
                <a:lnTo>
                  <a:pt x="0" y="2540"/>
                </a:lnTo>
                <a:lnTo>
                  <a:pt x="63500" y="2540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bk object 2743"/>
          <p:cNvSpPr/>
          <p:nvPr/>
        </p:nvSpPr>
        <p:spPr>
          <a:xfrm>
            <a:off x="6925309" y="647700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bk object 2744"/>
          <p:cNvSpPr/>
          <p:nvPr/>
        </p:nvSpPr>
        <p:spPr>
          <a:xfrm>
            <a:off x="6922769" y="647572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bk object 2745"/>
          <p:cNvSpPr/>
          <p:nvPr/>
        </p:nvSpPr>
        <p:spPr>
          <a:xfrm>
            <a:off x="6917690" y="647319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bk object 2746"/>
          <p:cNvSpPr/>
          <p:nvPr/>
        </p:nvSpPr>
        <p:spPr>
          <a:xfrm>
            <a:off x="6912609" y="6470650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60959" y="0"/>
                </a:moveTo>
                <a:lnTo>
                  <a:pt x="0" y="0"/>
                </a:lnTo>
                <a:lnTo>
                  <a:pt x="0" y="2539"/>
                </a:lnTo>
                <a:lnTo>
                  <a:pt x="60959" y="2539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bk object 2747"/>
          <p:cNvSpPr/>
          <p:nvPr/>
        </p:nvSpPr>
        <p:spPr>
          <a:xfrm>
            <a:off x="6910069" y="6469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bk object 2748"/>
          <p:cNvSpPr/>
          <p:nvPr/>
        </p:nvSpPr>
        <p:spPr>
          <a:xfrm>
            <a:off x="6904990" y="6466840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60959" y="0"/>
                </a:moveTo>
                <a:lnTo>
                  <a:pt x="0" y="0"/>
                </a:lnTo>
                <a:lnTo>
                  <a:pt x="0" y="2540"/>
                </a:lnTo>
                <a:lnTo>
                  <a:pt x="60959" y="2540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bk object 2749"/>
          <p:cNvSpPr/>
          <p:nvPr/>
        </p:nvSpPr>
        <p:spPr>
          <a:xfrm>
            <a:off x="6901180" y="6464300"/>
            <a:ext cx="59690" cy="2540"/>
          </a:xfrm>
          <a:custGeom>
            <a:avLst/>
            <a:gdLst/>
            <a:ahLst/>
            <a:cxnLst/>
            <a:rect l="l" t="t" r="r" b="b"/>
            <a:pathLst>
              <a:path w="59690" h="2539">
                <a:moveTo>
                  <a:pt x="59690" y="0"/>
                </a:moveTo>
                <a:lnTo>
                  <a:pt x="0" y="0"/>
                </a:lnTo>
                <a:lnTo>
                  <a:pt x="0" y="2539"/>
                </a:lnTo>
                <a:lnTo>
                  <a:pt x="59690" y="2539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bk object 2750"/>
          <p:cNvSpPr/>
          <p:nvPr/>
        </p:nvSpPr>
        <p:spPr>
          <a:xfrm>
            <a:off x="6898640" y="646302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bk object 2751"/>
          <p:cNvSpPr/>
          <p:nvPr/>
        </p:nvSpPr>
        <p:spPr>
          <a:xfrm>
            <a:off x="6894830" y="6460490"/>
            <a:ext cx="59690" cy="2540"/>
          </a:xfrm>
          <a:custGeom>
            <a:avLst/>
            <a:gdLst/>
            <a:ahLst/>
            <a:cxnLst/>
            <a:rect l="l" t="t" r="r" b="b"/>
            <a:pathLst>
              <a:path w="59690" h="2539">
                <a:moveTo>
                  <a:pt x="59690" y="0"/>
                </a:moveTo>
                <a:lnTo>
                  <a:pt x="0" y="0"/>
                </a:lnTo>
                <a:lnTo>
                  <a:pt x="0" y="2540"/>
                </a:lnTo>
                <a:lnTo>
                  <a:pt x="59690" y="2540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bk object 2752"/>
          <p:cNvSpPr/>
          <p:nvPr/>
        </p:nvSpPr>
        <p:spPr>
          <a:xfrm>
            <a:off x="6891019" y="6457950"/>
            <a:ext cx="59690" cy="2540"/>
          </a:xfrm>
          <a:custGeom>
            <a:avLst/>
            <a:gdLst/>
            <a:ahLst/>
            <a:cxnLst/>
            <a:rect l="l" t="t" r="r" b="b"/>
            <a:pathLst>
              <a:path w="59690" h="2539">
                <a:moveTo>
                  <a:pt x="59690" y="0"/>
                </a:moveTo>
                <a:lnTo>
                  <a:pt x="0" y="0"/>
                </a:lnTo>
                <a:lnTo>
                  <a:pt x="0" y="2539"/>
                </a:lnTo>
                <a:lnTo>
                  <a:pt x="59690" y="2539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bk object 2753"/>
          <p:cNvSpPr/>
          <p:nvPr/>
        </p:nvSpPr>
        <p:spPr>
          <a:xfrm>
            <a:off x="6888480" y="64566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bk object 2754"/>
          <p:cNvSpPr/>
          <p:nvPr/>
        </p:nvSpPr>
        <p:spPr>
          <a:xfrm>
            <a:off x="6884669" y="6454140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60959" y="0"/>
                </a:moveTo>
                <a:lnTo>
                  <a:pt x="0" y="0"/>
                </a:lnTo>
                <a:lnTo>
                  <a:pt x="0" y="2540"/>
                </a:lnTo>
                <a:lnTo>
                  <a:pt x="60959" y="2540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bk object 2755"/>
          <p:cNvSpPr/>
          <p:nvPr/>
        </p:nvSpPr>
        <p:spPr>
          <a:xfrm>
            <a:off x="6879590" y="645160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bk object 2756"/>
          <p:cNvSpPr/>
          <p:nvPr/>
        </p:nvSpPr>
        <p:spPr>
          <a:xfrm>
            <a:off x="6878319" y="645032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bk object 2757"/>
          <p:cNvSpPr/>
          <p:nvPr/>
        </p:nvSpPr>
        <p:spPr>
          <a:xfrm>
            <a:off x="6875780" y="644905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bk object 2758"/>
          <p:cNvSpPr/>
          <p:nvPr/>
        </p:nvSpPr>
        <p:spPr>
          <a:xfrm>
            <a:off x="6869430" y="6445250"/>
            <a:ext cx="62230" cy="3810"/>
          </a:xfrm>
          <a:custGeom>
            <a:avLst/>
            <a:gdLst/>
            <a:ahLst/>
            <a:cxnLst/>
            <a:rect l="l" t="t" r="r" b="b"/>
            <a:pathLst>
              <a:path w="62229" h="3810">
                <a:moveTo>
                  <a:pt x="62229" y="0"/>
                </a:moveTo>
                <a:lnTo>
                  <a:pt x="0" y="0"/>
                </a:lnTo>
                <a:lnTo>
                  <a:pt x="0" y="3809"/>
                </a:lnTo>
                <a:lnTo>
                  <a:pt x="62229" y="380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bk object 2759"/>
          <p:cNvSpPr/>
          <p:nvPr/>
        </p:nvSpPr>
        <p:spPr>
          <a:xfrm>
            <a:off x="6866890" y="644397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bk object 2760"/>
          <p:cNvSpPr/>
          <p:nvPr/>
        </p:nvSpPr>
        <p:spPr>
          <a:xfrm>
            <a:off x="6865619" y="644270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bk object 2761"/>
          <p:cNvSpPr/>
          <p:nvPr/>
        </p:nvSpPr>
        <p:spPr>
          <a:xfrm>
            <a:off x="6859269" y="6438900"/>
            <a:ext cx="63500" cy="3810"/>
          </a:xfrm>
          <a:custGeom>
            <a:avLst/>
            <a:gdLst/>
            <a:ahLst/>
            <a:cxnLst/>
            <a:rect l="l" t="t" r="r" b="b"/>
            <a:pathLst>
              <a:path w="63500" h="3810">
                <a:moveTo>
                  <a:pt x="63500" y="0"/>
                </a:moveTo>
                <a:lnTo>
                  <a:pt x="0" y="0"/>
                </a:lnTo>
                <a:lnTo>
                  <a:pt x="0" y="3809"/>
                </a:lnTo>
                <a:lnTo>
                  <a:pt x="63500" y="3809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bk object 2762"/>
          <p:cNvSpPr/>
          <p:nvPr/>
        </p:nvSpPr>
        <p:spPr>
          <a:xfrm>
            <a:off x="6856730" y="643762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bk object 2763"/>
          <p:cNvSpPr/>
          <p:nvPr/>
        </p:nvSpPr>
        <p:spPr>
          <a:xfrm>
            <a:off x="6854190" y="643635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bk object 2764"/>
          <p:cNvSpPr/>
          <p:nvPr/>
        </p:nvSpPr>
        <p:spPr>
          <a:xfrm>
            <a:off x="6847840" y="6432550"/>
            <a:ext cx="64769" cy="3810"/>
          </a:xfrm>
          <a:custGeom>
            <a:avLst/>
            <a:gdLst/>
            <a:ahLst/>
            <a:cxnLst/>
            <a:rect l="l" t="t" r="r" b="b"/>
            <a:pathLst>
              <a:path w="64770" h="3810">
                <a:moveTo>
                  <a:pt x="64770" y="0"/>
                </a:moveTo>
                <a:lnTo>
                  <a:pt x="0" y="0"/>
                </a:lnTo>
                <a:lnTo>
                  <a:pt x="0" y="3809"/>
                </a:lnTo>
                <a:lnTo>
                  <a:pt x="64770" y="3809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bk object 2765"/>
          <p:cNvSpPr/>
          <p:nvPr/>
        </p:nvSpPr>
        <p:spPr>
          <a:xfrm>
            <a:off x="6846569" y="643127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bk object 2766"/>
          <p:cNvSpPr/>
          <p:nvPr/>
        </p:nvSpPr>
        <p:spPr>
          <a:xfrm>
            <a:off x="6844030" y="643000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bk object 2767"/>
          <p:cNvSpPr/>
          <p:nvPr/>
        </p:nvSpPr>
        <p:spPr>
          <a:xfrm>
            <a:off x="6837680" y="6426200"/>
            <a:ext cx="64769" cy="3810"/>
          </a:xfrm>
          <a:custGeom>
            <a:avLst/>
            <a:gdLst/>
            <a:ahLst/>
            <a:cxnLst/>
            <a:rect l="l" t="t" r="r" b="b"/>
            <a:pathLst>
              <a:path w="64770" h="3810">
                <a:moveTo>
                  <a:pt x="64770" y="0"/>
                </a:moveTo>
                <a:lnTo>
                  <a:pt x="0" y="0"/>
                </a:lnTo>
                <a:lnTo>
                  <a:pt x="0" y="3809"/>
                </a:lnTo>
                <a:lnTo>
                  <a:pt x="64770" y="3809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bk object 2768"/>
          <p:cNvSpPr/>
          <p:nvPr/>
        </p:nvSpPr>
        <p:spPr>
          <a:xfrm>
            <a:off x="6835140" y="6424929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40" h="1270">
                <a:moveTo>
                  <a:pt x="66040" y="0"/>
                </a:moveTo>
                <a:lnTo>
                  <a:pt x="0" y="0"/>
                </a:lnTo>
                <a:lnTo>
                  <a:pt x="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bk object 2769"/>
          <p:cNvSpPr/>
          <p:nvPr/>
        </p:nvSpPr>
        <p:spPr>
          <a:xfrm>
            <a:off x="6833869" y="642365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bk object 2770"/>
          <p:cNvSpPr/>
          <p:nvPr/>
        </p:nvSpPr>
        <p:spPr>
          <a:xfrm>
            <a:off x="6827519" y="6419850"/>
            <a:ext cx="66040" cy="3810"/>
          </a:xfrm>
          <a:custGeom>
            <a:avLst/>
            <a:gdLst/>
            <a:ahLst/>
            <a:cxnLst/>
            <a:rect l="l" t="t" r="r" b="b"/>
            <a:pathLst>
              <a:path w="66040" h="3810">
                <a:moveTo>
                  <a:pt x="66040" y="0"/>
                </a:moveTo>
                <a:lnTo>
                  <a:pt x="0" y="0"/>
                </a:lnTo>
                <a:lnTo>
                  <a:pt x="0" y="3809"/>
                </a:lnTo>
                <a:lnTo>
                  <a:pt x="66040" y="3809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bk object 2771"/>
          <p:cNvSpPr/>
          <p:nvPr/>
        </p:nvSpPr>
        <p:spPr>
          <a:xfrm>
            <a:off x="6824980" y="6418579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40" h="1270">
                <a:moveTo>
                  <a:pt x="66040" y="0"/>
                </a:moveTo>
                <a:lnTo>
                  <a:pt x="0" y="0"/>
                </a:lnTo>
                <a:lnTo>
                  <a:pt x="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bk object 2772"/>
          <p:cNvSpPr/>
          <p:nvPr/>
        </p:nvSpPr>
        <p:spPr>
          <a:xfrm>
            <a:off x="6822440" y="641730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67309" y="0"/>
                </a:moveTo>
                <a:lnTo>
                  <a:pt x="0" y="0"/>
                </a:lnTo>
                <a:lnTo>
                  <a:pt x="0" y="1269"/>
                </a:lnTo>
                <a:lnTo>
                  <a:pt x="67309" y="1269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bk object 2773"/>
          <p:cNvSpPr/>
          <p:nvPr/>
        </p:nvSpPr>
        <p:spPr>
          <a:xfrm>
            <a:off x="6816090" y="6413500"/>
            <a:ext cx="67310" cy="3810"/>
          </a:xfrm>
          <a:custGeom>
            <a:avLst/>
            <a:gdLst/>
            <a:ahLst/>
            <a:cxnLst/>
            <a:rect l="l" t="t" r="r" b="b"/>
            <a:pathLst>
              <a:path w="67309" h="3810">
                <a:moveTo>
                  <a:pt x="67309" y="0"/>
                </a:moveTo>
                <a:lnTo>
                  <a:pt x="0" y="0"/>
                </a:lnTo>
                <a:lnTo>
                  <a:pt x="0" y="3809"/>
                </a:lnTo>
                <a:lnTo>
                  <a:pt x="67309" y="3809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bk object 2774"/>
          <p:cNvSpPr/>
          <p:nvPr/>
        </p:nvSpPr>
        <p:spPr>
          <a:xfrm>
            <a:off x="6814819" y="64122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67309" y="0"/>
                </a:moveTo>
                <a:lnTo>
                  <a:pt x="0" y="0"/>
                </a:lnTo>
                <a:lnTo>
                  <a:pt x="0" y="1270"/>
                </a:lnTo>
                <a:lnTo>
                  <a:pt x="67309" y="1270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bk object 2775"/>
          <p:cNvSpPr/>
          <p:nvPr/>
        </p:nvSpPr>
        <p:spPr>
          <a:xfrm>
            <a:off x="6812280" y="641095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67309" y="0"/>
                </a:moveTo>
                <a:lnTo>
                  <a:pt x="0" y="0"/>
                </a:lnTo>
                <a:lnTo>
                  <a:pt x="0" y="1269"/>
                </a:lnTo>
                <a:lnTo>
                  <a:pt x="67309" y="1269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bk object 2776"/>
          <p:cNvSpPr/>
          <p:nvPr/>
        </p:nvSpPr>
        <p:spPr>
          <a:xfrm>
            <a:off x="6807200" y="6407150"/>
            <a:ext cx="67310" cy="3810"/>
          </a:xfrm>
          <a:custGeom>
            <a:avLst/>
            <a:gdLst/>
            <a:ahLst/>
            <a:cxnLst/>
            <a:rect l="l" t="t" r="r" b="b"/>
            <a:pathLst>
              <a:path w="67309" h="3810">
                <a:moveTo>
                  <a:pt x="67309" y="0"/>
                </a:moveTo>
                <a:lnTo>
                  <a:pt x="0" y="0"/>
                </a:lnTo>
                <a:lnTo>
                  <a:pt x="0" y="3809"/>
                </a:lnTo>
                <a:lnTo>
                  <a:pt x="67309" y="3809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bk object 2777"/>
          <p:cNvSpPr/>
          <p:nvPr/>
        </p:nvSpPr>
        <p:spPr>
          <a:xfrm>
            <a:off x="6804659" y="64058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67309" y="0"/>
                </a:moveTo>
                <a:lnTo>
                  <a:pt x="0" y="0"/>
                </a:lnTo>
                <a:lnTo>
                  <a:pt x="0" y="1270"/>
                </a:lnTo>
                <a:lnTo>
                  <a:pt x="67309" y="1270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bk object 2778"/>
          <p:cNvSpPr/>
          <p:nvPr/>
        </p:nvSpPr>
        <p:spPr>
          <a:xfrm>
            <a:off x="6803390" y="640460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67309" y="0"/>
                </a:moveTo>
                <a:lnTo>
                  <a:pt x="0" y="0"/>
                </a:lnTo>
                <a:lnTo>
                  <a:pt x="0" y="1269"/>
                </a:lnTo>
                <a:lnTo>
                  <a:pt x="67309" y="1269"/>
                </a:lnTo>
                <a:lnTo>
                  <a:pt x="6730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bk object 2779"/>
          <p:cNvSpPr/>
          <p:nvPr/>
        </p:nvSpPr>
        <p:spPr>
          <a:xfrm>
            <a:off x="6798309" y="6400800"/>
            <a:ext cx="66040" cy="3810"/>
          </a:xfrm>
          <a:custGeom>
            <a:avLst/>
            <a:gdLst/>
            <a:ahLst/>
            <a:cxnLst/>
            <a:rect l="l" t="t" r="r" b="b"/>
            <a:pathLst>
              <a:path w="66040" h="3810">
                <a:moveTo>
                  <a:pt x="66040" y="0"/>
                </a:moveTo>
                <a:lnTo>
                  <a:pt x="0" y="0"/>
                </a:lnTo>
                <a:lnTo>
                  <a:pt x="0" y="3809"/>
                </a:lnTo>
                <a:lnTo>
                  <a:pt x="66040" y="3809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bk object 2780"/>
          <p:cNvSpPr/>
          <p:nvPr/>
        </p:nvSpPr>
        <p:spPr>
          <a:xfrm>
            <a:off x="6797040" y="6399529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40" h="1270">
                <a:moveTo>
                  <a:pt x="66040" y="0"/>
                </a:moveTo>
                <a:lnTo>
                  <a:pt x="0" y="0"/>
                </a:lnTo>
                <a:lnTo>
                  <a:pt x="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bk object 2781"/>
          <p:cNvSpPr/>
          <p:nvPr/>
        </p:nvSpPr>
        <p:spPr>
          <a:xfrm>
            <a:off x="6794500" y="6398259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40" h="1270">
                <a:moveTo>
                  <a:pt x="66040" y="0"/>
                </a:moveTo>
                <a:lnTo>
                  <a:pt x="0" y="0"/>
                </a:lnTo>
                <a:lnTo>
                  <a:pt x="0" y="1269"/>
                </a:lnTo>
                <a:lnTo>
                  <a:pt x="66040" y="1269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bk object 2782"/>
          <p:cNvSpPr/>
          <p:nvPr/>
        </p:nvSpPr>
        <p:spPr>
          <a:xfrm>
            <a:off x="6789419" y="6394450"/>
            <a:ext cx="66040" cy="3810"/>
          </a:xfrm>
          <a:custGeom>
            <a:avLst/>
            <a:gdLst/>
            <a:ahLst/>
            <a:cxnLst/>
            <a:rect l="l" t="t" r="r" b="b"/>
            <a:pathLst>
              <a:path w="66040" h="3810">
                <a:moveTo>
                  <a:pt x="66040" y="0"/>
                </a:moveTo>
                <a:lnTo>
                  <a:pt x="0" y="0"/>
                </a:lnTo>
                <a:lnTo>
                  <a:pt x="0" y="3809"/>
                </a:lnTo>
                <a:lnTo>
                  <a:pt x="66040" y="3809"/>
                </a:lnTo>
                <a:lnTo>
                  <a:pt x="6604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bk object 2783"/>
          <p:cNvSpPr/>
          <p:nvPr/>
        </p:nvSpPr>
        <p:spPr>
          <a:xfrm>
            <a:off x="6788150" y="639317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bk object 2784"/>
          <p:cNvSpPr/>
          <p:nvPr/>
        </p:nvSpPr>
        <p:spPr>
          <a:xfrm>
            <a:off x="6786880" y="639190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bk object 2785"/>
          <p:cNvSpPr/>
          <p:nvPr/>
        </p:nvSpPr>
        <p:spPr>
          <a:xfrm>
            <a:off x="6781800" y="6388100"/>
            <a:ext cx="63500" cy="3810"/>
          </a:xfrm>
          <a:custGeom>
            <a:avLst/>
            <a:gdLst/>
            <a:ahLst/>
            <a:cxnLst/>
            <a:rect l="l" t="t" r="r" b="b"/>
            <a:pathLst>
              <a:path w="63500" h="3810">
                <a:moveTo>
                  <a:pt x="63500" y="0"/>
                </a:moveTo>
                <a:lnTo>
                  <a:pt x="0" y="0"/>
                </a:lnTo>
                <a:lnTo>
                  <a:pt x="0" y="3809"/>
                </a:lnTo>
                <a:lnTo>
                  <a:pt x="63500" y="3809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bk object 2786"/>
          <p:cNvSpPr/>
          <p:nvPr/>
        </p:nvSpPr>
        <p:spPr>
          <a:xfrm>
            <a:off x="6780530" y="638682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bk object 2787"/>
          <p:cNvSpPr/>
          <p:nvPr/>
        </p:nvSpPr>
        <p:spPr>
          <a:xfrm>
            <a:off x="6777990" y="638555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bk object 2788"/>
          <p:cNvSpPr/>
          <p:nvPr/>
        </p:nvSpPr>
        <p:spPr>
          <a:xfrm>
            <a:off x="6772909" y="6381750"/>
            <a:ext cx="63500" cy="3810"/>
          </a:xfrm>
          <a:custGeom>
            <a:avLst/>
            <a:gdLst/>
            <a:ahLst/>
            <a:cxnLst/>
            <a:rect l="l" t="t" r="r" b="b"/>
            <a:pathLst>
              <a:path w="63500" h="3810">
                <a:moveTo>
                  <a:pt x="63500" y="0"/>
                </a:moveTo>
                <a:lnTo>
                  <a:pt x="0" y="0"/>
                </a:lnTo>
                <a:lnTo>
                  <a:pt x="0" y="3809"/>
                </a:lnTo>
                <a:lnTo>
                  <a:pt x="63500" y="3809"/>
                </a:lnTo>
                <a:lnTo>
                  <a:pt x="6350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bk object 2789"/>
          <p:cNvSpPr/>
          <p:nvPr/>
        </p:nvSpPr>
        <p:spPr>
          <a:xfrm>
            <a:off x="6771640" y="638047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bk object 2790"/>
          <p:cNvSpPr/>
          <p:nvPr/>
        </p:nvSpPr>
        <p:spPr>
          <a:xfrm>
            <a:off x="6770369" y="637920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bk object 2791"/>
          <p:cNvSpPr/>
          <p:nvPr/>
        </p:nvSpPr>
        <p:spPr>
          <a:xfrm>
            <a:off x="6765290" y="6375400"/>
            <a:ext cx="62230" cy="3810"/>
          </a:xfrm>
          <a:custGeom>
            <a:avLst/>
            <a:gdLst/>
            <a:ahLst/>
            <a:cxnLst/>
            <a:rect l="l" t="t" r="r" b="b"/>
            <a:pathLst>
              <a:path w="62229" h="3810">
                <a:moveTo>
                  <a:pt x="62229" y="0"/>
                </a:moveTo>
                <a:lnTo>
                  <a:pt x="0" y="0"/>
                </a:lnTo>
                <a:lnTo>
                  <a:pt x="0" y="3809"/>
                </a:lnTo>
                <a:lnTo>
                  <a:pt x="62229" y="380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bk object 2792"/>
          <p:cNvSpPr/>
          <p:nvPr/>
        </p:nvSpPr>
        <p:spPr>
          <a:xfrm>
            <a:off x="6762750" y="637412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bk object 2793"/>
          <p:cNvSpPr/>
          <p:nvPr/>
        </p:nvSpPr>
        <p:spPr>
          <a:xfrm>
            <a:off x="6761480" y="637285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bk object 2794"/>
          <p:cNvSpPr/>
          <p:nvPr/>
        </p:nvSpPr>
        <p:spPr>
          <a:xfrm>
            <a:off x="6756400" y="6369050"/>
            <a:ext cx="60960" cy="3810"/>
          </a:xfrm>
          <a:custGeom>
            <a:avLst/>
            <a:gdLst/>
            <a:ahLst/>
            <a:cxnLst/>
            <a:rect l="l" t="t" r="r" b="b"/>
            <a:pathLst>
              <a:path w="60959" h="3810">
                <a:moveTo>
                  <a:pt x="60959" y="0"/>
                </a:moveTo>
                <a:lnTo>
                  <a:pt x="0" y="0"/>
                </a:lnTo>
                <a:lnTo>
                  <a:pt x="0" y="3809"/>
                </a:lnTo>
                <a:lnTo>
                  <a:pt x="60959" y="3809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bk object 2795"/>
          <p:cNvSpPr/>
          <p:nvPr/>
        </p:nvSpPr>
        <p:spPr>
          <a:xfrm>
            <a:off x="6755130" y="63677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bk object 2796"/>
          <p:cNvSpPr/>
          <p:nvPr/>
        </p:nvSpPr>
        <p:spPr>
          <a:xfrm>
            <a:off x="6753859" y="636650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bk object 2797"/>
          <p:cNvSpPr/>
          <p:nvPr/>
        </p:nvSpPr>
        <p:spPr>
          <a:xfrm>
            <a:off x="6748780" y="6362700"/>
            <a:ext cx="59690" cy="3810"/>
          </a:xfrm>
          <a:custGeom>
            <a:avLst/>
            <a:gdLst/>
            <a:ahLst/>
            <a:cxnLst/>
            <a:rect l="l" t="t" r="r" b="b"/>
            <a:pathLst>
              <a:path w="59690" h="3810">
                <a:moveTo>
                  <a:pt x="59690" y="0"/>
                </a:moveTo>
                <a:lnTo>
                  <a:pt x="0" y="0"/>
                </a:lnTo>
                <a:lnTo>
                  <a:pt x="0" y="3809"/>
                </a:lnTo>
                <a:lnTo>
                  <a:pt x="59690" y="3809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bk object 2798"/>
          <p:cNvSpPr/>
          <p:nvPr/>
        </p:nvSpPr>
        <p:spPr>
          <a:xfrm>
            <a:off x="6746240" y="636142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bk object 2799"/>
          <p:cNvSpPr/>
          <p:nvPr/>
        </p:nvSpPr>
        <p:spPr>
          <a:xfrm>
            <a:off x="6744969" y="636015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bk object 2800"/>
          <p:cNvSpPr/>
          <p:nvPr/>
        </p:nvSpPr>
        <p:spPr>
          <a:xfrm>
            <a:off x="6739890" y="6356350"/>
            <a:ext cx="58419" cy="3810"/>
          </a:xfrm>
          <a:custGeom>
            <a:avLst/>
            <a:gdLst/>
            <a:ahLst/>
            <a:cxnLst/>
            <a:rect l="l" t="t" r="r" b="b"/>
            <a:pathLst>
              <a:path w="58420" h="3810">
                <a:moveTo>
                  <a:pt x="58420" y="0"/>
                </a:moveTo>
                <a:lnTo>
                  <a:pt x="0" y="0"/>
                </a:lnTo>
                <a:lnTo>
                  <a:pt x="0" y="3809"/>
                </a:lnTo>
                <a:lnTo>
                  <a:pt x="58420" y="3809"/>
                </a:lnTo>
                <a:lnTo>
                  <a:pt x="584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bk object 2801"/>
          <p:cNvSpPr/>
          <p:nvPr/>
        </p:nvSpPr>
        <p:spPr>
          <a:xfrm>
            <a:off x="6738619" y="63550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bk object 2802"/>
          <p:cNvSpPr/>
          <p:nvPr/>
        </p:nvSpPr>
        <p:spPr>
          <a:xfrm>
            <a:off x="6736080" y="63538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bk object 2803"/>
          <p:cNvSpPr/>
          <p:nvPr/>
        </p:nvSpPr>
        <p:spPr>
          <a:xfrm>
            <a:off x="6733540" y="635127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39"/>
                </a:lnTo>
                <a:lnTo>
                  <a:pt x="57150" y="2539"/>
                </a:lnTo>
                <a:lnTo>
                  <a:pt x="571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bk object 2804"/>
          <p:cNvSpPr/>
          <p:nvPr/>
        </p:nvSpPr>
        <p:spPr>
          <a:xfrm>
            <a:off x="6732269" y="635000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bk object 2805"/>
          <p:cNvSpPr/>
          <p:nvPr/>
        </p:nvSpPr>
        <p:spPr>
          <a:xfrm>
            <a:off x="6731000" y="634872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bk object 2806"/>
          <p:cNvSpPr/>
          <p:nvPr/>
        </p:nvSpPr>
        <p:spPr>
          <a:xfrm>
            <a:off x="6729730" y="634745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bk object 2807"/>
          <p:cNvSpPr/>
          <p:nvPr/>
        </p:nvSpPr>
        <p:spPr>
          <a:xfrm>
            <a:off x="7607300" y="533400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</a:pathLst>
          </a:custGeom>
          <a:solidFill>
            <a:srgbClr val="0D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bk object 2808"/>
          <p:cNvSpPr/>
          <p:nvPr/>
        </p:nvSpPr>
        <p:spPr>
          <a:xfrm>
            <a:off x="7607300" y="533654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59" h="1270">
                <a:moveTo>
                  <a:pt x="0" y="1270"/>
                </a:moveTo>
                <a:lnTo>
                  <a:pt x="73659" y="1270"/>
                </a:lnTo>
                <a:lnTo>
                  <a:pt x="736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D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bk object 2809"/>
          <p:cNvSpPr/>
          <p:nvPr/>
        </p:nvSpPr>
        <p:spPr>
          <a:xfrm>
            <a:off x="7607300" y="533527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0" y="1269"/>
                </a:moveTo>
                <a:lnTo>
                  <a:pt x="52070" y="1269"/>
                </a:lnTo>
                <a:lnTo>
                  <a:pt x="520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D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bk object 2810"/>
          <p:cNvSpPr/>
          <p:nvPr/>
        </p:nvSpPr>
        <p:spPr>
          <a:xfrm>
            <a:off x="7607300" y="534098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bk object 2811"/>
          <p:cNvSpPr/>
          <p:nvPr/>
        </p:nvSpPr>
        <p:spPr>
          <a:xfrm>
            <a:off x="7607300" y="533971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bk object 2812"/>
          <p:cNvSpPr/>
          <p:nvPr/>
        </p:nvSpPr>
        <p:spPr>
          <a:xfrm>
            <a:off x="7607300" y="5338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bk object 2813"/>
          <p:cNvSpPr/>
          <p:nvPr/>
        </p:nvSpPr>
        <p:spPr>
          <a:xfrm>
            <a:off x="7607300" y="534352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bk object 2814"/>
          <p:cNvSpPr/>
          <p:nvPr/>
        </p:nvSpPr>
        <p:spPr>
          <a:xfrm>
            <a:off x="7607300" y="534225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bk object 2815"/>
          <p:cNvSpPr/>
          <p:nvPr/>
        </p:nvSpPr>
        <p:spPr>
          <a:xfrm>
            <a:off x="7607300" y="5347334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bk object 2816"/>
          <p:cNvSpPr/>
          <p:nvPr/>
        </p:nvSpPr>
        <p:spPr>
          <a:xfrm>
            <a:off x="7607300" y="534606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bk object 2817"/>
          <p:cNvSpPr/>
          <p:nvPr/>
        </p:nvSpPr>
        <p:spPr>
          <a:xfrm>
            <a:off x="7607300" y="53447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bk object 2818"/>
          <p:cNvSpPr/>
          <p:nvPr/>
        </p:nvSpPr>
        <p:spPr>
          <a:xfrm>
            <a:off x="7607300" y="534987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bk object 2819"/>
          <p:cNvSpPr/>
          <p:nvPr/>
        </p:nvSpPr>
        <p:spPr>
          <a:xfrm>
            <a:off x="7607300" y="534860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bk object 2820"/>
          <p:cNvSpPr/>
          <p:nvPr/>
        </p:nvSpPr>
        <p:spPr>
          <a:xfrm>
            <a:off x="7607300" y="5353684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bk object 2821"/>
          <p:cNvSpPr/>
          <p:nvPr/>
        </p:nvSpPr>
        <p:spPr>
          <a:xfrm>
            <a:off x="7607300" y="535241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bk object 2822"/>
          <p:cNvSpPr/>
          <p:nvPr/>
        </p:nvSpPr>
        <p:spPr>
          <a:xfrm>
            <a:off x="7607300" y="535114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09">
                <a:moveTo>
                  <a:pt x="0" y="0"/>
                </a:moveTo>
                <a:lnTo>
                  <a:pt x="23240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bk object 2823"/>
          <p:cNvSpPr/>
          <p:nvPr/>
        </p:nvSpPr>
        <p:spPr>
          <a:xfrm>
            <a:off x="7660640" y="535622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4" name="bk object 2824"/>
          <p:cNvSpPr/>
          <p:nvPr/>
        </p:nvSpPr>
        <p:spPr>
          <a:xfrm>
            <a:off x="7637780" y="535495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5" name="bk object 2825"/>
          <p:cNvSpPr/>
          <p:nvPr/>
        </p:nvSpPr>
        <p:spPr>
          <a:xfrm>
            <a:off x="7729219" y="5360034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6" name="bk object 2826"/>
          <p:cNvSpPr/>
          <p:nvPr/>
        </p:nvSpPr>
        <p:spPr>
          <a:xfrm>
            <a:off x="7706359" y="535876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7" name="bk object 2827"/>
          <p:cNvSpPr/>
          <p:nvPr/>
        </p:nvSpPr>
        <p:spPr>
          <a:xfrm>
            <a:off x="7683500" y="535749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8" name="bk object 2828"/>
          <p:cNvSpPr/>
          <p:nvPr/>
        </p:nvSpPr>
        <p:spPr>
          <a:xfrm>
            <a:off x="7752080" y="5361304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9" name="bk object 2829"/>
          <p:cNvSpPr/>
          <p:nvPr/>
        </p:nvSpPr>
        <p:spPr>
          <a:xfrm>
            <a:off x="7786369" y="53625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0" name="bk object 2830"/>
          <p:cNvSpPr/>
          <p:nvPr/>
        </p:nvSpPr>
        <p:spPr>
          <a:xfrm>
            <a:off x="7810500" y="53663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1" name="bk object 2831"/>
          <p:cNvSpPr/>
          <p:nvPr/>
        </p:nvSpPr>
        <p:spPr>
          <a:xfrm>
            <a:off x="7801609" y="536511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2" name="bk object 2832"/>
          <p:cNvSpPr/>
          <p:nvPr/>
        </p:nvSpPr>
        <p:spPr>
          <a:xfrm>
            <a:off x="7791450" y="536384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3" name="bk object 2833"/>
          <p:cNvSpPr/>
          <p:nvPr/>
        </p:nvSpPr>
        <p:spPr>
          <a:xfrm>
            <a:off x="7829550" y="536892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4" name="bk object 2834"/>
          <p:cNvSpPr/>
          <p:nvPr/>
        </p:nvSpPr>
        <p:spPr>
          <a:xfrm>
            <a:off x="7820659" y="536765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5" name="bk object 2835"/>
          <p:cNvSpPr/>
          <p:nvPr/>
        </p:nvSpPr>
        <p:spPr>
          <a:xfrm>
            <a:off x="7858759" y="5372734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6" name="bk object 2836"/>
          <p:cNvSpPr/>
          <p:nvPr/>
        </p:nvSpPr>
        <p:spPr>
          <a:xfrm>
            <a:off x="7848600" y="537146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7" name="bk object 2837"/>
          <p:cNvSpPr/>
          <p:nvPr/>
        </p:nvSpPr>
        <p:spPr>
          <a:xfrm>
            <a:off x="7839709" y="537019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8" name="bk object 2838"/>
          <p:cNvSpPr/>
          <p:nvPr/>
        </p:nvSpPr>
        <p:spPr>
          <a:xfrm>
            <a:off x="7877809" y="537527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9" name="bk object 2839"/>
          <p:cNvSpPr/>
          <p:nvPr/>
        </p:nvSpPr>
        <p:spPr>
          <a:xfrm>
            <a:off x="7868919" y="537400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0" name="bk object 2840"/>
          <p:cNvSpPr/>
          <p:nvPr/>
        </p:nvSpPr>
        <p:spPr>
          <a:xfrm>
            <a:off x="7907019" y="5379084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1" name="bk object 2841"/>
          <p:cNvSpPr/>
          <p:nvPr/>
        </p:nvSpPr>
        <p:spPr>
          <a:xfrm>
            <a:off x="7896859" y="537781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2" name="bk object 2842"/>
          <p:cNvSpPr/>
          <p:nvPr/>
        </p:nvSpPr>
        <p:spPr>
          <a:xfrm>
            <a:off x="7887969" y="537654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3" name="bk object 2843"/>
          <p:cNvSpPr/>
          <p:nvPr/>
        </p:nvSpPr>
        <p:spPr>
          <a:xfrm>
            <a:off x="7929880" y="53809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0D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4" name="bk object 2844"/>
          <p:cNvSpPr/>
          <p:nvPr/>
        </p:nvSpPr>
        <p:spPr>
          <a:xfrm>
            <a:off x="7915909" y="5380354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5" name="bk object 2845"/>
          <p:cNvSpPr/>
          <p:nvPr/>
        </p:nvSpPr>
        <p:spPr>
          <a:xfrm>
            <a:off x="7946390" y="5385434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6" name="bk object 2846"/>
          <p:cNvSpPr/>
          <p:nvPr/>
        </p:nvSpPr>
        <p:spPr>
          <a:xfrm>
            <a:off x="7940040" y="538416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7" name="bk object 2847"/>
          <p:cNvSpPr/>
          <p:nvPr/>
        </p:nvSpPr>
        <p:spPr>
          <a:xfrm>
            <a:off x="7933690" y="538289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8" name="bk object 2848"/>
          <p:cNvSpPr/>
          <p:nvPr/>
        </p:nvSpPr>
        <p:spPr>
          <a:xfrm>
            <a:off x="7957819" y="538797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9" name="bk object 2849"/>
          <p:cNvSpPr/>
          <p:nvPr/>
        </p:nvSpPr>
        <p:spPr>
          <a:xfrm>
            <a:off x="7951469" y="538670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0" name="bk object 2850"/>
          <p:cNvSpPr/>
          <p:nvPr/>
        </p:nvSpPr>
        <p:spPr>
          <a:xfrm>
            <a:off x="7964169" y="538924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D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1" name="bk object 2851"/>
          <p:cNvSpPr/>
          <p:nvPr/>
        </p:nvSpPr>
        <p:spPr>
          <a:xfrm>
            <a:off x="7976869" y="539115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69"/>
                </a:lnTo>
                <a:lnTo>
                  <a:pt x="85090" y="1269"/>
                </a:lnTo>
                <a:lnTo>
                  <a:pt x="8509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2" name="bk object 2852"/>
          <p:cNvSpPr/>
          <p:nvPr/>
        </p:nvSpPr>
        <p:spPr>
          <a:xfrm>
            <a:off x="7970519" y="539051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C8D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3" name="bk object 2853"/>
          <p:cNvSpPr/>
          <p:nvPr/>
        </p:nvSpPr>
        <p:spPr>
          <a:xfrm>
            <a:off x="7988300" y="539369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70"/>
                </a:lnTo>
                <a:lnTo>
                  <a:pt x="83820" y="1270"/>
                </a:lnTo>
                <a:lnTo>
                  <a:pt x="8382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4" name="bk object 2854"/>
          <p:cNvSpPr/>
          <p:nvPr/>
        </p:nvSpPr>
        <p:spPr>
          <a:xfrm>
            <a:off x="7983219" y="539242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5" name="bk object 2855"/>
          <p:cNvSpPr/>
          <p:nvPr/>
        </p:nvSpPr>
        <p:spPr>
          <a:xfrm>
            <a:off x="8007350" y="539750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6" name="bk object 2856"/>
          <p:cNvSpPr/>
          <p:nvPr/>
        </p:nvSpPr>
        <p:spPr>
          <a:xfrm>
            <a:off x="8001000" y="539622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40" h="1270">
                <a:moveTo>
                  <a:pt x="78740" y="0"/>
                </a:moveTo>
                <a:lnTo>
                  <a:pt x="0" y="0"/>
                </a:lnTo>
                <a:lnTo>
                  <a:pt x="0" y="1270"/>
                </a:lnTo>
                <a:lnTo>
                  <a:pt x="78740" y="1270"/>
                </a:lnTo>
                <a:lnTo>
                  <a:pt x="7874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7" name="bk object 2857"/>
          <p:cNvSpPr/>
          <p:nvPr/>
        </p:nvSpPr>
        <p:spPr>
          <a:xfrm>
            <a:off x="7994650" y="5394959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8" name="bk object 2858"/>
          <p:cNvSpPr/>
          <p:nvPr/>
        </p:nvSpPr>
        <p:spPr>
          <a:xfrm>
            <a:off x="8018780" y="540004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59" h="1270">
                <a:moveTo>
                  <a:pt x="73659" y="0"/>
                </a:moveTo>
                <a:lnTo>
                  <a:pt x="0" y="0"/>
                </a:lnTo>
                <a:lnTo>
                  <a:pt x="0" y="1270"/>
                </a:lnTo>
                <a:lnTo>
                  <a:pt x="73659" y="1270"/>
                </a:lnTo>
                <a:lnTo>
                  <a:pt x="7365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9" name="bk object 2859"/>
          <p:cNvSpPr/>
          <p:nvPr/>
        </p:nvSpPr>
        <p:spPr>
          <a:xfrm>
            <a:off x="8013700" y="539877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0" name="bk object 2860"/>
          <p:cNvSpPr/>
          <p:nvPr/>
        </p:nvSpPr>
        <p:spPr>
          <a:xfrm>
            <a:off x="8037830" y="540385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67309" y="0"/>
                </a:moveTo>
                <a:lnTo>
                  <a:pt x="0" y="0"/>
                </a:lnTo>
                <a:lnTo>
                  <a:pt x="0" y="1269"/>
                </a:lnTo>
                <a:lnTo>
                  <a:pt x="67309" y="1269"/>
                </a:lnTo>
                <a:lnTo>
                  <a:pt x="6730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1" name="bk object 2861"/>
          <p:cNvSpPr/>
          <p:nvPr/>
        </p:nvSpPr>
        <p:spPr>
          <a:xfrm>
            <a:off x="8031480" y="5402579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69850" y="0"/>
                </a:moveTo>
                <a:lnTo>
                  <a:pt x="0" y="0"/>
                </a:lnTo>
                <a:lnTo>
                  <a:pt x="0" y="1270"/>
                </a:lnTo>
                <a:lnTo>
                  <a:pt x="69850" y="1270"/>
                </a:lnTo>
                <a:lnTo>
                  <a:pt x="6985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2" name="bk object 2862"/>
          <p:cNvSpPr/>
          <p:nvPr/>
        </p:nvSpPr>
        <p:spPr>
          <a:xfrm>
            <a:off x="8025130" y="540130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70">
                <a:moveTo>
                  <a:pt x="71120" y="0"/>
                </a:moveTo>
                <a:lnTo>
                  <a:pt x="0" y="0"/>
                </a:lnTo>
                <a:lnTo>
                  <a:pt x="0" y="1269"/>
                </a:lnTo>
                <a:lnTo>
                  <a:pt x="71120" y="1269"/>
                </a:lnTo>
                <a:lnTo>
                  <a:pt x="7112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3" name="bk object 2863"/>
          <p:cNvSpPr/>
          <p:nvPr/>
        </p:nvSpPr>
        <p:spPr>
          <a:xfrm>
            <a:off x="8050530" y="540639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4" name="bk object 2864"/>
          <p:cNvSpPr/>
          <p:nvPr/>
        </p:nvSpPr>
        <p:spPr>
          <a:xfrm>
            <a:off x="8044180" y="540512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5" name="bk object 2865"/>
          <p:cNvSpPr/>
          <p:nvPr/>
        </p:nvSpPr>
        <p:spPr>
          <a:xfrm>
            <a:off x="8070850" y="541020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6" name="bk object 2866"/>
          <p:cNvSpPr/>
          <p:nvPr/>
        </p:nvSpPr>
        <p:spPr>
          <a:xfrm>
            <a:off x="8061959" y="540892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7" name="bk object 2867"/>
          <p:cNvSpPr/>
          <p:nvPr/>
        </p:nvSpPr>
        <p:spPr>
          <a:xfrm>
            <a:off x="8055609" y="540765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8" name="bk object 2868"/>
          <p:cNvSpPr/>
          <p:nvPr/>
        </p:nvSpPr>
        <p:spPr>
          <a:xfrm>
            <a:off x="8077200" y="54127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9" name="bk object 2869"/>
          <p:cNvSpPr/>
          <p:nvPr/>
        </p:nvSpPr>
        <p:spPr>
          <a:xfrm>
            <a:off x="8073390" y="541147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0" name="bk object 2870"/>
          <p:cNvSpPr/>
          <p:nvPr/>
        </p:nvSpPr>
        <p:spPr>
          <a:xfrm>
            <a:off x="8087359" y="541655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1" name="bk object 2871"/>
          <p:cNvSpPr/>
          <p:nvPr/>
        </p:nvSpPr>
        <p:spPr>
          <a:xfrm>
            <a:off x="8083550" y="5415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2" name="bk object 2872"/>
          <p:cNvSpPr/>
          <p:nvPr/>
        </p:nvSpPr>
        <p:spPr>
          <a:xfrm>
            <a:off x="8081009" y="541400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3" name="bk object 2873"/>
          <p:cNvSpPr/>
          <p:nvPr/>
        </p:nvSpPr>
        <p:spPr>
          <a:xfrm>
            <a:off x="8091169" y="541782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C8D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4" name="bk object 2874"/>
          <p:cNvSpPr/>
          <p:nvPr/>
        </p:nvSpPr>
        <p:spPr>
          <a:xfrm>
            <a:off x="8094980" y="541909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5" name="bk object 2875"/>
          <p:cNvSpPr/>
          <p:nvPr/>
        </p:nvSpPr>
        <p:spPr>
          <a:xfrm>
            <a:off x="8105140" y="542290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6" name="bk object 2876"/>
          <p:cNvSpPr/>
          <p:nvPr/>
        </p:nvSpPr>
        <p:spPr>
          <a:xfrm>
            <a:off x="8102600" y="542162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7" name="bk object 2877"/>
          <p:cNvSpPr/>
          <p:nvPr/>
        </p:nvSpPr>
        <p:spPr>
          <a:xfrm>
            <a:off x="8098790" y="542035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8" name="bk object 2878"/>
          <p:cNvSpPr/>
          <p:nvPr/>
        </p:nvSpPr>
        <p:spPr>
          <a:xfrm>
            <a:off x="8112759" y="54254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70"/>
                </a:lnTo>
                <a:lnTo>
                  <a:pt x="6222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9" name="bk object 2879"/>
          <p:cNvSpPr/>
          <p:nvPr/>
        </p:nvSpPr>
        <p:spPr>
          <a:xfrm>
            <a:off x="8108950" y="542417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0" name="bk object 2880"/>
          <p:cNvSpPr/>
          <p:nvPr/>
        </p:nvSpPr>
        <p:spPr>
          <a:xfrm>
            <a:off x="8124190" y="542925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1" name="bk object 2881"/>
          <p:cNvSpPr/>
          <p:nvPr/>
        </p:nvSpPr>
        <p:spPr>
          <a:xfrm>
            <a:off x="8120380" y="542797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2" name="bk object 2882"/>
          <p:cNvSpPr/>
          <p:nvPr/>
        </p:nvSpPr>
        <p:spPr>
          <a:xfrm>
            <a:off x="8116569" y="5426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3" name="bk object 2883"/>
          <p:cNvSpPr/>
          <p:nvPr/>
        </p:nvSpPr>
        <p:spPr>
          <a:xfrm>
            <a:off x="8130540" y="543179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4" name="bk object 2884"/>
          <p:cNvSpPr/>
          <p:nvPr/>
        </p:nvSpPr>
        <p:spPr>
          <a:xfrm>
            <a:off x="8126730" y="543052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5" name="bk object 2885"/>
          <p:cNvSpPr/>
          <p:nvPr/>
        </p:nvSpPr>
        <p:spPr>
          <a:xfrm>
            <a:off x="8141969" y="543560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69"/>
                </a:lnTo>
                <a:lnTo>
                  <a:pt x="60959" y="1269"/>
                </a:lnTo>
                <a:lnTo>
                  <a:pt x="6095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6" name="bk object 2886"/>
          <p:cNvSpPr/>
          <p:nvPr/>
        </p:nvSpPr>
        <p:spPr>
          <a:xfrm>
            <a:off x="8138159" y="543432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7" name="bk object 2887"/>
          <p:cNvSpPr/>
          <p:nvPr/>
        </p:nvSpPr>
        <p:spPr>
          <a:xfrm>
            <a:off x="8134350" y="543305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62229" y="0"/>
                </a:moveTo>
                <a:lnTo>
                  <a:pt x="0" y="0"/>
                </a:lnTo>
                <a:lnTo>
                  <a:pt x="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8" name="bk object 2888"/>
          <p:cNvSpPr/>
          <p:nvPr/>
        </p:nvSpPr>
        <p:spPr>
          <a:xfrm>
            <a:off x="8149590" y="543814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9" name="bk object 2889"/>
          <p:cNvSpPr/>
          <p:nvPr/>
        </p:nvSpPr>
        <p:spPr>
          <a:xfrm>
            <a:off x="8145780" y="543687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0" name="bk object 2890"/>
          <p:cNvSpPr/>
          <p:nvPr/>
        </p:nvSpPr>
        <p:spPr>
          <a:xfrm>
            <a:off x="8159750" y="544195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1" name="bk object 2891"/>
          <p:cNvSpPr/>
          <p:nvPr/>
        </p:nvSpPr>
        <p:spPr>
          <a:xfrm>
            <a:off x="8155940" y="54406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2" name="bk object 2892"/>
          <p:cNvSpPr/>
          <p:nvPr/>
        </p:nvSpPr>
        <p:spPr>
          <a:xfrm>
            <a:off x="8152130" y="543940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3" name="bk object 2893"/>
          <p:cNvSpPr/>
          <p:nvPr/>
        </p:nvSpPr>
        <p:spPr>
          <a:xfrm>
            <a:off x="8167369" y="544449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4" name="bk object 2894"/>
          <p:cNvSpPr/>
          <p:nvPr/>
        </p:nvSpPr>
        <p:spPr>
          <a:xfrm>
            <a:off x="8163559" y="544322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5" name="bk object 2895"/>
          <p:cNvSpPr/>
          <p:nvPr/>
        </p:nvSpPr>
        <p:spPr>
          <a:xfrm>
            <a:off x="8173719" y="544702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6" name="bk object 2896"/>
          <p:cNvSpPr/>
          <p:nvPr/>
        </p:nvSpPr>
        <p:spPr>
          <a:xfrm>
            <a:off x="8171180" y="544575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B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7" name="bk object 2897"/>
          <p:cNvSpPr/>
          <p:nvPr/>
        </p:nvSpPr>
        <p:spPr>
          <a:xfrm>
            <a:off x="8177530" y="544830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8" name="bk object 2898"/>
          <p:cNvSpPr/>
          <p:nvPr/>
        </p:nvSpPr>
        <p:spPr>
          <a:xfrm>
            <a:off x="8185150" y="545084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9" name="bk object 2899"/>
          <p:cNvSpPr/>
          <p:nvPr/>
        </p:nvSpPr>
        <p:spPr>
          <a:xfrm>
            <a:off x="8181340" y="544957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0" name="bk object 2900"/>
          <p:cNvSpPr/>
          <p:nvPr/>
        </p:nvSpPr>
        <p:spPr>
          <a:xfrm>
            <a:off x="8195309" y="545465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1" name="bk object 2901"/>
          <p:cNvSpPr/>
          <p:nvPr/>
        </p:nvSpPr>
        <p:spPr>
          <a:xfrm>
            <a:off x="8192769" y="545337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2" name="bk object 2902"/>
          <p:cNvSpPr/>
          <p:nvPr/>
        </p:nvSpPr>
        <p:spPr>
          <a:xfrm>
            <a:off x="8188959" y="54521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3" name="bk object 2903"/>
          <p:cNvSpPr/>
          <p:nvPr/>
        </p:nvSpPr>
        <p:spPr>
          <a:xfrm>
            <a:off x="8204200" y="545719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4" name="bk object 2904"/>
          <p:cNvSpPr/>
          <p:nvPr/>
        </p:nvSpPr>
        <p:spPr>
          <a:xfrm>
            <a:off x="8199119" y="545592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5" name="bk object 2905"/>
          <p:cNvSpPr/>
          <p:nvPr/>
        </p:nvSpPr>
        <p:spPr>
          <a:xfrm>
            <a:off x="8210550" y="546100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6" name="bk object 2906"/>
          <p:cNvSpPr/>
          <p:nvPr/>
        </p:nvSpPr>
        <p:spPr>
          <a:xfrm>
            <a:off x="8208009" y="545972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7" name="bk object 2907"/>
          <p:cNvSpPr/>
          <p:nvPr/>
        </p:nvSpPr>
        <p:spPr>
          <a:xfrm>
            <a:off x="8205469" y="545845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8" name="bk object 2908"/>
          <p:cNvSpPr/>
          <p:nvPr/>
        </p:nvSpPr>
        <p:spPr>
          <a:xfrm>
            <a:off x="8215630" y="546354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9" name="bk object 2909"/>
          <p:cNvSpPr/>
          <p:nvPr/>
        </p:nvSpPr>
        <p:spPr>
          <a:xfrm>
            <a:off x="8213090" y="546227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0" name="bk object 2910"/>
          <p:cNvSpPr/>
          <p:nvPr/>
        </p:nvSpPr>
        <p:spPr>
          <a:xfrm>
            <a:off x="8223250" y="546735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1" name="bk object 2911"/>
          <p:cNvSpPr/>
          <p:nvPr/>
        </p:nvSpPr>
        <p:spPr>
          <a:xfrm>
            <a:off x="8220709" y="546607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2" name="bk object 2912"/>
          <p:cNvSpPr/>
          <p:nvPr/>
        </p:nvSpPr>
        <p:spPr>
          <a:xfrm>
            <a:off x="8218169" y="546480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3" name="bk object 2913"/>
          <p:cNvSpPr/>
          <p:nvPr/>
        </p:nvSpPr>
        <p:spPr>
          <a:xfrm>
            <a:off x="8228330" y="546989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4" name="bk object 2914"/>
          <p:cNvSpPr/>
          <p:nvPr/>
        </p:nvSpPr>
        <p:spPr>
          <a:xfrm>
            <a:off x="8225790" y="546862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5" name="bk object 2915"/>
          <p:cNvSpPr/>
          <p:nvPr/>
        </p:nvSpPr>
        <p:spPr>
          <a:xfrm>
            <a:off x="8235950" y="547370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6" name="bk object 2916"/>
          <p:cNvSpPr/>
          <p:nvPr/>
        </p:nvSpPr>
        <p:spPr>
          <a:xfrm>
            <a:off x="8233409" y="547242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7" name="bk object 2917"/>
          <p:cNvSpPr/>
          <p:nvPr/>
        </p:nvSpPr>
        <p:spPr>
          <a:xfrm>
            <a:off x="8230869" y="547115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8" name="bk object 2918"/>
          <p:cNvSpPr/>
          <p:nvPr/>
        </p:nvSpPr>
        <p:spPr>
          <a:xfrm>
            <a:off x="8238490" y="547497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A8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9" name="bk object 2919"/>
          <p:cNvSpPr/>
          <p:nvPr/>
        </p:nvSpPr>
        <p:spPr>
          <a:xfrm>
            <a:off x="8241030" y="547624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0" name="bk object 2920"/>
          <p:cNvSpPr/>
          <p:nvPr/>
        </p:nvSpPr>
        <p:spPr>
          <a:xfrm>
            <a:off x="8248650" y="548005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1" name="bk object 2921"/>
          <p:cNvSpPr/>
          <p:nvPr/>
        </p:nvSpPr>
        <p:spPr>
          <a:xfrm>
            <a:off x="8246109" y="54787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2" name="bk object 2922"/>
          <p:cNvSpPr/>
          <p:nvPr/>
        </p:nvSpPr>
        <p:spPr>
          <a:xfrm>
            <a:off x="8243569" y="547750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3" name="bk object 2923"/>
          <p:cNvSpPr/>
          <p:nvPr/>
        </p:nvSpPr>
        <p:spPr>
          <a:xfrm>
            <a:off x="8253730" y="548259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70"/>
                </a:lnTo>
                <a:lnTo>
                  <a:pt x="59690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4" name="bk object 2924"/>
          <p:cNvSpPr/>
          <p:nvPr/>
        </p:nvSpPr>
        <p:spPr>
          <a:xfrm>
            <a:off x="8251190" y="548132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5" name="bk object 2925"/>
          <p:cNvSpPr/>
          <p:nvPr/>
        </p:nvSpPr>
        <p:spPr>
          <a:xfrm>
            <a:off x="8261350" y="54864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6" name="bk object 2926"/>
          <p:cNvSpPr/>
          <p:nvPr/>
        </p:nvSpPr>
        <p:spPr>
          <a:xfrm>
            <a:off x="8258809" y="548512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7" name="bk object 2927"/>
          <p:cNvSpPr/>
          <p:nvPr/>
        </p:nvSpPr>
        <p:spPr>
          <a:xfrm>
            <a:off x="8256269" y="548385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8" name="bk object 2928"/>
          <p:cNvSpPr/>
          <p:nvPr/>
        </p:nvSpPr>
        <p:spPr>
          <a:xfrm>
            <a:off x="8266430" y="548894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9" name="bk object 2929"/>
          <p:cNvSpPr/>
          <p:nvPr/>
        </p:nvSpPr>
        <p:spPr>
          <a:xfrm>
            <a:off x="8263890" y="548767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0" name="bk object 2930"/>
          <p:cNvSpPr/>
          <p:nvPr/>
        </p:nvSpPr>
        <p:spPr>
          <a:xfrm>
            <a:off x="8274050" y="549275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1" name="bk object 2931"/>
          <p:cNvSpPr/>
          <p:nvPr/>
        </p:nvSpPr>
        <p:spPr>
          <a:xfrm>
            <a:off x="8271509" y="549147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2" name="bk object 2932"/>
          <p:cNvSpPr/>
          <p:nvPr/>
        </p:nvSpPr>
        <p:spPr>
          <a:xfrm>
            <a:off x="8268969" y="549020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3" name="bk object 2933"/>
          <p:cNvSpPr/>
          <p:nvPr/>
        </p:nvSpPr>
        <p:spPr>
          <a:xfrm>
            <a:off x="8279130" y="549529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4" name="bk object 2934"/>
          <p:cNvSpPr/>
          <p:nvPr/>
        </p:nvSpPr>
        <p:spPr>
          <a:xfrm>
            <a:off x="8276590" y="549402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5" name="bk object 2935"/>
          <p:cNvSpPr/>
          <p:nvPr/>
        </p:nvSpPr>
        <p:spPr>
          <a:xfrm>
            <a:off x="8286750" y="549910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6" name="bk object 2936"/>
          <p:cNvSpPr/>
          <p:nvPr/>
        </p:nvSpPr>
        <p:spPr>
          <a:xfrm>
            <a:off x="8284209" y="549782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7" name="bk object 2937"/>
          <p:cNvSpPr/>
          <p:nvPr/>
        </p:nvSpPr>
        <p:spPr>
          <a:xfrm>
            <a:off x="8281669" y="549655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8" name="bk object 2938"/>
          <p:cNvSpPr/>
          <p:nvPr/>
        </p:nvSpPr>
        <p:spPr>
          <a:xfrm>
            <a:off x="8291830" y="550164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9" name="bk object 2939"/>
          <p:cNvSpPr/>
          <p:nvPr/>
        </p:nvSpPr>
        <p:spPr>
          <a:xfrm>
            <a:off x="8289290" y="550037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0" name="bk object 2940"/>
          <p:cNvSpPr/>
          <p:nvPr/>
        </p:nvSpPr>
        <p:spPr>
          <a:xfrm>
            <a:off x="8296909" y="550417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1" name="bk object 2941"/>
          <p:cNvSpPr/>
          <p:nvPr/>
        </p:nvSpPr>
        <p:spPr>
          <a:xfrm>
            <a:off x="8294369" y="550290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9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2" name="bk object 2942"/>
          <p:cNvSpPr/>
          <p:nvPr/>
        </p:nvSpPr>
        <p:spPr>
          <a:xfrm>
            <a:off x="8299450" y="550545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3" name="bk object 2943"/>
          <p:cNvSpPr/>
          <p:nvPr/>
        </p:nvSpPr>
        <p:spPr>
          <a:xfrm>
            <a:off x="8304530" y="550799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4" name="bk object 2944"/>
          <p:cNvSpPr/>
          <p:nvPr/>
        </p:nvSpPr>
        <p:spPr>
          <a:xfrm>
            <a:off x="8301990" y="550672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5" name="bk object 2945"/>
          <p:cNvSpPr/>
          <p:nvPr/>
        </p:nvSpPr>
        <p:spPr>
          <a:xfrm>
            <a:off x="8312150" y="55118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6" name="bk object 2946"/>
          <p:cNvSpPr/>
          <p:nvPr/>
        </p:nvSpPr>
        <p:spPr>
          <a:xfrm>
            <a:off x="8309609" y="551052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7" name="bk object 2947"/>
          <p:cNvSpPr/>
          <p:nvPr/>
        </p:nvSpPr>
        <p:spPr>
          <a:xfrm>
            <a:off x="8307069" y="550925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8" name="bk object 2948"/>
          <p:cNvSpPr/>
          <p:nvPr/>
        </p:nvSpPr>
        <p:spPr>
          <a:xfrm>
            <a:off x="8318500" y="551434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9" name="bk object 2949"/>
          <p:cNvSpPr/>
          <p:nvPr/>
        </p:nvSpPr>
        <p:spPr>
          <a:xfrm>
            <a:off x="8314690" y="551307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0" name="bk object 2950"/>
          <p:cNvSpPr/>
          <p:nvPr/>
        </p:nvSpPr>
        <p:spPr>
          <a:xfrm>
            <a:off x="8323580" y="551815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1" name="bk object 2951"/>
          <p:cNvSpPr/>
          <p:nvPr/>
        </p:nvSpPr>
        <p:spPr>
          <a:xfrm>
            <a:off x="8322309" y="551687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2" name="bk object 2952"/>
          <p:cNvSpPr/>
          <p:nvPr/>
        </p:nvSpPr>
        <p:spPr>
          <a:xfrm>
            <a:off x="8319769" y="551560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3" name="bk object 2953"/>
          <p:cNvSpPr/>
          <p:nvPr/>
        </p:nvSpPr>
        <p:spPr>
          <a:xfrm>
            <a:off x="8328659" y="552069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4" name="bk object 2954"/>
          <p:cNvSpPr/>
          <p:nvPr/>
        </p:nvSpPr>
        <p:spPr>
          <a:xfrm>
            <a:off x="8326119" y="551942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5" name="bk object 2955"/>
          <p:cNvSpPr/>
          <p:nvPr/>
        </p:nvSpPr>
        <p:spPr>
          <a:xfrm>
            <a:off x="8333740" y="552450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6" name="bk object 2956"/>
          <p:cNvSpPr/>
          <p:nvPr/>
        </p:nvSpPr>
        <p:spPr>
          <a:xfrm>
            <a:off x="8332469" y="552322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7" name="bk object 2957"/>
          <p:cNvSpPr/>
          <p:nvPr/>
        </p:nvSpPr>
        <p:spPr>
          <a:xfrm>
            <a:off x="8329930" y="552195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8" name="bk object 2958"/>
          <p:cNvSpPr/>
          <p:nvPr/>
        </p:nvSpPr>
        <p:spPr>
          <a:xfrm>
            <a:off x="8337550" y="552704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9" name="bk object 2959"/>
          <p:cNvSpPr/>
          <p:nvPr/>
        </p:nvSpPr>
        <p:spPr>
          <a:xfrm>
            <a:off x="8336280" y="552577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0" name="bk object 2960"/>
          <p:cNvSpPr/>
          <p:nvPr/>
        </p:nvSpPr>
        <p:spPr>
          <a:xfrm>
            <a:off x="8343900" y="553085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1" name="bk object 2961"/>
          <p:cNvSpPr/>
          <p:nvPr/>
        </p:nvSpPr>
        <p:spPr>
          <a:xfrm>
            <a:off x="8342630" y="552957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2" name="bk object 2962"/>
          <p:cNvSpPr/>
          <p:nvPr/>
        </p:nvSpPr>
        <p:spPr>
          <a:xfrm>
            <a:off x="8340090" y="552830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3" name="bk object 2963"/>
          <p:cNvSpPr/>
          <p:nvPr/>
        </p:nvSpPr>
        <p:spPr>
          <a:xfrm>
            <a:off x="8346440" y="553212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8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4" name="bk object 2964"/>
          <p:cNvSpPr/>
          <p:nvPr/>
        </p:nvSpPr>
        <p:spPr>
          <a:xfrm>
            <a:off x="8347709" y="553339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5" name="bk object 2965"/>
          <p:cNvSpPr/>
          <p:nvPr/>
        </p:nvSpPr>
        <p:spPr>
          <a:xfrm>
            <a:off x="8354059" y="553720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6" name="bk object 2966"/>
          <p:cNvSpPr/>
          <p:nvPr/>
        </p:nvSpPr>
        <p:spPr>
          <a:xfrm>
            <a:off x="8351519" y="553592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7" name="bk object 2967"/>
          <p:cNvSpPr/>
          <p:nvPr/>
        </p:nvSpPr>
        <p:spPr>
          <a:xfrm>
            <a:off x="8350250" y="553465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8" name="bk object 2968"/>
          <p:cNvSpPr/>
          <p:nvPr/>
        </p:nvSpPr>
        <p:spPr>
          <a:xfrm>
            <a:off x="8357869" y="553974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9" name="bk object 2969"/>
          <p:cNvSpPr/>
          <p:nvPr/>
        </p:nvSpPr>
        <p:spPr>
          <a:xfrm>
            <a:off x="8355330" y="553847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0" name="bk object 2970"/>
          <p:cNvSpPr/>
          <p:nvPr/>
        </p:nvSpPr>
        <p:spPr>
          <a:xfrm>
            <a:off x="8364219" y="554355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1" name="bk object 2971"/>
          <p:cNvSpPr/>
          <p:nvPr/>
        </p:nvSpPr>
        <p:spPr>
          <a:xfrm>
            <a:off x="8361680" y="554227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2" name="bk object 2972"/>
          <p:cNvSpPr/>
          <p:nvPr/>
        </p:nvSpPr>
        <p:spPr>
          <a:xfrm>
            <a:off x="8360409" y="554100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3" name="bk object 2973"/>
          <p:cNvSpPr/>
          <p:nvPr/>
        </p:nvSpPr>
        <p:spPr>
          <a:xfrm>
            <a:off x="8368030" y="554609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4" name="bk object 2974"/>
          <p:cNvSpPr/>
          <p:nvPr/>
        </p:nvSpPr>
        <p:spPr>
          <a:xfrm>
            <a:off x="8365490" y="554482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5" name="bk object 2975"/>
          <p:cNvSpPr/>
          <p:nvPr/>
        </p:nvSpPr>
        <p:spPr>
          <a:xfrm>
            <a:off x="8374380" y="55499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6" name="bk object 2976"/>
          <p:cNvSpPr/>
          <p:nvPr/>
        </p:nvSpPr>
        <p:spPr>
          <a:xfrm>
            <a:off x="8371840" y="554862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7" name="bk object 2977"/>
          <p:cNvSpPr/>
          <p:nvPr/>
        </p:nvSpPr>
        <p:spPr>
          <a:xfrm>
            <a:off x="8369300" y="554735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8" name="bk object 2978"/>
          <p:cNvSpPr/>
          <p:nvPr/>
        </p:nvSpPr>
        <p:spPr>
          <a:xfrm>
            <a:off x="8378190" y="55524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9" name="bk object 2979"/>
          <p:cNvSpPr/>
          <p:nvPr/>
        </p:nvSpPr>
        <p:spPr>
          <a:xfrm>
            <a:off x="8375650" y="555117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0" name="bk object 2980"/>
          <p:cNvSpPr/>
          <p:nvPr/>
        </p:nvSpPr>
        <p:spPr>
          <a:xfrm>
            <a:off x="8383269" y="555625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1" name="bk object 2981"/>
          <p:cNvSpPr/>
          <p:nvPr/>
        </p:nvSpPr>
        <p:spPr>
          <a:xfrm>
            <a:off x="8382000" y="555497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2" name="bk object 2982"/>
          <p:cNvSpPr/>
          <p:nvPr/>
        </p:nvSpPr>
        <p:spPr>
          <a:xfrm>
            <a:off x="8379459" y="55537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54609" y="0"/>
                </a:moveTo>
                <a:lnTo>
                  <a:pt x="0" y="0"/>
                </a:lnTo>
                <a:lnTo>
                  <a:pt x="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3" name="bk object 2983"/>
          <p:cNvSpPr/>
          <p:nvPr/>
        </p:nvSpPr>
        <p:spPr>
          <a:xfrm>
            <a:off x="8388350" y="555879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4" name="bk object 2984"/>
          <p:cNvSpPr/>
          <p:nvPr/>
        </p:nvSpPr>
        <p:spPr>
          <a:xfrm>
            <a:off x="8385809" y="555752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5" name="bk object 2985"/>
          <p:cNvSpPr/>
          <p:nvPr/>
        </p:nvSpPr>
        <p:spPr>
          <a:xfrm>
            <a:off x="8392159" y="556132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6" name="bk object 2986"/>
          <p:cNvSpPr/>
          <p:nvPr/>
        </p:nvSpPr>
        <p:spPr>
          <a:xfrm>
            <a:off x="8389619" y="556005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78B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7" name="bk object 2987"/>
          <p:cNvSpPr/>
          <p:nvPr/>
        </p:nvSpPr>
        <p:spPr>
          <a:xfrm>
            <a:off x="8393430" y="556260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69"/>
                </a:lnTo>
                <a:lnTo>
                  <a:pt x="52070" y="1269"/>
                </a:lnTo>
                <a:lnTo>
                  <a:pt x="5207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8" name="bk object 2988"/>
          <p:cNvSpPr/>
          <p:nvPr/>
        </p:nvSpPr>
        <p:spPr>
          <a:xfrm>
            <a:off x="8397240" y="556514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9" name="bk object 2989"/>
          <p:cNvSpPr/>
          <p:nvPr/>
        </p:nvSpPr>
        <p:spPr>
          <a:xfrm>
            <a:off x="8395969" y="556387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69"/>
                </a:lnTo>
                <a:lnTo>
                  <a:pt x="52070" y="1269"/>
                </a:lnTo>
                <a:lnTo>
                  <a:pt x="5207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0" name="bk object 2990"/>
          <p:cNvSpPr/>
          <p:nvPr/>
        </p:nvSpPr>
        <p:spPr>
          <a:xfrm>
            <a:off x="8403590" y="556895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1" name="bk object 2991"/>
          <p:cNvSpPr/>
          <p:nvPr/>
        </p:nvSpPr>
        <p:spPr>
          <a:xfrm>
            <a:off x="8401050" y="556767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2" name="bk object 2992"/>
          <p:cNvSpPr/>
          <p:nvPr/>
        </p:nvSpPr>
        <p:spPr>
          <a:xfrm>
            <a:off x="8399780" y="55664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52070" y="0"/>
                </a:moveTo>
                <a:lnTo>
                  <a:pt x="0" y="0"/>
                </a:lnTo>
                <a:lnTo>
                  <a:pt x="0" y="1269"/>
                </a:lnTo>
                <a:lnTo>
                  <a:pt x="52070" y="1269"/>
                </a:lnTo>
                <a:lnTo>
                  <a:pt x="5207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3" name="bk object 2993"/>
          <p:cNvSpPr/>
          <p:nvPr/>
        </p:nvSpPr>
        <p:spPr>
          <a:xfrm>
            <a:off x="8407400" y="557149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4" name="bk object 2994"/>
          <p:cNvSpPr/>
          <p:nvPr/>
        </p:nvSpPr>
        <p:spPr>
          <a:xfrm>
            <a:off x="8406130" y="557022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5" name="bk object 2995"/>
          <p:cNvSpPr/>
          <p:nvPr/>
        </p:nvSpPr>
        <p:spPr>
          <a:xfrm>
            <a:off x="8413750" y="557530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6" name="bk object 2996"/>
          <p:cNvSpPr/>
          <p:nvPr/>
        </p:nvSpPr>
        <p:spPr>
          <a:xfrm>
            <a:off x="8411209" y="5574029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7" name="bk object 2997"/>
          <p:cNvSpPr/>
          <p:nvPr/>
        </p:nvSpPr>
        <p:spPr>
          <a:xfrm>
            <a:off x="8409940" y="557275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8" name="bk object 2998"/>
          <p:cNvSpPr/>
          <p:nvPr/>
        </p:nvSpPr>
        <p:spPr>
          <a:xfrm>
            <a:off x="8417559" y="557784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70"/>
                </a:lnTo>
                <a:lnTo>
                  <a:pt x="49529" y="1270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9" name="bk object 2999"/>
          <p:cNvSpPr/>
          <p:nvPr/>
        </p:nvSpPr>
        <p:spPr>
          <a:xfrm>
            <a:off x="8415019" y="557657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0" name="bk object 3000"/>
          <p:cNvSpPr/>
          <p:nvPr/>
        </p:nvSpPr>
        <p:spPr>
          <a:xfrm>
            <a:off x="8423909" y="5581650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59" h="1270">
                <a:moveTo>
                  <a:pt x="48259" y="0"/>
                </a:moveTo>
                <a:lnTo>
                  <a:pt x="0" y="0"/>
                </a:lnTo>
                <a:lnTo>
                  <a:pt x="0" y="1269"/>
                </a:lnTo>
                <a:lnTo>
                  <a:pt x="48259" y="1269"/>
                </a:lnTo>
                <a:lnTo>
                  <a:pt x="4825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1" name="bk object 3001"/>
          <p:cNvSpPr/>
          <p:nvPr/>
        </p:nvSpPr>
        <p:spPr>
          <a:xfrm>
            <a:off x="8421369" y="558037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70"/>
                </a:lnTo>
                <a:lnTo>
                  <a:pt x="49529" y="1270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2" name="bk object 3002"/>
          <p:cNvSpPr/>
          <p:nvPr/>
        </p:nvSpPr>
        <p:spPr>
          <a:xfrm>
            <a:off x="8420100" y="557910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59" h="1270">
                <a:moveTo>
                  <a:pt x="48259" y="0"/>
                </a:moveTo>
                <a:lnTo>
                  <a:pt x="0" y="0"/>
                </a:lnTo>
                <a:lnTo>
                  <a:pt x="0" y="1269"/>
                </a:lnTo>
                <a:lnTo>
                  <a:pt x="48259" y="1269"/>
                </a:lnTo>
                <a:lnTo>
                  <a:pt x="4825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3" name="bk object 3003"/>
          <p:cNvSpPr/>
          <p:nvPr/>
        </p:nvSpPr>
        <p:spPr>
          <a:xfrm>
            <a:off x="8426450" y="558419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70"/>
                </a:lnTo>
                <a:lnTo>
                  <a:pt x="49529" y="1270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4" name="bk object 3004"/>
          <p:cNvSpPr/>
          <p:nvPr/>
        </p:nvSpPr>
        <p:spPr>
          <a:xfrm>
            <a:off x="8425180" y="558292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5" name="bk object 3005"/>
          <p:cNvSpPr/>
          <p:nvPr/>
        </p:nvSpPr>
        <p:spPr>
          <a:xfrm>
            <a:off x="8431530" y="558800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6" name="bk object 3006"/>
          <p:cNvSpPr/>
          <p:nvPr/>
        </p:nvSpPr>
        <p:spPr>
          <a:xfrm>
            <a:off x="8430259" y="558672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70"/>
                </a:lnTo>
                <a:lnTo>
                  <a:pt x="49529" y="1270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7" name="bk object 3007"/>
          <p:cNvSpPr/>
          <p:nvPr/>
        </p:nvSpPr>
        <p:spPr>
          <a:xfrm>
            <a:off x="8428990" y="558545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59" h="1270">
                <a:moveTo>
                  <a:pt x="48259" y="0"/>
                </a:moveTo>
                <a:lnTo>
                  <a:pt x="0" y="0"/>
                </a:lnTo>
                <a:lnTo>
                  <a:pt x="0" y="1269"/>
                </a:lnTo>
                <a:lnTo>
                  <a:pt x="48259" y="1269"/>
                </a:lnTo>
                <a:lnTo>
                  <a:pt x="4825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8" name="bk object 3008"/>
          <p:cNvSpPr/>
          <p:nvPr/>
        </p:nvSpPr>
        <p:spPr>
          <a:xfrm>
            <a:off x="8435340" y="559054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70"/>
                </a:lnTo>
                <a:lnTo>
                  <a:pt x="49529" y="1270"/>
                </a:lnTo>
                <a:lnTo>
                  <a:pt x="49529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9" name="bk object 3009"/>
          <p:cNvSpPr/>
          <p:nvPr/>
        </p:nvSpPr>
        <p:spPr>
          <a:xfrm>
            <a:off x="8432800" y="558927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</a:pathLst>
          </a:custGeom>
          <a:solidFill>
            <a:srgbClr val="06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0" name="bk object 3010"/>
          <p:cNvSpPr/>
          <p:nvPr/>
        </p:nvSpPr>
        <p:spPr>
          <a:xfrm>
            <a:off x="8436609" y="5591809"/>
            <a:ext cx="80010" cy="27940"/>
          </a:xfrm>
          <a:custGeom>
            <a:avLst/>
            <a:gdLst/>
            <a:ahLst/>
            <a:cxnLst/>
            <a:rect l="l" t="t" r="r" b="b"/>
            <a:pathLst>
              <a:path w="80009" h="27939">
                <a:moveTo>
                  <a:pt x="53340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53340" y="3809"/>
                </a:lnTo>
                <a:lnTo>
                  <a:pt x="53340" y="2539"/>
                </a:lnTo>
                <a:close/>
              </a:path>
              <a:path w="80009" h="27939">
                <a:moveTo>
                  <a:pt x="5207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52070" y="2539"/>
                </a:lnTo>
                <a:lnTo>
                  <a:pt x="52070" y="1269"/>
                </a:lnTo>
                <a:close/>
              </a:path>
              <a:path w="80009" h="27939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  <a:path w="80009" h="27939">
                <a:moveTo>
                  <a:pt x="57150" y="5079"/>
                </a:moveTo>
                <a:lnTo>
                  <a:pt x="6350" y="5079"/>
                </a:lnTo>
                <a:lnTo>
                  <a:pt x="6350" y="6349"/>
                </a:lnTo>
                <a:lnTo>
                  <a:pt x="57150" y="6349"/>
                </a:lnTo>
                <a:lnTo>
                  <a:pt x="57150" y="5079"/>
                </a:lnTo>
                <a:close/>
              </a:path>
              <a:path w="80009" h="27939">
                <a:moveTo>
                  <a:pt x="55880" y="3809"/>
                </a:moveTo>
                <a:lnTo>
                  <a:pt x="5080" y="3809"/>
                </a:lnTo>
                <a:lnTo>
                  <a:pt x="5080" y="5079"/>
                </a:lnTo>
                <a:lnTo>
                  <a:pt x="55880" y="5079"/>
                </a:lnTo>
                <a:lnTo>
                  <a:pt x="55880" y="3809"/>
                </a:lnTo>
                <a:close/>
              </a:path>
              <a:path w="80009" h="27939">
                <a:moveTo>
                  <a:pt x="62230" y="8889"/>
                </a:moveTo>
                <a:lnTo>
                  <a:pt x="11430" y="8889"/>
                </a:lnTo>
                <a:lnTo>
                  <a:pt x="11430" y="10159"/>
                </a:lnTo>
                <a:lnTo>
                  <a:pt x="62230" y="10159"/>
                </a:lnTo>
                <a:lnTo>
                  <a:pt x="62230" y="8889"/>
                </a:lnTo>
                <a:close/>
              </a:path>
              <a:path w="80009" h="27939">
                <a:moveTo>
                  <a:pt x="60960" y="7619"/>
                </a:moveTo>
                <a:lnTo>
                  <a:pt x="10160" y="7619"/>
                </a:lnTo>
                <a:lnTo>
                  <a:pt x="10160" y="8889"/>
                </a:lnTo>
                <a:lnTo>
                  <a:pt x="60960" y="8889"/>
                </a:lnTo>
                <a:lnTo>
                  <a:pt x="60960" y="7619"/>
                </a:lnTo>
                <a:close/>
              </a:path>
              <a:path w="80009" h="27939">
                <a:moveTo>
                  <a:pt x="58420" y="6350"/>
                </a:moveTo>
                <a:lnTo>
                  <a:pt x="7620" y="6350"/>
                </a:lnTo>
                <a:lnTo>
                  <a:pt x="7620" y="7619"/>
                </a:lnTo>
                <a:lnTo>
                  <a:pt x="58420" y="7619"/>
                </a:lnTo>
                <a:lnTo>
                  <a:pt x="58420" y="6350"/>
                </a:lnTo>
                <a:close/>
              </a:path>
              <a:path w="80009" h="27939">
                <a:moveTo>
                  <a:pt x="64770" y="11429"/>
                </a:moveTo>
                <a:lnTo>
                  <a:pt x="13970" y="11429"/>
                </a:lnTo>
                <a:lnTo>
                  <a:pt x="13970" y="12699"/>
                </a:lnTo>
                <a:lnTo>
                  <a:pt x="64770" y="12699"/>
                </a:lnTo>
                <a:lnTo>
                  <a:pt x="64770" y="11429"/>
                </a:lnTo>
                <a:close/>
              </a:path>
              <a:path w="80009" h="27939">
                <a:moveTo>
                  <a:pt x="63500" y="10159"/>
                </a:moveTo>
                <a:lnTo>
                  <a:pt x="12700" y="10159"/>
                </a:lnTo>
                <a:lnTo>
                  <a:pt x="12700" y="11429"/>
                </a:lnTo>
                <a:lnTo>
                  <a:pt x="63500" y="11429"/>
                </a:lnTo>
                <a:lnTo>
                  <a:pt x="63500" y="10159"/>
                </a:lnTo>
                <a:close/>
              </a:path>
              <a:path w="80009" h="27939">
                <a:moveTo>
                  <a:pt x="68579" y="15239"/>
                </a:moveTo>
                <a:lnTo>
                  <a:pt x="19050" y="15239"/>
                </a:lnTo>
                <a:lnTo>
                  <a:pt x="19050" y="16509"/>
                </a:lnTo>
                <a:lnTo>
                  <a:pt x="68579" y="16509"/>
                </a:lnTo>
                <a:lnTo>
                  <a:pt x="68579" y="15239"/>
                </a:lnTo>
                <a:close/>
              </a:path>
              <a:path w="80009" h="27939">
                <a:moveTo>
                  <a:pt x="67310" y="13969"/>
                </a:moveTo>
                <a:lnTo>
                  <a:pt x="17780" y="13969"/>
                </a:lnTo>
                <a:lnTo>
                  <a:pt x="17780" y="15239"/>
                </a:lnTo>
                <a:lnTo>
                  <a:pt x="67310" y="15239"/>
                </a:lnTo>
                <a:lnTo>
                  <a:pt x="67310" y="13969"/>
                </a:lnTo>
                <a:close/>
              </a:path>
              <a:path w="80009" h="27939">
                <a:moveTo>
                  <a:pt x="66040" y="12700"/>
                </a:moveTo>
                <a:lnTo>
                  <a:pt x="16510" y="12700"/>
                </a:lnTo>
                <a:lnTo>
                  <a:pt x="16510" y="13969"/>
                </a:lnTo>
                <a:lnTo>
                  <a:pt x="66040" y="13969"/>
                </a:lnTo>
                <a:lnTo>
                  <a:pt x="66040" y="12700"/>
                </a:lnTo>
                <a:close/>
              </a:path>
              <a:path w="80009" h="27939">
                <a:moveTo>
                  <a:pt x="71120" y="17779"/>
                </a:moveTo>
                <a:lnTo>
                  <a:pt x="22860" y="17779"/>
                </a:lnTo>
                <a:lnTo>
                  <a:pt x="22860" y="19049"/>
                </a:lnTo>
                <a:lnTo>
                  <a:pt x="71120" y="19049"/>
                </a:lnTo>
                <a:lnTo>
                  <a:pt x="71120" y="17779"/>
                </a:lnTo>
                <a:close/>
              </a:path>
              <a:path w="80009" h="27939">
                <a:moveTo>
                  <a:pt x="69850" y="16509"/>
                </a:moveTo>
                <a:lnTo>
                  <a:pt x="21590" y="16509"/>
                </a:lnTo>
                <a:lnTo>
                  <a:pt x="21590" y="17779"/>
                </a:lnTo>
                <a:lnTo>
                  <a:pt x="69850" y="17779"/>
                </a:lnTo>
                <a:lnTo>
                  <a:pt x="69850" y="16509"/>
                </a:lnTo>
                <a:close/>
              </a:path>
              <a:path w="80009" h="27939">
                <a:moveTo>
                  <a:pt x="74930" y="21589"/>
                </a:moveTo>
                <a:lnTo>
                  <a:pt x="27940" y="21589"/>
                </a:lnTo>
                <a:lnTo>
                  <a:pt x="27940" y="22859"/>
                </a:lnTo>
                <a:lnTo>
                  <a:pt x="74930" y="22859"/>
                </a:lnTo>
                <a:lnTo>
                  <a:pt x="74930" y="21589"/>
                </a:lnTo>
                <a:close/>
              </a:path>
              <a:path w="80009" h="27939">
                <a:moveTo>
                  <a:pt x="73659" y="20319"/>
                </a:moveTo>
                <a:lnTo>
                  <a:pt x="25400" y="20319"/>
                </a:lnTo>
                <a:lnTo>
                  <a:pt x="25400" y="21589"/>
                </a:lnTo>
                <a:lnTo>
                  <a:pt x="73659" y="21589"/>
                </a:lnTo>
                <a:lnTo>
                  <a:pt x="73659" y="20319"/>
                </a:lnTo>
                <a:close/>
              </a:path>
              <a:path w="80009" h="27939">
                <a:moveTo>
                  <a:pt x="72390" y="19050"/>
                </a:moveTo>
                <a:lnTo>
                  <a:pt x="24130" y="19050"/>
                </a:lnTo>
                <a:lnTo>
                  <a:pt x="24130" y="20319"/>
                </a:lnTo>
                <a:lnTo>
                  <a:pt x="72390" y="20319"/>
                </a:lnTo>
                <a:lnTo>
                  <a:pt x="72390" y="19050"/>
                </a:lnTo>
                <a:close/>
              </a:path>
              <a:path w="80009" h="27939">
                <a:moveTo>
                  <a:pt x="77470" y="24129"/>
                </a:moveTo>
                <a:lnTo>
                  <a:pt x="30480" y="24129"/>
                </a:lnTo>
                <a:lnTo>
                  <a:pt x="30480" y="25399"/>
                </a:lnTo>
                <a:lnTo>
                  <a:pt x="77470" y="25399"/>
                </a:lnTo>
                <a:lnTo>
                  <a:pt x="77470" y="24129"/>
                </a:lnTo>
                <a:close/>
              </a:path>
              <a:path w="80009" h="27939">
                <a:moveTo>
                  <a:pt x="76200" y="22859"/>
                </a:moveTo>
                <a:lnTo>
                  <a:pt x="29210" y="22859"/>
                </a:lnTo>
                <a:lnTo>
                  <a:pt x="29210" y="24129"/>
                </a:lnTo>
                <a:lnTo>
                  <a:pt x="76200" y="24129"/>
                </a:lnTo>
                <a:lnTo>
                  <a:pt x="76200" y="22859"/>
                </a:lnTo>
                <a:close/>
              </a:path>
              <a:path w="80009" h="27939">
                <a:moveTo>
                  <a:pt x="80010" y="26669"/>
                </a:moveTo>
                <a:lnTo>
                  <a:pt x="34290" y="26669"/>
                </a:lnTo>
                <a:lnTo>
                  <a:pt x="34290" y="27939"/>
                </a:lnTo>
                <a:lnTo>
                  <a:pt x="80010" y="27939"/>
                </a:lnTo>
                <a:lnTo>
                  <a:pt x="80010" y="26669"/>
                </a:lnTo>
                <a:close/>
              </a:path>
              <a:path w="80009" h="27939">
                <a:moveTo>
                  <a:pt x="78740" y="25400"/>
                </a:moveTo>
                <a:lnTo>
                  <a:pt x="31750" y="25400"/>
                </a:lnTo>
                <a:lnTo>
                  <a:pt x="31750" y="26669"/>
                </a:lnTo>
                <a:lnTo>
                  <a:pt x="78740" y="26669"/>
                </a:lnTo>
                <a:lnTo>
                  <a:pt x="78740" y="25400"/>
                </a:lnTo>
                <a:close/>
              </a:path>
            </a:pathLst>
          </a:custGeom>
          <a:solidFill>
            <a:srgbClr val="058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1" name="bk object 3011"/>
          <p:cNvSpPr/>
          <p:nvPr/>
        </p:nvSpPr>
        <p:spPr>
          <a:xfrm>
            <a:off x="8472169" y="5619750"/>
            <a:ext cx="73660" cy="29209"/>
          </a:xfrm>
          <a:custGeom>
            <a:avLst/>
            <a:gdLst/>
            <a:ahLst/>
            <a:cxnLst/>
            <a:rect l="l" t="t" r="r" b="b"/>
            <a:pathLst>
              <a:path w="73659" h="29210">
                <a:moveTo>
                  <a:pt x="45720" y="0"/>
                </a:moveTo>
                <a:lnTo>
                  <a:pt x="0" y="0"/>
                </a:lnTo>
                <a:lnTo>
                  <a:pt x="0" y="1269"/>
                </a:lnTo>
                <a:lnTo>
                  <a:pt x="45720" y="1269"/>
                </a:lnTo>
                <a:lnTo>
                  <a:pt x="45720" y="0"/>
                </a:lnTo>
                <a:close/>
              </a:path>
              <a:path w="73659" h="29210">
                <a:moveTo>
                  <a:pt x="48259" y="2540"/>
                </a:moveTo>
                <a:lnTo>
                  <a:pt x="2539" y="2540"/>
                </a:lnTo>
                <a:lnTo>
                  <a:pt x="2539" y="3809"/>
                </a:lnTo>
                <a:lnTo>
                  <a:pt x="48259" y="3809"/>
                </a:lnTo>
                <a:lnTo>
                  <a:pt x="48259" y="2540"/>
                </a:lnTo>
                <a:close/>
              </a:path>
              <a:path w="73659" h="29210">
                <a:moveTo>
                  <a:pt x="4699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46990" y="2540"/>
                </a:lnTo>
                <a:lnTo>
                  <a:pt x="46990" y="1270"/>
                </a:lnTo>
                <a:close/>
              </a:path>
              <a:path w="73659" h="29210">
                <a:moveTo>
                  <a:pt x="52070" y="6350"/>
                </a:moveTo>
                <a:lnTo>
                  <a:pt x="7620" y="6350"/>
                </a:lnTo>
                <a:lnTo>
                  <a:pt x="7620" y="7619"/>
                </a:lnTo>
                <a:lnTo>
                  <a:pt x="52070" y="7619"/>
                </a:lnTo>
                <a:lnTo>
                  <a:pt x="52070" y="6350"/>
                </a:lnTo>
                <a:close/>
              </a:path>
              <a:path w="73659" h="29210">
                <a:moveTo>
                  <a:pt x="50800" y="5080"/>
                </a:moveTo>
                <a:lnTo>
                  <a:pt x="6350" y="5080"/>
                </a:lnTo>
                <a:lnTo>
                  <a:pt x="6350" y="6350"/>
                </a:lnTo>
                <a:lnTo>
                  <a:pt x="50800" y="6350"/>
                </a:lnTo>
                <a:lnTo>
                  <a:pt x="50800" y="5080"/>
                </a:lnTo>
                <a:close/>
              </a:path>
              <a:path w="73659" h="29210">
                <a:moveTo>
                  <a:pt x="49529" y="3810"/>
                </a:moveTo>
                <a:lnTo>
                  <a:pt x="5079" y="3810"/>
                </a:lnTo>
                <a:lnTo>
                  <a:pt x="5079" y="5080"/>
                </a:lnTo>
                <a:lnTo>
                  <a:pt x="49529" y="5080"/>
                </a:lnTo>
                <a:lnTo>
                  <a:pt x="49529" y="3810"/>
                </a:lnTo>
                <a:close/>
              </a:path>
              <a:path w="73659" h="29210">
                <a:moveTo>
                  <a:pt x="54609" y="8890"/>
                </a:moveTo>
                <a:lnTo>
                  <a:pt x="11429" y="8890"/>
                </a:lnTo>
                <a:lnTo>
                  <a:pt x="11429" y="10159"/>
                </a:lnTo>
                <a:lnTo>
                  <a:pt x="54609" y="10159"/>
                </a:lnTo>
                <a:lnTo>
                  <a:pt x="54609" y="8890"/>
                </a:lnTo>
                <a:close/>
              </a:path>
              <a:path w="73659" h="29210">
                <a:moveTo>
                  <a:pt x="53339" y="7620"/>
                </a:moveTo>
                <a:lnTo>
                  <a:pt x="10159" y="7620"/>
                </a:lnTo>
                <a:lnTo>
                  <a:pt x="10159" y="8890"/>
                </a:lnTo>
                <a:lnTo>
                  <a:pt x="53339" y="8890"/>
                </a:lnTo>
                <a:lnTo>
                  <a:pt x="53339" y="7620"/>
                </a:lnTo>
                <a:close/>
              </a:path>
              <a:path w="73659" h="29210">
                <a:moveTo>
                  <a:pt x="58419" y="12700"/>
                </a:moveTo>
                <a:lnTo>
                  <a:pt x="16509" y="12700"/>
                </a:lnTo>
                <a:lnTo>
                  <a:pt x="16509" y="13969"/>
                </a:lnTo>
                <a:lnTo>
                  <a:pt x="58419" y="13969"/>
                </a:lnTo>
                <a:lnTo>
                  <a:pt x="58419" y="12700"/>
                </a:lnTo>
                <a:close/>
              </a:path>
              <a:path w="73659" h="29210">
                <a:moveTo>
                  <a:pt x="57150" y="11430"/>
                </a:moveTo>
                <a:lnTo>
                  <a:pt x="13970" y="11430"/>
                </a:lnTo>
                <a:lnTo>
                  <a:pt x="13970" y="12700"/>
                </a:lnTo>
                <a:lnTo>
                  <a:pt x="57150" y="12700"/>
                </a:lnTo>
                <a:lnTo>
                  <a:pt x="57150" y="11430"/>
                </a:lnTo>
                <a:close/>
              </a:path>
              <a:path w="73659" h="29210">
                <a:moveTo>
                  <a:pt x="55879" y="10160"/>
                </a:moveTo>
                <a:lnTo>
                  <a:pt x="12700" y="10160"/>
                </a:lnTo>
                <a:lnTo>
                  <a:pt x="12700" y="11430"/>
                </a:lnTo>
                <a:lnTo>
                  <a:pt x="55879" y="11430"/>
                </a:lnTo>
                <a:lnTo>
                  <a:pt x="55879" y="10160"/>
                </a:lnTo>
                <a:close/>
              </a:path>
              <a:path w="73659" h="29210">
                <a:moveTo>
                  <a:pt x="60959" y="15240"/>
                </a:moveTo>
                <a:lnTo>
                  <a:pt x="19050" y="15240"/>
                </a:lnTo>
                <a:lnTo>
                  <a:pt x="19050" y="16509"/>
                </a:lnTo>
                <a:lnTo>
                  <a:pt x="60959" y="16509"/>
                </a:lnTo>
                <a:lnTo>
                  <a:pt x="60959" y="15240"/>
                </a:lnTo>
                <a:close/>
              </a:path>
              <a:path w="73659" h="29210">
                <a:moveTo>
                  <a:pt x="59689" y="13970"/>
                </a:moveTo>
                <a:lnTo>
                  <a:pt x="17779" y="13970"/>
                </a:lnTo>
                <a:lnTo>
                  <a:pt x="17779" y="15240"/>
                </a:lnTo>
                <a:lnTo>
                  <a:pt x="59689" y="15240"/>
                </a:lnTo>
                <a:lnTo>
                  <a:pt x="59689" y="13970"/>
                </a:lnTo>
                <a:close/>
              </a:path>
              <a:path w="73659" h="29210">
                <a:moveTo>
                  <a:pt x="64770" y="19050"/>
                </a:moveTo>
                <a:lnTo>
                  <a:pt x="24129" y="19050"/>
                </a:lnTo>
                <a:lnTo>
                  <a:pt x="24129" y="20319"/>
                </a:lnTo>
                <a:lnTo>
                  <a:pt x="64770" y="20319"/>
                </a:lnTo>
                <a:lnTo>
                  <a:pt x="64770" y="19050"/>
                </a:lnTo>
                <a:close/>
              </a:path>
              <a:path w="73659" h="29210">
                <a:moveTo>
                  <a:pt x="63500" y="17780"/>
                </a:moveTo>
                <a:lnTo>
                  <a:pt x="22859" y="17780"/>
                </a:lnTo>
                <a:lnTo>
                  <a:pt x="22859" y="19050"/>
                </a:lnTo>
                <a:lnTo>
                  <a:pt x="63500" y="19050"/>
                </a:lnTo>
                <a:lnTo>
                  <a:pt x="63500" y="17780"/>
                </a:lnTo>
                <a:close/>
              </a:path>
              <a:path w="73659" h="29210">
                <a:moveTo>
                  <a:pt x="62229" y="16510"/>
                </a:moveTo>
                <a:lnTo>
                  <a:pt x="20320" y="16510"/>
                </a:lnTo>
                <a:lnTo>
                  <a:pt x="20320" y="17780"/>
                </a:lnTo>
                <a:lnTo>
                  <a:pt x="62229" y="17780"/>
                </a:lnTo>
                <a:lnTo>
                  <a:pt x="62229" y="16510"/>
                </a:lnTo>
                <a:close/>
              </a:path>
              <a:path w="73659" h="29210">
                <a:moveTo>
                  <a:pt x="67309" y="21590"/>
                </a:moveTo>
                <a:lnTo>
                  <a:pt x="27939" y="21590"/>
                </a:lnTo>
                <a:lnTo>
                  <a:pt x="27939" y="22859"/>
                </a:lnTo>
                <a:lnTo>
                  <a:pt x="67309" y="22859"/>
                </a:lnTo>
                <a:lnTo>
                  <a:pt x="67309" y="21590"/>
                </a:lnTo>
                <a:close/>
              </a:path>
              <a:path w="73659" h="29210">
                <a:moveTo>
                  <a:pt x="66040" y="20320"/>
                </a:moveTo>
                <a:lnTo>
                  <a:pt x="25400" y="20320"/>
                </a:lnTo>
                <a:lnTo>
                  <a:pt x="25400" y="21590"/>
                </a:lnTo>
                <a:lnTo>
                  <a:pt x="66040" y="21590"/>
                </a:lnTo>
                <a:lnTo>
                  <a:pt x="66040" y="20320"/>
                </a:lnTo>
                <a:close/>
              </a:path>
              <a:path w="73659" h="29210">
                <a:moveTo>
                  <a:pt x="71120" y="25400"/>
                </a:moveTo>
                <a:lnTo>
                  <a:pt x="31750" y="25400"/>
                </a:lnTo>
                <a:lnTo>
                  <a:pt x="31750" y="26669"/>
                </a:lnTo>
                <a:lnTo>
                  <a:pt x="71120" y="26669"/>
                </a:lnTo>
                <a:lnTo>
                  <a:pt x="71120" y="25400"/>
                </a:lnTo>
                <a:close/>
              </a:path>
              <a:path w="73659" h="29210">
                <a:moveTo>
                  <a:pt x="69850" y="24130"/>
                </a:moveTo>
                <a:lnTo>
                  <a:pt x="30479" y="24130"/>
                </a:lnTo>
                <a:lnTo>
                  <a:pt x="30479" y="25400"/>
                </a:lnTo>
                <a:lnTo>
                  <a:pt x="69850" y="25400"/>
                </a:lnTo>
                <a:lnTo>
                  <a:pt x="69850" y="24130"/>
                </a:lnTo>
                <a:close/>
              </a:path>
              <a:path w="73659" h="29210">
                <a:moveTo>
                  <a:pt x="68579" y="22860"/>
                </a:moveTo>
                <a:lnTo>
                  <a:pt x="29209" y="22860"/>
                </a:lnTo>
                <a:lnTo>
                  <a:pt x="29209" y="24130"/>
                </a:lnTo>
                <a:lnTo>
                  <a:pt x="68579" y="24130"/>
                </a:lnTo>
                <a:lnTo>
                  <a:pt x="68579" y="22860"/>
                </a:lnTo>
                <a:close/>
              </a:path>
              <a:path w="73659" h="29210">
                <a:moveTo>
                  <a:pt x="73659" y="27940"/>
                </a:moveTo>
                <a:lnTo>
                  <a:pt x="35559" y="27940"/>
                </a:lnTo>
                <a:lnTo>
                  <a:pt x="35559" y="29209"/>
                </a:lnTo>
                <a:lnTo>
                  <a:pt x="73659" y="29209"/>
                </a:lnTo>
                <a:lnTo>
                  <a:pt x="73659" y="27940"/>
                </a:lnTo>
                <a:close/>
              </a:path>
              <a:path w="73659" h="29210">
                <a:moveTo>
                  <a:pt x="72389" y="26670"/>
                </a:moveTo>
                <a:lnTo>
                  <a:pt x="34289" y="26670"/>
                </a:lnTo>
                <a:lnTo>
                  <a:pt x="34289" y="27940"/>
                </a:lnTo>
                <a:lnTo>
                  <a:pt x="72389" y="27940"/>
                </a:lnTo>
                <a:lnTo>
                  <a:pt x="72389" y="26670"/>
                </a:lnTo>
                <a:close/>
              </a:path>
            </a:pathLst>
          </a:custGeom>
          <a:solidFill>
            <a:srgbClr val="0489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2" name="bk object 3012"/>
          <p:cNvSpPr/>
          <p:nvPr/>
        </p:nvSpPr>
        <p:spPr>
          <a:xfrm>
            <a:off x="8509000" y="5648959"/>
            <a:ext cx="66040" cy="29209"/>
          </a:xfrm>
          <a:custGeom>
            <a:avLst/>
            <a:gdLst/>
            <a:ahLst/>
            <a:cxnLst/>
            <a:rect l="l" t="t" r="r" b="b"/>
            <a:pathLst>
              <a:path w="66040" h="29210">
                <a:moveTo>
                  <a:pt x="39370" y="1269"/>
                </a:moveTo>
                <a:lnTo>
                  <a:pt x="1270" y="1269"/>
                </a:lnTo>
                <a:lnTo>
                  <a:pt x="1270" y="3809"/>
                </a:lnTo>
                <a:lnTo>
                  <a:pt x="40640" y="3809"/>
                </a:lnTo>
                <a:lnTo>
                  <a:pt x="40640" y="2539"/>
                </a:lnTo>
                <a:lnTo>
                  <a:pt x="39370" y="2539"/>
                </a:lnTo>
                <a:lnTo>
                  <a:pt x="39370" y="1269"/>
                </a:lnTo>
                <a:close/>
              </a:path>
              <a:path w="66040" h="2921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  <a:path w="66040" h="29210">
                <a:moveTo>
                  <a:pt x="43179" y="5079"/>
                </a:moveTo>
                <a:lnTo>
                  <a:pt x="3809" y="5079"/>
                </a:lnTo>
                <a:lnTo>
                  <a:pt x="3809" y="6349"/>
                </a:lnTo>
                <a:lnTo>
                  <a:pt x="43179" y="6349"/>
                </a:lnTo>
                <a:lnTo>
                  <a:pt x="43179" y="5079"/>
                </a:lnTo>
                <a:close/>
              </a:path>
              <a:path w="66040" h="29210">
                <a:moveTo>
                  <a:pt x="41910" y="3809"/>
                </a:moveTo>
                <a:lnTo>
                  <a:pt x="2540" y="3809"/>
                </a:lnTo>
                <a:lnTo>
                  <a:pt x="2540" y="5079"/>
                </a:lnTo>
                <a:lnTo>
                  <a:pt x="41910" y="5079"/>
                </a:lnTo>
                <a:lnTo>
                  <a:pt x="41910" y="3809"/>
                </a:lnTo>
                <a:close/>
              </a:path>
              <a:path w="66040" h="29210">
                <a:moveTo>
                  <a:pt x="46990" y="8889"/>
                </a:moveTo>
                <a:lnTo>
                  <a:pt x="6350" y="8889"/>
                </a:lnTo>
                <a:lnTo>
                  <a:pt x="6350" y="10159"/>
                </a:lnTo>
                <a:lnTo>
                  <a:pt x="46990" y="10159"/>
                </a:lnTo>
                <a:lnTo>
                  <a:pt x="46990" y="8889"/>
                </a:lnTo>
                <a:close/>
              </a:path>
              <a:path w="66040" h="29210">
                <a:moveTo>
                  <a:pt x="44450" y="6350"/>
                </a:moveTo>
                <a:lnTo>
                  <a:pt x="5079" y="6350"/>
                </a:lnTo>
                <a:lnTo>
                  <a:pt x="5079" y="8889"/>
                </a:lnTo>
                <a:lnTo>
                  <a:pt x="45720" y="8889"/>
                </a:lnTo>
                <a:lnTo>
                  <a:pt x="45720" y="7619"/>
                </a:lnTo>
                <a:lnTo>
                  <a:pt x="44450" y="7619"/>
                </a:lnTo>
                <a:lnTo>
                  <a:pt x="44450" y="6350"/>
                </a:lnTo>
                <a:close/>
              </a:path>
              <a:path w="66040" h="29210">
                <a:moveTo>
                  <a:pt x="49530" y="11429"/>
                </a:moveTo>
                <a:lnTo>
                  <a:pt x="8890" y="11429"/>
                </a:lnTo>
                <a:lnTo>
                  <a:pt x="8890" y="12699"/>
                </a:lnTo>
                <a:lnTo>
                  <a:pt x="49530" y="12699"/>
                </a:lnTo>
                <a:lnTo>
                  <a:pt x="49530" y="11429"/>
                </a:lnTo>
                <a:close/>
              </a:path>
              <a:path w="66040" h="29210">
                <a:moveTo>
                  <a:pt x="48260" y="10159"/>
                </a:moveTo>
                <a:lnTo>
                  <a:pt x="7620" y="10159"/>
                </a:lnTo>
                <a:lnTo>
                  <a:pt x="7620" y="11429"/>
                </a:lnTo>
                <a:lnTo>
                  <a:pt x="48260" y="11429"/>
                </a:lnTo>
                <a:lnTo>
                  <a:pt x="48260" y="10159"/>
                </a:lnTo>
                <a:close/>
              </a:path>
              <a:path w="66040" h="29210">
                <a:moveTo>
                  <a:pt x="53339" y="15239"/>
                </a:moveTo>
                <a:lnTo>
                  <a:pt x="11429" y="15239"/>
                </a:lnTo>
                <a:lnTo>
                  <a:pt x="11429" y="16509"/>
                </a:lnTo>
                <a:lnTo>
                  <a:pt x="53339" y="16509"/>
                </a:lnTo>
                <a:lnTo>
                  <a:pt x="53339" y="15239"/>
                </a:lnTo>
                <a:close/>
              </a:path>
              <a:path w="66040" h="29210">
                <a:moveTo>
                  <a:pt x="52069" y="13969"/>
                </a:moveTo>
                <a:lnTo>
                  <a:pt x="10159" y="13969"/>
                </a:lnTo>
                <a:lnTo>
                  <a:pt x="10159" y="15239"/>
                </a:lnTo>
                <a:lnTo>
                  <a:pt x="52069" y="15239"/>
                </a:lnTo>
                <a:lnTo>
                  <a:pt x="52069" y="13969"/>
                </a:lnTo>
                <a:close/>
              </a:path>
              <a:path w="66040" h="29210">
                <a:moveTo>
                  <a:pt x="50800" y="12700"/>
                </a:moveTo>
                <a:lnTo>
                  <a:pt x="8890" y="12700"/>
                </a:lnTo>
                <a:lnTo>
                  <a:pt x="8890" y="13969"/>
                </a:lnTo>
                <a:lnTo>
                  <a:pt x="50800" y="13969"/>
                </a:lnTo>
                <a:lnTo>
                  <a:pt x="50800" y="12700"/>
                </a:lnTo>
                <a:close/>
              </a:path>
              <a:path w="66040" h="29210">
                <a:moveTo>
                  <a:pt x="54609" y="16509"/>
                </a:moveTo>
                <a:lnTo>
                  <a:pt x="12700" y="16509"/>
                </a:lnTo>
                <a:lnTo>
                  <a:pt x="12700" y="19049"/>
                </a:lnTo>
                <a:lnTo>
                  <a:pt x="55879" y="19049"/>
                </a:lnTo>
                <a:lnTo>
                  <a:pt x="55879" y="17779"/>
                </a:lnTo>
                <a:lnTo>
                  <a:pt x="54609" y="17779"/>
                </a:lnTo>
                <a:lnTo>
                  <a:pt x="54609" y="16509"/>
                </a:lnTo>
                <a:close/>
              </a:path>
              <a:path w="66040" h="29210">
                <a:moveTo>
                  <a:pt x="59689" y="21589"/>
                </a:moveTo>
                <a:lnTo>
                  <a:pt x="16509" y="21589"/>
                </a:lnTo>
                <a:lnTo>
                  <a:pt x="16509" y="22859"/>
                </a:lnTo>
                <a:lnTo>
                  <a:pt x="59689" y="22859"/>
                </a:lnTo>
                <a:lnTo>
                  <a:pt x="59689" y="21589"/>
                </a:lnTo>
                <a:close/>
              </a:path>
              <a:path w="66040" h="29210">
                <a:moveTo>
                  <a:pt x="58420" y="20319"/>
                </a:moveTo>
                <a:lnTo>
                  <a:pt x="15240" y="20319"/>
                </a:lnTo>
                <a:lnTo>
                  <a:pt x="15240" y="21589"/>
                </a:lnTo>
                <a:lnTo>
                  <a:pt x="58420" y="21589"/>
                </a:lnTo>
                <a:lnTo>
                  <a:pt x="58420" y="20319"/>
                </a:lnTo>
                <a:close/>
              </a:path>
              <a:path w="66040" h="29210">
                <a:moveTo>
                  <a:pt x="57150" y="19050"/>
                </a:moveTo>
                <a:lnTo>
                  <a:pt x="13970" y="19050"/>
                </a:lnTo>
                <a:lnTo>
                  <a:pt x="13970" y="20319"/>
                </a:lnTo>
                <a:lnTo>
                  <a:pt x="57150" y="20319"/>
                </a:lnTo>
                <a:lnTo>
                  <a:pt x="57150" y="19050"/>
                </a:lnTo>
                <a:close/>
              </a:path>
              <a:path w="66040" h="29210">
                <a:moveTo>
                  <a:pt x="60959" y="22859"/>
                </a:moveTo>
                <a:lnTo>
                  <a:pt x="17779" y="22859"/>
                </a:lnTo>
                <a:lnTo>
                  <a:pt x="17779" y="25399"/>
                </a:lnTo>
                <a:lnTo>
                  <a:pt x="62229" y="25399"/>
                </a:lnTo>
                <a:lnTo>
                  <a:pt x="62229" y="24129"/>
                </a:lnTo>
                <a:lnTo>
                  <a:pt x="60959" y="24129"/>
                </a:lnTo>
                <a:lnTo>
                  <a:pt x="60959" y="22859"/>
                </a:lnTo>
                <a:close/>
              </a:path>
              <a:path w="66040" h="29210">
                <a:moveTo>
                  <a:pt x="66040" y="27939"/>
                </a:moveTo>
                <a:lnTo>
                  <a:pt x="21590" y="27939"/>
                </a:lnTo>
                <a:lnTo>
                  <a:pt x="21590" y="29209"/>
                </a:lnTo>
                <a:lnTo>
                  <a:pt x="66040" y="29209"/>
                </a:lnTo>
                <a:lnTo>
                  <a:pt x="66040" y="27939"/>
                </a:lnTo>
                <a:close/>
              </a:path>
              <a:path w="66040" h="29210">
                <a:moveTo>
                  <a:pt x="64770" y="26669"/>
                </a:moveTo>
                <a:lnTo>
                  <a:pt x="20320" y="26669"/>
                </a:lnTo>
                <a:lnTo>
                  <a:pt x="20320" y="27939"/>
                </a:lnTo>
                <a:lnTo>
                  <a:pt x="64770" y="27939"/>
                </a:lnTo>
                <a:lnTo>
                  <a:pt x="64770" y="26669"/>
                </a:lnTo>
                <a:close/>
              </a:path>
              <a:path w="66040" h="29210">
                <a:moveTo>
                  <a:pt x="63500" y="25400"/>
                </a:moveTo>
                <a:lnTo>
                  <a:pt x="19050" y="25400"/>
                </a:lnTo>
                <a:lnTo>
                  <a:pt x="19050" y="26669"/>
                </a:lnTo>
                <a:lnTo>
                  <a:pt x="63500" y="26669"/>
                </a:lnTo>
                <a:lnTo>
                  <a:pt x="63500" y="25400"/>
                </a:lnTo>
                <a:close/>
              </a:path>
            </a:pathLst>
          </a:custGeom>
          <a:solidFill>
            <a:srgbClr val="0389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3" name="bk object 3013"/>
          <p:cNvSpPr/>
          <p:nvPr/>
        </p:nvSpPr>
        <p:spPr>
          <a:xfrm>
            <a:off x="8530590" y="5678170"/>
            <a:ext cx="44450" cy="27940"/>
          </a:xfrm>
          <a:custGeom>
            <a:avLst/>
            <a:gdLst/>
            <a:ahLst/>
            <a:cxnLst/>
            <a:rect l="l" t="t" r="r" b="b"/>
            <a:pathLst>
              <a:path w="44450" h="27939">
                <a:moveTo>
                  <a:pt x="44450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4450" h="27939">
                <a:moveTo>
                  <a:pt x="44450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3809" y="3809"/>
                </a:lnTo>
                <a:lnTo>
                  <a:pt x="3809" y="6349"/>
                </a:lnTo>
                <a:lnTo>
                  <a:pt x="44450" y="6349"/>
                </a:lnTo>
                <a:lnTo>
                  <a:pt x="44450" y="2539"/>
                </a:lnTo>
                <a:close/>
              </a:path>
              <a:path w="44450" h="27939">
                <a:moveTo>
                  <a:pt x="44450" y="6349"/>
                </a:moveTo>
                <a:lnTo>
                  <a:pt x="5079" y="6349"/>
                </a:lnTo>
                <a:lnTo>
                  <a:pt x="5079" y="7619"/>
                </a:lnTo>
                <a:lnTo>
                  <a:pt x="6350" y="7619"/>
                </a:lnTo>
                <a:lnTo>
                  <a:pt x="6350" y="8889"/>
                </a:lnTo>
                <a:lnTo>
                  <a:pt x="7619" y="8889"/>
                </a:lnTo>
                <a:lnTo>
                  <a:pt x="7619" y="11429"/>
                </a:lnTo>
                <a:lnTo>
                  <a:pt x="8889" y="11429"/>
                </a:lnTo>
                <a:lnTo>
                  <a:pt x="8889" y="12699"/>
                </a:lnTo>
                <a:lnTo>
                  <a:pt x="44450" y="12699"/>
                </a:lnTo>
                <a:lnTo>
                  <a:pt x="44450" y="6349"/>
                </a:lnTo>
                <a:close/>
              </a:path>
              <a:path w="44450" h="27939">
                <a:moveTo>
                  <a:pt x="44450" y="12699"/>
                </a:moveTo>
                <a:lnTo>
                  <a:pt x="10159" y="12699"/>
                </a:lnTo>
                <a:lnTo>
                  <a:pt x="10159" y="13969"/>
                </a:lnTo>
                <a:lnTo>
                  <a:pt x="11429" y="13969"/>
                </a:lnTo>
                <a:lnTo>
                  <a:pt x="11429" y="15239"/>
                </a:lnTo>
                <a:lnTo>
                  <a:pt x="12700" y="15239"/>
                </a:lnTo>
                <a:lnTo>
                  <a:pt x="12700" y="17779"/>
                </a:lnTo>
                <a:lnTo>
                  <a:pt x="13969" y="17779"/>
                </a:lnTo>
                <a:lnTo>
                  <a:pt x="13969" y="19049"/>
                </a:lnTo>
                <a:lnTo>
                  <a:pt x="44450" y="19049"/>
                </a:lnTo>
                <a:lnTo>
                  <a:pt x="44450" y="12699"/>
                </a:lnTo>
                <a:close/>
              </a:path>
              <a:path w="44450" h="27939">
                <a:moveTo>
                  <a:pt x="44450" y="19049"/>
                </a:moveTo>
                <a:lnTo>
                  <a:pt x="15239" y="19049"/>
                </a:lnTo>
                <a:lnTo>
                  <a:pt x="15239" y="20319"/>
                </a:lnTo>
                <a:lnTo>
                  <a:pt x="16509" y="20319"/>
                </a:lnTo>
                <a:lnTo>
                  <a:pt x="16509" y="22859"/>
                </a:lnTo>
                <a:lnTo>
                  <a:pt x="17779" y="22859"/>
                </a:lnTo>
                <a:lnTo>
                  <a:pt x="17779" y="24129"/>
                </a:lnTo>
                <a:lnTo>
                  <a:pt x="19050" y="24129"/>
                </a:lnTo>
                <a:lnTo>
                  <a:pt x="19050" y="25399"/>
                </a:lnTo>
                <a:lnTo>
                  <a:pt x="20319" y="25399"/>
                </a:lnTo>
                <a:lnTo>
                  <a:pt x="20319" y="27939"/>
                </a:lnTo>
                <a:lnTo>
                  <a:pt x="44450" y="27939"/>
                </a:lnTo>
                <a:lnTo>
                  <a:pt x="44450" y="19049"/>
                </a:lnTo>
                <a:close/>
              </a:path>
            </a:pathLst>
          </a:custGeom>
          <a:solidFill>
            <a:srgbClr val="0289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4" name="bk object 3014"/>
          <p:cNvSpPr/>
          <p:nvPr/>
        </p:nvSpPr>
        <p:spPr>
          <a:xfrm>
            <a:off x="8552180" y="5706109"/>
            <a:ext cx="22860" cy="29209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2539"/>
                </a:lnTo>
                <a:lnTo>
                  <a:pt x="2540" y="2539"/>
                </a:lnTo>
                <a:lnTo>
                  <a:pt x="2540" y="5079"/>
                </a:lnTo>
                <a:lnTo>
                  <a:pt x="3810" y="5079"/>
                </a:lnTo>
                <a:lnTo>
                  <a:pt x="3810" y="6349"/>
                </a:lnTo>
                <a:lnTo>
                  <a:pt x="22859" y="6349"/>
                </a:lnTo>
                <a:lnTo>
                  <a:pt x="22859" y="0"/>
                </a:lnTo>
                <a:close/>
              </a:path>
              <a:path w="22859" h="29210">
                <a:moveTo>
                  <a:pt x="22860" y="6350"/>
                </a:moveTo>
                <a:lnTo>
                  <a:pt x="5079" y="6350"/>
                </a:lnTo>
                <a:lnTo>
                  <a:pt x="5079" y="7619"/>
                </a:lnTo>
                <a:lnTo>
                  <a:pt x="6350" y="7619"/>
                </a:lnTo>
                <a:lnTo>
                  <a:pt x="6350" y="8889"/>
                </a:lnTo>
                <a:lnTo>
                  <a:pt x="7620" y="8889"/>
                </a:lnTo>
                <a:lnTo>
                  <a:pt x="7620" y="11429"/>
                </a:lnTo>
                <a:lnTo>
                  <a:pt x="8890" y="11429"/>
                </a:lnTo>
                <a:lnTo>
                  <a:pt x="8890" y="12699"/>
                </a:lnTo>
                <a:lnTo>
                  <a:pt x="22860" y="12699"/>
                </a:lnTo>
                <a:lnTo>
                  <a:pt x="22860" y="6350"/>
                </a:lnTo>
                <a:close/>
              </a:path>
              <a:path w="22859" h="29210">
                <a:moveTo>
                  <a:pt x="22860" y="12700"/>
                </a:moveTo>
                <a:lnTo>
                  <a:pt x="10160" y="12700"/>
                </a:lnTo>
                <a:lnTo>
                  <a:pt x="10160" y="13969"/>
                </a:lnTo>
                <a:lnTo>
                  <a:pt x="11429" y="13969"/>
                </a:lnTo>
                <a:lnTo>
                  <a:pt x="11429" y="16509"/>
                </a:lnTo>
                <a:lnTo>
                  <a:pt x="22860" y="16509"/>
                </a:lnTo>
                <a:lnTo>
                  <a:pt x="22860" y="12700"/>
                </a:lnTo>
                <a:close/>
              </a:path>
              <a:path w="22859" h="29210">
                <a:moveTo>
                  <a:pt x="22860" y="16509"/>
                </a:moveTo>
                <a:lnTo>
                  <a:pt x="12700" y="16509"/>
                </a:lnTo>
                <a:lnTo>
                  <a:pt x="12700" y="17779"/>
                </a:lnTo>
                <a:lnTo>
                  <a:pt x="13970" y="17779"/>
                </a:lnTo>
                <a:lnTo>
                  <a:pt x="13970" y="19049"/>
                </a:lnTo>
                <a:lnTo>
                  <a:pt x="15240" y="19049"/>
                </a:lnTo>
                <a:lnTo>
                  <a:pt x="15240" y="21589"/>
                </a:lnTo>
                <a:lnTo>
                  <a:pt x="16510" y="21589"/>
                </a:lnTo>
                <a:lnTo>
                  <a:pt x="16510" y="22859"/>
                </a:lnTo>
                <a:lnTo>
                  <a:pt x="22860" y="22859"/>
                </a:lnTo>
                <a:lnTo>
                  <a:pt x="22860" y="16509"/>
                </a:lnTo>
                <a:close/>
              </a:path>
              <a:path w="22859" h="29210">
                <a:moveTo>
                  <a:pt x="22860" y="22859"/>
                </a:moveTo>
                <a:lnTo>
                  <a:pt x="17779" y="22859"/>
                </a:lnTo>
                <a:lnTo>
                  <a:pt x="17779" y="24129"/>
                </a:lnTo>
                <a:lnTo>
                  <a:pt x="19050" y="24129"/>
                </a:lnTo>
                <a:lnTo>
                  <a:pt x="19050" y="26669"/>
                </a:lnTo>
                <a:lnTo>
                  <a:pt x="20320" y="26669"/>
                </a:lnTo>
                <a:lnTo>
                  <a:pt x="20320" y="27939"/>
                </a:lnTo>
                <a:lnTo>
                  <a:pt x="21590" y="27939"/>
                </a:lnTo>
                <a:lnTo>
                  <a:pt x="21590" y="29209"/>
                </a:lnTo>
                <a:lnTo>
                  <a:pt x="22860" y="29209"/>
                </a:lnTo>
                <a:lnTo>
                  <a:pt x="22860" y="22859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5" name="bk object 3015"/>
          <p:cNvSpPr/>
          <p:nvPr/>
        </p:nvSpPr>
        <p:spPr>
          <a:xfrm>
            <a:off x="8327390" y="6361429"/>
            <a:ext cx="115569" cy="8635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6" name="bk object 3016"/>
          <p:cNvSpPr/>
          <p:nvPr/>
        </p:nvSpPr>
        <p:spPr>
          <a:xfrm>
            <a:off x="8128000" y="6465570"/>
            <a:ext cx="143509" cy="6857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7" name="bk object 3017"/>
          <p:cNvSpPr/>
          <p:nvPr/>
        </p:nvSpPr>
        <p:spPr>
          <a:xfrm>
            <a:off x="7151369" y="6534150"/>
            <a:ext cx="1043940" cy="11430"/>
          </a:xfrm>
          <a:custGeom>
            <a:avLst/>
            <a:gdLst/>
            <a:ahLst/>
            <a:cxnLst/>
            <a:rect l="l" t="t" r="r" b="b"/>
            <a:pathLst>
              <a:path w="1043940" h="11429">
                <a:moveTo>
                  <a:pt x="1270" y="7620"/>
                </a:moveTo>
                <a:lnTo>
                  <a:pt x="0" y="7620"/>
                </a:lnTo>
                <a:lnTo>
                  <a:pt x="0" y="11429"/>
                </a:lnTo>
                <a:lnTo>
                  <a:pt x="15240" y="11429"/>
                </a:lnTo>
                <a:lnTo>
                  <a:pt x="15240" y="10160"/>
                </a:lnTo>
                <a:lnTo>
                  <a:pt x="10159" y="10160"/>
                </a:lnTo>
                <a:lnTo>
                  <a:pt x="10159" y="8890"/>
                </a:lnTo>
                <a:lnTo>
                  <a:pt x="1270" y="8890"/>
                </a:lnTo>
                <a:lnTo>
                  <a:pt x="1270" y="7620"/>
                </a:lnTo>
                <a:close/>
              </a:path>
              <a:path w="1043940" h="11429">
                <a:moveTo>
                  <a:pt x="1018540" y="10160"/>
                </a:moveTo>
                <a:lnTo>
                  <a:pt x="933450" y="10160"/>
                </a:lnTo>
                <a:lnTo>
                  <a:pt x="933450" y="11429"/>
                </a:lnTo>
                <a:lnTo>
                  <a:pt x="1018540" y="11429"/>
                </a:lnTo>
                <a:lnTo>
                  <a:pt x="1018540" y="10160"/>
                </a:lnTo>
                <a:close/>
              </a:path>
              <a:path w="1043940" h="11429">
                <a:moveTo>
                  <a:pt x="1021079" y="8890"/>
                </a:moveTo>
                <a:lnTo>
                  <a:pt x="938529" y="8890"/>
                </a:lnTo>
                <a:lnTo>
                  <a:pt x="938529" y="10160"/>
                </a:lnTo>
                <a:lnTo>
                  <a:pt x="1021079" y="10160"/>
                </a:lnTo>
                <a:lnTo>
                  <a:pt x="1021079" y="8890"/>
                </a:lnTo>
                <a:close/>
              </a:path>
              <a:path w="1043940" h="11429">
                <a:moveTo>
                  <a:pt x="1024889" y="7620"/>
                </a:moveTo>
                <a:lnTo>
                  <a:pt x="943609" y="7620"/>
                </a:lnTo>
                <a:lnTo>
                  <a:pt x="943609" y="8890"/>
                </a:lnTo>
                <a:lnTo>
                  <a:pt x="1024889" y="8890"/>
                </a:lnTo>
                <a:lnTo>
                  <a:pt x="1024889" y="7620"/>
                </a:lnTo>
                <a:close/>
              </a:path>
              <a:path w="1043940" h="11429">
                <a:moveTo>
                  <a:pt x="1027429" y="6350"/>
                </a:moveTo>
                <a:lnTo>
                  <a:pt x="948689" y="6350"/>
                </a:lnTo>
                <a:lnTo>
                  <a:pt x="948689" y="7620"/>
                </a:lnTo>
                <a:lnTo>
                  <a:pt x="1027429" y="7620"/>
                </a:lnTo>
                <a:lnTo>
                  <a:pt x="1027429" y="6350"/>
                </a:lnTo>
                <a:close/>
              </a:path>
              <a:path w="1043940" h="11429">
                <a:moveTo>
                  <a:pt x="1031240" y="5079"/>
                </a:moveTo>
                <a:lnTo>
                  <a:pt x="953770" y="5079"/>
                </a:lnTo>
                <a:lnTo>
                  <a:pt x="953770" y="6350"/>
                </a:lnTo>
                <a:lnTo>
                  <a:pt x="1031240" y="6350"/>
                </a:lnTo>
                <a:lnTo>
                  <a:pt x="1031240" y="5079"/>
                </a:lnTo>
                <a:close/>
              </a:path>
              <a:path w="1043940" h="11429">
                <a:moveTo>
                  <a:pt x="1033779" y="3810"/>
                </a:moveTo>
                <a:lnTo>
                  <a:pt x="958850" y="3810"/>
                </a:lnTo>
                <a:lnTo>
                  <a:pt x="958850" y="5079"/>
                </a:lnTo>
                <a:lnTo>
                  <a:pt x="1033779" y="5079"/>
                </a:lnTo>
                <a:lnTo>
                  <a:pt x="1033779" y="3810"/>
                </a:lnTo>
                <a:close/>
              </a:path>
              <a:path w="1043940" h="11429">
                <a:moveTo>
                  <a:pt x="1037589" y="2540"/>
                </a:moveTo>
                <a:lnTo>
                  <a:pt x="963929" y="2540"/>
                </a:lnTo>
                <a:lnTo>
                  <a:pt x="963929" y="3810"/>
                </a:lnTo>
                <a:lnTo>
                  <a:pt x="1037589" y="3810"/>
                </a:lnTo>
                <a:lnTo>
                  <a:pt x="1037589" y="2540"/>
                </a:lnTo>
                <a:close/>
              </a:path>
              <a:path w="1043940" h="11429">
                <a:moveTo>
                  <a:pt x="1040129" y="1270"/>
                </a:moveTo>
                <a:lnTo>
                  <a:pt x="969009" y="1270"/>
                </a:lnTo>
                <a:lnTo>
                  <a:pt x="969009" y="2540"/>
                </a:lnTo>
                <a:lnTo>
                  <a:pt x="1040129" y="2540"/>
                </a:lnTo>
                <a:lnTo>
                  <a:pt x="1040129" y="1270"/>
                </a:lnTo>
                <a:close/>
              </a:path>
              <a:path w="1043940" h="11429">
                <a:moveTo>
                  <a:pt x="1043939" y="0"/>
                </a:moveTo>
                <a:lnTo>
                  <a:pt x="974089" y="0"/>
                </a:lnTo>
                <a:lnTo>
                  <a:pt x="974089" y="1270"/>
                </a:lnTo>
                <a:lnTo>
                  <a:pt x="1043939" y="1270"/>
                </a:lnTo>
                <a:lnTo>
                  <a:pt x="104393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8" name="bk object 3018"/>
          <p:cNvSpPr/>
          <p:nvPr/>
        </p:nvSpPr>
        <p:spPr>
          <a:xfrm>
            <a:off x="7151369" y="655700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0" y="1270"/>
                </a:moveTo>
                <a:lnTo>
                  <a:pt x="74929" y="1270"/>
                </a:lnTo>
                <a:lnTo>
                  <a:pt x="749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9" name="bk object 3019"/>
          <p:cNvSpPr/>
          <p:nvPr/>
        </p:nvSpPr>
        <p:spPr>
          <a:xfrm>
            <a:off x="7151369" y="655574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0" name="bk object 3020"/>
          <p:cNvSpPr/>
          <p:nvPr/>
        </p:nvSpPr>
        <p:spPr>
          <a:xfrm>
            <a:off x="7151369" y="655446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0" y="1269"/>
                </a:moveTo>
                <a:lnTo>
                  <a:pt x="63500" y="1269"/>
                </a:lnTo>
                <a:lnTo>
                  <a:pt x="635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1" name="bk object 3021"/>
          <p:cNvSpPr/>
          <p:nvPr/>
        </p:nvSpPr>
        <p:spPr>
          <a:xfrm>
            <a:off x="7151369" y="655320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2" name="bk object 3022"/>
          <p:cNvSpPr/>
          <p:nvPr/>
        </p:nvSpPr>
        <p:spPr>
          <a:xfrm>
            <a:off x="7151369" y="655193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0" y="1270"/>
                </a:moveTo>
                <a:lnTo>
                  <a:pt x="52070" y="1270"/>
                </a:lnTo>
                <a:lnTo>
                  <a:pt x="520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3" name="bk object 3023"/>
          <p:cNvSpPr/>
          <p:nvPr/>
        </p:nvSpPr>
        <p:spPr>
          <a:xfrm>
            <a:off x="7151369" y="655065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0" y="1270"/>
                </a:moveTo>
                <a:lnTo>
                  <a:pt x="45720" y="1270"/>
                </a:lnTo>
                <a:lnTo>
                  <a:pt x="457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4" name="bk object 3024"/>
          <p:cNvSpPr/>
          <p:nvPr/>
        </p:nvSpPr>
        <p:spPr>
          <a:xfrm>
            <a:off x="7151369" y="654939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70">
                <a:moveTo>
                  <a:pt x="0" y="1269"/>
                </a:moveTo>
                <a:lnTo>
                  <a:pt x="39370" y="1269"/>
                </a:lnTo>
                <a:lnTo>
                  <a:pt x="393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5" name="bk object 3025"/>
          <p:cNvSpPr/>
          <p:nvPr/>
        </p:nvSpPr>
        <p:spPr>
          <a:xfrm>
            <a:off x="7151369" y="6548119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0" y="1269"/>
                </a:moveTo>
                <a:lnTo>
                  <a:pt x="33020" y="1269"/>
                </a:lnTo>
                <a:lnTo>
                  <a:pt x="330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6" name="bk object 3026"/>
          <p:cNvSpPr/>
          <p:nvPr/>
        </p:nvSpPr>
        <p:spPr>
          <a:xfrm>
            <a:off x="7151369" y="65468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0" y="1269"/>
                </a:moveTo>
                <a:lnTo>
                  <a:pt x="27940" y="1269"/>
                </a:lnTo>
                <a:lnTo>
                  <a:pt x="279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7" name="bk object 3027"/>
          <p:cNvSpPr/>
          <p:nvPr/>
        </p:nvSpPr>
        <p:spPr>
          <a:xfrm>
            <a:off x="7151369" y="654558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8" name="bk object 3028"/>
          <p:cNvSpPr/>
          <p:nvPr/>
        </p:nvSpPr>
        <p:spPr>
          <a:xfrm>
            <a:off x="8034019" y="655764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40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9" name="bk object 3029"/>
          <p:cNvSpPr/>
          <p:nvPr/>
        </p:nvSpPr>
        <p:spPr>
          <a:xfrm>
            <a:off x="8039100" y="655637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0" name="bk object 3030"/>
          <p:cNvSpPr/>
          <p:nvPr/>
        </p:nvSpPr>
        <p:spPr>
          <a:xfrm>
            <a:off x="8044180" y="655510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1" name="bk object 3031"/>
          <p:cNvSpPr/>
          <p:nvPr/>
        </p:nvSpPr>
        <p:spPr>
          <a:xfrm>
            <a:off x="8049259" y="655383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2" name="bk object 3032"/>
          <p:cNvSpPr/>
          <p:nvPr/>
        </p:nvSpPr>
        <p:spPr>
          <a:xfrm>
            <a:off x="8054340" y="65525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3" name="bk object 3033"/>
          <p:cNvSpPr/>
          <p:nvPr/>
        </p:nvSpPr>
        <p:spPr>
          <a:xfrm>
            <a:off x="8059419" y="6551294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4" name="bk object 3034"/>
          <p:cNvSpPr/>
          <p:nvPr/>
        </p:nvSpPr>
        <p:spPr>
          <a:xfrm>
            <a:off x="8064500" y="6550025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5" name="bk object 3035"/>
          <p:cNvSpPr/>
          <p:nvPr/>
        </p:nvSpPr>
        <p:spPr>
          <a:xfrm>
            <a:off x="8069580" y="654875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6" name="bk object 3036"/>
          <p:cNvSpPr/>
          <p:nvPr/>
        </p:nvSpPr>
        <p:spPr>
          <a:xfrm>
            <a:off x="8074659" y="654748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7" name="bk object 3037"/>
          <p:cNvSpPr/>
          <p:nvPr/>
        </p:nvSpPr>
        <p:spPr>
          <a:xfrm>
            <a:off x="8079740" y="6546215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>
                <a:moveTo>
                  <a:pt x="0" y="0"/>
                </a:moveTo>
                <a:lnTo>
                  <a:pt x="86359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8" name="bk object 3038"/>
          <p:cNvSpPr/>
          <p:nvPr/>
        </p:nvSpPr>
        <p:spPr>
          <a:xfrm>
            <a:off x="7151369" y="65690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9" name="bk object 3039"/>
          <p:cNvSpPr/>
          <p:nvPr/>
        </p:nvSpPr>
        <p:spPr>
          <a:xfrm>
            <a:off x="7268209" y="65671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0" name="bk object 3040"/>
          <p:cNvSpPr/>
          <p:nvPr/>
        </p:nvSpPr>
        <p:spPr>
          <a:xfrm>
            <a:off x="7151369" y="6566534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1" name="bk object 3041"/>
          <p:cNvSpPr/>
          <p:nvPr/>
        </p:nvSpPr>
        <p:spPr>
          <a:xfrm>
            <a:off x="7151369" y="65652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2" name="bk object 3042"/>
          <p:cNvSpPr/>
          <p:nvPr/>
        </p:nvSpPr>
        <p:spPr>
          <a:xfrm>
            <a:off x="7151369" y="656399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3" name="bk object 3043"/>
          <p:cNvSpPr/>
          <p:nvPr/>
        </p:nvSpPr>
        <p:spPr>
          <a:xfrm>
            <a:off x="7151369" y="656272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4" name="bk object 3044"/>
          <p:cNvSpPr/>
          <p:nvPr/>
        </p:nvSpPr>
        <p:spPr>
          <a:xfrm>
            <a:off x="7239000" y="65608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5" name="bk object 3045"/>
          <p:cNvSpPr/>
          <p:nvPr/>
        </p:nvSpPr>
        <p:spPr>
          <a:xfrm>
            <a:off x="7151369" y="6560184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6" name="bk object 3046"/>
          <p:cNvSpPr/>
          <p:nvPr/>
        </p:nvSpPr>
        <p:spPr>
          <a:xfrm>
            <a:off x="7151369" y="655828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0" y="1270"/>
                </a:moveTo>
                <a:lnTo>
                  <a:pt x="81279" y="1270"/>
                </a:lnTo>
                <a:lnTo>
                  <a:pt x="812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7" name="bk object 3047"/>
          <p:cNvSpPr/>
          <p:nvPr/>
        </p:nvSpPr>
        <p:spPr>
          <a:xfrm>
            <a:off x="7988300" y="656907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8" name="bk object 3048"/>
          <p:cNvSpPr/>
          <p:nvPr/>
        </p:nvSpPr>
        <p:spPr>
          <a:xfrm>
            <a:off x="7993380" y="65671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9" name="bk object 3049"/>
          <p:cNvSpPr/>
          <p:nvPr/>
        </p:nvSpPr>
        <p:spPr>
          <a:xfrm>
            <a:off x="8102600" y="65671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0" name="bk object 3050"/>
          <p:cNvSpPr/>
          <p:nvPr/>
        </p:nvSpPr>
        <p:spPr>
          <a:xfrm>
            <a:off x="7998459" y="656653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1" name="bk object 3051"/>
          <p:cNvSpPr/>
          <p:nvPr/>
        </p:nvSpPr>
        <p:spPr>
          <a:xfrm>
            <a:off x="8003540" y="65652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2" name="bk object 3052"/>
          <p:cNvSpPr/>
          <p:nvPr/>
        </p:nvSpPr>
        <p:spPr>
          <a:xfrm>
            <a:off x="8008619" y="656399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3" name="bk object 3053"/>
          <p:cNvSpPr/>
          <p:nvPr/>
        </p:nvSpPr>
        <p:spPr>
          <a:xfrm>
            <a:off x="8013700" y="656272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4" name="bk object 3054"/>
          <p:cNvSpPr/>
          <p:nvPr/>
        </p:nvSpPr>
        <p:spPr>
          <a:xfrm>
            <a:off x="8018780" y="65608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5" name="bk object 3055"/>
          <p:cNvSpPr/>
          <p:nvPr/>
        </p:nvSpPr>
        <p:spPr>
          <a:xfrm>
            <a:off x="8129269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6" name="bk object 3056"/>
          <p:cNvSpPr/>
          <p:nvPr/>
        </p:nvSpPr>
        <p:spPr>
          <a:xfrm>
            <a:off x="8023859" y="6560184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7" name="bk object 3057"/>
          <p:cNvSpPr/>
          <p:nvPr/>
        </p:nvSpPr>
        <p:spPr>
          <a:xfrm>
            <a:off x="8028940" y="655891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8" name="bk object 3058"/>
          <p:cNvSpPr/>
          <p:nvPr/>
        </p:nvSpPr>
        <p:spPr>
          <a:xfrm>
            <a:off x="7185659" y="65798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69"/>
                </a:moveTo>
                <a:lnTo>
                  <a:pt x="6350" y="1269"/>
                </a:lnTo>
                <a:lnTo>
                  <a:pt x="63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9" name="bk object 3059"/>
          <p:cNvSpPr/>
          <p:nvPr/>
        </p:nvSpPr>
        <p:spPr>
          <a:xfrm>
            <a:off x="7185659" y="657923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0" name="bk object 3060"/>
          <p:cNvSpPr/>
          <p:nvPr/>
        </p:nvSpPr>
        <p:spPr>
          <a:xfrm>
            <a:off x="7327900" y="65798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1" name="bk object 3061"/>
          <p:cNvSpPr/>
          <p:nvPr/>
        </p:nvSpPr>
        <p:spPr>
          <a:xfrm>
            <a:off x="7179309" y="657796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2" name="bk object 3062"/>
          <p:cNvSpPr/>
          <p:nvPr/>
        </p:nvSpPr>
        <p:spPr>
          <a:xfrm>
            <a:off x="7172959" y="657669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3" name="bk object 3063"/>
          <p:cNvSpPr/>
          <p:nvPr/>
        </p:nvSpPr>
        <p:spPr>
          <a:xfrm>
            <a:off x="7167880" y="657542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4" name="bk object 3064"/>
          <p:cNvSpPr/>
          <p:nvPr/>
        </p:nvSpPr>
        <p:spPr>
          <a:xfrm>
            <a:off x="7155180" y="65735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69"/>
                </a:moveTo>
                <a:lnTo>
                  <a:pt x="6350" y="1269"/>
                </a:lnTo>
                <a:lnTo>
                  <a:pt x="63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5" name="bk object 3065"/>
          <p:cNvSpPr/>
          <p:nvPr/>
        </p:nvSpPr>
        <p:spPr>
          <a:xfrm>
            <a:off x="7155180" y="657288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6" name="bk object 3066"/>
          <p:cNvSpPr/>
          <p:nvPr/>
        </p:nvSpPr>
        <p:spPr>
          <a:xfrm>
            <a:off x="7298690" y="65735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7" name="bk object 3067"/>
          <p:cNvSpPr/>
          <p:nvPr/>
        </p:nvSpPr>
        <p:spPr>
          <a:xfrm>
            <a:off x="7151369" y="657161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8" name="bk object 3068"/>
          <p:cNvSpPr/>
          <p:nvPr/>
        </p:nvSpPr>
        <p:spPr>
          <a:xfrm>
            <a:off x="7151369" y="657034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9" name="bk object 3069"/>
          <p:cNvSpPr/>
          <p:nvPr/>
        </p:nvSpPr>
        <p:spPr>
          <a:xfrm>
            <a:off x="7926069" y="65798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0" name="bk object 3070"/>
          <p:cNvSpPr/>
          <p:nvPr/>
        </p:nvSpPr>
        <p:spPr>
          <a:xfrm>
            <a:off x="8051800" y="65798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80" y="1269"/>
                </a:lnTo>
                <a:lnTo>
                  <a:pt x="50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1" name="bk object 3071"/>
          <p:cNvSpPr/>
          <p:nvPr/>
        </p:nvSpPr>
        <p:spPr>
          <a:xfrm>
            <a:off x="7933690" y="6579234"/>
            <a:ext cx="123189" cy="0"/>
          </a:xfrm>
          <a:custGeom>
            <a:avLst/>
            <a:gdLst/>
            <a:ahLst/>
            <a:cxnLst/>
            <a:rect l="l" t="t" r="r" b="b"/>
            <a:pathLst>
              <a:path w="123190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2" name="bk object 3072"/>
          <p:cNvSpPr/>
          <p:nvPr/>
        </p:nvSpPr>
        <p:spPr>
          <a:xfrm>
            <a:off x="7941309" y="657796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3" name="bk object 3073"/>
          <p:cNvSpPr/>
          <p:nvPr/>
        </p:nvSpPr>
        <p:spPr>
          <a:xfrm>
            <a:off x="7948930" y="657669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4" name="bk object 3074"/>
          <p:cNvSpPr/>
          <p:nvPr/>
        </p:nvSpPr>
        <p:spPr>
          <a:xfrm>
            <a:off x="7956550" y="657542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5" name="bk object 3075"/>
          <p:cNvSpPr/>
          <p:nvPr/>
        </p:nvSpPr>
        <p:spPr>
          <a:xfrm>
            <a:off x="7964169" y="65735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6" name="bk object 3076"/>
          <p:cNvSpPr/>
          <p:nvPr/>
        </p:nvSpPr>
        <p:spPr>
          <a:xfrm>
            <a:off x="8077200" y="65735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80" y="1269"/>
                </a:lnTo>
                <a:lnTo>
                  <a:pt x="50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7" name="bk object 3077"/>
          <p:cNvSpPr/>
          <p:nvPr/>
        </p:nvSpPr>
        <p:spPr>
          <a:xfrm>
            <a:off x="7971790" y="657288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9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8" name="bk object 3078"/>
          <p:cNvSpPr/>
          <p:nvPr/>
        </p:nvSpPr>
        <p:spPr>
          <a:xfrm>
            <a:off x="7976869" y="657161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9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9" name="bk object 3079"/>
          <p:cNvSpPr/>
          <p:nvPr/>
        </p:nvSpPr>
        <p:spPr>
          <a:xfrm>
            <a:off x="7983219" y="657034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0" name="bk object 3080"/>
          <p:cNvSpPr/>
          <p:nvPr/>
        </p:nvSpPr>
        <p:spPr>
          <a:xfrm>
            <a:off x="7246619" y="65919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1" name="bk object 3081"/>
          <p:cNvSpPr/>
          <p:nvPr/>
        </p:nvSpPr>
        <p:spPr>
          <a:xfrm>
            <a:off x="7241540" y="659066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2" name="bk object 3082"/>
          <p:cNvSpPr/>
          <p:nvPr/>
        </p:nvSpPr>
        <p:spPr>
          <a:xfrm>
            <a:off x="7235190" y="6589394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3" name="bk object 3083"/>
          <p:cNvSpPr/>
          <p:nvPr/>
        </p:nvSpPr>
        <p:spPr>
          <a:xfrm>
            <a:off x="7228840" y="658812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4" name="bk object 3084"/>
          <p:cNvSpPr/>
          <p:nvPr/>
        </p:nvSpPr>
        <p:spPr>
          <a:xfrm>
            <a:off x="7216140" y="65862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69"/>
                </a:moveTo>
                <a:lnTo>
                  <a:pt x="6350" y="1269"/>
                </a:lnTo>
                <a:lnTo>
                  <a:pt x="63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5" name="bk object 3085"/>
          <p:cNvSpPr/>
          <p:nvPr/>
        </p:nvSpPr>
        <p:spPr>
          <a:xfrm>
            <a:off x="7216140" y="658558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6" name="bk object 3086"/>
          <p:cNvSpPr/>
          <p:nvPr/>
        </p:nvSpPr>
        <p:spPr>
          <a:xfrm>
            <a:off x="7358380" y="65862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7" name="bk object 3087"/>
          <p:cNvSpPr/>
          <p:nvPr/>
        </p:nvSpPr>
        <p:spPr>
          <a:xfrm>
            <a:off x="7209790" y="658431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8" name="bk object 3088"/>
          <p:cNvSpPr/>
          <p:nvPr/>
        </p:nvSpPr>
        <p:spPr>
          <a:xfrm>
            <a:off x="7204709" y="658304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9" name="bk object 3089"/>
          <p:cNvSpPr/>
          <p:nvPr/>
        </p:nvSpPr>
        <p:spPr>
          <a:xfrm>
            <a:off x="7198359" y="658177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0" name="bk object 3090"/>
          <p:cNvSpPr/>
          <p:nvPr/>
        </p:nvSpPr>
        <p:spPr>
          <a:xfrm>
            <a:off x="7854950" y="659193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1" name="bk object 3091"/>
          <p:cNvSpPr/>
          <p:nvPr/>
        </p:nvSpPr>
        <p:spPr>
          <a:xfrm>
            <a:off x="7863840" y="6590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2" name="bk object 3092"/>
          <p:cNvSpPr/>
          <p:nvPr/>
        </p:nvSpPr>
        <p:spPr>
          <a:xfrm>
            <a:off x="7871459" y="658939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3" name="bk object 3093"/>
          <p:cNvSpPr/>
          <p:nvPr/>
        </p:nvSpPr>
        <p:spPr>
          <a:xfrm>
            <a:off x="7879080" y="658812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4" name="bk object 3094"/>
          <p:cNvSpPr/>
          <p:nvPr/>
        </p:nvSpPr>
        <p:spPr>
          <a:xfrm>
            <a:off x="788670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5" name="bk object 3095"/>
          <p:cNvSpPr/>
          <p:nvPr/>
        </p:nvSpPr>
        <p:spPr>
          <a:xfrm>
            <a:off x="8026400" y="65862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6" name="bk object 3096"/>
          <p:cNvSpPr/>
          <p:nvPr/>
        </p:nvSpPr>
        <p:spPr>
          <a:xfrm>
            <a:off x="7894319" y="658558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7" name="bk object 3097"/>
          <p:cNvSpPr/>
          <p:nvPr/>
        </p:nvSpPr>
        <p:spPr>
          <a:xfrm>
            <a:off x="7901940" y="658431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8" name="bk object 3098"/>
          <p:cNvSpPr/>
          <p:nvPr/>
        </p:nvSpPr>
        <p:spPr>
          <a:xfrm>
            <a:off x="7909559" y="6583044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9" name="bk object 3099"/>
          <p:cNvSpPr/>
          <p:nvPr/>
        </p:nvSpPr>
        <p:spPr>
          <a:xfrm>
            <a:off x="7917180" y="65817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0" name="bk object 3100"/>
          <p:cNvSpPr/>
          <p:nvPr/>
        </p:nvSpPr>
        <p:spPr>
          <a:xfrm>
            <a:off x="7302500" y="660336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>
                <a:moveTo>
                  <a:pt x="0" y="0"/>
                </a:moveTo>
                <a:lnTo>
                  <a:pt x="16255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1" name="bk object 3101"/>
          <p:cNvSpPr/>
          <p:nvPr/>
        </p:nvSpPr>
        <p:spPr>
          <a:xfrm>
            <a:off x="7296150" y="6602094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2" name="bk object 3102"/>
          <p:cNvSpPr/>
          <p:nvPr/>
        </p:nvSpPr>
        <p:spPr>
          <a:xfrm>
            <a:off x="7289800" y="660082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3" name="bk object 3103"/>
          <p:cNvSpPr/>
          <p:nvPr/>
        </p:nvSpPr>
        <p:spPr>
          <a:xfrm>
            <a:off x="7278369" y="65989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69"/>
                </a:moveTo>
                <a:lnTo>
                  <a:pt x="6350" y="1269"/>
                </a:lnTo>
                <a:lnTo>
                  <a:pt x="63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4" name="bk object 3104"/>
          <p:cNvSpPr/>
          <p:nvPr/>
        </p:nvSpPr>
        <p:spPr>
          <a:xfrm>
            <a:off x="7278369" y="659828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5" name="bk object 3105"/>
          <p:cNvSpPr/>
          <p:nvPr/>
        </p:nvSpPr>
        <p:spPr>
          <a:xfrm>
            <a:off x="7433309" y="65989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6" name="bk object 3106"/>
          <p:cNvSpPr/>
          <p:nvPr/>
        </p:nvSpPr>
        <p:spPr>
          <a:xfrm>
            <a:off x="7272019" y="659701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7" name="bk object 3107"/>
          <p:cNvSpPr/>
          <p:nvPr/>
        </p:nvSpPr>
        <p:spPr>
          <a:xfrm>
            <a:off x="7265669" y="659574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8" name="bk object 3108"/>
          <p:cNvSpPr/>
          <p:nvPr/>
        </p:nvSpPr>
        <p:spPr>
          <a:xfrm>
            <a:off x="7259319" y="659447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9" name="bk object 3109"/>
          <p:cNvSpPr/>
          <p:nvPr/>
        </p:nvSpPr>
        <p:spPr>
          <a:xfrm>
            <a:off x="7246619" y="65925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0" name="bk object 3110"/>
          <p:cNvSpPr/>
          <p:nvPr/>
        </p:nvSpPr>
        <p:spPr>
          <a:xfrm>
            <a:off x="7391400" y="65925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1" name="bk object 3111"/>
          <p:cNvSpPr/>
          <p:nvPr/>
        </p:nvSpPr>
        <p:spPr>
          <a:xfrm>
            <a:off x="7748269" y="660336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2" name="bk object 3112"/>
          <p:cNvSpPr/>
          <p:nvPr/>
        </p:nvSpPr>
        <p:spPr>
          <a:xfrm>
            <a:off x="7771130" y="6602094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3" name="bk object 3113"/>
          <p:cNvSpPr/>
          <p:nvPr/>
        </p:nvSpPr>
        <p:spPr>
          <a:xfrm>
            <a:off x="7793990" y="6600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4" name="bk object 3114"/>
          <p:cNvSpPr/>
          <p:nvPr/>
        </p:nvSpPr>
        <p:spPr>
          <a:xfrm>
            <a:off x="7805419" y="659891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5" name="bk object 3115"/>
          <p:cNvSpPr/>
          <p:nvPr/>
        </p:nvSpPr>
        <p:spPr>
          <a:xfrm>
            <a:off x="797814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6" name="bk object 3116"/>
          <p:cNvSpPr/>
          <p:nvPr/>
        </p:nvSpPr>
        <p:spPr>
          <a:xfrm>
            <a:off x="7816850" y="6598284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7" name="bk object 3117"/>
          <p:cNvSpPr/>
          <p:nvPr/>
        </p:nvSpPr>
        <p:spPr>
          <a:xfrm>
            <a:off x="7824469" y="659701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8" name="bk object 3118"/>
          <p:cNvSpPr/>
          <p:nvPr/>
        </p:nvSpPr>
        <p:spPr>
          <a:xfrm>
            <a:off x="7832090" y="659574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9" name="bk object 3119"/>
          <p:cNvSpPr/>
          <p:nvPr/>
        </p:nvSpPr>
        <p:spPr>
          <a:xfrm>
            <a:off x="7839709" y="65944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0" name="bk object 3120"/>
          <p:cNvSpPr/>
          <p:nvPr/>
        </p:nvSpPr>
        <p:spPr>
          <a:xfrm>
            <a:off x="784733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1" name="bk object 3121"/>
          <p:cNvSpPr/>
          <p:nvPr/>
        </p:nvSpPr>
        <p:spPr>
          <a:xfrm>
            <a:off x="8001000" y="65925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2" name="bk object 3122"/>
          <p:cNvSpPr/>
          <p:nvPr/>
        </p:nvSpPr>
        <p:spPr>
          <a:xfrm>
            <a:off x="7358380" y="6614794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3" name="bk object 3123"/>
          <p:cNvSpPr/>
          <p:nvPr/>
        </p:nvSpPr>
        <p:spPr>
          <a:xfrm>
            <a:off x="7352030" y="6613525"/>
            <a:ext cx="541020" cy="0"/>
          </a:xfrm>
          <a:custGeom>
            <a:avLst/>
            <a:gdLst/>
            <a:ahLst/>
            <a:cxnLst/>
            <a:rect l="l" t="t" r="r" b="b"/>
            <a:pathLst>
              <a:path w="541020">
                <a:moveTo>
                  <a:pt x="0" y="0"/>
                </a:moveTo>
                <a:lnTo>
                  <a:pt x="54102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4" name="bk object 3124"/>
          <p:cNvSpPr/>
          <p:nvPr/>
        </p:nvSpPr>
        <p:spPr>
          <a:xfrm>
            <a:off x="7339330" y="661161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69"/>
                </a:moveTo>
                <a:lnTo>
                  <a:pt x="6350" y="1269"/>
                </a:lnTo>
                <a:lnTo>
                  <a:pt x="63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5" name="bk object 3125"/>
          <p:cNvSpPr/>
          <p:nvPr/>
        </p:nvSpPr>
        <p:spPr>
          <a:xfrm>
            <a:off x="7339330" y="6610984"/>
            <a:ext cx="568960" cy="0"/>
          </a:xfrm>
          <a:custGeom>
            <a:avLst/>
            <a:gdLst/>
            <a:ahLst/>
            <a:cxnLst/>
            <a:rect l="l" t="t" r="r" b="b"/>
            <a:pathLst>
              <a:path w="568959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6" name="bk object 3126"/>
          <p:cNvSpPr/>
          <p:nvPr/>
        </p:nvSpPr>
        <p:spPr>
          <a:xfrm>
            <a:off x="790066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7" name="bk object 3127"/>
          <p:cNvSpPr/>
          <p:nvPr/>
        </p:nvSpPr>
        <p:spPr>
          <a:xfrm>
            <a:off x="7332980" y="66097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8" name="bk object 3128"/>
          <p:cNvSpPr/>
          <p:nvPr/>
        </p:nvSpPr>
        <p:spPr>
          <a:xfrm>
            <a:off x="7626350" y="66097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9" name="bk object 3129"/>
          <p:cNvSpPr/>
          <p:nvPr/>
        </p:nvSpPr>
        <p:spPr>
          <a:xfrm>
            <a:off x="7326630" y="6608444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0" name="bk object 3130"/>
          <p:cNvSpPr/>
          <p:nvPr/>
        </p:nvSpPr>
        <p:spPr>
          <a:xfrm>
            <a:off x="7659369" y="6608444"/>
            <a:ext cx="262890" cy="0"/>
          </a:xfrm>
          <a:custGeom>
            <a:avLst/>
            <a:gdLst/>
            <a:ahLst/>
            <a:cxnLst/>
            <a:rect l="l" t="t" r="r" b="b"/>
            <a:pathLst>
              <a:path w="262890">
                <a:moveTo>
                  <a:pt x="0" y="0"/>
                </a:moveTo>
                <a:lnTo>
                  <a:pt x="26289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1" name="bk object 3131"/>
          <p:cNvSpPr/>
          <p:nvPr/>
        </p:nvSpPr>
        <p:spPr>
          <a:xfrm>
            <a:off x="7321550" y="660717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2" name="bk object 3132"/>
          <p:cNvSpPr/>
          <p:nvPr/>
        </p:nvSpPr>
        <p:spPr>
          <a:xfrm>
            <a:off x="7682230" y="66071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3" name="bk object 3133"/>
          <p:cNvSpPr/>
          <p:nvPr/>
        </p:nvSpPr>
        <p:spPr>
          <a:xfrm>
            <a:off x="7308850" y="66052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69"/>
                </a:moveTo>
                <a:lnTo>
                  <a:pt x="6350" y="1269"/>
                </a:lnTo>
                <a:lnTo>
                  <a:pt x="63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4" name="bk object 3134"/>
          <p:cNvSpPr/>
          <p:nvPr/>
        </p:nvSpPr>
        <p:spPr>
          <a:xfrm>
            <a:off x="7308850" y="6604634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5" name="bk object 3135"/>
          <p:cNvSpPr/>
          <p:nvPr/>
        </p:nvSpPr>
        <p:spPr>
          <a:xfrm>
            <a:off x="7473950" y="66052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6" name="bk object 3136"/>
          <p:cNvSpPr/>
          <p:nvPr/>
        </p:nvSpPr>
        <p:spPr>
          <a:xfrm>
            <a:off x="7703819" y="660526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7" name="bk object 3137"/>
          <p:cNvSpPr/>
          <p:nvPr/>
        </p:nvSpPr>
        <p:spPr>
          <a:xfrm>
            <a:off x="7937500" y="66052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1269"/>
                </a:moveTo>
                <a:lnTo>
                  <a:pt x="7620" y="1269"/>
                </a:lnTo>
                <a:lnTo>
                  <a:pt x="76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8" name="bk object 3138"/>
          <p:cNvSpPr/>
          <p:nvPr/>
        </p:nvSpPr>
        <p:spPr>
          <a:xfrm>
            <a:off x="7726680" y="6604634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9" name="bk object 3139"/>
          <p:cNvSpPr/>
          <p:nvPr/>
        </p:nvSpPr>
        <p:spPr>
          <a:xfrm>
            <a:off x="7421880" y="662622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40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0" name="bk object 3140"/>
          <p:cNvSpPr/>
          <p:nvPr/>
        </p:nvSpPr>
        <p:spPr>
          <a:xfrm>
            <a:off x="7406640" y="66243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1269"/>
                </a:moveTo>
                <a:lnTo>
                  <a:pt x="7619" y="1269"/>
                </a:lnTo>
                <a:lnTo>
                  <a:pt x="76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1" name="bk object 3141"/>
          <p:cNvSpPr/>
          <p:nvPr/>
        </p:nvSpPr>
        <p:spPr>
          <a:xfrm>
            <a:off x="7406640" y="6623684"/>
            <a:ext cx="426720" cy="0"/>
          </a:xfrm>
          <a:custGeom>
            <a:avLst/>
            <a:gdLst/>
            <a:ahLst/>
            <a:cxnLst/>
            <a:rect l="l" t="t" r="r" b="b"/>
            <a:pathLst>
              <a:path w="426720">
                <a:moveTo>
                  <a:pt x="0" y="0"/>
                </a:moveTo>
                <a:lnTo>
                  <a:pt x="4267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2" name="bk object 3142"/>
          <p:cNvSpPr/>
          <p:nvPr/>
        </p:nvSpPr>
        <p:spPr>
          <a:xfrm>
            <a:off x="7825740" y="66243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3" name="bk object 3143"/>
          <p:cNvSpPr/>
          <p:nvPr/>
        </p:nvSpPr>
        <p:spPr>
          <a:xfrm>
            <a:off x="7399019" y="6622415"/>
            <a:ext cx="441959" cy="0"/>
          </a:xfrm>
          <a:custGeom>
            <a:avLst/>
            <a:gdLst/>
            <a:ahLst/>
            <a:cxnLst/>
            <a:rect l="l" t="t" r="r" b="b"/>
            <a:pathLst>
              <a:path w="441959">
                <a:moveTo>
                  <a:pt x="0" y="0"/>
                </a:moveTo>
                <a:lnTo>
                  <a:pt x="44195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4" name="bk object 3144"/>
          <p:cNvSpPr/>
          <p:nvPr/>
        </p:nvSpPr>
        <p:spPr>
          <a:xfrm>
            <a:off x="7391400" y="6621144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5" name="bk object 3145"/>
          <p:cNvSpPr/>
          <p:nvPr/>
        </p:nvSpPr>
        <p:spPr>
          <a:xfrm>
            <a:off x="7383780" y="66198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40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6" name="bk object 3146"/>
          <p:cNvSpPr/>
          <p:nvPr/>
        </p:nvSpPr>
        <p:spPr>
          <a:xfrm>
            <a:off x="7369809" y="66179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0" y="1269"/>
                </a:moveTo>
                <a:lnTo>
                  <a:pt x="8890" y="1269"/>
                </a:lnTo>
                <a:lnTo>
                  <a:pt x="88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7" name="bk object 3147"/>
          <p:cNvSpPr/>
          <p:nvPr/>
        </p:nvSpPr>
        <p:spPr>
          <a:xfrm>
            <a:off x="7369809" y="6617334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8" name="bk object 3148"/>
          <p:cNvSpPr/>
          <p:nvPr/>
        </p:nvSpPr>
        <p:spPr>
          <a:xfrm>
            <a:off x="7863840" y="66179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49" y="0"/>
                </a:moveTo>
                <a:lnTo>
                  <a:pt x="0" y="0"/>
                </a:lnTo>
                <a:lnTo>
                  <a:pt x="0" y="1269"/>
                </a:lnTo>
                <a:lnTo>
                  <a:pt x="6349" y="1269"/>
                </a:lnTo>
                <a:lnTo>
                  <a:pt x="634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9" name="bk object 3149"/>
          <p:cNvSpPr/>
          <p:nvPr/>
        </p:nvSpPr>
        <p:spPr>
          <a:xfrm>
            <a:off x="7363459" y="661606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0" name="bk object 3150"/>
          <p:cNvSpPr/>
          <p:nvPr/>
        </p:nvSpPr>
        <p:spPr>
          <a:xfrm>
            <a:off x="7482840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1269"/>
                </a:moveTo>
                <a:lnTo>
                  <a:pt x="7619" y="1269"/>
                </a:lnTo>
                <a:lnTo>
                  <a:pt x="76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1" name="bk object 3151"/>
          <p:cNvSpPr/>
          <p:nvPr/>
        </p:nvSpPr>
        <p:spPr>
          <a:xfrm>
            <a:off x="7482840" y="663638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2" name="bk object 3152"/>
          <p:cNvSpPr/>
          <p:nvPr/>
        </p:nvSpPr>
        <p:spPr>
          <a:xfrm>
            <a:off x="7639050" y="663701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60" y="0"/>
                </a:moveTo>
                <a:lnTo>
                  <a:pt x="0" y="0"/>
                </a:lnTo>
                <a:lnTo>
                  <a:pt x="0" y="1269"/>
                </a:lnTo>
                <a:lnTo>
                  <a:pt x="22860" y="1269"/>
                </a:lnTo>
                <a:lnTo>
                  <a:pt x="2286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3" name="bk object 3153"/>
          <p:cNvSpPr/>
          <p:nvPr/>
        </p:nvSpPr>
        <p:spPr>
          <a:xfrm>
            <a:off x="7475219" y="6635115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>
                <a:moveTo>
                  <a:pt x="0" y="0"/>
                </a:moveTo>
                <a:lnTo>
                  <a:pt x="20955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4" name="bk object 3154"/>
          <p:cNvSpPr/>
          <p:nvPr/>
        </p:nvSpPr>
        <p:spPr>
          <a:xfrm>
            <a:off x="7467600" y="6633844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5" name="bk object 3155"/>
          <p:cNvSpPr/>
          <p:nvPr/>
        </p:nvSpPr>
        <p:spPr>
          <a:xfrm>
            <a:off x="7459980" y="663257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6" name="bk object 3156"/>
          <p:cNvSpPr/>
          <p:nvPr/>
        </p:nvSpPr>
        <p:spPr>
          <a:xfrm>
            <a:off x="7444740" y="66306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1269"/>
                </a:moveTo>
                <a:lnTo>
                  <a:pt x="7619" y="1269"/>
                </a:lnTo>
                <a:lnTo>
                  <a:pt x="76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7" name="bk object 3157"/>
          <p:cNvSpPr/>
          <p:nvPr/>
        </p:nvSpPr>
        <p:spPr>
          <a:xfrm>
            <a:off x="7444740" y="6630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8" name="bk object 3158"/>
          <p:cNvSpPr/>
          <p:nvPr/>
        </p:nvSpPr>
        <p:spPr>
          <a:xfrm>
            <a:off x="7750809" y="663066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60" y="0"/>
                </a:moveTo>
                <a:lnTo>
                  <a:pt x="0" y="0"/>
                </a:lnTo>
                <a:lnTo>
                  <a:pt x="0" y="1269"/>
                </a:lnTo>
                <a:lnTo>
                  <a:pt x="22860" y="1269"/>
                </a:lnTo>
                <a:lnTo>
                  <a:pt x="2286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9" name="bk object 3159"/>
          <p:cNvSpPr/>
          <p:nvPr/>
        </p:nvSpPr>
        <p:spPr>
          <a:xfrm>
            <a:off x="7437119" y="6628765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0" name="bk object 3160"/>
          <p:cNvSpPr/>
          <p:nvPr/>
        </p:nvSpPr>
        <p:spPr>
          <a:xfrm>
            <a:off x="7429500" y="6627494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1" name="bk object 3161"/>
          <p:cNvSpPr/>
          <p:nvPr/>
        </p:nvSpPr>
        <p:spPr>
          <a:xfrm>
            <a:off x="8611869" y="5800090"/>
            <a:ext cx="48260" cy="0"/>
          </a:xfrm>
          <a:custGeom>
            <a:avLst/>
            <a:gdLst/>
            <a:ahLst/>
            <a:cxnLst/>
            <a:rect l="l" t="t" r="r" b="b"/>
            <a:pathLst>
              <a:path w="48259">
                <a:moveTo>
                  <a:pt x="0" y="0"/>
                </a:moveTo>
                <a:lnTo>
                  <a:pt x="4825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2" name="bk object 3162"/>
          <p:cNvSpPr/>
          <p:nvPr/>
        </p:nvSpPr>
        <p:spPr>
          <a:xfrm>
            <a:off x="8611869" y="5800090"/>
            <a:ext cx="58419" cy="35560"/>
          </a:xfrm>
          <a:custGeom>
            <a:avLst/>
            <a:gdLst/>
            <a:ahLst/>
            <a:cxnLst/>
            <a:rect l="l" t="t" r="r" b="b"/>
            <a:pathLst>
              <a:path w="58420" h="35560">
                <a:moveTo>
                  <a:pt x="49529" y="2540"/>
                </a:moveTo>
                <a:lnTo>
                  <a:pt x="1270" y="2540"/>
                </a:lnTo>
                <a:lnTo>
                  <a:pt x="1270" y="5080"/>
                </a:lnTo>
                <a:lnTo>
                  <a:pt x="49529" y="5080"/>
                </a:lnTo>
                <a:lnTo>
                  <a:pt x="49529" y="2540"/>
                </a:lnTo>
                <a:close/>
              </a:path>
              <a:path w="58420" h="35560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  <a:path w="58420" h="35560">
                <a:moveTo>
                  <a:pt x="49529" y="5080"/>
                </a:moveTo>
                <a:lnTo>
                  <a:pt x="2539" y="5080"/>
                </a:lnTo>
                <a:lnTo>
                  <a:pt x="2539" y="8890"/>
                </a:lnTo>
                <a:lnTo>
                  <a:pt x="3809" y="8890"/>
                </a:lnTo>
                <a:lnTo>
                  <a:pt x="3809" y="11430"/>
                </a:lnTo>
                <a:lnTo>
                  <a:pt x="50800" y="11430"/>
                </a:lnTo>
                <a:lnTo>
                  <a:pt x="50799" y="6350"/>
                </a:lnTo>
                <a:lnTo>
                  <a:pt x="49529" y="6350"/>
                </a:lnTo>
                <a:lnTo>
                  <a:pt x="49529" y="5080"/>
                </a:lnTo>
                <a:close/>
              </a:path>
              <a:path w="58420" h="35560">
                <a:moveTo>
                  <a:pt x="53340" y="15240"/>
                </a:moveTo>
                <a:lnTo>
                  <a:pt x="6350" y="15240"/>
                </a:lnTo>
                <a:lnTo>
                  <a:pt x="6350" y="17780"/>
                </a:lnTo>
                <a:lnTo>
                  <a:pt x="53340" y="17780"/>
                </a:lnTo>
                <a:lnTo>
                  <a:pt x="53340" y="15240"/>
                </a:lnTo>
                <a:close/>
              </a:path>
              <a:path w="58420" h="35560">
                <a:moveTo>
                  <a:pt x="52070" y="11430"/>
                </a:moveTo>
                <a:lnTo>
                  <a:pt x="5079" y="11430"/>
                </a:lnTo>
                <a:lnTo>
                  <a:pt x="5079" y="15240"/>
                </a:lnTo>
                <a:lnTo>
                  <a:pt x="52070" y="15240"/>
                </a:lnTo>
                <a:lnTo>
                  <a:pt x="52070" y="11430"/>
                </a:lnTo>
                <a:close/>
              </a:path>
              <a:path w="58420" h="35560">
                <a:moveTo>
                  <a:pt x="53340" y="17780"/>
                </a:moveTo>
                <a:lnTo>
                  <a:pt x="7620" y="17780"/>
                </a:lnTo>
                <a:lnTo>
                  <a:pt x="7620" y="21590"/>
                </a:lnTo>
                <a:lnTo>
                  <a:pt x="8889" y="21590"/>
                </a:lnTo>
                <a:lnTo>
                  <a:pt x="8889" y="24130"/>
                </a:lnTo>
                <a:lnTo>
                  <a:pt x="55879" y="24130"/>
                </a:lnTo>
                <a:lnTo>
                  <a:pt x="55879" y="22860"/>
                </a:lnTo>
                <a:lnTo>
                  <a:pt x="54609" y="22860"/>
                </a:lnTo>
                <a:lnTo>
                  <a:pt x="54610" y="19050"/>
                </a:lnTo>
                <a:lnTo>
                  <a:pt x="53340" y="19050"/>
                </a:lnTo>
                <a:lnTo>
                  <a:pt x="53340" y="17780"/>
                </a:lnTo>
                <a:close/>
              </a:path>
              <a:path w="58420" h="35560">
                <a:moveTo>
                  <a:pt x="57150" y="27940"/>
                </a:moveTo>
                <a:lnTo>
                  <a:pt x="11429" y="27940"/>
                </a:lnTo>
                <a:lnTo>
                  <a:pt x="11429" y="30480"/>
                </a:lnTo>
                <a:lnTo>
                  <a:pt x="57150" y="30480"/>
                </a:lnTo>
                <a:lnTo>
                  <a:pt x="57150" y="27940"/>
                </a:lnTo>
                <a:close/>
              </a:path>
              <a:path w="58420" h="35560">
                <a:moveTo>
                  <a:pt x="55879" y="24130"/>
                </a:moveTo>
                <a:lnTo>
                  <a:pt x="10159" y="24130"/>
                </a:lnTo>
                <a:lnTo>
                  <a:pt x="10159" y="27940"/>
                </a:lnTo>
                <a:lnTo>
                  <a:pt x="55879" y="27940"/>
                </a:lnTo>
                <a:lnTo>
                  <a:pt x="55879" y="24130"/>
                </a:lnTo>
                <a:close/>
              </a:path>
              <a:path w="58420" h="35560">
                <a:moveTo>
                  <a:pt x="57150" y="30480"/>
                </a:moveTo>
                <a:lnTo>
                  <a:pt x="12700" y="30480"/>
                </a:lnTo>
                <a:lnTo>
                  <a:pt x="12700" y="34290"/>
                </a:lnTo>
                <a:lnTo>
                  <a:pt x="13970" y="34290"/>
                </a:lnTo>
                <a:lnTo>
                  <a:pt x="13970" y="35560"/>
                </a:lnTo>
                <a:lnTo>
                  <a:pt x="58420" y="35560"/>
                </a:lnTo>
                <a:lnTo>
                  <a:pt x="58420" y="31750"/>
                </a:lnTo>
                <a:lnTo>
                  <a:pt x="57150" y="31750"/>
                </a:lnTo>
                <a:lnTo>
                  <a:pt x="57150" y="3048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3" name="bk object 3163"/>
          <p:cNvSpPr/>
          <p:nvPr/>
        </p:nvSpPr>
        <p:spPr>
          <a:xfrm>
            <a:off x="8625840" y="5835650"/>
            <a:ext cx="55880" cy="36830"/>
          </a:xfrm>
          <a:custGeom>
            <a:avLst/>
            <a:gdLst/>
            <a:ahLst/>
            <a:cxnLst/>
            <a:rect l="l" t="t" r="r" b="b"/>
            <a:pathLst>
              <a:path w="55879" h="36829">
                <a:moveTo>
                  <a:pt x="45720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3809"/>
                </a:lnTo>
                <a:lnTo>
                  <a:pt x="45719" y="3809"/>
                </a:lnTo>
                <a:lnTo>
                  <a:pt x="45720" y="0"/>
                </a:lnTo>
                <a:close/>
              </a:path>
              <a:path w="55879" h="36829">
                <a:moveTo>
                  <a:pt x="46989" y="3810"/>
                </a:moveTo>
                <a:lnTo>
                  <a:pt x="1269" y="3810"/>
                </a:lnTo>
                <a:lnTo>
                  <a:pt x="1269" y="5080"/>
                </a:lnTo>
                <a:lnTo>
                  <a:pt x="2539" y="5080"/>
                </a:lnTo>
                <a:lnTo>
                  <a:pt x="2539" y="7619"/>
                </a:lnTo>
                <a:lnTo>
                  <a:pt x="46989" y="7619"/>
                </a:lnTo>
                <a:lnTo>
                  <a:pt x="46989" y="3810"/>
                </a:lnTo>
                <a:close/>
              </a:path>
              <a:path w="55879" h="36829">
                <a:moveTo>
                  <a:pt x="46989" y="7620"/>
                </a:moveTo>
                <a:lnTo>
                  <a:pt x="3809" y="7620"/>
                </a:lnTo>
                <a:lnTo>
                  <a:pt x="3809" y="11430"/>
                </a:lnTo>
                <a:lnTo>
                  <a:pt x="5079" y="11430"/>
                </a:lnTo>
                <a:lnTo>
                  <a:pt x="5079" y="13969"/>
                </a:lnTo>
                <a:lnTo>
                  <a:pt x="6350" y="13969"/>
                </a:lnTo>
                <a:lnTo>
                  <a:pt x="6350" y="16509"/>
                </a:lnTo>
                <a:lnTo>
                  <a:pt x="49529" y="16509"/>
                </a:lnTo>
                <a:lnTo>
                  <a:pt x="49529" y="12700"/>
                </a:lnTo>
                <a:lnTo>
                  <a:pt x="48259" y="12700"/>
                </a:lnTo>
                <a:lnTo>
                  <a:pt x="48259" y="8890"/>
                </a:lnTo>
                <a:lnTo>
                  <a:pt x="46989" y="8890"/>
                </a:lnTo>
                <a:lnTo>
                  <a:pt x="46989" y="7620"/>
                </a:lnTo>
                <a:close/>
              </a:path>
              <a:path w="55879" h="36829">
                <a:moveTo>
                  <a:pt x="50800" y="16510"/>
                </a:moveTo>
                <a:lnTo>
                  <a:pt x="6350" y="16510"/>
                </a:lnTo>
                <a:lnTo>
                  <a:pt x="6350" y="17780"/>
                </a:lnTo>
                <a:lnTo>
                  <a:pt x="7619" y="17780"/>
                </a:lnTo>
                <a:lnTo>
                  <a:pt x="7619" y="20319"/>
                </a:lnTo>
                <a:lnTo>
                  <a:pt x="50799" y="20319"/>
                </a:lnTo>
                <a:lnTo>
                  <a:pt x="50800" y="16510"/>
                </a:lnTo>
                <a:close/>
              </a:path>
              <a:path w="55879" h="36829">
                <a:moveTo>
                  <a:pt x="50799" y="20320"/>
                </a:moveTo>
                <a:lnTo>
                  <a:pt x="8889" y="20320"/>
                </a:lnTo>
                <a:lnTo>
                  <a:pt x="8889" y="24130"/>
                </a:lnTo>
                <a:lnTo>
                  <a:pt x="10159" y="24130"/>
                </a:lnTo>
                <a:lnTo>
                  <a:pt x="10159" y="26669"/>
                </a:lnTo>
                <a:lnTo>
                  <a:pt x="11429" y="26669"/>
                </a:lnTo>
                <a:lnTo>
                  <a:pt x="11429" y="29209"/>
                </a:lnTo>
                <a:lnTo>
                  <a:pt x="53339" y="29209"/>
                </a:lnTo>
                <a:lnTo>
                  <a:pt x="53339" y="25400"/>
                </a:lnTo>
                <a:lnTo>
                  <a:pt x="52069" y="25400"/>
                </a:lnTo>
                <a:lnTo>
                  <a:pt x="52069" y="21590"/>
                </a:lnTo>
                <a:lnTo>
                  <a:pt x="50799" y="21590"/>
                </a:lnTo>
                <a:lnTo>
                  <a:pt x="50799" y="20320"/>
                </a:lnTo>
                <a:close/>
              </a:path>
              <a:path w="55879" h="36829">
                <a:moveTo>
                  <a:pt x="54609" y="29210"/>
                </a:moveTo>
                <a:lnTo>
                  <a:pt x="11429" y="29210"/>
                </a:lnTo>
                <a:lnTo>
                  <a:pt x="11429" y="30480"/>
                </a:lnTo>
                <a:lnTo>
                  <a:pt x="12700" y="30480"/>
                </a:lnTo>
                <a:lnTo>
                  <a:pt x="12700" y="33019"/>
                </a:lnTo>
                <a:lnTo>
                  <a:pt x="54609" y="33019"/>
                </a:lnTo>
                <a:lnTo>
                  <a:pt x="54609" y="29210"/>
                </a:lnTo>
                <a:close/>
              </a:path>
              <a:path w="55879" h="36829">
                <a:moveTo>
                  <a:pt x="55879" y="33020"/>
                </a:moveTo>
                <a:lnTo>
                  <a:pt x="13969" y="33020"/>
                </a:lnTo>
                <a:lnTo>
                  <a:pt x="13969" y="36830"/>
                </a:lnTo>
                <a:lnTo>
                  <a:pt x="55879" y="36830"/>
                </a:lnTo>
                <a:lnTo>
                  <a:pt x="55879" y="3302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4" name="bk object 3164"/>
          <p:cNvSpPr/>
          <p:nvPr/>
        </p:nvSpPr>
        <p:spPr>
          <a:xfrm>
            <a:off x="8641080" y="5872479"/>
            <a:ext cx="49530" cy="35560"/>
          </a:xfrm>
          <a:custGeom>
            <a:avLst/>
            <a:gdLst/>
            <a:ahLst/>
            <a:cxnLst/>
            <a:rect l="l" t="t" r="r" b="b"/>
            <a:pathLst>
              <a:path w="49529" h="35560">
                <a:moveTo>
                  <a:pt x="4064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5080"/>
                </a:lnTo>
                <a:lnTo>
                  <a:pt x="41910" y="5080"/>
                </a:lnTo>
                <a:lnTo>
                  <a:pt x="41909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  <a:path w="49529" h="35560">
                <a:moveTo>
                  <a:pt x="43179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2540" y="6350"/>
                </a:lnTo>
                <a:lnTo>
                  <a:pt x="2540" y="8890"/>
                </a:lnTo>
                <a:lnTo>
                  <a:pt x="43180" y="8890"/>
                </a:lnTo>
                <a:lnTo>
                  <a:pt x="43179" y="5080"/>
                </a:lnTo>
                <a:close/>
              </a:path>
              <a:path w="49529" h="35560">
                <a:moveTo>
                  <a:pt x="45720" y="12700"/>
                </a:moveTo>
                <a:lnTo>
                  <a:pt x="5079" y="12700"/>
                </a:lnTo>
                <a:lnTo>
                  <a:pt x="5079" y="15240"/>
                </a:lnTo>
                <a:lnTo>
                  <a:pt x="6350" y="15240"/>
                </a:lnTo>
                <a:lnTo>
                  <a:pt x="6350" y="17780"/>
                </a:lnTo>
                <a:lnTo>
                  <a:pt x="45720" y="17780"/>
                </a:lnTo>
                <a:lnTo>
                  <a:pt x="45720" y="12700"/>
                </a:lnTo>
                <a:close/>
              </a:path>
              <a:path w="49529" h="35560">
                <a:moveTo>
                  <a:pt x="44450" y="8890"/>
                </a:moveTo>
                <a:lnTo>
                  <a:pt x="3810" y="8890"/>
                </a:lnTo>
                <a:lnTo>
                  <a:pt x="3810" y="12700"/>
                </a:lnTo>
                <a:lnTo>
                  <a:pt x="44450" y="12700"/>
                </a:lnTo>
                <a:lnTo>
                  <a:pt x="44450" y="8890"/>
                </a:lnTo>
                <a:close/>
              </a:path>
              <a:path w="49529" h="35560">
                <a:moveTo>
                  <a:pt x="46990" y="17780"/>
                </a:moveTo>
                <a:lnTo>
                  <a:pt x="6350" y="17780"/>
                </a:lnTo>
                <a:lnTo>
                  <a:pt x="6350" y="19050"/>
                </a:lnTo>
                <a:lnTo>
                  <a:pt x="7620" y="19050"/>
                </a:lnTo>
                <a:lnTo>
                  <a:pt x="7620" y="21590"/>
                </a:lnTo>
                <a:lnTo>
                  <a:pt x="46990" y="21590"/>
                </a:lnTo>
                <a:lnTo>
                  <a:pt x="46990" y="17780"/>
                </a:lnTo>
                <a:close/>
              </a:path>
              <a:path w="49529" h="35560">
                <a:moveTo>
                  <a:pt x="49530" y="29210"/>
                </a:moveTo>
                <a:lnTo>
                  <a:pt x="10160" y="29210"/>
                </a:lnTo>
                <a:lnTo>
                  <a:pt x="10160" y="35560"/>
                </a:lnTo>
                <a:lnTo>
                  <a:pt x="49530" y="35560"/>
                </a:lnTo>
                <a:lnTo>
                  <a:pt x="49530" y="29210"/>
                </a:lnTo>
                <a:close/>
              </a:path>
              <a:path w="49529" h="35560">
                <a:moveTo>
                  <a:pt x="48260" y="21590"/>
                </a:moveTo>
                <a:lnTo>
                  <a:pt x="8890" y="21590"/>
                </a:lnTo>
                <a:lnTo>
                  <a:pt x="8890" y="29210"/>
                </a:lnTo>
                <a:lnTo>
                  <a:pt x="48260" y="29210"/>
                </a:lnTo>
                <a:lnTo>
                  <a:pt x="48260" y="2159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5" name="bk object 3165"/>
          <p:cNvSpPr/>
          <p:nvPr/>
        </p:nvSpPr>
        <p:spPr>
          <a:xfrm>
            <a:off x="8651240" y="5908040"/>
            <a:ext cx="43180" cy="36830"/>
          </a:xfrm>
          <a:custGeom>
            <a:avLst/>
            <a:gdLst/>
            <a:ahLst/>
            <a:cxnLst/>
            <a:rect l="l" t="t" r="r" b="b"/>
            <a:pathLst>
              <a:path w="43179" h="36829">
                <a:moveTo>
                  <a:pt x="39370" y="0"/>
                </a:moveTo>
                <a:lnTo>
                  <a:pt x="0" y="0"/>
                </a:lnTo>
                <a:lnTo>
                  <a:pt x="0" y="6350"/>
                </a:lnTo>
                <a:lnTo>
                  <a:pt x="1269" y="6350"/>
                </a:lnTo>
                <a:lnTo>
                  <a:pt x="1269" y="19050"/>
                </a:lnTo>
                <a:lnTo>
                  <a:pt x="2539" y="19050"/>
                </a:lnTo>
                <a:lnTo>
                  <a:pt x="2539" y="30480"/>
                </a:lnTo>
                <a:lnTo>
                  <a:pt x="3809" y="30480"/>
                </a:lnTo>
                <a:lnTo>
                  <a:pt x="3809" y="36830"/>
                </a:lnTo>
                <a:lnTo>
                  <a:pt x="43179" y="36830"/>
                </a:lnTo>
                <a:lnTo>
                  <a:pt x="43179" y="25400"/>
                </a:lnTo>
                <a:lnTo>
                  <a:pt x="41909" y="25400"/>
                </a:lnTo>
                <a:lnTo>
                  <a:pt x="41909" y="15240"/>
                </a:lnTo>
                <a:lnTo>
                  <a:pt x="40639" y="15240"/>
                </a:lnTo>
                <a:lnTo>
                  <a:pt x="40640" y="3810"/>
                </a:lnTo>
                <a:lnTo>
                  <a:pt x="39370" y="3810"/>
                </a:lnTo>
                <a:lnTo>
                  <a:pt x="393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6" name="bk object 3166"/>
          <p:cNvSpPr/>
          <p:nvPr/>
        </p:nvSpPr>
        <p:spPr>
          <a:xfrm>
            <a:off x="8655050" y="5944870"/>
            <a:ext cx="43180" cy="35560"/>
          </a:xfrm>
          <a:custGeom>
            <a:avLst/>
            <a:gdLst/>
            <a:ahLst/>
            <a:cxnLst/>
            <a:rect l="l" t="t" r="r" b="b"/>
            <a:pathLst>
              <a:path w="43179" h="35560">
                <a:moveTo>
                  <a:pt x="40640" y="0"/>
                </a:moveTo>
                <a:lnTo>
                  <a:pt x="0" y="0"/>
                </a:lnTo>
                <a:lnTo>
                  <a:pt x="0" y="6349"/>
                </a:lnTo>
                <a:lnTo>
                  <a:pt x="40640" y="6349"/>
                </a:lnTo>
                <a:lnTo>
                  <a:pt x="40640" y="0"/>
                </a:lnTo>
                <a:close/>
              </a:path>
              <a:path w="43179" h="35560">
                <a:moveTo>
                  <a:pt x="40640" y="6349"/>
                </a:moveTo>
                <a:lnTo>
                  <a:pt x="1270" y="6349"/>
                </a:lnTo>
                <a:lnTo>
                  <a:pt x="1270" y="19049"/>
                </a:lnTo>
                <a:lnTo>
                  <a:pt x="2540" y="19049"/>
                </a:lnTo>
                <a:lnTo>
                  <a:pt x="2540" y="31749"/>
                </a:lnTo>
                <a:lnTo>
                  <a:pt x="3809" y="31749"/>
                </a:lnTo>
                <a:lnTo>
                  <a:pt x="3809" y="35559"/>
                </a:lnTo>
                <a:lnTo>
                  <a:pt x="43179" y="35559"/>
                </a:lnTo>
                <a:lnTo>
                  <a:pt x="43179" y="21589"/>
                </a:lnTo>
                <a:lnTo>
                  <a:pt x="41910" y="21589"/>
                </a:lnTo>
                <a:lnTo>
                  <a:pt x="41910" y="10159"/>
                </a:lnTo>
                <a:lnTo>
                  <a:pt x="40640" y="10159"/>
                </a:lnTo>
                <a:lnTo>
                  <a:pt x="40640" y="6349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7" name="bk object 3167"/>
          <p:cNvSpPr/>
          <p:nvPr/>
        </p:nvSpPr>
        <p:spPr>
          <a:xfrm>
            <a:off x="8655050" y="5980429"/>
            <a:ext cx="43180" cy="36830"/>
          </a:xfrm>
          <a:custGeom>
            <a:avLst/>
            <a:gdLst/>
            <a:ahLst/>
            <a:cxnLst/>
            <a:rect l="l" t="t" r="r" b="b"/>
            <a:pathLst>
              <a:path w="43179" h="36829">
                <a:moveTo>
                  <a:pt x="43179" y="0"/>
                </a:moveTo>
                <a:lnTo>
                  <a:pt x="3809" y="0"/>
                </a:lnTo>
                <a:lnTo>
                  <a:pt x="3809" y="8890"/>
                </a:lnTo>
                <a:lnTo>
                  <a:pt x="43179" y="8890"/>
                </a:lnTo>
                <a:lnTo>
                  <a:pt x="43179" y="0"/>
                </a:lnTo>
                <a:close/>
              </a:path>
              <a:path w="43179" h="36829">
                <a:moveTo>
                  <a:pt x="43180" y="8890"/>
                </a:moveTo>
                <a:lnTo>
                  <a:pt x="2540" y="8890"/>
                </a:lnTo>
                <a:lnTo>
                  <a:pt x="2540" y="21590"/>
                </a:lnTo>
                <a:lnTo>
                  <a:pt x="41910" y="21590"/>
                </a:lnTo>
                <a:lnTo>
                  <a:pt x="41910" y="19050"/>
                </a:lnTo>
                <a:lnTo>
                  <a:pt x="43180" y="19050"/>
                </a:lnTo>
                <a:lnTo>
                  <a:pt x="43180" y="8890"/>
                </a:lnTo>
                <a:close/>
              </a:path>
              <a:path w="43179" h="36829">
                <a:moveTo>
                  <a:pt x="41910" y="21590"/>
                </a:moveTo>
                <a:lnTo>
                  <a:pt x="1270" y="21590"/>
                </a:lnTo>
                <a:lnTo>
                  <a:pt x="1270" y="35560"/>
                </a:lnTo>
                <a:lnTo>
                  <a:pt x="0" y="35560"/>
                </a:lnTo>
                <a:lnTo>
                  <a:pt x="0" y="36830"/>
                </a:lnTo>
                <a:lnTo>
                  <a:pt x="40640" y="36830"/>
                </a:lnTo>
                <a:lnTo>
                  <a:pt x="40640" y="31750"/>
                </a:lnTo>
                <a:lnTo>
                  <a:pt x="41910" y="31750"/>
                </a:lnTo>
                <a:lnTo>
                  <a:pt x="41910" y="2159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8" name="bk object 3168"/>
          <p:cNvSpPr/>
          <p:nvPr/>
        </p:nvSpPr>
        <p:spPr>
          <a:xfrm>
            <a:off x="8652509" y="6017259"/>
            <a:ext cx="43180" cy="35560"/>
          </a:xfrm>
          <a:custGeom>
            <a:avLst/>
            <a:gdLst/>
            <a:ahLst/>
            <a:cxnLst/>
            <a:rect l="l" t="t" r="r" b="b"/>
            <a:pathLst>
              <a:path w="43179" h="35560">
                <a:moveTo>
                  <a:pt x="43180" y="0"/>
                </a:moveTo>
                <a:lnTo>
                  <a:pt x="2540" y="0"/>
                </a:lnTo>
                <a:lnTo>
                  <a:pt x="2540" y="11429"/>
                </a:lnTo>
                <a:lnTo>
                  <a:pt x="1270" y="11429"/>
                </a:lnTo>
                <a:lnTo>
                  <a:pt x="1270" y="25399"/>
                </a:lnTo>
                <a:lnTo>
                  <a:pt x="0" y="25399"/>
                </a:lnTo>
                <a:lnTo>
                  <a:pt x="0" y="35559"/>
                </a:lnTo>
                <a:lnTo>
                  <a:pt x="39370" y="35559"/>
                </a:lnTo>
                <a:lnTo>
                  <a:pt x="39370" y="29209"/>
                </a:lnTo>
                <a:lnTo>
                  <a:pt x="40640" y="29209"/>
                </a:lnTo>
                <a:lnTo>
                  <a:pt x="40640" y="17779"/>
                </a:lnTo>
                <a:lnTo>
                  <a:pt x="41910" y="17779"/>
                </a:lnTo>
                <a:lnTo>
                  <a:pt x="41910" y="6349"/>
                </a:lnTo>
                <a:lnTo>
                  <a:pt x="43180" y="6349"/>
                </a:lnTo>
                <a:lnTo>
                  <a:pt x="4318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9" name="bk object 3169"/>
          <p:cNvSpPr/>
          <p:nvPr/>
        </p:nvSpPr>
        <p:spPr>
          <a:xfrm>
            <a:off x="8644890" y="6052820"/>
            <a:ext cx="46990" cy="36830"/>
          </a:xfrm>
          <a:custGeom>
            <a:avLst/>
            <a:gdLst/>
            <a:ahLst/>
            <a:cxnLst/>
            <a:rect l="l" t="t" r="r" b="b"/>
            <a:pathLst>
              <a:path w="46990" h="36829">
                <a:moveTo>
                  <a:pt x="40639" y="31749"/>
                </a:moveTo>
                <a:lnTo>
                  <a:pt x="1269" y="31749"/>
                </a:lnTo>
                <a:lnTo>
                  <a:pt x="1269" y="35559"/>
                </a:lnTo>
                <a:lnTo>
                  <a:pt x="0" y="35559"/>
                </a:lnTo>
                <a:lnTo>
                  <a:pt x="0" y="36829"/>
                </a:lnTo>
                <a:lnTo>
                  <a:pt x="39370" y="36829"/>
                </a:lnTo>
                <a:lnTo>
                  <a:pt x="39369" y="34289"/>
                </a:lnTo>
                <a:lnTo>
                  <a:pt x="40639" y="34289"/>
                </a:lnTo>
                <a:lnTo>
                  <a:pt x="40639" y="31749"/>
                </a:lnTo>
                <a:close/>
              </a:path>
              <a:path w="46990" h="36829">
                <a:moveTo>
                  <a:pt x="43179" y="25399"/>
                </a:moveTo>
                <a:lnTo>
                  <a:pt x="3809" y="25399"/>
                </a:lnTo>
                <a:lnTo>
                  <a:pt x="3809" y="29209"/>
                </a:lnTo>
                <a:lnTo>
                  <a:pt x="2539" y="29209"/>
                </a:lnTo>
                <a:lnTo>
                  <a:pt x="2539" y="31749"/>
                </a:lnTo>
                <a:lnTo>
                  <a:pt x="41909" y="31749"/>
                </a:lnTo>
                <a:lnTo>
                  <a:pt x="41909" y="27939"/>
                </a:lnTo>
                <a:lnTo>
                  <a:pt x="43179" y="27939"/>
                </a:lnTo>
                <a:lnTo>
                  <a:pt x="43179" y="25399"/>
                </a:lnTo>
                <a:close/>
              </a:path>
              <a:path w="46990" h="36829">
                <a:moveTo>
                  <a:pt x="46990" y="0"/>
                </a:moveTo>
                <a:lnTo>
                  <a:pt x="7619" y="0"/>
                </a:lnTo>
                <a:lnTo>
                  <a:pt x="7619" y="3809"/>
                </a:lnTo>
                <a:lnTo>
                  <a:pt x="6350" y="3809"/>
                </a:lnTo>
                <a:lnTo>
                  <a:pt x="6350" y="16509"/>
                </a:lnTo>
                <a:lnTo>
                  <a:pt x="5079" y="16509"/>
                </a:lnTo>
                <a:lnTo>
                  <a:pt x="5079" y="25399"/>
                </a:lnTo>
                <a:lnTo>
                  <a:pt x="44450" y="25399"/>
                </a:lnTo>
                <a:lnTo>
                  <a:pt x="44450" y="17779"/>
                </a:lnTo>
                <a:lnTo>
                  <a:pt x="45720" y="17779"/>
                </a:lnTo>
                <a:lnTo>
                  <a:pt x="45720" y="6349"/>
                </a:lnTo>
                <a:lnTo>
                  <a:pt x="46990" y="6349"/>
                </a:lnTo>
                <a:lnTo>
                  <a:pt x="4699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0" name="bk object 3170"/>
          <p:cNvSpPr/>
          <p:nvPr/>
        </p:nvSpPr>
        <p:spPr>
          <a:xfrm>
            <a:off x="8632190" y="6089650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44450" y="16509"/>
                </a:moveTo>
                <a:lnTo>
                  <a:pt x="6350" y="16509"/>
                </a:lnTo>
                <a:lnTo>
                  <a:pt x="6350" y="19050"/>
                </a:lnTo>
                <a:lnTo>
                  <a:pt x="5079" y="19050"/>
                </a:lnTo>
                <a:lnTo>
                  <a:pt x="5079" y="22859"/>
                </a:lnTo>
                <a:lnTo>
                  <a:pt x="43179" y="22859"/>
                </a:lnTo>
                <a:lnTo>
                  <a:pt x="43179" y="20320"/>
                </a:lnTo>
                <a:lnTo>
                  <a:pt x="44450" y="20320"/>
                </a:lnTo>
                <a:lnTo>
                  <a:pt x="44450" y="16509"/>
                </a:lnTo>
                <a:close/>
              </a:path>
              <a:path w="52070" h="35560">
                <a:moveTo>
                  <a:pt x="52070" y="0"/>
                </a:moveTo>
                <a:lnTo>
                  <a:pt x="12700" y="0"/>
                </a:lnTo>
                <a:lnTo>
                  <a:pt x="12700" y="2540"/>
                </a:lnTo>
                <a:lnTo>
                  <a:pt x="11429" y="2540"/>
                </a:lnTo>
                <a:lnTo>
                  <a:pt x="11429" y="6350"/>
                </a:lnTo>
                <a:lnTo>
                  <a:pt x="10159" y="6350"/>
                </a:lnTo>
                <a:lnTo>
                  <a:pt x="10159" y="8890"/>
                </a:lnTo>
                <a:lnTo>
                  <a:pt x="8889" y="8890"/>
                </a:lnTo>
                <a:lnTo>
                  <a:pt x="8889" y="12700"/>
                </a:lnTo>
                <a:lnTo>
                  <a:pt x="7619" y="12700"/>
                </a:lnTo>
                <a:lnTo>
                  <a:pt x="7619" y="16509"/>
                </a:lnTo>
                <a:lnTo>
                  <a:pt x="45719" y="16509"/>
                </a:lnTo>
                <a:lnTo>
                  <a:pt x="45719" y="13970"/>
                </a:lnTo>
                <a:lnTo>
                  <a:pt x="46989" y="13970"/>
                </a:lnTo>
                <a:lnTo>
                  <a:pt x="46989" y="10159"/>
                </a:lnTo>
                <a:lnTo>
                  <a:pt x="48259" y="10159"/>
                </a:lnTo>
                <a:lnTo>
                  <a:pt x="48259" y="7620"/>
                </a:lnTo>
                <a:lnTo>
                  <a:pt x="49529" y="7620"/>
                </a:lnTo>
                <a:lnTo>
                  <a:pt x="49529" y="3809"/>
                </a:lnTo>
                <a:lnTo>
                  <a:pt x="50800" y="3809"/>
                </a:lnTo>
                <a:lnTo>
                  <a:pt x="5080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  <a:path w="52070" h="35560">
                <a:moveTo>
                  <a:pt x="38100" y="33020"/>
                </a:moveTo>
                <a:lnTo>
                  <a:pt x="0" y="33020"/>
                </a:lnTo>
                <a:lnTo>
                  <a:pt x="0" y="35559"/>
                </a:lnTo>
                <a:lnTo>
                  <a:pt x="38100" y="35559"/>
                </a:lnTo>
                <a:lnTo>
                  <a:pt x="38100" y="33020"/>
                </a:lnTo>
                <a:close/>
              </a:path>
              <a:path w="52070" h="35560">
                <a:moveTo>
                  <a:pt x="40639" y="26670"/>
                </a:moveTo>
                <a:lnTo>
                  <a:pt x="2539" y="26670"/>
                </a:lnTo>
                <a:lnTo>
                  <a:pt x="2539" y="30479"/>
                </a:lnTo>
                <a:lnTo>
                  <a:pt x="1269" y="30479"/>
                </a:lnTo>
                <a:lnTo>
                  <a:pt x="1269" y="33020"/>
                </a:lnTo>
                <a:lnTo>
                  <a:pt x="39369" y="33020"/>
                </a:lnTo>
                <a:lnTo>
                  <a:pt x="39369" y="29209"/>
                </a:lnTo>
                <a:lnTo>
                  <a:pt x="40639" y="29209"/>
                </a:lnTo>
                <a:lnTo>
                  <a:pt x="40639" y="26670"/>
                </a:lnTo>
                <a:close/>
              </a:path>
              <a:path w="52070" h="35560">
                <a:moveTo>
                  <a:pt x="41909" y="22860"/>
                </a:moveTo>
                <a:lnTo>
                  <a:pt x="3809" y="22860"/>
                </a:lnTo>
                <a:lnTo>
                  <a:pt x="3809" y="26670"/>
                </a:lnTo>
                <a:lnTo>
                  <a:pt x="41909" y="26670"/>
                </a:lnTo>
                <a:lnTo>
                  <a:pt x="41909" y="2286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1" name="bk object 3171"/>
          <p:cNvSpPr/>
          <p:nvPr/>
        </p:nvSpPr>
        <p:spPr>
          <a:xfrm>
            <a:off x="8618219" y="6125209"/>
            <a:ext cx="50800" cy="36830"/>
          </a:xfrm>
          <a:custGeom>
            <a:avLst/>
            <a:gdLst/>
            <a:ahLst/>
            <a:cxnLst/>
            <a:rect l="l" t="t" r="r" b="b"/>
            <a:pathLst>
              <a:path w="50800" h="36829">
                <a:moveTo>
                  <a:pt x="50800" y="0"/>
                </a:moveTo>
                <a:lnTo>
                  <a:pt x="13970" y="0"/>
                </a:lnTo>
                <a:lnTo>
                  <a:pt x="13970" y="1269"/>
                </a:lnTo>
                <a:lnTo>
                  <a:pt x="12700" y="1269"/>
                </a:lnTo>
                <a:lnTo>
                  <a:pt x="12700" y="5079"/>
                </a:lnTo>
                <a:lnTo>
                  <a:pt x="11429" y="5079"/>
                </a:lnTo>
                <a:lnTo>
                  <a:pt x="11429" y="8889"/>
                </a:lnTo>
                <a:lnTo>
                  <a:pt x="10159" y="8889"/>
                </a:lnTo>
                <a:lnTo>
                  <a:pt x="10159" y="11429"/>
                </a:lnTo>
                <a:lnTo>
                  <a:pt x="8889" y="11429"/>
                </a:lnTo>
                <a:lnTo>
                  <a:pt x="8889" y="15239"/>
                </a:lnTo>
                <a:lnTo>
                  <a:pt x="7620" y="15239"/>
                </a:lnTo>
                <a:lnTo>
                  <a:pt x="7620" y="19049"/>
                </a:lnTo>
                <a:lnTo>
                  <a:pt x="44450" y="19049"/>
                </a:lnTo>
                <a:lnTo>
                  <a:pt x="44450" y="16509"/>
                </a:lnTo>
                <a:lnTo>
                  <a:pt x="45720" y="16509"/>
                </a:lnTo>
                <a:lnTo>
                  <a:pt x="45719" y="12699"/>
                </a:lnTo>
                <a:lnTo>
                  <a:pt x="46989" y="12699"/>
                </a:lnTo>
                <a:lnTo>
                  <a:pt x="46989" y="10159"/>
                </a:lnTo>
                <a:lnTo>
                  <a:pt x="48259" y="10159"/>
                </a:lnTo>
                <a:lnTo>
                  <a:pt x="48259" y="6349"/>
                </a:lnTo>
                <a:lnTo>
                  <a:pt x="49529" y="6349"/>
                </a:lnTo>
                <a:lnTo>
                  <a:pt x="49529" y="3809"/>
                </a:lnTo>
                <a:lnTo>
                  <a:pt x="50800" y="3809"/>
                </a:lnTo>
                <a:lnTo>
                  <a:pt x="50800" y="0"/>
                </a:lnTo>
                <a:close/>
              </a:path>
              <a:path w="50800" h="36829">
                <a:moveTo>
                  <a:pt x="41909" y="22859"/>
                </a:moveTo>
                <a:lnTo>
                  <a:pt x="5079" y="22859"/>
                </a:lnTo>
                <a:lnTo>
                  <a:pt x="5079" y="25399"/>
                </a:lnTo>
                <a:lnTo>
                  <a:pt x="41909" y="25399"/>
                </a:lnTo>
                <a:lnTo>
                  <a:pt x="41909" y="22859"/>
                </a:lnTo>
                <a:close/>
              </a:path>
              <a:path w="50800" h="36829">
                <a:moveTo>
                  <a:pt x="43179" y="19049"/>
                </a:moveTo>
                <a:lnTo>
                  <a:pt x="6350" y="19049"/>
                </a:lnTo>
                <a:lnTo>
                  <a:pt x="6350" y="22859"/>
                </a:lnTo>
                <a:lnTo>
                  <a:pt x="43179" y="22859"/>
                </a:lnTo>
                <a:lnTo>
                  <a:pt x="43179" y="19049"/>
                </a:lnTo>
                <a:close/>
              </a:path>
              <a:path w="50800" h="36829">
                <a:moveTo>
                  <a:pt x="36829" y="35559"/>
                </a:moveTo>
                <a:lnTo>
                  <a:pt x="0" y="35559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5559"/>
                </a:lnTo>
                <a:close/>
              </a:path>
              <a:path w="50800" h="36829">
                <a:moveTo>
                  <a:pt x="39369" y="29209"/>
                </a:moveTo>
                <a:lnTo>
                  <a:pt x="2539" y="29209"/>
                </a:lnTo>
                <a:lnTo>
                  <a:pt x="2539" y="33019"/>
                </a:lnTo>
                <a:lnTo>
                  <a:pt x="1270" y="33019"/>
                </a:lnTo>
                <a:lnTo>
                  <a:pt x="1270" y="35559"/>
                </a:lnTo>
                <a:lnTo>
                  <a:pt x="38100" y="35559"/>
                </a:lnTo>
                <a:lnTo>
                  <a:pt x="38099" y="31749"/>
                </a:lnTo>
                <a:lnTo>
                  <a:pt x="39369" y="31749"/>
                </a:lnTo>
                <a:lnTo>
                  <a:pt x="39369" y="29209"/>
                </a:lnTo>
                <a:close/>
              </a:path>
              <a:path w="50800" h="36829">
                <a:moveTo>
                  <a:pt x="40639" y="26669"/>
                </a:moveTo>
                <a:lnTo>
                  <a:pt x="3809" y="26669"/>
                </a:lnTo>
                <a:lnTo>
                  <a:pt x="3809" y="29209"/>
                </a:lnTo>
                <a:lnTo>
                  <a:pt x="40639" y="29209"/>
                </a:lnTo>
                <a:lnTo>
                  <a:pt x="40639" y="26669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2" name="bk object 3172"/>
          <p:cNvSpPr/>
          <p:nvPr/>
        </p:nvSpPr>
        <p:spPr>
          <a:xfrm>
            <a:off x="8599169" y="6162040"/>
            <a:ext cx="55880" cy="35560"/>
          </a:xfrm>
          <a:custGeom>
            <a:avLst/>
            <a:gdLst/>
            <a:ahLst/>
            <a:cxnLst/>
            <a:rect l="l" t="t" r="r" b="b"/>
            <a:pathLst>
              <a:path w="55879" h="35560">
                <a:moveTo>
                  <a:pt x="2539" y="31750"/>
                </a:moveTo>
                <a:lnTo>
                  <a:pt x="1270" y="31750"/>
                </a:lnTo>
                <a:lnTo>
                  <a:pt x="1270" y="34290"/>
                </a:lnTo>
                <a:lnTo>
                  <a:pt x="0" y="34290"/>
                </a:lnTo>
                <a:lnTo>
                  <a:pt x="0" y="35560"/>
                </a:lnTo>
                <a:lnTo>
                  <a:pt x="35559" y="35560"/>
                </a:lnTo>
                <a:lnTo>
                  <a:pt x="35560" y="33020"/>
                </a:lnTo>
                <a:lnTo>
                  <a:pt x="2539" y="33020"/>
                </a:lnTo>
                <a:lnTo>
                  <a:pt x="2539" y="31750"/>
                </a:lnTo>
                <a:close/>
              </a:path>
              <a:path w="55879" h="35560">
                <a:moveTo>
                  <a:pt x="38100" y="29210"/>
                </a:moveTo>
                <a:lnTo>
                  <a:pt x="3809" y="29210"/>
                </a:lnTo>
                <a:lnTo>
                  <a:pt x="3809" y="31750"/>
                </a:lnTo>
                <a:lnTo>
                  <a:pt x="36829" y="31750"/>
                </a:lnTo>
                <a:lnTo>
                  <a:pt x="36829" y="33020"/>
                </a:lnTo>
                <a:lnTo>
                  <a:pt x="38099" y="33020"/>
                </a:lnTo>
                <a:lnTo>
                  <a:pt x="38100" y="29210"/>
                </a:lnTo>
                <a:close/>
              </a:path>
              <a:path w="55879" h="35560">
                <a:moveTo>
                  <a:pt x="39370" y="27940"/>
                </a:moveTo>
                <a:lnTo>
                  <a:pt x="5079" y="27940"/>
                </a:lnTo>
                <a:lnTo>
                  <a:pt x="5079" y="29210"/>
                </a:lnTo>
                <a:lnTo>
                  <a:pt x="39370" y="29210"/>
                </a:lnTo>
                <a:lnTo>
                  <a:pt x="39370" y="27940"/>
                </a:lnTo>
                <a:close/>
              </a:path>
              <a:path w="55879" h="35560">
                <a:moveTo>
                  <a:pt x="7620" y="25400"/>
                </a:moveTo>
                <a:lnTo>
                  <a:pt x="6350" y="25400"/>
                </a:lnTo>
                <a:lnTo>
                  <a:pt x="6350" y="27940"/>
                </a:lnTo>
                <a:lnTo>
                  <a:pt x="40640" y="27940"/>
                </a:lnTo>
                <a:lnTo>
                  <a:pt x="40640" y="26670"/>
                </a:lnTo>
                <a:lnTo>
                  <a:pt x="7620" y="26670"/>
                </a:lnTo>
                <a:lnTo>
                  <a:pt x="7620" y="25400"/>
                </a:lnTo>
                <a:close/>
              </a:path>
              <a:path w="55879" h="35560">
                <a:moveTo>
                  <a:pt x="41910" y="25400"/>
                </a:moveTo>
                <a:lnTo>
                  <a:pt x="40640" y="25400"/>
                </a:lnTo>
                <a:lnTo>
                  <a:pt x="40640" y="26670"/>
                </a:lnTo>
                <a:lnTo>
                  <a:pt x="41910" y="26670"/>
                </a:lnTo>
                <a:lnTo>
                  <a:pt x="41910" y="25400"/>
                </a:lnTo>
                <a:close/>
              </a:path>
              <a:path w="55879" h="35560">
                <a:moveTo>
                  <a:pt x="44450" y="20320"/>
                </a:moveTo>
                <a:lnTo>
                  <a:pt x="10159" y="20320"/>
                </a:lnTo>
                <a:lnTo>
                  <a:pt x="10159" y="22860"/>
                </a:lnTo>
                <a:lnTo>
                  <a:pt x="8889" y="22860"/>
                </a:lnTo>
                <a:lnTo>
                  <a:pt x="8889" y="25400"/>
                </a:lnTo>
                <a:lnTo>
                  <a:pt x="43179" y="25400"/>
                </a:lnTo>
                <a:lnTo>
                  <a:pt x="43179" y="21590"/>
                </a:lnTo>
                <a:lnTo>
                  <a:pt x="44450" y="21590"/>
                </a:lnTo>
                <a:lnTo>
                  <a:pt x="44450" y="20320"/>
                </a:lnTo>
                <a:close/>
              </a:path>
              <a:path w="55879" h="35560">
                <a:moveTo>
                  <a:pt x="12700" y="19050"/>
                </a:moveTo>
                <a:lnTo>
                  <a:pt x="11429" y="19050"/>
                </a:lnTo>
                <a:lnTo>
                  <a:pt x="11429" y="20320"/>
                </a:lnTo>
                <a:lnTo>
                  <a:pt x="12700" y="20320"/>
                </a:lnTo>
                <a:lnTo>
                  <a:pt x="12700" y="19050"/>
                </a:lnTo>
                <a:close/>
              </a:path>
              <a:path w="55879" h="35560">
                <a:moveTo>
                  <a:pt x="46990" y="16510"/>
                </a:moveTo>
                <a:lnTo>
                  <a:pt x="12700" y="16510"/>
                </a:lnTo>
                <a:lnTo>
                  <a:pt x="12700" y="19050"/>
                </a:lnTo>
                <a:lnTo>
                  <a:pt x="45720" y="19050"/>
                </a:lnTo>
                <a:lnTo>
                  <a:pt x="45720" y="17780"/>
                </a:lnTo>
                <a:lnTo>
                  <a:pt x="46990" y="17780"/>
                </a:lnTo>
                <a:lnTo>
                  <a:pt x="46990" y="16510"/>
                </a:lnTo>
                <a:close/>
              </a:path>
              <a:path w="55879" h="35560">
                <a:moveTo>
                  <a:pt x="15239" y="12700"/>
                </a:moveTo>
                <a:lnTo>
                  <a:pt x="13970" y="12700"/>
                </a:lnTo>
                <a:lnTo>
                  <a:pt x="13970" y="16510"/>
                </a:lnTo>
                <a:lnTo>
                  <a:pt x="48260" y="16510"/>
                </a:lnTo>
                <a:lnTo>
                  <a:pt x="48260" y="13970"/>
                </a:lnTo>
                <a:lnTo>
                  <a:pt x="15239" y="13970"/>
                </a:lnTo>
                <a:lnTo>
                  <a:pt x="15239" y="12700"/>
                </a:lnTo>
                <a:close/>
              </a:path>
              <a:path w="55879" h="35560">
                <a:moveTo>
                  <a:pt x="50799" y="10160"/>
                </a:moveTo>
                <a:lnTo>
                  <a:pt x="15239" y="10160"/>
                </a:lnTo>
                <a:lnTo>
                  <a:pt x="15239" y="12700"/>
                </a:lnTo>
                <a:lnTo>
                  <a:pt x="49529" y="12700"/>
                </a:lnTo>
                <a:lnTo>
                  <a:pt x="49529" y="13970"/>
                </a:lnTo>
                <a:lnTo>
                  <a:pt x="50799" y="13970"/>
                </a:lnTo>
                <a:lnTo>
                  <a:pt x="50799" y="10160"/>
                </a:lnTo>
                <a:close/>
              </a:path>
              <a:path w="55879" h="35560">
                <a:moveTo>
                  <a:pt x="17779" y="6350"/>
                </a:moveTo>
                <a:lnTo>
                  <a:pt x="16509" y="6350"/>
                </a:lnTo>
                <a:lnTo>
                  <a:pt x="16509" y="10160"/>
                </a:lnTo>
                <a:lnTo>
                  <a:pt x="52069" y="10160"/>
                </a:lnTo>
                <a:lnTo>
                  <a:pt x="52069" y="7620"/>
                </a:lnTo>
                <a:lnTo>
                  <a:pt x="17779" y="7620"/>
                </a:lnTo>
                <a:lnTo>
                  <a:pt x="17779" y="6350"/>
                </a:lnTo>
                <a:close/>
              </a:path>
              <a:path w="55879" h="35560">
                <a:moveTo>
                  <a:pt x="55879" y="0"/>
                </a:moveTo>
                <a:lnTo>
                  <a:pt x="19050" y="0"/>
                </a:lnTo>
                <a:lnTo>
                  <a:pt x="19050" y="2540"/>
                </a:lnTo>
                <a:lnTo>
                  <a:pt x="17779" y="2540"/>
                </a:lnTo>
                <a:lnTo>
                  <a:pt x="17779" y="6350"/>
                </a:lnTo>
                <a:lnTo>
                  <a:pt x="53339" y="6350"/>
                </a:lnTo>
                <a:lnTo>
                  <a:pt x="53339" y="5080"/>
                </a:lnTo>
                <a:lnTo>
                  <a:pt x="54609" y="5080"/>
                </a:lnTo>
                <a:lnTo>
                  <a:pt x="54609" y="1270"/>
                </a:lnTo>
                <a:lnTo>
                  <a:pt x="55879" y="1270"/>
                </a:lnTo>
                <a:lnTo>
                  <a:pt x="5587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3" name="bk object 3173"/>
          <p:cNvSpPr/>
          <p:nvPr/>
        </p:nvSpPr>
        <p:spPr>
          <a:xfrm>
            <a:off x="8569959" y="6197600"/>
            <a:ext cx="63500" cy="36830"/>
          </a:xfrm>
          <a:custGeom>
            <a:avLst/>
            <a:gdLst/>
            <a:ahLst/>
            <a:cxnLst/>
            <a:rect l="l" t="t" r="r" b="b"/>
            <a:pathLst>
              <a:path w="63500" h="36829">
                <a:moveTo>
                  <a:pt x="39370" y="35559"/>
                </a:moveTo>
                <a:lnTo>
                  <a:pt x="0" y="35559"/>
                </a:lnTo>
                <a:lnTo>
                  <a:pt x="0" y="36829"/>
                </a:lnTo>
                <a:lnTo>
                  <a:pt x="39370" y="36829"/>
                </a:lnTo>
                <a:lnTo>
                  <a:pt x="39370" y="35559"/>
                </a:lnTo>
                <a:close/>
              </a:path>
              <a:path w="63500" h="36829">
                <a:moveTo>
                  <a:pt x="2540" y="34290"/>
                </a:moveTo>
                <a:lnTo>
                  <a:pt x="1270" y="34290"/>
                </a:lnTo>
                <a:lnTo>
                  <a:pt x="1270" y="35559"/>
                </a:lnTo>
                <a:lnTo>
                  <a:pt x="2540" y="35559"/>
                </a:lnTo>
                <a:lnTo>
                  <a:pt x="2540" y="34290"/>
                </a:lnTo>
                <a:close/>
              </a:path>
              <a:path w="63500" h="36829">
                <a:moveTo>
                  <a:pt x="43180" y="29209"/>
                </a:moveTo>
                <a:lnTo>
                  <a:pt x="5080" y="29209"/>
                </a:lnTo>
                <a:lnTo>
                  <a:pt x="5080" y="30479"/>
                </a:lnTo>
                <a:lnTo>
                  <a:pt x="3810" y="30479"/>
                </a:lnTo>
                <a:lnTo>
                  <a:pt x="3810" y="34290"/>
                </a:lnTo>
                <a:lnTo>
                  <a:pt x="41910" y="34290"/>
                </a:lnTo>
                <a:lnTo>
                  <a:pt x="41910" y="31750"/>
                </a:lnTo>
                <a:lnTo>
                  <a:pt x="43180" y="31750"/>
                </a:lnTo>
                <a:lnTo>
                  <a:pt x="43180" y="29209"/>
                </a:lnTo>
                <a:close/>
              </a:path>
              <a:path w="63500" h="36829">
                <a:moveTo>
                  <a:pt x="7620" y="27940"/>
                </a:moveTo>
                <a:lnTo>
                  <a:pt x="6350" y="27940"/>
                </a:lnTo>
                <a:lnTo>
                  <a:pt x="6350" y="29209"/>
                </a:lnTo>
                <a:lnTo>
                  <a:pt x="7620" y="29209"/>
                </a:lnTo>
                <a:lnTo>
                  <a:pt x="7620" y="27940"/>
                </a:lnTo>
                <a:close/>
              </a:path>
              <a:path w="63500" h="36829">
                <a:moveTo>
                  <a:pt x="45720" y="25400"/>
                </a:moveTo>
                <a:lnTo>
                  <a:pt x="7620" y="25400"/>
                </a:lnTo>
                <a:lnTo>
                  <a:pt x="7620" y="27940"/>
                </a:lnTo>
                <a:lnTo>
                  <a:pt x="44450" y="27940"/>
                </a:lnTo>
                <a:lnTo>
                  <a:pt x="44450" y="29209"/>
                </a:lnTo>
                <a:lnTo>
                  <a:pt x="45720" y="29209"/>
                </a:lnTo>
                <a:lnTo>
                  <a:pt x="45720" y="25400"/>
                </a:lnTo>
                <a:close/>
              </a:path>
              <a:path w="63500" h="36829">
                <a:moveTo>
                  <a:pt x="46990" y="24129"/>
                </a:moveTo>
                <a:lnTo>
                  <a:pt x="8890" y="24129"/>
                </a:lnTo>
                <a:lnTo>
                  <a:pt x="8890" y="25400"/>
                </a:lnTo>
                <a:lnTo>
                  <a:pt x="46990" y="25400"/>
                </a:lnTo>
                <a:lnTo>
                  <a:pt x="46990" y="24129"/>
                </a:lnTo>
                <a:close/>
              </a:path>
              <a:path w="63500" h="36829">
                <a:moveTo>
                  <a:pt x="48260" y="22859"/>
                </a:moveTo>
                <a:lnTo>
                  <a:pt x="10160" y="22859"/>
                </a:lnTo>
                <a:lnTo>
                  <a:pt x="10160" y="24129"/>
                </a:lnTo>
                <a:lnTo>
                  <a:pt x="48260" y="24129"/>
                </a:lnTo>
                <a:lnTo>
                  <a:pt x="48260" y="22859"/>
                </a:lnTo>
                <a:close/>
              </a:path>
              <a:path w="63500" h="36829">
                <a:moveTo>
                  <a:pt x="12700" y="21590"/>
                </a:moveTo>
                <a:lnTo>
                  <a:pt x="11430" y="21590"/>
                </a:lnTo>
                <a:lnTo>
                  <a:pt x="11430" y="22859"/>
                </a:lnTo>
                <a:lnTo>
                  <a:pt x="12700" y="22859"/>
                </a:lnTo>
                <a:lnTo>
                  <a:pt x="12700" y="21590"/>
                </a:lnTo>
                <a:close/>
              </a:path>
              <a:path w="63500" h="36829">
                <a:moveTo>
                  <a:pt x="49529" y="21590"/>
                </a:moveTo>
                <a:lnTo>
                  <a:pt x="48260" y="21590"/>
                </a:lnTo>
                <a:lnTo>
                  <a:pt x="48260" y="22859"/>
                </a:lnTo>
                <a:lnTo>
                  <a:pt x="49529" y="22859"/>
                </a:lnTo>
                <a:lnTo>
                  <a:pt x="49529" y="21590"/>
                </a:lnTo>
                <a:close/>
              </a:path>
              <a:path w="63500" h="36829">
                <a:moveTo>
                  <a:pt x="50800" y="17779"/>
                </a:moveTo>
                <a:lnTo>
                  <a:pt x="13970" y="17779"/>
                </a:lnTo>
                <a:lnTo>
                  <a:pt x="13970" y="19050"/>
                </a:lnTo>
                <a:lnTo>
                  <a:pt x="12700" y="19050"/>
                </a:lnTo>
                <a:lnTo>
                  <a:pt x="12700" y="21590"/>
                </a:lnTo>
                <a:lnTo>
                  <a:pt x="50800" y="21590"/>
                </a:lnTo>
                <a:lnTo>
                  <a:pt x="50800" y="17779"/>
                </a:lnTo>
                <a:close/>
              </a:path>
              <a:path w="63500" h="36829">
                <a:moveTo>
                  <a:pt x="52070" y="16509"/>
                </a:moveTo>
                <a:lnTo>
                  <a:pt x="15240" y="16509"/>
                </a:lnTo>
                <a:lnTo>
                  <a:pt x="15240" y="17779"/>
                </a:lnTo>
                <a:lnTo>
                  <a:pt x="52070" y="17779"/>
                </a:lnTo>
                <a:lnTo>
                  <a:pt x="52070" y="16509"/>
                </a:lnTo>
                <a:close/>
              </a:path>
              <a:path w="63500" h="36829">
                <a:moveTo>
                  <a:pt x="17780" y="15240"/>
                </a:moveTo>
                <a:lnTo>
                  <a:pt x="16510" y="15240"/>
                </a:lnTo>
                <a:lnTo>
                  <a:pt x="16510" y="16509"/>
                </a:lnTo>
                <a:lnTo>
                  <a:pt x="17780" y="16509"/>
                </a:lnTo>
                <a:lnTo>
                  <a:pt x="17780" y="15240"/>
                </a:lnTo>
                <a:close/>
              </a:path>
              <a:path w="63500" h="36829">
                <a:moveTo>
                  <a:pt x="54610" y="12700"/>
                </a:moveTo>
                <a:lnTo>
                  <a:pt x="17780" y="12700"/>
                </a:lnTo>
                <a:lnTo>
                  <a:pt x="17780" y="15240"/>
                </a:lnTo>
                <a:lnTo>
                  <a:pt x="53340" y="15240"/>
                </a:lnTo>
                <a:lnTo>
                  <a:pt x="53340" y="16509"/>
                </a:lnTo>
                <a:lnTo>
                  <a:pt x="54610" y="16509"/>
                </a:lnTo>
                <a:lnTo>
                  <a:pt x="54610" y="12700"/>
                </a:lnTo>
                <a:close/>
              </a:path>
              <a:path w="63500" h="36829">
                <a:moveTo>
                  <a:pt x="55879" y="11429"/>
                </a:moveTo>
                <a:lnTo>
                  <a:pt x="19050" y="11429"/>
                </a:lnTo>
                <a:lnTo>
                  <a:pt x="19050" y="12700"/>
                </a:lnTo>
                <a:lnTo>
                  <a:pt x="55879" y="12700"/>
                </a:lnTo>
                <a:lnTo>
                  <a:pt x="55879" y="11429"/>
                </a:lnTo>
                <a:close/>
              </a:path>
              <a:path w="63500" h="36829">
                <a:moveTo>
                  <a:pt x="57150" y="10159"/>
                </a:moveTo>
                <a:lnTo>
                  <a:pt x="20320" y="10159"/>
                </a:lnTo>
                <a:lnTo>
                  <a:pt x="20320" y="11429"/>
                </a:lnTo>
                <a:lnTo>
                  <a:pt x="57150" y="11429"/>
                </a:lnTo>
                <a:lnTo>
                  <a:pt x="57150" y="10159"/>
                </a:lnTo>
                <a:close/>
              </a:path>
              <a:path w="63500" h="36829">
                <a:moveTo>
                  <a:pt x="58420" y="8890"/>
                </a:moveTo>
                <a:lnTo>
                  <a:pt x="57150" y="8890"/>
                </a:lnTo>
                <a:lnTo>
                  <a:pt x="57150" y="10159"/>
                </a:lnTo>
                <a:lnTo>
                  <a:pt x="58420" y="10159"/>
                </a:lnTo>
                <a:lnTo>
                  <a:pt x="58420" y="8890"/>
                </a:lnTo>
                <a:close/>
              </a:path>
              <a:path w="63500" h="36829">
                <a:moveTo>
                  <a:pt x="59690" y="5079"/>
                </a:moveTo>
                <a:lnTo>
                  <a:pt x="24130" y="5079"/>
                </a:lnTo>
                <a:lnTo>
                  <a:pt x="24130" y="6350"/>
                </a:lnTo>
                <a:lnTo>
                  <a:pt x="22860" y="6350"/>
                </a:lnTo>
                <a:lnTo>
                  <a:pt x="22860" y="8890"/>
                </a:lnTo>
                <a:lnTo>
                  <a:pt x="59690" y="8890"/>
                </a:lnTo>
                <a:lnTo>
                  <a:pt x="59690" y="5079"/>
                </a:lnTo>
                <a:close/>
              </a:path>
              <a:path w="63500" h="36829">
                <a:moveTo>
                  <a:pt x="60959" y="3809"/>
                </a:moveTo>
                <a:lnTo>
                  <a:pt x="25400" y="3809"/>
                </a:lnTo>
                <a:lnTo>
                  <a:pt x="25400" y="5079"/>
                </a:lnTo>
                <a:lnTo>
                  <a:pt x="60959" y="5079"/>
                </a:lnTo>
                <a:lnTo>
                  <a:pt x="60959" y="3809"/>
                </a:lnTo>
                <a:close/>
              </a:path>
              <a:path w="63500" h="36829">
                <a:moveTo>
                  <a:pt x="27940" y="1270"/>
                </a:moveTo>
                <a:lnTo>
                  <a:pt x="26670" y="1270"/>
                </a:lnTo>
                <a:lnTo>
                  <a:pt x="26670" y="3809"/>
                </a:lnTo>
                <a:lnTo>
                  <a:pt x="62229" y="3809"/>
                </a:lnTo>
                <a:lnTo>
                  <a:pt x="62229" y="2540"/>
                </a:lnTo>
                <a:lnTo>
                  <a:pt x="27940" y="2540"/>
                </a:lnTo>
                <a:lnTo>
                  <a:pt x="27940" y="1270"/>
                </a:lnTo>
                <a:close/>
              </a:path>
              <a:path w="63500" h="36829">
                <a:moveTo>
                  <a:pt x="63500" y="0"/>
                </a:moveTo>
                <a:lnTo>
                  <a:pt x="27940" y="0"/>
                </a:lnTo>
                <a:lnTo>
                  <a:pt x="27940" y="1270"/>
                </a:lnTo>
                <a:lnTo>
                  <a:pt x="62229" y="1270"/>
                </a:lnTo>
                <a:lnTo>
                  <a:pt x="62229" y="2540"/>
                </a:lnTo>
                <a:lnTo>
                  <a:pt x="63500" y="2540"/>
                </a:lnTo>
                <a:lnTo>
                  <a:pt x="6350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4" name="bk object 3174"/>
          <p:cNvSpPr/>
          <p:nvPr/>
        </p:nvSpPr>
        <p:spPr>
          <a:xfrm>
            <a:off x="8543290" y="6234429"/>
            <a:ext cx="64769" cy="35560"/>
          </a:xfrm>
          <a:custGeom>
            <a:avLst/>
            <a:gdLst/>
            <a:ahLst/>
            <a:cxnLst/>
            <a:rect l="l" t="t" r="r" b="b"/>
            <a:pathLst>
              <a:path w="64770" h="35560">
                <a:moveTo>
                  <a:pt x="40640" y="33020"/>
                </a:moveTo>
                <a:lnTo>
                  <a:pt x="0" y="33020"/>
                </a:lnTo>
                <a:lnTo>
                  <a:pt x="0" y="35560"/>
                </a:lnTo>
                <a:lnTo>
                  <a:pt x="40640" y="35560"/>
                </a:lnTo>
                <a:lnTo>
                  <a:pt x="40640" y="33020"/>
                </a:lnTo>
                <a:close/>
              </a:path>
              <a:path w="64770" h="35560">
                <a:moveTo>
                  <a:pt x="41909" y="31750"/>
                </a:moveTo>
                <a:lnTo>
                  <a:pt x="1269" y="31750"/>
                </a:lnTo>
                <a:lnTo>
                  <a:pt x="1269" y="33020"/>
                </a:lnTo>
                <a:lnTo>
                  <a:pt x="41909" y="33020"/>
                </a:lnTo>
                <a:lnTo>
                  <a:pt x="41909" y="31750"/>
                </a:lnTo>
                <a:close/>
              </a:path>
              <a:path w="64770" h="35560">
                <a:moveTo>
                  <a:pt x="43179" y="30480"/>
                </a:moveTo>
                <a:lnTo>
                  <a:pt x="2539" y="30480"/>
                </a:lnTo>
                <a:lnTo>
                  <a:pt x="2539" y="31750"/>
                </a:lnTo>
                <a:lnTo>
                  <a:pt x="43179" y="31750"/>
                </a:lnTo>
                <a:lnTo>
                  <a:pt x="43179" y="30480"/>
                </a:lnTo>
                <a:close/>
              </a:path>
              <a:path w="64770" h="35560">
                <a:moveTo>
                  <a:pt x="45720" y="26670"/>
                </a:moveTo>
                <a:lnTo>
                  <a:pt x="5079" y="26670"/>
                </a:lnTo>
                <a:lnTo>
                  <a:pt x="5079" y="29210"/>
                </a:lnTo>
                <a:lnTo>
                  <a:pt x="44450" y="29210"/>
                </a:lnTo>
                <a:lnTo>
                  <a:pt x="44450" y="30480"/>
                </a:lnTo>
                <a:lnTo>
                  <a:pt x="45719" y="30480"/>
                </a:lnTo>
                <a:lnTo>
                  <a:pt x="45720" y="26670"/>
                </a:lnTo>
                <a:close/>
              </a:path>
              <a:path w="64770" h="35560">
                <a:moveTo>
                  <a:pt x="46990" y="25400"/>
                </a:moveTo>
                <a:lnTo>
                  <a:pt x="6350" y="25400"/>
                </a:lnTo>
                <a:lnTo>
                  <a:pt x="6350" y="26670"/>
                </a:lnTo>
                <a:lnTo>
                  <a:pt x="46990" y="26670"/>
                </a:lnTo>
                <a:lnTo>
                  <a:pt x="46990" y="25400"/>
                </a:lnTo>
                <a:close/>
              </a:path>
              <a:path w="64770" h="35560">
                <a:moveTo>
                  <a:pt x="8889" y="22860"/>
                </a:moveTo>
                <a:lnTo>
                  <a:pt x="7619" y="22860"/>
                </a:lnTo>
                <a:lnTo>
                  <a:pt x="7619" y="25400"/>
                </a:lnTo>
                <a:lnTo>
                  <a:pt x="48259" y="25400"/>
                </a:lnTo>
                <a:lnTo>
                  <a:pt x="48259" y="24130"/>
                </a:lnTo>
                <a:lnTo>
                  <a:pt x="8889" y="24130"/>
                </a:lnTo>
                <a:lnTo>
                  <a:pt x="8889" y="22860"/>
                </a:lnTo>
                <a:close/>
              </a:path>
              <a:path w="64770" h="35560">
                <a:moveTo>
                  <a:pt x="50799" y="22860"/>
                </a:moveTo>
                <a:lnTo>
                  <a:pt x="49529" y="22860"/>
                </a:lnTo>
                <a:lnTo>
                  <a:pt x="49529" y="24130"/>
                </a:lnTo>
                <a:lnTo>
                  <a:pt x="50799" y="24130"/>
                </a:lnTo>
                <a:lnTo>
                  <a:pt x="50799" y="22860"/>
                </a:lnTo>
                <a:close/>
              </a:path>
              <a:path w="64770" h="35560">
                <a:moveTo>
                  <a:pt x="52070" y="19050"/>
                </a:moveTo>
                <a:lnTo>
                  <a:pt x="11429" y="19050"/>
                </a:lnTo>
                <a:lnTo>
                  <a:pt x="11429" y="20320"/>
                </a:lnTo>
                <a:lnTo>
                  <a:pt x="10159" y="20320"/>
                </a:lnTo>
                <a:lnTo>
                  <a:pt x="10159" y="22860"/>
                </a:lnTo>
                <a:lnTo>
                  <a:pt x="52069" y="22860"/>
                </a:lnTo>
                <a:lnTo>
                  <a:pt x="52070" y="19050"/>
                </a:lnTo>
                <a:close/>
              </a:path>
              <a:path w="64770" h="35560">
                <a:moveTo>
                  <a:pt x="13969" y="16510"/>
                </a:moveTo>
                <a:lnTo>
                  <a:pt x="12700" y="16510"/>
                </a:lnTo>
                <a:lnTo>
                  <a:pt x="12700" y="19050"/>
                </a:lnTo>
                <a:lnTo>
                  <a:pt x="53340" y="19050"/>
                </a:lnTo>
                <a:lnTo>
                  <a:pt x="53340" y="17780"/>
                </a:lnTo>
                <a:lnTo>
                  <a:pt x="13969" y="17780"/>
                </a:lnTo>
                <a:lnTo>
                  <a:pt x="13969" y="16510"/>
                </a:lnTo>
                <a:close/>
              </a:path>
              <a:path w="64770" h="35560">
                <a:moveTo>
                  <a:pt x="55879" y="13970"/>
                </a:moveTo>
                <a:lnTo>
                  <a:pt x="15239" y="13970"/>
                </a:lnTo>
                <a:lnTo>
                  <a:pt x="15239" y="16510"/>
                </a:lnTo>
                <a:lnTo>
                  <a:pt x="55879" y="16510"/>
                </a:lnTo>
                <a:lnTo>
                  <a:pt x="55879" y="13970"/>
                </a:lnTo>
                <a:close/>
              </a:path>
              <a:path w="64770" h="35560">
                <a:moveTo>
                  <a:pt x="57150" y="11430"/>
                </a:moveTo>
                <a:lnTo>
                  <a:pt x="16509" y="11430"/>
                </a:lnTo>
                <a:lnTo>
                  <a:pt x="16509" y="13970"/>
                </a:lnTo>
                <a:lnTo>
                  <a:pt x="57150" y="13970"/>
                </a:lnTo>
                <a:lnTo>
                  <a:pt x="57150" y="11430"/>
                </a:lnTo>
                <a:close/>
              </a:path>
              <a:path w="64770" h="35560">
                <a:moveTo>
                  <a:pt x="19050" y="10160"/>
                </a:moveTo>
                <a:lnTo>
                  <a:pt x="17779" y="10160"/>
                </a:lnTo>
                <a:lnTo>
                  <a:pt x="17779" y="11430"/>
                </a:lnTo>
                <a:lnTo>
                  <a:pt x="19050" y="11430"/>
                </a:lnTo>
                <a:lnTo>
                  <a:pt x="19050" y="10160"/>
                </a:lnTo>
                <a:close/>
              </a:path>
              <a:path w="64770" h="35560">
                <a:moveTo>
                  <a:pt x="59689" y="7620"/>
                </a:moveTo>
                <a:lnTo>
                  <a:pt x="20319" y="7620"/>
                </a:lnTo>
                <a:lnTo>
                  <a:pt x="20319" y="10160"/>
                </a:lnTo>
                <a:lnTo>
                  <a:pt x="58420" y="10160"/>
                </a:lnTo>
                <a:lnTo>
                  <a:pt x="58420" y="11430"/>
                </a:lnTo>
                <a:lnTo>
                  <a:pt x="59690" y="11430"/>
                </a:lnTo>
                <a:lnTo>
                  <a:pt x="59689" y="7620"/>
                </a:lnTo>
                <a:close/>
              </a:path>
              <a:path w="64770" h="35560">
                <a:moveTo>
                  <a:pt x="62229" y="5080"/>
                </a:moveTo>
                <a:lnTo>
                  <a:pt x="21589" y="5080"/>
                </a:lnTo>
                <a:lnTo>
                  <a:pt x="21589" y="7620"/>
                </a:lnTo>
                <a:lnTo>
                  <a:pt x="60959" y="7620"/>
                </a:lnTo>
                <a:lnTo>
                  <a:pt x="60959" y="6350"/>
                </a:lnTo>
                <a:lnTo>
                  <a:pt x="62229" y="6350"/>
                </a:lnTo>
                <a:lnTo>
                  <a:pt x="62229" y="5080"/>
                </a:lnTo>
                <a:close/>
              </a:path>
              <a:path w="64770" h="35560">
                <a:moveTo>
                  <a:pt x="24129" y="3810"/>
                </a:moveTo>
                <a:lnTo>
                  <a:pt x="22859" y="3810"/>
                </a:lnTo>
                <a:lnTo>
                  <a:pt x="22859" y="5080"/>
                </a:lnTo>
                <a:lnTo>
                  <a:pt x="24129" y="5080"/>
                </a:lnTo>
                <a:lnTo>
                  <a:pt x="24129" y="3810"/>
                </a:lnTo>
                <a:close/>
              </a:path>
              <a:path w="64770" h="35560">
                <a:moveTo>
                  <a:pt x="63500" y="3810"/>
                </a:moveTo>
                <a:lnTo>
                  <a:pt x="62229" y="3810"/>
                </a:lnTo>
                <a:lnTo>
                  <a:pt x="62229" y="5080"/>
                </a:lnTo>
                <a:lnTo>
                  <a:pt x="63500" y="5080"/>
                </a:lnTo>
                <a:lnTo>
                  <a:pt x="63500" y="3810"/>
                </a:lnTo>
                <a:close/>
              </a:path>
              <a:path w="64770" h="35560">
                <a:moveTo>
                  <a:pt x="64770" y="0"/>
                </a:moveTo>
                <a:lnTo>
                  <a:pt x="25400" y="0"/>
                </a:lnTo>
                <a:lnTo>
                  <a:pt x="25400" y="3810"/>
                </a:lnTo>
                <a:lnTo>
                  <a:pt x="64770" y="3810"/>
                </a:lnTo>
                <a:lnTo>
                  <a:pt x="64770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5" name="bk object 3175"/>
          <p:cNvSpPr/>
          <p:nvPr/>
        </p:nvSpPr>
        <p:spPr>
          <a:xfrm>
            <a:off x="8506459" y="6269990"/>
            <a:ext cx="76200" cy="36830"/>
          </a:xfrm>
          <a:custGeom>
            <a:avLst/>
            <a:gdLst/>
            <a:ahLst/>
            <a:cxnLst/>
            <a:rect l="l" t="t" r="r" b="b"/>
            <a:pathLst>
              <a:path w="76200" h="36829">
                <a:moveTo>
                  <a:pt x="44450" y="34290"/>
                </a:moveTo>
                <a:lnTo>
                  <a:pt x="1270" y="34290"/>
                </a:lnTo>
                <a:lnTo>
                  <a:pt x="1270" y="35560"/>
                </a:lnTo>
                <a:lnTo>
                  <a:pt x="0" y="35560"/>
                </a:lnTo>
                <a:lnTo>
                  <a:pt x="0" y="36830"/>
                </a:lnTo>
                <a:lnTo>
                  <a:pt x="44450" y="36830"/>
                </a:lnTo>
                <a:lnTo>
                  <a:pt x="44450" y="34290"/>
                </a:lnTo>
                <a:close/>
              </a:path>
              <a:path w="76200" h="36829">
                <a:moveTo>
                  <a:pt x="45720" y="33020"/>
                </a:moveTo>
                <a:lnTo>
                  <a:pt x="2540" y="33020"/>
                </a:lnTo>
                <a:lnTo>
                  <a:pt x="2540" y="34290"/>
                </a:lnTo>
                <a:lnTo>
                  <a:pt x="45720" y="34290"/>
                </a:lnTo>
                <a:lnTo>
                  <a:pt x="45720" y="33020"/>
                </a:lnTo>
                <a:close/>
              </a:path>
              <a:path w="76200" h="36829">
                <a:moveTo>
                  <a:pt x="5080" y="31750"/>
                </a:moveTo>
                <a:lnTo>
                  <a:pt x="3810" y="31750"/>
                </a:lnTo>
                <a:lnTo>
                  <a:pt x="3810" y="33020"/>
                </a:lnTo>
                <a:lnTo>
                  <a:pt x="5080" y="33020"/>
                </a:lnTo>
                <a:lnTo>
                  <a:pt x="5080" y="31750"/>
                </a:lnTo>
                <a:close/>
              </a:path>
              <a:path w="76200" h="36829">
                <a:moveTo>
                  <a:pt x="48260" y="31750"/>
                </a:moveTo>
                <a:lnTo>
                  <a:pt x="46990" y="31750"/>
                </a:lnTo>
                <a:lnTo>
                  <a:pt x="46990" y="33020"/>
                </a:lnTo>
                <a:lnTo>
                  <a:pt x="48260" y="33020"/>
                </a:lnTo>
                <a:lnTo>
                  <a:pt x="48260" y="31750"/>
                </a:lnTo>
                <a:close/>
              </a:path>
              <a:path w="76200" h="36829">
                <a:moveTo>
                  <a:pt x="49529" y="29210"/>
                </a:moveTo>
                <a:lnTo>
                  <a:pt x="6350" y="29210"/>
                </a:lnTo>
                <a:lnTo>
                  <a:pt x="6350" y="31750"/>
                </a:lnTo>
                <a:lnTo>
                  <a:pt x="49529" y="31750"/>
                </a:lnTo>
                <a:lnTo>
                  <a:pt x="49529" y="29210"/>
                </a:lnTo>
                <a:close/>
              </a:path>
              <a:path w="76200" h="36829">
                <a:moveTo>
                  <a:pt x="50800" y="27940"/>
                </a:moveTo>
                <a:lnTo>
                  <a:pt x="7620" y="27940"/>
                </a:lnTo>
                <a:lnTo>
                  <a:pt x="7620" y="29210"/>
                </a:lnTo>
                <a:lnTo>
                  <a:pt x="50800" y="29210"/>
                </a:lnTo>
                <a:lnTo>
                  <a:pt x="50800" y="27940"/>
                </a:lnTo>
                <a:close/>
              </a:path>
              <a:path w="76200" h="36829">
                <a:moveTo>
                  <a:pt x="52070" y="26670"/>
                </a:moveTo>
                <a:lnTo>
                  <a:pt x="8890" y="26670"/>
                </a:lnTo>
                <a:lnTo>
                  <a:pt x="8890" y="27940"/>
                </a:lnTo>
                <a:lnTo>
                  <a:pt x="52070" y="27940"/>
                </a:lnTo>
                <a:lnTo>
                  <a:pt x="52070" y="26670"/>
                </a:lnTo>
                <a:close/>
              </a:path>
              <a:path w="76200" h="36829">
                <a:moveTo>
                  <a:pt x="11430" y="25400"/>
                </a:moveTo>
                <a:lnTo>
                  <a:pt x="10160" y="25400"/>
                </a:lnTo>
                <a:lnTo>
                  <a:pt x="10160" y="26670"/>
                </a:lnTo>
                <a:lnTo>
                  <a:pt x="11430" y="26670"/>
                </a:lnTo>
                <a:lnTo>
                  <a:pt x="11430" y="25400"/>
                </a:lnTo>
                <a:close/>
              </a:path>
              <a:path w="76200" h="36829">
                <a:moveTo>
                  <a:pt x="54609" y="22860"/>
                </a:moveTo>
                <a:lnTo>
                  <a:pt x="12700" y="22860"/>
                </a:lnTo>
                <a:lnTo>
                  <a:pt x="12700" y="25400"/>
                </a:lnTo>
                <a:lnTo>
                  <a:pt x="53340" y="25400"/>
                </a:lnTo>
                <a:lnTo>
                  <a:pt x="53340" y="26670"/>
                </a:lnTo>
                <a:lnTo>
                  <a:pt x="54610" y="26670"/>
                </a:lnTo>
                <a:lnTo>
                  <a:pt x="54609" y="22860"/>
                </a:lnTo>
                <a:close/>
              </a:path>
              <a:path w="76200" h="36829">
                <a:moveTo>
                  <a:pt x="55879" y="21590"/>
                </a:moveTo>
                <a:lnTo>
                  <a:pt x="13970" y="21590"/>
                </a:lnTo>
                <a:lnTo>
                  <a:pt x="13970" y="22860"/>
                </a:lnTo>
                <a:lnTo>
                  <a:pt x="55879" y="22860"/>
                </a:lnTo>
                <a:lnTo>
                  <a:pt x="55879" y="21590"/>
                </a:lnTo>
                <a:close/>
              </a:path>
              <a:path w="76200" h="36829">
                <a:moveTo>
                  <a:pt x="57150" y="20320"/>
                </a:moveTo>
                <a:lnTo>
                  <a:pt x="15240" y="20320"/>
                </a:lnTo>
                <a:lnTo>
                  <a:pt x="15240" y="21590"/>
                </a:lnTo>
                <a:lnTo>
                  <a:pt x="57150" y="21590"/>
                </a:lnTo>
                <a:lnTo>
                  <a:pt x="57150" y="20320"/>
                </a:lnTo>
                <a:close/>
              </a:path>
              <a:path w="76200" h="36829">
                <a:moveTo>
                  <a:pt x="17780" y="19050"/>
                </a:moveTo>
                <a:lnTo>
                  <a:pt x="16510" y="19050"/>
                </a:lnTo>
                <a:lnTo>
                  <a:pt x="16510" y="20320"/>
                </a:lnTo>
                <a:lnTo>
                  <a:pt x="17780" y="20320"/>
                </a:lnTo>
                <a:lnTo>
                  <a:pt x="17780" y="19050"/>
                </a:lnTo>
                <a:close/>
              </a:path>
              <a:path w="76200" h="36829">
                <a:moveTo>
                  <a:pt x="59690" y="19050"/>
                </a:moveTo>
                <a:lnTo>
                  <a:pt x="58420" y="19050"/>
                </a:lnTo>
                <a:lnTo>
                  <a:pt x="58420" y="20320"/>
                </a:lnTo>
                <a:lnTo>
                  <a:pt x="59690" y="20320"/>
                </a:lnTo>
                <a:lnTo>
                  <a:pt x="59690" y="19050"/>
                </a:lnTo>
                <a:close/>
              </a:path>
              <a:path w="76200" h="36829">
                <a:moveTo>
                  <a:pt x="62229" y="15240"/>
                </a:moveTo>
                <a:lnTo>
                  <a:pt x="19050" y="15240"/>
                </a:lnTo>
                <a:lnTo>
                  <a:pt x="19050" y="19050"/>
                </a:lnTo>
                <a:lnTo>
                  <a:pt x="60959" y="19050"/>
                </a:lnTo>
                <a:lnTo>
                  <a:pt x="60959" y="16510"/>
                </a:lnTo>
                <a:lnTo>
                  <a:pt x="62229" y="16510"/>
                </a:lnTo>
                <a:lnTo>
                  <a:pt x="62229" y="15240"/>
                </a:lnTo>
                <a:close/>
              </a:path>
              <a:path w="76200" h="36829">
                <a:moveTo>
                  <a:pt x="63500" y="13970"/>
                </a:moveTo>
                <a:lnTo>
                  <a:pt x="20320" y="13970"/>
                </a:lnTo>
                <a:lnTo>
                  <a:pt x="20320" y="15240"/>
                </a:lnTo>
                <a:lnTo>
                  <a:pt x="63500" y="15240"/>
                </a:lnTo>
                <a:lnTo>
                  <a:pt x="63500" y="13970"/>
                </a:lnTo>
                <a:close/>
              </a:path>
              <a:path w="76200" h="36829">
                <a:moveTo>
                  <a:pt x="22860" y="12700"/>
                </a:moveTo>
                <a:lnTo>
                  <a:pt x="21590" y="12700"/>
                </a:lnTo>
                <a:lnTo>
                  <a:pt x="21590" y="13970"/>
                </a:lnTo>
                <a:lnTo>
                  <a:pt x="22860" y="13970"/>
                </a:lnTo>
                <a:lnTo>
                  <a:pt x="22860" y="12700"/>
                </a:lnTo>
                <a:close/>
              </a:path>
              <a:path w="76200" h="36829">
                <a:moveTo>
                  <a:pt x="64770" y="12700"/>
                </a:moveTo>
                <a:lnTo>
                  <a:pt x="63500" y="12700"/>
                </a:lnTo>
                <a:lnTo>
                  <a:pt x="63500" y="13970"/>
                </a:lnTo>
                <a:lnTo>
                  <a:pt x="64770" y="13970"/>
                </a:lnTo>
                <a:lnTo>
                  <a:pt x="64770" y="12700"/>
                </a:lnTo>
                <a:close/>
              </a:path>
              <a:path w="76200" h="36829">
                <a:moveTo>
                  <a:pt x="66040" y="10160"/>
                </a:moveTo>
                <a:lnTo>
                  <a:pt x="24130" y="10160"/>
                </a:lnTo>
                <a:lnTo>
                  <a:pt x="24130" y="12700"/>
                </a:lnTo>
                <a:lnTo>
                  <a:pt x="66040" y="12700"/>
                </a:lnTo>
                <a:lnTo>
                  <a:pt x="66040" y="10160"/>
                </a:lnTo>
                <a:close/>
              </a:path>
              <a:path w="76200" h="36829">
                <a:moveTo>
                  <a:pt x="67309" y="8890"/>
                </a:moveTo>
                <a:lnTo>
                  <a:pt x="25400" y="8890"/>
                </a:lnTo>
                <a:lnTo>
                  <a:pt x="25400" y="10160"/>
                </a:lnTo>
                <a:lnTo>
                  <a:pt x="67309" y="10160"/>
                </a:lnTo>
                <a:lnTo>
                  <a:pt x="67309" y="8890"/>
                </a:lnTo>
                <a:close/>
              </a:path>
              <a:path w="76200" h="36829">
                <a:moveTo>
                  <a:pt x="68579" y="7620"/>
                </a:moveTo>
                <a:lnTo>
                  <a:pt x="26670" y="7620"/>
                </a:lnTo>
                <a:lnTo>
                  <a:pt x="26670" y="8890"/>
                </a:lnTo>
                <a:lnTo>
                  <a:pt x="68579" y="8890"/>
                </a:lnTo>
                <a:lnTo>
                  <a:pt x="68579" y="7620"/>
                </a:lnTo>
                <a:close/>
              </a:path>
              <a:path w="76200" h="36829">
                <a:moveTo>
                  <a:pt x="29210" y="6350"/>
                </a:moveTo>
                <a:lnTo>
                  <a:pt x="27940" y="6350"/>
                </a:lnTo>
                <a:lnTo>
                  <a:pt x="27940" y="7620"/>
                </a:lnTo>
                <a:lnTo>
                  <a:pt x="29210" y="7620"/>
                </a:lnTo>
                <a:lnTo>
                  <a:pt x="29210" y="6350"/>
                </a:lnTo>
                <a:close/>
              </a:path>
              <a:path w="76200" h="36829">
                <a:moveTo>
                  <a:pt x="71120" y="6350"/>
                </a:moveTo>
                <a:lnTo>
                  <a:pt x="69850" y="6350"/>
                </a:lnTo>
                <a:lnTo>
                  <a:pt x="69850" y="7620"/>
                </a:lnTo>
                <a:lnTo>
                  <a:pt x="71120" y="7620"/>
                </a:lnTo>
                <a:lnTo>
                  <a:pt x="71120" y="6350"/>
                </a:lnTo>
                <a:close/>
              </a:path>
              <a:path w="76200" h="36829">
                <a:moveTo>
                  <a:pt x="72390" y="3810"/>
                </a:moveTo>
                <a:lnTo>
                  <a:pt x="30480" y="3810"/>
                </a:lnTo>
                <a:lnTo>
                  <a:pt x="30480" y="6350"/>
                </a:lnTo>
                <a:lnTo>
                  <a:pt x="72390" y="6350"/>
                </a:lnTo>
                <a:lnTo>
                  <a:pt x="72390" y="3810"/>
                </a:lnTo>
                <a:close/>
              </a:path>
              <a:path w="76200" h="36829">
                <a:moveTo>
                  <a:pt x="73660" y="1270"/>
                </a:moveTo>
                <a:lnTo>
                  <a:pt x="33020" y="1270"/>
                </a:lnTo>
                <a:lnTo>
                  <a:pt x="33020" y="2540"/>
                </a:lnTo>
                <a:lnTo>
                  <a:pt x="31750" y="2540"/>
                </a:lnTo>
                <a:lnTo>
                  <a:pt x="31750" y="3810"/>
                </a:lnTo>
                <a:lnTo>
                  <a:pt x="73659" y="3810"/>
                </a:lnTo>
                <a:lnTo>
                  <a:pt x="73660" y="1270"/>
                </a:lnTo>
                <a:close/>
              </a:path>
              <a:path w="76200" h="36829">
                <a:moveTo>
                  <a:pt x="35560" y="0"/>
                </a:moveTo>
                <a:lnTo>
                  <a:pt x="34290" y="0"/>
                </a:lnTo>
                <a:lnTo>
                  <a:pt x="34290" y="1270"/>
                </a:lnTo>
                <a:lnTo>
                  <a:pt x="35560" y="1270"/>
                </a:lnTo>
                <a:lnTo>
                  <a:pt x="35560" y="0"/>
                </a:lnTo>
                <a:close/>
              </a:path>
              <a:path w="76200" h="36829">
                <a:moveTo>
                  <a:pt x="76200" y="0"/>
                </a:moveTo>
                <a:lnTo>
                  <a:pt x="74930" y="0"/>
                </a:lnTo>
                <a:lnTo>
                  <a:pt x="7493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6" name="bk object 3176"/>
          <p:cNvSpPr/>
          <p:nvPr/>
        </p:nvSpPr>
        <p:spPr>
          <a:xfrm>
            <a:off x="8472169" y="6306820"/>
            <a:ext cx="78740" cy="35560"/>
          </a:xfrm>
          <a:custGeom>
            <a:avLst/>
            <a:gdLst/>
            <a:ahLst/>
            <a:cxnLst/>
            <a:rect l="l" t="t" r="r" b="b"/>
            <a:pathLst>
              <a:path w="78740" h="35560">
                <a:moveTo>
                  <a:pt x="46990" y="34289"/>
                </a:moveTo>
                <a:lnTo>
                  <a:pt x="0" y="34289"/>
                </a:lnTo>
                <a:lnTo>
                  <a:pt x="0" y="35559"/>
                </a:lnTo>
                <a:lnTo>
                  <a:pt x="46990" y="35559"/>
                </a:lnTo>
                <a:lnTo>
                  <a:pt x="46990" y="34289"/>
                </a:lnTo>
                <a:close/>
              </a:path>
              <a:path w="78740" h="35560">
                <a:moveTo>
                  <a:pt x="2539" y="33019"/>
                </a:moveTo>
                <a:lnTo>
                  <a:pt x="1270" y="33019"/>
                </a:lnTo>
                <a:lnTo>
                  <a:pt x="1270" y="34289"/>
                </a:lnTo>
                <a:lnTo>
                  <a:pt x="2539" y="34289"/>
                </a:lnTo>
                <a:lnTo>
                  <a:pt x="2539" y="33019"/>
                </a:lnTo>
                <a:close/>
              </a:path>
              <a:path w="78740" h="35560">
                <a:moveTo>
                  <a:pt x="49529" y="33019"/>
                </a:moveTo>
                <a:lnTo>
                  <a:pt x="48260" y="33019"/>
                </a:lnTo>
                <a:lnTo>
                  <a:pt x="48260" y="34289"/>
                </a:lnTo>
                <a:lnTo>
                  <a:pt x="49529" y="34289"/>
                </a:lnTo>
                <a:lnTo>
                  <a:pt x="49529" y="33019"/>
                </a:lnTo>
                <a:close/>
              </a:path>
              <a:path w="78740" h="35560">
                <a:moveTo>
                  <a:pt x="50800" y="29209"/>
                </a:moveTo>
                <a:lnTo>
                  <a:pt x="5079" y="29209"/>
                </a:lnTo>
                <a:lnTo>
                  <a:pt x="5079" y="30479"/>
                </a:lnTo>
                <a:lnTo>
                  <a:pt x="3809" y="30479"/>
                </a:lnTo>
                <a:lnTo>
                  <a:pt x="3809" y="33019"/>
                </a:lnTo>
                <a:lnTo>
                  <a:pt x="50800" y="33019"/>
                </a:lnTo>
                <a:lnTo>
                  <a:pt x="50800" y="29209"/>
                </a:lnTo>
                <a:close/>
              </a:path>
              <a:path w="78740" h="35560">
                <a:moveTo>
                  <a:pt x="52070" y="27939"/>
                </a:moveTo>
                <a:lnTo>
                  <a:pt x="6350" y="27939"/>
                </a:lnTo>
                <a:lnTo>
                  <a:pt x="6350" y="29209"/>
                </a:lnTo>
                <a:lnTo>
                  <a:pt x="52070" y="29209"/>
                </a:lnTo>
                <a:lnTo>
                  <a:pt x="52070" y="27939"/>
                </a:lnTo>
                <a:close/>
              </a:path>
              <a:path w="78740" h="35560">
                <a:moveTo>
                  <a:pt x="8889" y="26669"/>
                </a:moveTo>
                <a:lnTo>
                  <a:pt x="7620" y="26669"/>
                </a:lnTo>
                <a:lnTo>
                  <a:pt x="7620" y="27939"/>
                </a:lnTo>
                <a:lnTo>
                  <a:pt x="8889" y="27939"/>
                </a:lnTo>
                <a:lnTo>
                  <a:pt x="8889" y="26669"/>
                </a:lnTo>
                <a:close/>
              </a:path>
              <a:path w="78740" h="35560">
                <a:moveTo>
                  <a:pt x="54609" y="26669"/>
                </a:moveTo>
                <a:lnTo>
                  <a:pt x="53340" y="26669"/>
                </a:lnTo>
                <a:lnTo>
                  <a:pt x="53340" y="27939"/>
                </a:lnTo>
                <a:lnTo>
                  <a:pt x="54609" y="27939"/>
                </a:lnTo>
                <a:lnTo>
                  <a:pt x="54609" y="26669"/>
                </a:lnTo>
                <a:close/>
              </a:path>
              <a:path w="78740" h="35560">
                <a:moveTo>
                  <a:pt x="55879" y="24129"/>
                </a:moveTo>
                <a:lnTo>
                  <a:pt x="10159" y="24129"/>
                </a:lnTo>
                <a:lnTo>
                  <a:pt x="10159" y="26669"/>
                </a:lnTo>
                <a:lnTo>
                  <a:pt x="55879" y="26669"/>
                </a:lnTo>
                <a:lnTo>
                  <a:pt x="55879" y="24129"/>
                </a:lnTo>
                <a:close/>
              </a:path>
              <a:path w="78740" h="35560">
                <a:moveTo>
                  <a:pt x="57150" y="22859"/>
                </a:moveTo>
                <a:lnTo>
                  <a:pt x="11429" y="22859"/>
                </a:lnTo>
                <a:lnTo>
                  <a:pt x="11429" y="24129"/>
                </a:lnTo>
                <a:lnTo>
                  <a:pt x="57150" y="24129"/>
                </a:lnTo>
                <a:lnTo>
                  <a:pt x="57150" y="22859"/>
                </a:lnTo>
                <a:close/>
              </a:path>
              <a:path w="78740" h="35560">
                <a:moveTo>
                  <a:pt x="58420" y="21589"/>
                </a:moveTo>
                <a:lnTo>
                  <a:pt x="12700" y="21589"/>
                </a:lnTo>
                <a:lnTo>
                  <a:pt x="12700" y="22859"/>
                </a:lnTo>
                <a:lnTo>
                  <a:pt x="58420" y="22859"/>
                </a:lnTo>
                <a:lnTo>
                  <a:pt x="58420" y="21589"/>
                </a:lnTo>
                <a:close/>
              </a:path>
              <a:path w="78740" h="35560">
                <a:moveTo>
                  <a:pt x="15239" y="20319"/>
                </a:moveTo>
                <a:lnTo>
                  <a:pt x="13970" y="20319"/>
                </a:lnTo>
                <a:lnTo>
                  <a:pt x="13970" y="21589"/>
                </a:lnTo>
                <a:lnTo>
                  <a:pt x="15239" y="21589"/>
                </a:lnTo>
                <a:lnTo>
                  <a:pt x="15239" y="20319"/>
                </a:lnTo>
                <a:close/>
              </a:path>
              <a:path w="78740" h="35560">
                <a:moveTo>
                  <a:pt x="62229" y="16509"/>
                </a:moveTo>
                <a:lnTo>
                  <a:pt x="16509" y="16509"/>
                </a:lnTo>
                <a:lnTo>
                  <a:pt x="16509" y="20319"/>
                </a:lnTo>
                <a:lnTo>
                  <a:pt x="60959" y="20319"/>
                </a:lnTo>
                <a:lnTo>
                  <a:pt x="60959" y="17779"/>
                </a:lnTo>
                <a:lnTo>
                  <a:pt x="62229" y="17779"/>
                </a:lnTo>
                <a:lnTo>
                  <a:pt x="62229" y="16509"/>
                </a:lnTo>
                <a:close/>
              </a:path>
              <a:path w="78740" h="35560">
                <a:moveTo>
                  <a:pt x="63500" y="15239"/>
                </a:moveTo>
                <a:lnTo>
                  <a:pt x="17779" y="15239"/>
                </a:lnTo>
                <a:lnTo>
                  <a:pt x="17779" y="16509"/>
                </a:lnTo>
                <a:lnTo>
                  <a:pt x="63500" y="16509"/>
                </a:lnTo>
                <a:lnTo>
                  <a:pt x="63500" y="15239"/>
                </a:lnTo>
                <a:close/>
              </a:path>
              <a:path w="78740" h="35560">
                <a:moveTo>
                  <a:pt x="20320" y="13969"/>
                </a:moveTo>
                <a:lnTo>
                  <a:pt x="19050" y="13969"/>
                </a:lnTo>
                <a:lnTo>
                  <a:pt x="19050" y="15239"/>
                </a:lnTo>
                <a:lnTo>
                  <a:pt x="20320" y="15239"/>
                </a:lnTo>
                <a:lnTo>
                  <a:pt x="20320" y="13969"/>
                </a:lnTo>
                <a:close/>
              </a:path>
              <a:path w="78740" h="35560">
                <a:moveTo>
                  <a:pt x="66040" y="13969"/>
                </a:moveTo>
                <a:lnTo>
                  <a:pt x="64770" y="13969"/>
                </a:lnTo>
                <a:lnTo>
                  <a:pt x="64770" y="15239"/>
                </a:lnTo>
                <a:lnTo>
                  <a:pt x="66040" y="15239"/>
                </a:lnTo>
                <a:lnTo>
                  <a:pt x="66040" y="13969"/>
                </a:lnTo>
                <a:close/>
              </a:path>
              <a:path w="78740" h="35560">
                <a:moveTo>
                  <a:pt x="67309" y="11429"/>
                </a:moveTo>
                <a:lnTo>
                  <a:pt x="21589" y="11429"/>
                </a:lnTo>
                <a:lnTo>
                  <a:pt x="21589" y="13969"/>
                </a:lnTo>
                <a:lnTo>
                  <a:pt x="67309" y="13969"/>
                </a:lnTo>
                <a:lnTo>
                  <a:pt x="67309" y="11429"/>
                </a:lnTo>
                <a:close/>
              </a:path>
              <a:path w="78740" h="35560">
                <a:moveTo>
                  <a:pt x="68579" y="10159"/>
                </a:moveTo>
                <a:lnTo>
                  <a:pt x="22859" y="10159"/>
                </a:lnTo>
                <a:lnTo>
                  <a:pt x="22859" y="11429"/>
                </a:lnTo>
                <a:lnTo>
                  <a:pt x="68579" y="11429"/>
                </a:lnTo>
                <a:lnTo>
                  <a:pt x="68579" y="10159"/>
                </a:lnTo>
                <a:close/>
              </a:path>
              <a:path w="78740" h="35560">
                <a:moveTo>
                  <a:pt x="69850" y="8889"/>
                </a:moveTo>
                <a:lnTo>
                  <a:pt x="24129" y="8889"/>
                </a:lnTo>
                <a:lnTo>
                  <a:pt x="24129" y="10159"/>
                </a:lnTo>
                <a:lnTo>
                  <a:pt x="69850" y="10159"/>
                </a:lnTo>
                <a:lnTo>
                  <a:pt x="69850" y="8889"/>
                </a:lnTo>
                <a:close/>
              </a:path>
              <a:path w="78740" h="35560">
                <a:moveTo>
                  <a:pt x="26670" y="7619"/>
                </a:moveTo>
                <a:lnTo>
                  <a:pt x="25400" y="7619"/>
                </a:lnTo>
                <a:lnTo>
                  <a:pt x="25400" y="8889"/>
                </a:lnTo>
                <a:lnTo>
                  <a:pt x="26670" y="8889"/>
                </a:lnTo>
                <a:lnTo>
                  <a:pt x="26670" y="7619"/>
                </a:lnTo>
                <a:close/>
              </a:path>
              <a:path w="78740" h="35560">
                <a:moveTo>
                  <a:pt x="71120" y="7619"/>
                </a:moveTo>
                <a:lnTo>
                  <a:pt x="69850" y="7619"/>
                </a:lnTo>
                <a:lnTo>
                  <a:pt x="69850" y="8889"/>
                </a:lnTo>
                <a:lnTo>
                  <a:pt x="71120" y="8889"/>
                </a:lnTo>
                <a:lnTo>
                  <a:pt x="71120" y="7619"/>
                </a:lnTo>
                <a:close/>
              </a:path>
              <a:path w="78740" h="35560">
                <a:moveTo>
                  <a:pt x="72389" y="5079"/>
                </a:moveTo>
                <a:lnTo>
                  <a:pt x="27939" y="5079"/>
                </a:lnTo>
                <a:lnTo>
                  <a:pt x="27939" y="7619"/>
                </a:lnTo>
                <a:lnTo>
                  <a:pt x="72389" y="7619"/>
                </a:lnTo>
                <a:lnTo>
                  <a:pt x="72389" y="5079"/>
                </a:lnTo>
                <a:close/>
              </a:path>
              <a:path w="78740" h="35560">
                <a:moveTo>
                  <a:pt x="73659" y="3809"/>
                </a:moveTo>
                <a:lnTo>
                  <a:pt x="29209" y="3809"/>
                </a:lnTo>
                <a:lnTo>
                  <a:pt x="29209" y="5079"/>
                </a:lnTo>
                <a:lnTo>
                  <a:pt x="73659" y="5079"/>
                </a:lnTo>
                <a:lnTo>
                  <a:pt x="73659" y="3809"/>
                </a:lnTo>
                <a:close/>
              </a:path>
              <a:path w="78740" h="35560">
                <a:moveTo>
                  <a:pt x="74929" y="2539"/>
                </a:moveTo>
                <a:lnTo>
                  <a:pt x="30479" y="2539"/>
                </a:lnTo>
                <a:lnTo>
                  <a:pt x="30479" y="3809"/>
                </a:lnTo>
                <a:lnTo>
                  <a:pt x="74929" y="3809"/>
                </a:lnTo>
                <a:lnTo>
                  <a:pt x="74929" y="2539"/>
                </a:lnTo>
                <a:close/>
              </a:path>
              <a:path w="78740" h="35560">
                <a:moveTo>
                  <a:pt x="33020" y="1269"/>
                </a:moveTo>
                <a:lnTo>
                  <a:pt x="31750" y="1269"/>
                </a:lnTo>
                <a:lnTo>
                  <a:pt x="31750" y="2539"/>
                </a:lnTo>
                <a:lnTo>
                  <a:pt x="33020" y="2539"/>
                </a:lnTo>
                <a:lnTo>
                  <a:pt x="33020" y="1269"/>
                </a:lnTo>
                <a:close/>
              </a:path>
              <a:path w="78740" h="35560">
                <a:moveTo>
                  <a:pt x="77470" y="1269"/>
                </a:moveTo>
                <a:lnTo>
                  <a:pt x="76200" y="1269"/>
                </a:lnTo>
                <a:lnTo>
                  <a:pt x="76200" y="2539"/>
                </a:lnTo>
                <a:lnTo>
                  <a:pt x="77470" y="2539"/>
                </a:lnTo>
                <a:lnTo>
                  <a:pt x="77470" y="1269"/>
                </a:lnTo>
                <a:close/>
              </a:path>
              <a:path w="78740" h="35560">
                <a:moveTo>
                  <a:pt x="78739" y="0"/>
                </a:moveTo>
                <a:lnTo>
                  <a:pt x="34289" y="0"/>
                </a:lnTo>
                <a:lnTo>
                  <a:pt x="34289" y="1269"/>
                </a:lnTo>
                <a:lnTo>
                  <a:pt x="78739" y="1269"/>
                </a:lnTo>
                <a:lnTo>
                  <a:pt x="78739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7" name="bk object 3177"/>
          <p:cNvSpPr/>
          <p:nvPr/>
        </p:nvSpPr>
        <p:spPr>
          <a:xfrm>
            <a:off x="8034019" y="5753100"/>
            <a:ext cx="133350" cy="14350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8" name="bk object 3178"/>
          <p:cNvSpPr/>
          <p:nvPr/>
        </p:nvSpPr>
        <p:spPr>
          <a:xfrm>
            <a:off x="7056119" y="5638800"/>
            <a:ext cx="1139190" cy="684530"/>
          </a:xfrm>
          <a:custGeom>
            <a:avLst/>
            <a:gdLst/>
            <a:ahLst/>
            <a:cxnLst/>
            <a:rect l="l" t="t" r="r" b="b"/>
            <a:pathLst>
              <a:path w="1139190" h="684529">
                <a:moveTo>
                  <a:pt x="570229" y="0"/>
                </a:moveTo>
                <a:lnTo>
                  <a:pt x="455929" y="8890"/>
                </a:lnTo>
                <a:lnTo>
                  <a:pt x="350520" y="27940"/>
                </a:lnTo>
                <a:lnTo>
                  <a:pt x="255270" y="55880"/>
                </a:lnTo>
                <a:lnTo>
                  <a:pt x="170179" y="104140"/>
                </a:lnTo>
                <a:lnTo>
                  <a:pt x="95250" y="152400"/>
                </a:lnTo>
                <a:lnTo>
                  <a:pt x="48259" y="209550"/>
                </a:lnTo>
                <a:lnTo>
                  <a:pt x="10159" y="275590"/>
                </a:lnTo>
                <a:lnTo>
                  <a:pt x="0" y="342900"/>
                </a:lnTo>
                <a:lnTo>
                  <a:pt x="10159" y="407670"/>
                </a:lnTo>
                <a:lnTo>
                  <a:pt x="48259" y="474980"/>
                </a:lnTo>
                <a:lnTo>
                  <a:pt x="95250" y="532130"/>
                </a:lnTo>
                <a:lnTo>
                  <a:pt x="170179" y="589280"/>
                </a:lnTo>
                <a:lnTo>
                  <a:pt x="255270" y="627380"/>
                </a:lnTo>
                <a:lnTo>
                  <a:pt x="350520" y="655320"/>
                </a:lnTo>
                <a:lnTo>
                  <a:pt x="455929" y="674370"/>
                </a:lnTo>
                <a:lnTo>
                  <a:pt x="570229" y="684530"/>
                </a:lnTo>
                <a:lnTo>
                  <a:pt x="683259" y="674370"/>
                </a:lnTo>
                <a:lnTo>
                  <a:pt x="731858" y="665480"/>
                </a:lnTo>
                <a:lnTo>
                  <a:pt x="570229" y="665480"/>
                </a:lnTo>
                <a:lnTo>
                  <a:pt x="464820" y="655320"/>
                </a:lnTo>
                <a:lnTo>
                  <a:pt x="360679" y="636270"/>
                </a:lnTo>
                <a:lnTo>
                  <a:pt x="274320" y="608330"/>
                </a:lnTo>
                <a:lnTo>
                  <a:pt x="189229" y="570230"/>
                </a:lnTo>
                <a:lnTo>
                  <a:pt x="133350" y="521970"/>
                </a:lnTo>
                <a:lnTo>
                  <a:pt x="76200" y="464820"/>
                </a:lnTo>
                <a:lnTo>
                  <a:pt x="48259" y="407670"/>
                </a:lnTo>
                <a:lnTo>
                  <a:pt x="38100" y="342900"/>
                </a:lnTo>
                <a:lnTo>
                  <a:pt x="48259" y="275590"/>
                </a:lnTo>
                <a:lnTo>
                  <a:pt x="76200" y="218440"/>
                </a:lnTo>
                <a:lnTo>
                  <a:pt x="133350" y="161290"/>
                </a:lnTo>
                <a:lnTo>
                  <a:pt x="189229" y="113030"/>
                </a:lnTo>
                <a:lnTo>
                  <a:pt x="274320" y="74930"/>
                </a:lnTo>
                <a:lnTo>
                  <a:pt x="360679" y="46990"/>
                </a:lnTo>
                <a:lnTo>
                  <a:pt x="464820" y="27940"/>
                </a:lnTo>
                <a:lnTo>
                  <a:pt x="570229" y="17780"/>
                </a:lnTo>
                <a:lnTo>
                  <a:pt x="759459" y="17780"/>
                </a:lnTo>
                <a:lnTo>
                  <a:pt x="570229" y="0"/>
                </a:lnTo>
                <a:close/>
              </a:path>
              <a:path w="1139190" h="684529">
                <a:moveTo>
                  <a:pt x="1129029" y="304800"/>
                </a:moveTo>
                <a:lnTo>
                  <a:pt x="1090929" y="313690"/>
                </a:lnTo>
                <a:lnTo>
                  <a:pt x="1101089" y="332740"/>
                </a:lnTo>
                <a:lnTo>
                  <a:pt x="1101089" y="342900"/>
                </a:lnTo>
                <a:lnTo>
                  <a:pt x="1090929" y="407670"/>
                </a:lnTo>
                <a:lnTo>
                  <a:pt x="1062989" y="464820"/>
                </a:lnTo>
                <a:lnTo>
                  <a:pt x="1005839" y="521970"/>
                </a:lnTo>
                <a:lnTo>
                  <a:pt x="949959" y="570230"/>
                </a:lnTo>
                <a:lnTo>
                  <a:pt x="863600" y="608330"/>
                </a:lnTo>
                <a:lnTo>
                  <a:pt x="778509" y="636270"/>
                </a:lnTo>
                <a:lnTo>
                  <a:pt x="673100" y="655320"/>
                </a:lnTo>
                <a:lnTo>
                  <a:pt x="570229" y="665480"/>
                </a:lnTo>
                <a:lnTo>
                  <a:pt x="731858" y="665480"/>
                </a:lnTo>
                <a:lnTo>
                  <a:pt x="787400" y="655320"/>
                </a:lnTo>
                <a:lnTo>
                  <a:pt x="892809" y="627380"/>
                </a:lnTo>
                <a:lnTo>
                  <a:pt x="969009" y="589280"/>
                </a:lnTo>
                <a:lnTo>
                  <a:pt x="1043939" y="532130"/>
                </a:lnTo>
                <a:lnTo>
                  <a:pt x="1090929" y="474980"/>
                </a:lnTo>
                <a:lnTo>
                  <a:pt x="1129029" y="407670"/>
                </a:lnTo>
                <a:lnTo>
                  <a:pt x="1139189" y="342900"/>
                </a:lnTo>
                <a:lnTo>
                  <a:pt x="1139189" y="323850"/>
                </a:lnTo>
                <a:lnTo>
                  <a:pt x="1129029" y="304800"/>
                </a:lnTo>
                <a:close/>
              </a:path>
              <a:path w="1139190" h="684529">
                <a:moveTo>
                  <a:pt x="759459" y="17780"/>
                </a:moveTo>
                <a:lnTo>
                  <a:pt x="570229" y="17780"/>
                </a:lnTo>
                <a:lnTo>
                  <a:pt x="664209" y="27940"/>
                </a:lnTo>
                <a:lnTo>
                  <a:pt x="759459" y="46990"/>
                </a:lnTo>
                <a:lnTo>
                  <a:pt x="844550" y="74930"/>
                </a:lnTo>
                <a:lnTo>
                  <a:pt x="920750" y="104140"/>
                </a:lnTo>
                <a:lnTo>
                  <a:pt x="930909" y="74930"/>
                </a:lnTo>
                <a:lnTo>
                  <a:pt x="759459" y="1778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9" name="bk object 3179"/>
          <p:cNvSpPr/>
          <p:nvPr/>
        </p:nvSpPr>
        <p:spPr>
          <a:xfrm>
            <a:off x="8347709" y="5970270"/>
            <a:ext cx="0" cy="20320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7619"/>
                </a:moveTo>
                <a:lnTo>
                  <a:pt x="0" y="15239"/>
                </a:lnTo>
                <a:lnTo>
                  <a:pt x="0" y="20319"/>
                </a:lnTo>
                <a:lnTo>
                  <a:pt x="0" y="15239"/>
                </a:lnTo>
                <a:lnTo>
                  <a:pt x="0" y="7619"/>
                </a:lnTo>
                <a:close/>
              </a:path>
              <a:path h="20320">
                <a:moveTo>
                  <a:pt x="0" y="0"/>
                </a:moveTo>
                <a:lnTo>
                  <a:pt x="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0" name="bk object 3180"/>
          <p:cNvSpPr/>
          <p:nvPr/>
        </p:nvSpPr>
        <p:spPr>
          <a:xfrm>
            <a:off x="8141969" y="5674359"/>
            <a:ext cx="205740" cy="609600"/>
          </a:xfrm>
          <a:custGeom>
            <a:avLst/>
            <a:gdLst/>
            <a:ahLst/>
            <a:cxnLst/>
            <a:rect l="l" t="t" r="r" b="b"/>
            <a:pathLst>
              <a:path w="205740" h="60960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05740" h="609600">
                <a:moveTo>
                  <a:pt x="7620" y="3809"/>
                </a:moveTo>
                <a:lnTo>
                  <a:pt x="0" y="3809"/>
                </a:lnTo>
                <a:lnTo>
                  <a:pt x="0" y="6349"/>
                </a:lnTo>
                <a:lnTo>
                  <a:pt x="8889" y="6349"/>
                </a:lnTo>
                <a:lnTo>
                  <a:pt x="8889" y="5080"/>
                </a:lnTo>
                <a:lnTo>
                  <a:pt x="7620" y="5080"/>
                </a:lnTo>
                <a:lnTo>
                  <a:pt x="7620" y="3809"/>
                </a:lnTo>
                <a:close/>
              </a:path>
              <a:path w="205740" h="609600">
                <a:moveTo>
                  <a:pt x="11429" y="6350"/>
                </a:moveTo>
                <a:lnTo>
                  <a:pt x="0" y="6350"/>
                </a:lnTo>
                <a:lnTo>
                  <a:pt x="0" y="10159"/>
                </a:lnTo>
                <a:lnTo>
                  <a:pt x="13969" y="10159"/>
                </a:lnTo>
                <a:lnTo>
                  <a:pt x="13969" y="8889"/>
                </a:lnTo>
                <a:lnTo>
                  <a:pt x="12700" y="8889"/>
                </a:lnTo>
                <a:lnTo>
                  <a:pt x="1270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05740" h="609600">
                <a:moveTo>
                  <a:pt x="15239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16509" y="12699"/>
                </a:lnTo>
                <a:lnTo>
                  <a:pt x="16509" y="11429"/>
                </a:lnTo>
                <a:lnTo>
                  <a:pt x="15239" y="11429"/>
                </a:lnTo>
                <a:lnTo>
                  <a:pt x="15239" y="10159"/>
                </a:lnTo>
                <a:close/>
              </a:path>
              <a:path w="205740" h="609600">
                <a:moveTo>
                  <a:pt x="19049" y="12700"/>
                </a:moveTo>
                <a:lnTo>
                  <a:pt x="0" y="12700"/>
                </a:lnTo>
                <a:lnTo>
                  <a:pt x="0" y="16509"/>
                </a:lnTo>
                <a:lnTo>
                  <a:pt x="21590" y="16509"/>
                </a:lnTo>
                <a:lnTo>
                  <a:pt x="21590" y="15239"/>
                </a:lnTo>
                <a:lnTo>
                  <a:pt x="20320" y="15239"/>
                </a:lnTo>
                <a:lnTo>
                  <a:pt x="20320" y="13969"/>
                </a:lnTo>
                <a:lnTo>
                  <a:pt x="19049" y="13969"/>
                </a:lnTo>
                <a:lnTo>
                  <a:pt x="19049" y="12700"/>
                </a:lnTo>
                <a:close/>
              </a:path>
              <a:path w="205740" h="609600">
                <a:moveTo>
                  <a:pt x="22859" y="16510"/>
                </a:moveTo>
                <a:lnTo>
                  <a:pt x="0" y="16510"/>
                </a:lnTo>
                <a:lnTo>
                  <a:pt x="0" y="19049"/>
                </a:lnTo>
                <a:lnTo>
                  <a:pt x="24129" y="19049"/>
                </a:lnTo>
                <a:lnTo>
                  <a:pt x="24129" y="17780"/>
                </a:lnTo>
                <a:lnTo>
                  <a:pt x="22860" y="17780"/>
                </a:lnTo>
                <a:lnTo>
                  <a:pt x="22859" y="16510"/>
                </a:lnTo>
                <a:close/>
              </a:path>
              <a:path w="205740" h="609600">
                <a:moveTo>
                  <a:pt x="25400" y="19050"/>
                </a:moveTo>
                <a:lnTo>
                  <a:pt x="0" y="19050"/>
                </a:lnTo>
                <a:lnTo>
                  <a:pt x="0" y="22859"/>
                </a:lnTo>
                <a:lnTo>
                  <a:pt x="29209" y="22859"/>
                </a:lnTo>
                <a:lnTo>
                  <a:pt x="29209" y="21589"/>
                </a:lnTo>
                <a:lnTo>
                  <a:pt x="27939" y="21589"/>
                </a:lnTo>
                <a:lnTo>
                  <a:pt x="27939" y="20319"/>
                </a:lnTo>
                <a:lnTo>
                  <a:pt x="25400" y="20319"/>
                </a:lnTo>
                <a:lnTo>
                  <a:pt x="25400" y="19050"/>
                </a:lnTo>
                <a:close/>
              </a:path>
              <a:path w="205740" h="609600">
                <a:moveTo>
                  <a:pt x="30479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31749" y="25399"/>
                </a:lnTo>
                <a:lnTo>
                  <a:pt x="31749" y="24129"/>
                </a:lnTo>
                <a:lnTo>
                  <a:pt x="30479" y="24129"/>
                </a:lnTo>
                <a:lnTo>
                  <a:pt x="30479" y="22859"/>
                </a:lnTo>
                <a:close/>
              </a:path>
              <a:path w="205740" h="609600">
                <a:moveTo>
                  <a:pt x="33020" y="25400"/>
                </a:moveTo>
                <a:lnTo>
                  <a:pt x="0" y="25400"/>
                </a:lnTo>
                <a:lnTo>
                  <a:pt x="0" y="31749"/>
                </a:lnTo>
                <a:lnTo>
                  <a:pt x="39370" y="31749"/>
                </a:lnTo>
                <a:lnTo>
                  <a:pt x="39370" y="30479"/>
                </a:lnTo>
                <a:lnTo>
                  <a:pt x="38100" y="30479"/>
                </a:lnTo>
                <a:lnTo>
                  <a:pt x="38100" y="29209"/>
                </a:lnTo>
                <a:lnTo>
                  <a:pt x="36829" y="29209"/>
                </a:lnTo>
                <a:lnTo>
                  <a:pt x="36829" y="27939"/>
                </a:lnTo>
                <a:lnTo>
                  <a:pt x="34290" y="27939"/>
                </a:lnTo>
                <a:lnTo>
                  <a:pt x="34290" y="26669"/>
                </a:lnTo>
                <a:lnTo>
                  <a:pt x="33020" y="26669"/>
                </a:lnTo>
                <a:lnTo>
                  <a:pt x="33020" y="25400"/>
                </a:lnTo>
                <a:close/>
              </a:path>
              <a:path w="205740" h="609600">
                <a:moveTo>
                  <a:pt x="40639" y="31750"/>
                </a:moveTo>
                <a:lnTo>
                  <a:pt x="0" y="31750"/>
                </a:lnTo>
                <a:lnTo>
                  <a:pt x="0" y="35559"/>
                </a:lnTo>
                <a:lnTo>
                  <a:pt x="44450" y="35559"/>
                </a:lnTo>
                <a:lnTo>
                  <a:pt x="44450" y="34289"/>
                </a:lnTo>
                <a:lnTo>
                  <a:pt x="41909" y="34289"/>
                </a:lnTo>
                <a:lnTo>
                  <a:pt x="41909" y="33019"/>
                </a:lnTo>
                <a:lnTo>
                  <a:pt x="40639" y="33019"/>
                </a:lnTo>
                <a:lnTo>
                  <a:pt x="40639" y="31750"/>
                </a:lnTo>
                <a:close/>
              </a:path>
              <a:path w="205740" h="609600">
                <a:moveTo>
                  <a:pt x="45720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46989" y="38099"/>
                </a:lnTo>
                <a:lnTo>
                  <a:pt x="46989" y="36829"/>
                </a:lnTo>
                <a:lnTo>
                  <a:pt x="45720" y="36829"/>
                </a:lnTo>
                <a:lnTo>
                  <a:pt x="45720" y="35559"/>
                </a:lnTo>
                <a:close/>
              </a:path>
              <a:path w="205740" h="609600">
                <a:moveTo>
                  <a:pt x="48259" y="38100"/>
                </a:moveTo>
                <a:lnTo>
                  <a:pt x="0" y="38100"/>
                </a:lnTo>
                <a:lnTo>
                  <a:pt x="0" y="41909"/>
                </a:lnTo>
                <a:lnTo>
                  <a:pt x="50799" y="41909"/>
                </a:lnTo>
                <a:lnTo>
                  <a:pt x="50799" y="40639"/>
                </a:lnTo>
                <a:lnTo>
                  <a:pt x="49529" y="40639"/>
                </a:lnTo>
                <a:lnTo>
                  <a:pt x="49529" y="39369"/>
                </a:lnTo>
                <a:lnTo>
                  <a:pt x="48259" y="39369"/>
                </a:lnTo>
                <a:lnTo>
                  <a:pt x="48259" y="38100"/>
                </a:lnTo>
                <a:close/>
              </a:path>
              <a:path w="205740" h="609600">
                <a:moveTo>
                  <a:pt x="53339" y="41910"/>
                </a:moveTo>
                <a:lnTo>
                  <a:pt x="0" y="41910"/>
                </a:lnTo>
                <a:lnTo>
                  <a:pt x="0" y="48259"/>
                </a:lnTo>
                <a:lnTo>
                  <a:pt x="58420" y="48259"/>
                </a:lnTo>
                <a:lnTo>
                  <a:pt x="58420" y="46989"/>
                </a:lnTo>
                <a:lnTo>
                  <a:pt x="57150" y="46989"/>
                </a:lnTo>
                <a:lnTo>
                  <a:pt x="57150" y="45719"/>
                </a:lnTo>
                <a:lnTo>
                  <a:pt x="55879" y="45719"/>
                </a:lnTo>
                <a:lnTo>
                  <a:pt x="55879" y="44450"/>
                </a:lnTo>
                <a:lnTo>
                  <a:pt x="54609" y="44450"/>
                </a:lnTo>
                <a:lnTo>
                  <a:pt x="54609" y="43180"/>
                </a:lnTo>
                <a:lnTo>
                  <a:pt x="53339" y="43180"/>
                </a:lnTo>
                <a:lnTo>
                  <a:pt x="53339" y="41910"/>
                </a:lnTo>
                <a:close/>
              </a:path>
              <a:path w="205740" h="609600">
                <a:moveTo>
                  <a:pt x="62229" y="49529"/>
                </a:moveTo>
                <a:lnTo>
                  <a:pt x="2539" y="49529"/>
                </a:lnTo>
                <a:lnTo>
                  <a:pt x="2539" y="50799"/>
                </a:lnTo>
                <a:lnTo>
                  <a:pt x="62229" y="50799"/>
                </a:lnTo>
                <a:lnTo>
                  <a:pt x="62229" y="49529"/>
                </a:lnTo>
                <a:close/>
              </a:path>
              <a:path w="205740" h="609600">
                <a:moveTo>
                  <a:pt x="59690" y="48259"/>
                </a:moveTo>
                <a:lnTo>
                  <a:pt x="0" y="48259"/>
                </a:lnTo>
                <a:lnTo>
                  <a:pt x="0" y="49529"/>
                </a:lnTo>
                <a:lnTo>
                  <a:pt x="59690" y="49529"/>
                </a:lnTo>
                <a:lnTo>
                  <a:pt x="59690" y="48259"/>
                </a:lnTo>
                <a:close/>
              </a:path>
              <a:path w="205740" h="609600">
                <a:moveTo>
                  <a:pt x="66040" y="53339"/>
                </a:moveTo>
                <a:lnTo>
                  <a:pt x="7620" y="53339"/>
                </a:lnTo>
                <a:lnTo>
                  <a:pt x="7620" y="54609"/>
                </a:lnTo>
                <a:lnTo>
                  <a:pt x="66040" y="54609"/>
                </a:lnTo>
                <a:lnTo>
                  <a:pt x="66040" y="53339"/>
                </a:lnTo>
                <a:close/>
              </a:path>
              <a:path w="205740" h="609600">
                <a:moveTo>
                  <a:pt x="64770" y="52069"/>
                </a:moveTo>
                <a:lnTo>
                  <a:pt x="6350" y="52069"/>
                </a:lnTo>
                <a:lnTo>
                  <a:pt x="6350" y="53339"/>
                </a:lnTo>
                <a:lnTo>
                  <a:pt x="64770" y="53339"/>
                </a:lnTo>
                <a:lnTo>
                  <a:pt x="64770" y="52069"/>
                </a:lnTo>
                <a:close/>
              </a:path>
              <a:path w="205740" h="609600">
                <a:moveTo>
                  <a:pt x="63500" y="50800"/>
                </a:moveTo>
                <a:lnTo>
                  <a:pt x="3809" y="50800"/>
                </a:lnTo>
                <a:lnTo>
                  <a:pt x="3809" y="52069"/>
                </a:lnTo>
                <a:lnTo>
                  <a:pt x="63500" y="52069"/>
                </a:lnTo>
                <a:lnTo>
                  <a:pt x="63500" y="50800"/>
                </a:lnTo>
                <a:close/>
              </a:path>
              <a:path w="205740" h="609600">
                <a:moveTo>
                  <a:pt x="69850" y="55879"/>
                </a:moveTo>
                <a:lnTo>
                  <a:pt x="11429" y="55879"/>
                </a:lnTo>
                <a:lnTo>
                  <a:pt x="11429" y="57149"/>
                </a:lnTo>
                <a:lnTo>
                  <a:pt x="69850" y="57149"/>
                </a:lnTo>
                <a:lnTo>
                  <a:pt x="69850" y="55879"/>
                </a:lnTo>
                <a:close/>
              </a:path>
              <a:path w="205740" h="609600">
                <a:moveTo>
                  <a:pt x="67309" y="54609"/>
                </a:moveTo>
                <a:lnTo>
                  <a:pt x="8889" y="54609"/>
                </a:lnTo>
                <a:lnTo>
                  <a:pt x="8889" y="55879"/>
                </a:lnTo>
                <a:lnTo>
                  <a:pt x="67309" y="55879"/>
                </a:lnTo>
                <a:lnTo>
                  <a:pt x="67309" y="54609"/>
                </a:lnTo>
                <a:close/>
              </a:path>
              <a:path w="205740" h="609600">
                <a:moveTo>
                  <a:pt x="73659" y="59689"/>
                </a:moveTo>
                <a:lnTo>
                  <a:pt x="16509" y="59689"/>
                </a:lnTo>
                <a:lnTo>
                  <a:pt x="16509" y="60959"/>
                </a:lnTo>
                <a:lnTo>
                  <a:pt x="73659" y="60959"/>
                </a:lnTo>
                <a:lnTo>
                  <a:pt x="73659" y="59689"/>
                </a:lnTo>
                <a:close/>
              </a:path>
              <a:path w="205740" h="609600">
                <a:moveTo>
                  <a:pt x="72390" y="58419"/>
                </a:moveTo>
                <a:lnTo>
                  <a:pt x="13970" y="58419"/>
                </a:lnTo>
                <a:lnTo>
                  <a:pt x="13970" y="59689"/>
                </a:lnTo>
                <a:lnTo>
                  <a:pt x="72390" y="59689"/>
                </a:lnTo>
                <a:lnTo>
                  <a:pt x="72390" y="58419"/>
                </a:lnTo>
                <a:close/>
              </a:path>
              <a:path w="205740" h="609600">
                <a:moveTo>
                  <a:pt x="71120" y="57150"/>
                </a:moveTo>
                <a:lnTo>
                  <a:pt x="12700" y="57150"/>
                </a:lnTo>
                <a:lnTo>
                  <a:pt x="12700" y="58419"/>
                </a:lnTo>
                <a:lnTo>
                  <a:pt x="71120" y="58419"/>
                </a:lnTo>
                <a:lnTo>
                  <a:pt x="71120" y="57150"/>
                </a:lnTo>
                <a:close/>
              </a:path>
              <a:path w="205740" h="609600">
                <a:moveTo>
                  <a:pt x="77470" y="62229"/>
                </a:moveTo>
                <a:lnTo>
                  <a:pt x="20320" y="62229"/>
                </a:lnTo>
                <a:lnTo>
                  <a:pt x="20320" y="63499"/>
                </a:lnTo>
                <a:lnTo>
                  <a:pt x="77470" y="63499"/>
                </a:lnTo>
                <a:lnTo>
                  <a:pt x="77470" y="62229"/>
                </a:lnTo>
                <a:close/>
              </a:path>
              <a:path w="205740" h="609600">
                <a:moveTo>
                  <a:pt x="74929" y="60959"/>
                </a:moveTo>
                <a:lnTo>
                  <a:pt x="17779" y="60959"/>
                </a:lnTo>
                <a:lnTo>
                  <a:pt x="17779" y="62229"/>
                </a:lnTo>
                <a:lnTo>
                  <a:pt x="74929" y="62229"/>
                </a:lnTo>
                <a:lnTo>
                  <a:pt x="74929" y="60959"/>
                </a:lnTo>
                <a:close/>
              </a:path>
              <a:path w="205740" h="609600">
                <a:moveTo>
                  <a:pt x="81279" y="66039"/>
                </a:moveTo>
                <a:lnTo>
                  <a:pt x="25400" y="66039"/>
                </a:lnTo>
                <a:lnTo>
                  <a:pt x="25400" y="67309"/>
                </a:lnTo>
                <a:lnTo>
                  <a:pt x="81279" y="67309"/>
                </a:lnTo>
                <a:lnTo>
                  <a:pt x="81279" y="66039"/>
                </a:lnTo>
                <a:close/>
              </a:path>
              <a:path w="205740" h="609600">
                <a:moveTo>
                  <a:pt x="80009" y="64769"/>
                </a:moveTo>
                <a:lnTo>
                  <a:pt x="22859" y="64769"/>
                </a:lnTo>
                <a:lnTo>
                  <a:pt x="22859" y="66039"/>
                </a:lnTo>
                <a:lnTo>
                  <a:pt x="80009" y="66039"/>
                </a:lnTo>
                <a:lnTo>
                  <a:pt x="80009" y="64769"/>
                </a:lnTo>
                <a:close/>
              </a:path>
              <a:path w="205740" h="609600">
                <a:moveTo>
                  <a:pt x="78739" y="63500"/>
                </a:moveTo>
                <a:lnTo>
                  <a:pt x="21589" y="63500"/>
                </a:lnTo>
                <a:lnTo>
                  <a:pt x="21589" y="64769"/>
                </a:lnTo>
                <a:lnTo>
                  <a:pt x="78739" y="64769"/>
                </a:lnTo>
                <a:lnTo>
                  <a:pt x="78739" y="63500"/>
                </a:lnTo>
                <a:close/>
              </a:path>
              <a:path w="205740" h="609600">
                <a:moveTo>
                  <a:pt x="85089" y="68579"/>
                </a:moveTo>
                <a:lnTo>
                  <a:pt x="29209" y="68579"/>
                </a:lnTo>
                <a:lnTo>
                  <a:pt x="29209" y="69849"/>
                </a:lnTo>
                <a:lnTo>
                  <a:pt x="85089" y="69849"/>
                </a:lnTo>
                <a:lnTo>
                  <a:pt x="85089" y="68579"/>
                </a:lnTo>
                <a:close/>
              </a:path>
              <a:path w="205740" h="609600">
                <a:moveTo>
                  <a:pt x="82550" y="67309"/>
                </a:moveTo>
                <a:lnTo>
                  <a:pt x="26670" y="67309"/>
                </a:lnTo>
                <a:lnTo>
                  <a:pt x="26670" y="68579"/>
                </a:lnTo>
                <a:lnTo>
                  <a:pt x="82550" y="68579"/>
                </a:lnTo>
                <a:lnTo>
                  <a:pt x="82550" y="67309"/>
                </a:lnTo>
                <a:close/>
              </a:path>
              <a:path w="205740" h="609600">
                <a:moveTo>
                  <a:pt x="88899" y="72389"/>
                </a:moveTo>
                <a:lnTo>
                  <a:pt x="34289" y="72389"/>
                </a:lnTo>
                <a:lnTo>
                  <a:pt x="34289" y="73659"/>
                </a:lnTo>
                <a:lnTo>
                  <a:pt x="88899" y="73659"/>
                </a:lnTo>
                <a:lnTo>
                  <a:pt x="88899" y="72389"/>
                </a:lnTo>
                <a:close/>
              </a:path>
              <a:path w="205740" h="609600">
                <a:moveTo>
                  <a:pt x="87629" y="71119"/>
                </a:moveTo>
                <a:lnTo>
                  <a:pt x="31750" y="71119"/>
                </a:lnTo>
                <a:lnTo>
                  <a:pt x="31750" y="72389"/>
                </a:lnTo>
                <a:lnTo>
                  <a:pt x="87629" y="72389"/>
                </a:lnTo>
                <a:lnTo>
                  <a:pt x="87629" y="71119"/>
                </a:lnTo>
                <a:close/>
              </a:path>
              <a:path w="205740" h="609600">
                <a:moveTo>
                  <a:pt x="86359" y="69850"/>
                </a:moveTo>
                <a:lnTo>
                  <a:pt x="30479" y="69850"/>
                </a:lnTo>
                <a:lnTo>
                  <a:pt x="30479" y="71119"/>
                </a:lnTo>
                <a:lnTo>
                  <a:pt x="86359" y="71119"/>
                </a:lnTo>
                <a:lnTo>
                  <a:pt x="86359" y="69850"/>
                </a:lnTo>
                <a:close/>
              </a:path>
              <a:path w="205740" h="609600">
                <a:moveTo>
                  <a:pt x="92709" y="74929"/>
                </a:moveTo>
                <a:lnTo>
                  <a:pt x="38100" y="74929"/>
                </a:lnTo>
                <a:lnTo>
                  <a:pt x="38100" y="76199"/>
                </a:lnTo>
                <a:lnTo>
                  <a:pt x="92709" y="76199"/>
                </a:lnTo>
                <a:lnTo>
                  <a:pt x="92709" y="74929"/>
                </a:lnTo>
                <a:close/>
              </a:path>
              <a:path w="205740" h="609600">
                <a:moveTo>
                  <a:pt x="90169" y="73659"/>
                </a:moveTo>
                <a:lnTo>
                  <a:pt x="35559" y="73659"/>
                </a:lnTo>
                <a:lnTo>
                  <a:pt x="35559" y="74929"/>
                </a:lnTo>
                <a:lnTo>
                  <a:pt x="90169" y="74929"/>
                </a:lnTo>
                <a:lnTo>
                  <a:pt x="90169" y="73659"/>
                </a:lnTo>
                <a:close/>
              </a:path>
              <a:path w="205740" h="609600">
                <a:moveTo>
                  <a:pt x="96520" y="78739"/>
                </a:moveTo>
                <a:lnTo>
                  <a:pt x="43179" y="78739"/>
                </a:lnTo>
                <a:lnTo>
                  <a:pt x="43179" y="80009"/>
                </a:lnTo>
                <a:lnTo>
                  <a:pt x="96520" y="80009"/>
                </a:lnTo>
                <a:lnTo>
                  <a:pt x="96520" y="78739"/>
                </a:lnTo>
                <a:close/>
              </a:path>
              <a:path w="205740" h="609600">
                <a:moveTo>
                  <a:pt x="95249" y="77469"/>
                </a:moveTo>
                <a:lnTo>
                  <a:pt x="40639" y="77469"/>
                </a:lnTo>
                <a:lnTo>
                  <a:pt x="40639" y="78739"/>
                </a:lnTo>
                <a:lnTo>
                  <a:pt x="95249" y="78739"/>
                </a:lnTo>
                <a:lnTo>
                  <a:pt x="95249" y="77469"/>
                </a:lnTo>
                <a:close/>
              </a:path>
              <a:path w="205740" h="609600">
                <a:moveTo>
                  <a:pt x="93979" y="76200"/>
                </a:moveTo>
                <a:lnTo>
                  <a:pt x="39370" y="76200"/>
                </a:lnTo>
                <a:lnTo>
                  <a:pt x="39370" y="77469"/>
                </a:lnTo>
                <a:lnTo>
                  <a:pt x="93979" y="77469"/>
                </a:lnTo>
                <a:lnTo>
                  <a:pt x="93979" y="76200"/>
                </a:lnTo>
                <a:close/>
              </a:path>
              <a:path w="205740" h="609600">
                <a:moveTo>
                  <a:pt x="100329" y="81279"/>
                </a:moveTo>
                <a:lnTo>
                  <a:pt x="45720" y="81279"/>
                </a:lnTo>
                <a:lnTo>
                  <a:pt x="45720" y="82549"/>
                </a:lnTo>
                <a:lnTo>
                  <a:pt x="100329" y="82549"/>
                </a:lnTo>
                <a:lnTo>
                  <a:pt x="100329" y="81279"/>
                </a:lnTo>
                <a:close/>
              </a:path>
              <a:path w="205740" h="609600">
                <a:moveTo>
                  <a:pt x="99059" y="80009"/>
                </a:moveTo>
                <a:lnTo>
                  <a:pt x="44450" y="80009"/>
                </a:lnTo>
                <a:lnTo>
                  <a:pt x="44450" y="81279"/>
                </a:lnTo>
                <a:lnTo>
                  <a:pt x="99059" y="81279"/>
                </a:lnTo>
                <a:lnTo>
                  <a:pt x="99059" y="80009"/>
                </a:lnTo>
                <a:close/>
              </a:path>
              <a:path w="205740" h="609600">
                <a:moveTo>
                  <a:pt x="104139" y="85089"/>
                </a:moveTo>
                <a:lnTo>
                  <a:pt x="49529" y="85089"/>
                </a:lnTo>
                <a:lnTo>
                  <a:pt x="49529" y="86359"/>
                </a:lnTo>
                <a:lnTo>
                  <a:pt x="104139" y="86359"/>
                </a:lnTo>
                <a:lnTo>
                  <a:pt x="104139" y="85089"/>
                </a:lnTo>
                <a:close/>
              </a:path>
              <a:path w="205740" h="609600">
                <a:moveTo>
                  <a:pt x="102869" y="83819"/>
                </a:moveTo>
                <a:lnTo>
                  <a:pt x="48259" y="83819"/>
                </a:lnTo>
                <a:lnTo>
                  <a:pt x="48259" y="85089"/>
                </a:lnTo>
                <a:lnTo>
                  <a:pt x="102869" y="85089"/>
                </a:lnTo>
                <a:lnTo>
                  <a:pt x="102869" y="83819"/>
                </a:lnTo>
                <a:close/>
              </a:path>
              <a:path w="205740" h="609600">
                <a:moveTo>
                  <a:pt x="101599" y="82550"/>
                </a:moveTo>
                <a:lnTo>
                  <a:pt x="46989" y="82550"/>
                </a:lnTo>
                <a:lnTo>
                  <a:pt x="46989" y="83819"/>
                </a:lnTo>
                <a:lnTo>
                  <a:pt x="101599" y="83819"/>
                </a:lnTo>
                <a:lnTo>
                  <a:pt x="101599" y="82550"/>
                </a:lnTo>
                <a:close/>
              </a:path>
              <a:path w="205740" h="609600">
                <a:moveTo>
                  <a:pt x="107950" y="87629"/>
                </a:moveTo>
                <a:lnTo>
                  <a:pt x="52070" y="87629"/>
                </a:lnTo>
                <a:lnTo>
                  <a:pt x="52070" y="88899"/>
                </a:lnTo>
                <a:lnTo>
                  <a:pt x="107950" y="88899"/>
                </a:lnTo>
                <a:lnTo>
                  <a:pt x="107950" y="87629"/>
                </a:lnTo>
                <a:close/>
              </a:path>
              <a:path w="205740" h="609600">
                <a:moveTo>
                  <a:pt x="106679" y="86359"/>
                </a:moveTo>
                <a:lnTo>
                  <a:pt x="50800" y="86359"/>
                </a:lnTo>
                <a:lnTo>
                  <a:pt x="50800" y="87629"/>
                </a:lnTo>
                <a:lnTo>
                  <a:pt x="106679" y="87629"/>
                </a:lnTo>
                <a:lnTo>
                  <a:pt x="106679" y="86359"/>
                </a:lnTo>
                <a:close/>
              </a:path>
              <a:path w="205740" h="609600">
                <a:moveTo>
                  <a:pt x="113029" y="91439"/>
                </a:moveTo>
                <a:lnTo>
                  <a:pt x="55879" y="91439"/>
                </a:lnTo>
                <a:lnTo>
                  <a:pt x="55879" y="92709"/>
                </a:lnTo>
                <a:lnTo>
                  <a:pt x="113029" y="92709"/>
                </a:lnTo>
                <a:lnTo>
                  <a:pt x="113029" y="91439"/>
                </a:lnTo>
                <a:close/>
              </a:path>
              <a:path w="205740" h="609600">
                <a:moveTo>
                  <a:pt x="110489" y="90169"/>
                </a:moveTo>
                <a:lnTo>
                  <a:pt x="54609" y="90169"/>
                </a:lnTo>
                <a:lnTo>
                  <a:pt x="54609" y="91439"/>
                </a:lnTo>
                <a:lnTo>
                  <a:pt x="110489" y="91439"/>
                </a:lnTo>
                <a:lnTo>
                  <a:pt x="110489" y="90169"/>
                </a:lnTo>
                <a:close/>
              </a:path>
              <a:path w="205740" h="609600">
                <a:moveTo>
                  <a:pt x="109219" y="88900"/>
                </a:moveTo>
                <a:lnTo>
                  <a:pt x="53339" y="88900"/>
                </a:lnTo>
                <a:lnTo>
                  <a:pt x="53339" y="90169"/>
                </a:lnTo>
                <a:lnTo>
                  <a:pt x="109219" y="90169"/>
                </a:lnTo>
                <a:lnTo>
                  <a:pt x="109219" y="88900"/>
                </a:lnTo>
                <a:close/>
              </a:path>
              <a:path w="205740" h="609600">
                <a:moveTo>
                  <a:pt x="115570" y="93979"/>
                </a:moveTo>
                <a:lnTo>
                  <a:pt x="58420" y="93979"/>
                </a:lnTo>
                <a:lnTo>
                  <a:pt x="58420" y="95249"/>
                </a:lnTo>
                <a:lnTo>
                  <a:pt x="115570" y="95249"/>
                </a:lnTo>
                <a:lnTo>
                  <a:pt x="115570" y="93979"/>
                </a:lnTo>
                <a:close/>
              </a:path>
              <a:path w="205740" h="609600">
                <a:moveTo>
                  <a:pt x="114300" y="92709"/>
                </a:moveTo>
                <a:lnTo>
                  <a:pt x="57150" y="92709"/>
                </a:lnTo>
                <a:lnTo>
                  <a:pt x="57150" y="93979"/>
                </a:lnTo>
                <a:lnTo>
                  <a:pt x="114300" y="93979"/>
                </a:lnTo>
                <a:lnTo>
                  <a:pt x="114300" y="92709"/>
                </a:lnTo>
                <a:close/>
              </a:path>
              <a:path w="205740" h="609600">
                <a:moveTo>
                  <a:pt x="120650" y="97789"/>
                </a:moveTo>
                <a:lnTo>
                  <a:pt x="62229" y="97789"/>
                </a:lnTo>
                <a:lnTo>
                  <a:pt x="62229" y="99059"/>
                </a:lnTo>
                <a:lnTo>
                  <a:pt x="120650" y="99059"/>
                </a:lnTo>
                <a:lnTo>
                  <a:pt x="120650" y="97789"/>
                </a:lnTo>
                <a:close/>
              </a:path>
              <a:path w="205740" h="609600">
                <a:moveTo>
                  <a:pt x="118109" y="96519"/>
                </a:moveTo>
                <a:lnTo>
                  <a:pt x="60959" y="96519"/>
                </a:lnTo>
                <a:lnTo>
                  <a:pt x="60959" y="97789"/>
                </a:lnTo>
                <a:lnTo>
                  <a:pt x="118109" y="97789"/>
                </a:lnTo>
                <a:lnTo>
                  <a:pt x="118109" y="96519"/>
                </a:lnTo>
                <a:close/>
              </a:path>
              <a:path w="205740" h="609600">
                <a:moveTo>
                  <a:pt x="116839" y="95250"/>
                </a:moveTo>
                <a:lnTo>
                  <a:pt x="59689" y="95250"/>
                </a:lnTo>
                <a:lnTo>
                  <a:pt x="59689" y="96519"/>
                </a:lnTo>
                <a:lnTo>
                  <a:pt x="116839" y="96519"/>
                </a:lnTo>
                <a:lnTo>
                  <a:pt x="116839" y="95250"/>
                </a:lnTo>
                <a:close/>
              </a:path>
              <a:path w="205740" h="609600">
                <a:moveTo>
                  <a:pt x="123190" y="100329"/>
                </a:moveTo>
                <a:lnTo>
                  <a:pt x="64770" y="100329"/>
                </a:lnTo>
                <a:lnTo>
                  <a:pt x="64770" y="101599"/>
                </a:lnTo>
                <a:lnTo>
                  <a:pt x="123190" y="101599"/>
                </a:lnTo>
                <a:lnTo>
                  <a:pt x="123190" y="100329"/>
                </a:lnTo>
                <a:close/>
              </a:path>
              <a:path w="205740" h="609600">
                <a:moveTo>
                  <a:pt x="121920" y="99059"/>
                </a:moveTo>
                <a:lnTo>
                  <a:pt x="63500" y="99059"/>
                </a:lnTo>
                <a:lnTo>
                  <a:pt x="63500" y="100329"/>
                </a:lnTo>
                <a:lnTo>
                  <a:pt x="121920" y="100329"/>
                </a:lnTo>
                <a:lnTo>
                  <a:pt x="121920" y="99059"/>
                </a:lnTo>
                <a:close/>
              </a:path>
              <a:path w="205740" h="609600">
                <a:moveTo>
                  <a:pt x="128270" y="104139"/>
                </a:moveTo>
                <a:lnTo>
                  <a:pt x="69850" y="104139"/>
                </a:lnTo>
                <a:lnTo>
                  <a:pt x="69850" y="105409"/>
                </a:lnTo>
                <a:lnTo>
                  <a:pt x="128270" y="105409"/>
                </a:lnTo>
                <a:lnTo>
                  <a:pt x="128270" y="104139"/>
                </a:lnTo>
                <a:close/>
              </a:path>
              <a:path w="205740" h="609600">
                <a:moveTo>
                  <a:pt x="125729" y="102869"/>
                </a:moveTo>
                <a:lnTo>
                  <a:pt x="67309" y="102869"/>
                </a:lnTo>
                <a:lnTo>
                  <a:pt x="67309" y="104139"/>
                </a:lnTo>
                <a:lnTo>
                  <a:pt x="125729" y="104139"/>
                </a:lnTo>
                <a:lnTo>
                  <a:pt x="125729" y="102869"/>
                </a:lnTo>
                <a:close/>
              </a:path>
              <a:path w="205740" h="609600">
                <a:moveTo>
                  <a:pt x="124459" y="101600"/>
                </a:moveTo>
                <a:lnTo>
                  <a:pt x="66039" y="101600"/>
                </a:lnTo>
                <a:lnTo>
                  <a:pt x="66039" y="102869"/>
                </a:lnTo>
                <a:lnTo>
                  <a:pt x="124459" y="102869"/>
                </a:lnTo>
                <a:lnTo>
                  <a:pt x="124459" y="101600"/>
                </a:lnTo>
                <a:close/>
              </a:path>
              <a:path w="205740" h="609600">
                <a:moveTo>
                  <a:pt x="130809" y="106679"/>
                </a:moveTo>
                <a:lnTo>
                  <a:pt x="72389" y="106679"/>
                </a:lnTo>
                <a:lnTo>
                  <a:pt x="72389" y="107949"/>
                </a:lnTo>
                <a:lnTo>
                  <a:pt x="130809" y="107949"/>
                </a:lnTo>
                <a:lnTo>
                  <a:pt x="130809" y="106679"/>
                </a:lnTo>
                <a:close/>
              </a:path>
              <a:path w="205740" h="609600">
                <a:moveTo>
                  <a:pt x="129540" y="105409"/>
                </a:moveTo>
                <a:lnTo>
                  <a:pt x="71120" y="105409"/>
                </a:lnTo>
                <a:lnTo>
                  <a:pt x="71120" y="106679"/>
                </a:lnTo>
                <a:lnTo>
                  <a:pt x="129540" y="106679"/>
                </a:lnTo>
                <a:lnTo>
                  <a:pt x="129540" y="105409"/>
                </a:lnTo>
                <a:close/>
              </a:path>
              <a:path w="205740" h="609600">
                <a:moveTo>
                  <a:pt x="133350" y="110489"/>
                </a:moveTo>
                <a:lnTo>
                  <a:pt x="76200" y="110489"/>
                </a:lnTo>
                <a:lnTo>
                  <a:pt x="76200" y="111759"/>
                </a:lnTo>
                <a:lnTo>
                  <a:pt x="133350" y="111759"/>
                </a:lnTo>
                <a:lnTo>
                  <a:pt x="133350" y="110489"/>
                </a:lnTo>
                <a:close/>
              </a:path>
              <a:path w="205740" h="609600">
                <a:moveTo>
                  <a:pt x="132079" y="107950"/>
                </a:moveTo>
                <a:lnTo>
                  <a:pt x="73659" y="107950"/>
                </a:lnTo>
                <a:lnTo>
                  <a:pt x="73659" y="109219"/>
                </a:lnTo>
                <a:lnTo>
                  <a:pt x="74929" y="109219"/>
                </a:lnTo>
                <a:lnTo>
                  <a:pt x="74929" y="110489"/>
                </a:lnTo>
                <a:lnTo>
                  <a:pt x="132079" y="110489"/>
                </a:lnTo>
                <a:lnTo>
                  <a:pt x="132079" y="107950"/>
                </a:lnTo>
                <a:close/>
              </a:path>
              <a:path w="205740" h="609600">
                <a:moveTo>
                  <a:pt x="134619" y="113029"/>
                </a:moveTo>
                <a:lnTo>
                  <a:pt x="78739" y="113029"/>
                </a:lnTo>
                <a:lnTo>
                  <a:pt x="78739" y="114299"/>
                </a:lnTo>
                <a:lnTo>
                  <a:pt x="134619" y="114299"/>
                </a:lnTo>
                <a:lnTo>
                  <a:pt x="134619" y="113029"/>
                </a:lnTo>
                <a:close/>
              </a:path>
              <a:path w="205740" h="609600">
                <a:moveTo>
                  <a:pt x="133350" y="111759"/>
                </a:moveTo>
                <a:lnTo>
                  <a:pt x="77470" y="111759"/>
                </a:lnTo>
                <a:lnTo>
                  <a:pt x="77470" y="113029"/>
                </a:lnTo>
                <a:lnTo>
                  <a:pt x="133350" y="113029"/>
                </a:lnTo>
                <a:lnTo>
                  <a:pt x="133350" y="111759"/>
                </a:lnTo>
                <a:close/>
              </a:path>
              <a:path w="205740" h="609600">
                <a:moveTo>
                  <a:pt x="137159" y="116839"/>
                </a:moveTo>
                <a:lnTo>
                  <a:pt x="82550" y="116839"/>
                </a:lnTo>
                <a:lnTo>
                  <a:pt x="82550" y="118109"/>
                </a:lnTo>
                <a:lnTo>
                  <a:pt x="137159" y="118109"/>
                </a:lnTo>
                <a:lnTo>
                  <a:pt x="137159" y="116839"/>
                </a:lnTo>
                <a:close/>
              </a:path>
              <a:path w="205740" h="609600">
                <a:moveTo>
                  <a:pt x="135889" y="115569"/>
                </a:moveTo>
                <a:lnTo>
                  <a:pt x="81279" y="115569"/>
                </a:lnTo>
                <a:lnTo>
                  <a:pt x="81279" y="116839"/>
                </a:lnTo>
                <a:lnTo>
                  <a:pt x="135889" y="116839"/>
                </a:lnTo>
                <a:lnTo>
                  <a:pt x="135889" y="115569"/>
                </a:lnTo>
                <a:close/>
              </a:path>
              <a:path w="205740" h="609600">
                <a:moveTo>
                  <a:pt x="134619" y="114300"/>
                </a:moveTo>
                <a:lnTo>
                  <a:pt x="80009" y="114300"/>
                </a:lnTo>
                <a:lnTo>
                  <a:pt x="80009" y="115569"/>
                </a:lnTo>
                <a:lnTo>
                  <a:pt x="134619" y="115569"/>
                </a:lnTo>
                <a:lnTo>
                  <a:pt x="134619" y="114300"/>
                </a:lnTo>
                <a:close/>
              </a:path>
              <a:path w="205740" h="609600">
                <a:moveTo>
                  <a:pt x="138429" y="119379"/>
                </a:moveTo>
                <a:lnTo>
                  <a:pt x="85089" y="119379"/>
                </a:lnTo>
                <a:lnTo>
                  <a:pt x="85089" y="120649"/>
                </a:lnTo>
                <a:lnTo>
                  <a:pt x="138429" y="120649"/>
                </a:lnTo>
                <a:lnTo>
                  <a:pt x="138429" y="119379"/>
                </a:lnTo>
                <a:close/>
              </a:path>
              <a:path w="205740" h="609600">
                <a:moveTo>
                  <a:pt x="137160" y="118109"/>
                </a:moveTo>
                <a:lnTo>
                  <a:pt x="83820" y="118109"/>
                </a:lnTo>
                <a:lnTo>
                  <a:pt x="83820" y="119379"/>
                </a:lnTo>
                <a:lnTo>
                  <a:pt x="137160" y="119379"/>
                </a:lnTo>
                <a:lnTo>
                  <a:pt x="137160" y="118109"/>
                </a:lnTo>
                <a:close/>
              </a:path>
              <a:path w="205740" h="609600">
                <a:moveTo>
                  <a:pt x="139700" y="121919"/>
                </a:moveTo>
                <a:lnTo>
                  <a:pt x="87629" y="121919"/>
                </a:lnTo>
                <a:lnTo>
                  <a:pt x="87629" y="123189"/>
                </a:lnTo>
                <a:lnTo>
                  <a:pt x="88900" y="123189"/>
                </a:lnTo>
                <a:lnTo>
                  <a:pt x="88900" y="124459"/>
                </a:lnTo>
                <a:lnTo>
                  <a:pt x="139700" y="124459"/>
                </a:lnTo>
                <a:lnTo>
                  <a:pt x="139700" y="121919"/>
                </a:lnTo>
                <a:close/>
              </a:path>
              <a:path w="205740" h="609600">
                <a:moveTo>
                  <a:pt x="138429" y="120650"/>
                </a:moveTo>
                <a:lnTo>
                  <a:pt x="86359" y="120650"/>
                </a:lnTo>
                <a:lnTo>
                  <a:pt x="86359" y="121919"/>
                </a:lnTo>
                <a:lnTo>
                  <a:pt x="138429" y="121919"/>
                </a:lnTo>
                <a:lnTo>
                  <a:pt x="138429" y="120650"/>
                </a:lnTo>
                <a:close/>
              </a:path>
              <a:path w="205740" h="609600">
                <a:moveTo>
                  <a:pt x="140970" y="124459"/>
                </a:moveTo>
                <a:lnTo>
                  <a:pt x="90170" y="124459"/>
                </a:lnTo>
                <a:lnTo>
                  <a:pt x="90170" y="125729"/>
                </a:lnTo>
                <a:lnTo>
                  <a:pt x="91439" y="125729"/>
                </a:lnTo>
                <a:lnTo>
                  <a:pt x="91439" y="126999"/>
                </a:lnTo>
                <a:lnTo>
                  <a:pt x="140969" y="126999"/>
                </a:lnTo>
                <a:lnTo>
                  <a:pt x="140970" y="124459"/>
                </a:lnTo>
                <a:close/>
              </a:path>
              <a:path w="205740" h="609600">
                <a:moveTo>
                  <a:pt x="142239" y="127000"/>
                </a:moveTo>
                <a:lnTo>
                  <a:pt x="92709" y="127000"/>
                </a:lnTo>
                <a:lnTo>
                  <a:pt x="92709" y="129539"/>
                </a:lnTo>
                <a:lnTo>
                  <a:pt x="93979" y="129539"/>
                </a:lnTo>
                <a:lnTo>
                  <a:pt x="93979" y="130809"/>
                </a:lnTo>
                <a:lnTo>
                  <a:pt x="143509" y="130809"/>
                </a:lnTo>
                <a:lnTo>
                  <a:pt x="143509" y="128269"/>
                </a:lnTo>
                <a:lnTo>
                  <a:pt x="142239" y="128269"/>
                </a:lnTo>
                <a:lnTo>
                  <a:pt x="142239" y="127000"/>
                </a:lnTo>
                <a:close/>
              </a:path>
              <a:path w="205740" h="609600">
                <a:moveTo>
                  <a:pt x="144779" y="130809"/>
                </a:moveTo>
                <a:lnTo>
                  <a:pt x="95250" y="130809"/>
                </a:lnTo>
                <a:lnTo>
                  <a:pt x="95250" y="133349"/>
                </a:lnTo>
                <a:lnTo>
                  <a:pt x="144779" y="133349"/>
                </a:lnTo>
                <a:lnTo>
                  <a:pt x="144779" y="130809"/>
                </a:lnTo>
                <a:close/>
              </a:path>
              <a:path w="205740" h="609600">
                <a:moveTo>
                  <a:pt x="146050" y="133350"/>
                </a:moveTo>
                <a:lnTo>
                  <a:pt x="96520" y="133350"/>
                </a:lnTo>
                <a:lnTo>
                  <a:pt x="96520" y="134619"/>
                </a:lnTo>
                <a:lnTo>
                  <a:pt x="97789" y="134619"/>
                </a:lnTo>
                <a:lnTo>
                  <a:pt x="97789" y="137159"/>
                </a:lnTo>
                <a:lnTo>
                  <a:pt x="147319" y="137159"/>
                </a:lnTo>
                <a:lnTo>
                  <a:pt x="147319" y="135889"/>
                </a:lnTo>
                <a:lnTo>
                  <a:pt x="146049" y="135889"/>
                </a:lnTo>
                <a:lnTo>
                  <a:pt x="146050" y="133350"/>
                </a:lnTo>
                <a:close/>
              </a:path>
              <a:path w="205740" h="609600">
                <a:moveTo>
                  <a:pt x="148589" y="137159"/>
                </a:moveTo>
                <a:lnTo>
                  <a:pt x="99059" y="137159"/>
                </a:lnTo>
                <a:lnTo>
                  <a:pt x="99059" y="138429"/>
                </a:lnTo>
                <a:lnTo>
                  <a:pt x="100329" y="138429"/>
                </a:lnTo>
                <a:lnTo>
                  <a:pt x="100329" y="139699"/>
                </a:lnTo>
                <a:lnTo>
                  <a:pt x="148589" y="139699"/>
                </a:lnTo>
                <a:lnTo>
                  <a:pt x="148589" y="137159"/>
                </a:lnTo>
                <a:close/>
              </a:path>
              <a:path w="205740" h="609600">
                <a:moveTo>
                  <a:pt x="151129" y="142239"/>
                </a:moveTo>
                <a:lnTo>
                  <a:pt x="102870" y="142239"/>
                </a:lnTo>
                <a:lnTo>
                  <a:pt x="102870" y="143509"/>
                </a:lnTo>
                <a:lnTo>
                  <a:pt x="151129" y="143509"/>
                </a:lnTo>
                <a:lnTo>
                  <a:pt x="151129" y="142239"/>
                </a:lnTo>
                <a:close/>
              </a:path>
              <a:path w="205740" h="609600">
                <a:moveTo>
                  <a:pt x="149859" y="139700"/>
                </a:moveTo>
                <a:lnTo>
                  <a:pt x="100329" y="139700"/>
                </a:lnTo>
                <a:lnTo>
                  <a:pt x="100329" y="140969"/>
                </a:lnTo>
                <a:lnTo>
                  <a:pt x="101600" y="140969"/>
                </a:lnTo>
                <a:lnTo>
                  <a:pt x="101600" y="142239"/>
                </a:lnTo>
                <a:lnTo>
                  <a:pt x="149859" y="142239"/>
                </a:lnTo>
                <a:lnTo>
                  <a:pt x="149859" y="139700"/>
                </a:lnTo>
                <a:close/>
              </a:path>
              <a:path w="205740" h="609600">
                <a:moveTo>
                  <a:pt x="154939" y="148589"/>
                </a:moveTo>
                <a:lnTo>
                  <a:pt x="106679" y="148589"/>
                </a:lnTo>
                <a:lnTo>
                  <a:pt x="106679" y="149859"/>
                </a:lnTo>
                <a:lnTo>
                  <a:pt x="154939" y="149859"/>
                </a:lnTo>
                <a:lnTo>
                  <a:pt x="154939" y="148589"/>
                </a:lnTo>
                <a:close/>
              </a:path>
              <a:path w="205740" h="609600">
                <a:moveTo>
                  <a:pt x="153669" y="146049"/>
                </a:moveTo>
                <a:lnTo>
                  <a:pt x="105409" y="146049"/>
                </a:lnTo>
                <a:lnTo>
                  <a:pt x="105409" y="148589"/>
                </a:lnTo>
                <a:lnTo>
                  <a:pt x="153669" y="148589"/>
                </a:lnTo>
                <a:lnTo>
                  <a:pt x="153669" y="146049"/>
                </a:lnTo>
                <a:close/>
              </a:path>
              <a:path w="205740" h="609600">
                <a:moveTo>
                  <a:pt x="152399" y="144779"/>
                </a:moveTo>
                <a:lnTo>
                  <a:pt x="104139" y="144779"/>
                </a:lnTo>
                <a:lnTo>
                  <a:pt x="104139" y="146049"/>
                </a:lnTo>
                <a:lnTo>
                  <a:pt x="152399" y="146049"/>
                </a:lnTo>
                <a:lnTo>
                  <a:pt x="152399" y="144779"/>
                </a:lnTo>
                <a:close/>
              </a:path>
              <a:path w="205740" h="609600">
                <a:moveTo>
                  <a:pt x="151129" y="143509"/>
                </a:moveTo>
                <a:lnTo>
                  <a:pt x="102870" y="143509"/>
                </a:lnTo>
                <a:lnTo>
                  <a:pt x="102870" y="144779"/>
                </a:lnTo>
                <a:lnTo>
                  <a:pt x="151129" y="144779"/>
                </a:lnTo>
                <a:lnTo>
                  <a:pt x="151129" y="143509"/>
                </a:lnTo>
                <a:close/>
              </a:path>
              <a:path w="205740" h="609600">
                <a:moveTo>
                  <a:pt x="154940" y="149859"/>
                </a:moveTo>
                <a:lnTo>
                  <a:pt x="107950" y="149859"/>
                </a:lnTo>
                <a:lnTo>
                  <a:pt x="107950" y="152399"/>
                </a:lnTo>
                <a:lnTo>
                  <a:pt x="156209" y="152399"/>
                </a:lnTo>
                <a:lnTo>
                  <a:pt x="156209" y="151129"/>
                </a:lnTo>
                <a:lnTo>
                  <a:pt x="154940" y="151129"/>
                </a:lnTo>
                <a:lnTo>
                  <a:pt x="154940" y="149859"/>
                </a:lnTo>
                <a:close/>
              </a:path>
              <a:path w="205740" h="609600">
                <a:moveTo>
                  <a:pt x="157479" y="153669"/>
                </a:moveTo>
                <a:lnTo>
                  <a:pt x="110489" y="153669"/>
                </a:lnTo>
                <a:lnTo>
                  <a:pt x="110489" y="156209"/>
                </a:lnTo>
                <a:lnTo>
                  <a:pt x="158749" y="156209"/>
                </a:lnTo>
                <a:lnTo>
                  <a:pt x="158749" y="154939"/>
                </a:lnTo>
                <a:lnTo>
                  <a:pt x="157479" y="154939"/>
                </a:lnTo>
                <a:lnTo>
                  <a:pt x="157479" y="153669"/>
                </a:lnTo>
                <a:close/>
              </a:path>
              <a:path w="205740" h="609600">
                <a:moveTo>
                  <a:pt x="156210" y="152400"/>
                </a:moveTo>
                <a:lnTo>
                  <a:pt x="109220" y="152400"/>
                </a:lnTo>
                <a:lnTo>
                  <a:pt x="109220" y="153669"/>
                </a:lnTo>
                <a:lnTo>
                  <a:pt x="156210" y="153669"/>
                </a:lnTo>
                <a:lnTo>
                  <a:pt x="156210" y="152400"/>
                </a:lnTo>
                <a:close/>
              </a:path>
              <a:path w="205740" h="609600">
                <a:moveTo>
                  <a:pt x="160020" y="157479"/>
                </a:moveTo>
                <a:lnTo>
                  <a:pt x="113029" y="157479"/>
                </a:lnTo>
                <a:lnTo>
                  <a:pt x="113029" y="158749"/>
                </a:lnTo>
                <a:lnTo>
                  <a:pt x="160020" y="158749"/>
                </a:lnTo>
                <a:lnTo>
                  <a:pt x="160020" y="157479"/>
                </a:lnTo>
                <a:close/>
              </a:path>
              <a:path w="205740" h="609600">
                <a:moveTo>
                  <a:pt x="158750" y="156209"/>
                </a:moveTo>
                <a:lnTo>
                  <a:pt x="111759" y="156209"/>
                </a:lnTo>
                <a:lnTo>
                  <a:pt x="111759" y="157479"/>
                </a:lnTo>
                <a:lnTo>
                  <a:pt x="158750" y="157479"/>
                </a:lnTo>
                <a:lnTo>
                  <a:pt x="158750" y="156209"/>
                </a:lnTo>
                <a:close/>
              </a:path>
              <a:path w="205740" h="609600">
                <a:moveTo>
                  <a:pt x="161290" y="160019"/>
                </a:moveTo>
                <a:lnTo>
                  <a:pt x="114300" y="160019"/>
                </a:lnTo>
                <a:lnTo>
                  <a:pt x="114300" y="161289"/>
                </a:lnTo>
                <a:lnTo>
                  <a:pt x="115570" y="161289"/>
                </a:lnTo>
                <a:lnTo>
                  <a:pt x="115570" y="162559"/>
                </a:lnTo>
                <a:lnTo>
                  <a:pt x="161290" y="162559"/>
                </a:lnTo>
                <a:lnTo>
                  <a:pt x="161290" y="160019"/>
                </a:lnTo>
                <a:close/>
              </a:path>
              <a:path w="205740" h="609600">
                <a:moveTo>
                  <a:pt x="160020" y="158750"/>
                </a:moveTo>
                <a:lnTo>
                  <a:pt x="113029" y="158750"/>
                </a:lnTo>
                <a:lnTo>
                  <a:pt x="113029" y="160019"/>
                </a:lnTo>
                <a:lnTo>
                  <a:pt x="160020" y="160019"/>
                </a:lnTo>
                <a:lnTo>
                  <a:pt x="160020" y="158750"/>
                </a:lnTo>
                <a:close/>
              </a:path>
              <a:path w="205740" h="609600">
                <a:moveTo>
                  <a:pt x="162560" y="162559"/>
                </a:moveTo>
                <a:lnTo>
                  <a:pt x="115570" y="162559"/>
                </a:lnTo>
                <a:lnTo>
                  <a:pt x="115570" y="163829"/>
                </a:lnTo>
                <a:lnTo>
                  <a:pt x="116839" y="163829"/>
                </a:lnTo>
                <a:lnTo>
                  <a:pt x="116839" y="165099"/>
                </a:lnTo>
                <a:lnTo>
                  <a:pt x="162559" y="165099"/>
                </a:lnTo>
                <a:lnTo>
                  <a:pt x="162560" y="162559"/>
                </a:lnTo>
                <a:close/>
              </a:path>
              <a:path w="205740" h="609600">
                <a:moveTo>
                  <a:pt x="163829" y="165100"/>
                </a:moveTo>
                <a:lnTo>
                  <a:pt x="118109" y="165100"/>
                </a:lnTo>
                <a:lnTo>
                  <a:pt x="118109" y="167639"/>
                </a:lnTo>
                <a:lnTo>
                  <a:pt x="119379" y="167639"/>
                </a:lnTo>
                <a:lnTo>
                  <a:pt x="119379" y="168909"/>
                </a:lnTo>
                <a:lnTo>
                  <a:pt x="165100" y="168909"/>
                </a:lnTo>
                <a:lnTo>
                  <a:pt x="165100" y="166369"/>
                </a:lnTo>
                <a:lnTo>
                  <a:pt x="163829" y="166369"/>
                </a:lnTo>
                <a:lnTo>
                  <a:pt x="163829" y="165100"/>
                </a:lnTo>
                <a:close/>
              </a:path>
              <a:path w="205740" h="609600">
                <a:moveTo>
                  <a:pt x="166370" y="168909"/>
                </a:moveTo>
                <a:lnTo>
                  <a:pt x="120650" y="168909"/>
                </a:lnTo>
                <a:lnTo>
                  <a:pt x="120650" y="171449"/>
                </a:lnTo>
                <a:lnTo>
                  <a:pt x="166370" y="171449"/>
                </a:lnTo>
                <a:lnTo>
                  <a:pt x="166370" y="168909"/>
                </a:lnTo>
                <a:close/>
              </a:path>
              <a:path w="205740" h="609600">
                <a:moveTo>
                  <a:pt x="167640" y="171450"/>
                </a:moveTo>
                <a:lnTo>
                  <a:pt x="121920" y="171450"/>
                </a:lnTo>
                <a:lnTo>
                  <a:pt x="121920" y="172719"/>
                </a:lnTo>
                <a:lnTo>
                  <a:pt x="123189" y="172719"/>
                </a:lnTo>
                <a:lnTo>
                  <a:pt x="123189" y="175259"/>
                </a:lnTo>
                <a:lnTo>
                  <a:pt x="168909" y="175259"/>
                </a:lnTo>
                <a:lnTo>
                  <a:pt x="168909" y="173989"/>
                </a:lnTo>
                <a:lnTo>
                  <a:pt x="167639" y="173989"/>
                </a:lnTo>
                <a:lnTo>
                  <a:pt x="167640" y="171450"/>
                </a:lnTo>
                <a:close/>
              </a:path>
              <a:path w="205740" h="609600">
                <a:moveTo>
                  <a:pt x="170179" y="176529"/>
                </a:moveTo>
                <a:lnTo>
                  <a:pt x="125729" y="176529"/>
                </a:lnTo>
                <a:lnTo>
                  <a:pt x="125729" y="177799"/>
                </a:lnTo>
                <a:lnTo>
                  <a:pt x="170179" y="177799"/>
                </a:lnTo>
                <a:lnTo>
                  <a:pt x="170179" y="176529"/>
                </a:lnTo>
                <a:close/>
              </a:path>
              <a:path w="205740" h="609600">
                <a:moveTo>
                  <a:pt x="168909" y="175259"/>
                </a:moveTo>
                <a:lnTo>
                  <a:pt x="124459" y="175259"/>
                </a:lnTo>
                <a:lnTo>
                  <a:pt x="124459" y="176529"/>
                </a:lnTo>
                <a:lnTo>
                  <a:pt x="168909" y="176529"/>
                </a:lnTo>
                <a:lnTo>
                  <a:pt x="168909" y="175259"/>
                </a:lnTo>
                <a:close/>
              </a:path>
              <a:path w="205740" h="609600">
                <a:moveTo>
                  <a:pt x="171450" y="179069"/>
                </a:moveTo>
                <a:lnTo>
                  <a:pt x="127000" y="179069"/>
                </a:lnTo>
                <a:lnTo>
                  <a:pt x="127000" y="180339"/>
                </a:lnTo>
                <a:lnTo>
                  <a:pt x="128270" y="180339"/>
                </a:lnTo>
                <a:lnTo>
                  <a:pt x="128270" y="181609"/>
                </a:lnTo>
                <a:lnTo>
                  <a:pt x="171450" y="181609"/>
                </a:lnTo>
                <a:lnTo>
                  <a:pt x="171450" y="179069"/>
                </a:lnTo>
                <a:close/>
              </a:path>
              <a:path w="205740" h="609600">
                <a:moveTo>
                  <a:pt x="170179" y="177800"/>
                </a:moveTo>
                <a:lnTo>
                  <a:pt x="125729" y="177800"/>
                </a:lnTo>
                <a:lnTo>
                  <a:pt x="125729" y="179069"/>
                </a:lnTo>
                <a:lnTo>
                  <a:pt x="170179" y="179069"/>
                </a:lnTo>
                <a:lnTo>
                  <a:pt x="170179" y="177800"/>
                </a:lnTo>
                <a:close/>
              </a:path>
              <a:path w="205740" h="609600">
                <a:moveTo>
                  <a:pt x="172720" y="181609"/>
                </a:moveTo>
                <a:lnTo>
                  <a:pt x="128270" y="181609"/>
                </a:lnTo>
                <a:lnTo>
                  <a:pt x="128270" y="182879"/>
                </a:lnTo>
                <a:lnTo>
                  <a:pt x="129539" y="182879"/>
                </a:lnTo>
                <a:lnTo>
                  <a:pt x="129539" y="184149"/>
                </a:lnTo>
                <a:lnTo>
                  <a:pt x="172719" y="184149"/>
                </a:lnTo>
                <a:lnTo>
                  <a:pt x="172720" y="181609"/>
                </a:lnTo>
                <a:close/>
              </a:path>
              <a:path w="205740" h="609600">
                <a:moveTo>
                  <a:pt x="173989" y="185419"/>
                </a:moveTo>
                <a:lnTo>
                  <a:pt x="130809" y="185419"/>
                </a:lnTo>
                <a:lnTo>
                  <a:pt x="130809" y="187959"/>
                </a:lnTo>
                <a:lnTo>
                  <a:pt x="173989" y="187959"/>
                </a:lnTo>
                <a:lnTo>
                  <a:pt x="173989" y="185419"/>
                </a:lnTo>
                <a:close/>
              </a:path>
              <a:path w="205740" h="609600">
                <a:moveTo>
                  <a:pt x="172719" y="184150"/>
                </a:moveTo>
                <a:lnTo>
                  <a:pt x="129539" y="184150"/>
                </a:lnTo>
                <a:lnTo>
                  <a:pt x="129539" y="185419"/>
                </a:lnTo>
                <a:lnTo>
                  <a:pt x="172719" y="185419"/>
                </a:lnTo>
                <a:lnTo>
                  <a:pt x="172719" y="184150"/>
                </a:lnTo>
                <a:close/>
              </a:path>
              <a:path w="205740" h="609600">
                <a:moveTo>
                  <a:pt x="175259" y="187959"/>
                </a:moveTo>
                <a:lnTo>
                  <a:pt x="130809" y="187959"/>
                </a:lnTo>
                <a:lnTo>
                  <a:pt x="130809" y="189229"/>
                </a:lnTo>
                <a:lnTo>
                  <a:pt x="132079" y="189229"/>
                </a:lnTo>
                <a:lnTo>
                  <a:pt x="132079" y="190499"/>
                </a:lnTo>
                <a:lnTo>
                  <a:pt x="175259" y="190499"/>
                </a:lnTo>
                <a:lnTo>
                  <a:pt x="175259" y="187959"/>
                </a:lnTo>
                <a:close/>
              </a:path>
              <a:path w="205740" h="609600">
                <a:moveTo>
                  <a:pt x="175259" y="190500"/>
                </a:moveTo>
                <a:lnTo>
                  <a:pt x="132079" y="190500"/>
                </a:lnTo>
                <a:lnTo>
                  <a:pt x="132079" y="193039"/>
                </a:lnTo>
                <a:lnTo>
                  <a:pt x="133350" y="193039"/>
                </a:lnTo>
                <a:lnTo>
                  <a:pt x="133350" y="194309"/>
                </a:lnTo>
                <a:lnTo>
                  <a:pt x="176529" y="194309"/>
                </a:lnTo>
                <a:lnTo>
                  <a:pt x="176529" y="191769"/>
                </a:lnTo>
                <a:lnTo>
                  <a:pt x="175259" y="191769"/>
                </a:lnTo>
                <a:lnTo>
                  <a:pt x="175259" y="190500"/>
                </a:lnTo>
                <a:close/>
              </a:path>
              <a:path w="205740" h="609600">
                <a:moveTo>
                  <a:pt x="180339" y="200659"/>
                </a:moveTo>
                <a:lnTo>
                  <a:pt x="135889" y="200659"/>
                </a:lnTo>
                <a:lnTo>
                  <a:pt x="135889" y="203199"/>
                </a:lnTo>
                <a:lnTo>
                  <a:pt x="180339" y="203199"/>
                </a:lnTo>
                <a:lnTo>
                  <a:pt x="180339" y="200659"/>
                </a:lnTo>
                <a:close/>
              </a:path>
              <a:path w="205740" h="609600">
                <a:moveTo>
                  <a:pt x="179070" y="196849"/>
                </a:moveTo>
                <a:lnTo>
                  <a:pt x="134620" y="196849"/>
                </a:lnTo>
                <a:lnTo>
                  <a:pt x="134620" y="200659"/>
                </a:lnTo>
                <a:lnTo>
                  <a:pt x="179070" y="200659"/>
                </a:lnTo>
                <a:lnTo>
                  <a:pt x="179070" y="196849"/>
                </a:lnTo>
                <a:close/>
              </a:path>
              <a:path w="205740" h="609600">
                <a:moveTo>
                  <a:pt x="177800" y="194309"/>
                </a:moveTo>
                <a:lnTo>
                  <a:pt x="133350" y="194309"/>
                </a:lnTo>
                <a:lnTo>
                  <a:pt x="133350" y="196849"/>
                </a:lnTo>
                <a:lnTo>
                  <a:pt x="177800" y="196849"/>
                </a:lnTo>
                <a:lnTo>
                  <a:pt x="177800" y="194309"/>
                </a:lnTo>
                <a:close/>
              </a:path>
              <a:path w="205740" h="609600">
                <a:moveTo>
                  <a:pt x="181609" y="203200"/>
                </a:moveTo>
                <a:lnTo>
                  <a:pt x="135889" y="203200"/>
                </a:lnTo>
                <a:lnTo>
                  <a:pt x="135889" y="204469"/>
                </a:lnTo>
                <a:lnTo>
                  <a:pt x="137159" y="204469"/>
                </a:lnTo>
                <a:lnTo>
                  <a:pt x="137159" y="207009"/>
                </a:lnTo>
                <a:lnTo>
                  <a:pt x="182879" y="207009"/>
                </a:lnTo>
                <a:lnTo>
                  <a:pt x="182879" y="205739"/>
                </a:lnTo>
                <a:lnTo>
                  <a:pt x="181609" y="205739"/>
                </a:lnTo>
                <a:lnTo>
                  <a:pt x="181609" y="203200"/>
                </a:lnTo>
                <a:close/>
              </a:path>
              <a:path w="205740" h="609600">
                <a:moveTo>
                  <a:pt x="182879" y="207009"/>
                </a:moveTo>
                <a:lnTo>
                  <a:pt x="137159" y="207009"/>
                </a:lnTo>
                <a:lnTo>
                  <a:pt x="137159" y="208279"/>
                </a:lnTo>
                <a:lnTo>
                  <a:pt x="138429" y="208279"/>
                </a:lnTo>
                <a:lnTo>
                  <a:pt x="138429" y="209549"/>
                </a:lnTo>
                <a:lnTo>
                  <a:pt x="182879" y="209549"/>
                </a:lnTo>
                <a:lnTo>
                  <a:pt x="182879" y="207009"/>
                </a:lnTo>
                <a:close/>
              </a:path>
              <a:path w="205740" h="609600">
                <a:moveTo>
                  <a:pt x="185420" y="212089"/>
                </a:moveTo>
                <a:lnTo>
                  <a:pt x="139700" y="212089"/>
                </a:lnTo>
                <a:lnTo>
                  <a:pt x="139700" y="215899"/>
                </a:lnTo>
                <a:lnTo>
                  <a:pt x="140970" y="215899"/>
                </a:lnTo>
                <a:lnTo>
                  <a:pt x="140970" y="219709"/>
                </a:lnTo>
                <a:lnTo>
                  <a:pt x="187960" y="219709"/>
                </a:lnTo>
                <a:lnTo>
                  <a:pt x="187960" y="218439"/>
                </a:lnTo>
                <a:lnTo>
                  <a:pt x="186690" y="218439"/>
                </a:lnTo>
                <a:lnTo>
                  <a:pt x="186690" y="214629"/>
                </a:lnTo>
                <a:lnTo>
                  <a:pt x="185420" y="214629"/>
                </a:lnTo>
                <a:lnTo>
                  <a:pt x="185420" y="212089"/>
                </a:lnTo>
                <a:close/>
              </a:path>
              <a:path w="205740" h="609600">
                <a:moveTo>
                  <a:pt x="184150" y="209550"/>
                </a:moveTo>
                <a:lnTo>
                  <a:pt x="138429" y="209550"/>
                </a:lnTo>
                <a:lnTo>
                  <a:pt x="138429" y="212089"/>
                </a:lnTo>
                <a:lnTo>
                  <a:pt x="184150" y="212089"/>
                </a:lnTo>
                <a:lnTo>
                  <a:pt x="184150" y="209550"/>
                </a:lnTo>
                <a:close/>
              </a:path>
              <a:path w="205740" h="609600">
                <a:moveTo>
                  <a:pt x="187959" y="219709"/>
                </a:moveTo>
                <a:lnTo>
                  <a:pt x="142239" y="219709"/>
                </a:lnTo>
                <a:lnTo>
                  <a:pt x="142239" y="222249"/>
                </a:lnTo>
                <a:lnTo>
                  <a:pt x="189229" y="222249"/>
                </a:lnTo>
                <a:lnTo>
                  <a:pt x="189229" y="220979"/>
                </a:lnTo>
                <a:lnTo>
                  <a:pt x="187959" y="220979"/>
                </a:lnTo>
                <a:lnTo>
                  <a:pt x="187959" y="219709"/>
                </a:lnTo>
                <a:close/>
              </a:path>
              <a:path w="205740" h="609600">
                <a:moveTo>
                  <a:pt x="189229" y="222250"/>
                </a:moveTo>
                <a:lnTo>
                  <a:pt x="142239" y="222250"/>
                </a:lnTo>
                <a:lnTo>
                  <a:pt x="142239" y="223519"/>
                </a:lnTo>
                <a:lnTo>
                  <a:pt x="143509" y="223519"/>
                </a:lnTo>
                <a:lnTo>
                  <a:pt x="143509" y="226059"/>
                </a:lnTo>
                <a:lnTo>
                  <a:pt x="190500" y="226059"/>
                </a:lnTo>
                <a:lnTo>
                  <a:pt x="190500" y="224789"/>
                </a:lnTo>
                <a:lnTo>
                  <a:pt x="189229" y="224789"/>
                </a:lnTo>
                <a:lnTo>
                  <a:pt x="189229" y="222250"/>
                </a:lnTo>
                <a:close/>
              </a:path>
              <a:path w="205740" h="609600">
                <a:moveTo>
                  <a:pt x="191770" y="227329"/>
                </a:moveTo>
                <a:lnTo>
                  <a:pt x="144779" y="227329"/>
                </a:lnTo>
                <a:lnTo>
                  <a:pt x="144779" y="231139"/>
                </a:lnTo>
                <a:lnTo>
                  <a:pt x="146050" y="231139"/>
                </a:lnTo>
                <a:lnTo>
                  <a:pt x="146050" y="234949"/>
                </a:lnTo>
                <a:lnTo>
                  <a:pt x="194309" y="234949"/>
                </a:lnTo>
                <a:lnTo>
                  <a:pt x="194309" y="233679"/>
                </a:lnTo>
                <a:lnTo>
                  <a:pt x="193040" y="233679"/>
                </a:lnTo>
                <a:lnTo>
                  <a:pt x="193039" y="229869"/>
                </a:lnTo>
                <a:lnTo>
                  <a:pt x="191770" y="229869"/>
                </a:lnTo>
                <a:lnTo>
                  <a:pt x="191770" y="227329"/>
                </a:lnTo>
                <a:close/>
              </a:path>
              <a:path w="205740" h="609600">
                <a:moveTo>
                  <a:pt x="190500" y="226059"/>
                </a:moveTo>
                <a:lnTo>
                  <a:pt x="143509" y="226059"/>
                </a:lnTo>
                <a:lnTo>
                  <a:pt x="143509" y="227329"/>
                </a:lnTo>
                <a:lnTo>
                  <a:pt x="190500" y="227329"/>
                </a:lnTo>
                <a:lnTo>
                  <a:pt x="190500" y="226059"/>
                </a:lnTo>
                <a:close/>
              </a:path>
              <a:path w="205740" h="609600">
                <a:moveTo>
                  <a:pt x="196849" y="238759"/>
                </a:moveTo>
                <a:lnTo>
                  <a:pt x="148589" y="238759"/>
                </a:lnTo>
                <a:lnTo>
                  <a:pt x="148589" y="245109"/>
                </a:lnTo>
                <a:lnTo>
                  <a:pt x="196849" y="245109"/>
                </a:lnTo>
                <a:lnTo>
                  <a:pt x="196849" y="238759"/>
                </a:lnTo>
                <a:close/>
              </a:path>
              <a:path w="205740" h="609600">
                <a:moveTo>
                  <a:pt x="194310" y="234950"/>
                </a:moveTo>
                <a:lnTo>
                  <a:pt x="147320" y="234950"/>
                </a:lnTo>
                <a:lnTo>
                  <a:pt x="147320" y="238759"/>
                </a:lnTo>
                <a:lnTo>
                  <a:pt x="195579" y="238759"/>
                </a:lnTo>
                <a:lnTo>
                  <a:pt x="195579" y="236219"/>
                </a:lnTo>
                <a:lnTo>
                  <a:pt x="194310" y="236219"/>
                </a:lnTo>
                <a:lnTo>
                  <a:pt x="194310" y="234950"/>
                </a:lnTo>
                <a:close/>
              </a:path>
              <a:path w="205740" h="609600">
                <a:moveTo>
                  <a:pt x="198119" y="245109"/>
                </a:moveTo>
                <a:lnTo>
                  <a:pt x="149859" y="245109"/>
                </a:lnTo>
                <a:lnTo>
                  <a:pt x="149859" y="255269"/>
                </a:lnTo>
                <a:lnTo>
                  <a:pt x="151129" y="255269"/>
                </a:lnTo>
                <a:lnTo>
                  <a:pt x="151129" y="264159"/>
                </a:lnTo>
                <a:lnTo>
                  <a:pt x="152400" y="264159"/>
                </a:lnTo>
                <a:lnTo>
                  <a:pt x="152400" y="270509"/>
                </a:lnTo>
                <a:lnTo>
                  <a:pt x="200659" y="270509"/>
                </a:lnTo>
                <a:lnTo>
                  <a:pt x="200659" y="261619"/>
                </a:lnTo>
                <a:lnTo>
                  <a:pt x="199389" y="261619"/>
                </a:lnTo>
                <a:lnTo>
                  <a:pt x="199389" y="252729"/>
                </a:lnTo>
                <a:lnTo>
                  <a:pt x="198119" y="252729"/>
                </a:lnTo>
                <a:lnTo>
                  <a:pt x="198119" y="245109"/>
                </a:lnTo>
                <a:close/>
              </a:path>
              <a:path w="205740" h="609600">
                <a:moveTo>
                  <a:pt x="201929" y="270509"/>
                </a:moveTo>
                <a:lnTo>
                  <a:pt x="152400" y="270509"/>
                </a:lnTo>
                <a:lnTo>
                  <a:pt x="152400" y="274319"/>
                </a:lnTo>
                <a:lnTo>
                  <a:pt x="153670" y="274319"/>
                </a:lnTo>
                <a:lnTo>
                  <a:pt x="153670" y="284479"/>
                </a:lnTo>
                <a:lnTo>
                  <a:pt x="154939" y="284479"/>
                </a:lnTo>
                <a:lnTo>
                  <a:pt x="154939" y="293369"/>
                </a:lnTo>
                <a:lnTo>
                  <a:pt x="156209" y="293369"/>
                </a:lnTo>
                <a:lnTo>
                  <a:pt x="156209" y="295909"/>
                </a:lnTo>
                <a:lnTo>
                  <a:pt x="204469" y="295909"/>
                </a:lnTo>
                <a:lnTo>
                  <a:pt x="204469" y="287019"/>
                </a:lnTo>
                <a:lnTo>
                  <a:pt x="203199" y="287019"/>
                </a:lnTo>
                <a:lnTo>
                  <a:pt x="203200" y="278129"/>
                </a:lnTo>
                <a:lnTo>
                  <a:pt x="201929" y="278129"/>
                </a:lnTo>
                <a:lnTo>
                  <a:pt x="201929" y="270509"/>
                </a:lnTo>
                <a:close/>
              </a:path>
              <a:path w="205740" h="609600">
                <a:moveTo>
                  <a:pt x="205739" y="295909"/>
                </a:moveTo>
                <a:lnTo>
                  <a:pt x="156209" y="295909"/>
                </a:lnTo>
                <a:lnTo>
                  <a:pt x="156209" y="303529"/>
                </a:lnTo>
                <a:lnTo>
                  <a:pt x="157479" y="303529"/>
                </a:lnTo>
                <a:lnTo>
                  <a:pt x="157479" y="313689"/>
                </a:lnTo>
                <a:lnTo>
                  <a:pt x="156209" y="313689"/>
                </a:lnTo>
                <a:lnTo>
                  <a:pt x="156209" y="321309"/>
                </a:lnTo>
                <a:lnTo>
                  <a:pt x="204469" y="321309"/>
                </a:lnTo>
                <a:lnTo>
                  <a:pt x="204469" y="316229"/>
                </a:lnTo>
                <a:lnTo>
                  <a:pt x="205739" y="316229"/>
                </a:lnTo>
                <a:lnTo>
                  <a:pt x="205739" y="295909"/>
                </a:lnTo>
                <a:close/>
              </a:path>
              <a:path w="205740" h="609600">
                <a:moveTo>
                  <a:pt x="204469" y="321309"/>
                </a:moveTo>
                <a:lnTo>
                  <a:pt x="156209" y="321309"/>
                </a:lnTo>
                <a:lnTo>
                  <a:pt x="156209" y="326389"/>
                </a:lnTo>
                <a:lnTo>
                  <a:pt x="154939" y="326389"/>
                </a:lnTo>
                <a:lnTo>
                  <a:pt x="154939" y="337819"/>
                </a:lnTo>
                <a:lnTo>
                  <a:pt x="153670" y="337819"/>
                </a:lnTo>
                <a:lnTo>
                  <a:pt x="153670" y="349249"/>
                </a:lnTo>
                <a:lnTo>
                  <a:pt x="198120" y="349249"/>
                </a:lnTo>
                <a:lnTo>
                  <a:pt x="198120" y="344169"/>
                </a:lnTo>
                <a:lnTo>
                  <a:pt x="199390" y="344169"/>
                </a:lnTo>
                <a:lnTo>
                  <a:pt x="199390" y="339089"/>
                </a:lnTo>
                <a:lnTo>
                  <a:pt x="200660" y="339089"/>
                </a:lnTo>
                <a:lnTo>
                  <a:pt x="200659" y="332739"/>
                </a:lnTo>
                <a:lnTo>
                  <a:pt x="201929" y="332739"/>
                </a:lnTo>
                <a:lnTo>
                  <a:pt x="201929" y="327659"/>
                </a:lnTo>
                <a:lnTo>
                  <a:pt x="203199" y="327659"/>
                </a:lnTo>
                <a:lnTo>
                  <a:pt x="203200" y="322579"/>
                </a:lnTo>
                <a:lnTo>
                  <a:pt x="204469" y="322579"/>
                </a:lnTo>
                <a:lnTo>
                  <a:pt x="204469" y="321309"/>
                </a:lnTo>
                <a:close/>
              </a:path>
              <a:path w="205740" h="609600">
                <a:moveTo>
                  <a:pt x="198120" y="349250"/>
                </a:moveTo>
                <a:lnTo>
                  <a:pt x="152400" y="349250"/>
                </a:lnTo>
                <a:lnTo>
                  <a:pt x="152400" y="361949"/>
                </a:lnTo>
                <a:lnTo>
                  <a:pt x="151129" y="361949"/>
                </a:lnTo>
                <a:lnTo>
                  <a:pt x="151129" y="373379"/>
                </a:lnTo>
                <a:lnTo>
                  <a:pt x="149859" y="373379"/>
                </a:lnTo>
                <a:lnTo>
                  <a:pt x="149859" y="386079"/>
                </a:lnTo>
                <a:lnTo>
                  <a:pt x="148589" y="386079"/>
                </a:lnTo>
                <a:lnTo>
                  <a:pt x="148589" y="388619"/>
                </a:lnTo>
                <a:lnTo>
                  <a:pt x="189229" y="388619"/>
                </a:lnTo>
                <a:lnTo>
                  <a:pt x="189229" y="383539"/>
                </a:lnTo>
                <a:lnTo>
                  <a:pt x="190500" y="383539"/>
                </a:lnTo>
                <a:lnTo>
                  <a:pt x="190500" y="378459"/>
                </a:lnTo>
                <a:lnTo>
                  <a:pt x="191769" y="378459"/>
                </a:lnTo>
                <a:lnTo>
                  <a:pt x="191770" y="372109"/>
                </a:lnTo>
                <a:lnTo>
                  <a:pt x="193039" y="372109"/>
                </a:lnTo>
                <a:lnTo>
                  <a:pt x="193039" y="367029"/>
                </a:lnTo>
                <a:lnTo>
                  <a:pt x="194309" y="367029"/>
                </a:lnTo>
                <a:lnTo>
                  <a:pt x="194309" y="360679"/>
                </a:lnTo>
                <a:lnTo>
                  <a:pt x="195579" y="360679"/>
                </a:lnTo>
                <a:lnTo>
                  <a:pt x="195579" y="355599"/>
                </a:lnTo>
                <a:lnTo>
                  <a:pt x="196850" y="355599"/>
                </a:lnTo>
                <a:lnTo>
                  <a:pt x="196850" y="350519"/>
                </a:lnTo>
                <a:lnTo>
                  <a:pt x="198120" y="350519"/>
                </a:lnTo>
                <a:lnTo>
                  <a:pt x="198120" y="349250"/>
                </a:lnTo>
                <a:close/>
              </a:path>
              <a:path w="205740" h="609600">
                <a:moveTo>
                  <a:pt x="7619" y="603249"/>
                </a:moveTo>
                <a:lnTo>
                  <a:pt x="0" y="603249"/>
                </a:lnTo>
                <a:lnTo>
                  <a:pt x="0" y="609599"/>
                </a:lnTo>
                <a:lnTo>
                  <a:pt x="1269" y="609599"/>
                </a:lnTo>
                <a:lnTo>
                  <a:pt x="1269" y="608329"/>
                </a:lnTo>
                <a:lnTo>
                  <a:pt x="3809" y="608329"/>
                </a:lnTo>
                <a:lnTo>
                  <a:pt x="3809" y="605789"/>
                </a:lnTo>
                <a:lnTo>
                  <a:pt x="5079" y="605789"/>
                </a:lnTo>
                <a:lnTo>
                  <a:pt x="5079" y="604519"/>
                </a:lnTo>
                <a:lnTo>
                  <a:pt x="7619" y="604519"/>
                </a:lnTo>
                <a:lnTo>
                  <a:pt x="7619" y="603249"/>
                </a:lnTo>
                <a:close/>
              </a:path>
              <a:path w="205740" h="609600">
                <a:moveTo>
                  <a:pt x="11429" y="601979"/>
                </a:moveTo>
                <a:lnTo>
                  <a:pt x="8890" y="601979"/>
                </a:lnTo>
                <a:lnTo>
                  <a:pt x="8890" y="603249"/>
                </a:lnTo>
                <a:lnTo>
                  <a:pt x="11429" y="603249"/>
                </a:lnTo>
                <a:lnTo>
                  <a:pt x="11429" y="601979"/>
                </a:lnTo>
                <a:close/>
              </a:path>
              <a:path w="205740" h="609600">
                <a:moveTo>
                  <a:pt x="16509" y="596899"/>
                </a:moveTo>
                <a:lnTo>
                  <a:pt x="0" y="596899"/>
                </a:lnTo>
                <a:lnTo>
                  <a:pt x="0" y="601979"/>
                </a:lnTo>
                <a:lnTo>
                  <a:pt x="12699" y="601979"/>
                </a:lnTo>
                <a:lnTo>
                  <a:pt x="12699" y="599439"/>
                </a:lnTo>
                <a:lnTo>
                  <a:pt x="15239" y="599439"/>
                </a:lnTo>
                <a:lnTo>
                  <a:pt x="15239" y="598169"/>
                </a:lnTo>
                <a:lnTo>
                  <a:pt x="16509" y="598169"/>
                </a:lnTo>
                <a:lnTo>
                  <a:pt x="16509" y="596899"/>
                </a:lnTo>
                <a:close/>
              </a:path>
              <a:path w="205740" h="609600">
                <a:moveTo>
                  <a:pt x="20319" y="595629"/>
                </a:moveTo>
                <a:lnTo>
                  <a:pt x="19050" y="595629"/>
                </a:lnTo>
                <a:lnTo>
                  <a:pt x="19050" y="596899"/>
                </a:lnTo>
                <a:lnTo>
                  <a:pt x="20319" y="596899"/>
                </a:lnTo>
                <a:lnTo>
                  <a:pt x="20319" y="595629"/>
                </a:lnTo>
                <a:close/>
              </a:path>
              <a:path w="205740" h="609600">
                <a:moveTo>
                  <a:pt x="26669" y="590549"/>
                </a:moveTo>
                <a:lnTo>
                  <a:pt x="0" y="590549"/>
                </a:lnTo>
                <a:lnTo>
                  <a:pt x="0" y="595629"/>
                </a:lnTo>
                <a:lnTo>
                  <a:pt x="22859" y="595629"/>
                </a:lnTo>
                <a:lnTo>
                  <a:pt x="22859" y="593089"/>
                </a:lnTo>
                <a:lnTo>
                  <a:pt x="24129" y="593089"/>
                </a:lnTo>
                <a:lnTo>
                  <a:pt x="24129" y="591819"/>
                </a:lnTo>
                <a:lnTo>
                  <a:pt x="26669" y="591819"/>
                </a:lnTo>
                <a:lnTo>
                  <a:pt x="26669" y="590549"/>
                </a:lnTo>
                <a:close/>
              </a:path>
              <a:path w="205740" h="609600">
                <a:moveTo>
                  <a:pt x="60959" y="568959"/>
                </a:moveTo>
                <a:lnTo>
                  <a:pt x="0" y="568959"/>
                </a:lnTo>
                <a:lnTo>
                  <a:pt x="0" y="590549"/>
                </a:lnTo>
                <a:lnTo>
                  <a:pt x="31750" y="590549"/>
                </a:lnTo>
                <a:lnTo>
                  <a:pt x="31750" y="588009"/>
                </a:lnTo>
                <a:lnTo>
                  <a:pt x="34289" y="588009"/>
                </a:lnTo>
                <a:lnTo>
                  <a:pt x="34289" y="586739"/>
                </a:lnTo>
                <a:lnTo>
                  <a:pt x="35559" y="586739"/>
                </a:lnTo>
                <a:lnTo>
                  <a:pt x="35559" y="584199"/>
                </a:lnTo>
                <a:lnTo>
                  <a:pt x="39370" y="584199"/>
                </a:lnTo>
                <a:lnTo>
                  <a:pt x="39370" y="582929"/>
                </a:lnTo>
                <a:lnTo>
                  <a:pt x="41909" y="582929"/>
                </a:lnTo>
                <a:lnTo>
                  <a:pt x="41909" y="581659"/>
                </a:lnTo>
                <a:lnTo>
                  <a:pt x="44450" y="581659"/>
                </a:lnTo>
                <a:lnTo>
                  <a:pt x="44450" y="580389"/>
                </a:lnTo>
                <a:lnTo>
                  <a:pt x="45720" y="580389"/>
                </a:lnTo>
                <a:lnTo>
                  <a:pt x="45720" y="577849"/>
                </a:lnTo>
                <a:lnTo>
                  <a:pt x="49529" y="577849"/>
                </a:lnTo>
                <a:lnTo>
                  <a:pt x="49529" y="576579"/>
                </a:lnTo>
                <a:lnTo>
                  <a:pt x="52070" y="576579"/>
                </a:lnTo>
                <a:lnTo>
                  <a:pt x="52070" y="575309"/>
                </a:lnTo>
                <a:lnTo>
                  <a:pt x="53340" y="575309"/>
                </a:lnTo>
                <a:lnTo>
                  <a:pt x="53340" y="574039"/>
                </a:lnTo>
                <a:lnTo>
                  <a:pt x="55879" y="574039"/>
                </a:lnTo>
                <a:lnTo>
                  <a:pt x="55879" y="571499"/>
                </a:lnTo>
                <a:lnTo>
                  <a:pt x="59689" y="571499"/>
                </a:lnTo>
                <a:lnTo>
                  <a:pt x="59689" y="570229"/>
                </a:lnTo>
                <a:lnTo>
                  <a:pt x="60959" y="570229"/>
                </a:lnTo>
                <a:lnTo>
                  <a:pt x="60959" y="568959"/>
                </a:lnTo>
                <a:close/>
              </a:path>
              <a:path w="205740" h="609600">
                <a:moveTo>
                  <a:pt x="63500" y="567689"/>
                </a:moveTo>
                <a:lnTo>
                  <a:pt x="1270" y="567689"/>
                </a:lnTo>
                <a:lnTo>
                  <a:pt x="1270" y="568959"/>
                </a:lnTo>
                <a:lnTo>
                  <a:pt x="63500" y="568959"/>
                </a:lnTo>
                <a:lnTo>
                  <a:pt x="63500" y="567689"/>
                </a:lnTo>
                <a:close/>
              </a:path>
              <a:path w="205740" h="609600">
                <a:moveTo>
                  <a:pt x="64769" y="565149"/>
                </a:moveTo>
                <a:lnTo>
                  <a:pt x="3809" y="565149"/>
                </a:lnTo>
                <a:lnTo>
                  <a:pt x="3809" y="567689"/>
                </a:lnTo>
                <a:lnTo>
                  <a:pt x="64769" y="567689"/>
                </a:lnTo>
                <a:lnTo>
                  <a:pt x="64769" y="565149"/>
                </a:lnTo>
                <a:close/>
              </a:path>
              <a:path w="205740" h="609600">
                <a:moveTo>
                  <a:pt x="68579" y="563879"/>
                </a:moveTo>
                <a:lnTo>
                  <a:pt x="6350" y="563879"/>
                </a:lnTo>
                <a:lnTo>
                  <a:pt x="6350" y="565149"/>
                </a:lnTo>
                <a:lnTo>
                  <a:pt x="68579" y="565149"/>
                </a:lnTo>
                <a:lnTo>
                  <a:pt x="68579" y="563879"/>
                </a:lnTo>
                <a:close/>
              </a:path>
              <a:path w="205740" h="609600">
                <a:moveTo>
                  <a:pt x="71119" y="562609"/>
                </a:moveTo>
                <a:lnTo>
                  <a:pt x="8889" y="562609"/>
                </a:lnTo>
                <a:lnTo>
                  <a:pt x="8889" y="563879"/>
                </a:lnTo>
                <a:lnTo>
                  <a:pt x="71119" y="563879"/>
                </a:lnTo>
                <a:lnTo>
                  <a:pt x="71119" y="562609"/>
                </a:lnTo>
                <a:close/>
              </a:path>
              <a:path w="205740" h="609600">
                <a:moveTo>
                  <a:pt x="72389" y="561339"/>
                </a:moveTo>
                <a:lnTo>
                  <a:pt x="10159" y="561339"/>
                </a:lnTo>
                <a:lnTo>
                  <a:pt x="10159" y="562609"/>
                </a:lnTo>
                <a:lnTo>
                  <a:pt x="72389" y="562609"/>
                </a:lnTo>
                <a:lnTo>
                  <a:pt x="72389" y="561339"/>
                </a:lnTo>
                <a:close/>
              </a:path>
              <a:path w="205740" h="609600">
                <a:moveTo>
                  <a:pt x="74929" y="558799"/>
                </a:moveTo>
                <a:lnTo>
                  <a:pt x="11429" y="558799"/>
                </a:lnTo>
                <a:lnTo>
                  <a:pt x="11429" y="561339"/>
                </a:lnTo>
                <a:lnTo>
                  <a:pt x="74929" y="561339"/>
                </a:lnTo>
                <a:lnTo>
                  <a:pt x="74929" y="558799"/>
                </a:lnTo>
                <a:close/>
              </a:path>
              <a:path w="205740" h="609600">
                <a:moveTo>
                  <a:pt x="78739" y="557529"/>
                </a:moveTo>
                <a:lnTo>
                  <a:pt x="15239" y="557529"/>
                </a:lnTo>
                <a:lnTo>
                  <a:pt x="15239" y="558799"/>
                </a:lnTo>
                <a:lnTo>
                  <a:pt x="78739" y="558799"/>
                </a:lnTo>
                <a:lnTo>
                  <a:pt x="78739" y="557529"/>
                </a:lnTo>
                <a:close/>
              </a:path>
              <a:path w="205740" h="609600">
                <a:moveTo>
                  <a:pt x="80009" y="556259"/>
                </a:moveTo>
                <a:lnTo>
                  <a:pt x="16509" y="556259"/>
                </a:lnTo>
                <a:lnTo>
                  <a:pt x="16509" y="557529"/>
                </a:lnTo>
                <a:lnTo>
                  <a:pt x="80009" y="557529"/>
                </a:lnTo>
                <a:lnTo>
                  <a:pt x="80009" y="556259"/>
                </a:lnTo>
                <a:close/>
              </a:path>
              <a:path w="205740" h="609600">
                <a:moveTo>
                  <a:pt x="82550" y="554989"/>
                </a:moveTo>
                <a:lnTo>
                  <a:pt x="19050" y="554989"/>
                </a:lnTo>
                <a:lnTo>
                  <a:pt x="19050" y="556259"/>
                </a:lnTo>
                <a:lnTo>
                  <a:pt x="82550" y="556259"/>
                </a:lnTo>
                <a:lnTo>
                  <a:pt x="82550" y="554989"/>
                </a:lnTo>
                <a:close/>
              </a:path>
              <a:path w="205740" h="609600">
                <a:moveTo>
                  <a:pt x="83820" y="552449"/>
                </a:moveTo>
                <a:lnTo>
                  <a:pt x="20320" y="552449"/>
                </a:lnTo>
                <a:lnTo>
                  <a:pt x="20320" y="554989"/>
                </a:lnTo>
                <a:lnTo>
                  <a:pt x="83820" y="554989"/>
                </a:lnTo>
                <a:lnTo>
                  <a:pt x="83820" y="552449"/>
                </a:lnTo>
                <a:close/>
              </a:path>
              <a:path w="205740" h="609600">
                <a:moveTo>
                  <a:pt x="86359" y="551179"/>
                </a:moveTo>
                <a:lnTo>
                  <a:pt x="22859" y="551179"/>
                </a:lnTo>
                <a:lnTo>
                  <a:pt x="22859" y="552449"/>
                </a:lnTo>
                <a:lnTo>
                  <a:pt x="86359" y="552449"/>
                </a:lnTo>
                <a:lnTo>
                  <a:pt x="86359" y="551179"/>
                </a:lnTo>
                <a:close/>
              </a:path>
              <a:path w="205740" h="609600">
                <a:moveTo>
                  <a:pt x="87629" y="548639"/>
                </a:moveTo>
                <a:lnTo>
                  <a:pt x="26670" y="548639"/>
                </a:lnTo>
                <a:lnTo>
                  <a:pt x="26670" y="549909"/>
                </a:lnTo>
                <a:lnTo>
                  <a:pt x="25400" y="549909"/>
                </a:lnTo>
                <a:lnTo>
                  <a:pt x="25400" y="551179"/>
                </a:lnTo>
                <a:lnTo>
                  <a:pt x="87629" y="551179"/>
                </a:lnTo>
                <a:lnTo>
                  <a:pt x="87629" y="548639"/>
                </a:lnTo>
                <a:close/>
              </a:path>
              <a:path w="205740" h="609600">
                <a:moveTo>
                  <a:pt x="88899" y="546099"/>
                </a:moveTo>
                <a:lnTo>
                  <a:pt x="27939" y="546099"/>
                </a:lnTo>
                <a:lnTo>
                  <a:pt x="27939" y="548639"/>
                </a:lnTo>
                <a:lnTo>
                  <a:pt x="88899" y="548639"/>
                </a:lnTo>
                <a:lnTo>
                  <a:pt x="88899" y="546099"/>
                </a:lnTo>
                <a:close/>
              </a:path>
              <a:path w="205740" h="609600">
                <a:moveTo>
                  <a:pt x="91440" y="544829"/>
                </a:moveTo>
                <a:lnTo>
                  <a:pt x="31750" y="544829"/>
                </a:lnTo>
                <a:lnTo>
                  <a:pt x="31750" y="546099"/>
                </a:lnTo>
                <a:lnTo>
                  <a:pt x="91440" y="546099"/>
                </a:lnTo>
                <a:lnTo>
                  <a:pt x="91440" y="544829"/>
                </a:lnTo>
                <a:close/>
              </a:path>
              <a:path w="205740" h="609600">
                <a:moveTo>
                  <a:pt x="92710" y="543559"/>
                </a:moveTo>
                <a:lnTo>
                  <a:pt x="33020" y="543559"/>
                </a:lnTo>
                <a:lnTo>
                  <a:pt x="33020" y="544829"/>
                </a:lnTo>
                <a:lnTo>
                  <a:pt x="92710" y="544829"/>
                </a:lnTo>
                <a:lnTo>
                  <a:pt x="92710" y="543559"/>
                </a:lnTo>
                <a:close/>
              </a:path>
              <a:path w="205740" h="609600">
                <a:moveTo>
                  <a:pt x="93979" y="542289"/>
                </a:moveTo>
                <a:lnTo>
                  <a:pt x="35559" y="542289"/>
                </a:lnTo>
                <a:lnTo>
                  <a:pt x="35559" y="543559"/>
                </a:lnTo>
                <a:lnTo>
                  <a:pt x="93979" y="543559"/>
                </a:lnTo>
                <a:lnTo>
                  <a:pt x="93979" y="542289"/>
                </a:lnTo>
                <a:close/>
              </a:path>
              <a:path w="205740" h="609600">
                <a:moveTo>
                  <a:pt x="95250" y="539749"/>
                </a:moveTo>
                <a:lnTo>
                  <a:pt x="36829" y="539749"/>
                </a:lnTo>
                <a:lnTo>
                  <a:pt x="36829" y="542289"/>
                </a:lnTo>
                <a:lnTo>
                  <a:pt x="95250" y="542289"/>
                </a:lnTo>
                <a:lnTo>
                  <a:pt x="95250" y="539749"/>
                </a:lnTo>
                <a:close/>
              </a:path>
              <a:path w="205740" h="609600">
                <a:moveTo>
                  <a:pt x="96519" y="538479"/>
                </a:moveTo>
                <a:lnTo>
                  <a:pt x="40639" y="538479"/>
                </a:lnTo>
                <a:lnTo>
                  <a:pt x="40639" y="539749"/>
                </a:lnTo>
                <a:lnTo>
                  <a:pt x="96520" y="539749"/>
                </a:lnTo>
                <a:lnTo>
                  <a:pt x="96519" y="538479"/>
                </a:lnTo>
                <a:close/>
              </a:path>
              <a:path w="205740" h="609600">
                <a:moveTo>
                  <a:pt x="97789" y="537209"/>
                </a:moveTo>
                <a:lnTo>
                  <a:pt x="41909" y="537209"/>
                </a:lnTo>
                <a:lnTo>
                  <a:pt x="41909" y="538479"/>
                </a:lnTo>
                <a:lnTo>
                  <a:pt x="97789" y="538479"/>
                </a:lnTo>
                <a:lnTo>
                  <a:pt x="97789" y="537209"/>
                </a:lnTo>
                <a:close/>
              </a:path>
              <a:path w="205740" h="609600">
                <a:moveTo>
                  <a:pt x="99059" y="535939"/>
                </a:moveTo>
                <a:lnTo>
                  <a:pt x="43179" y="535939"/>
                </a:lnTo>
                <a:lnTo>
                  <a:pt x="43179" y="537209"/>
                </a:lnTo>
                <a:lnTo>
                  <a:pt x="99059" y="537209"/>
                </a:lnTo>
                <a:lnTo>
                  <a:pt x="99059" y="535939"/>
                </a:lnTo>
                <a:close/>
              </a:path>
              <a:path w="205740" h="609600">
                <a:moveTo>
                  <a:pt x="100329" y="533399"/>
                </a:moveTo>
                <a:lnTo>
                  <a:pt x="44450" y="533399"/>
                </a:lnTo>
                <a:lnTo>
                  <a:pt x="44450" y="535939"/>
                </a:lnTo>
                <a:lnTo>
                  <a:pt x="100329" y="535939"/>
                </a:lnTo>
                <a:lnTo>
                  <a:pt x="100329" y="533399"/>
                </a:lnTo>
                <a:close/>
              </a:path>
              <a:path w="205740" h="609600">
                <a:moveTo>
                  <a:pt x="104139" y="530859"/>
                </a:moveTo>
                <a:lnTo>
                  <a:pt x="46989" y="530859"/>
                </a:lnTo>
                <a:lnTo>
                  <a:pt x="46989" y="533399"/>
                </a:lnTo>
                <a:lnTo>
                  <a:pt x="102869" y="533399"/>
                </a:lnTo>
                <a:lnTo>
                  <a:pt x="102869" y="532129"/>
                </a:lnTo>
                <a:lnTo>
                  <a:pt x="104139" y="532129"/>
                </a:lnTo>
                <a:lnTo>
                  <a:pt x="104139" y="530859"/>
                </a:lnTo>
                <a:close/>
              </a:path>
              <a:path w="205740" h="609600">
                <a:moveTo>
                  <a:pt x="105409" y="529589"/>
                </a:moveTo>
                <a:lnTo>
                  <a:pt x="48259" y="529589"/>
                </a:lnTo>
                <a:lnTo>
                  <a:pt x="48259" y="530859"/>
                </a:lnTo>
                <a:lnTo>
                  <a:pt x="105409" y="530859"/>
                </a:lnTo>
                <a:lnTo>
                  <a:pt x="105409" y="529589"/>
                </a:lnTo>
                <a:close/>
              </a:path>
              <a:path w="205740" h="609600">
                <a:moveTo>
                  <a:pt x="106679" y="527049"/>
                </a:moveTo>
                <a:lnTo>
                  <a:pt x="49529" y="527049"/>
                </a:lnTo>
                <a:lnTo>
                  <a:pt x="49529" y="529589"/>
                </a:lnTo>
                <a:lnTo>
                  <a:pt x="106679" y="529589"/>
                </a:lnTo>
                <a:lnTo>
                  <a:pt x="106679" y="527049"/>
                </a:lnTo>
                <a:close/>
              </a:path>
              <a:path w="205740" h="609600">
                <a:moveTo>
                  <a:pt x="107950" y="525779"/>
                </a:moveTo>
                <a:lnTo>
                  <a:pt x="52070" y="525779"/>
                </a:lnTo>
                <a:lnTo>
                  <a:pt x="52070" y="527049"/>
                </a:lnTo>
                <a:lnTo>
                  <a:pt x="107950" y="527049"/>
                </a:lnTo>
                <a:lnTo>
                  <a:pt x="107950" y="525779"/>
                </a:lnTo>
                <a:close/>
              </a:path>
              <a:path w="205740" h="609600">
                <a:moveTo>
                  <a:pt x="110489" y="523239"/>
                </a:moveTo>
                <a:lnTo>
                  <a:pt x="53339" y="523239"/>
                </a:lnTo>
                <a:lnTo>
                  <a:pt x="53339" y="525779"/>
                </a:lnTo>
                <a:lnTo>
                  <a:pt x="109219" y="525779"/>
                </a:lnTo>
                <a:lnTo>
                  <a:pt x="109219" y="524509"/>
                </a:lnTo>
                <a:lnTo>
                  <a:pt x="110489" y="524509"/>
                </a:lnTo>
                <a:lnTo>
                  <a:pt x="110489" y="523239"/>
                </a:lnTo>
                <a:close/>
              </a:path>
              <a:path w="205740" h="609600">
                <a:moveTo>
                  <a:pt x="111759" y="520699"/>
                </a:moveTo>
                <a:lnTo>
                  <a:pt x="54609" y="520699"/>
                </a:lnTo>
                <a:lnTo>
                  <a:pt x="54609" y="523239"/>
                </a:lnTo>
                <a:lnTo>
                  <a:pt x="111759" y="523239"/>
                </a:lnTo>
                <a:lnTo>
                  <a:pt x="111759" y="520699"/>
                </a:lnTo>
                <a:close/>
              </a:path>
              <a:path w="205740" h="609600">
                <a:moveTo>
                  <a:pt x="114300" y="519429"/>
                </a:moveTo>
                <a:lnTo>
                  <a:pt x="57150" y="519429"/>
                </a:lnTo>
                <a:lnTo>
                  <a:pt x="57150" y="520699"/>
                </a:lnTo>
                <a:lnTo>
                  <a:pt x="114300" y="520699"/>
                </a:lnTo>
                <a:lnTo>
                  <a:pt x="114300" y="519429"/>
                </a:lnTo>
                <a:close/>
              </a:path>
              <a:path w="205740" h="609600">
                <a:moveTo>
                  <a:pt x="115570" y="518159"/>
                </a:moveTo>
                <a:lnTo>
                  <a:pt x="58420" y="518159"/>
                </a:lnTo>
                <a:lnTo>
                  <a:pt x="58420" y="519429"/>
                </a:lnTo>
                <a:lnTo>
                  <a:pt x="115570" y="519429"/>
                </a:lnTo>
                <a:lnTo>
                  <a:pt x="115570" y="518159"/>
                </a:lnTo>
                <a:close/>
              </a:path>
              <a:path w="205740" h="609600">
                <a:moveTo>
                  <a:pt x="116839" y="514349"/>
                </a:moveTo>
                <a:lnTo>
                  <a:pt x="60959" y="514349"/>
                </a:lnTo>
                <a:lnTo>
                  <a:pt x="60959" y="516889"/>
                </a:lnTo>
                <a:lnTo>
                  <a:pt x="59689" y="516889"/>
                </a:lnTo>
                <a:lnTo>
                  <a:pt x="59689" y="518159"/>
                </a:lnTo>
                <a:lnTo>
                  <a:pt x="116839" y="518159"/>
                </a:lnTo>
                <a:lnTo>
                  <a:pt x="116839" y="514349"/>
                </a:lnTo>
                <a:close/>
              </a:path>
              <a:path w="205740" h="609600">
                <a:moveTo>
                  <a:pt x="119379" y="513079"/>
                </a:moveTo>
                <a:lnTo>
                  <a:pt x="62229" y="513079"/>
                </a:lnTo>
                <a:lnTo>
                  <a:pt x="62229" y="514349"/>
                </a:lnTo>
                <a:lnTo>
                  <a:pt x="119379" y="514349"/>
                </a:lnTo>
                <a:lnTo>
                  <a:pt x="119379" y="513079"/>
                </a:lnTo>
                <a:close/>
              </a:path>
              <a:path w="205740" h="609600">
                <a:moveTo>
                  <a:pt x="120650" y="511809"/>
                </a:moveTo>
                <a:lnTo>
                  <a:pt x="63500" y="511809"/>
                </a:lnTo>
                <a:lnTo>
                  <a:pt x="63500" y="513079"/>
                </a:lnTo>
                <a:lnTo>
                  <a:pt x="120650" y="513079"/>
                </a:lnTo>
                <a:lnTo>
                  <a:pt x="120650" y="511809"/>
                </a:lnTo>
                <a:close/>
              </a:path>
              <a:path w="205740" h="609600">
                <a:moveTo>
                  <a:pt x="121920" y="510539"/>
                </a:moveTo>
                <a:lnTo>
                  <a:pt x="64770" y="510539"/>
                </a:lnTo>
                <a:lnTo>
                  <a:pt x="64770" y="511809"/>
                </a:lnTo>
                <a:lnTo>
                  <a:pt x="121920" y="511809"/>
                </a:lnTo>
                <a:lnTo>
                  <a:pt x="121920" y="510539"/>
                </a:lnTo>
                <a:close/>
              </a:path>
              <a:path w="205740" h="609600">
                <a:moveTo>
                  <a:pt x="123189" y="507999"/>
                </a:moveTo>
                <a:lnTo>
                  <a:pt x="66039" y="507999"/>
                </a:lnTo>
                <a:lnTo>
                  <a:pt x="66039" y="510539"/>
                </a:lnTo>
                <a:lnTo>
                  <a:pt x="123189" y="510539"/>
                </a:lnTo>
                <a:lnTo>
                  <a:pt x="123189" y="507999"/>
                </a:lnTo>
                <a:close/>
              </a:path>
              <a:path w="205740" h="609600">
                <a:moveTo>
                  <a:pt x="125729" y="505459"/>
                </a:moveTo>
                <a:lnTo>
                  <a:pt x="68579" y="505459"/>
                </a:lnTo>
                <a:lnTo>
                  <a:pt x="68579" y="507999"/>
                </a:lnTo>
                <a:lnTo>
                  <a:pt x="125729" y="507999"/>
                </a:lnTo>
                <a:lnTo>
                  <a:pt x="125729" y="505459"/>
                </a:lnTo>
                <a:close/>
              </a:path>
              <a:path w="205740" h="609600">
                <a:moveTo>
                  <a:pt x="127000" y="504189"/>
                </a:moveTo>
                <a:lnTo>
                  <a:pt x="69850" y="504189"/>
                </a:lnTo>
                <a:lnTo>
                  <a:pt x="69850" y="505459"/>
                </a:lnTo>
                <a:lnTo>
                  <a:pt x="127000" y="505459"/>
                </a:lnTo>
                <a:lnTo>
                  <a:pt x="127000" y="504189"/>
                </a:lnTo>
                <a:close/>
              </a:path>
              <a:path w="205740" h="609600">
                <a:moveTo>
                  <a:pt x="128270" y="501649"/>
                </a:moveTo>
                <a:lnTo>
                  <a:pt x="71120" y="501649"/>
                </a:lnTo>
                <a:lnTo>
                  <a:pt x="71120" y="504189"/>
                </a:lnTo>
                <a:lnTo>
                  <a:pt x="128270" y="504189"/>
                </a:lnTo>
                <a:lnTo>
                  <a:pt x="128270" y="501649"/>
                </a:lnTo>
                <a:close/>
              </a:path>
              <a:path w="205740" h="609600">
                <a:moveTo>
                  <a:pt x="130809" y="500379"/>
                </a:moveTo>
                <a:lnTo>
                  <a:pt x="73659" y="500379"/>
                </a:lnTo>
                <a:lnTo>
                  <a:pt x="73659" y="501649"/>
                </a:lnTo>
                <a:lnTo>
                  <a:pt x="130809" y="501649"/>
                </a:lnTo>
                <a:lnTo>
                  <a:pt x="130809" y="500379"/>
                </a:lnTo>
                <a:close/>
              </a:path>
              <a:path w="205740" h="609600">
                <a:moveTo>
                  <a:pt x="133350" y="497839"/>
                </a:moveTo>
                <a:lnTo>
                  <a:pt x="74929" y="497839"/>
                </a:lnTo>
                <a:lnTo>
                  <a:pt x="74929" y="500379"/>
                </a:lnTo>
                <a:lnTo>
                  <a:pt x="132079" y="500379"/>
                </a:lnTo>
                <a:lnTo>
                  <a:pt x="132079" y="499109"/>
                </a:lnTo>
                <a:lnTo>
                  <a:pt x="133350" y="499109"/>
                </a:lnTo>
                <a:lnTo>
                  <a:pt x="133350" y="497839"/>
                </a:lnTo>
                <a:close/>
              </a:path>
              <a:path w="205740" h="609600">
                <a:moveTo>
                  <a:pt x="134620" y="495299"/>
                </a:moveTo>
                <a:lnTo>
                  <a:pt x="76200" y="495299"/>
                </a:lnTo>
                <a:lnTo>
                  <a:pt x="76200" y="497839"/>
                </a:lnTo>
                <a:lnTo>
                  <a:pt x="134620" y="497839"/>
                </a:lnTo>
                <a:lnTo>
                  <a:pt x="134620" y="495299"/>
                </a:lnTo>
                <a:close/>
              </a:path>
              <a:path w="205740" h="609600">
                <a:moveTo>
                  <a:pt x="135889" y="494029"/>
                </a:moveTo>
                <a:lnTo>
                  <a:pt x="78739" y="494029"/>
                </a:lnTo>
                <a:lnTo>
                  <a:pt x="78739" y="495299"/>
                </a:lnTo>
                <a:lnTo>
                  <a:pt x="135890" y="495299"/>
                </a:lnTo>
                <a:lnTo>
                  <a:pt x="135889" y="494029"/>
                </a:lnTo>
                <a:close/>
              </a:path>
              <a:path w="205740" h="609600">
                <a:moveTo>
                  <a:pt x="137159" y="492759"/>
                </a:moveTo>
                <a:lnTo>
                  <a:pt x="80009" y="492759"/>
                </a:lnTo>
                <a:lnTo>
                  <a:pt x="80009" y="494029"/>
                </a:lnTo>
                <a:lnTo>
                  <a:pt x="137159" y="494029"/>
                </a:lnTo>
                <a:lnTo>
                  <a:pt x="137159" y="492759"/>
                </a:lnTo>
                <a:close/>
              </a:path>
              <a:path w="205740" h="609600">
                <a:moveTo>
                  <a:pt x="138429" y="491489"/>
                </a:moveTo>
                <a:lnTo>
                  <a:pt x="81279" y="491489"/>
                </a:lnTo>
                <a:lnTo>
                  <a:pt x="81279" y="492759"/>
                </a:lnTo>
                <a:lnTo>
                  <a:pt x="138429" y="492759"/>
                </a:lnTo>
                <a:lnTo>
                  <a:pt x="138429" y="491489"/>
                </a:lnTo>
                <a:close/>
              </a:path>
              <a:path w="205740" h="609600">
                <a:moveTo>
                  <a:pt x="139700" y="488949"/>
                </a:moveTo>
                <a:lnTo>
                  <a:pt x="82550" y="488949"/>
                </a:lnTo>
                <a:lnTo>
                  <a:pt x="82550" y="491489"/>
                </a:lnTo>
                <a:lnTo>
                  <a:pt x="139700" y="491489"/>
                </a:lnTo>
                <a:lnTo>
                  <a:pt x="139700" y="488949"/>
                </a:lnTo>
                <a:close/>
              </a:path>
              <a:path w="205740" h="609600">
                <a:moveTo>
                  <a:pt x="142240" y="487679"/>
                </a:moveTo>
                <a:lnTo>
                  <a:pt x="83820" y="487679"/>
                </a:lnTo>
                <a:lnTo>
                  <a:pt x="83820" y="488949"/>
                </a:lnTo>
                <a:lnTo>
                  <a:pt x="142240" y="488949"/>
                </a:lnTo>
                <a:lnTo>
                  <a:pt x="142240" y="487679"/>
                </a:lnTo>
                <a:close/>
              </a:path>
              <a:path w="205740" h="609600">
                <a:moveTo>
                  <a:pt x="143509" y="486409"/>
                </a:moveTo>
                <a:lnTo>
                  <a:pt x="85089" y="486409"/>
                </a:lnTo>
                <a:lnTo>
                  <a:pt x="85089" y="487679"/>
                </a:lnTo>
                <a:lnTo>
                  <a:pt x="143509" y="487679"/>
                </a:lnTo>
                <a:lnTo>
                  <a:pt x="143509" y="486409"/>
                </a:lnTo>
                <a:close/>
              </a:path>
              <a:path w="205740" h="609600">
                <a:moveTo>
                  <a:pt x="144779" y="482599"/>
                </a:moveTo>
                <a:lnTo>
                  <a:pt x="87629" y="482599"/>
                </a:lnTo>
                <a:lnTo>
                  <a:pt x="87629" y="485139"/>
                </a:lnTo>
                <a:lnTo>
                  <a:pt x="86359" y="485139"/>
                </a:lnTo>
                <a:lnTo>
                  <a:pt x="86359" y="486409"/>
                </a:lnTo>
                <a:lnTo>
                  <a:pt x="144779" y="486409"/>
                </a:lnTo>
                <a:lnTo>
                  <a:pt x="144779" y="482599"/>
                </a:lnTo>
                <a:close/>
              </a:path>
              <a:path w="205740" h="609600">
                <a:moveTo>
                  <a:pt x="148590" y="480059"/>
                </a:moveTo>
                <a:lnTo>
                  <a:pt x="90170" y="480059"/>
                </a:lnTo>
                <a:lnTo>
                  <a:pt x="90170" y="482599"/>
                </a:lnTo>
                <a:lnTo>
                  <a:pt x="147320" y="482599"/>
                </a:lnTo>
                <a:lnTo>
                  <a:pt x="147320" y="481329"/>
                </a:lnTo>
                <a:lnTo>
                  <a:pt x="148590" y="481329"/>
                </a:lnTo>
                <a:lnTo>
                  <a:pt x="148590" y="480059"/>
                </a:lnTo>
                <a:close/>
              </a:path>
              <a:path w="205740" h="609600">
                <a:moveTo>
                  <a:pt x="149859" y="476249"/>
                </a:moveTo>
                <a:lnTo>
                  <a:pt x="92709" y="476249"/>
                </a:lnTo>
                <a:lnTo>
                  <a:pt x="92709" y="478789"/>
                </a:lnTo>
                <a:lnTo>
                  <a:pt x="91439" y="478789"/>
                </a:lnTo>
                <a:lnTo>
                  <a:pt x="91439" y="480059"/>
                </a:lnTo>
                <a:lnTo>
                  <a:pt x="149859" y="480059"/>
                </a:lnTo>
                <a:lnTo>
                  <a:pt x="149859" y="476249"/>
                </a:lnTo>
                <a:close/>
              </a:path>
              <a:path w="205740" h="609600">
                <a:moveTo>
                  <a:pt x="151129" y="474979"/>
                </a:moveTo>
                <a:lnTo>
                  <a:pt x="95250" y="474979"/>
                </a:lnTo>
                <a:lnTo>
                  <a:pt x="95250" y="476249"/>
                </a:lnTo>
                <a:lnTo>
                  <a:pt x="151129" y="476249"/>
                </a:lnTo>
                <a:lnTo>
                  <a:pt x="151129" y="474979"/>
                </a:lnTo>
                <a:close/>
              </a:path>
              <a:path w="205740" h="609600">
                <a:moveTo>
                  <a:pt x="152400" y="472439"/>
                </a:moveTo>
                <a:lnTo>
                  <a:pt x="96520" y="472439"/>
                </a:lnTo>
                <a:lnTo>
                  <a:pt x="96520" y="474979"/>
                </a:lnTo>
                <a:lnTo>
                  <a:pt x="152400" y="474979"/>
                </a:lnTo>
                <a:lnTo>
                  <a:pt x="152400" y="472439"/>
                </a:lnTo>
                <a:close/>
              </a:path>
              <a:path w="205740" h="609600">
                <a:moveTo>
                  <a:pt x="153669" y="469899"/>
                </a:moveTo>
                <a:lnTo>
                  <a:pt x="97789" y="469899"/>
                </a:lnTo>
                <a:lnTo>
                  <a:pt x="97789" y="472439"/>
                </a:lnTo>
                <a:lnTo>
                  <a:pt x="153669" y="472439"/>
                </a:lnTo>
                <a:lnTo>
                  <a:pt x="153669" y="469899"/>
                </a:lnTo>
                <a:close/>
              </a:path>
              <a:path w="205740" h="609600">
                <a:moveTo>
                  <a:pt x="154940" y="466089"/>
                </a:moveTo>
                <a:lnTo>
                  <a:pt x="101600" y="466089"/>
                </a:lnTo>
                <a:lnTo>
                  <a:pt x="101600" y="468629"/>
                </a:lnTo>
                <a:lnTo>
                  <a:pt x="100329" y="468629"/>
                </a:lnTo>
                <a:lnTo>
                  <a:pt x="100329" y="469899"/>
                </a:lnTo>
                <a:lnTo>
                  <a:pt x="154939" y="469899"/>
                </a:lnTo>
                <a:lnTo>
                  <a:pt x="154940" y="466089"/>
                </a:lnTo>
                <a:close/>
              </a:path>
              <a:path w="205740" h="609600">
                <a:moveTo>
                  <a:pt x="156210" y="464819"/>
                </a:moveTo>
                <a:lnTo>
                  <a:pt x="102870" y="464819"/>
                </a:lnTo>
                <a:lnTo>
                  <a:pt x="102870" y="466089"/>
                </a:lnTo>
                <a:lnTo>
                  <a:pt x="156210" y="466089"/>
                </a:lnTo>
                <a:lnTo>
                  <a:pt x="156210" y="464819"/>
                </a:lnTo>
                <a:close/>
              </a:path>
              <a:path w="205740" h="609600">
                <a:moveTo>
                  <a:pt x="158750" y="457199"/>
                </a:moveTo>
                <a:lnTo>
                  <a:pt x="106679" y="457199"/>
                </a:lnTo>
                <a:lnTo>
                  <a:pt x="106679" y="459739"/>
                </a:lnTo>
                <a:lnTo>
                  <a:pt x="105409" y="459739"/>
                </a:lnTo>
                <a:lnTo>
                  <a:pt x="105409" y="462279"/>
                </a:lnTo>
                <a:lnTo>
                  <a:pt x="104139" y="462279"/>
                </a:lnTo>
                <a:lnTo>
                  <a:pt x="104139" y="463549"/>
                </a:lnTo>
                <a:lnTo>
                  <a:pt x="156209" y="463549"/>
                </a:lnTo>
                <a:lnTo>
                  <a:pt x="156209" y="464819"/>
                </a:lnTo>
                <a:lnTo>
                  <a:pt x="157479" y="464819"/>
                </a:lnTo>
                <a:lnTo>
                  <a:pt x="157479" y="461009"/>
                </a:lnTo>
                <a:lnTo>
                  <a:pt x="158750" y="461009"/>
                </a:lnTo>
                <a:lnTo>
                  <a:pt x="158750" y="457199"/>
                </a:lnTo>
                <a:close/>
              </a:path>
              <a:path w="205740" h="609600">
                <a:moveTo>
                  <a:pt x="160020" y="453389"/>
                </a:moveTo>
                <a:lnTo>
                  <a:pt x="109220" y="453389"/>
                </a:lnTo>
                <a:lnTo>
                  <a:pt x="109220" y="454659"/>
                </a:lnTo>
                <a:lnTo>
                  <a:pt x="107950" y="454659"/>
                </a:lnTo>
                <a:lnTo>
                  <a:pt x="107950" y="455929"/>
                </a:lnTo>
                <a:lnTo>
                  <a:pt x="160020" y="455929"/>
                </a:lnTo>
                <a:lnTo>
                  <a:pt x="160020" y="453389"/>
                </a:lnTo>
                <a:close/>
              </a:path>
              <a:path w="205740" h="609600">
                <a:moveTo>
                  <a:pt x="161289" y="450849"/>
                </a:moveTo>
                <a:lnTo>
                  <a:pt x="110489" y="450849"/>
                </a:lnTo>
                <a:lnTo>
                  <a:pt x="110489" y="453389"/>
                </a:lnTo>
                <a:lnTo>
                  <a:pt x="161289" y="453389"/>
                </a:lnTo>
                <a:lnTo>
                  <a:pt x="161289" y="450849"/>
                </a:lnTo>
                <a:close/>
              </a:path>
              <a:path w="205740" h="609600">
                <a:moveTo>
                  <a:pt x="162559" y="448309"/>
                </a:moveTo>
                <a:lnTo>
                  <a:pt x="111759" y="448309"/>
                </a:lnTo>
                <a:lnTo>
                  <a:pt x="111759" y="449579"/>
                </a:lnTo>
                <a:lnTo>
                  <a:pt x="162559" y="449579"/>
                </a:lnTo>
                <a:lnTo>
                  <a:pt x="162559" y="448309"/>
                </a:lnTo>
                <a:close/>
              </a:path>
              <a:path w="205740" h="609600">
                <a:moveTo>
                  <a:pt x="163829" y="444499"/>
                </a:moveTo>
                <a:lnTo>
                  <a:pt x="114300" y="444499"/>
                </a:lnTo>
                <a:lnTo>
                  <a:pt x="114300" y="447039"/>
                </a:lnTo>
                <a:lnTo>
                  <a:pt x="113029" y="447039"/>
                </a:lnTo>
                <a:lnTo>
                  <a:pt x="113029" y="448309"/>
                </a:lnTo>
                <a:lnTo>
                  <a:pt x="163829" y="448309"/>
                </a:lnTo>
                <a:lnTo>
                  <a:pt x="163829" y="444499"/>
                </a:lnTo>
                <a:close/>
              </a:path>
              <a:path w="205740" h="609600">
                <a:moveTo>
                  <a:pt x="116839" y="443229"/>
                </a:moveTo>
                <a:lnTo>
                  <a:pt x="115570" y="443229"/>
                </a:lnTo>
                <a:lnTo>
                  <a:pt x="115570" y="444499"/>
                </a:lnTo>
                <a:lnTo>
                  <a:pt x="116839" y="444499"/>
                </a:lnTo>
                <a:lnTo>
                  <a:pt x="116839" y="443229"/>
                </a:lnTo>
                <a:close/>
              </a:path>
              <a:path w="205740" h="609600">
                <a:moveTo>
                  <a:pt x="166369" y="439419"/>
                </a:moveTo>
                <a:lnTo>
                  <a:pt x="118109" y="439419"/>
                </a:lnTo>
                <a:lnTo>
                  <a:pt x="118109" y="440689"/>
                </a:lnTo>
                <a:lnTo>
                  <a:pt x="116839" y="440689"/>
                </a:lnTo>
                <a:lnTo>
                  <a:pt x="116839" y="443229"/>
                </a:lnTo>
                <a:lnTo>
                  <a:pt x="165100" y="443229"/>
                </a:lnTo>
                <a:lnTo>
                  <a:pt x="165099" y="441959"/>
                </a:lnTo>
                <a:lnTo>
                  <a:pt x="166369" y="441959"/>
                </a:lnTo>
                <a:lnTo>
                  <a:pt x="166369" y="439419"/>
                </a:lnTo>
                <a:close/>
              </a:path>
              <a:path w="205740" h="609600">
                <a:moveTo>
                  <a:pt x="120650" y="436879"/>
                </a:moveTo>
                <a:lnTo>
                  <a:pt x="119379" y="436879"/>
                </a:lnTo>
                <a:lnTo>
                  <a:pt x="119379" y="439419"/>
                </a:lnTo>
                <a:lnTo>
                  <a:pt x="167639" y="439419"/>
                </a:lnTo>
                <a:lnTo>
                  <a:pt x="167639" y="438149"/>
                </a:lnTo>
                <a:lnTo>
                  <a:pt x="120650" y="438149"/>
                </a:lnTo>
                <a:lnTo>
                  <a:pt x="120650" y="436879"/>
                </a:lnTo>
                <a:close/>
              </a:path>
              <a:path w="205740" h="609600">
                <a:moveTo>
                  <a:pt x="168910" y="433069"/>
                </a:moveTo>
                <a:lnTo>
                  <a:pt x="121920" y="433069"/>
                </a:lnTo>
                <a:lnTo>
                  <a:pt x="121920" y="434339"/>
                </a:lnTo>
                <a:lnTo>
                  <a:pt x="120650" y="434339"/>
                </a:lnTo>
                <a:lnTo>
                  <a:pt x="120650" y="436879"/>
                </a:lnTo>
                <a:lnTo>
                  <a:pt x="167639" y="436879"/>
                </a:lnTo>
                <a:lnTo>
                  <a:pt x="167639" y="438149"/>
                </a:lnTo>
                <a:lnTo>
                  <a:pt x="168909" y="438149"/>
                </a:lnTo>
                <a:lnTo>
                  <a:pt x="168910" y="433069"/>
                </a:lnTo>
                <a:close/>
              </a:path>
              <a:path w="205740" h="609600">
                <a:moveTo>
                  <a:pt x="124459" y="430529"/>
                </a:moveTo>
                <a:lnTo>
                  <a:pt x="123189" y="430529"/>
                </a:lnTo>
                <a:lnTo>
                  <a:pt x="123189" y="433069"/>
                </a:lnTo>
                <a:lnTo>
                  <a:pt x="170179" y="433069"/>
                </a:lnTo>
                <a:lnTo>
                  <a:pt x="170179" y="431799"/>
                </a:lnTo>
                <a:lnTo>
                  <a:pt x="124459" y="431799"/>
                </a:lnTo>
                <a:lnTo>
                  <a:pt x="124459" y="430529"/>
                </a:lnTo>
                <a:close/>
              </a:path>
              <a:path w="205740" h="609600">
                <a:moveTo>
                  <a:pt x="172720" y="425449"/>
                </a:moveTo>
                <a:lnTo>
                  <a:pt x="127000" y="425449"/>
                </a:lnTo>
                <a:lnTo>
                  <a:pt x="127000" y="426719"/>
                </a:lnTo>
                <a:lnTo>
                  <a:pt x="125729" y="426719"/>
                </a:lnTo>
                <a:lnTo>
                  <a:pt x="125729" y="429259"/>
                </a:lnTo>
                <a:lnTo>
                  <a:pt x="124459" y="429259"/>
                </a:lnTo>
                <a:lnTo>
                  <a:pt x="124459" y="430529"/>
                </a:lnTo>
                <a:lnTo>
                  <a:pt x="170179" y="430529"/>
                </a:lnTo>
                <a:lnTo>
                  <a:pt x="170179" y="431799"/>
                </a:lnTo>
                <a:lnTo>
                  <a:pt x="171450" y="431799"/>
                </a:lnTo>
                <a:lnTo>
                  <a:pt x="171450" y="427989"/>
                </a:lnTo>
                <a:lnTo>
                  <a:pt x="172720" y="427989"/>
                </a:lnTo>
                <a:lnTo>
                  <a:pt x="172720" y="425449"/>
                </a:lnTo>
                <a:close/>
              </a:path>
              <a:path w="205740" h="609600">
                <a:moveTo>
                  <a:pt x="175259" y="419099"/>
                </a:moveTo>
                <a:lnTo>
                  <a:pt x="130809" y="419099"/>
                </a:lnTo>
                <a:lnTo>
                  <a:pt x="130809" y="420369"/>
                </a:lnTo>
                <a:lnTo>
                  <a:pt x="129539" y="420369"/>
                </a:lnTo>
                <a:lnTo>
                  <a:pt x="129539" y="422909"/>
                </a:lnTo>
                <a:lnTo>
                  <a:pt x="128270" y="422909"/>
                </a:lnTo>
                <a:lnTo>
                  <a:pt x="128270" y="425449"/>
                </a:lnTo>
                <a:lnTo>
                  <a:pt x="173990" y="425449"/>
                </a:lnTo>
                <a:lnTo>
                  <a:pt x="173989" y="421639"/>
                </a:lnTo>
                <a:lnTo>
                  <a:pt x="175259" y="421639"/>
                </a:lnTo>
                <a:lnTo>
                  <a:pt x="175259" y="419099"/>
                </a:lnTo>
                <a:close/>
              </a:path>
              <a:path w="205740" h="609600">
                <a:moveTo>
                  <a:pt x="176529" y="416559"/>
                </a:moveTo>
                <a:lnTo>
                  <a:pt x="132079" y="416559"/>
                </a:lnTo>
                <a:lnTo>
                  <a:pt x="132079" y="419099"/>
                </a:lnTo>
                <a:lnTo>
                  <a:pt x="176529" y="419099"/>
                </a:lnTo>
                <a:lnTo>
                  <a:pt x="176529" y="416559"/>
                </a:lnTo>
                <a:close/>
              </a:path>
              <a:path w="205740" h="609600">
                <a:moveTo>
                  <a:pt x="179069" y="410209"/>
                </a:moveTo>
                <a:lnTo>
                  <a:pt x="135889" y="410209"/>
                </a:lnTo>
                <a:lnTo>
                  <a:pt x="135889" y="412749"/>
                </a:lnTo>
                <a:lnTo>
                  <a:pt x="134620" y="412749"/>
                </a:lnTo>
                <a:lnTo>
                  <a:pt x="134620" y="415289"/>
                </a:lnTo>
                <a:lnTo>
                  <a:pt x="133350" y="415289"/>
                </a:lnTo>
                <a:lnTo>
                  <a:pt x="133350" y="416559"/>
                </a:lnTo>
                <a:lnTo>
                  <a:pt x="177800" y="416559"/>
                </a:lnTo>
                <a:lnTo>
                  <a:pt x="177800" y="414019"/>
                </a:lnTo>
                <a:lnTo>
                  <a:pt x="179070" y="414019"/>
                </a:lnTo>
                <a:lnTo>
                  <a:pt x="179069" y="410209"/>
                </a:lnTo>
                <a:close/>
              </a:path>
              <a:path w="205740" h="609600">
                <a:moveTo>
                  <a:pt x="181609" y="405129"/>
                </a:moveTo>
                <a:lnTo>
                  <a:pt x="139700" y="405129"/>
                </a:lnTo>
                <a:lnTo>
                  <a:pt x="139700" y="406399"/>
                </a:lnTo>
                <a:lnTo>
                  <a:pt x="138429" y="406399"/>
                </a:lnTo>
                <a:lnTo>
                  <a:pt x="138429" y="408939"/>
                </a:lnTo>
                <a:lnTo>
                  <a:pt x="137159" y="408939"/>
                </a:lnTo>
                <a:lnTo>
                  <a:pt x="137159" y="410209"/>
                </a:lnTo>
                <a:lnTo>
                  <a:pt x="180339" y="410209"/>
                </a:lnTo>
                <a:lnTo>
                  <a:pt x="180339" y="407669"/>
                </a:lnTo>
                <a:lnTo>
                  <a:pt x="181609" y="407669"/>
                </a:lnTo>
                <a:lnTo>
                  <a:pt x="181609" y="405129"/>
                </a:lnTo>
                <a:close/>
              </a:path>
              <a:path w="205740" h="609600">
                <a:moveTo>
                  <a:pt x="182879" y="401319"/>
                </a:moveTo>
                <a:lnTo>
                  <a:pt x="142239" y="401319"/>
                </a:lnTo>
                <a:lnTo>
                  <a:pt x="142239" y="402589"/>
                </a:lnTo>
                <a:lnTo>
                  <a:pt x="140970" y="402589"/>
                </a:lnTo>
                <a:lnTo>
                  <a:pt x="140970" y="405129"/>
                </a:lnTo>
                <a:lnTo>
                  <a:pt x="182879" y="405129"/>
                </a:lnTo>
                <a:lnTo>
                  <a:pt x="182879" y="401319"/>
                </a:lnTo>
                <a:close/>
              </a:path>
              <a:path w="205740" h="609600">
                <a:moveTo>
                  <a:pt x="184150" y="398779"/>
                </a:moveTo>
                <a:lnTo>
                  <a:pt x="143509" y="398779"/>
                </a:lnTo>
                <a:lnTo>
                  <a:pt x="143509" y="401319"/>
                </a:lnTo>
                <a:lnTo>
                  <a:pt x="184150" y="401319"/>
                </a:lnTo>
                <a:lnTo>
                  <a:pt x="184150" y="398779"/>
                </a:lnTo>
                <a:close/>
              </a:path>
              <a:path w="205740" h="609600">
                <a:moveTo>
                  <a:pt x="185420" y="396239"/>
                </a:moveTo>
                <a:lnTo>
                  <a:pt x="144779" y="396239"/>
                </a:lnTo>
                <a:lnTo>
                  <a:pt x="144779" y="398779"/>
                </a:lnTo>
                <a:lnTo>
                  <a:pt x="185420" y="398779"/>
                </a:lnTo>
                <a:lnTo>
                  <a:pt x="185420" y="396239"/>
                </a:lnTo>
                <a:close/>
              </a:path>
              <a:path w="205740" h="609600">
                <a:moveTo>
                  <a:pt x="187959" y="389889"/>
                </a:moveTo>
                <a:lnTo>
                  <a:pt x="148589" y="389889"/>
                </a:lnTo>
                <a:lnTo>
                  <a:pt x="148589" y="392429"/>
                </a:lnTo>
                <a:lnTo>
                  <a:pt x="147320" y="392429"/>
                </a:lnTo>
                <a:lnTo>
                  <a:pt x="147320" y="394969"/>
                </a:lnTo>
                <a:lnTo>
                  <a:pt x="146050" y="394969"/>
                </a:lnTo>
                <a:lnTo>
                  <a:pt x="146050" y="396239"/>
                </a:lnTo>
                <a:lnTo>
                  <a:pt x="186690" y="396239"/>
                </a:lnTo>
                <a:lnTo>
                  <a:pt x="186690" y="393699"/>
                </a:lnTo>
                <a:lnTo>
                  <a:pt x="187960" y="393699"/>
                </a:lnTo>
                <a:lnTo>
                  <a:pt x="187959" y="389889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1" name="bk object 3181"/>
          <p:cNvSpPr/>
          <p:nvPr/>
        </p:nvSpPr>
        <p:spPr>
          <a:xfrm>
            <a:off x="7934959" y="5590540"/>
            <a:ext cx="207010" cy="782320"/>
          </a:xfrm>
          <a:custGeom>
            <a:avLst/>
            <a:gdLst/>
            <a:ahLst/>
            <a:cxnLst/>
            <a:rect l="l" t="t" r="r" b="b"/>
            <a:pathLst>
              <a:path w="207009" h="78232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  <a:path w="207009" h="782320">
                <a:moveTo>
                  <a:pt x="6350" y="1270"/>
                </a:moveTo>
                <a:lnTo>
                  <a:pt x="0" y="1270"/>
                </a:lnTo>
                <a:lnTo>
                  <a:pt x="0" y="5080"/>
                </a:lnTo>
                <a:lnTo>
                  <a:pt x="13970" y="5080"/>
                </a:lnTo>
                <a:lnTo>
                  <a:pt x="13970" y="3810"/>
                </a:lnTo>
                <a:lnTo>
                  <a:pt x="10160" y="3810"/>
                </a:lnTo>
                <a:lnTo>
                  <a:pt x="10160" y="2540"/>
                </a:lnTo>
                <a:lnTo>
                  <a:pt x="6350" y="2540"/>
                </a:lnTo>
                <a:lnTo>
                  <a:pt x="6350" y="1270"/>
                </a:lnTo>
                <a:close/>
              </a:path>
              <a:path w="207009" h="782320">
                <a:moveTo>
                  <a:pt x="16510" y="5080"/>
                </a:moveTo>
                <a:lnTo>
                  <a:pt x="0" y="5080"/>
                </a:lnTo>
                <a:lnTo>
                  <a:pt x="0" y="7620"/>
                </a:lnTo>
                <a:lnTo>
                  <a:pt x="20320" y="7620"/>
                </a:lnTo>
                <a:lnTo>
                  <a:pt x="20320" y="6350"/>
                </a:lnTo>
                <a:lnTo>
                  <a:pt x="16510" y="6350"/>
                </a:lnTo>
                <a:lnTo>
                  <a:pt x="16510" y="5080"/>
                </a:lnTo>
                <a:close/>
              </a:path>
              <a:path w="207009" h="782320">
                <a:moveTo>
                  <a:pt x="24130" y="7620"/>
                </a:moveTo>
                <a:lnTo>
                  <a:pt x="0" y="7620"/>
                </a:lnTo>
                <a:lnTo>
                  <a:pt x="0" y="11430"/>
                </a:lnTo>
                <a:lnTo>
                  <a:pt x="31750" y="11430"/>
                </a:lnTo>
                <a:lnTo>
                  <a:pt x="31750" y="10160"/>
                </a:lnTo>
                <a:lnTo>
                  <a:pt x="27940" y="10160"/>
                </a:lnTo>
                <a:lnTo>
                  <a:pt x="27940" y="8890"/>
                </a:lnTo>
                <a:lnTo>
                  <a:pt x="24130" y="8890"/>
                </a:lnTo>
                <a:lnTo>
                  <a:pt x="24130" y="7620"/>
                </a:lnTo>
                <a:close/>
              </a:path>
              <a:path w="207009" h="782320">
                <a:moveTo>
                  <a:pt x="34290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38100" y="13970"/>
                </a:lnTo>
                <a:lnTo>
                  <a:pt x="38100" y="12700"/>
                </a:lnTo>
                <a:lnTo>
                  <a:pt x="34290" y="12700"/>
                </a:lnTo>
                <a:lnTo>
                  <a:pt x="34290" y="11430"/>
                </a:lnTo>
                <a:close/>
              </a:path>
              <a:path w="207009" h="782320">
                <a:moveTo>
                  <a:pt x="41909" y="13970"/>
                </a:moveTo>
                <a:lnTo>
                  <a:pt x="0" y="13970"/>
                </a:lnTo>
                <a:lnTo>
                  <a:pt x="0" y="17780"/>
                </a:lnTo>
                <a:lnTo>
                  <a:pt x="49529" y="17780"/>
                </a:lnTo>
                <a:lnTo>
                  <a:pt x="49529" y="16510"/>
                </a:lnTo>
                <a:lnTo>
                  <a:pt x="45720" y="16510"/>
                </a:lnTo>
                <a:lnTo>
                  <a:pt x="45720" y="15240"/>
                </a:lnTo>
                <a:lnTo>
                  <a:pt x="41909" y="15240"/>
                </a:lnTo>
                <a:lnTo>
                  <a:pt x="41909" y="13970"/>
                </a:lnTo>
                <a:close/>
              </a:path>
              <a:path w="207009" h="782320">
                <a:moveTo>
                  <a:pt x="52070" y="17780"/>
                </a:moveTo>
                <a:lnTo>
                  <a:pt x="0" y="17780"/>
                </a:lnTo>
                <a:lnTo>
                  <a:pt x="0" y="20320"/>
                </a:lnTo>
                <a:lnTo>
                  <a:pt x="55879" y="20320"/>
                </a:lnTo>
                <a:lnTo>
                  <a:pt x="55879" y="19050"/>
                </a:lnTo>
                <a:lnTo>
                  <a:pt x="52070" y="19050"/>
                </a:lnTo>
                <a:lnTo>
                  <a:pt x="52070" y="17780"/>
                </a:lnTo>
                <a:close/>
              </a:path>
              <a:path w="207009" h="782320">
                <a:moveTo>
                  <a:pt x="59690" y="20320"/>
                </a:moveTo>
                <a:lnTo>
                  <a:pt x="0" y="20320"/>
                </a:lnTo>
                <a:lnTo>
                  <a:pt x="0" y="24130"/>
                </a:lnTo>
                <a:lnTo>
                  <a:pt x="67310" y="24130"/>
                </a:lnTo>
                <a:lnTo>
                  <a:pt x="67310" y="22860"/>
                </a:lnTo>
                <a:lnTo>
                  <a:pt x="63500" y="22860"/>
                </a:lnTo>
                <a:lnTo>
                  <a:pt x="63500" y="21590"/>
                </a:lnTo>
                <a:lnTo>
                  <a:pt x="59690" y="21590"/>
                </a:lnTo>
                <a:lnTo>
                  <a:pt x="59690" y="20320"/>
                </a:lnTo>
                <a:close/>
              </a:path>
              <a:path w="207009" h="782320">
                <a:moveTo>
                  <a:pt x="69850" y="24130"/>
                </a:moveTo>
                <a:lnTo>
                  <a:pt x="0" y="24130"/>
                </a:lnTo>
                <a:lnTo>
                  <a:pt x="0" y="26670"/>
                </a:lnTo>
                <a:lnTo>
                  <a:pt x="73660" y="26670"/>
                </a:lnTo>
                <a:lnTo>
                  <a:pt x="73660" y="25400"/>
                </a:lnTo>
                <a:lnTo>
                  <a:pt x="69850" y="25400"/>
                </a:lnTo>
                <a:lnTo>
                  <a:pt x="69850" y="24130"/>
                </a:lnTo>
                <a:close/>
              </a:path>
              <a:path w="207009" h="782320">
                <a:moveTo>
                  <a:pt x="91440" y="31750"/>
                </a:moveTo>
                <a:lnTo>
                  <a:pt x="1270" y="31750"/>
                </a:lnTo>
                <a:lnTo>
                  <a:pt x="1270" y="33020"/>
                </a:lnTo>
                <a:lnTo>
                  <a:pt x="91440" y="33020"/>
                </a:lnTo>
                <a:lnTo>
                  <a:pt x="91440" y="31750"/>
                </a:lnTo>
                <a:close/>
              </a:path>
              <a:path w="207009" h="782320">
                <a:moveTo>
                  <a:pt x="7747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88900" y="31750"/>
                </a:lnTo>
                <a:lnTo>
                  <a:pt x="88900" y="30480"/>
                </a:lnTo>
                <a:lnTo>
                  <a:pt x="85090" y="30480"/>
                </a:lnTo>
                <a:lnTo>
                  <a:pt x="85090" y="29210"/>
                </a:lnTo>
                <a:lnTo>
                  <a:pt x="81280" y="29210"/>
                </a:lnTo>
                <a:lnTo>
                  <a:pt x="81280" y="27940"/>
                </a:lnTo>
                <a:lnTo>
                  <a:pt x="77470" y="27940"/>
                </a:lnTo>
                <a:lnTo>
                  <a:pt x="77470" y="26670"/>
                </a:lnTo>
                <a:close/>
              </a:path>
              <a:path w="207009" h="782320">
                <a:moveTo>
                  <a:pt x="102870" y="35560"/>
                </a:moveTo>
                <a:lnTo>
                  <a:pt x="11430" y="35560"/>
                </a:lnTo>
                <a:lnTo>
                  <a:pt x="11430" y="36830"/>
                </a:lnTo>
                <a:lnTo>
                  <a:pt x="102870" y="36830"/>
                </a:lnTo>
                <a:lnTo>
                  <a:pt x="102870" y="35560"/>
                </a:lnTo>
                <a:close/>
              </a:path>
              <a:path w="207009" h="782320">
                <a:moveTo>
                  <a:pt x="99060" y="34290"/>
                </a:moveTo>
                <a:lnTo>
                  <a:pt x="8890" y="34290"/>
                </a:lnTo>
                <a:lnTo>
                  <a:pt x="8890" y="35560"/>
                </a:lnTo>
                <a:lnTo>
                  <a:pt x="99060" y="35560"/>
                </a:lnTo>
                <a:lnTo>
                  <a:pt x="99060" y="34290"/>
                </a:lnTo>
                <a:close/>
              </a:path>
              <a:path w="207009" h="782320">
                <a:moveTo>
                  <a:pt x="95250" y="33020"/>
                </a:moveTo>
                <a:lnTo>
                  <a:pt x="5080" y="33020"/>
                </a:lnTo>
                <a:lnTo>
                  <a:pt x="5080" y="34290"/>
                </a:lnTo>
                <a:lnTo>
                  <a:pt x="95250" y="34290"/>
                </a:lnTo>
                <a:lnTo>
                  <a:pt x="95250" y="33020"/>
                </a:lnTo>
                <a:close/>
              </a:path>
              <a:path w="207009" h="782320">
                <a:moveTo>
                  <a:pt x="109220" y="38100"/>
                </a:moveTo>
                <a:lnTo>
                  <a:pt x="17780" y="38100"/>
                </a:lnTo>
                <a:lnTo>
                  <a:pt x="17780" y="39370"/>
                </a:lnTo>
                <a:lnTo>
                  <a:pt x="109220" y="39370"/>
                </a:lnTo>
                <a:lnTo>
                  <a:pt x="109220" y="38100"/>
                </a:lnTo>
                <a:close/>
              </a:path>
              <a:path w="207009" h="782320">
                <a:moveTo>
                  <a:pt x="106680" y="36830"/>
                </a:moveTo>
                <a:lnTo>
                  <a:pt x="15240" y="36830"/>
                </a:lnTo>
                <a:lnTo>
                  <a:pt x="15240" y="38100"/>
                </a:lnTo>
                <a:lnTo>
                  <a:pt x="106680" y="38100"/>
                </a:lnTo>
                <a:lnTo>
                  <a:pt x="106680" y="36830"/>
                </a:lnTo>
                <a:close/>
              </a:path>
              <a:path w="207009" h="782320">
                <a:moveTo>
                  <a:pt x="120650" y="41910"/>
                </a:moveTo>
                <a:lnTo>
                  <a:pt x="27940" y="41910"/>
                </a:lnTo>
                <a:lnTo>
                  <a:pt x="27940" y="43180"/>
                </a:lnTo>
                <a:lnTo>
                  <a:pt x="120650" y="43180"/>
                </a:lnTo>
                <a:lnTo>
                  <a:pt x="120650" y="41910"/>
                </a:lnTo>
                <a:close/>
              </a:path>
              <a:path w="207009" h="782320">
                <a:moveTo>
                  <a:pt x="116840" y="40640"/>
                </a:moveTo>
                <a:lnTo>
                  <a:pt x="25400" y="40640"/>
                </a:lnTo>
                <a:lnTo>
                  <a:pt x="25400" y="41910"/>
                </a:lnTo>
                <a:lnTo>
                  <a:pt x="116840" y="41910"/>
                </a:lnTo>
                <a:lnTo>
                  <a:pt x="116840" y="40640"/>
                </a:lnTo>
                <a:close/>
              </a:path>
              <a:path w="207009" h="782320">
                <a:moveTo>
                  <a:pt x="113030" y="39370"/>
                </a:moveTo>
                <a:lnTo>
                  <a:pt x="21590" y="39370"/>
                </a:lnTo>
                <a:lnTo>
                  <a:pt x="21590" y="40640"/>
                </a:lnTo>
                <a:lnTo>
                  <a:pt x="113030" y="40640"/>
                </a:lnTo>
                <a:lnTo>
                  <a:pt x="113030" y="39370"/>
                </a:lnTo>
                <a:close/>
              </a:path>
              <a:path w="207009" h="782320">
                <a:moveTo>
                  <a:pt x="127000" y="44450"/>
                </a:moveTo>
                <a:lnTo>
                  <a:pt x="34290" y="44450"/>
                </a:lnTo>
                <a:lnTo>
                  <a:pt x="34290" y="45720"/>
                </a:lnTo>
                <a:lnTo>
                  <a:pt x="127000" y="45720"/>
                </a:lnTo>
                <a:lnTo>
                  <a:pt x="127000" y="44450"/>
                </a:lnTo>
                <a:close/>
              </a:path>
              <a:path w="207009" h="782320">
                <a:moveTo>
                  <a:pt x="124459" y="43180"/>
                </a:moveTo>
                <a:lnTo>
                  <a:pt x="31750" y="43180"/>
                </a:lnTo>
                <a:lnTo>
                  <a:pt x="31750" y="44450"/>
                </a:lnTo>
                <a:lnTo>
                  <a:pt x="124459" y="44450"/>
                </a:lnTo>
                <a:lnTo>
                  <a:pt x="124459" y="43180"/>
                </a:lnTo>
                <a:close/>
              </a:path>
              <a:path w="207009" h="782320">
                <a:moveTo>
                  <a:pt x="137159" y="48260"/>
                </a:moveTo>
                <a:lnTo>
                  <a:pt x="44450" y="48260"/>
                </a:lnTo>
                <a:lnTo>
                  <a:pt x="44450" y="49530"/>
                </a:lnTo>
                <a:lnTo>
                  <a:pt x="137159" y="49530"/>
                </a:lnTo>
                <a:lnTo>
                  <a:pt x="137159" y="48260"/>
                </a:lnTo>
                <a:close/>
              </a:path>
              <a:path w="207009" h="782320">
                <a:moveTo>
                  <a:pt x="134620" y="46990"/>
                </a:moveTo>
                <a:lnTo>
                  <a:pt x="40640" y="46990"/>
                </a:lnTo>
                <a:lnTo>
                  <a:pt x="40640" y="48260"/>
                </a:lnTo>
                <a:lnTo>
                  <a:pt x="134620" y="48260"/>
                </a:lnTo>
                <a:lnTo>
                  <a:pt x="134620" y="46990"/>
                </a:lnTo>
                <a:close/>
              </a:path>
              <a:path w="207009" h="782320">
                <a:moveTo>
                  <a:pt x="130809" y="45720"/>
                </a:moveTo>
                <a:lnTo>
                  <a:pt x="38100" y="45720"/>
                </a:lnTo>
                <a:lnTo>
                  <a:pt x="38100" y="46990"/>
                </a:lnTo>
                <a:lnTo>
                  <a:pt x="130809" y="46990"/>
                </a:lnTo>
                <a:lnTo>
                  <a:pt x="130809" y="45720"/>
                </a:lnTo>
                <a:close/>
              </a:path>
              <a:path w="207009" h="782320">
                <a:moveTo>
                  <a:pt x="143509" y="50800"/>
                </a:moveTo>
                <a:lnTo>
                  <a:pt x="50800" y="50800"/>
                </a:lnTo>
                <a:lnTo>
                  <a:pt x="50800" y="52070"/>
                </a:lnTo>
                <a:lnTo>
                  <a:pt x="143509" y="52070"/>
                </a:lnTo>
                <a:lnTo>
                  <a:pt x="143509" y="50800"/>
                </a:lnTo>
                <a:close/>
              </a:path>
              <a:path w="207009" h="782320">
                <a:moveTo>
                  <a:pt x="140970" y="49530"/>
                </a:moveTo>
                <a:lnTo>
                  <a:pt x="48260" y="49530"/>
                </a:lnTo>
                <a:lnTo>
                  <a:pt x="48260" y="50800"/>
                </a:lnTo>
                <a:lnTo>
                  <a:pt x="140970" y="50800"/>
                </a:lnTo>
                <a:lnTo>
                  <a:pt x="140970" y="49530"/>
                </a:lnTo>
                <a:close/>
              </a:path>
              <a:path w="207009" h="782320">
                <a:moveTo>
                  <a:pt x="151130" y="54610"/>
                </a:moveTo>
                <a:lnTo>
                  <a:pt x="60960" y="54610"/>
                </a:lnTo>
                <a:lnTo>
                  <a:pt x="60960" y="55880"/>
                </a:lnTo>
                <a:lnTo>
                  <a:pt x="151130" y="55880"/>
                </a:lnTo>
                <a:lnTo>
                  <a:pt x="151130" y="54610"/>
                </a:lnTo>
                <a:close/>
              </a:path>
              <a:path w="207009" h="782320">
                <a:moveTo>
                  <a:pt x="148590" y="53340"/>
                </a:moveTo>
                <a:lnTo>
                  <a:pt x="57150" y="53340"/>
                </a:lnTo>
                <a:lnTo>
                  <a:pt x="57150" y="54610"/>
                </a:lnTo>
                <a:lnTo>
                  <a:pt x="148590" y="54610"/>
                </a:lnTo>
                <a:lnTo>
                  <a:pt x="148590" y="53340"/>
                </a:lnTo>
                <a:close/>
              </a:path>
              <a:path w="207009" h="782320">
                <a:moveTo>
                  <a:pt x="146050" y="52070"/>
                </a:moveTo>
                <a:lnTo>
                  <a:pt x="54610" y="52070"/>
                </a:lnTo>
                <a:lnTo>
                  <a:pt x="54610" y="53340"/>
                </a:lnTo>
                <a:lnTo>
                  <a:pt x="146050" y="53340"/>
                </a:lnTo>
                <a:lnTo>
                  <a:pt x="146050" y="52070"/>
                </a:lnTo>
                <a:close/>
              </a:path>
              <a:path w="207009" h="782320">
                <a:moveTo>
                  <a:pt x="156210" y="57150"/>
                </a:moveTo>
                <a:lnTo>
                  <a:pt x="67310" y="57150"/>
                </a:lnTo>
                <a:lnTo>
                  <a:pt x="67310" y="58420"/>
                </a:lnTo>
                <a:lnTo>
                  <a:pt x="156210" y="58420"/>
                </a:lnTo>
                <a:lnTo>
                  <a:pt x="156210" y="57150"/>
                </a:lnTo>
                <a:close/>
              </a:path>
              <a:path w="207009" h="782320">
                <a:moveTo>
                  <a:pt x="153670" y="55880"/>
                </a:moveTo>
                <a:lnTo>
                  <a:pt x="64770" y="55880"/>
                </a:lnTo>
                <a:lnTo>
                  <a:pt x="64770" y="57150"/>
                </a:lnTo>
                <a:lnTo>
                  <a:pt x="153670" y="57150"/>
                </a:lnTo>
                <a:lnTo>
                  <a:pt x="153670" y="55880"/>
                </a:lnTo>
                <a:close/>
              </a:path>
              <a:path w="207009" h="782320">
                <a:moveTo>
                  <a:pt x="163829" y="60960"/>
                </a:moveTo>
                <a:lnTo>
                  <a:pt x="77470" y="60960"/>
                </a:lnTo>
                <a:lnTo>
                  <a:pt x="77470" y="62230"/>
                </a:lnTo>
                <a:lnTo>
                  <a:pt x="163829" y="62230"/>
                </a:lnTo>
                <a:lnTo>
                  <a:pt x="163829" y="60960"/>
                </a:lnTo>
                <a:close/>
              </a:path>
              <a:path w="207009" h="782320">
                <a:moveTo>
                  <a:pt x="161290" y="59690"/>
                </a:moveTo>
                <a:lnTo>
                  <a:pt x="73660" y="59690"/>
                </a:lnTo>
                <a:lnTo>
                  <a:pt x="73660" y="60960"/>
                </a:lnTo>
                <a:lnTo>
                  <a:pt x="161290" y="60960"/>
                </a:lnTo>
                <a:lnTo>
                  <a:pt x="161290" y="59690"/>
                </a:lnTo>
                <a:close/>
              </a:path>
              <a:path w="207009" h="782320">
                <a:moveTo>
                  <a:pt x="158750" y="58420"/>
                </a:moveTo>
                <a:lnTo>
                  <a:pt x="71120" y="58420"/>
                </a:lnTo>
                <a:lnTo>
                  <a:pt x="71120" y="59690"/>
                </a:lnTo>
                <a:lnTo>
                  <a:pt x="158750" y="59690"/>
                </a:lnTo>
                <a:lnTo>
                  <a:pt x="158750" y="58420"/>
                </a:lnTo>
                <a:close/>
              </a:path>
              <a:path w="207009" h="782320">
                <a:moveTo>
                  <a:pt x="168910" y="63500"/>
                </a:moveTo>
                <a:lnTo>
                  <a:pt x="83820" y="63500"/>
                </a:lnTo>
                <a:lnTo>
                  <a:pt x="83820" y="64770"/>
                </a:lnTo>
                <a:lnTo>
                  <a:pt x="168910" y="64770"/>
                </a:lnTo>
                <a:lnTo>
                  <a:pt x="168910" y="63500"/>
                </a:lnTo>
                <a:close/>
              </a:path>
              <a:path w="207009" h="782320">
                <a:moveTo>
                  <a:pt x="166370" y="62230"/>
                </a:moveTo>
                <a:lnTo>
                  <a:pt x="81280" y="62230"/>
                </a:lnTo>
                <a:lnTo>
                  <a:pt x="81280" y="63500"/>
                </a:lnTo>
                <a:lnTo>
                  <a:pt x="166370" y="63500"/>
                </a:lnTo>
                <a:lnTo>
                  <a:pt x="166370" y="62230"/>
                </a:lnTo>
                <a:close/>
              </a:path>
              <a:path w="207009" h="782320">
                <a:moveTo>
                  <a:pt x="176530" y="67310"/>
                </a:moveTo>
                <a:lnTo>
                  <a:pt x="93980" y="67310"/>
                </a:lnTo>
                <a:lnTo>
                  <a:pt x="93980" y="68580"/>
                </a:lnTo>
                <a:lnTo>
                  <a:pt x="176530" y="68580"/>
                </a:lnTo>
                <a:lnTo>
                  <a:pt x="176530" y="67310"/>
                </a:lnTo>
                <a:close/>
              </a:path>
              <a:path w="207009" h="782320">
                <a:moveTo>
                  <a:pt x="173990" y="66040"/>
                </a:moveTo>
                <a:lnTo>
                  <a:pt x="90170" y="66040"/>
                </a:lnTo>
                <a:lnTo>
                  <a:pt x="90170" y="67310"/>
                </a:lnTo>
                <a:lnTo>
                  <a:pt x="173990" y="67310"/>
                </a:lnTo>
                <a:lnTo>
                  <a:pt x="173990" y="66040"/>
                </a:lnTo>
                <a:close/>
              </a:path>
              <a:path w="207009" h="782320">
                <a:moveTo>
                  <a:pt x="171450" y="64770"/>
                </a:moveTo>
                <a:lnTo>
                  <a:pt x="87630" y="64770"/>
                </a:lnTo>
                <a:lnTo>
                  <a:pt x="87630" y="66040"/>
                </a:lnTo>
                <a:lnTo>
                  <a:pt x="171450" y="66040"/>
                </a:lnTo>
                <a:lnTo>
                  <a:pt x="171450" y="64770"/>
                </a:lnTo>
                <a:close/>
              </a:path>
              <a:path w="207009" h="782320">
                <a:moveTo>
                  <a:pt x="181610" y="69850"/>
                </a:moveTo>
                <a:lnTo>
                  <a:pt x="100330" y="69850"/>
                </a:lnTo>
                <a:lnTo>
                  <a:pt x="100330" y="71120"/>
                </a:lnTo>
                <a:lnTo>
                  <a:pt x="181610" y="71120"/>
                </a:lnTo>
                <a:lnTo>
                  <a:pt x="181610" y="69850"/>
                </a:lnTo>
                <a:close/>
              </a:path>
              <a:path w="207009" h="782320">
                <a:moveTo>
                  <a:pt x="179070" y="68580"/>
                </a:moveTo>
                <a:lnTo>
                  <a:pt x="97790" y="68580"/>
                </a:lnTo>
                <a:lnTo>
                  <a:pt x="97790" y="69850"/>
                </a:lnTo>
                <a:lnTo>
                  <a:pt x="179070" y="69850"/>
                </a:lnTo>
                <a:lnTo>
                  <a:pt x="179070" y="68580"/>
                </a:lnTo>
                <a:close/>
              </a:path>
              <a:path w="207009" h="782320">
                <a:moveTo>
                  <a:pt x="189230" y="73660"/>
                </a:moveTo>
                <a:lnTo>
                  <a:pt x="110490" y="73660"/>
                </a:lnTo>
                <a:lnTo>
                  <a:pt x="110490" y="74930"/>
                </a:lnTo>
                <a:lnTo>
                  <a:pt x="189230" y="74930"/>
                </a:lnTo>
                <a:lnTo>
                  <a:pt x="189230" y="73660"/>
                </a:lnTo>
                <a:close/>
              </a:path>
              <a:path w="207009" h="782320">
                <a:moveTo>
                  <a:pt x="186690" y="72390"/>
                </a:moveTo>
                <a:lnTo>
                  <a:pt x="106680" y="72390"/>
                </a:lnTo>
                <a:lnTo>
                  <a:pt x="106680" y="73660"/>
                </a:lnTo>
                <a:lnTo>
                  <a:pt x="186690" y="73660"/>
                </a:lnTo>
                <a:lnTo>
                  <a:pt x="186690" y="72390"/>
                </a:lnTo>
                <a:close/>
              </a:path>
              <a:path w="207009" h="782320">
                <a:moveTo>
                  <a:pt x="184150" y="71120"/>
                </a:moveTo>
                <a:lnTo>
                  <a:pt x="104140" y="71120"/>
                </a:lnTo>
                <a:lnTo>
                  <a:pt x="104140" y="72390"/>
                </a:lnTo>
                <a:lnTo>
                  <a:pt x="184150" y="72390"/>
                </a:lnTo>
                <a:lnTo>
                  <a:pt x="184150" y="71120"/>
                </a:lnTo>
                <a:close/>
              </a:path>
              <a:path w="207009" h="782320">
                <a:moveTo>
                  <a:pt x="194310" y="76200"/>
                </a:moveTo>
                <a:lnTo>
                  <a:pt x="118110" y="76200"/>
                </a:lnTo>
                <a:lnTo>
                  <a:pt x="118110" y="77470"/>
                </a:lnTo>
                <a:lnTo>
                  <a:pt x="194310" y="77470"/>
                </a:lnTo>
                <a:lnTo>
                  <a:pt x="194310" y="76200"/>
                </a:lnTo>
                <a:close/>
              </a:path>
              <a:path w="207009" h="782320">
                <a:moveTo>
                  <a:pt x="191770" y="74930"/>
                </a:moveTo>
                <a:lnTo>
                  <a:pt x="114300" y="74930"/>
                </a:lnTo>
                <a:lnTo>
                  <a:pt x="114300" y="76200"/>
                </a:lnTo>
                <a:lnTo>
                  <a:pt x="191770" y="76200"/>
                </a:lnTo>
                <a:lnTo>
                  <a:pt x="191770" y="74930"/>
                </a:lnTo>
                <a:close/>
              </a:path>
              <a:path w="207009" h="782320">
                <a:moveTo>
                  <a:pt x="201930" y="80010"/>
                </a:moveTo>
                <a:lnTo>
                  <a:pt x="124460" y="80010"/>
                </a:lnTo>
                <a:lnTo>
                  <a:pt x="124460" y="81280"/>
                </a:lnTo>
                <a:lnTo>
                  <a:pt x="201930" y="81280"/>
                </a:lnTo>
                <a:lnTo>
                  <a:pt x="201930" y="80010"/>
                </a:lnTo>
                <a:close/>
              </a:path>
              <a:path w="207009" h="782320">
                <a:moveTo>
                  <a:pt x="199390" y="78740"/>
                </a:moveTo>
                <a:lnTo>
                  <a:pt x="121920" y="78740"/>
                </a:lnTo>
                <a:lnTo>
                  <a:pt x="121920" y="80010"/>
                </a:lnTo>
                <a:lnTo>
                  <a:pt x="199390" y="80010"/>
                </a:lnTo>
                <a:lnTo>
                  <a:pt x="199390" y="78740"/>
                </a:lnTo>
                <a:close/>
              </a:path>
              <a:path w="207009" h="782320">
                <a:moveTo>
                  <a:pt x="196850" y="77470"/>
                </a:moveTo>
                <a:lnTo>
                  <a:pt x="119380" y="77470"/>
                </a:lnTo>
                <a:lnTo>
                  <a:pt x="119380" y="78740"/>
                </a:lnTo>
                <a:lnTo>
                  <a:pt x="196850" y="78740"/>
                </a:lnTo>
                <a:lnTo>
                  <a:pt x="196850" y="77470"/>
                </a:lnTo>
                <a:close/>
              </a:path>
              <a:path w="207009" h="782320">
                <a:moveTo>
                  <a:pt x="207010" y="82550"/>
                </a:moveTo>
                <a:lnTo>
                  <a:pt x="128270" y="82550"/>
                </a:lnTo>
                <a:lnTo>
                  <a:pt x="128270" y="83820"/>
                </a:lnTo>
                <a:lnTo>
                  <a:pt x="207010" y="83820"/>
                </a:lnTo>
                <a:lnTo>
                  <a:pt x="207010" y="82550"/>
                </a:lnTo>
                <a:close/>
              </a:path>
              <a:path w="207009" h="782320">
                <a:moveTo>
                  <a:pt x="204470" y="81280"/>
                </a:moveTo>
                <a:lnTo>
                  <a:pt x="125730" y="81280"/>
                </a:lnTo>
                <a:lnTo>
                  <a:pt x="125730" y="82550"/>
                </a:lnTo>
                <a:lnTo>
                  <a:pt x="204470" y="82550"/>
                </a:lnTo>
                <a:lnTo>
                  <a:pt x="204470" y="81280"/>
                </a:lnTo>
                <a:close/>
              </a:path>
              <a:path w="207009" h="782320">
                <a:moveTo>
                  <a:pt x="207010" y="83820"/>
                </a:moveTo>
                <a:lnTo>
                  <a:pt x="130810" y="83820"/>
                </a:lnTo>
                <a:lnTo>
                  <a:pt x="130810" y="85090"/>
                </a:lnTo>
                <a:lnTo>
                  <a:pt x="133350" y="85090"/>
                </a:lnTo>
                <a:lnTo>
                  <a:pt x="133350" y="86360"/>
                </a:lnTo>
                <a:lnTo>
                  <a:pt x="134620" y="86360"/>
                </a:lnTo>
                <a:lnTo>
                  <a:pt x="134620" y="87630"/>
                </a:lnTo>
                <a:lnTo>
                  <a:pt x="207010" y="87630"/>
                </a:lnTo>
                <a:lnTo>
                  <a:pt x="207010" y="83820"/>
                </a:lnTo>
                <a:close/>
              </a:path>
              <a:path w="207009" h="782320">
                <a:moveTo>
                  <a:pt x="207010" y="87630"/>
                </a:moveTo>
                <a:lnTo>
                  <a:pt x="137160" y="87630"/>
                </a:lnTo>
                <a:lnTo>
                  <a:pt x="137160" y="88900"/>
                </a:lnTo>
                <a:lnTo>
                  <a:pt x="139700" y="88900"/>
                </a:lnTo>
                <a:lnTo>
                  <a:pt x="139700" y="90170"/>
                </a:lnTo>
                <a:lnTo>
                  <a:pt x="207010" y="90170"/>
                </a:lnTo>
                <a:lnTo>
                  <a:pt x="207010" y="87630"/>
                </a:lnTo>
                <a:close/>
              </a:path>
              <a:path w="207009" h="782320">
                <a:moveTo>
                  <a:pt x="207010" y="90170"/>
                </a:moveTo>
                <a:lnTo>
                  <a:pt x="140970" y="90170"/>
                </a:lnTo>
                <a:lnTo>
                  <a:pt x="140970" y="91440"/>
                </a:lnTo>
                <a:lnTo>
                  <a:pt x="143510" y="91440"/>
                </a:lnTo>
                <a:lnTo>
                  <a:pt x="143510" y="92710"/>
                </a:lnTo>
                <a:lnTo>
                  <a:pt x="146050" y="92710"/>
                </a:lnTo>
                <a:lnTo>
                  <a:pt x="146050" y="93980"/>
                </a:lnTo>
                <a:lnTo>
                  <a:pt x="207010" y="93980"/>
                </a:lnTo>
                <a:lnTo>
                  <a:pt x="207010" y="90170"/>
                </a:lnTo>
                <a:close/>
              </a:path>
              <a:path w="207009" h="782320">
                <a:moveTo>
                  <a:pt x="207010" y="93980"/>
                </a:moveTo>
                <a:lnTo>
                  <a:pt x="147320" y="93980"/>
                </a:lnTo>
                <a:lnTo>
                  <a:pt x="147320" y="95250"/>
                </a:lnTo>
                <a:lnTo>
                  <a:pt x="149860" y="95250"/>
                </a:lnTo>
                <a:lnTo>
                  <a:pt x="149860" y="96520"/>
                </a:lnTo>
                <a:lnTo>
                  <a:pt x="207010" y="96520"/>
                </a:lnTo>
                <a:lnTo>
                  <a:pt x="207010" y="93980"/>
                </a:lnTo>
                <a:close/>
              </a:path>
              <a:path w="207009" h="782320">
                <a:moveTo>
                  <a:pt x="207010" y="96520"/>
                </a:moveTo>
                <a:lnTo>
                  <a:pt x="152400" y="96520"/>
                </a:lnTo>
                <a:lnTo>
                  <a:pt x="152400" y="97790"/>
                </a:lnTo>
                <a:lnTo>
                  <a:pt x="154940" y="97790"/>
                </a:lnTo>
                <a:lnTo>
                  <a:pt x="154940" y="99060"/>
                </a:lnTo>
                <a:lnTo>
                  <a:pt x="156210" y="99060"/>
                </a:lnTo>
                <a:lnTo>
                  <a:pt x="156210" y="100330"/>
                </a:lnTo>
                <a:lnTo>
                  <a:pt x="207010" y="100330"/>
                </a:lnTo>
                <a:lnTo>
                  <a:pt x="207010" y="96520"/>
                </a:lnTo>
                <a:close/>
              </a:path>
              <a:path w="207009" h="782320">
                <a:moveTo>
                  <a:pt x="207010" y="100330"/>
                </a:moveTo>
                <a:lnTo>
                  <a:pt x="158750" y="100330"/>
                </a:lnTo>
                <a:lnTo>
                  <a:pt x="158750" y="101600"/>
                </a:lnTo>
                <a:lnTo>
                  <a:pt x="161290" y="101600"/>
                </a:lnTo>
                <a:lnTo>
                  <a:pt x="161290" y="102870"/>
                </a:lnTo>
                <a:lnTo>
                  <a:pt x="207010" y="102870"/>
                </a:lnTo>
                <a:lnTo>
                  <a:pt x="207010" y="100330"/>
                </a:lnTo>
                <a:close/>
              </a:path>
              <a:path w="207009" h="782320">
                <a:moveTo>
                  <a:pt x="207010" y="102870"/>
                </a:moveTo>
                <a:lnTo>
                  <a:pt x="162560" y="102870"/>
                </a:lnTo>
                <a:lnTo>
                  <a:pt x="162560" y="104140"/>
                </a:lnTo>
                <a:lnTo>
                  <a:pt x="165100" y="104140"/>
                </a:lnTo>
                <a:lnTo>
                  <a:pt x="165100" y="105410"/>
                </a:lnTo>
                <a:lnTo>
                  <a:pt x="167640" y="105410"/>
                </a:lnTo>
                <a:lnTo>
                  <a:pt x="167640" y="106680"/>
                </a:lnTo>
                <a:lnTo>
                  <a:pt x="207010" y="106680"/>
                </a:lnTo>
                <a:lnTo>
                  <a:pt x="207010" y="102870"/>
                </a:lnTo>
                <a:close/>
              </a:path>
              <a:path w="207009" h="782320">
                <a:moveTo>
                  <a:pt x="207010" y="106680"/>
                </a:moveTo>
                <a:lnTo>
                  <a:pt x="168910" y="106680"/>
                </a:lnTo>
                <a:lnTo>
                  <a:pt x="168910" y="107950"/>
                </a:lnTo>
                <a:lnTo>
                  <a:pt x="171450" y="107950"/>
                </a:lnTo>
                <a:lnTo>
                  <a:pt x="171450" y="109220"/>
                </a:lnTo>
                <a:lnTo>
                  <a:pt x="207010" y="109220"/>
                </a:lnTo>
                <a:lnTo>
                  <a:pt x="207010" y="106680"/>
                </a:lnTo>
                <a:close/>
              </a:path>
              <a:path w="207009" h="782320">
                <a:moveTo>
                  <a:pt x="207010" y="109220"/>
                </a:moveTo>
                <a:lnTo>
                  <a:pt x="173990" y="109220"/>
                </a:lnTo>
                <a:lnTo>
                  <a:pt x="173990" y="110490"/>
                </a:lnTo>
                <a:lnTo>
                  <a:pt x="176530" y="110490"/>
                </a:lnTo>
                <a:lnTo>
                  <a:pt x="176530" y="111760"/>
                </a:lnTo>
                <a:lnTo>
                  <a:pt x="177800" y="111760"/>
                </a:lnTo>
                <a:lnTo>
                  <a:pt x="177800" y="113030"/>
                </a:lnTo>
                <a:lnTo>
                  <a:pt x="207010" y="113030"/>
                </a:lnTo>
                <a:lnTo>
                  <a:pt x="207010" y="109220"/>
                </a:lnTo>
                <a:close/>
              </a:path>
              <a:path w="207009" h="782320">
                <a:moveTo>
                  <a:pt x="207010" y="113030"/>
                </a:moveTo>
                <a:lnTo>
                  <a:pt x="180340" y="113030"/>
                </a:lnTo>
                <a:lnTo>
                  <a:pt x="180340" y="114300"/>
                </a:lnTo>
                <a:lnTo>
                  <a:pt x="182880" y="114300"/>
                </a:lnTo>
                <a:lnTo>
                  <a:pt x="182880" y="115570"/>
                </a:lnTo>
                <a:lnTo>
                  <a:pt x="207010" y="115570"/>
                </a:lnTo>
                <a:lnTo>
                  <a:pt x="207010" y="113030"/>
                </a:lnTo>
                <a:close/>
              </a:path>
              <a:path w="207009" h="782320">
                <a:moveTo>
                  <a:pt x="207010" y="115570"/>
                </a:moveTo>
                <a:lnTo>
                  <a:pt x="184150" y="115570"/>
                </a:lnTo>
                <a:lnTo>
                  <a:pt x="184150" y="116840"/>
                </a:lnTo>
                <a:lnTo>
                  <a:pt x="186690" y="116840"/>
                </a:lnTo>
                <a:lnTo>
                  <a:pt x="186690" y="118110"/>
                </a:lnTo>
                <a:lnTo>
                  <a:pt x="187960" y="118110"/>
                </a:lnTo>
                <a:lnTo>
                  <a:pt x="187960" y="119380"/>
                </a:lnTo>
                <a:lnTo>
                  <a:pt x="207010" y="119380"/>
                </a:lnTo>
                <a:lnTo>
                  <a:pt x="207010" y="115570"/>
                </a:lnTo>
                <a:close/>
              </a:path>
              <a:path w="207009" h="782320">
                <a:moveTo>
                  <a:pt x="207010" y="119380"/>
                </a:moveTo>
                <a:lnTo>
                  <a:pt x="189230" y="119380"/>
                </a:lnTo>
                <a:lnTo>
                  <a:pt x="189230" y="120650"/>
                </a:lnTo>
                <a:lnTo>
                  <a:pt x="191770" y="120650"/>
                </a:lnTo>
                <a:lnTo>
                  <a:pt x="191770" y="121920"/>
                </a:lnTo>
                <a:lnTo>
                  <a:pt x="207010" y="121920"/>
                </a:lnTo>
                <a:lnTo>
                  <a:pt x="207010" y="119380"/>
                </a:lnTo>
                <a:close/>
              </a:path>
              <a:path w="207009" h="782320">
                <a:moveTo>
                  <a:pt x="207010" y="121920"/>
                </a:moveTo>
                <a:lnTo>
                  <a:pt x="193040" y="121920"/>
                </a:lnTo>
                <a:lnTo>
                  <a:pt x="193040" y="123190"/>
                </a:lnTo>
                <a:lnTo>
                  <a:pt x="195580" y="123190"/>
                </a:lnTo>
                <a:lnTo>
                  <a:pt x="195580" y="124460"/>
                </a:lnTo>
                <a:lnTo>
                  <a:pt x="196850" y="124460"/>
                </a:lnTo>
                <a:lnTo>
                  <a:pt x="196850" y="125730"/>
                </a:lnTo>
                <a:lnTo>
                  <a:pt x="207010" y="125730"/>
                </a:lnTo>
                <a:lnTo>
                  <a:pt x="207010" y="121920"/>
                </a:lnTo>
                <a:close/>
              </a:path>
              <a:path w="207009" h="782320">
                <a:moveTo>
                  <a:pt x="207010" y="125730"/>
                </a:moveTo>
                <a:lnTo>
                  <a:pt x="198120" y="125730"/>
                </a:lnTo>
                <a:lnTo>
                  <a:pt x="198120" y="127000"/>
                </a:lnTo>
                <a:lnTo>
                  <a:pt x="200660" y="127000"/>
                </a:lnTo>
                <a:lnTo>
                  <a:pt x="200660" y="128270"/>
                </a:lnTo>
                <a:lnTo>
                  <a:pt x="207010" y="128270"/>
                </a:lnTo>
                <a:lnTo>
                  <a:pt x="207010" y="125730"/>
                </a:lnTo>
                <a:close/>
              </a:path>
              <a:path w="207009" h="782320">
                <a:moveTo>
                  <a:pt x="207010" y="128270"/>
                </a:moveTo>
                <a:lnTo>
                  <a:pt x="201930" y="128270"/>
                </a:lnTo>
                <a:lnTo>
                  <a:pt x="201930" y="129540"/>
                </a:lnTo>
                <a:lnTo>
                  <a:pt x="204470" y="129540"/>
                </a:lnTo>
                <a:lnTo>
                  <a:pt x="204470" y="130810"/>
                </a:lnTo>
                <a:lnTo>
                  <a:pt x="205740" y="130810"/>
                </a:lnTo>
                <a:lnTo>
                  <a:pt x="205740" y="132080"/>
                </a:lnTo>
                <a:lnTo>
                  <a:pt x="207010" y="132080"/>
                </a:lnTo>
                <a:lnTo>
                  <a:pt x="207010" y="128270"/>
                </a:lnTo>
                <a:close/>
              </a:path>
              <a:path w="207009" h="782320">
                <a:moveTo>
                  <a:pt x="8890" y="781050"/>
                </a:moveTo>
                <a:lnTo>
                  <a:pt x="5080" y="781050"/>
                </a:lnTo>
                <a:lnTo>
                  <a:pt x="5080" y="782320"/>
                </a:lnTo>
                <a:lnTo>
                  <a:pt x="8890" y="782320"/>
                </a:lnTo>
                <a:lnTo>
                  <a:pt x="8890" y="781050"/>
                </a:lnTo>
                <a:close/>
              </a:path>
              <a:path w="207009" h="782320">
                <a:moveTo>
                  <a:pt x="20320" y="775970"/>
                </a:moveTo>
                <a:lnTo>
                  <a:pt x="0" y="775970"/>
                </a:lnTo>
                <a:lnTo>
                  <a:pt x="0" y="781050"/>
                </a:lnTo>
                <a:lnTo>
                  <a:pt x="12700" y="781050"/>
                </a:lnTo>
                <a:lnTo>
                  <a:pt x="12700" y="778510"/>
                </a:lnTo>
                <a:lnTo>
                  <a:pt x="16510" y="778510"/>
                </a:lnTo>
                <a:lnTo>
                  <a:pt x="16510" y="777240"/>
                </a:lnTo>
                <a:lnTo>
                  <a:pt x="20320" y="777240"/>
                </a:lnTo>
                <a:lnTo>
                  <a:pt x="20320" y="775970"/>
                </a:lnTo>
                <a:close/>
              </a:path>
              <a:path w="207009" h="782320">
                <a:moveTo>
                  <a:pt x="29209" y="774700"/>
                </a:moveTo>
                <a:lnTo>
                  <a:pt x="25400" y="774700"/>
                </a:lnTo>
                <a:lnTo>
                  <a:pt x="25400" y="775970"/>
                </a:lnTo>
                <a:lnTo>
                  <a:pt x="29209" y="775970"/>
                </a:lnTo>
                <a:lnTo>
                  <a:pt x="29209" y="774700"/>
                </a:lnTo>
                <a:close/>
              </a:path>
              <a:path w="207009" h="782320">
                <a:moveTo>
                  <a:pt x="41909" y="769620"/>
                </a:moveTo>
                <a:lnTo>
                  <a:pt x="0" y="769620"/>
                </a:lnTo>
                <a:lnTo>
                  <a:pt x="0" y="774700"/>
                </a:lnTo>
                <a:lnTo>
                  <a:pt x="33020" y="774700"/>
                </a:lnTo>
                <a:lnTo>
                  <a:pt x="33020" y="772160"/>
                </a:lnTo>
                <a:lnTo>
                  <a:pt x="36829" y="772160"/>
                </a:lnTo>
                <a:lnTo>
                  <a:pt x="36829" y="770890"/>
                </a:lnTo>
                <a:lnTo>
                  <a:pt x="41909" y="770890"/>
                </a:lnTo>
                <a:lnTo>
                  <a:pt x="41909" y="769620"/>
                </a:lnTo>
                <a:close/>
              </a:path>
              <a:path w="207009" h="782320">
                <a:moveTo>
                  <a:pt x="49529" y="768350"/>
                </a:moveTo>
                <a:lnTo>
                  <a:pt x="45720" y="768350"/>
                </a:lnTo>
                <a:lnTo>
                  <a:pt x="45720" y="769620"/>
                </a:lnTo>
                <a:lnTo>
                  <a:pt x="49529" y="769620"/>
                </a:lnTo>
                <a:lnTo>
                  <a:pt x="49529" y="768350"/>
                </a:lnTo>
                <a:close/>
              </a:path>
              <a:path w="207009" h="782320">
                <a:moveTo>
                  <a:pt x="62229" y="763270"/>
                </a:moveTo>
                <a:lnTo>
                  <a:pt x="0" y="763270"/>
                </a:lnTo>
                <a:lnTo>
                  <a:pt x="0" y="768350"/>
                </a:lnTo>
                <a:lnTo>
                  <a:pt x="53340" y="768350"/>
                </a:lnTo>
                <a:lnTo>
                  <a:pt x="53340" y="765810"/>
                </a:lnTo>
                <a:lnTo>
                  <a:pt x="58420" y="765810"/>
                </a:lnTo>
                <a:lnTo>
                  <a:pt x="58420" y="764540"/>
                </a:lnTo>
                <a:lnTo>
                  <a:pt x="62229" y="764540"/>
                </a:lnTo>
                <a:lnTo>
                  <a:pt x="62229" y="763270"/>
                </a:lnTo>
                <a:close/>
              </a:path>
              <a:path w="207009" h="782320">
                <a:moveTo>
                  <a:pt x="69850" y="762127"/>
                </a:moveTo>
                <a:lnTo>
                  <a:pt x="66040" y="762127"/>
                </a:lnTo>
                <a:lnTo>
                  <a:pt x="66040" y="763270"/>
                </a:lnTo>
                <a:lnTo>
                  <a:pt x="69850" y="763270"/>
                </a:lnTo>
                <a:lnTo>
                  <a:pt x="69850" y="762127"/>
                </a:lnTo>
                <a:close/>
              </a:path>
              <a:path w="207009" h="782320">
                <a:moveTo>
                  <a:pt x="82550" y="756920"/>
                </a:moveTo>
                <a:lnTo>
                  <a:pt x="0" y="756920"/>
                </a:lnTo>
                <a:lnTo>
                  <a:pt x="0" y="762127"/>
                </a:lnTo>
                <a:lnTo>
                  <a:pt x="73660" y="762127"/>
                </a:lnTo>
                <a:lnTo>
                  <a:pt x="73660" y="759587"/>
                </a:lnTo>
                <a:lnTo>
                  <a:pt x="78740" y="759587"/>
                </a:lnTo>
                <a:lnTo>
                  <a:pt x="78740" y="758317"/>
                </a:lnTo>
                <a:lnTo>
                  <a:pt x="82550" y="758317"/>
                </a:lnTo>
                <a:lnTo>
                  <a:pt x="82550" y="756920"/>
                </a:lnTo>
                <a:close/>
              </a:path>
              <a:path w="207009" h="782320">
                <a:moveTo>
                  <a:pt x="7620" y="755777"/>
                </a:moveTo>
                <a:lnTo>
                  <a:pt x="3810" y="755777"/>
                </a:lnTo>
                <a:lnTo>
                  <a:pt x="3810" y="756920"/>
                </a:lnTo>
                <a:lnTo>
                  <a:pt x="7620" y="756920"/>
                </a:lnTo>
                <a:lnTo>
                  <a:pt x="7620" y="755777"/>
                </a:lnTo>
                <a:close/>
              </a:path>
              <a:path w="207009" h="782320">
                <a:moveTo>
                  <a:pt x="90170" y="755777"/>
                </a:moveTo>
                <a:lnTo>
                  <a:pt x="86360" y="755777"/>
                </a:lnTo>
                <a:lnTo>
                  <a:pt x="86360" y="756920"/>
                </a:lnTo>
                <a:lnTo>
                  <a:pt x="90170" y="756920"/>
                </a:lnTo>
                <a:lnTo>
                  <a:pt x="90170" y="755777"/>
                </a:lnTo>
                <a:close/>
              </a:path>
              <a:path w="207009" h="782320">
                <a:moveTo>
                  <a:pt x="95250" y="753237"/>
                </a:moveTo>
                <a:lnTo>
                  <a:pt x="11430" y="753237"/>
                </a:lnTo>
                <a:lnTo>
                  <a:pt x="11430" y="755777"/>
                </a:lnTo>
                <a:lnTo>
                  <a:pt x="95250" y="755777"/>
                </a:lnTo>
                <a:lnTo>
                  <a:pt x="95250" y="753237"/>
                </a:lnTo>
                <a:close/>
              </a:path>
              <a:path w="207009" h="782320">
                <a:moveTo>
                  <a:pt x="100330" y="751967"/>
                </a:moveTo>
                <a:lnTo>
                  <a:pt x="15240" y="751967"/>
                </a:lnTo>
                <a:lnTo>
                  <a:pt x="15240" y="753237"/>
                </a:lnTo>
                <a:lnTo>
                  <a:pt x="100330" y="753237"/>
                </a:lnTo>
                <a:lnTo>
                  <a:pt x="100330" y="751967"/>
                </a:lnTo>
                <a:close/>
              </a:path>
              <a:path w="207009" h="782320">
                <a:moveTo>
                  <a:pt x="101600" y="750570"/>
                </a:moveTo>
                <a:lnTo>
                  <a:pt x="19050" y="750570"/>
                </a:lnTo>
                <a:lnTo>
                  <a:pt x="19050" y="751967"/>
                </a:lnTo>
                <a:lnTo>
                  <a:pt x="101600" y="751967"/>
                </a:lnTo>
                <a:lnTo>
                  <a:pt x="101600" y="750570"/>
                </a:lnTo>
                <a:close/>
              </a:path>
              <a:path w="207009" h="782320">
                <a:moveTo>
                  <a:pt x="26670" y="749427"/>
                </a:moveTo>
                <a:lnTo>
                  <a:pt x="22860" y="749427"/>
                </a:lnTo>
                <a:lnTo>
                  <a:pt x="22860" y="750570"/>
                </a:lnTo>
                <a:lnTo>
                  <a:pt x="26670" y="750570"/>
                </a:lnTo>
                <a:lnTo>
                  <a:pt x="26670" y="749427"/>
                </a:lnTo>
                <a:close/>
              </a:path>
              <a:path w="207009" h="782320">
                <a:moveTo>
                  <a:pt x="106679" y="749427"/>
                </a:moveTo>
                <a:lnTo>
                  <a:pt x="104140" y="749427"/>
                </a:lnTo>
                <a:lnTo>
                  <a:pt x="104140" y="750570"/>
                </a:lnTo>
                <a:lnTo>
                  <a:pt x="106679" y="750570"/>
                </a:lnTo>
                <a:lnTo>
                  <a:pt x="106679" y="749427"/>
                </a:lnTo>
                <a:close/>
              </a:path>
              <a:path w="207009" h="782320">
                <a:moveTo>
                  <a:pt x="109220" y="746887"/>
                </a:moveTo>
                <a:lnTo>
                  <a:pt x="30480" y="746887"/>
                </a:lnTo>
                <a:lnTo>
                  <a:pt x="30480" y="749427"/>
                </a:lnTo>
                <a:lnTo>
                  <a:pt x="109220" y="749427"/>
                </a:lnTo>
                <a:lnTo>
                  <a:pt x="109220" y="746887"/>
                </a:lnTo>
                <a:close/>
              </a:path>
              <a:path w="207009" h="782320">
                <a:moveTo>
                  <a:pt x="111760" y="745617"/>
                </a:moveTo>
                <a:lnTo>
                  <a:pt x="34290" y="745617"/>
                </a:lnTo>
                <a:lnTo>
                  <a:pt x="34290" y="746887"/>
                </a:lnTo>
                <a:lnTo>
                  <a:pt x="111760" y="746887"/>
                </a:lnTo>
                <a:lnTo>
                  <a:pt x="111760" y="745617"/>
                </a:lnTo>
                <a:close/>
              </a:path>
              <a:path w="207009" h="782320">
                <a:moveTo>
                  <a:pt x="113029" y="744220"/>
                </a:moveTo>
                <a:lnTo>
                  <a:pt x="38100" y="744220"/>
                </a:lnTo>
                <a:lnTo>
                  <a:pt x="38100" y="745617"/>
                </a:lnTo>
                <a:lnTo>
                  <a:pt x="113029" y="745617"/>
                </a:lnTo>
                <a:lnTo>
                  <a:pt x="113029" y="744220"/>
                </a:lnTo>
                <a:close/>
              </a:path>
              <a:path w="207009" h="782320">
                <a:moveTo>
                  <a:pt x="45720" y="743077"/>
                </a:moveTo>
                <a:lnTo>
                  <a:pt x="41910" y="743077"/>
                </a:lnTo>
                <a:lnTo>
                  <a:pt x="41910" y="744220"/>
                </a:lnTo>
                <a:lnTo>
                  <a:pt x="45720" y="744220"/>
                </a:lnTo>
                <a:lnTo>
                  <a:pt x="45720" y="743077"/>
                </a:lnTo>
                <a:close/>
              </a:path>
              <a:path w="207009" h="782320">
                <a:moveTo>
                  <a:pt x="118110" y="743077"/>
                </a:moveTo>
                <a:lnTo>
                  <a:pt x="115570" y="743077"/>
                </a:lnTo>
                <a:lnTo>
                  <a:pt x="115570" y="744220"/>
                </a:lnTo>
                <a:lnTo>
                  <a:pt x="118110" y="744220"/>
                </a:lnTo>
                <a:lnTo>
                  <a:pt x="118110" y="743077"/>
                </a:lnTo>
                <a:close/>
              </a:path>
              <a:path w="207009" h="782320">
                <a:moveTo>
                  <a:pt x="120650" y="740537"/>
                </a:moveTo>
                <a:lnTo>
                  <a:pt x="49530" y="740537"/>
                </a:lnTo>
                <a:lnTo>
                  <a:pt x="49530" y="743077"/>
                </a:lnTo>
                <a:lnTo>
                  <a:pt x="120650" y="743077"/>
                </a:lnTo>
                <a:lnTo>
                  <a:pt x="120650" y="740537"/>
                </a:lnTo>
                <a:close/>
              </a:path>
              <a:path w="207009" h="782320">
                <a:moveTo>
                  <a:pt x="123190" y="739267"/>
                </a:moveTo>
                <a:lnTo>
                  <a:pt x="53340" y="739267"/>
                </a:lnTo>
                <a:lnTo>
                  <a:pt x="53340" y="740537"/>
                </a:lnTo>
                <a:lnTo>
                  <a:pt x="123190" y="740537"/>
                </a:lnTo>
                <a:lnTo>
                  <a:pt x="123190" y="739267"/>
                </a:lnTo>
                <a:close/>
              </a:path>
              <a:path w="207009" h="782320">
                <a:moveTo>
                  <a:pt x="124459" y="737870"/>
                </a:moveTo>
                <a:lnTo>
                  <a:pt x="57150" y="737870"/>
                </a:lnTo>
                <a:lnTo>
                  <a:pt x="57150" y="739267"/>
                </a:lnTo>
                <a:lnTo>
                  <a:pt x="124459" y="739267"/>
                </a:lnTo>
                <a:lnTo>
                  <a:pt x="124459" y="737870"/>
                </a:lnTo>
                <a:close/>
              </a:path>
              <a:path w="207009" h="782320">
                <a:moveTo>
                  <a:pt x="64770" y="736727"/>
                </a:moveTo>
                <a:lnTo>
                  <a:pt x="60960" y="736727"/>
                </a:lnTo>
                <a:lnTo>
                  <a:pt x="60960" y="737870"/>
                </a:lnTo>
                <a:lnTo>
                  <a:pt x="64770" y="737870"/>
                </a:lnTo>
                <a:lnTo>
                  <a:pt x="64770" y="736727"/>
                </a:lnTo>
                <a:close/>
              </a:path>
              <a:path w="207009" h="782320">
                <a:moveTo>
                  <a:pt x="129540" y="736727"/>
                </a:moveTo>
                <a:lnTo>
                  <a:pt x="127000" y="736727"/>
                </a:lnTo>
                <a:lnTo>
                  <a:pt x="127000" y="737870"/>
                </a:lnTo>
                <a:lnTo>
                  <a:pt x="129540" y="737870"/>
                </a:lnTo>
                <a:lnTo>
                  <a:pt x="129540" y="736727"/>
                </a:lnTo>
                <a:close/>
              </a:path>
              <a:path w="207009" h="782320">
                <a:moveTo>
                  <a:pt x="132080" y="734187"/>
                </a:moveTo>
                <a:lnTo>
                  <a:pt x="68580" y="734187"/>
                </a:lnTo>
                <a:lnTo>
                  <a:pt x="68580" y="736727"/>
                </a:lnTo>
                <a:lnTo>
                  <a:pt x="132080" y="736727"/>
                </a:lnTo>
                <a:lnTo>
                  <a:pt x="132080" y="734187"/>
                </a:lnTo>
                <a:close/>
              </a:path>
              <a:path w="207009" h="782320">
                <a:moveTo>
                  <a:pt x="134620" y="732917"/>
                </a:moveTo>
                <a:lnTo>
                  <a:pt x="71120" y="732917"/>
                </a:lnTo>
                <a:lnTo>
                  <a:pt x="71120" y="734187"/>
                </a:lnTo>
                <a:lnTo>
                  <a:pt x="134620" y="734187"/>
                </a:lnTo>
                <a:lnTo>
                  <a:pt x="134620" y="732917"/>
                </a:lnTo>
                <a:close/>
              </a:path>
              <a:path w="207009" h="782320">
                <a:moveTo>
                  <a:pt x="135890" y="731520"/>
                </a:moveTo>
                <a:lnTo>
                  <a:pt x="73660" y="731520"/>
                </a:lnTo>
                <a:lnTo>
                  <a:pt x="73660" y="732917"/>
                </a:lnTo>
                <a:lnTo>
                  <a:pt x="135890" y="732917"/>
                </a:lnTo>
                <a:lnTo>
                  <a:pt x="135890" y="731520"/>
                </a:lnTo>
                <a:close/>
              </a:path>
              <a:path w="207009" h="782320">
                <a:moveTo>
                  <a:pt x="78740" y="730377"/>
                </a:moveTo>
                <a:lnTo>
                  <a:pt x="76200" y="730377"/>
                </a:lnTo>
                <a:lnTo>
                  <a:pt x="76200" y="731520"/>
                </a:lnTo>
                <a:lnTo>
                  <a:pt x="78740" y="731520"/>
                </a:lnTo>
                <a:lnTo>
                  <a:pt x="78740" y="730377"/>
                </a:lnTo>
                <a:close/>
              </a:path>
              <a:path w="207009" h="782320">
                <a:moveTo>
                  <a:pt x="140970" y="730377"/>
                </a:moveTo>
                <a:lnTo>
                  <a:pt x="138429" y="730377"/>
                </a:lnTo>
                <a:lnTo>
                  <a:pt x="138429" y="731520"/>
                </a:lnTo>
                <a:lnTo>
                  <a:pt x="140970" y="731520"/>
                </a:lnTo>
                <a:lnTo>
                  <a:pt x="140970" y="730377"/>
                </a:lnTo>
                <a:close/>
              </a:path>
              <a:path w="207009" h="782320">
                <a:moveTo>
                  <a:pt x="143510" y="727837"/>
                </a:moveTo>
                <a:lnTo>
                  <a:pt x="81280" y="727837"/>
                </a:lnTo>
                <a:lnTo>
                  <a:pt x="81280" y="730377"/>
                </a:lnTo>
                <a:lnTo>
                  <a:pt x="143510" y="730377"/>
                </a:lnTo>
                <a:lnTo>
                  <a:pt x="143510" y="727837"/>
                </a:lnTo>
                <a:close/>
              </a:path>
              <a:path w="207009" h="782320">
                <a:moveTo>
                  <a:pt x="146050" y="726567"/>
                </a:moveTo>
                <a:lnTo>
                  <a:pt x="83820" y="726567"/>
                </a:lnTo>
                <a:lnTo>
                  <a:pt x="83820" y="727837"/>
                </a:lnTo>
                <a:lnTo>
                  <a:pt x="146050" y="727837"/>
                </a:lnTo>
                <a:lnTo>
                  <a:pt x="146050" y="726567"/>
                </a:lnTo>
                <a:close/>
              </a:path>
              <a:path w="207009" h="782320">
                <a:moveTo>
                  <a:pt x="147320" y="725170"/>
                </a:moveTo>
                <a:lnTo>
                  <a:pt x="86360" y="725170"/>
                </a:lnTo>
                <a:lnTo>
                  <a:pt x="86360" y="726567"/>
                </a:lnTo>
                <a:lnTo>
                  <a:pt x="147320" y="726567"/>
                </a:lnTo>
                <a:lnTo>
                  <a:pt x="147320" y="725170"/>
                </a:lnTo>
                <a:close/>
              </a:path>
              <a:path w="207009" h="782320">
                <a:moveTo>
                  <a:pt x="91440" y="724027"/>
                </a:moveTo>
                <a:lnTo>
                  <a:pt x="88900" y="724027"/>
                </a:lnTo>
                <a:lnTo>
                  <a:pt x="88900" y="725170"/>
                </a:lnTo>
                <a:lnTo>
                  <a:pt x="91440" y="725170"/>
                </a:lnTo>
                <a:lnTo>
                  <a:pt x="91440" y="724027"/>
                </a:lnTo>
                <a:close/>
              </a:path>
              <a:path w="207009" h="782320">
                <a:moveTo>
                  <a:pt x="152400" y="724027"/>
                </a:moveTo>
                <a:lnTo>
                  <a:pt x="149859" y="724027"/>
                </a:lnTo>
                <a:lnTo>
                  <a:pt x="149859" y="725170"/>
                </a:lnTo>
                <a:lnTo>
                  <a:pt x="152400" y="725170"/>
                </a:lnTo>
                <a:lnTo>
                  <a:pt x="152400" y="724027"/>
                </a:lnTo>
                <a:close/>
              </a:path>
              <a:path w="207009" h="782320">
                <a:moveTo>
                  <a:pt x="154940" y="721487"/>
                </a:moveTo>
                <a:lnTo>
                  <a:pt x="93980" y="721487"/>
                </a:lnTo>
                <a:lnTo>
                  <a:pt x="93980" y="724027"/>
                </a:lnTo>
                <a:lnTo>
                  <a:pt x="154940" y="724027"/>
                </a:lnTo>
                <a:lnTo>
                  <a:pt x="154940" y="721487"/>
                </a:lnTo>
                <a:close/>
              </a:path>
              <a:path w="207009" h="782320">
                <a:moveTo>
                  <a:pt x="157479" y="720217"/>
                </a:moveTo>
                <a:lnTo>
                  <a:pt x="96520" y="720217"/>
                </a:lnTo>
                <a:lnTo>
                  <a:pt x="96520" y="721487"/>
                </a:lnTo>
                <a:lnTo>
                  <a:pt x="157479" y="721487"/>
                </a:lnTo>
                <a:lnTo>
                  <a:pt x="157479" y="720217"/>
                </a:lnTo>
                <a:close/>
              </a:path>
              <a:path w="207009" h="782320">
                <a:moveTo>
                  <a:pt x="158750" y="718820"/>
                </a:moveTo>
                <a:lnTo>
                  <a:pt x="99060" y="718820"/>
                </a:lnTo>
                <a:lnTo>
                  <a:pt x="99060" y="720217"/>
                </a:lnTo>
                <a:lnTo>
                  <a:pt x="158750" y="720217"/>
                </a:lnTo>
                <a:lnTo>
                  <a:pt x="158750" y="718820"/>
                </a:lnTo>
                <a:close/>
              </a:path>
              <a:path w="207009" h="782320">
                <a:moveTo>
                  <a:pt x="102870" y="717677"/>
                </a:moveTo>
                <a:lnTo>
                  <a:pt x="101600" y="717677"/>
                </a:lnTo>
                <a:lnTo>
                  <a:pt x="101600" y="718820"/>
                </a:lnTo>
                <a:lnTo>
                  <a:pt x="102870" y="718820"/>
                </a:lnTo>
                <a:lnTo>
                  <a:pt x="102870" y="717677"/>
                </a:lnTo>
                <a:close/>
              </a:path>
              <a:path w="207009" h="782320">
                <a:moveTo>
                  <a:pt x="163829" y="717677"/>
                </a:moveTo>
                <a:lnTo>
                  <a:pt x="161290" y="717677"/>
                </a:lnTo>
                <a:lnTo>
                  <a:pt x="161290" y="718820"/>
                </a:lnTo>
                <a:lnTo>
                  <a:pt x="163829" y="718820"/>
                </a:lnTo>
                <a:lnTo>
                  <a:pt x="163829" y="717677"/>
                </a:lnTo>
                <a:close/>
              </a:path>
              <a:path w="207009" h="782320">
                <a:moveTo>
                  <a:pt x="166370" y="715137"/>
                </a:moveTo>
                <a:lnTo>
                  <a:pt x="105410" y="715137"/>
                </a:lnTo>
                <a:lnTo>
                  <a:pt x="105410" y="717677"/>
                </a:lnTo>
                <a:lnTo>
                  <a:pt x="166370" y="717677"/>
                </a:lnTo>
                <a:lnTo>
                  <a:pt x="166370" y="715137"/>
                </a:lnTo>
                <a:close/>
              </a:path>
              <a:path w="207009" h="782320">
                <a:moveTo>
                  <a:pt x="168909" y="713867"/>
                </a:moveTo>
                <a:lnTo>
                  <a:pt x="107950" y="713867"/>
                </a:lnTo>
                <a:lnTo>
                  <a:pt x="107950" y="715137"/>
                </a:lnTo>
                <a:lnTo>
                  <a:pt x="168909" y="715137"/>
                </a:lnTo>
                <a:lnTo>
                  <a:pt x="168909" y="713867"/>
                </a:lnTo>
                <a:close/>
              </a:path>
              <a:path w="207009" h="782320">
                <a:moveTo>
                  <a:pt x="170180" y="712470"/>
                </a:moveTo>
                <a:lnTo>
                  <a:pt x="110490" y="712470"/>
                </a:lnTo>
                <a:lnTo>
                  <a:pt x="110490" y="713867"/>
                </a:lnTo>
                <a:lnTo>
                  <a:pt x="170180" y="713867"/>
                </a:lnTo>
                <a:lnTo>
                  <a:pt x="170180" y="712470"/>
                </a:lnTo>
                <a:close/>
              </a:path>
              <a:path w="207009" h="782320">
                <a:moveTo>
                  <a:pt x="115570" y="711327"/>
                </a:moveTo>
                <a:lnTo>
                  <a:pt x="113030" y="711327"/>
                </a:lnTo>
                <a:lnTo>
                  <a:pt x="113030" y="712470"/>
                </a:lnTo>
                <a:lnTo>
                  <a:pt x="115570" y="712470"/>
                </a:lnTo>
                <a:lnTo>
                  <a:pt x="115570" y="711327"/>
                </a:lnTo>
                <a:close/>
              </a:path>
              <a:path w="207009" h="782320">
                <a:moveTo>
                  <a:pt x="175260" y="711327"/>
                </a:moveTo>
                <a:lnTo>
                  <a:pt x="172720" y="711327"/>
                </a:lnTo>
                <a:lnTo>
                  <a:pt x="172720" y="712470"/>
                </a:lnTo>
                <a:lnTo>
                  <a:pt x="175260" y="712470"/>
                </a:lnTo>
                <a:lnTo>
                  <a:pt x="175260" y="711327"/>
                </a:lnTo>
                <a:close/>
              </a:path>
              <a:path w="207009" h="782320">
                <a:moveTo>
                  <a:pt x="177800" y="708787"/>
                </a:moveTo>
                <a:lnTo>
                  <a:pt x="118110" y="708787"/>
                </a:lnTo>
                <a:lnTo>
                  <a:pt x="118110" y="711327"/>
                </a:lnTo>
                <a:lnTo>
                  <a:pt x="177800" y="711327"/>
                </a:lnTo>
                <a:lnTo>
                  <a:pt x="177800" y="708787"/>
                </a:lnTo>
                <a:close/>
              </a:path>
              <a:path w="207009" h="782320">
                <a:moveTo>
                  <a:pt x="180340" y="707517"/>
                </a:moveTo>
                <a:lnTo>
                  <a:pt x="120650" y="707517"/>
                </a:lnTo>
                <a:lnTo>
                  <a:pt x="120650" y="708787"/>
                </a:lnTo>
                <a:lnTo>
                  <a:pt x="180340" y="708787"/>
                </a:lnTo>
                <a:lnTo>
                  <a:pt x="180340" y="707517"/>
                </a:lnTo>
                <a:close/>
              </a:path>
              <a:path w="207009" h="782320">
                <a:moveTo>
                  <a:pt x="181610" y="706120"/>
                </a:moveTo>
                <a:lnTo>
                  <a:pt x="123190" y="706120"/>
                </a:lnTo>
                <a:lnTo>
                  <a:pt x="123190" y="707517"/>
                </a:lnTo>
                <a:lnTo>
                  <a:pt x="181610" y="707517"/>
                </a:lnTo>
                <a:lnTo>
                  <a:pt x="181610" y="706120"/>
                </a:lnTo>
                <a:close/>
              </a:path>
              <a:path w="207009" h="782320">
                <a:moveTo>
                  <a:pt x="128270" y="704977"/>
                </a:moveTo>
                <a:lnTo>
                  <a:pt x="125730" y="704977"/>
                </a:lnTo>
                <a:lnTo>
                  <a:pt x="125730" y="706120"/>
                </a:lnTo>
                <a:lnTo>
                  <a:pt x="128270" y="706120"/>
                </a:lnTo>
                <a:lnTo>
                  <a:pt x="128270" y="704977"/>
                </a:lnTo>
                <a:close/>
              </a:path>
              <a:path w="207009" h="782320">
                <a:moveTo>
                  <a:pt x="186690" y="704977"/>
                </a:moveTo>
                <a:lnTo>
                  <a:pt x="184150" y="704977"/>
                </a:lnTo>
                <a:lnTo>
                  <a:pt x="184150" y="706120"/>
                </a:lnTo>
                <a:lnTo>
                  <a:pt x="186690" y="706120"/>
                </a:lnTo>
                <a:lnTo>
                  <a:pt x="186690" y="704977"/>
                </a:lnTo>
                <a:close/>
              </a:path>
              <a:path w="207009" h="782320">
                <a:moveTo>
                  <a:pt x="189230" y="702437"/>
                </a:moveTo>
                <a:lnTo>
                  <a:pt x="130810" y="702437"/>
                </a:lnTo>
                <a:lnTo>
                  <a:pt x="130810" y="704977"/>
                </a:lnTo>
                <a:lnTo>
                  <a:pt x="189230" y="704977"/>
                </a:lnTo>
                <a:lnTo>
                  <a:pt x="189230" y="702437"/>
                </a:lnTo>
                <a:close/>
              </a:path>
              <a:path w="207009" h="782320">
                <a:moveTo>
                  <a:pt x="191770" y="701167"/>
                </a:moveTo>
                <a:lnTo>
                  <a:pt x="132080" y="701167"/>
                </a:lnTo>
                <a:lnTo>
                  <a:pt x="132080" y="702437"/>
                </a:lnTo>
                <a:lnTo>
                  <a:pt x="191770" y="702437"/>
                </a:lnTo>
                <a:lnTo>
                  <a:pt x="191770" y="701167"/>
                </a:lnTo>
                <a:close/>
              </a:path>
              <a:path w="207009" h="782320">
                <a:moveTo>
                  <a:pt x="193040" y="699770"/>
                </a:moveTo>
                <a:lnTo>
                  <a:pt x="134620" y="699770"/>
                </a:lnTo>
                <a:lnTo>
                  <a:pt x="134620" y="701167"/>
                </a:lnTo>
                <a:lnTo>
                  <a:pt x="193040" y="701167"/>
                </a:lnTo>
                <a:lnTo>
                  <a:pt x="193040" y="699770"/>
                </a:lnTo>
                <a:close/>
              </a:path>
              <a:path w="207009" h="782320">
                <a:moveTo>
                  <a:pt x="139700" y="698627"/>
                </a:moveTo>
                <a:lnTo>
                  <a:pt x="137160" y="698627"/>
                </a:lnTo>
                <a:lnTo>
                  <a:pt x="137160" y="699770"/>
                </a:lnTo>
                <a:lnTo>
                  <a:pt x="139700" y="699770"/>
                </a:lnTo>
                <a:lnTo>
                  <a:pt x="139700" y="698627"/>
                </a:lnTo>
                <a:close/>
              </a:path>
              <a:path w="207009" h="782320">
                <a:moveTo>
                  <a:pt x="198120" y="698627"/>
                </a:moveTo>
                <a:lnTo>
                  <a:pt x="195580" y="698627"/>
                </a:lnTo>
                <a:lnTo>
                  <a:pt x="195580" y="699770"/>
                </a:lnTo>
                <a:lnTo>
                  <a:pt x="198120" y="699770"/>
                </a:lnTo>
                <a:lnTo>
                  <a:pt x="198120" y="698627"/>
                </a:lnTo>
                <a:close/>
              </a:path>
              <a:path w="207009" h="782320">
                <a:moveTo>
                  <a:pt x="200660" y="696087"/>
                </a:moveTo>
                <a:lnTo>
                  <a:pt x="142240" y="696087"/>
                </a:lnTo>
                <a:lnTo>
                  <a:pt x="142240" y="698627"/>
                </a:lnTo>
                <a:lnTo>
                  <a:pt x="200660" y="698627"/>
                </a:lnTo>
                <a:lnTo>
                  <a:pt x="200660" y="696087"/>
                </a:lnTo>
                <a:close/>
              </a:path>
              <a:path w="207009" h="782320">
                <a:moveTo>
                  <a:pt x="203200" y="694817"/>
                </a:moveTo>
                <a:lnTo>
                  <a:pt x="144780" y="694817"/>
                </a:lnTo>
                <a:lnTo>
                  <a:pt x="144780" y="696087"/>
                </a:lnTo>
                <a:lnTo>
                  <a:pt x="203200" y="696087"/>
                </a:lnTo>
                <a:lnTo>
                  <a:pt x="203200" y="694817"/>
                </a:lnTo>
                <a:close/>
              </a:path>
              <a:path w="207009" h="782320">
                <a:moveTo>
                  <a:pt x="204470" y="693420"/>
                </a:moveTo>
                <a:lnTo>
                  <a:pt x="147320" y="693420"/>
                </a:lnTo>
                <a:lnTo>
                  <a:pt x="147320" y="694817"/>
                </a:lnTo>
                <a:lnTo>
                  <a:pt x="204470" y="694817"/>
                </a:lnTo>
                <a:lnTo>
                  <a:pt x="204470" y="693420"/>
                </a:lnTo>
                <a:close/>
              </a:path>
              <a:path w="207009" h="782320">
                <a:moveTo>
                  <a:pt x="152400" y="692277"/>
                </a:moveTo>
                <a:lnTo>
                  <a:pt x="149860" y="692277"/>
                </a:lnTo>
                <a:lnTo>
                  <a:pt x="149860" y="693420"/>
                </a:lnTo>
                <a:lnTo>
                  <a:pt x="152400" y="693420"/>
                </a:lnTo>
                <a:lnTo>
                  <a:pt x="152400" y="692277"/>
                </a:lnTo>
                <a:close/>
              </a:path>
              <a:path w="207009" h="782320">
                <a:moveTo>
                  <a:pt x="207010" y="689737"/>
                </a:moveTo>
                <a:lnTo>
                  <a:pt x="154940" y="689737"/>
                </a:lnTo>
                <a:lnTo>
                  <a:pt x="154940" y="692277"/>
                </a:lnTo>
                <a:lnTo>
                  <a:pt x="207010" y="692277"/>
                </a:lnTo>
                <a:lnTo>
                  <a:pt x="207010" y="689737"/>
                </a:lnTo>
                <a:close/>
              </a:path>
              <a:path w="207009" h="782320">
                <a:moveTo>
                  <a:pt x="207010" y="688340"/>
                </a:moveTo>
                <a:lnTo>
                  <a:pt x="160020" y="688467"/>
                </a:lnTo>
                <a:lnTo>
                  <a:pt x="157480" y="688467"/>
                </a:lnTo>
                <a:lnTo>
                  <a:pt x="157480" y="689737"/>
                </a:lnTo>
                <a:lnTo>
                  <a:pt x="207010" y="689610"/>
                </a:lnTo>
                <a:lnTo>
                  <a:pt x="207010" y="688467"/>
                </a:lnTo>
                <a:lnTo>
                  <a:pt x="160020" y="688467"/>
                </a:lnTo>
                <a:lnTo>
                  <a:pt x="207010" y="688460"/>
                </a:lnTo>
                <a:close/>
              </a:path>
              <a:path w="207009" h="782320">
                <a:moveTo>
                  <a:pt x="207010" y="687070"/>
                </a:moveTo>
                <a:lnTo>
                  <a:pt x="160020" y="687070"/>
                </a:lnTo>
                <a:lnTo>
                  <a:pt x="160020" y="688460"/>
                </a:lnTo>
                <a:lnTo>
                  <a:pt x="207010" y="688340"/>
                </a:lnTo>
                <a:lnTo>
                  <a:pt x="207010" y="687070"/>
                </a:lnTo>
                <a:close/>
              </a:path>
              <a:path w="207009" h="782320">
                <a:moveTo>
                  <a:pt x="163830" y="685927"/>
                </a:moveTo>
                <a:lnTo>
                  <a:pt x="162560" y="685927"/>
                </a:lnTo>
                <a:lnTo>
                  <a:pt x="162560" y="687070"/>
                </a:lnTo>
                <a:lnTo>
                  <a:pt x="163830" y="687070"/>
                </a:lnTo>
                <a:lnTo>
                  <a:pt x="163830" y="685927"/>
                </a:lnTo>
                <a:close/>
              </a:path>
              <a:path w="207009" h="782320">
                <a:moveTo>
                  <a:pt x="207010" y="683260"/>
                </a:moveTo>
                <a:lnTo>
                  <a:pt x="167640" y="683387"/>
                </a:lnTo>
                <a:lnTo>
                  <a:pt x="165100" y="683387"/>
                </a:lnTo>
                <a:lnTo>
                  <a:pt x="165100" y="685927"/>
                </a:lnTo>
                <a:lnTo>
                  <a:pt x="207010" y="685927"/>
                </a:lnTo>
                <a:lnTo>
                  <a:pt x="207010" y="683387"/>
                </a:lnTo>
                <a:lnTo>
                  <a:pt x="167640" y="683387"/>
                </a:lnTo>
                <a:lnTo>
                  <a:pt x="207010" y="683379"/>
                </a:lnTo>
                <a:close/>
              </a:path>
              <a:path w="207009" h="782320">
                <a:moveTo>
                  <a:pt x="207010" y="681990"/>
                </a:moveTo>
                <a:lnTo>
                  <a:pt x="168910" y="682117"/>
                </a:lnTo>
                <a:lnTo>
                  <a:pt x="167640" y="682117"/>
                </a:lnTo>
                <a:lnTo>
                  <a:pt x="167640" y="683379"/>
                </a:lnTo>
                <a:lnTo>
                  <a:pt x="207010" y="683260"/>
                </a:lnTo>
                <a:lnTo>
                  <a:pt x="207010" y="682117"/>
                </a:lnTo>
                <a:lnTo>
                  <a:pt x="168910" y="682117"/>
                </a:lnTo>
                <a:lnTo>
                  <a:pt x="207010" y="682112"/>
                </a:lnTo>
                <a:close/>
              </a:path>
              <a:path w="207009" h="782320">
                <a:moveTo>
                  <a:pt x="207010" y="680720"/>
                </a:moveTo>
                <a:lnTo>
                  <a:pt x="168910" y="680720"/>
                </a:lnTo>
                <a:lnTo>
                  <a:pt x="168910" y="682112"/>
                </a:lnTo>
                <a:lnTo>
                  <a:pt x="207010" y="681990"/>
                </a:lnTo>
                <a:lnTo>
                  <a:pt x="207010" y="680720"/>
                </a:lnTo>
                <a:close/>
              </a:path>
              <a:path w="207009" h="782320">
                <a:moveTo>
                  <a:pt x="172720" y="679577"/>
                </a:moveTo>
                <a:lnTo>
                  <a:pt x="170180" y="679577"/>
                </a:lnTo>
                <a:lnTo>
                  <a:pt x="170180" y="680720"/>
                </a:lnTo>
                <a:lnTo>
                  <a:pt x="172720" y="680720"/>
                </a:lnTo>
                <a:lnTo>
                  <a:pt x="172720" y="679577"/>
                </a:lnTo>
                <a:close/>
              </a:path>
              <a:path w="207009" h="782320">
                <a:moveTo>
                  <a:pt x="207010" y="674370"/>
                </a:moveTo>
                <a:lnTo>
                  <a:pt x="177800" y="674370"/>
                </a:lnTo>
                <a:lnTo>
                  <a:pt x="177800" y="675767"/>
                </a:lnTo>
                <a:lnTo>
                  <a:pt x="175260" y="675767"/>
                </a:lnTo>
                <a:lnTo>
                  <a:pt x="175260" y="677037"/>
                </a:lnTo>
                <a:lnTo>
                  <a:pt x="173990" y="677037"/>
                </a:lnTo>
                <a:lnTo>
                  <a:pt x="173990" y="679577"/>
                </a:lnTo>
                <a:lnTo>
                  <a:pt x="207010" y="679577"/>
                </a:lnTo>
                <a:lnTo>
                  <a:pt x="207010" y="674370"/>
                </a:lnTo>
                <a:close/>
              </a:path>
              <a:path w="207009" h="782320">
                <a:moveTo>
                  <a:pt x="180340" y="673227"/>
                </a:moveTo>
                <a:lnTo>
                  <a:pt x="179070" y="673227"/>
                </a:lnTo>
                <a:lnTo>
                  <a:pt x="179070" y="674370"/>
                </a:lnTo>
                <a:lnTo>
                  <a:pt x="180340" y="674370"/>
                </a:lnTo>
                <a:lnTo>
                  <a:pt x="180340" y="673227"/>
                </a:lnTo>
                <a:close/>
              </a:path>
              <a:path w="207009" h="782320">
                <a:moveTo>
                  <a:pt x="207010" y="668020"/>
                </a:moveTo>
                <a:lnTo>
                  <a:pt x="185420" y="668020"/>
                </a:lnTo>
                <a:lnTo>
                  <a:pt x="185420" y="669417"/>
                </a:lnTo>
                <a:lnTo>
                  <a:pt x="184150" y="669417"/>
                </a:lnTo>
                <a:lnTo>
                  <a:pt x="184150" y="670687"/>
                </a:lnTo>
                <a:lnTo>
                  <a:pt x="182880" y="670687"/>
                </a:lnTo>
                <a:lnTo>
                  <a:pt x="182880" y="673227"/>
                </a:lnTo>
                <a:lnTo>
                  <a:pt x="207010" y="673227"/>
                </a:lnTo>
                <a:lnTo>
                  <a:pt x="207010" y="668020"/>
                </a:lnTo>
                <a:close/>
              </a:path>
              <a:path w="207009" h="782320">
                <a:moveTo>
                  <a:pt x="189230" y="666877"/>
                </a:moveTo>
                <a:lnTo>
                  <a:pt x="186690" y="666877"/>
                </a:lnTo>
                <a:lnTo>
                  <a:pt x="186690" y="668020"/>
                </a:lnTo>
                <a:lnTo>
                  <a:pt x="189230" y="668020"/>
                </a:lnTo>
                <a:lnTo>
                  <a:pt x="189230" y="666877"/>
                </a:lnTo>
                <a:close/>
              </a:path>
              <a:path w="207009" h="782320">
                <a:moveTo>
                  <a:pt x="207010" y="661670"/>
                </a:moveTo>
                <a:lnTo>
                  <a:pt x="194310" y="661670"/>
                </a:lnTo>
                <a:lnTo>
                  <a:pt x="194310" y="663067"/>
                </a:lnTo>
                <a:lnTo>
                  <a:pt x="191770" y="663067"/>
                </a:lnTo>
                <a:lnTo>
                  <a:pt x="191770" y="664337"/>
                </a:lnTo>
                <a:lnTo>
                  <a:pt x="190500" y="664337"/>
                </a:lnTo>
                <a:lnTo>
                  <a:pt x="190500" y="665607"/>
                </a:lnTo>
                <a:lnTo>
                  <a:pt x="189230" y="665607"/>
                </a:lnTo>
                <a:lnTo>
                  <a:pt x="189230" y="666877"/>
                </a:lnTo>
                <a:lnTo>
                  <a:pt x="207010" y="666877"/>
                </a:lnTo>
                <a:lnTo>
                  <a:pt x="207010" y="661670"/>
                </a:lnTo>
                <a:close/>
              </a:path>
              <a:path w="207009" h="782320">
                <a:moveTo>
                  <a:pt x="196850" y="660527"/>
                </a:moveTo>
                <a:lnTo>
                  <a:pt x="195580" y="660527"/>
                </a:lnTo>
                <a:lnTo>
                  <a:pt x="195580" y="661670"/>
                </a:lnTo>
                <a:lnTo>
                  <a:pt x="196850" y="661670"/>
                </a:lnTo>
                <a:lnTo>
                  <a:pt x="196850" y="660527"/>
                </a:lnTo>
                <a:close/>
              </a:path>
              <a:path w="207009" h="782320">
                <a:moveTo>
                  <a:pt x="201930" y="656691"/>
                </a:moveTo>
                <a:lnTo>
                  <a:pt x="200660" y="656717"/>
                </a:lnTo>
                <a:lnTo>
                  <a:pt x="200660" y="657987"/>
                </a:lnTo>
                <a:lnTo>
                  <a:pt x="199390" y="657987"/>
                </a:lnTo>
                <a:lnTo>
                  <a:pt x="199390" y="659257"/>
                </a:lnTo>
                <a:lnTo>
                  <a:pt x="196850" y="659257"/>
                </a:lnTo>
                <a:lnTo>
                  <a:pt x="196850" y="660527"/>
                </a:lnTo>
                <a:lnTo>
                  <a:pt x="207010" y="660527"/>
                </a:lnTo>
                <a:lnTo>
                  <a:pt x="207010" y="656717"/>
                </a:lnTo>
                <a:lnTo>
                  <a:pt x="201930" y="656717"/>
                </a:lnTo>
                <a:close/>
              </a:path>
              <a:path w="207009" h="782320">
                <a:moveTo>
                  <a:pt x="207010" y="655320"/>
                </a:moveTo>
                <a:lnTo>
                  <a:pt x="201930" y="655320"/>
                </a:lnTo>
                <a:lnTo>
                  <a:pt x="201930" y="656691"/>
                </a:lnTo>
                <a:lnTo>
                  <a:pt x="207010" y="656590"/>
                </a:lnTo>
                <a:lnTo>
                  <a:pt x="207010" y="655320"/>
                </a:lnTo>
                <a:close/>
              </a:path>
              <a:path w="207009" h="782320">
                <a:moveTo>
                  <a:pt x="205740" y="654177"/>
                </a:moveTo>
                <a:lnTo>
                  <a:pt x="204470" y="654177"/>
                </a:lnTo>
                <a:lnTo>
                  <a:pt x="204470" y="655320"/>
                </a:lnTo>
                <a:lnTo>
                  <a:pt x="205740" y="655320"/>
                </a:lnTo>
                <a:lnTo>
                  <a:pt x="205740" y="654177"/>
                </a:lnTo>
                <a:close/>
              </a:path>
              <a:path w="207009" h="782320">
                <a:moveTo>
                  <a:pt x="207010" y="652907"/>
                </a:moveTo>
                <a:lnTo>
                  <a:pt x="205740" y="652907"/>
                </a:lnTo>
                <a:lnTo>
                  <a:pt x="205740" y="654177"/>
                </a:lnTo>
                <a:lnTo>
                  <a:pt x="207010" y="654177"/>
                </a:lnTo>
                <a:lnTo>
                  <a:pt x="207010" y="652907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2" name="bk object 3182"/>
          <p:cNvSpPr/>
          <p:nvPr/>
        </p:nvSpPr>
        <p:spPr>
          <a:xfrm>
            <a:off x="7729219" y="5571490"/>
            <a:ext cx="205740" cy="839469"/>
          </a:xfrm>
          <a:custGeom>
            <a:avLst/>
            <a:gdLst/>
            <a:ahLst/>
            <a:cxnLst/>
            <a:rect l="l" t="t" r="r" b="b"/>
            <a:pathLst>
              <a:path w="205740" h="839470">
                <a:moveTo>
                  <a:pt x="153670" y="0"/>
                </a:moveTo>
                <a:lnTo>
                  <a:pt x="152400" y="0"/>
                </a:lnTo>
                <a:lnTo>
                  <a:pt x="152400" y="1270"/>
                </a:lnTo>
                <a:lnTo>
                  <a:pt x="153670" y="1270"/>
                </a:lnTo>
                <a:lnTo>
                  <a:pt x="153670" y="0"/>
                </a:lnTo>
                <a:close/>
              </a:path>
              <a:path w="205740" h="839470">
                <a:moveTo>
                  <a:pt x="158750" y="1270"/>
                </a:moveTo>
                <a:lnTo>
                  <a:pt x="152400" y="1270"/>
                </a:lnTo>
                <a:lnTo>
                  <a:pt x="152400" y="5080"/>
                </a:lnTo>
                <a:lnTo>
                  <a:pt x="165100" y="5080"/>
                </a:lnTo>
                <a:lnTo>
                  <a:pt x="165100" y="3810"/>
                </a:lnTo>
                <a:lnTo>
                  <a:pt x="162559" y="3810"/>
                </a:lnTo>
                <a:lnTo>
                  <a:pt x="162559" y="2540"/>
                </a:lnTo>
                <a:lnTo>
                  <a:pt x="158750" y="2540"/>
                </a:lnTo>
                <a:lnTo>
                  <a:pt x="158750" y="1270"/>
                </a:lnTo>
                <a:close/>
              </a:path>
              <a:path w="205740" h="839470">
                <a:moveTo>
                  <a:pt x="168909" y="5080"/>
                </a:moveTo>
                <a:lnTo>
                  <a:pt x="152400" y="5080"/>
                </a:lnTo>
                <a:lnTo>
                  <a:pt x="152400" y="7620"/>
                </a:lnTo>
                <a:lnTo>
                  <a:pt x="172720" y="7620"/>
                </a:lnTo>
                <a:lnTo>
                  <a:pt x="172720" y="6350"/>
                </a:lnTo>
                <a:lnTo>
                  <a:pt x="168909" y="6350"/>
                </a:lnTo>
                <a:lnTo>
                  <a:pt x="168909" y="5080"/>
                </a:lnTo>
                <a:close/>
              </a:path>
              <a:path w="205740" h="839470">
                <a:moveTo>
                  <a:pt x="176529" y="7620"/>
                </a:moveTo>
                <a:lnTo>
                  <a:pt x="152400" y="7620"/>
                </a:lnTo>
                <a:lnTo>
                  <a:pt x="152400" y="11430"/>
                </a:lnTo>
                <a:lnTo>
                  <a:pt x="182879" y="11430"/>
                </a:lnTo>
                <a:lnTo>
                  <a:pt x="182879" y="10160"/>
                </a:lnTo>
                <a:lnTo>
                  <a:pt x="180340" y="10160"/>
                </a:lnTo>
                <a:lnTo>
                  <a:pt x="180340" y="8890"/>
                </a:lnTo>
                <a:lnTo>
                  <a:pt x="176529" y="8890"/>
                </a:lnTo>
                <a:lnTo>
                  <a:pt x="176529" y="7620"/>
                </a:lnTo>
                <a:close/>
              </a:path>
              <a:path w="205740" h="839470">
                <a:moveTo>
                  <a:pt x="186690" y="11430"/>
                </a:moveTo>
                <a:lnTo>
                  <a:pt x="152400" y="11430"/>
                </a:lnTo>
                <a:lnTo>
                  <a:pt x="152400" y="13970"/>
                </a:lnTo>
                <a:lnTo>
                  <a:pt x="190500" y="13970"/>
                </a:lnTo>
                <a:lnTo>
                  <a:pt x="190500" y="12700"/>
                </a:lnTo>
                <a:lnTo>
                  <a:pt x="186690" y="12700"/>
                </a:lnTo>
                <a:lnTo>
                  <a:pt x="186690" y="11430"/>
                </a:lnTo>
                <a:close/>
              </a:path>
              <a:path w="205740" h="839470">
                <a:moveTo>
                  <a:pt x="194309" y="13970"/>
                </a:moveTo>
                <a:lnTo>
                  <a:pt x="152400" y="13970"/>
                </a:lnTo>
                <a:lnTo>
                  <a:pt x="152400" y="17780"/>
                </a:lnTo>
                <a:lnTo>
                  <a:pt x="200659" y="17780"/>
                </a:lnTo>
                <a:lnTo>
                  <a:pt x="200659" y="16510"/>
                </a:lnTo>
                <a:lnTo>
                  <a:pt x="198120" y="16510"/>
                </a:lnTo>
                <a:lnTo>
                  <a:pt x="198120" y="15240"/>
                </a:lnTo>
                <a:lnTo>
                  <a:pt x="194309" y="15240"/>
                </a:lnTo>
                <a:lnTo>
                  <a:pt x="194309" y="13970"/>
                </a:lnTo>
                <a:close/>
              </a:path>
              <a:path w="205740" h="839470">
                <a:moveTo>
                  <a:pt x="204470" y="17780"/>
                </a:moveTo>
                <a:lnTo>
                  <a:pt x="152400" y="17780"/>
                </a:lnTo>
                <a:lnTo>
                  <a:pt x="152400" y="20320"/>
                </a:lnTo>
                <a:lnTo>
                  <a:pt x="205739" y="20320"/>
                </a:lnTo>
                <a:lnTo>
                  <a:pt x="205739" y="19050"/>
                </a:lnTo>
                <a:lnTo>
                  <a:pt x="204470" y="19050"/>
                </a:lnTo>
                <a:lnTo>
                  <a:pt x="204470" y="17780"/>
                </a:lnTo>
                <a:close/>
              </a:path>
              <a:path w="205740" h="839470">
                <a:moveTo>
                  <a:pt x="205739" y="20320"/>
                </a:moveTo>
                <a:lnTo>
                  <a:pt x="152400" y="20320"/>
                </a:lnTo>
                <a:lnTo>
                  <a:pt x="152400" y="24130"/>
                </a:lnTo>
                <a:lnTo>
                  <a:pt x="205739" y="24130"/>
                </a:lnTo>
                <a:lnTo>
                  <a:pt x="205739" y="20320"/>
                </a:lnTo>
                <a:close/>
              </a:path>
              <a:path w="205740" h="839470">
                <a:moveTo>
                  <a:pt x="205739" y="24130"/>
                </a:moveTo>
                <a:lnTo>
                  <a:pt x="152400" y="24130"/>
                </a:lnTo>
                <a:lnTo>
                  <a:pt x="152400" y="26670"/>
                </a:lnTo>
                <a:lnTo>
                  <a:pt x="205739" y="26670"/>
                </a:lnTo>
                <a:lnTo>
                  <a:pt x="205739" y="24130"/>
                </a:lnTo>
                <a:close/>
              </a:path>
              <a:path w="205740" h="839470">
                <a:moveTo>
                  <a:pt x="205739" y="26670"/>
                </a:moveTo>
                <a:lnTo>
                  <a:pt x="152400" y="26670"/>
                </a:lnTo>
                <a:lnTo>
                  <a:pt x="152400" y="30480"/>
                </a:lnTo>
                <a:lnTo>
                  <a:pt x="205739" y="30480"/>
                </a:lnTo>
                <a:lnTo>
                  <a:pt x="205739" y="26670"/>
                </a:lnTo>
                <a:close/>
              </a:path>
              <a:path w="205740" h="839470">
                <a:moveTo>
                  <a:pt x="205739" y="30480"/>
                </a:moveTo>
                <a:lnTo>
                  <a:pt x="154939" y="30480"/>
                </a:lnTo>
                <a:lnTo>
                  <a:pt x="154939" y="31750"/>
                </a:lnTo>
                <a:lnTo>
                  <a:pt x="157479" y="31750"/>
                </a:lnTo>
                <a:lnTo>
                  <a:pt x="157479" y="33020"/>
                </a:lnTo>
                <a:lnTo>
                  <a:pt x="205739" y="33020"/>
                </a:lnTo>
                <a:lnTo>
                  <a:pt x="205739" y="30480"/>
                </a:lnTo>
                <a:close/>
              </a:path>
              <a:path w="205740" h="839470">
                <a:moveTo>
                  <a:pt x="205739" y="33020"/>
                </a:moveTo>
                <a:lnTo>
                  <a:pt x="161289" y="33020"/>
                </a:lnTo>
                <a:lnTo>
                  <a:pt x="161289" y="34290"/>
                </a:lnTo>
                <a:lnTo>
                  <a:pt x="165100" y="34290"/>
                </a:lnTo>
                <a:lnTo>
                  <a:pt x="165100" y="35560"/>
                </a:lnTo>
                <a:lnTo>
                  <a:pt x="167639" y="35560"/>
                </a:lnTo>
                <a:lnTo>
                  <a:pt x="167639" y="36830"/>
                </a:lnTo>
                <a:lnTo>
                  <a:pt x="205739" y="36830"/>
                </a:lnTo>
                <a:lnTo>
                  <a:pt x="205739" y="33020"/>
                </a:lnTo>
                <a:close/>
              </a:path>
              <a:path w="205740" h="839470">
                <a:moveTo>
                  <a:pt x="205739" y="36830"/>
                </a:moveTo>
                <a:lnTo>
                  <a:pt x="171450" y="36830"/>
                </a:lnTo>
                <a:lnTo>
                  <a:pt x="171450" y="38100"/>
                </a:lnTo>
                <a:lnTo>
                  <a:pt x="173989" y="38100"/>
                </a:lnTo>
                <a:lnTo>
                  <a:pt x="173989" y="39370"/>
                </a:lnTo>
                <a:lnTo>
                  <a:pt x="205739" y="39370"/>
                </a:lnTo>
                <a:lnTo>
                  <a:pt x="205739" y="36830"/>
                </a:lnTo>
                <a:close/>
              </a:path>
              <a:path w="205740" h="839470">
                <a:moveTo>
                  <a:pt x="205739" y="39370"/>
                </a:moveTo>
                <a:lnTo>
                  <a:pt x="177800" y="39370"/>
                </a:lnTo>
                <a:lnTo>
                  <a:pt x="177800" y="40640"/>
                </a:lnTo>
                <a:lnTo>
                  <a:pt x="181609" y="40640"/>
                </a:lnTo>
                <a:lnTo>
                  <a:pt x="181609" y="41910"/>
                </a:lnTo>
                <a:lnTo>
                  <a:pt x="184150" y="41910"/>
                </a:lnTo>
                <a:lnTo>
                  <a:pt x="184150" y="43180"/>
                </a:lnTo>
                <a:lnTo>
                  <a:pt x="205739" y="43180"/>
                </a:lnTo>
                <a:lnTo>
                  <a:pt x="205739" y="39370"/>
                </a:lnTo>
                <a:close/>
              </a:path>
              <a:path w="205740" h="839470">
                <a:moveTo>
                  <a:pt x="205739" y="43180"/>
                </a:moveTo>
                <a:lnTo>
                  <a:pt x="187959" y="43180"/>
                </a:lnTo>
                <a:lnTo>
                  <a:pt x="187959" y="44450"/>
                </a:lnTo>
                <a:lnTo>
                  <a:pt x="190500" y="44450"/>
                </a:lnTo>
                <a:lnTo>
                  <a:pt x="190500" y="45720"/>
                </a:lnTo>
                <a:lnTo>
                  <a:pt x="205739" y="45720"/>
                </a:lnTo>
                <a:lnTo>
                  <a:pt x="205739" y="43180"/>
                </a:lnTo>
                <a:close/>
              </a:path>
              <a:path w="205740" h="839470">
                <a:moveTo>
                  <a:pt x="205739" y="45720"/>
                </a:moveTo>
                <a:lnTo>
                  <a:pt x="194309" y="45720"/>
                </a:lnTo>
                <a:lnTo>
                  <a:pt x="194309" y="46990"/>
                </a:lnTo>
                <a:lnTo>
                  <a:pt x="198120" y="46990"/>
                </a:lnTo>
                <a:lnTo>
                  <a:pt x="198120" y="48260"/>
                </a:lnTo>
                <a:lnTo>
                  <a:pt x="200659" y="48260"/>
                </a:lnTo>
                <a:lnTo>
                  <a:pt x="200659" y="49530"/>
                </a:lnTo>
                <a:lnTo>
                  <a:pt x="205739" y="49530"/>
                </a:lnTo>
                <a:lnTo>
                  <a:pt x="205739" y="45720"/>
                </a:lnTo>
                <a:close/>
              </a:path>
              <a:path w="205740" h="839470">
                <a:moveTo>
                  <a:pt x="205739" y="49530"/>
                </a:moveTo>
                <a:lnTo>
                  <a:pt x="204470" y="49530"/>
                </a:lnTo>
                <a:lnTo>
                  <a:pt x="204470" y="50800"/>
                </a:lnTo>
                <a:lnTo>
                  <a:pt x="205739" y="50800"/>
                </a:lnTo>
                <a:lnTo>
                  <a:pt x="205739" y="49530"/>
                </a:lnTo>
                <a:close/>
              </a:path>
              <a:path w="205740" h="839470">
                <a:moveTo>
                  <a:pt x="39370" y="838200"/>
                </a:moveTo>
                <a:lnTo>
                  <a:pt x="13970" y="838200"/>
                </a:lnTo>
                <a:lnTo>
                  <a:pt x="13970" y="839470"/>
                </a:lnTo>
                <a:lnTo>
                  <a:pt x="39370" y="839470"/>
                </a:lnTo>
                <a:lnTo>
                  <a:pt x="39370" y="838200"/>
                </a:lnTo>
                <a:close/>
              </a:path>
              <a:path w="205740" h="839470">
                <a:moveTo>
                  <a:pt x="55879" y="833120"/>
                </a:moveTo>
                <a:lnTo>
                  <a:pt x="0" y="833120"/>
                </a:lnTo>
                <a:lnTo>
                  <a:pt x="0" y="838200"/>
                </a:lnTo>
                <a:lnTo>
                  <a:pt x="43179" y="838200"/>
                </a:lnTo>
                <a:lnTo>
                  <a:pt x="43179" y="835660"/>
                </a:lnTo>
                <a:lnTo>
                  <a:pt x="49529" y="835660"/>
                </a:lnTo>
                <a:lnTo>
                  <a:pt x="49529" y="834390"/>
                </a:lnTo>
                <a:lnTo>
                  <a:pt x="55879" y="834390"/>
                </a:lnTo>
                <a:lnTo>
                  <a:pt x="55879" y="833120"/>
                </a:lnTo>
                <a:close/>
              </a:path>
              <a:path w="205740" h="839470">
                <a:moveTo>
                  <a:pt x="69850" y="831850"/>
                </a:moveTo>
                <a:lnTo>
                  <a:pt x="62229" y="831850"/>
                </a:lnTo>
                <a:lnTo>
                  <a:pt x="62229" y="833120"/>
                </a:lnTo>
                <a:lnTo>
                  <a:pt x="69850" y="833120"/>
                </a:lnTo>
                <a:lnTo>
                  <a:pt x="69850" y="831850"/>
                </a:lnTo>
                <a:close/>
              </a:path>
              <a:path w="205740" h="839470">
                <a:moveTo>
                  <a:pt x="88900" y="826770"/>
                </a:moveTo>
                <a:lnTo>
                  <a:pt x="0" y="826770"/>
                </a:lnTo>
                <a:lnTo>
                  <a:pt x="0" y="831850"/>
                </a:lnTo>
                <a:lnTo>
                  <a:pt x="76200" y="831850"/>
                </a:lnTo>
                <a:lnTo>
                  <a:pt x="76200" y="829310"/>
                </a:lnTo>
                <a:lnTo>
                  <a:pt x="82550" y="829310"/>
                </a:lnTo>
                <a:lnTo>
                  <a:pt x="82550" y="828040"/>
                </a:lnTo>
                <a:lnTo>
                  <a:pt x="88900" y="828040"/>
                </a:lnTo>
                <a:lnTo>
                  <a:pt x="88900" y="826770"/>
                </a:lnTo>
                <a:close/>
              </a:path>
              <a:path w="205740" h="839470">
                <a:moveTo>
                  <a:pt x="101600" y="825500"/>
                </a:moveTo>
                <a:lnTo>
                  <a:pt x="95250" y="825500"/>
                </a:lnTo>
                <a:lnTo>
                  <a:pt x="95250" y="826770"/>
                </a:lnTo>
                <a:lnTo>
                  <a:pt x="101600" y="826770"/>
                </a:lnTo>
                <a:lnTo>
                  <a:pt x="101600" y="825500"/>
                </a:lnTo>
                <a:close/>
              </a:path>
              <a:path w="205740" h="839470">
                <a:moveTo>
                  <a:pt x="121919" y="820420"/>
                </a:moveTo>
                <a:lnTo>
                  <a:pt x="0" y="820420"/>
                </a:lnTo>
                <a:lnTo>
                  <a:pt x="0" y="825500"/>
                </a:lnTo>
                <a:lnTo>
                  <a:pt x="107950" y="825500"/>
                </a:lnTo>
                <a:lnTo>
                  <a:pt x="107950" y="822960"/>
                </a:lnTo>
                <a:lnTo>
                  <a:pt x="115569" y="822960"/>
                </a:lnTo>
                <a:lnTo>
                  <a:pt x="115569" y="821690"/>
                </a:lnTo>
                <a:lnTo>
                  <a:pt x="121919" y="821690"/>
                </a:lnTo>
                <a:lnTo>
                  <a:pt x="121919" y="820420"/>
                </a:lnTo>
                <a:close/>
              </a:path>
              <a:path w="205740" h="839470">
                <a:moveTo>
                  <a:pt x="134619" y="819150"/>
                </a:moveTo>
                <a:lnTo>
                  <a:pt x="128269" y="819150"/>
                </a:lnTo>
                <a:lnTo>
                  <a:pt x="128269" y="820420"/>
                </a:lnTo>
                <a:lnTo>
                  <a:pt x="134619" y="820420"/>
                </a:lnTo>
                <a:lnTo>
                  <a:pt x="134619" y="819150"/>
                </a:lnTo>
                <a:close/>
              </a:path>
              <a:path w="205740" h="839470">
                <a:moveTo>
                  <a:pt x="153670" y="814070"/>
                </a:moveTo>
                <a:lnTo>
                  <a:pt x="0" y="814070"/>
                </a:lnTo>
                <a:lnTo>
                  <a:pt x="0" y="819150"/>
                </a:lnTo>
                <a:lnTo>
                  <a:pt x="140970" y="819150"/>
                </a:lnTo>
                <a:lnTo>
                  <a:pt x="140970" y="816610"/>
                </a:lnTo>
                <a:lnTo>
                  <a:pt x="147320" y="816610"/>
                </a:lnTo>
                <a:lnTo>
                  <a:pt x="147320" y="815340"/>
                </a:lnTo>
                <a:lnTo>
                  <a:pt x="153670" y="815340"/>
                </a:lnTo>
                <a:lnTo>
                  <a:pt x="153670" y="814070"/>
                </a:lnTo>
                <a:close/>
              </a:path>
              <a:path w="205740" h="839470">
                <a:moveTo>
                  <a:pt x="167640" y="812800"/>
                </a:moveTo>
                <a:lnTo>
                  <a:pt x="161290" y="812800"/>
                </a:lnTo>
                <a:lnTo>
                  <a:pt x="161290" y="814070"/>
                </a:lnTo>
                <a:lnTo>
                  <a:pt x="167640" y="814070"/>
                </a:lnTo>
                <a:lnTo>
                  <a:pt x="167640" y="812800"/>
                </a:lnTo>
                <a:close/>
              </a:path>
              <a:path w="205740" h="839470">
                <a:moveTo>
                  <a:pt x="173990" y="810260"/>
                </a:moveTo>
                <a:lnTo>
                  <a:pt x="19050" y="810260"/>
                </a:lnTo>
                <a:lnTo>
                  <a:pt x="19050" y="812800"/>
                </a:lnTo>
                <a:lnTo>
                  <a:pt x="173990" y="812800"/>
                </a:lnTo>
                <a:lnTo>
                  <a:pt x="173990" y="810260"/>
                </a:lnTo>
                <a:close/>
              </a:path>
              <a:path w="205740" h="839470">
                <a:moveTo>
                  <a:pt x="182879" y="808990"/>
                </a:moveTo>
                <a:lnTo>
                  <a:pt x="29209" y="808990"/>
                </a:lnTo>
                <a:lnTo>
                  <a:pt x="29209" y="810260"/>
                </a:lnTo>
                <a:lnTo>
                  <a:pt x="182879" y="810260"/>
                </a:lnTo>
                <a:lnTo>
                  <a:pt x="182879" y="808990"/>
                </a:lnTo>
                <a:close/>
              </a:path>
              <a:path w="205740" h="839470">
                <a:moveTo>
                  <a:pt x="185419" y="807720"/>
                </a:moveTo>
                <a:lnTo>
                  <a:pt x="41909" y="807720"/>
                </a:lnTo>
                <a:lnTo>
                  <a:pt x="41909" y="808990"/>
                </a:lnTo>
                <a:lnTo>
                  <a:pt x="185419" y="808990"/>
                </a:lnTo>
                <a:lnTo>
                  <a:pt x="185419" y="807720"/>
                </a:lnTo>
                <a:close/>
              </a:path>
              <a:path w="205740" h="839470">
                <a:moveTo>
                  <a:pt x="59689" y="806450"/>
                </a:moveTo>
                <a:lnTo>
                  <a:pt x="50800" y="806450"/>
                </a:lnTo>
                <a:lnTo>
                  <a:pt x="50800" y="807720"/>
                </a:lnTo>
                <a:lnTo>
                  <a:pt x="59689" y="807720"/>
                </a:lnTo>
                <a:lnTo>
                  <a:pt x="59689" y="806450"/>
                </a:lnTo>
                <a:close/>
              </a:path>
              <a:path w="205740" h="839470">
                <a:moveTo>
                  <a:pt x="194309" y="806450"/>
                </a:moveTo>
                <a:lnTo>
                  <a:pt x="189229" y="806450"/>
                </a:lnTo>
                <a:lnTo>
                  <a:pt x="189229" y="807720"/>
                </a:lnTo>
                <a:lnTo>
                  <a:pt x="194309" y="807720"/>
                </a:lnTo>
                <a:lnTo>
                  <a:pt x="194309" y="806450"/>
                </a:lnTo>
                <a:close/>
              </a:path>
              <a:path w="205740" h="839470">
                <a:moveTo>
                  <a:pt x="198120" y="803910"/>
                </a:moveTo>
                <a:lnTo>
                  <a:pt x="68579" y="803910"/>
                </a:lnTo>
                <a:lnTo>
                  <a:pt x="68579" y="806450"/>
                </a:lnTo>
                <a:lnTo>
                  <a:pt x="198120" y="806450"/>
                </a:lnTo>
                <a:lnTo>
                  <a:pt x="198120" y="803910"/>
                </a:lnTo>
                <a:close/>
              </a:path>
              <a:path w="205740" h="839470">
                <a:moveTo>
                  <a:pt x="201929" y="802640"/>
                </a:moveTo>
                <a:lnTo>
                  <a:pt x="77470" y="802640"/>
                </a:lnTo>
                <a:lnTo>
                  <a:pt x="77470" y="803910"/>
                </a:lnTo>
                <a:lnTo>
                  <a:pt x="201929" y="803910"/>
                </a:lnTo>
                <a:lnTo>
                  <a:pt x="201929" y="802640"/>
                </a:lnTo>
                <a:close/>
              </a:path>
              <a:path w="205740" h="839470">
                <a:moveTo>
                  <a:pt x="205739" y="801370"/>
                </a:moveTo>
                <a:lnTo>
                  <a:pt x="86359" y="801370"/>
                </a:lnTo>
                <a:lnTo>
                  <a:pt x="86359" y="802640"/>
                </a:lnTo>
                <a:lnTo>
                  <a:pt x="205739" y="802640"/>
                </a:lnTo>
                <a:lnTo>
                  <a:pt x="205739" y="801370"/>
                </a:lnTo>
                <a:close/>
              </a:path>
              <a:path w="205740" h="839470">
                <a:moveTo>
                  <a:pt x="104139" y="800100"/>
                </a:moveTo>
                <a:lnTo>
                  <a:pt x="95250" y="800100"/>
                </a:lnTo>
                <a:lnTo>
                  <a:pt x="95250" y="801370"/>
                </a:lnTo>
                <a:lnTo>
                  <a:pt x="104139" y="801370"/>
                </a:lnTo>
                <a:lnTo>
                  <a:pt x="104139" y="800100"/>
                </a:lnTo>
                <a:close/>
              </a:path>
              <a:path w="205740" h="839470">
                <a:moveTo>
                  <a:pt x="205739" y="795020"/>
                </a:moveTo>
                <a:lnTo>
                  <a:pt x="130809" y="795020"/>
                </a:lnTo>
                <a:lnTo>
                  <a:pt x="130809" y="796290"/>
                </a:lnTo>
                <a:lnTo>
                  <a:pt x="121920" y="796290"/>
                </a:lnTo>
                <a:lnTo>
                  <a:pt x="121920" y="797560"/>
                </a:lnTo>
                <a:lnTo>
                  <a:pt x="113029" y="797560"/>
                </a:lnTo>
                <a:lnTo>
                  <a:pt x="113029" y="800100"/>
                </a:lnTo>
                <a:lnTo>
                  <a:pt x="205739" y="800100"/>
                </a:lnTo>
                <a:lnTo>
                  <a:pt x="205739" y="795020"/>
                </a:lnTo>
                <a:close/>
              </a:path>
              <a:path w="205740" h="839470">
                <a:moveTo>
                  <a:pt x="148589" y="793750"/>
                </a:moveTo>
                <a:lnTo>
                  <a:pt x="139700" y="793750"/>
                </a:lnTo>
                <a:lnTo>
                  <a:pt x="139700" y="795020"/>
                </a:lnTo>
                <a:lnTo>
                  <a:pt x="148589" y="795020"/>
                </a:lnTo>
                <a:lnTo>
                  <a:pt x="148589" y="793750"/>
                </a:lnTo>
                <a:close/>
              </a:path>
              <a:path w="205740" h="839470">
                <a:moveTo>
                  <a:pt x="205739" y="788670"/>
                </a:moveTo>
                <a:lnTo>
                  <a:pt x="167639" y="788670"/>
                </a:lnTo>
                <a:lnTo>
                  <a:pt x="167639" y="789940"/>
                </a:lnTo>
                <a:lnTo>
                  <a:pt x="162559" y="789940"/>
                </a:lnTo>
                <a:lnTo>
                  <a:pt x="162559" y="791210"/>
                </a:lnTo>
                <a:lnTo>
                  <a:pt x="157479" y="791210"/>
                </a:lnTo>
                <a:lnTo>
                  <a:pt x="157479" y="793750"/>
                </a:lnTo>
                <a:lnTo>
                  <a:pt x="205739" y="793750"/>
                </a:lnTo>
                <a:lnTo>
                  <a:pt x="205739" y="788670"/>
                </a:lnTo>
                <a:close/>
              </a:path>
              <a:path w="205740" h="839470">
                <a:moveTo>
                  <a:pt x="175259" y="787400"/>
                </a:moveTo>
                <a:lnTo>
                  <a:pt x="171450" y="787400"/>
                </a:lnTo>
                <a:lnTo>
                  <a:pt x="171450" y="788670"/>
                </a:lnTo>
                <a:lnTo>
                  <a:pt x="175259" y="788670"/>
                </a:lnTo>
                <a:lnTo>
                  <a:pt x="175259" y="787400"/>
                </a:lnTo>
                <a:close/>
              </a:path>
              <a:path w="205740" h="839470">
                <a:moveTo>
                  <a:pt x="205739" y="782320"/>
                </a:moveTo>
                <a:lnTo>
                  <a:pt x="186689" y="782320"/>
                </a:lnTo>
                <a:lnTo>
                  <a:pt x="186689" y="783590"/>
                </a:lnTo>
                <a:lnTo>
                  <a:pt x="182879" y="783590"/>
                </a:lnTo>
                <a:lnTo>
                  <a:pt x="182879" y="784860"/>
                </a:lnTo>
                <a:lnTo>
                  <a:pt x="179070" y="784860"/>
                </a:lnTo>
                <a:lnTo>
                  <a:pt x="179070" y="787400"/>
                </a:lnTo>
                <a:lnTo>
                  <a:pt x="205739" y="787400"/>
                </a:lnTo>
                <a:lnTo>
                  <a:pt x="205739" y="782320"/>
                </a:lnTo>
                <a:close/>
              </a:path>
              <a:path w="205740" h="839470">
                <a:moveTo>
                  <a:pt x="194309" y="781050"/>
                </a:moveTo>
                <a:lnTo>
                  <a:pt x="190500" y="781050"/>
                </a:lnTo>
                <a:lnTo>
                  <a:pt x="190500" y="782320"/>
                </a:lnTo>
                <a:lnTo>
                  <a:pt x="194309" y="782320"/>
                </a:lnTo>
                <a:lnTo>
                  <a:pt x="194309" y="781050"/>
                </a:lnTo>
                <a:close/>
              </a:path>
              <a:path w="205740" h="839470">
                <a:moveTo>
                  <a:pt x="205739" y="777240"/>
                </a:moveTo>
                <a:lnTo>
                  <a:pt x="201929" y="777240"/>
                </a:lnTo>
                <a:lnTo>
                  <a:pt x="201929" y="778510"/>
                </a:lnTo>
                <a:lnTo>
                  <a:pt x="198120" y="778510"/>
                </a:lnTo>
                <a:lnTo>
                  <a:pt x="198120" y="781050"/>
                </a:lnTo>
                <a:lnTo>
                  <a:pt x="205739" y="781050"/>
                </a:lnTo>
                <a:lnTo>
                  <a:pt x="205739" y="77724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3" name="bk object 3183"/>
          <p:cNvSpPr/>
          <p:nvPr/>
        </p:nvSpPr>
        <p:spPr>
          <a:xfrm>
            <a:off x="7626350" y="64185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4" name="bk object 3184"/>
          <p:cNvSpPr/>
          <p:nvPr/>
        </p:nvSpPr>
        <p:spPr>
          <a:xfrm>
            <a:off x="7599680" y="6417309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829" y="0"/>
                </a:moveTo>
                <a:lnTo>
                  <a:pt x="0" y="0"/>
                </a:lnTo>
                <a:lnTo>
                  <a:pt x="0" y="1269"/>
                </a:lnTo>
                <a:lnTo>
                  <a:pt x="36829" y="1269"/>
                </a:lnTo>
                <a:lnTo>
                  <a:pt x="36829" y="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5" name="bk object 3185"/>
          <p:cNvSpPr/>
          <p:nvPr/>
        </p:nvSpPr>
        <p:spPr>
          <a:xfrm>
            <a:off x="7564119" y="641604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79" y="0"/>
                </a:moveTo>
                <a:lnTo>
                  <a:pt x="0" y="0"/>
                </a:lnTo>
                <a:lnTo>
                  <a:pt x="0" y="127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6" name="bk object 3186"/>
          <p:cNvSpPr/>
          <p:nvPr/>
        </p:nvSpPr>
        <p:spPr>
          <a:xfrm>
            <a:off x="7654290" y="641604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79" y="0"/>
                </a:moveTo>
                <a:lnTo>
                  <a:pt x="0" y="0"/>
                </a:lnTo>
                <a:lnTo>
                  <a:pt x="0" y="127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7" name="bk object 3187"/>
          <p:cNvSpPr/>
          <p:nvPr/>
        </p:nvSpPr>
        <p:spPr>
          <a:xfrm>
            <a:off x="7546340" y="6414770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1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8" name="bk object 3188"/>
          <p:cNvSpPr/>
          <p:nvPr/>
        </p:nvSpPr>
        <p:spPr>
          <a:xfrm>
            <a:off x="7528559" y="641286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1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9" name="bk object 3189"/>
          <p:cNvSpPr/>
          <p:nvPr/>
        </p:nvSpPr>
        <p:spPr>
          <a:xfrm>
            <a:off x="7522209" y="641159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01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0" name="bk object 3190"/>
          <p:cNvSpPr/>
          <p:nvPr/>
        </p:nvSpPr>
        <p:spPr>
          <a:xfrm>
            <a:off x="7522209" y="6407150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5080">
            <a:solidFill>
              <a:srgbClr val="01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1" name="bk object 3191"/>
          <p:cNvSpPr/>
          <p:nvPr/>
        </p:nvSpPr>
        <p:spPr>
          <a:xfrm>
            <a:off x="7522209" y="6400800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5080">
            <a:solidFill>
              <a:srgbClr val="01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2" name="bk object 3192"/>
          <p:cNvSpPr/>
          <p:nvPr/>
        </p:nvSpPr>
        <p:spPr>
          <a:xfrm>
            <a:off x="7522209" y="6394450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5080">
            <a:solidFill>
              <a:srgbClr val="01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3" name="bk object 3193"/>
          <p:cNvSpPr/>
          <p:nvPr/>
        </p:nvSpPr>
        <p:spPr>
          <a:xfrm>
            <a:off x="7522209" y="638937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1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4" name="bk object 3194"/>
          <p:cNvSpPr/>
          <p:nvPr/>
        </p:nvSpPr>
        <p:spPr>
          <a:xfrm>
            <a:off x="7522209" y="638682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0" y="1270"/>
                </a:moveTo>
                <a:lnTo>
                  <a:pt x="76200" y="1270"/>
                </a:lnTo>
                <a:lnTo>
                  <a:pt x="762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5" name="bk object 3195"/>
          <p:cNvSpPr/>
          <p:nvPr/>
        </p:nvSpPr>
        <p:spPr>
          <a:xfrm>
            <a:off x="7522209" y="638555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6" name="bk object 3196"/>
          <p:cNvSpPr/>
          <p:nvPr/>
        </p:nvSpPr>
        <p:spPr>
          <a:xfrm>
            <a:off x="7541259" y="638429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7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7" name="bk object 3197"/>
          <p:cNvSpPr/>
          <p:nvPr/>
        </p:nvSpPr>
        <p:spPr>
          <a:xfrm>
            <a:off x="7654290" y="6388100"/>
            <a:ext cx="74930" cy="2540"/>
          </a:xfrm>
          <a:custGeom>
            <a:avLst/>
            <a:gdLst/>
            <a:ahLst/>
            <a:cxnLst/>
            <a:rect l="l" t="t" r="r" b="b"/>
            <a:pathLst>
              <a:path w="74929" h="2539">
                <a:moveTo>
                  <a:pt x="0" y="2539"/>
                </a:moveTo>
                <a:lnTo>
                  <a:pt x="74929" y="2539"/>
                </a:lnTo>
                <a:lnTo>
                  <a:pt x="7492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8" name="bk object 3198"/>
          <p:cNvSpPr/>
          <p:nvPr/>
        </p:nvSpPr>
        <p:spPr>
          <a:xfrm>
            <a:off x="7673340" y="638682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0" y="1270"/>
                </a:moveTo>
                <a:lnTo>
                  <a:pt x="55879" y="1270"/>
                </a:lnTo>
                <a:lnTo>
                  <a:pt x="558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9" name="bk object 3199"/>
          <p:cNvSpPr/>
          <p:nvPr/>
        </p:nvSpPr>
        <p:spPr>
          <a:xfrm>
            <a:off x="7692390" y="6385559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69"/>
                </a:moveTo>
                <a:lnTo>
                  <a:pt x="36829" y="1269"/>
                </a:lnTo>
                <a:lnTo>
                  <a:pt x="368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0" name="bk object 3200"/>
          <p:cNvSpPr/>
          <p:nvPr/>
        </p:nvSpPr>
        <p:spPr>
          <a:xfrm>
            <a:off x="7710169" y="638429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0" y="1270"/>
                </a:moveTo>
                <a:lnTo>
                  <a:pt x="19050" y="1270"/>
                </a:lnTo>
                <a:lnTo>
                  <a:pt x="190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1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1" name="bk object 3201"/>
          <p:cNvSpPr/>
          <p:nvPr/>
        </p:nvSpPr>
        <p:spPr>
          <a:xfrm>
            <a:off x="7510780" y="64109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2" name="bk object 3202"/>
          <p:cNvSpPr/>
          <p:nvPr/>
        </p:nvSpPr>
        <p:spPr>
          <a:xfrm>
            <a:off x="7482840" y="64096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3" name="bk object 3203"/>
          <p:cNvSpPr/>
          <p:nvPr/>
        </p:nvSpPr>
        <p:spPr>
          <a:xfrm>
            <a:off x="7473950" y="640715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0" y="2539"/>
                </a:moveTo>
                <a:lnTo>
                  <a:pt x="48259" y="2539"/>
                </a:lnTo>
                <a:lnTo>
                  <a:pt x="4825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4" name="bk object 3204"/>
          <p:cNvSpPr/>
          <p:nvPr/>
        </p:nvSpPr>
        <p:spPr>
          <a:xfrm>
            <a:off x="7467600" y="640587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0" y="1270"/>
                </a:moveTo>
                <a:lnTo>
                  <a:pt x="54609" y="1270"/>
                </a:lnTo>
                <a:lnTo>
                  <a:pt x="546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5" name="bk object 3205"/>
          <p:cNvSpPr/>
          <p:nvPr/>
        </p:nvSpPr>
        <p:spPr>
          <a:xfrm>
            <a:off x="7461250" y="640460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0" y="1269"/>
                </a:moveTo>
                <a:lnTo>
                  <a:pt x="60959" y="1269"/>
                </a:lnTo>
                <a:lnTo>
                  <a:pt x="609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6" name="bk object 3206"/>
          <p:cNvSpPr/>
          <p:nvPr/>
        </p:nvSpPr>
        <p:spPr>
          <a:xfrm>
            <a:off x="7447280" y="64033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7" name="bk object 3207"/>
          <p:cNvSpPr/>
          <p:nvPr/>
        </p:nvSpPr>
        <p:spPr>
          <a:xfrm>
            <a:off x="7440930" y="6400800"/>
            <a:ext cx="81280" cy="2540"/>
          </a:xfrm>
          <a:custGeom>
            <a:avLst/>
            <a:gdLst/>
            <a:ahLst/>
            <a:cxnLst/>
            <a:rect l="l" t="t" r="r" b="b"/>
            <a:pathLst>
              <a:path w="81279" h="2539">
                <a:moveTo>
                  <a:pt x="0" y="2539"/>
                </a:moveTo>
                <a:lnTo>
                  <a:pt x="81279" y="2539"/>
                </a:lnTo>
                <a:lnTo>
                  <a:pt x="8127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8" name="bk object 3208"/>
          <p:cNvSpPr/>
          <p:nvPr/>
        </p:nvSpPr>
        <p:spPr>
          <a:xfrm>
            <a:off x="7434580" y="640016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9" name="bk object 3209"/>
          <p:cNvSpPr/>
          <p:nvPr/>
        </p:nvSpPr>
        <p:spPr>
          <a:xfrm>
            <a:off x="7428230" y="639889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0" name="bk object 3210"/>
          <p:cNvSpPr/>
          <p:nvPr/>
        </p:nvSpPr>
        <p:spPr>
          <a:xfrm>
            <a:off x="7415530" y="63969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1" name="bk object 3211"/>
          <p:cNvSpPr/>
          <p:nvPr/>
        </p:nvSpPr>
        <p:spPr>
          <a:xfrm>
            <a:off x="7409180" y="63957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2" name="bk object 3212"/>
          <p:cNvSpPr/>
          <p:nvPr/>
        </p:nvSpPr>
        <p:spPr>
          <a:xfrm>
            <a:off x="7402830" y="639381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3" name="bk object 3213"/>
          <p:cNvSpPr/>
          <p:nvPr/>
        </p:nvSpPr>
        <p:spPr>
          <a:xfrm>
            <a:off x="7396480" y="639254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4" name="bk object 3214"/>
          <p:cNvSpPr/>
          <p:nvPr/>
        </p:nvSpPr>
        <p:spPr>
          <a:xfrm>
            <a:off x="7383780" y="639064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5" name="bk object 3215"/>
          <p:cNvSpPr/>
          <p:nvPr/>
        </p:nvSpPr>
        <p:spPr>
          <a:xfrm>
            <a:off x="7376159" y="6389370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6" name="bk object 3216"/>
          <p:cNvSpPr/>
          <p:nvPr/>
        </p:nvSpPr>
        <p:spPr>
          <a:xfrm>
            <a:off x="7369809" y="638746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7" name="bk object 3217"/>
          <p:cNvSpPr/>
          <p:nvPr/>
        </p:nvSpPr>
        <p:spPr>
          <a:xfrm>
            <a:off x="7363459" y="638619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8" name="bk object 3218"/>
          <p:cNvSpPr/>
          <p:nvPr/>
        </p:nvSpPr>
        <p:spPr>
          <a:xfrm>
            <a:off x="7350759" y="63842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9" name="bk object 3219"/>
          <p:cNvSpPr/>
          <p:nvPr/>
        </p:nvSpPr>
        <p:spPr>
          <a:xfrm>
            <a:off x="7344409" y="6383020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0" name="bk object 3220"/>
          <p:cNvSpPr/>
          <p:nvPr/>
        </p:nvSpPr>
        <p:spPr>
          <a:xfrm>
            <a:off x="7340600" y="638111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1" name="bk object 3221"/>
          <p:cNvSpPr/>
          <p:nvPr/>
        </p:nvSpPr>
        <p:spPr>
          <a:xfrm>
            <a:off x="7335519" y="637984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2" name="bk object 3222"/>
          <p:cNvSpPr/>
          <p:nvPr/>
        </p:nvSpPr>
        <p:spPr>
          <a:xfrm>
            <a:off x="732790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3" name="bk object 3223"/>
          <p:cNvSpPr/>
          <p:nvPr/>
        </p:nvSpPr>
        <p:spPr>
          <a:xfrm>
            <a:off x="7471409" y="637794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4" name="bk object 3224"/>
          <p:cNvSpPr/>
          <p:nvPr/>
        </p:nvSpPr>
        <p:spPr>
          <a:xfrm>
            <a:off x="7324090" y="6376670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5" name="bk object 3225"/>
          <p:cNvSpPr/>
          <p:nvPr/>
        </p:nvSpPr>
        <p:spPr>
          <a:xfrm>
            <a:off x="7320280" y="637476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6" name="bk object 3226"/>
          <p:cNvSpPr/>
          <p:nvPr/>
        </p:nvSpPr>
        <p:spPr>
          <a:xfrm>
            <a:off x="7316469" y="6373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7" name="bk object 3227"/>
          <p:cNvSpPr/>
          <p:nvPr/>
        </p:nvSpPr>
        <p:spPr>
          <a:xfrm>
            <a:off x="7426959" y="63715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8" name="bk object 3228"/>
          <p:cNvSpPr/>
          <p:nvPr/>
        </p:nvSpPr>
        <p:spPr>
          <a:xfrm>
            <a:off x="7316469" y="63703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9" name="bk object 3229"/>
          <p:cNvSpPr/>
          <p:nvPr/>
        </p:nvSpPr>
        <p:spPr>
          <a:xfrm>
            <a:off x="7316469" y="6368415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0288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0" name="bk object 3230"/>
          <p:cNvSpPr/>
          <p:nvPr/>
        </p:nvSpPr>
        <p:spPr>
          <a:xfrm>
            <a:off x="7316469" y="6366509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0" y="1269"/>
                </a:moveTo>
                <a:lnTo>
                  <a:pt x="83820" y="1269"/>
                </a:lnTo>
                <a:lnTo>
                  <a:pt x="838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1" name="bk object 3231"/>
          <p:cNvSpPr/>
          <p:nvPr/>
        </p:nvSpPr>
        <p:spPr>
          <a:xfrm>
            <a:off x="7382509" y="636524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2" name="bk object 3232"/>
          <p:cNvSpPr/>
          <p:nvPr/>
        </p:nvSpPr>
        <p:spPr>
          <a:xfrm>
            <a:off x="7316469" y="63627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0" y="2539"/>
                </a:moveTo>
                <a:lnTo>
                  <a:pt x="57150" y="2539"/>
                </a:lnTo>
                <a:lnTo>
                  <a:pt x="571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3" name="bk object 3233"/>
          <p:cNvSpPr/>
          <p:nvPr/>
        </p:nvSpPr>
        <p:spPr>
          <a:xfrm>
            <a:off x="7316469" y="63614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4" name="bk object 3234"/>
          <p:cNvSpPr/>
          <p:nvPr/>
        </p:nvSpPr>
        <p:spPr>
          <a:xfrm>
            <a:off x="7316469" y="636015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09" h="1270">
                <a:moveTo>
                  <a:pt x="0" y="1269"/>
                </a:moveTo>
                <a:lnTo>
                  <a:pt x="41909" y="1269"/>
                </a:lnTo>
                <a:lnTo>
                  <a:pt x="419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5" name="bk object 3235"/>
          <p:cNvSpPr/>
          <p:nvPr/>
        </p:nvSpPr>
        <p:spPr>
          <a:xfrm>
            <a:off x="73507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6" name="bk object 3236"/>
          <p:cNvSpPr/>
          <p:nvPr/>
        </p:nvSpPr>
        <p:spPr>
          <a:xfrm>
            <a:off x="7316469" y="6356350"/>
            <a:ext cx="30480" cy="2540"/>
          </a:xfrm>
          <a:custGeom>
            <a:avLst/>
            <a:gdLst/>
            <a:ahLst/>
            <a:cxnLst/>
            <a:rect l="l" t="t" r="r" b="b"/>
            <a:pathLst>
              <a:path w="30479" h="2539">
                <a:moveTo>
                  <a:pt x="0" y="2539"/>
                </a:moveTo>
                <a:lnTo>
                  <a:pt x="30479" y="2539"/>
                </a:lnTo>
                <a:lnTo>
                  <a:pt x="3047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7" name="bk object 3237"/>
          <p:cNvSpPr/>
          <p:nvPr/>
        </p:nvSpPr>
        <p:spPr>
          <a:xfrm>
            <a:off x="7316469" y="635507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0" y="1270"/>
                </a:moveTo>
                <a:lnTo>
                  <a:pt x="26669" y="1270"/>
                </a:lnTo>
                <a:lnTo>
                  <a:pt x="266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8" name="bk object 3238"/>
          <p:cNvSpPr/>
          <p:nvPr/>
        </p:nvSpPr>
        <p:spPr>
          <a:xfrm>
            <a:off x="7316469" y="635380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0" y="1269"/>
                </a:moveTo>
                <a:lnTo>
                  <a:pt x="22859" y="1269"/>
                </a:lnTo>
                <a:lnTo>
                  <a:pt x="228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9" name="bk object 3239"/>
          <p:cNvSpPr/>
          <p:nvPr/>
        </p:nvSpPr>
        <p:spPr>
          <a:xfrm>
            <a:off x="7331709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0" name="bk object 3240"/>
          <p:cNvSpPr/>
          <p:nvPr/>
        </p:nvSpPr>
        <p:spPr>
          <a:xfrm>
            <a:off x="7316469" y="635000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0" y="2539"/>
                </a:moveTo>
                <a:lnTo>
                  <a:pt x="11429" y="2539"/>
                </a:lnTo>
                <a:lnTo>
                  <a:pt x="1142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1" name="bk object 3241"/>
          <p:cNvSpPr/>
          <p:nvPr/>
        </p:nvSpPr>
        <p:spPr>
          <a:xfrm>
            <a:off x="7316469" y="634872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1270"/>
                </a:moveTo>
                <a:lnTo>
                  <a:pt x="7619" y="1270"/>
                </a:lnTo>
                <a:lnTo>
                  <a:pt x="76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2" name="bk object 3242"/>
          <p:cNvSpPr/>
          <p:nvPr/>
        </p:nvSpPr>
        <p:spPr>
          <a:xfrm>
            <a:off x="7316469" y="63474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1269"/>
                </a:moveTo>
                <a:lnTo>
                  <a:pt x="3809" y="1269"/>
                </a:lnTo>
                <a:lnTo>
                  <a:pt x="38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2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3" name="bk object 3243"/>
          <p:cNvSpPr/>
          <p:nvPr/>
        </p:nvSpPr>
        <p:spPr>
          <a:xfrm>
            <a:off x="7109459" y="6242177"/>
            <a:ext cx="207010" cy="130810"/>
          </a:xfrm>
          <a:custGeom>
            <a:avLst/>
            <a:gdLst/>
            <a:ahLst/>
            <a:cxnLst/>
            <a:rect l="l" t="t" r="r" b="b"/>
            <a:pathLst>
              <a:path w="207009" h="130810">
                <a:moveTo>
                  <a:pt x="203200" y="129413"/>
                </a:moveTo>
                <a:lnTo>
                  <a:pt x="199390" y="129413"/>
                </a:lnTo>
                <a:lnTo>
                  <a:pt x="199390" y="130683"/>
                </a:lnTo>
                <a:lnTo>
                  <a:pt x="203200" y="130683"/>
                </a:lnTo>
                <a:lnTo>
                  <a:pt x="203200" y="129413"/>
                </a:lnTo>
                <a:close/>
              </a:path>
              <a:path w="207009" h="130810">
                <a:moveTo>
                  <a:pt x="207010" y="124333"/>
                </a:moveTo>
                <a:lnTo>
                  <a:pt x="187960" y="124333"/>
                </a:lnTo>
                <a:lnTo>
                  <a:pt x="187960" y="125603"/>
                </a:lnTo>
                <a:lnTo>
                  <a:pt x="191770" y="125603"/>
                </a:lnTo>
                <a:lnTo>
                  <a:pt x="191770" y="126873"/>
                </a:lnTo>
                <a:lnTo>
                  <a:pt x="195580" y="126873"/>
                </a:lnTo>
                <a:lnTo>
                  <a:pt x="195580" y="129413"/>
                </a:lnTo>
                <a:lnTo>
                  <a:pt x="207010" y="129413"/>
                </a:lnTo>
                <a:lnTo>
                  <a:pt x="207010" y="124333"/>
                </a:lnTo>
                <a:close/>
              </a:path>
              <a:path w="207009" h="130810">
                <a:moveTo>
                  <a:pt x="184150" y="123063"/>
                </a:moveTo>
                <a:lnTo>
                  <a:pt x="180340" y="123063"/>
                </a:lnTo>
                <a:lnTo>
                  <a:pt x="180340" y="124333"/>
                </a:lnTo>
                <a:lnTo>
                  <a:pt x="184150" y="124333"/>
                </a:lnTo>
                <a:lnTo>
                  <a:pt x="184150" y="123063"/>
                </a:lnTo>
                <a:close/>
              </a:path>
              <a:path w="207009" h="130810">
                <a:moveTo>
                  <a:pt x="207010" y="117983"/>
                </a:moveTo>
                <a:lnTo>
                  <a:pt x="168910" y="117983"/>
                </a:lnTo>
                <a:lnTo>
                  <a:pt x="168910" y="119253"/>
                </a:lnTo>
                <a:lnTo>
                  <a:pt x="172719" y="119253"/>
                </a:lnTo>
                <a:lnTo>
                  <a:pt x="172720" y="120523"/>
                </a:lnTo>
                <a:lnTo>
                  <a:pt x="176530" y="120523"/>
                </a:lnTo>
                <a:lnTo>
                  <a:pt x="176530" y="123063"/>
                </a:lnTo>
                <a:lnTo>
                  <a:pt x="207010" y="123063"/>
                </a:lnTo>
                <a:lnTo>
                  <a:pt x="207010" y="117983"/>
                </a:lnTo>
                <a:close/>
              </a:path>
              <a:path w="207009" h="130810">
                <a:moveTo>
                  <a:pt x="165100" y="116713"/>
                </a:moveTo>
                <a:lnTo>
                  <a:pt x="161290" y="116713"/>
                </a:lnTo>
                <a:lnTo>
                  <a:pt x="161290" y="117983"/>
                </a:lnTo>
                <a:lnTo>
                  <a:pt x="165100" y="117983"/>
                </a:lnTo>
                <a:lnTo>
                  <a:pt x="165100" y="116713"/>
                </a:lnTo>
                <a:close/>
              </a:path>
              <a:path w="207009" h="130810">
                <a:moveTo>
                  <a:pt x="207010" y="111633"/>
                </a:moveTo>
                <a:lnTo>
                  <a:pt x="149860" y="111633"/>
                </a:lnTo>
                <a:lnTo>
                  <a:pt x="149860" y="112903"/>
                </a:lnTo>
                <a:lnTo>
                  <a:pt x="153669" y="112903"/>
                </a:lnTo>
                <a:lnTo>
                  <a:pt x="153670" y="114173"/>
                </a:lnTo>
                <a:lnTo>
                  <a:pt x="157480" y="114173"/>
                </a:lnTo>
                <a:lnTo>
                  <a:pt x="157480" y="116713"/>
                </a:lnTo>
                <a:lnTo>
                  <a:pt x="207010" y="116713"/>
                </a:lnTo>
                <a:lnTo>
                  <a:pt x="207010" y="111633"/>
                </a:lnTo>
                <a:close/>
              </a:path>
              <a:path w="207009" h="130810">
                <a:moveTo>
                  <a:pt x="146050" y="110490"/>
                </a:moveTo>
                <a:lnTo>
                  <a:pt x="142240" y="110490"/>
                </a:lnTo>
                <a:lnTo>
                  <a:pt x="142240" y="111633"/>
                </a:lnTo>
                <a:lnTo>
                  <a:pt x="146050" y="111633"/>
                </a:lnTo>
                <a:lnTo>
                  <a:pt x="146050" y="110490"/>
                </a:lnTo>
                <a:close/>
              </a:path>
              <a:path w="207009" h="130810">
                <a:moveTo>
                  <a:pt x="207010" y="106553"/>
                </a:moveTo>
                <a:lnTo>
                  <a:pt x="134620" y="106680"/>
                </a:lnTo>
                <a:lnTo>
                  <a:pt x="134620" y="107950"/>
                </a:lnTo>
                <a:lnTo>
                  <a:pt x="138430" y="107950"/>
                </a:lnTo>
                <a:lnTo>
                  <a:pt x="138430" y="110490"/>
                </a:lnTo>
                <a:lnTo>
                  <a:pt x="207010" y="110363"/>
                </a:lnTo>
                <a:lnTo>
                  <a:pt x="207010" y="106553"/>
                </a:lnTo>
                <a:close/>
              </a:path>
              <a:path w="207009" h="130810">
                <a:moveTo>
                  <a:pt x="207009" y="104140"/>
                </a:moveTo>
                <a:lnTo>
                  <a:pt x="203200" y="104140"/>
                </a:lnTo>
                <a:lnTo>
                  <a:pt x="203200" y="105283"/>
                </a:lnTo>
                <a:lnTo>
                  <a:pt x="130810" y="105283"/>
                </a:lnTo>
                <a:lnTo>
                  <a:pt x="130810" y="106680"/>
                </a:lnTo>
                <a:lnTo>
                  <a:pt x="207010" y="106553"/>
                </a:lnTo>
                <a:lnTo>
                  <a:pt x="207009" y="104140"/>
                </a:lnTo>
                <a:close/>
              </a:path>
              <a:path w="207009" h="130810">
                <a:moveTo>
                  <a:pt x="127000" y="104140"/>
                </a:moveTo>
                <a:lnTo>
                  <a:pt x="123190" y="104140"/>
                </a:lnTo>
                <a:lnTo>
                  <a:pt x="123190" y="105283"/>
                </a:lnTo>
                <a:lnTo>
                  <a:pt x="127000" y="105283"/>
                </a:lnTo>
                <a:lnTo>
                  <a:pt x="127000" y="104140"/>
                </a:lnTo>
                <a:close/>
              </a:path>
              <a:path w="207009" h="130810">
                <a:moveTo>
                  <a:pt x="199390" y="101600"/>
                </a:moveTo>
                <a:lnTo>
                  <a:pt x="119380" y="101600"/>
                </a:lnTo>
                <a:lnTo>
                  <a:pt x="119380" y="104140"/>
                </a:lnTo>
                <a:lnTo>
                  <a:pt x="199390" y="104140"/>
                </a:lnTo>
                <a:lnTo>
                  <a:pt x="199390" y="101600"/>
                </a:lnTo>
                <a:close/>
              </a:path>
              <a:path w="207009" h="130810">
                <a:moveTo>
                  <a:pt x="195580" y="100330"/>
                </a:moveTo>
                <a:lnTo>
                  <a:pt x="116840" y="100330"/>
                </a:lnTo>
                <a:lnTo>
                  <a:pt x="116840" y="101600"/>
                </a:lnTo>
                <a:lnTo>
                  <a:pt x="195580" y="101600"/>
                </a:lnTo>
                <a:lnTo>
                  <a:pt x="195580" y="100330"/>
                </a:lnTo>
                <a:close/>
              </a:path>
              <a:path w="207009" h="130810">
                <a:moveTo>
                  <a:pt x="191770" y="98933"/>
                </a:moveTo>
                <a:lnTo>
                  <a:pt x="114300" y="98933"/>
                </a:lnTo>
                <a:lnTo>
                  <a:pt x="114300" y="100330"/>
                </a:lnTo>
                <a:lnTo>
                  <a:pt x="191770" y="100330"/>
                </a:lnTo>
                <a:lnTo>
                  <a:pt x="191770" y="98933"/>
                </a:lnTo>
                <a:close/>
              </a:path>
              <a:path w="207009" h="130810">
                <a:moveTo>
                  <a:pt x="111760" y="97790"/>
                </a:moveTo>
                <a:lnTo>
                  <a:pt x="109220" y="97790"/>
                </a:lnTo>
                <a:lnTo>
                  <a:pt x="109220" y="98933"/>
                </a:lnTo>
                <a:lnTo>
                  <a:pt x="111760" y="98933"/>
                </a:lnTo>
                <a:lnTo>
                  <a:pt x="111760" y="97790"/>
                </a:lnTo>
                <a:close/>
              </a:path>
              <a:path w="207009" h="130810">
                <a:moveTo>
                  <a:pt x="187960" y="97790"/>
                </a:moveTo>
                <a:lnTo>
                  <a:pt x="184150" y="97790"/>
                </a:lnTo>
                <a:lnTo>
                  <a:pt x="184150" y="98933"/>
                </a:lnTo>
                <a:lnTo>
                  <a:pt x="187960" y="98933"/>
                </a:lnTo>
                <a:lnTo>
                  <a:pt x="187960" y="97790"/>
                </a:lnTo>
                <a:close/>
              </a:path>
              <a:path w="207009" h="130810">
                <a:moveTo>
                  <a:pt x="180340" y="95250"/>
                </a:moveTo>
                <a:lnTo>
                  <a:pt x="106680" y="95250"/>
                </a:lnTo>
                <a:lnTo>
                  <a:pt x="106680" y="97790"/>
                </a:lnTo>
                <a:lnTo>
                  <a:pt x="180340" y="97790"/>
                </a:lnTo>
                <a:lnTo>
                  <a:pt x="180340" y="95250"/>
                </a:lnTo>
                <a:close/>
              </a:path>
              <a:path w="207009" h="130810">
                <a:moveTo>
                  <a:pt x="176530" y="93980"/>
                </a:moveTo>
                <a:lnTo>
                  <a:pt x="104140" y="93980"/>
                </a:lnTo>
                <a:lnTo>
                  <a:pt x="104140" y="95250"/>
                </a:lnTo>
                <a:lnTo>
                  <a:pt x="176530" y="95250"/>
                </a:lnTo>
                <a:lnTo>
                  <a:pt x="176530" y="93980"/>
                </a:lnTo>
                <a:close/>
              </a:path>
              <a:path w="207009" h="130810">
                <a:moveTo>
                  <a:pt x="172720" y="92583"/>
                </a:moveTo>
                <a:lnTo>
                  <a:pt x="101600" y="92583"/>
                </a:lnTo>
                <a:lnTo>
                  <a:pt x="101600" y="93980"/>
                </a:lnTo>
                <a:lnTo>
                  <a:pt x="172720" y="93980"/>
                </a:lnTo>
                <a:lnTo>
                  <a:pt x="172720" y="92583"/>
                </a:lnTo>
                <a:close/>
              </a:path>
              <a:path w="207009" h="130810">
                <a:moveTo>
                  <a:pt x="99060" y="91440"/>
                </a:moveTo>
                <a:lnTo>
                  <a:pt x="96520" y="91440"/>
                </a:lnTo>
                <a:lnTo>
                  <a:pt x="96520" y="92583"/>
                </a:lnTo>
                <a:lnTo>
                  <a:pt x="99060" y="92583"/>
                </a:lnTo>
                <a:lnTo>
                  <a:pt x="99060" y="91440"/>
                </a:lnTo>
                <a:close/>
              </a:path>
              <a:path w="207009" h="130810">
                <a:moveTo>
                  <a:pt x="168910" y="91440"/>
                </a:moveTo>
                <a:lnTo>
                  <a:pt x="165100" y="91440"/>
                </a:lnTo>
                <a:lnTo>
                  <a:pt x="165100" y="92583"/>
                </a:lnTo>
                <a:lnTo>
                  <a:pt x="168910" y="92583"/>
                </a:lnTo>
                <a:lnTo>
                  <a:pt x="168910" y="91440"/>
                </a:lnTo>
                <a:close/>
              </a:path>
              <a:path w="207009" h="130810">
                <a:moveTo>
                  <a:pt x="161290" y="88900"/>
                </a:moveTo>
                <a:lnTo>
                  <a:pt x="93980" y="88900"/>
                </a:lnTo>
                <a:lnTo>
                  <a:pt x="93980" y="91440"/>
                </a:lnTo>
                <a:lnTo>
                  <a:pt x="161290" y="91440"/>
                </a:lnTo>
                <a:lnTo>
                  <a:pt x="161290" y="88900"/>
                </a:lnTo>
                <a:close/>
              </a:path>
              <a:path w="207009" h="130810">
                <a:moveTo>
                  <a:pt x="157480" y="87630"/>
                </a:moveTo>
                <a:lnTo>
                  <a:pt x="91440" y="87630"/>
                </a:lnTo>
                <a:lnTo>
                  <a:pt x="91440" y="88900"/>
                </a:lnTo>
                <a:lnTo>
                  <a:pt x="157480" y="88900"/>
                </a:lnTo>
                <a:lnTo>
                  <a:pt x="157480" y="87630"/>
                </a:lnTo>
                <a:close/>
              </a:path>
              <a:path w="207009" h="130810">
                <a:moveTo>
                  <a:pt x="153670" y="86233"/>
                </a:moveTo>
                <a:lnTo>
                  <a:pt x="88900" y="86233"/>
                </a:lnTo>
                <a:lnTo>
                  <a:pt x="88900" y="87630"/>
                </a:lnTo>
                <a:lnTo>
                  <a:pt x="153670" y="87630"/>
                </a:lnTo>
                <a:lnTo>
                  <a:pt x="153670" y="86233"/>
                </a:lnTo>
                <a:close/>
              </a:path>
              <a:path w="207009" h="130810">
                <a:moveTo>
                  <a:pt x="86360" y="85090"/>
                </a:moveTo>
                <a:lnTo>
                  <a:pt x="83820" y="85090"/>
                </a:lnTo>
                <a:lnTo>
                  <a:pt x="83820" y="86233"/>
                </a:lnTo>
                <a:lnTo>
                  <a:pt x="86360" y="86233"/>
                </a:lnTo>
                <a:lnTo>
                  <a:pt x="86360" y="85090"/>
                </a:lnTo>
                <a:close/>
              </a:path>
              <a:path w="207009" h="130810">
                <a:moveTo>
                  <a:pt x="149860" y="85090"/>
                </a:moveTo>
                <a:lnTo>
                  <a:pt x="146050" y="85090"/>
                </a:lnTo>
                <a:lnTo>
                  <a:pt x="146050" y="86233"/>
                </a:lnTo>
                <a:lnTo>
                  <a:pt x="149860" y="86233"/>
                </a:lnTo>
                <a:lnTo>
                  <a:pt x="149860" y="85090"/>
                </a:lnTo>
                <a:close/>
              </a:path>
              <a:path w="207009" h="130810">
                <a:moveTo>
                  <a:pt x="142240" y="82550"/>
                </a:moveTo>
                <a:lnTo>
                  <a:pt x="81280" y="82550"/>
                </a:lnTo>
                <a:lnTo>
                  <a:pt x="81280" y="85090"/>
                </a:lnTo>
                <a:lnTo>
                  <a:pt x="142240" y="85090"/>
                </a:lnTo>
                <a:lnTo>
                  <a:pt x="142240" y="82550"/>
                </a:lnTo>
                <a:close/>
              </a:path>
              <a:path w="207009" h="130810">
                <a:moveTo>
                  <a:pt x="137160" y="81280"/>
                </a:moveTo>
                <a:lnTo>
                  <a:pt x="78740" y="81280"/>
                </a:lnTo>
                <a:lnTo>
                  <a:pt x="78740" y="82550"/>
                </a:lnTo>
                <a:lnTo>
                  <a:pt x="137160" y="82550"/>
                </a:lnTo>
                <a:lnTo>
                  <a:pt x="137160" y="81280"/>
                </a:lnTo>
                <a:close/>
              </a:path>
              <a:path w="207009" h="130810">
                <a:moveTo>
                  <a:pt x="135890" y="79883"/>
                </a:moveTo>
                <a:lnTo>
                  <a:pt x="76200" y="79883"/>
                </a:lnTo>
                <a:lnTo>
                  <a:pt x="76200" y="81280"/>
                </a:lnTo>
                <a:lnTo>
                  <a:pt x="135890" y="81280"/>
                </a:lnTo>
                <a:lnTo>
                  <a:pt x="135890" y="79883"/>
                </a:lnTo>
                <a:close/>
              </a:path>
              <a:path w="207009" h="130810">
                <a:moveTo>
                  <a:pt x="73660" y="78740"/>
                </a:moveTo>
                <a:lnTo>
                  <a:pt x="71120" y="78740"/>
                </a:lnTo>
                <a:lnTo>
                  <a:pt x="71120" y="79883"/>
                </a:lnTo>
                <a:lnTo>
                  <a:pt x="73660" y="79883"/>
                </a:lnTo>
                <a:lnTo>
                  <a:pt x="73660" y="78740"/>
                </a:lnTo>
                <a:close/>
              </a:path>
              <a:path w="207009" h="130810">
                <a:moveTo>
                  <a:pt x="133350" y="78740"/>
                </a:moveTo>
                <a:lnTo>
                  <a:pt x="130810" y="78740"/>
                </a:lnTo>
                <a:lnTo>
                  <a:pt x="130810" y="79883"/>
                </a:lnTo>
                <a:lnTo>
                  <a:pt x="133350" y="79883"/>
                </a:lnTo>
                <a:lnTo>
                  <a:pt x="133350" y="78740"/>
                </a:lnTo>
                <a:close/>
              </a:path>
              <a:path w="207009" h="130810">
                <a:moveTo>
                  <a:pt x="128270" y="76200"/>
                </a:moveTo>
                <a:lnTo>
                  <a:pt x="68580" y="76200"/>
                </a:lnTo>
                <a:lnTo>
                  <a:pt x="68580" y="78740"/>
                </a:lnTo>
                <a:lnTo>
                  <a:pt x="128270" y="78740"/>
                </a:lnTo>
                <a:lnTo>
                  <a:pt x="128270" y="76200"/>
                </a:lnTo>
                <a:close/>
              </a:path>
              <a:path w="207009" h="130810">
                <a:moveTo>
                  <a:pt x="125730" y="74930"/>
                </a:moveTo>
                <a:lnTo>
                  <a:pt x="66040" y="74930"/>
                </a:lnTo>
                <a:lnTo>
                  <a:pt x="66040" y="76200"/>
                </a:lnTo>
                <a:lnTo>
                  <a:pt x="125730" y="76200"/>
                </a:lnTo>
                <a:lnTo>
                  <a:pt x="125730" y="74930"/>
                </a:lnTo>
                <a:close/>
              </a:path>
              <a:path w="207009" h="130810">
                <a:moveTo>
                  <a:pt x="123190" y="73533"/>
                </a:moveTo>
                <a:lnTo>
                  <a:pt x="63500" y="73533"/>
                </a:lnTo>
                <a:lnTo>
                  <a:pt x="63500" y="74930"/>
                </a:lnTo>
                <a:lnTo>
                  <a:pt x="123190" y="74930"/>
                </a:lnTo>
                <a:lnTo>
                  <a:pt x="123190" y="73533"/>
                </a:lnTo>
                <a:close/>
              </a:path>
              <a:path w="207009" h="130810">
                <a:moveTo>
                  <a:pt x="60960" y="72390"/>
                </a:moveTo>
                <a:lnTo>
                  <a:pt x="58420" y="72390"/>
                </a:lnTo>
                <a:lnTo>
                  <a:pt x="58420" y="73533"/>
                </a:lnTo>
                <a:lnTo>
                  <a:pt x="60960" y="73533"/>
                </a:lnTo>
                <a:lnTo>
                  <a:pt x="60960" y="72390"/>
                </a:lnTo>
                <a:close/>
              </a:path>
              <a:path w="207009" h="130810">
                <a:moveTo>
                  <a:pt x="120650" y="72390"/>
                </a:moveTo>
                <a:lnTo>
                  <a:pt x="118110" y="72390"/>
                </a:lnTo>
                <a:lnTo>
                  <a:pt x="118110" y="73533"/>
                </a:lnTo>
                <a:lnTo>
                  <a:pt x="120650" y="73533"/>
                </a:lnTo>
                <a:lnTo>
                  <a:pt x="120650" y="72390"/>
                </a:lnTo>
                <a:close/>
              </a:path>
              <a:path w="207009" h="130810">
                <a:moveTo>
                  <a:pt x="115570" y="69850"/>
                </a:moveTo>
                <a:lnTo>
                  <a:pt x="55880" y="69850"/>
                </a:lnTo>
                <a:lnTo>
                  <a:pt x="55880" y="72390"/>
                </a:lnTo>
                <a:lnTo>
                  <a:pt x="115570" y="72390"/>
                </a:lnTo>
                <a:lnTo>
                  <a:pt x="115570" y="69850"/>
                </a:lnTo>
                <a:close/>
              </a:path>
              <a:path w="207009" h="130810">
                <a:moveTo>
                  <a:pt x="113030" y="68580"/>
                </a:moveTo>
                <a:lnTo>
                  <a:pt x="53340" y="68580"/>
                </a:lnTo>
                <a:lnTo>
                  <a:pt x="53340" y="69850"/>
                </a:lnTo>
                <a:lnTo>
                  <a:pt x="113030" y="69850"/>
                </a:lnTo>
                <a:lnTo>
                  <a:pt x="113030" y="68580"/>
                </a:lnTo>
                <a:close/>
              </a:path>
              <a:path w="207009" h="130810">
                <a:moveTo>
                  <a:pt x="110490" y="67183"/>
                </a:moveTo>
                <a:lnTo>
                  <a:pt x="50800" y="67183"/>
                </a:lnTo>
                <a:lnTo>
                  <a:pt x="50800" y="68580"/>
                </a:lnTo>
                <a:lnTo>
                  <a:pt x="110490" y="68580"/>
                </a:lnTo>
                <a:lnTo>
                  <a:pt x="110490" y="67183"/>
                </a:lnTo>
                <a:close/>
              </a:path>
              <a:path w="207009" h="130810">
                <a:moveTo>
                  <a:pt x="48260" y="66040"/>
                </a:moveTo>
                <a:lnTo>
                  <a:pt x="45720" y="66040"/>
                </a:lnTo>
                <a:lnTo>
                  <a:pt x="45720" y="67183"/>
                </a:lnTo>
                <a:lnTo>
                  <a:pt x="48260" y="67183"/>
                </a:lnTo>
                <a:lnTo>
                  <a:pt x="48260" y="66040"/>
                </a:lnTo>
                <a:close/>
              </a:path>
              <a:path w="207009" h="130810">
                <a:moveTo>
                  <a:pt x="107950" y="66040"/>
                </a:moveTo>
                <a:lnTo>
                  <a:pt x="105410" y="66040"/>
                </a:lnTo>
                <a:lnTo>
                  <a:pt x="105410" y="67183"/>
                </a:lnTo>
                <a:lnTo>
                  <a:pt x="107950" y="67183"/>
                </a:lnTo>
                <a:lnTo>
                  <a:pt x="107950" y="66040"/>
                </a:lnTo>
                <a:close/>
              </a:path>
              <a:path w="207009" h="130810">
                <a:moveTo>
                  <a:pt x="102870" y="63500"/>
                </a:moveTo>
                <a:lnTo>
                  <a:pt x="43180" y="63500"/>
                </a:lnTo>
                <a:lnTo>
                  <a:pt x="43180" y="66040"/>
                </a:lnTo>
                <a:lnTo>
                  <a:pt x="102870" y="66040"/>
                </a:lnTo>
                <a:lnTo>
                  <a:pt x="102870" y="63500"/>
                </a:lnTo>
                <a:close/>
              </a:path>
              <a:path w="207009" h="130810">
                <a:moveTo>
                  <a:pt x="100330" y="62230"/>
                </a:moveTo>
                <a:lnTo>
                  <a:pt x="40640" y="62230"/>
                </a:lnTo>
                <a:lnTo>
                  <a:pt x="40640" y="63500"/>
                </a:lnTo>
                <a:lnTo>
                  <a:pt x="100330" y="63500"/>
                </a:lnTo>
                <a:lnTo>
                  <a:pt x="100330" y="62230"/>
                </a:lnTo>
                <a:close/>
              </a:path>
              <a:path w="207009" h="130810">
                <a:moveTo>
                  <a:pt x="97790" y="60833"/>
                </a:moveTo>
                <a:lnTo>
                  <a:pt x="38100" y="60833"/>
                </a:lnTo>
                <a:lnTo>
                  <a:pt x="38100" y="62230"/>
                </a:lnTo>
                <a:lnTo>
                  <a:pt x="97790" y="62230"/>
                </a:lnTo>
                <a:lnTo>
                  <a:pt x="97790" y="60833"/>
                </a:lnTo>
                <a:close/>
              </a:path>
              <a:path w="207009" h="130810">
                <a:moveTo>
                  <a:pt x="35560" y="59690"/>
                </a:moveTo>
                <a:lnTo>
                  <a:pt x="33020" y="59690"/>
                </a:lnTo>
                <a:lnTo>
                  <a:pt x="33020" y="60833"/>
                </a:lnTo>
                <a:lnTo>
                  <a:pt x="35560" y="60833"/>
                </a:lnTo>
                <a:lnTo>
                  <a:pt x="35560" y="59690"/>
                </a:lnTo>
                <a:close/>
              </a:path>
              <a:path w="207009" h="130810">
                <a:moveTo>
                  <a:pt x="95250" y="59690"/>
                </a:moveTo>
                <a:lnTo>
                  <a:pt x="92710" y="59690"/>
                </a:lnTo>
                <a:lnTo>
                  <a:pt x="92710" y="60833"/>
                </a:lnTo>
                <a:lnTo>
                  <a:pt x="95250" y="60833"/>
                </a:lnTo>
                <a:lnTo>
                  <a:pt x="95250" y="59690"/>
                </a:lnTo>
                <a:close/>
              </a:path>
              <a:path w="207009" h="130810">
                <a:moveTo>
                  <a:pt x="90170" y="57150"/>
                </a:moveTo>
                <a:lnTo>
                  <a:pt x="30480" y="57150"/>
                </a:lnTo>
                <a:lnTo>
                  <a:pt x="30480" y="59690"/>
                </a:lnTo>
                <a:lnTo>
                  <a:pt x="90170" y="59690"/>
                </a:lnTo>
                <a:lnTo>
                  <a:pt x="90170" y="57150"/>
                </a:lnTo>
                <a:close/>
              </a:path>
              <a:path w="207009" h="130810">
                <a:moveTo>
                  <a:pt x="88900" y="55880"/>
                </a:moveTo>
                <a:lnTo>
                  <a:pt x="27940" y="55880"/>
                </a:lnTo>
                <a:lnTo>
                  <a:pt x="27940" y="57150"/>
                </a:lnTo>
                <a:lnTo>
                  <a:pt x="88900" y="57150"/>
                </a:lnTo>
                <a:lnTo>
                  <a:pt x="88900" y="55880"/>
                </a:lnTo>
                <a:close/>
              </a:path>
              <a:path w="207009" h="130810">
                <a:moveTo>
                  <a:pt x="86359" y="54483"/>
                </a:moveTo>
                <a:lnTo>
                  <a:pt x="25400" y="54483"/>
                </a:lnTo>
                <a:lnTo>
                  <a:pt x="25400" y="55880"/>
                </a:lnTo>
                <a:lnTo>
                  <a:pt x="86359" y="55880"/>
                </a:lnTo>
                <a:lnTo>
                  <a:pt x="86359" y="54483"/>
                </a:lnTo>
                <a:close/>
              </a:path>
              <a:path w="207009" h="130810">
                <a:moveTo>
                  <a:pt x="22860" y="53340"/>
                </a:moveTo>
                <a:lnTo>
                  <a:pt x="20320" y="53340"/>
                </a:lnTo>
                <a:lnTo>
                  <a:pt x="20320" y="54483"/>
                </a:lnTo>
                <a:lnTo>
                  <a:pt x="22860" y="54483"/>
                </a:lnTo>
                <a:lnTo>
                  <a:pt x="22860" y="53340"/>
                </a:lnTo>
                <a:close/>
              </a:path>
              <a:path w="207009" h="130810">
                <a:moveTo>
                  <a:pt x="83820" y="53340"/>
                </a:moveTo>
                <a:lnTo>
                  <a:pt x="81279" y="53340"/>
                </a:lnTo>
                <a:lnTo>
                  <a:pt x="81279" y="54483"/>
                </a:lnTo>
                <a:lnTo>
                  <a:pt x="83820" y="54483"/>
                </a:lnTo>
                <a:lnTo>
                  <a:pt x="83820" y="53340"/>
                </a:lnTo>
                <a:close/>
              </a:path>
              <a:path w="207009" h="130810">
                <a:moveTo>
                  <a:pt x="78740" y="50800"/>
                </a:moveTo>
                <a:lnTo>
                  <a:pt x="17780" y="50800"/>
                </a:lnTo>
                <a:lnTo>
                  <a:pt x="17780" y="53340"/>
                </a:lnTo>
                <a:lnTo>
                  <a:pt x="78740" y="53340"/>
                </a:lnTo>
                <a:lnTo>
                  <a:pt x="78740" y="50800"/>
                </a:lnTo>
                <a:close/>
              </a:path>
              <a:path w="207009" h="130810">
                <a:moveTo>
                  <a:pt x="76200" y="49530"/>
                </a:moveTo>
                <a:lnTo>
                  <a:pt x="15240" y="49530"/>
                </a:lnTo>
                <a:lnTo>
                  <a:pt x="15240" y="50800"/>
                </a:lnTo>
                <a:lnTo>
                  <a:pt x="76200" y="50800"/>
                </a:lnTo>
                <a:lnTo>
                  <a:pt x="76200" y="49530"/>
                </a:lnTo>
                <a:close/>
              </a:path>
              <a:path w="207009" h="130810">
                <a:moveTo>
                  <a:pt x="73659" y="48133"/>
                </a:moveTo>
                <a:lnTo>
                  <a:pt x="12700" y="48133"/>
                </a:lnTo>
                <a:lnTo>
                  <a:pt x="12700" y="49530"/>
                </a:lnTo>
                <a:lnTo>
                  <a:pt x="73659" y="49530"/>
                </a:lnTo>
                <a:lnTo>
                  <a:pt x="73659" y="48133"/>
                </a:lnTo>
                <a:close/>
              </a:path>
              <a:path w="207009" h="130810">
                <a:moveTo>
                  <a:pt x="10160" y="46990"/>
                </a:moveTo>
                <a:lnTo>
                  <a:pt x="7620" y="46990"/>
                </a:lnTo>
                <a:lnTo>
                  <a:pt x="7620" y="48133"/>
                </a:lnTo>
                <a:lnTo>
                  <a:pt x="10160" y="48133"/>
                </a:lnTo>
                <a:lnTo>
                  <a:pt x="10160" y="46990"/>
                </a:lnTo>
                <a:close/>
              </a:path>
              <a:path w="207009" h="130810">
                <a:moveTo>
                  <a:pt x="71120" y="46990"/>
                </a:moveTo>
                <a:lnTo>
                  <a:pt x="68579" y="46990"/>
                </a:lnTo>
                <a:lnTo>
                  <a:pt x="68579" y="48133"/>
                </a:lnTo>
                <a:lnTo>
                  <a:pt x="71120" y="48133"/>
                </a:lnTo>
                <a:lnTo>
                  <a:pt x="71120" y="46990"/>
                </a:lnTo>
                <a:close/>
              </a:path>
              <a:path w="207009" h="130810">
                <a:moveTo>
                  <a:pt x="66040" y="44450"/>
                </a:moveTo>
                <a:lnTo>
                  <a:pt x="5080" y="44450"/>
                </a:lnTo>
                <a:lnTo>
                  <a:pt x="5080" y="46990"/>
                </a:lnTo>
                <a:lnTo>
                  <a:pt x="66040" y="46990"/>
                </a:lnTo>
                <a:lnTo>
                  <a:pt x="66040" y="44450"/>
                </a:lnTo>
                <a:close/>
              </a:path>
              <a:path w="207009" h="130810">
                <a:moveTo>
                  <a:pt x="63500" y="43180"/>
                </a:moveTo>
                <a:lnTo>
                  <a:pt x="3810" y="43180"/>
                </a:lnTo>
                <a:lnTo>
                  <a:pt x="3810" y="44450"/>
                </a:lnTo>
                <a:lnTo>
                  <a:pt x="63500" y="44450"/>
                </a:lnTo>
                <a:lnTo>
                  <a:pt x="63500" y="43180"/>
                </a:lnTo>
                <a:close/>
              </a:path>
              <a:path w="207009" h="130810">
                <a:moveTo>
                  <a:pt x="60960" y="41783"/>
                </a:moveTo>
                <a:lnTo>
                  <a:pt x="1270" y="41783"/>
                </a:lnTo>
                <a:lnTo>
                  <a:pt x="1270" y="43180"/>
                </a:lnTo>
                <a:lnTo>
                  <a:pt x="60960" y="43180"/>
                </a:lnTo>
                <a:lnTo>
                  <a:pt x="60960" y="41783"/>
                </a:lnTo>
                <a:close/>
              </a:path>
              <a:path w="207009" h="130810">
                <a:moveTo>
                  <a:pt x="58420" y="40640"/>
                </a:moveTo>
                <a:lnTo>
                  <a:pt x="55880" y="40640"/>
                </a:lnTo>
                <a:lnTo>
                  <a:pt x="55880" y="41783"/>
                </a:lnTo>
                <a:lnTo>
                  <a:pt x="58420" y="41783"/>
                </a:lnTo>
                <a:lnTo>
                  <a:pt x="58420" y="40640"/>
                </a:lnTo>
                <a:close/>
              </a:path>
              <a:path w="207009" h="130810">
                <a:moveTo>
                  <a:pt x="48260" y="35433"/>
                </a:moveTo>
                <a:lnTo>
                  <a:pt x="0" y="35433"/>
                </a:lnTo>
                <a:lnTo>
                  <a:pt x="0" y="40640"/>
                </a:lnTo>
                <a:lnTo>
                  <a:pt x="53340" y="40640"/>
                </a:lnTo>
                <a:lnTo>
                  <a:pt x="53340" y="38100"/>
                </a:lnTo>
                <a:lnTo>
                  <a:pt x="50800" y="38100"/>
                </a:lnTo>
                <a:lnTo>
                  <a:pt x="50800" y="36830"/>
                </a:lnTo>
                <a:lnTo>
                  <a:pt x="48260" y="36830"/>
                </a:lnTo>
                <a:lnTo>
                  <a:pt x="48260" y="35433"/>
                </a:lnTo>
                <a:close/>
              </a:path>
              <a:path w="207009" h="130810">
                <a:moveTo>
                  <a:pt x="45720" y="34290"/>
                </a:moveTo>
                <a:lnTo>
                  <a:pt x="43179" y="34290"/>
                </a:lnTo>
                <a:lnTo>
                  <a:pt x="43179" y="35433"/>
                </a:lnTo>
                <a:lnTo>
                  <a:pt x="45720" y="35433"/>
                </a:lnTo>
                <a:lnTo>
                  <a:pt x="45720" y="34290"/>
                </a:lnTo>
                <a:close/>
              </a:path>
              <a:path w="207009" h="130810">
                <a:moveTo>
                  <a:pt x="38100" y="29083"/>
                </a:moveTo>
                <a:lnTo>
                  <a:pt x="0" y="29083"/>
                </a:lnTo>
                <a:lnTo>
                  <a:pt x="0" y="34290"/>
                </a:lnTo>
                <a:lnTo>
                  <a:pt x="41910" y="34290"/>
                </a:lnTo>
                <a:lnTo>
                  <a:pt x="41910" y="31750"/>
                </a:lnTo>
                <a:lnTo>
                  <a:pt x="40640" y="31750"/>
                </a:lnTo>
                <a:lnTo>
                  <a:pt x="40640" y="30480"/>
                </a:lnTo>
                <a:lnTo>
                  <a:pt x="38100" y="30480"/>
                </a:lnTo>
                <a:lnTo>
                  <a:pt x="38100" y="29083"/>
                </a:lnTo>
                <a:close/>
              </a:path>
              <a:path w="207009" h="130810">
                <a:moveTo>
                  <a:pt x="36829" y="27940"/>
                </a:moveTo>
                <a:lnTo>
                  <a:pt x="35560" y="27940"/>
                </a:lnTo>
                <a:lnTo>
                  <a:pt x="35560" y="29083"/>
                </a:lnTo>
                <a:lnTo>
                  <a:pt x="36829" y="29083"/>
                </a:lnTo>
                <a:lnTo>
                  <a:pt x="36829" y="27940"/>
                </a:lnTo>
                <a:close/>
              </a:path>
              <a:path w="207009" h="130810">
                <a:moveTo>
                  <a:pt x="30480" y="22733"/>
                </a:moveTo>
                <a:lnTo>
                  <a:pt x="0" y="22733"/>
                </a:lnTo>
                <a:lnTo>
                  <a:pt x="0" y="27940"/>
                </a:lnTo>
                <a:lnTo>
                  <a:pt x="33020" y="27940"/>
                </a:lnTo>
                <a:lnTo>
                  <a:pt x="33020" y="25400"/>
                </a:lnTo>
                <a:lnTo>
                  <a:pt x="31750" y="25400"/>
                </a:lnTo>
                <a:lnTo>
                  <a:pt x="31750" y="24130"/>
                </a:lnTo>
                <a:lnTo>
                  <a:pt x="30480" y="24130"/>
                </a:lnTo>
                <a:lnTo>
                  <a:pt x="30480" y="22733"/>
                </a:lnTo>
                <a:close/>
              </a:path>
              <a:path w="207009" h="130810">
                <a:moveTo>
                  <a:pt x="29210" y="21590"/>
                </a:moveTo>
                <a:lnTo>
                  <a:pt x="26670" y="21590"/>
                </a:lnTo>
                <a:lnTo>
                  <a:pt x="26670" y="22733"/>
                </a:lnTo>
                <a:lnTo>
                  <a:pt x="29210" y="22733"/>
                </a:lnTo>
                <a:lnTo>
                  <a:pt x="29210" y="21590"/>
                </a:lnTo>
                <a:close/>
              </a:path>
              <a:path w="207009" h="130810">
                <a:moveTo>
                  <a:pt x="21590" y="16383"/>
                </a:moveTo>
                <a:lnTo>
                  <a:pt x="0" y="16383"/>
                </a:lnTo>
                <a:lnTo>
                  <a:pt x="0" y="21590"/>
                </a:lnTo>
                <a:lnTo>
                  <a:pt x="25400" y="21590"/>
                </a:lnTo>
                <a:lnTo>
                  <a:pt x="25400" y="19050"/>
                </a:lnTo>
                <a:lnTo>
                  <a:pt x="24130" y="19050"/>
                </a:lnTo>
                <a:lnTo>
                  <a:pt x="24130" y="17780"/>
                </a:lnTo>
                <a:lnTo>
                  <a:pt x="21590" y="17780"/>
                </a:lnTo>
                <a:lnTo>
                  <a:pt x="21590" y="16383"/>
                </a:lnTo>
                <a:close/>
              </a:path>
              <a:path w="207009" h="130810">
                <a:moveTo>
                  <a:pt x="20320" y="15240"/>
                </a:moveTo>
                <a:lnTo>
                  <a:pt x="19050" y="15240"/>
                </a:lnTo>
                <a:lnTo>
                  <a:pt x="19050" y="16383"/>
                </a:lnTo>
                <a:lnTo>
                  <a:pt x="20320" y="16383"/>
                </a:lnTo>
                <a:lnTo>
                  <a:pt x="20320" y="15240"/>
                </a:lnTo>
                <a:close/>
              </a:path>
              <a:path w="207009" h="130810">
                <a:moveTo>
                  <a:pt x="13970" y="10033"/>
                </a:moveTo>
                <a:lnTo>
                  <a:pt x="0" y="10033"/>
                </a:lnTo>
                <a:lnTo>
                  <a:pt x="0" y="15240"/>
                </a:lnTo>
                <a:lnTo>
                  <a:pt x="19050" y="15240"/>
                </a:lnTo>
                <a:lnTo>
                  <a:pt x="19050" y="13970"/>
                </a:lnTo>
                <a:lnTo>
                  <a:pt x="17780" y="13970"/>
                </a:lnTo>
                <a:lnTo>
                  <a:pt x="17780" y="12700"/>
                </a:lnTo>
                <a:lnTo>
                  <a:pt x="15240" y="12700"/>
                </a:lnTo>
                <a:lnTo>
                  <a:pt x="15240" y="11430"/>
                </a:lnTo>
                <a:lnTo>
                  <a:pt x="13970" y="11430"/>
                </a:lnTo>
                <a:lnTo>
                  <a:pt x="13970" y="10033"/>
                </a:lnTo>
                <a:close/>
              </a:path>
              <a:path w="207009" h="130810">
                <a:moveTo>
                  <a:pt x="12700" y="8890"/>
                </a:moveTo>
                <a:lnTo>
                  <a:pt x="10160" y="8890"/>
                </a:lnTo>
                <a:lnTo>
                  <a:pt x="10160" y="10033"/>
                </a:lnTo>
                <a:lnTo>
                  <a:pt x="12700" y="10033"/>
                </a:lnTo>
                <a:lnTo>
                  <a:pt x="12700" y="8890"/>
                </a:lnTo>
                <a:close/>
              </a:path>
              <a:path w="207009" h="130810">
                <a:moveTo>
                  <a:pt x="6350" y="3683"/>
                </a:moveTo>
                <a:lnTo>
                  <a:pt x="0" y="3683"/>
                </a:lnTo>
                <a:lnTo>
                  <a:pt x="0" y="8890"/>
                </a:lnTo>
                <a:lnTo>
                  <a:pt x="10160" y="8890"/>
                </a:lnTo>
                <a:lnTo>
                  <a:pt x="10160" y="7620"/>
                </a:lnTo>
                <a:lnTo>
                  <a:pt x="8890" y="7620"/>
                </a:lnTo>
                <a:lnTo>
                  <a:pt x="8890" y="6350"/>
                </a:lnTo>
                <a:lnTo>
                  <a:pt x="7620" y="6350"/>
                </a:lnTo>
                <a:lnTo>
                  <a:pt x="7620" y="5080"/>
                </a:lnTo>
                <a:lnTo>
                  <a:pt x="6350" y="5080"/>
                </a:lnTo>
                <a:lnTo>
                  <a:pt x="6350" y="3683"/>
                </a:lnTo>
                <a:close/>
              </a:path>
              <a:path w="207009" h="130810">
                <a:moveTo>
                  <a:pt x="3809" y="2540"/>
                </a:moveTo>
                <a:lnTo>
                  <a:pt x="2540" y="2540"/>
                </a:lnTo>
                <a:lnTo>
                  <a:pt x="2540" y="3683"/>
                </a:lnTo>
                <a:lnTo>
                  <a:pt x="3809" y="3683"/>
                </a:lnTo>
                <a:lnTo>
                  <a:pt x="3809" y="2540"/>
                </a:lnTo>
                <a:close/>
              </a:path>
              <a:path w="207009" h="130810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2540" y="2540"/>
                </a:lnTo>
                <a:lnTo>
                  <a:pt x="254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388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4" name="bk object 3244"/>
          <p:cNvSpPr/>
          <p:nvPr/>
        </p:nvSpPr>
        <p:spPr>
          <a:xfrm>
            <a:off x="6903719" y="5753100"/>
            <a:ext cx="205740" cy="530860"/>
          </a:xfrm>
          <a:custGeom>
            <a:avLst/>
            <a:gdLst/>
            <a:ahLst/>
            <a:cxnLst/>
            <a:rect l="l" t="t" r="r" b="b"/>
            <a:pathLst>
              <a:path w="205740" h="530860">
                <a:moveTo>
                  <a:pt x="106679" y="0"/>
                </a:moveTo>
                <a:lnTo>
                  <a:pt x="105409" y="0"/>
                </a:lnTo>
                <a:lnTo>
                  <a:pt x="105409" y="1269"/>
                </a:lnTo>
                <a:lnTo>
                  <a:pt x="106679" y="1269"/>
                </a:lnTo>
                <a:lnTo>
                  <a:pt x="106679" y="0"/>
                </a:lnTo>
                <a:close/>
              </a:path>
              <a:path w="205740" h="530860">
                <a:moveTo>
                  <a:pt x="113029" y="2540"/>
                </a:moveTo>
                <a:lnTo>
                  <a:pt x="102870" y="2540"/>
                </a:lnTo>
                <a:lnTo>
                  <a:pt x="102870" y="3809"/>
                </a:lnTo>
                <a:lnTo>
                  <a:pt x="113029" y="3809"/>
                </a:lnTo>
                <a:lnTo>
                  <a:pt x="113029" y="2540"/>
                </a:lnTo>
                <a:close/>
              </a:path>
              <a:path w="205740" h="530860">
                <a:moveTo>
                  <a:pt x="110489" y="1270"/>
                </a:moveTo>
                <a:lnTo>
                  <a:pt x="104139" y="1270"/>
                </a:lnTo>
                <a:lnTo>
                  <a:pt x="104139" y="2540"/>
                </a:lnTo>
                <a:lnTo>
                  <a:pt x="110489" y="2540"/>
                </a:lnTo>
                <a:lnTo>
                  <a:pt x="110489" y="1270"/>
                </a:lnTo>
                <a:close/>
              </a:path>
              <a:path w="205740" h="530860">
                <a:moveTo>
                  <a:pt x="120650" y="6350"/>
                </a:moveTo>
                <a:lnTo>
                  <a:pt x="99059" y="6350"/>
                </a:lnTo>
                <a:lnTo>
                  <a:pt x="99059" y="7619"/>
                </a:lnTo>
                <a:lnTo>
                  <a:pt x="120650" y="7619"/>
                </a:lnTo>
                <a:lnTo>
                  <a:pt x="120650" y="6350"/>
                </a:lnTo>
                <a:close/>
              </a:path>
              <a:path w="205740" h="530860">
                <a:moveTo>
                  <a:pt x="118109" y="5080"/>
                </a:moveTo>
                <a:lnTo>
                  <a:pt x="100329" y="5080"/>
                </a:lnTo>
                <a:lnTo>
                  <a:pt x="100329" y="6350"/>
                </a:lnTo>
                <a:lnTo>
                  <a:pt x="118109" y="6350"/>
                </a:lnTo>
                <a:lnTo>
                  <a:pt x="118109" y="5080"/>
                </a:lnTo>
                <a:close/>
              </a:path>
              <a:path w="205740" h="530860">
                <a:moveTo>
                  <a:pt x="115570" y="3810"/>
                </a:moveTo>
                <a:lnTo>
                  <a:pt x="101600" y="3810"/>
                </a:lnTo>
                <a:lnTo>
                  <a:pt x="101600" y="5080"/>
                </a:lnTo>
                <a:lnTo>
                  <a:pt x="115570" y="5080"/>
                </a:lnTo>
                <a:lnTo>
                  <a:pt x="115570" y="3810"/>
                </a:lnTo>
                <a:close/>
              </a:path>
              <a:path w="205740" h="530860">
                <a:moveTo>
                  <a:pt x="125729" y="8890"/>
                </a:moveTo>
                <a:lnTo>
                  <a:pt x="96520" y="8890"/>
                </a:lnTo>
                <a:lnTo>
                  <a:pt x="96520" y="10159"/>
                </a:lnTo>
                <a:lnTo>
                  <a:pt x="125729" y="10159"/>
                </a:lnTo>
                <a:lnTo>
                  <a:pt x="125729" y="8890"/>
                </a:lnTo>
                <a:close/>
              </a:path>
              <a:path w="205740" h="530860">
                <a:moveTo>
                  <a:pt x="123189" y="7620"/>
                </a:moveTo>
                <a:lnTo>
                  <a:pt x="97789" y="7620"/>
                </a:lnTo>
                <a:lnTo>
                  <a:pt x="97789" y="8890"/>
                </a:lnTo>
                <a:lnTo>
                  <a:pt x="123189" y="8890"/>
                </a:lnTo>
                <a:lnTo>
                  <a:pt x="123189" y="7620"/>
                </a:lnTo>
                <a:close/>
              </a:path>
              <a:path w="205740" h="530860">
                <a:moveTo>
                  <a:pt x="133350" y="12700"/>
                </a:moveTo>
                <a:lnTo>
                  <a:pt x="92709" y="12700"/>
                </a:lnTo>
                <a:lnTo>
                  <a:pt x="92709" y="13969"/>
                </a:lnTo>
                <a:lnTo>
                  <a:pt x="133350" y="13969"/>
                </a:lnTo>
                <a:lnTo>
                  <a:pt x="133350" y="12700"/>
                </a:lnTo>
                <a:close/>
              </a:path>
              <a:path w="205740" h="530860">
                <a:moveTo>
                  <a:pt x="130809" y="11430"/>
                </a:moveTo>
                <a:lnTo>
                  <a:pt x="93979" y="11430"/>
                </a:lnTo>
                <a:lnTo>
                  <a:pt x="93979" y="12700"/>
                </a:lnTo>
                <a:lnTo>
                  <a:pt x="130809" y="12700"/>
                </a:lnTo>
                <a:lnTo>
                  <a:pt x="130809" y="11430"/>
                </a:lnTo>
                <a:close/>
              </a:path>
              <a:path w="205740" h="530860">
                <a:moveTo>
                  <a:pt x="128270" y="10160"/>
                </a:moveTo>
                <a:lnTo>
                  <a:pt x="95250" y="10160"/>
                </a:lnTo>
                <a:lnTo>
                  <a:pt x="95250" y="11430"/>
                </a:lnTo>
                <a:lnTo>
                  <a:pt x="128270" y="11430"/>
                </a:lnTo>
                <a:lnTo>
                  <a:pt x="128270" y="10160"/>
                </a:lnTo>
                <a:close/>
              </a:path>
              <a:path w="205740" h="530860">
                <a:moveTo>
                  <a:pt x="138429" y="15240"/>
                </a:moveTo>
                <a:lnTo>
                  <a:pt x="90170" y="15240"/>
                </a:lnTo>
                <a:lnTo>
                  <a:pt x="90170" y="16509"/>
                </a:lnTo>
                <a:lnTo>
                  <a:pt x="138429" y="16509"/>
                </a:lnTo>
                <a:lnTo>
                  <a:pt x="138429" y="15240"/>
                </a:lnTo>
                <a:close/>
              </a:path>
              <a:path w="205740" h="530860">
                <a:moveTo>
                  <a:pt x="135889" y="13970"/>
                </a:moveTo>
                <a:lnTo>
                  <a:pt x="91439" y="13970"/>
                </a:lnTo>
                <a:lnTo>
                  <a:pt x="91439" y="15240"/>
                </a:lnTo>
                <a:lnTo>
                  <a:pt x="135889" y="15240"/>
                </a:lnTo>
                <a:lnTo>
                  <a:pt x="135889" y="13970"/>
                </a:lnTo>
                <a:close/>
              </a:path>
              <a:path w="205740" h="530860">
                <a:moveTo>
                  <a:pt x="144779" y="19050"/>
                </a:moveTo>
                <a:lnTo>
                  <a:pt x="86359" y="19050"/>
                </a:lnTo>
                <a:lnTo>
                  <a:pt x="86359" y="20319"/>
                </a:lnTo>
                <a:lnTo>
                  <a:pt x="144779" y="20319"/>
                </a:lnTo>
                <a:lnTo>
                  <a:pt x="144779" y="19050"/>
                </a:lnTo>
                <a:close/>
              </a:path>
              <a:path w="205740" h="530860">
                <a:moveTo>
                  <a:pt x="143509" y="17780"/>
                </a:moveTo>
                <a:lnTo>
                  <a:pt x="87629" y="17780"/>
                </a:lnTo>
                <a:lnTo>
                  <a:pt x="87629" y="19050"/>
                </a:lnTo>
                <a:lnTo>
                  <a:pt x="143509" y="19050"/>
                </a:lnTo>
                <a:lnTo>
                  <a:pt x="143509" y="17780"/>
                </a:lnTo>
                <a:close/>
              </a:path>
              <a:path w="205740" h="530860">
                <a:moveTo>
                  <a:pt x="140970" y="16510"/>
                </a:moveTo>
                <a:lnTo>
                  <a:pt x="88900" y="16510"/>
                </a:lnTo>
                <a:lnTo>
                  <a:pt x="88900" y="17780"/>
                </a:lnTo>
                <a:lnTo>
                  <a:pt x="140970" y="17780"/>
                </a:lnTo>
                <a:lnTo>
                  <a:pt x="140970" y="16510"/>
                </a:lnTo>
                <a:close/>
              </a:path>
              <a:path w="205740" h="530860">
                <a:moveTo>
                  <a:pt x="142240" y="21590"/>
                </a:moveTo>
                <a:lnTo>
                  <a:pt x="83820" y="21590"/>
                </a:lnTo>
                <a:lnTo>
                  <a:pt x="83820" y="22859"/>
                </a:lnTo>
                <a:lnTo>
                  <a:pt x="142240" y="22859"/>
                </a:lnTo>
                <a:lnTo>
                  <a:pt x="142240" y="21590"/>
                </a:lnTo>
                <a:close/>
              </a:path>
              <a:path w="205740" h="530860">
                <a:moveTo>
                  <a:pt x="143509" y="20320"/>
                </a:moveTo>
                <a:lnTo>
                  <a:pt x="85089" y="20320"/>
                </a:lnTo>
                <a:lnTo>
                  <a:pt x="85089" y="21590"/>
                </a:lnTo>
                <a:lnTo>
                  <a:pt x="143509" y="21590"/>
                </a:lnTo>
                <a:lnTo>
                  <a:pt x="143509" y="20320"/>
                </a:lnTo>
                <a:close/>
              </a:path>
              <a:path w="205740" h="530860">
                <a:moveTo>
                  <a:pt x="139699" y="25400"/>
                </a:moveTo>
                <a:lnTo>
                  <a:pt x="78739" y="25400"/>
                </a:lnTo>
                <a:lnTo>
                  <a:pt x="78739" y="26669"/>
                </a:lnTo>
                <a:lnTo>
                  <a:pt x="139699" y="26669"/>
                </a:lnTo>
                <a:lnTo>
                  <a:pt x="139699" y="25400"/>
                </a:lnTo>
                <a:close/>
              </a:path>
              <a:path w="205740" h="530860">
                <a:moveTo>
                  <a:pt x="140970" y="24130"/>
                </a:moveTo>
                <a:lnTo>
                  <a:pt x="81279" y="24130"/>
                </a:lnTo>
                <a:lnTo>
                  <a:pt x="81279" y="25400"/>
                </a:lnTo>
                <a:lnTo>
                  <a:pt x="140970" y="25400"/>
                </a:lnTo>
                <a:lnTo>
                  <a:pt x="140970" y="24130"/>
                </a:lnTo>
                <a:close/>
              </a:path>
              <a:path w="205740" h="530860">
                <a:moveTo>
                  <a:pt x="142240" y="22860"/>
                </a:moveTo>
                <a:lnTo>
                  <a:pt x="82550" y="22860"/>
                </a:lnTo>
                <a:lnTo>
                  <a:pt x="82550" y="24130"/>
                </a:lnTo>
                <a:lnTo>
                  <a:pt x="142240" y="24130"/>
                </a:lnTo>
                <a:lnTo>
                  <a:pt x="142240" y="22860"/>
                </a:lnTo>
                <a:close/>
              </a:path>
              <a:path w="205740" h="530860">
                <a:moveTo>
                  <a:pt x="137159" y="27940"/>
                </a:moveTo>
                <a:lnTo>
                  <a:pt x="76200" y="27940"/>
                </a:lnTo>
                <a:lnTo>
                  <a:pt x="76200" y="29209"/>
                </a:lnTo>
                <a:lnTo>
                  <a:pt x="137159" y="29209"/>
                </a:lnTo>
                <a:lnTo>
                  <a:pt x="137159" y="27940"/>
                </a:lnTo>
                <a:close/>
              </a:path>
              <a:path w="205740" h="530860">
                <a:moveTo>
                  <a:pt x="138429" y="26670"/>
                </a:moveTo>
                <a:lnTo>
                  <a:pt x="77470" y="26670"/>
                </a:lnTo>
                <a:lnTo>
                  <a:pt x="77470" y="27940"/>
                </a:lnTo>
                <a:lnTo>
                  <a:pt x="138429" y="27940"/>
                </a:lnTo>
                <a:lnTo>
                  <a:pt x="138429" y="26670"/>
                </a:lnTo>
                <a:close/>
              </a:path>
              <a:path w="205740" h="530860">
                <a:moveTo>
                  <a:pt x="134619" y="31750"/>
                </a:moveTo>
                <a:lnTo>
                  <a:pt x="72389" y="31750"/>
                </a:lnTo>
                <a:lnTo>
                  <a:pt x="72389" y="33019"/>
                </a:lnTo>
                <a:lnTo>
                  <a:pt x="134619" y="33019"/>
                </a:lnTo>
                <a:lnTo>
                  <a:pt x="134619" y="31750"/>
                </a:lnTo>
                <a:close/>
              </a:path>
              <a:path w="205740" h="530860">
                <a:moveTo>
                  <a:pt x="135889" y="30480"/>
                </a:moveTo>
                <a:lnTo>
                  <a:pt x="73659" y="30480"/>
                </a:lnTo>
                <a:lnTo>
                  <a:pt x="73659" y="31750"/>
                </a:lnTo>
                <a:lnTo>
                  <a:pt x="135889" y="31750"/>
                </a:lnTo>
                <a:lnTo>
                  <a:pt x="135889" y="30480"/>
                </a:lnTo>
                <a:close/>
              </a:path>
              <a:path w="205740" h="530860">
                <a:moveTo>
                  <a:pt x="137159" y="29210"/>
                </a:moveTo>
                <a:lnTo>
                  <a:pt x="74929" y="29210"/>
                </a:lnTo>
                <a:lnTo>
                  <a:pt x="74929" y="30480"/>
                </a:lnTo>
                <a:lnTo>
                  <a:pt x="137159" y="30480"/>
                </a:lnTo>
                <a:lnTo>
                  <a:pt x="137159" y="29210"/>
                </a:lnTo>
                <a:close/>
              </a:path>
              <a:path w="205740" h="530860">
                <a:moveTo>
                  <a:pt x="132079" y="34290"/>
                </a:moveTo>
                <a:lnTo>
                  <a:pt x="69850" y="34290"/>
                </a:lnTo>
                <a:lnTo>
                  <a:pt x="69850" y="35559"/>
                </a:lnTo>
                <a:lnTo>
                  <a:pt x="132079" y="35559"/>
                </a:lnTo>
                <a:lnTo>
                  <a:pt x="132079" y="34290"/>
                </a:lnTo>
                <a:close/>
              </a:path>
              <a:path w="205740" h="530860">
                <a:moveTo>
                  <a:pt x="133350" y="33020"/>
                </a:moveTo>
                <a:lnTo>
                  <a:pt x="71120" y="33020"/>
                </a:lnTo>
                <a:lnTo>
                  <a:pt x="71120" y="34290"/>
                </a:lnTo>
                <a:lnTo>
                  <a:pt x="133350" y="34290"/>
                </a:lnTo>
                <a:lnTo>
                  <a:pt x="133350" y="33020"/>
                </a:lnTo>
                <a:close/>
              </a:path>
              <a:path w="205740" h="530860">
                <a:moveTo>
                  <a:pt x="129539" y="38100"/>
                </a:moveTo>
                <a:lnTo>
                  <a:pt x="66039" y="38100"/>
                </a:lnTo>
                <a:lnTo>
                  <a:pt x="66039" y="39369"/>
                </a:lnTo>
                <a:lnTo>
                  <a:pt x="129539" y="39369"/>
                </a:lnTo>
                <a:lnTo>
                  <a:pt x="129539" y="38100"/>
                </a:lnTo>
                <a:close/>
              </a:path>
              <a:path w="205740" h="530860">
                <a:moveTo>
                  <a:pt x="130809" y="35560"/>
                </a:moveTo>
                <a:lnTo>
                  <a:pt x="68579" y="35560"/>
                </a:lnTo>
                <a:lnTo>
                  <a:pt x="68579" y="36830"/>
                </a:lnTo>
                <a:lnTo>
                  <a:pt x="67309" y="36830"/>
                </a:lnTo>
                <a:lnTo>
                  <a:pt x="67309" y="38100"/>
                </a:lnTo>
                <a:lnTo>
                  <a:pt x="130809" y="38100"/>
                </a:lnTo>
                <a:lnTo>
                  <a:pt x="130809" y="35560"/>
                </a:lnTo>
                <a:close/>
              </a:path>
              <a:path w="205740" h="530860">
                <a:moveTo>
                  <a:pt x="127000" y="40640"/>
                </a:moveTo>
                <a:lnTo>
                  <a:pt x="63500" y="40640"/>
                </a:lnTo>
                <a:lnTo>
                  <a:pt x="63500" y="41909"/>
                </a:lnTo>
                <a:lnTo>
                  <a:pt x="127000" y="41909"/>
                </a:lnTo>
                <a:lnTo>
                  <a:pt x="127000" y="40640"/>
                </a:lnTo>
                <a:close/>
              </a:path>
              <a:path w="205740" h="530860">
                <a:moveTo>
                  <a:pt x="128270" y="39370"/>
                </a:moveTo>
                <a:lnTo>
                  <a:pt x="64770" y="39370"/>
                </a:lnTo>
                <a:lnTo>
                  <a:pt x="64770" y="40640"/>
                </a:lnTo>
                <a:lnTo>
                  <a:pt x="128270" y="40640"/>
                </a:lnTo>
                <a:lnTo>
                  <a:pt x="128270" y="39370"/>
                </a:lnTo>
                <a:close/>
              </a:path>
              <a:path w="205740" h="530860">
                <a:moveTo>
                  <a:pt x="124459" y="44450"/>
                </a:moveTo>
                <a:lnTo>
                  <a:pt x="59689" y="44450"/>
                </a:lnTo>
                <a:lnTo>
                  <a:pt x="59689" y="45719"/>
                </a:lnTo>
                <a:lnTo>
                  <a:pt x="124459" y="45719"/>
                </a:lnTo>
                <a:lnTo>
                  <a:pt x="124459" y="44450"/>
                </a:lnTo>
                <a:close/>
              </a:path>
              <a:path w="205740" h="530860">
                <a:moveTo>
                  <a:pt x="125729" y="41910"/>
                </a:moveTo>
                <a:lnTo>
                  <a:pt x="62229" y="41910"/>
                </a:lnTo>
                <a:lnTo>
                  <a:pt x="62229" y="43180"/>
                </a:lnTo>
                <a:lnTo>
                  <a:pt x="60959" y="43180"/>
                </a:lnTo>
                <a:lnTo>
                  <a:pt x="60959" y="44450"/>
                </a:lnTo>
                <a:lnTo>
                  <a:pt x="125729" y="44450"/>
                </a:lnTo>
                <a:lnTo>
                  <a:pt x="125729" y="41910"/>
                </a:lnTo>
                <a:close/>
              </a:path>
              <a:path w="205740" h="530860">
                <a:moveTo>
                  <a:pt x="121920" y="46990"/>
                </a:moveTo>
                <a:lnTo>
                  <a:pt x="57150" y="46990"/>
                </a:lnTo>
                <a:lnTo>
                  <a:pt x="57150" y="48259"/>
                </a:lnTo>
                <a:lnTo>
                  <a:pt x="121920" y="48259"/>
                </a:lnTo>
                <a:lnTo>
                  <a:pt x="121920" y="46990"/>
                </a:lnTo>
                <a:close/>
              </a:path>
              <a:path w="205740" h="530860">
                <a:moveTo>
                  <a:pt x="123190" y="45720"/>
                </a:moveTo>
                <a:lnTo>
                  <a:pt x="58420" y="45720"/>
                </a:lnTo>
                <a:lnTo>
                  <a:pt x="58420" y="46990"/>
                </a:lnTo>
                <a:lnTo>
                  <a:pt x="123190" y="46990"/>
                </a:lnTo>
                <a:lnTo>
                  <a:pt x="123190" y="45720"/>
                </a:lnTo>
                <a:close/>
              </a:path>
              <a:path w="205740" h="530860">
                <a:moveTo>
                  <a:pt x="120650" y="48260"/>
                </a:moveTo>
                <a:lnTo>
                  <a:pt x="57150" y="48260"/>
                </a:lnTo>
                <a:lnTo>
                  <a:pt x="57150" y="49530"/>
                </a:lnTo>
                <a:lnTo>
                  <a:pt x="55879" y="49530"/>
                </a:lnTo>
                <a:lnTo>
                  <a:pt x="55879" y="52069"/>
                </a:lnTo>
                <a:lnTo>
                  <a:pt x="119379" y="52069"/>
                </a:lnTo>
                <a:lnTo>
                  <a:pt x="119379" y="50800"/>
                </a:lnTo>
                <a:lnTo>
                  <a:pt x="120650" y="50800"/>
                </a:lnTo>
                <a:lnTo>
                  <a:pt x="120650" y="48260"/>
                </a:lnTo>
                <a:close/>
              </a:path>
              <a:path w="205740" h="530860">
                <a:moveTo>
                  <a:pt x="118109" y="52070"/>
                </a:moveTo>
                <a:lnTo>
                  <a:pt x="54609" y="52070"/>
                </a:lnTo>
                <a:lnTo>
                  <a:pt x="54609" y="54609"/>
                </a:lnTo>
                <a:lnTo>
                  <a:pt x="116839" y="54609"/>
                </a:lnTo>
                <a:lnTo>
                  <a:pt x="116839" y="53340"/>
                </a:lnTo>
                <a:lnTo>
                  <a:pt x="118109" y="53340"/>
                </a:lnTo>
                <a:lnTo>
                  <a:pt x="118109" y="52070"/>
                </a:lnTo>
                <a:close/>
              </a:path>
              <a:path w="205740" h="530860">
                <a:moveTo>
                  <a:pt x="115569" y="54610"/>
                </a:moveTo>
                <a:lnTo>
                  <a:pt x="53339" y="54610"/>
                </a:lnTo>
                <a:lnTo>
                  <a:pt x="53339" y="57150"/>
                </a:lnTo>
                <a:lnTo>
                  <a:pt x="52070" y="57150"/>
                </a:lnTo>
                <a:lnTo>
                  <a:pt x="52070" y="58419"/>
                </a:lnTo>
                <a:lnTo>
                  <a:pt x="114300" y="58419"/>
                </a:lnTo>
                <a:lnTo>
                  <a:pt x="114299" y="55880"/>
                </a:lnTo>
                <a:lnTo>
                  <a:pt x="115569" y="55880"/>
                </a:lnTo>
                <a:lnTo>
                  <a:pt x="115569" y="54610"/>
                </a:lnTo>
                <a:close/>
              </a:path>
              <a:path w="205740" h="530860">
                <a:moveTo>
                  <a:pt x="111759" y="59690"/>
                </a:moveTo>
                <a:lnTo>
                  <a:pt x="50800" y="59690"/>
                </a:lnTo>
                <a:lnTo>
                  <a:pt x="50800" y="60959"/>
                </a:lnTo>
                <a:lnTo>
                  <a:pt x="111759" y="60959"/>
                </a:lnTo>
                <a:lnTo>
                  <a:pt x="111759" y="59690"/>
                </a:lnTo>
                <a:close/>
              </a:path>
              <a:path w="205740" h="530860">
                <a:moveTo>
                  <a:pt x="113029" y="58420"/>
                </a:moveTo>
                <a:lnTo>
                  <a:pt x="52070" y="58420"/>
                </a:lnTo>
                <a:lnTo>
                  <a:pt x="52070" y="59690"/>
                </a:lnTo>
                <a:lnTo>
                  <a:pt x="113029" y="59690"/>
                </a:lnTo>
                <a:lnTo>
                  <a:pt x="113029" y="58420"/>
                </a:lnTo>
                <a:close/>
              </a:path>
              <a:path w="205740" h="530860">
                <a:moveTo>
                  <a:pt x="109220" y="62230"/>
                </a:moveTo>
                <a:lnTo>
                  <a:pt x="49529" y="62230"/>
                </a:lnTo>
                <a:lnTo>
                  <a:pt x="49529" y="64769"/>
                </a:lnTo>
                <a:lnTo>
                  <a:pt x="109220" y="64769"/>
                </a:lnTo>
                <a:lnTo>
                  <a:pt x="109220" y="62230"/>
                </a:lnTo>
                <a:close/>
              </a:path>
              <a:path w="205740" h="530860">
                <a:moveTo>
                  <a:pt x="110490" y="60960"/>
                </a:moveTo>
                <a:lnTo>
                  <a:pt x="50800" y="60960"/>
                </a:lnTo>
                <a:lnTo>
                  <a:pt x="50800" y="62230"/>
                </a:lnTo>
                <a:lnTo>
                  <a:pt x="110490" y="62230"/>
                </a:lnTo>
                <a:lnTo>
                  <a:pt x="110490" y="60960"/>
                </a:lnTo>
                <a:close/>
              </a:path>
              <a:path w="205740" h="530860">
                <a:moveTo>
                  <a:pt x="104140" y="69850"/>
                </a:moveTo>
                <a:lnTo>
                  <a:pt x="45720" y="69850"/>
                </a:lnTo>
                <a:lnTo>
                  <a:pt x="45720" y="71119"/>
                </a:lnTo>
                <a:lnTo>
                  <a:pt x="104140" y="71119"/>
                </a:lnTo>
                <a:lnTo>
                  <a:pt x="104140" y="69850"/>
                </a:lnTo>
                <a:close/>
              </a:path>
              <a:path w="205740" h="530860">
                <a:moveTo>
                  <a:pt x="105409" y="67309"/>
                </a:moveTo>
                <a:lnTo>
                  <a:pt x="46989" y="67309"/>
                </a:lnTo>
                <a:lnTo>
                  <a:pt x="46989" y="69850"/>
                </a:lnTo>
                <a:lnTo>
                  <a:pt x="105409" y="69850"/>
                </a:lnTo>
                <a:lnTo>
                  <a:pt x="105409" y="67309"/>
                </a:lnTo>
                <a:close/>
              </a:path>
              <a:path w="205740" h="530860">
                <a:moveTo>
                  <a:pt x="107950" y="64770"/>
                </a:moveTo>
                <a:lnTo>
                  <a:pt x="48259" y="64770"/>
                </a:lnTo>
                <a:lnTo>
                  <a:pt x="48259" y="67309"/>
                </a:lnTo>
                <a:lnTo>
                  <a:pt x="106679" y="67309"/>
                </a:lnTo>
                <a:lnTo>
                  <a:pt x="106679" y="66040"/>
                </a:lnTo>
                <a:lnTo>
                  <a:pt x="107950" y="66040"/>
                </a:lnTo>
                <a:lnTo>
                  <a:pt x="107950" y="64770"/>
                </a:lnTo>
                <a:close/>
              </a:path>
              <a:path w="205740" h="530860">
                <a:moveTo>
                  <a:pt x="102870" y="72390"/>
                </a:moveTo>
                <a:lnTo>
                  <a:pt x="44450" y="72390"/>
                </a:lnTo>
                <a:lnTo>
                  <a:pt x="44450" y="73659"/>
                </a:lnTo>
                <a:lnTo>
                  <a:pt x="102870" y="73659"/>
                </a:lnTo>
                <a:lnTo>
                  <a:pt x="102870" y="72390"/>
                </a:lnTo>
                <a:close/>
              </a:path>
              <a:path w="205740" h="530860">
                <a:moveTo>
                  <a:pt x="104140" y="71120"/>
                </a:moveTo>
                <a:lnTo>
                  <a:pt x="45720" y="71120"/>
                </a:lnTo>
                <a:lnTo>
                  <a:pt x="45720" y="72390"/>
                </a:lnTo>
                <a:lnTo>
                  <a:pt x="104140" y="72390"/>
                </a:lnTo>
                <a:lnTo>
                  <a:pt x="104140" y="71120"/>
                </a:lnTo>
                <a:close/>
              </a:path>
              <a:path w="205740" h="530860">
                <a:moveTo>
                  <a:pt x="101600" y="73660"/>
                </a:moveTo>
                <a:lnTo>
                  <a:pt x="44450" y="73660"/>
                </a:lnTo>
                <a:lnTo>
                  <a:pt x="44450" y="74930"/>
                </a:lnTo>
                <a:lnTo>
                  <a:pt x="43179" y="74930"/>
                </a:lnTo>
                <a:lnTo>
                  <a:pt x="43179" y="77469"/>
                </a:lnTo>
                <a:lnTo>
                  <a:pt x="100329" y="77469"/>
                </a:lnTo>
                <a:lnTo>
                  <a:pt x="100329" y="76200"/>
                </a:lnTo>
                <a:lnTo>
                  <a:pt x="101600" y="76200"/>
                </a:lnTo>
                <a:lnTo>
                  <a:pt x="101600" y="73660"/>
                </a:lnTo>
                <a:close/>
              </a:path>
              <a:path w="205740" h="530860">
                <a:moveTo>
                  <a:pt x="100329" y="77470"/>
                </a:moveTo>
                <a:lnTo>
                  <a:pt x="41909" y="77470"/>
                </a:lnTo>
                <a:lnTo>
                  <a:pt x="41909" y="80009"/>
                </a:lnTo>
                <a:lnTo>
                  <a:pt x="99059" y="80009"/>
                </a:lnTo>
                <a:lnTo>
                  <a:pt x="99059" y="78740"/>
                </a:lnTo>
                <a:lnTo>
                  <a:pt x="100329" y="78740"/>
                </a:lnTo>
                <a:lnTo>
                  <a:pt x="100329" y="77470"/>
                </a:lnTo>
                <a:close/>
              </a:path>
              <a:path w="205740" h="530860">
                <a:moveTo>
                  <a:pt x="96520" y="82550"/>
                </a:moveTo>
                <a:lnTo>
                  <a:pt x="39370" y="82550"/>
                </a:lnTo>
                <a:lnTo>
                  <a:pt x="39370" y="83819"/>
                </a:lnTo>
                <a:lnTo>
                  <a:pt x="96520" y="83819"/>
                </a:lnTo>
                <a:lnTo>
                  <a:pt x="96520" y="82550"/>
                </a:lnTo>
                <a:close/>
              </a:path>
              <a:path w="205740" h="530860">
                <a:moveTo>
                  <a:pt x="97789" y="80010"/>
                </a:moveTo>
                <a:lnTo>
                  <a:pt x="40639" y="80010"/>
                </a:lnTo>
                <a:lnTo>
                  <a:pt x="40639" y="82550"/>
                </a:lnTo>
                <a:lnTo>
                  <a:pt x="97789" y="82550"/>
                </a:lnTo>
                <a:lnTo>
                  <a:pt x="97789" y="80010"/>
                </a:lnTo>
                <a:close/>
              </a:path>
              <a:path w="205740" h="530860">
                <a:moveTo>
                  <a:pt x="95250" y="85090"/>
                </a:moveTo>
                <a:lnTo>
                  <a:pt x="38100" y="85090"/>
                </a:lnTo>
                <a:lnTo>
                  <a:pt x="38100" y="86359"/>
                </a:lnTo>
                <a:lnTo>
                  <a:pt x="95250" y="86359"/>
                </a:lnTo>
                <a:lnTo>
                  <a:pt x="95250" y="85090"/>
                </a:lnTo>
                <a:close/>
              </a:path>
              <a:path w="205740" h="530860">
                <a:moveTo>
                  <a:pt x="96520" y="83820"/>
                </a:moveTo>
                <a:lnTo>
                  <a:pt x="39370" y="83820"/>
                </a:lnTo>
                <a:lnTo>
                  <a:pt x="39370" y="85090"/>
                </a:lnTo>
                <a:lnTo>
                  <a:pt x="96520" y="85090"/>
                </a:lnTo>
                <a:lnTo>
                  <a:pt x="96520" y="83820"/>
                </a:lnTo>
                <a:close/>
              </a:path>
              <a:path w="205740" h="530860">
                <a:moveTo>
                  <a:pt x="93979" y="86360"/>
                </a:moveTo>
                <a:lnTo>
                  <a:pt x="38100" y="86360"/>
                </a:lnTo>
                <a:lnTo>
                  <a:pt x="38100" y="87630"/>
                </a:lnTo>
                <a:lnTo>
                  <a:pt x="36829" y="87630"/>
                </a:lnTo>
                <a:lnTo>
                  <a:pt x="36829" y="90169"/>
                </a:lnTo>
                <a:lnTo>
                  <a:pt x="92709" y="90169"/>
                </a:lnTo>
                <a:lnTo>
                  <a:pt x="92709" y="88900"/>
                </a:lnTo>
                <a:lnTo>
                  <a:pt x="93979" y="88900"/>
                </a:lnTo>
                <a:lnTo>
                  <a:pt x="93979" y="86360"/>
                </a:lnTo>
                <a:close/>
              </a:path>
              <a:path w="205740" h="530860">
                <a:moveTo>
                  <a:pt x="92709" y="90170"/>
                </a:moveTo>
                <a:lnTo>
                  <a:pt x="35559" y="90170"/>
                </a:lnTo>
                <a:lnTo>
                  <a:pt x="35559" y="92709"/>
                </a:lnTo>
                <a:lnTo>
                  <a:pt x="91439" y="92709"/>
                </a:lnTo>
                <a:lnTo>
                  <a:pt x="91439" y="91440"/>
                </a:lnTo>
                <a:lnTo>
                  <a:pt x="92709" y="91440"/>
                </a:lnTo>
                <a:lnTo>
                  <a:pt x="92709" y="90170"/>
                </a:lnTo>
                <a:close/>
              </a:path>
              <a:path w="205740" h="530860">
                <a:moveTo>
                  <a:pt x="88900" y="95250"/>
                </a:moveTo>
                <a:lnTo>
                  <a:pt x="33020" y="95250"/>
                </a:lnTo>
                <a:lnTo>
                  <a:pt x="33020" y="96519"/>
                </a:lnTo>
                <a:lnTo>
                  <a:pt x="88900" y="96519"/>
                </a:lnTo>
                <a:lnTo>
                  <a:pt x="88900" y="95250"/>
                </a:lnTo>
                <a:close/>
              </a:path>
              <a:path w="205740" h="530860">
                <a:moveTo>
                  <a:pt x="90169" y="92710"/>
                </a:moveTo>
                <a:lnTo>
                  <a:pt x="34289" y="92710"/>
                </a:lnTo>
                <a:lnTo>
                  <a:pt x="34289" y="95250"/>
                </a:lnTo>
                <a:lnTo>
                  <a:pt x="90169" y="95250"/>
                </a:lnTo>
                <a:lnTo>
                  <a:pt x="90169" y="92710"/>
                </a:lnTo>
                <a:close/>
              </a:path>
              <a:path w="205740" h="530860">
                <a:moveTo>
                  <a:pt x="87629" y="96520"/>
                </a:moveTo>
                <a:lnTo>
                  <a:pt x="33020" y="96520"/>
                </a:lnTo>
                <a:lnTo>
                  <a:pt x="33020" y="97790"/>
                </a:lnTo>
                <a:lnTo>
                  <a:pt x="31750" y="97790"/>
                </a:lnTo>
                <a:lnTo>
                  <a:pt x="31750" y="99059"/>
                </a:lnTo>
                <a:lnTo>
                  <a:pt x="87629" y="99059"/>
                </a:lnTo>
                <a:lnTo>
                  <a:pt x="87629" y="96520"/>
                </a:lnTo>
                <a:close/>
              </a:path>
              <a:path w="205740" h="530860">
                <a:moveTo>
                  <a:pt x="86359" y="99060"/>
                </a:moveTo>
                <a:lnTo>
                  <a:pt x="31750" y="99060"/>
                </a:lnTo>
                <a:lnTo>
                  <a:pt x="31750" y="100330"/>
                </a:lnTo>
                <a:lnTo>
                  <a:pt x="30479" y="100330"/>
                </a:lnTo>
                <a:lnTo>
                  <a:pt x="30479" y="102869"/>
                </a:lnTo>
                <a:lnTo>
                  <a:pt x="85089" y="102869"/>
                </a:lnTo>
                <a:lnTo>
                  <a:pt x="85089" y="101600"/>
                </a:lnTo>
                <a:lnTo>
                  <a:pt x="86359" y="101600"/>
                </a:lnTo>
                <a:lnTo>
                  <a:pt x="86359" y="99060"/>
                </a:lnTo>
                <a:close/>
              </a:path>
              <a:path w="205740" h="530860">
                <a:moveTo>
                  <a:pt x="83819" y="102870"/>
                </a:moveTo>
                <a:lnTo>
                  <a:pt x="29209" y="102870"/>
                </a:lnTo>
                <a:lnTo>
                  <a:pt x="29209" y="105409"/>
                </a:lnTo>
                <a:lnTo>
                  <a:pt x="83819" y="105409"/>
                </a:lnTo>
                <a:lnTo>
                  <a:pt x="83819" y="102870"/>
                </a:lnTo>
                <a:close/>
              </a:path>
              <a:path w="205740" h="530860">
                <a:moveTo>
                  <a:pt x="82550" y="105410"/>
                </a:moveTo>
                <a:lnTo>
                  <a:pt x="29209" y="105410"/>
                </a:lnTo>
                <a:lnTo>
                  <a:pt x="29209" y="106680"/>
                </a:lnTo>
                <a:lnTo>
                  <a:pt x="27939" y="106680"/>
                </a:lnTo>
                <a:lnTo>
                  <a:pt x="27939" y="109219"/>
                </a:lnTo>
                <a:lnTo>
                  <a:pt x="81279" y="109219"/>
                </a:lnTo>
                <a:lnTo>
                  <a:pt x="81279" y="107950"/>
                </a:lnTo>
                <a:lnTo>
                  <a:pt x="82549" y="107950"/>
                </a:lnTo>
                <a:lnTo>
                  <a:pt x="82550" y="105410"/>
                </a:lnTo>
                <a:close/>
              </a:path>
              <a:path w="205740" h="530860">
                <a:moveTo>
                  <a:pt x="80009" y="109220"/>
                </a:moveTo>
                <a:lnTo>
                  <a:pt x="27939" y="109220"/>
                </a:lnTo>
                <a:lnTo>
                  <a:pt x="27939" y="110490"/>
                </a:lnTo>
                <a:lnTo>
                  <a:pt x="26670" y="110490"/>
                </a:lnTo>
                <a:lnTo>
                  <a:pt x="26670" y="111759"/>
                </a:lnTo>
                <a:lnTo>
                  <a:pt x="80010" y="111759"/>
                </a:lnTo>
                <a:lnTo>
                  <a:pt x="80009" y="109220"/>
                </a:lnTo>
                <a:close/>
              </a:path>
              <a:path w="205740" h="530860">
                <a:moveTo>
                  <a:pt x="77470" y="114300"/>
                </a:moveTo>
                <a:lnTo>
                  <a:pt x="25400" y="114300"/>
                </a:lnTo>
                <a:lnTo>
                  <a:pt x="25400" y="115569"/>
                </a:lnTo>
                <a:lnTo>
                  <a:pt x="77470" y="115569"/>
                </a:lnTo>
                <a:lnTo>
                  <a:pt x="77470" y="114300"/>
                </a:lnTo>
                <a:close/>
              </a:path>
              <a:path w="205740" h="530860">
                <a:moveTo>
                  <a:pt x="78740" y="111760"/>
                </a:moveTo>
                <a:lnTo>
                  <a:pt x="26670" y="111760"/>
                </a:lnTo>
                <a:lnTo>
                  <a:pt x="26670" y="114300"/>
                </a:lnTo>
                <a:lnTo>
                  <a:pt x="78740" y="114300"/>
                </a:lnTo>
                <a:lnTo>
                  <a:pt x="78740" y="111760"/>
                </a:lnTo>
                <a:close/>
              </a:path>
              <a:path w="205740" h="530860">
                <a:moveTo>
                  <a:pt x="77470" y="115570"/>
                </a:moveTo>
                <a:lnTo>
                  <a:pt x="25400" y="115570"/>
                </a:lnTo>
                <a:lnTo>
                  <a:pt x="25400" y="118109"/>
                </a:lnTo>
                <a:lnTo>
                  <a:pt x="24129" y="118109"/>
                </a:lnTo>
                <a:lnTo>
                  <a:pt x="24129" y="121919"/>
                </a:lnTo>
                <a:lnTo>
                  <a:pt x="22859" y="121919"/>
                </a:lnTo>
                <a:lnTo>
                  <a:pt x="22859" y="124459"/>
                </a:lnTo>
                <a:lnTo>
                  <a:pt x="74929" y="124459"/>
                </a:lnTo>
                <a:lnTo>
                  <a:pt x="74929" y="120650"/>
                </a:lnTo>
                <a:lnTo>
                  <a:pt x="76200" y="120650"/>
                </a:lnTo>
                <a:lnTo>
                  <a:pt x="76200" y="116840"/>
                </a:lnTo>
                <a:lnTo>
                  <a:pt x="77470" y="116840"/>
                </a:lnTo>
                <a:lnTo>
                  <a:pt x="77470" y="115570"/>
                </a:lnTo>
                <a:close/>
              </a:path>
              <a:path w="205740" h="530860">
                <a:moveTo>
                  <a:pt x="73659" y="124460"/>
                </a:moveTo>
                <a:lnTo>
                  <a:pt x="22859" y="124460"/>
                </a:lnTo>
                <a:lnTo>
                  <a:pt x="22859" y="125730"/>
                </a:lnTo>
                <a:lnTo>
                  <a:pt x="21589" y="125730"/>
                </a:lnTo>
                <a:lnTo>
                  <a:pt x="21589" y="128269"/>
                </a:lnTo>
                <a:lnTo>
                  <a:pt x="73659" y="128269"/>
                </a:lnTo>
                <a:lnTo>
                  <a:pt x="73659" y="124460"/>
                </a:lnTo>
                <a:close/>
              </a:path>
              <a:path w="205740" h="530860">
                <a:moveTo>
                  <a:pt x="72389" y="128270"/>
                </a:moveTo>
                <a:lnTo>
                  <a:pt x="21589" y="128270"/>
                </a:lnTo>
                <a:lnTo>
                  <a:pt x="21589" y="129540"/>
                </a:lnTo>
                <a:lnTo>
                  <a:pt x="20320" y="129540"/>
                </a:lnTo>
                <a:lnTo>
                  <a:pt x="20320" y="130809"/>
                </a:lnTo>
                <a:lnTo>
                  <a:pt x="72390" y="130809"/>
                </a:lnTo>
                <a:lnTo>
                  <a:pt x="72389" y="128270"/>
                </a:lnTo>
                <a:close/>
              </a:path>
              <a:path w="205740" h="530860">
                <a:moveTo>
                  <a:pt x="72390" y="130810"/>
                </a:moveTo>
                <a:lnTo>
                  <a:pt x="20320" y="130810"/>
                </a:lnTo>
                <a:lnTo>
                  <a:pt x="20320" y="133350"/>
                </a:lnTo>
                <a:lnTo>
                  <a:pt x="19050" y="133350"/>
                </a:lnTo>
                <a:lnTo>
                  <a:pt x="19050" y="137159"/>
                </a:lnTo>
                <a:lnTo>
                  <a:pt x="17779" y="137159"/>
                </a:lnTo>
                <a:lnTo>
                  <a:pt x="17779" y="140969"/>
                </a:lnTo>
                <a:lnTo>
                  <a:pt x="68579" y="140969"/>
                </a:lnTo>
                <a:lnTo>
                  <a:pt x="68579" y="139700"/>
                </a:lnTo>
                <a:lnTo>
                  <a:pt x="69850" y="139700"/>
                </a:lnTo>
                <a:lnTo>
                  <a:pt x="69850" y="135890"/>
                </a:lnTo>
                <a:lnTo>
                  <a:pt x="71120" y="135890"/>
                </a:lnTo>
                <a:lnTo>
                  <a:pt x="71120" y="132080"/>
                </a:lnTo>
                <a:lnTo>
                  <a:pt x="72390" y="132080"/>
                </a:lnTo>
                <a:lnTo>
                  <a:pt x="72390" y="130810"/>
                </a:lnTo>
                <a:close/>
              </a:path>
              <a:path w="205740" h="530860">
                <a:moveTo>
                  <a:pt x="68579" y="140970"/>
                </a:moveTo>
                <a:lnTo>
                  <a:pt x="16509" y="140970"/>
                </a:lnTo>
                <a:lnTo>
                  <a:pt x="16509" y="143509"/>
                </a:lnTo>
                <a:lnTo>
                  <a:pt x="68579" y="143509"/>
                </a:lnTo>
                <a:lnTo>
                  <a:pt x="68579" y="140970"/>
                </a:lnTo>
                <a:close/>
              </a:path>
              <a:path w="205740" h="530860">
                <a:moveTo>
                  <a:pt x="67309" y="143510"/>
                </a:moveTo>
                <a:lnTo>
                  <a:pt x="16509" y="143510"/>
                </a:lnTo>
                <a:lnTo>
                  <a:pt x="16509" y="144780"/>
                </a:lnTo>
                <a:lnTo>
                  <a:pt x="15239" y="144780"/>
                </a:lnTo>
                <a:lnTo>
                  <a:pt x="15239" y="147319"/>
                </a:lnTo>
                <a:lnTo>
                  <a:pt x="67309" y="147319"/>
                </a:lnTo>
                <a:lnTo>
                  <a:pt x="67309" y="143510"/>
                </a:lnTo>
                <a:close/>
              </a:path>
              <a:path w="205740" h="530860">
                <a:moveTo>
                  <a:pt x="66039" y="147320"/>
                </a:moveTo>
                <a:lnTo>
                  <a:pt x="15239" y="147320"/>
                </a:lnTo>
                <a:lnTo>
                  <a:pt x="15239" y="148590"/>
                </a:lnTo>
                <a:lnTo>
                  <a:pt x="13970" y="148590"/>
                </a:lnTo>
                <a:lnTo>
                  <a:pt x="13970" y="152400"/>
                </a:lnTo>
                <a:lnTo>
                  <a:pt x="12700" y="152400"/>
                </a:lnTo>
                <a:lnTo>
                  <a:pt x="12700" y="156209"/>
                </a:lnTo>
                <a:lnTo>
                  <a:pt x="63500" y="156209"/>
                </a:lnTo>
                <a:lnTo>
                  <a:pt x="63500" y="154940"/>
                </a:lnTo>
                <a:lnTo>
                  <a:pt x="64770" y="154940"/>
                </a:lnTo>
                <a:lnTo>
                  <a:pt x="64770" y="151130"/>
                </a:lnTo>
                <a:lnTo>
                  <a:pt x="66040" y="151130"/>
                </a:lnTo>
                <a:lnTo>
                  <a:pt x="66039" y="147320"/>
                </a:lnTo>
                <a:close/>
              </a:path>
              <a:path w="205740" h="530860">
                <a:moveTo>
                  <a:pt x="63500" y="156210"/>
                </a:moveTo>
                <a:lnTo>
                  <a:pt x="11429" y="156210"/>
                </a:lnTo>
                <a:lnTo>
                  <a:pt x="11429" y="160019"/>
                </a:lnTo>
                <a:lnTo>
                  <a:pt x="10159" y="160019"/>
                </a:lnTo>
                <a:lnTo>
                  <a:pt x="10159" y="166369"/>
                </a:lnTo>
                <a:lnTo>
                  <a:pt x="60959" y="166369"/>
                </a:lnTo>
                <a:lnTo>
                  <a:pt x="60959" y="162559"/>
                </a:lnTo>
                <a:lnTo>
                  <a:pt x="62229" y="162559"/>
                </a:lnTo>
                <a:lnTo>
                  <a:pt x="62229" y="158750"/>
                </a:lnTo>
                <a:lnTo>
                  <a:pt x="63500" y="158750"/>
                </a:lnTo>
                <a:lnTo>
                  <a:pt x="63500" y="156210"/>
                </a:lnTo>
                <a:close/>
              </a:path>
              <a:path w="205740" h="530860">
                <a:moveTo>
                  <a:pt x="59689" y="166370"/>
                </a:moveTo>
                <a:lnTo>
                  <a:pt x="8889" y="166370"/>
                </a:lnTo>
                <a:lnTo>
                  <a:pt x="8889" y="173990"/>
                </a:lnTo>
                <a:lnTo>
                  <a:pt x="7620" y="173990"/>
                </a:lnTo>
                <a:lnTo>
                  <a:pt x="7620" y="182880"/>
                </a:lnTo>
                <a:lnTo>
                  <a:pt x="6350" y="182880"/>
                </a:lnTo>
                <a:lnTo>
                  <a:pt x="6350" y="191769"/>
                </a:lnTo>
                <a:lnTo>
                  <a:pt x="55879" y="191769"/>
                </a:lnTo>
                <a:lnTo>
                  <a:pt x="55879" y="184150"/>
                </a:lnTo>
                <a:lnTo>
                  <a:pt x="57150" y="184150"/>
                </a:lnTo>
                <a:lnTo>
                  <a:pt x="57150" y="176530"/>
                </a:lnTo>
                <a:lnTo>
                  <a:pt x="58420" y="176530"/>
                </a:lnTo>
                <a:lnTo>
                  <a:pt x="58419" y="170180"/>
                </a:lnTo>
                <a:lnTo>
                  <a:pt x="59689" y="170180"/>
                </a:lnTo>
                <a:lnTo>
                  <a:pt x="59689" y="166370"/>
                </a:lnTo>
                <a:close/>
              </a:path>
              <a:path w="205740" h="530860">
                <a:moveTo>
                  <a:pt x="52069" y="208280"/>
                </a:moveTo>
                <a:lnTo>
                  <a:pt x="2539" y="208280"/>
                </a:lnTo>
                <a:lnTo>
                  <a:pt x="2539" y="217169"/>
                </a:lnTo>
                <a:lnTo>
                  <a:pt x="52069" y="217169"/>
                </a:lnTo>
                <a:lnTo>
                  <a:pt x="52069" y="208280"/>
                </a:lnTo>
                <a:close/>
              </a:path>
              <a:path w="205740" h="530860">
                <a:moveTo>
                  <a:pt x="55879" y="191770"/>
                </a:moveTo>
                <a:lnTo>
                  <a:pt x="5079" y="191770"/>
                </a:lnTo>
                <a:lnTo>
                  <a:pt x="5079" y="199390"/>
                </a:lnTo>
                <a:lnTo>
                  <a:pt x="3809" y="199390"/>
                </a:lnTo>
                <a:lnTo>
                  <a:pt x="3809" y="208280"/>
                </a:lnTo>
                <a:lnTo>
                  <a:pt x="53339" y="208280"/>
                </a:lnTo>
                <a:lnTo>
                  <a:pt x="53339" y="200659"/>
                </a:lnTo>
                <a:lnTo>
                  <a:pt x="54609" y="200659"/>
                </a:lnTo>
                <a:lnTo>
                  <a:pt x="54609" y="193040"/>
                </a:lnTo>
                <a:lnTo>
                  <a:pt x="55879" y="193040"/>
                </a:lnTo>
                <a:lnTo>
                  <a:pt x="55879" y="191770"/>
                </a:lnTo>
                <a:close/>
              </a:path>
              <a:path w="205740" h="530860">
                <a:moveTo>
                  <a:pt x="49529" y="224790"/>
                </a:moveTo>
                <a:lnTo>
                  <a:pt x="0" y="224790"/>
                </a:lnTo>
                <a:lnTo>
                  <a:pt x="0" y="232409"/>
                </a:lnTo>
                <a:lnTo>
                  <a:pt x="1270" y="232409"/>
                </a:lnTo>
                <a:lnTo>
                  <a:pt x="1270" y="237490"/>
                </a:lnTo>
                <a:lnTo>
                  <a:pt x="2539" y="237490"/>
                </a:lnTo>
                <a:lnTo>
                  <a:pt x="2539" y="242569"/>
                </a:lnTo>
                <a:lnTo>
                  <a:pt x="50799" y="242569"/>
                </a:lnTo>
                <a:lnTo>
                  <a:pt x="50800" y="234950"/>
                </a:lnTo>
                <a:lnTo>
                  <a:pt x="49529" y="234950"/>
                </a:lnTo>
                <a:lnTo>
                  <a:pt x="49529" y="224790"/>
                </a:lnTo>
                <a:close/>
              </a:path>
              <a:path w="205740" h="530860">
                <a:moveTo>
                  <a:pt x="50800" y="217170"/>
                </a:moveTo>
                <a:lnTo>
                  <a:pt x="1270" y="217170"/>
                </a:lnTo>
                <a:lnTo>
                  <a:pt x="1270" y="224790"/>
                </a:lnTo>
                <a:lnTo>
                  <a:pt x="50800" y="224790"/>
                </a:lnTo>
                <a:lnTo>
                  <a:pt x="50800" y="217170"/>
                </a:lnTo>
                <a:close/>
              </a:path>
              <a:path w="205740" h="530860">
                <a:moveTo>
                  <a:pt x="50800" y="242570"/>
                </a:moveTo>
                <a:lnTo>
                  <a:pt x="3809" y="242570"/>
                </a:lnTo>
                <a:lnTo>
                  <a:pt x="3809" y="248919"/>
                </a:lnTo>
                <a:lnTo>
                  <a:pt x="5079" y="248919"/>
                </a:lnTo>
                <a:lnTo>
                  <a:pt x="5079" y="254000"/>
                </a:lnTo>
                <a:lnTo>
                  <a:pt x="6350" y="254000"/>
                </a:lnTo>
                <a:lnTo>
                  <a:pt x="6350" y="260350"/>
                </a:lnTo>
                <a:lnTo>
                  <a:pt x="7620" y="260350"/>
                </a:lnTo>
                <a:lnTo>
                  <a:pt x="7620" y="265430"/>
                </a:lnTo>
                <a:lnTo>
                  <a:pt x="8889" y="265430"/>
                </a:lnTo>
                <a:lnTo>
                  <a:pt x="8889" y="270509"/>
                </a:lnTo>
                <a:lnTo>
                  <a:pt x="53339" y="270509"/>
                </a:lnTo>
                <a:lnTo>
                  <a:pt x="53340" y="259080"/>
                </a:lnTo>
                <a:lnTo>
                  <a:pt x="52070" y="259080"/>
                </a:lnTo>
                <a:lnTo>
                  <a:pt x="52069" y="247650"/>
                </a:lnTo>
                <a:lnTo>
                  <a:pt x="50800" y="247650"/>
                </a:lnTo>
                <a:lnTo>
                  <a:pt x="50800" y="242570"/>
                </a:lnTo>
                <a:close/>
              </a:path>
              <a:path w="205740" h="530860">
                <a:moveTo>
                  <a:pt x="53339" y="270510"/>
                </a:moveTo>
                <a:lnTo>
                  <a:pt x="10159" y="270510"/>
                </a:lnTo>
                <a:lnTo>
                  <a:pt x="10159" y="276859"/>
                </a:lnTo>
                <a:lnTo>
                  <a:pt x="11429" y="276859"/>
                </a:lnTo>
                <a:lnTo>
                  <a:pt x="11429" y="281940"/>
                </a:lnTo>
                <a:lnTo>
                  <a:pt x="12700" y="281940"/>
                </a:lnTo>
                <a:lnTo>
                  <a:pt x="12700" y="288290"/>
                </a:lnTo>
                <a:lnTo>
                  <a:pt x="13970" y="288290"/>
                </a:lnTo>
                <a:lnTo>
                  <a:pt x="13970" y="293370"/>
                </a:lnTo>
                <a:lnTo>
                  <a:pt x="15239" y="293370"/>
                </a:lnTo>
                <a:lnTo>
                  <a:pt x="15239" y="298450"/>
                </a:lnTo>
                <a:lnTo>
                  <a:pt x="16509" y="298450"/>
                </a:lnTo>
                <a:lnTo>
                  <a:pt x="16509" y="304800"/>
                </a:lnTo>
                <a:lnTo>
                  <a:pt x="17779" y="304800"/>
                </a:lnTo>
                <a:lnTo>
                  <a:pt x="17779" y="309880"/>
                </a:lnTo>
                <a:lnTo>
                  <a:pt x="58420" y="309880"/>
                </a:lnTo>
                <a:lnTo>
                  <a:pt x="58420" y="307340"/>
                </a:lnTo>
                <a:lnTo>
                  <a:pt x="57150" y="307340"/>
                </a:lnTo>
                <a:lnTo>
                  <a:pt x="57149" y="294640"/>
                </a:lnTo>
                <a:lnTo>
                  <a:pt x="55879" y="294640"/>
                </a:lnTo>
                <a:lnTo>
                  <a:pt x="55879" y="283209"/>
                </a:lnTo>
                <a:lnTo>
                  <a:pt x="54609" y="283209"/>
                </a:lnTo>
                <a:lnTo>
                  <a:pt x="54609" y="271780"/>
                </a:lnTo>
                <a:lnTo>
                  <a:pt x="53339" y="271780"/>
                </a:lnTo>
                <a:lnTo>
                  <a:pt x="53339" y="270510"/>
                </a:lnTo>
                <a:close/>
              </a:path>
              <a:path w="205740" h="530860">
                <a:moveTo>
                  <a:pt x="205739" y="524510"/>
                </a:moveTo>
                <a:lnTo>
                  <a:pt x="198120" y="524510"/>
                </a:lnTo>
                <a:lnTo>
                  <a:pt x="198120" y="525780"/>
                </a:lnTo>
                <a:lnTo>
                  <a:pt x="199389" y="525780"/>
                </a:lnTo>
                <a:lnTo>
                  <a:pt x="199389" y="527050"/>
                </a:lnTo>
                <a:lnTo>
                  <a:pt x="201929" y="527050"/>
                </a:lnTo>
                <a:lnTo>
                  <a:pt x="201929" y="529590"/>
                </a:lnTo>
                <a:lnTo>
                  <a:pt x="203200" y="529590"/>
                </a:lnTo>
                <a:lnTo>
                  <a:pt x="203200" y="530860"/>
                </a:lnTo>
                <a:lnTo>
                  <a:pt x="205739" y="530860"/>
                </a:lnTo>
                <a:lnTo>
                  <a:pt x="205739" y="524510"/>
                </a:lnTo>
                <a:close/>
              </a:path>
              <a:path w="205740" h="530860">
                <a:moveTo>
                  <a:pt x="195579" y="523240"/>
                </a:moveTo>
                <a:lnTo>
                  <a:pt x="194309" y="523240"/>
                </a:lnTo>
                <a:lnTo>
                  <a:pt x="194309" y="524510"/>
                </a:lnTo>
                <a:lnTo>
                  <a:pt x="195579" y="524510"/>
                </a:lnTo>
                <a:lnTo>
                  <a:pt x="195579" y="523240"/>
                </a:lnTo>
                <a:close/>
              </a:path>
              <a:path w="205740" h="530860">
                <a:moveTo>
                  <a:pt x="205739" y="518160"/>
                </a:moveTo>
                <a:lnTo>
                  <a:pt x="187959" y="518160"/>
                </a:lnTo>
                <a:lnTo>
                  <a:pt x="187959" y="519430"/>
                </a:lnTo>
                <a:lnTo>
                  <a:pt x="190500" y="519430"/>
                </a:lnTo>
                <a:lnTo>
                  <a:pt x="190500" y="520700"/>
                </a:lnTo>
                <a:lnTo>
                  <a:pt x="191770" y="520700"/>
                </a:lnTo>
                <a:lnTo>
                  <a:pt x="191770" y="523240"/>
                </a:lnTo>
                <a:lnTo>
                  <a:pt x="205739" y="523240"/>
                </a:lnTo>
                <a:lnTo>
                  <a:pt x="205739" y="518160"/>
                </a:lnTo>
                <a:close/>
              </a:path>
              <a:path w="205740" h="530860">
                <a:moveTo>
                  <a:pt x="186689" y="516890"/>
                </a:moveTo>
                <a:lnTo>
                  <a:pt x="184150" y="516890"/>
                </a:lnTo>
                <a:lnTo>
                  <a:pt x="184150" y="518159"/>
                </a:lnTo>
                <a:lnTo>
                  <a:pt x="186689" y="518159"/>
                </a:lnTo>
                <a:lnTo>
                  <a:pt x="186689" y="516890"/>
                </a:lnTo>
                <a:close/>
              </a:path>
              <a:path w="205740" h="530860">
                <a:moveTo>
                  <a:pt x="205739" y="511809"/>
                </a:moveTo>
                <a:lnTo>
                  <a:pt x="179070" y="511809"/>
                </a:lnTo>
                <a:lnTo>
                  <a:pt x="179070" y="513080"/>
                </a:lnTo>
                <a:lnTo>
                  <a:pt x="180339" y="513080"/>
                </a:lnTo>
                <a:lnTo>
                  <a:pt x="180339" y="514350"/>
                </a:lnTo>
                <a:lnTo>
                  <a:pt x="182879" y="514350"/>
                </a:lnTo>
                <a:lnTo>
                  <a:pt x="182879" y="516890"/>
                </a:lnTo>
                <a:lnTo>
                  <a:pt x="205739" y="516890"/>
                </a:lnTo>
                <a:lnTo>
                  <a:pt x="205739" y="511809"/>
                </a:lnTo>
                <a:close/>
              </a:path>
              <a:path w="205740" h="530860">
                <a:moveTo>
                  <a:pt x="205739" y="490219"/>
                </a:moveTo>
                <a:lnTo>
                  <a:pt x="144779" y="490219"/>
                </a:lnTo>
                <a:lnTo>
                  <a:pt x="144779" y="491489"/>
                </a:lnTo>
                <a:lnTo>
                  <a:pt x="147320" y="491489"/>
                </a:lnTo>
                <a:lnTo>
                  <a:pt x="147320" y="492759"/>
                </a:lnTo>
                <a:lnTo>
                  <a:pt x="151129" y="492759"/>
                </a:lnTo>
                <a:lnTo>
                  <a:pt x="151129" y="495300"/>
                </a:lnTo>
                <a:lnTo>
                  <a:pt x="152400" y="495300"/>
                </a:lnTo>
                <a:lnTo>
                  <a:pt x="152400" y="496569"/>
                </a:lnTo>
                <a:lnTo>
                  <a:pt x="154939" y="496569"/>
                </a:lnTo>
                <a:lnTo>
                  <a:pt x="154939" y="497839"/>
                </a:lnTo>
                <a:lnTo>
                  <a:pt x="156209" y="497839"/>
                </a:lnTo>
                <a:lnTo>
                  <a:pt x="156209" y="499109"/>
                </a:lnTo>
                <a:lnTo>
                  <a:pt x="160020" y="499109"/>
                </a:lnTo>
                <a:lnTo>
                  <a:pt x="160020" y="501650"/>
                </a:lnTo>
                <a:lnTo>
                  <a:pt x="162559" y="501650"/>
                </a:lnTo>
                <a:lnTo>
                  <a:pt x="162559" y="502919"/>
                </a:lnTo>
                <a:lnTo>
                  <a:pt x="163829" y="502919"/>
                </a:lnTo>
                <a:lnTo>
                  <a:pt x="163829" y="504189"/>
                </a:lnTo>
                <a:lnTo>
                  <a:pt x="166370" y="504189"/>
                </a:lnTo>
                <a:lnTo>
                  <a:pt x="166370" y="505459"/>
                </a:lnTo>
                <a:lnTo>
                  <a:pt x="168909" y="505459"/>
                </a:lnTo>
                <a:lnTo>
                  <a:pt x="168909" y="508000"/>
                </a:lnTo>
                <a:lnTo>
                  <a:pt x="171450" y="508000"/>
                </a:lnTo>
                <a:lnTo>
                  <a:pt x="171450" y="509269"/>
                </a:lnTo>
                <a:lnTo>
                  <a:pt x="172720" y="509269"/>
                </a:lnTo>
                <a:lnTo>
                  <a:pt x="172720" y="511809"/>
                </a:lnTo>
                <a:lnTo>
                  <a:pt x="205739" y="511809"/>
                </a:lnTo>
                <a:lnTo>
                  <a:pt x="205739" y="490219"/>
                </a:lnTo>
                <a:close/>
              </a:path>
              <a:path w="205740" h="530860">
                <a:moveTo>
                  <a:pt x="204469" y="488950"/>
                </a:moveTo>
                <a:lnTo>
                  <a:pt x="143509" y="488950"/>
                </a:lnTo>
                <a:lnTo>
                  <a:pt x="143509" y="490219"/>
                </a:lnTo>
                <a:lnTo>
                  <a:pt x="204469" y="490219"/>
                </a:lnTo>
                <a:lnTo>
                  <a:pt x="204469" y="488950"/>
                </a:lnTo>
                <a:close/>
              </a:path>
              <a:path w="205740" h="530860">
                <a:moveTo>
                  <a:pt x="203200" y="486409"/>
                </a:moveTo>
                <a:lnTo>
                  <a:pt x="140970" y="486409"/>
                </a:lnTo>
                <a:lnTo>
                  <a:pt x="140970" y="488950"/>
                </a:lnTo>
                <a:lnTo>
                  <a:pt x="203200" y="488950"/>
                </a:lnTo>
                <a:lnTo>
                  <a:pt x="203200" y="486409"/>
                </a:lnTo>
                <a:close/>
              </a:path>
              <a:path w="205740" h="530860">
                <a:moveTo>
                  <a:pt x="199389" y="485139"/>
                </a:moveTo>
                <a:lnTo>
                  <a:pt x="137159" y="485139"/>
                </a:lnTo>
                <a:lnTo>
                  <a:pt x="137159" y="486409"/>
                </a:lnTo>
                <a:lnTo>
                  <a:pt x="199389" y="486409"/>
                </a:lnTo>
                <a:lnTo>
                  <a:pt x="199389" y="485139"/>
                </a:lnTo>
                <a:close/>
              </a:path>
              <a:path w="205740" h="530860">
                <a:moveTo>
                  <a:pt x="198119" y="483869"/>
                </a:moveTo>
                <a:lnTo>
                  <a:pt x="135889" y="483869"/>
                </a:lnTo>
                <a:lnTo>
                  <a:pt x="135889" y="485139"/>
                </a:lnTo>
                <a:lnTo>
                  <a:pt x="198119" y="485139"/>
                </a:lnTo>
                <a:lnTo>
                  <a:pt x="198119" y="483869"/>
                </a:lnTo>
                <a:close/>
              </a:path>
              <a:path w="205740" h="530860">
                <a:moveTo>
                  <a:pt x="196850" y="482600"/>
                </a:moveTo>
                <a:lnTo>
                  <a:pt x="133350" y="482600"/>
                </a:lnTo>
                <a:lnTo>
                  <a:pt x="133350" y="483869"/>
                </a:lnTo>
                <a:lnTo>
                  <a:pt x="196850" y="483869"/>
                </a:lnTo>
                <a:lnTo>
                  <a:pt x="196850" y="482600"/>
                </a:lnTo>
                <a:close/>
              </a:path>
              <a:path w="205740" h="530860">
                <a:moveTo>
                  <a:pt x="195579" y="480059"/>
                </a:moveTo>
                <a:lnTo>
                  <a:pt x="132079" y="480059"/>
                </a:lnTo>
                <a:lnTo>
                  <a:pt x="132079" y="482600"/>
                </a:lnTo>
                <a:lnTo>
                  <a:pt x="195579" y="482600"/>
                </a:lnTo>
                <a:lnTo>
                  <a:pt x="195579" y="480059"/>
                </a:lnTo>
                <a:close/>
              </a:path>
              <a:path w="205740" h="530860">
                <a:moveTo>
                  <a:pt x="191770" y="478789"/>
                </a:moveTo>
                <a:lnTo>
                  <a:pt x="128270" y="478789"/>
                </a:lnTo>
                <a:lnTo>
                  <a:pt x="128270" y="480059"/>
                </a:lnTo>
                <a:lnTo>
                  <a:pt x="191770" y="480059"/>
                </a:lnTo>
                <a:lnTo>
                  <a:pt x="191770" y="478789"/>
                </a:lnTo>
                <a:close/>
              </a:path>
              <a:path w="205740" h="530860">
                <a:moveTo>
                  <a:pt x="190500" y="477519"/>
                </a:moveTo>
                <a:lnTo>
                  <a:pt x="125729" y="477519"/>
                </a:lnTo>
                <a:lnTo>
                  <a:pt x="125729" y="478789"/>
                </a:lnTo>
                <a:lnTo>
                  <a:pt x="190500" y="478789"/>
                </a:lnTo>
                <a:lnTo>
                  <a:pt x="190500" y="477519"/>
                </a:lnTo>
                <a:close/>
              </a:path>
              <a:path w="205740" h="530860">
                <a:moveTo>
                  <a:pt x="187959" y="476250"/>
                </a:moveTo>
                <a:lnTo>
                  <a:pt x="124459" y="476250"/>
                </a:lnTo>
                <a:lnTo>
                  <a:pt x="124459" y="477519"/>
                </a:lnTo>
                <a:lnTo>
                  <a:pt x="187959" y="477519"/>
                </a:lnTo>
                <a:lnTo>
                  <a:pt x="187959" y="476250"/>
                </a:lnTo>
                <a:close/>
              </a:path>
              <a:path w="205740" h="530860">
                <a:moveTo>
                  <a:pt x="186689" y="473709"/>
                </a:moveTo>
                <a:lnTo>
                  <a:pt x="123189" y="473709"/>
                </a:lnTo>
                <a:lnTo>
                  <a:pt x="123189" y="476250"/>
                </a:lnTo>
                <a:lnTo>
                  <a:pt x="186689" y="476250"/>
                </a:lnTo>
                <a:lnTo>
                  <a:pt x="186689" y="473709"/>
                </a:lnTo>
                <a:close/>
              </a:path>
              <a:path w="205740" h="530860">
                <a:moveTo>
                  <a:pt x="184150" y="472439"/>
                </a:moveTo>
                <a:lnTo>
                  <a:pt x="120650" y="472439"/>
                </a:lnTo>
                <a:lnTo>
                  <a:pt x="120650" y="473709"/>
                </a:lnTo>
                <a:lnTo>
                  <a:pt x="184150" y="473709"/>
                </a:lnTo>
                <a:lnTo>
                  <a:pt x="184150" y="472439"/>
                </a:lnTo>
                <a:close/>
              </a:path>
              <a:path w="205740" h="530860">
                <a:moveTo>
                  <a:pt x="180339" y="469900"/>
                </a:moveTo>
                <a:lnTo>
                  <a:pt x="119379" y="469900"/>
                </a:lnTo>
                <a:lnTo>
                  <a:pt x="119379" y="472439"/>
                </a:lnTo>
                <a:lnTo>
                  <a:pt x="181609" y="472439"/>
                </a:lnTo>
                <a:lnTo>
                  <a:pt x="181609" y="471169"/>
                </a:lnTo>
                <a:lnTo>
                  <a:pt x="180339" y="471169"/>
                </a:lnTo>
                <a:lnTo>
                  <a:pt x="180339" y="469900"/>
                </a:lnTo>
                <a:close/>
              </a:path>
              <a:path w="205740" h="530860">
                <a:moveTo>
                  <a:pt x="179069" y="467359"/>
                </a:moveTo>
                <a:lnTo>
                  <a:pt x="118109" y="467359"/>
                </a:lnTo>
                <a:lnTo>
                  <a:pt x="118109" y="469900"/>
                </a:lnTo>
                <a:lnTo>
                  <a:pt x="179069" y="469900"/>
                </a:lnTo>
                <a:lnTo>
                  <a:pt x="179069" y="467359"/>
                </a:lnTo>
                <a:close/>
              </a:path>
              <a:path w="205740" h="530860">
                <a:moveTo>
                  <a:pt x="175260" y="466089"/>
                </a:moveTo>
                <a:lnTo>
                  <a:pt x="115570" y="466089"/>
                </a:lnTo>
                <a:lnTo>
                  <a:pt x="115570" y="467359"/>
                </a:lnTo>
                <a:lnTo>
                  <a:pt x="175260" y="467359"/>
                </a:lnTo>
                <a:lnTo>
                  <a:pt x="175260" y="466089"/>
                </a:lnTo>
                <a:close/>
              </a:path>
              <a:path w="205740" h="530860">
                <a:moveTo>
                  <a:pt x="173990" y="464819"/>
                </a:moveTo>
                <a:lnTo>
                  <a:pt x="114300" y="464819"/>
                </a:lnTo>
                <a:lnTo>
                  <a:pt x="114300" y="466089"/>
                </a:lnTo>
                <a:lnTo>
                  <a:pt x="173990" y="466089"/>
                </a:lnTo>
                <a:lnTo>
                  <a:pt x="173990" y="464819"/>
                </a:lnTo>
                <a:close/>
              </a:path>
              <a:path w="205740" h="530860">
                <a:moveTo>
                  <a:pt x="172720" y="463550"/>
                </a:moveTo>
                <a:lnTo>
                  <a:pt x="113029" y="463550"/>
                </a:lnTo>
                <a:lnTo>
                  <a:pt x="113029" y="464819"/>
                </a:lnTo>
                <a:lnTo>
                  <a:pt x="172720" y="464819"/>
                </a:lnTo>
                <a:lnTo>
                  <a:pt x="172720" y="463550"/>
                </a:lnTo>
                <a:close/>
              </a:path>
              <a:path w="205740" h="530860">
                <a:moveTo>
                  <a:pt x="170179" y="461009"/>
                </a:moveTo>
                <a:lnTo>
                  <a:pt x="111759" y="461009"/>
                </a:lnTo>
                <a:lnTo>
                  <a:pt x="111759" y="463550"/>
                </a:lnTo>
                <a:lnTo>
                  <a:pt x="170179" y="463550"/>
                </a:lnTo>
                <a:lnTo>
                  <a:pt x="170179" y="461009"/>
                </a:lnTo>
                <a:close/>
              </a:path>
              <a:path w="205740" h="530860">
                <a:moveTo>
                  <a:pt x="167639" y="459739"/>
                </a:moveTo>
                <a:lnTo>
                  <a:pt x="110489" y="459739"/>
                </a:lnTo>
                <a:lnTo>
                  <a:pt x="110489" y="461009"/>
                </a:lnTo>
                <a:lnTo>
                  <a:pt x="167639" y="461009"/>
                </a:lnTo>
                <a:lnTo>
                  <a:pt x="167639" y="459739"/>
                </a:lnTo>
                <a:close/>
              </a:path>
              <a:path w="205740" h="530860">
                <a:moveTo>
                  <a:pt x="165100" y="458469"/>
                </a:moveTo>
                <a:lnTo>
                  <a:pt x="109220" y="458469"/>
                </a:lnTo>
                <a:lnTo>
                  <a:pt x="109220" y="459739"/>
                </a:lnTo>
                <a:lnTo>
                  <a:pt x="165100" y="459739"/>
                </a:lnTo>
                <a:lnTo>
                  <a:pt x="165100" y="458469"/>
                </a:lnTo>
                <a:close/>
              </a:path>
              <a:path w="205740" h="530860">
                <a:moveTo>
                  <a:pt x="163829" y="457200"/>
                </a:moveTo>
                <a:lnTo>
                  <a:pt x="107950" y="457200"/>
                </a:lnTo>
                <a:lnTo>
                  <a:pt x="107950" y="458469"/>
                </a:lnTo>
                <a:lnTo>
                  <a:pt x="163829" y="458469"/>
                </a:lnTo>
                <a:lnTo>
                  <a:pt x="163829" y="457200"/>
                </a:lnTo>
                <a:close/>
              </a:path>
              <a:path w="205740" h="530860">
                <a:moveTo>
                  <a:pt x="162559" y="454659"/>
                </a:moveTo>
                <a:lnTo>
                  <a:pt x="106679" y="454659"/>
                </a:lnTo>
                <a:lnTo>
                  <a:pt x="106679" y="457200"/>
                </a:lnTo>
                <a:lnTo>
                  <a:pt x="162559" y="457200"/>
                </a:lnTo>
                <a:lnTo>
                  <a:pt x="162559" y="454659"/>
                </a:lnTo>
                <a:close/>
              </a:path>
              <a:path w="205740" h="530860">
                <a:moveTo>
                  <a:pt x="160020" y="452119"/>
                </a:moveTo>
                <a:lnTo>
                  <a:pt x="102870" y="452119"/>
                </a:lnTo>
                <a:lnTo>
                  <a:pt x="102870" y="453389"/>
                </a:lnTo>
                <a:lnTo>
                  <a:pt x="104139" y="453389"/>
                </a:lnTo>
                <a:lnTo>
                  <a:pt x="104139" y="454659"/>
                </a:lnTo>
                <a:lnTo>
                  <a:pt x="160019" y="454659"/>
                </a:lnTo>
                <a:lnTo>
                  <a:pt x="160020" y="452119"/>
                </a:lnTo>
                <a:close/>
              </a:path>
              <a:path w="205740" h="530860">
                <a:moveTo>
                  <a:pt x="158750" y="450850"/>
                </a:moveTo>
                <a:lnTo>
                  <a:pt x="101600" y="450850"/>
                </a:lnTo>
                <a:lnTo>
                  <a:pt x="101600" y="452119"/>
                </a:lnTo>
                <a:lnTo>
                  <a:pt x="158750" y="452119"/>
                </a:lnTo>
                <a:lnTo>
                  <a:pt x="158750" y="450850"/>
                </a:lnTo>
                <a:close/>
              </a:path>
              <a:path w="205740" h="530860">
                <a:moveTo>
                  <a:pt x="157479" y="448309"/>
                </a:moveTo>
                <a:lnTo>
                  <a:pt x="100329" y="448309"/>
                </a:lnTo>
                <a:lnTo>
                  <a:pt x="100329" y="450850"/>
                </a:lnTo>
                <a:lnTo>
                  <a:pt x="157479" y="450850"/>
                </a:lnTo>
                <a:lnTo>
                  <a:pt x="157479" y="448309"/>
                </a:lnTo>
                <a:close/>
              </a:path>
              <a:path w="205740" h="530860">
                <a:moveTo>
                  <a:pt x="154939" y="447039"/>
                </a:moveTo>
                <a:lnTo>
                  <a:pt x="99059" y="447039"/>
                </a:lnTo>
                <a:lnTo>
                  <a:pt x="99059" y="448309"/>
                </a:lnTo>
                <a:lnTo>
                  <a:pt x="154939" y="448309"/>
                </a:lnTo>
                <a:lnTo>
                  <a:pt x="154939" y="447039"/>
                </a:lnTo>
                <a:close/>
              </a:path>
              <a:path w="205740" h="530860">
                <a:moveTo>
                  <a:pt x="153670" y="444500"/>
                </a:moveTo>
                <a:lnTo>
                  <a:pt x="96520" y="444500"/>
                </a:lnTo>
                <a:lnTo>
                  <a:pt x="96520" y="445769"/>
                </a:lnTo>
                <a:lnTo>
                  <a:pt x="97789" y="445769"/>
                </a:lnTo>
                <a:lnTo>
                  <a:pt x="97789" y="447039"/>
                </a:lnTo>
                <a:lnTo>
                  <a:pt x="153669" y="447039"/>
                </a:lnTo>
                <a:lnTo>
                  <a:pt x="153670" y="444500"/>
                </a:lnTo>
                <a:close/>
              </a:path>
              <a:path w="205740" h="530860">
                <a:moveTo>
                  <a:pt x="152400" y="441959"/>
                </a:moveTo>
                <a:lnTo>
                  <a:pt x="95250" y="441959"/>
                </a:lnTo>
                <a:lnTo>
                  <a:pt x="95250" y="444500"/>
                </a:lnTo>
                <a:lnTo>
                  <a:pt x="152400" y="444500"/>
                </a:lnTo>
                <a:lnTo>
                  <a:pt x="152400" y="441959"/>
                </a:lnTo>
                <a:close/>
              </a:path>
              <a:path w="205740" h="530860">
                <a:moveTo>
                  <a:pt x="149859" y="440689"/>
                </a:moveTo>
                <a:lnTo>
                  <a:pt x="92709" y="440689"/>
                </a:lnTo>
                <a:lnTo>
                  <a:pt x="92709" y="441959"/>
                </a:lnTo>
                <a:lnTo>
                  <a:pt x="149859" y="441959"/>
                </a:lnTo>
                <a:lnTo>
                  <a:pt x="149859" y="440689"/>
                </a:lnTo>
                <a:close/>
              </a:path>
              <a:path w="205740" h="530860">
                <a:moveTo>
                  <a:pt x="147319" y="438150"/>
                </a:moveTo>
                <a:lnTo>
                  <a:pt x="91439" y="438150"/>
                </a:lnTo>
                <a:lnTo>
                  <a:pt x="91439" y="440689"/>
                </a:lnTo>
                <a:lnTo>
                  <a:pt x="148589" y="440689"/>
                </a:lnTo>
                <a:lnTo>
                  <a:pt x="148589" y="439419"/>
                </a:lnTo>
                <a:lnTo>
                  <a:pt x="147319" y="439419"/>
                </a:lnTo>
                <a:lnTo>
                  <a:pt x="147319" y="438150"/>
                </a:lnTo>
                <a:close/>
              </a:path>
              <a:path w="205740" h="530860">
                <a:moveTo>
                  <a:pt x="146050" y="435609"/>
                </a:moveTo>
                <a:lnTo>
                  <a:pt x="90170" y="435609"/>
                </a:lnTo>
                <a:lnTo>
                  <a:pt x="90170" y="438150"/>
                </a:lnTo>
                <a:lnTo>
                  <a:pt x="146050" y="438150"/>
                </a:lnTo>
                <a:lnTo>
                  <a:pt x="146050" y="435609"/>
                </a:lnTo>
                <a:close/>
              </a:path>
              <a:path w="205740" h="530860">
                <a:moveTo>
                  <a:pt x="144779" y="434339"/>
                </a:moveTo>
                <a:lnTo>
                  <a:pt x="87629" y="434339"/>
                </a:lnTo>
                <a:lnTo>
                  <a:pt x="87629" y="435609"/>
                </a:lnTo>
                <a:lnTo>
                  <a:pt x="144779" y="435609"/>
                </a:lnTo>
                <a:lnTo>
                  <a:pt x="144779" y="434339"/>
                </a:lnTo>
                <a:close/>
              </a:path>
              <a:path w="205740" h="530860">
                <a:moveTo>
                  <a:pt x="143509" y="433069"/>
                </a:moveTo>
                <a:lnTo>
                  <a:pt x="86359" y="433069"/>
                </a:lnTo>
                <a:lnTo>
                  <a:pt x="86359" y="434339"/>
                </a:lnTo>
                <a:lnTo>
                  <a:pt x="143509" y="434339"/>
                </a:lnTo>
                <a:lnTo>
                  <a:pt x="143509" y="433069"/>
                </a:lnTo>
                <a:close/>
              </a:path>
              <a:path w="205740" h="530860">
                <a:moveTo>
                  <a:pt x="142239" y="431800"/>
                </a:moveTo>
                <a:lnTo>
                  <a:pt x="85089" y="431800"/>
                </a:lnTo>
                <a:lnTo>
                  <a:pt x="85089" y="433069"/>
                </a:lnTo>
                <a:lnTo>
                  <a:pt x="142239" y="433069"/>
                </a:lnTo>
                <a:lnTo>
                  <a:pt x="142239" y="431800"/>
                </a:lnTo>
                <a:close/>
              </a:path>
              <a:path w="205740" h="530860">
                <a:moveTo>
                  <a:pt x="140970" y="429259"/>
                </a:moveTo>
                <a:lnTo>
                  <a:pt x="83820" y="429259"/>
                </a:lnTo>
                <a:lnTo>
                  <a:pt x="83820" y="431800"/>
                </a:lnTo>
                <a:lnTo>
                  <a:pt x="140970" y="431800"/>
                </a:lnTo>
                <a:lnTo>
                  <a:pt x="140970" y="429259"/>
                </a:lnTo>
                <a:close/>
              </a:path>
              <a:path w="205740" h="530860">
                <a:moveTo>
                  <a:pt x="138429" y="426719"/>
                </a:moveTo>
                <a:lnTo>
                  <a:pt x="81279" y="426719"/>
                </a:lnTo>
                <a:lnTo>
                  <a:pt x="81279" y="429259"/>
                </a:lnTo>
                <a:lnTo>
                  <a:pt x="138429" y="429259"/>
                </a:lnTo>
                <a:lnTo>
                  <a:pt x="138429" y="426719"/>
                </a:lnTo>
                <a:close/>
              </a:path>
              <a:path w="205740" h="530860">
                <a:moveTo>
                  <a:pt x="137159" y="425450"/>
                </a:moveTo>
                <a:lnTo>
                  <a:pt x="80009" y="425450"/>
                </a:lnTo>
                <a:lnTo>
                  <a:pt x="80009" y="426719"/>
                </a:lnTo>
                <a:lnTo>
                  <a:pt x="137159" y="426719"/>
                </a:lnTo>
                <a:lnTo>
                  <a:pt x="137159" y="425450"/>
                </a:lnTo>
                <a:close/>
              </a:path>
              <a:path w="205740" h="530860">
                <a:moveTo>
                  <a:pt x="135889" y="422909"/>
                </a:moveTo>
                <a:lnTo>
                  <a:pt x="78739" y="422909"/>
                </a:lnTo>
                <a:lnTo>
                  <a:pt x="78739" y="425450"/>
                </a:lnTo>
                <a:lnTo>
                  <a:pt x="135889" y="425450"/>
                </a:lnTo>
                <a:lnTo>
                  <a:pt x="135889" y="422909"/>
                </a:lnTo>
                <a:close/>
              </a:path>
              <a:path w="205740" h="530860">
                <a:moveTo>
                  <a:pt x="133350" y="421639"/>
                </a:moveTo>
                <a:lnTo>
                  <a:pt x="76200" y="421639"/>
                </a:lnTo>
                <a:lnTo>
                  <a:pt x="76200" y="422909"/>
                </a:lnTo>
                <a:lnTo>
                  <a:pt x="133350" y="422909"/>
                </a:lnTo>
                <a:lnTo>
                  <a:pt x="133350" y="421639"/>
                </a:lnTo>
                <a:close/>
              </a:path>
              <a:path w="205740" h="530860">
                <a:moveTo>
                  <a:pt x="132079" y="419100"/>
                </a:moveTo>
                <a:lnTo>
                  <a:pt x="73659" y="419100"/>
                </a:lnTo>
                <a:lnTo>
                  <a:pt x="73659" y="420369"/>
                </a:lnTo>
                <a:lnTo>
                  <a:pt x="74929" y="420369"/>
                </a:lnTo>
                <a:lnTo>
                  <a:pt x="74929" y="421639"/>
                </a:lnTo>
                <a:lnTo>
                  <a:pt x="132079" y="421639"/>
                </a:lnTo>
                <a:lnTo>
                  <a:pt x="132079" y="419100"/>
                </a:lnTo>
                <a:close/>
              </a:path>
              <a:path w="205740" h="530860">
                <a:moveTo>
                  <a:pt x="130809" y="416559"/>
                </a:moveTo>
                <a:lnTo>
                  <a:pt x="72389" y="416559"/>
                </a:lnTo>
                <a:lnTo>
                  <a:pt x="72389" y="419100"/>
                </a:lnTo>
                <a:lnTo>
                  <a:pt x="130809" y="419100"/>
                </a:lnTo>
                <a:lnTo>
                  <a:pt x="130809" y="416559"/>
                </a:lnTo>
                <a:close/>
              </a:path>
              <a:path w="205740" h="530860">
                <a:moveTo>
                  <a:pt x="128270" y="415289"/>
                </a:moveTo>
                <a:lnTo>
                  <a:pt x="71120" y="415289"/>
                </a:lnTo>
                <a:lnTo>
                  <a:pt x="71120" y="416559"/>
                </a:lnTo>
                <a:lnTo>
                  <a:pt x="128270" y="416559"/>
                </a:lnTo>
                <a:lnTo>
                  <a:pt x="128270" y="415289"/>
                </a:lnTo>
                <a:close/>
              </a:path>
              <a:path w="205740" h="530860">
                <a:moveTo>
                  <a:pt x="127000" y="414019"/>
                </a:moveTo>
                <a:lnTo>
                  <a:pt x="69850" y="414019"/>
                </a:lnTo>
                <a:lnTo>
                  <a:pt x="69850" y="415289"/>
                </a:lnTo>
                <a:lnTo>
                  <a:pt x="127000" y="415289"/>
                </a:lnTo>
                <a:lnTo>
                  <a:pt x="127000" y="414019"/>
                </a:lnTo>
                <a:close/>
              </a:path>
              <a:path w="205740" h="530860">
                <a:moveTo>
                  <a:pt x="125729" y="412750"/>
                </a:moveTo>
                <a:lnTo>
                  <a:pt x="68579" y="412750"/>
                </a:lnTo>
                <a:lnTo>
                  <a:pt x="68579" y="414019"/>
                </a:lnTo>
                <a:lnTo>
                  <a:pt x="125729" y="414019"/>
                </a:lnTo>
                <a:lnTo>
                  <a:pt x="125729" y="412750"/>
                </a:lnTo>
                <a:close/>
              </a:path>
              <a:path w="205740" h="530860">
                <a:moveTo>
                  <a:pt x="124459" y="410209"/>
                </a:moveTo>
                <a:lnTo>
                  <a:pt x="67309" y="410209"/>
                </a:lnTo>
                <a:lnTo>
                  <a:pt x="67309" y="412750"/>
                </a:lnTo>
                <a:lnTo>
                  <a:pt x="124459" y="412750"/>
                </a:lnTo>
                <a:lnTo>
                  <a:pt x="124459" y="410209"/>
                </a:lnTo>
                <a:close/>
              </a:path>
              <a:path w="205740" h="530860">
                <a:moveTo>
                  <a:pt x="123190" y="408939"/>
                </a:moveTo>
                <a:lnTo>
                  <a:pt x="64770" y="408939"/>
                </a:lnTo>
                <a:lnTo>
                  <a:pt x="64770" y="410209"/>
                </a:lnTo>
                <a:lnTo>
                  <a:pt x="123190" y="410209"/>
                </a:lnTo>
                <a:lnTo>
                  <a:pt x="123190" y="408939"/>
                </a:lnTo>
                <a:close/>
              </a:path>
              <a:path w="205740" h="530860">
                <a:moveTo>
                  <a:pt x="121920" y="407669"/>
                </a:moveTo>
                <a:lnTo>
                  <a:pt x="63500" y="407669"/>
                </a:lnTo>
                <a:lnTo>
                  <a:pt x="63500" y="408939"/>
                </a:lnTo>
                <a:lnTo>
                  <a:pt x="121920" y="408939"/>
                </a:lnTo>
                <a:lnTo>
                  <a:pt x="121920" y="407669"/>
                </a:lnTo>
                <a:close/>
              </a:path>
              <a:path w="205740" h="530860">
                <a:moveTo>
                  <a:pt x="119379" y="403859"/>
                </a:moveTo>
                <a:lnTo>
                  <a:pt x="62229" y="403859"/>
                </a:lnTo>
                <a:lnTo>
                  <a:pt x="62229" y="407669"/>
                </a:lnTo>
                <a:lnTo>
                  <a:pt x="120650" y="407669"/>
                </a:lnTo>
                <a:lnTo>
                  <a:pt x="120650" y="406400"/>
                </a:lnTo>
                <a:lnTo>
                  <a:pt x="119379" y="406400"/>
                </a:lnTo>
                <a:lnTo>
                  <a:pt x="119379" y="403859"/>
                </a:lnTo>
                <a:close/>
              </a:path>
              <a:path w="205740" h="530860">
                <a:moveTo>
                  <a:pt x="116840" y="401319"/>
                </a:moveTo>
                <a:lnTo>
                  <a:pt x="58420" y="401319"/>
                </a:lnTo>
                <a:lnTo>
                  <a:pt x="58420" y="402589"/>
                </a:lnTo>
                <a:lnTo>
                  <a:pt x="59689" y="402589"/>
                </a:lnTo>
                <a:lnTo>
                  <a:pt x="59689" y="403859"/>
                </a:lnTo>
                <a:lnTo>
                  <a:pt x="116839" y="403859"/>
                </a:lnTo>
                <a:lnTo>
                  <a:pt x="116840" y="401319"/>
                </a:lnTo>
                <a:close/>
              </a:path>
              <a:path w="205740" h="530860">
                <a:moveTo>
                  <a:pt x="114300" y="397509"/>
                </a:moveTo>
                <a:lnTo>
                  <a:pt x="57150" y="397509"/>
                </a:lnTo>
                <a:lnTo>
                  <a:pt x="57150" y="401319"/>
                </a:lnTo>
                <a:lnTo>
                  <a:pt x="115570" y="401319"/>
                </a:lnTo>
                <a:lnTo>
                  <a:pt x="115570" y="400050"/>
                </a:lnTo>
                <a:lnTo>
                  <a:pt x="114300" y="400050"/>
                </a:lnTo>
                <a:lnTo>
                  <a:pt x="114300" y="397509"/>
                </a:lnTo>
                <a:close/>
              </a:path>
              <a:path w="205740" h="530860">
                <a:moveTo>
                  <a:pt x="111759" y="396239"/>
                </a:moveTo>
                <a:lnTo>
                  <a:pt x="55879" y="396239"/>
                </a:lnTo>
                <a:lnTo>
                  <a:pt x="55879" y="397509"/>
                </a:lnTo>
                <a:lnTo>
                  <a:pt x="111759" y="397509"/>
                </a:lnTo>
                <a:lnTo>
                  <a:pt x="111759" y="396239"/>
                </a:lnTo>
                <a:close/>
              </a:path>
              <a:path w="205740" h="530860">
                <a:moveTo>
                  <a:pt x="110489" y="393700"/>
                </a:moveTo>
                <a:lnTo>
                  <a:pt x="54609" y="393700"/>
                </a:lnTo>
                <a:lnTo>
                  <a:pt x="54609" y="396239"/>
                </a:lnTo>
                <a:lnTo>
                  <a:pt x="110489" y="396239"/>
                </a:lnTo>
                <a:lnTo>
                  <a:pt x="110489" y="393700"/>
                </a:lnTo>
                <a:close/>
              </a:path>
              <a:path w="205740" h="530860">
                <a:moveTo>
                  <a:pt x="109219" y="391159"/>
                </a:moveTo>
                <a:lnTo>
                  <a:pt x="53339" y="391159"/>
                </a:lnTo>
                <a:lnTo>
                  <a:pt x="53339" y="393700"/>
                </a:lnTo>
                <a:lnTo>
                  <a:pt x="109219" y="393700"/>
                </a:lnTo>
                <a:lnTo>
                  <a:pt x="109219" y="391159"/>
                </a:lnTo>
                <a:close/>
              </a:path>
              <a:path w="205740" h="530860">
                <a:moveTo>
                  <a:pt x="105410" y="387350"/>
                </a:moveTo>
                <a:lnTo>
                  <a:pt x="52070" y="387350"/>
                </a:lnTo>
                <a:lnTo>
                  <a:pt x="52070" y="391159"/>
                </a:lnTo>
                <a:lnTo>
                  <a:pt x="106679" y="391159"/>
                </a:lnTo>
                <a:lnTo>
                  <a:pt x="106679" y="389889"/>
                </a:lnTo>
                <a:lnTo>
                  <a:pt x="105410" y="389889"/>
                </a:lnTo>
                <a:lnTo>
                  <a:pt x="105410" y="387350"/>
                </a:lnTo>
                <a:close/>
              </a:path>
              <a:path w="205740" h="530860">
                <a:moveTo>
                  <a:pt x="104140" y="386080"/>
                </a:moveTo>
                <a:lnTo>
                  <a:pt x="50800" y="386080"/>
                </a:lnTo>
                <a:lnTo>
                  <a:pt x="50800" y="387350"/>
                </a:lnTo>
                <a:lnTo>
                  <a:pt x="104140" y="387350"/>
                </a:lnTo>
                <a:lnTo>
                  <a:pt x="104140" y="386080"/>
                </a:lnTo>
                <a:close/>
              </a:path>
              <a:path w="205740" h="530860">
                <a:moveTo>
                  <a:pt x="100329" y="378459"/>
                </a:moveTo>
                <a:lnTo>
                  <a:pt x="48259" y="378459"/>
                </a:lnTo>
                <a:lnTo>
                  <a:pt x="48259" y="382269"/>
                </a:lnTo>
                <a:lnTo>
                  <a:pt x="49529" y="382269"/>
                </a:lnTo>
                <a:lnTo>
                  <a:pt x="49529" y="386080"/>
                </a:lnTo>
                <a:lnTo>
                  <a:pt x="50800" y="386080"/>
                </a:lnTo>
                <a:lnTo>
                  <a:pt x="50800" y="384809"/>
                </a:lnTo>
                <a:lnTo>
                  <a:pt x="102870" y="384809"/>
                </a:lnTo>
                <a:lnTo>
                  <a:pt x="102870" y="383539"/>
                </a:lnTo>
                <a:lnTo>
                  <a:pt x="101600" y="383539"/>
                </a:lnTo>
                <a:lnTo>
                  <a:pt x="101600" y="381000"/>
                </a:lnTo>
                <a:lnTo>
                  <a:pt x="100329" y="381000"/>
                </a:lnTo>
                <a:lnTo>
                  <a:pt x="100329" y="378459"/>
                </a:lnTo>
                <a:close/>
              </a:path>
              <a:path w="205740" h="530860">
                <a:moveTo>
                  <a:pt x="97789" y="375919"/>
                </a:moveTo>
                <a:lnTo>
                  <a:pt x="46989" y="375919"/>
                </a:lnTo>
                <a:lnTo>
                  <a:pt x="46989" y="378459"/>
                </a:lnTo>
                <a:lnTo>
                  <a:pt x="99059" y="378459"/>
                </a:lnTo>
                <a:lnTo>
                  <a:pt x="99059" y="377189"/>
                </a:lnTo>
                <a:lnTo>
                  <a:pt x="97789" y="377189"/>
                </a:lnTo>
                <a:lnTo>
                  <a:pt x="97789" y="375919"/>
                </a:lnTo>
                <a:close/>
              </a:path>
              <a:path w="205740" h="530860">
                <a:moveTo>
                  <a:pt x="96520" y="372109"/>
                </a:moveTo>
                <a:lnTo>
                  <a:pt x="45720" y="372109"/>
                </a:lnTo>
                <a:lnTo>
                  <a:pt x="45720" y="375919"/>
                </a:lnTo>
                <a:lnTo>
                  <a:pt x="96520" y="375919"/>
                </a:lnTo>
                <a:lnTo>
                  <a:pt x="96520" y="372109"/>
                </a:lnTo>
                <a:close/>
              </a:path>
              <a:path w="205740" h="530860">
                <a:moveTo>
                  <a:pt x="92709" y="365759"/>
                </a:moveTo>
                <a:lnTo>
                  <a:pt x="43179" y="365759"/>
                </a:lnTo>
                <a:lnTo>
                  <a:pt x="43179" y="370839"/>
                </a:lnTo>
                <a:lnTo>
                  <a:pt x="44450" y="370839"/>
                </a:lnTo>
                <a:lnTo>
                  <a:pt x="44450" y="372109"/>
                </a:lnTo>
                <a:lnTo>
                  <a:pt x="93979" y="372109"/>
                </a:lnTo>
                <a:lnTo>
                  <a:pt x="93979" y="369569"/>
                </a:lnTo>
                <a:lnTo>
                  <a:pt x="92709" y="369569"/>
                </a:lnTo>
                <a:lnTo>
                  <a:pt x="92709" y="365759"/>
                </a:lnTo>
                <a:close/>
              </a:path>
              <a:path w="205740" h="530860">
                <a:moveTo>
                  <a:pt x="88899" y="361950"/>
                </a:moveTo>
                <a:lnTo>
                  <a:pt x="40639" y="361950"/>
                </a:lnTo>
                <a:lnTo>
                  <a:pt x="40639" y="364489"/>
                </a:lnTo>
                <a:lnTo>
                  <a:pt x="41909" y="364489"/>
                </a:lnTo>
                <a:lnTo>
                  <a:pt x="41909" y="365759"/>
                </a:lnTo>
                <a:lnTo>
                  <a:pt x="90169" y="365759"/>
                </a:lnTo>
                <a:lnTo>
                  <a:pt x="90169" y="363219"/>
                </a:lnTo>
                <a:lnTo>
                  <a:pt x="88899" y="363219"/>
                </a:lnTo>
                <a:lnTo>
                  <a:pt x="88899" y="361950"/>
                </a:lnTo>
                <a:close/>
              </a:path>
              <a:path w="205740" h="530860">
                <a:moveTo>
                  <a:pt x="87629" y="359409"/>
                </a:moveTo>
                <a:lnTo>
                  <a:pt x="39370" y="359409"/>
                </a:lnTo>
                <a:lnTo>
                  <a:pt x="39370" y="361950"/>
                </a:lnTo>
                <a:lnTo>
                  <a:pt x="87629" y="361950"/>
                </a:lnTo>
                <a:lnTo>
                  <a:pt x="87629" y="359409"/>
                </a:lnTo>
                <a:close/>
              </a:path>
              <a:path w="205740" h="530860">
                <a:moveTo>
                  <a:pt x="85090" y="355600"/>
                </a:moveTo>
                <a:lnTo>
                  <a:pt x="38100" y="355600"/>
                </a:lnTo>
                <a:lnTo>
                  <a:pt x="38100" y="359409"/>
                </a:lnTo>
                <a:lnTo>
                  <a:pt x="86359" y="359409"/>
                </a:lnTo>
                <a:lnTo>
                  <a:pt x="86359" y="356869"/>
                </a:lnTo>
                <a:lnTo>
                  <a:pt x="85090" y="356869"/>
                </a:lnTo>
                <a:lnTo>
                  <a:pt x="85090" y="355600"/>
                </a:lnTo>
                <a:close/>
              </a:path>
              <a:path w="205740" h="530860">
                <a:moveTo>
                  <a:pt x="83820" y="353059"/>
                </a:moveTo>
                <a:lnTo>
                  <a:pt x="36829" y="353059"/>
                </a:lnTo>
                <a:lnTo>
                  <a:pt x="36829" y="355600"/>
                </a:lnTo>
                <a:lnTo>
                  <a:pt x="83820" y="355600"/>
                </a:lnTo>
                <a:lnTo>
                  <a:pt x="83820" y="353059"/>
                </a:lnTo>
                <a:close/>
              </a:path>
              <a:path w="205740" h="530860">
                <a:moveTo>
                  <a:pt x="80009" y="346709"/>
                </a:moveTo>
                <a:lnTo>
                  <a:pt x="34289" y="346709"/>
                </a:lnTo>
                <a:lnTo>
                  <a:pt x="34289" y="350519"/>
                </a:lnTo>
                <a:lnTo>
                  <a:pt x="35559" y="350519"/>
                </a:lnTo>
                <a:lnTo>
                  <a:pt x="35559" y="353059"/>
                </a:lnTo>
                <a:lnTo>
                  <a:pt x="82550" y="353059"/>
                </a:lnTo>
                <a:lnTo>
                  <a:pt x="82550" y="351789"/>
                </a:lnTo>
                <a:lnTo>
                  <a:pt x="81279" y="351789"/>
                </a:lnTo>
                <a:lnTo>
                  <a:pt x="81279" y="347980"/>
                </a:lnTo>
                <a:lnTo>
                  <a:pt x="80009" y="347980"/>
                </a:lnTo>
                <a:lnTo>
                  <a:pt x="80009" y="346709"/>
                </a:lnTo>
                <a:close/>
              </a:path>
              <a:path w="205740" h="530860">
                <a:moveTo>
                  <a:pt x="76200" y="340359"/>
                </a:moveTo>
                <a:lnTo>
                  <a:pt x="31750" y="340359"/>
                </a:lnTo>
                <a:lnTo>
                  <a:pt x="31750" y="344169"/>
                </a:lnTo>
                <a:lnTo>
                  <a:pt x="33020" y="344169"/>
                </a:lnTo>
                <a:lnTo>
                  <a:pt x="33020" y="346709"/>
                </a:lnTo>
                <a:lnTo>
                  <a:pt x="78740" y="346709"/>
                </a:lnTo>
                <a:lnTo>
                  <a:pt x="78740" y="345439"/>
                </a:lnTo>
                <a:lnTo>
                  <a:pt x="77470" y="345439"/>
                </a:lnTo>
                <a:lnTo>
                  <a:pt x="77470" y="341630"/>
                </a:lnTo>
                <a:lnTo>
                  <a:pt x="76200" y="341630"/>
                </a:lnTo>
                <a:lnTo>
                  <a:pt x="76200" y="340359"/>
                </a:lnTo>
                <a:close/>
              </a:path>
              <a:path w="205740" h="530860">
                <a:moveTo>
                  <a:pt x="74929" y="339089"/>
                </a:moveTo>
                <a:lnTo>
                  <a:pt x="30479" y="339089"/>
                </a:lnTo>
                <a:lnTo>
                  <a:pt x="30479" y="340359"/>
                </a:lnTo>
                <a:lnTo>
                  <a:pt x="74929" y="340359"/>
                </a:lnTo>
                <a:lnTo>
                  <a:pt x="74929" y="339089"/>
                </a:lnTo>
                <a:close/>
              </a:path>
              <a:path w="205740" h="530860">
                <a:moveTo>
                  <a:pt x="72389" y="334009"/>
                </a:moveTo>
                <a:lnTo>
                  <a:pt x="29209" y="334009"/>
                </a:lnTo>
                <a:lnTo>
                  <a:pt x="29209" y="339089"/>
                </a:lnTo>
                <a:lnTo>
                  <a:pt x="73659" y="339089"/>
                </a:lnTo>
                <a:lnTo>
                  <a:pt x="73659" y="337819"/>
                </a:lnTo>
                <a:lnTo>
                  <a:pt x="72389" y="337819"/>
                </a:lnTo>
                <a:lnTo>
                  <a:pt x="72389" y="334009"/>
                </a:lnTo>
                <a:close/>
              </a:path>
              <a:path w="205740" h="530860">
                <a:moveTo>
                  <a:pt x="68579" y="327659"/>
                </a:moveTo>
                <a:lnTo>
                  <a:pt x="25400" y="327659"/>
                </a:lnTo>
                <a:lnTo>
                  <a:pt x="25400" y="328930"/>
                </a:lnTo>
                <a:lnTo>
                  <a:pt x="26670" y="328930"/>
                </a:lnTo>
                <a:lnTo>
                  <a:pt x="26670" y="332739"/>
                </a:lnTo>
                <a:lnTo>
                  <a:pt x="27939" y="332739"/>
                </a:lnTo>
                <a:lnTo>
                  <a:pt x="27939" y="334009"/>
                </a:lnTo>
                <a:lnTo>
                  <a:pt x="69849" y="334009"/>
                </a:lnTo>
                <a:lnTo>
                  <a:pt x="69850" y="331469"/>
                </a:lnTo>
                <a:lnTo>
                  <a:pt x="68579" y="331469"/>
                </a:lnTo>
                <a:lnTo>
                  <a:pt x="68579" y="327659"/>
                </a:lnTo>
                <a:close/>
              </a:path>
              <a:path w="205740" h="530860">
                <a:moveTo>
                  <a:pt x="64770" y="322580"/>
                </a:moveTo>
                <a:lnTo>
                  <a:pt x="24129" y="322580"/>
                </a:lnTo>
                <a:lnTo>
                  <a:pt x="24129" y="327659"/>
                </a:lnTo>
                <a:lnTo>
                  <a:pt x="66039" y="327659"/>
                </a:lnTo>
                <a:lnTo>
                  <a:pt x="66039" y="325119"/>
                </a:lnTo>
                <a:lnTo>
                  <a:pt x="64770" y="325119"/>
                </a:lnTo>
                <a:lnTo>
                  <a:pt x="64770" y="322580"/>
                </a:lnTo>
                <a:close/>
              </a:path>
              <a:path w="205740" h="530860">
                <a:moveTo>
                  <a:pt x="63500" y="321309"/>
                </a:moveTo>
                <a:lnTo>
                  <a:pt x="22859" y="321309"/>
                </a:lnTo>
                <a:lnTo>
                  <a:pt x="22859" y="322580"/>
                </a:lnTo>
                <a:lnTo>
                  <a:pt x="63500" y="322580"/>
                </a:lnTo>
                <a:lnTo>
                  <a:pt x="63500" y="321309"/>
                </a:lnTo>
                <a:close/>
              </a:path>
              <a:path w="205740" h="530860">
                <a:moveTo>
                  <a:pt x="62229" y="318769"/>
                </a:moveTo>
                <a:lnTo>
                  <a:pt x="21589" y="318769"/>
                </a:lnTo>
                <a:lnTo>
                  <a:pt x="21589" y="321309"/>
                </a:lnTo>
                <a:lnTo>
                  <a:pt x="62229" y="321309"/>
                </a:lnTo>
                <a:lnTo>
                  <a:pt x="62229" y="318769"/>
                </a:lnTo>
                <a:close/>
              </a:path>
              <a:path w="205740" h="530860">
                <a:moveTo>
                  <a:pt x="59690" y="314959"/>
                </a:moveTo>
                <a:lnTo>
                  <a:pt x="20320" y="314959"/>
                </a:lnTo>
                <a:lnTo>
                  <a:pt x="20320" y="318769"/>
                </a:lnTo>
                <a:lnTo>
                  <a:pt x="60960" y="318769"/>
                </a:lnTo>
                <a:lnTo>
                  <a:pt x="60960" y="316230"/>
                </a:lnTo>
                <a:lnTo>
                  <a:pt x="59690" y="316230"/>
                </a:lnTo>
                <a:lnTo>
                  <a:pt x="59690" y="314959"/>
                </a:lnTo>
                <a:close/>
              </a:path>
              <a:path w="205740" h="530860">
                <a:moveTo>
                  <a:pt x="58420" y="312419"/>
                </a:moveTo>
                <a:lnTo>
                  <a:pt x="19050" y="312419"/>
                </a:lnTo>
                <a:lnTo>
                  <a:pt x="19050" y="314959"/>
                </a:lnTo>
                <a:lnTo>
                  <a:pt x="58420" y="314959"/>
                </a:lnTo>
                <a:lnTo>
                  <a:pt x="58420" y="312419"/>
                </a:lnTo>
                <a:close/>
              </a:path>
            </a:pathLst>
          </a:custGeom>
          <a:solidFill>
            <a:srgbClr val="0489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5" name="bk object 3245"/>
          <p:cNvSpPr/>
          <p:nvPr/>
        </p:nvSpPr>
        <p:spPr>
          <a:xfrm>
            <a:off x="7626350" y="55435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6" name="bk object 3246"/>
          <p:cNvSpPr/>
          <p:nvPr/>
        </p:nvSpPr>
        <p:spPr>
          <a:xfrm>
            <a:off x="7603490" y="554609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7" name="bk object 3247"/>
          <p:cNvSpPr/>
          <p:nvPr/>
        </p:nvSpPr>
        <p:spPr>
          <a:xfrm>
            <a:off x="7618730" y="55448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8" name="bk object 3248"/>
          <p:cNvSpPr/>
          <p:nvPr/>
        </p:nvSpPr>
        <p:spPr>
          <a:xfrm>
            <a:off x="7557769" y="555053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9" name="bk object 3249"/>
          <p:cNvSpPr/>
          <p:nvPr/>
        </p:nvSpPr>
        <p:spPr>
          <a:xfrm>
            <a:off x="7573009" y="554926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0" name="bk object 3250"/>
          <p:cNvSpPr/>
          <p:nvPr/>
        </p:nvSpPr>
        <p:spPr>
          <a:xfrm>
            <a:off x="7588250" y="554799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1" name="bk object 3251"/>
          <p:cNvSpPr/>
          <p:nvPr/>
        </p:nvSpPr>
        <p:spPr>
          <a:xfrm>
            <a:off x="7520940" y="555307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2" name="bk object 3252"/>
          <p:cNvSpPr/>
          <p:nvPr/>
        </p:nvSpPr>
        <p:spPr>
          <a:xfrm>
            <a:off x="7542530" y="5551804"/>
            <a:ext cx="181610" cy="0"/>
          </a:xfrm>
          <a:custGeom>
            <a:avLst/>
            <a:gdLst/>
            <a:ahLst/>
            <a:cxnLst/>
            <a:rect l="l" t="t" r="r" b="b"/>
            <a:pathLst>
              <a:path w="181609">
                <a:moveTo>
                  <a:pt x="0" y="0"/>
                </a:moveTo>
                <a:lnTo>
                  <a:pt x="1816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3" name="bk object 3253"/>
          <p:cNvSpPr/>
          <p:nvPr/>
        </p:nvSpPr>
        <p:spPr>
          <a:xfrm>
            <a:off x="7490459" y="5556884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4" name="bk object 3254"/>
          <p:cNvSpPr/>
          <p:nvPr/>
        </p:nvSpPr>
        <p:spPr>
          <a:xfrm>
            <a:off x="7503159" y="555561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5" name="bk object 3255"/>
          <p:cNvSpPr/>
          <p:nvPr/>
        </p:nvSpPr>
        <p:spPr>
          <a:xfrm>
            <a:off x="7514590" y="55543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6" name="bk object 3256"/>
          <p:cNvSpPr/>
          <p:nvPr/>
        </p:nvSpPr>
        <p:spPr>
          <a:xfrm>
            <a:off x="7467600" y="5559425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7" name="bk object 3257"/>
          <p:cNvSpPr/>
          <p:nvPr/>
        </p:nvSpPr>
        <p:spPr>
          <a:xfrm>
            <a:off x="7479030" y="5558154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8" name="bk object 3258"/>
          <p:cNvSpPr/>
          <p:nvPr/>
        </p:nvSpPr>
        <p:spPr>
          <a:xfrm>
            <a:off x="7426959" y="5563234"/>
            <a:ext cx="398780" cy="0"/>
          </a:xfrm>
          <a:custGeom>
            <a:avLst/>
            <a:gdLst/>
            <a:ahLst/>
            <a:cxnLst/>
            <a:rect l="l" t="t" r="r" b="b"/>
            <a:pathLst>
              <a:path w="398779">
                <a:moveTo>
                  <a:pt x="0" y="0"/>
                </a:moveTo>
                <a:lnTo>
                  <a:pt x="39878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9" name="bk object 3259"/>
          <p:cNvSpPr/>
          <p:nvPr/>
        </p:nvSpPr>
        <p:spPr>
          <a:xfrm>
            <a:off x="7443469" y="5561965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0" name="bk object 3260"/>
          <p:cNvSpPr/>
          <p:nvPr/>
        </p:nvSpPr>
        <p:spPr>
          <a:xfrm>
            <a:off x="7456169" y="556069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1" name="bk object 3261"/>
          <p:cNvSpPr/>
          <p:nvPr/>
        </p:nvSpPr>
        <p:spPr>
          <a:xfrm>
            <a:off x="7419340" y="5565775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>
                <a:moveTo>
                  <a:pt x="0" y="0"/>
                </a:moveTo>
                <a:lnTo>
                  <a:pt x="4064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2" name="bk object 3262"/>
          <p:cNvSpPr/>
          <p:nvPr/>
        </p:nvSpPr>
        <p:spPr>
          <a:xfrm>
            <a:off x="7424419" y="5564504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3" name="bk object 3263"/>
          <p:cNvSpPr/>
          <p:nvPr/>
        </p:nvSpPr>
        <p:spPr>
          <a:xfrm>
            <a:off x="7404100" y="5569584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>
                <a:moveTo>
                  <a:pt x="0" y="0"/>
                </a:moveTo>
                <a:lnTo>
                  <a:pt x="4203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4" name="bk object 3264"/>
          <p:cNvSpPr/>
          <p:nvPr/>
        </p:nvSpPr>
        <p:spPr>
          <a:xfrm>
            <a:off x="7409180" y="5568315"/>
            <a:ext cx="416559" cy="0"/>
          </a:xfrm>
          <a:custGeom>
            <a:avLst/>
            <a:gdLst/>
            <a:ahLst/>
            <a:cxnLst/>
            <a:rect l="l" t="t" r="r" b="b"/>
            <a:pathLst>
              <a:path w="416559">
                <a:moveTo>
                  <a:pt x="0" y="0"/>
                </a:moveTo>
                <a:lnTo>
                  <a:pt x="41656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5" name="bk object 3265"/>
          <p:cNvSpPr/>
          <p:nvPr/>
        </p:nvSpPr>
        <p:spPr>
          <a:xfrm>
            <a:off x="7414259" y="5567045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8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6" name="bk object 3266"/>
          <p:cNvSpPr/>
          <p:nvPr/>
        </p:nvSpPr>
        <p:spPr>
          <a:xfrm>
            <a:off x="7393940" y="557212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7" name="bk object 3267"/>
          <p:cNvSpPr/>
          <p:nvPr/>
        </p:nvSpPr>
        <p:spPr>
          <a:xfrm>
            <a:off x="7399019" y="5570854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8" name="bk object 3268"/>
          <p:cNvSpPr/>
          <p:nvPr/>
        </p:nvSpPr>
        <p:spPr>
          <a:xfrm>
            <a:off x="7379969" y="55759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9" name="bk object 3269"/>
          <p:cNvSpPr/>
          <p:nvPr/>
        </p:nvSpPr>
        <p:spPr>
          <a:xfrm>
            <a:off x="7656830" y="5575934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0" name="bk object 3270"/>
          <p:cNvSpPr/>
          <p:nvPr/>
        </p:nvSpPr>
        <p:spPr>
          <a:xfrm>
            <a:off x="7385050" y="557466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1" name="bk object 3271"/>
          <p:cNvSpPr/>
          <p:nvPr/>
        </p:nvSpPr>
        <p:spPr>
          <a:xfrm>
            <a:off x="7644130" y="557466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2" name="bk object 3272"/>
          <p:cNvSpPr/>
          <p:nvPr/>
        </p:nvSpPr>
        <p:spPr>
          <a:xfrm>
            <a:off x="7632700" y="557339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3" name="bk object 3273"/>
          <p:cNvSpPr/>
          <p:nvPr/>
        </p:nvSpPr>
        <p:spPr>
          <a:xfrm>
            <a:off x="7390130" y="557339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4" name="bk object 3274"/>
          <p:cNvSpPr/>
          <p:nvPr/>
        </p:nvSpPr>
        <p:spPr>
          <a:xfrm>
            <a:off x="7369809" y="557847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5" name="bk object 3275"/>
          <p:cNvSpPr/>
          <p:nvPr/>
        </p:nvSpPr>
        <p:spPr>
          <a:xfrm>
            <a:off x="7374890" y="557720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6" name="bk object 3276"/>
          <p:cNvSpPr/>
          <p:nvPr/>
        </p:nvSpPr>
        <p:spPr>
          <a:xfrm>
            <a:off x="7679690" y="557847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7" name="bk object 3277"/>
          <p:cNvSpPr/>
          <p:nvPr/>
        </p:nvSpPr>
        <p:spPr>
          <a:xfrm>
            <a:off x="7668259" y="55772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8" name="bk object 3278"/>
          <p:cNvSpPr/>
          <p:nvPr/>
        </p:nvSpPr>
        <p:spPr>
          <a:xfrm>
            <a:off x="7354569" y="558228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9" name="bk object 3279"/>
          <p:cNvSpPr/>
          <p:nvPr/>
        </p:nvSpPr>
        <p:spPr>
          <a:xfrm>
            <a:off x="7359650" y="55810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0" name="bk object 3280"/>
          <p:cNvSpPr/>
          <p:nvPr/>
        </p:nvSpPr>
        <p:spPr>
          <a:xfrm>
            <a:off x="7364730" y="557974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1" name="bk object 3281"/>
          <p:cNvSpPr/>
          <p:nvPr/>
        </p:nvSpPr>
        <p:spPr>
          <a:xfrm>
            <a:off x="7720330" y="558228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2" name="bk object 3282"/>
          <p:cNvSpPr/>
          <p:nvPr/>
        </p:nvSpPr>
        <p:spPr>
          <a:xfrm>
            <a:off x="7703819" y="558101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3" name="bk object 3283"/>
          <p:cNvSpPr/>
          <p:nvPr/>
        </p:nvSpPr>
        <p:spPr>
          <a:xfrm>
            <a:off x="7691119" y="557974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4" name="bk object 3284"/>
          <p:cNvSpPr/>
          <p:nvPr/>
        </p:nvSpPr>
        <p:spPr>
          <a:xfrm>
            <a:off x="7345680" y="558482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5" name="bk object 3285"/>
          <p:cNvSpPr/>
          <p:nvPr/>
        </p:nvSpPr>
        <p:spPr>
          <a:xfrm>
            <a:off x="7350759" y="558355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6" name="bk object 3286"/>
          <p:cNvSpPr/>
          <p:nvPr/>
        </p:nvSpPr>
        <p:spPr>
          <a:xfrm>
            <a:off x="7741919" y="55841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0" y="1270"/>
                </a:moveTo>
                <a:lnTo>
                  <a:pt x="77470" y="1270"/>
                </a:lnTo>
                <a:lnTo>
                  <a:pt x="774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5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7" name="bk object 3287"/>
          <p:cNvSpPr/>
          <p:nvPr/>
        </p:nvSpPr>
        <p:spPr>
          <a:xfrm>
            <a:off x="7727950" y="558355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8" name="bk object 3288"/>
          <p:cNvSpPr/>
          <p:nvPr/>
        </p:nvSpPr>
        <p:spPr>
          <a:xfrm>
            <a:off x="7335519" y="558736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9" name="bk object 3289"/>
          <p:cNvSpPr/>
          <p:nvPr/>
        </p:nvSpPr>
        <p:spPr>
          <a:xfrm>
            <a:off x="7340600" y="558609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0" name="bk object 3290"/>
          <p:cNvSpPr/>
          <p:nvPr/>
        </p:nvSpPr>
        <p:spPr>
          <a:xfrm>
            <a:off x="7768590" y="558672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0" y="1270"/>
                </a:moveTo>
                <a:lnTo>
                  <a:pt x="49529" y="1270"/>
                </a:lnTo>
                <a:lnTo>
                  <a:pt x="495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5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1" name="bk object 3291"/>
          <p:cNvSpPr/>
          <p:nvPr/>
        </p:nvSpPr>
        <p:spPr>
          <a:xfrm>
            <a:off x="7754619" y="558545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0" y="1269"/>
                </a:moveTo>
                <a:lnTo>
                  <a:pt x="63500" y="1269"/>
                </a:lnTo>
                <a:lnTo>
                  <a:pt x="635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5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2" name="bk object 3292"/>
          <p:cNvSpPr/>
          <p:nvPr/>
        </p:nvSpPr>
        <p:spPr>
          <a:xfrm>
            <a:off x="7330440" y="558863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3" name="bk object 3293"/>
          <p:cNvSpPr/>
          <p:nvPr/>
        </p:nvSpPr>
        <p:spPr>
          <a:xfrm>
            <a:off x="7782559" y="558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04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4" name="bk object 3294"/>
          <p:cNvSpPr/>
          <p:nvPr/>
        </p:nvSpPr>
        <p:spPr>
          <a:xfrm>
            <a:off x="7320280" y="559117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5" name="bk object 3295"/>
          <p:cNvSpPr/>
          <p:nvPr/>
        </p:nvSpPr>
        <p:spPr>
          <a:xfrm>
            <a:off x="7325359" y="55899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9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6" name="bk object 3296"/>
          <p:cNvSpPr/>
          <p:nvPr/>
        </p:nvSpPr>
        <p:spPr>
          <a:xfrm>
            <a:off x="7815580" y="55905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4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7" name="bk object 3297"/>
          <p:cNvSpPr/>
          <p:nvPr/>
        </p:nvSpPr>
        <p:spPr>
          <a:xfrm>
            <a:off x="7795259" y="55892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0" y="1269"/>
                </a:moveTo>
                <a:lnTo>
                  <a:pt x="21590" y="1269"/>
                </a:lnTo>
                <a:lnTo>
                  <a:pt x="215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4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8" name="bk object 3298"/>
          <p:cNvSpPr/>
          <p:nvPr/>
        </p:nvSpPr>
        <p:spPr>
          <a:xfrm>
            <a:off x="7306309" y="5594984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9" name="bk object 3299"/>
          <p:cNvSpPr/>
          <p:nvPr/>
        </p:nvSpPr>
        <p:spPr>
          <a:xfrm>
            <a:off x="7311390" y="559371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0" name="bk object 3300"/>
          <p:cNvSpPr/>
          <p:nvPr/>
        </p:nvSpPr>
        <p:spPr>
          <a:xfrm>
            <a:off x="7316469" y="559244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1" name="bk object 3301"/>
          <p:cNvSpPr/>
          <p:nvPr/>
        </p:nvSpPr>
        <p:spPr>
          <a:xfrm>
            <a:off x="7296150" y="559752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2" name="bk object 3302"/>
          <p:cNvSpPr/>
          <p:nvPr/>
        </p:nvSpPr>
        <p:spPr>
          <a:xfrm>
            <a:off x="7301230" y="559625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3" name="bk object 3303"/>
          <p:cNvSpPr/>
          <p:nvPr/>
        </p:nvSpPr>
        <p:spPr>
          <a:xfrm>
            <a:off x="7280909" y="5601334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4" name="bk object 3304"/>
          <p:cNvSpPr/>
          <p:nvPr/>
        </p:nvSpPr>
        <p:spPr>
          <a:xfrm>
            <a:off x="7285990" y="56000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5" name="bk object 3305"/>
          <p:cNvSpPr/>
          <p:nvPr/>
        </p:nvSpPr>
        <p:spPr>
          <a:xfrm>
            <a:off x="7291069" y="559879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9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6" name="bk object 3306"/>
          <p:cNvSpPr/>
          <p:nvPr/>
        </p:nvSpPr>
        <p:spPr>
          <a:xfrm>
            <a:off x="7277100" y="5602604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7" name="bk object 3307"/>
          <p:cNvSpPr/>
          <p:nvPr/>
        </p:nvSpPr>
        <p:spPr>
          <a:xfrm>
            <a:off x="7272019" y="560387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8" name="bk object 3308"/>
          <p:cNvSpPr/>
          <p:nvPr/>
        </p:nvSpPr>
        <p:spPr>
          <a:xfrm>
            <a:off x="7256780" y="560768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9" name="bk object 3309"/>
          <p:cNvSpPr/>
          <p:nvPr/>
        </p:nvSpPr>
        <p:spPr>
          <a:xfrm>
            <a:off x="7261859" y="560641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0" name="bk object 3310"/>
          <p:cNvSpPr/>
          <p:nvPr/>
        </p:nvSpPr>
        <p:spPr>
          <a:xfrm>
            <a:off x="7266940" y="560514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1" name="bk object 3311"/>
          <p:cNvSpPr/>
          <p:nvPr/>
        </p:nvSpPr>
        <p:spPr>
          <a:xfrm>
            <a:off x="7245350" y="56102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2" name="bk object 3312"/>
          <p:cNvSpPr/>
          <p:nvPr/>
        </p:nvSpPr>
        <p:spPr>
          <a:xfrm>
            <a:off x="7251700" y="5608954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3" name="bk object 3313"/>
          <p:cNvSpPr/>
          <p:nvPr/>
        </p:nvSpPr>
        <p:spPr>
          <a:xfrm>
            <a:off x="7245350" y="561403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4" name="bk object 3314"/>
          <p:cNvSpPr/>
          <p:nvPr/>
        </p:nvSpPr>
        <p:spPr>
          <a:xfrm>
            <a:off x="7245350" y="561276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90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5" name="bk object 3315"/>
          <p:cNvSpPr/>
          <p:nvPr/>
        </p:nvSpPr>
        <p:spPr>
          <a:xfrm>
            <a:off x="7245350" y="561149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6" name="bk object 3316"/>
          <p:cNvSpPr/>
          <p:nvPr/>
        </p:nvSpPr>
        <p:spPr>
          <a:xfrm>
            <a:off x="7245350" y="561657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7" name="bk object 3317"/>
          <p:cNvSpPr/>
          <p:nvPr/>
        </p:nvSpPr>
        <p:spPr>
          <a:xfrm>
            <a:off x="7245350" y="561530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8" name="bk object 3318"/>
          <p:cNvSpPr/>
          <p:nvPr/>
        </p:nvSpPr>
        <p:spPr>
          <a:xfrm>
            <a:off x="7245350" y="5617845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03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9" name="bk object 3319"/>
          <p:cNvSpPr/>
          <p:nvPr/>
        </p:nvSpPr>
        <p:spPr>
          <a:xfrm>
            <a:off x="7245350" y="5618479"/>
            <a:ext cx="88900" cy="15240"/>
          </a:xfrm>
          <a:custGeom>
            <a:avLst/>
            <a:gdLst/>
            <a:ahLst/>
            <a:cxnLst/>
            <a:rect l="l" t="t" r="r" b="b"/>
            <a:pathLst>
              <a:path w="88900" h="15239">
                <a:moveTo>
                  <a:pt x="88900" y="0"/>
                </a:moveTo>
                <a:lnTo>
                  <a:pt x="0" y="0"/>
                </a:lnTo>
                <a:lnTo>
                  <a:pt x="0" y="2540"/>
                </a:lnTo>
                <a:lnTo>
                  <a:pt x="86359" y="2540"/>
                </a:lnTo>
                <a:lnTo>
                  <a:pt x="86359" y="1270"/>
                </a:lnTo>
                <a:lnTo>
                  <a:pt x="88900" y="1270"/>
                </a:lnTo>
                <a:lnTo>
                  <a:pt x="88900" y="0"/>
                </a:lnTo>
                <a:close/>
              </a:path>
              <a:path w="88900" h="15239">
                <a:moveTo>
                  <a:pt x="81279" y="2540"/>
                </a:moveTo>
                <a:lnTo>
                  <a:pt x="0" y="2540"/>
                </a:lnTo>
                <a:lnTo>
                  <a:pt x="0" y="5080"/>
                </a:lnTo>
                <a:lnTo>
                  <a:pt x="77470" y="5080"/>
                </a:lnTo>
                <a:lnTo>
                  <a:pt x="77470" y="3810"/>
                </a:lnTo>
                <a:lnTo>
                  <a:pt x="81279" y="3810"/>
                </a:lnTo>
                <a:lnTo>
                  <a:pt x="81279" y="2540"/>
                </a:lnTo>
                <a:close/>
              </a:path>
              <a:path w="88900" h="15239">
                <a:moveTo>
                  <a:pt x="73659" y="5080"/>
                </a:moveTo>
                <a:lnTo>
                  <a:pt x="0" y="5080"/>
                </a:lnTo>
                <a:lnTo>
                  <a:pt x="0" y="8890"/>
                </a:lnTo>
                <a:lnTo>
                  <a:pt x="66040" y="8890"/>
                </a:lnTo>
                <a:lnTo>
                  <a:pt x="66040" y="7620"/>
                </a:lnTo>
                <a:lnTo>
                  <a:pt x="69850" y="7620"/>
                </a:lnTo>
                <a:lnTo>
                  <a:pt x="69850" y="6350"/>
                </a:lnTo>
                <a:lnTo>
                  <a:pt x="73659" y="6350"/>
                </a:lnTo>
                <a:lnTo>
                  <a:pt x="73659" y="5080"/>
                </a:lnTo>
                <a:close/>
              </a:path>
              <a:path w="88900" h="15239">
                <a:moveTo>
                  <a:pt x="63500" y="8890"/>
                </a:moveTo>
                <a:lnTo>
                  <a:pt x="0" y="8890"/>
                </a:lnTo>
                <a:lnTo>
                  <a:pt x="0" y="11430"/>
                </a:lnTo>
                <a:lnTo>
                  <a:pt x="59690" y="11430"/>
                </a:lnTo>
                <a:lnTo>
                  <a:pt x="59690" y="10160"/>
                </a:lnTo>
                <a:lnTo>
                  <a:pt x="63500" y="10160"/>
                </a:lnTo>
                <a:lnTo>
                  <a:pt x="63500" y="8890"/>
                </a:lnTo>
                <a:close/>
              </a:path>
              <a:path w="88900" h="15239">
                <a:moveTo>
                  <a:pt x="55879" y="11430"/>
                </a:moveTo>
                <a:lnTo>
                  <a:pt x="0" y="11430"/>
                </a:lnTo>
                <a:lnTo>
                  <a:pt x="0" y="15240"/>
                </a:lnTo>
                <a:lnTo>
                  <a:pt x="48259" y="15240"/>
                </a:lnTo>
                <a:lnTo>
                  <a:pt x="48259" y="13970"/>
                </a:lnTo>
                <a:lnTo>
                  <a:pt x="52070" y="13970"/>
                </a:lnTo>
                <a:lnTo>
                  <a:pt x="52070" y="12700"/>
                </a:lnTo>
                <a:lnTo>
                  <a:pt x="55879" y="12700"/>
                </a:lnTo>
                <a:lnTo>
                  <a:pt x="55879" y="11430"/>
                </a:lnTo>
                <a:close/>
              </a:path>
            </a:pathLst>
          </a:custGeom>
          <a:solidFill>
            <a:srgbClr val="02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0" name="bk object 3320"/>
          <p:cNvSpPr/>
          <p:nvPr/>
        </p:nvSpPr>
        <p:spPr>
          <a:xfrm>
            <a:off x="7245350" y="5633720"/>
            <a:ext cx="44450" cy="15240"/>
          </a:xfrm>
          <a:custGeom>
            <a:avLst/>
            <a:gdLst/>
            <a:ahLst/>
            <a:cxnLst/>
            <a:rect l="l" t="t" r="r" b="b"/>
            <a:pathLst>
              <a:path w="44450" h="15239">
                <a:moveTo>
                  <a:pt x="44450" y="0"/>
                </a:moveTo>
                <a:lnTo>
                  <a:pt x="0" y="0"/>
                </a:lnTo>
                <a:lnTo>
                  <a:pt x="0" y="2539"/>
                </a:lnTo>
                <a:lnTo>
                  <a:pt x="40640" y="2539"/>
                </a:lnTo>
                <a:lnTo>
                  <a:pt x="40640" y="1269"/>
                </a:lnTo>
                <a:lnTo>
                  <a:pt x="44450" y="1269"/>
                </a:lnTo>
                <a:lnTo>
                  <a:pt x="44450" y="0"/>
                </a:lnTo>
                <a:close/>
              </a:path>
              <a:path w="44450" h="15239">
                <a:moveTo>
                  <a:pt x="36829" y="2539"/>
                </a:moveTo>
                <a:lnTo>
                  <a:pt x="0" y="2539"/>
                </a:lnTo>
                <a:lnTo>
                  <a:pt x="0" y="6349"/>
                </a:lnTo>
                <a:lnTo>
                  <a:pt x="29209" y="6349"/>
                </a:lnTo>
                <a:lnTo>
                  <a:pt x="29209" y="5079"/>
                </a:lnTo>
                <a:lnTo>
                  <a:pt x="33020" y="5079"/>
                </a:lnTo>
                <a:lnTo>
                  <a:pt x="33020" y="3809"/>
                </a:lnTo>
                <a:lnTo>
                  <a:pt x="36829" y="3809"/>
                </a:lnTo>
                <a:lnTo>
                  <a:pt x="36829" y="2539"/>
                </a:lnTo>
                <a:close/>
              </a:path>
              <a:path w="44450" h="15239">
                <a:moveTo>
                  <a:pt x="25400" y="6349"/>
                </a:moveTo>
                <a:lnTo>
                  <a:pt x="0" y="6349"/>
                </a:lnTo>
                <a:lnTo>
                  <a:pt x="0" y="8889"/>
                </a:lnTo>
                <a:lnTo>
                  <a:pt x="22859" y="8889"/>
                </a:lnTo>
                <a:lnTo>
                  <a:pt x="22859" y="7619"/>
                </a:lnTo>
                <a:lnTo>
                  <a:pt x="25400" y="7619"/>
                </a:lnTo>
                <a:lnTo>
                  <a:pt x="25400" y="6349"/>
                </a:lnTo>
                <a:close/>
              </a:path>
              <a:path w="44450" h="15239">
                <a:moveTo>
                  <a:pt x="19050" y="8889"/>
                </a:moveTo>
                <a:lnTo>
                  <a:pt x="0" y="8889"/>
                </a:lnTo>
                <a:lnTo>
                  <a:pt x="0" y="12699"/>
                </a:lnTo>
                <a:lnTo>
                  <a:pt x="11429" y="12699"/>
                </a:lnTo>
                <a:lnTo>
                  <a:pt x="11429" y="11429"/>
                </a:lnTo>
                <a:lnTo>
                  <a:pt x="15240" y="11429"/>
                </a:lnTo>
                <a:lnTo>
                  <a:pt x="15240" y="10159"/>
                </a:lnTo>
                <a:lnTo>
                  <a:pt x="19050" y="10159"/>
                </a:lnTo>
                <a:lnTo>
                  <a:pt x="19050" y="8889"/>
                </a:lnTo>
                <a:close/>
              </a:path>
              <a:path w="44450" h="15239">
                <a:moveTo>
                  <a:pt x="7620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3809" y="15239"/>
                </a:lnTo>
                <a:lnTo>
                  <a:pt x="3809" y="13969"/>
                </a:lnTo>
                <a:lnTo>
                  <a:pt x="7620" y="13969"/>
                </a:lnTo>
                <a:lnTo>
                  <a:pt x="7620" y="12699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1" name="bk object 3321"/>
          <p:cNvSpPr/>
          <p:nvPr/>
        </p:nvSpPr>
        <p:spPr>
          <a:xfrm>
            <a:off x="7085330" y="5647690"/>
            <a:ext cx="105409" cy="7746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2" name="bk object 3322"/>
          <p:cNvSpPr/>
          <p:nvPr/>
        </p:nvSpPr>
        <p:spPr>
          <a:xfrm>
            <a:off x="8040369" y="5966459"/>
            <a:ext cx="0" cy="31750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0"/>
                </a:moveTo>
                <a:lnTo>
                  <a:pt x="0" y="31749"/>
                </a:lnTo>
                <a:lnTo>
                  <a:pt x="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3" name="bk object 3323"/>
          <p:cNvSpPr/>
          <p:nvPr/>
        </p:nvSpPr>
        <p:spPr>
          <a:xfrm>
            <a:off x="7985759" y="5855970"/>
            <a:ext cx="54610" cy="250190"/>
          </a:xfrm>
          <a:custGeom>
            <a:avLst/>
            <a:gdLst/>
            <a:ahLst/>
            <a:cxnLst/>
            <a:rect l="l" t="t" r="r" b="b"/>
            <a:pathLst>
              <a:path w="54609" h="250189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54609" h="250189">
                <a:moveTo>
                  <a:pt x="3809" y="2539"/>
                </a:moveTo>
                <a:lnTo>
                  <a:pt x="0" y="2539"/>
                </a:lnTo>
                <a:lnTo>
                  <a:pt x="0" y="8889"/>
                </a:lnTo>
                <a:lnTo>
                  <a:pt x="7620" y="8889"/>
                </a:lnTo>
                <a:lnTo>
                  <a:pt x="7620" y="6349"/>
                </a:lnTo>
                <a:lnTo>
                  <a:pt x="6350" y="6349"/>
                </a:lnTo>
                <a:lnTo>
                  <a:pt x="6350" y="5079"/>
                </a:lnTo>
                <a:lnTo>
                  <a:pt x="5080" y="5079"/>
                </a:lnTo>
                <a:lnTo>
                  <a:pt x="5080" y="3809"/>
                </a:lnTo>
                <a:lnTo>
                  <a:pt x="3809" y="3809"/>
                </a:lnTo>
                <a:lnTo>
                  <a:pt x="3809" y="2539"/>
                </a:lnTo>
                <a:close/>
              </a:path>
              <a:path w="54609" h="250189">
                <a:moveTo>
                  <a:pt x="8890" y="8889"/>
                </a:moveTo>
                <a:lnTo>
                  <a:pt x="0" y="8889"/>
                </a:lnTo>
                <a:lnTo>
                  <a:pt x="0" y="15239"/>
                </a:lnTo>
                <a:lnTo>
                  <a:pt x="12700" y="15239"/>
                </a:lnTo>
                <a:lnTo>
                  <a:pt x="12700" y="13969"/>
                </a:lnTo>
                <a:lnTo>
                  <a:pt x="11430" y="13969"/>
                </a:lnTo>
                <a:lnTo>
                  <a:pt x="11430" y="11429"/>
                </a:lnTo>
                <a:lnTo>
                  <a:pt x="10159" y="11429"/>
                </a:lnTo>
                <a:lnTo>
                  <a:pt x="10159" y="10159"/>
                </a:lnTo>
                <a:lnTo>
                  <a:pt x="8890" y="10159"/>
                </a:lnTo>
                <a:lnTo>
                  <a:pt x="8890" y="8889"/>
                </a:lnTo>
                <a:close/>
              </a:path>
              <a:path w="54609" h="250189">
                <a:moveTo>
                  <a:pt x="13970" y="15239"/>
                </a:moveTo>
                <a:lnTo>
                  <a:pt x="0" y="15239"/>
                </a:lnTo>
                <a:lnTo>
                  <a:pt x="0" y="21589"/>
                </a:lnTo>
                <a:lnTo>
                  <a:pt x="17780" y="21589"/>
                </a:lnTo>
                <a:lnTo>
                  <a:pt x="17780" y="20319"/>
                </a:lnTo>
                <a:lnTo>
                  <a:pt x="16509" y="20319"/>
                </a:lnTo>
                <a:lnTo>
                  <a:pt x="16509" y="17779"/>
                </a:lnTo>
                <a:lnTo>
                  <a:pt x="15240" y="17779"/>
                </a:lnTo>
                <a:lnTo>
                  <a:pt x="15240" y="16509"/>
                </a:lnTo>
                <a:lnTo>
                  <a:pt x="13970" y="16509"/>
                </a:lnTo>
                <a:lnTo>
                  <a:pt x="13970" y="15239"/>
                </a:lnTo>
                <a:close/>
              </a:path>
              <a:path w="54609" h="250189">
                <a:moveTo>
                  <a:pt x="19050" y="21589"/>
                </a:moveTo>
                <a:lnTo>
                  <a:pt x="0" y="21589"/>
                </a:lnTo>
                <a:lnTo>
                  <a:pt x="0" y="25399"/>
                </a:lnTo>
                <a:lnTo>
                  <a:pt x="20320" y="25399"/>
                </a:lnTo>
                <a:lnTo>
                  <a:pt x="20320" y="22859"/>
                </a:lnTo>
                <a:lnTo>
                  <a:pt x="19050" y="22859"/>
                </a:lnTo>
                <a:lnTo>
                  <a:pt x="19050" y="21589"/>
                </a:lnTo>
                <a:close/>
              </a:path>
              <a:path w="54609" h="250189">
                <a:moveTo>
                  <a:pt x="21590" y="25399"/>
                </a:moveTo>
                <a:lnTo>
                  <a:pt x="0" y="25399"/>
                </a:lnTo>
                <a:lnTo>
                  <a:pt x="0" y="38099"/>
                </a:lnTo>
                <a:lnTo>
                  <a:pt x="29209" y="38099"/>
                </a:lnTo>
                <a:lnTo>
                  <a:pt x="29209" y="36829"/>
                </a:lnTo>
                <a:lnTo>
                  <a:pt x="27940" y="36829"/>
                </a:lnTo>
                <a:lnTo>
                  <a:pt x="27940" y="34289"/>
                </a:lnTo>
                <a:lnTo>
                  <a:pt x="26670" y="34289"/>
                </a:lnTo>
                <a:lnTo>
                  <a:pt x="26670" y="33019"/>
                </a:lnTo>
                <a:lnTo>
                  <a:pt x="25400" y="33019"/>
                </a:lnTo>
                <a:lnTo>
                  <a:pt x="25400" y="30479"/>
                </a:lnTo>
                <a:lnTo>
                  <a:pt x="24130" y="30479"/>
                </a:lnTo>
                <a:lnTo>
                  <a:pt x="24130" y="27939"/>
                </a:lnTo>
                <a:lnTo>
                  <a:pt x="22859" y="27939"/>
                </a:lnTo>
                <a:lnTo>
                  <a:pt x="22859" y="26669"/>
                </a:lnTo>
                <a:lnTo>
                  <a:pt x="21590" y="26669"/>
                </a:lnTo>
                <a:lnTo>
                  <a:pt x="21590" y="25399"/>
                </a:lnTo>
                <a:close/>
              </a:path>
              <a:path w="54609" h="250189">
                <a:moveTo>
                  <a:pt x="30479" y="38099"/>
                </a:moveTo>
                <a:lnTo>
                  <a:pt x="0" y="38099"/>
                </a:lnTo>
                <a:lnTo>
                  <a:pt x="0" y="57149"/>
                </a:lnTo>
                <a:lnTo>
                  <a:pt x="39370" y="57149"/>
                </a:lnTo>
                <a:lnTo>
                  <a:pt x="39370" y="54609"/>
                </a:lnTo>
                <a:lnTo>
                  <a:pt x="38100" y="54609"/>
                </a:lnTo>
                <a:lnTo>
                  <a:pt x="38100" y="52069"/>
                </a:lnTo>
                <a:lnTo>
                  <a:pt x="36830" y="52069"/>
                </a:lnTo>
                <a:lnTo>
                  <a:pt x="36830" y="49529"/>
                </a:lnTo>
                <a:lnTo>
                  <a:pt x="35559" y="49529"/>
                </a:lnTo>
                <a:lnTo>
                  <a:pt x="35559" y="46989"/>
                </a:lnTo>
                <a:lnTo>
                  <a:pt x="34290" y="46989"/>
                </a:lnTo>
                <a:lnTo>
                  <a:pt x="34290" y="44449"/>
                </a:lnTo>
                <a:lnTo>
                  <a:pt x="33020" y="44449"/>
                </a:lnTo>
                <a:lnTo>
                  <a:pt x="33020" y="43179"/>
                </a:lnTo>
                <a:lnTo>
                  <a:pt x="31750" y="43179"/>
                </a:lnTo>
                <a:lnTo>
                  <a:pt x="31750" y="40639"/>
                </a:lnTo>
                <a:lnTo>
                  <a:pt x="30480" y="40639"/>
                </a:lnTo>
                <a:lnTo>
                  <a:pt x="30479" y="38099"/>
                </a:lnTo>
                <a:close/>
              </a:path>
              <a:path w="54609" h="250189">
                <a:moveTo>
                  <a:pt x="40640" y="57149"/>
                </a:moveTo>
                <a:lnTo>
                  <a:pt x="0" y="57149"/>
                </a:lnTo>
                <a:lnTo>
                  <a:pt x="0" y="63499"/>
                </a:lnTo>
                <a:lnTo>
                  <a:pt x="41909" y="63499"/>
                </a:lnTo>
                <a:lnTo>
                  <a:pt x="41909" y="60959"/>
                </a:lnTo>
                <a:lnTo>
                  <a:pt x="40640" y="60959"/>
                </a:lnTo>
                <a:lnTo>
                  <a:pt x="40640" y="57149"/>
                </a:lnTo>
                <a:close/>
              </a:path>
              <a:path w="54609" h="250189">
                <a:moveTo>
                  <a:pt x="43180" y="63499"/>
                </a:moveTo>
                <a:lnTo>
                  <a:pt x="0" y="63499"/>
                </a:lnTo>
                <a:lnTo>
                  <a:pt x="0" y="82549"/>
                </a:lnTo>
                <a:lnTo>
                  <a:pt x="48259" y="82549"/>
                </a:lnTo>
                <a:lnTo>
                  <a:pt x="48259" y="77469"/>
                </a:lnTo>
                <a:lnTo>
                  <a:pt x="46990" y="77469"/>
                </a:lnTo>
                <a:lnTo>
                  <a:pt x="46990" y="72389"/>
                </a:lnTo>
                <a:lnTo>
                  <a:pt x="45720" y="72389"/>
                </a:lnTo>
                <a:lnTo>
                  <a:pt x="45720" y="69849"/>
                </a:lnTo>
                <a:lnTo>
                  <a:pt x="44450" y="69849"/>
                </a:lnTo>
                <a:lnTo>
                  <a:pt x="44450" y="67309"/>
                </a:lnTo>
                <a:lnTo>
                  <a:pt x="43180" y="67309"/>
                </a:lnTo>
                <a:lnTo>
                  <a:pt x="43180" y="63499"/>
                </a:lnTo>
                <a:close/>
              </a:path>
              <a:path w="54609" h="250189">
                <a:moveTo>
                  <a:pt x="2540" y="248919"/>
                </a:moveTo>
                <a:lnTo>
                  <a:pt x="1270" y="248919"/>
                </a:lnTo>
                <a:lnTo>
                  <a:pt x="1270" y="250189"/>
                </a:lnTo>
                <a:lnTo>
                  <a:pt x="2540" y="250189"/>
                </a:lnTo>
                <a:lnTo>
                  <a:pt x="2540" y="248919"/>
                </a:lnTo>
                <a:close/>
              </a:path>
              <a:path w="54609" h="250189">
                <a:moveTo>
                  <a:pt x="7620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3809" y="248919"/>
                </a:lnTo>
                <a:lnTo>
                  <a:pt x="3809" y="247649"/>
                </a:lnTo>
                <a:lnTo>
                  <a:pt x="5080" y="247649"/>
                </a:lnTo>
                <a:lnTo>
                  <a:pt x="5080" y="245109"/>
                </a:lnTo>
                <a:lnTo>
                  <a:pt x="6350" y="245109"/>
                </a:lnTo>
                <a:lnTo>
                  <a:pt x="6350" y="243839"/>
                </a:lnTo>
                <a:lnTo>
                  <a:pt x="7620" y="243839"/>
                </a:lnTo>
                <a:lnTo>
                  <a:pt x="7620" y="242569"/>
                </a:lnTo>
                <a:close/>
              </a:path>
              <a:path w="54609" h="250189">
                <a:moveTo>
                  <a:pt x="8890" y="241299"/>
                </a:moveTo>
                <a:lnTo>
                  <a:pt x="7620" y="241299"/>
                </a:lnTo>
                <a:lnTo>
                  <a:pt x="7620" y="242569"/>
                </a:lnTo>
                <a:lnTo>
                  <a:pt x="8890" y="242569"/>
                </a:lnTo>
                <a:lnTo>
                  <a:pt x="8890" y="241299"/>
                </a:lnTo>
                <a:close/>
              </a:path>
              <a:path w="54609" h="250189">
                <a:moveTo>
                  <a:pt x="11430" y="237489"/>
                </a:moveTo>
                <a:lnTo>
                  <a:pt x="0" y="237489"/>
                </a:lnTo>
                <a:lnTo>
                  <a:pt x="0" y="241299"/>
                </a:lnTo>
                <a:lnTo>
                  <a:pt x="10159" y="241299"/>
                </a:lnTo>
                <a:lnTo>
                  <a:pt x="10159" y="238759"/>
                </a:lnTo>
                <a:lnTo>
                  <a:pt x="11430" y="238759"/>
                </a:lnTo>
                <a:lnTo>
                  <a:pt x="11430" y="237489"/>
                </a:lnTo>
                <a:close/>
              </a:path>
              <a:path w="54609" h="250189">
                <a:moveTo>
                  <a:pt x="16509" y="231139"/>
                </a:moveTo>
                <a:lnTo>
                  <a:pt x="0" y="231139"/>
                </a:lnTo>
                <a:lnTo>
                  <a:pt x="0" y="236219"/>
                </a:lnTo>
                <a:lnTo>
                  <a:pt x="12700" y="236219"/>
                </a:lnTo>
                <a:lnTo>
                  <a:pt x="12700" y="237489"/>
                </a:lnTo>
                <a:lnTo>
                  <a:pt x="13970" y="237489"/>
                </a:lnTo>
                <a:lnTo>
                  <a:pt x="13970" y="234949"/>
                </a:lnTo>
                <a:lnTo>
                  <a:pt x="15240" y="234949"/>
                </a:lnTo>
                <a:lnTo>
                  <a:pt x="15240" y="232409"/>
                </a:lnTo>
                <a:lnTo>
                  <a:pt x="16509" y="232409"/>
                </a:lnTo>
                <a:lnTo>
                  <a:pt x="16509" y="231139"/>
                </a:lnTo>
                <a:close/>
              </a:path>
              <a:path w="54609" h="250189">
                <a:moveTo>
                  <a:pt x="19050" y="229869"/>
                </a:moveTo>
                <a:lnTo>
                  <a:pt x="17780" y="229869"/>
                </a:lnTo>
                <a:lnTo>
                  <a:pt x="17780" y="231139"/>
                </a:lnTo>
                <a:lnTo>
                  <a:pt x="19050" y="231139"/>
                </a:lnTo>
                <a:lnTo>
                  <a:pt x="19050" y="229869"/>
                </a:lnTo>
                <a:close/>
              </a:path>
              <a:path w="54609" h="250189">
                <a:moveTo>
                  <a:pt x="21590" y="224789"/>
                </a:moveTo>
                <a:lnTo>
                  <a:pt x="0" y="224789"/>
                </a:lnTo>
                <a:lnTo>
                  <a:pt x="0" y="229869"/>
                </a:lnTo>
                <a:lnTo>
                  <a:pt x="20320" y="229869"/>
                </a:lnTo>
                <a:lnTo>
                  <a:pt x="20320" y="226059"/>
                </a:lnTo>
                <a:lnTo>
                  <a:pt x="21590" y="226059"/>
                </a:lnTo>
                <a:lnTo>
                  <a:pt x="21590" y="224789"/>
                </a:lnTo>
                <a:close/>
              </a:path>
              <a:path w="54609" h="250189">
                <a:moveTo>
                  <a:pt x="2667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22859" y="223519"/>
                </a:lnTo>
                <a:lnTo>
                  <a:pt x="22859" y="224789"/>
                </a:lnTo>
                <a:lnTo>
                  <a:pt x="24130" y="224789"/>
                </a:lnTo>
                <a:lnTo>
                  <a:pt x="24130" y="222249"/>
                </a:lnTo>
                <a:lnTo>
                  <a:pt x="25400" y="222249"/>
                </a:lnTo>
                <a:lnTo>
                  <a:pt x="25400" y="218439"/>
                </a:lnTo>
                <a:lnTo>
                  <a:pt x="26670" y="218439"/>
                </a:lnTo>
                <a:lnTo>
                  <a:pt x="26670" y="217169"/>
                </a:lnTo>
                <a:close/>
              </a:path>
              <a:path w="54609" h="250189">
                <a:moveTo>
                  <a:pt x="30480" y="210819"/>
                </a:moveTo>
                <a:lnTo>
                  <a:pt x="0" y="21081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17169"/>
                </a:lnTo>
                <a:lnTo>
                  <a:pt x="27940" y="217169"/>
                </a:lnTo>
                <a:lnTo>
                  <a:pt x="27940" y="214629"/>
                </a:lnTo>
                <a:lnTo>
                  <a:pt x="29209" y="214629"/>
                </a:lnTo>
                <a:lnTo>
                  <a:pt x="29209" y="212089"/>
                </a:lnTo>
                <a:lnTo>
                  <a:pt x="30480" y="212089"/>
                </a:lnTo>
                <a:lnTo>
                  <a:pt x="30480" y="210819"/>
                </a:lnTo>
                <a:close/>
              </a:path>
              <a:path w="54609" h="250189">
                <a:moveTo>
                  <a:pt x="34290" y="204469"/>
                </a:moveTo>
                <a:lnTo>
                  <a:pt x="0" y="204469"/>
                </a:lnTo>
                <a:lnTo>
                  <a:pt x="0" y="209549"/>
                </a:lnTo>
                <a:lnTo>
                  <a:pt x="30480" y="209549"/>
                </a:lnTo>
                <a:lnTo>
                  <a:pt x="30480" y="210819"/>
                </a:lnTo>
                <a:lnTo>
                  <a:pt x="31750" y="210819"/>
                </a:lnTo>
                <a:lnTo>
                  <a:pt x="31750" y="208279"/>
                </a:lnTo>
                <a:lnTo>
                  <a:pt x="33020" y="208279"/>
                </a:lnTo>
                <a:lnTo>
                  <a:pt x="33020" y="205739"/>
                </a:lnTo>
                <a:lnTo>
                  <a:pt x="34290" y="205739"/>
                </a:lnTo>
                <a:lnTo>
                  <a:pt x="34290" y="204469"/>
                </a:lnTo>
                <a:close/>
              </a:path>
              <a:path w="54609" h="250189">
                <a:moveTo>
                  <a:pt x="36830" y="199389"/>
                </a:moveTo>
                <a:lnTo>
                  <a:pt x="0" y="199389"/>
                </a:lnTo>
                <a:lnTo>
                  <a:pt x="0" y="203199"/>
                </a:lnTo>
                <a:lnTo>
                  <a:pt x="34290" y="203199"/>
                </a:lnTo>
                <a:lnTo>
                  <a:pt x="34290" y="204469"/>
                </a:lnTo>
                <a:lnTo>
                  <a:pt x="35559" y="204469"/>
                </a:lnTo>
                <a:lnTo>
                  <a:pt x="35559" y="200659"/>
                </a:lnTo>
                <a:lnTo>
                  <a:pt x="36830" y="200659"/>
                </a:lnTo>
                <a:lnTo>
                  <a:pt x="36830" y="199389"/>
                </a:lnTo>
                <a:close/>
              </a:path>
              <a:path w="54609" h="250189">
                <a:moveTo>
                  <a:pt x="48260" y="83819"/>
                </a:moveTo>
                <a:lnTo>
                  <a:pt x="0" y="83819"/>
                </a:lnTo>
                <a:lnTo>
                  <a:pt x="0" y="198119"/>
                </a:lnTo>
                <a:lnTo>
                  <a:pt x="36830" y="198119"/>
                </a:lnTo>
                <a:lnTo>
                  <a:pt x="36830" y="199389"/>
                </a:lnTo>
                <a:lnTo>
                  <a:pt x="38100" y="199389"/>
                </a:lnTo>
                <a:lnTo>
                  <a:pt x="38100" y="195579"/>
                </a:lnTo>
                <a:lnTo>
                  <a:pt x="39370" y="195579"/>
                </a:lnTo>
                <a:lnTo>
                  <a:pt x="39370" y="193039"/>
                </a:lnTo>
                <a:lnTo>
                  <a:pt x="40640" y="193039"/>
                </a:lnTo>
                <a:lnTo>
                  <a:pt x="40640" y="189229"/>
                </a:lnTo>
                <a:lnTo>
                  <a:pt x="41909" y="189229"/>
                </a:lnTo>
                <a:lnTo>
                  <a:pt x="41909" y="186689"/>
                </a:lnTo>
                <a:lnTo>
                  <a:pt x="43180" y="186689"/>
                </a:lnTo>
                <a:lnTo>
                  <a:pt x="43180" y="182879"/>
                </a:lnTo>
                <a:lnTo>
                  <a:pt x="44450" y="182879"/>
                </a:lnTo>
                <a:lnTo>
                  <a:pt x="44450" y="180339"/>
                </a:lnTo>
                <a:lnTo>
                  <a:pt x="45720" y="180339"/>
                </a:lnTo>
                <a:lnTo>
                  <a:pt x="45720" y="177799"/>
                </a:lnTo>
                <a:lnTo>
                  <a:pt x="46990" y="177799"/>
                </a:lnTo>
                <a:lnTo>
                  <a:pt x="46990" y="173989"/>
                </a:lnTo>
                <a:lnTo>
                  <a:pt x="48259" y="173989"/>
                </a:lnTo>
                <a:lnTo>
                  <a:pt x="48260" y="167639"/>
                </a:lnTo>
                <a:lnTo>
                  <a:pt x="49530" y="167639"/>
                </a:lnTo>
                <a:lnTo>
                  <a:pt x="49530" y="161289"/>
                </a:lnTo>
                <a:lnTo>
                  <a:pt x="50800" y="161289"/>
                </a:lnTo>
                <a:lnTo>
                  <a:pt x="50800" y="154939"/>
                </a:lnTo>
                <a:lnTo>
                  <a:pt x="52070" y="154939"/>
                </a:lnTo>
                <a:lnTo>
                  <a:pt x="52070" y="148589"/>
                </a:lnTo>
                <a:lnTo>
                  <a:pt x="53340" y="148589"/>
                </a:lnTo>
                <a:lnTo>
                  <a:pt x="53340" y="142239"/>
                </a:lnTo>
                <a:lnTo>
                  <a:pt x="54610" y="142239"/>
                </a:lnTo>
                <a:lnTo>
                  <a:pt x="54610" y="110489"/>
                </a:lnTo>
                <a:lnTo>
                  <a:pt x="53340" y="110489"/>
                </a:lnTo>
                <a:lnTo>
                  <a:pt x="53340" y="104139"/>
                </a:lnTo>
                <a:lnTo>
                  <a:pt x="52070" y="104139"/>
                </a:lnTo>
                <a:lnTo>
                  <a:pt x="52070" y="97789"/>
                </a:lnTo>
                <a:lnTo>
                  <a:pt x="50800" y="97789"/>
                </a:lnTo>
                <a:lnTo>
                  <a:pt x="50800" y="91439"/>
                </a:lnTo>
                <a:lnTo>
                  <a:pt x="49530" y="91439"/>
                </a:lnTo>
                <a:lnTo>
                  <a:pt x="49530" y="85089"/>
                </a:lnTo>
                <a:lnTo>
                  <a:pt x="48260" y="85089"/>
                </a:lnTo>
                <a:lnTo>
                  <a:pt x="48260" y="83819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4" name="bk object 3324"/>
          <p:cNvSpPr/>
          <p:nvPr/>
        </p:nvSpPr>
        <p:spPr>
          <a:xfrm>
            <a:off x="7929880" y="5808979"/>
            <a:ext cx="55880" cy="345440"/>
          </a:xfrm>
          <a:custGeom>
            <a:avLst/>
            <a:gdLst/>
            <a:ahLst/>
            <a:cxnLst/>
            <a:rect l="l" t="t" r="r" b="b"/>
            <a:pathLst>
              <a:path w="55879" h="345439">
                <a:moveTo>
                  <a:pt x="1270" y="0"/>
                </a:moveTo>
                <a:lnTo>
                  <a:pt x="0" y="0"/>
                </a:lnTo>
                <a:lnTo>
                  <a:pt x="0" y="5080"/>
                </a:lnTo>
                <a:lnTo>
                  <a:pt x="6350" y="5080"/>
                </a:lnTo>
                <a:lnTo>
                  <a:pt x="6350" y="3810"/>
                </a:lnTo>
                <a:lnTo>
                  <a:pt x="5079" y="3810"/>
                </a:lnTo>
                <a:lnTo>
                  <a:pt x="5079" y="2540"/>
                </a:lnTo>
                <a:lnTo>
                  <a:pt x="2540" y="2540"/>
                </a:lnTo>
                <a:lnTo>
                  <a:pt x="254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55879" h="345439">
                <a:moveTo>
                  <a:pt x="8890" y="5080"/>
                </a:moveTo>
                <a:lnTo>
                  <a:pt x="0" y="5080"/>
                </a:lnTo>
                <a:lnTo>
                  <a:pt x="0" y="8890"/>
                </a:lnTo>
                <a:lnTo>
                  <a:pt x="12700" y="8890"/>
                </a:lnTo>
                <a:lnTo>
                  <a:pt x="12700" y="7620"/>
                </a:lnTo>
                <a:lnTo>
                  <a:pt x="10160" y="7620"/>
                </a:lnTo>
                <a:lnTo>
                  <a:pt x="10160" y="6350"/>
                </a:lnTo>
                <a:lnTo>
                  <a:pt x="8890" y="6350"/>
                </a:lnTo>
                <a:lnTo>
                  <a:pt x="8890" y="5080"/>
                </a:lnTo>
                <a:close/>
              </a:path>
              <a:path w="55879" h="345439">
                <a:moveTo>
                  <a:pt x="13970" y="8890"/>
                </a:moveTo>
                <a:lnTo>
                  <a:pt x="0" y="8890"/>
                </a:lnTo>
                <a:lnTo>
                  <a:pt x="0" y="11430"/>
                </a:lnTo>
                <a:lnTo>
                  <a:pt x="16510" y="11430"/>
                </a:lnTo>
                <a:lnTo>
                  <a:pt x="16510" y="10160"/>
                </a:lnTo>
                <a:lnTo>
                  <a:pt x="13970" y="10160"/>
                </a:lnTo>
                <a:lnTo>
                  <a:pt x="13970" y="8890"/>
                </a:lnTo>
                <a:close/>
              </a:path>
              <a:path w="55879" h="345439">
                <a:moveTo>
                  <a:pt x="17780" y="11430"/>
                </a:moveTo>
                <a:lnTo>
                  <a:pt x="0" y="11430"/>
                </a:lnTo>
                <a:lnTo>
                  <a:pt x="0" y="15240"/>
                </a:lnTo>
                <a:lnTo>
                  <a:pt x="20320" y="15240"/>
                </a:lnTo>
                <a:lnTo>
                  <a:pt x="20320" y="13970"/>
                </a:lnTo>
                <a:lnTo>
                  <a:pt x="19050" y="13970"/>
                </a:lnTo>
                <a:lnTo>
                  <a:pt x="19050" y="12700"/>
                </a:lnTo>
                <a:lnTo>
                  <a:pt x="17780" y="12700"/>
                </a:lnTo>
                <a:lnTo>
                  <a:pt x="17780" y="11430"/>
                </a:lnTo>
                <a:close/>
              </a:path>
              <a:path w="55879" h="345439">
                <a:moveTo>
                  <a:pt x="22860" y="15240"/>
                </a:moveTo>
                <a:lnTo>
                  <a:pt x="0" y="15240"/>
                </a:lnTo>
                <a:lnTo>
                  <a:pt x="0" y="17780"/>
                </a:lnTo>
                <a:lnTo>
                  <a:pt x="24130" y="17780"/>
                </a:lnTo>
                <a:lnTo>
                  <a:pt x="24130" y="16510"/>
                </a:lnTo>
                <a:lnTo>
                  <a:pt x="22860" y="16510"/>
                </a:lnTo>
                <a:lnTo>
                  <a:pt x="22860" y="15240"/>
                </a:lnTo>
                <a:close/>
              </a:path>
              <a:path w="55879" h="345439">
                <a:moveTo>
                  <a:pt x="25400" y="17780"/>
                </a:moveTo>
                <a:lnTo>
                  <a:pt x="0" y="17780"/>
                </a:lnTo>
                <a:lnTo>
                  <a:pt x="0" y="21590"/>
                </a:lnTo>
                <a:lnTo>
                  <a:pt x="27940" y="21590"/>
                </a:lnTo>
                <a:lnTo>
                  <a:pt x="27940" y="20320"/>
                </a:lnTo>
                <a:lnTo>
                  <a:pt x="26670" y="20320"/>
                </a:lnTo>
                <a:lnTo>
                  <a:pt x="26670" y="19050"/>
                </a:lnTo>
                <a:lnTo>
                  <a:pt x="25400" y="19050"/>
                </a:lnTo>
                <a:lnTo>
                  <a:pt x="25400" y="17780"/>
                </a:lnTo>
                <a:close/>
              </a:path>
              <a:path w="55879" h="345439">
                <a:moveTo>
                  <a:pt x="30480" y="21590"/>
                </a:moveTo>
                <a:lnTo>
                  <a:pt x="0" y="21590"/>
                </a:lnTo>
                <a:lnTo>
                  <a:pt x="0" y="24130"/>
                </a:lnTo>
                <a:lnTo>
                  <a:pt x="31750" y="24130"/>
                </a:lnTo>
                <a:lnTo>
                  <a:pt x="31750" y="22860"/>
                </a:lnTo>
                <a:lnTo>
                  <a:pt x="30480" y="22860"/>
                </a:lnTo>
                <a:lnTo>
                  <a:pt x="30480" y="21590"/>
                </a:lnTo>
                <a:close/>
              </a:path>
              <a:path w="55879" h="345439">
                <a:moveTo>
                  <a:pt x="33020" y="24130"/>
                </a:moveTo>
                <a:lnTo>
                  <a:pt x="0" y="24130"/>
                </a:lnTo>
                <a:lnTo>
                  <a:pt x="0" y="27940"/>
                </a:lnTo>
                <a:lnTo>
                  <a:pt x="35560" y="27940"/>
                </a:lnTo>
                <a:lnTo>
                  <a:pt x="35560" y="26670"/>
                </a:lnTo>
                <a:lnTo>
                  <a:pt x="34289" y="26670"/>
                </a:lnTo>
                <a:lnTo>
                  <a:pt x="34289" y="25400"/>
                </a:lnTo>
                <a:lnTo>
                  <a:pt x="33020" y="25400"/>
                </a:lnTo>
                <a:lnTo>
                  <a:pt x="33020" y="24130"/>
                </a:lnTo>
                <a:close/>
              </a:path>
              <a:path w="55879" h="345439">
                <a:moveTo>
                  <a:pt x="38100" y="27940"/>
                </a:moveTo>
                <a:lnTo>
                  <a:pt x="0" y="27940"/>
                </a:lnTo>
                <a:lnTo>
                  <a:pt x="0" y="30480"/>
                </a:lnTo>
                <a:lnTo>
                  <a:pt x="39370" y="30480"/>
                </a:lnTo>
                <a:lnTo>
                  <a:pt x="39370" y="29210"/>
                </a:lnTo>
                <a:lnTo>
                  <a:pt x="38100" y="29210"/>
                </a:lnTo>
                <a:lnTo>
                  <a:pt x="38100" y="27940"/>
                </a:lnTo>
                <a:close/>
              </a:path>
              <a:path w="55879" h="345439">
                <a:moveTo>
                  <a:pt x="40639" y="30480"/>
                </a:moveTo>
                <a:lnTo>
                  <a:pt x="0" y="30480"/>
                </a:lnTo>
                <a:lnTo>
                  <a:pt x="0" y="34290"/>
                </a:lnTo>
                <a:lnTo>
                  <a:pt x="43180" y="34290"/>
                </a:lnTo>
                <a:lnTo>
                  <a:pt x="43180" y="33020"/>
                </a:lnTo>
                <a:lnTo>
                  <a:pt x="41910" y="33020"/>
                </a:lnTo>
                <a:lnTo>
                  <a:pt x="41910" y="31750"/>
                </a:lnTo>
                <a:lnTo>
                  <a:pt x="40639" y="31750"/>
                </a:lnTo>
                <a:lnTo>
                  <a:pt x="40639" y="30480"/>
                </a:lnTo>
                <a:close/>
              </a:path>
              <a:path w="55879" h="345439">
                <a:moveTo>
                  <a:pt x="44450" y="34290"/>
                </a:moveTo>
                <a:lnTo>
                  <a:pt x="0" y="34290"/>
                </a:lnTo>
                <a:lnTo>
                  <a:pt x="0" y="36830"/>
                </a:lnTo>
                <a:lnTo>
                  <a:pt x="45720" y="36830"/>
                </a:lnTo>
                <a:lnTo>
                  <a:pt x="45720" y="35560"/>
                </a:lnTo>
                <a:lnTo>
                  <a:pt x="44450" y="35560"/>
                </a:lnTo>
                <a:lnTo>
                  <a:pt x="44450" y="34290"/>
                </a:lnTo>
                <a:close/>
              </a:path>
              <a:path w="55879" h="345439">
                <a:moveTo>
                  <a:pt x="46989" y="36830"/>
                </a:moveTo>
                <a:lnTo>
                  <a:pt x="0" y="36830"/>
                </a:lnTo>
                <a:lnTo>
                  <a:pt x="0" y="40640"/>
                </a:lnTo>
                <a:lnTo>
                  <a:pt x="49530" y="40640"/>
                </a:lnTo>
                <a:lnTo>
                  <a:pt x="49530" y="39370"/>
                </a:lnTo>
                <a:lnTo>
                  <a:pt x="48260" y="39370"/>
                </a:lnTo>
                <a:lnTo>
                  <a:pt x="48260" y="38100"/>
                </a:lnTo>
                <a:lnTo>
                  <a:pt x="46989" y="38100"/>
                </a:lnTo>
                <a:lnTo>
                  <a:pt x="46989" y="36830"/>
                </a:lnTo>
                <a:close/>
              </a:path>
              <a:path w="55879" h="345439">
                <a:moveTo>
                  <a:pt x="50800" y="40640"/>
                </a:moveTo>
                <a:lnTo>
                  <a:pt x="0" y="40640"/>
                </a:lnTo>
                <a:lnTo>
                  <a:pt x="0" y="43180"/>
                </a:lnTo>
                <a:lnTo>
                  <a:pt x="52070" y="43180"/>
                </a:lnTo>
                <a:lnTo>
                  <a:pt x="52070" y="41910"/>
                </a:lnTo>
                <a:lnTo>
                  <a:pt x="50800" y="41910"/>
                </a:lnTo>
                <a:lnTo>
                  <a:pt x="50800" y="40640"/>
                </a:lnTo>
                <a:close/>
              </a:path>
              <a:path w="55879" h="345439">
                <a:moveTo>
                  <a:pt x="53339" y="43180"/>
                </a:moveTo>
                <a:lnTo>
                  <a:pt x="0" y="43180"/>
                </a:lnTo>
                <a:lnTo>
                  <a:pt x="0" y="46990"/>
                </a:lnTo>
                <a:lnTo>
                  <a:pt x="55879" y="46990"/>
                </a:lnTo>
                <a:lnTo>
                  <a:pt x="55879" y="45720"/>
                </a:lnTo>
                <a:lnTo>
                  <a:pt x="54610" y="45720"/>
                </a:lnTo>
                <a:lnTo>
                  <a:pt x="54610" y="44450"/>
                </a:lnTo>
                <a:lnTo>
                  <a:pt x="53339" y="44450"/>
                </a:lnTo>
                <a:lnTo>
                  <a:pt x="53339" y="43180"/>
                </a:lnTo>
                <a:close/>
              </a:path>
              <a:path w="55879" h="345439">
                <a:moveTo>
                  <a:pt x="55879" y="46990"/>
                </a:moveTo>
                <a:lnTo>
                  <a:pt x="0" y="46990"/>
                </a:lnTo>
                <a:lnTo>
                  <a:pt x="0" y="49530"/>
                </a:lnTo>
                <a:lnTo>
                  <a:pt x="55879" y="49530"/>
                </a:lnTo>
                <a:lnTo>
                  <a:pt x="55879" y="46990"/>
                </a:lnTo>
                <a:close/>
              </a:path>
              <a:path w="55879" h="345439">
                <a:moveTo>
                  <a:pt x="55879" y="49530"/>
                </a:moveTo>
                <a:lnTo>
                  <a:pt x="0" y="49530"/>
                </a:lnTo>
                <a:lnTo>
                  <a:pt x="0" y="55880"/>
                </a:lnTo>
                <a:lnTo>
                  <a:pt x="55879" y="55880"/>
                </a:lnTo>
                <a:lnTo>
                  <a:pt x="55879" y="49530"/>
                </a:lnTo>
                <a:close/>
              </a:path>
              <a:path w="55879" h="345439">
                <a:moveTo>
                  <a:pt x="55879" y="55880"/>
                </a:moveTo>
                <a:lnTo>
                  <a:pt x="0" y="55880"/>
                </a:lnTo>
                <a:lnTo>
                  <a:pt x="0" y="62230"/>
                </a:lnTo>
                <a:lnTo>
                  <a:pt x="55879" y="62230"/>
                </a:lnTo>
                <a:lnTo>
                  <a:pt x="55879" y="55880"/>
                </a:lnTo>
                <a:close/>
              </a:path>
              <a:path w="55879" h="345439">
                <a:moveTo>
                  <a:pt x="55879" y="62230"/>
                </a:moveTo>
                <a:lnTo>
                  <a:pt x="0" y="62230"/>
                </a:lnTo>
                <a:lnTo>
                  <a:pt x="0" y="68580"/>
                </a:lnTo>
                <a:lnTo>
                  <a:pt x="55879" y="68580"/>
                </a:lnTo>
                <a:lnTo>
                  <a:pt x="55879" y="62230"/>
                </a:lnTo>
                <a:close/>
              </a:path>
              <a:path w="55879" h="345439">
                <a:moveTo>
                  <a:pt x="55879" y="68580"/>
                </a:moveTo>
                <a:lnTo>
                  <a:pt x="0" y="68580"/>
                </a:lnTo>
                <a:lnTo>
                  <a:pt x="0" y="72390"/>
                </a:lnTo>
                <a:lnTo>
                  <a:pt x="55879" y="72390"/>
                </a:lnTo>
                <a:lnTo>
                  <a:pt x="55879" y="68580"/>
                </a:lnTo>
                <a:close/>
              </a:path>
              <a:path w="55879" h="345439">
                <a:moveTo>
                  <a:pt x="55879" y="72390"/>
                </a:moveTo>
                <a:lnTo>
                  <a:pt x="0" y="72390"/>
                </a:lnTo>
                <a:lnTo>
                  <a:pt x="0" y="85090"/>
                </a:lnTo>
                <a:lnTo>
                  <a:pt x="55879" y="85090"/>
                </a:lnTo>
                <a:lnTo>
                  <a:pt x="55879" y="72390"/>
                </a:lnTo>
                <a:close/>
              </a:path>
              <a:path w="55879" h="345439">
                <a:moveTo>
                  <a:pt x="55879" y="85090"/>
                </a:moveTo>
                <a:lnTo>
                  <a:pt x="0" y="85090"/>
                </a:lnTo>
                <a:lnTo>
                  <a:pt x="0" y="104140"/>
                </a:lnTo>
                <a:lnTo>
                  <a:pt x="55879" y="104140"/>
                </a:lnTo>
                <a:lnTo>
                  <a:pt x="55879" y="85090"/>
                </a:lnTo>
                <a:close/>
              </a:path>
              <a:path w="55879" h="345439">
                <a:moveTo>
                  <a:pt x="55879" y="104140"/>
                </a:moveTo>
                <a:lnTo>
                  <a:pt x="0" y="104140"/>
                </a:lnTo>
                <a:lnTo>
                  <a:pt x="0" y="110490"/>
                </a:lnTo>
                <a:lnTo>
                  <a:pt x="55879" y="110490"/>
                </a:lnTo>
                <a:lnTo>
                  <a:pt x="55879" y="104140"/>
                </a:lnTo>
                <a:close/>
              </a:path>
              <a:path w="55879" h="345439">
                <a:moveTo>
                  <a:pt x="55879" y="110490"/>
                </a:moveTo>
                <a:lnTo>
                  <a:pt x="0" y="110490"/>
                </a:lnTo>
                <a:lnTo>
                  <a:pt x="0" y="129540"/>
                </a:lnTo>
                <a:lnTo>
                  <a:pt x="55879" y="129540"/>
                </a:lnTo>
                <a:lnTo>
                  <a:pt x="55879" y="110490"/>
                </a:lnTo>
                <a:close/>
              </a:path>
              <a:path w="55879" h="345439">
                <a:moveTo>
                  <a:pt x="3810" y="341630"/>
                </a:moveTo>
                <a:lnTo>
                  <a:pt x="0" y="341630"/>
                </a:lnTo>
                <a:lnTo>
                  <a:pt x="0" y="345440"/>
                </a:lnTo>
                <a:lnTo>
                  <a:pt x="1270" y="345440"/>
                </a:lnTo>
                <a:lnTo>
                  <a:pt x="1270" y="342900"/>
                </a:lnTo>
                <a:lnTo>
                  <a:pt x="3810" y="342900"/>
                </a:lnTo>
                <a:lnTo>
                  <a:pt x="3810" y="341630"/>
                </a:lnTo>
                <a:close/>
              </a:path>
              <a:path w="55879" h="345439">
                <a:moveTo>
                  <a:pt x="7620" y="340360"/>
                </a:moveTo>
                <a:lnTo>
                  <a:pt x="5080" y="340360"/>
                </a:lnTo>
                <a:lnTo>
                  <a:pt x="5080" y="341630"/>
                </a:lnTo>
                <a:lnTo>
                  <a:pt x="7620" y="341630"/>
                </a:lnTo>
                <a:lnTo>
                  <a:pt x="7620" y="340360"/>
                </a:lnTo>
                <a:close/>
              </a:path>
              <a:path w="55879" h="345439">
                <a:moveTo>
                  <a:pt x="12700" y="335280"/>
                </a:moveTo>
                <a:lnTo>
                  <a:pt x="0" y="335280"/>
                </a:lnTo>
                <a:lnTo>
                  <a:pt x="0" y="340360"/>
                </a:lnTo>
                <a:lnTo>
                  <a:pt x="8889" y="340360"/>
                </a:lnTo>
                <a:lnTo>
                  <a:pt x="8889" y="339090"/>
                </a:lnTo>
                <a:lnTo>
                  <a:pt x="11430" y="339090"/>
                </a:lnTo>
                <a:lnTo>
                  <a:pt x="11430" y="336550"/>
                </a:lnTo>
                <a:lnTo>
                  <a:pt x="12700" y="336550"/>
                </a:lnTo>
                <a:lnTo>
                  <a:pt x="12700" y="335280"/>
                </a:lnTo>
                <a:close/>
              </a:path>
              <a:path w="55879" h="345439">
                <a:moveTo>
                  <a:pt x="16510" y="334010"/>
                </a:moveTo>
                <a:lnTo>
                  <a:pt x="15240" y="334010"/>
                </a:lnTo>
                <a:lnTo>
                  <a:pt x="15240" y="335280"/>
                </a:lnTo>
                <a:lnTo>
                  <a:pt x="16510" y="335280"/>
                </a:lnTo>
                <a:lnTo>
                  <a:pt x="16510" y="334010"/>
                </a:lnTo>
                <a:close/>
              </a:path>
              <a:path w="55879" h="345439">
                <a:moveTo>
                  <a:pt x="21589" y="328930"/>
                </a:moveTo>
                <a:lnTo>
                  <a:pt x="0" y="328930"/>
                </a:lnTo>
                <a:lnTo>
                  <a:pt x="0" y="334010"/>
                </a:lnTo>
                <a:lnTo>
                  <a:pt x="17780" y="334010"/>
                </a:lnTo>
                <a:lnTo>
                  <a:pt x="17780" y="332740"/>
                </a:lnTo>
                <a:lnTo>
                  <a:pt x="20320" y="332740"/>
                </a:lnTo>
                <a:lnTo>
                  <a:pt x="20320" y="330200"/>
                </a:lnTo>
                <a:lnTo>
                  <a:pt x="21589" y="330200"/>
                </a:lnTo>
                <a:lnTo>
                  <a:pt x="21589" y="328930"/>
                </a:lnTo>
                <a:close/>
              </a:path>
              <a:path w="55879" h="345439">
                <a:moveTo>
                  <a:pt x="24130" y="327660"/>
                </a:moveTo>
                <a:lnTo>
                  <a:pt x="22860" y="327660"/>
                </a:lnTo>
                <a:lnTo>
                  <a:pt x="22860" y="328930"/>
                </a:lnTo>
                <a:lnTo>
                  <a:pt x="24130" y="328930"/>
                </a:lnTo>
                <a:lnTo>
                  <a:pt x="24130" y="327660"/>
                </a:lnTo>
                <a:close/>
              </a:path>
              <a:path w="55879" h="345439">
                <a:moveTo>
                  <a:pt x="29210" y="322580"/>
                </a:moveTo>
                <a:lnTo>
                  <a:pt x="0" y="322580"/>
                </a:lnTo>
                <a:lnTo>
                  <a:pt x="0" y="327660"/>
                </a:lnTo>
                <a:lnTo>
                  <a:pt x="26670" y="327660"/>
                </a:lnTo>
                <a:lnTo>
                  <a:pt x="26670" y="326390"/>
                </a:lnTo>
                <a:lnTo>
                  <a:pt x="27939" y="326390"/>
                </a:lnTo>
                <a:lnTo>
                  <a:pt x="27939" y="323850"/>
                </a:lnTo>
                <a:lnTo>
                  <a:pt x="29210" y="323850"/>
                </a:lnTo>
                <a:lnTo>
                  <a:pt x="29210" y="322580"/>
                </a:lnTo>
                <a:close/>
              </a:path>
              <a:path w="55879" h="345439">
                <a:moveTo>
                  <a:pt x="33020" y="321310"/>
                </a:moveTo>
                <a:lnTo>
                  <a:pt x="31750" y="321310"/>
                </a:lnTo>
                <a:lnTo>
                  <a:pt x="31750" y="322580"/>
                </a:lnTo>
                <a:lnTo>
                  <a:pt x="33020" y="322580"/>
                </a:lnTo>
                <a:lnTo>
                  <a:pt x="33020" y="321310"/>
                </a:lnTo>
                <a:close/>
              </a:path>
              <a:path w="55879" h="345439">
                <a:moveTo>
                  <a:pt x="38100" y="316230"/>
                </a:moveTo>
                <a:lnTo>
                  <a:pt x="0" y="316230"/>
                </a:lnTo>
                <a:lnTo>
                  <a:pt x="0" y="321310"/>
                </a:lnTo>
                <a:lnTo>
                  <a:pt x="34289" y="321310"/>
                </a:lnTo>
                <a:lnTo>
                  <a:pt x="34289" y="320040"/>
                </a:lnTo>
                <a:lnTo>
                  <a:pt x="35560" y="320040"/>
                </a:lnTo>
                <a:lnTo>
                  <a:pt x="35560" y="317500"/>
                </a:lnTo>
                <a:lnTo>
                  <a:pt x="38100" y="317500"/>
                </a:lnTo>
                <a:lnTo>
                  <a:pt x="38100" y="316230"/>
                </a:lnTo>
                <a:close/>
              </a:path>
              <a:path w="55879" h="345439">
                <a:moveTo>
                  <a:pt x="40639" y="314960"/>
                </a:moveTo>
                <a:lnTo>
                  <a:pt x="39370" y="314960"/>
                </a:lnTo>
                <a:lnTo>
                  <a:pt x="39370" y="316230"/>
                </a:lnTo>
                <a:lnTo>
                  <a:pt x="40639" y="316230"/>
                </a:lnTo>
                <a:lnTo>
                  <a:pt x="40639" y="314960"/>
                </a:lnTo>
                <a:close/>
              </a:path>
              <a:path w="55879" h="345439">
                <a:moveTo>
                  <a:pt x="44450" y="309880"/>
                </a:moveTo>
                <a:lnTo>
                  <a:pt x="0" y="309880"/>
                </a:lnTo>
                <a:lnTo>
                  <a:pt x="0" y="314960"/>
                </a:lnTo>
                <a:lnTo>
                  <a:pt x="41910" y="314960"/>
                </a:lnTo>
                <a:lnTo>
                  <a:pt x="41910" y="313690"/>
                </a:lnTo>
                <a:lnTo>
                  <a:pt x="43180" y="313690"/>
                </a:lnTo>
                <a:lnTo>
                  <a:pt x="43180" y="311150"/>
                </a:lnTo>
                <a:lnTo>
                  <a:pt x="44450" y="311150"/>
                </a:lnTo>
                <a:lnTo>
                  <a:pt x="44450" y="309880"/>
                </a:lnTo>
                <a:close/>
              </a:path>
              <a:path w="55879" h="345439">
                <a:moveTo>
                  <a:pt x="46989" y="308610"/>
                </a:moveTo>
                <a:lnTo>
                  <a:pt x="45720" y="308610"/>
                </a:lnTo>
                <a:lnTo>
                  <a:pt x="45720" y="309880"/>
                </a:lnTo>
                <a:lnTo>
                  <a:pt x="46989" y="309880"/>
                </a:lnTo>
                <a:lnTo>
                  <a:pt x="46989" y="308610"/>
                </a:lnTo>
                <a:close/>
              </a:path>
              <a:path w="55879" h="345439">
                <a:moveTo>
                  <a:pt x="50800" y="303530"/>
                </a:moveTo>
                <a:lnTo>
                  <a:pt x="0" y="303530"/>
                </a:lnTo>
                <a:lnTo>
                  <a:pt x="0" y="308610"/>
                </a:lnTo>
                <a:lnTo>
                  <a:pt x="48260" y="308610"/>
                </a:lnTo>
                <a:lnTo>
                  <a:pt x="48260" y="307340"/>
                </a:lnTo>
                <a:lnTo>
                  <a:pt x="49530" y="307340"/>
                </a:lnTo>
                <a:lnTo>
                  <a:pt x="49530" y="304800"/>
                </a:lnTo>
                <a:lnTo>
                  <a:pt x="50800" y="304800"/>
                </a:lnTo>
                <a:lnTo>
                  <a:pt x="50800" y="303530"/>
                </a:lnTo>
                <a:close/>
              </a:path>
              <a:path w="55879" h="345439">
                <a:moveTo>
                  <a:pt x="52070" y="302260"/>
                </a:moveTo>
                <a:lnTo>
                  <a:pt x="50800" y="302260"/>
                </a:lnTo>
                <a:lnTo>
                  <a:pt x="50800" y="303530"/>
                </a:lnTo>
                <a:lnTo>
                  <a:pt x="52070" y="303530"/>
                </a:lnTo>
                <a:lnTo>
                  <a:pt x="52070" y="302260"/>
                </a:lnTo>
                <a:close/>
              </a:path>
              <a:path w="55879" h="345439">
                <a:moveTo>
                  <a:pt x="55879" y="297180"/>
                </a:moveTo>
                <a:lnTo>
                  <a:pt x="0" y="297180"/>
                </a:lnTo>
                <a:lnTo>
                  <a:pt x="0" y="302260"/>
                </a:lnTo>
                <a:lnTo>
                  <a:pt x="53339" y="302260"/>
                </a:lnTo>
                <a:lnTo>
                  <a:pt x="53339" y="300990"/>
                </a:lnTo>
                <a:lnTo>
                  <a:pt x="54610" y="300990"/>
                </a:lnTo>
                <a:lnTo>
                  <a:pt x="54610" y="298450"/>
                </a:lnTo>
                <a:lnTo>
                  <a:pt x="55879" y="298450"/>
                </a:lnTo>
                <a:lnTo>
                  <a:pt x="55879" y="297180"/>
                </a:lnTo>
                <a:close/>
              </a:path>
              <a:path w="55879" h="345439">
                <a:moveTo>
                  <a:pt x="55879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55879" y="295910"/>
                </a:lnTo>
                <a:lnTo>
                  <a:pt x="55879" y="289560"/>
                </a:lnTo>
                <a:close/>
              </a:path>
              <a:path w="55879" h="345439">
                <a:moveTo>
                  <a:pt x="55879" y="284480"/>
                </a:moveTo>
                <a:lnTo>
                  <a:pt x="0" y="284480"/>
                </a:lnTo>
                <a:lnTo>
                  <a:pt x="0" y="288290"/>
                </a:lnTo>
                <a:lnTo>
                  <a:pt x="55879" y="288290"/>
                </a:lnTo>
                <a:lnTo>
                  <a:pt x="55879" y="284480"/>
                </a:lnTo>
                <a:close/>
              </a:path>
              <a:path w="55879" h="345439">
                <a:moveTo>
                  <a:pt x="55879" y="278130"/>
                </a:moveTo>
                <a:lnTo>
                  <a:pt x="0" y="278130"/>
                </a:lnTo>
                <a:lnTo>
                  <a:pt x="0" y="283210"/>
                </a:lnTo>
                <a:lnTo>
                  <a:pt x="55879" y="283210"/>
                </a:lnTo>
                <a:lnTo>
                  <a:pt x="55879" y="278130"/>
                </a:lnTo>
                <a:close/>
              </a:path>
              <a:path w="55879" h="345439">
                <a:moveTo>
                  <a:pt x="55879" y="271780"/>
                </a:moveTo>
                <a:lnTo>
                  <a:pt x="0" y="271780"/>
                </a:lnTo>
                <a:lnTo>
                  <a:pt x="0" y="276860"/>
                </a:lnTo>
                <a:lnTo>
                  <a:pt x="55879" y="276860"/>
                </a:lnTo>
                <a:lnTo>
                  <a:pt x="55879" y="271780"/>
                </a:lnTo>
                <a:close/>
              </a:path>
              <a:path w="55879" h="345439">
                <a:moveTo>
                  <a:pt x="55879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55879" y="270510"/>
                </a:lnTo>
                <a:lnTo>
                  <a:pt x="55879" y="264160"/>
                </a:lnTo>
                <a:close/>
              </a:path>
              <a:path w="55879" h="345439">
                <a:moveTo>
                  <a:pt x="55879" y="257810"/>
                </a:moveTo>
                <a:lnTo>
                  <a:pt x="0" y="257810"/>
                </a:lnTo>
                <a:lnTo>
                  <a:pt x="0" y="262890"/>
                </a:lnTo>
                <a:lnTo>
                  <a:pt x="55879" y="262890"/>
                </a:lnTo>
                <a:lnTo>
                  <a:pt x="55879" y="257810"/>
                </a:lnTo>
                <a:close/>
              </a:path>
              <a:path w="55879" h="345439">
                <a:moveTo>
                  <a:pt x="55879" y="251460"/>
                </a:moveTo>
                <a:lnTo>
                  <a:pt x="0" y="251460"/>
                </a:lnTo>
                <a:lnTo>
                  <a:pt x="0" y="256540"/>
                </a:lnTo>
                <a:lnTo>
                  <a:pt x="55879" y="256540"/>
                </a:lnTo>
                <a:lnTo>
                  <a:pt x="55879" y="251460"/>
                </a:lnTo>
                <a:close/>
              </a:path>
              <a:path w="55879" h="345439">
                <a:moveTo>
                  <a:pt x="55879" y="246380"/>
                </a:moveTo>
                <a:lnTo>
                  <a:pt x="0" y="246380"/>
                </a:lnTo>
                <a:lnTo>
                  <a:pt x="0" y="250190"/>
                </a:lnTo>
                <a:lnTo>
                  <a:pt x="55879" y="250190"/>
                </a:lnTo>
                <a:lnTo>
                  <a:pt x="55879" y="246380"/>
                </a:lnTo>
                <a:close/>
              </a:path>
              <a:path w="55879" h="345439">
                <a:moveTo>
                  <a:pt x="55879" y="130810"/>
                </a:moveTo>
                <a:lnTo>
                  <a:pt x="0" y="130810"/>
                </a:lnTo>
                <a:lnTo>
                  <a:pt x="0" y="245110"/>
                </a:lnTo>
                <a:lnTo>
                  <a:pt x="55879" y="245110"/>
                </a:lnTo>
                <a:lnTo>
                  <a:pt x="55879" y="13081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5" name="bk object 3325"/>
          <p:cNvSpPr/>
          <p:nvPr/>
        </p:nvSpPr>
        <p:spPr>
          <a:xfrm>
            <a:off x="7875269" y="5779770"/>
            <a:ext cx="54610" cy="403860"/>
          </a:xfrm>
          <a:custGeom>
            <a:avLst/>
            <a:gdLst/>
            <a:ahLst/>
            <a:cxnLst/>
            <a:rect l="l" t="t" r="r" b="b"/>
            <a:pathLst>
              <a:path w="54609" h="40386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6350" y="2539"/>
                </a:lnTo>
                <a:lnTo>
                  <a:pt x="635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  <a:path w="54609" h="403860">
                <a:moveTo>
                  <a:pt x="8889" y="2539"/>
                </a:moveTo>
                <a:lnTo>
                  <a:pt x="0" y="2539"/>
                </a:lnTo>
                <a:lnTo>
                  <a:pt x="0" y="6349"/>
                </a:lnTo>
                <a:lnTo>
                  <a:pt x="15239" y="6349"/>
                </a:lnTo>
                <a:lnTo>
                  <a:pt x="15239" y="5079"/>
                </a:lnTo>
                <a:lnTo>
                  <a:pt x="11429" y="5079"/>
                </a:lnTo>
                <a:lnTo>
                  <a:pt x="11429" y="3809"/>
                </a:lnTo>
                <a:lnTo>
                  <a:pt x="8889" y="3809"/>
                </a:lnTo>
                <a:lnTo>
                  <a:pt x="8889" y="2539"/>
                </a:lnTo>
                <a:close/>
              </a:path>
              <a:path w="54609" h="403860">
                <a:moveTo>
                  <a:pt x="16509" y="6349"/>
                </a:moveTo>
                <a:lnTo>
                  <a:pt x="0" y="6349"/>
                </a:lnTo>
                <a:lnTo>
                  <a:pt x="0" y="8889"/>
                </a:lnTo>
                <a:lnTo>
                  <a:pt x="19050" y="8889"/>
                </a:lnTo>
                <a:lnTo>
                  <a:pt x="19050" y="7619"/>
                </a:lnTo>
                <a:lnTo>
                  <a:pt x="16509" y="7619"/>
                </a:lnTo>
                <a:lnTo>
                  <a:pt x="16509" y="6349"/>
                </a:lnTo>
                <a:close/>
              </a:path>
              <a:path w="54609" h="403860">
                <a:moveTo>
                  <a:pt x="21589" y="8889"/>
                </a:moveTo>
                <a:lnTo>
                  <a:pt x="0" y="8889"/>
                </a:lnTo>
                <a:lnTo>
                  <a:pt x="0" y="12699"/>
                </a:lnTo>
                <a:lnTo>
                  <a:pt x="25400" y="12699"/>
                </a:lnTo>
                <a:lnTo>
                  <a:pt x="25400" y="11429"/>
                </a:lnTo>
                <a:lnTo>
                  <a:pt x="24129" y="11429"/>
                </a:lnTo>
                <a:lnTo>
                  <a:pt x="24129" y="10159"/>
                </a:lnTo>
                <a:lnTo>
                  <a:pt x="21589" y="10159"/>
                </a:lnTo>
                <a:lnTo>
                  <a:pt x="21589" y="8889"/>
                </a:lnTo>
                <a:close/>
              </a:path>
              <a:path w="54609" h="403860">
                <a:moveTo>
                  <a:pt x="27939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30479" y="15239"/>
                </a:lnTo>
                <a:lnTo>
                  <a:pt x="30479" y="13969"/>
                </a:lnTo>
                <a:lnTo>
                  <a:pt x="27939" y="13969"/>
                </a:lnTo>
                <a:lnTo>
                  <a:pt x="27939" y="12699"/>
                </a:lnTo>
                <a:close/>
              </a:path>
              <a:path w="54609" h="403860">
                <a:moveTo>
                  <a:pt x="33020" y="15239"/>
                </a:moveTo>
                <a:lnTo>
                  <a:pt x="0" y="15239"/>
                </a:lnTo>
                <a:lnTo>
                  <a:pt x="0" y="19049"/>
                </a:lnTo>
                <a:lnTo>
                  <a:pt x="36829" y="19049"/>
                </a:lnTo>
                <a:lnTo>
                  <a:pt x="36829" y="17779"/>
                </a:lnTo>
                <a:lnTo>
                  <a:pt x="35559" y="17779"/>
                </a:lnTo>
                <a:lnTo>
                  <a:pt x="35559" y="16509"/>
                </a:lnTo>
                <a:lnTo>
                  <a:pt x="33020" y="16509"/>
                </a:lnTo>
                <a:lnTo>
                  <a:pt x="33020" y="15239"/>
                </a:lnTo>
                <a:close/>
              </a:path>
              <a:path w="54609" h="403860">
                <a:moveTo>
                  <a:pt x="39370" y="19049"/>
                </a:moveTo>
                <a:lnTo>
                  <a:pt x="0" y="19049"/>
                </a:lnTo>
                <a:lnTo>
                  <a:pt x="0" y="21589"/>
                </a:lnTo>
                <a:lnTo>
                  <a:pt x="41909" y="21589"/>
                </a:lnTo>
                <a:lnTo>
                  <a:pt x="41909" y="20319"/>
                </a:lnTo>
                <a:lnTo>
                  <a:pt x="39370" y="20319"/>
                </a:lnTo>
                <a:lnTo>
                  <a:pt x="39370" y="19049"/>
                </a:lnTo>
                <a:close/>
              </a:path>
              <a:path w="54609" h="403860">
                <a:moveTo>
                  <a:pt x="44450" y="21589"/>
                </a:moveTo>
                <a:lnTo>
                  <a:pt x="0" y="21589"/>
                </a:lnTo>
                <a:lnTo>
                  <a:pt x="0" y="25399"/>
                </a:lnTo>
                <a:lnTo>
                  <a:pt x="48259" y="25399"/>
                </a:lnTo>
                <a:lnTo>
                  <a:pt x="48259" y="24129"/>
                </a:lnTo>
                <a:lnTo>
                  <a:pt x="45720" y="24129"/>
                </a:lnTo>
                <a:lnTo>
                  <a:pt x="45720" y="22859"/>
                </a:lnTo>
                <a:lnTo>
                  <a:pt x="44450" y="22859"/>
                </a:lnTo>
                <a:lnTo>
                  <a:pt x="44450" y="21589"/>
                </a:lnTo>
                <a:close/>
              </a:path>
              <a:path w="54609" h="403860">
                <a:moveTo>
                  <a:pt x="49529" y="25399"/>
                </a:moveTo>
                <a:lnTo>
                  <a:pt x="0" y="25399"/>
                </a:lnTo>
                <a:lnTo>
                  <a:pt x="0" y="27939"/>
                </a:lnTo>
                <a:lnTo>
                  <a:pt x="52070" y="27939"/>
                </a:lnTo>
                <a:lnTo>
                  <a:pt x="52070" y="26669"/>
                </a:lnTo>
                <a:lnTo>
                  <a:pt x="49529" y="26669"/>
                </a:lnTo>
                <a:lnTo>
                  <a:pt x="49529" y="25399"/>
                </a:lnTo>
                <a:close/>
              </a:path>
              <a:path w="54609" h="403860">
                <a:moveTo>
                  <a:pt x="53339" y="27939"/>
                </a:moveTo>
                <a:lnTo>
                  <a:pt x="0" y="27939"/>
                </a:lnTo>
                <a:lnTo>
                  <a:pt x="0" y="34289"/>
                </a:lnTo>
                <a:lnTo>
                  <a:pt x="54609" y="34289"/>
                </a:lnTo>
                <a:lnTo>
                  <a:pt x="54609" y="29209"/>
                </a:lnTo>
                <a:lnTo>
                  <a:pt x="53339" y="29209"/>
                </a:lnTo>
                <a:lnTo>
                  <a:pt x="53339" y="27939"/>
                </a:lnTo>
                <a:close/>
              </a:path>
              <a:path w="54609" h="403860">
                <a:moveTo>
                  <a:pt x="54609" y="34289"/>
                </a:moveTo>
                <a:lnTo>
                  <a:pt x="0" y="34289"/>
                </a:lnTo>
                <a:lnTo>
                  <a:pt x="0" y="38099"/>
                </a:lnTo>
                <a:lnTo>
                  <a:pt x="54609" y="38099"/>
                </a:lnTo>
                <a:lnTo>
                  <a:pt x="54609" y="34289"/>
                </a:lnTo>
                <a:close/>
              </a:path>
              <a:path w="54609" h="403860">
                <a:moveTo>
                  <a:pt x="54609" y="38099"/>
                </a:moveTo>
                <a:lnTo>
                  <a:pt x="0" y="38099"/>
                </a:lnTo>
                <a:lnTo>
                  <a:pt x="0" y="40639"/>
                </a:lnTo>
                <a:lnTo>
                  <a:pt x="54609" y="40639"/>
                </a:lnTo>
                <a:lnTo>
                  <a:pt x="54609" y="38099"/>
                </a:lnTo>
                <a:close/>
              </a:path>
              <a:path w="54609" h="403860">
                <a:moveTo>
                  <a:pt x="54609" y="40639"/>
                </a:moveTo>
                <a:lnTo>
                  <a:pt x="0" y="40639"/>
                </a:lnTo>
                <a:lnTo>
                  <a:pt x="0" y="44449"/>
                </a:lnTo>
                <a:lnTo>
                  <a:pt x="54609" y="44449"/>
                </a:lnTo>
                <a:lnTo>
                  <a:pt x="54609" y="40639"/>
                </a:lnTo>
                <a:close/>
              </a:path>
              <a:path w="54609" h="403860">
                <a:moveTo>
                  <a:pt x="54609" y="44449"/>
                </a:moveTo>
                <a:lnTo>
                  <a:pt x="0" y="44449"/>
                </a:lnTo>
                <a:lnTo>
                  <a:pt x="0" y="46989"/>
                </a:lnTo>
                <a:lnTo>
                  <a:pt x="54609" y="46989"/>
                </a:lnTo>
                <a:lnTo>
                  <a:pt x="54609" y="44449"/>
                </a:lnTo>
                <a:close/>
              </a:path>
              <a:path w="54609" h="403860">
                <a:moveTo>
                  <a:pt x="54609" y="46989"/>
                </a:moveTo>
                <a:lnTo>
                  <a:pt x="0" y="46989"/>
                </a:lnTo>
                <a:lnTo>
                  <a:pt x="0" y="50799"/>
                </a:lnTo>
                <a:lnTo>
                  <a:pt x="54609" y="50799"/>
                </a:lnTo>
                <a:lnTo>
                  <a:pt x="54609" y="46989"/>
                </a:lnTo>
                <a:close/>
              </a:path>
              <a:path w="54609" h="403860">
                <a:moveTo>
                  <a:pt x="54609" y="50799"/>
                </a:moveTo>
                <a:lnTo>
                  <a:pt x="0" y="50799"/>
                </a:lnTo>
                <a:lnTo>
                  <a:pt x="0" y="53339"/>
                </a:lnTo>
                <a:lnTo>
                  <a:pt x="54609" y="53339"/>
                </a:lnTo>
                <a:lnTo>
                  <a:pt x="54609" y="50799"/>
                </a:lnTo>
                <a:close/>
              </a:path>
              <a:path w="54609" h="403860">
                <a:moveTo>
                  <a:pt x="54609" y="53339"/>
                </a:moveTo>
                <a:lnTo>
                  <a:pt x="0" y="53339"/>
                </a:lnTo>
                <a:lnTo>
                  <a:pt x="0" y="57149"/>
                </a:lnTo>
                <a:lnTo>
                  <a:pt x="54609" y="57149"/>
                </a:lnTo>
                <a:lnTo>
                  <a:pt x="54609" y="53339"/>
                </a:lnTo>
                <a:close/>
              </a:path>
              <a:path w="54609" h="403860">
                <a:moveTo>
                  <a:pt x="54609" y="57149"/>
                </a:moveTo>
                <a:lnTo>
                  <a:pt x="0" y="57149"/>
                </a:lnTo>
                <a:lnTo>
                  <a:pt x="0" y="59689"/>
                </a:lnTo>
                <a:lnTo>
                  <a:pt x="54609" y="59689"/>
                </a:lnTo>
                <a:lnTo>
                  <a:pt x="54609" y="57149"/>
                </a:lnTo>
                <a:close/>
              </a:path>
              <a:path w="54609" h="403860">
                <a:moveTo>
                  <a:pt x="54609" y="59689"/>
                </a:moveTo>
                <a:lnTo>
                  <a:pt x="0" y="59689"/>
                </a:lnTo>
                <a:lnTo>
                  <a:pt x="0" y="63499"/>
                </a:lnTo>
                <a:lnTo>
                  <a:pt x="54609" y="63499"/>
                </a:lnTo>
                <a:lnTo>
                  <a:pt x="54609" y="59689"/>
                </a:lnTo>
                <a:close/>
              </a:path>
              <a:path w="54609" h="403860">
                <a:moveTo>
                  <a:pt x="54609" y="63499"/>
                </a:moveTo>
                <a:lnTo>
                  <a:pt x="0" y="63499"/>
                </a:lnTo>
                <a:lnTo>
                  <a:pt x="0" y="66039"/>
                </a:lnTo>
                <a:lnTo>
                  <a:pt x="54609" y="66039"/>
                </a:lnTo>
                <a:lnTo>
                  <a:pt x="54609" y="63499"/>
                </a:lnTo>
                <a:close/>
              </a:path>
              <a:path w="54609" h="403860">
                <a:moveTo>
                  <a:pt x="54609" y="66039"/>
                </a:moveTo>
                <a:lnTo>
                  <a:pt x="0" y="66039"/>
                </a:lnTo>
                <a:lnTo>
                  <a:pt x="0" y="69849"/>
                </a:lnTo>
                <a:lnTo>
                  <a:pt x="54609" y="69849"/>
                </a:lnTo>
                <a:lnTo>
                  <a:pt x="54609" y="66039"/>
                </a:lnTo>
                <a:close/>
              </a:path>
              <a:path w="54609" h="403860">
                <a:moveTo>
                  <a:pt x="54609" y="69849"/>
                </a:moveTo>
                <a:lnTo>
                  <a:pt x="0" y="69849"/>
                </a:lnTo>
                <a:lnTo>
                  <a:pt x="0" y="72389"/>
                </a:lnTo>
                <a:lnTo>
                  <a:pt x="54609" y="72389"/>
                </a:lnTo>
                <a:lnTo>
                  <a:pt x="54609" y="69849"/>
                </a:lnTo>
                <a:close/>
              </a:path>
              <a:path w="54609" h="403860">
                <a:moveTo>
                  <a:pt x="54609" y="72389"/>
                </a:moveTo>
                <a:lnTo>
                  <a:pt x="0" y="72389"/>
                </a:lnTo>
                <a:lnTo>
                  <a:pt x="0" y="76199"/>
                </a:lnTo>
                <a:lnTo>
                  <a:pt x="54609" y="76199"/>
                </a:lnTo>
                <a:lnTo>
                  <a:pt x="54609" y="72389"/>
                </a:lnTo>
                <a:close/>
              </a:path>
              <a:path w="54609" h="403860">
                <a:moveTo>
                  <a:pt x="54609" y="76199"/>
                </a:moveTo>
                <a:lnTo>
                  <a:pt x="0" y="76199"/>
                </a:lnTo>
                <a:lnTo>
                  <a:pt x="0" y="78739"/>
                </a:lnTo>
                <a:lnTo>
                  <a:pt x="54609" y="78739"/>
                </a:lnTo>
                <a:lnTo>
                  <a:pt x="54609" y="76199"/>
                </a:lnTo>
                <a:close/>
              </a:path>
              <a:path w="54609" h="403860">
                <a:moveTo>
                  <a:pt x="54609" y="78739"/>
                </a:moveTo>
                <a:lnTo>
                  <a:pt x="0" y="78739"/>
                </a:lnTo>
                <a:lnTo>
                  <a:pt x="0" y="85089"/>
                </a:lnTo>
                <a:lnTo>
                  <a:pt x="54609" y="85089"/>
                </a:lnTo>
                <a:lnTo>
                  <a:pt x="54609" y="78739"/>
                </a:lnTo>
                <a:close/>
              </a:path>
              <a:path w="54609" h="403860">
                <a:moveTo>
                  <a:pt x="54609" y="85089"/>
                </a:moveTo>
                <a:lnTo>
                  <a:pt x="0" y="85089"/>
                </a:lnTo>
                <a:lnTo>
                  <a:pt x="0" y="91439"/>
                </a:lnTo>
                <a:lnTo>
                  <a:pt x="54609" y="91439"/>
                </a:lnTo>
                <a:lnTo>
                  <a:pt x="54609" y="85089"/>
                </a:lnTo>
                <a:close/>
              </a:path>
              <a:path w="54609" h="403860">
                <a:moveTo>
                  <a:pt x="54609" y="91439"/>
                </a:moveTo>
                <a:lnTo>
                  <a:pt x="0" y="91439"/>
                </a:lnTo>
                <a:lnTo>
                  <a:pt x="0" y="97789"/>
                </a:lnTo>
                <a:lnTo>
                  <a:pt x="54609" y="97789"/>
                </a:lnTo>
                <a:lnTo>
                  <a:pt x="54609" y="91439"/>
                </a:lnTo>
                <a:close/>
              </a:path>
              <a:path w="54609" h="403860">
                <a:moveTo>
                  <a:pt x="54609" y="97789"/>
                </a:moveTo>
                <a:lnTo>
                  <a:pt x="0" y="97789"/>
                </a:lnTo>
                <a:lnTo>
                  <a:pt x="0" y="101599"/>
                </a:lnTo>
                <a:lnTo>
                  <a:pt x="54609" y="101599"/>
                </a:lnTo>
                <a:lnTo>
                  <a:pt x="54609" y="97789"/>
                </a:lnTo>
                <a:close/>
              </a:path>
              <a:path w="54609" h="403860">
                <a:moveTo>
                  <a:pt x="54609" y="101599"/>
                </a:moveTo>
                <a:lnTo>
                  <a:pt x="0" y="101599"/>
                </a:lnTo>
                <a:lnTo>
                  <a:pt x="0" y="114299"/>
                </a:lnTo>
                <a:lnTo>
                  <a:pt x="54609" y="114299"/>
                </a:lnTo>
                <a:lnTo>
                  <a:pt x="54609" y="101599"/>
                </a:lnTo>
                <a:close/>
              </a:path>
              <a:path w="54609" h="403860">
                <a:moveTo>
                  <a:pt x="54609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54609" y="133349"/>
                </a:lnTo>
                <a:lnTo>
                  <a:pt x="54609" y="114299"/>
                </a:lnTo>
                <a:close/>
              </a:path>
              <a:path w="54609" h="403860">
                <a:moveTo>
                  <a:pt x="54609" y="133349"/>
                </a:moveTo>
                <a:lnTo>
                  <a:pt x="0" y="133349"/>
                </a:lnTo>
                <a:lnTo>
                  <a:pt x="0" y="139699"/>
                </a:lnTo>
                <a:lnTo>
                  <a:pt x="54609" y="139699"/>
                </a:lnTo>
                <a:lnTo>
                  <a:pt x="54609" y="133349"/>
                </a:lnTo>
                <a:close/>
              </a:path>
              <a:path w="54609" h="403860">
                <a:moveTo>
                  <a:pt x="54609" y="139699"/>
                </a:moveTo>
                <a:lnTo>
                  <a:pt x="0" y="139699"/>
                </a:lnTo>
                <a:lnTo>
                  <a:pt x="0" y="158749"/>
                </a:lnTo>
                <a:lnTo>
                  <a:pt x="54609" y="158749"/>
                </a:lnTo>
                <a:lnTo>
                  <a:pt x="54609" y="139699"/>
                </a:lnTo>
                <a:close/>
              </a:path>
              <a:path w="54609" h="403860">
                <a:moveTo>
                  <a:pt x="1270" y="402589"/>
                </a:moveTo>
                <a:lnTo>
                  <a:pt x="0" y="402589"/>
                </a:lnTo>
                <a:lnTo>
                  <a:pt x="0" y="403859"/>
                </a:lnTo>
                <a:lnTo>
                  <a:pt x="1270" y="403859"/>
                </a:lnTo>
                <a:lnTo>
                  <a:pt x="1270" y="402589"/>
                </a:lnTo>
                <a:close/>
              </a:path>
              <a:path w="54609" h="403860">
                <a:moveTo>
                  <a:pt x="7620" y="401319"/>
                </a:moveTo>
                <a:lnTo>
                  <a:pt x="5079" y="401319"/>
                </a:lnTo>
                <a:lnTo>
                  <a:pt x="5079" y="402589"/>
                </a:lnTo>
                <a:lnTo>
                  <a:pt x="7620" y="402589"/>
                </a:lnTo>
                <a:lnTo>
                  <a:pt x="7620" y="401319"/>
                </a:lnTo>
                <a:close/>
              </a:path>
              <a:path w="54609" h="403860">
                <a:moveTo>
                  <a:pt x="15239" y="396239"/>
                </a:moveTo>
                <a:lnTo>
                  <a:pt x="0" y="396239"/>
                </a:lnTo>
                <a:lnTo>
                  <a:pt x="0" y="401319"/>
                </a:lnTo>
                <a:lnTo>
                  <a:pt x="10159" y="401319"/>
                </a:lnTo>
                <a:lnTo>
                  <a:pt x="10159" y="400049"/>
                </a:lnTo>
                <a:lnTo>
                  <a:pt x="12699" y="400049"/>
                </a:lnTo>
                <a:lnTo>
                  <a:pt x="12699" y="397509"/>
                </a:lnTo>
                <a:lnTo>
                  <a:pt x="15239" y="397509"/>
                </a:lnTo>
                <a:lnTo>
                  <a:pt x="15239" y="396239"/>
                </a:lnTo>
                <a:close/>
              </a:path>
              <a:path w="54609" h="403860">
                <a:moveTo>
                  <a:pt x="20320" y="394969"/>
                </a:moveTo>
                <a:lnTo>
                  <a:pt x="17779" y="394969"/>
                </a:lnTo>
                <a:lnTo>
                  <a:pt x="17779" y="396239"/>
                </a:lnTo>
                <a:lnTo>
                  <a:pt x="20320" y="396239"/>
                </a:lnTo>
                <a:lnTo>
                  <a:pt x="20320" y="394969"/>
                </a:lnTo>
                <a:close/>
              </a:path>
              <a:path w="54609" h="403860">
                <a:moveTo>
                  <a:pt x="26670" y="389889"/>
                </a:moveTo>
                <a:lnTo>
                  <a:pt x="0" y="389889"/>
                </a:lnTo>
                <a:lnTo>
                  <a:pt x="0" y="394969"/>
                </a:lnTo>
                <a:lnTo>
                  <a:pt x="22859" y="394969"/>
                </a:lnTo>
                <a:lnTo>
                  <a:pt x="22859" y="393699"/>
                </a:lnTo>
                <a:lnTo>
                  <a:pt x="24129" y="393699"/>
                </a:lnTo>
                <a:lnTo>
                  <a:pt x="24129" y="391159"/>
                </a:lnTo>
                <a:lnTo>
                  <a:pt x="26670" y="391159"/>
                </a:lnTo>
                <a:lnTo>
                  <a:pt x="26670" y="389889"/>
                </a:lnTo>
                <a:close/>
              </a:path>
              <a:path w="54609" h="403860">
                <a:moveTo>
                  <a:pt x="31749" y="388619"/>
                </a:moveTo>
                <a:lnTo>
                  <a:pt x="29209" y="388619"/>
                </a:lnTo>
                <a:lnTo>
                  <a:pt x="29209" y="389889"/>
                </a:lnTo>
                <a:lnTo>
                  <a:pt x="31749" y="389889"/>
                </a:lnTo>
                <a:lnTo>
                  <a:pt x="31749" y="388619"/>
                </a:lnTo>
                <a:close/>
              </a:path>
              <a:path w="54609" h="403860">
                <a:moveTo>
                  <a:pt x="38099" y="383539"/>
                </a:moveTo>
                <a:lnTo>
                  <a:pt x="0" y="383539"/>
                </a:lnTo>
                <a:lnTo>
                  <a:pt x="0" y="388619"/>
                </a:lnTo>
                <a:lnTo>
                  <a:pt x="34290" y="388619"/>
                </a:lnTo>
                <a:lnTo>
                  <a:pt x="34290" y="387349"/>
                </a:lnTo>
                <a:lnTo>
                  <a:pt x="35559" y="387349"/>
                </a:lnTo>
                <a:lnTo>
                  <a:pt x="35559" y="384809"/>
                </a:lnTo>
                <a:lnTo>
                  <a:pt x="38099" y="384809"/>
                </a:lnTo>
                <a:lnTo>
                  <a:pt x="38099" y="383539"/>
                </a:lnTo>
                <a:close/>
              </a:path>
              <a:path w="54609" h="403860">
                <a:moveTo>
                  <a:pt x="43179" y="382269"/>
                </a:moveTo>
                <a:lnTo>
                  <a:pt x="40640" y="382269"/>
                </a:lnTo>
                <a:lnTo>
                  <a:pt x="40640" y="383539"/>
                </a:lnTo>
                <a:lnTo>
                  <a:pt x="43179" y="383539"/>
                </a:lnTo>
                <a:lnTo>
                  <a:pt x="43179" y="382269"/>
                </a:lnTo>
                <a:close/>
              </a:path>
              <a:path w="54609" h="403860">
                <a:moveTo>
                  <a:pt x="48259" y="377189"/>
                </a:moveTo>
                <a:lnTo>
                  <a:pt x="0" y="377189"/>
                </a:lnTo>
                <a:lnTo>
                  <a:pt x="0" y="382269"/>
                </a:lnTo>
                <a:lnTo>
                  <a:pt x="44450" y="382269"/>
                </a:lnTo>
                <a:lnTo>
                  <a:pt x="44450" y="380999"/>
                </a:lnTo>
                <a:lnTo>
                  <a:pt x="46990" y="380999"/>
                </a:lnTo>
                <a:lnTo>
                  <a:pt x="46990" y="378459"/>
                </a:lnTo>
                <a:lnTo>
                  <a:pt x="48259" y="378459"/>
                </a:lnTo>
                <a:lnTo>
                  <a:pt x="48259" y="377189"/>
                </a:lnTo>
                <a:close/>
              </a:path>
              <a:path w="54609" h="403860">
                <a:moveTo>
                  <a:pt x="52070" y="375919"/>
                </a:moveTo>
                <a:lnTo>
                  <a:pt x="50799" y="375919"/>
                </a:lnTo>
                <a:lnTo>
                  <a:pt x="50799" y="377189"/>
                </a:lnTo>
                <a:lnTo>
                  <a:pt x="52070" y="377189"/>
                </a:lnTo>
                <a:lnTo>
                  <a:pt x="52070" y="375919"/>
                </a:lnTo>
                <a:close/>
              </a:path>
              <a:path w="54609" h="403860">
                <a:moveTo>
                  <a:pt x="54609" y="370839"/>
                </a:moveTo>
                <a:lnTo>
                  <a:pt x="0" y="370839"/>
                </a:lnTo>
                <a:lnTo>
                  <a:pt x="0" y="375919"/>
                </a:lnTo>
                <a:lnTo>
                  <a:pt x="54609" y="375919"/>
                </a:lnTo>
                <a:lnTo>
                  <a:pt x="54609" y="370839"/>
                </a:lnTo>
                <a:close/>
              </a:path>
              <a:path w="54609" h="403860">
                <a:moveTo>
                  <a:pt x="54609" y="364489"/>
                </a:moveTo>
                <a:lnTo>
                  <a:pt x="0" y="364489"/>
                </a:lnTo>
                <a:lnTo>
                  <a:pt x="0" y="369569"/>
                </a:lnTo>
                <a:lnTo>
                  <a:pt x="54609" y="369569"/>
                </a:lnTo>
                <a:lnTo>
                  <a:pt x="54609" y="364489"/>
                </a:lnTo>
                <a:close/>
              </a:path>
              <a:path w="54609" h="403860">
                <a:moveTo>
                  <a:pt x="54609" y="358139"/>
                </a:moveTo>
                <a:lnTo>
                  <a:pt x="0" y="358139"/>
                </a:lnTo>
                <a:lnTo>
                  <a:pt x="0" y="363219"/>
                </a:lnTo>
                <a:lnTo>
                  <a:pt x="54609" y="363219"/>
                </a:lnTo>
                <a:lnTo>
                  <a:pt x="54609" y="358139"/>
                </a:lnTo>
                <a:close/>
              </a:path>
              <a:path w="54609" h="403860">
                <a:moveTo>
                  <a:pt x="54609" y="351789"/>
                </a:moveTo>
                <a:lnTo>
                  <a:pt x="0" y="351789"/>
                </a:lnTo>
                <a:lnTo>
                  <a:pt x="0" y="356869"/>
                </a:lnTo>
                <a:lnTo>
                  <a:pt x="54609" y="356869"/>
                </a:lnTo>
                <a:lnTo>
                  <a:pt x="54609" y="351789"/>
                </a:lnTo>
                <a:close/>
              </a:path>
              <a:path w="54609" h="403860">
                <a:moveTo>
                  <a:pt x="54609" y="345439"/>
                </a:moveTo>
                <a:lnTo>
                  <a:pt x="0" y="345439"/>
                </a:lnTo>
                <a:lnTo>
                  <a:pt x="0" y="350519"/>
                </a:lnTo>
                <a:lnTo>
                  <a:pt x="54609" y="350519"/>
                </a:lnTo>
                <a:lnTo>
                  <a:pt x="54609" y="345439"/>
                </a:lnTo>
                <a:close/>
              </a:path>
              <a:path w="54609" h="403860">
                <a:moveTo>
                  <a:pt x="54609" y="339089"/>
                </a:moveTo>
                <a:lnTo>
                  <a:pt x="0" y="339089"/>
                </a:lnTo>
                <a:lnTo>
                  <a:pt x="0" y="344169"/>
                </a:lnTo>
                <a:lnTo>
                  <a:pt x="54609" y="344169"/>
                </a:lnTo>
                <a:lnTo>
                  <a:pt x="54609" y="339089"/>
                </a:lnTo>
                <a:close/>
              </a:path>
              <a:path w="54609" h="403860">
                <a:moveTo>
                  <a:pt x="54609" y="332739"/>
                </a:moveTo>
                <a:lnTo>
                  <a:pt x="0" y="332739"/>
                </a:lnTo>
                <a:lnTo>
                  <a:pt x="0" y="337819"/>
                </a:lnTo>
                <a:lnTo>
                  <a:pt x="54609" y="337819"/>
                </a:lnTo>
                <a:lnTo>
                  <a:pt x="54609" y="332739"/>
                </a:lnTo>
                <a:close/>
              </a:path>
              <a:path w="54609" h="403860">
                <a:moveTo>
                  <a:pt x="54609" y="326389"/>
                </a:moveTo>
                <a:lnTo>
                  <a:pt x="0" y="326389"/>
                </a:lnTo>
                <a:lnTo>
                  <a:pt x="0" y="331469"/>
                </a:lnTo>
                <a:lnTo>
                  <a:pt x="54609" y="331469"/>
                </a:lnTo>
                <a:lnTo>
                  <a:pt x="54609" y="326389"/>
                </a:lnTo>
                <a:close/>
              </a:path>
              <a:path w="54609" h="403860">
                <a:moveTo>
                  <a:pt x="54609" y="318769"/>
                </a:moveTo>
                <a:lnTo>
                  <a:pt x="0" y="318769"/>
                </a:lnTo>
                <a:lnTo>
                  <a:pt x="0" y="325119"/>
                </a:lnTo>
                <a:lnTo>
                  <a:pt x="54609" y="325119"/>
                </a:lnTo>
                <a:lnTo>
                  <a:pt x="54609" y="318769"/>
                </a:lnTo>
                <a:close/>
              </a:path>
              <a:path w="54609" h="403860">
                <a:moveTo>
                  <a:pt x="54609" y="313689"/>
                </a:moveTo>
                <a:lnTo>
                  <a:pt x="0" y="313689"/>
                </a:lnTo>
                <a:lnTo>
                  <a:pt x="0" y="317499"/>
                </a:lnTo>
                <a:lnTo>
                  <a:pt x="54609" y="317499"/>
                </a:lnTo>
                <a:lnTo>
                  <a:pt x="54609" y="313689"/>
                </a:lnTo>
                <a:close/>
              </a:path>
              <a:path w="54609" h="403860">
                <a:moveTo>
                  <a:pt x="54609" y="307339"/>
                </a:moveTo>
                <a:lnTo>
                  <a:pt x="0" y="307339"/>
                </a:lnTo>
                <a:lnTo>
                  <a:pt x="0" y="312419"/>
                </a:lnTo>
                <a:lnTo>
                  <a:pt x="54609" y="312419"/>
                </a:lnTo>
                <a:lnTo>
                  <a:pt x="54609" y="307339"/>
                </a:lnTo>
                <a:close/>
              </a:path>
              <a:path w="54609" h="403860">
                <a:moveTo>
                  <a:pt x="54609" y="300989"/>
                </a:moveTo>
                <a:lnTo>
                  <a:pt x="0" y="300989"/>
                </a:lnTo>
                <a:lnTo>
                  <a:pt x="0" y="306069"/>
                </a:lnTo>
                <a:lnTo>
                  <a:pt x="54609" y="306069"/>
                </a:lnTo>
                <a:lnTo>
                  <a:pt x="54609" y="300989"/>
                </a:lnTo>
                <a:close/>
              </a:path>
              <a:path w="54609" h="403860">
                <a:moveTo>
                  <a:pt x="54609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54609" y="299719"/>
                </a:lnTo>
                <a:lnTo>
                  <a:pt x="54609" y="293369"/>
                </a:lnTo>
                <a:close/>
              </a:path>
              <a:path w="54609" h="403860">
                <a:moveTo>
                  <a:pt x="54609" y="287019"/>
                </a:moveTo>
                <a:lnTo>
                  <a:pt x="0" y="287019"/>
                </a:lnTo>
                <a:lnTo>
                  <a:pt x="0" y="292099"/>
                </a:lnTo>
                <a:lnTo>
                  <a:pt x="54609" y="292099"/>
                </a:lnTo>
                <a:lnTo>
                  <a:pt x="54609" y="287019"/>
                </a:lnTo>
                <a:close/>
              </a:path>
              <a:path w="54609" h="403860">
                <a:moveTo>
                  <a:pt x="54609" y="280669"/>
                </a:moveTo>
                <a:lnTo>
                  <a:pt x="0" y="280669"/>
                </a:lnTo>
                <a:lnTo>
                  <a:pt x="0" y="285749"/>
                </a:lnTo>
                <a:lnTo>
                  <a:pt x="54609" y="285749"/>
                </a:lnTo>
                <a:lnTo>
                  <a:pt x="54609" y="280669"/>
                </a:lnTo>
                <a:close/>
              </a:path>
              <a:path w="54609" h="403860">
                <a:moveTo>
                  <a:pt x="54609" y="275589"/>
                </a:moveTo>
                <a:lnTo>
                  <a:pt x="0" y="275589"/>
                </a:lnTo>
                <a:lnTo>
                  <a:pt x="0" y="279399"/>
                </a:lnTo>
                <a:lnTo>
                  <a:pt x="54609" y="279399"/>
                </a:lnTo>
                <a:lnTo>
                  <a:pt x="54609" y="275589"/>
                </a:lnTo>
                <a:close/>
              </a:path>
              <a:path w="54609" h="403860">
                <a:moveTo>
                  <a:pt x="54609" y="160019"/>
                </a:moveTo>
                <a:lnTo>
                  <a:pt x="0" y="160019"/>
                </a:lnTo>
                <a:lnTo>
                  <a:pt x="0" y="274319"/>
                </a:lnTo>
                <a:lnTo>
                  <a:pt x="54609" y="274319"/>
                </a:lnTo>
                <a:lnTo>
                  <a:pt x="54609" y="160019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6" name="bk object 3326"/>
          <p:cNvSpPr/>
          <p:nvPr/>
        </p:nvSpPr>
        <p:spPr>
          <a:xfrm>
            <a:off x="7820659" y="5758179"/>
            <a:ext cx="54610" cy="448309"/>
          </a:xfrm>
          <a:custGeom>
            <a:avLst/>
            <a:gdLst/>
            <a:ahLst/>
            <a:cxnLst/>
            <a:rect l="l" t="t" r="r" b="b"/>
            <a:pathLst>
              <a:path w="54609" h="448310">
                <a:moveTo>
                  <a:pt x="5080" y="0"/>
                </a:moveTo>
                <a:lnTo>
                  <a:pt x="0" y="0"/>
                </a:lnTo>
                <a:lnTo>
                  <a:pt x="0" y="2540"/>
                </a:lnTo>
                <a:lnTo>
                  <a:pt x="7620" y="2540"/>
                </a:lnTo>
                <a:lnTo>
                  <a:pt x="762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  <a:path w="54609" h="448310">
                <a:moveTo>
                  <a:pt x="10160" y="2540"/>
                </a:moveTo>
                <a:lnTo>
                  <a:pt x="0" y="2540"/>
                </a:lnTo>
                <a:lnTo>
                  <a:pt x="0" y="5080"/>
                </a:lnTo>
                <a:lnTo>
                  <a:pt x="13970" y="5080"/>
                </a:lnTo>
                <a:lnTo>
                  <a:pt x="13970" y="3810"/>
                </a:lnTo>
                <a:lnTo>
                  <a:pt x="10160" y="3810"/>
                </a:lnTo>
                <a:lnTo>
                  <a:pt x="10160" y="2540"/>
                </a:lnTo>
                <a:close/>
              </a:path>
              <a:path w="54609" h="448310">
                <a:moveTo>
                  <a:pt x="17780" y="5080"/>
                </a:moveTo>
                <a:lnTo>
                  <a:pt x="0" y="5080"/>
                </a:lnTo>
                <a:lnTo>
                  <a:pt x="0" y="8890"/>
                </a:lnTo>
                <a:lnTo>
                  <a:pt x="24130" y="8890"/>
                </a:lnTo>
                <a:lnTo>
                  <a:pt x="24130" y="7620"/>
                </a:lnTo>
                <a:lnTo>
                  <a:pt x="20320" y="7620"/>
                </a:lnTo>
                <a:lnTo>
                  <a:pt x="20320" y="6350"/>
                </a:lnTo>
                <a:lnTo>
                  <a:pt x="17780" y="6350"/>
                </a:lnTo>
                <a:lnTo>
                  <a:pt x="17780" y="5080"/>
                </a:lnTo>
                <a:close/>
              </a:path>
              <a:path w="54609" h="448310">
                <a:moveTo>
                  <a:pt x="26670" y="8890"/>
                </a:moveTo>
                <a:lnTo>
                  <a:pt x="0" y="8890"/>
                </a:lnTo>
                <a:lnTo>
                  <a:pt x="0" y="11430"/>
                </a:lnTo>
                <a:lnTo>
                  <a:pt x="30480" y="11430"/>
                </a:lnTo>
                <a:lnTo>
                  <a:pt x="30480" y="10160"/>
                </a:lnTo>
                <a:lnTo>
                  <a:pt x="26670" y="10160"/>
                </a:lnTo>
                <a:lnTo>
                  <a:pt x="26670" y="8890"/>
                </a:lnTo>
                <a:close/>
              </a:path>
              <a:path w="54609" h="448310">
                <a:moveTo>
                  <a:pt x="34290" y="11430"/>
                </a:moveTo>
                <a:lnTo>
                  <a:pt x="0" y="11430"/>
                </a:lnTo>
                <a:lnTo>
                  <a:pt x="0" y="15240"/>
                </a:lnTo>
                <a:lnTo>
                  <a:pt x="40640" y="15240"/>
                </a:lnTo>
                <a:lnTo>
                  <a:pt x="40640" y="13970"/>
                </a:lnTo>
                <a:lnTo>
                  <a:pt x="38100" y="13970"/>
                </a:lnTo>
                <a:lnTo>
                  <a:pt x="38100" y="12700"/>
                </a:lnTo>
                <a:lnTo>
                  <a:pt x="34290" y="12700"/>
                </a:lnTo>
                <a:lnTo>
                  <a:pt x="34290" y="11430"/>
                </a:lnTo>
                <a:close/>
              </a:path>
              <a:path w="54609" h="448310">
                <a:moveTo>
                  <a:pt x="43180" y="15240"/>
                </a:moveTo>
                <a:lnTo>
                  <a:pt x="0" y="15240"/>
                </a:lnTo>
                <a:lnTo>
                  <a:pt x="0" y="21590"/>
                </a:lnTo>
                <a:lnTo>
                  <a:pt x="54610" y="21590"/>
                </a:lnTo>
                <a:lnTo>
                  <a:pt x="54610" y="20320"/>
                </a:lnTo>
                <a:lnTo>
                  <a:pt x="52070" y="20320"/>
                </a:lnTo>
                <a:lnTo>
                  <a:pt x="52070" y="19050"/>
                </a:lnTo>
                <a:lnTo>
                  <a:pt x="48260" y="19050"/>
                </a:lnTo>
                <a:lnTo>
                  <a:pt x="48260" y="17780"/>
                </a:lnTo>
                <a:lnTo>
                  <a:pt x="45720" y="17780"/>
                </a:lnTo>
                <a:lnTo>
                  <a:pt x="45720" y="16510"/>
                </a:lnTo>
                <a:lnTo>
                  <a:pt x="43180" y="16510"/>
                </a:lnTo>
                <a:lnTo>
                  <a:pt x="43180" y="15240"/>
                </a:lnTo>
                <a:close/>
              </a:path>
              <a:path w="54609" h="448310">
                <a:moveTo>
                  <a:pt x="54610" y="21590"/>
                </a:moveTo>
                <a:lnTo>
                  <a:pt x="0" y="21590"/>
                </a:lnTo>
                <a:lnTo>
                  <a:pt x="0" y="24130"/>
                </a:lnTo>
                <a:lnTo>
                  <a:pt x="54610" y="24130"/>
                </a:lnTo>
                <a:lnTo>
                  <a:pt x="54610" y="21590"/>
                </a:lnTo>
                <a:close/>
              </a:path>
              <a:path w="54609" h="448310">
                <a:moveTo>
                  <a:pt x="54610" y="24130"/>
                </a:moveTo>
                <a:lnTo>
                  <a:pt x="0" y="24130"/>
                </a:lnTo>
                <a:lnTo>
                  <a:pt x="0" y="27940"/>
                </a:lnTo>
                <a:lnTo>
                  <a:pt x="54610" y="27940"/>
                </a:lnTo>
                <a:lnTo>
                  <a:pt x="54610" y="24130"/>
                </a:lnTo>
                <a:close/>
              </a:path>
              <a:path w="54609" h="448310">
                <a:moveTo>
                  <a:pt x="54610" y="27940"/>
                </a:moveTo>
                <a:lnTo>
                  <a:pt x="0" y="27940"/>
                </a:lnTo>
                <a:lnTo>
                  <a:pt x="0" y="30480"/>
                </a:lnTo>
                <a:lnTo>
                  <a:pt x="54610" y="30480"/>
                </a:lnTo>
                <a:lnTo>
                  <a:pt x="54610" y="27940"/>
                </a:lnTo>
                <a:close/>
              </a:path>
              <a:path w="54609" h="448310">
                <a:moveTo>
                  <a:pt x="54610" y="30480"/>
                </a:moveTo>
                <a:lnTo>
                  <a:pt x="0" y="30480"/>
                </a:lnTo>
                <a:lnTo>
                  <a:pt x="0" y="34290"/>
                </a:lnTo>
                <a:lnTo>
                  <a:pt x="54610" y="34290"/>
                </a:lnTo>
                <a:lnTo>
                  <a:pt x="54610" y="30480"/>
                </a:lnTo>
                <a:close/>
              </a:path>
              <a:path w="54609" h="448310">
                <a:moveTo>
                  <a:pt x="54610" y="34290"/>
                </a:moveTo>
                <a:lnTo>
                  <a:pt x="0" y="34290"/>
                </a:lnTo>
                <a:lnTo>
                  <a:pt x="0" y="36830"/>
                </a:lnTo>
                <a:lnTo>
                  <a:pt x="54610" y="36830"/>
                </a:lnTo>
                <a:lnTo>
                  <a:pt x="54610" y="34290"/>
                </a:lnTo>
                <a:close/>
              </a:path>
              <a:path w="54609" h="448310">
                <a:moveTo>
                  <a:pt x="54610" y="36830"/>
                </a:moveTo>
                <a:lnTo>
                  <a:pt x="0" y="36830"/>
                </a:lnTo>
                <a:lnTo>
                  <a:pt x="0" y="40640"/>
                </a:lnTo>
                <a:lnTo>
                  <a:pt x="54610" y="40640"/>
                </a:lnTo>
                <a:lnTo>
                  <a:pt x="54610" y="36830"/>
                </a:lnTo>
                <a:close/>
              </a:path>
              <a:path w="54609" h="448310">
                <a:moveTo>
                  <a:pt x="54610" y="40640"/>
                </a:moveTo>
                <a:lnTo>
                  <a:pt x="0" y="40640"/>
                </a:lnTo>
                <a:lnTo>
                  <a:pt x="0" y="43180"/>
                </a:lnTo>
                <a:lnTo>
                  <a:pt x="54610" y="43180"/>
                </a:lnTo>
                <a:lnTo>
                  <a:pt x="54610" y="40640"/>
                </a:lnTo>
                <a:close/>
              </a:path>
              <a:path w="54609" h="448310">
                <a:moveTo>
                  <a:pt x="54610" y="43180"/>
                </a:moveTo>
                <a:lnTo>
                  <a:pt x="0" y="43180"/>
                </a:lnTo>
                <a:lnTo>
                  <a:pt x="0" y="46990"/>
                </a:lnTo>
                <a:lnTo>
                  <a:pt x="54610" y="46990"/>
                </a:lnTo>
                <a:lnTo>
                  <a:pt x="54610" y="43180"/>
                </a:lnTo>
                <a:close/>
              </a:path>
              <a:path w="54609" h="448310">
                <a:moveTo>
                  <a:pt x="54610" y="46990"/>
                </a:moveTo>
                <a:lnTo>
                  <a:pt x="0" y="46990"/>
                </a:lnTo>
                <a:lnTo>
                  <a:pt x="0" y="49530"/>
                </a:lnTo>
                <a:lnTo>
                  <a:pt x="54610" y="49530"/>
                </a:lnTo>
                <a:lnTo>
                  <a:pt x="54610" y="46990"/>
                </a:lnTo>
                <a:close/>
              </a:path>
              <a:path w="54609" h="448310">
                <a:moveTo>
                  <a:pt x="54610" y="49530"/>
                </a:moveTo>
                <a:lnTo>
                  <a:pt x="0" y="49530"/>
                </a:lnTo>
                <a:lnTo>
                  <a:pt x="0" y="55880"/>
                </a:lnTo>
                <a:lnTo>
                  <a:pt x="54610" y="55880"/>
                </a:lnTo>
                <a:lnTo>
                  <a:pt x="54610" y="49530"/>
                </a:lnTo>
                <a:close/>
              </a:path>
              <a:path w="54609" h="448310">
                <a:moveTo>
                  <a:pt x="54610" y="55880"/>
                </a:moveTo>
                <a:lnTo>
                  <a:pt x="0" y="55880"/>
                </a:lnTo>
                <a:lnTo>
                  <a:pt x="0" y="59690"/>
                </a:lnTo>
                <a:lnTo>
                  <a:pt x="54610" y="59690"/>
                </a:lnTo>
                <a:lnTo>
                  <a:pt x="54610" y="55880"/>
                </a:lnTo>
                <a:close/>
              </a:path>
              <a:path w="54609" h="448310">
                <a:moveTo>
                  <a:pt x="54610" y="59690"/>
                </a:moveTo>
                <a:lnTo>
                  <a:pt x="0" y="59690"/>
                </a:lnTo>
                <a:lnTo>
                  <a:pt x="0" y="62230"/>
                </a:lnTo>
                <a:lnTo>
                  <a:pt x="54610" y="62230"/>
                </a:lnTo>
                <a:lnTo>
                  <a:pt x="54610" y="59690"/>
                </a:lnTo>
                <a:close/>
              </a:path>
              <a:path w="54609" h="448310">
                <a:moveTo>
                  <a:pt x="54610" y="62230"/>
                </a:moveTo>
                <a:lnTo>
                  <a:pt x="0" y="62230"/>
                </a:lnTo>
                <a:lnTo>
                  <a:pt x="0" y="66040"/>
                </a:lnTo>
                <a:lnTo>
                  <a:pt x="54610" y="66040"/>
                </a:lnTo>
                <a:lnTo>
                  <a:pt x="54610" y="62230"/>
                </a:lnTo>
                <a:close/>
              </a:path>
              <a:path w="54609" h="448310">
                <a:moveTo>
                  <a:pt x="54610" y="66040"/>
                </a:moveTo>
                <a:lnTo>
                  <a:pt x="0" y="66040"/>
                </a:lnTo>
                <a:lnTo>
                  <a:pt x="0" y="68580"/>
                </a:lnTo>
                <a:lnTo>
                  <a:pt x="54610" y="68580"/>
                </a:lnTo>
                <a:lnTo>
                  <a:pt x="54610" y="66040"/>
                </a:lnTo>
                <a:close/>
              </a:path>
              <a:path w="54609" h="448310">
                <a:moveTo>
                  <a:pt x="54610" y="68580"/>
                </a:moveTo>
                <a:lnTo>
                  <a:pt x="0" y="68580"/>
                </a:lnTo>
                <a:lnTo>
                  <a:pt x="0" y="72390"/>
                </a:lnTo>
                <a:lnTo>
                  <a:pt x="54610" y="72390"/>
                </a:lnTo>
                <a:lnTo>
                  <a:pt x="54610" y="68580"/>
                </a:lnTo>
                <a:close/>
              </a:path>
              <a:path w="54609" h="448310">
                <a:moveTo>
                  <a:pt x="54610" y="72390"/>
                </a:moveTo>
                <a:lnTo>
                  <a:pt x="0" y="72390"/>
                </a:lnTo>
                <a:lnTo>
                  <a:pt x="0" y="74930"/>
                </a:lnTo>
                <a:lnTo>
                  <a:pt x="54610" y="74930"/>
                </a:lnTo>
                <a:lnTo>
                  <a:pt x="54610" y="72390"/>
                </a:lnTo>
                <a:close/>
              </a:path>
              <a:path w="54609" h="448310">
                <a:moveTo>
                  <a:pt x="54610" y="74930"/>
                </a:moveTo>
                <a:lnTo>
                  <a:pt x="0" y="74930"/>
                </a:lnTo>
                <a:lnTo>
                  <a:pt x="0" y="78740"/>
                </a:lnTo>
                <a:lnTo>
                  <a:pt x="54610" y="78740"/>
                </a:lnTo>
                <a:lnTo>
                  <a:pt x="54610" y="74930"/>
                </a:lnTo>
                <a:close/>
              </a:path>
              <a:path w="54609" h="448310">
                <a:moveTo>
                  <a:pt x="54610" y="78740"/>
                </a:moveTo>
                <a:lnTo>
                  <a:pt x="0" y="78740"/>
                </a:lnTo>
                <a:lnTo>
                  <a:pt x="0" y="81280"/>
                </a:lnTo>
                <a:lnTo>
                  <a:pt x="54610" y="81280"/>
                </a:lnTo>
                <a:lnTo>
                  <a:pt x="54610" y="78740"/>
                </a:lnTo>
                <a:close/>
              </a:path>
              <a:path w="54609" h="448310">
                <a:moveTo>
                  <a:pt x="54610" y="81280"/>
                </a:moveTo>
                <a:lnTo>
                  <a:pt x="0" y="81280"/>
                </a:lnTo>
                <a:lnTo>
                  <a:pt x="0" y="85090"/>
                </a:lnTo>
                <a:lnTo>
                  <a:pt x="54610" y="85090"/>
                </a:lnTo>
                <a:lnTo>
                  <a:pt x="54610" y="81280"/>
                </a:lnTo>
                <a:close/>
              </a:path>
              <a:path w="54609" h="448310">
                <a:moveTo>
                  <a:pt x="54610" y="85090"/>
                </a:moveTo>
                <a:lnTo>
                  <a:pt x="0" y="85090"/>
                </a:lnTo>
                <a:lnTo>
                  <a:pt x="0" y="87630"/>
                </a:lnTo>
                <a:lnTo>
                  <a:pt x="54610" y="87630"/>
                </a:lnTo>
                <a:lnTo>
                  <a:pt x="54610" y="85090"/>
                </a:lnTo>
                <a:close/>
              </a:path>
              <a:path w="54609" h="448310">
                <a:moveTo>
                  <a:pt x="54610" y="87630"/>
                </a:moveTo>
                <a:lnTo>
                  <a:pt x="0" y="87630"/>
                </a:lnTo>
                <a:lnTo>
                  <a:pt x="0" y="91440"/>
                </a:lnTo>
                <a:lnTo>
                  <a:pt x="54610" y="91440"/>
                </a:lnTo>
                <a:lnTo>
                  <a:pt x="54610" y="87630"/>
                </a:lnTo>
                <a:close/>
              </a:path>
              <a:path w="54609" h="448310">
                <a:moveTo>
                  <a:pt x="54610" y="91440"/>
                </a:moveTo>
                <a:lnTo>
                  <a:pt x="0" y="91440"/>
                </a:lnTo>
                <a:lnTo>
                  <a:pt x="0" y="93980"/>
                </a:lnTo>
                <a:lnTo>
                  <a:pt x="54610" y="93980"/>
                </a:lnTo>
                <a:lnTo>
                  <a:pt x="54610" y="91440"/>
                </a:lnTo>
                <a:close/>
              </a:path>
              <a:path w="54609" h="448310">
                <a:moveTo>
                  <a:pt x="54610" y="93980"/>
                </a:moveTo>
                <a:lnTo>
                  <a:pt x="0" y="93980"/>
                </a:lnTo>
                <a:lnTo>
                  <a:pt x="0" y="97790"/>
                </a:lnTo>
                <a:lnTo>
                  <a:pt x="54610" y="97790"/>
                </a:lnTo>
                <a:lnTo>
                  <a:pt x="54610" y="93980"/>
                </a:lnTo>
                <a:close/>
              </a:path>
              <a:path w="54609" h="448310">
                <a:moveTo>
                  <a:pt x="54610" y="97790"/>
                </a:moveTo>
                <a:lnTo>
                  <a:pt x="0" y="97790"/>
                </a:lnTo>
                <a:lnTo>
                  <a:pt x="0" y="100330"/>
                </a:lnTo>
                <a:lnTo>
                  <a:pt x="54610" y="100330"/>
                </a:lnTo>
                <a:lnTo>
                  <a:pt x="54610" y="97790"/>
                </a:lnTo>
                <a:close/>
              </a:path>
              <a:path w="54609" h="448310">
                <a:moveTo>
                  <a:pt x="54610" y="100330"/>
                </a:moveTo>
                <a:lnTo>
                  <a:pt x="0" y="100330"/>
                </a:lnTo>
                <a:lnTo>
                  <a:pt x="0" y="106680"/>
                </a:lnTo>
                <a:lnTo>
                  <a:pt x="54610" y="106680"/>
                </a:lnTo>
                <a:lnTo>
                  <a:pt x="54610" y="100330"/>
                </a:lnTo>
                <a:close/>
              </a:path>
              <a:path w="54609" h="448310">
                <a:moveTo>
                  <a:pt x="54610" y="106680"/>
                </a:moveTo>
                <a:lnTo>
                  <a:pt x="0" y="106680"/>
                </a:lnTo>
                <a:lnTo>
                  <a:pt x="0" y="113030"/>
                </a:lnTo>
                <a:lnTo>
                  <a:pt x="54610" y="113030"/>
                </a:lnTo>
                <a:lnTo>
                  <a:pt x="54610" y="106680"/>
                </a:lnTo>
                <a:close/>
              </a:path>
              <a:path w="54609" h="448310">
                <a:moveTo>
                  <a:pt x="54610" y="113030"/>
                </a:moveTo>
                <a:lnTo>
                  <a:pt x="0" y="113030"/>
                </a:lnTo>
                <a:lnTo>
                  <a:pt x="0" y="119380"/>
                </a:lnTo>
                <a:lnTo>
                  <a:pt x="54610" y="119380"/>
                </a:lnTo>
                <a:lnTo>
                  <a:pt x="54610" y="113030"/>
                </a:lnTo>
                <a:close/>
              </a:path>
              <a:path w="54609" h="448310">
                <a:moveTo>
                  <a:pt x="54610" y="119380"/>
                </a:moveTo>
                <a:lnTo>
                  <a:pt x="0" y="119380"/>
                </a:lnTo>
                <a:lnTo>
                  <a:pt x="0" y="123190"/>
                </a:lnTo>
                <a:lnTo>
                  <a:pt x="54610" y="123190"/>
                </a:lnTo>
                <a:lnTo>
                  <a:pt x="54610" y="119380"/>
                </a:lnTo>
                <a:close/>
              </a:path>
              <a:path w="54609" h="448310">
                <a:moveTo>
                  <a:pt x="54610" y="123190"/>
                </a:moveTo>
                <a:lnTo>
                  <a:pt x="0" y="123190"/>
                </a:lnTo>
                <a:lnTo>
                  <a:pt x="0" y="135890"/>
                </a:lnTo>
                <a:lnTo>
                  <a:pt x="54610" y="135890"/>
                </a:lnTo>
                <a:lnTo>
                  <a:pt x="54610" y="123190"/>
                </a:lnTo>
                <a:close/>
              </a:path>
              <a:path w="54609" h="448310">
                <a:moveTo>
                  <a:pt x="54610" y="135890"/>
                </a:moveTo>
                <a:lnTo>
                  <a:pt x="0" y="135890"/>
                </a:lnTo>
                <a:lnTo>
                  <a:pt x="0" y="154940"/>
                </a:lnTo>
                <a:lnTo>
                  <a:pt x="54610" y="154940"/>
                </a:lnTo>
                <a:lnTo>
                  <a:pt x="54610" y="135890"/>
                </a:lnTo>
                <a:close/>
              </a:path>
              <a:path w="54609" h="448310">
                <a:moveTo>
                  <a:pt x="54610" y="154940"/>
                </a:moveTo>
                <a:lnTo>
                  <a:pt x="0" y="154940"/>
                </a:lnTo>
                <a:lnTo>
                  <a:pt x="0" y="161290"/>
                </a:lnTo>
                <a:lnTo>
                  <a:pt x="54610" y="161290"/>
                </a:lnTo>
                <a:lnTo>
                  <a:pt x="54610" y="154940"/>
                </a:lnTo>
                <a:close/>
              </a:path>
              <a:path w="54609" h="448310">
                <a:moveTo>
                  <a:pt x="54610" y="161290"/>
                </a:moveTo>
                <a:lnTo>
                  <a:pt x="0" y="161290"/>
                </a:lnTo>
                <a:lnTo>
                  <a:pt x="0" y="180340"/>
                </a:lnTo>
                <a:lnTo>
                  <a:pt x="54610" y="180340"/>
                </a:lnTo>
                <a:lnTo>
                  <a:pt x="54610" y="161290"/>
                </a:lnTo>
                <a:close/>
              </a:path>
              <a:path w="54609" h="448310">
                <a:moveTo>
                  <a:pt x="8890" y="443230"/>
                </a:moveTo>
                <a:lnTo>
                  <a:pt x="0" y="443230"/>
                </a:lnTo>
                <a:lnTo>
                  <a:pt x="0" y="448310"/>
                </a:lnTo>
                <a:lnTo>
                  <a:pt x="2540" y="448310"/>
                </a:lnTo>
                <a:lnTo>
                  <a:pt x="2540" y="447040"/>
                </a:lnTo>
                <a:lnTo>
                  <a:pt x="5080" y="447040"/>
                </a:lnTo>
                <a:lnTo>
                  <a:pt x="5080" y="444500"/>
                </a:lnTo>
                <a:lnTo>
                  <a:pt x="8890" y="444500"/>
                </a:lnTo>
                <a:lnTo>
                  <a:pt x="8890" y="443230"/>
                </a:lnTo>
                <a:close/>
              </a:path>
              <a:path w="54609" h="448310">
                <a:moveTo>
                  <a:pt x="16510" y="441960"/>
                </a:moveTo>
                <a:lnTo>
                  <a:pt x="12700" y="441960"/>
                </a:lnTo>
                <a:lnTo>
                  <a:pt x="12700" y="443230"/>
                </a:lnTo>
                <a:lnTo>
                  <a:pt x="16510" y="443230"/>
                </a:lnTo>
                <a:lnTo>
                  <a:pt x="16510" y="441960"/>
                </a:lnTo>
                <a:close/>
              </a:path>
              <a:path w="54609" h="448310">
                <a:moveTo>
                  <a:pt x="25400" y="436880"/>
                </a:moveTo>
                <a:lnTo>
                  <a:pt x="0" y="436880"/>
                </a:lnTo>
                <a:lnTo>
                  <a:pt x="0" y="441960"/>
                </a:lnTo>
                <a:lnTo>
                  <a:pt x="19050" y="441960"/>
                </a:lnTo>
                <a:lnTo>
                  <a:pt x="19050" y="440690"/>
                </a:lnTo>
                <a:lnTo>
                  <a:pt x="22860" y="440690"/>
                </a:lnTo>
                <a:lnTo>
                  <a:pt x="22860" y="438150"/>
                </a:lnTo>
                <a:lnTo>
                  <a:pt x="25400" y="438150"/>
                </a:lnTo>
                <a:lnTo>
                  <a:pt x="25400" y="436880"/>
                </a:lnTo>
                <a:close/>
              </a:path>
              <a:path w="54609" h="448310">
                <a:moveTo>
                  <a:pt x="33020" y="435610"/>
                </a:moveTo>
                <a:lnTo>
                  <a:pt x="29210" y="435610"/>
                </a:lnTo>
                <a:lnTo>
                  <a:pt x="29210" y="436880"/>
                </a:lnTo>
                <a:lnTo>
                  <a:pt x="33020" y="436880"/>
                </a:lnTo>
                <a:lnTo>
                  <a:pt x="33020" y="435610"/>
                </a:lnTo>
                <a:close/>
              </a:path>
              <a:path w="54609" h="448310">
                <a:moveTo>
                  <a:pt x="41909" y="430530"/>
                </a:moveTo>
                <a:lnTo>
                  <a:pt x="0" y="430530"/>
                </a:lnTo>
                <a:lnTo>
                  <a:pt x="0" y="435610"/>
                </a:lnTo>
                <a:lnTo>
                  <a:pt x="35560" y="435610"/>
                </a:lnTo>
                <a:lnTo>
                  <a:pt x="35560" y="434340"/>
                </a:lnTo>
                <a:lnTo>
                  <a:pt x="38100" y="434340"/>
                </a:lnTo>
                <a:lnTo>
                  <a:pt x="38100" y="431800"/>
                </a:lnTo>
                <a:lnTo>
                  <a:pt x="41909" y="431800"/>
                </a:lnTo>
                <a:lnTo>
                  <a:pt x="41909" y="430530"/>
                </a:lnTo>
                <a:close/>
              </a:path>
              <a:path w="54609" h="448310">
                <a:moveTo>
                  <a:pt x="46990" y="429260"/>
                </a:moveTo>
                <a:lnTo>
                  <a:pt x="44450" y="429260"/>
                </a:lnTo>
                <a:lnTo>
                  <a:pt x="44450" y="430530"/>
                </a:lnTo>
                <a:lnTo>
                  <a:pt x="46990" y="430530"/>
                </a:lnTo>
                <a:lnTo>
                  <a:pt x="46990" y="429260"/>
                </a:lnTo>
                <a:close/>
              </a:path>
              <a:path w="54609" h="448310">
                <a:moveTo>
                  <a:pt x="54610" y="424180"/>
                </a:moveTo>
                <a:lnTo>
                  <a:pt x="0" y="424180"/>
                </a:lnTo>
                <a:lnTo>
                  <a:pt x="0" y="429260"/>
                </a:lnTo>
                <a:lnTo>
                  <a:pt x="50800" y="429260"/>
                </a:lnTo>
                <a:lnTo>
                  <a:pt x="50800" y="427990"/>
                </a:lnTo>
                <a:lnTo>
                  <a:pt x="53340" y="427990"/>
                </a:lnTo>
                <a:lnTo>
                  <a:pt x="53340" y="425450"/>
                </a:lnTo>
                <a:lnTo>
                  <a:pt x="54610" y="425450"/>
                </a:lnTo>
                <a:lnTo>
                  <a:pt x="54610" y="424180"/>
                </a:lnTo>
                <a:close/>
              </a:path>
              <a:path w="54609" h="448310">
                <a:moveTo>
                  <a:pt x="54610" y="417830"/>
                </a:moveTo>
                <a:lnTo>
                  <a:pt x="0" y="417830"/>
                </a:lnTo>
                <a:lnTo>
                  <a:pt x="0" y="422910"/>
                </a:lnTo>
                <a:lnTo>
                  <a:pt x="54610" y="422910"/>
                </a:lnTo>
                <a:lnTo>
                  <a:pt x="54610" y="417830"/>
                </a:lnTo>
                <a:close/>
              </a:path>
              <a:path w="54609" h="448310">
                <a:moveTo>
                  <a:pt x="54610" y="411480"/>
                </a:moveTo>
                <a:lnTo>
                  <a:pt x="0" y="411480"/>
                </a:lnTo>
                <a:lnTo>
                  <a:pt x="0" y="416560"/>
                </a:lnTo>
                <a:lnTo>
                  <a:pt x="54610" y="416560"/>
                </a:lnTo>
                <a:lnTo>
                  <a:pt x="54610" y="411480"/>
                </a:lnTo>
                <a:close/>
              </a:path>
              <a:path w="54609" h="448310">
                <a:moveTo>
                  <a:pt x="54610" y="405130"/>
                </a:moveTo>
                <a:lnTo>
                  <a:pt x="0" y="405130"/>
                </a:lnTo>
                <a:lnTo>
                  <a:pt x="0" y="410210"/>
                </a:lnTo>
                <a:lnTo>
                  <a:pt x="54610" y="410210"/>
                </a:lnTo>
                <a:lnTo>
                  <a:pt x="54610" y="405130"/>
                </a:lnTo>
                <a:close/>
              </a:path>
              <a:path w="54609" h="448310">
                <a:moveTo>
                  <a:pt x="54610" y="398780"/>
                </a:moveTo>
                <a:lnTo>
                  <a:pt x="0" y="398780"/>
                </a:lnTo>
                <a:lnTo>
                  <a:pt x="0" y="403860"/>
                </a:lnTo>
                <a:lnTo>
                  <a:pt x="54610" y="403860"/>
                </a:lnTo>
                <a:lnTo>
                  <a:pt x="54610" y="398780"/>
                </a:lnTo>
                <a:close/>
              </a:path>
              <a:path w="54609" h="448310">
                <a:moveTo>
                  <a:pt x="54610" y="392430"/>
                </a:moveTo>
                <a:lnTo>
                  <a:pt x="0" y="392430"/>
                </a:lnTo>
                <a:lnTo>
                  <a:pt x="0" y="397510"/>
                </a:lnTo>
                <a:lnTo>
                  <a:pt x="54610" y="397510"/>
                </a:lnTo>
                <a:lnTo>
                  <a:pt x="54610" y="392430"/>
                </a:lnTo>
                <a:close/>
              </a:path>
              <a:path w="54609" h="448310">
                <a:moveTo>
                  <a:pt x="54610" y="386080"/>
                </a:moveTo>
                <a:lnTo>
                  <a:pt x="0" y="386080"/>
                </a:lnTo>
                <a:lnTo>
                  <a:pt x="0" y="391160"/>
                </a:lnTo>
                <a:lnTo>
                  <a:pt x="54610" y="391160"/>
                </a:lnTo>
                <a:lnTo>
                  <a:pt x="54610" y="386080"/>
                </a:lnTo>
                <a:close/>
              </a:path>
              <a:path w="54609" h="448310">
                <a:moveTo>
                  <a:pt x="54610" y="379730"/>
                </a:moveTo>
                <a:lnTo>
                  <a:pt x="0" y="379730"/>
                </a:lnTo>
                <a:lnTo>
                  <a:pt x="0" y="384810"/>
                </a:lnTo>
                <a:lnTo>
                  <a:pt x="54610" y="384810"/>
                </a:lnTo>
                <a:lnTo>
                  <a:pt x="54610" y="379730"/>
                </a:lnTo>
                <a:close/>
              </a:path>
              <a:path w="54609" h="448310">
                <a:moveTo>
                  <a:pt x="54610" y="373380"/>
                </a:moveTo>
                <a:lnTo>
                  <a:pt x="0" y="373380"/>
                </a:lnTo>
                <a:lnTo>
                  <a:pt x="0" y="378460"/>
                </a:lnTo>
                <a:lnTo>
                  <a:pt x="54610" y="378460"/>
                </a:lnTo>
                <a:lnTo>
                  <a:pt x="54610" y="373380"/>
                </a:lnTo>
                <a:close/>
              </a:path>
              <a:path w="54609" h="448310">
                <a:moveTo>
                  <a:pt x="54610" y="367030"/>
                </a:moveTo>
                <a:lnTo>
                  <a:pt x="0" y="367030"/>
                </a:lnTo>
                <a:lnTo>
                  <a:pt x="0" y="372110"/>
                </a:lnTo>
                <a:lnTo>
                  <a:pt x="54610" y="372110"/>
                </a:lnTo>
                <a:lnTo>
                  <a:pt x="54610" y="367030"/>
                </a:lnTo>
                <a:close/>
              </a:path>
              <a:path w="54609" h="448310">
                <a:moveTo>
                  <a:pt x="54610" y="360680"/>
                </a:moveTo>
                <a:lnTo>
                  <a:pt x="0" y="360680"/>
                </a:lnTo>
                <a:lnTo>
                  <a:pt x="0" y="365760"/>
                </a:lnTo>
                <a:lnTo>
                  <a:pt x="54610" y="365760"/>
                </a:lnTo>
                <a:lnTo>
                  <a:pt x="54610" y="360680"/>
                </a:lnTo>
                <a:close/>
              </a:path>
              <a:path w="54609" h="448310">
                <a:moveTo>
                  <a:pt x="54610" y="354330"/>
                </a:moveTo>
                <a:lnTo>
                  <a:pt x="0" y="354330"/>
                </a:lnTo>
                <a:lnTo>
                  <a:pt x="0" y="359410"/>
                </a:lnTo>
                <a:lnTo>
                  <a:pt x="54610" y="359410"/>
                </a:lnTo>
                <a:lnTo>
                  <a:pt x="54610" y="354330"/>
                </a:lnTo>
                <a:close/>
              </a:path>
              <a:path w="54609" h="448310">
                <a:moveTo>
                  <a:pt x="54610" y="347980"/>
                </a:moveTo>
                <a:lnTo>
                  <a:pt x="0" y="347980"/>
                </a:lnTo>
                <a:lnTo>
                  <a:pt x="0" y="353060"/>
                </a:lnTo>
                <a:lnTo>
                  <a:pt x="54610" y="353060"/>
                </a:lnTo>
                <a:lnTo>
                  <a:pt x="54610" y="347980"/>
                </a:lnTo>
                <a:close/>
              </a:path>
              <a:path w="54609" h="448310">
                <a:moveTo>
                  <a:pt x="54610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54610" y="346710"/>
                </a:lnTo>
                <a:lnTo>
                  <a:pt x="54610" y="340360"/>
                </a:lnTo>
                <a:close/>
              </a:path>
              <a:path w="54609" h="448310">
                <a:moveTo>
                  <a:pt x="54610" y="335280"/>
                </a:moveTo>
                <a:lnTo>
                  <a:pt x="0" y="335280"/>
                </a:lnTo>
                <a:lnTo>
                  <a:pt x="0" y="339090"/>
                </a:lnTo>
                <a:lnTo>
                  <a:pt x="54610" y="339090"/>
                </a:lnTo>
                <a:lnTo>
                  <a:pt x="54610" y="335280"/>
                </a:lnTo>
                <a:close/>
              </a:path>
              <a:path w="54609" h="448310">
                <a:moveTo>
                  <a:pt x="54610" y="328930"/>
                </a:moveTo>
                <a:lnTo>
                  <a:pt x="0" y="328930"/>
                </a:lnTo>
                <a:lnTo>
                  <a:pt x="0" y="334010"/>
                </a:lnTo>
                <a:lnTo>
                  <a:pt x="54610" y="334010"/>
                </a:lnTo>
                <a:lnTo>
                  <a:pt x="54610" y="328930"/>
                </a:lnTo>
                <a:close/>
              </a:path>
              <a:path w="54609" h="448310">
                <a:moveTo>
                  <a:pt x="54610" y="322580"/>
                </a:moveTo>
                <a:lnTo>
                  <a:pt x="0" y="322580"/>
                </a:lnTo>
                <a:lnTo>
                  <a:pt x="0" y="327660"/>
                </a:lnTo>
                <a:lnTo>
                  <a:pt x="54610" y="327660"/>
                </a:lnTo>
                <a:lnTo>
                  <a:pt x="54610" y="322580"/>
                </a:lnTo>
                <a:close/>
              </a:path>
              <a:path w="54609" h="448310">
                <a:moveTo>
                  <a:pt x="54610" y="314960"/>
                </a:moveTo>
                <a:lnTo>
                  <a:pt x="0" y="314960"/>
                </a:lnTo>
                <a:lnTo>
                  <a:pt x="0" y="321310"/>
                </a:lnTo>
                <a:lnTo>
                  <a:pt x="54610" y="321310"/>
                </a:lnTo>
                <a:lnTo>
                  <a:pt x="54610" y="314960"/>
                </a:lnTo>
                <a:close/>
              </a:path>
              <a:path w="54609" h="448310">
                <a:moveTo>
                  <a:pt x="54610" y="308610"/>
                </a:moveTo>
                <a:lnTo>
                  <a:pt x="0" y="308610"/>
                </a:lnTo>
                <a:lnTo>
                  <a:pt x="0" y="313690"/>
                </a:lnTo>
                <a:lnTo>
                  <a:pt x="54610" y="313690"/>
                </a:lnTo>
                <a:lnTo>
                  <a:pt x="54610" y="308610"/>
                </a:lnTo>
                <a:close/>
              </a:path>
              <a:path w="54609" h="448310">
                <a:moveTo>
                  <a:pt x="54610" y="302260"/>
                </a:moveTo>
                <a:lnTo>
                  <a:pt x="0" y="302260"/>
                </a:lnTo>
                <a:lnTo>
                  <a:pt x="0" y="307340"/>
                </a:lnTo>
                <a:lnTo>
                  <a:pt x="54610" y="307340"/>
                </a:lnTo>
                <a:lnTo>
                  <a:pt x="54610" y="302260"/>
                </a:lnTo>
                <a:close/>
              </a:path>
              <a:path w="54609" h="448310">
                <a:moveTo>
                  <a:pt x="54610" y="297180"/>
                </a:moveTo>
                <a:lnTo>
                  <a:pt x="0" y="297180"/>
                </a:lnTo>
                <a:lnTo>
                  <a:pt x="0" y="300990"/>
                </a:lnTo>
                <a:lnTo>
                  <a:pt x="54610" y="300990"/>
                </a:lnTo>
                <a:lnTo>
                  <a:pt x="54610" y="297180"/>
                </a:lnTo>
                <a:close/>
              </a:path>
              <a:path w="54609" h="448310">
                <a:moveTo>
                  <a:pt x="54610" y="181610"/>
                </a:moveTo>
                <a:lnTo>
                  <a:pt x="0" y="181610"/>
                </a:lnTo>
                <a:lnTo>
                  <a:pt x="0" y="295910"/>
                </a:lnTo>
                <a:lnTo>
                  <a:pt x="54610" y="295910"/>
                </a:lnTo>
                <a:lnTo>
                  <a:pt x="54610" y="18161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7" name="bk object 3327"/>
          <p:cNvSpPr/>
          <p:nvPr/>
        </p:nvSpPr>
        <p:spPr>
          <a:xfrm>
            <a:off x="7764780" y="5742940"/>
            <a:ext cx="55880" cy="477520"/>
          </a:xfrm>
          <a:custGeom>
            <a:avLst/>
            <a:gdLst/>
            <a:ahLst/>
            <a:cxnLst/>
            <a:rect l="l" t="t" r="r" b="b"/>
            <a:pathLst>
              <a:path w="55879" h="47752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  <a:path w="55879" h="477520">
                <a:moveTo>
                  <a:pt x="8889" y="1269"/>
                </a:moveTo>
                <a:lnTo>
                  <a:pt x="0" y="1269"/>
                </a:lnTo>
                <a:lnTo>
                  <a:pt x="0" y="7619"/>
                </a:lnTo>
                <a:lnTo>
                  <a:pt x="30479" y="7619"/>
                </a:lnTo>
                <a:lnTo>
                  <a:pt x="30479" y="6349"/>
                </a:lnTo>
                <a:lnTo>
                  <a:pt x="26670" y="6349"/>
                </a:lnTo>
                <a:lnTo>
                  <a:pt x="26670" y="5079"/>
                </a:lnTo>
                <a:lnTo>
                  <a:pt x="24129" y="5079"/>
                </a:lnTo>
                <a:lnTo>
                  <a:pt x="24129" y="3809"/>
                </a:lnTo>
                <a:lnTo>
                  <a:pt x="15239" y="3809"/>
                </a:lnTo>
                <a:lnTo>
                  <a:pt x="15239" y="2539"/>
                </a:lnTo>
                <a:lnTo>
                  <a:pt x="8889" y="2539"/>
                </a:lnTo>
                <a:lnTo>
                  <a:pt x="8889" y="1269"/>
                </a:lnTo>
                <a:close/>
              </a:path>
              <a:path w="55879" h="477520">
                <a:moveTo>
                  <a:pt x="35560" y="7619"/>
                </a:moveTo>
                <a:lnTo>
                  <a:pt x="0" y="7619"/>
                </a:lnTo>
                <a:lnTo>
                  <a:pt x="0" y="11429"/>
                </a:lnTo>
                <a:lnTo>
                  <a:pt x="43179" y="11429"/>
                </a:lnTo>
                <a:lnTo>
                  <a:pt x="43179" y="10159"/>
                </a:lnTo>
                <a:lnTo>
                  <a:pt x="39370" y="10159"/>
                </a:lnTo>
                <a:lnTo>
                  <a:pt x="39370" y="8889"/>
                </a:lnTo>
                <a:lnTo>
                  <a:pt x="35560" y="8889"/>
                </a:lnTo>
                <a:lnTo>
                  <a:pt x="35560" y="7619"/>
                </a:lnTo>
                <a:close/>
              </a:path>
              <a:path w="55879" h="477520">
                <a:moveTo>
                  <a:pt x="46990" y="11429"/>
                </a:moveTo>
                <a:lnTo>
                  <a:pt x="0" y="11429"/>
                </a:lnTo>
                <a:lnTo>
                  <a:pt x="0" y="13969"/>
                </a:lnTo>
                <a:lnTo>
                  <a:pt x="50800" y="13969"/>
                </a:lnTo>
                <a:lnTo>
                  <a:pt x="50800" y="12699"/>
                </a:lnTo>
                <a:lnTo>
                  <a:pt x="46990" y="12699"/>
                </a:lnTo>
                <a:lnTo>
                  <a:pt x="46990" y="11429"/>
                </a:lnTo>
                <a:close/>
              </a:path>
              <a:path w="55879" h="477520">
                <a:moveTo>
                  <a:pt x="55879" y="13969"/>
                </a:moveTo>
                <a:lnTo>
                  <a:pt x="0" y="13969"/>
                </a:lnTo>
                <a:lnTo>
                  <a:pt x="0" y="17779"/>
                </a:lnTo>
                <a:lnTo>
                  <a:pt x="55879" y="17779"/>
                </a:lnTo>
                <a:lnTo>
                  <a:pt x="55879" y="13969"/>
                </a:lnTo>
                <a:close/>
              </a:path>
              <a:path w="55879" h="477520">
                <a:moveTo>
                  <a:pt x="55879" y="17779"/>
                </a:moveTo>
                <a:lnTo>
                  <a:pt x="0" y="17779"/>
                </a:lnTo>
                <a:lnTo>
                  <a:pt x="0" y="20319"/>
                </a:lnTo>
                <a:lnTo>
                  <a:pt x="55879" y="20319"/>
                </a:lnTo>
                <a:lnTo>
                  <a:pt x="55879" y="17779"/>
                </a:lnTo>
                <a:close/>
              </a:path>
              <a:path w="55879" h="477520">
                <a:moveTo>
                  <a:pt x="55879" y="20319"/>
                </a:moveTo>
                <a:lnTo>
                  <a:pt x="0" y="20319"/>
                </a:lnTo>
                <a:lnTo>
                  <a:pt x="0" y="24129"/>
                </a:lnTo>
                <a:lnTo>
                  <a:pt x="55879" y="24129"/>
                </a:lnTo>
                <a:lnTo>
                  <a:pt x="55879" y="20319"/>
                </a:lnTo>
                <a:close/>
              </a:path>
              <a:path w="55879" h="477520">
                <a:moveTo>
                  <a:pt x="55879" y="24129"/>
                </a:moveTo>
                <a:lnTo>
                  <a:pt x="0" y="24129"/>
                </a:lnTo>
                <a:lnTo>
                  <a:pt x="0" y="26669"/>
                </a:lnTo>
                <a:lnTo>
                  <a:pt x="55879" y="26669"/>
                </a:lnTo>
                <a:lnTo>
                  <a:pt x="55879" y="24129"/>
                </a:lnTo>
                <a:close/>
              </a:path>
              <a:path w="55879" h="477520">
                <a:moveTo>
                  <a:pt x="55879" y="26669"/>
                </a:moveTo>
                <a:lnTo>
                  <a:pt x="0" y="26669"/>
                </a:lnTo>
                <a:lnTo>
                  <a:pt x="0" y="30479"/>
                </a:lnTo>
                <a:lnTo>
                  <a:pt x="55879" y="30479"/>
                </a:lnTo>
                <a:lnTo>
                  <a:pt x="55879" y="26669"/>
                </a:lnTo>
                <a:close/>
              </a:path>
              <a:path w="55879" h="477520">
                <a:moveTo>
                  <a:pt x="55879" y="30479"/>
                </a:moveTo>
                <a:lnTo>
                  <a:pt x="0" y="30479"/>
                </a:lnTo>
                <a:lnTo>
                  <a:pt x="0" y="36829"/>
                </a:lnTo>
                <a:lnTo>
                  <a:pt x="55879" y="36829"/>
                </a:lnTo>
                <a:lnTo>
                  <a:pt x="55879" y="30479"/>
                </a:lnTo>
                <a:close/>
              </a:path>
              <a:path w="55879" h="477520">
                <a:moveTo>
                  <a:pt x="55879" y="36829"/>
                </a:moveTo>
                <a:lnTo>
                  <a:pt x="0" y="36829"/>
                </a:lnTo>
                <a:lnTo>
                  <a:pt x="0" y="39369"/>
                </a:lnTo>
                <a:lnTo>
                  <a:pt x="55879" y="39369"/>
                </a:lnTo>
                <a:lnTo>
                  <a:pt x="55879" y="36829"/>
                </a:lnTo>
                <a:close/>
              </a:path>
              <a:path w="55879" h="477520">
                <a:moveTo>
                  <a:pt x="55879" y="39369"/>
                </a:moveTo>
                <a:lnTo>
                  <a:pt x="0" y="39369"/>
                </a:lnTo>
                <a:lnTo>
                  <a:pt x="0" y="43179"/>
                </a:lnTo>
                <a:lnTo>
                  <a:pt x="55879" y="43179"/>
                </a:lnTo>
                <a:lnTo>
                  <a:pt x="55879" y="39369"/>
                </a:lnTo>
                <a:close/>
              </a:path>
              <a:path w="55879" h="477520">
                <a:moveTo>
                  <a:pt x="55879" y="43179"/>
                </a:moveTo>
                <a:lnTo>
                  <a:pt x="0" y="43179"/>
                </a:lnTo>
                <a:lnTo>
                  <a:pt x="0" y="45719"/>
                </a:lnTo>
                <a:lnTo>
                  <a:pt x="55879" y="45719"/>
                </a:lnTo>
                <a:lnTo>
                  <a:pt x="55879" y="43179"/>
                </a:lnTo>
                <a:close/>
              </a:path>
              <a:path w="55879" h="477520">
                <a:moveTo>
                  <a:pt x="55879" y="45719"/>
                </a:moveTo>
                <a:lnTo>
                  <a:pt x="0" y="45719"/>
                </a:lnTo>
                <a:lnTo>
                  <a:pt x="0" y="49529"/>
                </a:lnTo>
                <a:lnTo>
                  <a:pt x="55879" y="49529"/>
                </a:lnTo>
                <a:lnTo>
                  <a:pt x="55879" y="45719"/>
                </a:lnTo>
                <a:close/>
              </a:path>
              <a:path w="55879" h="477520">
                <a:moveTo>
                  <a:pt x="55879" y="49529"/>
                </a:moveTo>
                <a:lnTo>
                  <a:pt x="0" y="49529"/>
                </a:lnTo>
                <a:lnTo>
                  <a:pt x="0" y="52069"/>
                </a:lnTo>
                <a:lnTo>
                  <a:pt x="55879" y="52069"/>
                </a:lnTo>
                <a:lnTo>
                  <a:pt x="55879" y="49529"/>
                </a:lnTo>
                <a:close/>
              </a:path>
              <a:path w="55879" h="477520">
                <a:moveTo>
                  <a:pt x="55879" y="52069"/>
                </a:moveTo>
                <a:lnTo>
                  <a:pt x="0" y="52069"/>
                </a:lnTo>
                <a:lnTo>
                  <a:pt x="0" y="55879"/>
                </a:lnTo>
                <a:lnTo>
                  <a:pt x="55879" y="55879"/>
                </a:lnTo>
                <a:lnTo>
                  <a:pt x="55879" y="52069"/>
                </a:lnTo>
                <a:close/>
              </a:path>
              <a:path w="55879" h="477520">
                <a:moveTo>
                  <a:pt x="55879" y="55879"/>
                </a:moveTo>
                <a:lnTo>
                  <a:pt x="0" y="55879"/>
                </a:lnTo>
                <a:lnTo>
                  <a:pt x="0" y="58419"/>
                </a:lnTo>
                <a:lnTo>
                  <a:pt x="55879" y="58419"/>
                </a:lnTo>
                <a:lnTo>
                  <a:pt x="55879" y="55879"/>
                </a:lnTo>
                <a:close/>
              </a:path>
              <a:path w="55879" h="477520">
                <a:moveTo>
                  <a:pt x="55879" y="58419"/>
                </a:moveTo>
                <a:lnTo>
                  <a:pt x="0" y="58419"/>
                </a:lnTo>
                <a:lnTo>
                  <a:pt x="0" y="62229"/>
                </a:lnTo>
                <a:lnTo>
                  <a:pt x="55879" y="62229"/>
                </a:lnTo>
                <a:lnTo>
                  <a:pt x="55879" y="58419"/>
                </a:lnTo>
                <a:close/>
              </a:path>
              <a:path w="55879" h="477520">
                <a:moveTo>
                  <a:pt x="55879" y="62229"/>
                </a:moveTo>
                <a:lnTo>
                  <a:pt x="0" y="62229"/>
                </a:lnTo>
                <a:lnTo>
                  <a:pt x="0" y="64769"/>
                </a:lnTo>
                <a:lnTo>
                  <a:pt x="55879" y="64769"/>
                </a:lnTo>
                <a:lnTo>
                  <a:pt x="55879" y="62229"/>
                </a:lnTo>
                <a:close/>
              </a:path>
              <a:path w="55879" h="477520">
                <a:moveTo>
                  <a:pt x="55879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55879" y="71119"/>
                </a:lnTo>
                <a:lnTo>
                  <a:pt x="55879" y="64769"/>
                </a:lnTo>
                <a:close/>
              </a:path>
              <a:path w="55879" h="477520">
                <a:moveTo>
                  <a:pt x="55879" y="71119"/>
                </a:moveTo>
                <a:lnTo>
                  <a:pt x="0" y="71119"/>
                </a:lnTo>
                <a:lnTo>
                  <a:pt x="0" y="74929"/>
                </a:lnTo>
                <a:lnTo>
                  <a:pt x="55879" y="74929"/>
                </a:lnTo>
                <a:lnTo>
                  <a:pt x="55879" y="71119"/>
                </a:lnTo>
                <a:close/>
              </a:path>
              <a:path w="55879" h="477520">
                <a:moveTo>
                  <a:pt x="55879" y="74929"/>
                </a:moveTo>
                <a:lnTo>
                  <a:pt x="0" y="74929"/>
                </a:lnTo>
                <a:lnTo>
                  <a:pt x="0" y="77469"/>
                </a:lnTo>
                <a:lnTo>
                  <a:pt x="55879" y="77469"/>
                </a:lnTo>
                <a:lnTo>
                  <a:pt x="55879" y="74929"/>
                </a:lnTo>
                <a:close/>
              </a:path>
              <a:path w="55879" h="477520">
                <a:moveTo>
                  <a:pt x="55879" y="77469"/>
                </a:moveTo>
                <a:lnTo>
                  <a:pt x="0" y="77469"/>
                </a:lnTo>
                <a:lnTo>
                  <a:pt x="0" y="81279"/>
                </a:lnTo>
                <a:lnTo>
                  <a:pt x="55879" y="81279"/>
                </a:lnTo>
                <a:lnTo>
                  <a:pt x="55879" y="77469"/>
                </a:lnTo>
                <a:close/>
              </a:path>
              <a:path w="55879" h="477520">
                <a:moveTo>
                  <a:pt x="55879" y="81279"/>
                </a:moveTo>
                <a:lnTo>
                  <a:pt x="0" y="81279"/>
                </a:lnTo>
                <a:lnTo>
                  <a:pt x="0" y="83819"/>
                </a:lnTo>
                <a:lnTo>
                  <a:pt x="55879" y="83819"/>
                </a:lnTo>
                <a:lnTo>
                  <a:pt x="55879" y="81279"/>
                </a:lnTo>
                <a:close/>
              </a:path>
              <a:path w="55879" h="477520">
                <a:moveTo>
                  <a:pt x="55879" y="83819"/>
                </a:moveTo>
                <a:lnTo>
                  <a:pt x="0" y="83819"/>
                </a:lnTo>
                <a:lnTo>
                  <a:pt x="0" y="87629"/>
                </a:lnTo>
                <a:lnTo>
                  <a:pt x="55879" y="87629"/>
                </a:lnTo>
                <a:lnTo>
                  <a:pt x="55879" y="83819"/>
                </a:lnTo>
                <a:close/>
              </a:path>
              <a:path w="55879" h="477520">
                <a:moveTo>
                  <a:pt x="55879" y="87629"/>
                </a:moveTo>
                <a:lnTo>
                  <a:pt x="0" y="87629"/>
                </a:lnTo>
                <a:lnTo>
                  <a:pt x="0" y="90169"/>
                </a:lnTo>
                <a:lnTo>
                  <a:pt x="55879" y="90169"/>
                </a:lnTo>
                <a:lnTo>
                  <a:pt x="55879" y="87629"/>
                </a:lnTo>
                <a:close/>
              </a:path>
              <a:path w="55879" h="477520">
                <a:moveTo>
                  <a:pt x="55879" y="90169"/>
                </a:moveTo>
                <a:lnTo>
                  <a:pt x="0" y="90169"/>
                </a:lnTo>
                <a:lnTo>
                  <a:pt x="0" y="93979"/>
                </a:lnTo>
                <a:lnTo>
                  <a:pt x="55879" y="93979"/>
                </a:lnTo>
                <a:lnTo>
                  <a:pt x="55879" y="90169"/>
                </a:lnTo>
                <a:close/>
              </a:path>
              <a:path w="55879" h="477520">
                <a:moveTo>
                  <a:pt x="55879" y="93979"/>
                </a:moveTo>
                <a:lnTo>
                  <a:pt x="0" y="93979"/>
                </a:lnTo>
                <a:lnTo>
                  <a:pt x="0" y="96519"/>
                </a:lnTo>
                <a:lnTo>
                  <a:pt x="55879" y="96519"/>
                </a:lnTo>
                <a:lnTo>
                  <a:pt x="55879" y="93979"/>
                </a:lnTo>
                <a:close/>
              </a:path>
              <a:path w="55879" h="477520">
                <a:moveTo>
                  <a:pt x="55879" y="96519"/>
                </a:moveTo>
                <a:lnTo>
                  <a:pt x="0" y="96519"/>
                </a:lnTo>
                <a:lnTo>
                  <a:pt x="0" y="100329"/>
                </a:lnTo>
                <a:lnTo>
                  <a:pt x="55879" y="100329"/>
                </a:lnTo>
                <a:lnTo>
                  <a:pt x="55879" y="96519"/>
                </a:lnTo>
                <a:close/>
              </a:path>
              <a:path w="55879" h="477520">
                <a:moveTo>
                  <a:pt x="55879" y="100329"/>
                </a:moveTo>
                <a:lnTo>
                  <a:pt x="0" y="100329"/>
                </a:lnTo>
                <a:lnTo>
                  <a:pt x="0" y="102869"/>
                </a:lnTo>
                <a:lnTo>
                  <a:pt x="55879" y="102869"/>
                </a:lnTo>
                <a:lnTo>
                  <a:pt x="55879" y="100329"/>
                </a:lnTo>
                <a:close/>
              </a:path>
              <a:path w="55879" h="477520">
                <a:moveTo>
                  <a:pt x="55879" y="102869"/>
                </a:moveTo>
                <a:lnTo>
                  <a:pt x="0" y="102869"/>
                </a:lnTo>
                <a:lnTo>
                  <a:pt x="0" y="106679"/>
                </a:lnTo>
                <a:lnTo>
                  <a:pt x="55879" y="106679"/>
                </a:lnTo>
                <a:lnTo>
                  <a:pt x="55879" y="102869"/>
                </a:lnTo>
                <a:close/>
              </a:path>
              <a:path w="55879" h="477520">
                <a:moveTo>
                  <a:pt x="55879" y="106679"/>
                </a:moveTo>
                <a:lnTo>
                  <a:pt x="0" y="106679"/>
                </a:lnTo>
                <a:lnTo>
                  <a:pt x="0" y="109219"/>
                </a:lnTo>
                <a:lnTo>
                  <a:pt x="55879" y="109219"/>
                </a:lnTo>
                <a:lnTo>
                  <a:pt x="55879" y="106679"/>
                </a:lnTo>
                <a:close/>
              </a:path>
              <a:path w="55879" h="477520">
                <a:moveTo>
                  <a:pt x="55879" y="109219"/>
                </a:moveTo>
                <a:lnTo>
                  <a:pt x="0" y="109219"/>
                </a:lnTo>
                <a:lnTo>
                  <a:pt x="0" y="113029"/>
                </a:lnTo>
                <a:lnTo>
                  <a:pt x="55879" y="113029"/>
                </a:lnTo>
                <a:lnTo>
                  <a:pt x="55879" y="109219"/>
                </a:lnTo>
                <a:close/>
              </a:path>
              <a:path w="55879" h="477520">
                <a:moveTo>
                  <a:pt x="55879" y="113029"/>
                </a:moveTo>
                <a:lnTo>
                  <a:pt x="0" y="113029"/>
                </a:lnTo>
                <a:lnTo>
                  <a:pt x="0" y="115569"/>
                </a:lnTo>
                <a:lnTo>
                  <a:pt x="55879" y="115569"/>
                </a:lnTo>
                <a:lnTo>
                  <a:pt x="55879" y="113029"/>
                </a:lnTo>
                <a:close/>
              </a:path>
              <a:path w="55879" h="477520">
                <a:moveTo>
                  <a:pt x="55879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55879" y="121919"/>
                </a:lnTo>
                <a:lnTo>
                  <a:pt x="55879" y="115569"/>
                </a:lnTo>
                <a:close/>
              </a:path>
              <a:path w="55879" h="477520">
                <a:moveTo>
                  <a:pt x="55879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55879" y="128269"/>
                </a:lnTo>
                <a:lnTo>
                  <a:pt x="55879" y="121919"/>
                </a:lnTo>
                <a:close/>
              </a:path>
              <a:path w="55879" h="477520">
                <a:moveTo>
                  <a:pt x="55879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55879" y="134619"/>
                </a:lnTo>
                <a:lnTo>
                  <a:pt x="55879" y="128269"/>
                </a:lnTo>
                <a:close/>
              </a:path>
              <a:path w="55879" h="477520">
                <a:moveTo>
                  <a:pt x="55879" y="134619"/>
                </a:moveTo>
                <a:lnTo>
                  <a:pt x="0" y="134619"/>
                </a:lnTo>
                <a:lnTo>
                  <a:pt x="0" y="138429"/>
                </a:lnTo>
                <a:lnTo>
                  <a:pt x="55879" y="138429"/>
                </a:lnTo>
                <a:lnTo>
                  <a:pt x="55879" y="134619"/>
                </a:lnTo>
                <a:close/>
              </a:path>
              <a:path w="55879" h="477520">
                <a:moveTo>
                  <a:pt x="55879" y="138429"/>
                </a:moveTo>
                <a:lnTo>
                  <a:pt x="0" y="138429"/>
                </a:lnTo>
                <a:lnTo>
                  <a:pt x="0" y="151129"/>
                </a:lnTo>
                <a:lnTo>
                  <a:pt x="55879" y="151129"/>
                </a:lnTo>
                <a:lnTo>
                  <a:pt x="55879" y="138429"/>
                </a:lnTo>
                <a:close/>
              </a:path>
              <a:path w="55879" h="477520">
                <a:moveTo>
                  <a:pt x="55879" y="151129"/>
                </a:moveTo>
                <a:lnTo>
                  <a:pt x="0" y="151129"/>
                </a:lnTo>
                <a:lnTo>
                  <a:pt x="0" y="170179"/>
                </a:lnTo>
                <a:lnTo>
                  <a:pt x="55879" y="170179"/>
                </a:lnTo>
                <a:lnTo>
                  <a:pt x="55879" y="151129"/>
                </a:lnTo>
                <a:close/>
              </a:path>
              <a:path w="55879" h="477520">
                <a:moveTo>
                  <a:pt x="55879" y="170179"/>
                </a:moveTo>
                <a:lnTo>
                  <a:pt x="0" y="170179"/>
                </a:lnTo>
                <a:lnTo>
                  <a:pt x="0" y="176529"/>
                </a:lnTo>
                <a:lnTo>
                  <a:pt x="55879" y="176529"/>
                </a:lnTo>
                <a:lnTo>
                  <a:pt x="55879" y="170179"/>
                </a:lnTo>
                <a:close/>
              </a:path>
              <a:path w="55879" h="477520">
                <a:moveTo>
                  <a:pt x="55879" y="176529"/>
                </a:moveTo>
                <a:lnTo>
                  <a:pt x="0" y="176529"/>
                </a:lnTo>
                <a:lnTo>
                  <a:pt x="0" y="195579"/>
                </a:lnTo>
                <a:lnTo>
                  <a:pt x="55879" y="195579"/>
                </a:lnTo>
                <a:lnTo>
                  <a:pt x="55879" y="176529"/>
                </a:lnTo>
                <a:close/>
              </a:path>
              <a:path w="55879" h="477520">
                <a:moveTo>
                  <a:pt x="7620" y="476249"/>
                </a:moveTo>
                <a:lnTo>
                  <a:pt x="2540" y="476249"/>
                </a:lnTo>
                <a:lnTo>
                  <a:pt x="2540" y="477519"/>
                </a:lnTo>
                <a:lnTo>
                  <a:pt x="7620" y="477519"/>
                </a:lnTo>
                <a:lnTo>
                  <a:pt x="7620" y="476249"/>
                </a:lnTo>
                <a:close/>
              </a:path>
              <a:path w="55879" h="477520">
                <a:moveTo>
                  <a:pt x="24129" y="471169"/>
                </a:moveTo>
                <a:lnTo>
                  <a:pt x="0" y="471169"/>
                </a:lnTo>
                <a:lnTo>
                  <a:pt x="0" y="476249"/>
                </a:lnTo>
                <a:lnTo>
                  <a:pt x="13970" y="476249"/>
                </a:lnTo>
                <a:lnTo>
                  <a:pt x="13970" y="474979"/>
                </a:lnTo>
                <a:lnTo>
                  <a:pt x="20320" y="474979"/>
                </a:lnTo>
                <a:lnTo>
                  <a:pt x="20320" y="472439"/>
                </a:lnTo>
                <a:lnTo>
                  <a:pt x="24129" y="472439"/>
                </a:lnTo>
                <a:lnTo>
                  <a:pt x="24129" y="471169"/>
                </a:lnTo>
                <a:close/>
              </a:path>
              <a:path w="55879" h="477520">
                <a:moveTo>
                  <a:pt x="34290" y="469899"/>
                </a:moveTo>
                <a:lnTo>
                  <a:pt x="29209" y="469899"/>
                </a:lnTo>
                <a:lnTo>
                  <a:pt x="29209" y="471169"/>
                </a:lnTo>
                <a:lnTo>
                  <a:pt x="34290" y="471169"/>
                </a:lnTo>
                <a:lnTo>
                  <a:pt x="34290" y="469899"/>
                </a:lnTo>
                <a:close/>
              </a:path>
              <a:path w="55879" h="477520">
                <a:moveTo>
                  <a:pt x="45720" y="464819"/>
                </a:moveTo>
                <a:lnTo>
                  <a:pt x="0" y="464819"/>
                </a:lnTo>
                <a:lnTo>
                  <a:pt x="0" y="469899"/>
                </a:lnTo>
                <a:lnTo>
                  <a:pt x="38100" y="469899"/>
                </a:lnTo>
                <a:lnTo>
                  <a:pt x="38100" y="468629"/>
                </a:lnTo>
                <a:lnTo>
                  <a:pt x="41909" y="468629"/>
                </a:lnTo>
                <a:lnTo>
                  <a:pt x="41909" y="466089"/>
                </a:lnTo>
                <a:lnTo>
                  <a:pt x="45720" y="466089"/>
                </a:lnTo>
                <a:lnTo>
                  <a:pt x="45720" y="464819"/>
                </a:lnTo>
                <a:close/>
              </a:path>
              <a:path w="55879" h="477520">
                <a:moveTo>
                  <a:pt x="54609" y="463549"/>
                </a:moveTo>
                <a:lnTo>
                  <a:pt x="49530" y="463549"/>
                </a:lnTo>
                <a:lnTo>
                  <a:pt x="49530" y="464819"/>
                </a:lnTo>
                <a:lnTo>
                  <a:pt x="54609" y="464819"/>
                </a:lnTo>
                <a:lnTo>
                  <a:pt x="54609" y="463549"/>
                </a:lnTo>
                <a:close/>
              </a:path>
              <a:path w="55879" h="477520">
                <a:moveTo>
                  <a:pt x="55879" y="458469"/>
                </a:moveTo>
                <a:lnTo>
                  <a:pt x="0" y="458469"/>
                </a:lnTo>
                <a:lnTo>
                  <a:pt x="0" y="463549"/>
                </a:lnTo>
                <a:lnTo>
                  <a:pt x="55879" y="463549"/>
                </a:lnTo>
                <a:lnTo>
                  <a:pt x="55879" y="458469"/>
                </a:lnTo>
                <a:close/>
              </a:path>
              <a:path w="55879" h="477520">
                <a:moveTo>
                  <a:pt x="55879" y="452119"/>
                </a:moveTo>
                <a:lnTo>
                  <a:pt x="0" y="452119"/>
                </a:lnTo>
                <a:lnTo>
                  <a:pt x="0" y="457199"/>
                </a:lnTo>
                <a:lnTo>
                  <a:pt x="55879" y="457199"/>
                </a:lnTo>
                <a:lnTo>
                  <a:pt x="55879" y="452119"/>
                </a:lnTo>
                <a:close/>
              </a:path>
              <a:path w="55879" h="477520">
                <a:moveTo>
                  <a:pt x="55879" y="445769"/>
                </a:moveTo>
                <a:lnTo>
                  <a:pt x="0" y="445769"/>
                </a:lnTo>
                <a:lnTo>
                  <a:pt x="0" y="450849"/>
                </a:lnTo>
                <a:lnTo>
                  <a:pt x="55879" y="450849"/>
                </a:lnTo>
                <a:lnTo>
                  <a:pt x="55879" y="445769"/>
                </a:lnTo>
                <a:close/>
              </a:path>
              <a:path w="55879" h="477520">
                <a:moveTo>
                  <a:pt x="55879" y="439419"/>
                </a:moveTo>
                <a:lnTo>
                  <a:pt x="0" y="439419"/>
                </a:lnTo>
                <a:lnTo>
                  <a:pt x="0" y="444499"/>
                </a:lnTo>
                <a:lnTo>
                  <a:pt x="55879" y="444499"/>
                </a:lnTo>
                <a:lnTo>
                  <a:pt x="55879" y="439419"/>
                </a:lnTo>
                <a:close/>
              </a:path>
              <a:path w="55879" h="477520">
                <a:moveTo>
                  <a:pt x="55879" y="433069"/>
                </a:moveTo>
                <a:lnTo>
                  <a:pt x="0" y="433069"/>
                </a:lnTo>
                <a:lnTo>
                  <a:pt x="0" y="438149"/>
                </a:lnTo>
                <a:lnTo>
                  <a:pt x="55879" y="438149"/>
                </a:lnTo>
                <a:lnTo>
                  <a:pt x="55879" y="433069"/>
                </a:lnTo>
                <a:close/>
              </a:path>
              <a:path w="55879" h="477520">
                <a:moveTo>
                  <a:pt x="55879" y="426719"/>
                </a:moveTo>
                <a:lnTo>
                  <a:pt x="0" y="426719"/>
                </a:lnTo>
                <a:lnTo>
                  <a:pt x="0" y="431799"/>
                </a:lnTo>
                <a:lnTo>
                  <a:pt x="55879" y="431799"/>
                </a:lnTo>
                <a:lnTo>
                  <a:pt x="55879" y="426719"/>
                </a:lnTo>
                <a:close/>
              </a:path>
              <a:path w="55879" h="477520">
                <a:moveTo>
                  <a:pt x="55879" y="420369"/>
                </a:moveTo>
                <a:lnTo>
                  <a:pt x="0" y="420369"/>
                </a:lnTo>
                <a:lnTo>
                  <a:pt x="0" y="425449"/>
                </a:lnTo>
                <a:lnTo>
                  <a:pt x="55879" y="425449"/>
                </a:lnTo>
                <a:lnTo>
                  <a:pt x="55879" y="420369"/>
                </a:lnTo>
                <a:close/>
              </a:path>
              <a:path w="55879" h="477520">
                <a:moveTo>
                  <a:pt x="55879" y="414019"/>
                </a:moveTo>
                <a:lnTo>
                  <a:pt x="0" y="414019"/>
                </a:lnTo>
                <a:lnTo>
                  <a:pt x="0" y="419099"/>
                </a:lnTo>
                <a:lnTo>
                  <a:pt x="55879" y="419099"/>
                </a:lnTo>
                <a:lnTo>
                  <a:pt x="55879" y="414019"/>
                </a:lnTo>
                <a:close/>
              </a:path>
              <a:path w="55879" h="477520">
                <a:moveTo>
                  <a:pt x="55879" y="407669"/>
                </a:moveTo>
                <a:lnTo>
                  <a:pt x="0" y="407669"/>
                </a:lnTo>
                <a:lnTo>
                  <a:pt x="0" y="412749"/>
                </a:lnTo>
                <a:lnTo>
                  <a:pt x="55879" y="412749"/>
                </a:lnTo>
                <a:lnTo>
                  <a:pt x="55879" y="407669"/>
                </a:lnTo>
                <a:close/>
              </a:path>
              <a:path w="55879" h="477520">
                <a:moveTo>
                  <a:pt x="55879" y="401319"/>
                </a:moveTo>
                <a:lnTo>
                  <a:pt x="0" y="401319"/>
                </a:lnTo>
                <a:lnTo>
                  <a:pt x="0" y="406399"/>
                </a:lnTo>
                <a:lnTo>
                  <a:pt x="55879" y="406399"/>
                </a:lnTo>
                <a:lnTo>
                  <a:pt x="55879" y="401319"/>
                </a:lnTo>
                <a:close/>
              </a:path>
              <a:path w="55879" h="477520">
                <a:moveTo>
                  <a:pt x="55879" y="394969"/>
                </a:moveTo>
                <a:lnTo>
                  <a:pt x="0" y="394969"/>
                </a:lnTo>
                <a:lnTo>
                  <a:pt x="0" y="400049"/>
                </a:lnTo>
                <a:lnTo>
                  <a:pt x="55879" y="400049"/>
                </a:lnTo>
                <a:lnTo>
                  <a:pt x="55879" y="394969"/>
                </a:lnTo>
                <a:close/>
              </a:path>
              <a:path w="55879" h="477520">
                <a:moveTo>
                  <a:pt x="55879" y="388619"/>
                </a:moveTo>
                <a:lnTo>
                  <a:pt x="0" y="388619"/>
                </a:lnTo>
                <a:lnTo>
                  <a:pt x="0" y="393699"/>
                </a:lnTo>
                <a:lnTo>
                  <a:pt x="55879" y="393699"/>
                </a:lnTo>
                <a:lnTo>
                  <a:pt x="55879" y="388619"/>
                </a:lnTo>
                <a:close/>
              </a:path>
              <a:path w="55879" h="477520">
                <a:moveTo>
                  <a:pt x="55879" y="382269"/>
                </a:moveTo>
                <a:lnTo>
                  <a:pt x="0" y="382269"/>
                </a:lnTo>
                <a:lnTo>
                  <a:pt x="0" y="387349"/>
                </a:lnTo>
                <a:lnTo>
                  <a:pt x="55879" y="387349"/>
                </a:lnTo>
                <a:lnTo>
                  <a:pt x="55879" y="382269"/>
                </a:lnTo>
                <a:close/>
              </a:path>
              <a:path w="55879" h="477520">
                <a:moveTo>
                  <a:pt x="55879" y="375919"/>
                </a:moveTo>
                <a:lnTo>
                  <a:pt x="0" y="375919"/>
                </a:lnTo>
                <a:lnTo>
                  <a:pt x="0" y="380999"/>
                </a:lnTo>
                <a:lnTo>
                  <a:pt x="55879" y="380999"/>
                </a:lnTo>
                <a:lnTo>
                  <a:pt x="55879" y="375919"/>
                </a:lnTo>
                <a:close/>
              </a:path>
              <a:path w="55879" h="477520">
                <a:moveTo>
                  <a:pt x="55879" y="369569"/>
                </a:moveTo>
                <a:lnTo>
                  <a:pt x="0" y="369569"/>
                </a:lnTo>
                <a:lnTo>
                  <a:pt x="0" y="374649"/>
                </a:lnTo>
                <a:lnTo>
                  <a:pt x="55879" y="374649"/>
                </a:lnTo>
                <a:lnTo>
                  <a:pt x="55879" y="369569"/>
                </a:lnTo>
                <a:close/>
              </a:path>
              <a:path w="55879" h="477520">
                <a:moveTo>
                  <a:pt x="55879" y="363219"/>
                </a:moveTo>
                <a:lnTo>
                  <a:pt x="0" y="363219"/>
                </a:lnTo>
                <a:lnTo>
                  <a:pt x="0" y="368299"/>
                </a:lnTo>
                <a:lnTo>
                  <a:pt x="55879" y="368299"/>
                </a:lnTo>
                <a:lnTo>
                  <a:pt x="55879" y="363219"/>
                </a:lnTo>
                <a:close/>
              </a:path>
              <a:path w="55879" h="477520">
                <a:moveTo>
                  <a:pt x="55879" y="355599"/>
                </a:moveTo>
                <a:lnTo>
                  <a:pt x="0" y="355599"/>
                </a:lnTo>
                <a:lnTo>
                  <a:pt x="0" y="361949"/>
                </a:lnTo>
                <a:lnTo>
                  <a:pt x="55879" y="361949"/>
                </a:lnTo>
                <a:lnTo>
                  <a:pt x="55879" y="355599"/>
                </a:lnTo>
                <a:close/>
              </a:path>
              <a:path w="55879" h="477520">
                <a:moveTo>
                  <a:pt x="55879" y="350519"/>
                </a:moveTo>
                <a:lnTo>
                  <a:pt x="0" y="350519"/>
                </a:lnTo>
                <a:lnTo>
                  <a:pt x="0" y="354329"/>
                </a:lnTo>
                <a:lnTo>
                  <a:pt x="55879" y="354329"/>
                </a:lnTo>
                <a:lnTo>
                  <a:pt x="55879" y="350519"/>
                </a:lnTo>
                <a:close/>
              </a:path>
              <a:path w="55879" h="477520">
                <a:moveTo>
                  <a:pt x="55879" y="344169"/>
                </a:moveTo>
                <a:lnTo>
                  <a:pt x="0" y="344169"/>
                </a:lnTo>
                <a:lnTo>
                  <a:pt x="0" y="349249"/>
                </a:lnTo>
                <a:lnTo>
                  <a:pt x="55879" y="349249"/>
                </a:lnTo>
                <a:lnTo>
                  <a:pt x="55879" y="344169"/>
                </a:lnTo>
                <a:close/>
              </a:path>
              <a:path w="55879" h="477520">
                <a:moveTo>
                  <a:pt x="55879" y="337819"/>
                </a:moveTo>
                <a:lnTo>
                  <a:pt x="0" y="337819"/>
                </a:lnTo>
                <a:lnTo>
                  <a:pt x="0" y="342899"/>
                </a:lnTo>
                <a:lnTo>
                  <a:pt x="55879" y="342899"/>
                </a:lnTo>
                <a:lnTo>
                  <a:pt x="55879" y="337819"/>
                </a:lnTo>
                <a:close/>
              </a:path>
              <a:path w="55879" h="477520">
                <a:moveTo>
                  <a:pt x="55879" y="330199"/>
                </a:moveTo>
                <a:lnTo>
                  <a:pt x="0" y="330199"/>
                </a:lnTo>
                <a:lnTo>
                  <a:pt x="0" y="336549"/>
                </a:lnTo>
                <a:lnTo>
                  <a:pt x="55879" y="336549"/>
                </a:lnTo>
                <a:lnTo>
                  <a:pt x="55879" y="330199"/>
                </a:lnTo>
                <a:close/>
              </a:path>
              <a:path w="55879" h="477520">
                <a:moveTo>
                  <a:pt x="5587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55879" y="328929"/>
                </a:lnTo>
                <a:lnTo>
                  <a:pt x="55879" y="323849"/>
                </a:lnTo>
                <a:close/>
              </a:path>
              <a:path w="55879" h="477520">
                <a:moveTo>
                  <a:pt x="55879" y="317499"/>
                </a:moveTo>
                <a:lnTo>
                  <a:pt x="0" y="317499"/>
                </a:lnTo>
                <a:lnTo>
                  <a:pt x="0" y="322579"/>
                </a:lnTo>
                <a:lnTo>
                  <a:pt x="55879" y="322579"/>
                </a:lnTo>
                <a:lnTo>
                  <a:pt x="55879" y="317499"/>
                </a:lnTo>
                <a:close/>
              </a:path>
              <a:path w="55879" h="477520">
                <a:moveTo>
                  <a:pt x="55879" y="312419"/>
                </a:moveTo>
                <a:lnTo>
                  <a:pt x="0" y="312419"/>
                </a:lnTo>
                <a:lnTo>
                  <a:pt x="0" y="316229"/>
                </a:lnTo>
                <a:lnTo>
                  <a:pt x="55879" y="316229"/>
                </a:lnTo>
                <a:lnTo>
                  <a:pt x="55879" y="312419"/>
                </a:lnTo>
                <a:close/>
              </a:path>
              <a:path w="55879" h="477520">
                <a:moveTo>
                  <a:pt x="55879" y="196849"/>
                </a:moveTo>
                <a:lnTo>
                  <a:pt x="0" y="196849"/>
                </a:lnTo>
                <a:lnTo>
                  <a:pt x="0" y="311149"/>
                </a:lnTo>
                <a:lnTo>
                  <a:pt x="55879" y="311149"/>
                </a:lnTo>
                <a:lnTo>
                  <a:pt x="55879" y="196849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8" name="bk object 3328"/>
          <p:cNvSpPr/>
          <p:nvPr/>
        </p:nvSpPr>
        <p:spPr>
          <a:xfrm>
            <a:off x="7710169" y="5732779"/>
            <a:ext cx="54610" cy="499109"/>
          </a:xfrm>
          <a:custGeom>
            <a:avLst/>
            <a:gdLst/>
            <a:ahLst/>
            <a:cxnLst/>
            <a:rect l="l" t="t" r="r" b="b"/>
            <a:pathLst>
              <a:path w="54609" h="499110">
                <a:moveTo>
                  <a:pt x="2540" y="0"/>
                </a:moveTo>
                <a:lnTo>
                  <a:pt x="0" y="0"/>
                </a:lnTo>
                <a:lnTo>
                  <a:pt x="0" y="2540"/>
                </a:lnTo>
                <a:lnTo>
                  <a:pt x="7620" y="2540"/>
                </a:lnTo>
                <a:lnTo>
                  <a:pt x="762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  <a:path w="54609" h="499110">
                <a:moveTo>
                  <a:pt x="15240" y="2540"/>
                </a:moveTo>
                <a:lnTo>
                  <a:pt x="0" y="2540"/>
                </a:lnTo>
                <a:lnTo>
                  <a:pt x="0" y="5080"/>
                </a:lnTo>
                <a:lnTo>
                  <a:pt x="22859" y="5080"/>
                </a:lnTo>
                <a:lnTo>
                  <a:pt x="22859" y="3810"/>
                </a:lnTo>
                <a:lnTo>
                  <a:pt x="15240" y="3810"/>
                </a:lnTo>
                <a:lnTo>
                  <a:pt x="15240" y="2540"/>
                </a:lnTo>
                <a:close/>
              </a:path>
              <a:path w="54609" h="499110">
                <a:moveTo>
                  <a:pt x="30479" y="5080"/>
                </a:moveTo>
                <a:lnTo>
                  <a:pt x="0" y="5080"/>
                </a:lnTo>
                <a:lnTo>
                  <a:pt x="0" y="8890"/>
                </a:lnTo>
                <a:lnTo>
                  <a:pt x="45719" y="8890"/>
                </a:lnTo>
                <a:lnTo>
                  <a:pt x="45719" y="7620"/>
                </a:lnTo>
                <a:lnTo>
                  <a:pt x="41909" y="7620"/>
                </a:lnTo>
                <a:lnTo>
                  <a:pt x="41909" y="6350"/>
                </a:lnTo>
                <a:lnTo>
                  <a:pt x="30479" y="6350"/>
                </a:lnTo>
                <a:lnTo>
                  <a:pt x="30479" y="5080"/>
                </a:lnTo>
                <a:close/>
              </a:path>
              <a:path w="54609" h="499110">
                <a:moveTo>
                  <a:pt x="52069" y="8890"/>
                </a:moveTo>
                <a:lnTo>
                  <a:pt x="0" y="8890"/>
                </a:lnTo>
                <a:lnTo>
                  <a:pt x="0" y="11430"/>
                </a:lnTo>
                <a:lnTo>
                  <a:pt x="54609" y="11430"/>
                </a:lnTo>
                <a:lnTo>
                  <a:pt x="54609" y="10160"/>
                </a:lnTo>
                <a:lnTo>
                  <a:pt x="52069" y="10160"/>
                </a:lnTo>
                <a:lnTo>
                  <a:pt x="52069" y="8890"/>
                </a:lnTo>
                <a:close/>
              </a:path>
              <a:path w="54609" h="499110">
                <a:moveTo>
                  <a:pt x="54609" y="11430"/>
                </a:moveTo>
                <a:lnTo>
                  <a:pt x="0" y="11430"/>
                </a:lnTo>
                <a:lnTo>
                  <a:pt x="0" y="17780"/>
                </a:lnTo>
                <a:lnTo>
                  <a:pt x="54609" y="17780"/>
                </a:lnTo>
                <a:lnTo>
                  <a:pt x="54609" y="11430"/>
                </a:lnTo>
                <a:close/>
              </a:path>
              <a:path w="54609" h="499110">
                <a:moveTo>
                  <a:pt x="54609" y="17780"/>
                </a:moveTo>
                <a:lnTo>
                  <a:pt x="0" y="17780"/>
                </a:lnTo>
                <a:lnTo>
                  <a:pt x="0" y="21590"/>
                </a:lnTo>
                <a:lnTo>
                  <a:pt x="54609" y="21590"/>
                </a:lnTo>
                <a:lnTo>
                  <a:pt x="54609" y="17780"/>
                </a:lnTo>
                <a:close/>
              </a:path>
              <a:path w="54609" h="499110">
                <a:moveTo>
                  <a:pt x="54609" y="21590"/>
                </a:moveTo>
                <a:lnTo>
                  <a:pt x="0" y="21590"/>
                </a:lnTo>
                <a:lnTo>
                  <a:pt x="0" y="24130"/>
                </a:lnTo>
                <a:lnTo>
                  <a:pt x="54609" y="24130"/>
                </a:lnTo>
                <a:lnTo>
                  <a:pt x="54609" y="21590"/>
                </a:lnTo>
                <a:close/>
              </a:path>
              <a:path w="54609" h="499110">
                <a:moveTo>
                  <a:pt x="54609" y="24130"/>
                </a:moveTo>
                <a:lnTo>
                  <a:pt x="0" y="24130"/>
                </a:lnTo>
                <a:lnTo>
                  <a:pt x="0" y="27940"/>
                </a:lnTo>
                <a:lnTo>
                  <a:pt x="54609" y="27940"/>
                </a:lnTo>
                <a:lnTo>
                  <a:pt x="54609" y="24130"/>
                </a:lnTo>
                <a:close/>
              </a:path>
              <a:path w="54609" h="499110">
                <a:moveTo>
                  <a:pt x="54609" y="27940"/>
                </a:moveTo>
                <a:lnTo>
                  <a:pt x="0" y="27940"/>
                </a:lnTo>
                <a:lnTo>
                  <a:pt x="0" y="30480"/>
                </a:lnTo>
                <a:lnTo>
                  <a:pt x="54609" y="30480"/>
                </a:lnTo>
                <a:lnTo>
                  <a:pt x="54609" y="27940"/>
                </a:lnTo>
                <a:close/>
              </a:path>
              <a:path w="54609" h="499110">
                <a:moveTo>
                  <a:pt x="54609" y="30480"/>
                </a:moveTo>
                <a:lnTo>
                  <a:pt x="0" y="30480"/>
                </a:lnTo>
                <a:lnTo>
                  <a:pt x="0" y="34290"/>
                </a:lnTo>
                <a:lnTo>
                  <a:pt x="54609" y="34290"/>
                </a:lnTo>
                <a:lnTo>
                  <a:pt x="54609" y="30480"/>
                </a:lnTo>
                <a:close/>
              </a:path>
              <a:path w="54609" h="499110">
                <a:moveTo>
                  <a:pt x="54609" y="34290"/>
                </a:moveTo>
                <a:lnTo>
                  <a:pt x="0" y="34290"/>
                </a:lnTo>
                <a:lnTo>
                  <a:pt x="0" y="36830"/>
                </a:lnTo>
                <a:lnTo>
                  <a:pt x="54609" y="36830"/>
                </a:lnTo>
                <a:lnTo>
                  <a:pt x="54609" y="34290"/>
                </a:lnTo>
                <a:close/>
              </a:path>
              <a:path w="54609" h="499110">
                <a:moveTo>
                  <a:pt x="54609" y="36830"/>
                </a:moveTo>
                <a:lnTo>
                  <a:pt x="0" y="36830"/>
                </a:lnTo>
                <a:lnTo>
                  <a:pt x="0" y="40640"/>
                </a:lnTo>
                <a:lnTo>
                  <a:pt x="54609" y="40640"/>
                </a:lnTo>
                <a:lnTo>
                  <a:pt x="54609" y="36830"/>
                </a:lnTo>
                <a:close/>
              </a:path>
              <a:path w="54609" h="499110">
                <a:moveTo>
                  <a:pt x="54609" y="40640"/>
                </a:moveTo>
                <a:lnTo>
                  <a:pt x="0" y="40640"/>
                </a:lnTo>
                <a:lnTo>
                  <a:pt x="0" y="46990"/>
                </a:lnTo>
                <a:lnTo>
                  <a:pt x="54609" y="46990"/>
                </a:lnTo>
                <a:lnTo>
                  <a:pt x="54609" y="40640"/>
                </a:lnTo>
                <a:close/>
              </a:path>
              <a:path w="54609" h="499110">
                <a:moveTo>
                  <a:pt x="54609" y="46990"/>
                </a:moveTo>
                <a:lnTo>
                  <a:pt x="0" y="46990"/>
                </a:lnTo>
                <a:lnTo>
                  <a:pt x="0" y="49530"/>
                </a:lnTo>
                <a:lnTo>
                  <a:pt x="54609" y="49530"/>
                </a:lnTo>
                <a:lnTo>
                  <a:pt x="54609" y="46990"/>
                </a:lnTo>
                <a:close/>
              </a:path>
              <a:path w="54609" h="499110">
                <a:moveTo>
                  <a:pt x="54609" y="49530"/>
                </a:moveTo>
                <a:lnTo>
                  <a:pt x="0" y="49530"/>
                </a:lnTo>
                <a:lnTo>
                  <a:pt x="0" y="53340"/>
                </a:lnTo>
                <a:lnTo>
                  <a:pt x="54609" y="53340"/>
                </a:lnTo>
                <a:lnTo>
                  <a:pt x="54609" y="49530"/>
                </a:lnTo>
                <a:close/>
              </a:path>
              <a:path w="54609" h="499110">
                <a:moveTo>
                  <a:pt x="54609" y="53340"/>
                </a:moveTo>
                <a:lnTo>
                  <a:pt x="0" y="53340"/>
                </a:lnTo>
                <a:lnTo>
                  <a:pt x="0" y="55880"/>
                </a:lnTo>
                <a:lnTo>
                  <a:pt x="54609" y="55880"/>
                </a:lnTo>
                <a:lnTo>
                  <a:pt x="54609" y="53340"/>
                </a:lnTo>
                <a:close/>
              </a:path>
              <a:path w="54609" h="499110">
                <a:moveTo>
                  <a:pt x="54609" y="55880"/>
                </a:moveTo>
                <a:lnTo>
                  <a:pt x="0" y="55880"/>
                </a:lnTo>
                <a:lnTo>
                  <a:pt x="0" y="59690"/>
                </a:lnTo>
                <a:lnTo>
                  <a:pt x="54609" y="59690"/>
                </a:lnTo>
                <a:lnTo>
                  <a:pt x="54609" y="55880"/>
                </a:lnTo>
                <a:close/>
              </a:path>
              <a:path w="54609" h="499110">
                <a:moveTo>
                  <a:pt x="54609" y="59690"/>
                </a:moveTo>
                <a:lnTo>
                  <a:pt x="0" y="59690"/>
                </a:lnTo>
                <a:lnTo>
                  <a:pt x="0" y="62230"/>
                </a:lnTo>
                <a:lnTo>
                  <a:pt x="54609" y="62230"/>
                </a:lnTo>
                <a:lnTo>
                  <a:pt x="54609" y="59690"/>
                </a:lnTo>
                <a:close/>
              </a:path>
              <a:path w="54609" h="499110">
                <a:moveTo>
                  <a:pt x="54609" y="62230"/>
                </a:moveTo>
                <a:lnTo>
                  <a:pt x="0" y="62230"/>
                </a:lnTo>
                <a:lnTo>
                  <a:pt x="0" y="66040"/>
                </a:lnTo>
                <a:lnTo>
                  <a:pt x="54609" y="66040"/>
                </a:lnTo>
                <a:lnTo>
                  <a:pt x="54609" y="62230"/>
                </a:lnTo>
                <a:close/>
              </a:path>
              <a:path w="54609" h="499110">
                <a:moveTo>
                  <a:pt x="54609" y="66040"/>
                </a:moveTo>
                <a:lnTo>
                  <a:pt x="0" y="66040"/>
                </a:lnTo>
                <a:lnTo>
                  <a:pt x="0" y="68580"/>
                </a:lnTo>
                <a:lnTo>
                  <a:pt x="54609" y="68580"/>
                </a:lnTo>
                <a:lnTo>
                  <a:pt x="54609" y="66040"/>
                </a:lnTo>
                <a:close/>
              </a:path>
              <a:path w="54609" h="499110">
                <a:moveTo>
                  <a:pt x="54609" y="68580"/>
                </a:moveTo>
                <a:lnTo>
                  <a:pt x="0" y="68580"/>
                </a:lnTo>
                <a:lnTo>
                  <a:pt x="0" y="72390"/>
                </a:lnTo>
                <a:lnTo>
                  <a:pt x="54609" y="72390"/>
                </a:lnTo>
                <a:lnTo>
                  <a:pt x="54609" y="68580"/>
                </a:lnTo>
                <a:close/>
              </a:path>
              <a:path w="54609" h="499110">
                <a:moveTo>
                  <a:pt x="54609" y="72390"/>
                </a:moveTo>
                <a:lnTo>
                  <a:pt x="0" y="72390"/>
                </a:lnTo>
                <a:lnTo>
                  <a:pt x="0" y="74930"/>
                </a:lnTo>
                <a:lnTo>
                  <a:pt x="54609" y="74930"/>
                </a:lnTo>
                <a:lnTo>
                  <a:pt x="54609" y="72390"/>
                </a:lnTo>
                <a:close/>
              </a:path>
              <a:path w="54609" h="499110">
                <a:moveTo>
                  <a:pt x="54609" y="74930"/>
                </a:moveTo>
                <a:lnTo>
                  <a:pt x="0" y="74930"/>
                </a:lnTo>
                <a:lnTo>
                  <a:pt x="0" y="81280"/>
                </a:lnTo>
                <a:lnTo>
                  <a:pt x="54609" y="81280"/>
                </a:lnTo>
                <a:lnTo>
                  <a:pt x="54609" y="74930"/>
                </a:lnTo>
                <a:close/>
              </a:path>
              <a:path w="54609" h="499110">
                <a:moveTo>
                  <a:pt x="54609" y="81280"/>
                </a:moveTo>
                <a:lnTo>
                  <a:pt x="0" y="81280"/>
                </a:lnTo>
                <a:lnTo>
                  <a:pt x="0" y="85090"/>
                </a:lnTo>
                <a:lnTo>
                  <a:pt x="54609" y="85090"/>
                </a:lnTo>
                <a:lnTo>
                  <a:pt x="54609" y="81280"/>
                </a:lnTo>
                <a:close/>
              </a:path>
              <a:path w="54609" h="499110">
                <a:moveTo>
                  <a:pt x="54609" y="85090"/>
                </a:moveTo>
                <a:lnTo>
                  <a:pt x="0" y="85090"/>
                </a:lnTo>
                <a:lnTo>
                  <a:pt x="0" y="87630"/>
                </a:lnTo>
                <a:lnTo>
                  <a:pt x="54609" y="87630"/>
                </a:lnTo>
                <a:lnTo>
                  <a:pt x="54609" y="85090"/>
                </a:lnTo>
                <a:close/>
              </a:path>
              <a:path w="54609" h="499110">
                <a:moveTo>
                  <a:pt x="54609" y="87630"/>
                </a:moveTo>
                <a:lnTo>
                  <a:pt x="0" y="87630"/>
                </a:lnTo>
                <a:lnTo>
                  <a:pt x="0" y="91440"/>
                </a:lnTo>
                <a:lnTo>
                  <a:pt x="54609" y="91440"/>
                </a:lnTo>
                <a:lnTo>
                  <a:pt x="54609" y="87630"/>
                </a:lnTo>
                <a:close/>
              </a:path>
              <a:path w="54609" h="499110">
                <a:moveTo>
                  <a:pt x="54609" y="91440"/>
                </a:moveTo>
                <a:lnTo>
                  <a:pt x="0" y="91440"/>
                </a:lnTo>
                <a:lnTo>
                  <a:pt x="0" y="93980"/>
                </a:lnTo>
                <a:lnTo>
                  <a:pt x="54609" y="93980"/>
                </a:lnTo>
                <a:lnTo>
                  <a:pt x="54609" y="91440"/>
                </a:lnTo>
                <a:close/>
              </a:path>
              <a:path w="54609" h="499110">
                <a:moveTo>
                  <a:pt x="54609" y="93980"/>
                </a:moveTo>
                <a:lnTo>
                  <a:pt x="0" y="93980"/>
                </a:lnTo>
                <a:lnTo>
                  <a:pt x="0" y="97790"/>
                </a:lnTo>
                <a:lnTo>
                  <a:pt x="54609" y="97790"/>
                </a:lnTo>
                <a:lnTo>
                  <a:pt x="54609" y="93980"/>
                </a:lnTo>
                <a:close/>
              </a:path>
              <a:path w="54609" h="499110">
                <a:moveTo>
                  <a:pt x="54609" y="97790"/>
                </a:moveTo>
                <a:lnTo>
                  <a:pt x="0" y="97790"/>
                </a:lnTo>
                <a:lnTo>
                  <a:pt x="0" y="100330"/>
                </a:lnTo>
                <a:lnTo>
                  <a:pt x="54609" y="100330"/>
                </a:lnTo>
                <a:lnTo>
                  <a:pt x="54609" y="97790"/>
                </a:lnTo>
                <a:close/>
              </a:path>
              <a:path w="54609" h="499110">
                <a:moveTo>
                  <a:pt x="54609" y="100330"/>
                </a:moveTo>
                <a:lnTo>
                  <a:pt x="0" y="100330"/>
                </a:lnTo>
                <a:lnTo>
                  <a:pt x="0" y="104140"/>
                </a:lnTo>
                <a:lnTo>
                  <a:pt x="54609" y="104140"/>
                </a:lnTo>
                <a:lnTo>
                  <a:pt x="54609" y="100330"/>
                </a:lnTo>
                <a:close/>
              </a:path>
              <a:path w="54609" h="499110">
                <a:moveTo>
                  <a:pt x="54609" y="104140"/>
                </a:moveTo>
                <a:lnTo>
                  <a:pt x="0" y="104140"/>
                </a:lnTo>
                <a:lnTo>
                  <a:pt x="0" y="106680"/>
                </a:lnTo>
                <a:lnTo>
                  <a:pt x="54609" y="106680"/>
                </a:lnTo>
                <a:lnTo>
                  <a:pt x="54609" y="104140"/>
                </a:lnTo>
                <a:close/>
              </a:path>
              <a:path w="54609" h="499110">
                <a:moveTo>
                  <a:pt x="54609" y="106680"/>
                </a:moveTo>
                <a:lnTo>
                  <a:pt x="0" y="106680"/>
                </a:lnTo>
                <a:lnTo>
                  <a:pt x="0" y="110490"/>
                </a:lnTo>
                <a:lnTo>
                  <a:pt x="54609" y="110490"/>
                </a:lnTo>
                <a:lnTo>
                  <a:pt x="54609" y="106680"/>
                </a:lnTo>
                <a:close/>
              </a:path>
              <a:path w="54609" h="499110">
                <a:moveTo>
                  <a:pt x="54609" y="110490"/>
                </a:moveTo>
                <a:lnTo>
                  <a:pt x="0" y="110490"/>
                </a:lnTo>
                <a:lnTo>
                  <a:pt x="0" y="113030"/>
                </a:lnTo>
                <a:lnTo>
                  <a:pt x="54609" y="113030"/>
                </a:lnTo>
                <a:lnTo>
                  <a:pt x="54609" y="110490"/>
                </a:lnTo>
                <a:close/>
              </a:path>
              <a:path w="54609" h="499110">
                <a:moveTo>
                  <a:pt x="54609" y="113030"/>
                </a:moveTo>
                <a:lnTo>
                  <a:pt x="0" y="113030"/>
                </a:lnTo>
                <a:lnTo>
                  <a:pt x="0" y="116840"/>
                </a:lnTo>
                <a:lnTo>
                  <a:pt x="54609" y="116840"/>
                </a:lnTo>
                <a:lnTo>
                  <a:pt x="54609" y="113030"/>
                </a:lnTo>
                <a:close/>
              </a:path>
              <a:path w="54609" h="499110">
                <a:moveTo>
                  <a:pt x="54609" y="116840"/>
                </a:moveTo>
                <a:lnTo>
                  <a:pt x="0" y="116840"/>
                </a:lnTo>
                <a:lnTo>
                  <a:pt x="0" y="119380"/>
                </a:lnTo>
                <a:lnTo>
                  <a:pt x="54609" y="119380"/>
                </a:lnTo>
                <a:lnTo>
                  <a:pt x="54609" y="116840"/>
                </a:lnTo>
                <a:close/>
              </a:path>
              <a:path w="54609" h="499110">
                <a:moveTo>
                  <a:pt x="54609" y="119380"/>
                </a:moveTo>
                <a:lnTo>
                  <a:pt x="0" y="119380"/>
                </a:lnTo>
                <a:lnTo>
                  <a:pt x="0" y="123190"/>
                </a:lnTo>
                <a:lnTo>
                  <a:pt x="54609" y="123190"/>
                </a:lnTo>
                <a:lnTo>
                  <a:pt x="54609" y="119380"/>
                </a:lnTo>
                <a:close/>
              </a:path>
              <a:path w="54609" h="499110">
                <a:moveTo>
                  <a:pt x="54609" y="123190"/>
                </a:moveTo>
                <a:lnTo>
                  <a:pt x="0" y="123190"/>
                </a:lnTo>
                <a:lnTo>
                  <a:pt x="0" y="125730"/>
                </a:lnTo>
                <a:lnTo>
                  <a:pt x="54609" y="125730"/>
                </a:lnTo>
                <a:lnTo>
                  <a:pt x="54609" y="123190"/>
                </a:lnTo>
                <a:close/>
              </a:path>
              <a:path w="54609" h="499110">
                <a:moveTo>
                  <a:pt x="54609" y="125730"/>
                </a:moveTo>
                <a:lnTo>
                  <a:pt x="0" y="125730"/>
                </a:lnTo>
                <a:lnTo>
                  <a:pt x="0" y="132080"/>
                </a:lnTo>
                <a:lnTo>
                  <a:pt x="54609" y="132080"/>
                </a:lnTo>
                <a:lnTo>
                  <a:pt x="54609" y="125730"/>
                </a:lnTo>
                <a:close/>
              </a:path>
              <a:path w="54609" h="499110">
                <a:moveTo>
                  <a:pt x="54609" y="132080"/>
                </a:moveTo>
                <a:lnTo>
                  <a:pt x="0" y="132080"/>
                </a:lnTo>
                <a:lnTo>
                  <a:pt x="0" y="138430"/>
                </a:lnTo>
                <a:lnTo>
                  <a:pt x="54609" y="138430"/>
                </a:lnTo>
                <a:lnTo>
                  <a:pt x="54609" y="132080"/>
                </a:lnTo>
                <a:close/>
              </a:path>
              <a:path w="54609" h="499110">
                <a:moveTo>
                  <a:pt x="54609" y="138430"/>
                </a:moveTo>
                <a:lnTo>
                  <a:pt x="0" y="138430"/>
                </a:lnTo>
                <a:lnTo>
                  <a:pt x="0" y="144780"/>
                </a:lnTo>
                <a:lnTo>
                  <a:pt x="54609" y="144780"/>
                </a:lnTo>
                <a:lnTo>
                  <a:pt x="54609" y="138430"/>
                </a:lnTo>
                <a:close/>
              </a:path>
              <a:path w="54609" h="499110">
                <a:moveTo>
                  <a:pt x="54609" y="144780"/>
                </a:moveTo>
                <a:lnTo>
                  <a:pt x="0" y="144780"/>
                </a:lnTo>
                <a:lnTo>
                  <a:pt x="0" y="148590"/>
                </a:lnTo>
                <a:lnTo>
                  <a:pt x="54609" y="148590"/>
                </a:lnTo>
                <a:lnTo>
                  <a:pt x="54609" y="144780"/>
                </a:lnTo>
                <a:close/>
              </a:path>
              <a:path w="54609" h="499110">
                <a:moveTo>
                  <a:pt x="54609" y="148590"/>
                </a:moveTo>
                <a:lnTo>
                  <a:pt x="0" y="148590"/>
                </a:lnTo>
                <a:lnTo>
                  <a:pt x="0" y="161290"/>
                </a:lnTo>
                <a:lnTo>
                  <a:pt x="54609" y="161290"/>
                </a:lnTo>
                <a:lnTo>
                  <a:pt x="54609" y="148590"/>
                </a:lnTo>
                <a:close/>
              </a:path>
              <a:path w="54609" h="499110">
                <a:moveTo>
                  <a:pt x="54609" y="161290"/>
                </a:moveTo>
                <a:lnTo>
                  <a:pt x="0" y="161290"/>
                </a:lnTo>
                <a:lnTo>
                  <a:pt x="0" y="180340"/>
                </a:lnTo>
                <a:lnTo>
                  <a:pt x="54609" y="180340"/>
                </a:lnTo>
                <a:lnTo>
                  <a:pt x="54609" y="161290"/>
                </a:lnTo>
                <a:close/>
              </a:path>
              <a:path w="54609" h="499110">
                <a:moveTo>
                  <a:pt x="54609" y="180340"/>
                </a:moveTo>
                <a:lnTo>
                  <a:pt x="0" y="180340"/>
                </a:lnTo>
                <a:lnTo>
                  <a:pt x="0" y="186690"/>
                </a:lnTo>
                <a:lnTo>
                  <a:pt x="54609" y="186690"/>
                </a:lnTo>
                <a:lnTo>
                  <a:pt x="54609" y="180340"/>
                </a:lnTo>
                <a:close/>
              </a:path>
              <a:path w="54609" h="499110">
                <a:moveTo>
                  <a:pt x="54609" y="186690"/>
                </a:moveTo>
                <a:lnTo>
                  <a:pt x="0" y="186690"/>
                </a:lnTo>
                <a:lnTo>
                  <a:pt x="0" y="205740"/>
                </a:lnTo>
                <a:lnTo>
                  <a:pt x="54609" y="205740"/>
                </a:lnTo>
                <a:lnTo>
                  <a:pt x="54609" y="186690"/>
                </a:lnTo>
                <a:close/>
              </a:path>
              <a:path w="54609" h="499110">
                <a:moveTo>
                  <a:pt x="17779" y="494030"/>
                </a:moveTo>
                <a:lnTo>
                  <a:pt x="0" y="494030"/>
                </a:lnTo>
                <a:lnTo>
                  <a:pt x="0" y="499110"/>
                </a:lnTo>
                <a:lnTo>
                  <a:pt x="2540" y="499110"/>
                </a:lnTo>
                <a:lnTo>
                  <a:pt x="2540" y="497840"/>
                </a:lnTo>
                <a:lnTo>
                  <a:pt x="11429" y="497840"/>
                </a:lnTo>
                <a:lnTo>
                  <a:pt x="11429" y="495300"/>
                </a:lnTo>
                <a:lnTo>
                  <a:pt x="17779" y="495300"/>
                </a:lnTo>
                <a:lnTo>
                  <a:pt x="17779" y="494030"/>
                </a:lnTo>
                <a:close/>
              </a:path>
              <a:path w="54609" h="499110">
                <a:moveTo>
                  <a:pt x="31750" y="492760"/>
                </a:moveTo>
                <a:lnTo>
                  <a:pt x="25399" y="492760"/>
                </a:lnTo>
                <a:lnTo>
                  <a:pt x="25399" y="494030"/>
                </a:lnTo>
                <a:lnTo>
                  <a:pt x="31750" y="494030"/>
                </a:lnTo>
                <a:lnTo>
                  <a:pt x="31750" y="492760"/>
                </a:lnTo>
                <a:close/>
              </a:path>
              <a:path w="54609" h="499110">
                <a:moveTo>
                  <a:pt x="50800" y="487680"/>
                </a:moveTo>
                <a:lnTo>
                  <a:pt x="0" y="487680"/>
                </a:lnTo>
                <a:lnTo>
                  <a:pt x="0" y="492760"/>
                </a:lnTo>
                <a:lnTo>
                  <a:pt x="38100" y="492760"/>
                </a:lnTo>
                <a:lnTo>
                  <a:pt x="38100" y="491490"/>
                </a:lnTo>
                <a:lnTo>
                  <a:pt x="41909" y="491490"/>
                </a:lnTo>
                <a:lnTo>
                  <a:pt x="41909" y="488950"/>
                </a:lnTo>
                <a:lnTo>
                  <a:pt x="50800" y="488950"/>
                </a:lnTo>
                <a:lnTo>
                  <a:pt x="50800" y="487680"/>
                </a:lnTo>
                <a:close/>
              </a:path>
              <a:path w="54609" h="499110">
                <a:moveTo>
                  <a:pt x="54609" y="481330"/>
                </a:moveTo>
                <a:lnTo>
                  <a:pt x="0" y="481330"/>
                </a:lnTo>
                <a:lnTo>
                  <a:pt x="0" y="486410"/>
                </a:lnTo>
                <a:lnTo>
                  <a:pt x="54609" y="486410"/>
                </a:lnTo>
                <a:lnTo>
                  <a:pt x="54609" y="481330"/>
                </a:lnTo>
                <a:close/>
              </a:path>
              <a:path w="54609" h="499110">
                <a:moveTo>
                  <a:pt x="54609" y="474980"/>
                </a:moveTo>
                <a:lnTo>
                  <a:pt x="0" y="474980"/>
                </a:lnTo>
                <a:lnTo>
                  <a:pt x="0" y="480060"/>
                </a:lnTo>
                <a:lnTo>
                  <a:pt x="54609" y="480060"/>
                </a:lnTo>
                <a:lnTo>
                  <a:pt x="54609" y="474980"/>
                </a:lnTo>
                <a:close/>
              </a:path>
              <a:path w="54609" h="499110">
                <a:moveTo>
                  <a:pt x="54609" y="468630"/>
                </a:moveTo>
                <a:lnTo>
                  <a:pt x="0" y="468630"/>
                </a:lnTo>
                <a:lnTo>
                  <a:pt x="0" y="473710"/>
                </a:lnTo>
                <a:lnTo>
                  <a:pt x="54609" y="473710"/>
                </a:lnTo>
                <a:lnTo>
                  <a:pt x="54609" y="468630"/>
                </a:lnTo>
                <a:close/>
              </a:path>
              <a:path w="54609" h="499110">
                <a:moveTo>
                  <a:pt x="54609" y="462280"/>
                </a:moveTo>
                <a:lnTo>
                  <a:pt x="0" y="462280"/>
                </a:lnTo>
                <a:lnTo>
                  <a:pt x="0" y="467360"/>
                </a:lnTo>
                <a:lnTo>
                  <a:pt x="54609" y="467360"/>
                </a:lnTo>
                <a:lnTo>
                  <a:pt x="54609" y="462280"/>
                </a:lnTo>
                <a:close/>
              </a:path>
              <a:path w="54609" h="499110">
                <a:moveTo>
                  <a:pt x="54609" y="455930"/>
                </a:moveTo>
                <a:lnTo>
                  <a:pt x="0" y="455930"/>
                </a:lnTo>
                <a:lnTo>
                  <a:pt x="0" y="461010"/>
                </a:lnTo>
                <a:lnTo>
                  <a:pt x="54609" y="461010"/>
                </a:lnTo>
                <a:lnTo>
                  <a:pt x="54609" y="455930"/>
                </a:lnTo>
                <a:close/>
              </a:path>
              <a:path w="54609" h="499110">
                <a:moveTo>
                  <a:pt x="54609" y="449580"/>
                </a:moveTo>
                <a:lnTo>
                  <a:pt x="0" y="449580"/>
                </a:lnTo>
                <a:lnTo>
                  <a:pt x="0" y="454660"/>
                </a:lnTo>
                <a:lnTo>
                  <a:pt x="54609" y="454660"/>
                </a:lnTo>
                <a:lnTo>
                  <a:pt x="54609" y="449580"/>
                </a:lnTo>
                <a:close/>
              </a:path>
              <a:path w="54609" h="499110">
                <a:moveTo>
                  <a:pt x="54609" y="443230"/>
                </a:moveTo>
                <a:lnTo>
                  <a:pt x="0" y="443230"/>
                </a:lnTo>
                <a:lnTo>
                  <a:pt x="0" y="448310"/>
                </a:lnTo>
                <a:lnTo>
                  <a:pt x="54609" y="448310"/>
                </a:lnTo>
                <a:lnTo>
                  <a:pt x="54609" y="443230"/>
                </a:lnTo>
                <a:close/>
              </a:path>
              <a:path w="54609" h="499110">
                <a:moveTo>
                  <a:pt x="54609" y="436880"/>
                </a:moveTo>
                <a:lnTo>
                  <a:pt x="0" y="436880"/>
                </a:lnTo>
                <a:lnTo>
                  <a:pt x="0" y="441960"/>
                </a:lnTo>
                <a:lnTo>
                  <a:pt x="54609" y="441960"/>
                </a:lnTo>
                <a:lnTo>
                  <a:pt x="54609" y="436880"/>
                </a:lnTo>
                <a:close/>
              </a:path>
              <a:path w="54609" h="499110">
                <a:moveTo>
                  <a:pt x="54609" y="430530"/>
                </a:moveTo>
                <a:lnTo>
                  <a:pt x="0" y="430530"/>
                </a:lnTo>
                <a:lnTo>
                  <a:pt x="0" y="435610"/>
                </a:lnTo>
                <a:lnTo>
                  <a:pt x="54609" y="435610"/>
                </a:lnTo>
                <a:lnTo>
                  <a:pt x="54609" y="430530"/>
                </a:lnTo>
                <a:close/>
              </a:path>
              <a:path w="54609" h="499110">
                <a:moveTo>
                  <a:pt x="54609" y="424180"/>
                </a:moveTo>
                <a:lnTo>
                  <a:pt x="0" y="424180"/>
                </a:lnTo>
                <a:lnTo>
                  <a:pt x="0" y="429260"/>
                </a:lnTo>
                <a:lnTo>
                  <a:pt x="54609" y="429260"/>
                </a:lnTo>
                <a:lnTo>
                  <a:pt x="54609" y="424180"/>
                </a:lnTo>
                <a:close/>
              </a:path>
              <a:path w="54609" h="499110">
                <a:moveTo>
                  <a:pt x="54609" y="417830"/>
                </a:moveTo>
                <a:lnTo>
                  <a:pt x="0" y="417830"/>
                </a:lnTo>
                <a:lnTo>
                  <a:pt x="0" y="422910"/>
                </a:lnTo>
                <a:lnTo>
                  <a:pt x="54609" y="422910"/>
                </a:lnTo>
                <a:lnTo>
                  <a:pt x="54609" y="417830"/>
                </a:lnTo>
                <a:close/>
              </a:path>
              <a:path w="54609" h="499110">
                <a:moveTo>
                  <a:pt x="54609" y="411480"/>
                </a:moveTo>
                <a:lnTo>
                  <a:pt x="0" y="411480"/>
                </a:lnTo>
                <a:lnTo>
                  <a:pt x="0" y="416560"/>
                </a:lnTo>
                <a:lnTo>
                  <a:pt x="54609" y="416560"/>
                </a:lnTo>
                <a:lnTo>
                  <a:pt x="54609" y="411480"/>
                </a:lnTo>
                <a:close/>
              </a:path>
              <a:path w="54609" h="499110">
                <a:moveTo>
                  <a:pt x="54609" y="405130"/>
                </a:moveTo>
                <a:lnTo>
                  <a:pt x="0" y="405130"/>
                </a:lnTo>
                <a:lnTo>
                  <a:pt x="0" y="410210"/>
                </a:lnTo>
                <a:lnTo>
                  <a:pt x="54609" y="410210"/>
                </a:lnTo>
                <a:lnTo>
                  <a:pt x="54609" y="405130"/>
                </a:lnTo>
                <a:close/>
              </a:path>
              <a:path w="54609" h="499110">
                <a:moveTo>
                  <a:pt x="54609" y="398780"/>
                </a:moveTo>
                <a:lnTo>
                  <a:pt x="0" y="398780"/>
                </a:lnTo>
                <a:lnTo>
                  <a:pt x="0" y="403860"/>
                </a:lnTo>
                <a:lnTo>
                  <a:pt x="54609" y="403860"/>
                </a:lnTo>
                <a:lnTo>
                  <a:pt x="54609" y="398780"/>
                </a:lnTo>
                <a:close/>
              </a:path>
              <a:path w="54609" h="499110">
                <a:moveTo>
                  <a:pt x="54609" y="392430"/>
                </a:moveTo>
                <a:lnTo>
                  <a:pt x="0" y="392430"/>
                </a:lnTo>
                <a:lnTo>
                  <a:pt x="0" y="397510"/>
                </a:lnTo>
                <a:lnTo>
                  <a:pt x="54609" y="397510"/>
                </a:lnTo>
                <a:lnTo>
                  <a:pt x="54609" y="392430"/>
                </a:lnTo>
                <a:close/>
              </a:path>
              <a:path w="54609" h="499110">
                <a:moveTo>
                  <a:pt x="54609" y="386080"/>
                </a:moveTo>
                <a:lnTo>
                  <a:pt x="0" y="386080"/>
                </a:lnTo>
                <a:lnTo>
                  <a:pt x="0" y="391160"/>
                </a:lnTo>
                <a:lnTo>
                  <a:pt x="54609" y="391160"/>
                </a:lnTo>
                <a:lnTo>
                  <a:pt x="54609" y="386080"/>
                </a:lnTo>
                <a:close/>
              </a:path>
              <a:path w="54609" h="499110">
                <a:moveTo>
                  <a:pt x="54609" y="379730"/>
                </a:moveTo>
                <a:lnTo>
                  <a:pt x="0" y="379730"/>
                </a:lnTo>
                <a:lnTo>
                  <a:pt x="0" y="384810"/>
                </a:lnTo>
                <a:lnTo>
                  <a:pt x="54609" y="384810"/>
                </a:lnTo>
                <a:lnTo>
                  <a:pt x="54609" y="379730"/>
                </a:lnTo>
                <a:close/>
              </a:path>
              <a:path w="54609" h="499110">
                <a:moveTo>
                  <a:pt x="54609" y="373380"/>
                </a:moveTo>
                <a:lnTo>
                  <a:pt x="0" y="373380"/>
                </a:lnTo>
                <a:lnTo>
                  <a:pt x="0" y="378460"/>
                </a:lnTo>
                <a:lnTo>
                  <a:pt x="54609" y="378460"/>
                </a:lnTo>
                <a:lnTo>
                  <a:pt x="54609" y="373380"/>
                </a:lnTo>
                <a:close/>
              </a:path>
              <a:path w="54609" h="499110">
                <a:moveTo>
                  <a:pt x="54609" y="365760"/>
                </a:moveTo>
                <a:lnTo>
                  <a:pt x="0" y="365760"/>
                </a:lnTo>
                <a:lnTo>
                  <a:pt x="0" y="372110"/>
                </a:lnTo>
                <a:lnTo>
                  <a:pt x="54609" y="372110"/>
                </a:lnTo>
                <a:lnTo>
                  <a:pt x="54609" y="365760"/>
                </a:lnTo>
                <a:close/>
              </a:path>
              <a:path w="54609" h="499110">
                <a:moveTo>
                  <a:pt x="54609" y="360680"/>
                </a:moveTo>
                <a:lnTo>
                  <a:pt x="0" y="360680"/>
                </a:lnTo>
                <a:lnTo>
                  <a:pt x="0" y="364490"/>
                </a:lnTo>
                <a:lnTo>
                  <a:pt x="54609" y="364490"/>
                </a:lnTo>
                <a:lnTo>
                  <a:pt x="54609" y="360680"/>
                </a:lnTo>
                <a:close/>
              </a:path>
              <a:path w="54609" h="499110">
                <a:moveTo>
                  <a:pt x="54609" y="354330"/>
                </a:moveTo>
                <a:lnTo>
                  <a:pt x="0" y="354330"/>
                </a:lnTo>
                <a:lnTo>
                  <a:pt x="0" y="359410"/>
                </a:lnTo>
                <a:lnTo>
                  <a:pt x="54609" y="359410"/>
                </a:lnTo>
                <a:lnTo>
                  <a:pt x="54609" y="354330"/>
                </a:lnTo>
                <a:close/>
              </a:path>
              <a:path w="54609" h="499110">
                <a:moveTo>
                  <a:pt x="54609" y="347980"/>
                </a:moveTo>
                <a:lnTo>
                  <a:pt x="0" y="347980"/>
                </a:lnTo>
                <a:lnTo>
                  <a:pt x="0" y="353060"/>
                </a:lnTo>
                <a:lnTo>
                  <a:pt x="54609" y="353060"/>
                </a:lnTo>
                <a:lnTo>
                  <a:pt x="54609" y="347980"/>
                </a:lnTo>
                <a:close/>
              </a:path>
              <a:path w="54609" h="499110">
                <a:moveTo>
                  <a:pt x="54609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54609" y="346710"/>
                </a:lnTo>
                <a:lnTo>
                  <a:pt x="54609" y="340360"/>
                </a:lnTo>
                <a:close/>
              </a:path>
              <a:path w="54609" h="499110">
                <a:moveTo>
                  <a:pt x="54609" y="334010"/>
                </a:moveTo>
                <a:lnTo>
                  <a:pt x="0" y="334010"/>
                </a:lnTo>
                <a:lnTo>
                  <a:pt x="0" y="339090"/>
                </a:lnTo>
                <a:lnTo>
                  <a:pt x="54609" y="339090"/>
                </a:lnTo>
                <a:lnTo>
                  <a:pt x="54609" y="334010"/>
                </a:lnTo>
                <a:close/>
              </a:path>
              <a:path w="54609" h="499110">
                <a:moveTo>
                  <a:pt x="54609" y="327660"/>
                </a:moveTo>
                <a:lnTo>
                  <a:pt x="0" y="327660"/>
                </a:lnTo>
                <a:lnTo>
                  <a:pt x="0" y="332740"/>
                </a:lnTo>
                <a:lnTo>
                  <a:pt x="54609" y="332740"/>
                </a:lnTo>
                <a:lnTo>
                  <a:pt x="54609" y="327660"/>
                </a:lnTo>
                <a:close/>
              </a:path>
              <a:path w="54609" h="499110">
                <a:moveTo>
                  <a:pt x="54609" y="322580"/>
                </a:moveTo>
                <a:lnTo>
                  <a:pt x="0" y="322580"/>
                </a:lnTo>
                <a:lnTo>
                  <a:pt x="0" y="326390"/>
                </a:lnTo>
                <a:lnTo>
                  <a:pt x="54609" y="326390"/>
                </a:lnTo>
                <a:lnTo>
                  <a:pt x="54609" y="322580"/>
                </a:lnTo>
                <a:close/>
              </a:path>
              <a:path w="54609" h="499110">
                <a:moveTo>
                  <a:pt x="54609" y="207010"/>
                </a:moveTo>
                <a:lnTo>
                  <a:pt x="0" y="207010"/>
                </a:lnTo>
                <a:lnTo>
                  <a:pt x="0" y="321310"/>
                </a:lnTo>
                <a:lnTo>
                  <a:pt x="54609" y="321310"/>
                </a:lnTo>
                <a:lnTo>
                  <a:pt x="54609" y="20701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9" name="bk object 3329"/>
          <p:cNvSpPr/>
          <p:nvPr/>
        </p:nvSpPr>
        <p:spPr>
          <a:xfrm>
            <a:off x="7655559" y="5728970"/>
            <a:ext cx="54610" cy="504190"/>
          </a:xfrm>
          <a:custGeom>
            <a:avLst/>
            <a:gdLst/>
            <a:ahLst/>
            <a:cxnLst/>
            <a:rect l="l" t="t" r="r" b="b"/>
            <a:pathLst>
              <a:path w="54609" h="504189">
                <a:moveTo>
                  <a:pt x="15240" y="0"/>
                </a:moveTo>
                <a:lnTo>
                  <a:pt x="0" y="0"/>
                </a:lnTo>
                <a:lnTo>
                  <a:pt x="0" y="6349"/>
                </a:lnTo>
                <a:lnTo>
                  <a:pt x="54610" y="6349"/>
                </a:lnTo>
                <a:lnTo>
                  <a:pt x="54610" y="3809"/>
                </a:lnTo>
                <a:lnTo>
                  <a:pt x="36830" y="3809"/>
                </a:lnTo>
                <a:lnTo>
                  <a:pt x="36830" y="2539"/>
                </a:lnTo>
                <a:lnTo>
                  <a:pt x="22860" y="2539"/>
                </a:lnTo>
                <a:lnTo>
                  <a:pt x="22860" y="1269"/>
                </a:lnTo>
                <a:lnTo>
                  <a:pt x="15240" y="1269"/>
                </a:lnTo>
                <a:lnTo>
                  <a:pt x="15240" y="0"/>
                </a:lnTo>
                <a:close/>
              </a:path>
              <a:path w="54609" h="504189">
                <a:moveTo>
                  <a:pt x="54610" y="6350"/>
                </a:moveTo>
                <a:lnTo>
                  <a:pt x="0" y="6350"/>
                </a:lnTo>
                <a:lnTo>
                  <a:pt x="0" y="8889"/>
                </a:lnTo>
                <a:lnTo>
                  <a:pt x="54610" y="8889"/>
                </a:lnTo>
                <a:lnTo>
                  <a:pt x="54610" y="6350"/>
                </a:lnTo>
                <a:close/>
              </a:path>
              <a:path w="54609" h="504189">
                <a:moveTo>
                  <a:pt x="54610" y="8889"/>
                </a:moveTo>
                <a:lnTo>
                  <a:pt x="0" y="8889"/>
                </a:lnTo>
                <a:lnTo>
                  <a:pt x="0" y="12699"/>
                </a:lnTo>
                <a:lnTo>
                  <a:pt x="54610" y="12699"/>
                </a:lnTo>
                <a:lnTo>
                  <a:pt x="54610" y="8889"/>
                </a:lnTo>
                <a:close/>
              </a:path>
              <a:path w="54609" h="504189">
                <a:moveTo>
                  <a:pt x="54610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54610" y="15239"/>
                </a:lnTo>
                <a:lnTo>
                  <a:pt x="54610" y="12699"/>
                </a:lnTo>
                <a:close/>
              </a:path>
              <a:path w="54609" h="504189">
                <a:moveTo>
                  <a:pt x="54610" y="15239"/>
                </a:moveTo>
                <a:lnTo>
                  <a:pt x="0" y="15239"/>
                </a:lnTo>
                <a:lnTo>
                  <a:pt x="0" y="21589"/>
                </a:lnTo>
                <a:lnTo>
                  <a:pt x="54610" y="21589"/>
                </a:lnTo>
                <a:lnTo>
                  <a:pt x="54610" y="15239"/>
                </a:lnTo>
                <a:close/>
              </a:path>
              <a:path w="54609" h="504189">
                <a:moveTo>
                  <a:pt x="54610" y="21589"/>
                </a:moveTo>
                <a:lnTo>
                  <a:pt x="0" y="21589"/>
                </a:lnTo>
                <a:lnTo>
                  <a:pt x="0" y="25399"/>
                </a:lnTo>
                <a:lnTo>
                  <a:pt x="54610" y="25399"/>
                </a:lnTo>
                <a:lnTo>
                  <a:pt x="54610" y="21589"/>
                </a:lnTo>
                <a:close/>
              </a:path>
              <a:path w="54609" h="504189">
                <a:moveTo>
                  <a:pt x="54610" y="25399"/>
                </a:moveTo>
                <a:lnTo>
                  <a:pt x="0" y="25399"/>
                </a:lnTo>
                <a:lnTo>
                  <a:pt x="0" y="27939"/>
                </a:lnTo>
                <a:lnTo>
                  <a:pt x="54610" y="27939"/>
                </a:lnTo>
                <a:lnTo>
                  <a:pt x="54610" y="25399"/>
                </a:lnTo>
                <a:close/>
              </a:path>
              <a:path w="54609" h="504189">
                <a:moveTo>
                  <a:pt x="54610" y="27939"/>
                </a:moveTo>
                <a:lnTo>
                  <a:pt x="0" y="27939"/>
                </a:lnTo>
                <a:lnTo>
                  <a:pt x="0" y="31749"/>
                </a:lnTo>
                <a:lnTo>
                  <a:pt x="54610" y="31749"/>
                </a:lnTo>
                <a:lnTo>
                  <a:pt x="54610" y="27939"/>
                </a:lnTo>
                <a:close/>
              </a:path>
              <a:path w="54609" h="504189">
                <a:moveTo>
                  <a:pt x="54610" y="31749"/>
                </a:moveTo>
                <a:lnTo>
                  <a:pt x="0" y="31749"/>
                </a:lnTo>
                <a:lnTo>
                  <a:pt x="0" y="34289"/>
                </a:lnTo>
                <a:lnTo>
                  <a:pt x="54610" y="34289"/>
                </a:lnTo>
                <a:lnTo>
                  <a:pt x="54610" y="31749"/>
                </a:lnTo>
                <a:close/>
              </a:path>
              <a:path w="54609" h="504189">
                <a:moveTo>
                  <a:pt x="54610" y="34289"/>
                </a:moveTo>
                <a:lnTo>
                  <a:pt x="0" y="34289"/>
                </a:lnTo>
                <a:lnTo>
                  <a:pt x="0" y="38099"/>
                </a:lnTo>
                <a:lnTo>
                  <a:pt x="54610" y="38099"/>
                </a:lnTo>
                <a:lnTo>
                  <a:pt x="54610" y="34289"/>
                </a:lnTo>
                <a:close/>
              </a:path>
              <a:path w="54609" h="504189">
                <a:moveTo>
                  <a:pt x="54610" y="38099"/>
                </a:moveTo>
                <a:lnTo>
                  <a:pt x="0" y="38099"/>
                </a:lnTo>
                <a:lnTo>
                  <a:pt x="0" y="40639"/>
                </a:lnTo>
                <a:lnTo>
                  <a:pt x="54610" y="40639"/>
                </a:lnTo>
                <a:lnTo>
                  <a:pt x="54610" y="38099"/>
                </a:lnTo>
                <a:close/>
              </a:path>
              <a:path w="54609" h="504189">
                <a:moveTo>
                  <a:pt x="54610" y="40639"/>
                </a:moveTo>
                <a:lnTo>
                  <a:pt x="0" y="40639"/>
                </a:lnTo>
                <a:lnTo>
                  <a:pt x="0" y="44449"/>
                </a:lnTo>
                <a:lnTo>
                  <a:pt x="54610" y="44449"/>
                </a:lnTo>
                <a:lnTo>
                  <a:pt x="54610" y="40639"/>
                </a:lnTo>
                <a:close/>
              </a:path>
              <a:path w="54609" h="504189">
                <a:moveTo>
                  <a:pt x="54610" y="44449"/>
                </a:moveTo>
                <a:lnTo>
                  <a:pt x="0" y="44449"/>
                </a:lnTo>
                <a:lnTo>
                  <a:pt x="0" y="50799"/>
                </a:lnTo>
                <a:lnTo>
                  <a:pt x="54610" y="50799"/>
                </a:lnTo>
                <a:lnTo>
                  <a:pt x="54610" y="44449"/>
                </a:lnTo>
                <a:close/>
              </a:path>
              <a:path w="54609" h="504189">
                <a:moveTo>
                  <a:pt x="54610" y="50799"/>
                </a:moveTo>
                <a:lnTo>
                  <a:pt x="0" y="50799"/>
                </a:lnTo>
                <a:lnTo>
                  <a:pt x="0" y="53339"/>
                </a:lnTo>
                <a:lnTo>
                  <a:pt x="54610" y="53339"/>
                </a:lnTo>
                <a:lnTo>
                  <a:pt x="54610" y="50799"/>
                </a:lnTo>
                <a:close/>
              </a:path>
              <a:path w="54609" h="504189">
                <a:moveTo>
                  <a:pt x="54610" y="53339"/>
                </a:moveTo>
                <a:lnTo>
                  <a:pt x="0" y="53339"/>
                </a:lnTo>
                <a:lnTo>
                  <a:pt x="0" y="57149"/>
                </a:lnTo>
                <a:lnTo>
                  <a:pt x="54610" y="57149"/>
                </a:lnTo>
                <a:lnTo>
                  <a:pt x="54610" y="53339"/>
                </a:lnTo>
                <a:close/>
              </a:path>
              <a:path w="54609" h="504189">
                <a:moveTo>
                  <a:pt x="54610" y="57149"/>
                </a:moveTo>
                <a:lnTo>
                  <a:pt x="0" y="57149"/>
                </a:lnTo>
                <a:lnTo>
                  <a:pt x="0" y="59689"/>
                </a:lnTo>
                <a:lnTo>
                  <a:pt x="54610" y="59689"/>
                </a:lnTo>
                <a:lnTo>
                  <a:pt x="54610" y="57149"/>
                </a:lnTo>
                <a:close/>
              </a:path>
              <a:path w="54609" h="504189">
                <a:moveTo>
                  <a:pt x="54610" y="59689"/>
                </a:moveTo>
                <a:lnTo>
                  <a:pt x="0" y="59689"/>
                </a:lnTo>
                <a:lnTo>
                  <a:pt x="0" y="63499"/>
                </a:lnTo>
                <a:lnTo>
                  <a:pt x="54610" y="63499"/>
                </a:lnTo>
                <a:lnTo>
                  <a:pt x="54610" y="59689"/>
                </a:lnTo>
                <a:close/>
              </a:path>
              <a:path w="54609" h="504189">
                <a:moveTo>
                  <a:pt x="54610" y="63499"/>
                </a:moveTo>
                <a:lnTo>
                  <a:pt x="0" y="63499"/>
                </a:lnTo>
                <a:lnTo>
                  <a:pt x="0" y="66039"/>
                </a:lnTo>
                <a:lnTo>
                  <a:pt x="54610" y="66039"/>
                </a:lnTo>
                <a:lnTo>
                  <a:pt x="54610" y="63499"/>
                </a:lnTo>
                <a:close/>
              </a:path>
              <a:path w="54609" h="504189">
                <a:moveTo>
                  <a:pt x="54610" y="66039"/>
                </a:moveTo>
                <a:lnTo>
                  <a:pt x="0" y="66039"/>
                </a:lnTo>
                <a:lnTo>
                  <a:pt x="0" y="69849"/>
                </a:lnTo>
                <a:lnTo>
                  <a:pt x="54610" y="69849"/>
                </a:lnTo>
                <a:lnTo>
                  <a:pt x="54610" y="66039"/>
                </a:lnTo>
                <a:close/>
              </a:path>
              <a:path w="54609" h="504189">
                <a:moveTo>
                  <a:pt x="54610" y="69849"/>
                </a:moveTo>
                <a:lnTo>
                  <a:pt x="0" y="69849"/>
                </a:lnTo>
                <a:lnTo>
                  <a:pt x="0" y="72389"/>
                </a:lnTo>
                <a:lnTo>
                  <a:pt x="54610" y="72389"/>
                </a:lnTo>
                <a:lnTo>
                  <a:pt x="54610" y="69849"/>
                </a:lnTo>
                <a:close/>
              </a:path>
              <a:path w="54609" h="504189">
                <a:moveTo>
                  <a:pt x="54610" y="72389"/>
                </a:moveTo>
                <a:lnTo>
                  <a:pt x="0" y="72389"/>
                </a:lnTo>
                <a:lnTo>
                  <a:pt x="0" y="76199"/>
                </a:lnTo>
                <a:lnTo>
                  <a:pt x="54610" y="76199"/>
                </a:lnTo>
                <a:lnTo>
                  <a:pt x="54610" y="72389"/>
                </a:lnTo>
                <a:close/>
              </a:path>
              <a:path w="54609" h="504189">
                <a:moveTo>
                  <a:pt x="54610" y="76199"/>
                </a:moveTo>
                <a:lnTo>
                  <a:pt x="0" y="76199"/>
                </a:lnTo>
                <a:lnTo>
                  <a:pt x="0" y="78739"/>
                </a:lnTo>
                <a:lnTo>
                  <a:pt x="54610" y="78739"/>
                </a:lnTo>
                <a:lnTo>
                  <a:pt x="54610" y="76199"/>
                </a:lnTo>
                <a:close/>
              </a:path>
              <a:path w="54609" h="504189">
                <a:moveTo>
                  <a:pt x="54610" y="78739"/>
                </a:moveTo>
                <a:lnTo>
                  <a:pt x="0" y="78739"/>
                </a:lnTo>
                <a:lnTo>
                  <a:pt x="0" y="85089"/>
                </a:lnTo>
                <a:lnTo>
                  <a:pt x="54610" y="85089"/>
                </a:lnTo>
                <a:lnTo>
                  <a:pt x="54610" y="78739"/>
                </a:lnTo>
                <a:close/>
              </a:path>
              <a:path w="54609" h="504189">
                <a:moveTo>
                  <a:pt x="54610" y="85089"/>
                </a:moveTo>
                <a:lnTo>
                  <a:pt x="0" y="85089"/>
                </a:lnTo>
                <a:lnTo>
                  <a:pt x="0" y="88899"/>
                </a:lnTo>
                <a:lnTo>
                  <a:pt x="54610" y="88899"/>
                </a:lnTo>
                <a:lnTo>
                  <a:pt x="54610" y="85089"/>
                </a:lnTo>
                <a:close/>
              </a:path>
              <a:path w="54609" h="504189">
                <a:moveTo>
                  <a:pt x="54610" y="88899"/>
                </a:moveTo>
                <a:lnTo>
                  <a:pt x="0" y="88899"/>
                </a:lnTo>
                <a:lnTo>
                  <a:pt x="0" y="91439"/>
                </a:lnTo>
                <a:lnTo>
                  <a:pt x="54610" y="91439"/>
                </a:lnTo>
                <a:lnTo>
                  <a:pt x="54610" y="88899"/>
                </a:lnTo>
                <a:close/>
              </a:path>
              <a:path w="54609" h="504189">
                <a:moveTo>
                  <a:pt x="54610" y="91439"/>
                </a:moveTo>
                <a:lnTo>
                  <a:pt x="0" y="91439"/>
                </a:lnTo>
                <a:lnTo>
                  <a:pt x="0" y="95249"/>
                </a:lnTo>
                <a:lnTo>
                  <a:pt x="54610" y="95249"/>
                </a:lnTo>
                <a:lnTo>
                  <a:pt x="54610" y="91439"/>
                </a:lnTo>
                <a:close/>
              </a:path>
              <a:path w="54609" h="504189">
                <a:moveTo>
                  <a:pt x="54610" y="95249"/>
                </a:moveTo>
                <a:lnTo>
                  <a:pt x="0" y="95249"/>
                </a:lnTo>
                <a:lnTo>
                  <a:pt x="0" y="97789"/>
                </a:lnTo>
                <a:lnTo>
                  <a:pt x="54610" y="97789"/>
                </a:lnTo>
                <a:lnTo>
                  <a:pt x="54610" y="95249"/>
                </a:lnTo>
                <a:close/>
              </a:path>
              <a:path w="54609" h="504189">
                <a:moveTo>
                  <a:pt x="54610" y="97789"/>
                </a:moveTo>
                <a:lnTo>
                  <a:pt x="0" y="97789"/>
                </a:lnTo>
                <a:lnTo>
                  <a:pt x="0" y="101599"/>
                </a:lnTo>
                <a:lnTo>
                  <a:pt x="54610" y="101599"/>
                </a:lnTo>
                <a:lnTo>
                  <a:pt x="54610" y="97789"/>
                </a:lnTo>
                <a:close/>
              </a:path>
              <a:path w="54609" h="504189">
                <a:moveTo>
                  <a:pt x="54610" y="101599"/>
                </a:moveTo>
                <a:lnTo>
                  <a:pt x="0" y="101599"/>
                </a:lnTo>
                <a:lnTo>
                  <a:pt x="0" y="104139"/>
                </a:lnTo>
                <a:lnTo>
                  <a:pt x="54610" y="104139"/>
                </a:lnTo>
                <a:lnTo>
                  <a:pt x="54610" y="101599"/>
                </a:lnTo>
                <a:close/>
              </a:path>
              <a:path w="54609" h="504189">
                <a:moveTo>
                  <a:pt x="54610" y="104139"/>
                </a:moveTo>
                <a:lnTo>
                  <a:pt x="0" y="104139"/>
                </a:lnTo>
                <a:lnTo>
                  <a:pt x="0" y="107949"/>
                </a:lnTo>
                <a:lnTo>
                  <a:pt x="54610" y="107949"/>
                </a:lnTo>
                <a:lnTo>
                  <a:pt x="54610" y="104139"/>
                </a:lnTo>
                <a:close/>
              </a:path>
              <a:path w="54609" h="504189">
                <a:moveTo>
                  <a:pt x="54610" y="107949"/>
                </a:moveTo>
                <a:lnTo>
                  <a:pt x="0" y="107949"/>
                </a:lnTo>
                <a:lnTo>
                  <a:pt x="0" y="110489"/>
                </a:lnTo>
                <a:lnTo>
                  <a:pt x="54610" y="110489"/>
                </a:lnTo>
                <a:lnTo>
                  <a:pt x="54610" y="107949"/>
                </a:lnTo>
                <a:close/>
              </a:path>
              <a:path w="54609" h="504189">
                <a:moveTo>
                  <a:pt x="54610" y="110489"/>
                </a:moveTo>
                <a:lnTo>
                  <a:pt x="0" y="110489"/>
                </a:lnTo>
                <a:lnTo>
                  <a:pt x="0" y="114299"/>
                </a:lnTo>
                <a:lnTo>
                  <a:pt x="54610" y="114299"/>
                </a:lnTo>
                <a:lnTo>
                  <a:pt x="54610" y="110489"/>
                </a:lnTo>
                <a:close/>
              </a:path>
              <a:path w="54609" h="504189">
                <a:moveTo>
                  <a:pt x="54610" y="114299"/>
                </a:moveTo>
                <a:lnTo>
                  <a:pt x="0" y="114299"/>
                </a:lnTo>
                <a:lnTo>
                  <a:pt x="0" y="116839"/>
                </a:lnTo>
                <a:lnTo>
                  <a:pt x="54610" y="116839"/>
                </a:lnTo>
                <a:lnTo>
                  <a:pt x="54610" y="114299"/>
                </a:lnTo>
                <a:close/>
              </a:path>
              <a:path w="54609" h="504189">
                <a:moveTo>
                  <a:pt x="54610" y="116839"/>
                </a:moveTo>
                <a:lnTo>
                  <a:pt x="0" y="116839"/>
                </a:lnTo>
                <a:lnTo>
                  <a:pt x="0" y="120649"/>
                </a:lnTo>
                <a:lnTo>
                  <a:pt x="54610" y="120649"/>
                </a:lnTo>
                <a:lnTo>
                  <a:pt x="54610" y="116839"/>
                </a:lnTo>
                <a:close/>
              </a:path>
              <a:path w="54609" h="504189">
                <a:moveTo>
                  <a:pt x="54610" y="120649"/>
                </a:moveTo>
                <a:lnTo>
                  <a:pt x="0" y="120649"/>
                </a:lnTo>
                <a:lnTo>
                  <a:pt x="0" y="123189"/>
                </a:lnTo>
                <a:lnTo>
                  <a:pt x="54610" y="123189"/>
                </a:lnTo>
                <a:lnTo>
                  <a:pt x="54610" y="120649"/>
                </a:lnTo>
                <a:close/>
              </a:path>
              <a:path w="54609" h="504189">
                <a:moveTo>
                  <a:pt x="54610" y="123189"/>
                </a:moveTo>
                <a:lnTo>
                  <a:pt x="0" y="123189"/>
                </a:lnTo>
                <a:lnTo>
                  <a:pt x="0" y="126999"/>
                </a:lnTo>
                <a:lnTo>
                  <a:pt x="54610" y="126999"/>
                </a:lnTo>
                <a:lnTo>
                  <a:pt x="54610" y="123189"/>
                </a:lnTo>
                <a:close/>
              </a:path>
              <a:path w="54609" h="504189">
                <a:moveTo>
                  <a:pt x="54610" y="126999"/>
                </a:moveTo>
                <a:lnTo>
                  <a:pt x="0" y="126999"/>
                </a:lnTo>
                <a:lnTo>
                  <a:pt x="0" y="129539"/>
                </a:lnTo>
                <a:lnTo>
                  <a:pt x="54610" y="129539"/>
                </a:lnTo>
                <a:lnTo>
                  <a:pt x="54610" y="126999"/>
                </a:lnTo>
                <a:close/>
              </a:path>
              <a:path w="54609" h="504189">
                <a:moveTo>
                  <a:pt x="54610" y="129539"/>
                </a:moveTo>
                <a:lnTo>
                  <a:pt x="0" y="129539"/>
                </a:lnTo>
                <a:lnTo>
                  <a:pt x="0" y="135889"/>
                </a:lnTo>
                <a:lnTo>
                  <a:pt x="54610" y="135889"/>
                </a:lnTo>
                <a:lnTo>
                  <a:pt x="54610" y="129539"/>
                </a:lnTo>
                <a:close/>
              </a:path>
              <a:path w="54609" h="504189">
                <a:moveTo>
                  <a:pt x="54610" y="135889"/>
                </a:moveTo>
                <a:lnTo>
                  <a:pt x="0" y="135889"/>
                </a:lnTo>
                <a:lnTo>
                  <a:pt x="0" y="142239"/>
                </a:lnTo>
                <a:lnTo>
                  <a:pt x="54610" y="142239"/>
                </a:lnTo>
                <a:lnTo>
                  <a:pt x="54610" y="135889"/>
                </a:lnTo>
                <a:close/>
              </a:path>
              <a:path w="54609" h="504189">
                <a:moveTo>
                  <a:pt x="54610" y="142239"/>
                </a:moveTo>
                <a:lnTo>
                  <a:pt x="0" y="142239"/>
                </a:lnTo>
                <a:lnTo>
                  <a:pt x="0" y="148589"/>
                </a:lnTo>
                <a:lnTo>
                  <a:pt x="54610" y="148589"/>
                </a:lnTo>
                <a:lnTo>
                  <a:pt x="54610" y="142239"/>
                </a:lnTo>
                <a:close/>
              </a:path>
              <a:path w="54609" h="504189">
                <a:moveTo>
                  <a:pt x="54610" y="148589"/>
                </a:moveTo>
                <a:lnTo>
                  <a:pt x="0" y="148589"/>
                </a:lnTo>
                <a:lnTo>
                  <a:pt x="0" y="152399"/>
                </a:lnTo>
                <a:lnTo>
                  <a:pt x="54610" y="152399"/>
                </a:lnTo>
                <a:lnTo>
                  <a:pt x="54610" y="148589"/>
                </a:lnTo>
                <a:close/>
              </a:path>
              <a:path w="54609" h="504189">
                <a:moveTo>
                  <a:pt x="54610" y="152399"/>
                </a:moveTo>
                <a:lnTo>
                  <a:pt x="0" y="152399"/>
                </a:lnTo>
                <a:lnTo>
                  <a:pt x="0" y="165099"/>
                </a:lnTo>
                <a:lnTo>
                  <a:pt x="54610" y="165099"/>
                </a:lnTo>
                <a:lnTo>
                  <a:pt x="54610" y="152399"/>
                </a:lnTo>
                <a:close/>
              </a:path>
              <a:path w="54609" h="504189">
                <a:moveTo>
                  <a:pt x="54610" y="165099"/>
                </a:moveTo>
                <a:lnTo>
                  <a:pt x="0" y="165099"/>
                </a:lnTo>
                <a:lnTo>
                  <a:pt x="0" y="184149"/>
                </a:lnTo>
                <a:lnTo>
                  <a:pt x="54610" y="184149"/>
                </a:lnTo>
                <a:lnTo>
                  <a:pt x="54610" y="165099"/>
                </a:lnTo>
                <a:close/>
              </a:path>
              <a:path w="54609" h="504189">
                <a:moveTo>
                  <a:pt x="54610" y="184149"/>
                </a:moveTo>
                <a:lnTo>
                  <a:pt x="0" y="184149"/>
                </a:lnTo>
                <a:lnTo>
                  <a:pt x="0" y="190499"/>
                </a:lnTo>
                <a:lnTo>
                  <a:pt x="54610" y="190499"/>
                </a:lnTo>
                <a:lnTo>
                  <a:pt x="54610" y="184149"/>
                </a:lnTo>
                <a:close/>
              </a:path>
              <a:path w="54609" h="504189">
                <a:moveTo>
                  <a:pt x="54610" y="190499"/>
                </a:moveTo>
                <a:lnTo>
                  <a:pt x="0" y="190499"/>
                </a:lnTo>
                <a:lnTo>
                  <a:pt x="0" y="209549"/>
                </a:lnTo>
                <a:lnTo>
                  <a:pt x="54610" y="209549"/>
                </a:lnTo>
                <a:lnTo>
                  <a:pt x="54610" y="190499"/>
                </a:lnTo>
                <a:close/>
              </a:path>
              <a:path w="54609" h="504189">
                <a:moveTo>
                  <a:pt x="45720" y="502919"/>
                </a:moveTo>
                <a:lnTo>
                  <a:pt x="15240" y="502919"/>
                </a:lnTo>
                <a:lnTo>
                  <a:pt x="15240" y="504189"/>
                </a:lnTo>
                <a:lnTo>
                  <a:pt x="45720" y="504189"/>
                </a:lnTo>
                <a:lnTo>
                  <a:pt x="45720" y="502919"/>
                </a:lnTo>
                <a:close/>
              </a:path>
              <a:path w="54609" h="504189">
                <a:moveTo>
                  <a:pt x="54610" y="497839"/>
                </a:moveTo>
                <a:lnTo>
                  <a:pt x="0" y="497839"/>
                </a:lnTo>
                <a:lnTo>
                  <a:pt x="0" y="502919"/>
                </a:lnTo>
                <a:lnTo>
                  <a:pt x="54610" y="502919"/>
                </a:lnTo>
                <a:lnTo>
                  <a:pt x="54610" y="497839"/>
                </a:lnTo>
                <a:close/>
              </a:path>
              <a:path w="54609" h="504189">
                <a:moveTo>
                  <a:pt x="54610" y="491489"/>
                </a:moveTo>
                <a:lnTo>
                  <a:pt x="0" y="491489"/>
                </a:lnTo>
                <a:lnTo>
                  <a:pt x="0" y="496569"/>
                </a:lnTo>
                <a:lnTo>
                  <a:pt x="54610" y="496569"/>
                </a:lnTo>
                <a:lnTo>
                  <a:pt x="54610" y="491489"/>
                </a:lnTo>
                <a:close/>
              </a:path>
              <a:path w="54609" h="504189">
                <a:moveTo>
                  <a:pt x="54610" y="485139"/>
                </a:moveTo>
                <a:lnTo>
                  <a:pt x="0" y="485139"/>
                </a:lnTo>
                <a:lnTo>
                  <a:pt x="0" y="490219"/>
                </a:lnTo>
                <a:lnTo>
                  <a:pt x="54610" y="490219"/>
                </a:lnTo>
                <a:lnTo>
                  <a:pt x="54610" y="485139"/>
                </a:lnTo>
                <a:close/>
              </a:path>
              <a:path w="54609" h="504189">
                <a:moveTo>
                  <a:pt x="54610" y="478789"/>
                </a:moveTo>
                <a:lnTo>
                  <a:pt x="0" y="478789"/>
                </a:lnTo>
                <a:lnTo>
                  <a:pt x="0" y="483869"/>
                </a:lnTo>
                <a:lnTo>
                  <a:pt x="54610" y="483869"/>
                </a:lnTo>
                <a:lnTo>
                  <a:pt x="54610" y="478789"/>
                </a:lnTo>
                <a:close/>
              </a:path>
              <a:path w="54609" h="504189">
                <a:moveTo>
                  <a:pt x="54610" y="472439"/>
                </a:moveTo>
                <a:lnTo>
                  <a:pt x="0" y="472439"/>
                </a:lnTo>
                <a:lnTo>
                  <a:pt x="0" y="477519"/>
                </a:lnTo>
                <a:lnTo>
                  <a:pt x="54610" y="477519"/>
                </a:lnTo>
                <a:lnTo>
                  <a:pt x="54610" y="472439"/>
                </a:lnTo>
                <a:close/>
              </a:path>
              <a:path w="54609" h="504189">
                <a:moveTo>
                  <a:pt x="54610" y="466089"/>
                </a:moveTo>
                <a:lnTo>
                  <a:pt x="0" y="466089"/>
                </a:lnTo>
                <a:lnTo>
                  <a:pt x="0" y="471169"/>
                </a:lnTo>
                <a:lnTo>
                  <a:pt x="54610" y="471169"/>
                </a:lnTo>
                <a:lnTo>
                  <a:pt x="54610" y="466089"/>
                </a:lnTo>
                <a:close/>
              </a:path>
              <a:path w="54609" h="504189">
                <a:moveTo>
                  <a:pt x="54610" y="459739"/>
                </a:moveTo>
                <a:lnTo>
                  <a:pt x="0" y="459739"/>
                </a:lnTo>
                <a:lnTo>
                  <a:pt x="0" y="464819"/>
                </a:lnTo>
                <a:lnTo>
                  <a:pt x="54610" y="464819"/>
                </a:lnTo>
                <a:lnTo>
                  <a:pt x="54610" y="459739"/>
                </a:lnTo>
                <a:close/>
              </a:path>
              <a:path w="54609" h="504189">
                <a:moveTo>
                  <a:pt x="54610" y="453389"/>
                </a:moveTo>
                <a:lnTo>
                  <a:pt x="0" y="453389"/>
                </a:lnTo>
                <a:lnTo>
                  <a:pt x="0" y="458469"/>
                </a:lnTo>
                <a:lnTo>
                  <a:pt x="54610" y="458469"/>
                </a:lnTo>
                <a:lnTo>
                  <a:pt x="54610" y="453389"/>
                </a:lnTo>
                <a:close/>
              </a:path>
              <a:path w="54609" h="504189">
                <a:moveTo>
                  <a:pt x="54610" y="447039"/>
                </a:moveTo>
                <a:lnTo>
                  <a:pt x="0" y="447039"/>
                </a:lnTo>
                <a:lnTo>
                  <a:pt x="0" y="452119"/>
                </a:lnTo>
                <a:lnTo>
                  <a:pt x="54610" y="452119"/>
                </a:lnTo>
                <a:lnTo>
                  <a:pt x="54610" y="447039"/>
                </a:lnTo>
                <a:close/>
              </a:path>
              <a:path w="54609" h="504189">
                <a:moveTo>
                  <a:pt x="54610" y="440689"/>
                </a:moveTo>
                <a:lnTo>
                  <a:pt x="0" y="440689"/>
                </a:lnTo>
                <a:lnTo>
                  <a:pt x="0" y="445769"/>
                </a:lnTo>
                <a:lnTo>
                  <a:pt x="54610" y="445769"/>
                </a:lnTo>
                <a:lnTo>
                  <a:pt x="54610" y="440689"/>
                </a:lnTo>
                <a:close/>
              </a:path>
              <a:path w="54609" h="504189">
                <a:moveTo>
                  <a:pt x="54610" y="434339"/>
                </a:moveTo>
                <a:lnTo>
                  <a:pt x="0" y="434339"/>
                </a:lnTo>
                <a:lnTo>
                  <a:pt x="0" y="439419"/>
                </a:lnTo>
                <a:lnTo>
                  <a:pt x="54610" y="439419"/>
                </a:lnTo>
                <a:lnTo>
                  <a:pt x="54610" y="434339"/>
                </a:lnTo>
                <a:close/>
              </a:path>
              <a:path w="54609" h="504189">
                <a:moveTo>
                  <a:pt x="54610" y="427989"/>
                </a:moveTo>
                <a:lnTo>
                  <a:pt x="0" y="427989"/>
                </a:lnTo>
                <a:lnTo>
                  <a:pt x="0" y="433069"/>
                </a:lnTo>
                <a:lnTo>
                  <a:pt x="54610" y="433069"/>
                </a:lnTo>
                <a:lnTo>
                  <a:pt x="54610" y="427989"/>
                </a:lnTo>
                <a:close/>
              </a:path>
              <a:path w="54609" h="504189">
                <a:moveTo>
                  <a:pt x="54610" y="421639"/>
                </a:moveTo>
                <a:lnTo>
                  <a:pt x="0" y="421639"/>
                </a:lnTo>
                <a:lnTo>
                  <a:pt x="0" y="426719"/>
                </a:lnTo>
                <a:lnTo>
                  <a:pt x="54610" y="426719"/>
                </a:lnTo>
                <a:lnTo>
                  <a:pt x="54610" y="421639"/>
                </a:lnTo>
                <a:close/>
              </a:path>
              <a:path w="54609" h="504189">
                <a:moveTo>
                  <a:pt x="54610" y="415289"/>
                </a:moveTo>
                <a:lnTo>
                  <a:pt x="0" y="415289"/>
                </a:lnTo>
                <a:lnTo>
                  <a:pt x="0" y="420369"/>
                </a:lnTo>
                <a:lnTo>
                  <a:pt x="54610" y="420369"/>
                </a:lnTo>
                <a:lnTo>
                  <a:pt x="54610" y="415289"/>
                </a:lnTo>
                <a:close/>
              </a:path>
              <a:path w="54609" h="504189">
                <a:moveTo>
                  <a:pt x="54610" y="408939"/>
                </a:moveTo>
                <a:lnTo>
                  <a:pt x="0" y="408939"/>
                </a:lnTo>
                <a:lnTo>
                  <a:pt x="0" y="414019"/>
                </a:lnTo>
                <a:lnTo>
                  <a:pt x="54610" y="414019"/>
                </a:lnTo>
                <a:lnTo>
                  <a:pt x="54610" y="408939"/>
                </a:lnTo>
                <a:close/>
              </a:path>
              <a:path w="54609" h="504189">
                <a:moveTo>
                  <a:pt x="54610" y="402589"/>
                </a:moveTo>
                <a:lnTo>
                  <a:pt x="0" y="402589"/>
                </a:lnTo>
                <a:lnTo>
                  <a:pt x="0" y="407669"/>
                </a:lnTo>
                <a:lnTo>
                  <a:pt x="54610" y="407669"/>
                </a:lnTo>
                <a:lnTo>
                  <a:pt x="54610" y="402589"/>
                </a:lnTo>
                <a:close/>
              </a:path>
              <a:path w="54609" h="504189">
                <a:moveTo>
                  <a:pt x="54610" y="396239"/>
                </a:moveTo>
                <a:lnTo>
                  <a:pt x="0" y="396239"/>
                </a:lnTo>
                <a:lnTo>
                  <a:pt x="0" y="401319"/>
                </a:lnTo>
                <a:lnTo>
                  <a:pt x="54610" y="401319"/>
                </a:lnTo>
                <a:lnTo>
                  <a:pt x="54610" y="396239"/>
                </a:lnTo>
                <a:close/>
              </a:path>
              <a:path w="54609" h="504189">
                <a:moveTo>
                  <a:pt x="54610" y="389889"/>
                </a:moveTo>
                <a:lnTo>
                  <a:pt x="0" y="389889"/>
                </a:lnTo>
                <a:lnTo>
                  <a:pt x="0" y="394969"/>
                </a:lnTo>
                <a:lnTo>
                  <a:pt x="54610" y="394969"/>
                </a:lnTo>
                <a:lnTo>
                  <a:pt x="54610" y="389889"/>
                </a:lnTo>
                <a:close/>
              </a:path>
              <a:path w="54609" h="504189">
                <a:moveTo>
                  <a:pt x="54610" y="383539"/>
                </a:moveTo>
                <a:lnTo>
                  <a:pt x="0" y="383539"/>
                </a:lnTo>
                <a:lnTo>
                  <a:pt x="0" y="388619"/>
                </a:lnTo>
                <a:lnTo>
                  <a:pt x="54610" y="388619"/>
                </a:lnTo>
                <a:lnTo>
                  <a:pt x="54610" y="383539"/>
                </a:lnTo>
                <a:close/>
              </a:path>
              <a:path w="54609" h="504189">
                <a:moveTo>
                  <a:pt x="54610" y="377189"/>
                </a:moveTo>
                <a:lnTo>
                  <a:pt x="0" y="377189"/>
                </a:lnTo>
                <a:lnTo>
                  <a:pt x="0" y="382269"/>
                </a:lnTo>
                <a:lnTo>
                  <a:pt x="54610" y="382269"/>
                </a:lnTo>
                <a:lnTo>
                  <a:pt x="54610" y="377189"/>
                </a:lnTo>
                <a:close/>
              </a:path>
              <a:path w="54609" h="504189">
                <a:moveTo>
                  <a:pt x="54610" y="369569"/>
                </a:moveTo>
                <a:lnTo>
                  <a:pt x="0" y="369569"/>
                </a:lnTo>
                <a:lnTo>
                  <a:pt x="0" y="375919"/>
                </a:lnTo>
                <a:lnTo>
                  <a:pt x="54610" y="375919"/>
                </a:lnTo>
                <a:lnTo>
                  <a:pt x="54610" y="369569"/>
                </a:lnTo>
                <a:close/>
              </a:path>
              <a:path w="54609" h="504189">
                <a:moveTo>
                  <a:pt x="54610" y="364489"/>
                </a:moveTo>
                <a:lnTo>
                  <a:pt x="0" y="364489"/>
                </a:lnTo>
                <a:lnTo>
                  <a:pt x="0" y="368299"/>
                </a:lnTo>
                <a:lnTo>
                  <a:pt x="54610" y="368299"/>
                </a:lnTo>
                <a:lnTo>
                  <a:pt x="54610" y="364489"/>
                </a:lnTo>
                <a:close/>
              </a:path>
              <a:path w="54609" h="504189">
                <a:moveTo>
                  <a:pt x="54610" y="358139"/>
                </a:moveTo>
                <a:lnTo>
                  <a:pt x="0" y="358139"/>
                </a:lnTo>
                <a:lnTo>
                  <a:pt x="0" y="363219"/>
                </a:lnTo>
                <a:lnTo>
                  <a:pt x="54610" y="363219"/>
                </a:lnTo>
                <a:lnTo>
                  <a:pt x="54610" y="358139"/>
                </a:lnTo>
                <a:close/>
              </a:path>
              <a:path w="54609" h="504189">
                <a:moveTo>
                  <a:pt x="54610" y="351789"/>
                </a:moveTo>
                <a:lnTo>
                  <a:pt x="0" y="351789"/>
                </a:lnTo>
                <a:lnTo>
                  <a:pt x="0" y="356869"/>
                </a:lnTo>
                <a:lnTo>
                  <a:pt x="54610" y="356869"/>
                </a:lnTo>
                <a:lnTo>
                  <a:pt x="54610" y="351789"/>
                </a:lnTo>
                <a:close/>
              </a:path>
              <a:path w="54609" h="504189">
                <a:moveTo>
                  <a:pt x="54610" y="344169"/>
                </a:moveTo>
                <a:lnTo>
                  <a:pt x="0" y="344169"/>
                </a:lnTo>
                <a:lnTo>
                  <a:pt x="0" y="350519"/>
                </a:lnTo>
                <a:lnTo>
                  <a:pt x="54610" y="350519"/>
                </a:lnTo>
                <a:lnTo>
                  <a:pt x="54610" y="344169"/>
                </a:lnTo>
                <a:close/>
              </a:path>
              <a:path w="54609" h="504189">
                <a:moveTo>
                  <a:pt x="54610" y="337819"/>
                </a:moveTo>
                <a:lnTo>
                  <a:pt x="0" y="337819"/>
                </a:lnTo>
                <a:lnTo>
                  <a:pt x="0" y="342899"/>
                </a:lnTo>
                <a:lnTo>
                  <a:pt x="54610" y="342899"/>
                </a:lnTo>
                <a:lnTo>
                  <a:pt x="54610" y="337819"/>
                </a:lnTo>
                <a:close/>
              </a:path>
              <a:path w="54609" h="504189">
                <a:moveTo>
                  <a:pt x="54610" y="331469"/>
                </a:moveTo>
                <a:lnTo>
                  <a:pt x="0" y="331469"/>
                </a:lnTo>
                <a:lnTo>
                  <a:pt x="0" y="336549"/>
                </a:lnTo>
                <a:lnTo>
                  <a:pt x="54610" y="336549"/>
                </a:lnTo>
                <a:lnTo>
                  <a:pt x="54610" y="331469"/>
                </a:lnTo>
                <a:close/>
              </a:path>
              <a:path w="54609" h="504189">
                <a:moveTo>
                  <a:pt x="54610" y="326389"/>
                </a:moveTo>
                <a:lnTo>
                  <a:pt x="0" y="326389"/>
                </a:lnTo>
                <a:lnTo>
                  <a:pt x="0" y="330199"/>
                </a:lnTo>
                <a:lnTo>
                  <a:pt x="54610" y="330199"/>
                </a:lnTo>
                <a:lnTo>
                  <a:pt x="54610" y="326389"/>
                </a:lnTo>
                <a:close/>
              </a:path>
              <a:path w="54609" h="504189">
                <a:moveTo>
                  <a:pt x="54610" y="210819"/>
                </a:moveTo>
                <a:lnTo>
                  <a:pt x="0" y="210819"/>
                </a:lnTo>
                <a:lnTo>
                  <a:pt x="0" y="325119"/>
                </a:lnTo>
                <a:lnTo>
                  <a:pt x="54610" y="325119"/>
                </a:lnTo>
                <a:lnTo>
                  <a:pt x="54610" y="210819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0" name="bk object 3330"/>
          <p:cNvSpPr/>
          <p:nvPr/>
        </p:nvSpPr>
        <p:spPr>
          <a:xfrm>
            <a:off x="7627619" y="57277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1" name="bk object 3331"/>
          <p:cNvSpPr/>
          <p:nvPr/>
        </p:nvSpPr>
        <p:spPr>
          <a:xfrm>
            <a:off x="7600950" y="5728970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2" name="bk object 3332"/>
          <p:cNvSpPr/>
          <p:nvPr/>
        </p:nvSpPr>
        <p:spPr>
          <a:xfrm>
            <a:off x="7600950" y="573532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3" name="bk object 3333"/>
          <p:cNvSpPr/>
          <p:nvPr/>
        </p:nvSpPr>
        <p:spPr>
          <a:xfrm>
            <a:off x="7600950" y="57378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4" name="bk object 3334"/>
          <p:cNvSpPr/>
          <p:nvPr/>
        </p:nvSpPr>
        <p:spPr>
          <a:xfrm>
            <a:off x="7600950" y="57416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5" name="bk object 3335"/>
          <p:cNvSpPr/>
          <p:nvPr/>
        </p:nvSpPr>
        <p:spPr>
          <a:xfrm>
            <a:off x="7600950" y="5744209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6" name="bk object 3336"/>
          <p:cNvSpPr/>
          <p:nvPr/>
        </p:nvSpPr>
        <p:spPr>
          <a:xfrm>
            <a:off x="7600950" y="57505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7" name="bk object 3337"/>
          <p:cNvSpPr/>
          <p:nvPr/>
        </p:nvSpPr>
        <p:spPr>
          <a:xfrm>
            <a:off x="7600950" y="57543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8" name="bk object 3338"/>
          <p:cNvSpPr/>
          <p:nvPr/>
        </p:nvSpPr>
        <p:spPr>
          <a:xfrm>
            <a:off x="7600950" y="575690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9" name="bk object 3339"/>
          <p:cNvSpPr/>
          <p:nvPr/>
        </p:nvSpPr>
        <p:spPr>
          <a:xfrm>
            <a:off x="7600950" y="576072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0" name="bk object 3340"/>
          <p:cNvSpPr/>
          <p:nvPr/>
        </p:nvSpPr>
        <p:spPr>
          <a:xfrm>
            <a:off x="7600950" y="57632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1" name="bk object 3341"/>
          <p:cNvSpPr/>
          <p:nvPr/>
        </p:nvSpPr>
        <p:spPr>
          <a:xfrm>
            <a:off x="7600950" y="57670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2" name="bk object 3342"/>
          <p:cNvSpPr/>
          <p:nvPr/>
        </p:nvSpPr>
        <p:spPr>
          <a:xfrm>
            <a:off x="7600950" y="576960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3" name="bk object 3343"/>
          <p:cNvSpPr/>
          <p:nvPr/>
        </p:nvSpPr>
        <p:spPr>
          <a:xfrm>
            <a:off x="7600950" y="5773420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4" name="bk object 3344"/>
          <p:cNvSpPr/>
          <p:nvPr/>
        </p:nvSpPr>
        <p:spPr>
          <a:xfrm>
            <a:off x="7600950" y="57797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5" name="bk object 3345"/>
          <p:cNvSpPr/>
          <p:nvPr/>
        </p:nvSpPr>
        <p:spPr>
          <a:xfrm>
            <a:off x="7600950" y="578230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6" name="bk object 3346"/>
          <p:cNvSpPr/>
          <p:nvPr/>
        </p:nvSpPr>
        <p:spPr>
          <a:xfrm>
            <a:off x="7600950" y="578612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7" name="bk object 3347"/>
          <p:cNvSpPr/>
          <p:nvPr/>
        </p:nvSpPr>
        <p:spPr>
          <a:xfrm>
            <a:off x="7600950" y="57886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8" name="bk object 3348"/>
          <p:cNvSpPr/>
          <p:nvPr/>
        </p:nvSpPr>
        <p:spPr>
          <a:xfrm>
            <a:off x="7600950" y="57924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9" name="bk object 3349"/>
          <p:cNvSpPr/>
          <p:nvPr/>
        </p:nvSpPr>
        <p:spPr>
          <a:xfrm>
            <a:off x="7600950" y="579500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0" name="bk object 3350"/>
          <p:cNvSpPr/>
          <p:nvPr/>
        </p:nvSpPr>
        <p:spPr>
          <a:xfrm>
            <a:off x="7600950" y="579882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1" name="bk object 3351"/>
          <p:cNvSpPr/>
          <p:nvPr/>
        </p:nvSpPr>
        <p:spPr>
          <a:xfrm>
            <a:off x="7600950" y="58013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2" name="bk object 3352"/>
          <p:cNvSpPr/>
          <p:nvPr/>
        </p:nvSpPr>
        <p:spPr>
          <a:xfrm>
            <a:off x="7600950" y="58051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3" name="bk object 3353"/>
          <p:cNvSpPr/>
          <p:nvPr/>
        </p:nvSpPr>
        <p:spPr>
          <a:xfrm>
            <a:off x="7600950" y="5807709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4" name="bk object 3354"/>
          <p:cNvSpPr/>
          <p:nvPr/>
        </p:nvSpPr>
        <p:spPr>
          <a:xfrm>
            <a:off x="7600950" y="58140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5" name="bk object 3355"/>
          <p:cNvSpPr/>
          <p:nvPr/>
        </p:nvSpPr>
        <p:spPr>
          <a:xfrm>
            <a:off x="7600950" y="58178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6" name="bk object 3356"/>
          <p:cNvSpPr/>
          <p:nvPr/>
        </p:nvSpPr>
        <p:spPr>
          <a:xfrm>
            <a:off x="7600950" y="582040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7" name="bk object 3357"/>
          <p:cNvSpPr/>
          <p:nvPr/>
        </p:nvSpPr>
        <p:spPr>
          <a:xfrm>
            <a:off x="7600950" y="582422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8" name="bk object 3358"/>
          <p:cNvSpPr/>
          <p:nvPr/>
        </p:nvSpPr>
        <p:spPr>
          <a:xfrm>
            <a:off x="7600950" y="58267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9" name="bk object 3359"/>
          <p:cNvSpPr/>
          <p:nvPr/>
        </p:nvSpPr>
        <p:spPr>
          <a:xfrm>
            <a:off x="7600950" y="58305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0" name="bk object 3360"/>
          <p:cNvSpPr/>
          <p:nvPr/>
        </p:nvSpPr>
        <p:spPr>
          <a:xfrm>
            <a:off x="7600950" y="583310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1" name="bk object 3361"/>
          <p:cNvSpPr/>
          <p:nvPr/>
        </p:nvSpPr>
        <p:spPr>
          <a:xfrm>
            <a:off x="7600950" y="583692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2" name="bk object 3362"/>
          <p:cNvSpPr/>
          <p:nvPr/>
        </p:nvSpPr>
        <p:spPr>
          <a:xfrm>
            <a:off x="7600950" y="58394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3" name="bk object 3363"/>
          <p:cNvSpPr/>
          <p:nvPr/>
        </p:nvSpPr>
        <p:spPr>
          <a:xfrm>
            <a:off x="7600950" y="58432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4" name="bk object 3364"/>
          <p:cNvSpPr/>
          <p:nvPr/>
        </p:nvSpPr>
        <p:spPr>
          <a:xfrm>
            <a:off x="7600950" y="584580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5" name="bk object 3365"/>
          <p:cNvSpPr/>
          <p:nvPr/>
        </p:nvSpPr>
        <p:spPr>
          <a:xfrm>
            <a:off x="7600950" y="584962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6" name="bk object 3366"/>
          <p:cNvSpPr/>
          <p:nvPr/>
        </p:nvSpPr>
        <p:spPr>
          <a:xfrm>
            <a:off x="7600950" y="58521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7" name="bk object 3367"/>
          <p:cNvSpPr/>
          <p:nvPr/>
        </p:nvSpPr>
        <p:spPr>
          <a:xfrm>
            <a:off x="7600950" y="5855970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09" h="2539">
                <a:moveTo>
                  <a:pt x="54609" y="0"/>
                </a:moveTo>
                <a:lnTo>
                  <a:pt x="0" y="0"/>
                </a:lnTo>
                <a:lnTo>
                  <a:pt x="0" y="2539"/>
                </a:lnTo>
                <a:lnTo>
                  <a:pt x="54609" y="253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8" name="bk object 3368"/>
          <p:cNvSpPr/>
          <p:nvPr/>
        </p:nvSpPr>
        <p:spPr>
          <a:xfrm>
            <a:off x="7600950" y="5858509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9" name="bk object 3369"/>
          <p:cNvSpPr/>
          <p:nvPr/>
        </p:nvSpPr>
        <p:spPr>
          <a:xfrm>
            <a:off x="7600950" y="5864859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0" name="bk object 3370"/>
          <p:cNvSpPr/>
          <p:nvPr/>
        </p:nvSpPr>
        <p:spPr>
          <a:xfrm>
            <a:off x="7600950" y="5871209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1" name="bk object 3371"/>
          <p:cNvSpPr/>
          <p:nvPr/>
        </p:nvSpPr>
        <p:spPr>
          <a:xfrm>
            <a:off x="7600950" y="58775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2" name="bk object 3372"/>
          <p:cNvSpPr/>
          <p:nvPr/>
        </p:nvSpPr>
        <p:spPr>
          <a:xfrm>
            <a:off x="7600950" y="5881370"/>
            <a:ext cx="54610" cy="12700"/>
          </a:xfrm>
          <a:custGeom>
            <a:avLst/>
            <a:gdLst/>
            <a:ahLst/>
            <a:cxnLst/>
            <a:rect l="l" t="t" r="r" b="b"/>
            <a:pathLst>
              <a:path w="54609" h="12700">
                <a:moveTo>
                  <a:pt x="54609" y="0"/>
                </a:moveTo>
                <a:lnTo>
                  <a:pt x="0" y="0"/>
                </a:lnTo>
                <a:lnTo>
                  <a:pt x="0" y="12699"/>
                </a:lnTo>
                <a:lnTo>
                  <a:pt x="54609" y="1269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3" name="bk object 3373"/>
          <p:cNvSpPr/>
          <p:nvPr/>
        </p:nvSpPr>
        <p:spPr>
          <a:xfrm>
            <a:off x="7600950" y="5894070"/>
            <a:ext cx="54610" cy="19050"/>
          </a:xfrm>
          <a:custGeom>
            <a:avLst/>
            <a:gdLst/>
            <a:ahLst/>
            <a:cxnLst/>
            <a:rect l="l" t="t" r="r" b="b"/>
            <a:pathLst>
              <a:path w="54609" h="19050">
                <a:moveTo>
                  <a:pt x="54609" y="0"/>
                </a:moveTo>
                <a:lnTo>
                  <a:pt x="0" y="0"/>
                </a:lnTo>
                <a:lnTo>
                  <a:pt x="0" y="19049"/>
                </a:lnTo>
                <a:lnTo>
                  <a:pt x="54609" y="190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4" name="bk object 3374"/>
          <p:cNvSpPr/>
          <p:nvPr/>
        </p:nvSpPr>
        <p:spPr>
          <a:xfrm>
            <a:off x="7600950" y="5913120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49"/>
                </a:lnTo>
                <a:lnTo>
                  <a:pt x="54609" y="63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5" name="bk object 3375"/>
          <p:cNvSpPr/>
          <p:nvPr/>
        </p:nvSpPr>
        <p:spPr>
          <a:xfrm>
            <a:off x="7600950" y="5919470"/>
            <a:ext cx="54610" cy="19050"/>
          </a:xfrm>
          <a:custGeom>
            <a:avLst/>
            <a:gdLst/>
            <a:ahLst/>
            <a:cxnLst/>
            <a:rect l="l" t="t" r="r" b="b"/>
            <a:pathLst>
              <a:path w="54609" h="19050">
                <a:moveTo>
                  <a:pt x="54609" y="0"/>
                </a:moveTo>
                <a:lnTo>
                  <a:pt x="0" y="0"/>
                </a:lnTo>
                <a:lnTo>
                  <a:pt x="0" y="19049"/>
                </a:lnTo>
                <a:lnTo>
                  <a:pt x="54609" y="1904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6" name="bk object 3376"/>
          <p:cNvSpPr/>
          <p:nvPr/>
        </p:nvSpPr>
        <p:spPr>
          <a:xfrm>
            <a:off x="7627619" y="6233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7" name="bk object 3377"/>
          <p:cNvSpPr/>
          <p:nvPr/>
        </p:nvSpPr>
        <p:spPr>
          <a:xfrm>
            <a:off x="7600950" y="62268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8" name="bk object 3378"/>
          <p:cNvSpPr/>
          <p:nvPr/>
        </p:nvSpPr>
        <p:spPr>
          <a:xfrm>
            <a:off x="7600950" y="62204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9" name="bk object 3379"/>
          <p:cNvSpPr/>
          <p:nvPr/>
        </p:nvSpPr>
        <p:spPr>
          <a:xfrm>
            <a:off x="7600950" y="62141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0" name="bk object 3380"/>
          <p:cNvSpPr/>
          <p:nvPr/>
        </p:nvSpPr>
        <p:spPr>
          <a:xfrm>
            <a:off x="7600950" y="62077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1" name="bk object 3381"/>
          <p:cNvSpPr/>
          <p:nvPr/>
        </p:nvSpPr>
        <p:spPr>
          <a:xfrm>
            <a:off x="7600950" y="62014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2" name="bk object 3382"/>
          <p:cNvSpPr/>
          <p:nvPr/>
        </p:nvSpPr>
        <p:spPr>
          <a:xfrm>
            <a:off x="7600950" y="61950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3" name="bk object 3383"/>
          <p:cNvSpPr/>
          <p:nvPr/>
        </p:nvSpPr>
        <p:spPr>
          <a:xfrm>
            <a:off x="7600950" y="61887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4" name="bk object 3384"/>
          <p:cNvSpPr/>
          <p:nvPr/>
        </p:nvSpPr>
        <p:spPr>
          <a:xfrm>
            <a:off x="7600950" y="61823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5" name="bk object 3385"/>
          <p:cNvSpPr/>
          <p:nvPr/>
        </p:nvSpPr>
        <p:spPr>
          <a:xfrm>
            <a:off x="7600950" y="61760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6" name="bk object 3386"/>
          <p:cNvSpPr/>
          <p:nvPr/>
        </p:nvSpPr>
        <p:spPr>
          <a:xfrm>
            <a:off x="7600950" y="61696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7" name="bk object 3387"/>
          <p:cNvSpPr/>
          <p:nvPr/>
        </p:nvSpPr>
        <p:spPr>
          <a:xfrm>
            <a:off x="7600950" y="61633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8" name="bk object 3388"/>
          <p:cNvSpPr/>
          <p:nvPr/>
        </p:nvSpPr>
        <p:spPr>
          <a:xfrm>
            <a:off x="7600950" y="61569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9" name="bk object 3389"/>
          <p:cNvSpPr/>
          <p:nvPr/>
        </p:nvSpPr>
        <p:spPr>
          <a:xfrm>
            <a:off x="7600950" y="61506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0" name="bk object 3390"/>
          <p:cNvSpPr/>
          <p:nvPr/>
        </p:nvSpPr>
        <p:spPr>
          <a:xfrm>
            <a:off x="7600950" y="61442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1" name="bk object 3391"/>
          <p:cNvSpPr/>
          <p:nvPr/>
        </p:nvSpPr>
        <p:spPr>
          <a:xfrm>
            <a:off x="7600950" y="61379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2" name="bk object 3392"/>
          <p:cNvSpPr/>
          <p:nvPr/>
        </p:nvSpPr>
        <p:spPr>
          <a:xfrm>
            <a:off x="7600950" y="61315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3" name="bk object 3393"/>
          <p:cNvSpPr/>
          <p:nvPr/>
        </p:nvSpPr>
        <p:spPr>
          <a:xfrm>
            <a:off x="7600950" y="61252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4" name="bk object 3394"/>
          <p:cNvSpPr/>
          <p:nvPr/>
        </p:nvSpPr>
        <p:spPr>
          <a:xfrm>
            <a:off x="7600950" y="61188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5" name="bk object 3395"/>
          <p:cNvSpPr/>
          <p:nvPr/>
        </p:nvSpPr>
        <p:spPr>
          <a:xfrm>
            <a:off x="7600950" y="61125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6" name="bk object 3396"/>
          <p:cNvSpPr/>
          <p:nvPr/>
        </p:nvSpPr>
        <p:spPr>
          <a:xfrm>
            <a:off x="7600950" y="61061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7" name="bk object 3397"/>
          <p:cNvSpPr/>
          <p:nvPr/>
        </p:nvSpPr>
        <p:spPr>
          <a:xfrm>
            <a:off x="7600950" y="6098540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50"/>
                </a:lnTo>
                <a:lnTo>
                  <a:pt x="54609" y="6350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8" name="bk object 3398"/>
          <p:cNvSpPr/>
          <p:nvPr/>
        </p:nvSpPr>
        <p:spPr>
          <a:xfrm>
            <a:off x="7600950" y="60934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9" name="bk object 3399"/>
          <p:cNvSpPr/>
          <p:nvPr/>
        </p:nvSpPr>
        <p:spPr>
          <a:xfrm>
            <a:off x="7600950" y="608710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0" name="bk object 3400"/>
          <p:cNvSpPr/>
          <p:nvPr/>
        </p:nvSpPr>
        <p:spPr>
          <a:xfrm>
            <a:off x="7600950" y="6080759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79"/>
                </a:lnTo>
                <a:lnTo>
                  <a:pt x="54609" y="507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1" name="bk object 3401"/>
          <p:cNvSpPr/>
          <p:nvPr/>
        </p:nvSpPr>
        <p:spPr>
          <a:xfrm>
            <a:off x="7600950" y="6073140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54609" y="0"/>
                </a:moveTo>
                <a:lnTo>
                  <a:pt x="0" y="0"/>
                </a:lnTo>
                <a:lnTo>
                  <a:pt x="0" y="6350"/>
                </a:lnTo>
                <a:lnTo>
                  <a:pt x="54609" y="6350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2" name="bk object 3402"/>
          <p:cNvSpPr/>
          <p:nvPr/>
        </p:nvSpPr>
        <p:spPr>
          <a:xfrm>
            <a:off x="7600950" y="6066790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80"/>
                </a:lnTo>
                <a:lnTo>
                  <a:pt x="54609" y="5080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3" name="bk object 3403"/>
          <p:cNvSpPr/>
          <p:nvPr/>
        </p:nvSpPr>
        <p:spPr>
          <a:xfrm>
            <a:off x="7600950" y="6060440"/>
            <a:ext cx="54610" cy="5080"/>
          </a:xfrm>
          <a:custGeom>
            <a:avLst/>
            <a:gdLst/>
            <a:ahLst/>
            <a:cxnLst/>
            <a:rect l="l" t="t" r="r" b="b"/>
            <a:pathLst>
              <a:path w="54609" h="5079">
                <a:moveTo>
                  <a:pt x="54609" y="0"/>
                </a:moveTo>
                <a:lnTo>
                  <a:pt x="0" y="0"/>
                </a:lnTo>
                <a:lnTo>
                  <a:pt x="0" y="5080"/>
                </a:lnTo>
                <a:lnTo>
                  <a:pt x="54609" y="5080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4" name="bk object 3404"/>
          <p:cNvSpPr/>
          <p:nvPr/>
        </p:nvSpPr>
        <p:spPr>
          <a:xfrm>
            <a:off x="7600950" y="605535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09" h="3810">
                <a:moveTo>
                  <a:pt x="54609" y="0"/>
                </a:moveTo>
                <a:lnTo>
                  <a:pt x="0" y="0"/>
                </a:lnTo>
                <a:lnTo>
                  <a:pt x="0" y="3809"/>
                </a:lnTo>
                <a:lnTo>
                  <a:pt x="54609" y="3809"/>
                </a:lnTo>
                <a:lnTo>
                  <a:pt x="546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5" name="bk object 3405"/>
          <p:cNvSpPr/>
          <p:nvPr/>
        </p:nvSpPr>
        <p:spPr>
          <a:xfrm>
            <a:off x="7628255" y="5939790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54609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6" name="bk object 3406"/>
          <p:cNvSpPr/>
          <p:nvPr/>
        </p:nvSpPr>
        <p:spPr>
          <a:xfrm>
            <a:off x="7545069" y="5728970"/>
            <a:ext cx="55880" cy="504190"/>
          </a:xfrm>
          <a:custGeom>
            <a:avLst/>
            <a:gdLst/>
            <a:ahLst/>
            <a:cxnLst/>
            <a:rect l="l" t="t" r="r" b="b"/>
            <a:pathLst>
              <a:path w="55879" h="504189">
                <a:moveTo>
                  <a:pt x="55879" y="0"/>
                </a:moveTo>
                <a:lnTo>
                  <a:pt x="40639" y="0"/>
                </a:lnTo>
                <a:lnTo>
                  <a:pt x="40639" y="1269"/>
                </a:lnTo>
                <a:lnTo>
                  <a:pt x="20320" y="1269"/>
                </a:lnTo>
                <a:lnTo>
                  <a:pt x="20320" y="2539"/>
                </a:lnTo>
                <a:lnTo>
                  <a:pt x="55879" y="2539"/>
                </a:lnTo>
                <a:lnTo>
                  <a:pt x="55879" y="0"/>
                </a:lnTo>
                <a:close/>
              </a:path>
              <a:path w="55879" h="504189">
                <a:moveTo>
                  <a:pt x="55879" y="2539"/>
                </a:moveTo>
                <a:lnTo>
                  <a:pt x="7620" y="2539"/>
                </a:lnTo>
                <a:lnTo>
                  <a:pt x="7620" y="3809"/>
                </a:lnTo>
                <a:lnTo>
                  <a:pt x="0" y="3809"/>
                </a:lnTo>
                <a:lnTo>
                  <a:pt x="0" y="6349"/>
                </a:lnTo>
                <a:lnTo>
                  <a:pt x="55879" y="6349"/>
                </a:lnTo>
                <a:lnTo>
                  <a:pt x="55879" y="2539"/>
                </a:lnTo>
                <a:close/>
              </a:path>
              <a:path w="55879" h="504189">
                <a:moveTo>
                  <a:pt x="55879" y="6350"/>
                </a:moveTo>
                <a:lnTo>
                  <a:pt x="0" y="6350"/>
                </a:lnTo>
                <a:lnTo>
                  <a:pt x="0" y="8889"/>
                </a:lnTo>
                <a:lnTo>
                  <a:pt x="55879" y="8889"/>
                </a:lnTo>
                <a:lnTo>
                  <a:pt x="55879" y="6350"/>
                </a:lnTo>
                <a:close/>
              </a:path>
              <a:path w="55879" h="504189">
                <a:moveTo>
                  <a:pt x="55879" y="8889"/>
                </a:moveTo>
                <a:lnTo>
                  <a:pt x="0" y="8889"/>
                </a:lnTo>
                <a:lnTo>
                  <a:pt x="0" y="12699"/>
                </a:lnTo>
                <a:lnTo>
                  <a:pt x="55879" y="12699"/>
                </a:lnTo>
                <a:lnTo>
                  <a:pt x="55879" y="8889"/>
                </a:lnTo>
                <a:close/>
              </a:path>
              <a:path w="55879" h="504189">
                <a:moveTo>
                  <a:pt x="55879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55879" y="15239"/>
                </a:lnTo>
                <a:lnTo>
                  <a:pt x="55879" y="12699"/>
                </a:lnTo>
                <a:close/>
              </a:path>
              <a:path w="55879" h="504189">
                <a:moveTo>
                  <a:pt x="55879" y="15239"/>
                </a:moveTo>
                <a:lnTo>
                  <a:pt x="0" y="15239"/>
                </a:lnTo>
                <a:lnTo>
                  <a:pt x="0" y="21589"/>
                </a:lnTo>
                <a:lnTo>
                  <a:pt x="55879" y="21589"/>
                </a:lnTo>
                <a:lnTo>
                  <a:pt x="55879" y="15239"/>
                </a:lnTo>
                <a:close/>
              </a:path>
              <a:path w="55879" h="504189">
                <a:moveTo>
                  <a:pt x="55879" y="21589"/>
                </a:moveTo>
                <a:lnTo>
                  <a:pt x="0" y="21589"/>
                </a:lnTo>
                <a:lnTo>
                  <a:pt x="0" y="25399"/>
                </a:lnTo>
                <a:lnTo>
                  <a:pt x="55879" y="25399"/>
                </a:lnTo>
                <a:lnTo>
                  <a:pt x="55879" y="21589"/>
                </a:lnTo>
                <a:close/>
              </a:path>
              <a:path w="55879" h="504189">
                <a:moveTo>
                  <a:pt x="55879" y="25399"/>
                </a:moveTo>
                <a:lnTo>
                  <a:pt x="0" y="25399"/>
                </a:lnTo>
                <a:lnTo>
                  <a:pt x="0" y="27939"/>
                </a:lnTo>
                <a:lnTo>
                  <a:pt x="55879" y="27939"/>
                </a:lnTo>
                <a:lnTo>
                  <a:pt x="55879" y="25399"/>
                </a:lnTo>
                <a:close/>
              </a:path>
              <a:path w="55879" h="504189">
                <a:moveTo>
                  <a:pt x="55879" y="27939"/>
                </a:moveTo>
                <a:lnTo>
                  <a:pt x="0" y="27939"/>
                </a:lnTo>
                <a:lnTo>
                  <a:pt x="0" y="31749"/>
                </a:lnTo>
                <a:lnTo>
                  <a:pt x="55879" y="31749"/>
                </a:lnTo>
                <a:lnTo>
                  <a:pt x="55879" y="27939"/>
                </a:lnTo>
                <a:close/>
              </a:path>
              <a:path w="55879" h="504189">
                <a:moveTo>
                  <a:pt x="55879" y="31749"/>
                </a:moveTo>
                <a:lnTo>
                  <a:pt x="0" y="31749"/>
                </a:lnTo>
                <a:lnTo>
                  <a:pt x="0" y="34289"/>
                </a:lnTo>
                <a:lnTo>
                  <a:pt x="55879" y="34289"/>
                </a:lnTo>
                <a:lnTo>
                  <a:pt x="55879" y="31749"/>
                </a:lnTo>
                <a:close/>
              </a:path>
              <a:path w="55879" h="504189">
                <a:moveTo>
                  <a:pt x="55879" y="34289"/>
                </a:moveTo>
                <a:lnTo>
                  <a:pt x="0" y="34289"/>
                </a:lnTo>
                <a:lnTo>
                  <a:pt x="0" y="38099"/>
                </a:lnTo>
                <a:lnTo>
                  <a:pt x="55879" y="38099"/>
                </a:lnTo>
                <a:lnTo>
                  <a:pt x="55879" y="34289"/>
                </a:lnTo>
                <a:close/>
              </a:path>
              <a:path w="55879" h="504189">
                <a:moveTo>
                  <a:pt x="55879" y="38099"/>
                </a:moveTo>
                <a:lnTo>
                  <a:pt x="0" y="38099"/>
                </a:lnTo>
                <a:lnTo>
                  <a:pt x="0" y="40639"/>
                </a:lnTo>
                <a:lnTo>
                  <a:pt x="55879" y="40639"/>
                </a:lnTo>
                <a:lnTo>
                  <a:pt x="55879" y="38099"/>
                </a:lnTo>
                <a:close/>
              </a:path>
              <a:path w="55879" h="504189">
                <a:moveTo>
                  <a:pt x="55879" y="40639"/>
                </a:moveTo>
                <a:lnTo>
                  <a:pt x="0" y="40639"/>
                </a:lnTo>
                <a:lnTo>
                  <a:pt x="0" y="44449"/>
                </a:lnTo>
                <a:lnTo>
                  <a:pt x="55879" y="44449"/>
                </a:lnTo>
                <a:lnTo>
                  <a:pt x="55879" y="40639"/>
                </a:lnTo>
                <a:close/>
              </a:path>
              <a:path w="55879" h="504189">
                <a:moveTo>
                  <a:pt x="55879" y="44449"/>
                </a:moveTo>
                <a:lnTo>
                  <a:pt x="0" y="44449"/>
                </a:lnTo>
                <a:lnTo>
                  <a:pt x="0" y="50799"/>
                </a:lnTo>
                <a:lnTo>
                  <a:pt x="55879" y="50799"/>
                </a:lnTo>
                <a:lnTo>
                  <a:pt x="55879" y="44449"/>
                </a:lnTo>
                <a:close/>
              </a:path>
              <a:path w="55879" h="504189">
                <a:moveTo>
                  <a:pt x="55879" y="50799"/>
                </a:moveTo>
                <a:lnTo>
                  <a:pt x="0" y="50799"/>
                </a:lnTo>
                <a:lnTo>
                  <a:pt x="0" y="53339"/>
                </a:lnTo>
                <a:lnTo>
                  <a:pt x="55879" y="53339"/>
                </a:lnTo>
                <a:lnTo>
                  <a:pt x="55879" y="50799"/>
                </a:lnTo>
                <a:close/>
              </a:path>
              <a:path w="55879" h="504189">
                <a:moveTo>
                  <a:pt x="55879" y="53339"/>
                </a:moveTo>
                <a:lnTo>
                  <a:pt x="0" y="53339"/>
                </a:lnTo>
                <a:lnTo>
                  <a:pt x="0" y="57149"/>
                </a:lnTo>
                <a:lnTo>
                  <a:pt x="55879" y="57149"/>
                </a:lnTo>
                <a:lnTo>
                  <a:pt x="55879" y="53339"/>
                </a:lnTo>
                <a:close/>
              </a:path>
              <a:path w="55879" h="504189">
                <a:moveTo>
                  <a:pt x="55879" y="57149"/>
                </a:moveTo>
                <a:lnTo>
                  <a:pt x="0" y="57149"/>
                </a:lnTo>
                <a:lnTo>
                  <a:pt x="0" y="59689"/>
                </a:lnTo>
                <a:lnTo>
                  <a:pt x="55879" y="59689"/>
                </a:lnTo>
                <a:lnTo>
                  <a:pt x="55879" y="57149"/>
                </a:lnTo>
                <a:close/>
              </a:path>
              <a:path w="55879" h="504189">
                <a:moveTo>
                  <a:pt x="55879" y="59689"/>
                </a:moveTo>
                <a:lnTo>
                  <a:pt x="0" y="59689"/>
                </a:lnTo>
                <a:lnTo>
                  <a:pt x="0" y="63499"/>
                </a:lnTo>
                <a:lnTo>
                  <a:pt x="55879" y="63499"/>
                </a:lnTo>
                <a:lnTo>
                  <a:pt x="55879" y="59689"/>
                </a:lnTo>
                <a:close/>
              </a:path>
              <a:path w="55879" h="504189">
                <a:moveTo>
                  <a:pt x="55879" y="63499"/>
                </a:moveTo>
                <a:lnTo>
                  <a:pt x="0" y="63499"/>
                </a:lnTo>
                <a:lnTo>
                  <a:pt x="0" y="66039"/>
                </a:lnTo>
                <a:lnTo>
                  <a:pt x="55879" y="66039"/>
                </a:lnTo>
                <a:lnTo>
                  <a:pt x="55879" y="63499"/>
                </a:lnTo>
                <a:close/>
              </a:path>
              <a:path w="55879" h="504189">
                <a:moveTo>
                  <a:pt x="55879" y="66039"/>
                </a:moveTo>
                <a:lnTo>
                  <a:pt x="0" y="66039"/>
                </a:lnTo>
                <a:lnTo>
                  <a:pt x="0" y="69849"/>
                </a:lnTo>
                <a:lnTo>
                  <a:pt x="55879" y="69849"/>
                </a:lnTo>
                <a:lnTo>
                  <a:pt x="55879" y="66039"/>
                </a:lnTo>
                <a:close/>
              </a:path>
              <a:path w="55879" h="504189">
                <a:moveTo>
                  <a:pt x="55879" y="69849"/>
                </a:moveTo>
                <a:lnTo>
                  <a:pt x="0" y="69849"/>
                </a:lnTo>
                <a:lnTo>
                  <a:pt x="0" y="72389"/>
                </a:lnTo>
                <a:lnTo>
                  <a:pt x="55879" y="72389"/>
                </a:lnTo>
                <a:lnTo>
                  <a:pt x="55879" y="69849"/>
                </a:lnTo>
                <a:close/>
              </a:path>
              <a:path w="55879" h="504189">
                <a:moveTo>
                  <a:pt x="55879" y="72389"/>
                </a:moveTo>
                <a:lnTo>
                  <a:pt x="0" y="72389"/>
                </a:lnTo>
                <a:lnTo>
                  <a:pt x="0" y="76199"/>
                </a:lnTo>
                <a:lnTo>
                  <a:pt x="55879" y="76199"/>
                </a:lnTo>
                <a:lnTo>
                  <a:pt x="55879" y="72389"/>
                </a:lnTo>
                <a:close/>
              </a:path>
              <a:path w="55879" h="504189">
                <a:moveTo>
                  <a:pt x="55879" y="76199"/>
                </a:moveTo>
                <a:lnTo>
                  <a:pt x="0" y="76199"/>
                </a:lnTo>
                <a:lnTo>
                  <a:pt x="0" y="78739"/>
                </a:lnTo>
                <a:lnTo>
                  <a:pt x="55879" y="78739"/>
                </a:lnTo>
                <a:lnTo>
                  <a:pt x="55879" y="76199"/>
                </a:lnTo>
                <a:close/>
              </a:path>
              <a:path w="55879" h="504189">
                <a:moveTo>
                  <a:pt x="55879" y="78739"/>
                </a:moveTo>
                <a:lnTo>
                  <a:pt x="0" y="78739"/>
                </a:lnTo>
                <a:lnTo>
                  <a:pt x="0" y="85089"/>
                </a:lnTo>
                <a:lnTo>
                  <a:pt x="55879" y="85089"/>
                </a:lnTo>
                <a:lnTo>
                  <a:pt x="55879" y="78739"/>
                </a:lnTo>
                <a:close/>
              </a:path>
              <a:path w="55879" h="504189">
                <a:moveTo>
                  <a:pt x="55879" y="85089"/>
                </a:moveTo>
                <a:lnTo>
                  <a:pt x="0" y="85089"/>
                </a:lnTo>
                <a:lnTo>
                  <a:pt x="0" y="88899"/>
                </a:lnTo>
                <a:lnTo>
                  <a:pt x="55879" y="88899"/>
                </a:lnTo>
                <a:lnTo>
                  <a:pt x="55879" y="85089"/>
                </a:lnTo>
                <a:close/>
              </a:path>
              <a:path w="55879" h="504189">
                <a:moveTo>
                  <a:pt x="55879" y="88899"/>
                </a:moveTo>
                <a:lnTo>
                  <a:pt x="0" y="88899"/>
                </a:lnTo>
                <a:lnTo>
                  <a:pt x="0" y="91439"/>
                </a:lnTo>
                <a:lnTo>
                  <a:pt x="55879" y="91439"/>
                </a:lnTo>
                <a:lnTo>
                  <a:pt x="55879" y="88899"/>
                </a:lnTo>
                <a:close/>
              </a:path>
              <a:path w="55879" h="504189">
                <a:moveTo>
                  <a:pt x="55879" y="91439"/>
                </a:moveTo>
                <a:lnTo>
                  <a:pt x="0" y="91439"/>
                </a:lnTo>
                <a:lnTo>
                  <a:pt x="0" y="95249"/>
                </a:lnTo>
                <a:lnTo>
                  <a:pt x="55879" y="95249"/>
                </a:lnTo>
                <a:lnTo>
                  <a:pt x="55879" y="91439"/>
                </a:lnTo>
                <a:close/>
              </a:path>
              <a:path w="55879" h="504189">
                <a:moveTo>
                  <a:pt x="55879" y="95249"/>
                </a:moveTo>
                <a:lnTo>
                  <a:pt x="0" y="95249"/>
                </a:lnTo>
                <a:lnTo>
                  <a:pt x="0" y="97789"/>
                </a:lnTo>
                <a:lnTo>
                  <a:pt x="55879" y="97789"/>
                </a:lnTo>
                <a:lnTo>
                  <a:pt x="55879" y="95249"/>
                </a:lnTo>
                <a:close/>
              </a:path>
              <a:path w="55879" h="504189">
                <a:moveTo>
                  <a:pt x="55879" y="97789"/>
                </a:moveTo>
                <a:lnTo>
                  <a:pt x="0" y="97789"/>
                </a:lnTo>
                <a:lnTo>
                  <a:pt x="0" y="101599"/>
                </a:lnTo>
                <a:lnTo>
                  <a:pt x="55879" y="101599"/>
                </a:lnTo>
                <a:lnTo>
                  <a:pt x="55879" y="97789"/>
                </a:lnTo>
                <a:close/>
              </a:path>
              <a:path w="55879" h="504189">
                <a:moveTo>
                  <a:pt x="55879" y="101599"/>
                </a:moveTo>
                <a:lnTo>
                  <a:pt x="0" y="101599"/>
                </a:lnTo>
                <a:lnTo>
                  <a:pt x="0" y="104139"/>
                </a:lnTo>
                <a:lnTo>
                  <a:pt x="55879" y="104139"/>
                </a:lnTo>
                <a:lnTo>
                  <a:pt x="55879" y="101599"/>
                </a:lnTo>
                <a:close/>
              </a:path>
              <a:path w="55879" h="504189">
                <a:moveTo>
                  <a:pt x="55879" y="104139"/>
                </a:moveTo>
                <a:lnTo>
                  <a:pt x="0" y="104139"/>
                </a:lnTo>
                <a:lnTo>
                  <a:pt x="0" y="107949"/>
                </a:lnTo>
                <a:lnTo>
                  <a:pt x="55879" y="107949"/>
                </a:lnTo>
                <a:lnTo>
                  <a:pt x="55879" y="104139"/>
                </a:lnTo>
                <a:close/>
              </a:path>
              <a:path w="55879" h="504189">
                <a:moveTo>
                  <a:pt x="55879" y="107949"/>
                </a:moveTo>
                <a:lnTo>
                  <a:pt x="0" y="107949"/>
                </a:lnTo>
                <a:lnTo>
                  <a:pt x="0" y="110489"/>
                </a:lnTo>
                <a:lnTo>
                  <a:pt x="55879" y="110489"/>
                </a:lnTo>
                <a:lnTo>
                  <a:pt x="55879" y="107949"/>
                </a:lnTo>
                <a:close/>
              </a:path>
              <a:path w="55879" h="504189">
                <a:moveTo>
                  <a:pt x="55879" y="110489"/>
                </a:moveTo>
                <a:lnTo>
                  <a:pt x="0" y="110489"/>
                </a:lnTo>
                <a:lnTo>
                  <a:pt x="0" y="114299"/>
                </a:lnTo>
                <a:lnTo>
                  <a:pt x="55879" y="114299"/>
                </a:lnTo>
                <a:lnTo>
                  <a:pt x="55879" y="110489"/>
                </a:lnTo>
                <a:close/>
              </a:path>
              <a:path w="55879" h="504189">
                <a:moveTo>
                  <a:pt x="55879" y="114299"/>
                </a:moveTo>
                <a:lnTo>
                  <a:pt x="0" y="114299"/>
                </a:lnTo>
                <a:lnTo>
                  <a:pt x="0" y="116839"/>
                </a:lnTo>
                <a:lnTo>
                  <a:pt x="55879" y="116839"/>
                </a:lnTo>
                <a:lnTo>
                  <a:pt x="55879" y="114299"/>
                </a:lnTo>
                <a:close/>
              </a:path>
              <a:path w="55879" h="504189">
                <a:moveTo>
                  <a:pt x="55879" y="116839"/>
                </a:moveTo>
                <a:lnTo>
                  <a:pt x="0" y="116839"/>
                </a:lnTo>
                <a:lnTo>
                  <a:pt x="0" y="120649"/>
                </a:lnTo>
                <a:lnTo>
                  <a:pt x="55879" y="120649"/>
                </a:lnTo>
                <a:lnTo>
                  <a:pt x="55879" y="116839"/>
                </a:lnTo>
                <a:close/>
              </a:path>
              <a:path w="55879" h="504189">
                <a:moveTo>
                  <a:pt x="55879" y="120649"/>
                </a:moveTo>
                <a:lnTo>
                  <a:pt x="0" y="120649"/>
                </a:lnTo>
                <a:lnTo>
                  <a:pt x="0" y="123189"/>
                </a:lnTo>
                <a:lnTo>
                  <a:pt x="55879" y="123189"/>
                </a:lnTo>
                <a:lnTo>
                  <a:pt x="55879" y="120649"/>
                </a:lnTo>
                <a:close/>
              </a:path>
              <a:path w="55879" h="504189">
                <a:moveTo>
                  <a:pt x="55879" y="123189"/>
                </a:moveTo>
                <a:lnTo>
                  <a:pt x="0" y="123189"/>
                </a:lnTo>
                <a:lnTo>
                  <a:pt x="0" y="126999"/>
                </a:lnTo>
                <a:lnTo>
                  <a:pt x="55879" y="126999"/>
                </a:lnTo>
                <a:lnTo>
                  <a:pt x="55879" y="123189"/>
                </a:lnTo>
                <a:close/>
              </a:path>
              <a:path w="55879" h="504189">
                <a:moveTo>
                  <a:pt x="55879" y="126999"/>
                </a:moveTo>
                <a:lnTo>
                  <a:pt x="0" y="126999"/>
                </a:lnTo>
                <a:lnTo>
                  <a:pt x="0" y="129539"/>
                </a:lnTo>
                <a:lnTo>
                  <a:pt x="55879" y="129539"/>
                </a:lnTo>
                <a:lnTo>
                  <a:pt x="55879" y="126999"/>
                </a:lnTo>
                <a:close/>
              </a:path>
              <a:path w="55879" h="504189">
                <a:moveTo>
                  <a:pt x="55879" y="129539"/>
                </a:moveTo>
                <a:lnTo>
                  <a:pt x="0" y="129539"/>
                </a:lnTo>
                <a:lnTo>
                  <a:pt x="0" y="135889"/>
                </a:lnTo>
                <a:lnTo>
                  <a:pt x="55879" y="135889"/>
                </a:lnTo>
                <a:lnTo>
                  <a:pt x="55879" y="129539"/>
                </a:lnTo>
                <a:close/>
              </a:path>
              <a:path w="55879" h="504189">
                <a:moveTo>
                  <a:pt x="55879" y="135889"/>
                </a:moveTo>
                <a:lnTo>
                  <a:pt x="0" y="135889"/>
                </a:lnTo>
                <a:lnTo>
                  <a:pt x="0" y="142239"/>
                </a:lnTo>
                <a:lnTo>
                  <a:pt x="55879" y="142239"/>
                </a:lnTo>
                <a:lnTo>
                  <a:pt x="55879" y="135889"/>
                </a:lnTo>
                <a:close/>
              </a:path>
              <a:path w="55879" h="504189">
                <a:moveTo>
                  <a:pt x="55879" y="142239"/>
                </a:moveTo>
                <a:lnTo>
                  <a:pt x="0" y="142239"/>
                </a:lnTo>
                <a:lnTo>
                  <a:pt x="0" y="148589"/>
                </a:lnTo>
                <a:lnTo>
                  <a:pt x="55879" y="148589"/>
                </a:lnTo>
                <a:lnTo>
                  <a:pt x="55879" y="142239"/>
                </a:lnTo>
                <a:close/>
              </a:path>
              <a:path w="55879" h="504189">
                <a:moveTo>
                  <a:pt x="55879" y="148589"/>
                </a:moveTo>
                <a:lnTo>
                  <a:pt x="0" y="148589"/>
                </a:lnTo>
                <a:lnTo>
                  <a:pt x="0" y="152399"/>
                </a:lnTo>
                <a:lnTo>
                  <a:pt x="55879" y="152399"/>
                </a:lnTo>
                <a:lnTo>
                  <a:pt x="55879" y="148589"/>
                </a:lnTo>
                <a:close/>
              </a:path>
              <a:path w="55879" h="504189">
                <a:moveTo>
                  <a:pt x="55879" y="152399"/>
                </a:moveTo>
                <a:lnTo>
                  <a:pt x="0" y="152399"/>
                </a:lnTo>
                <a:lnTo>
                  <a:pt x="0" y="165099"/>
                </a:lnTo>
                <a:lnTo>
                  <a:pt x="55879" y="165099"/>
                </a:lnTo>
                <a:lnTo>
                  <a:pt x="55879" y="152399"/>
                </a:lnTo>
                <a:close/>
              </a:path>
              <a:path w="55879" h="504189">
                <a:moveTo>
                  <a:pt x="55879" y="165099"/>
                </a:moveTo>
                <a:lnTo>
                  <a:pt x="0" y="165099"/>
                </a:lnTo>
                <a:lnTo>
                  <a:pt x="0" y="184149"/>
                </a:lnTo>
                <a:lnTo>
                  <a:pt x="55879" y="184149"/>
                </a:lnTo>
                <a:lnTo>
                  <a:pt x="55879" y="165099"/>
                </a:lnTo>
                <a:close/>
              </a:path>
              <a:path w="55879" h="504189">
                <a:moveTo>
                  <a:pt x="55879" y="184149"/>
                </a:moveTo>
                <a:lnTo>
                  <a:pt x="0" y="184149"/>
                </a:lnTo>
                <a:lnTo>
                  <a:pt x="0" y="190499"/>
                </a:lnTo>
                <a:lnTo>
                  <a:pt x="55879" y="190499"/>
                </a:lnTo>
                <a:lnTo>
                  <a:pt x="55879" y="184149"/>
                </a:lnTo>
                <a:close/>
              </a:path>
              <a:path w="55879" h="504189">
                <a:moveTo>
                  <a:pt x="55879" y="190499"/>
                </a:moveTo>
                <a:lnTo>
                  <a:pt x="0" y="190499"/>
                </a:lnTo>
                <a:lnTo>
                  <a:pt x="0" y="209549"/>
                </a:lnTo>
                <a:lnTo>
                  <a:pt x="55879" y="209549"/>
                </a:lnTo>
                <a:lnTo>
                  <a:pt x="55879" y="190499"/>
                </a:lnTo>
                <a:close/>
              </a:path>
              <a:path w="55879" h="504189">
                <a:moveTo>
                  <a:pt x="40639" y="502919"/>
                </a:moveTo>
                <a:lnTo>
                  <a:pt x="30479" y="502919"/>
                </a:lnTo>
                <a:lnTo>
                  <a:pt x="30479" y="504189"/>
                </a:lnTo>
                <a:lnTo>
                  <a:pt x="40639" y="504189"/>
                </a:lnTo>
                <a:lnTo>
                  <a:pt x="40639" y="502919"/>
                </a:lnTo>
                <a:close/>
              </a:path>
              <a:path w="55879" h="504189">
                <a:moveTo>
                  <a:pt x="55879" y="497839"/>
                </a:moveTo>
                <a:lnTo>
                  <a:pt x="0" y="497839"/>
                </a:lnTo>
                <a:lnTo>
                  <a:pt x="0" y="502919"/>
                </a:lnTo>
                <a:lnTo>
                  <a:pt x="55879" y="502919"/>
                </a:lnTo>
                <a:lnTo>
                  <a:pt x="55879" y="497839"/>
                </a:lnTo>
                <a:close/>
              </a:path>
              <a:path w="55879" h="504189">
                <a:moveTo>
                  <a:pt x="55879" y="491489"/>
                </a:moveTo>
                <a:lnTo>
                  <a:pt x="0" y="491489"/>
                </a:lnTo>
                <a:lnTo>
                  <a:pt x="0" y="496569"/>
                </a:lnTo>
                <a:lnTo>
                  <a:pt x="55879" y="496569"/>
                </a:lnTo>
                <a:lnTo>
                  <a:pt x="55879" y="491489"/>
                </a:lnTo>
                <a:close/>
              </a:path>
              <a:path w="55879" h="504189">
                <a:moveTo>
                  <a:pt x="55879" y="485139"/>
                </a:moveTo>
                <a:lnTo>
                  <a:pt x="0" y="485139"/>
                </a:lnTo>
                <a:lnTo>
                  <a:pt x="0" y="490219"/>
                </a:lnTo>
                <a:lnTo>
                  <a:pt x="55879" y="490219"/>
                </a:lnTo>
                <a:lnTo>
                  <a:pt x="55879" y="485139"/>
                </a:lnTo>
                <a:close/>
              </a:path>
              <a:path w="55879" h="504189">
                <a:moveTo>
                  <a:pt x="55879" y="478789"/>
                </a:moveTo>
                <a:lnTo>
                  <a:pt x="0" y="478789"/>
                </a:lnTo>
                <a:lnTo>
                  <a:pt x="0" y="483869"/>
                </a:lnTo>
                <a:lnTo>
                  <a:pt x="55879" y="483869"/>
                </a:lnTo>
                <a:lnTo>
                  <a:pt x="55879" y="478789"/>
                </a:lnTo>
                <a:close/>
              </a:path>
              <a:path w="55879" h="504189">
                <a:moveTo>
                  <a:pt x="55879" y="472439"/>
                </a:moveTo>
                <a:lnTo>
                  <a:pt x="0" y="472439"/>
                </a:lnTo>
                <a:lnTo>
                  <a:pt x="0" y="477519"/>
                </a:lnTo>
                <a:lnTo>
                  <a:pt x="55879" y="477519"/>
                </a:lnTo>
                <a:lnTo>
                  <a:pt x="55879" y="472439"/>
                </a:lnTo>
                <a:close/>
              </a:path>
              <a:path w="55879" h="504189">
                <a:moveTo>
                  <a:pt x="55879" y="466089"/>
                </a:moveTo>
                <a:lnTo>
                  <a:pt x="0" y="466089"/>
                </a:lnTo>
                <a:lnTo>
                  <a:pt x="0" y="471169"/>
                </a:lnTo>
                <a:lnTo>
                  <a:pt x="55879" y="471169"/>
                </a:lnTo>
                <a:lnTo>
                  <a:pt x="55879" y="466089"/>
                </a:lnTo>
                <a:close/>
              </a:path>
              <a:path w="55879" h="504189">
                <a:moveTo>
                  <a:pt x="55879" y="459739"/>
                </a:moveTo>
                <a:lnTo>
                  <a:pt x="0" y="459739"/>
                </a:lnTo>
                <a:lnTo>
                  <a:pt x="0" y="464819"/>
                </a:lnTo>
                <a:lnTo>
                  <a:pt x="55879" y="464819"/>
                </a:lnTo>
                <a:lnTo>
                  <a:pt x="55879" y="459739"/>
                </a:lnTo>
                <a:close/>
              </a:path>
              <a:path w="55879" h="504189">
                <a:moveTo>
                  <a:pt x="55879" y="453389"/>
                </a:moveTo>
                <a:lnTo>
                  <a:pt x="0" y="453389"/>
                </a:lnTo>
                <a:lnTo>
                  <a:pt x="0" y="458469"/>
                </a:lnTo>
                <a:lnTo>
                  <a:pt x="55879" y="458469"/>
                </a:lnTo>
                <a:lnTo>
                  <a:pt x="55879" y="453389"/>
                </a:lnTo>
                <a:close/>
              </a:path>
              <a:path w="55879" h="504189">
                <a:moveTo>
                  <a:pt x="55879" y="447039"/>
                </a:moveTo>
                <a:lnTo>
                  <a:pt x="0" y="447039"/>
                </a:lnTo>
                <a:lnTo>
                  <a:pt x="0" y="452119"/>
                </a:lnTo>
                <a:lnTo>
                  <a:pt x="55879" y="452119"/>
                </a:lnTo>
                <a:lnTo>
                  <a:pt x="55879" y="447039"/>
                </a:lnTo>
                <a:close/>
              </a:path>
              <a:path w="55879" h="504189">
                <a:moveTo>
                  <a:pt x="55879" y="440689"/>
                </a:moveTo>
                <a:lnTo>
                  <a:pt x="0" y="440689"/>
                </a:lnTo>
                <a:lnTo>
                  <a:pt x="0" y="445769"/>
                </a:lnTo>
                <a:lnTo>
                  <a:pt x="55879" y="445769"/>
                </a:lnTo>
                <a:lnTo>
                  <a:pt x="55879" y="440689"/>
                </a:lnTo>
                <a:close/>
              </a:path>
              <a:path w="55879" h="504189">
                <a:moveTo>
                  <a:pt x="55879" y="434339"/>
                </a:moveTo>
                <a:lnTo>
                  <a:pt x="0" y="434339"/>
                </a:lnTo>
                <a:lnTo>
                  <a:pt x="0" y="439419"/>
                </a:lnTo>
                <a:lnTo>
                  <a:pt x="55879" y="439419"/>
                </a:lnTo>
                <a:lnTo>
                  <a:pt x="55879" y="434339"/>
                </a:lnTo>
                <a:close/>
              </a:path>
              <a:path w="55879" h="504189">
                <a:moveTo>
                  <a:pt x="55879" y="427989"/>
                </a:moveTo>
                <a:lnTo>
                  <a:pt x="0" y="427989"/>
                </a:lnTo>
                <a:lnTo>
                  <a:pt x="0" y="433069"/>
                </a:lnTo>
                <a:lnTo>
                  <a:pt x="55879" y="433069"/>
                </a:lnTo>
                <a:lnTo>
                  <a:pt x="55879" y="427989"/>
                </a:lnTo>
                <a:close/>
              </a:path>
              <a:path w="55879" h="504189">
                <a:moveTo>
                  <a:pt x="55879" y="421639"/>
                </a:moveTo>
                <a:lnTo>
                  <a:pt x="0" y="421639"/>
                </a:lnTo>
                <a:lnTo>
                  <a:pt x="0" y="426719"/>
                </a:lnTo>
                <a:lnTo>
                  <a:pt x="55879" y="426719"/>
                </a:lnTo>
                <a:lnTo>
                  <a:pt x="55879" y="421639"/>
                </a:lnTo>
                <a:close/>
              </a:path>
              <a:path w="55879" h="504189">
                <a:moveTo>
                  <a:pt x="55879" y="415289"/>
                </a:moveTo>
                <a:lnTo>
                  <a:pt x="0" y="415289"/>
                </a:lnTo>
                <a:lnTo>
                  <a:pt x="0" y="420369"/>
                </a:lnTo>
                <a:lnTo>
                  <a:pt x="55879" y="420369"/>
                </a:lnTo>
                <a:lnTo>
                  <a:pt x="55879" y="415289"/>
                </a:lnTo>
                <a:close/>
              </a:path>
              <a:path w="55879" h="504189">
                <a:moveTo>
                  <a:pt x="55879" y="408939"/>
                </a:moveTo>
                <a:lnTo>
                  <a:pt x="0" y="408939"/>
                </a:lnTo>
                <a:lnTo>
                  <a:pt x="0" y="414019"/>
                </a:lnTo>
                <a:lnTo>
                  <a:pt x="55879" y="414019"/>
                </a:lnTo>
                <a:lnTo>
                  <a:pt x="55879" y="408939"/>
                </a:lnTo>
                <a:close/>
              </a:path>
              <a:path w="55879" h="504189">
                <a:moveTo>
                  <a:pt x="55879" y="402589"/>
                </a:moveTo>
                <a:lnTo>
                  <a:pt x="0" y="402589"/>
                </a:lnTo>
                <a:lnTo>
                  <a:pt x="0" y="407669"/>
                </a:lnTo>
                <a:lnTo>
                  <a:pt x="55879" y="407669"/>
                </a:lnTo>
                <a:lnTo>
                  <a:pt x="55879" y="402589"/>
                </a:lnTo>
                <a:close/>
              </a:path>
              <a:path w="55879" h="504189">
                <a:moveTo>
                  <a:pt x="55879" y="396239"/>
                </a:moveTo>
                <a:lnTo>
                  <a:pt x="0" y="396239"/>
                </a:lnTo>
                <a:lnTo>
                  <a:pt x="0" y="401319"/>
                </a:lnTo>
                <a:lnTo>
                  <a:pt x="55879" y="401319"/>
                </a:lnTo>
                <a:lnTo>
                  <a:pt x="55879" y="396239"/>
                </a:lnTo>
                <a:close/>
              </a:path>
              <a:path w="55879" h="504189">
                <a:moveTo>
                  <a:pt x="55879" y="389889"/>
                </a:moveTo>
                <a:lnTo>
                  <a:pt x="0" y="389889"/>
                </a:lnTo>
                <a:lnTo>
                  <a:pt x="0" y="394969"/>
                </a:lnTo>
                <a:lnTo>
                  <a:pt x="55879" y="394969"/>
                </a:lnTo>
                <a:lnTo>
                  <a:pt x="55879" y="389889"/>
                </a:lnTo>
                <a:close/>
              </a:path>
              <a:path w="55879" h="504189">
                <a:moveTo>
                  <a:pt x="55879" y="383539"/>
                </a:moveTo>
                <a:lnTo>
                  <a:pt x="0" y="383539"/>
                </a:lnTo>
                <a:lnTo>
                  <a:pt x="0" y="388619"/>
                </a:lnTo>
                <a:lnTo>
                  <a:pt x="55879" y="388619"/>
                </a:lnTo>
                <a:lnTo>
                  <a:pt x="55879" y="383539"/>
                </a:lnTo>
                <a:close/>
              </a:path>
              <a:path w="55879" h="504189">
                <a:moveTo>
                  <a:pt x="55879" y="377189"/>
                </a:moveTo>
                <a:lnTo>
                  <a:pt x="0" y="377189"/>
                </a:lnTo>
                <a:lnTo>
                  <a:pt x="0" y="382269"/>
                </a:lnTo>
                <a:lnTo>
                  <a:pt x="55879" y="382269"/>
                </a:lnTo>
                <a:lnTo>
                  <a:pt x="55879" y="377189"/>
                </a:lnTo>
                <a:close/>
              </a:path>
              <a:path w="55879" h="504189">
                <a:moveTo>
                  <a:pt x="55879" y="369569"/>
                </a:moveTo>
                <a:lnTo>
                  <a:pt x="0" y="369569"/>
                </a:lnTo>
                <a:lnTo>
                  <a:pt x="0" y="375919"/>
                </a:lnTo>
                <a:lnTo>
                  <a:pt x="55879" y="375919"/>
                </a:lnTo>
                <a:lnTo>
                  <a:pt x="55879" y="369569"/>
                </a:lnTo>
                <a:close/>
              </a:path>
              <a:path w="55879" h="504189">
                <a:moveTo>
                  <a:pt x="55879" y="364489"/>
                </a:moveTo>
                <a:lnTo>
                  <a:pt x="0" y="364489"/>
                </a:lnTo>
                <a:lnTo>
                  <a:pt x="0" y="368299"/>
                </a:lnTo>
                <a:lnTo>
                  <a:pt x="55879" y="368299"/>
                </a:lnTo>
                <a:lnTo>
                  <a:pt x="55879" y="364489"/>
                </a:lnTo>
                <a:close/>
              </a:path>
              <a:path w="55879" h="504189">
                <a:moveTo>
                  <a:pt x="55879" y="358139"/>
                </a:moveTo>
                <a:lnTo>
                  <a:pt x="0" y="358139"/>
                </a:lnTo>
                <a:lnTo>
                  <a:pt x="0" y="363219"/>
                </a:lnTo>
                <a:lnTo>
                  <a:pt x="55879" y="363219"/>
                </a:lnTo>
                <a:lnTo>
                  <a:pt x="55879" y="358139"/>
                </a:lnTo>
                <a:close/>
              </a:path>
              <a:path w="55879" h="504189">
                <a:moveTo>
                  <a:pt x="55879" y="351789"/>
                </a:moveTo>
                <a:lnTo>
                  <a:pt x="0" y="351789"/>
                </a:lnTo>
                <a:lnTo>
                  <a:pt x="0" y="356869"/>
                </a:lnTo>
                <a:lnTo>
                  <a:pt x="55879" y="356869"/>
                </a:lnTo>
                <a:lnTo>
                  <a:pt x="55879" y="351789"/>
                </a:lnTo>
                <a:close/>
              </a:path>
              <a:path w="55879" h="504189">
                <a:moveTo>
                  <a:pt x="55879" y="344169"/>
                </a:moveTo>
                <a:lnTo>
                  <a:pt x="0" y="344169"/>
                </a:lnTo>
                <a:lnTo>
                  <a:pt x="0" y="350519"/>
                </a:lnTo>
                <a:lnTo>
                  <a:pt x="55879" y="350519"/>
                </a:lnTo>
                <a:lnTo>
                  <a:pt x="55879" y="344169"/>
                </a:lnTo>
                <a:close/>
              </a:path>
              <a:path w="55879" h="504189">
                <a:moveTo>
                  <a:pt x="55879" y="337819"/>
                </a:moveTo>
                <a:lnTo>
                  <a:pt x="0" y="337819"/>
                </a:lnTo>
                <a:lnTo>
                  <a:pt x="0" y="342899"/>
                </a:lnTo>
                <a:lnTo>
                  <a:pt x="55879" y="342899"/>
                </a:lnTo>
                <a:lnTo>
                  <a:pt x="55879" y="337819"/>
                </a:lnTo>
                <a:close/>
              </a:path>
              <a:path w="55879" h="504189">
                <a:moveTo>
                  <a:pt x="55879" y="331469"/>
                </a:moveTo>
                <a:lnTo>
                  <a:pt x="0" y="331469"/>
                </a:lnTo>
                <a:lnTo>
                  <a:pt x="0" y="336549"/>
                </a:lnTo>
                <a:lnTo>
                  <a:pt x="55879" y="336549"/>
                </a:lnTo>
                <a:lnTo>
                  <a:pt x="55879" y="331469"/>
                </a:lnTo>
                <a:close/>
              </a:path>
              <a:path w="55879" h="504189">
                <a:moveTo>
                  <a:pt x="55879" y="326389"/>
                </a:moveTo>
                <a:lnTo>
                  <a:pt x="0" y="326389"/>
                </a:lnTo>
                <a:lnTo>
                  <a:pt x="0" y="330199"/>
                </a:lnTo>
                <a:lnTo>
                  <a:pt x="55879" y="330199"/>
                </a:lnTo>
                <a:lnTo>
                  <a:pt x="55879" y="326389"/>
                </a:lnTo>
                <a:close/>
              </a:path>
              <a:path w="55879" h="504189">
                <a:moveTo>
                  <a:pt x="55879" y="210819"/>
                </a:moveTo>
                <a:lnTo>
                  <a:pt x="0" y="210819"/>
                </a:lnTo>
                <a:lnTo>
                  <a:pt x="0" y="325119"/>
                </a:lnTo>
                <a:lnTo>
                  <a:pt x="55879" y="325119"/>
                </a:lnTo>
                <a:lnTo>
                  <a:pt x="55879" y="210819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7" name="bk object 3407"/>
          <p:cNvSpPr/>
          <p:nvPr/>
        </p:nvSpPr>
        <p:spPr>
          <a:xfrm>
            <a:off x="7490459" y="5734050"/>
            <a:ext cx="54610" cy="496570"/>
          </a:xfrm>
          <a:custGeom>
            <a:avLst/>
            <a:gdLst/>
            <a:ahLst/>
            <a:cxnLst/>
            <a:rect l="l" t="t" r="r" b="b"/>
            <a:pathLst>
              <a:path w="54609" h="496570">
                <a:moveTo>
                  <a:pt x="54610" y="0"/>
                </a:moveTo>
                <a:lnTo>
                  <a:pt x="43180" y="0"/>
                </a:lnTo>
                <a:lnTo>
                  <a:pt x="4318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  <a:path w="54609" h="496570">
                <a:moveTo>
                  <a:pt x="54610" y="1270"/>
                </a:moveTo>
                <a:lnTo>
                  <a:pt x="35560" y="1270"/>
                </a:lnTo>
                <a:lnTo>
                  <a:pt x="35560" y="2540"/>
                </a:lnTo>
                <a:lnTo>
                  <a:pt x="27940" y="2540"/>
                </a:lnTo>
                <a:lnTo>
                  <a:pt x="27940" y="3809"/>
                </a:lnTo>
                <a:lnTo>
                  <a:pt x="54610" y="3809"/>
                </a:lnTo>
                <a:lnTo>
                  <a:pt x="54610" y="1270"/>
                </a:lnTo>
                <a:close/>
              </a:path>
              <a:path w="54609" h="496570">
                <a:moveTo>
                  <a:pt x="54610" y="3810"/>
                </a:moveTo>
                <a:lnTo>
                  <a:pt x="20320" y="3810"/>
                </a:lnTo>
                <a:lnTo>
                  <a:pt x="20320" y="5080"/>
                </a:lnTo>
                <a:lnTo>
                  <a:pt x="15240" y="5080"/>
                </a:lnTo>
                <a:lnTo>
                  <a:pt x="15240" y="6350"/>
                </a:lnTo>
                <a:lnTo>
                  <a:pt x="6350" y="6350"/>
                </a:lnTo>
                <a:lnTo>
                  <a:pt x="6350" y="7619"/>
                </a:lnTo>
                <a:lnTo>
                  <a:pt x="54610" y="7619"/>
                </a:lnTo>
                <a:lnTo>
                  <a:pt x="54610" y="3810"/>
                </a:lnTo>
                <a:close/>
              </a:path>
              <a:path w="54609" h="496570">
                <a:moveTo>
                  <a:pt x="54610" y="7620"/>
                </a:moveTo>
                <a:lnTo>
                  <a:pt x="0" y="7620"/>
                </a:lnTo>
                <a:lnTo>
                  <a:pt x="0" y="10159"/>
                </a:lnTo>
                <a:lnTo>
                  <a:pt x="54610" y="10159"/>
                </a:lnTo>
                <a:lnTo>
                  <a:pt x="54610" y="7620"/>
                </a:lnTo>
                <a:close/>
              </a:path>
              <a:path w="54609" h="496570">
                <a:moveTo>
                  <a:pt x="54610" y="10160"/>
                </a:moveTo>
                <a:lnTo>
                  <a:pt x="0" y="10160"/>
                </a:lnTo>
                <a:lnTo>
                  <a:pt x="0" y="16509"/>
                </a:lnTo>
                <a:lnTo>
                  <a:pt x="54610" y="16509"/>
                </a:lnTo>
                <a:lnTo>
                  <a:pt x="54610" y="10160"/>
                </a:lnTo>
                <a:close/>
              </a:path>
              <a:path w="54609" h="496570">
                <a:moveTo>
                  <a:pt x="54610" y="16510"/>
                </a:moveTo>
                <a:lnTo>
                  <a:pt x="0" y="16510"/>
                </a:lnTo>
                <a:lnTo>
                  <a:pt x="0" y="20319"/>
                </a:lnTo>
                <a:lnTo>
                  <a:pt x="54610" y="20319"/>
                </a:lnTo>
                <a:lnTo>
                  <a:pt x="54610" y="16510"/>
                </a:lnTo>
                <a:close/>
              </a:path>
              <a:path w="54609" h="496570">
                <a:moveTo>
                  <a:pt x="54610" y="20320"/>
                </a:moveTo>
                <a:lnTo>
                  <a:pt x="0" y="20320"/>
                </a:lnTo>
                <a:lnTo>
                  <a:pt x="0" y="22859"/>
                </a:lnTo>
                <a:lnTo>
                  <a:pt x="54610" y="22859"/>
                </a:lnTo>
                <a:lnTo>
                  <a:pt x="54610" y="20320"/>
                </a:lnTo>
                <a:close/>
              </a:path>
              <a:path w="54609" h="496570">
                <a:moveTo>
                  <a:pt x="54610" y="22860"/>
                </a:moveTo>
                <a:lnTo>
                  <a:pt x="0" y="22860"/>
                </a:lnTo>
                <a:lnTo>
                  <a:pt x="0" y="26669"/>
                </a:lnTo>
                <a:lnTo>
                  <a:pt x="54610" y="26669"/>
                </a:lnTo>
                <a:lnTo>
                  <a:pt x="54610" y="22860"/>
                </a:lnTo>
                <a:close/>
              </a:path>
              <a:path w="54609" h="496570">
                <a:moveTo>
                  <a:pt x="54610" y="26670"/>
                </a:moveTo>
                <a:lnTo>
                  <a:pt x="0" y="26670"/>
                </a:lnTo>
                <a:lnTo>
                  <a:pt x="0" y="29209"/>
                </a:lnTo>
                <a:lnTo>
                  <a:pt x="54610" y="29209"/>
                </a:lnTo>
                <a:lnTo>
                  <a:pt x="54610" y="26670"/>
                </a:lnTo>
                <a:close/>
              </a:path>
              <a:path w="54609" h="496570">
                <a:moveTo>
                  <a:pt x="54610" y="29210"/>
                </a:moveTo>
                <a:lnTo>
                  <a:pt x="0" y="29210"/>
                </a:lnTo>
                <a:lnTo>
                  <a:pt x="0" y="33019"/>
                </a:lnTo>
                <a:lnTo>
                  <a:pt x="54610" y="33019"/>
                </a:lnTo>
                <a:lnTo>
                  <a:pt x="54610" y="29210"/>
                </a:lnTo>
                <a:close/>
              </a:path>
              <a:path w="54609" h="496570">
                <a:moveTo>
                  <a:pt x="54610" y="33020"/>
                </a:moveTo>
                <a:lnTo>
                  <a:pt x="0" y="33020"/>
                </a:lnTo>
                <a:lnTo>
                  <a:pt x="0" y="35559"/>
                </a:lnTo>
                <a:lnTo>
                  <a:pt x="54610" y="35559"/>
                </a:lnTo>
                <a:lnTo>
                  <a:pt x="54610" y="33020"/>
                </a:lnTo>
                <a:close/>
              </a:path>
              <a:path w="54609" h="496570">
                <a:moveTo>
                  <a:pt x="54610" y="35560"/>
                </a:moveTo>
                <a:lnTo>
                  <a:pt x="0" y="35560"/>
                </a:lnTo>
                <a:lnTo>
                  <a:pt x="0" y="39369"/>
                </a:lnTo>
                <a:lnTo>
                  <a:pt x="54610" y="39369"/>
                </a:lnTo>
                <a:lnTo>
                  <a:pt x="54610" y="35560"/>
                </a:lnTo>
                <a:close/>
              </a:path>
              <a:path w="54609" h="496570">
                <a:moveTo>
                  <a:pt x="54610" y="39370"/>
                </a:moveTo>
                <a:lnTo>
                  <a:pt x="0" y="39370"/>
                </a:lnTo>
                <a:lnTo>
                  <a:pt x="0" y="45719"/>
                </a:lnTo>
                <a:lnTo>
                  <a:pt x="54610" y="45719"/>
                </a:lnTo>
                <a:lnTo>
                  <a:pt x="54610" y="39370"/>
                </a:lnTo>
                <a:close/>
              </a:path>
              <a:path w="54609" h="496570">
                <a:moveTo>
                  <a:pt x="54610" y="45720"/>
                </a:moveTo>
                <a:lnTo>
                  <a:pt x="0" y="45720"/>
                </a:lnTo>
                <a:lnTo>
                  <a:pt x="0" y="48259"/>
                </a:lnTo>
                <a:lnTo>
                  <a:pt x="54610" y="48259"/>
                </a:lnTo>
                <a:lnTo>
                  <a:pt x="54610" y="45720"/>
                </a:lnTo>
                <a:close/>
              </a:path>
              <a:path w="54609" h="496570">
                <a:moveTo>
                  <a:pt x="54610" y="48260"/>
                </a:moveTo>
                <a:lnTo>
                  <a:pt x="0" y="48260"/>
                </a:lnTo>
                <a:lnTo>
                  <a:pt x="0" y="52069"/>
                </a:lnTo>
                <a:lnTo>
                  <a:pt x="54610" y="52069"/>
                </a:lnTo>
                <a:lnTo>
                  <a:pt x="54610" y="48260"/>
                </a:lnTo>
                <a:close/>
              </a:path>
              <a:path w="54609" h="496570">
                <a:moveTo>
                  <a:pt x="54610" y="52070"/>
                </a:moveTo>
                <a:lnTo>
                  <a:pt x="0" y="52070"/>
                </a:lnTo>
                <a:lnTo>
                  <a:pt x="0" y="54609"/>
                </a:lnTo>
                <a:lnTo>
                  <a:pt x="54610" y="54609"/>
                </a:lnTo>
                <a:lnTo>
                  <a:pt x="54610" y="52070"/>
                </a:lnTo>
                <a:close/>
              </a:path>
              <a:path w="54609" h="496570">
                <a:moveTo>
                  <a:pt x="54610" y="54610"/>
                </a:moveTo>
                <a:lnTo>
                  <a:pt x="0" y="54610"/>
                </a:lnTo>
                <a:lnTo>
                  <a:pt x="0" y="58419"/>
                </a:lnTo>
                <a:lnTo>
                  <a:pt x="54610" y="58419"/>
                </a:lnTo>
                <a:lnTo>
                  <a:pt x="54610" y="54610"/>
                </a:lnTo>
                <a:close/>
              </a:path>
              <a:path w="54609" h="496570">
                <a:moveTo>
                  <a:pt x="54610" y="58420"/>
                </a:moveTo>
                <a:lnTo>
                  <a:pt x="0" y="58420"/>
                </a:lnTo>
                <a:lnTo>
                  <a:pt x="0" y="60959"/>
                </a:lnTo>
                <a:lnTo>
                  <a:pt x="54610" y="60959"/>
                </a:lnTo>
                <a:lnTo>
                  <a:pt x="54610" y="58420"/>
                </a:lnTo>
                <a:close/>
              </a:path>
              <a:path w="54609" h="496570">
                <a:moveTo>
                  <a:pt x="54610" y="60960"/>
                </a:moveTo>
                <a:lnTo>
                  <a:pt x="0" y="60960"/>
                </a:lnTo>
                <a:lnTo>
                  <a:pt x="0" y="64769"/>
                </a:lnTo>
                <a:lnTo>
                  <a:pt x="54610" y="64769"/>
                </a:lnTo>
                <a:lnTo>
                  <a:pt x="54610" y="60960"/>
                </a:lnTo>
                <a:close/>
              </a:path>
              <a:path w="54609" h="496570">
                <a:moveTo>
                  <a:pt x="54610" y="64770"/>
                </a:moveTo>
                <a:lnTo>
                  <a:pt x="0" y="64770"/>
                </a:lnTo>
                <a:lnTo>
                  <a:pt x="0" y="67309"/>
                </a:lnTo>
                <a:lnTo>
                  <a:pt x="54610" y="67309"/>
                </a:lnTo>
                <a:lnTo>
                  <a:pt x="54610" y="64770"/>
                </a:lnTo>
                <a:close/>
              </a:path>
              <a:path w="54609" h="496570">
                <a:moveTo>
                  <a:pt x="54610" y="67310"/>
                </a:moveTo>
                <a:lnTo>
                  <a:pt x="0" y="67310"/>
                </a:lnTo>
                <a:lnTo>
                  <a:pt x="0" y="71119"/>
                </a:lnTo>
                <a:lnTo>
                  <a:pt x="54610" y="71119"/>
                </a:lnTo>
                <a:lnTo>
                  <a:pt x="54610" y="67310"/>
                </a:lnTo>
                <a:close/>
              </a:path>
              <a:path w="54609" h="496570">
                <a:moveTo>
                  <a:pt x="54610" y="71120"/>
                </a:moveTo>
                <a:lnTo>
                  <a:pt x="0" y="71120"/>
                </a:lnTo>
                <a:lnTo>
                  <a:pt x="0" y="73659"/>
                </a:lnTo>
                <a:lnTo>
                  <a:pt x="54610" y="73659"/>
                </a:lnTo>
                <a:lnTo>
                  <a:pt x="54610" y="71120"/>
                </a:lnTo>
                <a:close/>
              </a:path>
              <a:path w="54609" h="496570">
                <a:moveTo>
                  <a:pt x="54610" y="73660"/>
                </a:moveTo>
                <a:lnTo>
                  <a:pt x="0" y="73660"/>
                </a:lnTo>
                <a:lnTo>
                  <a:pt x="0" y="80009"/>
                </a:lnTo>
                <a:lnTo>
                  <a:pt x="54610" y="80009"/>
                </a:lnTo>
                <a:lnTo>
                  <a:pt x="54610" y="73660"/>
                </a:lnTo>
                <a:close/>
              </a:path>
              <a:path w="54609" h="496570">
                <a:moveTo>
                  <a:pt x="54610" y="80010"/>
                </a:moveTo>
                <a:lnTo>
                  <a:pt x="0" y="80010"/>
                </a:lnTo>
                <a:lnTo>
                  <a:pt x="0" y="83819"/>
                </a:lnTo>
                <a:lnTo>
                  <a:pt x="54610" y="83819"/>
                </a:lnTo>
                <a:lnTo>
                  <a:pt x="54610" y="80010"/>
                </a:lnTo>
                <a:close/>
              </a:path>
              <a:path w="54609" h="496570">
                <a:moveTo>
                  <a:pt x="54610" y="83820"/>
                </a:moveTo>
                <a:lnTo>
                  <a:pt x="0" y="83820"/>
                </a:lnTo>
                <a:lnTo>
                  <a:pt x="0" y="86359"/>
                </a:lnTo>
                <a:lnTo>
                  <a:pt x="54610" y="86359"/>
                </a:lnTo>
                <a:lnTo>
                  <a:pt x="54610" y="83820"/>
                </a:lnTo>
                <a:close/>
              </a:path>
              <a:path w="54609" h="496570">
                <a:moveTo>
                  <a:pt x="54610" y="86360"/>
                </a:moveTo>
                <a:lnTo>
                  <a:pt x="0" y="86360"/>
                </a:lnTo>
                <a:lnTo>
                  <a:pt x="0" y="90169"/>
                </a:lnTo>
                <a:lnTo>
                  <a:pt x="54610" y="90169"/>
                </a:lnTo>
                <a:lnTo>
                  <a:pt x="54610" y="86360"/>
                </a:lnTo>
                <a:close/>
              </a:path>
              <a:path w="54609" h="496570">
                <a:moveTo>
                  <a:pt x="54610" y="90170"/>
                </a:moveTo>
                <a:lnTo>
                  <a:pt x="0" y="90170"/>
                </a:lnTo>
                <a:lnTo>
                  <a:pt x="0" y="92709"/>
                </a:lnTo>
                <a:lnTo>
                  <a:pt x="54610" y="92709"/>
                </a:lnTo>
                <a:lnTo>
                  <a:pt x="54610" y="90170"/>
                </a:lnTo>
                <a:close/>
              </a:path>
              <a:path w="54609" h="496570">
                <a:moveTo>
                  <a:pt x="54610" y="92710"/>
                </a:moveTo>
                <a:lnTo>
                  <a:pt x="0" y="92710"/>
                </a:lnTo>
                <a:lnTo>
                  <a:pt x="0" y="96519"/>
                </a:lnTo>
                <a:lnTo>
                  <a:pt x="54610" y="96519"/>
                </a:lnTo>
                <a:lnTo>
                  <a:pt x="54610" y="92710"/>
                </a:lnTo>
                <a:close/>
              </a:path>
              <a:path w="54609" h="496570">
                <a:moveTo>
                  <a:pt x="54610" y="96520"/>
                </a:moveTo>
                <a:lnTo>
                  <a:pt x="0" y="96520"/>
                </a:lnTo>
                <a:lnTo>
                  <a:pt x="0" y="99059"/>
                </a:lnTo>
                <a:lnTo>
                  <a:pt x="54610" y="99059"/>
                </a:lnTo>
                <a:lnTo>
                  <a:pt x="54610" y="96520"/>
                </a:lnTo>
                <a:close/>
              </a:path>
              <a:path w="54609" h="496570">
                <a:moveTo>
                  <a:pt x="54610" y="99060"/>
                </a:moveTo>
                <a:lnTo>
                  <a:pt x="0" y="99060"/>
                </a:lnTo>
                <a:lnTo>
                  <a:pt x="0" y="102869"/>
                </a:lnTo>
                <a:lnTo>
                  <a:pt x="54610" y="102869"/>
                </a:lnTo>
                <a:lnTo>
                  <a:pt x="54610" y="99060"/>
                </a:lnTo>
                <a:close/>
              </a:path>
              <a:path w="54609" h="496570">
                <a:moveTo>
                  <a:pt x="54610" y="102870"/>
                </a:moveTo>
                <a:lnTo>
                  <a:pt x="0" y="102870"/>
                </a:lnTo>
                <a:lnTo>
                  <a:pt x="0" y="105409"/>
                </a:lnTo>
                <a:lnTo>
                  <a:pt x="54610" y="105409"/>
                </a:lnTo>
                <a:lnTo>
                  <a:pt x="54610" y="102870"/>
                </a:lnTo>
                <a:close/>
              </a:path>
              <a:path w="54609" h="496570">
                <a:moveTo>
                  <a:pt x="54610" y="105410"/>
                </a:moveTo>
                <a:lnTo>
                  <a:pt x="0" y="105410"/>
                </a:lnTo>
                <a:lnTo>
                  <a:pt x="0" y="109219"/>
                </a:lnTo>
                <a:lnTo>
                  <a:pt x="54610" y="109219"/>
                </a:lnTo>
                <a:lnTo>
                  <a:pt x="54610" y="105410"/>
                </a:lnTo>
                <a:close/>
              </a:path>
              <a:path w="54609" h="496570">
                <a:moveTo>
                  <a:pt x="54610" y="109220"/>
                </a:moveTo>
                <a:lnTo>
                  <a:pt x="0" y="109220"/>
                </a:lnTo>
                <a:lnTo>
                  <a:pt x="0" y="111759"/>
                </a:lnTo>
                <a:lnTo>
                  <a:pt x="54610" y="111759"/>
                </a:lnTo>
                <a:lnTo>
                  <a:pt x="54610" y="109220"/>
                </a:lnTo>
                <a:close/>
              </a:path>
              <a:path w="54609" h="496570">
                <a:moveTo>
                  <a:pt x="54610" y="111760"/>
                </a:moveTo>
                <a:lnTo>
                  <a:pt x="0" y="111760"/>
                </a:lnTo>
                <a:lnTo>
                  <a:pt x="0" y="115569"/>
                </a:lnTo>
                <a:lnTo>
                  <a:pt x="54610" y="115569"/>
                </a:lnTo>
                <a:lnTo>
                  <a:pt x="54610" y="111760"/>
                </a:lnTo>
                <a:close/>
              </a:path>
              <a:path w="54609" h="496570">
                <a:moveTo>
                  <a:pt x="54610" y="115570"/>
                </a:moveTo>
                <a:lnTo>
                  <a:pt x="0" y="115570"/>
                </a:lnTo>
                <a:lnTo>
                  <a:pt x="0" y="118109"/>
                </a:lnTo>
                <a:lnTo>
                  <a:pt x="54610" y="118109"/>
                </a:lnTo>
                <a:lnTo>
                  <a:pt x="54610" y="115570"/>
                </a:lnTo>
                <a:close/>
              </a:path>
              <a:path w="54609" h="496570">
                <a:moveTo>
                  <a:pt x="54610" y="118110"/>
                </a:moveTo>
                <a:lnTo>
                  <a:pt x="0" y="118110"/>
                </a:lnTo>
                <a:lnTo>
                  <a:pt x="0" y="121919"/>
                </a:lnTo>
                <a:lnTo>
                  <a:pt x="54610" y="121919"/>
                </a:lnTo>
                <a:lnTo>
                  <a:pt x="54610" y="118110"/>
                </a:lnTo>
                <a:close/>
              </a:path>
              <a:path w="54609" h="496570">
                <a:moveTo>
                  <a:pt x="54610" y="121920"/>
                </a:moveTo>
                <a:lnTo>
                  <a:pt x="0" y="121920"/>
                </a:lnTo>
                <a:lnTo>
                  <a:pt x="0" y="124459"/>
                </a:lnTo>
                <a:lnTo>
                  <a:pt x="54610" y="124459"/>
                </a:lnTo>
                <a:lnTo>
                  <a:pt x="54610" y="121920"/>
                </a:lnTo>
                <a:close/>
              </a:path>
              <a:path w="54609" h="496570">
                <a:moveTo>
                  <a:pt x="54610" y="124460"/>
                </a:moveTo>
                <a:lnTo>
                  <a:pt x="0" y="124460"/>
                </a:lnTo>
                <a:lnTo>
                  <a:pt x="0" y="130809"/>
                </a:lnTo>
                <a:lnTo>
                  <a:pt x="54610" y="130809"/>
                </a:lnTo>
                <a:lnTo>
                  <a:pt x="54610" y="124460"/>
                </a:lnTo>
                <a:close/>
              </a:path>
              <a:path w="54609" h="496570">
                <a:moveTo>
                  <a:pt x="54610" y="130810"/>
                </a:moveTo>
                <a:lnTo>
                  <a:pt x="0" y="130810"/>
                </a:lnTo>
                <a:lnTo>
                  <a:pt x="0" y="137159"/>
                </a:lnTo>
                <a:lnTo>
                  <a:pt x="54610" y="137159"/>
                </a:lnTo>
                <a:lnTo>
                  <a:pt x="54610" y="130810"/>
                </a:lnTo>
                <a:close/>
              </a:path>
              <a:path w="54609" h="496570">
                <a:moveTo>
                  <a:pt x="54610" y="137160"/>
                </a:moveTo>
                <a:lnTo>
                  <a:pt x="0" y="137160"/>
                </a:lnTo>
                <a:lnTo>
                  <a:pt x="0" y="143509"/>
                </a:lnTo>
                <a:lnTo>
                  <a:pt x="54610" y="143509"/>
                </a:lnTo>
                <a:lnTo>
                  <a:pt x="54610" y="137160"/>
                </a:lnTo>
                <a:close/>
              </a:path>
              <a:path w="54609" h="496570">
                <a:moveTo>
                  <a:pt x="54610" y="143510"/>
                </a:moveTo>
                <a:lnTo>
                  <a:pt x="0" y="143510"/>
                </a:lnTo>
                <a:lnTo>
                  <a:pt x="0" y="147319"/>
                </a:lnTo>
                <a:lnTo>
                  <a:pt x="54610" y="147319"/>
                </a:lnTo>
                <a:lnTo>
                  <a:pt x="54610" y="143510"/>
                </a:lnTo>
                <a:close/>
              </a:path>
              <a:path w="54609" h="496570">
                <a:moveTo>
                  <a:pt x="54610" y="147320"/>
                </a:moveTo>
                <a:lnTo>
                  <a:pt x="0" y="147320"/>
                </a:lnTo>
                <a:lnTo>
                  <a:pt x="0" y="160019"/>
                </a:lnTo>
                <a:lnTo>
                  <a:pt x="54610" y="160019"/>
                </a:lnTo>
                <a:lnTo>
                  <a:pt x="54610" y="147320"/>
                </a:lnTo>
                <a:close/>
              </a:path>
              <a:path w="54609" h="496570">
                <a:moveTo>
                  <a:pt x="54610" y="160020"/>
                </a:moveTo>
                <a:lnTo>
                  <a:pt x="0" y="160020"/>
                </a:lnTo>
                <a:lnTo>
                  <a:pt x="0" y="179069"/>
                </a:lnTo>
                <a:lnTo>
                  <a:pt x="54610" y="179069"/>
                </a:lnTo>
                <a:lnTo>
                  <a:pt x="54610" y="160020"/>
                </a:lnTo>
                <a:close/>
              </a:path>
              <a:path w="54609" h="496570">
                <a:moveTo>
                  <a:pt x="54610" y="179070"/>
                </a:moveTo>
                <a:lnTo>
                  <a:pt x="0" y="179070"/>
                </a:lnTo>
                <a:lnTo>
                  <a:pt x="0" y="185419"/>
                </a:lnTo>
                <a:lnTo>
                  <a:pt x="54610" y="185419"/>
                </a:lnTo>
                <a:lnTo>
                  <a:pt x="54610" y="179070"/>
                </a:lnTo>
                <a:close/>
              </a:path>
              <a:path w="54609" h="496570">
                <a:moveTo>
                  <a:pt x="54610" y="185420"/>
                </a:moveTo>
                <a:lnTo>
                  <a:pt x="0" y="185420"/>
                </a:lnTo>
                <a:lnTo>
                  <a:pt x="0" y="204469"/>
                </a:lnTo>
                <a:lnTo>
                  <a:pt x="54610" y="204469"/>
                </a:lnTo>
                <a:lnTo>
                  <a:pt x="54610" y="185420"/>
                </a:lnTo>
                <a:close/>
              </a:path>
              <a:path w="54609" h="496570">
                <a:moveTo>
                  <a:pt x="54610" y="492759"/>
                </a:moveTo>
                <a:lnTo>
                  <a:pt x="44450" y="492759"/>
                </a:lnTo>
                <a:lnTo>
                  <a:pt x="44450" y="494030"/>
                </a:lnTo>
                <a:lnTo>
                  <a:pt x="50800" y="494030"/>
                </a:lnTo>
                <a:lnTo>
                  <a:pt x="50800" y="496570"/>
                </a:lnTo>
                <a:lnTo>
                  <a:pt x="54610" y="496570"/>
                </a:lnTo>
                <a:lnTo>
                  <a:pt x="54610" y="492759"/>
                </a:lnTo>
                <a:close/>
              </a:path>
              <a:path w="54609" h="496570">
                <a:moveTo>
                  <a:pt x="38100" y="491489"/>
                </a:moveTo>
                <a:lnTo>
                  <a:pt x="30480" y="491489"/>
                </a:lnTo>
                <a:lnTo>
                  <a:pt x="30480" y="492759"/>
                </a:lnTo>
                <a:lnTo>
                  <a:pt x="38100" y="492759"/>
                </a:lnTo>
                <a:lnTo>
                  <a:pt x="38100" y="491489"/>
                </a:lnTo>
                <a:close/>
              </a:path>
              <a:path w="54609" h="496570">
                <a:moveTo>
                  <a:pt x="54610" y="486409"/>
                </a:moveTo>
                <a:lnTo>
                  <a:pt x="11430" y="486409"/>
                </a:lnTo>
                <a:lnTo>
                  <a:pt x="11430" y="487680"/>
                </a:lnTo>
                <a:lnTo>
                  <a:pt x="15240" y="487680"/>
                </a:lnTo>
                <a:lnTo>
                  <a:pt x="15240" y="490220"/>
                </a:lnTo>
                <a:lnTo>
                  <a:pt x="24130" y="490220"/>
                </a:lnTo>
                <a:lnTo>
                  <a:pt x="24130" y="491489"/>
                </a:lnTo>
                <a:lnTo>
                  <a:pt x="54610" y="491489"/>
                </a:lnTo>
                <a:lnTo>
                  <a:pt x="54610" y="486409"/>
                </a:lnTo>
                <a:close/>
              </a:path>
              <a:path w="54609" h="496570">
                <a:moveTo>
                  <a:pt x="54610" y="480059"/>
                </a:moveTo>
                <a:lnTo>
                  <a:pt x="0" y="480059"/>
                </a:lnTo>
                <a:lnTo>
                  <a:pt x="0" y="486409"/>
                </a:lnTo>
                <a:lnTo>
                  <a:pt x="5080" y="486409"/>
                </a:lnTo>
                <a:lnTo>
                  <a:pt x="5080" y="485139"/>
                </a:lnTo>
                <a:lnTo>
                  <a:pt x="54610" y="485139"/>
                </a:lnTo>
                <a:lnTo>
                  <a:pt x="54610" y="480059"/>
                </a:lnTo>
                <a:close/>
              </a:path>
              <a:path w="54609" h="496570">
                <a:moveTo>
                  <a:pt x="54610" y="473709"/>
                </a:moveTo>
                <a:lnTo>
                  <a:pt x="0" y="473709"/>
                </a:lnTo>
                <a:lnTo>
                  <a:pt x="0" y="478790"/>
                </a:lnTo>
                <a:lnTo>
                  <a:pt x="54610" y="478790"/>
                </a:lnTo>
                <a:lnTo>
                  <a:pt x="54610" y="473709"/>
                </a:lnTo>
                <a:close/>
              </a:path>
              <a:path w="54609" h="496570">
                <a:moveTo>
                  <a:pt x="54610" y="467359"/>
                </a:moveTo>
                <a:lnTo>
                  <a:pt x="0" y="467359"/>
                </a:lnTo>
                <a:lnTo>
                  <a:pt x="0" y="472439"/>
                </a:lnTo>
                <a:lnTo>
                  <a:pt x="54610" y="472439"/>
                </a:lnTo>
                <a:lnTo>
                  <a:pt x="54610" y="467359"/>
                </a:lnTo>
                <a:close/>
              </a:path>
              <a:path w="54609" h="496570">
                <a:moveTo>
                  <a:pt x="54610" y="461009"/>
                </a:moveTo>
                <a:lnTo>
                  <a:pt x="0" y="461009"/>
                </a:lnTo>
                <a:lnTo>
                  <a:pt x="0" y="466089"/>
                </a:lnTo>
                <a:lnTo>
                  <a:pt x="54610" y="466089"/>
                </a:lnTo>
                <a:lnTo>
                  <a:pt x="54610" y="461009"/>
                </a:lnTo>
                <a:close/>
              </a:path>
              <a:path w="54609" h="496570">
                <a:moveTo>
                  <a:pt x="54610" y="454659"/>
                </a:moveTo>
                <a:lnTo>
                  <a:pt x="0" y="454659"/>
                </a:lnTo>
                <a:lnTo>
                  <a:pt x="0" y="459739"/>
                </a:lnTo>
                <a:lnTo>
                  <a:pt x="54610" y="459739"/>
                </a:lnTo>
                <a:lnTo>
                  <a:pt x="54610" y="454659"/>
                </a:lnTo>
                <a:close/>
              </a:path>
              <a:path w="54609" h="496570">
                <a:moveTo>
                  <a:pt x="54610" y="448309"/>
                </a:moveTo>
                <a:lnTo>
                  <a:pt x="0" y="448309"/>
                </a:lnTo>
                <a:lnTo>
                  <a:pt x="0" y="453389"/>
                </a:lnTo>
                <a:lnTo>
                  <a:pt x="54610" y="453389"/>
                </a:lnTo>
                <a:lnTo>
                  <a:pt x="54610" y="448309"/>
                </a:lnTo>
                <a:close/>
              </a:path>
              <a:path w="54609" h="496570">
                <a:moveTo>
                  <a:pt x="54610" y="441959"/>
                </a:moveTo>
                <a:lnTo>
                  <a:pt x="0" y="441959"/>
                </a:lnTo>
                <a:lnTo>
                  <a:pt x="0" y="447039"/>
                </a:lnTo>
                <a:lnTo>
                  <a:pt x="54610" y="447039"/>
                </a:lnTo>
                <a:lnTo>
                  <a:pt x="54610" y="441959"/>
                </a:lnTo>
                <a:close/>
              </a:path>
              <a:path w="54609" h="496570">
                <a:moveTo>
                  <a:pt x="54610" y="435609"/>
                </a:moveTo>
                <a:lnTo>
                  <a:pt x="0" y="435609"/>
                </a:lnTo>
                <a:lnTo>
                  <a:pt x="0" y="440689"/>
                </a:lnTo>
                <a:lnTo>
                  <a:pt x="54610" y="440689"/>
                </a:lnTo>
                <a:lnTo>
                  <a:pt x="54610" y="435609"/>
                </a:lnTo>
                <a:close/>
              </a:path>
              <a:path w="54609" h="496570">
                <a:moveTo>
                  <a:pt x="54610" y="429259"/>
                </a:moveTo>
                <a:lnTo>
                  <a:pt x="0" y="429259"/>
                </a:lnTo>
                <a:lnTo>
                  <a:pt x="0" y="434339"/>
                </a:lnTo>
                <a:lnTo>
                  <a:pt x="54610" y="434339"/>
                </a:lnTo>
                <a:lnTo>
                  <a:pt x="54610" y="429259"/>
                </a:lnTo>
                <a:close/>
              </a:path>
              <a:path w="54609" h="496570">
                <a:moveTo>
                  <a:pt x="54610" y="422909"/>
                </a:moveTo>
                <a:lnTo>
                  <a:pt x="0" y="422909"/>
                </a:lnTo>
                <a:lnTo>
                  <a:pt x="0" y="427989"/>
                </a:lnTo>
                <a:lnTo>
                  <a:pt x="54610" y="427989"/>
                </a:lnTo>
                <a:lnTo>
                  <a:pt x="54610" y="422909"/>
                </a:lnTo>
                <a:close/>
              </a:path>
              <a:path w="54609" h="496570">
                <a:moveTo>
                  <a:pt x="54610" y="416559"/>
                </a:moveTo>
                <a:lnTo>
                  <a:pt x="0" y="416559"/>
                </a:lnTo>
                <a:lnTo>
                  <a:pt x="0" y="421639"/>
                </a:lnTo>
                <a:lnTo>
                  <a:pt x="54610" y="421639"/>
                </a:lnTo>
                <a:lnTo>
                  <a:pt x="54610" y="416559"/>
                </a:lnTo>
                <a:close/>
              </a:path>
              <a:path w="54609" h="496570">
                <a:moveTo>
                  <a:pt x="54610" y="410209"/>
                </a:moveTo>
                <a:lnTo>
                  <a:pt x="0" y="410209"/>
                </a:lnTo>
                <a:lnTo>
                  <a:pt x="0" y="415289"/>
                </a:lnTo>
                <a:lnTo>
                  <a:pt x="54610" y="415289"/>
                </a:lnTo>
                <a:lnTo>
                  <a:pt x="54610" y="410209"/>
                </a:lnTo>
                <a:close/>
              </a:path>
              <a:path w="54609" h="496570">
                <a:moveTo>
                  <a:pt x="54610" y="403859"/>
                </a:moveTo>
                <a:lnTo>
                  <a:pt x="0" y="403859"/>
                </a:lnTo>
                <a:lnTo>
                  <a:pt x="0" y="408939"/>
                </a:lnTo>
                <a:lnTo>
                  <a:pt x="54610" y="408939"/>
                </a:lnTo>
                <a:lnTo>
                  <a:pt x="54610" y="403859"/>
                </a:lnTo>
                <a:close/>
              </a:path>
              <a:path w="54609" h="496570">
                <a:moveTo>
                  <a:pt x="54610" y="397509"/>
                </a:moveTo>
                <a:lnTo>
                  <a:pt x="0" y="397509"/>
                </a:lnTo>
                <a:lnTo>
                  <a:pt x="0" y="402590"/>
                </a:lnTo>
                <a:lnTo>
                  <a:pt x="54610" y="402590"/>
                </a:lnTo>
                <a:lnTo>
                  <a:pt x="54610" y="397509"/>
                </a:lnTo>
                <a:close/>
              </a:path>
              <a:path w="54609" h="496570">
                <a:moveTo>
                  <a:pt x="54610" y="391159"/>
                </a:moveTo>
                <a:lnTo>
                  <a:pt x="0" y="391159"/>
                </a:lnTo>
                <a:lnTo>
                  <a:pt x="0" y="396240"/>
                </a:lnTo>
                <a:lnTo>
                  <a:pt x="54610" y="396240"/>
                </a:lnTo>
                <a:lnTo>
                  <a:pt x="54610" y="391159"/>
                </a:lnTo>
                <a:close/>
              </a:path>
              <a:path w="54609" h="496570">
                <a:moveTo>
                  <a:pt x="54610" y="384809"/>
                </a:moveTo>
                <a:lnTo>
                  <a:pt x="0" y="384809"/>
                </a:lnTo>
                <a:lnTo>
                  <a:pt x="0" y="389890"/>
                </a:lnTo>
                <a:lnTo>
                  <a:pt x="54610" y="389890"/>
                </a:lnTo>
                <a:lnTo>
                  <a:pt x="54610" y="384809"/>
                </a:lnTo>
                <a:close/>
              </a:path>
              <a:path w="54609" h="496570">
                <a:moveTo>
                  <a:pt x="54610" y="378459"/>
                </a:moveTo>
                <a:lnTo>
                  <a:pt x="0" y="378459"/>
                </a:lnTo>
                <a:lnTo>
                  <a:pt x="0" y="383540"/>
                </a:lnTo>
                <a:lnTo>
                  <a:pt x="54610" y="383540"/>
                </a:lnTo>
                <a:lnTo>
                  <a:pt x="54610" y="378459"/>
                </a:lnTo>
                <a:close/>
              </a:path>
              <a:path w="54609" h="496570">
                <a:moveTo>
                  <a:pt x="54610" y="372109"/>
                </a:moveTo>
                <a:lnTo>
                  <a:pt x="0" y="372109"/>
                </a:lnTo>
                <a:lnTo>
                  <a:pt x="0" y="377190"/>
                </a:lnTo>
                <a:lnTo>
                  <a:pt x="54610" y="377190"/>
                </a:lnTo>
                <a:lnTo>
                  <a:pt x="54610" y="372109"/>
                </a:lnTo>
                <a:close/>
              </a:path>
              <a:path w="54609" h="496570">
                <a:moveTo>
                  <a:pt x="54610" y="364490"/>
                </a:moveTo>
                <a:lnTo>
                  <a:pt x="0" y="364490"/>
                </a:lnTo>
                <a:lnTo>
                  <a:pt x="0" y="370840"/>
                </a:lnTo>
                <a:lnTo>
                  <a:pt x="54610" y="370840"/>
                </a:lnTo>
                <a:lnTo>
                  <a:pt x="54610" y="364490"/>
                </a:lnTo>
                <a:close/>
              </a:path>
              <a:path w="54609" h="496570">
                <a:moveTo>
                  <a:pt x="54610" y="359409"/>
                </a:moveTo>
                <a:lnTo>
                  <a:pt x="0" y="359409"/>
                </a:lnTo>
                <a:lnTo>
                  <a:pt x="0" y="363219"/>
                </a:lnTo>
                <a:lnTo>
                  <a:pt x="54610" y="363219"/>
                </a:lnTo>
                <a:lnTo>
                  <a:pt x="54610" y="359409"/>
                </a:lnTo>
                <a:close/>
              </a:path>
              <a:path w="54609" h="496570">
                <a:moveTo>
                  <a:pt x="54610" y="353059"/>
                </a:moveTo>
                <a:lnTo>
                  <a:pt x="0" y="353059"/>
                </a:lnTo>
                <a:lnTo>
                  <a:pt x="0" y="358140"/>
                </a:lnTo>
                <a:lnTo>
                  <a:pt x="54610" y="358140"/>
                </a:lnTo>
                <a:lnTo>
                  <a:pt x="54610" y="353059"/>
                </a:lnTo>
                <a:close/>
              </a:path>
              <a:path w="54609" h="496570">
                <a:moveTo>
                  <a:pt x="54610" y="346709"/>
                </a:moveTo>
                <a:lnTo>
                  <a:pt x="0" y="346709"/>
                </a:lnTo>
                <a:lnTo>
                  <a:pt x="0" y="351790"/>
                </a:lnTo>
                <a:lnTo>
                  <a:pt x="54610" y="351790"/>
                </a:lnTo>
                <a:lnTo>
                  <a:pt x="54610" y="346709"/>
                </a:lnTo>
                <a:close/>
              </a:path>
              <a:path w="54609" h="496570">
                <a:moveTo>
                  <a:pt x="54610" y="339090"/>
                </a:moveTo>
                <a:lnTo>
                  <a:pt x="0" y="339090"/>
                </a:lnTo>
                <a:lnTo>
                  <a:pt x="0" y="345440"/>
                </a:lnTo>
                <a:lnTo>
                  <a:pt x="54610" y="345440"/>
                </a:lnTo>
                <a:lnTo>
                  <a:pt x="54610" y="339090"/>
                </a:lnTo>
                <a:close/>
              </a:path>
              <a:path w="54609" h="496570">
                <a:moveTo>
                  <a:pt x="54610" y="332740"/>
                </a:moveTo>
                <a:lnTo>
                  <a:pt x="0" y="332740"/>
                </a:lnTo>
                <a:lnTo>
                  <a:pt x="0" y="337819"/>
                </a:lnTo>
                <a:lnTo>
                  <a:pt x="54610" y="337819"/>
                </a:lnTo>
                <a:lnTo>
                  <a:pt x="54610" y="332740"/>
                </a:lnTo>
                <a:close/>
              </a:path>
              <a:path w="54609" h="496570">
                <a:moveTo>
                  <a:pt x="54610" y="326390"/>
                </a:moveTo>
                <a:lnTo>
                  <a:pt x="0" y="326390"/>
                </a:lnTo>
                <a:lnTo>
                  <a:pt x="0" y="331469"/>
                </a:lnTo>
                <a:lnTo>
                  <a:pt x="54610" y="331469"/>
                </a:lnTo>
                <a:lnTo>
                  <a:pt x="54610" y="326390"/>
                </a:lnTo>
                <a:close/>
              </a:path>
              <a:path w="54609" h="496570">
                <a:moveTo>
                  <a:pt x="54610" y="321309"/>
                </a:moveTo>
                <a:lnTo>
                  <a:pt x="0" y="321309"/>
                </a:lnTo>
                <a:lnTo>
                  <a:pt x="0" y="325119"/>
                </a:lnTo>
                <a:lnTo>
                  <a:pt x="54610" y="325119"/>
                </a:lnTo>
                <a:lnTo>
                  <a:pt x="54610" y="321309"/>
                </a:lnTo>
                <a:close/>
              </a:path>
              <a:path w="54609" h="496570">
                <a:moveTo>
                  <a:pt x="54610" y="205740"/>
                </a:moveTo>
                <a:lnTo>
                  <a:pt x="0" y="205740"/>
                </a:lnTo>
                <a:lnTo>
                  <a:pt x="0" y="320040"/>
                </a:lnTo>
                <a:lnTo>
                  <a:pt x="54610" y="320040"/>
                </a:lnTo>
                <a:lnTo>
                  <a:pt x="54610" y="20574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8" name="bk object 3408"/>
          <p:cNvSpPr/>
          <p:nvPr/>
        </p:nvSpPr>
        <p:spPr>
          <a:xfrm>
            <a:off x="7435850" y="5742940"/>
            <a:ext cx="54610" cy="477520"/>
          </a:xfrm>
          <a:custGeom>
            <a:avLst/>
            <a:gdLst/>
            <a:ahLst/>
            <a:cxnLst/>
            <a:rect l="l" t="t" r="r" b="b"/>
            <a:pathLst>
              <a:path w="54609" h="477520">
                <a:moveTo>
                  <a:pt x="54609" y="0"/>
                </a:moveTo>
                <a:lnTo>
                  <a:pt x="48259" y="0"/>
                </a:lnTo>
                <a:lnTo>
                  <a:pt x="48259" y="1270"/>
                </a:lnTo>
                <a:lnTo>
                  <a:pt x="54609" y="1270"/>
                </a:lnTo>
                <a:lnTo>
                  <a:pt x="54609" y="0"/>
                </a:lnTo>
                <a:close/>
              </a:path>
              <a:path w="54609" h="477520">
                <a:moveTo>
                  <a:pt x="54609" y="1270"/>
                </a:moveTo>
                <a:lnTo>
                  <a:pt x="41909" y="1270"/>
                </a:lnTo>
                <a:lnTo>
                  <a:pt x="41909" y="2540"/>
                </a:lnTo>
                <a:lnTo>
                  <a:pt x="35559" y="2540"/>
                </a:lnTo>
                <a:lnTo>
                  <a:pt x="35559" y="3810"/>
                </a:lnTo>
                <a:lnTo>
                  <a:pt x="31750" y="3810"/>
                </a:lnTo>
                <a:lnTo>
                  <a:pt x="31750" y="5080"/>
                </a:lnTo>
                <a:lnTo>
                  <a:pt x="54609" y="5080"/>
                </a:lnTo>
                <a:lnTo>
                  <a:pt x="54609" y="1270"/>
                </a:lnTo>
                <a:close/>
              </a:path>
              <a:path w="54609" h="477520">
                <a:moveTo>
                  <a:pt x="54609" y="5080"/>
                </a:moveTo>
                <a:lnTo>
                  <a:pt x="26670" y="5080"/>
                </a:lnTo>
                <a:lnTo>
                  <a:pt x="26670" y="6350"/>
                </a:lnTo>
                <a:lnTo>
                  <a:pt x="22859" y="6350"/>
                </a:lnTo>
                <a:lnTo>
                  <a:pt x="22859" y="7620"/>
                </a:lnTo>
                <a:lnTo>
                  <a:pt x="54609" y="7620"/>
                </a:lnTo>
                <a:lnTo>
                  <a:pt x="54609" y="5080"/>
                </a:lnTo>
                <a:close/>
              </a:path>
              <a:path w="54609" h="477520">
                <a:moveTo>
                  <a:pt x="54609" y="7620"/>
                </a:moveTo>
                <a:lnTo>
                  <a:pt x="19050" y="7620"/>
                </a:lnTo>
                <a:lnTo>
                  <a:pt x="19050" y="8890"/>
                </a:lnTo>
                <a:lnTo>
                  <a:pt x="13970" y="8890"/>
                </a:lnTo>
                <a:lnTo>
                  <a:pt x="13970" y="10160"/>
                </a:lnTo>
                <a:lnTo>
                  <a:pt x="10159" y="10160"/>
                </a:lnTo>
                <a:lnTo>
                  <a:pt x="10159" y="11430"/>
                </a:lnTo>
                <a:lnTo>
                  <a:pt x="54609" y="11430"/>
                </a:lnTo>
                <a:lnTo>
                  <a:pt x="54609" y="7620"/>
                </a:lnTo>
                <a:close/>
              </a:path>
              <a:path w="54609" h="477520">
                <a:moveTo>
                  <a:pt x="54609" y="11430"/>
                </a:moveTo>
                <a:lnTo>
                  <a:pt x="6350" y="11430"/>
                </a:lnTo>
                <a:lnTo>
                  <a:pt x="6350" y="12700"/>
                </a:lnTo>
                <a:lnTo>
                  <a:pt x="2540" y="12700"/>
                </a:lnTo>
                <a:lnTo>
                  <a:pt x="2540" y="13970"/>
                </a:lnTo>
                <a:lnTo>
                  <a:pt x="54609" y="13970"/>
                </a:lnTo>
                <a:lnTo>
                  <a:pt x="54609" y="11430"/>
                </a:lnTo>
                <a:close/>
              </a:path>
              <a:path w="54609" h="477520">
                <a:moveTo>
                  <a:pt x="54609" y="13970"/>
                </a:moveTo>
                <a:lnTo>
                  <a:pt x="0" y="13970"/>
                </a:lnTo>
                <a:lnTo>
                  <a:pt x="0" y="17780"/>
                </a:lnTo>
                <a:lnTo>
                  <a:pt x="54609" y="17780"/>
                </a:lnTo>
                <a:lnTo>
                  <a:pt x="54609" y="13970"/>
                </a:lnTo>
                <a:close/>
              </a:path>
              <a:path w="54609" h="477520">
                <a:moveTo>
                  <a:pt x="54609" y="17780"/>
                </a:moveTo>
                <a:lnTo>
                  <a:pt x="0" y="17780"/>
                </a:lnTo>
                <a:lnTo>
                  <a:pt x="0" y="20320"/>
                </a:lnTo>
                <a:lnTo>
                  <a:pt x="54609" y="20320"/>
                </a:lnTo>
                <a:lnTo>
                  <a:pt x="54609" y="17780"/>
                </a:lnTo>
                <a:close/>
              </a:path>
              <a:path w="54609" h="477520">
                <a:moveTo>
                  <a:pt x="54609" y="20320"/>
                </a:moveTo>
                <a:lnTo>
                  <a:pt x="0" y="20320"/>
                </a:lnTo>
                <a:lnTo>
                  <a:pt x="0" y="24130"/>
                </a:lnTo>
                <a:lnTo>
                  <a:pt x="54609" y="24130"/>
                </a:lnTo>
                <a:lnTo>
                  <a:pt x="54609" y="20320"/>
                </a:lnTo>
                <a:close/>
              </a:path>
              <a:path w="54609" h="477520">
                <a:moveTo>
                  <a:pt x="54609" y="24130"/>
                </a:moveTo>
                <a:lnTo>
                  <a:pt x="0" y="24130"/>
                </a:lnTo>
                <a:lnTo>
                  <a:pt x="0" y="26670"/>
                </a:lnTo>
                <a:lnTo>
                  <a:pt x="54609" y="26670"/>
                </a:lnTo>
                <a:lnTo>
                  <a:pt x="54609" y="24130"/>
                </a:lnTo>
                <a:close/>
              </a:path>
              <a:path w="54609" h="477520">
                <a:moveTo>
                  <a:pt x="54609" y="26670"/>
                </a:moveTo>
                <a:lnTo>
                  <a:pt x="0" y="26670"/>
                </a:lnTo>
                <a:lnTo>
                  <a:pt x="0" y="30480"/>
                </a:lnTo>
                <a:lnTo>
                  <a:pt x="54609" y="30480"/>
                </a:lnTo>
                <a:lnTo>
                  <a:pt x="54609" y="26670"/>
                </a:lnTo>
                <a:close/>
              </a:path>
              <a:path w="54609" h="477520">
                <a:moveTo>
                  <a:pt x="54609" y="30480"/>
                </a:moveTo>
                <a:lnTo>
                  <a:pt x="0" y="30480"/>
                </a:lnTo>
                <a:lnTo>
                  <a:pt x="0" y="36830"/>
                </a:lnTo>
                <a:lnTo>
                  <a:pt x="54609" y="36830"/>
                </a:lnTo>
                <a:lnTo>
                  <a:pt x="54609" y="30480"/>
                </a:lnTo>
                <a:close/>
              </a:path>
              <a:path w="54609" h="477520">
                <a:moveTo>
                  <a:pt x="54609" y="36830"/>
                </a:moveTo>
                <a:lnTo>
                  <a:pt x="0" y="36830"/>
                </a:lnTo>
                <a:lnTo>
                  <a:pt x="0" y="39370"/>
                </a:lnTo>
                <a:lnTo>
                  <a:pt x="54609" y="39370"/>
                </a:lnTo>
                <a:lnTo>
                  <a:pt x="54609" y="36830"/>
                </a:lnTo>
                <a:close/>
              </a:path>
              <a:path w="54609" h="477520">
                <a:moveTo>
                  <a:pt x="54609" y="39370"/>
                </a:moveTo>
                <a:lnTo>
                  <a:pt x="0" y="39370"/>
                </a:lnTo>
                <a:lnTo>
                  <a:pt x="0" y="43180"/>
                </a:lnTo>
                <a:lnTo>
                  <a:pt x="54609" y="43180"/>
                </a:lnTo>
                <a:lnTo>
                  <a:pt x="54609" y="39370"/>
                </a:lnTo>
                <a:close/>
              </a:path>
              <a:path w="54609" h="477520">
                <a:moveTo>
                  <a:pt x="54609" y="43180"/>
                </a:moveTo>
                <a:lnTo>
                  <a:pt x="0" y="43180"/>
                </a:lnTo>
                <a:lnTo>
                  <a:pt x="0" y="45720"/>
                </a:lnTo>
                <a:lnTo>
                  <a:pt x="54609" y="45720"/>
                </a:lnTo>
                <a:lnTo>
                  <a:pt x="54609" y="43180"/>
                </a:lnTo>
                <a:close/>
              </a:path>
              <a:path w="54609" h="477520">
                <a:moveTo>
                  <a:pt x="54609" y="45720"/>
                </a:moveTo>
                <a:lnTo>
                  <a:pt x="0" y="45720"/>
                </a:lnTo>
                <a:lnTo>
                  <a:pt x="0" y="49530"/>
                </a:lnTo>
                <a:lnTo>
                  <a:pt x="54609" y="49530"/>
                </a:lnTo>
                <a:lnTo>
                  <a:pt x="54609" y="45720"/>
                </a:lnTo>
                <a:close/>
              </a:path>
              <a:path w="54609" h="477520">
                <a:moveTo>
                  <a:pt x="54609" y="49530"/>
                </a:moveTo>
                <a:lnTo>
                  <a:pt x="0" y="49530"/>
                </a:lnTo>
                <a:lnTo>
                  <a:pt x="0" y="52070"/>
                </a:lnTo>
                <a:lnTo>
                  <a:pt x="54609" y="52070"/>
                </a:lnTo>
                <a:lnTo>
                  <a:pt x="54609" y="49530"/>
                </a:lnTo>
                <a:close/>
              </a:path>
              <a:path w="54609" h="477520">
                <a:moveTo>
                  <a:pt x="54609" y="52070"/>
                </a:moveTo>
                <a:lnTo>
                  <a:pt x="0" y="52070"/>
                </a:lnTo>
                <a:lnTo>
                  <a:pt x="0" y="55880"/>
                </a:lnTo>
                <a:lnTo>
                  <a:pt x="54609" y="55880"/>
                </a:lnTo>
                <a:lnTo>
                  <a:pt x="54609" y="52070"/>
                </a:lnTo>
                <a:close/>
              </a:path>
              <a:path w="54609" h="477520">
                <a:moveTo>
                  <a:pt x="54609" y="55880"/>
                </a:moveTo>
                <a:lnTo>
                  <a:pt x="0" y="55880"/>
                </a:lnTo>
                <a:lnTo>
                  <a:pt x="0" y="58420"/>
                </a:lnTo>
                <a:lnTo>
                  <a:pt x="54609" y="58420"/>
                </a:lnTo>
                <a:lnTo>
                  <a:pt x="54609" y="55880"/>
                </a:lnTo>
                <a:close/>
              </a:path>
              <a:path w="54609" h="477520">
                <a:moveTo>
                  <a:pt x="54609" y="58420"/>
                </a:moveTo>
                <a:lnTo>
                  <a:pt x="0" y="58420"/>
                </a:lnTo>
                <a:lnTo>
                  <a:pt x="0" y="62230"/>
                </a:lnTo>
                <a:lnTo>
                  <a:pt x="54609" y="62230"/>
                </a:lnTo>
                <a:lnTo>
                  <a:pt x="54609" y="58420"/>
                </a:lnTo>
                <a:close/>
              </a:path>
              <a:path w="54609" h="477520">
                <a:moveTo>
                  <a:pt x="54609" y="62230"/>
                </a:moveTo>
                <a:lnTo>
                  <a:pt x="0" y="62230"/>
                </a:lnTo>
                <a:lnTo>
                  <a:pt x="0" y="64770"/>
                </a:lnTo>
                <a:lnTo>
                  <a:pt x="54609" y="64770"/>
                </a:lnTo>
                <a:lnTo>
                  <a:pt x="54609" y="62230"/>
                </a:lnTo>
                <a:close/>
              </a:path>
              <a:path w="54609" h="477520">
                <a:moveTo>
                  <a:pt x="54609" y="64770"/>
                </a:moveTo>
                <a:lnTo>
                  <a:pt x="0" y="64770"/>
                </a:lnTo>
                <a:lnTo>
                  <a:pt x="0" y="71120"/>
                </a:lnTo>
                <a:lnTo>
                  <a:pt x="54609" y="71120"/>
                </a:lnTo>
                <a:lnTo>
                  <a:pt x="54609" y="64770"/>
                </a:lnTo>
                <a:close/>
              </a:path>
              <a:path w="54609" h="477520">
                <a:moveTo>
                  <a:pt x="54609" y="71120"/>
                </a:moveTo>
                <a:lnTo>
                  <a:pt x="0" y="71120"/>
                </a:lnTo>
                <a:lnTo>
                  <a:pt x="0" y="74930"/>
                </a:lnTo>
                <a:lnTo>
                  <a:pt x="54609" y="74930"/>
                </a:lnTo>
                <a:lnTo>
                  <a:pt x="54609" y="71120"/>
                </a:lnTo>
                <a:close/>
              </a:path>
              <a:path w="54609" h="477520">
                <a:moveTo>
                  <a:pt x="54609" y="74930"/>
                </a:moveTo>
                <a:lnTo>
                  <a:pt x="0" y="74930"/>
                </a:lnTo>
                <a:lnTo>
                  <a:pt x="0" y="77470"/>
                </a:lnTo>
                <a:lnTo>
                  <a:pt x="54609" y="77470"/>
                </a:lnTo>
                <a:lnTo>
                  <a:pt x="54609" y="74930"/>
                </a:lnTo>
                <a:close/>
              </a:path>
              <a:path w="54609" h="477520">
                <a:moveTo>
                  <a:pt x="54609" y="77470"/>
                </a:moveTo>
                <a:lnTo>
                  <a:pt x="0" y="77470"/>
                </a:lnTo>
                <a:lnTo>
                  <a:pt x="0" y="81280"/>
                </a:lnTo>
                <a:lnTo>
                  <a:pt x="54609" y="81280"/>
                </a:lnTo>
                <a:lnTo>
                  <a:pt x="54609" y="77470"/>
                </a:lnTo>
                <a:close/>
              </a:path>
              <a:path w="54609" h="477520">
                <a:moveTo>
                  <a:pt x="54609" y="81280"/>
                </a:moveTo>
                <a:lnTo>
                  <a:pt x="0" y="81280"/>
                </a:lnTo>
                <a:lnTo>
                  <a:pt x="0" y="83820"/>
                </a:lnTo>
                <a:lnTo>
                  <a:pt x="54609" y="83820"/>
                </a:lnTo>
                <a:lnTo>
                  <a:pt x="54609" y="81280"/>
                </a:lnTo>
                <a:close/>
              </a:path>
              <a:path w="54609" h="477520">
                <a:moveTo>
                  <a:pt x="54609" y="83820"/>
                </a:moveTo>
                <a:lnTo>
                  <a:pt x="0" y="83820"/>
                </a:lnTo>
                <a:lnTo>
                  <a:pt x="0" y="87630"/>
                </a:lnTo>
                <a:lnTo>
                  <a:pt x="54609" y="87630"/>
                </a:lnTo>
                <a:lnTo>
                  <a:pt x="54609" y="83820"/>
                </a:lnTo>
                <a:close/>
              </a:path>
              <a:path w="54609" h="477520">
                <a:moveTo>
                  <a:pt x="54609" y="87630"/>
                </a:moveTo>
                <a:lnTo>
                  <a:pt x="0" y="87630"/>
                </a:lnTo>
                <a:lnTo>
                  <a:pt x="0" y="90170"/>
                </a:lnTo>
                <a:lnTo>
                  <a:pt x="54609" y="90170"/>
                </a:lnTo>
                <a:lnTo>
                  <a:pt x="54609" y="87630"/>
                </a:lnTo>
                <a:close/>
              </a:path>
              <a:path w="54609" h="477520">
                <a:moveTo>
                  <a:pt x="54609" y="90170"/>
                </a:moveTo>
                <a:lnTo>
                  <a:pt x="0" y="90170"/>
                </a:lnTo>
                <a:lnTo>
                  <a:pt x="0" y="93980"/>
                </a:lnTo>
                <a:lnTo>
                  <a:pt x="54609" y="93980"/>
                </a:lnTo>
                <a:lnTo>
                  <a:pt x="54609" y="90170"/>
                </a:lnTo>
                <a:close/>
              </a:path>
              <a:path w="54609" h="477520">
                <a:moveTo>
                  <a:pt x="54609" y="93980"/>
                </a:moveTo>
                <a:lnTo>
                  <a:pt x="0" y="93980"/>
                </a:lnTo>
                <a:lnTo>
                  <a:pt x="0" y="96520"/>
                </a:lnTo>
                <a:lnTo>
                  <a:pt x="54609" y="96520"/>
                </a:lnTo>
                <a:lnTo>
                  <a:pt x="54609" y="93980"/>
                </a:lnTo>
                <a:close/>
              </a:path>
              <a:path w="54609" h="477520">
                <a:moveTo>
                  <a:pt x="54609" y="96520"/>
                </a:moveTo>
                <a:lnTo>
                  <a:pt x="0" y="96520"/>
                </a:lnTo>
                <a:lnTo>
                  <a:pt x="0" y="100330"/>
                </a:lnTo>
                <a:lnTo>
                  <a:pt x="54609" y="100330"/>
                </a:lnTo>
                <a:lnTo>
                  <a:pt x="54609" y="96520"/>
                </a:lnTo>
                <a:close/>
              </a:path>
              <a:path w="54609" h="477520">
                <a:moveTo>
                  <a:pt x="54609" y="100330"/>
                </a:moveTo>
                <a:lnTo>
                  <a:pt x="0" y="100330"/>
                </a:lnTo>
                <a:lnTo>
                  <a:pt x="0" y="102870"/>
                </a:lnTo>
                <a:lnTo>
                  <a:pt x="54609" y="102870"/>
                </a:lnTo>
                <a:lnTo>
                  <a:pt x="54609" y="100330"/>
                </a:lnTo>
                <a:close/>
              </a:path>
              <a:path w="54609" h="477520">
                <a:moveTo>
                  <a:pt x="54609" y="102870"/>
                </a:moveTo>
                <a:lnTo>
                  <a:pt x="0" y="102870"/>
                </a:lnTo>
                <a:lnTo>
                  <a:pt x="0" y="106680"/>
                </a:lnTo>
                <a:lnTo>
                  <a:pt x="54609" y="106680"/>
                </a:lnTo>
                <a:lnTo>
                  <a:pt x="54609" y="102870"/>
                </a:lnTo>
                <a:close/>
              </a:path>
              <a:path w="54609" h="477520">
                <a:moveTo>
                  <a:pt x="54609" y="106680"/>
                </a:moveTo>
                <a:lnTo>
                  <a:pt x="0" y="106680"/>
                </a:lnTo>
                <a:lnTo>
                  <a:pt x="0" y="109220"/>
                </a:lnTo>
                <a:lnTo>
                  <a:pt x="54609" y="109220"/>
                </a:lnTo>
                <a:lnTo>
                  <a:pt x="54609" y="106680"/>
                </a:lnTo>
                <a:close/>
              </a:path>
              <a:path w="54609" h="477520">
                <a:moveTo>
                  <a:pt x="54609" y="109220"/>
                </a:moveTo>
                <a:lnTo>
                  <a:pt x="0" y="109220"/>
                </a:lnTo>
                <a:lnTo>
                  <a:pt x="0" y="113030"/>
                </a:lnTo>
                <a:lnTo>
                  <a:pt x="54609" y="113030"/>
                </a:lnTo>
                <a:lnTo>
                  <a:pt x="54609" y="109220"/>
                </a:lnTo>
                <a:close/>
              </a:path>
              <a:path w="54609" h="477520">
                <a:moveTo>
                  <a:pt x="54609" y="113030"/>
                </a:moveTo>
                <a:lnTo>
                  <a:pt x="0" y="113030"/>
                </a:lnTo>
                <a:lnTo>
                  <a:pt x="0" y="115570"/>
                </a:lnTo>
                <a:lnTo>
                  <a:pt x="54609" y="115570"/>
                </a:lnTo>
                <a:lnTo>
                  <a:pt x="54609" y="113030"/>
                </a:lnTo>
                <a:close/>
              </a:path>
              <a:path w="54609" h="477520">
                <a:moveTo>
                  <a:pt x="54609" y="115570"/>
                </a:moveTo>
                <a:lnTo>
                  <a:pt x="0" y="115570"/>
                </a:lnTo>
                <a:lnTo>
                  <a:pt x="0" y="121920"/>
                </a:lnTo>
                <a:lnTo>
                  <a:pt x="54609" y="121920"/>
                </a:lnTo>
                <a:lnTo>
                  <a:pt x="54609" y="115570"/>
                </a:lnTo>
                <a:close/>
              </a:path>
              <a:path w="54609" h="477520">
                <a:moveTo>
                  <a:pt x="54609" y="121920"/>
                </a:moveTo>
                <a:lnTo>
                  <a:pt x="0" y="121920"/>
                </a:lnTo>
                <a:lnTo>
                  <a:pt x="0" y="128270"/>
                </a:lnTo>
                <a:lnTo>
                  <a:pt x="54609" y="128270"/>
                </a:lnTo>
                <a:lnTo>
                  <a:pt x="54609" y="121920"/>
                </a:lnTo>
                <a:close/>
              </a:path>
              <a:path w="54609" h="477520">
                <a:moveTo>
                  <a:pt x="54609" y="128270"/>
                </a:moveTo>
                <a:lnTo>
                  <a:pt x="0" y="128270"/>
                </a:lnTo>
                <a:lnTo>
                  <a:pt x="0" y="134620"/>
                </a:lnTo>
                <a:lnTo>
                  <a:pt x="54609" y="134620"/>
                </a:lnTo>
                <a:lnTo>
                  <a:pt x="54609" y="128270"/>
                </a:lnTo>
                <a:close/>
              </a:path>
              <a:path w="54609" h="477520">
                <a:moveTo>
                  <a:pt x="54609" y="134620"/>
                </a:moveTo>
                <a:lnTo>
                  <a:pt x="0" y="134620"/>
                </a:lnTo>
                <a:lnTo>
                  <a:pt x="0" y="138430"/>
                </a:lnTo>
                <a:lnTo>
                  <a:pt x="54609" y="138430"/>
                </a:lnTo>
                <a:lnTo>
                  <a:pt x="54609" y="134620"/>
                </a:lnTo>
                <a:close/>
              </a:path>
              <a:path w="54609" h="477520">
                <a:moveTo>
                  <a:pt x="54609" y="138430"/>
                </a:moveTo>
                <a:lnTo>
                  <a:pt x="0" y="138430"/>
                </a:lnTo>
                <a:lnTo>
                  <a:pt x="0" y="151130"/>
                </a:lnTo>
                <a:lnTo>
                  <a:pt x="54609" y="151130"/>
                </a:lnTo>
                <a:lnTo>
                  <a:pt x="54609" y="138430"/>
                </a:lnTo>
                <a:close/>
              </a:path>
              <a:path w="54609" h="477520">
                <a:moveTo>
                  <a:pt x="54609" y="151130"/>
                </a:moveTo>
                <a:lnTo>
                  <a:pt x="0" y="151130"/>
                </a:lnTo>
                <a:lnTo>
                  <a:pt x="0" y="170180"/>
                </a:lnTo>
                <a:lnTo>
                  <a:pt x="54609" y="170180"/>
                </a:lnTo>
                <a:lnTo>
                  <a:pt x="54609" y="151130"/>
                </a:lnTo>
                <a:close/>
              </a:path>
              <a:path w="54609" h="477520">
                <a:moveTo>
                  <a:pt x="54609" y="170180"/>
                </a:moveTo>
                <a:lnTo>
                  <a:pt x="0" y="170180"/>
                </a:lnTo>
                <a:lnTo>
                  <a:pt x="0" y="176530"/>
                </a:lnTo>
                <a:lnTo>
                  <a:pt x="54609" y="176530"/>
                </a:lnTo>
                <a:lnTo>
                  <a:pt x="54609" y="170180"/>
                </a:lnTo>
                <a:close/>
              </a:path>
              <a:path w="54609" h="477520">
                <a:moveTo>
                  <a:pt x="54609" y="176530"/>
                </a:moveTo>
                <a:lnTo>
                  <a:pt x="0" y="176530"/>
                </a:lnTo>
                <a:lnTo>
                  <a:pt x="0" y="195580"/>
                </a:lnTo>
                <a:lnTo>
                  <a:pt x="54609" y="195580"/>
                </a:lnTo>
                <a:lnTo>
                  <a:pt x="54609" y="176530"/>
                </a:lnTo>
                <a:close/>
              </a:path>
              <a:path w="54609" h="477520">
                <a:moveTo>
                  <a:pt x="54609" y="471170"/>
                </a:moveTo>
                <a:lnTo>
                  <a:pt x="31750" y="471170"/>
                </a:lnTo>
                <a:lnTo>
                  <a:pt x="31750" y="472440"/>
                </a:lnTo>
                <a:lnTo>
                  <a:pt x="40640" y="472440"/>
                </a:lnTo>
                <a:lnTo>
                  <a:pt x="40640" y="474980"/>
                </a:lnTo>
                <a:lnTo>
                  <a:pt x="46990" y="474980"/>
                </a:lnTo>
                <a:lnTo>
                  <a:pt x="46990" y="476250"/>
                </a:lnTo>
                <a:lnTo>
                  <a:pt x="53340" y="476250"/>
                </a:lnTo>
                <a:lnTo>
                  <a:pt x="53340" y="477520"/>
                </a:lnTo>
                <a:lnTo>
                  <a:pt x="54609" y="477520"/>
                </a:lnTo>
                <a:lnTo>
                  <a:pt x="54609" y="471170"/>
                </a:lnTo>
                <a:close/>
              </a:path>
              <a:path w="54609" h="477520">
                <a:moveTo>
                  <a:pt x="29209" y="469900"/>
                </a:moveTo>
                <a:lnTo>
                  <a:pt x="25400" y="469900"/>
                </a:lnTo>
                <a:lnTo>
                  <a:pt x="25400" y="471170"/>
                </a:lnTo>
                <a:lnTo>
                  <a:pt x="29209" y="471170"/>
                </a:lnTo>
                <a:lnTo>
                  <a:pt x="29209" y="469900"/>
                </a:lnTo>
                <a:close/>
              </a:path>
              <a:path w="54609" h="477520">
                <a:moveTo>
                  <a:pt x="54609" y="464820"/>
                </a:moveTo>
                <a:lnTo>
                  <a:pt x="13970" y="464820"/>
                </a:lnTo>
                <a:lnTo>
                  <a:pt x="13970" y="466090"/>
                </a:lnTo>
                <a:lnTo>
                  <a:pt x="17779" y="466090"/>
                </a:lnTo>
                <a:lnTo>
                  <a:pt x="17779" y="468630"/>
                </a:lnTo>
                <a:lnTo>
                  <a:pt x="21590" y="468630"/>
                </a:lnTo>
                <a:lnTo>
                  <a:pt x="21590" y="469900"/>
                </a:lnTo>
                <a:lnTo>
                  <a:pt x="54609" y="469900"/>
                </a:lnTo>
                <a:lnTo>
                  <a:pt x="54609" y="464820"/>
                </a:lnTo>
                <a:close/>
              </a:path>
              <a:path w="54609" h="477520">
                <a:moveTo>
                  <a:pt x="8890" y="463550"/>
                </a:moveTo>
                <a:lnTo>
                  <a:pt x="5079" y="463550"/>
                </a:lnTo>
                <a:lnTo>
                  <a:pt x="5079" y="464820"/>
                </a:lnTo>
                <a:lnTo>
                  <a:pt x="8890" y="464820"/>
                </a:lnTo>
                <a:lnTo>
                  <a:pt x="8890" y="463550"/>
                </a:lnTo>
                <a:close/>
              </a:path>
              <a:path w="54609" h="477520">
                <a:moveTo>
                  <a:pt x="54609" y="458470"/>
                </a:moveTo>
                <a:lnTo>
                  <a:pt x="0" y="458470"/>
                </a:lnTo>
                <a:lnTo>
                  <a:pt x="0" y="462280"/>
                </a:lnTo>
                <a:lnTo>
                  <a:pt x="1270" y="462280"/>
                </a:lnTo>
                <a:lnTo>
                  <a:pt x="1270" y="463550"/>
                </a:lnTo>
                <a:lnTo>
                  <a:pt x="54609" y="463550"/>
                </a:lnTo>
                <a:lnTo>
                  <a:pt x="54609" y="458470"/>
                </a:lnTo>
                <a:close/>
              </a:path>
              <a:path w="54609" h="477520">
                <a:moveTo>
                  <a:pt x="54609" y="452120"/>
                </a:moveTo>
                <a:lnTo>
                  <a:pt x="0" y="452120"/>
                </a:lnTo>
                <a:lnTo>
                  <a:pt x="0" y="457200"/>
                </a:lnTo>
                <a:lnTo>
                  <a:pt x="54609" y="457200"/>
                </a:lnTo>
                <a:lnTo>
                  <a:pt x="54609" y="452120"/>
                </a:lnTo>
                <a:close/>
              </a:path>
              <a:path w="54609" h="477520">
                <a:moveTo>
                  <a:pt x="54609" y="445770"/>
                </a:moveTo>
                <a:lnTo>
                  <a:pt x="0" y="445770"/>
                </a:lnTo>
                <a:lnTo>
                  <a:pt x="0" y="450850"/>
                </a:lnTo>
                <a:lnTo>
                  <a:pt x="54609" y="450850"/>
                </a:lnTo>
                <a:lnTo>
                  <a:pt x="54609" y="445770"/>
                </a:lnTo>
                <a:close/>
              </a:path>
              <a:path w="54609" h="477520">
                <a:moveTo>
                  <a:pt x="54609" y="439420"/>
                </a:moveTo>
                <a:lnTo>
                  <a:pt x="0" y="439420"/>
                </a:lnTo>
                <a:lnTo>
                  <a:pt x="0" y="444500"/>
                </a:lnTo>
                <a:lnTo>
                  <a:pt x="54609" y="444500"/>
                </a:lnTo>
                <a:lnTo>
                  <a:pt x="54609" y="439420"/>
                </a:lnTo>
                <a:close/>
              </a:path>
              <a:path w="54609" h="477520">
                <a:moveTo>
                  <a:pt x="54609" y="433070"/>
                </a:moveTo>
                <a:lnTo>
                  <a:pt x="0" y="433070"/>
                </a:lnTo>
                <a:lnTo>
                  <a:pt x="0" y="438150"/>
                </a:lnTo>
                <a:lnTo>
                  <a:pt x="54609" y="438150"/>
                </a:lnTo>
                <a:lnTo>
                  <a:pt x="54609" y="433070"/>
                </a:lnTo>
                <a:close/>
              </a:path>
              <a:path w="54609" h="477520">
                <a:moveTo>
                  <a:pt x="54609" y="426720"/>
                </a:moveTo>
                <a:lnTo>
                  <a:pt x="0" y="426720"/>
                </a:lnTo>
                <a:lnTo>
                  <a:pt x="0" y="431800"/>
                </a:lnTo>
                <a:lnTo>
                  <a:pt x="54609" y="431800"/>
                </a:lnTo>
                <a:lnTo>
                  <a:pt x="54609" y="426720"/>
                </a:lnTo>
                <a:close/>
              </a:path>
              <a:path w="54609" h="477520">
                <a:moveTo>
                  <a:pt x="54609" y="420370"/>
                </a:moveTo>
                <a:lnTo>
                  <a:pt x="0" y="420370"/>
                </a:lnTo>
                <a:lnTo>
                  <a:pt x="0" y="425450"/>
                </a:lnTo>
                <a:lnTo>
                  <a:pt x="54609" y="425450"/>
                </a:lnTo>
                <a:lnTo>
                  <a:pt x="54609" y="420370"/>
                </a:lnTo>
                <a:close/>
              </a:path>
              <a:path w="54609" h="477520">
                <a:moveTo>
                  <a:pt x="54609" y="414020"/>
                </a:moveTo>
                <a:lnTo>
                  <a:pt x="0" y="414020"/>
                </a:lnTo>
                <a:lnTo>
                  <a:pt x="0" y="419100"/>
                </a:lnTo>
                <a:lnTo>
                  <a:pt x="54609" y="419100"/>
                </a:lnTo>
                <a:lnTo>
                  <a:pt x="54609" y="414020"/>
                </a:lnTo>
                <a:close/>
              </a:path>
              <a:path w="54609" h="477520">
                <a:moveTo>
                  <a:pt x="54609" y="407670"/>
                </a:moveTo>
                <a:lnTo>
                  <a:pt x="0" y="407670"/>
                </a:lnTo>
                <a:lnTo>
                  <a:pt x="0" y="412750"/>
                </a:lnTo>
                <a:lnTo>
                  <a:pt x="54609" y="412750"/>
                </a:lnTo>
                <a:lnTo>
                  <a:pt x="54609" y="407670"/>
                </a:lnTo>
                <a:close/>
              </a:path>
              <a:path w="54609" h="477520">
                <a:moveTo>
                  <a:pt x="54609" y="401320"/>
                </a:moveTo>
                <a:lnTo>
                  <a:pt x="0" y="401320"/>
                </a:lnTo>
                <a:lnTo>
                  <a:pt x="0" y="406400"/>
                </a:lnTo>
                <a:lnTo>
                  <a:pt x="54609" y="406400"/>
                </a:lnTo>
                <a:lnTo>
                  <a:pt x="54609" y="401320"/>
                </a:lnTo>
                <a:close/>
              </a:path>
              <a:path w="54609" h="477520">
                <a:moveTo>
                  <a:pt x="54609" y="394970"/>
                </a:moveTo>
                <a:lnTo>
                  <a:pt x="0" y="394970"/>
                </a:lnTo>
                <a:lnTo>
                  <a:pt x="0" y="400050"/>
                </a:lnTo>
                <a:lnTo>
                  <a:pt x="54609" y="400050"/>
                </a:lnTo>
                <a:lnTo>
                  <a:pt x="54609" y="394970"/>
                </a:lnTo>
                <a:close/>
              </a:path>
              <a:path w="54609" h="477520">
                <a:moveTo>
                  <a:pt x="54609" y="388620"/>
                </a:moveTo>
                <a:lnTo>
                  <a:pt x="0" y="388620"/>
                </a:lnTo>
                <a:lnTo>
                  <a:pt x="0" y="393700"/>
                </a:lnTo>
                <a:lnTo>
                  <a:pt x="54609" y="393700"/>
                </a:lnTo>
                <a:lnTo>
                  <a:pt x="54609" y="388620"/>
                </a:lnTo>
                <a:close/>
              </a:path>
              <a:path w="54609" h="477520">
                <a:moveTo>
                  <a:pt x="54609" y="382270"/>
                </a:moveTo>
                <a:lnTo>
                  <a:pt x="0" y="382270"/>
                </a:lnTo>
                <a:lnTo>
                  <a:pt x="0" y="387350"/>
                </a:lnTo>
                <a:lnTo>
                  <a:pt x="54609" y="387350"/>
                </a:lnTo>
                <a:lnTo>
                  <a:pt x="54609" y="382270"/>
                </a:lnTo>
                <a:close/>
              </a:path>
              <a:path w="54609" h="477520">
                <a:moveTo>
                  <a:pt x="54609" y="375920"/>
                </a:moveTo>
                <a:lnTo>
                  <a:pt x="0" y="375920"/>
                </a:lnTo>
                <a:lnTo>
                  <a:pt x="0" y="381000"/>
                </a:lnTo>
                <a:lnTo>
                  <a:pt x="54609" y="381000"/>
                </a:lnTo>
                <a:lnTo>
                  <a:pt x="54609" y="375920"/>
                </a:lnTo>
                <a:close/>
              </a:path>
              <a:path w="54609" h="477520">
                <a:moveTo>
                  <a:pt x="54609" y="369570"/>
                </a:moveTo>
                <a:lnTo>
                  <a:pt x="0" y="369570"/>
                </a:lnTo>
                <a:lnTo>
                  <a:pt x="0" y="374650"/>
                </a:lnTo>
                <a:lnTo>
                  <a:pt x="54609" y="374650"/>
                </a:lnTo>
                <a:lnTo>
                  <a:pt x="54609" y="369570"/>
                </a:lnTo>
                <a:close/>
              </a:path>
              <a:path w="54609" h="477520">
                <a:moveTo>
                  <a:pt x="54609" y="363220"/>
                </a:moveTo>
                <a:lnTo>
                  <a:pt x="0" y="363220"/>
                </a:lnTo>
                <a:lnTo>
                  <a:pt x="0" y="368300"/>
                </a:lnTo>
                <a:lnTo>
                  <a:pt x="54609" y="368300"/>
                </a:lnTo>
                <a:lnTo>
                  <a:pt x="54609" y="363220"/>
                </a:lnTo>
                <a:close/>
              </a:path>
              <a:path w="54609" h="477520">
                <a:moveTo>
                  <a:pt x="54609" y="355600"/>
                </a:moveTo>
                <a:lnTo>
                  <a:pt x="0" y="355600"/>
                </a:lnTo>
                <a:lnTo>
                  <a:pt x="0" y="361950"/>
                </a:lnTo>
                <a:lnTo>
                  <a:pt x="54609" y="361950"/>
                </a:lnTo>
                <a:lnTo>
                  <a:pt x="54609" y="355600"/>
                </a:lnTo>
                <a:close/>
              </a:path>
              <a:path w="54609" h="477520">
                <a:moveTo>
                  <a:pt x="54609" y="350520"/>
                </a:moveTo>
                <a:lnTo>
                  <a:pt x="0" y="350520"/>
                </a:lnTo>
                <a:lnTo>
                  <a:pt x="0" y="354330"/>
                </a:lnTo>
                <a:lnTo>
                  <a:pt x="54609" y="354330"/>
                </a:lnTo>
                <a:lnTo>
                  <a:pt x="54609" y="350520"/>
                </a:lnTo>
                <a:close/>
              </a:path>
              <a:path w="54609" h="477520">
                <a:moveTo>
                  <a:pt x="54609" y="344170"/>
                </a:moveTo>
                <a:lnTo>
                  <a:pt x="0" y="344170"/>
                </a:lnTo>
                <a:lnTo>
                  <a:pt x="0" y="349250"/>
                </a:lnTo>
                <a:lnTo>
                  <a:pt x="54609" y="349250"/>
                </a:lnTo>
                <a:lnTo>
                  <a:pt x="54609" y="344170"/>
                </a:lnTo>
                <a:close/>
              </a:path>
              <a:path w="54609" h="477520">
                <a:moveTo>
                  <a:pt x="54609" y="337820"/>
                </a:moveTo>
                <a:lnTo>
                  <a:pt x="0" y="337820"/>
                </a:lnTo>
                <a:lnTo>
                  <a:pt x="0" y="342900"/>
                </a:lnTo>
                <a:lnTo>
                  <a:pt x="54609" y="342900"/>
                </a:lnTo>
                <a:lnTo>
                  <a:pt x="54609" y="337820"/>
                </a:lnTo>
                <a:close/>
              </a:path>
              <a:path w="54609" h="477520">
                <a:moveTo>
                  <a:pt x="54609" y="330200"/>
                </a:moveTo>
                <a:lnTo>
                  <a:pt x="0" y="330200"/>
                </a:lnTo>
                <a:lnTo>
                  <a:pt x="0" y="336550"/>
                </a:lnTo>
                <a:lnTo>
                  <a:pt x="54609" y="336550"/>
                </a:lnTo>
                <a:lnTo>
                  <a:pt x="54609" y="330200"/>
                </a:lnTo>
                <a:close/>
              </a:path>
              <a:path w="54609" h="477520">
                <a:moveTo>
                  <a:pt x="54609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54609" y="328930"/>
                </a:lnTo>
                <a:lnTo>
                  <a:pt x="54609" y="323850"/>
                </a:lnTo>
                <a:close/>
              </a:path>
              <a:path w="54609" h="477520">
                <a:moveTo>
                  <a:pt x="54609" y="317500"/>
                </a:moveTo>
                <a:lnTo>
                  <a:pt x="0" y="317500"/>
                </a:lnTo>
                <a:lnTo>
                  <a:pt x="0" y="322580"/>
                </a:lnTo>
                <a:lnTo>
                  <a:pt x="54609" y="322580"/>
                </a:lnTo>
                <a:lnTo>
                  <a:pt x="54609" y="317500"/>
                </a:lnTo>
                <a:close/>
              </a:path>
              <a:path w="54609" h="477520">
                <a:moveTo>
                  <a:pt x="54609" y="312420"/>
                </a:moveTo>
                <a:lnTo>
                  <a:pt x="0" y="312420"/>
                </a:lnTo>
                <a:lnTo>
                  <a:pt x="0" y="316230"/>
                </a:lnTo>
                <a:lnTo>
                  <a:pt x="54609" y="316230"/>
                </a:lnTo>
                <a:lnTo>
                  <a:pt x="54609" y="312420"/>
                </a:lnTo>
                <a:close/>
              </a:path>
              <a:path w="54609" h="477520">
                <a:moveTo>
                  <a:pt x="54609" y="196850"/>
                </a:moveTo>
                <a:lnTo>
                  <a:pt x="0" y="196850"/>
                </a:lnTo>
                <a:lnTo>
                  <a:pt x="0" y="311150"/>
                </a:lnTo>
                <a:lnTo>
                  <a:pt x="54609" y="311150"/>
                </a:lnTo>
                <a:lnTo>
                  <a:pt x="54609" y="19685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9" name="bk object 3409"/>
          <p:cNvSpPr/>
          <p:nvPr/>
        </p:nvSpPr>
        <p:spPr>
          <a:xfrm>
            <a:off x="7379969" y="5756909"/>
            <a:ext cx="55880" cy="448309"/>
          </a:xfrm>
          <a:custGeom>
            <a:avLst/>
            <a:gdLst/>
            <a:ahLst/>
            <a:cxnLst/>
            <a:rect l="l" t="t" r="r" b="b"/>
            <a:pathLst>
              <a:path w="55879" h="448310">
                <a:moveTo>
                  <a:pt x="55879" y="0"/>
                </a:moveTo>
                <a:lnTo>
                  <a:pt x="54609" y="0"/>
                </a:lnTo>
                <a:lnTo>
                  <a:pt x="54609" y="1269"/>
                </a:lnTo>
                <a:lnTo>
                  <a:pt x="52070" y="1269"/>
                </a:lnTo>
                <a:lnTo>
                  <a:pt x="52070" y="2539"/>
                </a:lnTo>
                <a:lnTo>
                  <a:pt x="46989" y="2539"/>
                </a:lnTo>
                <a:lnTo>
                  <a:pt x="46989" y="3809"/>
                </a:lnTo>
                <a:lnTo>
                  <a:pt x="55879" y="3809"/>
                </a:lnTo>
                <a:lnTo>
                  <a:pt x="55879" y="0"/>
                </a:lnTo>
                <a:close/>
              </a:path>
              <a:path w="55879" h="448310">
                <a:moveTo>
                  <a:pt x="55879" y="3809"/>
                </a:moveTo>
                <a:lnTo>
                  <a:pt x="44450" y="3809"/>
                </a:lnTo>
                <a:lnTo>
                  <a:pt x="44450" y="5079"/>
                </a:lnTo>
                <a:lnTo>
                  <a:pt x="40639" y="5079"/>
                </a:lnTo>
                <a:lnTo>
                  <a:pt x="40639" y="6349"/>
                </a:lnTo>
                <a:lnTo>
                  <a:pt x="55879" y="6349"/>
                </a:lnTo>
                <a:lnTo>
                  <a:pt x="55879" y="3809"/>
                </a:lnTo>
                <a:close/>
              </a:path>
              <a:path w="55879" h="448310">
                <a:moveTo>
                  <a:pt x="55879" y="6350"/>
                </a:moveTo>
                <a:lnTo>
                  <a:pt x="36829" y="6350"/>
                </a:lnTo>
                <a:lnTo>
                  <a:pt x="36829" y="7619"/>
                </a:lnTo>
                <a:lnTo>
                  <a:pt x="34289" y="7619"/>
                </a:lnTo>
                <a:lnTo>
                  <a:pt x="34289" y="8889"/>
                </a:lnTo>
                <a:lnTo>
                  <a:pt x="30479" y="8889"/>
                </a:lnTo>
                <a:lnTo>
                  <a:pt x="30479" y="10159"/>
                </a:lnTo>
                <a:lnTo>
                  <a:pt x="55879" y="10159"/>
                </a:lnTo>
                <a:lnTo>
                  <a:pt x="55879" y="6350"/>
                </a:lnTo>
                <a:close/>
              </a:path>
              <a:path w="55879" h="448310">
                <a:moveTo>
                  <a:pt x="55879" y="10159"/>
                </a:moveTo>
                <a:lnTo>
                  <a:pt x="26670" y="10159"/>
                </a:lnTo>
                <a:lnTo>
                  <a:pt x="26670" y="11429"/>
                </a:lnTo>
                <a:lnTo>
                  <a:pt x="24129" y="11429"/>
                </a:lnTo>
                <a:lnTo>
                  <a:pt x="24129" y="12699"/>
                </a:lnTo>
                <a:lnTo>
                  <a:pt x="55879" y="12699"/>
                </a:lnTo>
                <a:lnTo>
                  <a:pt x="55879" y="10159"/>
                </a:lnTo>
                <a:close/>
              </a:path>
              <a:path w="55879" h="448310">
                <a:moveTo>
                  <a:pt x="55879" y="12700"/>
                </a:moveTo>
                <a:lnTo>
                  <a:pt x="20320" y="12700"/>
                </a:lnTo>
                <a:lnTo>
                  <a:pt x="20320" y="13969"/>
                </a:lnTo>
                <a:lnTo>
                  <a:pt x="17779" y="13969"/>
                </a:lnTo>
                <a:lnTo>
                  <a:pt x="17779" y="15239"/>
                </a:lnTo>
                <a:lnTo>
                  <a:pt x="13970" y="15239"/>
                </a:lnTo>
                <a:lnTo>
                  <a:pt x="13970" y="16509"/>
                </a:lnTo>
                <a:lnTo>
                  <a:pt x="55879" y="16509"/>
                </a:lnTo>
                <a:lnTo>
                  <a:pt x="55879" y="12700"/>
                </a:lnTo>
                <a:close/>
              </a:path>
              <a:path w="55879" h="448310">
                <a:moveTo>
                  <a:pt x="55879" y="16509"/>
                </a:moveTo>
                <a:lnTo>
                  <a:pt x="11429" y="16509"/>
                </a:lnTo>
                <a:lnTo>
                  <a:pt x="11429" y="17779"/>
                </a:lnTo>
                <a:lnTo>
                  <a:pt x="8889" y="17779"/>
                </a:lnTo>
                <a:lnTo>
                  <a:pt x="8889" y="19049"/>
                </a:lnTo>
                <a:lnTo>
                  <a:pt x="55879" y="19049"/>
                </a:lnTo>
                <a:lnTo>
                  <a:pt x="55879" y="16509"/>
                </a:lnTo>
                <a:close/>
              </a:path>
              <a:path w="55879" h="448310">
                <a:moveTo>
                  <a:pt x="55879" y="19050"/>
                </a:moveTo>
                <a:lnTo>
                  <a:pt x="5079" y="19050"/>
                </a:lnTo>
                <a:lnTo>
                  <a:pt x="5079" y="20319"/>
                </a:lnTo>
                <a:lnTo>
                  <a:pt x="2539" y="20319"/>
                </a:lnTo>
                <a:lnTo>
                  <a:pt x="2539" y="21589"/>
                </a:lnTo>
                <a:lnTo>
                  <a:pt x="0" y="21589"/>
                </a:lnTo>
                <a:lnTo>
                  <a:pt x="0" y="22859"/>
                </a:lnTo>
                <a:lnTo>
                  <a:pt x="55879" y="22859"/>
                </a:lnTo>
                <a:lnTo>
                  <a:pt x="55879" y="19050"/>
                </a:lnTo>
                <a:close/>
              </a:path>
              <a:path w="55879" h="448310">
                <a:moveTo>
                  <a:pt x="55879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55879" y="25399"/>
                </a:lnTo>
                <a:lnTo>
                  <a:pt x="55879" y="22859"/>
                </a:lnTo>
                <a:close/>
              </a:path>
              <a:path w="55879" h="448310">
                <a:moveTo>
                  <a:pt x="55879" y="25400"/>
                </a:moveTo>
                <a:lnTo>
                  <a:pt x="0" y="25400"/>
                </a:lnTo>
                <a:lnTo>
                  <a:pt x="0" y="29209"/>
                </a:lnTo>
                <a:lnTo>
                  <a:pt x="55879" y="29209"/>
                </a:lnTo>
                <a:lnTo>
                  <a:pt x="55879" y="25400"/>
                </a:lnTo>
                <a:close/>
              </a:path>
              <a:path w="55879" h="448310">
                <a:moveTo>
                  <a:pt x="55879" y="29209"/>
                </a:moveTo>
                <a:lnTo>
                  <a:pt x="0" y="29209"/>
                </a:lnTo>
                <a:lnTo>
                  <a:pt x="0" y="31749"/>
                </a:lnTo>
                <a:lnTo>
                  <a:pt x="55879" y="31749"/>
                </a:lnTo>
                <a:lnTo>
                  <a:pt x="55879" y="29209"/>
                </a:lnTo>
                <a:close/>
              </a:path>
              <a:path w="55879" h="448310">
                <a:moveTo>
                  <a:pt x="55879" y="31750"/>
                </a:moveTo>
                <a:lnTo>
                  <a:pt x="0" y="31750"/>
                </a:lnTo>
                <a:lnTo>
                  <a:pt x="0" y="35559"/>
                </a:lnTo>
                <a:lnTo>
                  <a:pt x="55879" y="35559"/>
                </a:lnTo>
                <a:lnTo>
                  <a:pt x="55879" y="31750"/>
                </a:lnTo>
                <a:close/>
              </a:path>
              <a:path w="55879" h="448310">
                <a:moveTo>
                  <a:pt x="55879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55879" y="38099"/>
                </a:lnTo>
                <a:lnTo>
                  <a:pt x="55879" y="35559"/>
                </a:lnTo>
                <a:close/>
              </a:path>
              <a:path w="55879" h="448310">
                <a:moveTo>
                  <a:pt x="55879" y="38100"/>
                </a:moveTo>
                <a:lnTo>
                  <a:pt x="0" y="38100"/>
                </a:lnTo>
                <a:lnTo>
                  <a:pt x="0" y="41909"/>
                </a:lnTo>
                <a:lnTo>
                  <a:pt x="55879" y="41909"/>
                </a:lnTo>
                <a:lnTo>
                  <a:pt x="55879" y="38100"/>
                </a:lnTo>
                <a:close/>
              </a:path>
              <a:path w="55879" h="448310">
                <a:moveTo>
                  <a:pt x="55879" y="41909"/>
                </a:moveTo>
                <a:lnTo>
                  <a:pt x="0" y="41909"/>
                </a:lnTo>
                <a:lnTo>
                  <a:pt x="0" y="44449"/>
                </a:lnTo>
                <a:lnTo>
                  <a:pt x="55879" y="44449"/>
                </a:lnTo>
                <a:lnTo>
                  <a:pt x="55879" y="41909"/>
                </a:lnTo>
                <a:close/>
              </a:path>
              <a:path w="55879" h="448310">
                <a:moveTo>
                  <a:pt x="55879" y="44450"/>
                </a:moveTo>
                <a:lnTo>
                  <a:pt x="0" y="44450"/>
                </a:lnTo>
                <a:lnTo>
                  <a:pt x="0" y="48259"/>
                </a:lnTo>
                <a:lnTo>
                  <a:pt x="55879" y="48259"/>
                </a:lnTo>
                <a:lnTo>
                  <a:pt x="55879" y="44450"/>
                </a:lnTo>
                <a:close/>
              </a:path>
              <a:path w="55879" h="448310">
                <a:moveTo>
                  <a:pt x="55879" y="48259"/>
                </a:moveTo>
                <a:lnTo>
                  <a:pt x="0" y="48259"/>
                </a:lnTo>
                <a:lnTo>
                  <a:pt x="0" y="50799"/>
                </a:lnTo>
                <a:lnTo>
                  <a:pt x="55879" y="50799"/>
                </a:lnTo>
                <a:lnTo>
                  <a:pt x="55879" y="48259"/>
                </a:lnTo>
                <a:close/>
              </a:path>
              <a:path w="55879" h="448310">
                <a:moveTo>
                  <a:pt x="55879" y="50800"/>
                </a:moveTo>
                <a:lnTo>
                  <a:pt x="0" y="50800"/>
                </a:lnTo>
                <a:lnTo>
                  <a:pt x="0" y="57149"/>
                </a:lnTo>
                <a:lnTo>
                  <a:pt x="55879" y="57149"/>
                </a:lnTo>
                <a:lnTo>
                  <a:pt x="55879" y="50800"/>
                </a:lnTo>
                <a:close/>
              </a:path>
              <a:path w="55879" h="448310">
                <a:moveTo>
                  <a:pt x="55879" y="57150"/>
                </a:moveTo>
                <a:lnTo>
                  <a:pt x="0" y="57150"/>
                </a:lnTo>
                <a:lnTo>
                  <a:pt x="0" y="60959"/>
                </a:lnTo>
                <a:lnTo>
                  <a:pt x="55879" y="60959"/>
                </a:lnTo>
                <a:lnTo>
                  <a:pt x="55879" y="57150"/>
                </a:lnTo>
                <a:close/>
              </a:path>
              <a:path w="55879" h="448310">
                <a:moveTo>
                  <a:pt x="55879" y="60959"/>
                </a:moveTo>
                <a:lnTo>
                  <a:pt x="0" y="60959"/>
                </a:lnTo>
                <a:lnTo>
                  <a:pt x="0" y="63499"/>
                </a:lnTo>
                <a:lnTo>
                  <a:pt x="55879" y="63499"/>
                </a:lnTo>
                <a:lnTo>
                  <a:pt x="55879" y="60959"/>
                </a:lnTo>
                <a:close/>
              </a:path>
              <a:path w="55879" h="448310">
                <a:moveTo>
                  <a:pt x="55879" y="63500"/>
                </a:moveTo>
                <a:lnTo>
                  <a:pt x="0" y="63500"/>
                </a:lnTo>
                <a:lnTo>
                  <a:pt x="0" y="67309"/>
                </a:lnTo>
                <a:lnTo>
                  <a:pt x="55879" y="67309"/>
                </a:lnTo>
                <a:lnTo>
                  <a:pt x="55879" y="63500"/>
                </a:lnTo>
                <a:close/>
              </a:path>
              <a:path w="55879" h="448310">
                <a:moveTo>
                  <a:pt x="55879" y="67309"/>
                </a:moveTo>
                <a:lnTo>
                  <a:pt x="0" y="67309"/>
                </a:lnTo>
                <a:lnTo>
                  <a:pt x="0" y="69849"/>
                </a:lnTo>
                <a:lnTo>
                  <a:pt x="55879" y="69849"/>
                </a:lnTo>
                <a:lnTo>
                  <a:pt x="55879" y="67309"/>
                </a:lnTo>
                <a:close/>
              </a:path>
              <a:path w="55879" h="448310">
                <a:moveTo>
                  <a:pt x="55879" y="69850"/>
                </a:moveTo>
                <a:lnTo>
                  <a:pt x="0" y="69850"/>
                </a:lnTo>
                <a:lnTo>
                  <a:pt x="0" y="73659"/>
                </a:lnTo>
                <a:lnTo>
                  <a:pt x="55879" y="73659"/>
                </a:lnTo>
                <a:lnTo>
                  <a:pt x="55879" y="69850"/>
                </a:lnTo>
                <a:close/>
              </a:path>
              <a:path w="55879" h="448310">
                <a:moveTo>
                  <a:pt x="55879" y="73659"/>
                </a:moveTo>
                <a:lnTo>
                  <a:pt x="0" y="73659"/>
                </a:lnTo>
                <a:lnTo>
                  <a:pt x="0" y="76199"/>
                </a:lnTo>
                <a:lnTo>
                  <a:pt x="55879" y="76199"/>
                </a:lnTo>
                <a:lnTo>
                  <a:pt x="55879" y="73659"/>
                </a:lnTo>
                <a:close/>
              </a:path>
              <a:path w="55879" h="448310">
                <a:moveTo>
                  <a:pt x="55879" y="76200"/>
                </a:moveTo>
                <a:lnTo>
                  <a:pt x="0" y="76200"/>
                </a:lnTo>
                <a:lnTo>
                  <a:pt x="0" y="80009"/>
                </a:lnTo>
                <a:lnTo>
                  <a:pt x="55879" y="80009"/>
                </a:lnTo>
                <a:lnTo>
                  <a:pt x="55879" y="76200"/>
                </a:lnTo>
                <a:close/>
              </a:path>
              <a:path w="55879" h="448310">
                <a:moveTo>
                  <a:pt x="55879" y="80009"/>
                </a:moveTo>
                <a:lnTo>
                  <a:pt x="0" y="80009"/>
                </a:lnTo>
                <a:lnTo>
                  <a:pt x="0" y="82549"/>
                </a:lnTo>
                <a:lnTo>
                  <a:pt x="55879" y="82549"/>
                </a:lnTo>
                <a:lnTo>
                  <a:pt x="55879" y="80009"/>
                </a:lnTo>
                <a:close/>
              </a:path>
              <a:path w="55879" h="448310">
                <a:moveTo>
                  <a:pt x="55879" y="82550"/>
                </a:moveTo>
                <a:lnTo>
                  <a:pt x="0" y="82550"/>
                </a:lnTo>
                <a:lnTo>
                  <a:pt x="0" y="86359"/>
                </a:lnTo>
                <a:lnTo>
                  <a:pt x="55879" y="86359"/>
                </a:lnTo>
                <a:lnTo>
                  <a:pt x="55879" y="82550"/>
                </a:lnTo>
                <a:close/>
              </a:path>
              <a:path w="55879" h="448310">
                <a:moveTo>
                  <a:pt x="55879" y="86359"/>
                </a:moveTo>
                <a:lnTo>
                  <a:pt x="0" y="86359"/>
                </a:lnTo>
                <a:lnTo>
                  <a:pt x="0" y="88899"/>
                </a:lnTo>
                <a:lnTo>
                  <a:pt x="55879" y="88899"/>
                </a:lnTo>
                <a:lnTo>
                  <a:pt x="55879" y="86359"/>
                </a:lnTo>
                <a:close/>
              </a:path>
              <a:path w="55879" h="448310">
                <a:moveTo>
                  <a:pt x="55879" y="88900"/>
                </a:moveTo>
                <a:lnTo>
                  <a:pt x="0" y="88900"/>
                </a:lnTo>
                <a:lnTo>
                  <a:pt x="0" y="92709"/>
                </a:lnTo>
                <a:lnTo>
                  <a:pt x="55879" y="92709"/>
                </a:lnTo>
                <a:lnTo>
                  <a:pt x="55879" y="88900"/>
                </a:lnTo>
                <a:close/>
              </a:path>
              <a:path w="55879" h="448310">
                <a:moveTo>
                  <a:pt x="55879" y="92709"/>
                </a:moveTo>
                <a:lnTo>
                  <a:pt x="0" y="92709"/>
                </a:lnTo>
                <a:lnTo>
                  <a:pt x="0" y="95249"/>
                </a:lnTo>
                <a:lnTo>
                  <a:pt x="55879" y="95249"/>
                </a:lnTo>
                <a:lnTo>
                  <a:pt x="55879" y="92709"/>
                </a:lnTo>
                <a:close/>
              </a:path>
              <a:path w="55879" h="448310">
                <a:moveTo>
                  <a:pt x="55879" y="95250"/>
                </a:moveTo>
                <a:lnTo>
                  <a:pt x="0" y="95250"/>
                </a:lnTo>
                <a:lnTo>
                  <a:pt x="0" y="99059"/>
                </a:lnTo>
                <a:lnTo>
                  <a:pt x="55879" y="99059"/>
                </a:lnTo>
                <a:lnTo>
                  <a:pt x="55879" y="95250"/>
                </a:lnTo>
                <a:close/>
              </a:path>
              <a:path w="55879" h="448310">
                <a:moveTo>
                  <a:pt x="55879" y="99059"/>
                </a:moveTo>
                <a:lnTo>
                  <a:pt x="0" y="99059"/>
                </a:lnTo>
                <a:lnTo>
                  <a:pt x="0" y="101599"/>
                </a:lnTo>
                <a:lnTo>
                  <a:pt x="55879" y="101599"/>
                </a:lnTo>
                <a:lnTo>
                  <a:pt x="55879" y="99059"/>
                </a:lnTo>
                <a:close/>
              </a:path>
              <a:path w="55879" h="448310">
                <a:moveTo>
                  <a:pt x="55879" y="101600"/>
                </a:moveTo>
                <a:lnTo>
                  <a:pt x="0" y="101600"/>
                </a:lnTo>
                <a:lnTo>
                  <a:pt x="0" y="107949"/>
                </a:lnTo>
                <a:lnTo>
                  <a:pt x="55879" y="107949"/>
                </a:lnTo>
                <a:lnTo>
                  <a:pt x="55879" y="101600"/>
                </a:lnTo>
                <a:close/>
              </a:path>
              <a:path w="55879" h="448310">
                <a:moveTo>
                  <a:pt x="55879" y="107950"/>
                </a:moveTo>
                <a:lnTo>
                  <a:pt x="0" y="107950"/>
                </a:lnTo>
                <a:lnTo>
                  <a:pt x="0" y="114299"/>
                </a:lnTo>
                <a:lnTo>
                  <a:pt x="55879" y="114299"/>
                </a:lnTo>
                <a:lnTo>
                  <a:pt x="55879" y="107950"/>
                </a:lnTo>
                <a:close/>
              </a:path>
              <a:path w="55879" h="448310">
                <a:moveTo>
                  <a:pt x="55879" y="114300"/>
                </a:moveTo>
                <a:lnTo>
                  <a:pt x="0" y="114300"/>
                </a:lnTo>
                <a:lnTo>
                  <a:pt x="0" y="120649"/>
                </a:lnTo>
                <a:lnTo>
                  <a:pt x="55879" y="120649"/>
                </a:lnTo>
                <a:lnTo>
                  <a:pt x="55879" y="114300"/>
                </a:lnTo>
                <a:close/>
              </a:path>
              <a:path w="55879" h="448310">
                <a:moveTo>
                  <a:pt x="55879" y="120650"/>
                </a:moveTo>
                <a:lnTo>
                  <a:pt x="0" y="120650"/>
                </a:lnTo>
                <a:lnTo>
                  <a:pt x="0" y="124459"/>
                </a:lnTo>
                <a:lnTo>
                  <a:pt x="55879" y="124459"/>
                </a:lnTo>
                <a:lnTo>
                  <a:pt x="55879" y="120650"/>
                </a:lnTo>
                <a:close/>
              </a:path>
              <a:path w="55879" h="448310">
                <a:moveTo>
                  <a:pt x="55879" y="124459"/>
                </a:moveTo>
                <a:lnTo>
                  <a:pt x="0" y="124459"/>
                </a:lnTo>
                <a:lnTo>
                  <a:pt x="0" y="137159"/>
                </a:lnTo>
                <a:lnTo>
                  <a:pt x="55879" y="137159"/>
                </a:lnTo>
                <a:lnTo>
                  <a:pt x="55879" y="124459"/>
                </a:lnTo>
                <a:close/>
              </a:path>
              <a:path w="55879" h="448310">
                <a:moveTo>
                  <a:pt x="55879" y="137159"/>
                </a:moveTo>
                <a:lnTo>
                  <a:pt x="0" y="137159"/>
                </a:lnTo>
                <a:lnTo>
                  <a:pt x="0" y="156209"/>
                </a:lnTo>
                <a:lnTo>
                  <a:pt x="55879" y="156209"/>
                </a:lnTo>
                <a:lnTo>
                  <a:pt x="55879" y="137159"/>
                </a:lnTo>
                <a:close/>
              </a:path>
              <a:path w="55879" h="448310">
                <a:moveTo>
                  <a:pt x="55879" y="156209"/>
                </a:moveTo>
                <a:lnTo>
                  <a:pt x="0" y="156209"/>
                </a:lnTo>
                <a:lnTo>
                  <a:pt x="0" y="162559"/>
                </a:lnTo>
                <a:lnTo>
                  <a:pt x="55879" y="162559"/>
                </a:lnTo>
                <a:lnTo>
                  <a:pt x="55879" y="156209"/>
                </a:lnTo>
                <a:close/>
              </a:path>
              <a:path w="55879" h="448310">
                <a:moveTo>
                  <a:pt x="55879" y="162559"/>
                </a:moveTo>
                <a:lnTo>
                  <a:pt x="0" y="162559"/>
                </a:lnTo>
                <a:lnTo>
                  <a:pt x="0" y="181609"/>
                </a:lnTo>
                <a:lnTo>
                  <a:pt x="55879" y="181609"/>
                </a:lnTo>
                <a:lnTo>
                  <a:pt x="55879" y="162559"/>
                </a:lnTo>
                <a:close/>
              </a:path>
              <a:path w="55879" h="448310">
                <a:moveTo>
                  <a:pt x="55879" y="444499"/>
                </a:moveTo>
                <a:lnTo>
                  <a:pt x="49529" y="444499"/>
                </a:lnTo>
                <a:lnTo>
                  <a:pt x="49529" y="445769"/>
                </a:lnTo>
                <a:lnTo>
                  <a:pt x="52070" y="445769"/>
                </a:lnTo>
                <a:lnTo>
                  <a:pt x="52070" y="448309"/>
                </a:lnTo>
                <a:lnTo>
                  <a:pt x="55879" y="448309"/>
                </a:lnTo>
                <a:lnTo>
                  <a:pt x="55879" y="444499"/>
                </a:lnTo>
                <a:close/>
              </a:path>
              <a:path w="55879" h="448310">
                <a:moveTo>
                  <a:pt x="45720" y="443229"/>
                </a:moveTo>
                <a:lnTo>
                  <a:pt x="43179" y="443229"/>
                </a:lnTo>
                <a:lnTo>
                  <a:pt x="43179" y="444499"/>
                </a:lnTo>
                <a:lnTo>
                  <a:pt x="45720" y="444499"/>
                </a:lnTo>
                <a:lnTo>
                  <a:pt x="45720" y="443229"/>
                </a:lnTo>
                <a:close/>
              </a:path>
              <a:path w="55879" h="448310">
                <a:moveTo>
                  <a:pt x="55879" y="438149"/>
                </a:moveTo>
                <a:lnTo>
                  <a:pt x="33020" y="438149"/>
                </a:lnTo>
                <a:lnTo>
                  <a:pt x="33020" y="439419"/>
                </a:lnTo>
                <a:lnTo>
                  <a:pt x="35559" y="439419"/>
                </a:lnTo>
                <a:lnTo>
                  <a:pt x="35559" y="441959"/>
                </a:lnTo>
                <a:lnTo>
                  <a:pt x="39370" y="441959"/>
                </a:lnTo>
                <a:lnTo>
                  <a:pt x="39370" y="443229"/>
                </a:lnTo>
                <a:lnTo>
                  <a:pt x="55879" y="443229"/>
                </a:lnTo>
                <a:lnTo>
                  <a:pt x="55879" y="438149"/>
                </a:lnTo>
                <a:close/>
              </a:path>
              <a:path w="55879" h="448310">
                <a:moveTo>
                  <a:pt x="29209" y="436879"/>
                </a:moveTo>
                <a:lnTo>
                  <a:pt x="25400" y="436879"/>
                </a:lnTo>
                <a:lnTo>
                  <a:pt x="25400" y="438149"/>
                </a:lnTo>
                <a:lnTo>
                  <a:pt x="29209" y="438149"/>
                </a:lnTo>
                <a:lnTo>
                  <a:pt x="29209" y="436879"/>
                </a:lnTo>
                <a:close/>
              </a:path>
              <a:path w="55879" h="448310">
                <a:moveTo>
                  <a:pt x="55879" y="431799"/>
                </a:moveTo>
                <a:lnTo>
                  <a:pt x="15239" y="431799"/>
                </a:lnTo>
                <a:lnTo>
                  <a:pt x="15239" y="433069"/>
                </a:lnTo>
                <a:lnTo>
                  <a:pt x="17779" y="433069"/>
                </a:lnTo>
                <a:lnTo>
                  <a:pt x="17779" y="435609"/>
                </a:lnTo>
                <a:lnTo>
                  <a:pt x="22859" y="435609"/>
                </a:lnTo>
                <a:lnTo>
                  <a:pt x="22859" y="436879"/>
                </a:lnTo>
                <a:lnTo>
                  <a:pt x="55879" y="436879"/>
                </a:lnTo>
                <a:lnTo>
                  <a:pt x="55879" y="431799"/>
                </a:lnTo>
                <a:close/>
              </a:path>
              <a:path w="55879" h="448310">
                <a:moveTo>
                  <a:pt x="12700" y="430529"/>
                </a:moveTo>
                <a:lnTo>
                  <a:pt x="10159" y="430529"/>
                </a:lnTo>
                <a:lnTo>
                  <a:pt x="10159" y="431799"/>
                </a:lnTo>
                <a:lnTo>
                  <a:pt x="12700" y="431799"/>
                </a:lnTo>
                <a:lnTo>
                  <a:pt x="12700" y="430529"/>
                </a:lnTo>
                <a:close/>
              </a:path>
              <a:path w="55879" h="448310">
                <a:moveTo>
                  <a:pt x="55879" y="425449"/>
                </a:moveTo>
                <a:lnTo>
                  <a:pt x="1270" y="425449"/>
                </a:lnTo>
                <a:lnTo>
                  <a:pt x="1270" y="426719"/>
                </a:lnTo>
                <a:lnTo>
                  <a:pt x="3809" y="426719"/>
                </a:lnTo>
                <a:lnTo>
                  <a:pt x="3809" y="429259"/>
                </a:lnTo>
                <a:lnTo>
                  <a:pt x="7620" y="429259"/>
                </a:lnTo>
                <a:lnTo>
                  <a:pt x="7620" y="430529"/>
                </a:lnTo>
                <a:lnTo>
                  <a:pt x="55879" y="430529"/>
                </a:lnTo>
                <a:lnTo>
                  <a:pt x="55879" y="425449"/>
                </a:lnTo>
                <a:close/>
              </a:path>
              <a:path w="55879" h="448310">
                <a:moveTo>
                  <a:pt x="55879" y="419099"/>
                </a:moveTo>
                <a:lnTo>
                  <a:pt x="0" y="419099"/>
                </a:lnTo>
                <a:lnTo>
                  <a:pt x="0" y="424179"/>
                </a:lnTo>
                <a:lnTo>
                  <a:pt x="55879" y="424179"/>
                </a:lnTo>
                <a:lnTo>
                  <a:pt x="55879" y="419099"/>
                </a:lnTo>
                <a:close/>
              </a:path>
              <a:path w="55879" h="448310">
                <a:moveTo>
                  <a:pt x="55879" y="412749"/>
                </a:moveTo>
                <a:lnTo>
                  <a:pt x="0" y="412749"/>
                </a:lnTo>
                <a:lnTo>
                  <a:pt x="0" y="417829"/>
                </a:lnTo>
                <a:lnTo>
                  <a:pt x="55879" y="417829"/>
                </a:lnTo>
                <a:lnTo>
                  <a:pt x="55879" y="412749"/>
                </a:lnTo>
                <a:close/>
              </a:path>
              <a:path w="55879" h="448310">
                <a:moveTo>
                  <a:pt x="55879" y="406399"/>
                </a:moveTo>
                <a:lnTo>
                  <a:pt x="0" y="406399"/>
                </a:lnTo>
                <a:lnTo>
                  <a:pt x="0" y="411479"/>
                </a:lnTo>
                <a:lnTo>
                  <a:pt x="55879" y="411479"/>
                </a:lnTo>
                <a:lnTo>
                  <a:pt x="55879" y="406399"/>
                </a:lnTo>
                <a:close/>
              </a:path>
              <a:path w="55879" h="448310">
                <a:moveTo>
                  <a:pt x="55879" y="400049"/>
                </a:moveTo>
                <a:lnTo>
                  <a:pt x="0" y="400049"/>
                </a:lnTo>
                <a:lnTo>
                  <a:pt x="0" y="405129"/>
                </a:lnTo>
                <a:lnTo>
                  <a:pt x="55879" y="405129"/>
                </a:lnTo>
                <a:lnTo>
                  <a:pt x="55879" y="400049"/>
                </a:lnTo>
                <a:close/>
              </a:path>
              <a:path w="55879" h="448310">
                <a:moveTo>
                  <a:pt x="55879" y="393699"/>
                </a:moveTo>
                <a:lnTo>
                  <a:pt x="0" y="393699"/>
                </a:lnTo>
                <a:lnTo>
                  <a:pt x="0" y="398779"/>
                </a:lnTo>
                <a:lnTo>
                  <a:pt x="55879" y="398779"/>
                </a:lnTo>
                <a:lnTo>
                  <a:pt x="55879" y="393699"/>
                </a:lnTo>
                <a:close/>
              </a:path>
              <a:path w="55879" h="448310">
                <a:moveTo>
                  <a:pt x="55879" y="387349"/>
                </a:moveTo>
                <a:lnTo>
                  <a:pt x="0" y="387349"/>
                </a:lnTo>
                <a:lnTo>
                  <a:pt x="0" y="392429"/>
                </a:lnTo>
                <a:lnTo>
                  <a:pt x="55879" y="392429"/>
                </a:lnTo>
                <a:lnTo>
                  <a:pt x="55879" y="387349"/>
                </a:lnTo>
                <a:close/>
              </a:path>
              <a:path w="55879" h="448310">
                <a:moveTo>
                  <a:pt x="55879" y="380999"/>
                </a:moveTo>
                <a:lnTo>
                  <a:pt x="0" y="380999"/>
                </a:lnTo>
                <a:lnTo>
                  <a:pt x="0" y="386079"/>
                </a:lnTo>
                <a:lnTo>
                  <a:pt x="55879" y="386079"/>
                </a:lnTo>
                <a:lnTo>
                  <a:pt x="55879" y="380999"/>
                </a:lnTo>
                <a:close/>
              </a:path>
              <a:path w="55879" h="448310">
                <a:moveTo>
                  <a:pt x="55879" y="374649"/>
                </a:moveTo>
                <a:lnTo>
                  <a:pt x="0" y="374649"/>
                </a:lnTo>
                <a:lnTo>
                  <a:pt x="0" y="379729"/>
                </a:lnTo>
                <a:lnTo>
                  <a:pt x="55879" y="379729"/>
                </a:lnTo>
                <a:lnTo>
                  <a:pt x="55879" y="374649"/>
                </a:lnTo>
                <a:close/>
              </a:path>
              <a:path w="55879" h="448310">
                <a:moveTo>
                  <a:pt x="55879" y="368299"/>
                </a:moveTo>
                <a:lnTo>
                  <a:pt x="0" y="368299"/>
                </a:lnTo>
                <a:lnTo>
                  <a:pt x="0" y="373379"/>
                </a:lnTo>
                <a:lnTo>
                  <a:pt x="55879" y="373379"/>
                </a:lnTo>
                <a:lnTo>
                  <a:pt x="55879" y="368299"/>
                </a:lnTo>
                <a:close/>
              </a:path>
              <a:path w="55879" h="448310">
                <a:moveTo>
                  <a:pt x="55879" y="361949"/>
                </a:moveTo>
                <a:lnTo>
                  <a:pt x="0" y="361949"/>
                </a:lnTo>
                <a:lnTo>
                  <a:pt x="0" y="367029"/>
                </a:lnTo>
                <a:lnTo>
                  <a:pt x="55879" y="367029"/>
                </a:lnTo>
                <a:lnTo>
                  <a:pt x="55879" y="361949"/>
                </a:lnTo>
                <a:close/>
              </a:path>
              <a:path w="55879" h="448310">
                <a:moveTo>
                  <a:pt x="55879" y="355599"/>
                </a:moveTo>
                <a:lnTo>
                  <a:pt x="0" y="355599"/>
                </a:lnTo>
                <a:lnTo>
                  <a:pt x="0" y="360679"/>
                </a:lnTo>
                <a:lnTo>
                  <a:pt x="55879" y="360679"/>
                </a:lnTo>
                <a:lnTo>
                  <a:pt x="55879" y="355599"/>
                </a:lnTo>
                <a:close/>
              </a:path>
              <a:path w="55879" h="448310">
                <a:moveTo>
                  <a:pt x="55879" y="349249"/>
                </a:moveTo>
                <a:lnTo>
                  <a:pt x="0" y="349249"/>
                </a:lnTo>
                <a:lnTo>
                  <a:pt x="0" y="354329"/>
                </a:lnTo>
                <a:lnTo>
                  <a:pt x="55879" y="354329"/>
                </a:lnTo>
                <a:lnTo>
                  <a:pt x="55879" y="349249"/>
                </a:lnTo>
                <a:close/>
              </a:path>
              <a:path w="55879" h="448310">
                <a:moveTo>
                  <a:pt x="55879" y="341629"/>
                </a:moveTo>
                <a:lnTo>
                  <a:pt x="0" y="341629"/>
                </a:lnTo>
                <a:lnTo>
                  <a:pt x="0" y="347979"/>
                </a:lnTo>
                <a:lnTo>
                  <a:pt x="55879" y="347979"/>
                </a:lnTo>
                <a:lnTo>
                  <a:pt x="55879" y="341629"/>
                </a:lnTo>
                <a:close/>
              </a:path>
              <a:path w="55879" h="448310">
                <a:moveTo>
                  <a:pt x="55879" y="336549"/>
                </a:moveTo>
                <a:lnTo>
                  <a:pt x="0" y="336549"/>
                </a:lnTo>
                <a:lnTo>
                  <a:pt x="0" y="340359"/>
                </a:lnTo>
                <a:lnTo>
                  <a:pt x="55879" y="340359"/>
                </a:lnTo>
                <a:lnTo>
                  <a:pt x="55879" y="336549"/>
                </a:lnTo>
                <a:close/>
              </a:path>
              <a:path w="55879" h="448310">
                <a:moveTo>
                  <a:pt x="55879" y="330199"/>
                </a:moveTo>
                <a:lnTo>
                  <a:pt x="0" y="330199"/>
                </a:lnTo>
                <a:lnTo>
                  <a:pt x="0" y="335279"/>
                </a:lnTo>
                <a:lnTo>
                  <a:pt x="55879" y="335279"/>
                </a:lnTo>
                <a:lnTo>
                  <a:pt x="55879" y="330199"/>
                </a:lnTo>
                <a:close/>
              </a:path>
              <a:path w="55879" h="448310">
                <a:moveTo>
                  <a:pt x="5587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55879" y="328929"/>
                </a:lnTo>
                <a:lnTo>
                  <a:pt x="55879" y="323849"/>
                </a:lnTo>
                <a:close/>
              </a:path>
              <a:path w="55879" h="448310">
                <a:moveTo>
                  <a:pt x="55879" y="316229"/>
                </a:moveTo>
                <a:lnTo>
                  <a:pt x="0" y="316229"/>
                </a:lnTo>
                <a:lnTo>
                  <a:pt x="0" y="322579"/>
                </a:lnTo>
                <a:lnTo>
                  <a:pt x="55879" y="322579"/>
                </a:lnTo>
                <a:lnTo>
                  <a:pt x="55879" y="316229"/>
                </a:lnTo>
                <a:close/>
              </a:path>
              <a:path w="55879" h="448310">
                <a:moveTo>
                  <a:pt x="55879" y="309879"/>
                </a:moveTo>
                <a:lnTo>
                  <a:pt x="0" y="309879"/>
                </a:lnTo>
                <a:lnTo>
                  <a:pt x="0" y="314959"/>
                </a:lnTo>
                <a:lnTo>
                  <a:pt x="55879" y="314959"/>
                </a:lnTo>
                <a:lnTo>
                  <a:pt x="55879" y="309879"/>
                </a:lnTo>
                <a:close/>
              </a:path>
              <a:path w="55879" h="448310">
                <a:moveTo>
                  <a:pt x="55879" y="303529"/>
                </a:moveTo>
                <a:lnTo>
                  <a:pt x="0" y="303529"/>
                </a:lnTo>
                <a:lnTo>
                  <a:pt x="0" y="308609"/>
                </a:lnTo>
                <a:lnTo>
                  <a:pt x="55879" y="308609"/>
                </a:lnTo>
                <a:lnTo>
                  <a:pt x="55879" y="303529"/>
                </a:lnTo>
                <a:close/>
              </a:path>
              <a:path w="55879" h="448310">
                <a:moveTo>
                  <a:pt x="55879" y="298449"/>
                </a:moveTo>
                <a:lnTo>
                  <a:pt x="0" y="298449"/>
                </a:lnTo>
                <a:lnTo>
                  <a:pt x="0" y="302259"/>
                </a:lnTo>
                <a:lnTo>
                  <a:pt x="55879" y="302259"/>
                </a:lnTo>
                <a:lnTo>
                  <a:pt x="55879" y="298449"/>
                </a:lnTo>
                <a:close/>
              </a:path>
              <a:path w="55879" h="448310">
                <a:moveTo>
                  <a:pt x="55879" y="182879"/>
                </a:moveTo>
                <a:lnTo>
                  <a:pt x="0" y="182879"/>
                </a:lnTo>
                <a:lnTo>
                  <a:pt x="0" y="297179"/>
                </a:lnTo>
                <a:lnTo>
                  <a:pt x="55879" y="297179"/>
                </a:lnTo>
                <a:lnTo>
                  <a:pt x="55879" y="182879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0" name="bk object 3410"/>
          <p:cNvSpPr/>
          <p:nvPr/>
        </p:nvSpPr>
        <p:spPr>
          <a:xfrm>
            <a:off x="7325359" y="5779770"/>
            <a:ext cx="54610" cy="402590"/>
          </a:xfrm>
          <a:custGeom>
            <a:avLst/>
            <a:gdLst/>
            <a:ahLst/>
            <a:cxnLst/>
            <a:rect l="l" t="t" r="r" b="b"/>
            <a:pathLst>
              <a:path w="54609" h="402589">
                <a:moveTo>
                  <a:pt x="54610" y="0"/>
                </a:moveTo>
                <a:lnTo>
                  <a:pt x="50800" y="0"/>
                </a:lnTo>
                <a:lnTo>
                  <a:pt x="50800" y="1269"/>
                </a:lnTo>
                <a:lnTo>
                  <a:pt x="48260" y="1269"/>
                </a:lnTo>
                <a:lnTo>
                  <a:pt x="48260" y="2539"/>
                </a:lnTo>
                <a:lnTo>
                  <a:pt x="54610" y="2539"/>
                </a:lnTo>
                <a:lnTo>
                  <a:pt x="54610" y="0"/>
                </a:lnTo>
                <a:close/>
              </a:path>
              <a:path w="54609" h="402589">
                <a:moveTo>
                  <a:pt x="54610" y="2539"/>
                </a:moveTo>
                <a:lnTo>
                  <a:pt x="45720" y="2539"/>
                </a:lnTo>
                <a:lnTo>
                  <a:pt x="45720" y="3809"/>
                </a:lnTo>
                <a:lnTo>
                  <a:pt x="43180" y="3809"/>
                </a:lnTo>
                <a:lnTo>
                  <a:pt x="43180" y="5079"/>
                </a:lnTo>
                <a:lnTo>
                  <a:pt x="40640" y="5079"/>
                </a:lnTo>
                <a:lnTo>
                  <a:pt x="40640" y="6349"/>
                </a:lnTo>
                <a:lnTo>
                  <a:pt x="54610" y="6349"/>
                </a:lnTo>
                <a:lnTo>
                  <a:pt x="54610" y="2539"/>
                </a:lnTo>
                <a:close/>
              </a:path>
              <a:path w="54609" h="402589">
                <a:moveTo>
                  <a:pt x="54610" y="6349"/>
                </a:moveTo>
                <a:lnTo>
                  <a:pt x="38100" y="6349"/>
                </a:lnTo>
                <a:lnTo>
                  <a:pt x="38100" y="7619"/>
                </a:lnTo>
                <a:lnTo>
                  <a:pt x="35560" y="7619"/>
                </a:lnTo>
                <a:lnTo>
                  <a:pt x="35560" y="8889"/>
                </a:lnTo>
                <a:lnTo>
                  <a:pt x="54610" y="8889"/>
                </a:lnTo>
                <a:lnTo>
                  <a:pt x="54610" y="6349"/>
                </a:lnTo>
                <a:close/>
              </a:path>
              <a:path w="54609" h="402589">
                <a:moveTo>
                  <a:pt x="54610" y="8889"/>
                </a:moveTo>
                <a:lnTo>
                  <a:pt x="33020" y="8889"/>
                </a:lnTo>
                <a:lnTo>
                  <a:pt x="33020" y="10159"/>
                </a:lnTo>
                <a:lnTo>
                  <a:pt x="31750" y="10159"/>
                </a:lnTo>
                <a:lnTo>
                  <a:pt x="31750" y="11429"/>
                </a:lnTo>
                <a:lnTo>
                  <a:pt x="29210" y="11429"/>
                </a:lnTo>
                <a:lnTo>
                  <a:pt x="29210" y="12699"/>
                </a:lnTo>
                <a:lnTo>
                  <a:pt x="54610" y="12699"/>
                </a:lnTo>
                <a:lnTo>
                  <a:pt x="54610" y="8889"/>
                </a:lnTo>
                <a:close/>
              </a:path>
              <a:path w="54609" h="402589">
                <a:moveTo>
                  <a:pt x="54610" y="12699"/>
                </a:moveTo>
                <a:lnTo>
                  <a:pt x="26670" y="12699"/>
                </a:lnTo>
                <a:lnTo>
                  <a:pt x="26670" y="13969"/>
                </a:lnTo>
                <a:lnTo>
                  <a:pt x="24130" y="13969"/>
                </a:lnTo>
                <a:lnTo>
                  <a:pt x="24130" y="15239"/>
                </a:lnTo>
                <a:lnTo>
                  <a:pt x="54610" y="15239"/>
                </a:lnTo>
                <a:lnTo>
                  <a:pt x="54610" y="12699"/>
                </a:lnTo>
                <a:close/>
              </a:path>
              <a:path w="54609" h="402589">
                <a:moveTo>
                  <a:pt x="54610" y="15239"/>
                </a:moveTo>
                <a:lnTo>
                  <a:pt x="21590" y="15239"/>
                </a:lnTo>
                <a:lnTo>
                  <a:pt x="21590" y="16509"/>
                </a:lnTo>
                <a:lnTo>
                  <a:pt x="20320" y="16509"/>
                </a:lnTo>
                <a:lnTo>
                  <a:pt x="20320" y="17779"/>
                </a:lnTo>
                <a:lnTo>
                  <a:pt x="17780" y="17779"/>
                </a:lnTo>
                <a:lnTo>
                  <a:pt x="17780" y="19049"/>
                </a:lnTo>
                <a:lnTo>
                  <a:pt x="54610" y="19049"/>
                </a:lnTo>
                <a:lnTo>
                  <a:pt x="54610" y="15239"/>
                </a:lnTo>
                <a:close/>
              </a:path>
              <a:path w="54609" h="402589">
                <a:moveTo>
                  <a:pt x="54610" y="19049"/>
                </a:moveTo>
                <a:lnTo>
                  <a:pt x="15240" y="19049"/>
                </a:lnTo>
                <a:lnTo>
                  <a:pt x="15240" y="20319"/>
                </a:lnTo>
                <a:lnTo>
                  <a:pt x="12700" y="20319"/>
                </a:lnTo>
                <a:lnTo>
                  <a:pt x="12700" y="21589"/>
                </a:lnTo>
                <a:lnTo>
                  <a:pt x="54610" y="21589"/>
                </a:lnTo>
                <a:lnTo>
                  <a:pt x="54610" y="19049"/>
                </a:lnTo>
                <a:close/>
              </a:path>
              <a:path w="54609" h="402589">
                <a:moveTo>
                  <a:pt x="54610" y="21589"/>
                </a:moveTo>
                <a:lnTo>
                  <a:pt x="11430" y="21589"/>
                </a:lnTo>
                <a:lnTo>
                  <a:pt x="11430" y="22859"/>
                </a:lnTo>
                <a:lnTo>
                  <a:pt x="8890" y="22859"/>
                </a:lnTo>
                <a:lnTo>
                  <a:pt x="8890" y="24129"/>
                </a:lnTo>
                <a:lnTo>
                  <a:pt x="7620" y="24129"/>
                </a:lnTo>
                <a:lnTo>
                  <a:pt x="7620" y="25399"/>
                </a:lnTo>
                <a:lnTo>
                  <a:pt x="54610" y="25399"/>
                </a:lnTo>
                <a:lnTo>
                  <a:pt x="54610" y="21589"/>
                </a:lnTo>
                <a:close/>
              </a:path>
              <a:path w="54609" h="402589">
                <a:moveTo>
                  <a:pt x="54610" y="25399"/>
                </a:moveTo>
                <a:lnTo>
                  <a:pt x="5080" y="25399"/>
                </a:lnTo>
                <a:lnTo>
                  <a:pt x="5080" y="26669"/>
                </a:lnTo>
                <a:lnTo>
                  <a:pt x="3810" y="26669"/>
                </a:lnTo>
                <a:lnTo>
                  <a:pt x="3810" y="27939"/>
                </a:lnTo>
                <a:lnTo>
                  <a:pt x="54610" y="27939"/>
                </a:lnTo>
                <a:lnTo>
                  <a:pt x="54610" y="25399"/>
                </a:lnTo>
                <a:close/>
              </a:path>
              <a:path w="54609" h="402589">
                <a:moveTo>
                  <a:pt x="54610" y="27939"/>
                </a:moveTo>
                <a:lnTo>
                  <a:pt x="2540" y="27939"/>
                </a:lnTo>
                <a:lnTo>
                  <a:pt x="2540" y="29209"/>
                </a:lnTo>
                <a:lnTo>
                  <a:pt x="0" y="29209"/>
                </a:lnTo>
                <a:lnTo>
                  <a:pt x="0" y="34289"/>
                </a:lnTo>
                <a:lnTo>
                  <a:pt x="54610" y="34289"/>
                </a:lnTo>
                <a:lnTo>
                  <a:pt x="54610" y="27939"/>
                </a:lnTo>
                <a:close/>
              </a:path>
              <a:path w="54609" h="402589">
                <a:moveTo>
                  <a:pt x="54610" y="34289"/>
                </a:moveTo>
                <a:lnTo>
                  <a:pt x="0" y="34289"/>
                </a:lnTo>
                <a:lnTo>
                  <a:pt x="0" y="38099"/>
                </a:lnTo>
                <a:lnTo>
                  <a:pt x="54610" y="38099"/>
                </a:lnTo>
                <a:lnTo>
                  <a:pt x="54610" y="34289"/>
                </a:lnTo>
                <a:close/>
              </a:path>
              <a:path w="54609" h="402589">
                <a:moveTo>
                  <a:pt x="54610" y="38099"/>
                </a:moveTo>
                <a:lnTo>
                  <a:pt x="0" y="38099"/>
                </a:lnTo>
                <a:lnTo>
                  <a:pt x="0" y="40639"/>
                </a:lnTo>
                <a:lnTo>
                  <a:pt x="54610" y="40639"/>
                </a:lnTo>
                <a:lnTo>
                  <a:pt x="54610" y="38099"/>
                </a:lnTo>
                <a:close/>
              </a:path>
              <a:path w="54609" h="402589">
                <a:moveTo>
                  <a:pt x="54610" y="40639"/>
                </a:moveTo>
                <a:lnTo>
                  <a:pt x="0" y="40639"/>
                </a:lnTo>
                <a:lnTo>
                  <a:pt x="0" y="44449"/>
                </a:lnTo>
                <a:lnTo>
                  <a:pt x="54610" y="44449"/>
                </a:lnTo>
                <a:lnTo>
                  <a:pt x="54610" y="40639"/>
                </a:lnTo>
                <a:close/>
              </a:path>
              <a:path w="54609" h="402589">
                <a:moveTo>
                  <a:pt x="54610" y="44449"/>
                </a:moveTo>
                <a:lnTo>
                  <a:pt x="0" y="44449"/>
                </a:lnTo>
                <a:lnTo>
                  <a:pt x="0" y="46989"/>
                </a:lnTo>
                <a:lnTo>
                  <a:pt x="54610" y="46989"/>
                </a:lnTo>
                <a:lnTo>
                  <a:pt x="54610" y="44449"/>
                </a:lnTo>
                <a:close/>
              </a:path>
              <a:path w="54609" h="402589">
                <a:moveTo>
                  <a:pt x="54610" y="46989"/>
                </a:moveTo>
                <a:lnTo>
                  <a:pt x="0" y="46989"/>
                </a:lnTo>
                <a:lnTo>
                  <a:pt x="0" y="50799"/>
                </a:lnTo>
                <a:lnTo>
                  <a:pt x="54610" y="50799"/>
                </a:lnTo>
                <a:lnTo>
                  <a:pt x="54610" y="46989"/>
                </a:lnTo>
                <a:close/>
              </a:path>
              <a:path w="54609" h="402589">
                <a:moveTo>
                  <a:pt x="54610" y="50799"/>
                </a:moveTo>
                <a:lnTo>
                  <a:pt x="0" y="50799"/>
                </a:lnTo>
                <a:lnTo>
                  <a:pt x="0" y="53339"/>
                </a:lnTo>
                <a:lnTo>
                  <a:pt x="54610" y="53339"/>
                </a:lnTo>
                <a:lnTo>
                  <a:pt x="54610" y="50799"/>
                </a:lnTo>
                <a:close/>
              </a:path>
              <a:path w="54609" h="402589">
                <a:moveTo>
                  <a:pt x="54610" y="53339"/>
                </a:moveTo>
                <a:lnTo>
                  <a:pt x="0" y="53339"/>
                </a:lnTo>
                <a:lnTo>
                  <a:pt x="0" y="57149"/>
                </a:lnTo>
                <a:lnTo>
                  <a:pt x="54610" y="57149"/>
                </a:lnTo>
                <a:lnTo>
                  <a:pt x="54610" y="53339"/>
                </a:lnTo>
                <a:close/>
              </a:path>
              <a:path w="54609" h="402589">
                <a:moveTo>
                  <a:pt x="54610" y="57149"/>
                </a:moveTo>
                <a:lnTo>
                  <a:pt x="0" y="57149"/>
                </a:lnTo>
                <a:lnTo>
                  <a:pt x="0" y="59689"/>
                </a:lnTo>
                <a:lnTo>
                  <a:pt x="54610" y="59689"/>
                </a:lnTo>
                <a:lnTo>
                  <a:pt x="54610" y="57149"/>
                </a:lnTo>
                <a:close/>
              </a:path>
              <a:path w="54609" h="402589">
                <a:moveTo>
                  <a:pt x="54610" y="59689"/>
                </a:moveTo>
                <a:lnTo>
                  <a:pt x="0" y="59689"/>
                </a:lnTo>
                <a:lnTo>
                  <a:pt x="0" y="63499"/>
                </a:lnTo>
                <a:lnTo>
                  <a:pt x="54610" y="63499"/>
                </a:lnTo>
                <a:lnTo>
                  <a:pt x="54610" y="59689"/>
                </a:lnTo>
                <a:close/>
              </a:path>
              <a:path w="54609" h="402589">
                <a:moveTo>
                  <a:pt x="54610" y="63499"/>
                </a:moveTo>
                <a:lnTo>
                  <a:pt x="0" y="63499"/>
                </a:lnTo>
                <a:lnTo>
                  <a:pt x="0" y="66039"/>
                </a:lnTo>
                <a:lnTo>
                  <a:pt x="54610" y="66039"/>
                </a:lnTo>
                <a:lnTo>
                  <a:pt x="54610" y="63499"/>
                </a:lnTo>
                <a:close/>
              </a:path>
              <a:path w="54609" h="402589">
                <a:moveTo>
                  <a:pt x="54610" y="66039"/>
                </a:moveTo>
                <a:lnTo>
                  <a:pt x="0" y="66039"/>
                </a:lnTo>
                <a:lnTo>
                  <a:pt x="0" y="69849"/>
                </a:lnTo>
                <a:lnTo>
                  <a:pt x="54610" y="69849"/>
                </a:lnTo>
                <a:lnTo>
                  <a:pt x="54610" y="66039"/>
                </a:lnTo>
                <a:close/>
              </a:path>
              <a:path w="54609" h="402589">
                <a:moveTo>
                  <a:pt x="54610" y="69849"/>
                </a:moveTo>
                <a:lnTo>
                  <a:pt x="0" y="69849"/>
                </a:lnTo>
                <a:lnTo>
                  <a:pt x="0" y="72389"/>
                </a:lnTo>
                <a:lnTo>
                  <a:pt x="54610" y="72389"/>
                </a:lnTo>
                <a:lnTo>
                  <a:pt x="54610" y="69849"/>
                </a:lnTo>
                <a:close/>
              </a:path>
              <a:path w="54609" h="402589">
                <a:moveTo>
                  <a:pt x="54610" y="72389"/>
                </a:moveTo>
                <a:lnTo>
                  <a:pt x="0" y="72389"/>
                </a:lnTo>
                <a:lnTo>
                  <a:pt x="0" y="76199"/>
                </a:lnTo>
                <a:lnTo>
                  <a:pt x="54610" y="76199"/>
                </a:lnTo>
                <a:lnTo>
                  <a:pt x="54610" y="72389"/>
                </a:lnTo>
                <a:close/>
              </a:path>
              <a:path w="54609" h="402589">
                <a:moveTo>
                  <a:pt x="54610" y="76199"/>
                </a:moveTo>
                <a:lnTo>
                  <a:pt x="0" y="76199"/>
                </a:lnTo>
                <a:lnTo>
                  <a:pt x="0" y="78739"/>
                </a:lnTo>
                <a:lnTo>
                  <a:pt x="54610" y="78739"/>
                </a:lnTo>
                <a:lnTo>
                  <a:pt x="54610" y="76199"/>
                </a:lnTo>
                <a:close/>
              </a:path>
              <a:path w="54609" h="402589">
                <a:moveTo>
                  <a:pt x="54610" y="78739"/>
                </a:moveTo>
                <a:lnTo>
                  <a:pt x="0" y="78739"/>
                </a:lnTo>
                <a:lnTo>
                  <a:pt x="0" y="85089"/>
                </a:lnTo>
                <a:lnTo>
                  <a:pt x="54610" y="85089"/>
                </a:lnTo>
                <a:lnTo>
                  <a:pt x="54610" y="78739"/>
                </a:lnTo>
                <a:close/>
              </a:path>
              <a:path w="54609" h="402589">
                <a:moveTo>
                  <a:pt x="54610" y="85089"/>
                </a:moveTo>
                <a:lnTo>
                  <a:pt x="0" y="85089"/>
                </a:lnTo>
                <a:lnTo>
                  <a:pt x="0" y="91439"/>
                </a:lnTo>
                <a:lnTo>
                  <a:pt x="54610" y="91439"/>
                </a:lnTo>
                <a:lnTo>
                  <a:pt x="54610" y="85089"/>
                </a:lnTo>
                <a:close/>
              </a:path>
              <a:path w="54609" h="402589">
                <a:moveTo>
                  <a:pt x="54610" y="91439"/>
                </a:moveTo>
                <a:lnTo>
                  <a:pt x="0" y="91439"/>
                </a:lnTo>
                <a:lnTo>
                  <a:pt x="0" y="97789"/>
                </a:lnTo>
                <a:lnTo>
                  <a:pt x="54610" y="97789"/>
                </a:lnTo>
                <a:lnTo>
                  <a:pt x="54610" y="91439"/>
                </a:lnTo>
                <a:close/>
              </a:path>
              <a:path w="54609" h="402589">
                <a:moveTo>
                  <a:pt x="54610" y="97789"/>
                </a:moveTo>
                <a:lnTo>
                  <a:pt x="0" y="97789"/>
                </a:lnTo>
                <a:lnTo>
                  <a:pt x="0" y="101599"/>
                </a:lnTo>
                <a:lnTo>
                  <a:pt x="54610" y="101599"/>
                </a:lnTo>
                <a:lnTo>
                  <a:pt x="54610" y="97789"/>
                </a:lnTo>
                <a:close/>
              </a:path>
              <a:path w="54609" h="402589">
                <a:moveTo>
                  <a:pt x="54610" y="101599"/>
                </a:moveTo>
                <a:lnTo>
                  <a:pt x="0" y="101599"/>
                </a:lnTo>
                <a:lnTo>
                  <a:pt x="0" y="114299"/>
                </a:lnTo>
                <a:lnTo>
                  <a:pt x="54610" y="114299"/>
                </a:lnTo>
                <a:lnTo>
                  <a:pt x="54610" y="101599"/>
                </a:lnTo>
                <a:close/>
              </a:path>
              <a:path w="54609" h="402589">
                <a:moveTo>
                  <a:pt x="5461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54610" y="133349"/>
                </a:lnTo>
                <a:lnTo>
                  <a:pt x="54610" y="114299"/>
                </a:lnTo>
                <a:close/>
              </a:path>
              <a:path w="54609" h="402589">
                <a:moveTo>
                  <a:pt x="54610" y="133349"/>
                </a:moveTo>
                <a:lnTo>
                  <a:pt x="0" y="133349"/>
                </a:lnTo>
                <a:lnTo>
                  <a:pt x="0" y="139699"/>
                </a:lnTo>
                <a:lnTo>
                  <a:pt x="54610" y="139699"/>
                </a:lnTo>
                <a:lnTo>
                  <a:pt x="54610" y="133349"/>
                </a:lnTo>
                <a:close/>
              </a:path>
              <a:path w="54609" h="402589">
                <a:moveTo>
                  <a:pt x="54610" y="139699"/>
                </a:moveTo>
                <a:lnTo>
                  <a:pt x="0" y="139699"/>
                </a:lnTo>
                <a:lnTo>
                  <a:pt x="0" y="158749"/>
                </a:lnTo>
                <a:lnTo>
                  <a:pt x="54610" y="158749"/>
                </a:lnTo>
                <a:lnTo>
                  <a:pt x="54610" y="139699"/>
                </a:lnTo>
                <a:close/>
              </a:path>
              <a:path w="54609" h="402589">
                <a:moveTo>
                  <a:pt x="53340" y="401319"/>
                </a:moveTo>
                <a:lnTo>
                  <a:pt x="49530" y="401319"/>
                </a:lnTo>
                <a:lnTo>
                  <a:pt x="49530" y="402589"/>
                </a:lnTo>
                <a:lnTo>
                  <a:pt x="53340" y="402589"/>
                </a:lnTo>
                <a:lnTo>
                  <a:pt x="53340" y="401319"/>
                </a:lnTo>
                <a:close/>
              </a:path>
              <a:path w="54609" h="402589">
                <a:moveTo>
                  <a:pt x="54610" y="396239"/>
                </a:moveTo>
                <a:lnTo>
                  <a:pt x="40640" y="396239"/>
                </a:lnTo>
                <a:lnTo>
                  <a:pt x="40640" y="397509"/>
                </a:lnTo>
                <a:lnTo>
                  <a:pt x="44450" y="397509"/>
                </a:lnTo>
                <a:lnTo>
                  <a:pt x="44450" y="400049"/>
                </a:lnTo>
                <a:lnTo>
                  <a:pt x="46990" y="400049"/>
                </a:lnTo>
                <a:lnTo>
                  <a:pt x="46990" y="401319"/>
                </a:lnTo>
                <a:lnTo>
                  <a:pt x="54610" y="401319"/>
                </a:lnTo>
                <a:lnTo>
                  <a:pt x="54610" y="396239"/>
                </a:lnTo>
                <a:close/>
              </a:path>
              <a:path w="54609" h="402589">
                <a:moveTo>
                  <a:pt x="39370" y="394969"/>
                </a:moveTo>
                <a:lnTo>
                  <a:pt x="36830" y="394969"/>
                </a:lnTo>
                <a:lnTo>
                  <a:pt x="36830" y="396239"/>
                </a:lnTo>
                <a:lnTo>
                  <a:pt x="39370" y="396239"/>
                </a:lnTo>
                <a:lnTo>
                  <a:pt x="39370" y="394969"/>
                </a:lnTo>
                <a:close/>
              </a:path>
              <a:path w="54609" h="402589">
                <a:moveTo>
                  <a:pt x="54610" y="389889"/>
                </a:moveTo>
                <a:lnTo>
                  <a:pt x="30480" y="389889"/>
                </a:lnTo>
                <a:lnTo>
                  <a:pt x="30480" y="391159"/>
                </a:lnTo>
                <a:lnTo>
                  <a:pt x="31750" y="391159"/>
                </a:lnTo>
                <a:lnTo>
                  <a:pt x="31750" y="393699"/>
                </a:lnTo>
                <a:lnTo>
                  <a:pt x="34290" y="393699"/>
                </a:lnTo>
                <a:lnTo>
                  <a:pt x="34290" y="394969"/>
                </a:lnTo>
                <a:lnTo>
                  <a:pt x="54610" y="394969"/>
                </a:lnTo>
                <a:lnTo>
                  <a:pt x="54610" y="389889"/>
                </a:lnTo>
                <a:close/>
              </a:path>
              <a:path w="54609" h="402589">
                <a:moveTo>
                  <a:pt x="27940" y="388619"/>
                </a:moveTo>
                <a:lnTo>
                  <a:pt x="25400" y="388619"/>
                </a:lnTo>
                <a:lnTo>
                  <a:pt x="25400" y="389889"/>
                </a:lnTo>
                <a:lnTo>
                  <a:pt x="27940" y="389889"/>
                </a:lnTo>
                <a:lnTo>
                  <a:pt x="27940" y="388619"/>
                </a:lnTo>
                <a:close/>
              </a:path>
              <a:path w="54609" h="402589">
                <a:moveTo>
                  <a:pt x="54610" y="383539"/>
                </a:moveTo>
                <a:lnTo>
                  <a:pt x="19050" y="383539"/>
                </a:lnTo>
                <a:lnTo>
                  <a:pt x="19050" y="384809"/>
                </a:lnTo>
                <a:lnTo>
                  <a:pt x="20320" y="384809"/>
                </a:lnTo>
                <a:lnTo>
                  <a:pt x="20320" y="387349"/>
                </a:lnTo>
                <a:lnTo>
                  <a:pt x="22860" y="387349"/>
                </a:lnTo>
                <a:lnTo>
                  <a:pt x="22860" y="388619"/>
                </a:lnTo>
                <a:lnTo>
                  <a:pt x="54610" y="388619"/>
                </a:lnTo>
                <a:lnTo>
                  <a:pt x="54610" y="383539"/>
                </a:lnTo>
                <a:close/>
              </a:path>
              <a:path w="54609" h="402589">
                <a:moveTo>
                  <a:pt x="16510" y="382269"/>
                </a:moveTo>
                <a:lnTo>
                  <a:pt x="13970" y="382269"/>
                </a:lnTo>
                <a:lnTo>
                  <a:pt x="13970" y="383539"/>
                </a:lnTo>
                <a:lnTo>
                  <a:pt x="16510" y="383539"/>
                </a:lnTo>
                <a:lnTo>
                  <a:pt x="16510" y="382269"/>
                </a:lnTo>
                <a:close/>
              </a:path>
              <a:path w="54609" h="402589">
                <a:moveTo>
                  <a:pt x="54610" y="377189"/>
                </a:moveTo>
                <a:lnTo>
                  <a:pt x="7620" y="377189"/>
                </a:lnTo>
                <a:lnTo>
                  <a:pt x="7620" y="378459"/>
                </a:lnTo>
                <a:lnTo>
                  <a:pt x="10160" y="378459"/>
                </a:lnTo>
                <a:lnTo>
                  <a:pt x="10160" y="380999"/>
                </a:lnTo>
                <a:lnTo>
                  <a:pt x="11430" y="380999"/>
                </a:lnTo>
                <a:lnTo>
                  <a:pt x="11430" y="382269"/>
                </a:lnTo>
                <a:lnTo>
                  <a:pt x="54610" y="382269"/>
                </a:lnTo>
                <a:lnTo>
                  <a:pt x="54610" y="377189"/>
                </a:lnTo>
                <a:close/>
              </a:path>
              <a:path w="54609" h="402589">
                <a:moveTo>
                  <a:pt x="6350" y="375919"/>
                </a:moveTo>
                <a:lnTo>
                  <a:pt x="5080" y="375919"/>
                </a:lnTo>
                <a:lnTo>
                  <a:pt x="5080" y="377189"/>
                </a:lnTo>
                <a:lnTo>
                  <a:pt x="6350" y="377189"/>
                </a:lnTo>
                <a:lnTo>
                  <a:pt x="6350" y="375919"/>
                </a:lnTo>
                <a:close/>
              </a:path>
              <a:path w="54609" h="402589">
                <a:moveTo>
                  <a:pt x="54610" y="370839"/>
                </a:moveTo>
                <a:lnTo>
                  <a:pt x="0" y="370839"/>
                </a:lnTo>
                <a:lnTo>
                  <a:pt x="0" y="372109"/>
                </a:lnTo>
                <a:lnTo>
                  <a:pt x="1270" y="372109"/>
                </a:lnTo>
                <a:lnTo>
                  <a:pt x="1270" y="374649"/>
                </a:lnTo>
                <a:lnTo>
                  <a:pt x="2540" y="374649"/>
                </a:lnTo>
                <a:lnTo>
                  <a:pt x="2540" y="375919"/>
                </a:lnTo>
                <a:lnTo>
                  <a:pt x="54610" y="375919"/>
                </a:lnTo>
                <a:lnTo>
                  <a:pt x="54610" y="370839"/>
                </a:lnTo>
                <a:close/>
              </a:path>
              <a:path w="54609" h="402589">
                <a:moveTo>
                  <a:pt x="54610" y="364489"/>
                </a:moveTo>
                <a:lnTo>
                  <a:pt x="0" y="364489"/>
                </a:lnTo>
                <a:lnTo>
                  <a:pt x="0" y="369569"/>
                </a:lnTo>
                <a:lnTo>
                  <a:pt x="54610" y="369569"/>
                </a:lnTo>
                <a:lnTo>
                  <a:pt x="54610" y="364489"/>
                </a:lnTo>
                <a:close/>
              </a:path>
              <a:path w="54609" h="402589">
                <a:moveTo>
                  <a:pt x="54610" y="358139"/>
                </a:moveTo>
                <a:lnTo>
                  <a:pt x="0" y="358139"/>
                </a:lnTo>
                <a:lnTo>
                  <a:pt x="0" y="363219"/>
                </a:lnTo>
                <a:lnTo>
                  <a:pt x="54610" y="363219"/>
                </a:lnTo>
                <a:lnTo>
                  <a:pt x="54610" y="358139"/>
                </a:lnTo>
                <a:close/>
              </a:path>
              <a:path w="54609" h="402589">
                <a:moveTo>
                  <a:pt x="54610" y="351789"/>
                </a:moveTo>
                <a:lnTo>
                  <a:pt x="0" y="351789"/>
                </a:lnTo>
                <a:lnTo>
                  <a:pt x="0" y="356869"/>
                </a:lnTo>
                <a:lnTo>
                  <a:pt x="54610" y="356869"/>
                </a:lnTo>
                <a:lnTo>
                  <a:pt x="54610" y="351789"/>
                </a:lnTo>
                <a:close/>
              </a:path>
              <a:path w="54609" h="402589">
                <a:moveTo>
                  <a:pt x="54610" y="345439"/>
                </a:moveTo>
                <a:lnTo>
                  <a:pt x="0" y="345439"/>
                </a:lnTo>
                <a:lnTo>
                  <a:pt x="0" y="350519"/>
                </a:lnTo>
                <a:lnTo>
                  <a:pt x="54610" y="350519"/>
                </a:lnTo>
                <a:lnTo>
                  <a:pt x="54610" y="345439"/>
                </a:lnTo>
                <a:close/>
              </a:path>
              <a:path w="54609" h="402589">
                <a:moveTo>
                  <a:pt x="54610" y="339089"/>
                </a:moveTo>
                <a:lnTo>
                  <a:pt x="0" y="339089"/>
                </a:lnTo>
                <a:lnTo>
                  <a:pt x="0" y="344169"/>
                </a:lnTo>
                <a:lnTo>
                  <a:pt x="54610" y="344169"/>
                </a:lnTo>
                <a:lnTo>
                  <a:pt x="54610" y="339089"/>
                </a:lnTo>
                <a:close/>
              </a:path>
              <a:path w="54609" h="402589">
                <a:moveTo>
                  <a:pt x="54610" y="332739"/>
                </a:moveTo>
                <a:lnTo>
                  <a:pt x="0" y="332739"/>
                </a:lnTo>
                <a:lnTo>
                  <a:pt x="0" y="337819"/>
                </a:lnTo>
                <a:lnTo>
                  <a:pt x="54610" y="337819"/>
                </a:lnTo>
                <a:lnTo>
                  <a:pt x="54610" y="332739"/>
                </a:lnTo>
                <a:close/>
              </a:path>
              <a:path w="54609" h="402589">
                <a:moveTo>
                  <a:pt x="54610" y="326389"/>
                </a:moveTo>
                <a:lnTo>
                  <a:pt x="0" y="326389"/>
                </a:lnTo>
                <a:lnTo>
                  <a:pt x="0" y="331469"/>
                </a:lnTo>
                <a:lnTo>
                  <a:pt x="54610" y="331469"/>
                </a:lnTo>
                <a:lnTo>
                  <a:pt x="54610" y="326389"/>
                </a:lnTo>
                <a:close/>
              </a:path>
              <a:path w="54609" h="402589">
                <a:moveTo>
                  <a:pt x="54610" y="318769"/>
                </a:moveTo>
                <a:lnTo>
                  <a:pt x="0" y="318769"/>
                </a:lnTo>
                <a:lnTo>
                  <a:pt x="0" y="325119"/>
                </a:lnTo>
                <a:lnTo>
                  <a:pt x="54610" y="325119"/>
                </a:lnTo>
                <a:lnTo>
                  <a:pt x="54610" y="318769"/>
                </a:lnTo>
                <a:close/>
              </a:path>
              <a:path w="54609" h="402589">
                <a:moveTo>
                  <a:pt x="54610" y="313689"/>
                </a:moveTo>
                <a:lnTo>
                  <a:pt x="0" y="313689"/>
                </a:lnTo>
                <a:lnTo>
                  <a:pt x="0" y="317499"/>
                </a:lnTo>
                <a:lnTo>
                  <a:pt x="54610" y="317499"/>
                </a:lnTo>
                <a:lnTo>
                  <a:pt x="54610" y="313689"/>
                </a:lnTo>
                <a:close/>
              </a:path>
              <a:path w="54609" h="402589">
                <a:moveTo>
                  <a:pt x="54610" y="307339"/>
                </a:moveTo>
                <a:lnTo>
                  <a:pt x="0" y="307339"/>
                </a:lnTo>
                <a:lnTo>
                  <a:pt x="0" y="312419"/>
                </a:lnTo>
                <a:lnTo>
                  <a:pt x="54610" y="312419"/>
                </a:lnTo>
                <a:lnTo>
                  <a:pt x="54610" y="307339"/>
                </a:lnTo>
                <a:close/>
              </a:path>
              <a:path w="54609" h="402589">
                <a:moveTo>
                  <a:pt x="54610" y="300989"/>
                </a:moveTo>
                <a:lnTo>
                  <a:pt x="0" y="300989"/>
                </a:lnTo>
                <a:lnTo>
                  <a:pt x="0" y="306069"/>
                </a:lnTo>
                <a:lnTo>
                  <a:pt x="54610" y="306069"/>
                </a:lnTo>
                <a:lnTo>
                  <a:pt x="54610" y="300989"/>
                </a:lnTo>
                <a:close/>
              </a:path>
              <a:path w="54609" h="402589">
                <a:moveTo>
                  <a:pt x="54610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54610" y="299719"/>
                </a:lnTo>
                <a:lnTo>
                  <a:pt x="54610" y="293369"/>
                </a:lnTo>
                <a:close/>
              </a:path>
              <a:path w="54609" h="402589">
                <a:moveTo>
                  <a:pt x="54610" y="287019"/>
                </a:moveTo>
                <a:lnTo>
                  <a:pt x="0" y="287019"/>
                </a:lnTo>
                <a:lnTo>
                  <a:pt x="0" y="292099"/>
                </a:lnTo>
                <a:lnTo>
                  <a:pt x="54610" y="292099"/>
                </a:lnTo>
                <a:lnTo>
                  <a:pt x="54610" y="287019"/>
                </a:lnTo>
                <a:close/>
              </a:path>
              <a:path w="54609" h="402589">
                <a:moveTo>
                  <a:pt x="54610" y="280669"/>
                </a:moveTo>
                <a:lnTo>
                  <a:pt x="0" y="280669"/>
                </a:lnTo>
                <a:lnTo>
                  <a:pt x="0" y="285749"/>
                </a:lnTo>
                <a:lnTo>
                  <a:pt x="54610" y="285749"/>
                </a:lnTo>
                <a:lnTo>
                  <a:pt x="54610" y="280669"/>
                </a:lnTo>
                <a:close/>
              </a:path>
              <a:path w="54609" h="402589">
                <a:moveTo>
                  <a:pt x="54610" y="275589"/>
                </a:moveTo>
                <a:lnTo>
                  <a:pt x="0" y="275589"/>
                </a:lnTo>
                <a:lnTo>
                  <a:pt x="0" y="279399"/>
                </a:lnTo>
                <a:lnTo>
                  <a:pt x="54610" y="279399"/>
                </a:lnTo>
                <a:lnTo>
                  <a:pt x="54610" y="275589"/>
                </a:lnTo>
                <a:close/>
              </a:path>
              <a:path w="54609" h="402589">
                <a:moveTo>
                  <a:pt x="54610" y="160019"/>
                </a:moveTo>
                <a:lnTo>
                  <a:pt x="0" y="160019"/>
                </a:lnTo>
                <a:lnTo>
                  <a:pt x="0" y="274319"/>
                </a:lnTo>
                <a:lnTo>
                  <a:pt x="54610" y="274319"/>
                </a:lnTo>
                <a:lnTo>
                  <a:pt x="54610" y="160019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1" name="bk object 3411"/>
          <p:cNvSpPr/>
          <p:nvPr/>
        </p:nvSpPr>
        <p:spPr>
          <a:xfrm>
            <a:off x="7270750" y="5810250"/>
            <a:ext cx="54610" cy="341630"/>
          </a:xfrm>
          <a:custGeom>
            <a:avLst/>
            <a:gdLst/>
            <a:ahLst/>
            <a:cxnLst/>
            <a:rect l="l" t="t" r="r" b="b"/>
            <a:pathLst>
              <a:path w="54609" h="341629">
                <a:moveTo>
                  <a:pt x="54609" y="0"/>
                </a:moveTo>
                <a:lnTo>
                  <a:pt x="53340" y="0"/>
                </a:lnTo>
                <a:lnTo>
                  <a:pt x="53340" y="1269"/>
                </a:lnTo>
                <a:lnTo>
                  <a:pt x="54609" y="1269"/>
                </a:lnTo>
                <a:lnTo>
                  <a:pt x="54609" y="0"/>
                </a:lnTo>
                <a:close/>
              </a:path>
              <a:path w="54609" h="341629">
                <a:moveTo>
                  <a:pt x="54609" y="1270"/>
                </a:moveTo>
                <a:lnTo>
                  <a:pt x="50800" y="1270"/>
                </a:lnTo>
                <a:lnTo>
                  <a:pt x="50800" y="2540"/>
                </a:lnTo>
                <a:lnTo>
                  <a:pt x="49529" y="2540"/>
                </a:lnTo>
                <a:lnTo>
                  <a:pt x="49529" y="3809"/>
                </a:lnTo>
                <a:lnTo>
                  <a:pt x="54609" y="3809"/>
                </a:lnTo>
                <a:lnTo>
                  <a:pt x="54609" y="1270"/>
                </a:lnTo>
                <a:close/>
              </a:path>
              <a:path w="54609" h="341629">
                <a:moveTo>
                  <a:pt x="54609" y="3810"/>
                </a:moveTo>
                <a:lnTo>
                  <a:pt x="46990" y="3810"/>
                </a:lnTo>
                <a:lnTo>
                  <a:pt x="46990" y="5080"/>
                </a:lnTo>
                <a:lnTo>
                  <a:pt x="45720" y="5080"/>
                </a:lnTo>
                <a:lnTo>
                  <a:pt x="45720" y="6350"/>
                </a:lnTo>
                <a:lnTo>
                  <a:pt x="44450" y="6350"/>
                </a:lnTo>
                <a:lnTo>
                  <a:pt x="44450" y="7619"/>
                </a:lnTo>
                <a:lnTo>
                  <a:pt x="54609" y="7619"/>
                </a:lnTo>
                <a:lnTo>
                  <a:pt x="54609" y="3810"/>
                </a:lnTo>
                <a:close/>
              </a:path>
              <a:path w="54609" h="341629">
                <a:moveTo>
                  <a:pt x="54609" y="7620"/>
                </a:moveTo>
                <a:lnTo>
                  <a:pt x="41909" y="7620"/>
                </a:lnTo>
                <a:lnTo>
                  <a:pt x="41909" y="8890"/>
                </a:lnTo>
                <a:lnTo>
                  <a:pt x="40640" y="8890"/>
                </a:lnTo>
                <a:lnTo>
                  <a:pt x="40640" y="10159"/>
                </a:lnTo>
                <a:lnTo>
                  <a:pt x="54609" y="10159"/>
                </a:lnTo>
                <a:lnTo>
                  <a:pt x="54609" y="7620"/>
                </a:lnTo>
                <a:close/>
              </a:path>
              <a:path w="54609" h="341629">
                <a:moveTo>
                  <a:pt x="54609" y="10160"/>
                </a:moveTo>
                <a:lnTo>
                  <a:pt x="39370" y="10160"/>
                </a:lnTo>
                <a:lnTo>
                  <a:pt x="39370" y="11430"/>
                </a:lnTo>
                <a:lnTo>
                  <a:pt x="38100" y="11430"/>
                </a:lnTo>
                <a:lnTo>
                  <a:pt x="38100" y="12700"/>
                </a:lnTo>
                <a:lnTo>
                  <a:pt x="35559" y="12700"/>
                </a:lnTo>
                <a:lnTo>
                  <a:pt x="35559" y="13969"/>
                </a:lnTo>
                <a:lnTo>
                  <a:pt x="54609" y="13969"/>
                </a:lnTo>
                <a:lnTo>
                  <a:pt x="54609" y="10160"/>
                </a:lnTo>
                <a:close/>
              </a:path>
              <a:path w="54609" h="341629">
                <a:moveTo>
                  <a:pt x="54609" y="13970"/>
                </a:moveTo>
                <a:lnTo>
                  <a:pt x="34290" y="13970"/>
                </a:lnTo>
                <a:lnTo>
                  <a:pt x="34290" y="15240"/>
                </a:lnTo>
                <a:lnTo>
                  <a:pt x="33020" y="15240"/>
                </a:lnTo>
                <a:lnTo>
                  <a:pt x="33020" y="16509"/>
                </a:lnTo>
                <a:lnTo>
                  <a:pt x="54609" y="16509"/>
                </a:lnTo>
                <a:lnTo>
                  <a:pt x="54609" y="13970"/>
                </a:lnTo>
                <a:close/>
              </a:path>
              <a:path w="54609" h="341629">
                <a:moveTo>
                  <a:pt x="54609" y="16510"/>
                </a:moveTo>
                <a:lnTo>
                  <a:pt x="31750" y="16510"/>
                </a:lnTo>
                <a:lnTo>
                  <a:pt x="31750" y="17780"/>
                </a:lnTo>
                <a:lnTo>
                  <a:pt x="30479" y="17780"/>
                </a:lnTo>
                <a:lnTo>
                  <a:pt x="30479" y="19050"/>
                </a:lnTo>
                <a:lnTo>
                  <a:pt x="27940" y="19050"/>
                </a:lnTo>
                <a:lnTo>
                  <a:pt x="27940" y="20319"/>
                </a:lnTo>
                <a:lnTo>
                  <a:pt x="54609" y="20319"/>
                </a:lnTo>
                <a:lnTo>
                  <a:pt x="54609" y="16510"/>
                </a:lnTo>
                <a:close/>
              </a:path>
              <a:path w="54609" h="341629">
                <a:moveTo>
                  <a:pt x="54609" y="20320"/>
                </a:moveTo>
                <a:lnTo>
                  <a:pt x="26670" y="20320"/>
                </a:lnTo>
                <a:lnTo>
                  <a:pt x="26670" y="21590"/>
                </a:lnTo>
                <a:lnTo>
                  <a:pt x="25400" y="21590"/>
                </a:lnTo>
                <a:lnTo>
                  <a:pt x="25400" y="22859"/>
                </a:lnTo>
                <a:lnTo>
                  <a:pt x="54609" y="22859"/>
                </a:lnTo>
                <a:lnTo>
                  <a:pt x="54609" y="20320"/>
                </a:lnTo>
                <a:close/>
              </a:path>
              <a:path w="54609" h="341629">
                <a:moveTo>
                  <a:pt x="54609" y="22860"/>
                </a:moveTo>
                <a:lnTo>
                  <a:pt x="24129" y="22860"/>
                </a:lnTo>
                <a:lnTo>
                  <a:pt x="24129" y="24130"/>
                </a:lnTo>
                <a:lnTo>
                  <a:pt x="22859" y="24130"/>
                </a:lnTo>
                <a:lnTo>
                  <a:pt x="22859" y="25400"/>
                </a:lnTo>
                <a:lnTo>
                  <a:pt x="20320" y="25400"/>
                </a:lnTo>
                <a:lnTo>
                  <a:pt x="20320" y="26669"/>
                </a:lnTo>
                <a:lnTo>
                  <a:pt x="54609" y="26669"/>
                </a:lnTo>
                <a:lnTo>
                  <a:pt x="54609" y="22860"/>
                </a:lnTo>
                <a:close/>
              </a:path>
              <a:path w="54609" h="341629">
                <a:moveTo>
                  <a:pt x="54609" y="26670"/>
                </a:moveTo>
                <a:lnTo>
                  <a:pt x="19050" y="26670"/>
                </a:lnTo>
                <a:lnTo>
                  <a:pt x="19050" y="27940"/>
                </a:lnTo>
                <a:lnTo>
                  <a:pt x="17779" y="27940"/>
                </a:lnTo>
                <a:lnTo>
                  <a:pt x="17779" y="29209"/>
                </a:lnTo>
                <a:lnTo>
                  <a:pt x="54609" y="29209"/>
                </a:lnTo>
                <a:lnTo>
                  <a:pt x="54609" y="26670"/>
                </a:lnTo>
                <a:close/>
              </a:path>
              <a:path w="54609" h="341629">
                <a:moveTo>
                  <a:pt x="54609" y="29210"/>
                </a:moveTo>
                <a:lnTo>
                  <a:pt x="16509" y="29210"/>
                </a:lnTo>
                <a:lnTo>
                  <a:pt x="16509" y="30480"/>
                </a:lnTo>
                <a:lnTo>
                  <a:pt x="15240" y="30480"/>
                </a:lnTo>
                <a:lnTo>
                  <a:pt x="15240" y="31750"/>
                </a:lnTo>
                <a:lnTo>
                  <a:pt x="13970" y="31750"/>
                </a:lnTo>
                <a:lnTo>
                  <a:pt x="13970" y="33019"/>
                </a:lnTo>
                <a:lnTo>
                  <a:pt x="54609" y="33019"/>
                </a:lnTo>
                <a:lnTo>
                  <a:pt x="54609" y="29210"/>
                </a:lnTo>
                <a:close/>
              </a:path>
              <a:path w="54609" h="341629">
                <a:moveTo>
                  <a:pt x="54609" y="33020"/>
                </a:moveTo>
                <a:lnTo>
                  <a:pt x="12700" y="33020"/>
                </a:lnTo>
                <a:lnTo>
                  <a:pt x="12700" y="34290"/>
                </a:lnTo>
                <a:lnTo>
                  <a:pt x="11429" y="34290"/>
                </a:lnTo>
                <a:lnTo>
                  <a:pt x="11429" y="35559"/>
                </a:lnTo>
                <a:lnTo>
                  <a:pt x="54609" y="35559"/>
                </a:lnTo>
                <a:lnTo>
                  <a:pt x="54609" y="33020"/>
                </a:lnTo>
                <a:close/>
              </a:path>
              <a:path w="54609" h="341629">
                <a:moveTo>
                  <a:pt x="54609" y="35560"/>
                </a:moveTo>
                <a:lnTo>
                  <a:pt x="10159" y="35560"/>
                </a:lnTo>
                <a:lnTo>
                  <a:pt x="10159" y="36830"/>
                </a:lnTo>
                <a:lnTo>
                  <a:pt x="8890" y="36830"/>
                </a:lnTo>
                <a:lnTo>
                  <a:pt x="8890" y="38100"/>
                </a:lnTo>
                <a:lnTo>
                  <a:pt x="7620" y="38100"/>
                </a:lnTo>
                <a:lnTo>
                  <a:pt x="7620" y="39369"/>
                </a:lnTo>
                <a:lnTo>
                  <a:pt x="54609" y="39369"/>
                </a:lnTo>
                <a:lnTo>
                  <a:pt x="54609" y="35560"/>
                </a:lnTo>
                <a:close/>
              </a:path>
              <a:path w="54609" h="341629">
                <a:moveTo>
                  <a:pt x="54609" y="39370"/>
                </a:moveTo>
                <a:lnTo>
                  <a:pt x="6350" y="39370"/>
                </a:lnTo>
                <a:lnTo>
                  <a:pt x="6350" y="40640"/>
                </a:lnTo>
                <a:lnTo>
                  <a:pt x="5079" y="40640"/>
                </a:lnTo>
                <a:lnTo>
                  <a:pt x="5079" y="41909"/>
                </a:lnTo>
                <a:lnTo>
                  <a:pt x="54609" y="41909"/>
                </a:lnTo>
                <a:lnTo>
                  <a:pt x="54609" y="39370"/>
                </a:lnTo>
                <a:close/>
              </a:path>
              <a:path w="54609" h="341629">
                <a:moveTo>
                  <a:pt x="54609" y="41910"/>
                </a:moveTo>
                <a:lnTo>
                  <a:pt x="3809" y="41910"/>
                </a:lnTo>
                <a:lnTo>
                  <a:pt x="3809" y="43180"/>
                </a:lnTo>
                <a:lnTo>
                  <a:pt x="2540" y="43180"/>
                </a:lnTo>
                <a:lnTo>
                  <a:pt x="2540" y="44450"/>
                </a:lnTo>
                <a:lnTo>
                  <a:pt x="1270" y="44450"/>
                </a:lnTo>
                <a:lnTo>
                  <a:pt x="1270" y="45719"/>
                </a:lnTo>
                <a:lnTo>
                  <a:pt x="54609" y="45719"/>
                </a:lnTo>
                <a:lnTo>
                  <a:pt x="54609" y="41910"/>
                </a:lnTo>
                <a:close/>
              </a:path>
              <a:path w="54609" h="341629">
                <a:moveTo>
                  <a:pt x="54609" y="45720"/>
                </a:moveTo>
                <a:lnTo>
                  <a:pt x="0" y="45720"/>
                </a:lnTo>
                <a:lnTo>
                  <a:pt x="0" y="48259"/>
                </a:lnTo>
                <a:lnTo>
                  <a:pt x="54609" y="48259"/>
                </a:lnTo>
                <a:lnTo>
                  <a:pt x="54609" y="45720"/>
                </a:lnTo>
                <a:close/>
              </a:path>
              <a:path w="54609" h="341629">
                <a:moveTo>
                  <a:pt x="54609" y="48260"/>
                </a:moveTo>
                <a:lnTo>
                  <a:pt x="0" y="48260"/>
                </a:lnTo>
                <a:lnTo>
                  <a:pt x="0" y="54609"/>
                </a:lnTo>
                <a:lnTo>
                  <a:pt x="54609" y="54609"/>
                </a:lnTo>
                <a:lnTo>
                  <a:pt x="54609" y="48260"/>
                </a:lnTo>
                <a:close/>
              </a:path>
              <a:path w="54609" h="341629">
                <a:moveTo>
                  <a:pt x="54609" y="54610"/>
                </a:moveTo>
                <a:lnTo>
                  <a:pt x="0" y="54610"/>
                </a:lnTo>
                <a:lnTo>
                  <a:pt x="0" y="60959"/>
                </a:lnTo>
                <a:lnTo>
                  <a:pt x="54609" y="60959"/>
                </a:lnTo>
                <a:lnTo>
                  <a:pt x="54609" y="54610"/>
                </a:lnTo>
                <a:close/>
              </a:path>
              <a:path w="54609" h="341629">
                <a:moveTo>
                  <a:pt x="54609" y="60960"/>
                </a:moveTo>
                <a:lnTo>
                  <a:pt x="0" y="60960"/>
                </a:lnTo>
                <a:lnTo>
                  <a:pt x="0" y="67309"/>
                </a:lnTo>
                <a:lnTo>
                  <a:pt x="54609" y="67309"/>
                </a:lnTo>
                <a:lnTo>
                  <a:pt x="54609" y="60960"/>
                </a:lnTo>
                <a:close/>
              </a:path>
              <a:path w="54609" h="341629">
                <a:moveTo>
                  <a:pt x="54609" y="67310"/>
                </a:moveTo>
                <a:lnTo>
                  <a:pt x="0" y="67310"/>
                </a:lnTo>
                <a:lnTo>
                  <a:pt x="0" y="71119"/>
                </a:lnTo>
                <a:lnTo>
                  <a:pt x="54609" y="71119"/>
                </a:lnTo>
                <a:lnTo>
                  <a:pt x="54609" y="67310"/>
                </a:lnTo>
                <a:close/>
              </a:path>
              <a:path w="54609" h="341629">
                <a:moveTo>
                  <a:pt x="54609" y="71120"/>
                </a:moveTo>
                <a:lnTo>
                  <a:pt x="0" y="71120"/>
                </a:lnTo>
                <a:lnTo>
                  <a:pt x="0" y="83819"/>
                </a:lnTo>
                <a:lnTo>
                  <a:pt x="54609" y="83819"/>
                </a:lnTo>
                <a:lnTo>
                  <a:pt x="54609" y="71120"/>
                </a:lnTo>
                <a:close/>
              </a:path>
              <a:path w="54609" h="341629">
                <a:moveTo>
                  <a:pt x="54609" y="83820"/>
                </a:moveTo>
                <a:lnTo>
                  <a:pt x="0" y="83820"/>
                </a:lnTo>
                <a:lnTo>
                  <a:pt x="0" y="102869"/>
                </a:lnTo>
                <a:lnTo>
                  <a:pt x="54609" y="102869"/>
                </a:lnTo>
                <a:lnTo>
                  <a:pt x="54609" y="83820"/>
                </a:lnTo>
                <a:close/>
              </a:path>
              <a:path w="54609" h="341629">
                <a:moveTo>
                  <a:pt x="54609" y="102870"/>
                </a:moveTo>
                <a:lnTo>
                  <a:pt x="0" y="102870"/>
                </a:lnTo>
                <a:lnTo>
                  <a:pt x="0" y="109219"/>
                </a:lnTo>
                <a:lnTo>
                  <a:pt x="54609" y="109219"/>
                </a:lnTo>
                <a:lnTo>
                  <a:pt x="54609" y="102870"/>
                </a:lnTo>
                <a:close/>
              </a:path>
              <a:path w="54609" h="341629">
                <a:moveTo>
                  <a:pt x="54609" y="109220"/>
                </a:moveTo>
                <a:lnTo>
                  <a:pt x="0" y="109220"/>
                </a:lnTo>
                <a:lnTo>
                  <a:pt x="0" y="128269"/>
                </a:lnTo>
                <a:lnTo>
                  <a:pt x="54609" y="128269"/>
                </a:lnTo>
                <a:lnTo>
                  <a:pt x="54609" y="109220"/>
                </a:lnTo>
                <a:close/>
              </a:path>
              <a:path w="54609" h="341629">
                <a:moveTo>
                  <a:pt x="54609" y="340359"/>
                </a:moveTo>
                <a:lnTo>
                  <a:pt x="53340" y="340359"/>
                </a:lnTo>
                <a:lnTo>
                  <a:pt x="53340" y="341630"/>
                </a:lnTo>
                <a:lnTo>
                  <a:pt x="54609" y="341630"/>
                </a:lnTo>
                <a:lnTo>
                  <a:pt x="54609" y="340359"/>
                </a:lnTo>
                <a:close/>
              </a:path>
              <a:path w="54609" h="341629">
                <a:moveTo>
                  <a:pt x="52070" y="339089"/>
                </a:moveTo>
                <a:lnTo>
                  <a:pt x="49529" y="339089"/>
                </a:lnTo>
                <a:lnTo>
                  <a:pt x="49529" y="340359"/>
                </a:lnTo>
                <a:lnTo>
                  <a:pt x="52070" y="340359"/>
                </a:lnTo>
                <a:lnTo>
                  <a:pt x="52070" y="339089"/>
                </a:lnTo>
                <a:close/>
              </a:path>
              <a:path w="54609" h="341629">
                <a:moveTo>
                  <a:pt x="54609" y="334009"/>
                </a:moveTo>
                <a:lnTo>
                  <a:pt x="44450" y="334009"/>
                </a:lnTo>
                <a:lnTo>
                  <a:pt x="44450" y="335280"/>
                </a:lnTo>
                <a:lnTo>
                  <a:pt x="46990" y="335280"/>
                </a:lnTo>
                <a:lnTo>
                  <a:pt x="46990" y="337820"/>
                </a:lnTo>
                <a:lnTo>
                  <a:pt x="48259" y="337820"/>
                </a:lnTo>
                <a:lnTo>
                  <a:pt x="48259" y="339089"/>
                </a:lnTo>
                <a:lnTo>
                  <a:pt x="54609" y="339089"/>
                </a:lnTo>
                <a:lnTo>
                  <a:pt x="54609" y="334009"/>
                </a:lnTo>
                <a:close/>
              </a:path>
              <a:path w="54609" h="341629">
                <a:moveTo>
                  <a:pt x="43179" y="332739"/>
                </a:moveTo>
                <a:lnTo>
                  <a:pt x="40640" y="332739"/>
                </a:lnTo>
                <a:lnTo>
                  <a:pt x="40640" y="334009"/>
                </a:lnTo>
                <a:lnTo>
                  <a:pt x="43179" y="334009"/>
                </a:lnTo>
                <a:lnTo>
                  <a:pt x="43179" y="332739"/>
                </a:lnTo>
                <a:close/>
              </a:path>
              <a:path w="54609" h="341629">
                <a:moveTo>
                  <a:pt x="54609" y="327659"/>
                </a:moveTo>
                <a:lnTo>
                  <a:pt x="35559" y="327659"/>
                </a:lnTo>
                <a:lnTo>
                  <a:pt x="35559" y="328930"/>
                </a:lnTo>
                <a:lnTo>
                  <a:pt x="38100" y="328930"/>
                </a:lnTo>
                <a:lnTo>
                  <a:pt x="38100" y="331470"/>
                </a:lnTo>
                <a:lnTo>
                  <a:pt x="39370" y="331470"/>
                </a:lnTo>
                <a:lnTo>
                  <a:pt x="39370" y="332739"/>
                </a:lnTo>
                <a:lnTo>
                  <a:pt x="54609" y="332739"/>
                </a:lnTo>
                <a:lnTo>
                  <a:pt x="54609" y="327659"/>
                </a:lnTo>
                <a:close/>
              </a:path>
              <a:path w="54609" h="341629">
                <a:moveTo>
                  <a:pt x="34290" y="326390"/>
                </a:moveTo>
                <a:lnTo>
                  <a:pt x="33020" y="326390"/>
                </a:lnTo>
                <a:lnTo>
                  <a:pt x="33020" y="327659"/>
                </a:lnTo>
                <a:lnTo>
                  <a:pt x="34290" y="327659"/>
                </a:lnTo>
                <a:lnTo>
                  <a:pt x="34290" y="326390"/>
                </a:lnTo>
                <a:close/>
              </a:path>
              <a:path w="54609" h="341629">
                <a:moveTo>
                  <a:pt x="54609" y="321309"/>
                </a:moveTo>
                <a:lnTo>
                  <a:pt x="27940" y="321309"/>
                </a:lnTo>
                <a:lnTo>
                  <a:pt x="27940" y="322580"/>
                </a:lnTo>
                <a:lnTo>
                  <a:pt x="29209" y="322580"/>
                </a:lnTo>
                <a:lnTo>
                  <a:pt x="29209" y="325120"/>
                </a:lnTo>
                <a:lnTo>
                  <a:pt x="31750" y="325120"/>
                </a:lnTo>
                <a:lnTo>
                  <a:pt x="31750" y="326390"/>
                </a:lnTo>
                <a:lnTo>
                  <a:pt x="54609" y="326390"/>
                </a:lnTo>
                <a:lnTo>
                  <a:pt x="54609" y="321309"/>
                </a:lnTo>
                <a:close/>
              </a:path>
              <a:path w="54609" h="341629">
                <a:moveTo>
                  <a:pt x="26670" y="320040"/>
                </a:moveTo>
                <a:lnTo>
                  <a:pt x="24129" y="320040"/>
                </a:lnTo>
                <a:lnTo>
                  <a:pt x="24129" y="321309"/>
                </a:lnTo>
                <a:lnTo>
                  <a:pt x="26670" y="321309"/>
                </a:lnTo>
                <a:lnTo>
                  <a:pt x="26670" y="320040"/>
                </a:lnTo>
                <a:close/>
              </a:path>
              <a:path w="54609" h="341629">
                <a:moveTo>
                  <a:pt x="54609" y="314959"/>
                </a:moveTo>
                <a:lnTo>
                  <a:pt x="20320" y="314959"/>
                </a:lnTo>
                <a:lnTo>
                  <a:pt x="20320" y="316230"/>
                </a:lnTo>
                <a:lnTo>
                  <a:pt x="21590" y="316230"/>
                </a:lnTo>
                <a:lnTo>
                  <a:pt x="21590" y="318769"/>
                </a:lnTo>
                <a:lnTo>
                  <a:pt x="22859" y="318769"/>
                </a:lnTo>
                <a:lnTo>
                  <a:pt x="22859" y="320040"/>
                </a:lnTo>
                <a:lnTo>
                  <a:pt x="54609" y="320040"/>
                </a:lnTo>
                <a:lnTo>
                  <a:pt x="54609" y="314959"/>
                </a:lnTo>
                <a:close/>
              </a:path>
              <a:path w="54609" h="341629">
                <a:moveTo>
                  <a:pt x="17779" y="313690"/>
                </a:moveTo>
                <a:lnTo>
                  <a:pt x="16509" y="313690"/>
                </a:lnTo>
                <a:lnTo>
                  <a:pt x="16509" y="314959"/>
                </a:lnTo>
                <a:lnTo>
                  <a:pt x="17779" y="314959"/>
                </a:lnTo>
                <a:lnTo>
                  <a:pt x="17779" y="313690"/>
                </a:lnTo>
                <a:close/>
              </a:path>
              <a:path w="54609" h="341629">
                <a:moveTo>
                  <a:pt x="54609" y="308609"/>
                </a:moveTo>
                <a:lnTo>
                  <a:pt x="12700" y="308609"/>
                </a:lnTo>
                <a:lnTo>
                  <a:pt x="12700" y="309880"/>
                </a:lnTo>
                <a:lnTo>
                  <a:pt x="13970" y="309880"/>
                </a:lnTo>
                <a:lnTo>
                  <a:pt x="13970" y="312419"/>
                </a:lnTo>
                <a:lnTo>
                  <a:pt x="15240" y="312419"/>
                </a:lnTo>
                <a:lnTo>
                  <a:pt x="15240" y="313690"/>
                </a:lnTo>
                <a:lnTo>
                  <a:pt x="54609" y="313690"/>
                </a:lnTo>
                <a:lnTo>
                  <a:pt x="54609" y="308609"/>
                </a:lnTo>
                <a:close/>
              </a:path>
              <a:path w="54609" h="341629">
                <a:moveTo>
                  <a:pt x="11429" y="307340"/>
                </a:moveTo>
                <a:lnTo>
                  <a:pt x="10159" y="307340"/>
                </a:lnTo>
                <a:lnTo>
                  <a:pt x="10159" y="308609"/>
                </a:lnTo>
                <a:lnTo>
                  <a:pt x="11429" y="308609"/>
                </a:lnTo>
                <a:lnTo>
                  <a:pt x="11429" y="307340"/>
                </a:lnTo>
                <a:close/>
              </a:path>
              <a:path w="54609" h="341629">
                <a:moveTo>
                  <a:pt x="54609" y="302259"/>
                </a:moveTo>
                <a:lnTo>
                  <a:pt x="6350" y="302259"/>
                </a:lnTo>
                <a:lnTo>
                  <a:pt x="6350" y="303530"/>
                </a:lnTo>
                <a:lnTo>
                  <a:pt x="7620" y="303530"/>
                </a:lnTo>
                <a:lnTo>
                  <a:pt x="7620" y="306069"/>
                </a:lnTo>
                <a:lnTo>
                  <a:pt x="8890" y="306069"/>
                </a:lnTo>
                <a:lnTo>
                  <a:pt x="8890" y="307340"/>
                </a:lnTo>
                <a:lnTo>
                  <a:pt x="54609" y="307340"/>
                </a:lnTo>
                <a:lnTo>
                  <a:pt x="54609" y="302259"/>
                </a:lnTo>
                <a:close/>
              </a:path>
              <a:path w="54609" h="341629">
                <a:moveTo>
                  <a:pt x="6350" y="300990"/>
                </a:moveTo>
                <a:lnTo>
                  <a:pt x="5079" y="300990"/>
                </a:lnTo>
                <a:lnTo>
                  <a:pt x="5079" y="302259"/>
                </a:lnTo>
                <a:lnTo>
                  <a:pt x="6350" y="302259"/>
                </a:lnTo>
                <a:lnTo>
                  <a:pt x="6350" y="300990"/>
                </a:lnTo>
                <a:close/>
              </a:path>
              <a:path w="54609" h="341629">
                <a:moveTo>
                  <a:pt x="54609" y="295909"/>
                </a:moveTo>
                <a:lnTo>
                  <a:pt x="1270" y="295909"/>
                </a:lnTo>
                <a:lnTo>
                  <a:pt x="1270" y="297180"/>
                </a:lnTo>
                <a:lnTo>
                  <a:pt x="2540" y="297180"/>
                </a:lnTo>
                <a:lnTo>
                  <a:pt x="2540" y="299719"/>
                </a:lnTo>
                <a:lnTo>
                  <a:pt x="3809" y="299719"/>
                </a:lnTo>
                <a:lnTo>
                  <a:pt x="3809" y="300990"/>
                </a:lnTo>
                <a:lnTo>
                  <a:pt x="54609" y="300990"/>
                </a:lnTo>
                <a:lnTo>
                  <a:pt x="54609" y="295909"/>
                </a:lnTo>
                <a:close/>
              </a:path>
              <a:path w="54609" h="341629">
                <a:moveTo>
                  <a:pt x="54609" y="288290"/>
                </a:moveTo>
                <a:lnTo>
                  <a:pt x="0" y="288290"/>
                </a:lnTo>
                <a:lnTo>
                  <a:pt x="0" y="294640"/>
                </a:lnTo>
                <a:lnTo>
                  <a:pt x="54609" y="294640"/>
                </a:lnTo>
                <a:lnTo>
                  <a:pt x="54609" y="288290"/>
                </a:lnTo>
                <a:close/>
              </a:path>
              <a:path w="54609" h="341629">
                <a:moveTo>
                  <a:pt x="54609" y="283209"/>
                </a:moveTo>
                <a:lnTo>
                  <a:pt x="0" y="283209"/>
                </a:lnTo>
                <a:lnTo>
                  <a:pt x="0" y="287019"/>
                </a:lnTo>
                <a:lnTo>
                  <a:pt x="54609" y="287019"/>
                </a:lnTo>
                <a:lnTo>
                  <a:pt x="54609" y="283209"/>
                </a:lnTo>
                <a:close/>
              </a:path>
              <a:path w="54609" h="341629">
                <a:moveTo>
                  <a:pt x="54609" y="276859"/>
                </a:moveTo>
                <a:lnTo>
                  <a:pt x="0" y="276859"/>
                </a:lnTo>
                <a:lnTo>
                  <a:pt x="0" y="281940"/>
                </a:lnTo>
                <a:lnTo>
                  <a:pt x="54609" y="281940"/>
                </a:lnTo>
                <a:lnTo>
                  <a:pt x="54609" y="276859"/>
                </a:lnTo>
                <a:close/>
              </a:path>
              <a:path w="54609" h="341629">
                <a:moveTo>
                  <a:pt x="54609" y="270509"/>
                </a:moveTo>
                <a:lnTo>
                  <a:pt x="0" y="270509"/>
                </a:lnTo>
                <a:lnTo>
                  <a:pt x="0" y="275590"/>
                </a:lnTo>
                <a:lnTo>
                  <a:pt x="54609" y="275590"/>
                </a:lnTo>
                <a:lnTo>
                  <a:pt x="54609" y="270509"/>
                </a:lnTo>
                <a:close/>
              </a:path>
              <a:path w="54609" h="341629">
                <a:moveTo>
                  <a:pt x="54609" y="262890"/>
                </a:moveTo>
                <a:lnTo>
                  <a:pt x="0" y="262890"/>
                </a:lnTo>
                <a:lnTo>
                  <a:pt x="0" y="269240"/>
                </a:lnTo>
                <a:lnTo>
                  <a:pt x="54609" y="269240"/>
                </a:lnTo>
                <a:lnTo>
                  <a:pt x="54609" y="262890"/>
                </a:lnTo>
                <a:close/>
              </a:path>
              <a:path w="54609" h="341629">
                <a:moveTo>
                  <a:pt x="54609" y="256540"/>
                </a:moveTo>
                <a:lnTo>
                  <a:pt x="0" y="256540"/>
                </a:lnTo>
                <a:lnTo>
                  <a:pt x="0" y="261619"/>
                </a:lnTo>
                <a:lnTo>
                  <a:pt x="54609" y="261619"/>
                </a:lnTo>
                <a:lnTo>
                  <a:pt x="54609" y="256540"/>
                </a:lnTo>
                <a:close/>
              </a:path>
              <a:path w="54609" h="341629">
                <a:moveTo>
                  <a:pt x="54609" y="250190"/>
                </a:moveTo>
                <a:lnTo>
                  <a:pt x="0" y="250190"/>
                </a:lnTo>
                <a:lnTo>
                  <a:pt x="0" y="255269"/>
                </a:lnTo>
                <a:lnTo>
                  <a:pt x="54609" y="255269"/>
                </a:lnTo>
                <a:lnTo>
                  <a:pt x="54609" y="250190"/>
                </a:lnTo>
                <a:close/>
              </a:path>
              <a:path w="54609" h="341629">
                <a:moveTo>
                  <a:pt x="54609" y="245109"/>
                </a:moveTo>
                <a:lnTo>
                  <a:pt x="0" y="245109"/>
                </a:lnTo>
                <a:lnTo>
                  <a:pt x="0" y="248919"/>
                </a:lnTo>
                <a:lnTo>
                  <a:pt x="54609" y="248919"/>
                </a:lnTo>
                <a:lnTo>
                  <a:pt x="54609" y="245109"/>
                </a:lnTo>
                <a:close/>
              </a:path>
              <a:path w="54609" h="341629">
                <a:moveTo>
                  <a:pt x="54609" y="129540"/>
                </a:moveTo>
                <a:lnTo>
                  <a:pt x="0" y="129540"/>
                </a:lnTo>
                <a:lnTo>
                  <a:pt x="0" y="243840"/>
                </a:lnTo>
                <a:lnTo>
                  <a:pt x="54609" y="243840"/>
                </a:lnTo>
                <a:lnTo>
                  <a:pt x="54609" y="12954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2" name="bk object 3412"/>
          <p:cNvSpPr/>
          <p:nvPr/>
        </p:nvSpPr>
        <p:spPr>
          <a:xfrm>
            <a:off x="7217409" y="5857240"/>
            <a:ext cx="53340" cy="248920"/>
          </a:xfrm>
          <a:custGeom>
            <a:avLst/>
            <a:gdLst/>
            <a:ahLst/>
            <a:cxnLst/>
            <a:rect l="l" t="t" r="r" b="b"/>
            <a:pathLst>
              <a:path w="53340" h="248920">
                <a:moveTo>
                  <a:pt x="53340" y="0"/>
                </a:moveTo>
                <a:lnTo>
                  <a:pt x="52070" y="0"/>
                </a:lnTo>
                <a:lnTo>
                  <a:pt x="5207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  <a:path w="53340" h="248920">
                <a:moveTo>
                  <a:pt x="53340" y="1270"/>
                </a:moveTo>
                <a:lnTo>
                  <a:pt x="50800" y="1270"/>
                </a:lnTo>
                <a:lnTo>
                  <a:pt x="50800" y="2540"/>
                </a:lnTo>
                <a:lnTo>
                  <a:pt x="49530" y="2540"/>
                </a:lnTo>
                <a:lnTo>
                  <a:pt x="49530" y="3810"/>
                </a:lnTo>
                <a:lnTo>
                  <a:pt x="48260" y="3810"/>
                </a:lnTo>
                <a:lnTo>
                  <a:pt x="48260" y="5080"/>
                </a:lnTo>
                <a:lnTo>
                  <a:pt x="46990" y="5080"/>
                </a:lnTo>
                <a:lnTo>
                  <a:pt x="46990" y="7620"/>
                </a:lnTo>
                <a:lnTo>
                  <a:pt x="53340" y="7620"/>
                </a:lnTo>
                <a:lnTo>
                  <a:pt x="53340" y="1270"/>
                </a:lnTo>
                <a:close/>
              </a:path>
              <a:path w="53340" h="248920">
                <a:moveTo>
                  <a:pt x="53340" y="7620"/>
                </a:moveTo>
                <a:lnTo>
                  <a:pt x="45720" y="7620"/>
                </a:lnTo>
                <a:lnTo>
                  <a:pt x="45720" y="8890"/>
                </a:lnTo>
                <a:lnTo>
                  <a:pt x="44450" y="8890"/>
                </a:lnTo>
                <a:lnTo>
                  <a:pt x="44450" y="10160"/>
                </a:lnTo>
                <a:lnTo>
                  <a:pt x="43180" y="10160"/>
                </a:lnTo>
                <a:lnTo>
                  <a:pt x="43180" y="12700"/>
                </a:lnTo>
                <a:lnTo>
                  <a:pt x="41910" y="12700"/>
                </a:lnTo>
                <a:lnTo>
                  <a:pt x="41910" y="13970"/>
                </a:lnTo>
                <a:lnTo>
                  <a:pt x="53340" y="13970"/>
                </a:lnTo>
                <a:lnTo>
                  <a:pt x="53340" y="7620"/>
                </a:lnTo>
                <a:close/>
              </a:path>
              <a:path w="53340" h="248920">
                <a:moveTo>
                  <a:pt x="53340" y="13970"/>
                </a:moveTo>
                <a:lnTo>
                  <a:pt x="40640" y="13970"/>
                </a:lnTo>
                <a:lnTo>
                  <a:pt x="40640" y="15240"/>
                </a:lnTo>
                <a:lnTo>
                  <a:pt x="39370" y="15240"/>
                </a:lnTo>
                <a:lnTo>
                  <a:pt x="39370" y="16510"/>
                </a:lnTo>
                <a:lnTo>
                  <a:pt x="38100" y="16510"/>
                </a:lnTo>
                <a:lnTo>
                  <a:pt x="38100" y="19050"/>
                </a:lnTo>
                <a:lnTo>
                  <a:pt x="36830" y="19050"/>
                </a:lnTo>
                <a:lnTo>
                  <a:pt x="36830" y="20320"/>
                </a:lnTo>
                <a:lnTo>
                  <a:pt x="53340" y="20320"/>
                </a:lnTo>
                <a:lnTo>
                  <a:pt x="53340" y="13970"/>
                </a:lnTo>
                <a:close/>
              </a:path>
              <a:path w="53340" h="248920">
                <a:moveTo>
                  <a:pt x="53340" y="20320"/>
                </a:moveTo>
                <a:lnTo>
                  <a:pt x="35560" y="20320"/>
                </a:lnTo>
                <a:lnTo>
                  <a:pt x="35560" y="21590"/>
                </a:lnTo>
                <a:lnTo>
                  <a:pt x="34290" y="21590"/>
                </a:lnTo>
                <a:lnTo>
                  <a:pt x="34290" y="24130"/>
                </a:lnTo>
                <a:lnTo>
                  <a:pt x="53340" y="24130"/>
                </a:lnTo>
                <a:lnTo>
                  <a:pt x="53340" y="20320"/>
                </a:lnTo>
                <a:close/>
              </a:path>
              <a:path w="53340" h="248920">
                <a:moveTo>
                  <a:pt x="53340" y="24130"/>
                </a:moveTo>
                <a:lnTo>
                  <a:pt x="33020" y="24130"/>
                </a:lnTo>
                <a:lnTo>
                  <a:pt x="33020" y="25400"/>
                </a:lnTo>
                <a:lnTo>
                  <a:pt x="31750" y="25400"/>
                </a:lnTo>
                <a:lnTo>
                  <a:pt x="31750" y="26670"/>
                </a:lnTo>
                <a:lnTo>
                  <a:pt x="30480" y="26670"/>
                </a:lnTo>
                <a:lnTo>
                  <a:pt x="30480" y="29210"/>
                </a:lnTo>
                <a:lnTo>
                  <a:pt x="29210" y="29210"/>
                </a:lnTo>
                <a:lnTo>
                  <a:pt x="29210" y="31750"/>
                </a:lnTo>
                <a:lnTo>
                  <a:pt x="27940" y="31750"/>
                </a:lnTo>
                <a:lnTo>
                  <a:pt x="27940" y="33020"/>
                </a:lnTo>
                <a:lnTo>
                  <a:pt x="26670" y="33020"/>
                </a:lnTo>
                <a:lnTo>
                  <a:pt x="26670" y="35560"/>
                </a:lnTo>
                <a:lnTo>
                  <a:pt x="25400" y="35560"/>
                </a:lnTo>
                <a:lnTo>
                  <a:pt x="25400" y="36830"/>
                </a:lnTo>
                <a:lnTo>
                  <a:pt x="53340" y="36830"/>
                </a:lnTo>
                <a:lnTo>
                  <a:pt x="53340" y="24130"/>
                </a:lnTo>
                <a:close/>
              </a:path>
              <a:path w="53340" h="248920">
                <a:moveTo>
                  <a:pt x="53340" y="36830"/>
                </a:moveTo>
                <a:lnTo>
                  <a:pt x="25400" y="36830"/>
                </a:lnTo>
                <a:lnTo>
                  <a:pt x="25400" y="38100"/>
                </a:lnTo>
                <a:lnTo>
                  <a:pt x="24130" y="38100"/>
                </a:lnTo>
                <a:lnTo>
                  <a:pt x="24130" y="39370"/>
                </a:lnTo>
                <a:lnTo>
                  <a:pt x="22860" y="39370"/>
                </a:lnTo>
                <a:lnTo>
                  <a:pt x="22860" y="41910"/>
                </a:lnTo>
                <a:lnTo>
                  <a:pt x="21590" y="41910"/>
                </a:lnTo>
                <a:lnTo>
                  <a:pt x="21590" y="43180"/>
                </a:lnTo>
                <a:lnTo>
                  <a:pt x="20320" y="43180"/>
                </a:lnTo>
                <a:lnTo>
                  <a:pt x="20320" y="45720"/>
                </a:lnTo>
                <a:lnTo>
                  <a:pt x="19050" y="45720"/>
                </a:lnTo>
                <a:lnTo>
                  <a:pt x="19050" y="48260"/>
                </a:lnTo>
                <a:lnTo>
                  <a:pt x="17780" y="48260"/>
                </a:lnTo>
                <a:lnTo>
                  <a:pt x="17780" y="50800"/>
                </a:lnTo>
                <a:lnTo>
                  <a:pt x="16510" y="50800"/>
                </a:lnTo>
                <a:lnTo>
                  <a:pt x="16510" y="53340"/>
                </a:lnTo>
                <a:lnTo>
                  <a:pt x="15240" y="53340"/>
                </a:lnTo>
                <a:lnTo>
                  <a:pt x="15240" y="55880"/>
                </a:lnTo>
                <a:lnTo>
                  <a:pt x="53340" y="55880"/>
                </a:lnTo>
                <a:lnTo>
                  <a:pt x="53340" y="36830"/>
                </a:lnTo>
                <a:close/>
              </a:path>
              <a:path w="53340" h="248920">
                <a:moveTo>
                  <a:pt x="53340" y="55880"/>
                </a:moveTo>
                <a:lnTo>
                  <a:pt x="13970" y="55880"/>
                </a:lnTo>
                <a:lnTo>
                  <a:pt x="13970" y="59690"/>
                </a:lnTo>
                <a:lnTo>
                  <a:pt x="12700" y="59690"/>
                </a:lnTo>
                <a:lnTo>
                  <a:pt x="12700" y="62230"/>
                </a:lnTo>
                <a:lnTo>
                  <a:pt x="53340" y="62230"/>
                </a:lnTo>
                <a:lnTo>
                  <a:pt x="53340" y="55880"/>
                </a:lnTo>
                <a:close/>
              </a:path>
              <a:path w="53340" h="248920">
                <a:moveTo>
                  <a:pt x="53340" y="62230"/>
                </a:moveTo>
                <a:lnTo>
                  <a:pt x="11430" y="62230"/>
                </a:lnTo>
                <a:lnTo>
                  <a:pt x="11430" y="66040"/>
                </a:lnTo>
                <a:lnTo>
                  <a:pt x="10160" y="66040"/>
                </a:lnTo>
                <a:lnTo>
                  <a:pt x="10160" y="68580"/>
                </a:lnTo>
                <a:lnTo>
                  <a:pt x="8890" y="68580"/>
                </a:lnTo>
                <a:lnTo>
                  <a:pt x="8890" y="71120"/>
                </a:lnTo>
                <a:lnTo>
                  <a:pt x="7620" y="71120"/>
                </a:lnTo>
                <a:lnTo>
                  <a:pt x="7620" y="76200"/>
                </a:lnTo>
                <a:lnTo>
                  <a:pt x="6350" y="76200"/>
                </a:lnTo>
                <a:lnTo>
                  <a:pt x="6350" y="81280"/>
                </a:lnTo>
                <a:lnTo>
                  <a:pt x="53340" y="81280"/>
                </a:lnTo>
                <a:lnTo>
                  <a:pt x="53340" y="62230"/>
                </a:lnTo>
                <a:close/>
              </a:path>
              <a:path w="53340" h="248920">
                <a:moveTo>
                  <a:pt x="53340" y="241300"/>
                </a:moveTo>
                <a:lnTo>
                  <a:pt x="46990" y="241300"/>
                </a:lnTo>
                <a:lnTo>
                  <a:pt x="46990" y="242570"/>
                </a:lnTo>
                <a:lnTo>
                  <a:pt x="48260" y="242570"/>
                </a:lnTo>
                <a:lnTo>
                  <a:pt x="48260" y="243840"/>
                </a:lnTo>
                <a:lnTo>
                  <a:pt x="49530" y="243840"/>
                </a:lnTo>
                <a:lnTo>
                  <a:pt x="49530" y="246380"/>
                </a:lnTo>
                <a:lnTo>
                  <a:pt x="50800" y="246380"/>
                </a:lnTo>
                <a:lnTo>
                  <a:pt x="50800" y="247650"/>
                </a:lnTo>
                <a:lnTo>
                  <a:pt x="52070" y="247650"/>
                </a:lnTo>
                <a:lnTo>
                  <a:pt x="52070" y="248920"/>
                </a:lnTo>
                <a:lnTo>
                  <a:pt x="53340" y="248920"/>
                </a:lnTo>
                <a:lnTo>
                  <a:pt x="53340" y="241300"/>
                </a:lnTo>
                <a:close/>
              </a:path>
              <a:path w="53340" h="248920">
                <a:moveTo>
                  <a:pt x="46990" y="240030"/>
                </a:moveTo>
                <a:lnTo>
                  <a:pt x="45720" y="240030"/>
                </a:lnTo>
                <a:lnTo>
                  <a:pt x="45720" y="241300"/>
                </a:lnTo>
                <a:lnTo>
                  <a:pt x="46990" y="241300"/>
                </a:lnTo>
                <a:lnTo>
                  <a:pt x="46990" y="240030"/>
                </a:lnTo>
                <a:close/>
              </a:path>
              <a:path w="53340" h="248920">
                <a:moveTo>
                  <a:pt x="53340" y="236220"/>
                </a:moveTo>
                <a:lnTo>
                  <a:pt x="43180" y="236220"/>
                </a:lnTo>
                <a:lnTo>
                  <a:pt x="43180" y="237490"/>
                </a:lnTo>
                <a:lnTo>
                  <a:pt x="44450" y="237490"/>
                </a:lnTo>
                <a:lnTo>
                  <a:pt x="44450" y="240030"/>
                </a:lnTo>
                <a:lnTo>
                  <a:pt x="53340" y="240030"/>
                </a:lnTo>
                <a:lnTo>
                  <a:pt x="53340" y="236220"/>
                </a:lnTo>
                <a:close/>
              </a:path>
              <a:path w="53340" h="248920">
                <a:moveTo>
                  <a:pt x="53340" y="229870"/>
                </a:moveTo>
                <a:lnTo>
                  <a:pt x="38100" y="229870"/>
                </a:lnTo>
                <a:lnTo>
                  <a:pt x="38100" y="231140"/>
                </a:lnTo>
                <a:lnTo>
                  <a:pt x="39370" y="231140"/>
                </a:lnTo>
                <a:lnTo>
                  <a:pt x="39370" y="233680"/>
                </a:lnTo>
                <a:lnTo>
                  <a:pt x="40640" y="233680"/>
                </a:lnTo>
                <a:lnTo>
                  <a:pt x="40640" y="236220"/>
                </a:lnTo>
                <a:lnTo>
                  <a:pt x="41910" y="236220"/>
                </a:lnTo>
                <a:lnTo>
                  <a:pt x="41910" y="234950"/>
                </a:lnTo>
                <a:lnTo>
                  <a:pt x="53340" y="234950"/>
                </a:lnTo>
                <a:lnTo>
                  <a:pt x="53340" y="229870"/>
                </a:lnTo>
                <a:close/>
              </a:path>
              <a:path w="53340" h="248920">
                <a:moveTo>
                  <a:pt x="36830" y="228600"/>
                </a:moveTo>
                <a:lnTo>
                  <a:pt x="35560" y="228600"/>
                </a:lnTo>
                <a:lnTo>
                  <a:pt x="35560" y="229870"/>
                </a:lnTo>
                <a:lnTo>
                  <a:pt x="36830" y="229870"/>
                </a:lnTo>
                <a:lnTo>
                  <a:pt x="36830" y="228600"/>
                </a:lnTo>
                <a:close/>
              </a:path>
              <a:path w="53340" h="248920">
                <a:moveTo>
                  <a:pt x="53340" y="223520"/>
                </a:moveTo>
                <a:lnTo>
                  <a:pt x="33020" y="223520"/>
                </a:lnTo>
                <a:lnTo>
                  <a:pt x="33020" y="224790"/>
                </a:lnTo>
                <a:lnTo>
                  <a:pt x="34290" y="224790"/>
                </a:lnTo>
                <a:lnTo>
                  <a:pt x="34290" y="228600"/>
                </a:lnTo>
                <a:lnTo>
                  <a:pt x="53340" y="228600"/>
                </a:lnTo>
                <a:lnTo>
                  <a:pt x="53340" y="223520"/>
                </a:lnTo>
                <a:close/>
              </a:path>
              <a:path w="53340" h="248920">
                <a:moveTo>
                  <a:pt x="53340" y="215900"/>
                </a:moveTo>
                <a:lnTo>
                  <a:pt x="27940" y="215900"/>
                </a:lnTo>
                <a:lnTo>
                  <a:pt x="27940" y="217170"/>
                </a:lnTo>
                <a:lnTo>
                  <a:pt x="29210" y="217170"/>
                </a:lnTo>
                <a:lnTo>
                  <a:pt x="29210" y="220980"/>
                </a:lnTo>
                <a:lnTo>
                  <a:pt x="30480" y="220980"/>
                </a:lnTo>
                <a:lnTo>
                  <a:pt x="30480" y="223520"/>
                </a:lnTo>
                <a:lnTo>
                  <a:pt x="31750" y="223520"/>
                </a:lnTo>
                <a:lnTo>
                  <a:pt x="31750" y="222250"/>
                </a:lnTo>
                <a:lnTo>
                  <a:pt x="53340" y="222250"/>
                </a:lnTo>
                <a:lnTo>
                  <a:pt x="53340" y="215900"/>
                </a:lnTo>
                <a:close/>
              </a:path>
              <a:path w="53340" h="248920">
                <a:moveTo>
                  <a:pt x="53340" y="209550"/>
                </a:moveTo>
                <a:lnTo>
                  <a:pt x="24130" y="209550"/>
                </a:lnTo>
                <a:lnTo>
                  <a:pt x="24130" y="210820"/>
                </a:lnTo>
                <a:lnTo>
                  <a:pt x="25400" y="210820"/>
                </a:lnTo>
                <a:lnTo>
                  <a:pt x="25400" y="213360"/>
                </a:lnTo>
                <a:lnTo>
                  <a:pt x="26670" y="213360"/>
                </a:lnTo>
                <a:lnTo>
                  <a:pt x="26670" y="215900"/>
                </a:lnTo>
                <a:lnTo>
                  <a:pt x="27940" y="215900"/>
                </a:lnTo>
                <a:lnTo>
                  <a:pt x="27940" y="214630"/>
                </a:lnTo>
                <a:lnTo>
                  <a:pt x="53340" y="214630"/>
                </a:lnTo>
                <a:lnTo>
                  <a:pt x="53340" y="209550"/>
                </a:lnTo>
                <a:close/>
              </a:path>
              <a:path w="53340" h="248920">
                <a:moveTo>
                  <a:pt x="53340" y="203200"/>
                </a:moveTo>
                <a:lnTo>
                  <a:pt x="20320" y="203200"/>
                </a:lnTo>
                <a:lnTo>
                  <a:pt x="20320" y="204470"/>
                </a:lnTo>
                <a:lnTo>
                  <a:pt x="21590" y="204470"/>
                </a:lnTo>
                <a:lnTo>
                  <a:pt x="21590" y="207010"/>
                </a:lnTo>
                <a:lnTo>
                  <a:pt x="22860" y="207010"/>
                </a:lnTo>
                <a:lnTo>
                  <a:pt x="22860" y="209550"/>
                </a:lnTo>
                <a:lnTo>
                  <a:pt x="24130" y="209550"/>
                </a:lnTo>
                <a:lnTo>
                  <a:pt x="24130" y="208280"/>
                </a:lnTo>
                <a:lnTo>
                  <a:pt x="53340" y="208280"/>
                </a:lnTo>
                <a:lnTo>
                  <a:pt x="53340" y="203200"/>
                </a:lnTo>
                <a:close/>
              </a:path>
              <a:path w="53340" h="248920">
                <a:moveTo>
                  <a:pt x="53340" y="198120"/>
                </a:moveTo>
                <a:lnTo>
                  <a:pt x="17780" y="198120"/>
                </a:lnTo>
                <a:lnTo>
                  <a:pt x="17780" y="199390"/>
                </a:lnTo>
                <a:lnTo>
                  <a:pt x="19050" y="199390"/>
                </a:lnTo>
                <a:lnTo>
                  <a:pt x="19050" y="203200"/>
                </a:lnTo>
                <a:lnTo>
                  <a:pt x="20320" y="203200"/>
                </a:lnTo>
                <a:lnTo>
                  <a:pt x="20320" y="201930"/>
                </a:lnTo>
                <a:lnTo>
                  <a:pt x="53340" y="201930"/>
                </a:lnTo>
                <a:lnTo>
                  <a:pt x="53340" y="198120"/>
                </a:lnTo>
                <a:close/>
              </a:path>
              <a:path w="53340" h="248920">
                <a:moveTo>
                  <a:pt x="53340" y="82550"/>
                </a:moveTo>
                <a:lnTo>
                  <a:pt x="5080" y="82550"/>
                </a:lnTo>
                <a:lnTo>
                  <a:pt x="5080" y="86360"/>
                </a:lnTo>
                <a:lnTo>
                  <a:pt x="3810" y="86360"/>
                </a:lnTo>
                <a:lnTo>
                  <a:pt x="3810" y="92710"/>
                </a:lnTo>
                <a:lnTo>
                  <a:pt x="2540" y="92710"/>
                </a:lnTo>
                <a:lnTo>
                  <a:pt x="2540" y="96520"/>
                </a:lnTo>
                <a:lnTo>
                  <a:pt x="1270" y="96520"/>
                </a:lnTo>
                <a:lnTo>
                  <a:pt x="1270" y="105410"/>
                </a:lnTo>
                <a:lnTo>
                  <a:pt x="0" y="105410"/>
                </a:lnTo>
                <a:lnTo>
                  <a:pt x="0" y="143510"/>
                </a:lnTo>
                <a:lnTo>
                  <a:pt x="1270" y="143510"/>
                </a:lnTo>
                <a:lnTo>
                  <a:pt x="1270" y="153670"/>
                </a:lnTo>
                <a:lnTo>
                  <a:pt x="2540" y="153670"/>
                </a:lnTo>
                <a:lnTo>
                  <a:pt x="2540" y="157480"/>
                </a:lnTo>
                <a:lnTo>
                  <a:pt x="3810" y="157480"/>
                </a:lnTo>
                <a:lnTo>
                  <a:pt x="3810" y="162560"/>
                </a:lnTo>
                <a:lnTo>
                  <a:pt x="5080" y="162560"/>
                </a:lnTo>
                <a:lnTo>
                  <a:pt x="5080" y="168910"/>
                </a:lnTo>
                <a:lnTo>
                  <a:pt x="6350" y="168910"/>
                </a:lnTo>
                <a:lnTo>
                  <a:pt x="6350" y="172720"/>
                </a:lnTo>
                <a:lnTo>
                  <a:pt x="7620" y="172720"/>
                </a:lnTo>
                <a:lnTo>
                  <a:pt x="7620" y="176530"/>
                </a:lnTo>
                <a:lnTo>
                  <a:pt x="8890" y="176530"/>
                </a:lnTo>
                <a:lnTo>
                  <a:pt x="8890" y="179070"/>
                </a:lnTo>
                <a:lnTo>
                  <a:pt x="10160" y="179070"/>
                </a:lnTo>
                <a:lnTo>
                  <a:pt x="10160" y="181610"/>
                </a:lnTo>
                <a:lnTo>
                  <a:pt x="11430" y="181610"/>
                </a:lnTo>
                <a:lnTo>
                  <a:pt x="11430" y="185420"/>
                </a:lnTo>
                <a:lnTo>
                  <a:pt x="12700" y="185420"/>
                </a:lnTo>
                <a:lnTo>
                  <a:pt x="12700" y="187960"/>
                </a:lnTo>
                <a:lnTo>
                  <a:pt x="13970" y="187960"/>
                </a:lnTo>
                <a:lnTo>
                  <a:pt x="13970" y="191770"/>
                </a:lnTo>
                <a:lnTo>
                  <a:pt x="15240" y="191770"/>
                </a:lnTo>
                <a:lnTo>
                  <a:pt x="15240" y="194310"/>
                </a:lnTo>
                <a:lnTo>
                  <a:pt x="16510" y="194310"/>
                </a:lnTo>
                <a:lnTo>
                  <a:pt x="16510" y="198120"/>
                </a:lnTo>
                <a:lnTo>
                  <a:pt x="17780" y="198120"/>
                </a:lnTo>
                <a:lnTo>
                  <a:pt x="17780" y="196850"/>
                </a:lnTo>
                <a:lnTo>
                  <a:pt x="53340" y="196850"/>
                </a:lnTo>
                <a:lnTo>
                  <a:pt x="53340" y="8255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3" name="bk object 3413"/>
          <p:cNvSpPr/>
          <p:nvPr/>
        </p:nvSpPr>
        <p:spPr>
          <a:xfrm>
            <a:off x="7621269" y="57619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4" name="bk object 3414"/>
          <p:cNvSpPr/>
          <p:nvPr/>
        </p:nvSpPr>
        <p:spPr>
          <a:xfrm>
            <a:off x="7621269" y="5761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5" name="bk object 3415"/>
          <p:cNvSpPr/>
          <p:nvPr/>
        </p:nvSpPr>
        <p:spPr>
          <a:xfrm>
            <a:off x="7556500" y="576643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6" name="bk object 3416"/>
          <p:cNvSpPr/>
          <p:nvPr/>
        </p:nvSpPr>
        <p:spPr>
          <a:xfrm>
            <a:off x="7567930" y="576516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7" name="bk object 3417"/>
          <p:cNvSpPr/>
          <p:nvPr/>
        </p:nvSpPr>
        <p:spPr>
          <a:xfrm>
            <a:off x="7585709" y="5763259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59" h="1270">
                <a:moveTo>
                  <a:pt x="73659" y="0"/>
                </a:moveTo>
                <a:lnTo>
                  <a:pt x="0" y="0"/>
                </a:lnTo>
                <a:lnTo>
                  <a:pt x="0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</a:pathLst>
          </a:custGeom>
          <a:solidFill>
            <a:srgbClr val="068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8" name="bk object 3418"/>
          <p:cNvSpPr/>
          <p:nvPr/>
        </p:nvSpPr>
        <p:spPr>
          <a:xfrm>
            <a:off x="7537450" y="57689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9" name="bk object 3419"/>
          <p:cNvSpPr/>
          <p:nvPr/>
        </p:nvSpPr>
        <p:spPr>
          <a:xfrm>
            <a:off x="7550150" y="576770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0" name="bk object 3420"/>
          <p:cNvSpPr/>
          <p:nvPr/>
        </p:nvSpPr>
        <p:spPr>
          <a:xfrm>
            <a:off x="7515859" y="5772784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1" name="bk object 3421"/>
          <p:cNvSpPr/>
          <p:nvPr/>
        </p:nvSpPr>
        <p:spPr>
          <a:xfrm>
            <a:off x="7520940" y="577151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2" name="bk object 3422"/>
          <p:cNvSpPr/>
          <p:nvPr/>
        </p:nvSpPr>
        <p:spPr>
          <a:xfrm>
            <a:off x="7529830" y="577024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3" name="bk object 3423"/>
          <p:cNvSpPr/>
          <p:nvPr/>
        </p:nvSpPr>
        <p:spPr>
          <a:xfrm>
            <a:off x="7500619" y="577532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4" name="bk object 3424"/>
          <p:cNvSpPr/>
          <p:nvPr/>
        </p:nvSpPr>
        <p:spPr>
          <a:xfrm>
            <a:off x="7506969" y="5774054"/>
            <a:ext cx="224790" cy="0"/>
          </a:xfrm>
          <a:custGeom>
            <a:avLst/>
            <a:gdLst/>
            <a:ahLst/>
            <a:cxnLst/>
            <a:rect l="l" t="t" r="r" b="b"/>
            <a:pathLst>
              <a:path w="224790">
                <a:moveTo>
                  <a:pt x="0" y="0"/>
                </a:moveTo>
                <a:lnTo>
                  <a:pt x="2247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5" name="bk object 3425"/>
          <p:cNvSpPr/>
          <p:nvPr/>
        </p:nvSpPr>
        <p:spPr>
          <a:xfrm>
            <a:off x="7484109" y="57791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6" name="bk object 3426"/>
          <p:cNvSpPr/>
          <p:nvPr/>
        </p:nvSpPr>
        <p:spPr>
          <a:xfrm>
            <a:off x="7487919" y="577786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7" name="bk object 3427"/>
          <p:cNvSpPr/>
          <p:nvPr/>
        </p:nvSpPr>
        <p:spPr>
          <a:xfrm>
            <a:off x="7494269" y="577659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8" name="bk object 3428"/>
          <p:cNvSpPr/>
          <p:nvPr/>
        </p:nvSpPr>
        <p:spPr>
          <a:xfrm>
            <a:off x="7475219" y="5781675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9" name="bk object 3429"/>
          <p:cNvSpPr/>
          <p:nvPr/>
        </p:nvSpPr>
        <p:spPr>
          <a:xfrm>
            <a:off x="7479030" y="5780404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0" name="bk object 3430"/>
          <p:cNvSpPr/>
          <p:nvPr/>
        </p:nvSpPr>
        <p:spPr>
          <a:xfrm>
            <a:off x="7462519" y="5785484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1" name="bk object 3431"/>
          <p:cNvSpPr/>
          <p:nvPr/>
        </p:nvSpPr>
        <p:spPr>
          <a:xfrm>
            <a:off x="7466330" y="5784215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6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2" name="bk object 3432"/>
          <p:cNvSpPr/>
          <p:nvPr/>
        </p:nvSpPr>
        <p:spPr>
          <a:xfrm>
            <a:off x="7471409" y="578294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3" name="bk object 3433"/>
          <p:cNvSpPr/>
          <p:nvPr/>
        </p:nvSpPr>
        <p:spPr>
          <a:xfrm>
            <a:off x="7454900" y="578802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4" name="bk object 3434"/>
          <p:cNvSpPr/>
          <p:nvPr/>
        </p:nvSpPr>
        <p:spPr>
          <a:xfrm>
            <a:off x="7458709" y="5786754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5" name="bk object 3435"/>
          <p:cNvSpPr/>
          <p:nvPr/>
        </p:nvSpPr>
        <p:spPr>
          <a:xfrm>
            <a:off x="7443469" y="5791834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6" name="bk object 3436"/>
          <p:cNvSpPr/>
          <p:nvPr/>
        </p:nvSpPr>
        <p:spPr>
          <a:xfrm>
            <a:off x="7447280" y="5790565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7" name="bk object 3437"/>
          <p:cNvSpPr/>
          <p:nvPr/>
        </p:nvSpPr>
        <p:spPr>
          <a:xfrm>
            <a:off x="7452359" y="578929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8" name="bk object 3438"/>
          <p:cNvSpPr/>
          <p:nvPr/>
        </p:nvSpPr>
        <p:spPr>
          <a:xfrm>
            <a:off x="7437119" y="579437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9" name="bk object 3439"/>
          <p:cNvSpPr/>
          <p:nvPr/>
        </p:nvSpPr>
        <p:spPr>
          <a:xfrm>
            <a:off x="7439659" y="5793104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0" name="bk object 3440"/>
          <p:cNvSpPr/>
          <p:nvPr/>
        </p:nvSpPr>
        <p:spPr>
          <a:xfrm>
            <a:off x="7425690" y="5798184"/>
            <a:ext cx="389890" cy="0"/>
          </a:xfrm>
          <a:custGeom>
            <a:avLst/>
            <a:gdLst/>
            <a:ahLst/>
            <a:cxnLst/>
            <a:rect l="l" t="t" r="r" b="b"/>
            <a:pathLst>
              <a:path w="389890">
                <a:moveTo>
                  <a:pt x="0" y="0"/>
                </a:moveTo>
                <a:lnTo>
                  <a:pt x="3898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1" name="bk object 3441"/>
          <p:cNvSpPr/>
          <p:nvPr/>
        </p:nvSpPr>
        <p:spPr>
          <a:xfrm>
            <a:off x="7429500" y="579691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2" name="bk object 3442"/>
          <p:cNvSpPr/>
          <p:nvPr/>
        </p:nvSpPr>
        <p:spPr>
          <a:xfrm>
            <a:off x="7433309" y="579564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3" name="bk object 3443"/>
          <p:cNvSpPr/>
          <p:nvPr/>
        </p:nvSpPr>
        <p:spPr>
          <a:xfrm>
            <a:off x="7419340" y="5800725"/>
            <a:ext cx="403860" cy="0"/>
          </a:xfrm>
          <a:custGeom>
            <a:avLst/>
            <a:gdLst/>
            <a:ahLst/>
            <a:cxnLst/>
            <a:rect l="l" t="t" r="r" b="b"/>
            <a:pathLst>
              <a:path w="403859">
                <a:moveTo>
                  <a:pt x="0" y="0"/>
                </a:moveTo>
                <a:lnTo>
                  <a:pt x="4038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4" name="bk object 3444"/>
          <p:cNvSpPr/>
          <p:nvPr/>
        </p:nvSpPr>
        <p:spPr>
          <a:xfrm>
            <a:off x="7423150" y="5799454"/>
            <a:ext cx="397510" cy="0"/>
          </a:xfrm>
          <a:custGeom>
            <a:avLst/>
            <a:gdLst/>
            <a:ahLst/>
            <a:cxnLst/>
            <a:rect l="l" t="t" r="r" b="b"/>
            <a:pathLst>
              <a:path w="397509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5" name="bk object 3445"/>
          <p:cNvSpPr/>
          <p:nvPr/>
        </p:nvSpPr>
        <p:spPr>
          <a:xfrm>
            <a:off x="7411719" y="5804534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6" name="bk object 3446"/>
          <p:cNvSpPr/>
          <p:nvPr/>
        </p:nvSpPr>
        <p:spPr>
          <a:xfrm>
            <a:off x="7414259" y="5803265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7" name="bk object 3447"/>
          <p:cNvSpPr/>
          <p:nvPr/>
        </p:nvSpPr>
        <p:spPr>
          <a:xfrm>
            <a:off x="7416800" y="580199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8" name="bk object 3448"/>
          <p:cNvSpPr/>
          <p:nvPr/>
        </p:nvSpPr>
        <p:spPr>
          <a:xfrm>
            <a:off x="7406640" y="580707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9" name="bk object 3449"/>
          <p:cNvSpPr/>
          <p:nvPr/>
        </p:nvSpPr>
        <p:spPr>
          <a:xfrm>
            <a:off x="7409180" y="580580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0" name="bk object 3450"/>
          <p:cNvSpPr/>
          <p:nvPr/>
        </p:nvSpPr>
        <p:spPr>
          <a:xfrm>
            <a:off x="7399019" y="581088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1" name="bk object 3451"/>
          <p:cNvSpPr/>
          <p:nvPr/>
        </p:nvSpPr>
        <p:spPr>
          <a:xfrm>
            <a:off x="7401559" y="580961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2" name="bk object 3452"/>
          <p:cNvSpPr/>
          <p:nvPr/>
        </p:nvSpPr>
        <p:spPr>
          <a:xfrm>
            <a:off x="7404100" y="580834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40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3" name="bk object 3453"/>
          <p:cNvSpPr/>
          <p:nvPr/>
        </p:nvSpPr>
        <p:spPr>
          <a:xfrm>
            <a:off x="7393940" y="581342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4" name="bk object 3454"/>
          <p:cNvSpPr/>
          <p:nvPr/>
        </p:nvSpPr>
        <p:spPr>
          <a:xfrm>
            <a:off x="7396480" y="5812154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5" name="bk object 3455"/>
          <p:cNvSpPr/>
          <p:nvPr/>
        </p:nvSpPr>
        <p:spPr>
          <a:xfrm>
            <a:off x="7386319" y="5817234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6" name="bk object 3456"/>
          <p:cNvSpPr/>
          <p:nvPr/>
        </p:nvSpPr>
        <p:spPr>
          <a:xfrm>
            <a:off x="7388859" y="5815965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7" name="bk object 3457"/>
          <p:cNvSpPr/>
          <p:nvPr/>
        </p:nvSpPr>
        <p:spPr>
          <a:xfrm>
            <a:off x="7391400" y="5814695"/>
            <a:ext cx="459740" cy="0"/>
          </a:xfrm>
          <a:custGeom>
            <a:avLst/>
            <a:gdLst/>
            <a:ahLst/>
            <a:cxnLst/>
            <a:rect l="l" t="t" r="r" b="b"/>
            <a:pathLst>
              <a:path w="459740">
                <a:moveTo>
                  <a:pt x="0" y="0"/>
                </a:moveTo>
                <a:lnTo>
                  <a:pt x="4597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8" name="bk object 3458"/>
          <p:cNvSpPr/>
          <p:nvPr/>
        </p:nvSpPr>
        <p:spPr>
          <a:xfrm>
            <a:off x="7382509" y="581977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20">
                <a:moveTo>
                  <a:pt x="0" y="0"/>
                </a:moveTo>
                <a:lnTo>
                  <a:pt x="4775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9" name="bk object 3459"/>
          <p:cNvSpPr/>
          <p:nvPr/>
        </p:nvSpPr>
        <p:spPr>
          <a:xfrm>
            <a:off x="7383780" y="5818504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0" name="bk object 3460"/>
          <p:cNvSpPr/>
          <p:nvPr/>
        </p:nvSpPr>
        <p:spPr>
          <a:xfrm>
            <a:off x="7377430" y="5822315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1" name="bk object 3461"/>
          <p:cNvSpPr/>
          <p:nvPr/>
        </p:nvSpPr>
        <p:spPr>
          <a:xfrm>
            <a:off x="7379969" y="582104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2" name="bk object 3462"/>
          <p:cNvSpPr/>
          <p:nvPr/>
        </p:nvSpPr>
        <p:spPr>
          <a:xfrm>
            <a:off x="7374890" y="5823584"/>
            <a:ext cx="492759" cy="0"/>
          </a:xfrm>
          <a:custGeom>
            <a:avLst/>
            <a:gdLst/>
            <a:ahLst/>
            <a:cxnLst/>
            <a:rect l="l" t="t" r="r" b="b"/>
            <a:pathLst>
              <a:path w="492759">
                <a:moveTo>
                  <a:pt x="0" y="0"/>
                </a:moveTo>
                <a:lnTo>
                  <a:pt x="4927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3" name="bk object 3463"/>
          <p:cNvSpPr/>
          <p:nvPr/>
        </p:nvSpPr>
        <p:spPr>
          <a:xfrm>
            <a:off x="7371080" y="582612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4" name="bk object 3464"/>
          <p:cNvSpPr/>
          <p:nvPr/>
        </p:nvSpPr>
        <p:spPr>
          <a:xfrm>
            <a:off x="7372350" y="582485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40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5" name="bk object 3465"/>
          <p:cNvSpPr/>
          <p:nvPr/>
        </p:nvSpPr>
        <p:spPr>
          <a:xfrm>
            <a:off x="7364730" y="5829934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6" name="bk object 3466"/>
          <p:cNvSpPr/>
          <p:nvPr/>
        </p:nvSpPr>
        <p:spPr>
          <a:xfrm>
            <a:off x="7367269" y="5828665"/>
            <a:ext cx="509270" cy="0"/>
          </a:xfrm>
          <a:custGeom>
            <a:avLst/>
            <a:gdLst/>
            <a:ahLst/>
            <a:cxnLst/>
            <a:rect l="l" t="t" r="r" b="b"/>
            <a:pathLst>
              <a:path w="509270">
                <a:moveTo>
                  <a:pt x="0" y="0"/>
                </a:moveTo>
                <a:lnTo>
                  <a:pt x="5092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7" name="bk object 3467"/>
          <p:cNvSpPr/>
          <p:nvPr/>
        </p:nvSpPr>
        <p:spPr>
          <a:xfrm>
            <a:off x="7368540" y="5827395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8" name="bk object 3468"/>
          <p:cNvSpPr/>
          <p:nvPr/>
        </p:nvSpPr>
        <p:spPr>
          <a:xfrm>
            <a:off x="7360919" y="5832475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9" name="bk object 3469"/>
          <p:cNvSpPr/>
          <p:nvPr/>
        </p:nvSpPr>
        <p:spPr>
          <a:xfrm>
            <a:off x="7363459" y="5831204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0" name="bk object 3470"/>
          <p:cNvSpPr/>
          <p:nvPr/>
        </p:nvSpPr>
        <p:spPr>
          <a:xfrm>
            <a:off x="7355840" y="5836284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1" name="bk object 3471"/>
          <p:cNvSpPr/>
          <p:nvPr/>
        </p:nvSpPr>
        <p:spPr>
          <a:xfrm>
            <a:off x="7357109" y="583501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2" name="bk object 3472"/>
          <p:cNvSpPr/>
          <p:nvPr/>
        </p:nvSpPr>
        <p:spPr>
          <a:xfrm>
            <a:off x="7359650" y="5833745"/>
            <a:ext cx="524510" cy="0"/>
          </a:xfrm>
          <a:custGeom>
            <a:avLst/>
            <a:gdLst/>
            <a:ahLst/>
            <a:cxnLst/>
            <a:rect l="l" t="t" r="r" b="b"/>
            <a:pathLst>
              <a:path w="524509">
                <a:moveTo>
                  <a:pt x="0" y="0"/>
                </a:moveTo>
                <a:lnTo>
                  <a:pt x="5245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3" name="bk object 3473"/>
          <p:cNvSpPr/>
          <p:nvPr/>
        </p:nvSpPr>
        <p:spPr>
          <a:xfrm>
            <a:off x="7352030" y="5838825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4" name="bk object 3474"/>
          <p:cNvSpPr/>
          <p:nvPr/>
        </p:nvSpPr>
        <p:spPr>
          <a:xfrm>
            <a:off x="7353300" y="5837554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5" name="bk object 3475"/>
          <p:cNvSpPr/>
          <p:nvPr/>
        </p:nvSpPr>
        <p:spPr>
          <a:xfrm>
            <a:off x="7346950" y="5842634"/>
            <a:ext cx="549910" cy="0"/>
          </a:xfrm>
          <a:custGeom>
            <a:avLst/>
            <a:gdLst/>
            <a:ahLst/>
            <a:cxnLst/>
            <a:rect l="l" t="t" r="r" b="b"/>
            <a:pathLst>
              <a:path w="549909">
                <a:moveTo>
                  <a:pt x="0" y="0"/>
                </a:moveTo>
                <a:lnTo>
                  <a:pt x="5499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6" name="bk object 3476"/>
          <p:cNvSpPr/>
          <p:nvPr/>
        </p:nvSpPr>
        <p:spPr>
          <a:xfrm>
            <a:off x="7348219" y="584136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3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7" name="bk object 3477"/>
          <p:cNvSpPr/>
          <p:nvPr/>
        </p:nvSpPr>
        <p:spPr>
          <a:xfrm>
            <a:off x="7349490" y="5840095"/>
            <a:ext cx="543560" cy="0"/>
          </a:xfrm>
          <a:custGeom>
            <a:avLst/>
            <a:gdLst/>
            <a:ahLst/>
            <a:cxnLst/>
            <a:rect l="l" t="t" r="r" b="b"/>
            <a:pathLst>
              <a:path w="543559">
                <a:moveTo>
                  <a:pt x="0" y="0"/>
                </a:moveTo>
                <a:lnTo>
                  <a:pt x="5435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8" name="bk object 3478"/>
          <p:cNvSpPr/>
          <p:nvPr/>
        </p:nvSpPr>
        <p:spPr>
          <a:xfrm>
            <a:off x="7343140" y="58451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9" name="bk object 3479"/>
          <p:cNvSpPr/>
          <p:nvPr/>
        </p:nvSpPr>
        <p:spPr>
          <a:xfrm>
            <a:off x="7344409" y="5843904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0" name="bk object 3480"/>
          <p:cNvSpPr/>
          <p:nvPr/>
        </p:nvSpPr>
        <p:spPr>
          <a:xfrm>
            <a:off x="7338059" y="5848984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1" name="bk object 3481"/>
          <p:cNvSpPr/>
          <p:nvPr/>
        </p:nvSpPr>
        <p:spPr>
          <a:xfrm>
            <a:off x="7340600" y="5847715"/>
            <a:ext cx="562610" cy="0"/>
          </a:xfrm>
          <a:custGeom>
            <a:avLst/>
            <a:gdLst/>
            <a:ahLst/>
            <a:cxnLst/>
            <a:rect l="l" t="t" r="r" b="b"/>
            <a:pathLst>
              <a:path w="562609">
                <a:moveTo>
                  <a:pt x="0" y="0"/>
                </a:moveTo>
                <a:lnTo>
                  <a:pt x="5626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2" name="bk object 3482"/>
          <p:cNvSpPr/>
          <p:nvPr/>
        </p:nvSpPr>
        <p:spPr>
          <a:xfrm>
            <a:off x="7341869" y="5846445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3" name="bk object 3483"/>
          <p:cNvSpPr/>
          <p:nvPr/>
        </p:nvSpPr>
        <p:spPr>
          <a:xfrm>
            <a:off x="7335519" y="5851525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4" name="bk object 3484"/>
          <p:cNvSpPr/>
          <p:nvPr/>
        </p:nvSpPr>
        <p:spPr>
          <a:xfrm>
            <a:off x="7336790" y="5850254"/>
            <a:ext cx="568960" cy="0"/>
          </a:xfrm>
          <a:custGeom>
            <a:avLst/>
            <a:gdLst/>
            <a:ahLst/>
            <a:cxnLst/>
            <a:rect l="l" t="t" r="r" b="b"/>
            <a:pathLst>
              <a:path w="568959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5" name="bk object 3485"/>
          <p:cNvSpPr/>
          <p:nvPr/>
        </p:nvSpPr>
        <p:spPr>
          <a:xfrm>
            <a:off x="7330440" y="5855334"/>
            <a:ext cx="581660" cy="0"/>
          </a:xfrm>
          <a:custGeom>
            <a:avLst/>
            <a:gdLst/>
            <a:ahLst/>
            <a:cxnLst/>
            <a:rect l="l" t="t" r="r" b="b"/>
            <a:pathLst>
              <a:path w="581659">
                <a:moveTo>
                  <a:pt x="0" y="0"/>
                </a:moveTo>
                <a:lnTo>
                  <a:pt x="58165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6" name="bk object 3486"/>
          <p:cNvSpPr/>
          <p:nvPr/>
        </p:nvSpPr>
        <p:spPr>
          <a:xfrm>
            <a:off x="7332980" y="5854065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>
                <a:moveTo>
                  <a:pt x="0" y="0"/>
                </a:moveTo>
                <a:lnTo>
                  <a:pt x="5778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7" name="bk object 3487"/>
          <p:cNvSpPr/>
          <p:nvPr/>
        </p:nvSpPr>
        <p:spPr>
          <a:xfrm>
            <a:off x="7334250" y="5852795"/>
            <a:ext cx="575310" cy="0"/>
          </a:xfrm>
          <a:custGeom>
            <a:avLst/>
            <a:gdLst/>
            <a:ahLst/>
            <a:cxnLst/>
            <a:rect l="l" t="t" r="r" b="b"/>
            <a:pathLst>
              <a:path w="575309">
                <a:moveTo>
                  <a:pt x="0" y="0"/>
                </a:moveTo>
                <a:lnTo>
                  <a:pt x="5753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8" name="bk object 3488"/>
          <p:cNvSpPr/>
          <p:nvPr/>
        </p:nvSpPr>
        <p:spPr>
          <a:xfrm>
            <a:off x="7327900" y="585787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09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9" name="bk object 3489"/>
          <p:cNvSpPr/>
          <p:nvPr/>
        </p:nvSpPr>
        <p:spPr>
          <a:xfrm>
            <a:off x="7329169" y="5856604"/>
            <a:ext cx="585470" cy="0"/>
          </a:xfrm>
          <a:custGeom>
            <a:avLst/>
            <a:gdLst/>
            <a:ahLst/>
            <a:cxnLst/>
            <a:rect l="l" t="t" r="r" b="b"/>
            <a:pathLst>
              <a:path w="585470">
                <a:moveTo>
                  <a:pt x="0" y="0"/>
                </a:moveTo>
                <a:lnTo>
                  <a:pt x="5854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0" name="bk object 3490"/>
          <p:cNvSpPr/>
          <p:nvPr/>
        </p:nvSpPr>
        <p:spPr>
          <a:xfrm>
            <a:off x="7324090" y="5861684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1" name="bk object 3491"/>
          <p:cNvSpPr/>
          <p:nvPr/>
        </p:nvSpPr>
        <p:spPr>
          <a:xfrm>
            <a:off x="7325359" y="5860415"/>
            <a:ext cx="593090" cy="0"/>
          </a:xfrm>
          <a:custGeom>
            <a:avLst/>
            <a:gdLst/>
            <a:ahLst/>
            <a:cxnLst/>
            <a:rect l="l" t="t" r="r" b="b"/>
            <a:pathLst>
              <a:path w="593090">
                <a:moveTo>
                  <a:pt x="0" y="0"/>
                </a:moveTo>
                <a:lnTo>
                  <a:pt x="5930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2" name="bk object 3492"/>
          <p:cNvSpPr/>
          <p:nvPr/>
        </p:nvSpPr>
        <p:spPr>
          <a:xfrm>
            <a:off x="7326630" y="585914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3" name="bk object 3493"/>
          <p:cNvSpPr/>
          <p:nvPr/>
        </p:nvSpPr>
        <p:spPr>
          <a:xfrm>
            <a:off x="7321550" y="586422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09">
                <a:moveTo>
                  <a:pt x="0" y="0"/>
                </a:moveTo>
                <a:lnTo>
                  <a:pt x="6007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4" name="bk object 3494"/>
          <p:cNvSpPr/>
          <p:nvPr/>
        </p:nvSpPr>
        <p:spPr>
          <a:xfrm>
            <a:off x="7322819" y="5862954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5" name="bk object 3495"/>
          <p:cNvSpPr/>
          <p:nvPr/>
        </p:nvSpPr>
        <p:spPr>
          <a:xfrm>
            <a:off x="7317740" y="5868034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3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6" name="bk object 3496"/>
          <p:cNvSpPr/>
          <p:nvPr/>
        </p:nvSpPr>
        <p:spPr>
          <a:xfrm>
            <a:off x="7319009" y="586676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90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7" name="bk object 3497"/>
          <p:cNvSpPr/>
          <p:nvPr/>
        </p:nvSpPr>
        <p:spPr>
          <a:xfrm>
            <a:off x="7320280" y="5865495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8" name="bk object 3498"/>
          <p:cNvSpPr/>
          <p:nvPr/>
        </p:nvSpPr>
        <p:spPr>
          <a:xfrm>
            <a:off x="7315200" y="587057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09">
                <a:moveTo>
                  <a:pt x="0" y="0"/>
                </a:moveTo>
                <a:lnTo>
                  <a:pt x="6134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9" name="bk object 3499"/>
          <p:cNvSpPr/>
          <p:nvPr/>
        </p:nvSpPr>
        <p:spPr>
          <a:xfrm>
            <a:off x="7316469" y="5869304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0" name="bk object 3500"/>
          <p:cNvSpPr/>
          <p:nvPr/>
        </p:nvSpPr>
        <p:spPr>
          <a:xfrm>
            <a:off x="7311390" y="587438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1" name="bk object 3501"/>
          <p:cNvSpPr/>
          <p:nvPr/>
        </p:nvSpPr>
        <p:spPr>
          <a:xfrm>
            <a:off x="7312659" y="587311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90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2" name="bk object 3502"/>
          <p:cNvSpPr/>
          <p:nvPr/>
        </p:nvSpPr>
        <p:spPr>
          <a:xfrm>
            <a:off x="7313930" y="587184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3" name="bk object 3503"/>
          <p:cNvSpPr/>
          <p:nvPr/>
        </p:nvSpPr>
        <p:spPr>
          <a:xfrm>
            <a:off x="7306309" y="5880734"/>
            <a:ext cx="631190" cy="0"/>
          </a:xfrm>
          <a:custGeom>
            <a:avLst/>
            <a:gdLst/>
            <a:ahLst/>
            <a:cxnLst/>
            <a:rect l="l" t="t" r="r" b="b"/>
            <a:pathLst>
              <a:path w="631190">
                <a:moveTo>
                  <a:pt x="0" y="0"/>
                </a:moveTo>
                <a:lnTo>
                  <a:pt x="63119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4" name="bk object 3504"/>
          <p:cNvSpPr/>
          <p:nvPr/>
        </p:nvSpPr>
        <p:spPr>
          <a:xfrm>
            <a:off x="7307580" y="5878829"/>
            <a:ext cx="628650" cy="0"/>
          </a:xfrm>
          <a:custGeom>
            <a:avLst/>
            <a:gdLst/>
            <a:ahLst/>
            <a:cxnLst/>
            <a:rect l="l" t="t" r="r" b="b"/>
            <a:pathLst>
              <a:path w="628650">
                <a:moveTo>
                  <a:pt x="0" y="0"/>
                </a:moveTo>
                <a:lnTo>
                  <a:pt x="62865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5" name="bk object 3505"/>
          <p:cNvSpPr/>
          <p:nvPr/>
        </p:nvSpPr>
        <p:spPr>
          <a:xfrm>
            <a:off x="7308850" y="5876925"/>
            <a:ext cx="626110" cy="0"/>
          </a:xfrm>
          <a:custGeom>
            <a:avLst/>
            <a:gdLst/>
            <a:ahLst/>
            <a:cxnLst/>
            <a:rect l="l" t="t" r="r" b="b"/>
            <a:pathLst>
              <a:path w="626109">
                <a:moveTo>
                  <a:pt x="0" y="0"/>
                </a:moveTo>
                <a:lnTo>
                  <a:pt x="6261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6" name="bk object 3506"/>
          <p:cNvSpPr/>
          <p:nvPr/>
        </p:nvSpPr>
        <p:spPr>
          <a:xfrm>
            <a:off x="7310119" y="5875654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7" name="bk object 3507"/>
          <p:cNvSpPr/>
          <p:nvPr/>
        </p:nvSpPr>
        <p:spPr>
          <a:xfrm>
            <a:off x="7302500" y="58845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09">
                <a:moveTo>
                  <a:pt x="0" y="0"/>
                </a:moveTo>
                <a:lnTo>
                  <a:pt x="63880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8" name="bk object 3508"/>
          <p:cNvSpPr/>
          <p:nvPr/>
        </p:nvSpPr>
        <p:spPr>
          <a:xfrm>
            <a:off x="7303769" y="5883275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9" name="bk object 3509"/>
          <p:cNvSpPr/>
          <p:nvPr/>
        </p:nvSpPr>
        <p:spPr>
          <a:xfrm>
            <a:off x="7305040" y="5882004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06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0" name="bk object 3510"/>
          <p:cNvSpPr/>
          <p:nvPr/>
        </p:nvSpPr>
        <p:spPr>
          <a:xfrm>
            <a:off x="7301230" y="5887084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1" name="bk object 3511"/>
          <p:cNvSpPr/>
          <p:nvPr/>
        </p:nvSpPr>
        <p:spPr>
          <a:xfrm>
            <a:off x="7302500" y="588581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09">
                <a:moveTo>
                  <a:pt x="0" y="0"/>
                </a:moveTo>
                <a:lnTo>
                  <a:pt x="63880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2" name="bk object 3512"/>
          <p:cNvSpPr/>
          <p:nvPr/>
        </p:nvSpPr>
        <p:spPr>
          <a:xfrm>
            <a:off x="7296150" y="5893434"/>
            <a:ext cx="651510" cy="0"/>
          </a:xfrm>
          <a:custGeom>
            <a:avLst/>
            <a:gdLst/>
            <a:ahLst/>
            <a:cxnLst/>
            <a:rect l="l" t="t" r="r" b="b"/>
            <a:pathLst>
              <a:path w="651509">
                <a:moveTo>
                  <a:pt x="0" y="0"/>
                </a:moveTo>
                <a:lnTo>
                  <a:pt x="65150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3" name="bk object 3513"/>
          <p:cNvSpPr/>
          <p:nvPr/>
        </p:nvSpPr>
        <p:spPr>
          <a:xfrm>
            <a:off x="7297419" y="5891529"/>
            <a:ext cx="648970" cy="0"/>
          </a:xfrm>
          <a:custGeom>
            <a:avLst/>
            <a:gdLst/>
            <a:ahLst/>
            <a:cxnLst/>
            <a:rect l="l" t="t" r="r" b="b"/>
            <a:pathLst>
              <a:path w="648970">
                <a:moveTo>
                  <a:pt x="0" y="0"/>
                </a:moveTo>
                <a:lnTo>
                  <a:pt x="64897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4" name="bk object 3514"/>
          <p:cNvSpPr/>
          <p:nvPr/>
        </p:nvSpPr>
        <p:spPr>
          <a:xfrm>
            <a:off x="7298690" y="588962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5" name="bk object 3515"/>
          <p:cNvSpPr/>
          <p:nvPr/>
        </p:nvSpPr>
        <p:spPr>
          <a:xfrm>
            <a:off x="7299959" y="5888354"/>
            <a:ext cx="643890" cy="0"/>
          </a:xfrm>
          <a:custGeom>
            <a:avLst/>
            <a:gdLst/>
            <a:ahLst/>
            <a:cxnLst/>
            <a:rect l="l" t="t" r="r" b="b"/>
            <a:pathLst>
              <a:path w="643890">
                <a:moveTo>
                  <a:pt x="0" y="0"/>
                </a:moveTo>
                <a:lnTo>
                  <a:pt x="64389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6" name="bk object 3516"/>
          <p:cNvSpPr/>
          <p:nvPr/>
        </p:nvSpPr>
        <p:spPr>
          <a:xfrm>
            <a:off x="7292340" y="5899150"/>
            <a:ext cx="659130" cy="0"/>
          </a:xfrm>
          <a:custGeom>
            <a:avLst/>
            <a:gdLst/>
            <a:ahLst/>
            <a:cxnLst/>
            <a:rect l="l" t="t" r="r" b="b"/>
            <a:pathLst>
              <a:path w="659129">
                <a:moveTo>
                  <a:pt x="0" y="0"/>
                </a:moveTo>
                <a:lnTo>
                  <a:pt x="65912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7" name="bk object 3517"/>
          <p:cNvSpPr/>
          <p:nvPr/>
        </p:nvSpPr>
        <p:spPr>
          <a:xfrm>
            <a:off x="7293609" y="5896609"/>
            <a:ext cx="656590" cy="0"/>
          </a:xfrm>
          <a:custGeom>
            <a:avLst/>
            <a:gdLst/>
            <a:ahLst/>
            <a:cxnLst/>
            <a:rect l="l" t="t" r="r" b="b"/>
            <a:pathLst>
              <a:path w="656590">
                <a:moveTo>
                  <a:pt x="0" y="0"/>
                </a:moveTo>
                <a:lnTo>
                  <a:pt x="65659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8" name="bk object 3518"/>
          <p:cNvSpPr/>
          <p:nvPr/>
        </p:nvSpPr>
        <p:spPr>
          <a:xfrm>
            <a:off x="7294880" y="5894704"/>
            <a:ext cx="654050" cy="0"/>
          </a:xfrm>
          <a:custGeom>
            <a:avLst/>
            <a:gdLst/>
            <a:ahLst/>
            <a:cxnLst/>
            <a:rect l="l" t="t" r="r" b="b"/>
            <a:pathLst>
              <a:path w="654050">
                <a:moveTo>
                  <a:pt x="0" y="0"/>
                </a:moveTo>
                <a:lnTo>
                  <a:pt x="65405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9" name="bk object 3519"/>
          <p:cNvSpPr/>
          <p:nvPr/>
        </p:nvSpPr>
        <p:spPr>
          <a:xfrm>
            <a:off x="7288530" y="5905500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0" name="bk object 3520"/>
          <p:cNvSpPr/>
          <p:nvPr/>
        </p:nvSpPr>
        <p:spPr>
          <a:xfrm>
            <a:off x="7289800" y="5902959"/>
            <a:ext cx="664210" cy="0"/>
          </a:xfrm>
          <a:custGeom>
            <a:avLst/>
            <a:gdLst/>
            <a:ahLst/>
            <a:cxnLst/>
            <a:rect l="l" t="t" r="r" b="b"/>
            <a:pathLst>
              <a:path w="664209">
                <a:moveTo>
                  <a:pt x="0" y="0"/>
                </a:moveTo>
                <a:lnTo>
                  <a:pt x="66420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1" name="bk object 3521"/>
          <p:cNvSpPr/>
          <p:nvPr/>
        </p:nvSpPr>
        <p:spPr>
          <a:xfrm>
            <a:off x="7291069" y="590105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7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2" name="bk object 3522"/>
          <p:cNvSpPr/>
          <p:nvPr/>
        </p:nvSpPr>
        <p:spPr>
          <a:xfrm>
            <a:off x="7274559" y="5937884"/>
            <a:ext cx="695960" cy="0"/>
          </a:xfrm>
          <a:custGeom>
            <a:avLst/>
            <a:gdLst/>
            <a:ahLst/>
            <a:cxnLst/>
            <a:rect l="l" t="t" r="r" b="b"/>
            <a:pathLst>
              <a:path w="695959">
                <a:moveTo>
                  <a:pt x="0" y="0"/>
                </a:moveTo>
                <a:lnTo>
                  <a:pt x="69595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3" name="bk object 3523"/>
          <p:cNvSpPr/>
          <p:nvPr/>
        </p:nvSpPr>
        <p:spPr>
          <a:xfrm>
            <a:off x="7274559" y="5935345"/>
            <a:ext cx="694690" cy="0"/>
          </a:xfrm>
          <a:custGeom>
            <a:avLst/>
            <a:gdLst/>
            <a:ahLst/>
            <a:cxnLst/>
            <a:rect l="l" t="t" r="r" b="b"/>
            <a:pathLst>
              <a:path w="694690">
                <a:moveTo>
                  <a:pt x="0" y="0"/>
                </a:moveTo>
                <a:lnTo>
                  <a:pt x="694690" y="0"/>
                </a:lnTo>
              </a:path>
            </a:pathLst>
          </a:custGeom>
          <a:ln w="3809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4" name="bk object 3524"/>
          <p:cNvSpPr/>
          <p:nvPr/>
        </p:nvSpPr>
        <p:spPr>
          <a:xfrm>
            <a:off x="7275830" y="5932170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5" name="bk object 3525"/>
          <p:cNvSpPr/>
          <p:nvPr/>
        </p:nvSpPr>
        <p:spPr>
          <a:xfrm>
            <a:off x="7277100" y="5928995"/>
            <a:ext cx="689610" cy="0"/>
          </a:xfrm>
          <a:custGeom>
            <a:avLst/>
            <a:gdLst/>
            <a:ahLst/>
            <a:cxnLst/>
            <a:rect l="l" t="t" r="r" b="b"/>
            <a:pathLst>
              <a:path w="689609">
                <a:moveTo>
                  <a:pt x="0" y="0"/>
                </a:moveTo>
                <a:lnTo>
                  <a:pt x="689609" y="0"/>
                </a:lnTo>
              </a:path>
            </a:pathLst>
          </a:custGeom>
          <a:ln w="3809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6" name="bk object 3526"/>
          <p:cNvSpPr/>
          <p:nvPr/>
        </p:nvSpPr>
        <p:spPr>
          <a:xfrm>
            <a:off x="7278369" y="5925820"/>
            <a:ext cx="687070" cy="0"/>
          </a:xfrm>
          <a:custGeom>
            <a:avLst/>
            <a:gdLst/>
            <a:ahLst/>
            <a:cxnLst/>
            <a:rect l="l" t="t" r="r" b="b"/>
            <a:pathLst>
              <a:path w="687070">
                <a:moveTo>
                  <a:pt x="0" y="0"/>
                </a:moveTo>
                <a:lnTo>
                  <a:pt x="68707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7" name="bk object 3527"/>
          <p:cNvSpPr/>
          <p:nvPr/>
        </p:nvSpPr>
        <p:spPr>
          <a:xfrm>
            <a:off x="7279640" y="5923279"/>
            <a:ext cx="684530" cy="0"/>
          </a:xfrm>
          <a:custGeom>
            <a:avLst/>
            <a:gdLst/>
            <a:ahLst/>
            <a:cxnLst/>
            <a:rect l="l" t="t" r="r" b="b"/>
            <a:pathLst>
              <a:path w="684529">
                <a:moveTo>
                  <a:pt x="0" y="0"/>
                </a:moveTo>
                <a:lnTo>
                  <a:pt x="68452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8" name="bk object 3528"/>
          <p:cNvSpPr/>
          <p:nvPr/>
        </p:nvSpPr>
        <p:spPr>
          <a:xfrm>
            <a:off x="7280909" y="5920104"/>
            <a:ext cx="681990" cy="0"/>
          </a:xfrm>
          <a:custGeom>
            <a:avLst/>
            <a:gdLst/>
            <a:ahLst/>
            <a:cxnLst/>
            <a:rect l="l" t="t" r="r" b="b"/>
            <a:pathLst>
              <a:path w="681990">
                <a:moveTo>
                  <a:pt x="0" y="0"/>
                </a:moveTo>
                <a:lnTo>
                  <a:pt x="681990" y="0"/>
                </a:lnTo>
              </a:path>
            </a:pathLst>
          </a:custGeom>
          <a:ln w="3809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9" name="bk object 3529"/>
          <p:cNvSpPr/>
          <p:nvPr/>
        </p:nvSpPr>
        <p:spPr>
          <a:xfrm>
            <a:off x="7282180" y="5916929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45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0" name="bk object 3530"/>
          <p:cNvSpPr/>
          <p:nvPr/>
        </p:nvSpPr>
        <p:spPr>
          <a:xfrm>
            <a:off x="7283450" y="5914390"/>
            <a:ext cx="676910" cy="0"/>
          </a:xfrm>
          <a:custGeom>
            <a:avLst/>
            <a:gdLst/>
            <a:ahLst/>
            <a:cxnLst/>
            <a:rect l="l" t="t" r="r" b="b"/>
            <a:pathLst>
              <a:path w="676909">
                <a:moveTo>
                  <a:pt x="0" y="0"/>
                </a:moveTo>
                <a:lnTo>
                  <a:pt x="67690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1" name="bk object 3531"/>
          <p:cNvSpPr/>
          <p:nvPr/>
        </p:nvSpPr>
        <p:spPr>
          <a:xfrm>
            <a:off x="7284719" y="5911850"/>
            <a:ext cx="674370" cy="0"/>
          </a:xfrm>
          <a:custGeom>
            <a:avLst/>
            <a:gdLst/>
            <a:ahLst/>
            <a:cxnLst/>
            <a:rect l="l" t="t" r="r" b="b"/>
            <a:pathLst>
              <a:path w="674370">
                <a:moveTo>
                  <a:pt x="0" y="0"/>
                </a:moveTo>
                <a:lnTo>
                  <a:pt x="67437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2" name="bk object 3532"/>
          <p:cNvSpPr/>
          <p:nvPr/>
        </p:nvSpPr>
        <p:spPr>
          <a:xfrm>
            <a:off x="7285990" y="5909309"/>
            <a:ext cx="671830" cy="0"/>
          </a:xfrm>
          <a:custGeom>
            <a:avLst/>
            <a:gdLst/>
            <a:ahLst/>
            <a:cxnLst/>
            <a:rect l="l" t="t" r="r" b="b"/>
            <a:pathLst>
              <a:path w="671829">
                <a:moveTo>
                  <a:pt x="0" y="0"/>
                </a:moveTo>
                <a:lnTo>
                  <a:pt x="671829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3" name="bk object 3533"/>
          <p:cNvSpPr/>
          <p:nvPr/>
        </p:nvSpPr>
        <p:spPr>
          <a:xfrm>
            <a:off x="7287259" y="5907404"/>
            <a:ext cx="669290" cy="0"/>
          </a:xfrm>
          <a:custGeom>
            <a:avLst/>
            <a:gdLst/>
            <a:ahLst/>
            <a:cxnLst/>
            <a:rect l="l" t="t" r="r" b="b"/>
            <a:pathLst>
              <a:path w="669290">
                <a:moveTo>
                  <a:pt x="0" y="0"/>
                </a:moveTo>
                <a:lnTo>
                  <a:pt x="66929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4" name="bk object 3534"/>
          <p:cNvSpPr/>
          <p:nvPr/>
        </p:nvSpPr>
        <p:spPr>
          <a:xfrm>
            <a:off x="7272019" y="5944870"/>
            <a:ext cx="699770" cy="0"/>
          </a:xfrm>
          <a:custGeom>
            <a:avLst/>
            <a:gdLst/>
            <a:ahLst/>
            <a:cxnLst/>
            <a:rect l="l" t="t" r="r" b="b"/>
            <a:pathLst>
              <a:path w="699770">
                <a:moveTo>
                  <a:pt x="0" y="0"/>
                </a:moveTo>
                <a:lnTo>
                  <a:pt x="69977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5" name="bk object 3535"/>
          <p:cNvSpPr/>
          <p:nvPr/>
        </p:nvSpPr>
        <p:spPr>
          <a:xfrm>
            <a:off x="7273290" y="594296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6" name="bk object 3536"/>
          <p:cNvSpPr/>
          <p:nvPr/>
        </p:nvSpPr>
        <p:spPr>
          <a:xfrm>
            <a:off x="7273290" y="594042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809">
            <a:solidFill>
              <a:srgbClr val="058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7" name="bk object 3537"/>
          <p:cNvSpPr/>
          <p:nvPr/>
        </p:nvSpPr>
        <p:spPr>
          <a:xfrm>
            <a:off x="7272019" y="5946775"/>
            <a:ext cx="699770" cy="0"/>
          </a:xfrm>
          <a:custGeom>
            <a:avLst/>
            <a:gdLst/>
            <a:ahLst/>
            <a:cxnLst/>
            <a:rect l="l" t="t" r="r" b="b"/>
            <a:pathLst>
              <a:path w="699770">
                <a:moveTo>
                  <a:pt x="0" y="0"/>
                </a:moveTo>
                <a:lnTo>
                  <a:pt x="69977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8" name="bk object 3538"/>
          <p:cNvSpPr/>
          <p:nvPr/>
        </p:nvSpPr>
        <p:spPr>
          <a:xfrm>
            <a:off x="7270750" y="6005829"/>
            <a:ext cx="702310" cy="0"/>
          </a:xfrm>
          <a:custGeom>
            <a:avLst/>
            <a:gdLst/>
            <a:ahLst/>
            <a:cxnLst/>
            <a:rect l="l" t="t" r="r" b="b"/>
            <a:pathLst>
              <a:path w="702309">
                <a:moveTo>
                  <a:pt x="0" y="0"/>
                </a:moveTo>
                <a:lnTo>
                  <a:pt x="702309" y="0"/>
                </a:lnTo>
              </a:path>
            </a:pathLst>
          </a:custGeom>
          <a:ln w="5080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9" name="bk object 3539"/>
          <p:cNvSpPr/>
          <p:nvPr/>
        </p:nvSpPr>
        <p:spPr>
          <a:xfrm>
            <a:off x="7269480" y="6000115"/>
            <a:ext cx="704850" cy="0"/>
          </a:xfrm>
          <a:custGeom>
            <a:avLst/>
            <a:gdLst/>
            <a:ahLst/>
            <a:cxnLst/>
            <a:rect l="l" t="t" r="r" b="b"/>
            <a:pathLst>
              <a:path w="704850">
                <a:moveTo>
                  <a:pt x="0" y="0"/>
                </a:moveTo>
                <a:lnTo>
                  <a:pt x="704850" y="0"/>
                </a:lnTo>
              </a:path>
            </a:pathLst>
          </a:custGeom>
          <a:ln w="6350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0" name="bk object 3540"/>
          <p:cNvSpPr/>
          <p:nvPr/>
        </p:nvSpPr>
        <p:spPr>
          <a:xfrm>
            <a:off x="7269480" y="5995670"/>
            <a:ext cx="706120" cy="0"/>
          </a:xfrm>
          <a:custGeom>
            <a:avLst/>
            <a:gdLst/>
            <a:ahLst/>
            <a:cxnLst/>
            <a:rect l="l" t="t" r="r" b="b"/>
            <a:pathLst>
              <a:path w="706120">
                <a:moveTo>
                  <a:pt x="0" y="0"/>
                </a:moveTo>
                <a:lnTo>
                  <a:pt x="70612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1" name="bk object 3541"/>
          <p:cNvSpPr/>
          <p:nvPr/>
        </p:nvSpPr>
        <p:spPr>
          <a:xfrm>
            <a:off x="7268209" y="597852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90" y="0"/>
                </a:lnTo>
              </a:path>
            </a:pathLst>
          </a:custGeom>
          <a:ln w="31750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2" name="bk object 3542"/>
          <p:cNvSpPr/>
          <p:nvPr/>
        </p:nvSpPr>
        <p:spPr>
          <a:xfrm>
            <a:off x="7268209" y="59613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4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3" name="bk object 3543"/>
          <p:cNvSpPr/>
          <p:nvPr/>
        </p:nvSpPr>
        <p:spPr>
          <a:xfrm>
            <a:off x="7269480" y="5960109"/>
            <a:ext cx="706120" cy="0"/>
          </a:xfrm>
          <a:custGeom>
            <a:avLst/>
            <a:gdLst/>
            <a:ahLst/>
            <a:cxnLst/>
            <a:rect l="l" t="t" r="r" b="b"/>
            <a:pathLst>
              <a:path w="706120">
                <a:moveTo>
                  <a:pt x="0" y="0"/>
                </a:moveTo>
                <a:lnTo>
                  <a:pt x="70612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4" name="bk object 3544"/>
          <p:cNvSpPr/>
          <p:nvPr/>
        </p:nvSpPr>
        <p:spPr>
          <a:xfrm>
            <a:off x="7269480" y="5956300"/>
            <a:ext cx="704850" cy="0"/>
          </a:xfrm>
          <a:custGeom>
            <a:avLst/>
            <a:gdLst/>
            <a:ahLst/>
            <a:cxnLst/>
            <a:rect l="l" t="t" r="r" b="b"/>
            <a:pathLst>
              <a:path w="704850">
                <a:moveTo>
                  <a:pt x="0" y="0"/>
                </a:moveTo>
                <a:lnTo>
                  <a:pt x="704850" y="0"/>
                </a:lnTo>
              </a:path>
            </a:pathLst>
          </a:custGeom>
          <a:ln w="5080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5" name="bk object 3545"/>
          <p:cNvSpPr/>
          <p:nvPr/>
        </p:nvSpPr>
        <p:spPr>
          <a:xfrm>
            <a:off x="7270750" y="595312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6" name="bk object 3546"/>
          <p:cNvSpPr/>
          <p:nvPr/>
        </p:nvSpPr>
        <p:spPr>
          <a:xfrm>
            <a:off x="7270750" y="5951220"/>
            <a:ext cx="702310" cy="0"/>
          </a:xfrm>
          <a:custGeom>
            <a:avLst/>
            <a:gdLst/>
            <a:ahLst/>
            <a:cxnLst/>
            <a:rect l="l" t="t" r="r" b="b"/>
            <a:pathLst>
              <a:path w="702309">
                <a:moveTo>
                  <a:pt x="0" y="0"/>
                </a:moveTo>
                <a:lnTo>
                  <a:pt x="702309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7" name="bk object 3547"/>
          <p:cNvSpPr/>
          <p:nvPr/>
        </p:nvSpPr>
        <p:spPr>
          <a:xfrm>
            <a:off x="7272019" y="594931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40">
                <a:moveTo>
                  <a:pt x="0" y="0"/>
                </a:moveTo>
                <a:lnTo>
                  <a:pt x="701040" y="0"/>
                </a:lnTo>
              </a:path>
            </a:pathLst>
          </a:custGeom>
          <a:ln w="3175">
            <a:solidFill>
              <a:srgbClr val="04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8" name="bk object 3548"/>
          <p:cNvSpPr/>
          <p:nvPr/>
        </p:nvSpPr>
        <p:spPr>
          <a:xfrm>
            <a:off x="7272019" y="6008370"/>
            <a:ext cx="699770" cy="60960"/>
          </a:xfrm>
          <a:custGeom>
            <a:avLst/>
            <a:gdLst/>
            <a:ahLst/>
            <a:cxnLst/>
            <a:rect l="l" t="t" r="r" b="b"/>
            <a:pathLst>
              <a:path w="699770" h="60960">
                <a:moveTo>
                  <a:pt x="671829" y="59689"/>
                </a:moveTo>
                <a:lnTo>
                  <a:pt x="29209" y="59689"/>
                </a:lnTo>
                <a:lnTo>
                  <a:pt x="29209" y="60959"/>
                </a:lnTo>
                <a:lnTo>
                  <a:pt x="671829" y="60959"/>
                </a:lnTo>
                <a:lnTo>
                  <a:pt x="671829" y="59689"/>
                </a:lnTo>
                <a:close/>
              </a:path>
              <a:path w="699770" h="60960">
                <a:moveTo>
                  <a:pt x="673100" y="57149"/>
                </a:moveTo>
                <a:lnTo>
                  <a:pt x="26670" y="57149"/>
                </a:lnTo>
                <a:lnTo>
                  <a:pt x="26670" y="58419"/>
                </a:lnTo>
                <a:lnTo>
                  <a:pt x="27939" y="58419"/>
                </a:lnTo>
                <a:lnTo>
                  <a:pt x="27939" y="59689"/>
                </a:lnTo>
                <a:lnTo>
                  <a:pt x="673099" y="59689"/>
                </a:lnTo>
                <a:lnTo>
                  <a:pt x="673100" y="57149"/>
                </a:lnTo>
                <a:close/>
              </a:path>
              <a:path w="699770" h="60960">
                <a:moveTo>
                  <a:pt x="675640" y="54609"/>
                </a:moveTo>
                <a:lnTo>
                  <a:pt x="25400" y="54609"/>
                </a:lnTo>
                <a:lnTo>
                  <a:pt x="25400" y="57149"/>
                </a:lnTo>
                <a:lnTo>
                  <a:pt x="674370" y="57149"/>
                </a:lnTo>
                <a:lnTo>
                  <a:pt x="674370" y="55879"/>
                </a:lnTo>
                <a:lnTo>
                  <a:pt x="675640" y="55879"/>
                </a:lnTo>
                <a:lnTo>
                  <a:pt x="675640" y="54609"/>
                </a:lnTo>
                <a:close/>
              </a:path>
              <a:path w="699770" h="60960">
                <a:moveTo>
                  <a:pt x="676909" y="53339"/>
                </a:moveTo>
                <a:lnTo>
                  <a:pt x="24129" y="53339"/>
                </a:lnTo>
                <a:lnTo>
                  <a:pt x="24129" y="54609"/>
                </a:lnTo>
                <a:lnTo>
                  <a:pt x="676909" y="54609"/>
                </a:lnTo>
                <a:lnTo>
                  <a:pt x="676909" y="53339"/>
                </a:lnTo>
                <a:close/>
              </a:path>
              <a:path w="699770" h="60960">
                <a:moveTo>
                  <a:pt x="680720" y="45719"/>
                </a:moveTo>
                <a:lnTo>
                  <a:pt x="19050" y="45719"/>
                </a:lnTo>
                <a:lnTo>
                  <a:pt x="19050" y="46989"/>
                </a:lnTo>
                <a:lnTo>
                  <a:pt x="20320" y="46989"/>
                </a:lnTo>
                <a:lnTo>
                  <a:pt x="20320" y="49529"/>
                </a:lnTo>
                <a:lnTo>
                  <a:pt x="21589" y="49529"/>
                </a:lnTo>
                <a:lnTo>
                  <a:pt x="21589" y="52069"/>
                </a:lnTo>
                <a:lnTo>
                  <a:pt x="22859" y="52069"/>
                </a:lnTo>
                <a:lnTo>
                  <a:pt x="22859" y="53339"/>
                </a:lnTo>
                <a:lnTo>
                  <a:pt x="678179" y="53339"/>
                </a:lnTo>
                <a:lnTo>
                  <a:pt x="678179" y="50799"/>
                </a:lnTo>
                <a:lnTo>
                  <a:pt x="679449" y="50799"/>
                </a:lnTo>
                <a:lnTo>
                  <a:pt x="679450" y="48259"/>
                </a:lnTo>
                <a:lnTo>
                  <a:pt x="680720" y="48259"/>
                </a:lnTo>
                <a:lnTo>
                  <a:pt x="680720" y="45719"/>
                </a:lnTo>
                <a:close/>
              </a:path>
              <a:path w="699770" h="60960">
                <a:moveTo>
                  <a:pt x="681989" y="43179"/>
                </a:moveTo>
                <a:lnTo>
                  <a:pt x="17779" y="43179"/>
                </a:lnTo>
                <a:lnTo>
                  <a:pt x="17779" y="45719"/>
                </a:lnTo>
                <a:lnTo>
                  <a:pt x="681989" y="45719"/>
                </a:lnTo>
                <a:lnTo>
                  <a:pt x="681989" y="43179"/>
                </a:lnTo>
                <a:close/>
              </a:path>
              <a:path w="699770" h="60960">
                <a:moveTo>
                  <a:pt x="684529" y="39369"/>
                </a:moveTo>
                <a:lnTo>
                  <a:pt x="15239" y="39369"/>
                </a:lnTo>
                <a:lnTo>
                  <a:pt x="15239" y="40639"/>
                </a:lnTo>
                <a:lnTo>
                  <a:pt x="16509" y="40639"/>
                </a:lnTo>
                <a:lnTo>
                  <a:pt x="16509" y="43179"/>
                </a:lnTo>
                <a:lnTo>
                  <a:pt x="683259" y="43179"/>
                </a:lnTo>
                <a:lnTo>
                  <a:pt x="683259" y="41909"/>
                </a:lnTo>
                <a:lnTo>
                  <a:pt x="684529" y="41909"/>
                </a:lnTo>
                <a:lnTo>
                  <a:pt x="684529" y="39369"/>
                </a:lnTo>
                <a:close/>
              </a:path>
              <a:path w="699770" h="60960">
                <a:moveTo>
                  <a:pt x="685800" y="36829"/>
                </a:moveTo>
                <a:lnTo>
                  <a:pt x="13970" y="36829"/>
                </a:lnTo>
                <a:lnTo>
                  <a:pt x="13970" y="39369"/>
                </a:lnTo>
                <a:lnTo>
                  <a:pt x="685800" y="39369"/>
                </a:lnTo>
                <a:lnTo>
                  <a:pt x="685800" y="36829"/>
                </a:lnTo>
                <a:close/>
              </a:path>
              <a:path w="699770" h="60960">
                <a:moveTo>
                  <a:pt x="687070" y="34289"/>
                </a:moveTo>
                <a:lnTo>
                  <a:pt x="12700" y="34289"/>
                </a:lnTo>
                <a:lnTo>
                  <a:pt x="12700" y="36829"/>
                </a:lnTo>
                <a:lnTo>
                  <a:pt x="687070" y="36829"/>
                </a:lnTo>
                <a:lnTo>
                  <a:pt x="687070" y="34289"/>
                </a:lnTo>
                <a:close/>
              </a:path>
              <a:path w="699770" h="60960">
                <a:moveTo>
                  <a:pt x="688339" y="31749"/>
                </a:moveTo>
                <a:lnTo>
                  <a:pt x="11429" y="31749"/>
                </a:lnTo>
                <a:lnTo>
                  <a:pt x="11429" y="34289"/>
                </a:lnTo>
                <a:lnTo>
                  <a:pt x="688339" y="34289"/>
                </a:lnTo>
                <a:lnTo>
                  <a:pt x="688339" y="31749"/>
                </a:lnTo>
                <a:close/>
              </a:path>
              <a:path w="699770" h="60960">
                <a:moveTo>
                  <a:pt x="689609" y="30479"/>
                </a:moveTo>
                <a:lnTo>
                  <a:pt x="10159" y="30479"/>
                </a:lnTo>
                <a:lnTo>
                  <a:pt x="10159" y="31749"/>
                </a:lnTo>
                <a:lnTo>
                  <a:pt x="689609" y="31749"/>
                </a:lnTo>
                <a:lnTo>
                  <a:pt x="689609" y="30479"/>
                </a:lnTo>
                <a:close/>
              </a:path>
              <a:path w="699770" h="60960">
                <a:moveTo>
                  <a:pt x="690879" y="26669"/>
                </a:moveTo>
                <a:lnTo>
                  <a:pt x="8889" y="26669"/>
                </a:lnTo>
                <a:lnTo>
                  <a:pt x="8889" y="30479"/>
                </a:lnTo>
                <a:lnTo>
                  <a:pt x="10159" y="30479"/>
                </a:lnTo>
                <a:lnTo>
                  <a:pt x="10159" y="29209"/>
                </a:lnTo>
                <a:lnTo>
                  <a:pt x="690879" y="29209"/>
                </a:lnTo>
                <a:lnTo>
                  <a:pt x="690879" y="26669"/>
                </a:lnTo>
                <a:close/>
              </a:path>
              <a:path w="699770" h="60960">
                <a:moveTo>
                  <a:pt x="690879" y="29209"/>
                </a:moveTo>
                <a:lnTo>
                  <a:pt x="689609" y="29209"/>
                </a:lnTo>
                <a:lnTo>
                  <a:pt x="689609" y="30479"/>
                </a:lnTo>
                <a:lnTo>
                  <a:pt x="690879" y="30479"/>
                </a:lnTo>
                <a:lnTo>
                  <a:pt x="690879" y="29209"/>
                </a:lnTo>
                <a:close/>
              </a:path>
              <a:path w="699770" h="60960">
                <a:moveTo>
                  <a:pt x="692150" y="24129"/>
                </a:moveTo>
                <a:lnTo>
                  <a:pt x="7620" y="24129"/>
                </a:lnTo>
                <a:lnTo>
                  <a:pt x="7620" y="26669"/>
                </a:lnTo>
                <a:lnTo>
                  <a:pt x="692150" y="26669"/>
                </a:lnTo>
                <a:lnTo>
                  <a:pt x="692150" y="24129"/>
                </a:lnTo>
                <a:close/>
              </a:path>
              <a:path w="699770" h="60960">
                <a:moveTo>
                  <a:pt x="693420" y="20319"/>
                </a:moveTo>
                <a:lnTo>
                  <a:pt x="6350" y="20319"/>
                </a:lnTo>
                <a:lnTo>
                  <a:pt x="6350" y="24129"/>
                </a:lnTo>
                <a:lnTo>
                  <a:pt x="693420" y="24129"/>
                </a:lnTo>
                <a:lnTo>
                  <a:pt x="693420" y="20319"/>
                </a:lnTo>
                <a:close/>
              </a:path>
              <a:path w="699770" h="60960">
                <a:moveTo>
                  <a:pt x="694689" y="17779"/>
                </a:moveTo>
                <a:lnTo>
                  <a:pt x="5079" y="17779"/>
                </a:lnTo>
                <a:lnTo>
                  <a:pt x="5079" y="20319"/>
                </a:lnTo>
                <a:lnTo>
                  <a:pt x="694689" y="20319"/>
                </a:lnTo>
                <a:lnTo>
                  <a:pt x="694689" y="17779"/>
                </a:lnTo>
                <a:close/>
              </a:path>
              <a:path w="699770" h="60960">
                <a:moveTo>
                  <a:pt x="695959" y="15239"/>
                </a:moveTo>
                <a:lnTo>
                  <a:pt x="3809" y="15239"/>
                </a:lnTo>
                <a:lnTo>
                  <a:pt x="3809" y="17779"/>
                </a:lnTo>
                <a:lnTo>
                  <a:pt x="695959" y="17779"/>
                </a:lnTo>
                <a:lnTo>
                  <a:pt x="695959" y="15239"/>
                </a:lnTo>
                <a:close/>
              </a:path>
              <a:path w="699770" h="60960">
                <a:moveTo>
                  <a:pt x="697229" y="11429"/>
                </a:moveTo>
                <a:lnTo>
                  <a:pt x="2539" y="11429"/>
                </a:lnTo>
                <a:lnTo>
                  <a:pt x="2539" y="15239"/>
                </a:lnTo>
                <a:lnTo>
                  <a:pt x="697229" y="15239"/>
                </a:lnTo>
                <a:lnTo>
                  <a:pt x="697229" y="11429"/>
                </a:lnTo>
                <a:close/>
              </a:path>
              <a:path w="699770" h="60960">
                <a:moveTo>
                  <a:pt x="698500" y="5079"/>
                </a:moveTo>
                <a:lnTo>
                  <a:pt x="1270" y="5079"/>
                </a:lnTo>
                <a:lnTo>
                  <a:pt x="1270" y="11429"/>
                </a:lnTo>
                <a:lnTo>
                  <a:pt x="2539" y="11429"/>
                </a:lnTo>
                <a:lnTo>
                  <a:pt x="2539" y="10159"/>
                </a:lnTo>
                <a:lnTo>
                  <a:pt x="698500" y="10159"/>
                </a:lnTo>
                <a:lnTo>
                  <a:pt x="698500" y="5079"/>
                </a:lnTo>
                <a:close/>
              </a:path>
              <a:path w="699770" h="60960">
                <a:moveTo>
                  <a:pt x="698500" y="10159"/>
                </a:moveTo>
                <a:lnTo>
                  <a:pt x="697229" y="10159"/>
                </a:lnTo>
                <a:lnTo>
                  <a:pt x="697229" y="11429"/>
                </a:lnTo>
                <a:lnTo>
                  <a:pt x="698500" y="11429"/>
                </a:lnTo>
                <a:lnTo>
                  <a:pt x="698500" y="10159"/>
                </a:lnTo>
                <a:close/>
              </a:path>
              <a:path w="699770" h="60960">
                <a:moveTo>
                  <a:pt x="699770" y="0"/>
                </a:moveTo>
                <a:lnTo>
                  <a:pt x="0" y="0"/>
                </a:lnTo>
                <a:lnTo>
                  <a:pt x="0" y="5079"/>
                </a:lnTo>
                <a:lnTo>
                  <a:pt x="699770" y="5079"/>
                </a:lnTo>
                <a:lnTo>
                  <a:pt x="699770" y="0"/>
                </a:lnTo>
                <a:close/>
              </a:path>
            </a:pathLst>
          </a:custGeom>
          <a:solidFill>
            <a:srgbClr val="038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9" name="bk object 3549"/>
          <p:cNvSpPr/>
          <p:nvPr/>
        </p:nvSpPr>
        <p:spPr>
          <a:xfrm>
            <a:off x="7373619" y="61309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40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0" name="bk object 3550"/>
          <p:cNvSpPr/>
          <p:nvPr/>
        </p:nvSpPr>
        <p:spPr>
          <a:xfrm>
            <a:off x="7371080" y="612965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1" name="bk object 3551"/>
          <p:cNvSpPr/>
          <p:nvPr/>
        </p:nvSpPr>
        <p:spPr>
          <a:xfrm>
            <a:off x="7369809" y="6128384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5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2" name="bk object 3552"/>
          <p:cNvSpPr/>
          <p:nvPr/>
        </p:nvSpPr>
        <p:spPr>
          <a:xfrm>
            <a:off x="7367269" y="6127115"/>
            <a:ext cx="509270" cy="0"/>
          </a:xfrm>
          <a:custGeom>
            <a:avLst/>
            <a:gdLst/>
            <a:ahLst/>
            <a:cxnLst/>
            <a:rect l="l" t="t" r="r" b="b"/>
            <a:pathLst>
              <a:path w="509270">
                <a:moveTo>
                  <a:pt x="0" y="0"/>
                </a:moveTo>
                <a:lnTo>
                  <a:pt x="5092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3" name="bk object 3553"/>
          <p:cNvSpPr/>
          <p:nvPr/>
        </p:nvSpPr>
        <p:spPr>
          <a:xfrm>
            <a:off x="7366000" y="6125845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4" name="bk object 3554"/>
          <p:cNvSpPr/>
          <p:nvPr/>
        </p:nvSpPr>
        <p:spPr>
          <a:xfrm>
            <a:off x="7363459" y="612457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5" name="bk object 3555"/>
          <p:cNvSpPr/>
          <p:nvPr/>
        </p:nvSpPr>
        <p:spPr>
          <a:xfrm>
            <a:off x="7362190" y="6123304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6" name="bk object 3556"/>
          <p:cNvSpPr/>
          <p:nvPr/>
        </p:nvSpPr>
        <p:spPr>
          <a:xfrm>
            <a:off x="7359650" y="6122034"/>
            <a:ext cx="524510" cy="0"/>
          </a:xfrm>
          <a:custGeom>
            <a:avLst/>
            <a:gdLst/>
            <a:ahLst/>
            <a:cxnLst/>
            <a:rect l="l" t="t" r="r" b="b"/>
            <a:pathLst>
              <a:path w="524509">
                <a:moveTo>
                  <a:pt x="0" y="0"/>
                </a:moveTo>
                <a:lnTo>
                  <a:pt x="5245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7" name="bk object 3557"/>
          <p:cNvSpPr/>
          <p:nvPr/>
        </p:nvSpPr>
        <p:spPr>
          <a:xfrm>
            <a:off x="7358380" y="612076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8" name="bk object 3558"/>
          <p:cNvSpPr/>
          <p:nvPr/>
        </p:nvSpPr>
        <p:spPr>
          <a:xfrm>
            <a:off x="7355840" y="61194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9" name="bk object 3559"/>
          <p:cNvSpPr/>
          <p:nvPr/>
        </p:nvSpPr>
        <p:spPr>
          <a:xfrm>
            <a:off x="7354569" y="611822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0" name="bk object 3560"/>
          <p:cNvSpPr/>
          <p:nvPr/>
        </p:nvSpPr>
        <p:spPr>
          <a:xfrm>
            <a:off x="7352030" y="6116954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1" name="bk object 3561"/>
          <p:cNvSpPr/>
          <p:nvPr/>
        </p:nvSpPr>
        <p:spPr>
          <a:xfrm>
            <a:off x="7350759" y="611568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59">
                <a:moveTo>
                  <a:pt x="0" y="0"/>
                </a:moveTo>
                <a:lnTo>
                  <a:pt x="54355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2" name="bk object 3562"/>
          <p:cNvSpPr/>
          <p:nvPr/>
        </p:nvSpPr>
        <p:spPr>
          <a:xfrm>
            <a:off x="7348219" y="611441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3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3" name="bk object 3563"/>
          <p:cNvSpPr/>
          <p:nvPr/>
        </p:nvSpPr>
        <p:spPr>
          <a:xfrm>
            <a:off x="7346950" y="6113145"/>
            <a:ext cx="549910" cy="0"/>
          </a:xfrm>
          <a:custGeom>
            <a:avLst/>
            <a:gdLst/>
            <a:ahLst/>
            <a:cxnLst/>
            <a:rect l="l" t="t" r="r" b="b"/>
            <a:pathLst>
              <a:path w="549909">
                <a:moveTo>
                  <a:pt x="0" y="0"/>
                </a:moveTo>
                <a:lnTo>
                  <a:pt x="5499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4" name="bk object 3564"/>
          <p:cNvSpPr/>
          <p:nvPr/>
        </p:nvSpPr>
        <p:spPr>
          <a:xfrm>
            <a:off x="7345680" y="611187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5" name="bk object 3565"/>
          <p:cNvSpPr/>
          <p:nvPr/>
        </p:nvSpPr>
        <p:spPr>
          <a:xfrm>
            <a:off x="7343140" y="6110604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6" name="bk object 3566"/>
          <p:cNvSpPr/>
          <p:nvPr/>
        </p:nvSpPr>
        <p:spPr>
          <a:xfrm>
            <a:off x="7341869" y="6109334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7" name="bk object 3567"/>
          <p:cNvSpPr/>
          <p:nvPr/>
        </p:nvSpPr>
        <p:spPr>
          <a:xfrm>
            <a:off x="7340600" y="6108065"/>
            <a:ext cx="562610" cy="0"/>
          </a:xfrm>
          <a:custGeom>
            <a:avLst/>
            <a:gdLst/>
            <a:ahLst/>
            <a:cxnLst/>
            <a:rect l="l" t="t" r="r" b="b"/>
            <a:pathLst>
              <a:path w="562609">
                <a:moveTo>
                  <a:pt x="0" y="0"/>
                </a:moveTo>
                <a:lnTo>
                  <a:pt x="5626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8" name="bk object 3568"/>
          <p:cNvSpPr/>
          <p:nvPr/>
        </p:nvSpPr>
        <p:spPr>
          <a:xfrm>
            <a:off x="7339330" y="610679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9" name="bk object 3569"/>
          <p:cNvSpPr/>
          <p:nvPr/>
        </p:nvSpPr>
        <p:spPr>
          <a:xfrm>
            <a:off x="7338059" y="61055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59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0" name="bk object 3570"/>
          <p:cNvSpPr/>
          <p:nvPr/>
        </p:nvSpPr>
        <p:spPr>
          <a:xfrm>
            <a:off x="7335519" y="6104254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1" name="bk object 3571"/>
          <p:cNvSpPr/>
          <p:nvPr/>
        </p:nvSpPr>
        <p:spPr>
          <a:xfrm>
            <a:off x="7334250" y="6102984"/>
            <a:ext cx="575310" cy="0"/>
          </a:xfrm>
          <a:custGeom>
            <a:avLst/>
            <a:gdLst/>
            <a:ahLst/>
            <a:cxnLst/>
            <a:rect l="l" t="t" r="r" b="b"/>
            <a:pathLst>
              <a:path w="575309">
                <a:moveTo>
                  <a:pt x="0" y="0"/>
                </a:moveTo>
                <a:lnTo>
                  <a:pt x="5753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2" name="bk object 3572"/>
          <p:cNvSpPr/>
          <p:nvPr/>
        </p:nvSpPr>
        <p:spPr>
          <a:xfrm>
            <a:off x="7332980" y="6101715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>
                <a:moveTo>
                  <a:pt x="0" y="0"/>
                </a:moveTo>
                <a:lnTo>
                  <a:pt x="57785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3" name="bk object 3573"/>
          <p:cNvSpPr/>
          <p:nvPr/>
        </p:nvSpPr>
        <p:spPr>
          <a:xfrm>
            <a:off x="7331709" y="6100445"/>
            <a:ext cx="581660" cy="0"/>
          </a:xfrm>
          <a:custGeom>
            <a:avLst/>
            <a:gdLst/>
            <a:ahLst/>
            <a:cxnLst/>
            <a:rect l="l" t="t" r="r" b="b"/>
            <a:pathLst>
              <a:path w="581659">
                <a:moveTo>
                  <a:pt x="0" y="0"/>
                </a:moveTo>
                <a:lnTo>
                  <a:pt x="58165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4" name="bk object 3574"/>
          <p:cNvSpPr/>
          <p:nvPr/>
        </p:nvSpPr>
        <p:spPr>
          <a:xfrm>
            <a:off x="7329169" y="6099175"/>
            <a:ext cx="585470" cy="0"/>
          </a:xfrm>
          <a:custGeom>
            <a:avLst/>
            <a:gdLst/>
            <a:ahLst/>
            <a:cxnLst/>
            <a:rect l="l" t="t" r="r" b="b"/>
            <a:pathLst>
              <a:path w="585470">
                <a:moveTo>
                  <a:pt x="0" y="0"/>
                </a:moveTo>
                <a:lnTo>
                  <a:pt x="5854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5" name="bk object 3575"/>
          <p:cNvSpPr/>
          <p:nvPr/>
        </p:nvSpPr>
        <p:spPr>
          <a:xfrm>
            <a:off x="7327900" y="6097904"/>
            <a:ext cx="588010" cy="0"/>
          </a:xfrm>
          <a:custGeom>
            <a:avLst/>
            <a:gdLst/>
            <a:ahLst/>
            <a:cxnLst/>
            <a:rect l="l" t="t" r="r" b="b"/>
            <a:pathLst>
              <a:path w="588009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6" name="bk object 3576"/>
          <p:cNvSpPr/>
          <p:nvPr/>
        </p:nvSpPr>
        <p:spPr>
          <a:xfrm>
            <a:off x="7326630" y="6096634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7" name="bk object 3577"/>
          <p:cNvSpPr/>
          <p:nvPr/>
        </p:nvSpPr>
        <p:spPr>
          <a:xfrm>
            <a:off x="7325359" y="6095365"/>
            <a:ext cx="593090" cy="0"/>
          </a:xfrm>
          <a:custGeom>
            <a:avLst/>
            <a:gdLst/>
            <a:ahLst/>
            <a:cxnLst/>
            <a:rect l="l" t="t" r="r" b="b"/>
            <a:pathLst>
              <a:path w="593090">
                <a:moveTo>
                  <a:pt x="0" y="0"/>
                </a:moveTo>
                <a:lnTo>
                  <a:pt x="59309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8" name="bk object 3578"/>
          <p:cNvSpPr/>
          <p:nvPr/>
        </p:nvSpPr>
        <p:spPr>
          <a:xfrm>
            <a:off x="7324090" y="609409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9" name="bk object 3579"/>
          <p:cNvSpPr/>
          <p:nvPr/>
        </p:nvSpPr>
        <p:spPr>
          <a:xfrm>
            <a:off x="7322819" y="609282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0" name="bk object 3580"/>
          <p:cNvSpPr/>
          <p:nvPr/>
        </p:nvSpPr>
        <p:spPr>
          <a:xfrm>
            <a:off x="7321550" y="6091554"/>
            <a:ext cx="600710" cy="0"/>
          </a:xfrm>
          <a:custGeom>
            <a:avLst/>
            <a:gdLst/>
            <a:ahLst/>
            <a:cxnLst/>
            <a:rect l="l" t="t" r="r" b="b"/>
            <a:pathLst>
              <a:path w="600709">
                <a:moveTo>
                  <a:pt x="0" y="0"/>
                </a:moveTo>
                <a:lnTo>
                  <a:pt x="6007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1" name="bk object 3581"/>
          <p:cNvSpPr/>
          <p:nvPr/>
        </p:nvSpPr>
        <p:spPr>
          <a:xfrm>
            <a:off x="7320280" y="6090284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2" name="bk object 3582"/>
          <p:cNvSpPr/>
          <p:nvPr/>
        </p:nvSpPr>
        <p:spPr>
          <a:xfrm>
            <a:off x="7319009" y="608901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90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3" name="bk object 3583"/>
          <p:cNvSpPr/>
          <p:nvPr/>
        </p:nvSpPr>
        <p:spPr>
          <a:xfrm>
            <a:off x="7317740" y="6087745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32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4" name="bk object 3584"/>
          <p:cNvSpPr/>
          <p:nvPr/>
        </p:nvSpPr>
        <p:spPr>
          <a:xfrm>
            <a:off x="7316469" y="608647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5" name="bk object 3585"/>
          <p:cNvSpPr/>
          <p:nvPr/>
        </p:nvSpPr>
        <p:spPr>
          <a:xfrm>
            <a:off x="7315200" y="6085204"/>
            <a:ext cx="613410" cy="0"/>
          </a:xfrm>
          <a:custGeom>
            <a:avLst/>
            <a:gdLst/>
            <a:ahLst/>
            <a:cxnLst/>
            <a:rect l="l" t="t" r="r" b="b"/>
            <a:pathLst>
              <a:path w="613409">
                <a:moveTo>
                  <a:pt x="0" y="0"/>
                </a:moveTo>
                <a:lnTo>
                  <a:pt x="6134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6" name="bk object 3586"/>
          <p:cNvSpPr/>
          <p:nvPr/>
        </p:nvSpPr>
        <p:spPr>
          <a:xfrm>
            <a:off x="7313930" y="6083934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7" name="bk object 3587"/>
          <p:cNvSpPr/>
          <p:nvPr/>
        </p:nvSpPr>
        <p:spPr>
          <a:xfrm>
            <a:off x="7312659" y="60826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90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8" name="bk object 3588"/>
          <p:cNvSpPr/>
          <p:nvPr/>
        </p:nvSpPr>
        <p:spPr>
          <a:xfrm>
            <a:off x="7311390" y="608139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9" name="bk object 3589"/>
          <p:cNvSpPr/>
          <p:nvPr/>
        </p:nvSpPr>
        <p:spPr>
          <a:xfrm>
            <a:off x="7310119" y="6080125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0" name="bk object 3590"/>
          <p:cNvSpPr/>
          <p:nvPr/>
        </p:nvSpPr>
        <p:spPr>
          <a:xfrm>
            <a:off x="7308850" y="6078854"/>
            <a:ext cx="626110" cy="0"/>
          </a:xfrm>
          <a:custGeom>
            <a:avLst/>
            <a:gdLst/>
            <a:ahLst/>
            <a:cxnLst/>
            <a:rect l="l" t="t" r="r" b="b"/>
            <a:pathLst>
              <a:path w="626109">
                <a:moveTo>
                  <a:pt x="0" y="0"/>
                </a:moveTo>
                <a:lnTo>
                  <a:pt x="6261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1" name="bk object 3591"/>
          <p:cNvSpPr/>
          <p:nvPr/>
        </p:nvSpPr>
        <p:spPr>
          <a:xfrm>
            <a:off x="7307580" y="6077584"/>
            <a:ext cx="628650" cy="0"/>
          </a:xfrm>
          <a:custGeom>
            <a:avLst/>
            <a:gdLst/>
            <a:ahLst/>
            <a:cxnLst/>
            <a:rect l="l" t="t" r="r" b="b"/>
            <a:pathLst>
              <a:path w="628650">
                <a:moveTo>
                  <a:pt x="0" y="0"/>
                </a:moveTo>
                <a:lnTo>
                  <a:pt x="62865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2" name="bk object 3592"/>
          <p:cNvSpPr/>
          <p:nvPr/>
        </p:nvSpPr>
        <p:spPr>
          <a:xfrm>
            <a:off x="7307580" y="607631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3" name="bk object 3593"/>
          <p:cNvSpPr/>
          <p:nvPr/>
        </p:nvSpPr>
        <p:spPr>
          <a:xfrm>
            <a:off x="7306309" y="6075045"/>
            <a:ext cx="631190" cy="0"/>
          </a:xfrm>
          <a:custGeom>
            <a:avLst/>
            <a:gdLst/>
            <a:ahLst/>
            <a:cxnLst/>
            <a:rect l="l" t="t" r="r" b="b"/>
            <a:pathLst>
              <a:path w="631190">
                <a:moveTo>
                  <a:pt x="0" y="0"/>
                </a:moveTo>
                <a:lnTo>
                  <a:pt x="63119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4" name="bk object 3594"/>
          <p:cNvSpPr/>
          <p:nvPr/>
        </p:nvSpPr>
        <p:spPr>
          <a:xfrm>
            <a:off x="7305040" y="60737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5" name="bk object 3595"/>
          <p:cNvSpPr/>
          <p:nvPr/>
        </p:nvSpPr>
        <p:spPr>
          <a:xfrm>
            <a:off x="7303769" y="6072504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6" name="bk object 3596"/>
          <p:cNvSpPr/>
          <p:nvPr/>
        </p:nvSpPr>
        <p:spPr>
          <a:xfrm>
            <a:off x="7302500" y="6071234"/>
            <a:ext cx="638810" cy="0"/>
          </a:xfrm>
          <a:custGeom>
            <a:avLst/>
            <a:gdLst/>
            <a:ahLst/>
            <a:cxnLst/>
            <a:rect l="l" t="t" r="r" b="b"/>
            <a:pathLst>
              <a:path w="638809">
                <a:moveTo>
                  <a:pt x="0" y="0"/>
                </a:moveTo>
                <a:lnTo>
                  <a:pt x="63880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7" name="bk object 3597"/>
          <p:cNvSpPr/>
          <p:nvPr/>
        </p:nvSpPr>
        <p:spPr>
          <a:xfrm>
            <a:off x="7302500" y="6069965"/>
            <a:ext cx="640080" cy="0"/>
          </a:xfrm>
          <a:custGeom>
            <a:avLst/>
            <a:gdLst/>
            <a:ahLst/>
            <a:cxnLst/>
            <a:rect l="l" t="t" r="r" b="b"/>
            <a:pathLst>
              <a:path w="640079">
                <a:moveTo>
                  <a:pt x="0" y="0"/>
                </a:moveTo>
                <a:lnTo>
                  <a:pt x="640079" y="0"/>
                </a:lnTo>
              </a:path>
            </a:pathLst>
          </a:custGeom>
          <a:ln w="3175">
            <a:solidFill>
              <a:srgbClr val="028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8" name="bk object 3598"/>
          <p:cNvSpPr/>
          <p:nvPr/>
        </p:nvSpPr>
        <p:spPr>
          <a:xfrm>
            <a:off x="7621269" y="61925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9" name="bk object 3599"/>
          <p:cNvSpPr/>
          <p:nvPr/>
        </p:nvSpPr>
        <p:spPr>
          <a:xfrm>
            <a:off x="7585709" y="619125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59" h="1270">
                <a:moveTo>
                  <a:pt x="73659" y="0"/>
                </a:moveTo>
                <a:lnTo>
                  <a:pt x="0" y="0"/>
                </a:lnTo>
                <a:lnTo>
                  <a:pt x="0" y="1270"/>
                </a:lnTo>
                <a:lnTo>
                  <a:pt x="73659" y="1270"/>
                </a:lnTo>
                <a:lnTo>
                  <a:pt x="73659" y="0"/>
                </a:lnTo>
                <a:close/>
              </a:path>
            </a:pathLst>
          </a:custGeom>
          <a:solidFill>
            <a:srgbClr val="018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0" name="bk object 3600"/>
          <p:cNvSpPr/>
          <p:nvPr/>
        </p:nvSpPr>
        <p:spPr>
          <a:xfrm>
            <a:off x="7579359" y="619061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1" name="bk object 3601"/>
          <p:cNvSpPr/>
          <p:nvPr/>
        </p:nvSpPr>
        <p:spPr>
          <a:xfrm>
            <a:off x="7567930" y="618934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2" name="bk object 3602"/>
          <p:cNvSpPr/>
          <p:nvPr/>
        </p:nvSpPr>
        <p:spPr>
          <a:xfrm>
            <a:off x="7550150" y="618807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3" name="bk object 3603"/>
          <p:cNvSpPr/>
          <p:nvPr/>
        </p:nvSpPr>
        <p:spPr>
          <a:xfrm>
            <a:off x="7545069" y="6186804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4" name="bk object 3604"/>
          <p:cNvSpPr/>
          <p:nvPr/>
        </p:nvSpPr>
        <p:spPr>
          <a:xfrm>
            <a:off x="7536180" y="618553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5" name="bk object 3605"/>
          <p:cNvSpPr/>
          <p:nvPr/>
        </p:nvSpPr>
        <p:spPr>
          <a:xfrm>
            <a:off x="7528559" y="618426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6" name="bk object 3606"/>
          <p:cNvSpPr/>
          <p:nvPr/>
        </p:nvSpPr>
        <p:spPr>
          <a:xfrm>
            <a:off x="7515859" y="618299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7" name="bk object 3607"/>
          <p:cNvSpPr/>
          <p:nvPr/>
        </p:nvSpPr>
        <p:spPr>
          <a:xfrm>
            <a:off x="7512050" y="618172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90">
                <a:moveTo>
                  <a:pt x="0" y="0"/>
                </a:moveTo>
                <a:lnTo>
                  <a:pt x="2247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8" name="bk object 3608"/>
          <p:cNvSpPr/>
          <p:nvPr/>
        </p:nvSpPr>
        <p:spPr>
          <a:xfrm>
            <a:off x="7505700" y="6180454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9" name="bk object 3609"/>
          <p:cNvSpPr/>
          <p:nvPr/>
        </p:nvSpPr>
        <p:spPr>
          <a:xfrm>
            <a:off x="7499350" y="6179184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0" name="bk object 3610"/>
          <p:cNvSpPr/>
          <p:nvPr/>
        </p:nvSpPr>
        <p:spPr>
          <a:xfrm>
            <a:off x="7493000" y="617791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1" name="bk object 3611"/>
          <p:cNvSpPr/>
          <p:nvPr/>
        </p:nvSpPr>
        <p:spPr>
          <a:xfrm>
            <a:off x="7484109" y="617664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2" name="bk object 3612"/>
          <p:cNvSpPr/>
          <p:nvPr/>
        </p:nvSpPr>
        <p:spPr>
          <a:xfrm>
            <a:off x="7481569" y="617537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3" name="bk object 3613"/>
          <p:cNvSpPr/>
          <p:nvPr/>
        </p:nvSpPr>
        <p:spPr>
          <a:xfrm>
            <a:off x="7477759" y="6174104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4" name="bk object 3614"/>
          <p:cNvSpPr/>
          <p:nvPr/>
        </p:nvSpPr>
        <p:spPr>
          <a:xfrm>
            <a:off x="7473950" y="617283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5" name="bk object 3615"/>
          <p:cNvSpPr/>
          <p:nvPr/>
        </p:nvSpPr>
        <p:spPr>
          <a:xfrm>
            <a:off x="7470140" y="6171565"/>
            <a:ext cx="307340" cy="0"/>
          </a:xfrm>
          <a:custGeom>
            <a:avLst/>
            <a:gdLst/>
            <a:ahLst/>
            <a:cxnLst/>
            <a:rect l="l" t="t" r="r" b="b"/>
            <a:pathLst>
              <a:path w="307340">
                <a:moveTo>
                  <a:pt x="0" y="0"/>
                </a:moveTo>
                <a:lnTo>
                  <a:pt x="3073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6" name="bk object 3616"/>
          <p:cNvSpPr/>
          <p:nvPr/>
        </p:nvSpPr>
        <p:spPr>
          <a:xfrm>
            <a:off x="7465059" y="617029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7" name="bk object 3617"/>
          <p:cNvSpPr/>
          <p:nvPr/>
        </p:nvSpPr>
        <p:spPr>
          <a:xfrm>
            <a:off x="7461250" y="616902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8" name="bk object 3618"/>
          <p:cNvSpPr/>
          <p:nvPr/>
        </p:nvSpPr>
        <p:spPr>
          <a:xfrm>
            <a:off x="7457440" y="6167754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9" name="bk object 3619"/>
          <p:cNvSpPr/>
          <p:nvPr/>
        </p:nvSpPr>
        <p:spPr>
          <a:xfrm>
            <a:off x="7452359" y="616648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0" name="bk object 3620"/>
          <p:cNvSpPr/>
          <p:nvPr/>
        </p:nvSpPr>
        <p:spPr>
          <a:xfrm>
            <a:off x="7449819" y="6165215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1" name="bk object 3621"/>
          <p:cNvSpPr/>
          <p:nvPr/>
        </p:nvSpPr>
        <p:spPr>
          <a:xfrm>
            <a:off x="7446009" y="61639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2" name="bk object 3622"/>
          <p:cNvSpPr/>
          <p:nvPr/>
        </p:nvSpPr>
        <p:spPr>
          <a:xfrm>
            <a:off x="7442200" y="616267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3" name="bk object 3623"/>
          <p:cNvSpPr/>
          <p:nvPr/>
        </p:nvSpPr>
        <p:spPr>
          <a:xfrm>
            <a:off x="7438390" y="6161404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4" name="bk object 3624"/>
          <p:cNvSpPr/>
          <p:nvPr/>
        </p:nvSpPr>
        <p:spPr>
          <a:xfrm>
            <a:off x="7435850" y="6160134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5" name="bk object 3625"/>
          <p:cNvSpPr/>
          <p:nvPr/>
        </p:nvSpPr>
        <p:spPr>
          <a:xfrm>
            <a:off x="7432040" y="615886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6" name="bk object 3626"/>
          <p:cNvSpPr/>
          <p:nvPr/>
        </p:nvSpPr>
        <p:spPr>
          <a:xfrm>
            <a:off x="7428230" y="6157595"/>
            <a:ext cx="389890" cy="0"/>
          </a:xfrm>
          <a:custGeom>
            <a:avLst/>
            <a:gdLst/>
            <a:ahLst/>
            <a:cxnLst/>
            <a:rect l="l" t="t" r="r" b="b"/>
            <a:pathLst>
              <a:path w="389890">
                <a:moveTo>
                  <a:pt x="0" y="0"/>
                </a:moveTo>
                <a:lnTo>
                  <a:pt x="38989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7" name="bk object 3627"/>
          <p:cNvSpPr/>
          <p:nvPr/>
        </p:nvSpPr>
        <p:spPr>
          <a:xfrm>
            <a:off x="7423150" y="615632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09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8" name="bk object 3628"/>
          <p:cNvSpPr/>
          <p:nvPr/>
        </p:nvSpPr>
        <p:spPr>
          <a:xfrm>
            <a:off x="7420609" y="6155054"/>
            <a:ext cx="403860" cy="0"/>
          </a:xfrm>
          <a:custGeom>
            <a:avLst/>
            <a:gdLst/>
            <a:ahLst/>
            <a:cxnLst/>
            <a:rect l="l" t="t" r="r" b="b"/>
            <a:pathLst>
              <a:path w="403859">
                <a:moveTo>
                  <a:pt x="0" y="0"/>
                </a:moveTo>
                <a:lnTo>
                  <a:pt x="4038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9" name="bk object 3629"/>
          <p:cNvSpPr/>
          <p:nvPr/>
        </p:nvSpPr>
        <p:spPr>
          <a:xfrm>
            <a:off x="7418069" y="6153784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0" name="bk object 3630"/>
          <p:cNvSpPr/>
          <p:nvPr/>
        </p:nvSpPr>
        <p:spPr>
          <a:xfrm>
            <a:off x="7415530" y="6152515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1" name="bk object 3631"/>
          <p:cNvSpPr/>
          <p:nvPr/>
        </p:nvSpPr>
        <p:spPr>
          <a:xfrm>
            <a:off x="7412990" y="615124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2" name="bk object 3632"/>
          <p:cNvSpPr/>
          <p:nvPr/>
        </p:nvSpPr>
        <p:spPr>
          <a:xfrm>
            <a:off x="7410450" y="6149975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3" name="bk object 3633"/>
          <p:cNvSpPr/>
          <p:nvPr/>
        </p:nvSpPr>
        <p:spPr>
          <a:xfrm>
            <a:off x="7407909" y="614870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4" name="bk object 3634"/>
          <p:cNvSpPr/>
          <p:nvPr/>
        </p:nvSpPr>
        <p:spPr>
          <a:xfrm>
            <a:off x="7405369" y="6147434"/>
            <a:ext cx="434340" cy="0"/>
          </a:xfrm>
          <a:custGeom>
            <a:avLst/>
            <a:gdLst/>
            <a:ahLst/>
            <a:cxnLst/>
            <a:rect l="l" t="t" r="r" b="b"/>
            <a:pathLst>
              <a:path w="434340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5" name="bk object 3635"/>
          <p:cNvSpPr/>
          <p:nvPr/>
        </p:nvSpPr>
        <p:spPr>
          <a:xfrm>
            <a:off x="7402830" y="614616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6" name="bk object 3636"/>
          <p:cNvSpPr/>
          <p:nvPr/>
        </p:nvSpPr>
        <p:spPr>
          <a:xfrm>
            <a:off x="7400290" y="614489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7" name="bk object 3637"/>
          <p:cNvSpPr/>
          <p:nvPr/>
        </p:nvSpPr>
        <p:spPr>
          <a:xfrm>
            <a:off x="7396480" y="614362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8" name="bk object 3638"/>
          <p:cNvSpPr/>
          <p:nvPr/>
        </p:nvSpPr>
        <p:spPr>
          <a:xfrm>
            <a:off x="7395209" y="61423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9" name="bk object 3639"/>
          <p:cNvSpPr/>
          <p:nvPr/>
        </p:nvSpPr>
        <p:spPr>
          <a:xfrm>
            <a:off x="7392669" y="614108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40">
                <a:moveTo>
                  <a:pt x="0" y="0"/>
                </a:moveTo>
                <a:lnTo>
                  <a:pt x="45974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0" name="bk object 3640"/>
          <p:cNvSpPr/>
          <p:nvPr/>
        </p:nvSpPr>
        <p:spPr>
          <a:xfrm>
            <a:off x="7390130" y="6139815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1" name="bk object 3641"/>
          <p:cNvSpPr/>
          <p:nvPr/>
        </p:nvSpPr>
        <p:spPr>
          <a:xfrm>
            <a:off x="7387590" y="613854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2" name="bk object 3642"/>
          <p:cNvSpPr/>
          <p:nvPr/>
        </p:nvSpPr>
        <p:spPr>
          <a:xfrm>
            <a:off x="7385050" y="613727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3" name="bk object 3643"/>
          <p:cNvSpPr/>
          <p:nvPr/>
        </p:nvSpPr>
        <p:spPr>
          <a:xfrm>
            <a:off x="7383780" y="6136004"/>
            <a:ext cx="477520" cy="0"/>
          </a:xfrm>
          <a:custGeom>
            <a:avLst/>
            <a:gdLst/>
            <a:ahLst/>
            <a:cxnLst/>
            <a:rect l="l" t="t" r="r" b="b"/>
            <a:pathLst>
              <a:path w="477520">
                <a:moveTo>
                  <a:pt x="0" y="0"/>
                </a:moveTo>
                <a:lnTo>
                  <a:pt x="47752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4" name="bk object 3644"/>
          <p:cNvSpPr/>
          <p:nvPr/>
        </p:nvSpPr>
        <p:spPr>
          <a:xfrm>
            <a:off x="7381240" y="6134734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5" name="bk object 3645"/>
          <p:cNvSpPr/>
          <p:nvPr/>
        </p:nvSpPr>
        <p:spPr>
          <a:xfrm>
            <a:off x="7378700" y="6133465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6" name="bk object 3646"/>
          <p:cNvSpPr/>
          <p:nvPr/>
        </p:nvSpPr>
        <p:spPr>
          <a:xfrm>
            <a:off x="7376159" y="613219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59">
                <a:moveTo>
                  <a:pt x="0" y="0"/>
                </a:moveTo>
                <a:lnTo>
                  <a:pt x="492759" y="0"/>
                </a:lnTo>
              </a:path>
            </a:pathLst>
          </a:custGeom>
          <a:ln w="3175">
            <a:solidFill>
              <a:srgbClr val="0188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7" name="bk object 3647"/>
          <p:cNvSpPr/>
          <p:nvPr/>
        </p:nvSpPr>
        <p:spPr>
          <a:xfrm>
            <a:off x="7625080" y="57937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8" name="bk object 3648"/>
          <p:cNvSpPr/>
          <p:nvPr/>
        </p:nvSpPr>
        <p:spPr>
          <a:xfrm>
            <a:off x="7625080" y="5793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9" name="bk object 3649"/>
          <p:cNvSpPr/>
          <p:nvPr/>
        </p:nvSpPr>
        <p:spPr>
          <a:xfrm>
            <a:off x="7562850" y="5798184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0" name="bk object 3650"/>
          <p:cNvSpPr/>
          <p:nvPr/>
        </p:nvSpPr>
        <p:spPr>
          <a:xfrm>
            <a:off x="7570469" y="579691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1" name="bk object 3651"/>
          <p:cNvSpPr/>
          <p:nvPr/>
        </p:nvSpPr>
        <p:spPr>
          <a:xfrm>
            <a:off x="7593330" y="57950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2" name="bk object 3652"/>
          <p:cNvSpPr/>
          <p:nvPr/>
        </p:nvSpPr>
        <p:spPr>
          <a:xfrm>
            <a:off x="7545069" y="580072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3" name="bk object 3653"/>
          <p:cNvSpPr/>
          <p:nvPr/>
        </p:nvSpPr>
        <p:spPr>
          <a:xfrm>
            <a:off x="7552690" y="579945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4" name="bk object 3654"/>
          <p:cNvSpPr/>
          <p:nvPr/>
        </p:nvSpPr>
        <p:spPr>
          <a:xfrm>
            <a:off x="7526019" y="580453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5" name="bk object 3655"/>
          <p:cNvSpPr/>
          <p:nvPr/>
        </p:nvSpPr>
        <p:spPr>
          <a:xfrm>
            <a:off x="7533640" y="580326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6" name="bk object 3656"/>
          <p:cNvSpPr/>
          <p:nvPr/>
        </p:nvSpPr>
        <p:spPr>
          <a:xfrm>
            <a:off x="7537450" y="580199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7" name="bk object 3657"/>
          <p:cNvSpPr/>
          <p:nvPr/>
        </p:nvSpPr>
        <p:spPr>
          <a:xfrm>
            <a:off x="7514590" y="580707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8" name="bk object 3658"/>
          <p:cNvSpPr/>
          <p:nvPr/>
        </p:nvSpPr>
        <p:spPr>
          <a:xfrm>
            <a:off x="7519669" y="5805804"/>
            <a:ext cx="205740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9" name="bk object 3659"/>
          <p:cNvSpPr/>
          <p:nvPr/>
        </p:nvSpPr>
        <p:spPr>
          <a:xfrm>
            <a:off x="7499350" y="581088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0" name="bk object 3660"/>
          <p:cNvSpPr/>
          <p:nvPr/>
        </p:nvSpPr>
        <p:spPr>
          <a:xfrm>
            <a:off x="7505700" y="580961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1" name="bk object 3661"/>
          <p:cNvSpPr/>
          <p:nvPr/>
        </p:nvSpPr>
        <p:spPr>
          <a:xfrm>
            <a:off x="7509509" y="58083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2" name="bk object 3662"/>
          <p:cNvSpPr/>
          <p:nvPr/>
        </p:nvSpPr>
        <p:spPr>
          <a:xfrm>
            <a:off x="7490459" y="581342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3" name="bk object 3663"/>
          <p:cNvSpPr/>
          <p:nvPr/>
        </p:nvSpPr>
        <p:spPr>
          <a:xfrm>
            <a:off x="7495540" y="5812154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4" name="bk object 3664"/>
          <p:cNvSpPr/>
          <p:nvPr/>
        </p:nvSpPr>
        <p:spPr>
          <a:xfrm>
            <a:off x="7479030" y="5817234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5" name="bk object 3665"/>
          <p:cNvSpPr/>
          <p:nvPr/>
        </p:nvSpPr>
        <p:spPr>
          <a:xfrm>
            <a:off x="7481569" y="581596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6" name="bk object 3666"/>
          <p:cNvSpPr/>
          <p:nvPr/>
        </p:nvSpPr>
        <p:spPr>
          <a:xfrm>
            <a:off x="7486650" y="5814695"/>
            <a:ext cx="275590" cy="0"/>
          </a:xfrm>
          <a:custGeom>
            <a:avLst/>
            <a:gdLst/>
            <a:ahLst/>
            <a:cxnLst/>
            <a:rect l="l" t="t" r="r" b="b"/>
            <a:pathLst>
              <a:path w="275590">
                <a:moveTo>
                  <a:pt x="0" y="0"/>
                </a:moveTo>
                <a:lnTo>
                  <a:pt x="27559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7" name="bk object 3667"/>
          <p:cNvSpPr/>
          <p:nvPr/>
        </p:nvSpPr>
        <p:spPr>
          <a:xfrm>
            <a:off x="7470140" y="5819775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6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8" name="bk object 3668"/>
          <p:cNvSpPr/>
          <p:nvPr/>
        </p:nvSpPr>
        <p:spPr>
          <a:xfrm>
            <a:off x="7473950" y="5818504"/>
            <a:ext cx="300990" cy="0"/>
          </a:xfrm>
          <a:custGeom>
            <a:avLst/>
            <a:gdLst/>
            <a:ahLst/>
            <a:cxnLst/>
            <a:rect l="l" t="t" r="r" b="b"/>
            <a:pathLst>
              <a:path w="300990">
                <a:moveTo>
                  <a:pt x="0" y="0"/>
                </a:moveTo>
                <a:lnTo>
                  <a:pt x="30099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9" name="bk object 3669"/>
          <p:cNvSpPr/>
          <p:nvPr/>
        </p:nvSpPr>
        <p:spPr>
          <a:xfrm>
            <a:off x="7459980" y="582358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0" name="bk object 3670"/>
          <p:cNvSpPr/>
          <p:nvPr/>
        </p:nvSpPr>
        <p:spPr>
          <a:xfrm>
            <a:off x="7463790" y="5822315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1" name="bk object 3671"/>
          <p:cNvSpPr/>
          <p:nvPr/>
        </p:nvSpPr>
        <p:spPr>
          <a:xfrm>
            <a:off x="7466330" y="582104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2" name="bk object 3672"/>
          <p:cNvSpPr/>
          <p:nvPr/>
        </p:nvSpPr>
        <p:spPr>
          <a:xfrm>
            <a:off x="7453630" y="5826125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3" name="bk object 3673"/>
          <p:cNvSpPr/>
          <p:nvPr/>
        </p:nvSpPr>
        <p:spPr>
          <a:xfrm>
            <a:off x="7456169" y="582485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4" name="bk object 3674"/>
          <p:cNvSpPr/>
          <p:nvPr/>
        </p:nvSpPr>
        <p:spPr>
          <a:xfrm>
            <a:off x="7444740" y="5829934"/>
            <a:ext cx="359410" cy="0"/>
          </a:xfrm>
          <a:custGeom>
            <a:avLst/>
            <a:gdLst/>
            <a:ahLst/>
            <a:cxnLst/>
            <a:rect l="l" t="t" r="r" b="b"/>
            <a:pathLst>
              <a:path w="359409">
                <a:moveTo>
                  <a:pt x="0" y="0"/>
                </a:moveTo>
                <a:lnTo>
                  <a:pt x="3594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5" name="bk object 3675"/>
          <p:cNvSpPr/>
          <p:nvPr/>
        </p:nvSpPr>
        <p:spPr>
          <a:xfrm>
            <a:off x="7447280" y="582866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6" name="bk object 3676"/>
          <p:cNvSpPr/>
          <p:nvPr/>
        </p:nvSpPr>
        <p:spPr>
          <a:xfrm>
            <a:off x="7449819" y="5827395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7" name="bk object 3677"/>
          <p:cNvSpPr/>
          <p:nvPr/>
        </p:nvSpPr>
        <p:spPr>
          <a:xfrm>
            <a:off x="7439659" y="5832475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8" name="bk object 3678"/>
          <p:cNvSpPr/>
          <p:nvPr/>
        </p:nvSpPr>
        <p:spPr>
          <a:xfrm>
            <a:off x="7442200" y="5831204"/>
            <a:ext cx="364490" cy="0"/>
          </a:xfrm>
          <a:custGeom>
            <a:avLst/>
            <a:gdLst/>
            <a:ahLst/>
            <a:cxnLst/>
            <a:rect l="l" t="t" r="r" b="b"/>
            <a:pathLst>
              <a:path w="364490">
                <a:moveTo>
                  <a:pt x="0" y="0"/>
                </a:moveTo>
                <a:lnTo>
                  <a:pt x="36449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9" name="bk object 3679"/>
          <p:cNvSpPr/>
          <p:nvPr/>
        </p:nvSpPr>
        <p:spPr>
          <a:xfrm>
            <a:off x="7432040" y="5836284"/>
            <a:ext cx="384810" cy="0"/>
          </a:xfrm>
          <a:custGeom>
            <a:avLst/>
            <a:gdLst/>
            <a:ahLst/>
            <a:cxnLst/>
            <a:rect l="l" t="t" r="r" b="b"/>
            <a:pathLst>
              <a:path w="384809">
                <a:moveTo>
                  <a:pt x="0" y="0"/>
                </a:moveTo>
                <a:lnTo>
                  <a:pt x="3848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0" name="bk object 3680"/>
          <p:cNvSpPr/>
          <p:nvPr/>
        </p:nvSpPr>
        <p:spPr>
          <a:xfrm>
            <a:off x="7434580" y="5835015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>
                <a:moveTo>
                  <a:pt x="0" y="0"/>
                </a:moveTo>
                <a:lnTo>
                  <a:pt x="3797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1" name="bk object 3681"/>
          <p:cNvSpPr/>
          <p:nvPr/>
        </p:nvSpPr>
        <p:spPr>
          <a:xfrm>
            <a:off x="7437119" y="583374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2" name="bk object 3682"/>
          <p:cNvSpPr/>
          <p:nvPr/>
        </p:nvSpPr>
        <p:spPr>
          <a:xfrm>
            <a:off x="7426959" y="5838825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3" name="bk object 3683"/>
          <p:cNvSpPr/>
          <p:nvPr/>
        </p:nvSpPr>
        <p:spPr>
          <a:xfrm>
            <a:off x="7429500" y="5837554"/>
            <a:ext cx="391160" cy="0"/>
          </a:xfrm>
          <a:custGeom>
            <a:avLst/>
            <a:gdLst/>
            <a:ahLst/>
            <a:cxnLst/>
            <a:rect l="l" t="t" r="r" b="b"/>
            <a:pathLst>
              <a:path w="391159">
                <a:moveTo>
                  <a:pt x="0" y="0"/>
                </a:moveTo>
                <a:lnTo>
                  <a:pt x="39115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4" name="bk object 3684"/>
          <p:cNvSpPr/>
          <p:nvPr/>
        </p:nvSpPr>
        <p:spPr>
          <a:xfrm>
            <a:off x="7419340" y="5842634"/>
            <a:ext cx="410209" cy="0"/>
          </a:xfrm>
          <a:custGeom>
            <a:avLst/>
            <a:gdLst/>
            <a:ahLst/>
            <a:cxnLst/>
            <a:rect l="l" t="t" r="r" b="b"/>
            <a:pathLst>
              <a:path w="410209">
                <a:moveTo>
                  <a:pt x="0" y="0"/>
                </a:moveTo>
                <a:lnTo>
                  <a:pt x="4102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5" name="bk object 3685"/>
          <p:cNvSpPr/>
          <p:nvPr/>
        </p:nvSpPr>
        <p:spPr>
          <a:xfrm>
            <a:off x="7421880" y="584136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6" name="bk object 3686"/>
          <p:cNvSpPr/>
          <p:nvPr/>
        </p:nvSpPr>
        <p:spPr>
          <a:xfrm>
            <a:off x="7424419" y="5840095"/>
            <a:ext cx="400050" cy="0"/>
          </a:xfrm>
          <a:custGeom>
            <a:avLst/>
            <a:gdLst/>
            <a:ahLst/>
            <a:cxnLst/>
            <a:rect l="l" t="t" r="r" b="b"/>
            <a:pathLst>
              <a:path w="400050">
                <a:moveTo>
                  <a:pt x="0" y="0"/>
                </a:moveTo>
                <a:lnTo>
                  <a:pt x="4000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7" name="bk object 3687"/>
          <p:cNvSpPr/>
          <p:nvPr/>
        </p:nvSpPr>
        <p:spPr>
          <a:xfrm>
            <a:off x="7414259" y="5845175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>
                <a:moveTo>
                  <a:pt x="0" y="0"/>
                </a:moveTo>
                <a:lnTo>
                  <a:pt x="42037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8" name="bk object 3688"/>
          <p:cNvSpPr/>
          <p:nvPr/>
        </p:nvSpPr>
        <p:spPr>
          <a:xfrm>
            <a:off x="7416800" y="5843904"/>
            <a:ext cx="415290" cy="0"/>
          </a:xfrm>
          <a:custGeom>
            <a:avLst/>
            <a:gdLst/>
            <a:ahLst/>
            <a:cxnLst/>
            <a:rect l="l" t="t" r="r" b="b"/>
            <a:pathLst>
              <a:path w="415290">
                <a:moveTo>
                  <a:pt x="0" y="0"/>
                </a:moveTo>
                <a:lnTo>
                  <a:pt x="41529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9" name="bk object 3689"/>
          <p:cNvSpPr/>
          <p:nvPr/>
        </p:nvSpPr>
        <p:spPr>
          <a:xfrm>
            <a:off x="7407909" y="5848984"/>
            <a:ext cx="434340" cy="0"/>
          </a:xfrm>
          <a:custGeom>
            <a:avLst/>
            <a:gdLst/>
            <a:ahLst/>
            <a:cxnLst/>
            <a:rect l="l" t="t" r="r" b="b"/>
            <a:pathLst>
              <a:path w="434340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0" name="bk object 3690"/>
          <p:cNvSpPr/>
          <p:nvPr/>
        </p:nvSpPr>
        <p:spPr>
          <a:xfrm>
            <a:off x="7409180" y="5847715"/>
            <a:ext cx="430530" cy="0"/>
          </a:xfrm>
          <a:custGeom>
            <a:avLst/>
            <a:gdLst/>
            <a:ahLst/>
            <a:cxnLst/>
            <a:rect l="l" t="t" r="r" b="b"/>
            <a:pathLst>
              <a:path w="430529">
                <a:moveTo>
                  <a:pt x="0" y="0"/>
                </a:moveTo>
                <a:lnTo>
                  <a:pt x="43052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1" name="bk object 3691"/>
          <p:cNvSpPr/>
          <p:nvPr/>
        </p:nvSpPr>
        <p:spPr>
          <a:xfrm>
            <a:off x="7411719" y="5846445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2" name="bk object 3692"/>
          <p:cNvSpPr/>
          <p:nvPr/>
        </p:nvSpPr>
        <p:spPr>
          <a:xfrm>
            <a:off x="7404100" y="5851525"/>
            <a:ext cx="441959" cy="0"/>
          </a:xfrm>
          <a:custGeom>
            <a:avLst/>
            <a:gdLst/>
            <a:ahLst/>
            <a:cxnLst/>
            <a:rect l="l" t="t" r="r" b="b"/>
            <a:pathLst>
              <a:path w="441959">
                <a:moveTo>
                  <a:pt x="0" y="0"/>
                </a:moveTo>
                <a:lnTo>
                  <a:pt x="44195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3" name="bk object 3693"/>
          <p:cNvSpPr/>
          <p:nvPr/>
        </p:nvSpPr>
        <p:spPr>
          <a:xfrm>
            <a:off x="7405369" y="5850254"/>
            <a:ext cx="438150" cy="0"/>
          </a:xfrm>
          <a:custGeom>
            <a:avLst/>
            <a:gdLst/>
            <a:ahLst/>
            <a:cxnLst/>
            <a:rect l="l" t="t" r="r" b="b"/>
            <a:pathLst>
              <a:path w="438150">
                <a:moveTo>
                  <a:pt x="0" y="0"/>
                </a:moveTo>
                <a:lnTo>
                  <a:pt x="43815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4" name="bk object 3694"/>
          <p:cNvSpPr/>
          <p:nvPr/>
        </p:nvSpPr>
        <p:spPr>
          <a:xfrm>
            <a:off x="7397750" y="585533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5" name="bk object 3695"/>
          <p:cNvSpPr/>
          <p:nvPr/>
        </p:nvSpPr>
        <p:spPr>
          <a:xfrm>
            <a:off x="7400290" y="5854065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6" name="bk object 3696"/>
          <p:cNvSpPr/>
          <p:nvPr/>
        </p:nvSpPr>
        <p:spPr>
          <a:xfrm>
            <a:off x="7401559" y="5852795"/>
            <a:ext cx="445770" cy="0"/>
          </a:xfrm>
          <a:custGeom>
            <a:avLst/>
            <a:gdLst/>
            <a:ahLst/>
            <a:cxnLst/>
            <a:rect l="l" t="t" r="r" b="b"/>
            <a:pathLst>
              <a:path w="445770">
                <a:moveTo>
                  <a:pt x="0" y="0"/>
                </a:moveTo>
                <a:lnTo>
                  <a:pt x="44577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7" name="bk object 3697"/>
          <p:cNvSpPr/>
          <p:nvPr/>
        </p:nvSpPr>
        <p:spPr>
          <a:xfrm>
            <a:off x="7393940" y="5857875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8" name="bk object 3698"/>
          <p:cNvSpPr/>
          <p:nvPr/>
        </p:nvSpPr>
        <p:spPr>
          <a:xfrm>
            <a:off x="7396480" y="5856604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9" name="bk object 3699"/>
          <p:cNvSpPr/>
          <p:nvPr/>
        </p:nvSpPr>
        <p:spPr>
          <a:xfrm>
            <a:off x="7388859" y="5861684"/>
            <a:ext cx="473709" cy="0"/>
          </a:xfrm>
          <a:custGeom>
            <a:avLst/>
            <a:gdLst/>
            <a:ahLst/>
            <a:cxnLst/>
            <a:rect l="l" t="t" r="r" b="b"/>
            <a:pathLst>
              <a:path w="473709">
                <a:moveTo>
                  <a:pt x="0" y="0"/>
                </a:moveTo>
                <a:lnTo>
                  <a:pt x="47370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0" name="bk object 3700"/>
          <p:cNvSpPr/>
          <p:nvPr/>
        </p:nvSpPr>
        <p:spPr>
          <a:xfrm>
            <a:off x="7390130" y="586041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1" name="bk object 3701"/>
          <p:cNvSpPr/>
          <p:nvPr/>
        </p:nvSpPr>
        <p:spPr>
          <a:xfrm>
            <a:off x="7392669" y="5859145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2" name="bk object 3702"/>
          <p:cNvSpPr/>
          <p:nvPr/>
        </p:nvSpPr>
        <p:spPr>
          <a:xfrm>
            <a:off x="7386319" y="5864225"/>
            <a:ext cx="478790" cy="0"/>
          </a:xfrm>
          <a:custGeom>
            <a:avLst/>
            <a:gdLst/>
            <a:ahLst/>
            <a:cxnLst/>
            <a:rect l="l" t="t" r="r" b="b"/>
            <a:pathLst>
              <a:path w="478790">
                <a:moveTo>
                  <a:pt x="0" y="0"/>
                </a:moveTo>
                <a:lnTo>
                  <a:pt x="47879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3" name="bk object 3703"/>
          <p:cNvSpPr/>
          <p:nvPr/>
        </p:nvSpPr>
        <p:spPr>
          <a:xfrm>
            <a:off x="7387590" y="5862954"/>
            <a:ext cx="476250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4" name="bk object 3704"/>
          <p:cNvSpPr/>
          <p:nvPr/>
        </p:nvSpPr>
        <p:spPr>
          <a:xfrm>
            <a:off x="7382509" y="586676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5" name="bk object 3705"/>
          <p:cNvSpPr/>
          <p:nvPr/>
        </p:nvSpPr>
        <p:spPr>
          <a:xfrm>
            <a:off x="7383780" y="586549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6" name="bk object 3706"/>
          <p:cNvSpPr/>
          <p:nvPr/>
        </p:nvSpPr>
        <p:spPr>
          <a:xfrm>
            <a:off x="7381240" y="5868034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7" name="bk object 3707"/>
          <p:cNvSpPr/>
          <p:nvPr/>
        </p:nvSpPr>
        <p:spPr>
          <a:xfrm>
            <a:off x="7378700" y="5870575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40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8" name="bk object 3708"/>
          <p:cNvSpPr/>
          <p:nvPr/>
        </p:nvSpPr>
        <p:spPr>
          <a:xfrm>
            <a:off x="7379969" y="5869304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9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9" name="bk object 3709"/>
          <p:cNvSpPr/>
          <p:nvPr/>
        </p:nvSpPr>
        <p:spPr>
          <a:xfrm>
            <a:off x="7373619" y="5874384"/>
            <a:ext cx="504190" cy="0"/>
          </a:xfrm>
          <a:custGeom>
            <a:avLst/>
            <a:gdLst/>
            <a:ahLst/>
            <a:cxnLst/>
            <a:rect l="l" t="t" r="r" b="b"/>
            <a:pathLst>
              <a:path w="504190">
                <a:moveTo>
                  <a:pt x="0" y="0"/>
                </a:moveTo>
                <a:lnTo>
                  <a:pt x="50419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0" name="bk object 3710"/>
          <p:cNvSpPr/>
          <p:nvPr/>
        </p:nvSpPr>
        <p:spPr>
          <a:xfrm>
            <a:off x="7374890" y="587311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1" name="bk object 3711"/>
          <p:cNvSpPr/>
          <p:nvPr/>
        </p:nvSpPr>
        <p:spPr>
          <a:xfrm>
            <a:off x="7377430" y="587184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2" name="bk object 3712"/>
          <p:cNvSpPr/>
          <p:nvPr/>
        </p:nvSpPr>
        <p:spPr>
          <a:xfrm>
            <a:off x="7371080" y="5876925"/>
            <a:ext cx="509270" cy="0"/>
          </a:xfrm>
          <a:custGeom>
            <a:avLst/>
            <a:gdLst/>
            <a:ahLst/>
            <a:cxnLst/>
            <a:rect l="l" t="t" r="r" b="b"/>
            <a:pathLst>
              <a:path w="509270">
                <a:moveTo>
                  <a:pt x="0" y="0"/>
                </a:moveTo>
                <a:lnTo>
                  <a:pt x="50927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3" name="bk object 3713"/>
          <p:cNvSpPr/>
          <p:nvPr/>
        </p:nvSpPr>
        <p:spPr>
          <a:xfrm>
            <a:off x="7372350" y="587565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4" name="bk object 3714"/>
          <p:cNvSpPr/>
          <p:nvPr/>
        </p:nvSpPr>
        <p:spPr>
          <a:xfrm>
            <a:off x="7367269" y="5880734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5" name="bk object 3715"/>
          <p:cNvSpPr/>
          <p:nvPr/>
        </p:nvSpPr>
        <p:spPr>
          <a:xfrm>
            <a:off x="7368540" y="587946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6" name="bk object 3716"/>
          <p:cNvSpPr/>
          <p:nvPr/>
        </p:nvSpPr>
        <p:spPr>
          <a:xfrm>
            <a:off x="7369809" y="5878195"/>
            <a:ext cx="511809" cy="0"/>
          </a:xfrm>
          <a:custGeom>
            <a:avLst/>
            <a:gdLst/>
            <a:ahLst/>
            <a:cxnLst/>
            <a:rect l="l" t="t" r="r" b="b"/>
            <a:pathLst>
              <a:path w="511809">
                <a:moveTo>
                  <a:pt x="0" y="0"/>
                </a:moveTo>
                <a:lnTo>
                  <a:pt x="51180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7" name="bk object 3717"/>
          <p:cNvSpPr/>
          <p:nvPr/>
        </p:nvSpPr>
        <p:spPr>
          <a:xfrm>
            <a:off x="7364730" y="58832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70">
                <a:moveTo>
                  <a:pt x="0" y="0"/>
                </a:moveTo>
                <a:lnTo>
                  <a:pt x="52197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8" name="bk object 3718"/>
          <p:cNvSpPr/>
          <p:nvPr/>
        </p:nvSpPr>
        <p:spPr>
          <a:xfrm>
            <a:off x="7366000" y="5882004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9" name="bk object 3719"/>
          <p:cNvSpPr/>
          <p:nvPr/>
        </p:nvSpPr>
        <p:spPr>
          <a:xfrm>
            <a:off x="7360919" y="5887084"/>
            <a:ext cx="529590" cy="0"/>
          </a:xfrm>
          <a:custGeom>
            <a:avLst/>
            <a:gdLst/>
            <a:ahLst/>
            <a:cxnLst/>
            <a:rect l="l" t="t" r="r" b="b"/>
            <a:pathLst>
              <a:path w="529590">
                <a:moveTo>
                  <a:pt x="0" y="0"/>
                </a:moveTo>
                <a:lnTo>
                  <a:pt x="52959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0" name="bk object 3720"/>
          <p:cNvSpPr/>
          <p:nvPr/>
        </p:nvSpPr>
        <p:spPr>
          <a:xfrm>
            <a:off x="7362190" y="588581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1" name="bk object 3721"/>
          <p:cNvSpPr/>
          <p:nvPr/>
        </p:nvSpPr>
        <p:spPr>
          <a:xfrm>
            <a:off x="7363459" y="5884545"/>
            <a:ext cx="524510" cy="0"/>
          </a:xfrm>
          <a:custGeom>
            <a:avLst/>
            <a:gdLst/>
            <a:ahLst/>
            <a:cxnLst/>
            <a:rect l="l" t="t" r="r" b="b"/>
            <a:pathLst>
              <a:path w="524509">
                <a:moveTo>
                  <a:pt x="0" y="0"/>
                </a:moveTo>
                <a:lnTo>
                  <a:pt x="52450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2" name="bk object 3722"/>
          <p:cNvSpPr/>
          <p:nvPr/>
        </p:nvSpPr>
        <p:spPr>
          <a:xfrm>
            <a:off x="7358380" y="5889625"/>
            <a:ext cx="534670" cy="0"/>
          </a:xfrm>
          <a:custGeom>
            <a:avLst/>
            <a:gdLst/>
            <a:ahLst/>
            <a:cxnLst/>
            <a:rect l="l" t="t" r="r" b="b"/>
            <a:pathLst>
              <a:path w="534670">
                <a:moveTo>
                  <a:pt x="0" y="0"/>
                </a:moveTo>
                <a:lnTo>
                  <a:pt x="53467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3" name="bk object 3723"/>
          <p:cNvSpPr/>
          <p:nvPr/>
        </p:nvSpPr>
        <p:spPr>
          <a:xfrm>
            <a:off x="7359650" y="5888354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4" name="bk object 3724"/>
          <p:cNvSpPr/>
          <p:nvPr/>
        </p:nvSpPr>
        <p:spPr>
          <a:xfrm>
            <a:off x="7355840" y="5892165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5" name="bk object 3725"/>
          <p:cNvSpPr/>
          <p:nvPr/>
        </p:nvSpPr>
        <p:spPr>
          <a:xfrm>
            <a:off x="7357109" y="589089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6" name="bk object 3726"/>
          <p:cNvSpPr/>
          <p:nvPr/>
        </p:nvSpPr>
        <p:spPr>
          <a:xfrm>
            <a:off x="7354569" y="5893434"/>
            <a:ext cx="542290" cy="0"/>
          </a:xfrm>
          <a:custGeom>
            <a:avLst/>
            <a:gdLst/>
            <a:ahLst/>
            <a:cxnLst/>
            <a:rect l="l" t="t" r="r" b="b"/>
            <a:pathLst>
              <a:path w="542290">
                <a:moveTo>
                  <a:pt x="0" y="0"/>
                </a:moveTo>
                <a:lnTo>
                  <a:pt x="54229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7" name="bk object 3727"/>
          <p:cNvSpPr/>
          <p:nvPr/>
        </p:nvSpPr>
        <p:spPr>
          <a:xfrm>
            <a:off x="7353300" y="5895975"/>
            <a:ext cx="546100" cy="0"/>
          </a:xfrm>
          <a:custGeom>
            <a:avLst/>
            <a:gdLst/>
            <a:ahLst/>
            <a:cxnLst/>
            <a:rect l="l" t="t" r="r" b="b"/>
            <a:pathLst>
              <a:path w="546100">
                <a:moveTo>
                  <a:pt x="0" y="0"/>
                </a:moveTo>
                <a:lnTo>
                  <a:pt x="5461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8" name="bk object 3728"/>
          <p:cNvSpPr/>
          <p:nvPr/>
        </p:nvSpPr>
        <p:spPr>
          <a:xfrm>
            <a:off x="7353300" y="5894704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9" name="bk object 3729"/>
          <p:cNvSpPr/>
          <p:nvPr/>
        </p:nvSpPr>
        <p:spPr>
          <a:xfrm>
            <a:off x="7349490" y="5899784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0" name="bk object 3730"/>
          <p:cNvSpPr/>
          <p:nvPr/>
        </p:nvSpPr>
        <p:spPr>
          <a:xfrm>
            <a:off x="7350759" y="5898515"/>
            <a:ext cx="549910" cy="0"/>
          </a:xfrm>
          <a:custGeom>
            <a:avLst/>
            <a:gdLst/>
            <a:ahLst/>
            <a:cxnLst/>
            <a:rect l="l" t="t" r="r" b="b"/>
            <a:pathLst>
              <a:path w="549909">
                <a:moveTo>
                  <a:pt x="0" y="0"/>
                </a:moveTo>
                <a:lnTo>
                  <a:pt x="54990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1" name="bk object 3731"/>
          <p:cNvSpPr/>
          <p:nvPr/>
        </p:nvSpPr>
        <p:spPr>
          <a:xfrm>
            <a:off x="7352030" y="589724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3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2" name="bk object 3732"/>
          <p:cNvSpPr/>
          <p:nvPr/>
        </p:nvSpPr>
        <p:spPr>
          <a:xfrm>
            <a:off x="7346950" y="590232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3" name="bk object 3733"/>
          <p:cNvSpPr/>
          <p:nvPr/>
        </p:nvSpPr>
        <p:spPr>
          <a:xfrm>
            <a:off x="7348219" y="5901054"/>
            <a:ext cx="554990" cy="0"/>
          </a:xfrm>
          <a:custGeom>
            <a:avLst/>
            <a:gdLst/>
            <a:ahLst/>
            <a:cxnLst/>
            <a:rect l="l" t="t" r="r" b="b"/>
            <a:pathLst>
              <a:path w="554990">
                <a:moveTo>
                  <a:pt x="0" y="0"/>
                </a:moveTo>
                <a:lnTo>
                  <a:pt x="55499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4" name="bk object 3734"/>
          <p:cNvSpPr/>
          <p:nvPr/>
        </p:nvSpPr>
        <p:spPr>
          <a:xfrm>
            <a:off x="7344409" y="5906134"/>
            <a:ext cx="562610" cy="0"/>
          </a:xfrm>
          <a:custGeom>
            <a:avLst/>
            <a:gdLst/>
            <a:ahLst/>
            <a:cxnLst/>
            <a:rect l="l" t="t" r="r" b="b"/>
            <a:pathLst>
              <a:path w="562609">
                <a:moveTo>
                  <a:pt x="0" y="0"/>
                </a:moveTo>
                <a:lnTo>
                  <a:pt x="56260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5" name="bk object 3735"/>
          <p:cNvSpPr/>
          <p:nvPr/>
        </p:nvSpPr>
        <p:spPr>
          <a:xfrm>
            <a:off x="7345680" y="5904865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6" name="bk object 3736"/>
          <p:cNvSpPr/>
          <p:nvPr/>
        </p:nvSpPr>
        <p:spPr>
          <a:xfrm>
            <a:off x="7346950" y="590359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7" name="bk object 3737"/>
          <p:cNvSpPr/>
          <p:nvPr/>
        </p:nvSpPr>
        <p:spPr>
          <a:xfrm>
            <a:off x="7339330" y="5912484"/>
            <a:ext cx="571500" cy="0"/>
          </a:xfrm>
          <a:custGeom>
            <a:avLst/>
            <a:gdLst/>
            <a:ahLst/>
            <a:cxnLst/>
            <a:rect l="l" t="t" r="r" b="b"/>
            <a:pathLst>
              <a:path w="571500">
                <a:moveTo>
                  <a:pt x="0" y="0"/>
                </a:moveTo>
                <a:lnTo>
                  <a:pt x="5715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8" name="bk object 3738"/>
          <p:cNvSpPr/>
          <p:nvPr/>
        </p:nvSpPr>
        <p:spPr>
          <a:xfrm>
            <a:off x="7340600" y="5911215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9" name="bk object 3739"/>
          <p:cNvSpPr/>
          <p:nvPr/>
        </p:nvSpPr>
        <p:spPr>
          <a:xfrm>
            <a:off x="7341869" y="5909309"/>
            <a:ext cx="567690" cy="0"/>
          </a:xfrm>
          <a:custGeom>
            <a:avLst/>
            <a:gdLst/>
            <a:ahLst/>
            <a:cxnLst/>
            <a:rect l="l" t="t" r="r" b="b"/>
            <a:pathLst>
              <a:path w="567690">
                <a:moveTo>
                  <a:pt x="0" y="0"/>
                </a:moveTo>
                <a:lnTo>
                  <a:pt x="56769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0" name="bk object 3740"/>
          <p:cNvSpPr/>
          <p:nvPr/>
        </p:nvSpPr>
        <p:spPr>
          <a:xfrm>
            <a:off x="7343140" y="59074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1" name="bk object 3741"/>
          <p:cNvSpPr/>
          <p:nvPr/>
        </p:nvSpPr>
        <p:spPr>
          <a:xfrm>
            <a:off x="7338059" y="591502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40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2" name="bk object 3742"/>
          <p:cNvSpPr/>
          <p:nvPr/>
        </p:nvSpPr>
        <p:spPr>
          <a:xfrm>
            <a:off x="7339330" y="5913754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3" name="bk object 3743"/>
          <p:cNvSpPr/>
          <p:nvPr/>
        </p:nvSpPr>
        <p:spPr>
          <a:xfrm>
            <a:off x="7338059" y="5916295"/>
            <a:ext cx="575310" cy="0"/>
          </a:xfrm>
          <a:custGeom>
            <a:avLst/>
            <a:gdLst/>
            <a:ahLst/>
            <a:cxnLst/>
            <a:rect l="l" t="t" r="r" b="b"/>
            <a:pathLst>
              <a:path w="575309">
                <a:moveTo>
                  <a:pt x="0" y="0"/>
                </a:moveTo>
                <a:lnTo>
                  <a:pt x="57530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4" name="bk object 3744"/>
          <p:cNvSpPr/>
          <p:nvPr/>
        </p:nvSpPr>
        <p:spPr>
          <a:xfrm>
            <a:off x="7335519" y="591883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5" name="bk object 3745"/>
          <p:cNvSpPr/>
          <p:nvPr/>
        </p:nvSpPr>
        <p:spPr>
          <a:xfrm>
            <a:off x="7336790" y="5917565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>
                <a:moveTo>
                  <a:pt x="0" y="0"/>
                </a:moveTo>
                <a:lnTo>
                  <a:pt x="57785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6" name="bk object 3746"/>
          <p:cNvSpPr/>
          <p:nvPr/>
        </p:nvSpPr>
        <p:spPr>
          <a:xfrm>
            <a:off x="7329169" y="5930900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7" name="bk object 3747"/>
          <p:cNvSpPr/>
          <p:nvPr/>
        </p:nvSpPr>
        <p:spPr>
          <a:xfrm>
            <a:off x="7330440" y="5928359"/>
            <a:ext cx="589280" cy="0"/>
          </a:xfrm>
          <a:custGeom>
            <a:avLst/>
            <a:gdLst/>
            <a:ahLst/>
            <a:cxnLst/>
            <a:rect l="l" t="t" r="r" b="b"/>
            <a:pathLst>
              <a:path w="589279">
                <a:moveTo>
                  <a:pt x="0" y="0"/>
                </a:moveTo>
                <a:lnTo>
                  <a:pt x="58927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8" name="bk object 3748"/>
          <p:cNvSpPr/>
          <p:nvPr/>
        </p:nvSpPr>
        <p:spPr>
          <a:xfrm>
            <a:off x="7331709" y="5925820"/>
            <a:ext cx="586740" cy="0"/>
          </a:xfrm>
          <a:custGeom>
            <a:avLst/>
            <a:gdLst/>
            <a:ahLst/>
            <a:cxnLst/>
            <a:rect l="l" t="t" r="r" b="b"/>
            <a:pathLst>
              <a:path w="586740">
                <a:moveTo>
                  <a:pt x="0" y="0"/>
                </a:moveTo>
                <a:lnTo>
                  <a:pt x="58674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9" name="bk object 3749"/>
          <p:cNvSpPr/>
          <p:nvPr/>
        </p:nvSpPr>
        <p:spPr>
          <a:xfrm>
            <a:off x="7332980" y="5923279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0" name="bk object 3750"/>
          <p:cNvSpPr/>
          <p:nvPr/>
        </p:nvSpPr>
        <p:spPr>
          <a:xfrm>
            <a:off x="7334250" y="5921375"/>
            <a:ext cx="581660" cy="0"/>
          </a:xfrm>
          <a:custGeom>
            <a:avLst/>
            <a:gdLst/>
            <a:ahLst/>
            <a:cxnLst/>
            <a:rect l="l" t="t" r="r" b="b"/>
            <a:pathLst>
              <a:path w="581659">
                <a:moveTo>
                  <a:pt x="0" y="0"/>
                </a:moveTo>
                <a:lnTo>
                  <a:pt x="58165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1" name="bk object 3751"/>
          <p:cNvSpPr/>
          <p:nvPr/>
        </p:nvSpPr>
        <p:spPr>
          <a:xfrm>
            <a:off x="7335519" y="5920104"/>
            <a:ext cx="580390" cy="0"/>
          </a:xfrm>
          <a:custGeom>
            <a:avLst/>
            <a:gdLst/>
            <a:ahLst/>
            <a:cxnLst/>
            <a:rect l="l" t="t" r="r" b="b"/>
            <a:pathLst>
              <a:path w="580390">
                <a:moveTo>
                  <a:pt x="0" y="0"/>
                </a:moveTo>
                <a:lnTo>
                  <a:pt x="58039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2" name="bk object 3752"/>
          <p:cNvSpPr/>
          <p:nvPr/>
        </p:nvSpPr>
        <p:spPr>
          <a:xfrm>
            <a:off x="7324090" y="5941695"/>
            <a:ext cx="601980" cy="0"/>
          </a:xfrm>
          <a:custGeom>
            <a:avLst/>
            <a:gdLst/>
            <a:ahLst/>
            <a:cxnLst/>
            <a:rect l="l" t="t" r="r" b="b"/>
            <a:pathLst>
              <a:path w="601979">
                <a:moveTo>
                  <a:pt x="0" y="0"/>
                </a:moveTo>
                <a:lnTo>
                  <a:pt x="60197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3" name="bk object 3753"/>
          <p:cNvSpPr/>
          <p:nvPr/>
        </p:nvSpPr>
        <p:spPr>
          <a:xfrm>
            <a:off x="7325359" y="5939790"/>
            <a:ext cx="599440" cy="0"/>
          </a:xfrm>
          <a:custGeom>
            <a:avLst/>
            <a:gdLst/>
            <a:ahLst/>
            <a:cxnLst/>
            <a:rect l="l" t="t" r="r" b="b"/>
            <a:pathLst>
              <a:path w="599440">
                <a:moveTo>
                  <a:pt x="0" y="0"/>
                </a:moveTo>
                <a:lnTo>
                  <a:pt x="59944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4" name="bk object 3754"/>
          <p:cNvSpPr/>
          <p:nvPr/>
        </p:nvSpPr>
        <p:spPr>
          <a:xfrm>
            <a:off x="7326630" y="5937250"/>
            <a:ext cx="596900" cy="0"/>
          </a:xfrm>
          <a:custGeom>
            <a:avLst/>
            <a:gdLst/>
            <a:ahLst/>
            <a:cxnLst/>
            <a:rect l="l" t="t" r="r" b="b"/>
            <a:pathLst>
              <a:path w="596900">
                <a:moveTo>
                  <a:pt x="0" y="0"/>
                </a:moveTo>
                <a:lnTo>
                  <a:pt x="59690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5" name="bk object 3755"/>
          <p:cNvSpPr/>
          <p:nvPr/>
        </p:nvSpPr>
        <p:spPr>
          <a:xfrm>
            <a:off x="7327900" y="5934075"/>
            <a:ext cx="594360" cy="0"/>
          </a:xfrm>
          <a:custGeom>
            <a:avLst/>
            <a:gdLst/>
            <a:ahLst/>
            <a:cxnLst/>
            <a:rect l="l" t="t" r="r" b="b"/>
            <a:pathLst>
              <a:path w="594359">
                <a:moveTo>
                  <a:pt x="0" y="0"/>
                </a:moveTo>
                <a:lnTo>
                  <a:pt x="594359" y="0"/>
                </a:lnTo>
              </a:path>
            </a:pathLst>
          </a:custGeom>
          <a:ln w="3809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6" name="bk object 3756"/>
          <p:cNvSpPr/>
          <p:nvPr/>
        </p:nvSpPr>
        <p:spPr>
          <a:xfrm>
            <a:off x="7324090" y="5943600"/>
            <a:ext cx="601980" cy="0"/>
          </a:xfrm>
          <a:custGeom>
            <a:avLst/>
            <a:gdLst/>
            <a:ahLst/>
            <a:cxnLst/>
            <a:rect l="l" t="t" r="r" b="b"/>
            <a:pathLst>
              <a:path w="601979">
                <a:moveTo>
                  <a:pt x="0" y="0"/>
                </a:moveTo>
                <a:lnTo>
                  <a:pt x="60197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7" name="bk object 3757"/>
          <p:cNvSpPr/>
          <p:nvPr/>
        </p:nvSpPr>
        <p:spPr>
          <a:xfrm>
            <a:off x="7321550" y="5955665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329" y="0"/>
                </a:lnTo>
              </a:path>
            </a:pathLst>
          </a:custGeom>
          <a:ln w="380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8" name="bk object 3758"/>
          <p:cNvSpPr/>
          <p:nvPr/>
        </p:nvSpPr>
        <p:spPr>
          <a:xfrm>
            <a:off x="7321550" y="5953125"/>
            <a:ext cx="607060" cy="0"/>
          </a:xfrm>
          <a:custGeom>
            <a:avLst/>
            <a:gdLst/>
            <a:ahLst/>
            <a:cxnLst/>
            <a:rect l="l" t="t" r="r" b="b"/>
            <a:pathLst>
              <a:path w="607059">
                <a:moveTo>
                  <a:pt x="0" y="0"/>
                </a:moveTo>
                <a:lnTo>
                  <a:pt x="60705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9" name="bk object 3759"/>
          <p:cNvSpPr/>
          <p:nvPr/>
        </p:nvSpPr>
        <p:spPr>
          <a:xfrm>
            <a:off x="7322819" y="5951220"/>
            <a:ext cx="605790" cy="0"/>
          </a:xfrm>
          <a:custGeom>
            <a:avLst/>
            <a:gdLst/>
            <a:ahLst/>
            <a:cxnLst/>
            <a:rect l="l" t="t" r="r" b="b"/>
            <a:pathLst>
              <a:path w="605790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0" name="bk object 3760"/>
          <p:cNvSpPr/>
          <p:nvPr/>
        </p:nvSpPr>
        <p:spPr>
          <a:xfrm>
            <a:off x="7322819" y="5948045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80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1" name="bk object 3761"/>
          <p:cNvSpPr/>
          <p:nvPr/>
        </p:nvSpPr>
        <p:spPr>
          <a:xfrm>
            <a:off x="7324090" y="5945504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2" name="bk object 3762"/>
          <p:cNvSpPr/>
          <p:nvPr/>
        </p:nvSpPr>
        <p:spPr>
          <a:xfrm>
            <a:off x="7320280" y="596582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40">
                <a:moveTo>
                  <a:pt x="0" y="0"/>
                </a:moveTo>
                <a:lnTo>
                  <a:pt x="61214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3" name="bk object 3763"/>
          <p:cNvSpPr/>
          <p:nvPr/>
        </p:nvSpPr>
        <p:spPr>
          <a:xfrm>
            <a:off x="7320280" y="596201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6350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4" name="bk object 3764"/>
          <p:cNvSpPr/>
          <p:nvPr/>
        </p:nvSpPr>
        <p:spPr>
          <a:xfrm>
            <a:off x="7320280" y="5958204"/>
            <a:ext cx="609600" cy="0"/>
          </a:xfrm>
          <a:custGeom>
            <a:avLst/>
            <a:gdLst/>
            <a:ahLst/>
            <a:cxnLst/>
            <a:rect l="l" t="t" r="r" b="b"/>
            <a:pathLst>
              <a:path w="609600">
                <a:moveTo>
                  <a:pt x="0" y="0"/>
                </a:moveTo>
                <a:lnTo>
                  <a:pt x="60960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5" name="bk object 3765"/>
          <p:cNvSpPr/>
          <p:nvPr/>
        </p:nvSpPr>
        <p:spPr>
          <a:xfrm>
            <a:off x="7319009" y="5979159"/>
            <a:ext cx="613410" cy="0"/>
          </a:xfrm>
          <a:custGeom>
            <a:avLst/>
            <a:gdLst/>
            <a:ahLst/>
            <a:cxnLst/>
            <a:rect l="l" t="t" r="r" b="b"/>
            <a:pathLst>
              <a:path w="613409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25400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6" name="bk object 3766"/>
          <p:cNvSpPr/>
          <p:nvPr/>
        </p:nvSpPr>
        <p:spPr>
          <a:xfrm>
            <a:off x="7320280" y="6001384"/>
            <a:ext cx="609600" cy="0"/>
          </a:xfrm>
          <a:custGeom>
            <a:avLst/>
            <a:gdLst/>
            <a:ahLst/>
            <a:cxnLst/>
            <a:rect l="l" t="t" r="r" b="b"/>
            <a:pathLst>
              <a:path w="609600">
                <a:moveTo>
                  <a:pt x="0" y="0"/>
                </a:moveTo>
                <a:lnTo>
                  <a:pt x="60960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7" name="bk object 3767"/>
          <p:cNvSpPr/>
          <p:nvPr/>
        </p:nvSpPr>
        <p:spPr>
          <a:xfrm>
            <a:off x="7320280" y="599757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6350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8" name="bk object 3768"/>
          <p:cNvSpPr/>
          <p:nvPr/>
        </p:nvSpPr>
        <p:spPr>
          <a:xfrm>
            <a:off x="7319009" y="599376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40">
                <a:moveTo>
                  <a:pt x="0" y="0"/>
                </a:moveTo>
                <a:lnTo>
                  <a:pt x="61214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9" name="bk object 3769"/>
          <p:cNvSpPr/>
          <p:nvPr/>
        </p:nvSpPr>
        <p:spPr>
          <a:xfrm>
            <a:off x="7319009" y="599249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09">
                <a:moveTo>
                  <a:pt x="0" y="0"/>
                </a:moveTo>
                <a:lnTo>
                  <a:pt x="61340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0" name="bk object 3770"/>
          <p:cNvSpPr/>
          <p:nvPr/>
        </p:nvSpPr>
        <p:spPr>
          <a:xfrm>
            <a:off x="7322819" y="6012815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809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1" name="bk object 3771"/>
          <p:cNvSpPr/>
          <p:nvPr/>
        </p:nvSpPr>
        <p:spPr>
          <a:xfrm>
            <a:off x="7322819" y="6009640"/>
            <a:ext cx="605790" cy="0"/>
          </a:xfrm>
          <a:custGeom>
            <a:avLst/>
            <a:gdLst/>
            <a:ahLst/>
            <a:cxnLst/>
            <a:rect l="l" t="t" r="r" b="b"/>
            <a:pathLst>
              <a:path w="605790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2" name="bk object 3772"/>
          <p:cNvSpPr/>
          <p:nvPr/>
        </p:nvSpPr>
        <p:spPr>
          <a:xfrm>
            <a:off x="7321550" y="6007100"/>
            <a:ext cx="607060" cy="0"/>
          </a:xfrm>
          <a:custGeom>
            <a:avLst/>
            <a:gdLst/>
            <a:ahLst/>
            <a:cxnLst/>
            <a:rect l="l" t="t" r="r" b="b"/>
            <a:pathLst>
              <a:path w="607059">
                <a:moveTo>
                  <a:pt x="0" y="0"/>
                </a:moveTo>
                <a:lnTo>
                  <a:pt x="60705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3" name="bk object 3773"/>
          <p:cNvSpPr/>
          <p:nvPr/>
        </p:nvSpPr>
        <p:spPr>
          <a:xfrm>
            <a:off x="7321550" y="6003925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329" y="0"/>
                </a:lnTo>
              </a:path>
            </a:pathLst>
          </a:custGeom>
          <a:ln w="3809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4" name="bk object 3774"/>
          <p:cNvSpPr/>
          <p:nvPr/>
        </p:nvSpPr>
        <p:spPr>
          <a:xfrm>
            <a:off x="7324090" y="6015354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5" name="bk object 3775"/>
          <p:cNvSpPr/>
          <p:nvPr/>
        </p:nvSpPr>
        <p:spPr>
          <a:xfrm>
            <a:off x="7335519" y="6039484"/>
            <a:ext cx="580390" cy="0"/>
          </a:xfrm>
          <a:custGeom>
            <a:avLst/>
            <a:gdLst/>
            <a:ahLst/>
            <a:cxnLst/>
            <a:rect l="l" t="t" r="r" b="b"/>
            <a:pathLst>
              <a:path w="580390">
                <a:moveTo>
                  <a:pt x="0" y="0"/>
                </a:moveTo>
                <a:lnTo>
                  <a:pt x="58039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6" name="bk object 3776"/>
          <p:cNvSpPr/>
          <p:nvPr/>
        </p:nvSpPr>
        <p:spPr>
          <a:xfrm>
            <a:off x="7334250" y="6038215"/>
            <a:ext cx="581660" cy="0"/>
          </a:xfrm>
          <a:custGeom>
            <a:avLst/>
            <a:gdLst/>
            <a:ahLst/>
            <a:cxnLst/>
            <a:rect l="l" t="t" r="r" b="b"/>
            <a:pathLst>
              <a:path w="581659">
                <a:moveTo>
                  <a:pt x="0" y="0"/>
                </a:moveTo>
                <a:lnTo>
                  <a:pt x="58165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7" name="bk object 3777"/>
          <p:cNvSpPr/>
          <p:nvPr/>
        </p:nvSpPr>
        <p:spPr>
          <a:xfrm>
            <a:off x="7332980" y="6036309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8" name="bk object 3778"/>
          <p:cNvSpPr/>
          <p:nvPr/>
        </p:nvSpPr>
        <p:spPr>
          <a:xfrm>
            <a:off x="7331709" y="6033770"/>
            <a:ext cx="586740" cy="0"/>
          </a:xfrm>
          <a:custGeom>
            <a:avLst/>
            <a:gdLst/>
            <a:ahLst/>
            <a:cxnLst/>
            <a:rect l="l" t="t" r="r" b="b"/>
            <a:pathLst>
              <a:path w="586740">
                <a:moveTo>
                  <a:pt x="0" y="0"/>
                </a:moveTo>
                <a:lnTo>
                  <a:pt x="58674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9" name="bk object 3779"/>
          <p:cNvSpPr/>
          <p:nvPr/>
        </p:nvSpPr>
        <p:spPr>
          <a:xfrm>
            <a:off x="7330440" y="6031229"/>
            <a:ext cx="589280" cy="0"/>
          </a:xfrm>
          <a:custGeom>
            <a:avLst/>
            <a:gdLst/>
            <a:ahLst/>
            <a:cxnLst/>
            <a:rect l="l" t="t" r="r" b="b"/>
            <a:pathLst>
              <a:path w="589279">
                <a:moveTo>
                  <a:pt x="0" y="0"/>
                </a:moveTo>
                <a:lnTo>
                  <a:pt x="58927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0" name="bk object 3780"/>
          <p:cNvSpPr/>
          <p:nvPr/>
        </p:nvSpPr>
        <p:spPr>
          <a:xfrm>
            <a:off x="7329169" y="6028690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1" name="bk object 3781"/>
          <p:cNvSpPr/>
          <p:nvPr/>
        </p:nvSpPr>
        <p:spPr>
          <a:xfrm>
            <a:off x="7327900" y="602615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59">
                <a:moveTo>
                  <a:pt x="0" y="0"/>
                </a:moveTo>
                <a:lnTo>
                  <a:pt x="59435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2" name="bk object 3782"/>
          <p:cNvSpPr/>
          <p:nvPr/>
        </p:nvSpPr>
        <p:spPr>
          <a:xfrm>
            <a:off x="7326630" y="6023609"/>
            <a:ext cx="596900" cy="0"/>
          </a:xfrm>
          <a:custGeom>
            <a:avLst/>
            <a:gdLst/>
            <a:ahLst/>
            <a:cxnLst/>
            <a:rect l="l" t="t" r="r" b="b"/>
            <a:pathLst>
              <a:path w="596900">
                <a:moveTo>
                  <a:pt x="0" y="0"/>
                </a:moveTo>
                <a:lnTo>
                  <a:pt x="5969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3" name="bk object 3783"/>
          <p:cNvSpPr/>
          <p:nvPr/>
        </p:nvSpPr>
        <p:spPr>
          <a:xfrm>
            <a:off x="7325359" y="6021070"/>
            <a:ext cx="599440" cy="0"/>
          </a:xfrm>
          <a:custGeom>
            <a:avLst/>
            <a:gdLst/>
            <a:ahLst/>
            <a:cxnLst/>
            <a:rect l="l" t="t" r="r" b="b"/>
            <a:pathLst>
              <a:path w="599440">
                <a:moveTo>
                  <a:pt x="0" y="0"/>
                </a:moveTo>
                <a:lnTo>
                  <a:pt x="59944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4" name="bk object 3784"/>
          <p:cNvSpPr/>
          <p:nvPr/>
        </p:nvSpPr>
        <p:spPr>
          <a:xfrm>
            <a:off x="7324090" y="6017895"/>
            <a:ext cx="601980" cy="0"/>
          </a:xfrm>
          <a:custGeom>
            <a:avLst/>
            <a:gdLst/>
            <a:ahLst/>
            <a:cxnLst/>
            <a:rect l="l" t="t" r="r" b="b"/>
            <a:pathLst>
              <a:path w="601979">
                <a:moveTo>
                  <a:pt x="0" y="0"/>
                </a:moveTo>
                <a:lnTo>
                  <a:pt x="601979" y="0"/>
                </a:lnTo>
              </a:path>
            </a:pathLst>
          </a:custGeom>
          <a:ln w="380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5" name="bk object 3785"/>
          <p:cNvSpPr/>
          <p:nvPr/>
        </p:nvSpPr>
        <p:spPr>
          <a:xfrm>
            <a:off x="7335519" y="604075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6" name="bk object 3786"/>
          <p:cNvSpPr/>
          <p:nvPr/>
        </p:nvSpPr>
        <p:spPr>
          <a:xfrm>
            <a:off x="7336790" y="6042025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>
                <a:moveTo>
                  <a:pt x="0" y="0"/>
                </a:moveTo>
                <a:lnTo>
                  <a:pt x="5778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7" name="bk object 3787"/>
          <p:cNvSpPr/>
          <p:nvPr/>
        </p:nvSpPr>
        <p:spPr>
          <a:xfrm>
            <a:off x="7353300" y="6064884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8" name="bk object 3788"/>
          <p:cNvSpPr/>
          <p:nvPr/>
        </p:nvSpPr>
        <p:spPr>
          <a:xfrm>
            <a:off x="7352030" y="606361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3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9" name="bk object 3789"/>
          <p:cNvSpPr/>
          <p:nvPr/>
        </p:nvSpPr>
        <p:spPr>
          <a:xfrm>
            <a:off x="7350759" y="6062345"/>
            <a:ext cx="549910" cy="0"/>
          </a:xfrm>
          <a:custGeom>
            <a:avLst/>
            <a:gdLst/>
            <a:ahLst/>
            <a:cxnLst/>
            <a:rect l="l" t="t" r="r" b="b"/>
            <a:pathLst>
              <a:path w="549909">
                <a:moveTo>
                  <a:pt x="0" y="0"/>
                </a:moveTo>
                <a:lnTo>
                  <a:pt x="54990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0" name="bk object 3790"/>
          <p:cNvSpPr/>
          <p:nvPr/>
        </p:nvSpPr>
        <p:spPr>
          <a:xfrm>
            <a:off x="7349490" y="6060503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1" name="bk object 3791"/>
          <p:cNvSpPr/>
          <p:nvPr/>
        </p:nvSpPr>
        <p:spPr>
          <a:xfrm>
            <a:off x="7348219" y="6058534"/>
            <a:ext cx="554990" cy="0"/>
          </a:xfrm>
          <a:custGeom>
            <a:avLst/>
            <a:gdLst/>
            <a:ahLst/>
            <a:cxnLst/>
            <a:rect l="l" t="t" r="r" b="b"/>
            <a:pathLst>
              <a:path w="554990">
                <a:moveTo>
                  <a:pt x="0" y="0"/>
                </a:moveTo>
                <a:lnTo>
                  <a:pt x="55499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2" name="bk object 3792"/>
          <p:cNvSpPr/>
          <p:nvPr/>
        </p:nvSpPr>
        <p:spPr>
          <a:xfrm>
            <a:off x="7901940" y="605917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6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3" name="bk object 3793"/>
          <p:cNvSpPr/>
          <p:nvPr/>
        </p:nvSpPr>
        <p:spPr>
          <a:xfrm>
            <a:off x="7346950" y="605726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4" name="bk object 3794"/>
          <p:cNvSpPr/>
          <p:nvPr/>
        </p:nvSpPr>
        <p:spPr>
          <a:xfrm>
            <a:off x="7345680" y="6055423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5" name="bk object 3795"/>
          <p:cNvSpPr/>
          <p:nvPr/>
        </p:nvSpPr>
        <p:spPr>
          <a:xfrm>
            <a:off x="7344409" y="6053454"/>
            <a:ext cx="562610" cy="0"/>
          </a:xfrm>
          <a:custGeom>
            <a:avLst/>
            <a:gdLst/>
            <a:ahLst/>
            <a:cxnLst/>
            <a:rect l="l" t="t" r="r" b="b"/>
            <a:pathLst>
              <a:path w="562609">
                <a:moveTo>
                  <a:pt x="0" y="0"/>
                </a:moveTo>
                <a:lnTo>
                  <a:pt x="56260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6" name="bk object 3796"/>
          <p:cNvSpPr/>
          <p:nvPr/>
        </p:nvSpPr>
        <p:spPr>
          <a:xfrm>
            <a:off x="7905750" y="60540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7" name="bk object 3797"/>
          <p:cNvSpPr/>
          <p:nvPr/>
        </p:nvSpPr>
        <p:spPr>
          <a:xfrm>
            <a:off x="7343140" y="6052248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8" name="bk object 3798"/>
          <p:cNvSpPr/>
          <p:nvPr/>
        </p:nvSpPr>
        <p:spPr>
          <a:xfrm>
            <a:off x="7341869" y="6050279"/>
            <a:ext cx="567690" cy="0"/>
          </a:xfrm>
          <a:custGeom>
            <a:avLst/>
            <a:gdLst/>
            <a:ahLst/>
            <a:cxnLst/>
            <a:rect l="l" t="t" r="r" b="b"/>
            <a:pathLst>
              <a:path w="567690">
                <a:moveTo>
                  <a:pt x="0" y="0"/>
                </a:moveTo>
                <a:lnTo>
                  <a:pt x="56769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9" name="bk object 3799"/>
          <p:cNvSpPr/>
          <p:nvPr/>
        </p:nvSpPr>
        <p:spPr>
          <a:xfrm>
            <a:off x="7340600" y="6048438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0" name="bk object 3800"/>
          <p:cNvSpPr/>
          <p:nvPr/>
        </p:nvSpPr>
        <p:spPr>
          <a:xfrm>
            <a:off x="7339330" y="6047104"/>
            <a:ext cx="571500" cy="0"/>
          </a:xfrm>
          <a:custGeom>
            <a:avLst/>
            <a:gdLst/>
            <a:ahLst/>
            <a:cxnLst/>
            <a:rect l="l" t="t" r="r" b="b"/>
            <a:pathLst>
              <a:path w="571500">
                <a:moveTo>
                  <a:pt x="0" y="0"/>
                </a:moveTo>
                <a:lnTo>
                  <a:pt x="57150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1" name="bk object 3801"/>
          <p:cNvSpPr/>
          <p:nvPr/>
        </p:nvSpPr>
        <p:spPr>
          <a:xfrm>
            <a:off x="7339330" y="6045834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2" name="bk object 3802"/>
          <p:cNvSpPr/>
          <p:nvPr/>
        </p:nvSpPr>
        <p:spPr>
          <a:xfrm>
            <a:off x="7338059" y="604456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40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3" name="bk object 3803"/>
          <p:cNvSpPr/>
          <p:nvPr/>
        </p:nvSpPr>
        <p:spPr>
          <a:xfrm>
            <a:off x="7336790" y="6043421"/>
            <a:ext cx="576580" cy="0"/>
          </a:xfrm>
          <a:custGeom>
            <a:avLst/>
            <a:gdLst/>
            <a:ahLst/>
            <a:cxnLst/>
            <a:rect l="l" t="t" r="r" b="b"/>
            <a:pathLst>
              <a:path w="576579">
                <a:moveTo>
                  <a:pt x="0" y="0"/>
                </a:moveTo>
                <a:lnTo>
                  <a:pt x="5765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4" name="bk object 3804"/>
          <p:cNvSpPr/>
          <p:nvPr/>
        </p:nvSpPr>
        <p:spPr>
          <a:xfrm>
            <a:off x="7379969" y="6090284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5" name="bk object 3805"/>
          <p:cNvSpPr/>
          <p:nvPr/>
        </p:nvSpPr>
        <p:spPr>
          <a:xfrm>
            <a:off x="7378700" y="6089015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40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6" name="bk object 3806"/>
          <p:cNvSpPr/>
          <p:nvPr/>
        </p:nvSpPr>
        <p:spPr>
          <a:xfrm>
            <a:off x="7377430" y="608774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7" name="bk object 3807"/>
          <p:cNvSpPr/>
          <p:nvPr/>
        </p:nvSpPr>
        <p:spPr>
          <a:xfrm>
            <a:off x="7376159" y="6086538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8" name="bk object 3808"/>
          <p:cNvSpPr/>
          <p:nvPr/>
        </p:nvSpPr>
        <p:spPr>
          <a:xfrm>
            <a:off x="7373619" y="6085204"/>
            <a:ext cx="504190" cy="0"/>
          </a:xfrm>
          <a:custGeom>
            <a:avLst/>
            <a:gdLst/>
            <a:ahLst/>
            <a:cxnLst/>
            <a:rect l="l" t="t" r="r" b="b"/>
            <a:pathLst>
              <a:path w="504190">
                <a:moveTo>
                  <a:pt x="0" y="0"/>
                </a:moveTo>
                <a:lnTo>
                  <a:pt x="5041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9" name="bk object 3809"/>
          <p:cNvSpPr/>
          <p:nvPr/>
        </p:nvSpPr>
        <p:spPr>
          <a:xfrm>
            <a:off x="7876540" y="60858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0" name="bk object 3810"/>
          <p:cNvSpPr/>
          <p:nvPr/>
        </p:nvSpPr>
        <p:spPr>
          <a:xfrm>
            <a:off x="7372350" y="6083998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1" name="bk object 3811"/>
          <p:cNvSpPr/>
          <p:nvPr/>
        </p:nvSpPr>
        <p:spPr>
          <a:xfrm>
            <a:off x="7371080" y="6082665"/>
            <a:ext cx="509270" cy="0"/>
          </a:xfrm>
          <a:custGeom>
            <a:avLst/>
            <a:gdLst/>
            <a:ahLst/>
            <a:cxnLst/>
            <a:rect l="l" t="t" r="r" b="b"/>
            <a:pathLst>
              <a:path w="509270">
                <a:moveTo>
                  <a:pt x="0" y="0"/>
                </a:moveTo>
                <a:lnTo>
                  <a:pt x="5092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2" name="bk object 3812"/>
          <p:cNvSpPr/>
          <p:nvPr/>
        </p:nvSpPr>
        <p:spPr>
          <a:xfrm>
            <a:off x="7369809" y="6081395"/>
            <a:ext cx="511809" cy="0"/>
          </a:xfrm>
          <a:custGeom>
            <a:avLst/>
            <a:gdLst/>
            <a:ahLst/>
            <a:cxnLst/>
            <a:rect l="l" t="t" r="r" b="b"/>
            <a:pathLst>
              <a:path w="511809">
                <a:moveTo>
                  <a:pt x="0" y="0"/>
                </a:moveTo>
                <a:lnTo>
                  <a:pt x="51180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3" name="bk object 3813"/>
          <p:cNvSpPr/>
          <p:nvPr/>
        </p:nvSpPr>
        <p:spPr>
          <a:xfrm>
            <a:off x="7368540" y="6080188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4" name="bk object 3814"/>
          <p:cNvSpPr/>
          <p:nvPr/>
        </p:nvSpPr>
        <p:spPr>
          <a:xfrm>
            <a:off x="7367269" y="6078854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5" name="bk object 3815"/>
          <p:cNvSpPr/>
          <p:nvPr/>
        </p:nvSpPr>
        <p:spPr>
          <a:xfrm>
            <a:off x="7882890" y="60794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6" name="bk object 3816"/>
          <p:cNvSpPr/>
          <p:nvPr/>
        </p:nvSpPr>
        <p:spPr>
          <a:xfrm>
            <a:off x="7366000" y="6077648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7" name="bk object 3817"/>
          <p:cNvSpPr/>
          <p:nvPr/>
        </p:nvSpPr>
        <p:spPr>
          <a:xfrm>
            <a:off x="7364730" y="6076315"/>
            <a:ext cx="523240" cy="0"/>
          </a:xfrm>
          <a:custGeom>
            <a:avLst/>
            <a:gdLst/>
            <a:ahLst/>
            <a:cxnLst/>
            <a:rect l="l" t="t" r="r" b="b"/>
            <a:pathLst>
              <a:path w="523240">
                <a:moveTo>
                  <a:pt x="0" y="0"/>
                </a:moveTo>
                <a:lnTo>
                  <a:pt x="52324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8" name="bk object 3818"/>
          <p:cNvSpPr/>
          <p:nvPr/>
        </p:nvSpPr>
        <p:spPr>
          <a:xfrm>
            <a:off x="7363459" y="607504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9" name="bk object 3819"/>
          <p:cNvSpPr/>
          <p:nvPr/>
        </p:nvSpPr>
        <p:spPr>
          <a:xfrm>
            <a:off x="7360919" y="6073838"/>
            <a:ext cx="529590" cy="0"/>
          </a:xfrm>
          <a:custGeom>
            <a:avLst/>
            <a:gdLst/>
            <a:ahLst/>
            <a:cxnLst/>
            <a:rect l="l" t="t" r="r" b="b"/>
            <a:pathLst>
              <a:path w="529590">
                <a:moveTo>
                  <a:pt x="0" y="0"/>
                </a:moveTo>
                <a:lnTo>
                  <a:pt x="5295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0" name="bk object 3820"/>
          <p:cNvSpPr/>
          <p:nvPr/>
        </p:nvSpPr>
        <p:spPr>
          <a:xfrm>
            <a:off x="7359650" y="6072504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1" name="bk object 3821"/>
          <p:cNvSpPr/>
          <p:nvPr/>
        </p:nvSpPr>
        <p:spPr>
          <a:xfrm>
            <a:off x="7890509" y="60731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2" name="bk object 3822"/>
          <p:cNvSpPr/>
          <p:nvPr/>
        </p:nvSpPr>
        <p:spPr>
          <a:xfrm>
            <a:off x="7358380" y="6071298"/>
            <a:ext cx="534670" cy="0"/>
          </a:xfrm>
          <a:custGeom>
            <a:avLst/>
            <a:gdLst/>
            <a:ahLst/>
            <a:cxnLst/>
            <a:rect l="l" t="t" r="r" b="b"/>
            <a:pathLst>
              <a:path w="534670">
                <a:moveTo>
                  <a:pt x="0" y="0"/>
                </a:moveTo>
                <a:lnTo>
                  <a:pt x="5346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3" name="bk object 3823"/>
          <p:cNvSpPr/>
          <p:nvPr/>
        </p:nvSpPr>
        <p:spPr>
          <a:xfrm>
            <a:off x="7357109" y="606996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4" name="bk object 3824"/>
          <p:cNvSpPr/>
          <p:nvPr/>
        </p:nvSpPr>
        <p:spPr>
          <a:xfrm>
            <a:off x="7355840" y="6068695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5" name="bk object 3825"/>
          <p:cNvSpPr/>
          <p:nvPr/>
        </p:nvSpPr>
        <p:spPr>
          <a:xfrm>
            <a:off x="7354569" y="6067488"/>
            <a:ext cx="542290" cy="0"/>
          </a:xfrm>
          <a:custGeom>
            <a:avLst/>
            <a:gdLst/>
            <a:ahLst/>
            <a:cxnLst/>
            <a:rect l="l" t="t" r="r" b="b"/>
            <a:pathLst>
              <a:path w="542290">
                <a:moveTo>
                  <a:pt x="0" y="0"/>
                </a:moveTo>
                <a:lnTo>
                  <a:pt x="5422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6" name="bk object 3826"/>
          <p:cNvSpPr/>
          <p:nvPr/>
        </p:nvSpPr>
        <p:spPr>
          <a:xfrm>
            <a:off x="7353300" y="6066154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7" name="bk object 3827"/>
          <p:cNvSpPr/>
          <p:nvPr/>
        </p:nvSpPr>
        <p:spPr>
          <a:xfrm>
            <a:off x="7896859" y="60667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8" name="bk object 3828"/>
          <p:cNvSpPr/>
          <p:nvPr/>
        </p:nvSpPr>
        <p:spPr>
          <a:xfrm>
            <a:off x="7414259" y="611441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40">
                <a:moveTo>
                  <a:pt x="0" y="0"/>
                </a:moveTo>
                <a:lnTo>
                  <a:pt x="42164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9" name="bk object 3829"/>
          <p:cNvSpPr/>
          <p:nvPr/>
        </p:nvSpPr>
        <p:spPr>
          <a:xfrm>
            <a:off x="7412990" y="6113145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0" name="bk object 3830"/>
          <p:cNvSpPr/>
          <p:nvPr/>
        </p:nvSpPr>
        <p:spPr>
          <a:xfrm>
            <a:off x="7410450" y="6111938"/>
            <a:ext cx="430530" cy="0"/>
          </a:xfrm>
          <a:custGeom>
            <a:avLst/>
            <a:gdLst/>
            <a:ahLst/>
            <a:cxnLst/>
            <a:rect l="l" t="t" r="r" b="b"/>
            <a:pathLst>
              <a:path w="430529">
                <a:moveTo>
                  <a:pt x="0" y="0"/>
                </a:moveTo>
                <a:lnTo>
                  <a:pt x="43052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1" name="bk object 3831"/>
          <p:cNvSpPr/>
          <p:nvPr/>
        </p:nvSpPr>
        <p:spPr>
          <a:xfrm>
            <a:off x="7407909" y="6110604"/>
            <a:ext cx="434340" cy="0"/>
          </a:xfrm>
          <a:custGeom>
            <a:avLst/>
            <a:gdLst/>
            <a:ahLst/>
            <a:cxnLst/>
            <a:rect l="l" t="t" r="r" b="b"/>
            <a:pathLst>
              <a:path w="434340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2" name="bk object 3832"/>
          <p:cNvSpPr/>
          <p:nvPr/>
        </p:nvSpPr>
        <p:spPr>
          <a:xfrm>
            <a:off x="7840980" y="61112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3" name="bk object 3833"/>
          <p:cNvSpPr/>
          <p:nvPr/>
        </p:nvSpPr>
        <p:spPr>
          <a:xfrm>
            <a:off x="7406640" y="6109398"/>
            <a:ext cx="438150" cy="0"/>
          </a:xfrm>
          <a:custGeom>
            <a:avLst/>
            <a:gdLst/>
            <a:ahLst/>
            <a:cxnLst/>
            <a:rect l="l" t="t" r="r" b="b"/>
            <a:pathLst>
              <a:path w="438150">
                <a:moveTo>
                  <a:pt x="0" y="0"/>
                </a:moveTo>
                <a:lnTo>
                  <a:pt x="4381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4" name="bk object 3834"/>
          <p:cNvSpPr/>
          <p:nvPr/>
        </p:nvSpPr>
        <p:spPr>
          <a:xfrm>
            <a:off x="7404100" y="610806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322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5" name="bk object 3835"/>
          <p:cNvSpPr/>
          <p:nvPr/>
        </p:nvSpPr>
        <p:spPr>
          <a:xfrm>
            <a:off x="7402830" y="6106795"/>
            <a:ext cx="445770" cy="0"/>
          </a:xfrm>
          <a:custGeom>
            <a:avLst/>
            <a:gdLst/>
            <a:ahLst/>
            <a:cxnLst/>
            <a:rect l="l" t="t" r="r" b="b"/>
            <a:pathLst>
              <a:path w="445770">
                <a:moveTo>
                  <a:pt x="0" y="0"/>
                </a:moveTo>
                <a:lnTo>
                  <a:pt x="44577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6" name="bk object 3836"/>
          <p:cNvSpPr/>
          <p:nvPr/>
        </p:nvSpPr>
        <p:spPr>
          <a:xfrm>
            <a:off x="7400290" y="6105588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7" name="bk object 3837"/>
          <p:cNvSpPr/>
          <p:nvPr/>
        </p:nvSpPr>
        <p:spPr>
          <a:xfrm>
            <a:off x="7399019" y="6104254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8" name="bk object 3838"/>
          <p:cNvSpPr/>
          <p:nvPr/>
        </p:nvSpPr>
        <p:spPr>
          <a:xfrm>
            <a:off x="7851140" y="61048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9" name="bk object 3839"/>
          <p:cNvSpPr/>
          <p:nvPr/>
        </p:nvSpPr>
        <p:spPr>
          <a:xfrm>
            <a:off x="7396480" y="6103048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0" name="bk object 3840"/>
          <p:cNvSpPr/>
          <p:nvPr/>
        </p:nvSpPr>
        <p:spPr>
          <a:xfrm>
            <a:off x="7395209" y="6101715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7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1" name="bk object 3841"/>
          <p:cNvSpPr/>
          <p:nvPr/>
        </p:nvSpPr>
        <p:spPr>
          <a:xfrm>
            <a:off x="7392669" y="6100445"/>
            <a:ext cx="466090" cy="0"/>
          </a:xfrm>
          <a:custGeom>
            <a:avLst/>
            <a:gdLst/>
            <a:ahLst/>
            <a:cxnLst/>
            <a:rect l="l" t="t" r="r" b="b"/>
            <a:pathLst>
              <a:path w="466090">
                <a:moveTo>
                  <a:pt x="0" y="0"/>
                </a:moveTo>
                <a:lnTo>
                  <a:pt x="46609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2" name="bk object 3842"/>
          <p:cNvSpPr/>
          <p:nvPr/>
        </p:nvSpPr>
        <p:spPr>
          <a:xfrm>
            <a:off x="7391400" y="6099238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3" name="bk object 3843"/>
          <p:cNvSpPr/>
          <p:nvPr/>
        </p:nvSpPr>
        <p:spPr>
          <a:xfrm>
            <a:off x="7388859" y="6097904"/>
            <a:ext cx="473709" cy="0"/>
          </a:xfrm>
          <a:custGeom>
            <a:avLst/>
            <a:gdLst/>
            <a:ahLst/>
            <a:cxnLst/>
            <a:rect l="l" t="t" r="r" b="b"/>
            <a:pathLst>
              <a:path w="473709">
                <a:moveTo>
                  <a:pt x="0" y="0"/>
                </a:moveTo>
                <a:lnTo>
                  <a:pt x="47370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4" name="bk object 3844"/>
          <p:cNvSpPr/>
          <p:nvPr/>
        </p:nvSpPr>
        <p:spPr>
          <a:xfrm>
            <a:off x="7861300" y="60985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5" name="bk object 3845"/>
          <p:cNvSpPr/>
          <p:nvPr/>
        </p:nvSpPr>
        <p:spPr>
          <a:xfrm>
            <a:off x="7387590" y="6096698"/>
            <a:ext cx="476250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6" name="bk object 3846"/>
          <p:cNvSpPr/>
          <p:nvPr/>
        </p:nvSpPr>
        <p:spPr>
          <a:xfrm>
            <a:off x="7386319" y="6095365"/>
            <a:ext cx="478790" cy="0"/>
          </a:xfrm>
          <a:custGeom>
            <a:avLst/>
            <a:gdLst/>
            <a:ahLst/>
            <a:cxnLst/>
            <a:rect l="l" t="t" r="r" b="b"/>
            <a:pathLst>
              <a:path w="478790">
                <a:moveTo>
                  <a:pt x="0" y="0"/>
                </a:moveTo>
                <a:lnTo>
                  <a:pt x="47879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7" name="bk object 3847"/>
          <p:cNvSpPr/>
          <p:nvPr/>
        </p:nvSpPr>
        <p:spPr>
          <a:xfrm>
            <a:off x="7385050" y="609409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8" name="bk object 3848"/>
          <p:cNvSpPr/>
          <p:nvPr/>
        </p:nvSpPr>
        <p:spPr>
          <a:xfrm>
            <a:off x="7382509" y="6092888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9" name="bk object 3849"/>
          <p:cNvSpPr/>
          <p:nvPr/>
        </p:nvSpPr>
        <p:spPr>
          <a:xfrm>
            <a:off x="7381240" y="6091554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0" name="bk object 3850"/>
          <p:cNvSpPr/>
          <p:nvPr/>
        </p:nvSpPr>
        <p:spPr>
          <a:xfrm>
            <a:off x="7868919" y="60921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1" name="bk object 3851"/>
          <p:cNvSpPr/>
          <p:nvPr/>
        </p:nvSpPr>
        <p:spPr>
          <a:xfrm>
            <a:off x="7379969" y="6090983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>
                <a:moveTo>
                  <a:pt x="0" y="0"/>
                </a:moveTo>
                <a:lnTo>
                  <a:pt x="49149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2" name="bk object 3852"/>
          <p:cNvSpPr/>
          <p:nvPr/>
        </p:nvSpPr>
        <p:spPr>
          <a:xfrm>
            <a:off x="7472680" y="6139815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60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3" name="bk object 3853"/>
          <p:cNvSpPr/>
          <p:nvPr/>
        </p:nvSpPr>
        <p:spPr>
          <a:xfrm>
            <a:off x="7468869" y="613854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4" name="bk object 3854"/>
          <p:cNvSpPr/>
          <p:nvPr/>
        </p:nvSpPr>
        <p:spPr>
          <a:xfrm>
            <a:off x="7466330" y="6137338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5" name="bk object 3855"/>
          <p:cNvSpPr/>
          <p:nvPr/>
        </p:nvSpPr>
        <p:spPr>
          <a:xfrm>
            <a:off x="7462519" y="61360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6" name="bk object 3856"/>
          <p:cNvSpPr/>
          <p:nvPr/>
        </p:nvSpPr>
        <p:spPr>
          <a:xfrm>
            <a:off x="7787640" y="6136640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3810" y="0"/>
                </a:moveTo>
                <a:lnTo>
                  <a:pt x="0" y="0"/>
                </a:lnTo>
                <a:lnTo>
                  <a:pt x="3810" y="127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7" name="bk object 3857"/>
          <p:cNvSpPr/>
          <p:nvPr/>
        </p:nvSpPr>
        <p:spPr>
          <a:xfrm>
            <a:off x="7458709" y="6134798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8" name="bk object 3858"/>
          <p:cNvSpPr/>
          <p:nvPr/>
        </p:nvSpPr>
        <p:spPr>
          <a:xfrm>
            <a:off x="7453630" y="6133465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9" name="bk object 3859"/>
          <p:cNvSpPr/>
          <p:nvPr/>
        </p:nvSpPr>
        <p:spPr>
          <a:xfrm>
            <a:off x="7451090" y="613219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0" name="bk object 3860"/>
          <p:cNvSpPr/>
          <p:nvPr/>
        </p:nvSpPr>
        <p:spPr>
          <a:xfrm>
            <a:off x="7448550" y="6130988"/>
            <a:ext cx="355600" cy="0"/>
          </a:xfrm>
          <a:custGeom>
            <a:avLst/>
            <a:gdLst/>
            <a:ahLst/>
            <a:cxnLst/>
            <a:rect l="l" t="t" r="r" b="b"/>
            <a:pathLst>
              <a:path w="355600">
                <a:moveTo>
                  <a:pt x="0" y="0"/>
                </a:moveTo>
                <a:lnTo>
                  <a:pt x="3556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1" name="bk object 3861"/>
          <p:cNvSpPr/>
          <p:nvPr/>
        </p:nvSpPr>
        <p:spPr>
          <a:xfrm>
            <a:off x="7446009" y="6129654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2" name="bk object 3862"/>
          <p:cNvSpPr/>
          <p:nvPr/>
        </p:nvSpPr>
        <p:spPr>
          <a:xfrm>
            <a:off x="7804150" y="613029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39" y="0"/>
                </a:moveTo>
                <a:lnTo>
                  <a:pt x="0" y="0"/>
                </a:lnTo>
                <a:lnTo>
                  <a:pt x="2539" y="127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3" name="bk object 3863"/>
          <p:cNvSpPr/>
          <p:nvPr/>
        </p:nvSpPr>
        <p:spPr>
          <a:xfrm>
            <a:off x="7442200" y="6128448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4" name="bk object 3864"/>
          <p:cNvSpPr/>
          <p:nvPr/>
        </p:nvSpPr>
        <p:spPr>
          <a:xfrm>
            <a:off x="7439659" y="612711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5" name="bk object 3865"/>
          <p:cNvSpPr/>
          <p:nvPr/>
        </p:nvSpPr>
        <p:spPr>
          <a:xfrm>
            <a:off x="7435850" y="6125845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>
                <a:moveTo>
                  <a:pt x="0" y="0"/>
                </a:moveTo>
                <a:lnTo>
                  <a:pt x="3797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6" name="bk object 3866"/>
          <p:cNvSpPr/>
          <p:nvPr/>
        </p:nvSpPr>
        <p:spPr>
          <a:xfrm>
            <a:off x="7433309" y="6124638"/>
            <a:ext cx="384810" cy="0"/>
          </a:xfrm>
          <a:custGeom>
            <a:avLst/>
            <a:gdLst/>
            <a:ahLst/>
            <a:cxnLst/>
            <a:rect l="l" t="t" r="r" b="b"/>
            <a:pathLst>
              <a:path w="384809">
                <a:moveTo>
                  <a:pt x="0" y="0"/>
                </a:moveTo>
                <a:lnTo>
                  <a:pt x="38480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7" name="bk object 3867"/>
          <p:cNvSpPr/>
          <p:nvPr/>
        </p:nvSpPr>
        <p:spPr>
          <a:xfrm>
            <a:off x="7429500" y="6123304"/>
            <a:ext cx="391160" cy="0"/>
          </a:xfrm>
          <a:custGeom>
            <a:avLst/>
            <a:gdLst/>
            <a:ahLst/>
            <a:cxnLst/>
            <a:rect l="l" t="t" r="r" b="b"/>
            <a:pathLst>
              <a:path w="391159">
                <a:moveTo>
                  <a:pt x="0" y="0"/>
                </a:moveTo>
                <a:lnTo>
                  <a:pt x="39115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8" name="bk object 3868"/>
          <p:cNvSpPr/>
          <p:nvPr/>
        </p:nvSpPr>
        <p:spPr>
          <a:xfrm>
            <a:off x="7818119" y="612394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40" y="0"/>
                </a:moveTo>
                <a:lnTo>
                  <a:pt x="0" y="0"/>
                </a:lnTo>
                <a:lnTo>
                  <a:pt x="2540" y="127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9" name="bk object 3869"/>
          <p:cNvSpPr/>
          <p:nvPr/>
        </p:nvSpPr>
        <p:spPr>
          <a:xfrm>
            <a:off x="7428230" y="6122098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0" name="bk object 3870"/>
          <p:cNvSpPr/>
          <p:nvPr/>
        </p:nvSpPr>
        <p:spPr>
          <a:xfrm>
            <a:off x="7425690" y="6120765"/>
            <a:ext cx="400050" cy="0"/>
          </a:xfrm>
          <a:custGeom>
            <a:avLst/>
            <a:gdLst/>
            <a:ahLst/>
            <a:cxnLst/>
            <a:rect l="l" t="t" r="r" b="b"/>
            <a:pathLst>
              <a:path w="400050">
                <a:moveTo>
                  <a:pt x="0" y="0"/>
                </a:moveTo>
                <a:lnTo>
                  <a:pt x="4000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1" name="bk object 3871"/>
          <p:cNvSpPr/>
          <p:nvPr/>
        </p:nvSpPr>
        <p:spPr>
          <a:xfrm>
            <a:off x="7423150" y="6119495"/>
            <a:ext cx="403860" cy="0"/>
          </a:xfrm>
          <a:custGeom>
            <a:avLst/>
            <a:gdLst/>
            <a:ahLst/>
            <a:cxnLst/>
            <a:rect l="l" t="t" r="r" b="b"/>
            <a:pathLst>
              <a:path w="403859">
                <a:moveTo>
                  <a:pt x="0" y="0"/>
                </a:moveTo>
                <a:lnTo>
                  <a:pt x="40385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2" name="bk object 3872"/>
          <p:cNvSpPr/>
          <p:nvPr/>
        </p:nvSpPr>
        <p:spPr>
          <a:xfrm>
            <a:off x="7421880" y="6118288"/>
            <a:ext cx="407670" cy="0"/>
          </a:xfrm>
          <a:custGeom>
            <a:avLst/>
            <a:gdLst/>
            <a:ahLst/>
            <a:cxnLst/>
            <a:rect l="l" t="t" r="r" b="b"/>
            <a:pathLst>
              <a:path w="407670">
                <a:moveTo>
                  <a:pt x="0" y="0"/>
                </a:moveTo>
                <a:lnTo>
                  <a:pt x="4076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3" name="bk object 3873"/>
          <p:cNvSpPr/>
          <p:nvPr/>
        </p:nvSpPr>
        <p:spPr>
          <a:xfrm>
            <a:off x="7419340" y="61169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4" name="bk object 3874"/>
          <p:cNvSpPr/>
          <p:nvPr/>
        </p:nvSpPr>
        <p:spPr>
          <a:xfrm>
            <a:off x="7829550" y="611759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40" y="0"/>
                </a:moveTo>
                <a:lnTo>
                  <a:pt x="0" y="0"/>
                </a:lnTo>
                <a:lnTo>
                  <a:pt x="2540" y="127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5" name="bk object 3875"/>
          <p:cNvSpPr/>
          <p:nvPr/>
        </p:nvSpPr>
        <p:spPr>
          <a:xfrm>
            <a:off x="7416800" y="6115748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6" name="bk object 3876"/>
          <p:cNvSpPr/>
          <p:nvPr/>
        </p:nvSpPr>
        <p:spPr>
          <a:xfrm>
            <a:off x="7593330" y="61633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7" name="bk object 3877"/>
          <p:cNvSpPr/>
          <p:nvPr/>
        </p:nvSpPr>
        <p:spPr>
          <a:xfrm>
            <a:off x="7585709" y="6162738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8" name="bk object 3878"/>
          <p:cNvSpPr/>
          <p:nvPr/>
        </p:nvSpPr>
        <p:spPr>
          <a:xfrm>
            <a:off x="7562850" y="6161404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9" name="bk object 3879"/>
          <p:cNvSpPr/>
          <p:nvPr/>
        </p:nvSpPr>
        <p:spPr>
          <a:xfrm>
            <a:off x="7679690" y="6162040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8890" y="0"/>
                </a:moveTo>
                <a:lnTo>
                  <a:pt x="0" y="0"/>
                </a:lnTo>
                <a:lnTo>
                  <a:pt x="8890" y="127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0" name="bk object 3880"/>
          <p:cNvSpPr/>
          <p:nvPr/>
        </p:nvSpPr>
        <p:spPr>
          <a:xfrm>
            <a:off x="7559040" y="6160198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1" name="bk object 3881"/>
          <p:cNvSpPr/>
          <p:nvPr/>
        </p:nvSpPr>
        <p:spPr>
          <a:xfrm>
            <a:off x="7551419" y="615886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2" name="bk object 3882"/>
          <p:cNvSpPr/>
          <p:nvPr/>
        </p:nvSpPr>
        <p:spPr>
          <a:xfrm>
            <a:off x="7543800" y="615759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3" name="bk object 3883"/>
          <p:cNvSpPr/>
          <p:nvPr/>
        </p:nvSpPr>
        <p:spPr>
          <a:xfrm>
            <a:off x="7533640" y="6156388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4" name="bk object 3884"/>
          <p:cNvSpPr/>
          <p:nvPr/>
        </p:nvSpPr>
        <p:spPr>
          <a:xfrm>
            <a:off x="7529830" y="615505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5" name="bk object 3885"/>
          <p:cNvSpPr/>
          <p:nvPr/>
        </p:nvSpPr>
        <p:spPr>
          <a:xfrm>
            <a:off x="7716519" y="6155690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619" y="0"/>
                </a:moveTo>
                <a:lnTo>
                  <a:pt x="0" y="0"/>
                </a:lnTo>
                <a:lnTo>
                  <a:pt x="7619" y="127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6" name="bk object 3886"/>
          <p:cNvSpPr/>
          <p:nvPr/>
        </p:nvSpPr>
        <p:spPr>
          <a:xfrm>
            <a:off x="7524750" y="6153848"/>
            <a:ext cx="205740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7" name="bk object 3887"/>
          <p:cNvSpPr/>
          <p:nvPr/>
        </p:nvSpPr>
        <p:spPr>
          <a:xfrm>
            <a:off x="7519669" y="61525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8" name="bk object 3888"/>
          <p:cNvSpPr/>
          <p:nvPr/>
        </p:nvSpPr>
        <p:spPr>
          <a:xfrm>
            <a:off x="7513319" y="61512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9" name="bk object 3889"/>
          <p:cNvSpPr/>
          <p:nvPr/>
        </p:nvSpPr>
        <p:spPr>
          <a:xfrm>
            <a:off x="7505700" y="6150038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0" name="bk object 3890"/>
          <p:cNvSpPr/>
          <p:nvPr/>
        </p:nvSpPr>
        <p:spPr>
          <a:xfrm>
            <a:off x="7503159" y="614870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1" name="bk object 3891"/>
          <p:cNvSpPr/>
          <p:nvPr/>
        </p:nvSpPr>
        <p:spPr>
          <a:xfrm>
            <a:off x="7745730" y="614934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6350" y="0"/>
                </a:moveTo>
                <a:lnTo>
                  <a:pt x="0" y="0"/>
                </a:lnTo>
                <a:lnTo>
                  <a:pt x="6350" y="127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2" name="bk object 3892"/>
          <p:cNvSpPr/>
          <p:nvPr/>
        </p:nvSpPr>
        <p:spPr>
          <a:xfrm>
            <a:off x="7498080" y="6147498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3" name="bk object 3893"/>
          <p:cNvSpPr/>
          <p:nvPr/>
        </p:nvSpPr>
        <p:spPr>
          <a:xfrm>
            <a:off x="7494269" y="614616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4" name="bk object 3894"/>
          <p:cNvSpPr/>
          <p:nvPr/>
        </p:nvSpPr>
        <p:spPr>
          <a:xfrm>
            <a:off x="7489190" y="6144895"/>
            <a:ext cx="275590" cy="0"/>
          </a:xfrm>
          <a:custGeom>
            <a:avLst/>
            <a:gdLst/>
            <a:ahLst/>
            <a:cxnLst/>
            <a:rect l="l" t="t" r="r" b="b"/>
            <a:pathLst>
              <a:path w="275590">
                <a:moveTo>
                  <a:pt x="0" y="0"/>
                </a:moveTo>
                <a:lnTo>
                  <a:pt x="27559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5" name="bk object 3895"/>
          <p:cNvSpPr/>
          <p:nvPr/>
        </p:nvSpPr>
        <p:spPr>
          <a:xfrm>
            <a:off x="7485380" y="6143688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6" name="bk object 3896"/>
          <p:cNvSpPr/>
          <p:nvPr/>
        </p:nvSpPr>
        <p:spPr>
          <a:xfrm>
            <a:off x="7479030" y="6142354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7" name="bk object 3897"/>
          <p:cNvSpPr/>
          <p:nvPr/>
        </p:nvSpPr>
        <p:spPr>
          <a:xfrm>
            <a:off x="7769859" y="614299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40" y="0"/>
                </a:moveTo>
                <a:lnTo>
                  <a:pt x="0" y="0"/>
                </a:lnTo>
                <a:lnTo>
                  <a:pt x="2540" y="127"/>
                </a:lnTo>
                <a:close/>
              </a:path>
            </a:pathLst>
          </a:custGeom>
          <a:solidFill>
            <a:srgbClr val="008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8" name="bk object 3898"/>
          <p:cNvSpPr/>
          <p:nvPr/>
        </p:nvSpPr>
        <p:spPr>
          <a:xfrm>
            <a:off x="7476490" y="6141148"/>
            <a:ext cx="300990" cy="0"/>
          </a:xfrm>
          <a:custGeom>
            <a:avLst/>
            <a:gdLst/>
            <a:ahLst/>
            <a:cxnLst/>
            <a:rect l="l" t="t" r="r" b="b"/>
            <a:pathLst>
              <a:path w="300990">
                <a:moveTo>
                  <a:pt x="0" y="0"/>
                </a:moveTo>
                <a:lnTo>
                  <a:pt x="300990" y="0"/>
                </a:lnTo>
              </a:path>
            </a:pathLst>
          </a:custGeom>
          <a:ln w="3175">
            <a:solidFill>
              <a:srgbClr val="0080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9" name="bk object 3899"/>
          <p:cNvSpPr/>
          <p:nvPr/>
        </p:nvSpPr>
        <p:spPr>
          <a:xfrm>
            <a:off x="7576819" y="5842634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0" name="bk object 3900"/>
          <p:cNvSpPr/>
          <p:nvPr/>
        </p:nvSpPr>
        <p:spPr>
          <a:xfrm>
            <a:off x="7583169" y="5840729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59" h="1270">
                <a:moveTo>
                  <a:pt x="73659" y="0"/>
                </a:moveTo>
                <a:lnTo>
                  <a:pt x="0" y="0"/>
                </a:lnTo>
                <a:lnTo>
                  <a:pt x="0" y="1270"/>
                </a:lnTo>
                <a:lnTo>
                  <a:pt x="73659" y="1270"/>
                </a:lnTo>
                <a:lnTo>
                  <a:pt x="7365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1" name="bk object 3901"/>
          <p:cNvSpPr/>
          <p:nvPr/>
        </p:nvSpPr>
        <p:spPr>
          <a:xfrm>
            <a:off x="7600950" y="583945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2" name="bk object 3902"/>
          <p:cNvSpPr/>
          <p:nvPr/>
        </p:nvSpPr>
        <p:spPr>
          <a:xfrm>
            <a:off x="7559040" y="584517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3" name="bk object 3903"/>
          <p:cNvSpPr/>
          <p:nvPr/>
        </p:nvSpPr>
        <p:spPr>
          <a:xfrm>
            <a:off x="7566659" y="58439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9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4" name="bk object 3904"/>
          <p:cNvSpPr/>
          <p:nvPr/>
        </p:nvSpPr>
        <p:spPr>
          <a:xfrm>
            <a:off x="7536180" y="5848984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5" name="bk object 3905"/>
          <p:cNvSpPr/>
          <p:nvPr/>
        </p:nvSpPr>
        <p:spPr>
          <a:xfrm>
            <a:off x="7543800" y="584771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6" name="bk object 3906"/>
          <p:cNvSpPr/>
          <p:nvPr/>
        </p:nvSpPr>
        <p:spPr>
          <a:xfrm>
            <a:off x="7555230" y="584644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7" name="bk object 3907"/>
          <p:cNvSpPr/>
          <p:nvPr/>
        </p:nvSpPr>
        <p:spPr>
          <a:xfrm>
            <a:off x="7527290" y="585152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8" name="bk object 3908"/>
          <p:cNvSpPr/>
          <p:nvPr/>
        </p:nvSpPr>
        <p:spPr>
          <a:xfrm>
            <a:off x="7532369" y="5850254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9" name="bk object 3909"/>
          <p:cNvSpPr/>
          <p:nvPr/>
        </p:nvSpPr>
        <p:spPr>
          <a:xfrm>
            <a:off x="7514590" y="5855334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0" name="bk object 3910"/>
          <p:cNvSpPr/>
          <p:nvPr/>
        </p:nvSpPr>
        <p:spPr>
          <a:xfrm>
            <a:off x="7518400" y="585406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1" name="bk object 3911"/>
          <p:cNvSpPr/>
          <p:nvPr/>
        </p:nvSpPr>
        <p:spPr>
          <a:xfrm>
            <a:off x="7522209" y="585279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2" name="bk object 3912"/>
          <p:cNvSpPr/>
          <p:nvPr/>
        </p:nvSpPr>
        <p:spPr>
          <a:xfrm>
            <a:off x="7512050" y="585660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3" name="bk object 3913"/>
          <p:cNvSpPr/>
          <p:nvPr/>
        </p:nvSpPr>
        <p:spPr>
          <a:xfrm>
            <a:off x="7508240" y="585787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4" name="bk object 3914"/>
          <p:cNvSpPr/>
          <p:nvPr/>
        </p:nvSpPr>
        <p:spPr>
          <a:xfrm>
            <a:off x="7498080" y="5861684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5" name="bk object 3915"/>
          <p:cNvSpPr/>
          <p:nvPr/>
        </p:nvSpPr>
        <p:spPr>
          <a:xfrm>
            <a:off x="7501890" y="586041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6" name="bk object 3916"/>
          <p:cNvSpPr/>
          <p:nvPr/>
        </p:nvSpPr>
        <p:spPr>
          <a:xfrm>
            <a:off x="7504430" y="585914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7" name="bk object 3917"/>
          <p:cNvSpPr/>
          <p:nvPr/>
        </p:nvSpPr>
        <p:spPr>
          <a:xfrm>
            <a:off x="7493000" y="58642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8" name="bk object 3918"/>
          <p:cNvSpPr/>
          <p:nvPr/>
        </p:nvSpPr>
        <p:spPr>
          <a:xfrm>
            <a:off x="7495540" y="5862954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9" name="bk object 3919"/>
          <p:cNvSpPr/>
          <p:nvPr/>
        </p:nvSpPr>
        <p:spPr>
          <a:xfrm>
            <a:off x="7482840" y="5868034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0" name="bk object 3920"/>
          <p:cNvSpPr/>
          <p:nvPr/>
        </p:nvSpPr>
        <p:spPr>
          <a:xfrm>
            <a:off x="7485380" y="586676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1" name="bk object 3921"/>
          <p:cNvSpPr/>
          <p:nvPr/>
        </p:nvSpPr>
        <p:spPr>
          <a:xfrm>
            <a:off x="7489190" y="586549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2" name="bk object 3922"/>
          <p:cNvSpPr/>
          <p:nvPr/>
        </p:nvSpPr>
        <p:spPr>
          <a:xfrm>
            <a:off x="7476490" y="5870575"/>
            <a:ext cx="295910" cy="0"/>
          </a:xfrm>
          <a:custGeom>
            <a:avLst/>
            <a:gdLst/>
            <a:ahLst/>
            <a:cxnLst/>
            <a:rect l="l" t="t" r="r" b="b"/>
            <a:pathLst>
              <a:path w="295909">
                <a:moveTo>
                  <a:pt x="0" y="0"/>
                </a:moveTo>
                <a:lnTo>
                  <a:pt x="29590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3" name="bk object 3923"/>
          <p:cNvSpPr/>
          <p:nvPr/>
        </p:nvSpPr>
        <p:spPr>
          <a:xfrm>
            <a:off x="7479030" y="5869304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4" name="bk object 3924"/>
          <p:cNvSpPr/>
          <p:nvPr/>
        </p:nvSpPr>
        <p:spPr>
          <a:xfrm>
            <a:off x="7468869" y="587438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5" name="bk object 3925"/>
          <p:cNvSpPr/>
          <p:nvPr/>
        </p:nvSpPr>
        <p:spPr>
          <a:xfrm>
            <a:off x="7471409" y="587311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6" name="bk object 3926"/>
          <p:cNvSpPr/>
          <p:nvPr/>
        </p:nvSpPr>
        <p:spPr>
          <a:xfrm>
            <a:off x="7473950" y="5871845"/>
            <a:ext cx="302260" cy="0"/>
          </a:xfrm>
          <a:custGeom>
            <a:avLst/>
            <a:gdLst/>
            <a:ahLst/>
            <a:cxnLst/>
            <a:rect l="l" t="t" r="r" b="b"/>
            <a:pathLst>
              <a:path w="302259">
                <a:moveTo>
                  <a:pt x="0" y="0"/>
                </a:moveTo>
                <a:lnTo>
                  <a:pt x="30225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7" name="bk object 3927"/>
          <p:cNvSpPr/>
          <p:nvPr/>
        </p:nvSpPr>
        <p:spPr>
          <a:xfrm>
            <a:off x="7463790" y="5876925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8" name="bk object 3928"/>
          <p:cNvSpPr/>
          <p:nvPr/>
        </p:nvSpPr>
        <p:spPr>
          <a:xfrm>
            <a:off x="7466330" y="5875654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9" name="bk object 3929"/>
          <p:cNvSpPr/>
          <p:nvPr/>
        </p:nvSpPr>
        <p:spPr>
          <a:xfrm>
            <a:off x="7457440" y="588073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0" name="bk object 3930"/>
          <p:cNvSpPr/>
          <p:nvPr/>
        </p:nvSpPr>
        <p:spPr>
          <a:xfrm>
            <a:off x="7458709" y="587946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1" name="bk object 3931"/>
          <p:cNvSpPr/>
          <p:nvPr/>
        </p:nvSpPr>
        <p:spPr>
          <a:xfrm>
            <a:off x="7461250" y="587819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2" name="bk object 3932"/>
          <p:cNvSpPr/>
          <p:nvPr/>
        </p:nvSpPr>
        <p:spPr>
          <a:xfrm>
            <a:off x="7453630" y="5883275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3" name="bk object 3933"/>
          <p:cNvSpPr/>
          <p:nvPr/>
        </p:nvSpPr>
        <p:spPr>
          <a:xfrm>
            <a:off x="7454900" y="5882004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>
                <a:moveTo>
                  <a:pt x="0" y="0"/>
                </a:moveTo>
                <a:lnTo>
                  <a:pt x="34035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4" name="bk object 3934"/>
          <p:cNvSpPr/>
          <p:nvPr/>
        </p:nvSpPr>
        <p:spPr>
          <a:xfrm>
            <a:off x="7447280" y="5887084"/>
            <a:ext cx="355600" cy="0"/>
          </a:xfrm>
          <a:custGeom>
            <a:avLst/>
            <a:gdLst/>
            <a:ahLst/>
            <a:cxnLst/>
            <a:rect l="l" t="t" r="r" b="b"/>
            <a:pathLst>
              <a:path w="355600">
                <a:moveTo>
                  <a:pt x="0" y="0"/>
                </a:moveTo>
                <a:lnTo>
                  <a:pt x="35560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5" name="bk object 3935"/>
          <p:cNvSpPr/>
          <p:nvPr/>
        </p:nvSpPr>
        <p:spPr>
          <a:xfrm>
            <a:off x="7449819" y="588581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6" name="bk object 3936"/>
          <p:cNvSpPr/>
          <p:nvPr/>
        </p:nvSpPr>
        <p:spPr>
          <a:xfrm>
            <a:off x="7451090" y="588454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7" name="bk object 3937"/>
          <p:cNvSpPr/>
          <p:nvPr/>
        </p:nvSpPr>
        <p:spPr>
          <a:xfrm>
            <a:off x="7443469" y="588962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8" name="bk object 3938"/>
          <p:cNvSpPr/>
          <p:nvPr/>
        </p:nvSpPr>
        <p:spPr>
          <a:xfrm>
            <a:off x="7446009" y="5888354"/>
            <a:ext cx="358140" cy="0"/>
          </a:xfrm>
          <a:custGeom>
            <a:avLst/>
            <a:gdLst/>
            <a:ahLst/>
            <a:cxnLst/>
            <a:rect l="l" t="t" r="r" b="b"/>
            <a:pathLst>
              <a:path w="358140">
                <a:moveTo>
                  <a:pt x="0" y="0"/>
                </a:moveTo>
                <a:lnTo>
                  <a:pt x="35814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9" name="bk object 3939"/>
          <p:cNvSpPr/>
          <p:nvPr/>
        </p:nvSpPr>
        <p:spPr>
          <a:xfrm>
            <a:off x="7438390" y="5893434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0" name="bk object 3940"/>
          <p:cNvSpPr/>
          <p:nvPr/>
        </p:nvSpPr>
        <p:spPr>
          <a:xfrm>
            <a:off x="7439659" y="5892165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1" name="bk object 3941"/>
          <p:cNvSpPr/>
          <p:nvPr/>
        </p:nvSpPr>
        <p:spPr>
          <a:xfrm>
            <a:off x="7442200" y="589089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59">
                <a:moveTo>
                  <a:pt x="0" y="0"/>
                </a:moveTo>
                <a:lnTo>
                  <a:pt x="36575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2" name="bk object 3942"/>
          <p:cNvSpPr/>
          <p:nvPr/>
        </p:nvSpPr>
        <p:spPr>
          <a:xfrm>
            <a:off x="7434580" y="5895975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>
                <a:moveTo>
                  <a:pt x="0" y="0"/>
                </a:moveTo>
                <a:lnTo>
                  <a:pt x="37972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3" name="bk object 3943"/>
          <p:cNvSpPr/>
          <p:nvPr/>
        </p:nvSpPr>
        <p:spPr>
          <a:xfrm>
            <a:off x="7437119" y="5894704"/>
            <a:ext cx="375920" cy="0"/>
          </a:xfrm>
          <a:custGeom>
            <a:avLst/>
            <a:gdLst/>
            <a:ahLst/>
            <a:cxnLst/>
            <a:rect l="l" t="t" r="r" b="b"/>
            <a:pathLst>
              <a:path w="375920">
                <a:moveTo>
                  <a:pt x="0" y="0"/>
                </a:moveTo>
                <a:lnTo>
                  <a:pt x="37592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4" name="bk object 3944"/>
          <p:cNvSpPr/>
          <p:nvPr/>
        </p:nvSpPr>
        <p:spPr>
          <a:xfrm>
            <a:off x="7429500" y="5899784"/>
            <a:ext cx="389890" cy="0"/>
          </a:xfrm>
          <a:custGeom>
            <a:avLst/>
            <a:gdLst/>
            <a:ahLst/>
            <a:cxnLst/>
            <a:rect l="l" t="t" r="r" b="b"/>
            <a:pathLst>
              <a:path w="389890">
                <a:moveTo>
                  <a:pt x="0" y="0"/>
                </a:moveTo>
                <a:lnTo>
                  <a:pt x="38989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5" name="bk object 3945"/>
          <p:cNvSpPr/>
          <p:nvPr/>
        </p:nvSpPr>
        <p:spPr>
          <a:xfrm>
            <a:off x="7432040" y="589851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6" name="bk object 3946"/>
          <p:cNvSpPr/>
          <p:nvPr/>
        </p:nvSpPr>
        <p:spPr>
          <a:xfrm>
            <a:off x="7433309" y="589724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40">
                <a:moveTo>
                  <a:pt x="0" y="0"/>
                </a:moveTo>
                <a:lnTo>
                  <a:pt x="38354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7" name="bk object 3947"/>
          <p:cNvSpPr/>
          <p:nvPr/>
        </p:nvSpPr>
        <p:spPr>
          <a:xfrm>
            <a:off x="7426959" y="590232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40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8" name="bk object 3948"/>
          <p:cNvSpPr/>
          <p:nvPr/>
        </p:nvSpPr>
        <p:spPr>
          <a:xfrm>
            <a:off x="7428230" y="5901054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9" name="bk object 3949"/>
          <p:cNvSpPr/>
          <p:nvPr/>
        </p:nvSpPr>
        <p:spPr>
          <a:xfrm>
            <a:off x="7423150" y="5906134"/>
            <a:ext cx="403860" cy="0"/>
          </a:xfrm>
          <a:custGeom>
            <a:avLst/>
            <a:gdLst/>
            <a:ahLst/>
            <a:cxnLst/>
            <a:rect l="l" t="t" r="r" b="b"/>
            <a:pathLst>
              <a:path w="403859">
                <a:moveTo>
                  <a:pt x="0" y="0"/>
                </a:moveTo>
                <a:lnTo>
                  <a:pt x="40385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0" name="bk object 3950"/>
          <p:cNvSpPr/>
          <p:nvPr/>
        </p:nvSpPr>
        <p:spPr>
          <a:xfrm>
            <a:off x="7424419" y="590486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1" name="bk object 3951"/>
          <p:cNvSpPr/>
          <p:nvPr/>
        </p:nvSpPr>
        <p:spPr>
          <a:xfrm>
            <a:off x="7425690" y="5903595"/>
            <a:ext cx="398780" cy="0"/>
          </a:xfrm>
          <a:custGeom>
            <a:avLst/>
            <a:gdLst/>
            <a:ahLst/>
            <a:cxnLst/>
            <a:rect l="l" t="t" r="r" b="b"/>
            <a:pathLst>
              <a:path w="398779">
                <a:moveTo>
                  <a:pt x="0" y="0"/>
                </a:moveTo>
                <a:lnTo>
                  <a:pt x="39877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2" name="bk object 3952"/>
          <p:cNvSpPr/>
          <p:nvPr/>
        </p:nvSpPr>
        <p:spPr>
          <a:xfrm>
            <a:off x="7420609" y="5908675"/>
            <a:ext cx="410209" cy="0"/>
          </a:xfrm>
          <a:custGeom>
            <a:avLst/>
            <a:gdLst/>
            <a:ahLst/>
            <a:cxnLst/>
            <a:rect l="l" t="t" r="r" b="b"/>
            <a:pathLst>
              <a:path w="410209">
                <a:moveTo>
                  <a:pt x="0" y="0"/>
                </a:moveTo>
                <a:lnTo>
                  <a:pt x="41020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3" name="bk object 3953"/>
          <p:cNvSpPr/>
          <p:nvPr/>
        </p:nvSpPr>
        <p:spPr>
          <a:xfrm>
            <a:off x="7421880" y="5907404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>
                <a:moveTo>
                  <a:pt x="0" y="0"/>
                </a:moveTo>
                <a:lnTo>
                  <a:pt x="40640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4" name="bk object 3954"/>
          <p:cNvSpPr/>
          <p:nvPr/>
        </p:nvSpPr>
        <p:spPr>
          <a:xfrm>
            <a:off x="7416800" y="5912484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5" name="bk object 3955"/>
          <p:cNvSpPr/>
          <p:nvPr/>
        </p:nvSpPr>
        <p:spPr>
          <a:xfrm>
            <a:off x="7418069" y="5911215"/>
            <a:ext cx="415290" cy="0"/>
          </a:xfrm>
          <a:custGeom>
            <a:avLst/>
            <a:gdLst/>
            <a:ahLst/>
            <a:cxnLst/>
            <a:rect l="l" t="t" r="r" b="b"/>
            <a:pathLst>
              <a:path w="415290">
                <a:moveTo>
                  <a:pt x="0" y="0"/>
                </a:moveTo>
                <a:lnTo>
                  <a:pt x="41529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6" name="bk object 3956"/>
          <p:cNvSpPr/>
          <p:nvPr/>
        </p:nvSpPr>
        <p:spPr>
          <a:xfrm>
            <a:off x="7419340" y="590994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7" name="bk object 3957"/>
          <p:cNvSpPr/>
          <p:nvPr/>
        </p:nvSpPr>
        <p:spPr>
          <a:xfrm>
            <a:off x="7414259" y="591502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40">
                <a:moveTo>
                  <a:pt x="0" y="0"/>
                </a:moveTo>
                <a:lnTo>
                  <a:pt x="42164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8" name="bk object 3958"/>
          <p:cNvSpPr/>
          <p:nvPr/>
        </p:nvSpPr>
        <p:spPr>
          <a:xfrm>
            <a:off x="7415530" y="5913754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>
                <a:moveTo>
                  <a:pt x="0" y="0"/>
                </a:moveTo>
                <a:lnTo>
                  <a:pt x="4203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9" name="bk object 3959"/>
          <p:cNvSpPr/>
          <p:nvPr/>
        </p:nvSpPr>
        <p:spPr>
          <a:xfrm>
            <a:off x="7411719" y="5918834"/>
            <a:ext cx="427990" cy="0"/>
          </a:xfrm>
          <a:custGeom>
            <a:avLst/>
            <a:gdLst/>
            <a:ahLst/>
            <a:cxnLst/>
            <a:rect l="l" t="t" r="r" b="b"/>
            <a:pathLst>
              <a:path w="427990">
                <a:moveTo>
                  <a:pt x="0" y="0"/>
                </a:moveTo>
                <a:lnTo>
                  <a:pt x="42799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0" name="bk object 3960"/>
          <p:cNvSpPr/>
          <p:nvPr/>
        </p:nvSpPr>
        <p:spPr>
          <a:xfrm>
            <a:off x="7412990" y="5917565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1" name="bk object 3961"/>
          <p:cNvSpPr/>
          <p:nvPr/>
        </p:nvSpPr>
        <p:spPr>
          <a:xfrm>
            <a:off x="7414259" y="5916295"/>
            <a:ext cx="422909" cy="0"/>
          </a:xfrm>
          <a:custGeom>
            <a:avLst/>
            <a:gdLst/>
            <a:ahLst/>
            <a:cxnLst/>
            <a:rect l="l" t="t" r="r" b="b"/>
            <a:pathLst>
              <a:path w="422909">
                <a:moveTo>
                  <a:pt x="0" y="0"/>
                </a:moveTo>
                <a:lnTo>
                  <a:pt x="42290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2" name="bk object 3962"/>
          <p:cNvSpPr/>
          <p:nvPr/>
        </p:nvSpPr>
        <p:spPr>
          <a:xfrm>
            <a:off x="7409180" y="5921375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3" name="bk object 3963"/>
          <p:cNvSpPr/>
          <p:nvPr/>
        </p:nvSpPr>
        <p:spPr>
          <a:xfrm>
            <a:off x="7410450" y="592010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4" name="bk object 3964"/>
          <p:cNvSpPr/>
          <p:nvPr/>
        </p:nvSpPr>
        <p:spPr>
          <a:xfrm>
            <a:off x="7405369" y="5927090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5" name="bk object 3965"/>
          <p:cNvSpPr/>
          <p:nvPr/>
        </p:nvSpPr>
        <p:spPr>
          <a:xfrm>
            <a:off x="7406640" y="5925184"/>
            <a:ext cx="436880" cy="0"/>
          </a:xfrm>
          <a:custGeom>
            <a:avLst/>
            <a:gdLst/>
            <a:ahLst/>
            <a:cxnLst/>
            <a:rect l="l" t="t" r="r" b="b"/>
            <a:pathLst>
              <a:path w="436879">
                <a:moveTo>
                  <a:pt x="0" y="0"/>
                </a:moveTo>
                <a:lnTo>
                  <a:pt x="43687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6" name="bk object 3966"/>
          <p:cNvSpPr/>
          <p:nvPr/>
        </p:nvSpPr>
        <p:spPr>
          <a:xfrm>
            <a:off x="7407909" y="592391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40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7" name="bk object 3967"/>
          <p:cNvSpPr/>
          <p:nvPr/>
        </p:nvSpPr>
        <p:spPr>
          <a:xfrm>
            <a:off x="7409180" y="592264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70">
                <a:moveTo>
                  <a:pt x="0" y="0"/>
                </a:moveTo>
                <a:lnTo>
                  <a:pt x="4330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8" name="bk object 3968"/>
          <p:cNvSpPr/>
          <p:nvPr/>
        </p:nvSpPr>
        <p:spPr>
          <a:xfrm>
            <a:off x="7402830" y="5931534"/>
            <a:ext cx="445770" cy="0"/>
          </a:xfrm>
          <a:custGeom>
            <a:avLst/>
            <a:gdLst/>
            <a:ahLst/>
            <a:cxnLst/>
            <a:rect l="l" t="t" r="r" b="b"/>
            <a:pathLst>
              <a:path w="445770">
                <a:moveTo>
                  <a:pt x="0" y="0"/>
                </a:moveTo>
                <a:lnTo>
                  <a:pt x="44577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9" name="bk object 3969"/>
          <p:cNvSpPr/>
          <p:nvPr/>
        </p:nvSpPr>
        <p:spPr>
          <a:xfrm>
            <a:off x="7404100" y="593026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322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0" name="bk object 3970"/>
          <p:cNvSpPr/>
          <p:nvPr/>
        </p:nvSpPr>
        <p:spPr>
          <a:xfrm>
            <a:off x="7404100" y="5928995"/>
            <a:ext cx="441959" cy="0"/>
          </a:xfrm>
          <a:custGeom>
            <a:avLst/>
            <a:gdLst/>
            <a:ahLst/>
            <a:cxnLst/>
            <a:rect l="l" t="t" r="r" b="b"/>
            <a:pathLst>
              <a:path w="441959">
                <a:moveTo>
                  <a:pt x="0" y="0"/>
                </a:moveTo>
                <a:lnTo>
                  <a:pt x="44195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1" name="bk object 3971"/>
          <p:cNvSpPr/>
          <p:nvPr/>
        </p:nvSpPr>
        <p:spPr>
          <a:xfrm>
            <a:off x="7396480" y="5944234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2" name="bk object 3972"/>
          <p:cNvSpPr/>
          <p:nvPr/>
        </p:nvSpPr>
        <p:spPr>
          <a:xfrm>
            <a:off x="7396480" y="59429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3" name="bk object 3973"/>
          <p:cNvSpPr/>
          <p:nvPr/>
        </p:nvSpPr>
        <p:spPr>
          <a:xfrm>
            <a:off x="7397750" y="5941059"/>
            <a:ext cx="455930" cy="0"/>
          </a:xfrm>
          <a:custGeom>
            <a:avLst/>
            <a:gdLst/>
            <a:ahLst/>
            <a:cxnLst/>
            <a:rect l="l" t="t" r="r" b="b"/>
            <a:pathLst>
              <a:path w="455929">
                <a:moveTo>
                  <a:pt x="0" y="0"/>
                </a:moveTo>
                <a:lnTo>
                  <a:pt x="45592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4" name="bk object 3974"/>
          <p:cNvSpPr/>
          <p:nvPr/>
        </p:nvSpPr>
        <p:spPr>
          <a:xfrm>
            <a:off x="7399019" y="5938520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5" name="bk object 3975"/>
          <p:cNvSpPr/>
          <p:nvPr/>
        </p:nvSpPr>
        <p:spPr>
          <a:xfrm>
            <a:off x="7400290" y="5935979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6" name="bk object 3976"/>
          <p:cNvSpPr/>
          <p:nvPr/>
        </p:nvSpPr>
        <p:spPr>
          <a:xfrm>
            <a:off x="7401559" y="593407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09">
                <a:moveTo>
                  <a:pt x="0" y="0"/>
                </a:moveTo>
                <a:lnTo>
                  <a:pt x="44830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7" name="bk object 3977"/>
          <p:cNvSpPr/>
          <p:nvPr/>
        </p:nvSpPr>
        <p:spPr>
          <a:xfrm>
            <a:off x="7401559" y="5932804"/>
            <a:ext cx="447040" cy="0"/>
          </a:xfrm>
          <a:custGeom>
            <a:avLst/>
            <a:gdLst/>
            <a:ahLst/>
            <a:cxnLst/>
            <a:rect l="l" t="t" r="r" b="b"/>
            <a:pathLst>
              <a:path w="447040">
                <a:moveTo>
                  <a:pt x="0" y="0"/>
                </a:moveTo>
                <a:lnTo>
                  <a:pt x="44704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8" name="bk object 3978"/>
          <p:cNvSpPr/>
          <p:nvPr/>
        </p:nvSpPr>
        <p:spPr>
          <a:xfrm>
            <a:off x="7392669" y="5950584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9" name="bk object 3979"/>
          <p:cNvSpPr/>
          <p:nvPr/>
        </p:nvSpPr>
        <p:spPr>
          <a:xfrm>
            <a:off x="7393940" y="5948679"/>
            <a:ext cx="462280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227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0" name="bk object 3980"/>
          <p:cNvSpPr/>
          <p:nvPr/>
        </p:nvSpPr>
        <p:spPr>
          <a:xfrm>
            <a:off x="7395209" y="5946775"/>
            <a:ext cx="461009" cy="0"/>
          </a:xfrm>
          <a:custGeom>
            <a:avLst/>
            <a:gdLst/>
            <a:ahLst/>
            <a:cxnLst/>
            <a:rect l="l" t="t" r="r" b="b"/>
            <a:pathLst>
              <a:path w="461009">
                <a:moveTo>
                  <a:pt x="0" y="0"/>
                </a:moveTo>
                <a:lnTo>
                  <a:pt x="46100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1" name="bk object 3981"/>
          <p:cNvSpPr/>
          <p:nvPr/>
        </p:nvSpPr>
        <p:spPr>
          <a:xfrm>
            <a:off x="7395209" y="594550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40">
                <a:moveTo>
                  <a:pt x="0" y="0"/>
                </a:moveTo>
                <a:lnTo>
                  <a:pt x="45974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2" name="bk object 3982"/>
          <p:cNvSpPr/>
          <p:nvPr/>
        </p:nvSpPr>
        <p:spPr>
          <a:xfrm>
            <a:off x="7392669" y="5952490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3" name="bk object 3983"/>
          <p:cNvSpPr/>
          <p:nvPr/>
        </p:nvSpPr>
        <p:spPr>
          <a:xfrm>
            <a:off x="7391400" y="5958204"/>
            <a:ext cx="468630" cy="0"/>
          </a:xfrm>
          <a:custGeom>
            <a:avLst/>
            <a:gdLst/>
            <a:ahLst/>
            <a:cxnLst/>
            <a:rect l="l" t="t" r="r" b="b"/>
            <a:pathLst>
              <a:path w="468629">
                <a:moveTo>
                  <a:pt x="0" y="0"/>
                </a:moveTo>
                <a:lnTo>
                  <a:pt x="468629" y="0"/>
                </a:lnTo>
              </a:path>
            </a:pathLst>
          </a:custGeom>
          <a:ln w="3809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4" name="bk object 3984"/>
          <p:cNvSpPr/>
          <p:nvPr/>
        </p:nvSpPr>
        <p:spPr>
          <a:xfrm>
            <a:off x="7391400" y="595566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59">
                <a:moveTo>
                  <a:pt x="0" y="0"/>
                </a:moveTo>
                <a:lnTo>
                  <a:pt x="46735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5" name="bk object 3985"/>
          <p:cNvSpPr/>
          <p:nvPr/>
        </p:nvSpPr>
        <p:spPr>
          <a:xfrm>
            <a:off x="7392669" y="5954395"/>
            <a:ext cx="466090" cy="0"/>
          </a:xfrm>
          <a:custGeom>
            <a:avLst/>
            <a:gdLst/>
            <a:ahLst/>
            <a:cxnLst/>
            <a:rect l="l" t="t" r="r" b="b"/>
            <a:pathLst>
              <a:path w="466090">
                <a:moveTo>
                  <a:pt x="0" y="0"/>
                </a:moveTo>
                <a:lnTo>
                  <a:pt x="4660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6" name="bk object 3986"/>
          <p:cNvSpPr/>
          <p:nvPr/>
        </p:nvSpPr>
        <p:spPr>
          <a:xfrm>
            <a:off x="7388859" y="5969634"/>
            <a:ext cx="473709" cy="0"/>
          </a:xfrm>
          <a:custGeom>
            <a:avLst/>
            <a:gdLst/>
            <a:ahLst/>
            <a:cxnLst/>
            <a:rect l="l" t="t" r="r" b="b"/>
            <a:pathLst>
              <a:path w="473709">
                <a:moveTo>
                  <a:pt x="0" y="0"/>
                </a:moveTo>
                <a:lnTo>
                  <a:pt x="47371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7" name="bk object 3987"/>
          <p:cNvSpPr/>
          <p:nvPr/>
        </p:nvSpPr>
        <p:spPr>
          <a:xfrm>
            <a:off x="7388859" y="596645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40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5080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8" name="bk object 3988"/>
          <p:cNvSpPr/>
          <p:nvPr/>
        </p:nvSpPr>
        <p:spPr>
          <a:xfrm>
            <a:off x="7390130" y="5962650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9" name="bk object 3989"/>
          <p:cNvSpPr/>
          <p:nvPr/>
        </p:nvSpPr>
        <p:spPr>
          <a:xfrm>
            <a:off x="7390130" y="596074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0" name="bk object 3990"/>
          <p:cNvSpPr/>
          <p:nvPr/>
        </p:nvSpPr>
        <p:spPr>
          <a:xfrm>
            <a:off x="7388859" y="5979159"/>
            <a:ext cx="473709" cy="0"/>
          </a:xfrm>
          <a:custGeom>
            <a:avLst/>
            <a:gdLst/>
            <a:ahLst/>
            <a:cxnLst/>
            <a:rect l="l" t="t" r="r" b="b"/>
            <a:pathLst>
              <a:path w="473709">
                <a:moveTo>
                  <a:pt x="0" y="0"/>
                </a:moveTo>
                <a:lnTo>
                  <a:pt x="473710" y="0"/>
                </a:lnTo>
              </a:path>
            </a:pathLst>
          </a:custGeom>
          <a:ln w="17780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1" name="bk object 3991"/>
          <p:cNvSpPr/>
          <p:nvPr/>
        </p:nvSpPr>
        <p:spPr>
          <a:xfrm>
            <a:off x="7388859" y="599312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40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5079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2" name="bk object 3992"/>
          <p:cNvSpPr/>
          <p:nvPr/>
        </p:nvSpPr>
        <p:spPr>
          <a:xfrm>
            <a:off x="7388859" y="5989320"/>
            <a:ext cx="473709" cy="0"/>
          </a:xfrm>
          <a:custGeom>
            <a:avLst/>
            <a:gdLst/>
            <a:ahLst/>
            <a:cxnLst/>
            <a:rect l="l" t="t" r="r" b="b"/>
            <a:pathLst>
              <a:path w="473709">
                <a:moveTo>
                  <a:pt x="0" y="0"/>
                </a:moveTo>
                <a:lnTo>
                  <a:pt x="47370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3" name="bk object 3993"/>
          <p:cNvSpPr/>
          <p:nvPr/>
        </p:nvSpPr>
        <p:spPr>
          <a:xfrm>
            <a:off x="7391400" y="600392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59">
                <a:moveTo>
                  <a:pt x="0" y="0"/>
                </a:moveTo>
                <a:lnTo>
                  <a:pt x="46735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4" name="bk object 3994"/>
          <p:cNvSpPr/>
          <p:nvPr/>
        </p:nvSpPr>
        <p:spPr>
          <a:xfrm>
            <a:off x="7391400" y="6001384"/>
            <a:ext cx="468630" cy="0"/>
          </a:xfrm>
          <a:custGeom>
            <a:avLst/>
            <a:gdLst/>
            <a:ahLst/>
            <a:cxnLst/>
            <a:rect l="l" t="t" r="r" b="b"/>
            <a:pathLst>
              <a:path w="468629">
                <a:moveTo>
                  <a:pt x="0" y="0"/>
                </a:moveTo>
                <a:lnTo>
                  <a:pt x="468629" y="0"/>
                </a:lnTo>
              </a:path>
            </a:pathLst>
          </a:custGeom>
          <a:ln w="3810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5" name="bk object 3995"/>
          <p:cNvSpPr/>
          <p:nvPr/>
        </p:nvSpPr>
        <p:spPr>
          <a:xfrm>
            <a:off x="7390130" y="5998209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6" name="bk object 3996"/>
          <p:cNvSpPr/>
          <p:nvPr/>
        </p:nvSpPr>
        <p:spPr>
          <a:xfrm>
            <a:off x="7390130" y="5996304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7" name="bk object 3997"/>
          <p:cNvSpPr/>
          <p:nvPr/>
        </p:nvSpPr>
        <p:spPr>
          <a:xfrm>
            <a:off x="7392669" y="6006465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8" name="bk object 3998"/>
          <p:cNvSpPr/>
          <p:nvPr/>
        </p:nvSpPr>
        <p:spPr>
          <a:xfrm>
            <a:off x="7392669" y="6005195"/>
            <a:ext cx="466090" cy="0"/>
          </a:xfrm>
          <a:custGeom>
            <a:avLst/>
            <a:gdLst/>
            <a:ahLst/>
            <a:cxnLst/>
            <a:rect l="l" t="t" r="r" b="b"/>
            <a:pathLst>
              <a:path w="466090">
                <a:moveTo>
                  <a:pt x="0" y="0"/>
                </a:moveTo>
                <a:lnTo>
                  <a:pt x="46609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9" name="bk object 3999"/>
          <p:cNvSpPr/>
          <p:nvPr/>
        </p:nvSpPr>
        <p:spPr>
          <a:xfrm>
            <a:off x="7392669" y="6007100"/>
            <a:ext cx="464820" cy="19050"/>
          </a:xfrm>
          <a:custGeom>
            <a:avLst/>
            <a:gdLst/>
            <a:ahLst/>
            <a:cxnLst/>
            <a:rect l="l" t="t" r="r" b="b"/>
            <a:pathLst>
              <a:path w="464820" h="19050">
                <a:moveTo>
                  <a:pt x="463550" y="2540"/>
                </a:moveTo>
                <a:lnTo>
                  <a:pt x="1270" y="2540"/>
                </a:lnTo>
                <a:lnTo>
                  <a:pt x="1270" y="5080"/>
                </a:lnTo>
                <a:lnTo>
                  <a:pt x="2539" y="5080"/>
                </a:lnTo>
                <a:lnTo>
                  <a:pt x="2539" y="7619"/>
                </a:lnTo>
                <a:lnTo>
                  <a:pt x="462279" y="7619"/>
                </a:lnTo>
                <a:lnTo>
                  <a:pt x="462279" y="6350"/>
                </a:lnTo>
                <a:lnTo>
                  <a:pt x="463549" y="6350"/>
                </a:lnTo>
                <a:lnTo>
                  <a:pt x="463550" y="2540"/>
                </a:lnTo>
                <a:close/>
              </a:path>
              <a:path w="464820" h="19050">
                <a:moveTo>
                  <a:pt x="464820" y="0"/>
                </a:moveTo>
                <a:lnTo>
                  <a:pt x="0" y="0"/>
                </a:lnTo>
                <a:lnTo>
                  <a:pt x="0" y="2540"/>
                </a:lnTo>
                <a:lnTo>
                  <a:pt x="464820" y="2540"/>
                </a:lnTo>
                <a:lnTo>
                  <a:pt x="464820" y="0"/>
                </a:lnTo>
                <a:close/>
              </a:path>
              <a:path w="464820" h="19050">
                <a:moveTo>
                  <a:pt x="457199" y="17780"/>
                </a:moveTo>
                <a:lnTo>
                  <a:pt x="8889" y="17780"/>
                </a:lnTo>
                <a:lnTo>
                  <a:pt x="8889" y="19050"/>
                </a:lnTo>
                <a:lnTo>
                  <a:pt x="457199" y="19050"/>
                </a:lnTo>
                <a:lnTo>
                  <a:pt x="457199" y="17780"/>
                </a:lnTo>
                <a:close/>
              </a:path>
              <a:path w="464820" h="19050">
                <a:moveTo>
                  <a:pt x="458470" y="15240"/>
                </a:moveTo>
                <a:lnTo>
                  <a:pt x="7620" y="15240"/>
                </a:lnTo>
                <a:lnTo>
                  <a:pt x="7620" y="17780"/>
                </a:lnTo>
                <a:lnTo>
                  <a:pt x="458470" y="17780"/>
                </a:lnTo>
                <a:lnTo>
                  <a:pt x="458470" y="15240"/>
                </a:lnTo>
                <a:close/>
              </a:path>
              <a:path w="464820" h="19050">
                <a:moveTo>
                  <a:pt x="459740" y="12700"/>
                </a:moveTo>
                <a:lnTo>
                  <a:pt x="6350" y="12700"/>
                </a:lnTo>
                <a:lnTo>
                  <a:pt x="6350" y="15240"/>
                </a:lnTo>
                <a:lnTo>
                  <a:pt x="459740" y="15240"/>
                </a:lnTo>
                <a:lnTo>
                  <a:pt x="459740" y="12700"/>
                </a:lnTo>
                <a:close/>
              </a:path>
              <a:path w="464820" h="19050">
                <a:moveTo>
                  <a:pt x="462279" y="7620"/>
                </a:moveTo>
                <a:lnTo>
                  <a:pt x="3809" y="7620"/>
                </a:lnTo>
                <a:lnTo>
                  <a:pt x="3809" y="10159"/>
                </a:lnTo>
                <a:lnTo>
                  <a:pt x="5079" y="10159"/>
                </a:lnTo>
                <a:lnTo>
                  <a:pt x="5079" y="12700"/>
                </a:lnTo>
                <a:lnTo>
                  <a:pt x="461009" y="12700"/>
                </a:lnTo>
                <a:lnTo>
                  <a:pt x="461009" y="8890"/>
                </a:lnTo>
                <a:lnTo>
                  <a:pt x="462279" y="8890"/>
                </a:lnTo>
                <a:lnTo>
                  <a:pt x="462279" y="762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0" name="bk object 4000"/>
          <p:cNvSpPr/>
          <p:nvPr/>
        </p:nvSpPr>
        <p:spPr>
          <a:xfrm>
            <a:off x="7401559" y="6026784"/>
            <a:ext cx="447040" cy="0"/>
          </a:xfrm>
          <a:custGeom>
            <a:avLst/>
            <a:gdLst/>
            <a:ahLst/>
            <a:cxnLst/>
            <a:rect l="l" t="t" r="r" b="b"/>
            <a:pathLst>
              <a:path w="447040">
                <a:moveTo>
                  <a:pt x="0" y="0"/>
                </a:moveTo>
                <a:lnTo>
                  <a:pt x="44704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1" name="bk object 4001"/>
          <p:cNvSpPr/>
          <p:nvPr/>
        </p:nvSpPr>
        <p:spPr>
          <a:xfrm>
            <a:off x="7404100" y="602932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322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2" name="bk object 4002"/>
          <p:cNvSpPr/>
          <p:nvPr/>
        </p:nvSpPr>
        <p:spPr>
          <a:xfrm>
            <a:off x="7402830" y="602805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3" name="bk object 4003"/>
          <p:cNvSpPr/>
          <p:nvPr/>
        </p:nvSpPr>
        <p:spPr>
          <a:xfrm>
            <a:off x="7405369" y="6032500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4" name="bk object 4004"/>
          <p:cNvSpPr/>
          <p:nvPr/>
        </p:nvSpPr>
        <p:spPr>
          <a:xfrm>
            <a:off x="7404100" y="6030595"/>
            <a:ext cx="441959" cy="0"/>
          </a:xfrm>
          <a:custGeom>
            <a:avLst/>
            <a:gdLst/>
            <a:ahLst/>
            <a:cxnLst/>
            <a:rect l="l" t="t" r="r" b="b"/>
            <a:pathLst>
              <a:path w="441959">
                <a:moveTo>
                  <a:pt x="0" y="0"/>
                </a:moveTo>
                <a:lnTo>
                  <a:pt x="44195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5" name="bk object 4005"/>
          <p:cNvSpPr/>
          <p:nvPr/>
        </p:nvSpPr>
        <p:spPr>
          <a:xfrm>
            <a:off x="7407909" y="603567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40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6" name="bk object 4006"/>
          <p:cNvSpPr/>
          <p:nvPr/>
        </p:nvSpPr>
        <p:spPr>
          <a:xfrm>
            <a:off x="7406640" y="6034404"/>
            <a:ext cx="436880" cy="0"/>
          </a:xfrm>
          <a:custGeom>
            <a:avLst/>
            <a:gdLst/>
            <a:ahLst/>
            <a:cxnLst/>
            <a:rect l="l" t="t" r="r" b="b"/>
            <a:pathLst>
              <a:path w="436879">
                <a:moveTo>
                  <a:pt x="0" y="0"/>
                </a:moveTo>
                <a:lnTo>
                  <a:pt x="43687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7" name="bk object 4007"/>
          <p:cNvSpPr/>
          <p:nvPr/>
        </p:nvSpPr>
        <p:spPr>
          <a:xfrm>
            <a:off x="7410450" y="603948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8" name="bk object 4008"/>
          <p:cNvSpPr/>
          <p:nvPr/>
        </p:nvSpPr>
        <p:spPr>
          <a:xfrm>
            <a:off x="7409180" y="6038215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9" name="bk object 4009"/>
          <p:cNvSpPr/>
          <p:nvPr/>
        </p:nvSpPr>
        <p:spPr>
          <a:xfrm>
            <a:off x="7409180" y="603694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70">
                <a:moveTo>
                  <a:pt x="0" y="0"/>
                </a:moveTo>
                <a:lnTo>
                  <a:pt x="43307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0" name="bk object 4010"/>
          <p:cNvSpPr/>
          <p:nvPr/>
        </p:nvSpPr>
        <p:spPr>
          <a:xfrm>
            <a:off x="7412990" y="6042025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1" name="bk object 4011"/>
          <p:cNvSpPr/>
          <p:nvPr/>
        </p:nvSpPr>
        <p:spPr>
          <a:xfrm>
            <a:off x="7411719" y="6040754"/>
            <a:ext cx="426720" cy="0"/>
          </a:xfrm>
          <a:custGeom>
            <a:avLst/>
            <a:gdLst/>
            <a:ahLst/>
            <a:cxnLst/>
            <a:rect l="l" t="t" r="r" b="b"/>
            <a:pathLst>
              <a:path w="426720">
                <a:moveTo>
                  <a:pt x="0" y="0"/>
                </a:moveTo>
                <a:lnTo>
                  <a:pt x="42672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2" name="bk object 4012"/>
          <p:cNvSpPr/>
          <p:nvPr/>
        </p:nvSpPr>
        <p:spPr>
          <a:xfrm>
            <a:off x="7414259" y="60445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40">
                <a:moveTo>
                  <a:pt x="0" y="0"/>
                </a:moveTo>
                <a:lnTo>
                  <a:pt x="42164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3" name="bk object 4013"/>
          <p:cNvSpPr/>
          <p:nvPr/>
        </p:nvSpPr>
        <p:spPr>
          <a:xfrm>
            <a:off x="7414259" y="6043295"/>
            <a:ext cx="422909" cy="0"/>
          </a:xfrm>
          <a:custGeom>
            <a:avLst/>
            <a:gdLst/>
            <a:ahLst/>
            <a:cxnLst/>
            <a:rect l="l" t="t" r="r" b="b"/>
            <a:pathLst>
              <a:path w="422909">
                <a:moveTo>
                  <a:pt x="0" y="0"/>
                </a:moveTo>
                <a:lnTo>
                  <a:pt x="42290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4" name="bk object 4014"/>
          <p:cNvSpPr/>
          <p:nvPr/>
        </p:nvSpPr>
        <p:spPr>
          <a:xfrm>
            <a:off x="7435850" y="6063615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>
                <a:moveTo>
                  <a:pt x="0" y="0"/>
                </a:moveTo>
                <a:lnTo>
                  <a:pt x="3797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5" name="bk object 4015"/>
          <p:cNvSpPr/>
          <p:nvPr/>
        </p:nvSpPr>
        <p:spPr>
          <a:xfrm>
            <a:off x="7433309" y="606234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40">
                <a:moveTo>
                  <a:pt x="0" y="0"/>
                </a:moveTo>
                <a:lnTo>
                  <a:pt x="38354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6" name="bk object 4016"/>
          <p:cNvSpPr/>
          <p:nvPr/>
        </p:nvSpPr>
        <p:spPr>
          <a:xfrm>
            <a:off x="7432040" y="6061138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7" name="bk object 4017"/>
          <p:cNvSpPr/>
          <p:nvPr/>
        </p:nvSpPr>
        <p:spPr>
          <a:xfrm>
            <a:off x="7430769" y="6059804"/>
            <a:ext cx="389890" cy="0"/>
          </a:xfrm>
          <a:custGeom>
            <a:avLst/>
            <a:gdLst/>
            <a:ahLst/>
            <a:cxnLst/>
            <a:rect l="l" t="t" r="r" b="b"/>
            <a:pathLst>
              <a:path w="389890">
                <a:moveTo>
                  <a:pt x="0" y="0"/>
                </a:moveTo>
                <a:lnTo>
                  <a:pt x="38989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8" name="bk object 4018"/>
          <p:cNvSpPr/>
          <p:nvPr/>
        </p:nvSpPr>
        <p:spPr>
          <a:xfrm>
            <a:off x="7818119" y="606044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40" y="0"/>
                </a:moveTo>
                <a:lnTo>
                  <a:pt x="0" y="0"/>
                </a:lnTo>
                <a:lnTo>
                  <a:pt x="2540" y="127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9" name="bk object 4019"/>
          <p:cNvSpPr/>
          <p:nvPr/>
        </p:nvSpPr>
        <p:spPr>
          <a:xfrm>
            <a:off x="7428230" y="6058598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0" name="bk object 4020"/>
          <p:cNvSpPr/>
          <p:nvPr/>
        </p:nvSpPr>
        <p:spPr>
          <a:xfrm>
            <a:off x="7426959" y="605726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40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1" name="bk object 4021"/>
          <p:cNvSpPr/>
          <p:nvPr/>
        </p:nvSpPr>
        <p:spPr>
          <a:xfrm>
            <a:off x="7425690" y="6055995"/>
            <a:ext cx="398780" cy="0"/>
          </a:xfrm>
          <a:custGeom>
            <a:avLst/>
            <a:gdLst/>
            <a:ahLst/>
            <a:cxnLst/>
            <a:rect l="l" t="t" r="r" b="b"/>
            <a:pathLst>
              <a:path w="398779">
                <a:moveTo>
                  <a:pt x="0" y="0"/>
                </a:moveTo>
                <a:lnTo>
                  <a:pt x="39877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2" name="bk object 4022"/>
          <p:cNvSpPr/>
          <p:nvPr/>
        </p:nvSpPr>
        <p:spPr>
          <a:xfrm>
            <a:off x="7424419" y="6054788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3" name="bk object 4023"/>
          <p:cNvSpPr/>
          <p:nvPr/>
        </p:nvSpPr>
        <p:spPr>
          <a:xfrm>
            <a:off x="7423150" y="6053454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4" name="bk object 4024"/>
          <p:cNvSpPr/>
          <p:nvPr/>
        </p:nvSpPr>
        <p:spPr>
          <a:xfrm>
            <a:off x="7825740" y="605409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39" y="0"/>
                </a:moveTo>
                <a:lnTo>
                  <a:pt x="0" y="0"/>
                </a:lnTo>
                <a:lnTo>
                  <a:pt x="2539" y="127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5" name="bk object 4025"/>
          <p:cNvSpPr/>
          <p:nvPr/>
        </p:nvSpPr>
        <p:spPr>
          <a:xfrm>
            <a:off x="7421880" y="6052248"/>
            <a:ext cx="407670" cy="0"/>
          </a:xfrm>
          <a:custGeom>
            <a:avLst/>
            <a:gdLst/>
            <a:ahLst/>
            <a:cxnLst/>
            <a:rect l="l" t="t" r="r" b="b"/>
            <a:pathLst>
              <a:path w="407670">
                <a:moveTo>
                  <a:pt x="0" y="0"/>
                </a:moveTo>
                <a:lnTo>
                  <a:pt x="4076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6" name="bk object 4026"/>
          <p:cNvSpPr/>
          <p:nvPr/>
        </p:nvSpPr>
        <p:spPr>
          <a:xfrm>
            <a:off x="7420609" y="6050915"/>
            <a:ext cx="410209" cy="0"/>
          </a:xfrm>
          <a:custGeom>
            <a:avLst/>
            <a:gdLst/>
            <a:ahLst/>
            <a:cxnLst/>
            <a:rect l="l" t="t" r="r" b="b"/>
            <a:pathLst>
              <a:path w="410209">
                <a:moveTo>
                  <a:pt x="0" y="0"/>
                </a:moveTo>
                <a:lnTo>
                  <a:pt x="41020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7" name="bk object 4027"/>
          <p:cNvSpPr/>
          <p:nvPr/>
        </p:nvSpPr>
        <p:spPr>
          <a:xfrm>
            <a:off x="7419340" y="604964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8" name="bk object 4028"/>
          <p:cNvSpPr/>
          <p:nvPr/>
        </p:nvSpPr>
        <p:spPr>
          <a:xfrm>
            <a:off x="7418069" y="6048438"/>
            <a:ext cx="415290" cy="0"/>
          </a:xfrm>
          <a:custGeom>
            <a:avLst/>
            <a:gdLst/>
            <a:ahLst/>
            <a:cxnLst/>
            <a:rect l="l" t="t" r="r" b="b"/>
            <a:pathLst>
              <a:path w="415290">
                <a:moveTo>
                  <a:pt x="0" y="0"/>
                </a:moveTo>
                <a:lnTo>
                  <a:pt x="41529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9" name="bk object 4029"/>
          <p:cNvSpPr/>
          <p:nvPr/>
        </p:nvSpPr>
        <p:spPr>
          <a:xfrm>
            <a:off x="7416800" y="6047104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0" name="bk object 4030"/>
          <p:cNvSpPr/>
          <p:nvPr/>
        </p:nvSpPr>
        <p:spPr>
          <a:xfrm>
            <a:off x="7833359" y="60477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1" name="bk object 4031"/>
          <p:cNvSpPr/>
          <p:nvPr/>
        </p:nvSpPr>
        <p:spPr>
          <a:xfrm>
            <a:off x="7415530" y="6045898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>
                <a:moveTo>
                  <a:pt x="0" y="0"/>
                </a:moveTo>
                <a:lnTo>
                  <a:pt x="42037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2" name="bk object 4032"/>
          <p:cNvSpPr/>
          <p:nvPr/>
        </p:nvSpPr>
        <p:spPr>
          <a:xfrm>
            <a:off x="7465059" y="608266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3" name="bk object 4033"/>
          <p:cNvSpPr/>
          <p:nvPr/>
        </p:nvSpPr>
        <p:spPr>
          <a:xfrm>
            <a:off x="7462519" y="608139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59">
                <a:moveTo>
                  <a:pt x="0" y="0"/>
                </a:moveTo>
                <a:lnTo>
                  <a:pt x="32765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4" name="bk object 4034"/>
          <p:cNvSpPr/>
          <p:nvPr/>
        </p:nvSpPr>
        <p:spPr>
          <a:xfrm>
            <a:off x="7459980" y="6080188"/>
            <a:ext cx="332740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74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5" name="bk object 4035"/>
          <p:cNvSpPr/>
          <p:nvPr/>
        </p:nvSpPr>
        <p:spPr>
          <a:xfrm>
            <a:off x="7457440" y="607885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6" name="bk object 4036"/>
          <p:cNvSpPr/>
          <p:nvPr/>
        </p:nvSpPr>
        <p:spPr>
          <a:xfrm>
            <a:off x="7792719" y="60794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7" name="bk object 4037"/>
          <p:cNvSpPr/>
          <p:nvPr/>
        </p:nvSpPr>
        <p:spPr>
          <a:xfrm>
            <a:off x="7456169" y="6077648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>
                <a:moveTo>
                  <a:pt x="0" y="0"/>
                </a:moveTo>
                <a:lnTo>
                  <a:pt x="34035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8" name="bk object 4038"/>
          <p:cNvSpPr/>
          <p:nvPr/>
        </p:nvSpPr>
        <p:spPr>
          <a:xfrm>
            <a:off x="7453630" y="6076315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9" name="bk object 4039"/>
          <p:cNvSpPr/>
          <p:nvPr/>
        </p:nvSpPr>
        <p:spPr>
          <a:xfrm>
            <a:off x="7452359" y="6075045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0" name="bk object 4040"/>
          <p:cNvSpPr/>
          <p:nvPr/>
        </p:nvSpPr>
        <p:spPr>
          <a:xfrm>
            <a:off x="7449819" y="6073838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1" name="bk object 4041"/>
          <p:cNvSpPr/>
          <p:nvPr/>
        </p:nvSpPr>
        <p:spPr>
          <a:xfrm>
            <a:off x="7448550" y="6072504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2" name="bk object 4042"/>
          <p:cNvSpPr/>
          <p:nvPr/>
        </p:nvSpPr>
        <p:spPr>
          <a:xfrm>
            <a:off x="7801609" y="60731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9" y="0"/>
                </a:moveTo>
                <a:lnTo>
                  <a:pt x="0" y="0"/>
                </a:lnTo>
                <a:lnTo>
                  <a:pt x="1269" y="127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3" name="bk object 4043"/>
          <p:cNvSpPr/>
          <p:nvPr/>
        </p:nvSpPr>
        <p:spPr>
          <a:xfrm>
            <a:off x="7446009" y="6071298"/>
            <a:ext cx="358140" cy="0"/>
          </a:xfrm>
          <a:custGeom>
            <a:avLst/>
            <a:gdLst/>
            <a:ahLst/>
            <a:cxnLst/>
            <a:rect l="l" t="t" r="r" b="b"/>
            <a:pathLst>
              <a:path w="358140">
                <a:moveTo>
                  <a:pt x="0" y="0"/>
                </a:moveTo>
                <a:lnTo>
                  <a:pt x="35814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4" name="bk object 4044"/>
          <p:cNvSpPr/>
          <p:nvPr/>
        </p:nvSpPr>
        <p:spPr>
          <a:xfrm>
            <a:off x="7444740" y="606996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5" name="bk object 4045"/>
          <p:cNvSpPr/>
          <p:nvPr/>
        </p:nvSpPr>
        <p:spPr>
          <a:xfrm>
            <a:off x="7442200" y="606869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59">
                <a:moveTo>
                  <a:pt x="0" y="0"/>
                </a:moveTo>
                <a:lnTo>
                  <a:pt x="36575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6" name="bk object 4046"/>
          <p:cNvSpPr/>
          <p:nvPr/>
        </p:nvSpPr>
        <p:spPr>
          <a:xfrm>
            <a:off x="7440930" y="6067488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7" name="bk object 4047"/>
          <p:cNvSpPr/>
          <p:nvPr/>
        </p:nvSpPr>
        <p:spPr>
          <a:xfrm>
            <a:off x="7438390" y="6066154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8" name="bk object 4048"/>
          <p:cNvSpPr/>
          <p:nvPr/>
        </p:nvSpPr>
        <p:spPr>
          <a:xfrm>
            <a:off x="7810500" y="60667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0"/>
                </a:moveTo>
                <a:lnTo>
                  <a:pt x="0" y="0"/>
                </a:lnTo>
                <a:lnTo>
                  <a:pt x="1270" y="127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9" name="bk object 4049"/>
          <p:cNvSpPr/>
          <p:nvPr/>
        </p:nvSpPr>
        <p:spPr>
          <a:xfrm>
            <a:off x="7437119" y="6064948"/>
            <a:ext cx="375920" cy="0"/>
          </a:xfrm>
          <a:custGeom>
            <a:avLst/>
            <a:gdLst/>
            <a:ahLst/>
            <a:cxnLst/>
            <a:rect l="l" t="t" r="r" b="b"/>
            <a:pathLst>
              <a:path w="375920">
                <a:moveTo>
                  <a:pt x="0" y="0"/>
                </a:moveTo>
                <a:lnTo>
                  <a:pt x="37592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0" name="bk object 4050"/>
          <p:cNvSpPr/>
          <p:nvPr/>
        </p:nvSpPr>
        <p:spPr>
          <a:xfrm>
            <a:off x="7505700" y="610044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1" name="bk object 4051"/>
          <p:cNvSpPr/>
          <p:nvPr/>
        </p:nvSpPr>
        <p:spPr>
          <a:xfrm>
            <a:off x="7501890" y="609923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2" name="bk object 4052"/>
          <p:cNvSpPr/>
          <p:nvPr/>
        </p:nvSpPr>
        <p:spPr>
          <a:xfrm>
            <a:off x="7498080" y="6097904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3" name="bk object 4053"/>
          <p:cNvSpPr/>
          <p:nvPr/>
        </p:nvSpPr>
        <p:spPr>
          <a:xfrm>
            <a:off x="7752080" y="6098540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3809" y="0"/>
                </a:moveTo>
                <a:lnTo>
                  <a:pt x="0" y="0"/>
                </a:lnTo>
                <a:lnTo>
                  <a:pt x="3809" y="127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4" name="bk object 4054"/>
          <p:cNvSpPr/>
          <p:nvPr/>
        </p:nvSpPr>
        <p:spPr>
          <a:xfrm>
            <a:off x="7493000" y="6096698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5" name="bk object 4055"/>
          <p:cNvSpPr/>
          <p:nvPr/>
        </p:nvSpPr>
        <p:spPr>
          <a:xfrm>
            <a:off x="7490459" y="609536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6" name="bk object 4056"/>
          <p:cNvSpPr/>
          <p:nvPr/>
        </p:nvSpPr>
        <p:spPr>
          <a:xfrm>
            <a:off x="7487919" y="609409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7" name="bk object 4057"/>
          <p:cNvSpPr/>
          <p:nvPr/>
        </p:nvSpPr>
        <p:spPr>
          <a:xfrm>
            <a:off x="7485380" y="6092888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94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8" name="bk object 4058"/>
          <p:cNvSpPr/>
          <p:nvPr/>
        </p:nvSpPr>
        <p:spPr>
          <a:xfrm>
            <a:off x="7482840" y="609155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9" name="bk object 4059"/>
          <p:cNvSpPr/>
          <p:nvPr/>
        </p:nvSpPr>
        <p:spPr>
          <a:xfrm>
            <a:off x="7767319" y="609219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40" y="0"/>
                </a:moveTo>
                <a:lnTo>
                  <a:pt x="0" y="0"/>
                </a:lnTo>
                <a:lnTo>
                  <a:pt x="2540" y="127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0" name="bk object 4060"/>
          <p:cNvSpPr/>
          <p:nvPr/>
        </p:nvSpPr>
        <p:spPr>
          <a:xfrm>
            <a:off x="7480300" y="6090348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1" name="bk object 4061"/>
          <p:cNvSpPr/>
          <p:nvPr/>
        </p:nvSpPr>
        <p:spPr>
          <a:xfrm>
            <a:off x="7477759" y="608901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2" name="bk object 4062"/>
          <p:cNvSpPr/>
          <p:nvPr/>
        </p:nvSpPr>
        <p:spPr>
          <a:xfrm>
            <a:off x="7473950" y="6087745"/>
            <a:ext cx="302260" cy="0"/>
          </a:xfrm>
          <a:custGeom>
            <a:avLst/>
            <a:gdLst/>
            <a:ahLst/>
            <a:cxnLst/>
            <a:rect l="l" t="t" r="r" b="b"/>
            <a:pathLst>
              <a:path w="302259">
                <a:moveTo>
                  <a:pt x="0" y="0"/>
                </a:moveTo>
                <a:lnTo>
                  <a:pt x="30225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3" name="bk object 4063"/>
          <p:cNvSpPr/>
          <p:nvPr/>
        </p:nvSpPr>
        <p:spPr>
          <a:xfrm>
            <a:off x="7472680" y="6086538"/>
            <a:ext cx="307340" cy="0"/>
          </a:xfrm>
          <a:custGeom>
            <a:avLst/>
            <a:gdLst/>
            <a:ahLst/>
            <a:cxnLst/>
            <a:rect l="l" t="t" r="r" b="b"/>
            <a:pathLst>
              <a:path w="307340">
                <a:moveTo>
                  <a:pt x="0" y="0"/>
                </a:moveTo>
                <a:lnTo>
                  <a:pt x="30734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4" name="bk object 4064"/>
          <p:cNvSpPr/>
          <p:nvPr/>
        </p:nvSpPr>
        <p:spPr>
          <a:xfrm>
            <a:off x="7470140" y="6085204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5" name="bk object 4065"/>
          <p:cNvSpPr/>
          <p:nvPr/>
        </p:nvSpPr>
        <p:spPr>
          <a:xfrm>
            <a:off x="7780019" y="608584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40" y="0"/>
                </a:moveTo>
                <a:lnTo>
                  <a:pt x="0" y="0"/>
                </a:lnTo>
                <a:lnTo>
                  <a:pt x="2540" y="127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6" name="bk object 4066"/>
          <p:cNvSpPr/>
          <p:nvPr/>
        </p:nvSpPr>
        <p:spPr>
          <a:xfrm>
            <a:off x="7467600" y="6083998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7" name="bk object 4067"/>
          <p:cNvSpPr/>
          <p:nvPr/>
        </p:nvSpPr>
        <p:spPr>
          <a:xfrm>
            <a:off x="7600950" y="611885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8" name="bk object 4068"/>
          <p:cNvSpPr/>
          <p:nvPr/>
        </p:nvSpPr>
        <p:spPr>
          <a:xfrm>
            <a:off x="7594600" y="6117716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90" h="1270">
                <a:moveTo>
                  <a:pt x="72390" y="0"/>
                </a:moveTo>
                <a:lnTo>
                  <a:pt x="0" y="0"/>
                </a:lnTo>
                <a:lnTo>
                  <a:pt x="0" y="1143"/>
                </a:lnTo>
                <a:lnTo>
                  <a:pt x="72390" y="1143"/>
                </a:lnTo>
                <a:lnTo>
                  <a:pt x="7239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9" name="bk object 4069"/>
          <p:cNvSpPr/>
          <p:nvPr/>
        </p:nvSpPr>
        <p:spPr>
          <a:xfrm>
            <a:off x="7576819" y="6116954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0" name="bk object 4070"/>
          <p:cNvSpPr/>
          <p:nvPr/>
        </p:nvSpPr>
        <p:spPr>
          <a:xfrm>
            <a:off x="7666990" y="611759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6350" y="0"/>
                </a:moveTo>
                <a:lnTo>
                  <a:pt x="0" y="0"/>
                </a:lnTo>
                <a:lnTo>
                  <a:pt x="6350" y="127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1" name="bk object 4071"/>
          <p:cNvSpPr/>
          <p:nvPr/>
        </p:nvSpPr>
        <p:spPr>
          <a:xfrm>
            <a:off x="7570469" y="6115748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2" name="bk object 4072"/>
          <p:cNvSpPr/>
          <p:nvPr/>
        </p:nvSpPr>
        <p:spPr>
          <a:xfrm>
            <a:off x="7555230" y="611441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3" name="bk object 4073"/>
          <p:cNvSpPr/>
          <p:nvPr/>
        </p:nvSpPr>
        <p:spPr>
          <a:xfrm>
            <a:off x="7551419" y="611314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4" name="bk object 4074"/>
          <p:cNvSpPr/>
          <p:nvPr/>
        </p:nvSpPr>
        <p:spPr>
          <a:xfrm>
            <a:off x="7546340" y="6111938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>
                <a:moveTo>
                  <a:pt x="0" y="0"/>
                </a:moveTo>
                <a:lnTo>
                  <a:pt x="16255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5" name="bk object 4075"/>
          <p:cNvSpPr/>
          <p:nvPr/>
        </p:nvSpPr>
        <p:spPr>
          <a:xfrm>
            <a:off x="7539990" y="611060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6" name="bk object 4076"/>
          <p:cNvSpPr/>
          <p:nvPr/>
        </p:nvSpPr>
        <p:spPr>
          <a:xfrm>
            <a:off x="7708900" y="611124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80" y="0"/>
                </a:moveTo>
                <a:lnTo>
                  <a:pt x="0" y="0"/>
                </a:lnTo>
                <a:lnTo>
                  <a:pt x="5080" y="127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7" name="bk object 4077"/>
          <p:cNvSpPr/>
          <p:nvPr/>
        </p:nvSpPr>
        <p:spPr>
          <a:xfrm>
            <a:off x="7532369" y="6109398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8" name="bk object 4078"/>
          <p:cNvSpPr/>
          <p:nvPr/>
        </p:nvSpPr>
        <p:spPr>
          <a:xfrm>
            <a:off x="7529830" y="610806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9" name="bk object 4079"/>
          <p:cNvSpPr/>
          <p:nvPr/>
        </p:nvSpPr>
        <p:spPr>
          <a:xfrm>
            <a:off x="7526019" y="610679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0" name="bk object 4080"/>
          <p:cNvSpPr/>
          <p:nvPr/>
        </p:nvSpPr>
        <p:spPr>
          <a:xfrm>
            <a:off x="7522209" y="6105588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>
                <a:moveTo>
                  <a:pt x="0" y="0"/>
                </a:moveTo>
                <a:lnTo>
                  <a:pt x="20955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1" name="bk object 4081"/>
          <p:cNvSpPr/>
          <p:nvPr/>
        </p:nvSpPr>
        <p:spPr>
          <a:xfrm>
            <a:off x="7517130" y="6104254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2" name="bk object 4082"/>
          <p:cNvSpPr/>
          <p:nvPr/>
        </p:nvSpPr>
        <p:spPr>
          <a:xfrm>
            <a:off x="7731759" y="610489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5079" y="0"/>
                </a:moveTo>
                <a:lnTo>
                  <a:pt x="0" y="0"/>
                </a:lnTo>
                <a:lnTo>
                  <a:pt x="5079" y="127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3" name="bk object 4083"/>
          <p:cNvSpPr/>
          <p:nvPr/>
        </p:nvSpPr>
        <p:spPr>
          <a:xfrm>
            <a:off x="7512050" y="6103048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4" name="bk object 4084"/>
          <p:cNvSpPr/>
          <p:nvPr/>
        </p:nvSpPr>
        <p:spPr>
          <a:xfrm>
            <a:off x="7509509" y="610171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5" name="bk object 4085"/>
          <p:cNvSpPr/>
          <p:nvPr/>
        </p:nvSpPr>
        <p:spPr>
          <a:xfrm>
            <a:off x="7621269" y="58699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6" name="bk object 4086"/>
          <p:cNvSpPr/>
          <p:nvPr/>
        </p:nvSpPr>
        <p:spPr>
          <a:xfrm>
            <a:off x="7621269" y="5869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7" name="bk object 4087"/>
          <p:cNvSpPr/>
          <p:nvPr/>
        </p:nvSpPr>
        <p:spPr>
          <a:xfrm>
            <a:off x="7574280" y="587438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8" name="bk object 4088"/>
          <p:cNvSpPr/>
          <p:nvPr/>
        </p:nvSpPr>
        <p:spPr>
          <a:xfrm>
            <a:off x="7585709" y="587247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90" h="1270">
                <a:moveTo>
                  <a:pt x="72390" y="0"/>
                </a:moveTo>
                <a:lnTo>
                  <a:pt x="0" y="0"/>
                </a:lnTo>
                <a:lnTo>
                  <a:pt x="0" y="1270"/>
                </a:lnTo>
                <a:lnTo>
                  <a:pt x="72390" y="1270"/>
                </a:lnTo>
                <a:lnTo>
                  <a:pt x="7239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9" name="bk object 4089"/>
          <p:cNvSpPr/>
          <p:nvPr/>
        </p:nvSpPr>
        <p:spPr>
          <a:xfrm>
            <a:off x="7603490" y="5871209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829" y="0"/>
                </a:moveTo>
                <a:lnTo>
                  <a:pt x="0" y="0"/>
                </a:lnTo>
                <a:lnTo>
                  <a:pt x="0" y="1269"/>
                </a:lnTo>
                <a:lnTo>
                  <a:pt x="36829" y="1269"/>
                </a:lnTo>
                <a:lnTo>
                  <a:pt x="3682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0" name="bk object 4090"/>
          <p:cNvSpPr/>
          <p:nvPr/>
        </p:nvSpPr>
        <p:spPr>
          <a:xfrm>
            <a:off x="7561580" y="587692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1" name="bk object 4091"/>
          <p:cNvSpPr/>
          <p:nvPr/>
        </p:nvSpPr>
        <p:spPr>
          <a:xfrm>
            <a:off x="7569200" y="587565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2" name="bk object 4092"/>
          <p:cNvSpPr/>
          <p:nvPr/>
        </p:nvSpPr>
        <p:spPr>
          <a:xfrm>
            <a:off x="7547609" y="5880734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3" name="bk object 4093"/>
          <p:cNvSpPr/>
          <p:nvPr/>
        </p:nvSpPr>
        <p:spPr>
          <a:xfrm>
            <a:off x="7552690" y="587946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4" name="bk object 4094"/>
          <p:cNvSpPr/>
          <p:nvPr/>
        </p:nvSpPr>
        <p:spPr>
          <a:xfrm>
            <a:off x="7556500" y="58781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5" name="bk object 4095"/>
          <p:cNvSpPr/>
          <p:nvPr/>
        </p:nvSpPr>
        <p:spPr>
          <a:xfrm>
            <a:off x="7539990" y="58832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6" name="bk object 4096"/>
          <p:cNvSpPr/>
          <p:nvPr/>
        </p:nvSpPr>
        <p:spPr>
          <a:xfrm>
            <a:off x="7543800" y="58820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7" name="bk object 4097"/>
          <p:cNvSpPr/>
          <p:nvPr/>
        </p:nvSpPr>
        <p:spPr>
          <a:xfrm>
            <a:off x="7529830" y="588708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8" name="bk object 4098"/>
          <p:cNvSpPr/>
          <p:nvPr/>
        </p:nvSpPr>
        <p:spPr>
          <a:xfrm>
            <a:off x="7532369" y="588581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9" name="bk object 4099"/>
          <p:cNvSpPr/>
          <p:nvPr/>
        </p:nvSpPr>
        <p:spPr>
          <a:xfrm>
            <a:off x="7537450" y="588454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0" name="bk object 4100"/>
          <p:cNvSpPr/>
          <p:nvPr/>
        </p:nvSpPr>
        <p:spPr>
          <a:xfrm>
            <a:off x="7523480" y="588962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20">
                <a:moveTo>
                  <a:pt x="0" y="0"/>
                </a:moveTo>
                <a:lnTo>
                  <a:pt x="19812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1" name="bk object 4101"/>
          <p:cNvSpPr/>
          <p:nvPr/>
        </p:nvSpPr>
        <p:spPr>
          <a:xfrm>
            <a:off x="7526019" y="588835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2" name="bk object 4102"/>
          <p:cNvSpPr/>
          <p:nvPr/>
        </p:nvSpPr>
        <p:spPr>
          <a:xfrm>
            <a:off x="7514590" y="589343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3" name="bk object 4103"/>
          <p:cNvSpPr/>
          <p:nvPr/>
        </p:nvSpPr>
        <p:spPr>
          <a:xfrm>
            <a:off x="7517130" y="589216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4" name="bk object 4104"/>
          <p:cNvSpPr/>
          <p:nvPr/>
        </p:nvSpPr>
        <p:spPr>
          <a:xfrm>
            <a:off x="7519669" y="589089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5" name="bk object 4105"/>
          <p:cNvSpPr/>
          <p:nvPr/>
        </p:nvSpPr>
        <p:spPr>
          <a:xfrm>
            <a:off x="7509509" y="58959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90">
                <a:moveTo>
                  <a:pt x="0" y="0"/>
                </a:moveTo>
                <a:lnTo>
                  <a:pt x="22479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6" name="bk object 4106"/>
          <p:cNvSpPr/>
          <p:nvPr/>
        </p:nvSpPr>
        <p:spPr>
          <a:xfrm>
            <a:off x="7512050" y="5894704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7" name="bk object 4107"/>
          <p:cNvSpPr/>
          <p:nvPr/>
        </p:nvSpPr>
        <p:spPr>
          <a:xfrm>
            <a:off x="7504430" y="58985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8" name="bk object 4108"/>
          <p:cNvSpPr/>
          <p:nvPr/>
        </p:nvSpPr>
        <p:spPr>
          <a:xfrm>
            <a:off x="7506969" y="58972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9" name="bk object 4109"/>
          <p:cNvSpPr/>
          <p:nvPr/>
        </p:nvSpPr>
        <p:spPr>
          <a:xfrm>
            <a:off x="7503159" y="589978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0" name="bk object 4110"/>
          <p:cNvSpPr/>
          <p:nvPr/>
        </p:nvSpPr>
        <p:spPr>
          <a:xfrm>
            <a:off x="7498080" y="59023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1" name="bk object 4111"/>
          <p:cNvSpPr/>
          <p:nvPr/>
        </p:nvSpPr>
        <p:spPr>
          <a:xfrm>
            <a:off x="7500619" y="5901054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2" name="bk object 4112"/>
          <p:cNvSpPr/>
          <p:nvPr/>
        </p:nvSpPr>
        <p:spPr>
          <a:xfrm>
            <a:off x="7493000" y="5906134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3" name="bk object 4113"/>
          <p:cNvSpPr/>
          <p:nvPr/>
        </p:nvSpPr>
        <p:spPr>
          <a:xfrm>
            <a:off x="7494269" y="59048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4" name="bk object 4114"/>
          <p:cNvSpPr/>
          <p:nvPr/>
        </p:nvSpPr>
        <p:spPr>
          <a:xfrm>
            <a:off x="7496809" y="590359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5" name="bk object 4115"/>
          <p:cNvSpPr/>
          <p:nvPr/>
        </p:nvSpPr>
        <p:spPr>
          <a:xfrm>
            <a:off x="7489190" y="590867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6" name="bk object 4116"/>
          <p:cNvSpPr/>
          <p:nvPr/>
        </p:nvSpPr>
        <p:spPr>
          <a:xfrm>
            <a:off x="7490459" y="590740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7" name="bk object 4117"/>
          <p:cNvSpPr/>
          <p:nvPr/>
        </p:nvSpPr>
        <p:spPr>
          <a:xfrm>
            <a:off x="7484109" y="5912484"/>
            <a:ext cx="275590" cy="0"/>
          </a:xfrm>
          <a:custGeom>
            <a:avLst/>
            <a:gdLst/>
            <a:ahLst/>
            <a:cxnLst/>
            <a:rect l="l" t="t" r="r" b="b"/>
            <a:pathLst>
              <a:path w="275590">
                <a:moveTo>
                  <a:pt x="0" y="0"/>
                </a:moveTo>
                <a:lnTo>
                  <a:pt x="27559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8" name="bk object 4118"/>
          <p:cNvSpPr/>
          <p:nvPr/>
        </p:nvSpPr>
        <p:spPr>
          <a:xfrm>
            <a:off x="7485380" y="591121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9" name="bk object 4119"/>
          <p:cNvSpPr/>
          <p:nvPr/>
        </p:nvSpPr>
        <p:spPr>
          <a:xfrm>
            <a:off x="7486650" y="590994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0086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0" name="bk object 4120"/>
          <p:cNvSpPr/>
          <p:nvPr/>
        </p:nvSpPr>
        <p:spPr>
          <a:xfrm>
            <a:off x="7480300" y="591502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1" name="bk object 4121"/>
          <p:cNvSpPr/>
          <p:nvPr/>
        </p:nvSpPr>
        <p:spPr>
          <a:xfrm>
            <a:off x="7482840" y="591375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2" name="bk object 4122"/>
          <p:cNvSpPr/>
          <p:nvPr/>
        </p:nvSpPr>
        <p:spPr>
          <a:xfrm>
            <a:off x="7476490" y="5918834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3" name="bk object 4123"/>
          <p:cNvSpPr/>
          <p:nvPr/>
        </p:nvSpPr>
        <p:spPr>
          <a:xfrm>
            <a:off x="7477759" y="591756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4" name="bk object 4124"/>
          <p:cNvSpPr/>
          <p:nvPr/>
        </p:nvSpPr>
        <p:spPr>
          <a:xfrm>
            <a:off x="7479030" y="591629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5" name="bk object 4125"/>
          <p:cNvSpPr/>
          <p:nvPr/>
        </p:nvSpPr>
        <p:spPr>
          <a:xfrm>
            <a:off x="7473950" y="592137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6" name="bk object 4126"/>
          <p:cNvSpPr/>
          <p:nvPr/>
        </p:nvSpPr>
        <p:spPr>
          <a:xfrm>
            <a:off x="7475219" y="5920104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7" name="bk object 4127"/>
          <p:cNvSpPr/>
          <p:nvPr/>
        </p:nvSpPr>
        <p:spPr>
          <a:xfrm>
            <a:off x="7470140" y="5925184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8" name="bk object 4128"/>
          <p:cNvSpPr/>
          <p:nvPr/>
        </p:nvSpPr>
        <p:spPr>
          <a:xfrm>
            <a:off x="7471409" y="5923915"/>
            <a:ext cx="302260" cy="0"/>
          </a:xfrm>
          <a:custGeom>
            <a:avLst/>
            <a:gdLst/>
            <a:ahLst/>
            <a:cxnLst/>
            <a:rect l="l" t="t" r="r" b="b"/>
            <a:pathLst>
              <a:path w="302259">
                <a:moveTo>
                  <a:pt x="0" y="0"/>
                </a:moveTo>
                <a:lnTo>
                  <a:pt x="30225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9" name="bk object 4129"/>
          <p:cNvSpPr/>
          <p:nvPr/>
        </p:nvSpPr>
        <p:spPr>
          <a:xfrm>
            <a:off x="7472680" y="592264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0" name="bk object 4130"/>
          <p:cNvSpPr/>
          <p:nvPr/>
        </p:nvSpPr>
        <p:spPr>
          <a:xfrm>
            <a:off x="7467600" y="5927725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609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1" name="bk object 4131"/>
          <p:cNvSpPr/>
          <p:nvPr/>
        </p:nvSpPr>
        <p:spPr>
          <a:xfrm>
            <a:off x="7468869" y="5926454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2" name="bk object 4132"/>
          <p:cNvSpPr/>
          <p:nvPr/>
        </p:nvSpPr>
        <p:spPr>
          <a:xfrm>
            <a:off x="7462519" y="593344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3" name="bk object 4133"/>
          <p:cNvSpPr/>
          <p:nvPr/>
        </p:nvSpPr>
        <p:spPr>
          <a:xfrm>
            <a:off x="7463790" y="5931534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4" name="bk object 4134"/>
          <p:cNvSpPr/>
          <p:nvPr/>
        </p:nvSpPr>
        <p:spPr>
          <a:xfrm>
            <a:off x="7465059" y="593026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90">
                <a:moveTo>
                  <a:pt x="0" y="0"/>
                </a:moveTo>
                <a:lnTo>
                  <a:pt x="31369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5" name="bk object 4135"/>
          <p:cNvSpPr/>
          <p:nvPr/>
        </p:nvSpPr>
        <p:spPr>
          <a:xfrm>
            <a:off x="7466330" y="592899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6" name="bk object 4136"/>
          <p:cNvSpPr/>
          <p:nvPr/>
        </p:nvSpPr>
        <p:spPr>
          <a:xfrm>
            <a:off x="7458709" y="593788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7" name="bk object 4137"/>
          <p:cNvSpPr/>
          <p:nvPr/>
        </p:nvSpPr>
        <p:spPr>
          <a:xfrm>
            <a:off x="7459980" y="59366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8" name="bk object 4138"/>
          <p:cNvSpPr/>
          <p:nvPr/>
        </p:nvSpPr>
        <p:spPr>
          <a:xfrm>
            <a:off x="7461250" y="5935345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9" name="bk object 4139"/>
          <p:cNvSpPr/>
          <p:nvPr/>
        </p:nvSpPr>
        <p:spPr>
          <a:xfrm>
            <a:off x="7457440" y="5940425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0" name="bk object 4140"/>
          <p:cNvSpPr/>
          <p:nvPr/>
        </p:nvSpPr>
        <p:spPr>
          <a:xfrm>
            <a:off x="7458709" y="5939154"/>
            <a:ext cx="327660" cy="0"/>
          </a:xfrm>
          <a:custGeom>
            <a:avLst/>
            <a:gdLst/>
            <a:ahLst/>
            <a:cxnLst/>
            <a:rect l="l" t="t" r="r" b="b"/>
            <a:pathLst>
              <a:path w="327659">
                <a:moveTo>
                  <a:pt x="0" y="0"/>
                </a:moveTo>
                <a:lnTo>
                  <a:pt x="32765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1" name="bk object 4141"/>
          <p:cNvSpPr/>
          <p:nvPr/>
        </p:nvSpPr>
        <p:spPr>
          <a:xfrm>
            <a:off x="7456169" y="5942965"/>
            <a:ext cx="332740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74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2" name="bk object 4142"/>
          <p:cNvSpPr/>
          <p:nvPr/>
        </p:nvSpPr>
        <p:spPr>
          <a:xfrm>
            <a:off x="7457440" y="5941695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3" name="bk object 4143"/>
          <p:cNvSpPr/>
          <p:nvPr/>
        </p:nvSpPr>
        <p:spPr>
          <a:xfrm>
            <a:off x="7451090" y="5953125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4" name="bk object 4144"/>
          <p:cNvSpPr/>
          <p:nvPr/>
        </p:nvSpPr>
        <p:spPr>
          <a:xfrm>
            <a:off x="7452359" y="5951220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>
                <a:moveTo>
                  <a:pt x="0" y="0"/>
                </a:moveTo>
                <a:lnTo>
                  <a:pt x="34035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5" name="bk object 4145"/>
          <p:cNvSpPr/>
          <p:nvPr/>
        </p:nvSpPr>
        <p:spPr>
          <a:xfrm>
            <a:off x="7453630" y="5948679"/>
            <a:ext cx="337820" cy="0"/>
          </a:xfrm>
          <a:custGeom>
            <a:avLst/>
            <a:gdLst/>
            <a:ahLst/>
            <a:cxnLst/>
            <a:rect l="l" t="t" r="r" b="b"/>
            <a:pathLst>
              <a:path w="337820">
                <a:moveTo>
                  <a:pt x="0" y="0"/>
                </a:moveTo>
                <a:lnTo>
                  <a:pt x="33782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6" name="bk object 4146"/>
          <p:cNvSpPr/>
          <p:nvPr/>
        </p:nvSpPr>
        <p:spPr>
          <a:xfrm>
            <a:off x="7454900" y="5946140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7" name="bk object 4147"/>
          <p:cNvSpPr/>
          <p:nvPr/>
        </p:nvSpPr>
        <p:spPr>
          <a:xfrm>
            <a:off x="7456169" y="5944234"/>
            <a:ext cx="332740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74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8" name="bk object 4148"/>
          <p:cNvSpPr/>
          <p:nvPr/>
        </p:nvSpPr>
        <p:spPr>
          <a:xfrm>
            <a:off x="7449819" y="595630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9" name="bk object 4149"/>
          <p:cNvSpPr/>
          <p:nvPr/>
        </p:nvSpPr>
        <p:spPr>
          <a:xfrm>
            <a:off x="7451090" y="595439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0" name="bk object 4150"/>
          <p:cNvSpPr/>
          <p:nvPr/>
        </p:nvSpPr>
        <p:spPr>
          <a:xfrm>
            <a:off x="7448550" y="595820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1" name="bk object 4151"/>
          <p:cNvSpPr/>
          <p:nvPr/>
        </p:nvSpPr>
        <p:spPr>
          <a:xfrm>
            <a:off x="7447280" y="5964554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809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2" name="bk object 4152"/>
          <p:cNvSpPr/>
          <p:nvPr/>
        </p:nvSpPr>
        <p:spPr>
          <a:xfrm>
            <a:off x="7448550" y="59620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3" name="bk object 4153"/>
          <p:cNvSpPr/>
          <p:nvPr/>
        </p:nvSpPr>
        <p:spPr>
          <a:xfrm>
            <a:off x="7448550" y="5960109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4" name="bk object 4154"/>
          <p:cNvSpPr/>
          <p:nvPr/>
        </p:nvSpPr>
        <p:spPr>
          <a:xfrm>
            <a:off x="7446009" y="5970270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5080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5" name="bk object 4155"/>
          <p:cNvSpPr/>
          <p:nvPr/>
        </p:nvSpPr>
        <p:spPr>
          <a:xfrm>
            <a:off x="7447280" y="596709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6" name="bk object 4156"/>
          <p:cNvSpPr/>
          <p:nvPr/>
        </p:nvSpPr>
        <p:spPr>
          <a:xfrm>
            <a:off x="7446009" y="598614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809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7" name="bk object 4157"/>
          <p:cNvSpPr/>
          <p:nvPr/>
        </p:nvSpPr>
        <p:spPr>
          <a:xfrm>
            <a:off x="7444740" y="597979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8890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8" name="bk object 4158"/>
          <p:cNvSpPr/>
          <p:nvPr/>
        </p:nvSpPr>
        <p:spPr>
          <a:xfrm>
            <a:off x="7446009" y="5974079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175">
            <a:solidFill>
              <a:srgbClr val="008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9" name="bk object 4159"/>
          <p:cNvSpPr/>
          <p:nvPr/>
        </p:nvSpPr>
        <p:spPr>
          <a:xfrm>
            <a:off x="7448550" y="600138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0" name="bk object 4160"/>
          <p:cNvSpPr/>
          <p:nvPr/>
        </p:nvSpPr>
        <p:spPr>
          <a:xfrm>
            <a:off x="7447280" y="5998209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5080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1" name="bk object 4161"/>
          <p:cNvSpPr/>
          <p:nvPr/>
        </p:nvSpPr>
        <p:spPr>
          <a:xfrm>
            <a:off x="7446009" y="5991859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7619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2" name="bk object 4162"/>
          <p:cNvSpPr/>
          <p:nvPr/>
        </p:nvSpPr>
        <p:spPr>
          <a:xfrm>
            <a:off x="7451090" y="6009640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3" name="bk object 4163"/>
          <p:cNvSpPr/>
          <p:nvPr/>
        </p:nvSpPr>
        <p:spPr>
          <a:xfrm>
            <a:off x="7449819" y="600710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4" name="bk object 4164"/>
          <p:cNvSpPr/>
          <p:nvPr/>
        </p:nvSpPr>
        <p:spPr>
          <a:xfrm>
            <a:off x="7448550" y="6003925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810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5" name="bk object 4165"/>
          <p:cNvSpPr/>
          <p:nvPr/>
        </p:nvSpPr>
        <p:spPr>
          <a:xfrm>
            <a:off x="7453630" y="6014084"/>
            <a:ext cx="337820" cy="0"/>
          </a:xfrm>
          <a:custGeom>
            <a:avLst/>
            <a:gdLst/>
            <a:ahLst/>
            <a:cxnLst/>
            <a:rect l="l" t="t" r="r" b="b"/>
            <a:pathLst>
              <a:path w="337820">
                <a:moveTo>
                  <a:pt x="0" y="0"/>
                </a:moveTo>
                <a:lnTo>
                  <a:pt x="33782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6" name="bk object 4166"/>
          <p:cNvSpPr/>
          <p:nvPr/>
        </p:nvSpPr>
        <p:spPr>
          <a:xfrm>
            <a:off x="7452359" y="601281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7" name="bk object 4167"/>
          <p:cNvSpPr/>
          <p:nvPr/>
        </p:nvSpPr>
        <p:spPr>
          <a:xfrm>
            <a:off x="7452359" y="601154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>
                <a:moveTo>
                  <a:pt x="0" y="0"/>
                </a:moveTo>
                <a:lnTo>
                  <a:pt x="34035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8" name="bk object 4168"/>
          <p:cNvSpPr/>
          <p:nvPr/>
        </p:nvSpPr>
        <p:spPr>
          <a:xfrm>
            <a:off x="7454900" y="601662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9" name="bk object 4169"/>
          <p:cNvSpPr/>
          <p:nvPr/>
        </p:nvSpPr>
        <p:spPr>
          <a:xfrm>
            <a:off x="7453630" y="601535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0" name="bk object 4170"/>
          <p:cNvSpPr/>
          <p:nvPr/>
        </p:nvSpPr>
        <p:spPr>
          <a:xfrm>
            <a:off x="7457440" y="6022340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1" name="bk object 4171"/>
          <p:cNvSpPr/>
          <p:nvPr/>
        </p:nvSpPr>
        <p:spPr>
          <a:xfrm>
            <a:off x="7456169" y="6019800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2" name="bk object 4172"/>
          <p:cNvSpPr/>
          <p:nvPr/>
        </p:nvSpPr>
        <p:spPr>
          <a:xfrm>
            <a:off x="7454900" y="601789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09">
                <a:moveTo>
                  <a:pt x="0" y="0"/>
                </a:moveTo>
                <a:lnTo>
                  <a:pt x="33400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3" name="bk object 4173"/>
          <p:cNvSpPr/>
          <p:nvPr/>
        </p:nvSpPr>
        <p:spPr>
          <a:xfrm>
            <a:off x="7459980" y="6026784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4" name="bk object 4174"/>
          <p:cNvSpPr/>
          <p:nvPr/>
        </p:nvSpPr>
        <p:spPr>
          <a:xfrm>
            <a:off x="7459980" y="60255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5" name="bk object 4175"/>
          <p:cNvSpPr/>
          <p:nvPr/>
        </p:nvSpPr>
        <p:spPr>
          <a:xfrm>
            <a:off x="7458709" y="602424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6" name="bk object 4176"/>
          <p:cNvSpPr/>
          <p:nvPr/>
        </p:nvSpPr>
        <p:spPr>
          <a:xfrm>
            <a:off x="7462519" y="602932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7" name="bk object 4177"/>
          <p:cNvSpPr/>
          <p:nvPr/>
        </p:nvSpPr>
        <p:spPr>
          <a:xfrm>
            <a:off x="7461250" y="6028054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8" name="bk object 4178"/>
          <p:cNvSpPr/>
          <p:nvPr/>
        </p:nvSpPr>
        <p:spPr>
          <a:xfrm>
            <a:off x="7463790" y="603186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9" name="bk object 4179"/>
          <p:cNvSpPr/>
          <p:nvPr/>
        </p:nvSpPr>
        <p:spPr>
          <a:xfrm>
            <a:off x="7463790" y="603059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0" name="bk object 4180"/>
          <p:cNvSpPr/>
          <p:nvPr/>
        </p:nvSpPr>
        <p:spPr>
          <a:xfrm>
            <a:off x="7465059" y="6033134"/>
            <a:ext cx="313690" cy="0"/>
          </a:xfrm>
          <a:custGeom>
            <a:avLst/>
            <a:gdLst/>
            <a:ahLst/>
            <a:cxnLst/>
            <a:rect l="l" t="t" r="r" b="b"/>
            <a:pathLst>
              <a:path w="313690">
                <a:moveTo>
                  <a:pt x="0" y="0"/>
                </a:moveTo>
                <a:lnTo>
                  <a:pt x="3136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1" name="bk object 4181"/>
          <p:cNvSpPr/>
          <p:nvPr/>
        </p:nvSpPr>
        <p:spPr>
          <a:xfrm>
            <a:off x="7467600" y="6035675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60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2" name="bk object 4182"/>
          <p:cNvSpPr/>
          <p:nvPr/>
        </p:nvSpPr>
        <p:spPr>
          <a:xfrm>
            <a:off x="7466330" y="603440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3" name="bk object 4183"/>
          <p:cNvSpPr/>
          <p:nvPr/>
        </p:nvSpPr>
        <p:spPr>
          <a:xfrm>
            <a:off x="7471409" y="6039484"/>
            <a:ext cx="300990" cy="0"/>
          </a:xfrm>
          <a:custGeom>
            <a:avLst/>
            <a:gdLst/>
            <a:ahLst/>
            <a:cxnLst/>
            <a:rect l="l" t="t" r="r" b="b"/>
            <a:pathLst>
              <a:path w="300990">
                <a:moveTo>
                  <a:pt x="0" y="0"/>
                </a:moveTo>
                <a:lnTo>
                  <a:pt x="3009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4" name="bk object 4184"/>
          <p:cNvSpPr/>
          <p:nvPr/>
        </p:nvSpPr>
        <p:spPr>
          <a:xfrm>
            <a:off x="7470140" y="603821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5" name="bk object 4185"/>
          <p:cNvSpPr/>
          <p:nvPr/>
        </p:nvSpPr>
        <p:spPr>
          <a:xfrm>
            <a:off x="7468869" y="603694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6" name="bk object 4186"/>
          <p:cNvSpPr/>
          <p:nvPr/>
        </p:nvSpPr>
        <p:spPr>
          <a:xfrm>
            <a:off x="7473950" y="6042025"/>
            <a:ext cx="295910" cy="0"/>
          </a:xfrm>
          <a:custGeom>
            <a:avLst/>
            <a:gdLst/>
            <a:ahLst/>
            <a:cxnLst/>
            <a:rect l="l" t="t" r="r" b="b"/>
            <a:pathLst>
              <a:path w="295909">
                <a:moveTo>
                  <a:pt x="0" y="0"/>
                </a:moveTo>
                <a:lnTo>
                  <a:pt x="29590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7" name="bk object 4187"/>
          <p:cNvSpPr/>
          <p:nvPr/>
        </p:nvSpPr>
        <p:spPr>
          <a:xfrm>
            <a:off x="7472680" y="6040754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8" name="bk object 4188"/>
          <p:cNvSpPr/>
          <p:nvPr/>
        </p:nvSpPr>
        <p:spPr>
          <a:xfrm>
            <a:off x="7480300" y="6047104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9" name="bk object 4189"/>
          <p:cNvSpPr/>
          <p:nvPr/>
        </p:nvSpPr>
        <p:spPr>
          <a:xfrm>
            <a:off x="7479030" y="604583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0" name="bk object 4190"/>
          <p:cNvSpPr/>
          <p:nvPr/>
        </p:nvSpPr>
        <p:spPr>
          <a:xfrm>
            <a:off x="7477759" y="604456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1" name="bk object 4191"/>
          <p:cNvSpPr/>
          <p:nvPr/>
        </p:nvSpPr>
        <p:spPr>
          <a:xfrm>
            <a:off x="7475219" y="604329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2" name="bk object 4192"/>
          <p:cNvSpPr/>
          <p:nvPr/>
        </p:nvSpPr>
        <p:spPr>
          <a:xfrm>
            <a:off x="7501890" y="606107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3" name="bk object 4193"/>
          <p:cNvSpPr/>
          <p:nvPr/>
        </p:nvSpPr>
        <p:spPr>
          <a:xfrm>
            <a:off x="7499350" y="6059804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4" name="bk object 4194"/>
          <p:cNvSpPr/>
          <p:nvPr/>
        </p:nvSpPr>
        <p:spPr>
          <a:xfrm>
            <a:off x="7496809" y="6058534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5" name="bk object 4195"/>
          <p:cNvSpPr/>
          <p:nvPr/>
        </p:nvSpPr>
        <p:spPr>
          <a:xfrm>
            <a:off x="7495540" y="605726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6" name="bk object 4196"/>
          <p:cNvSpPr/>
          <p:nvPr/>
        </p:nvSpPr>
        <p:spPr>
          <a:xfrm>
            <a:off x="7493000" y="60559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7" name="bk object 4197"/>
          <p:cNvSpPr/>
          <p:nvPr/>
        </p:nvSpPr>
        <p:spPr>
          <a:xfrm>
            <a:off x="7491730" y="605472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8" name="bk object 4198"/>
          <p:cNvSpPr/>
          <p:nvPr/>
        </p:nvSpPr>
        <p:spPr>
          <a:xfrm>
            <a:off x="7489190" y="6053454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9" name="bk object 4199"/>
          <p:cNvSpPr/>
          <p:nvPr/>
        </p:nvSpPr>
        <p:spPr>
          <a:xfrm>
            <a:off x="7487919" y="605218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0" name="bk object 4200"/>
          <p:cNvSpPr/>
          <p:nvPr/>
        </p:nvSpPr>
        <p:spPr>
          <a:xfrm>
            <a:off x="7485380" y="605091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1" name="bk object 4201"/>
          <p:cNvSpPr/>
          <p:nvPr/>
        </p:nvSpPr>
        <p:spPr>
          <a:xfrm>
            <a:off x="7484109" y="604964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2" name="bk object 4202"/>
          <p:cNvSpPr/>
          <p:nvPr/>
        </p:nvSpPr>
        <p:spPr>
          <a:xfrm>
            <a:off x="7482840" y="6048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3" name="bk object 4203"/>
          <p:cNvSpPr/>
          <p:nvPr/>
        </p:nvSpPr>
        <p:spPr>
          <a:xfrm>
            <a:off x="7503159" y="5918200"/>
            <a:ext cx="240029" cy="17399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4" name="bk object 4204"/>
          <p:cNvSpPr/>
          <p:nvPr/>
        </p:nvSpPr>
        <p:spPr>
          <a:xfrm>
            <a:off x="8390890" y="50571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5" name="bk object 4205"/>
          <p:cNvSpPr/>
          <p:nvPr/>
        </p:nvSpPr>
        <p:spPr>
          <a:xfrm>
            <a:off x="8388350" y="505714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2539"/>
                </a:moveTo>
                <a:lnTo>
                  <a:pt x="0" y="2539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close/>
              </a:path>
              <a:path w="6350" h="3810">
                <a:moveTo>
                  <a:pt x="5079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6350" h="3810">
                <a:moveTo>
                  <a:pt x="3810" y="0"/>
                </a:moveTo>
                <a:lnTo>
                  <a:pt x="2540" y="0"/>
                </a:lnTo>
                <a:lnTo>
                  <a:pt x="254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6" name="bk object 4206"/>
          <p:cNvSpPr/>
          <p:nvPr/>
        </p:nvSpPr>
        <p:spPr>
          <a:xfrm>
            <a:off x="8385809" y="506095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10159" y="1269"/>
                </a:moveTo>
                <a:lnTo>
                  <a:pt x="0" y="1269"/>
                </a:lnTo>
                <a:lnTo>
                  <a:pt x="0" y="2539"/>
                </a:lnTo>
                <a:lnTo>
                  <a:pt x="10159" y="2539"/>
                </a:lnTo>
                <a:lnTo>
                  <a:pt x="10159" y="1269"/>
                </a:lnTo>
                <a:close/>
              </a:path>
              <a:path w="10159" h="2539">
                <a:moveTo>
                  <a:pt x="8890" y="0"/>
                </a:moveTo>
                <a:lnTo>
                  <a:pt x="1270" y="0"/>
                </a:lnTo>
                <a:lnTo>
                  <a:pt x="127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87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7" name="bk object 4207"/>
          <p:cNvSpPr/>
          <p:nvPr/>
        </p:nvSpPr>
        <p:spPr>
          <a:xfrm>
            <a:off x="8383269" y="5063490"/>
            <a:ext cx="16510" cy="3810"/>
          </a:xfrm>
          <a:custGeom>
            <a:avLst/>
            <a:gdLst/>
            <a:ahLst/>
            <a:cxnLst/>
            <a:rect l="l" t="t" r="r" b="b"/>
            <a:pathLst>
              <a:path w="16509" h="3810">
                <a:moveTo>
                  <a:pt x="16509" y="2539"/>
                </a:moveTo>
                <a:lnTo>
                  <a:pt x="0" y="2539"/>
                </a:lnTo>
                <a:lnTo>
                  <a:pt x="0" y="3809"/>
                </a:lnTo>
                <a:lnTo>
                  <a:pt x="16509" y="3809"/>
                </a:lnTo>
                <a:lnTo>
                  <a:pt x="16509" y="2539"/>
                </a:lnTo>
                <a:close/>
              </a:path>
              <a:path w="16509" h="3810">
                <a:moveTo>
                  <a:pt x="1524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15240" y="2539"/>
                </a:lnTo>
                <a:lnTo>
                  <a:pt x="15240" y="1269"/>
                </a:lnTo>
                <a:close/>
              </a:path>
              <a:path w="16509" h="3810">
                <a:moveTo>
                  <a:pt x="13969" y="0"/>
                </a:moveTo>
                <a:lnTo>
                  <a:pt x="2539" y="0"/>
                </a:lnTo>
                <a:lnTo>
                  <a:pt x="253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8" name="bk object 4208"/>
          <p:cNvSpPr/>
          <p:nvPr/>
        </p:nvSpPr>
        <p:spPr>
          <a:xfrm>
            <a:off x="8382000" y="5067300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1905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19050" y="2539"/>
                </a:lnTo>
                <a:lnTo>
                  <a:pt x="19050" y="1269"/>
                </a:lnTo>
                <a:close/>
              </a:path>
              <a:path w="20320" h="381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  <a:path w="20320" h="3810">
                <a:moveTo>
                  <a:pt x="2032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20320" y="3810"/>
                </a:lnTo>
                <a:lnTo>
                  <a:pt x="20320" y="254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9" name="bk object 4209"/>
          <p:cNvSpPr/>
          <p:nvPr/>
        </p:nvSpPr>
        <p:spPr>
          <a:xfrm>
            <a:off x="8384540" y="5071109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2031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2539" y="2539"/>
                </a:lnTo>
                <a:lnTo>
                  <a:pt x="2539" y="3809"/>
                </a:lnTo>
                <a:lnTo>
                  <a:pt x="20319" y="3809"/>
                </a:lnTo>
                <a:lnTo>
                  <a:pt x="20319" y="1269"/>
                </a:lnTo>
                <a:close/>
              </a:path>
              <a:path w="20320" h="381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0" name="bk object 4210"/>
          <p:cNvSpPr/>
          <p:nvPr/>
        </p:nvSpPr>
        <p:spPr>
          <a:xfrm>
            <a:off x="8388350" y="5074920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  <a:path w="20320" h="3810">
                <a:moveTo>
                  <a:pt x="19050" y="1269"/>
                </a:moveTo>
                <a:lnTo>
                  <a:pt x="1270" y="1269"/>
                </a:lnTo>
                <a:lnTo>
                  <a:pt x="1270" y="3809"/>
                </a:lnTo>
                <a:lnTo>
                  <a:pt x="20320" y="3809"/>
                </a:lnTo>
                <a:lnTo>
                  <a:pt x="20320" y="2539"/>
                </a:lnTo>
                <a:lnTo>
                  <a:pt x="19050" y="2539"/>
                </a:lnTo>
                <a:lnTo>
                  <a:pt x="19050" y="1269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1" name="bk object 4211"/>
          <p:cNvSpPr/>
          <p:nvPr/>
        </p:nvSpPr>
        <p:spPr>
          <a:xfrm>
            <a:off x="8390890" y="5078729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20319" y="2540"/>
                </a:moveTo>
                <a:lnTo>
                  <a:pt x="2539" y="2540"/>
                </a:lnTo>
                <a:lnTo>
                  <a:pt x="2539" y="3810"/>
                </a:lnTo>
                <a:lnTo>
                  <a:pt x="20319" y="3810"/>
                </a:lnTo>
                <a:lnTo>
                  <a:pt x="20319" y="2540"/>
                </a:lnTo>
                <a:close/>
              </a:path>
              <a:path w="20320" h="3810">
                <a:moveTo>
                  <a:pt x="1905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2540"/>
                </a:lnTo>
                <a:lnTo>
                  <a:pt x="19049" y="2540"/>
                </a:lnTo>
                <a:lnTo>
                  <a:pt x="1905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2" name="bk object 4212"/>
          <p:cNvSpPr/>
          <p:nvPr/>
        </p:nvSpPr>
        <p:spPr>
          <a:xfrm>
            <a:off x="8394700" y="5082540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2032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20320" y="3810"/>
                </a:lnTo>
                <a:lnTo>
                  <a:pt x="20320" y="2540"/>
                </a:lnTo>
                <a:close/>
              </a:path>
              <a:path w="20320" h="3810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9050" y="2540"/>
                </a:lnTo>
                <a:lnTo>
                  <a:pt x="19050" y="127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3" name="bk object 4213"/>
          <p:cNvSpPr/>
          <p:nvPr/>
        </p:nvSpPr>
        <p:spPr>
          <a:xfrm>
            <a:off x="8397240" y="508635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904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19049" y="2539"/>
                </a:lnTo>
                <a:lnTo>
                  <a:pt x="19049" y="1269"/>
                </a:lnTo>
                <a:close/>
              </a:path>
              <a:path w="19050" h="2539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4" name="bk object 4214"/>
          <p:cNvSpPr/>
          <p:nvPr/>
        </p:nvSpPr>
        <p:spPr>
          <a:xfrm>
            <a:off x="8399780" y="5088890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2032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20320" y="3810"/>
                </a:lnTo>
                <a:lnTo>
                  <a:pt x="20320" y="2540"/>
                </a:lnTo>
                <a:close/>
              </a:path>
              <a:path w="20320" h="3810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9050" y="2540"/>
                </a:lnTo>
                <a:lnTo>
                  <a:pt x="19050" y="127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5" name="bk object 4215"/>
          <p:cNvSpPr/>
          <p:nvPr/>
        </p:nvSpPr>
        <p:spPr>
          <a:xfrm>
            <a:off x="8402319" y="5092700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1905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19050" y="2539"/>
                </a:lnTo>
                <a:lnTo>
                  <a:pt x="19050" y="1269"/>
                </a:lnTo>
                <a:close/>
              </a:path>
              <a:path w="20320" h="381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  <a:path w="20320" h="3810">
                <a:moveTo>
                  <a:pt x="20319" y="2540"/>
                </a:moveTo>
                <a:lnTo>
                  <a:pt x="2539" y="2540"/>
                </a:lnTo>
                <a:lnTo>
                  <a:pt x="2539" y="3810"/>
                </a:lnTo>
                <a:lnTo>
                  <a:pt x="20319" y="3810"/>
                </a:lnTo>
                <a:lnTo>
                  <a:pt x="20319" y="254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6" name="bk object 4216"/>
          <p:cNvSpPr/>
          <p:nvPr/>
        </p:nvSpPr>
        <p:spPr>
          <a:xfrm>
            <a:off x="8404859" y="5096509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2032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2540" y="2539"/>
                </a:lnTo>
                <a:lnTo>
                  <a:pt x="2540" y="3809"/>
                </a:lnTo>
                <a:lnTo>
                  <a:pt x="20320" y="3809"/>
                </a:lnTo>
                <a:lnTo>
                  <a:pt x="20320" y="1269"/>
                </a:lnTo>
                <a:close/>
              </a:path>
              <a:path w="20320" h="381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7" name="bk object 4217"/>
          <p:cNvSpPr/>
          <p:nvPr/>
        </p:nvSpPr>
        <p:spPr>
          <a:xfrm>
            <a:off x="8408669" y="5100320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  <a:path w="20320" h="3810">
                <a:moveTo>
                  <a:pt x="19050" y="1269"/>
                </a:moveTo>
                <a:lnTo>
                  <a:pt x="1270" y="1269"/>
                </a:lnTo>
                <a:lnTo>
                  <a:pt x="1270" y="3809"/>
                </a:lnTo>
                <a:lnTo>
                  <a:pt x="20320" y="3809"/>
                </a:lnTo>
                <a:lnTo>
                  <a:pt x="20320" y="2539"/>
                </a:lnTo>
                <a:lnTo>
                  <a:pt x="19050" y="2539"/>
                </a:lnTo>
                <a:lnTo>
                  <a:pt x="19050" y="1269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8" name="bk object 4218"/>
          <p:cNvSpPr/>
          <p:nvPr/>
        </p:nvSpPr>
        <p:spPr>
          <a:xfrm>
            <a:off x="8411209" y="5104129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2032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20320" y="3810"/>
                </a:lnTo>
                <a:lnTo>
                  <a:pt x="20320" y="2540"/>
                </a:lnTo>
                <a:close/>
              </a:path>
              <a:path w="20320" h="3810">
                <a:moveTo>
                  <a:pt x="1905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2540"/>
                </a:lnTo>
                <a:lnTo>
                  <a:pt x="19050" y="2540"/>
                </a:lnTo>
                <a:lnTo>
                  <a:pt x="19050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9" name="bk object 4219"/>
          <p:cNvSpPr/>
          <p:nvPr/>
        </p:nvSpPr>
        <p:spPr>
          <a:xfrm>
            <a:off x="8415019" y="510794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9050" y="2540"/>
                </a:lnTo>
                <a:lnTo>
                  <a:pt x="19050" y="127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0" name="bk object 4220"/>
          <p:cNvSpPr/>
          <p:nvPr/>
        </p:nvSpPr>
        <p:spPr>
          <a:xfrm>
            <a:off x="8416290" y="5110479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20319" y="2540"/>
                </a:moveTo>
                <a:lnTo>
                  <a:pt x="2539" y="2540"/>
                </a:lnTo>
                <a:lnTo>
                  <a:pt x="2539" y="3810"/>
                </a:lnTo>
                <a:lnTo>
                  <a:pt x="20319" y="3810"/>
                </a:lnTo>
                <a:lnTo>
                  <a:pt x="20319" y="2540"/>
                </a:lnTo>
                <a:close/>
              </a:path>
              <a:path w="20320" h="3810">
                <a:moveTo>
                  <a:pt x="1905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2540"/>
                </a:lnTo>
                <a:lnTo>
                  <a:pt x="19049" y="2540"/>
                </a:lnTo>
                <a:lnTo>
                  <a:pt x="19050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1" name="bk object 4221"/>
          <p:cNvSpPr/>
          <p:nvPr/>
        </p:nvSpPr>
        <p:spPr>
          <a:xfrm>
            <a:off x="8420100" y="5114290"/>
            <a:ext cx="22860" cy="3810"/>
          </a:xfrm>
          <a:custGeom>
            <a:avLst/>
            <a:gdLst/>
            <a:ahLst/>
            <a:cxnLst/>
            <a:rect l="l" t="t" r="r" b="b"/>
            <a:pathLst>
              <a:path w="22859" h="3810">
                <a:moveTo>
                  <a:pt x="2286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22860" y="3810"/>
                </a:lnTo>
                <a:lnTo>
                  <a:pt x="22860" y="2540"/>
                </a:lnTo>
                <a:close/>
              </a:path>
              <a:path w="22859" h="3810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20320" y="2540"/>
                </a:lnTo>
                <a:lnTo>
                  <a:pt x="20320" y="127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2" name="bk object 4222"/>
          <p:cNvSpPr/>
          <p:nvPr/>
        </p:nvSpPr>
        <p:spPr>
          <a:xfrm>
            <a:off x="8422640" y="5118100"/>
            <a:ext cx="25400" cy="3810"/>
          </a:xfrm>
          <a:custGeom>
            <a:avLst/>
            <a:gdLst/>
            <a:ahLst/>
            <a:cxnLst/>
            <a:rect l="l" t="t" r="r" b="b"/>
            <a:pathLst>
              <a:path w="25400" h="3810">
                <a:moveTo>
                  <a:pt x="2412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24129" y="2539"/>
                </a:lnTo>
                <a:lnTo>
                  <a:pt x="24129" y="1269"/>
                </a:lnTo>
                <a:close/>
              </a:path>
              <a:path w="25400" h="3810">
                <a:moveTo>
                  <a:pt x="21590" y="0"/>
                </a:moveTo>
                <a:lnTo>
                  <a:pt x="0" y="0"/>
                </a:lnTo>
                <a:lnTo>
                  <a:pt x="0" y="1269"/>
                </a:lnTo>
                <a:lnTo>
                  <a:pt x="21590" y="1269"/>
                </a:lnTo>
                <a:lnTo>
                  <a:pt x="21590" y="0"/>
                </a:lnTo>
                <a:close/>
              </a:path>
              <a:path w="25400" h="3810">
                <a:moveTo>
                  <a:pt x="25399" y="2540"/>
                </a:moveTo>
                <a:lnTo>
                  <a:pt x="2539" y="2540"/>
                </a:lnTo>
                <a:lnTo>
                  <a:pt x="2539" y="3810"/>
                </a:lnTo>
                <a:lnTo>
                  <a:pt x="25399" y="3810"/>
                </a:lnTo>
                <a:lnTo>
                  <a:pt x="25399" y="254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3" name="bk object 4223"/>
          <p:cNvSpPr/>
          <p:nvPr/>
        </p:nvSpPr>
        <p:spPr>
          <a:xfrm>
            <a:off x="8427719" y="512445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4" name="bk object 4224"/>
          <p:cNvSpPr/>
          <p:nvPr/>
        </p:nvSpPr>
        <p:spPr>
          <a:xfrm>
            <a:off x="8426450" y="512317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70"/>
                </a:lnTo>
                <a:lnTo>
                  <a:pt x="26670" y="1270"/>
                </a:lnTo>
                <a:lnTo>
                  <a:pt x="2667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5" name="bk object 4225"/>
          <p:cNvSpPr/>
          <p:nvPr/>
        </p:nvSpPr>
        <p:spPr>
          <a:xfrm>
            <a:off x="8425180" y="512190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6" name="bk object 4226"/>
          <p:cNvSpPr/>
          <p:nvPr/>
        </p:nvSpPr>
        <p:spPr>
          <a:xfrm>
            <a:off x="8980169" y="51244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7" name="bk object 4227"/>
          <p:cNvSpPr/>
          <p:nvPr/>
        </p:nvSpPr>
        <p:spPr>
          <a:xfrm>
            <a:off x="8428990" y="51257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8" name="bk object 4228"/>
          <p:cNvSpPr/>
          <p:nvPr/>
        </p:nvSpPr>
        <p:spPr>
          <a:xfrm>
            <a:off x="8978900" y="51257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9" name="bk object 4229"/>
          <p:cNvSpPr/>
          <p:nvPr/>
        </p:nvSpPr>
        <p:spPr>
          <a:xfrm>
            <a:off x="8432800" y="512825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0" name="bk object 4230"/>
          <p:cNvSpPr/>
          <p:nvPr/>
        </p:nvSpPr>
        <p:spPr>
          <a:xfrm>
            <a:off x="8431530" y="512699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1" name="bk object 4231"/>
          <p:cNvSpPr/>
          <p:nvPr/>
        </p:nvSpPr>
        <p:spPr>
          <a:xfrm>
            <a:off x="8975090" y="51282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2" name="bk object 4232"/>
          <p:cNvSpPr/>
          <p:nvPr/>
        </p:nvSpPr>
        <p:spPr>
          <a:xfrm>
            <a:off x="8977630" y="51269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3" name="bk object 4233"/>
          <p:cNvSpPr/>
          <p:nvPr/>
        </p:nvSpPr>
        <p:spPr>
          <a:xfrm>
            <a:off x="8437880" y="513080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4" name="bk object 4234"/>
          <p:cNvSpPr/>
          <p:nvPr/>
        </p:nvSpPr>
        <p:spPr>
          <a:xfrm>
            <a:off x="8435340" y="512952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70"/>
                </a:lnTo>
                <a:lnTo>
                  <a:pt x="27940" y="1270"/>
                </a:lnTo>
                <a:lnTo>
                  <a:pt x="27940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5" name="bk object 4235"/>
          <p:cNvSpPr/>
          <p:nvPr/>
        </p:nvSpPr>
        <p:spPr>
          <a:xfrm>
            <a:off x="8972550" y="51308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6" name="bk object 4236"/>
          <p:cNvSpPr/>
          <p:nvPr/>
        </p:nvSpPr>
        <p:spPr>
          <a:xfrm>
            <a:off x="8973819" y="51295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7" name="bk object 4237"/>
          <p:cNvSpPr/>
          <p:nvPr/>
        </p:nvSpPr>
        <p:spPr>
          <a:xfrm>
            <a:off x="8439150" y="513207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8" name="bk object 4238"/>
          <p:cNvSpPr/>
          <p:nvPr/>
        </p:nvSpPr>
        <p:spPr>
          <a:xfrm>
            <a:off x="8971280" y="51320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9" name="bk object 4239"/>
          <p:cNvSpPr/>
          <p:nvPr/>
        </p:nvSpPr>
        <p:spPr>
          <a:xfrm>
            <a:off x="8442959" y="513460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0" name="bk object 4240"/>
          <p:cNvSpPr/>
          <p:nvPr/>
        </p:nvSpPr>
        <p:spPr>
          <a:xfrm>
            <a:off x="8441690" y="513334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1" name="bk object 4241"/>
          <p:cNvSpPr/>
          <p:nvPr/>
        </p:nvSpPr>
        <p:spPr>
          <a:xfrm>
            <a:off x="8967469" y="51346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2" name="bk object 4242"/>
          <p:cNvSpPr/>
          <p:nvPr/>
        </p:nvSpPr>
        <p:spPr>
          <a:xfrm>
            <a:off x="8968740" y="51333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3" name="bk object 4243"/>
          <p:cNvSpPr/>
          <p:nvPr/>
        </p:nvSpPr>
        <p:spPr>
          <a:xfrm>
            <a:off x="8449309" y="51384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4" name="bk object 4244"/>
          <p:cNvSpPr/>
          <p:nvPr/>
        </p:nvSpPr>
        <p:spPr>
          <a:xfrm>
            <a:off x="8446769" y="51371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5" name="bk object 4245"/>
          <p:cNvSpPr/>
          <p:nvPr/>
        </p:nvSpPr>
        <p:spPr>
          <a:xfrm>
            <a:off x="8445500" y="51358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70"/>
                </a:lnTo>
                <a:lnTo>
                  <a:pt x="27940" y="1270"/>
                </a:lnTo>
                <a:lnTo>
                  <a:pt x="27940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6" name="bk object 4246"/>
          <p:cNvSpPr/>
          <p:nvPr/>
        </p:nvSpPr>
        <p:spPr>
          <a:xfrm>
            <a:off x="8962390" y="51384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7" name="bk object 4247"/>
          <p:cNvSpPr/>
          <p:nvPr/>
        </p:nvSpPr>
        <p:spPr>
          <a:xfrm>
            <a:off x="8963659" y="51371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8" name="bk object 4248"/>
          <p:cNvSpPr/>
          <p:nvPr/>
        </p:nvSpPr>
        <p:spPr>
          <a:xfrm>
            <a:off x="8966200" y="51358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9" name="bk object 4249"/>
          <p:cNvSpPr/>
          <p:nvPr/>
        </p:nvSpPr>
        <p:spPr>
          <a:xfrm>
            <a:off x="8455659" y="514222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70"/>
                </a:lnTo>
                <a:lnTo>
                  <a:pt x="27940" y="1270"/>
                </a:lnTo>
                <a:lnTo>
                  <a:pt x="27940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0" name="bk object 4250"/>
          <p:cNvSpPr/>
          <p:nvPr/>
        </p:nvSpPr>
        <p:spPr>
          <a:xfrm>
            <a:off x="8453119" y="514095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1" name="bk object 4251"/>
          <p:cNvSpPr/>
          <p:nvPr/>
        </p:nvSpPr>
        <p:spPr>
          <a:xfrm>
            <a:off x="8451850" y="513969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2" name="bk object 4252"/>
          <p:cNvSpPr/>
          <p:nvPr/>
        </p:nvSpPr>
        <p:spPr>
          <a:xfrm>
            <a:off x="8957309" y="51422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3" name="bk object 4253"/>
          <p:cNvSpPr/>
          <p:nvPr/>
        </p:nvSpPr>
        <p:spPr>
          <a:xfrm>
            <a:off x="8959850" y="51409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4" name="bk object 4254"/>
          <p:cNvSpPr/>
          <p:nvPr/>
        </p:nvSpPr>
        <p:spPr>
          <a:xfrm>
            <a:off x="8961119" y="51396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5" name="bk object 4255"/>
          <p:cNvSpPr/>
          <p:nvPr/>
        </p:nvSpPr>
        <p:spPr>
          <a:xfrm>
            <a:off x="8459469" y="514477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6" name="bk object 4256"/>
          <p:cNvSpPr/>
          <p:nvPr/>
        </p:nvSpPr>
        <p:spPr>
          <a:xfrm>
            <a:off x="8456930" y="514350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7" name="bk object 4257"/>
          <p:cNvSpPr/>
          <p:nvPr/>
        </p:nvSpPr>
        <p:spPr>
          <a:xfrm>
            <a:off x="8954769" y="51447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8" name="bk object 4258"/>
          <p:cNvSpPr/>
          <p:nvPr/>
        </p:nvSpPr>
        <p:spPr>
          <a:xfrm>
            <a:off x="8956040" y="51435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9" name="bk object 4259"/>
          <p:cNvSpPr/>
          <p:nvPr/>
        </p:nvSpPr>
        <p:spPr>
          <a:xfrm>
            <a:off x="8462009" y="514604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0" name="bk object 4260"/>
          <p:cNvSpPr/>
          <p:nvPr/>
        </p:nvSpPr>
        <p:spPr>
          <a:xfrm>
            <a:off x="8953500" y="51460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1" name="bk object 4261"/>
          <p:cNvSpPr/>
          <p:nvPr/>
        </p:nvSpPr>
        <p:spPr>
          <a:xfrm>
            <a:off x="8467090" y="51498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2" name="bk object 4262"/>
          <p:cNvSpPr/>
          <p:nvPr/>
        </p:nvSpPr>
        <p:spPr>
          <a:xfrm>
            <a:off x="8465819" y="51485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70"/>
                </a:lnTo>
                <a:lnTo>
                  <a:pt x="27940" y="1270"/>
                </a:lnTo>
                <a:lnTo>
                  <a:pt x="27940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3" name="bk object 4263"/>
          <p:cNvSpPr/>
          <p:nvPr/>
        </p:nvSpPr>
        <p:spPr>
          <a:xfrm>
            <a:off x="8463280" y="514730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4" name="bk object 4264"/>
          <p:cNvSpPr/>
          <p:nvPr/>
        </p:nvSpPr>
        <p:spPr>
          <a:xfrm>
            <a:off x="8948419" y="51498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5" name="bk object 4265"/>
          <p:cNvSpPr/>
          <p:nvPr/>
        </p:nvSpPr>
        <p:spPr>
          <a:xfrm>
            <a:off x="8949690" y="51485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6" name="bk object 4266"/>
          <p:cNvSpPr/>
          <p:nvPr/>
        </p:nvSpPr>
        <p:spPr>
          <a:xfrm>
            <a:off x="8950959" y="51473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7" name="bk object 4267"/>
          <p:cNvSpPr/>
          <p:nvPr/>
        </p:nvSpPr>
        <p:spPr>
          <a:xfrm>
            <a:off x="8469630" y="51511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5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8" name="bk object 4268"/>
          <p:cNvSpPr/>
          <p:nvPr/>
        </p:nvSpPr>
        <p:spPr>
          <a:xfrm>
            <a:off x="8947150" y="51511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5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9" name="bk object 4269"/>
          <p:cNvSpPr/>
          <p:nvPr/>
        </p:nvSpPr>
        <p:spPr>
          <a:xfrm>
            <a:off x="8470900" y="515239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5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0" name="bk object 4270"/>
          <p:cNvSpPr/>
          <p:nvPr/>
        </p:nvSpPr>
        <p:spPr>
          <a:xfrm>
            <a:off x="8944609" y="51523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1" name="bk object 4271"/>
          <p:cNvSpPr/>
          <p:nvPr/>
        </p:nvSpPr>
        <p:spPr>
          <a:xfrm>
            <a:off x="8477250" y="515620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2" name="bk object 4272"/>
          <p:cNvSpPr/>
          <p:nvPr/>
        </p:nvSpPr>
        <p:spPr>
          <a:xfrm>
            <a:off x="8475980" y="515492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70"/>
                </a:lnTo>
                <a:lnTo>
                  <a:pt x="27940" y="1270"/>
                </a:lnTo>
                <a:lnTo>
                  <a:pt x="27940" y="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3" name="bk object 4273"/>
          <p:cNvSpPr/>
          <p:nvPr/>
        </p:nvSpPr>
        <p:spPr>
          <a:xfrm>
            <a:off x="8473440" y="515365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4" name="bk object 4274"/>
          <p:cNvSpPr/>
          <p:nvPr/>
        </p:nvSpPr>
        <p:spPr>
          <a:xfrm>
            <a:off x="8939530" y="51562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5" name="bk object 4275"/>
          <p:cNvSpPr/>
          <p:nvPr/>
        </p:nvSpPr>
        <p:spPr>
          <a:xfrm>
            <a:off x="8942069" y="515492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6" name="bk object 4276"/>
          <p:cNvSpPr/>
          <p:nvPr/>
        </p:nvSpPr>
        <p:spPr>
          <a:xfrm>
            <a:off x="8943340" y="51536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7" name="bk object 4277"/>
          <p:cNvSpPr/>
          <p:nvPr/>
        </p:nvSpPr>
        <p:spPr>
          <a:xfrm>
            <a:off x="8479790" y="515747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8" name="bk object 4278"/>
          <p:cNvSpPr/>
          <p:nvPr/>
        </p:nvSpPr>
        <p:spPr>
          <a:xfrm>
            <a:off x="8938259" y="51574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9" name="bk object 4279"/>
          <p:cNvSpPr/>
          <p:nvPr/>
        </p:nvSpPr>
        <p:spPr>
          <a:xfrm>
            <a:off x="8483600" y="516000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0" name="bk object 4280"/>
          <p:cNvSpPr/>
          <p:nvPr/>
        </p:nvSpPr>
        <p:spPr>
          <a:xfrm>
            <a:off x="8481059" y="51587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1" name="bk object 4281"/>
          <p:cNvSpPr/>
          <p:nvPr/>
        </p:nvSpPr>
        <p:spPr>
          <a:xfrm>
            <a:off x="8935719" y="51600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2" name="bk object 4282"/>
          <p:cNvSpPr/>
          <p:nvPr/>
        </p:nvSpPr>
        <p:spPr>
          <a:xfrm>
            <a:off x="8936990" y="51587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3" name="bk object 4283"/>
          <p:cNvSpPr/>
          <p:nvPr/>
        </p:nvSpPr>
        <p:spPr>
          <a:xfrm>
            <a:off x="8489950" y="516382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69"/>
                </a:lnTo>
                <a:lnTo>
                  <a:pt x="29209" y="1269"/>
                </a:lnTo>
                <a:lnTo>
                  <a:pt x="29209" y="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4" name="bk object 4284"/>
          <p:cNvSpPr/>
          <p:nvPr/>
        </p:nvSpPr>
        <p:spPr>
          <a:xfrm>
            <a:off x="8487409" y="51625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5" name="bk object 4285"/>
          <p:cNvSpPr/>
          <p:nvPr/>
        </p:nvSpPr>
        <p:spPr>
          <a:xfrm>
            <a:off x="8484869" y="516127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6" name="bk object 4286"/>
          <p:cNvSpPr/>
          <p:nvPr/>
        </p:nvSpPr>
        <p:spPr>
          <a:xfrm>
            <a:off x="8929369" y="51638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7" name="bk object 4287"/>
          <p:cNvSpPr/>
          <p:nvPr/>
        </p:nvSpPr>
        <p:spPr>
          <a:xfrm>
            <a:off x="8931909" y="51625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8" name="bk object 4288"/>
          <p:cNvSpPr/>
          <p:nvPr/>
        </p:nvSpPr>
        <p:spPr>
          <a:xfrm>
            <a:off x="8933180" y="51612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9" name="bk object 4289"/>
          <p:cNvSpPr/>
          <p:nvPr/>
        </p:nvSpPr>
        <p:spPr>
          <a:xfrm>
            <a:off x="8495030" y="516762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34290" y="0"/>
                </a:moveTo>
                <a:lnTo>
                  <a:pt x="0" y="0"/>
                </a:lnTo>
                <a:lnTo>
                  <a:pt x="0" y="1270"/>
                </a:lnTo>
                <a:lnTo>
                  <a:pt x="34290" y="1270"/>
                </a:lnTo>
                <a:lnTo>
                  <a:pt x="34290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0" name="bk object 4290"/>
          <p:cNvSpPr/>
          <p:nvPr/>
        </p:nvSpPr>
        <p:spPr>
          <a:xfrm>
            <a:off x="8493759" y="5166359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31750" y="0"/>
                </a:moveTo>
                <a:lnTo>
                  <a:pt x="0" y="0"/>
                </a:lnTo>
                <a:lnTo>
                  <a:pt x="0" y="1269"/>
                </a:lnTo>
                <a:lnTo>
                  <a:pt x="31750" y="1269"/>
                </a:lnTo>
                <a:lnTo>
                  <a:pt x="31750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1" name="bk object 4291"/>
          <p:cNvSpPr/>
          <p:nvPr/>
        </p:nvSpPr>
        <p:spPr>
          <a:xfrm>
            <a:off x="8491219" y="5165090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31750" y="0"/>
                </a:moveTo>
                <a:lnTo>
                  <a:pt x="0" y="0"/>
                </a:lnTo>
                <a:lnTo>
                  <a:pt x="0" y="1269"/>
                </a:lnTo>
                <a:lnTo>
                  <a:pt x="31750" y="1269"/>
                </a:lnTo>
                <a:lnTo>
                  <a:pt x="31750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2" name="bk object 4292"/>
          <p:cNvSpPr/>
          <p:nvPr/>
        </p:nvSpPr>
        <p:spPr>
          <a:xfrm>
            <a:off x="8916669" y="516762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3" name="bk object 4293"/>
          <p:cNvSpPr/>
          <p:nvPr/>
        </p:nvSpPr>
        <p:spPr>
          <a:xfrm>
            <a:off x="8920480" y="516635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4" name="bk object 4294"/>
          <p:cNvSpPr/>
          <p:nvPr/>
        </p:nvSpPr>
        <p:spPr>
          <a:xfrm>
            <a:off x="8924290" y="516509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5" name="bk object 4295"/>
          <p:cNvSpPr/>
          <p:nvPr/>
        </p:nvSpPr>
        <p:spPr>
          <a:xfrm>
            <a:off x="8500109" y="517017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6" name="bk object 4296"/>
          <p:cNvSpPr/>
          <p:nvPr/>
        </p:nvSpPr>
        <p:spPr>
          <a:xfrm>
            <a:off x="8497569" y="516890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34290" y="0"/>
                </a:moveTo>
                <a:lnTo>
                  <a:pt x="0" y="0"/>
                </a:lnTo>
                <a:lnTo>
                  <a:pt x="0" y="1269"/>
                </a:lnTo>
                <a:lnTo>
                  <a:pt x="34290" y="1269"/>
                </a:lnTo>
                <a:lnTo>
                  <a:pt x="34290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7" name="bk object 4297"/>
          <p:cNvSpPr/>
          <p:nvPr/>
        </p:nvSpPr>
        <p:spPr>
          <a:xfrm>
            <a:off x="8907780" y="517017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8" name="bk object 4298"/>
          <p:cNvSpPr/>
          <p:nvPr/>
        </p:nvSpPr>
        <p:spPr>
          <a:xfrm>
            <a:off x="8911590" y="516890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9" name="bk object 4299"/>
          <p:cNvSpPr/>
          <p:nvPr/>
        </p:nvSpPr>
        <p:spPr>
          <a:xfrm>
            <a:off x="8501380" y="517144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829" y="0"/>
                </a:moveTo>
                <a:lnTo>
                  <a:pt x="0" y="0"/>
                </a:lnTo>
                <a:lnTo>
                  <a:pt x="0" y="1269"/>
                </a:lnTo>
                <a:lnTo>
                  <a:pt x="36829" y="1269"/>
                </a:lnTo>
                <a:lnTo>
                  <a:pt x="368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0" name="bk object 4300"/>
          <p:cNvSpPr/>
          <p:nvPr/>
        </p:nvSpPr>
        <p:spPr>
          <a:xfrm>
            <a:off x="8902700" y="517144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1" name="bk object 4301"/>
          <p:cNvSpPr/>
          <p:nvPr/>
        </p:nvSpPr>
        <p:spPr>
          <a:xfrm>
            <a:off x="8506459" y="517397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70"/>
                </a:lnTo>
                <a:lnTo>
                  <a:pt x="38100" y="1270"/>
                </a:lnTo>
                <a:lnTo>
                  <a:pt x="38100" y="0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2" name="bk object 4302"/>
          <p:cNvSpPr/>
          <p:nvPr/>
        </p:nvSpPr>
        <p:spPr>
          <a:xfrm>
            <a:off x="8503919" y="5172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3" name="bk object 4303"/>
          <p:cNvSpPr/>
          <p:nvPr/>
        </p:nvSpPr>
        <p:spPr>
          <a:xfrm>
            <a:off x="8895080" y="517397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21590" y="0"/>
                </a:moveTo>
                <a:lnTo>
                  <a:pt x="0" y="0"/>
                </a:lnTo>
                <a:lnTo>
                  <a:pt x="0" y="1270"/>
                </a:lnTo>
                <a:lnTo>
                  <a:pt x="21590" y="1270"/>
                </a:lnTo>
                <a:lnTo>
                  <a:pt x="21590" y="0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4" name="bk object 4304"/>
          <p:cNvSpPr/>
          <p:nvPr/>
        </p:nvSpPr>
        <p:spPr>
          <a:xfrm>
            <a:off x="8898890" y="517270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5" name="bk object 4305"/>
          <p:cNvSpPr/>
          <p:nvPr/>
        </p:nvSpPr>
        <p:spPr>
          <a:xfrm>
            <a:off x="8515350" y="517652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6" name="bk object 4306"/>
          <p:cNvSpPr/>
          <p:nvPr/>
        </p:nvSpPr>
        <p:spPr>
          <a:xfrm>
            <a:off x="8511540" y="517525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829" y="0"/>
                </a:moveTo>
                <a:lnTo>
                  <a:pt x="0" y="0"/>
                </a:lnTo>
                <a:lnTo>
                  <a:pt x="0" y="1269"/>
                </a:lnTo>
                <a:lnTo>
                  <a:pt x="36829" y="1269"/>
                </a:lnTo>
                <a:lnTo>
                  <a:pt x="36829" y="0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7" name="bk object 4307"/>
          <p:cNvSpPr/>
          <p:nvPr/>
        </p:nvSpPr>
        <p:spPr>
          <a:xfrm>
            <a:off x="8886190" y="517652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24129" y="0"/>
                </a:moveTo>
                <a:lnTo>
                  <a:pt x="0" y="0"/>
                </a:lnTo>
                <a:lnTo>
                  <a:pt x="0" y="1269"/>
                </a:lnTo>
                <a:lnTo>
                  <a:pt x="24129" y="1269"/>
                </a:lnTo>
                <a:lnTo>
                  <a:pt x="24129" y="0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8" name="bk object 4308"/>
          <p:cNvSpPr/>
          <p:nvPr/>
        </p:nvSpPr>
        <p:spPr>
          <a:xfrm>
            <a:off x="8890000" y="517525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24129" y="0"/>
                </a:moveTo>
                <a:lnTo>
                  <a:pt x="0" y="0"/>
                </a:lnTo>
                <a:lnTo>
                  <a:pt x="0" y="1269"/>
                </a:lnTo>
                <a:lnTo>
                  <a:pt x="24129" y="1269"/>
                </a:lnTo>
                <a:lnTo>
                  <a:pt x="24129" y="0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9" name="bk object 4309"/>
          <p:cNvSpPr/>
          <p:nvPr/>
        </p:nvSpPr>
        <p:spPr>
          <a:xfrm>
            <a:off x="8519159" y="517779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0" name="bk object 4310"/>
          <p:cNvSpPr/>
          <p:nvPr/>
        </p:nvSpPr>
        <p:spPr>
          <a:xfrm>
            <a:off x="8881109" y="517779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1" name="bk object 4311"/>
          <p:cNvSpPr/>
          <p:nvPr/>
        </p:nvSpPr>
        <p:spPr>
          <a:xfrm>
            <a:off x="8533130" y="518160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2" name="bk object 4312"/>
          <p:cNvSpPr/>
          <p:nvPr/>
        </p:nvSpPr>
        <p:spPr>
          <a:xfrm>
            <a:off x="8528050" y="5180329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3" name="bk object 4313"/>
          <p:cNvSpPr/>
          <p:nvPr/>
        </p:nvSpPr>
        <p:spPr>
          <a:xfrm>
            <a:off x="8524240" y="5179059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69"/>
                </a:lnTo>
                <a:lnTo>
                  <a:pt x="33020" y="1269"/>
                </a:lnTo>
                <a:lnTo>
                  <a:pt x="33020" y="0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4" name="bk object 4314"/>
          <p:cNvSpPr/>
          <p:nvPr/>
        </p:nvSpPr>
        <p:spPr>
          <a:xfrm>
            <a:off x="8867140" y="5181600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31750" y="0"/>
                </a:moveTo>
                <a:lnTo>
                  <a:pt x="0" y="0"/>
                </a:lnTo>
                <a:lnTo>
                  <a:pt x="0" y="1269"/>
                </a:lnTo>
                <a:lnTo>
                  <a:pt x="31750" y="1269"/>
                </a:lnTo>
                <a:lnTo>
                  <a:pt x="31750" y="0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5" name="bk object 4315"/>
          <p:cNvSpPr/>
          <p:nvPr/>
        </p:nvSpPr>
        <p:spPr>
          <a:xfrm>
            <a:off x="8873490" y="518032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6" name="bk object 4316"/>
          <p:cNvSpPr/>
          <p:nvPr/>
        </p:nvSpPr>
        <p:spPr>
          <a:xfrm>
            <a:off x="8877300" y="517905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7" name="bk object 4317"/>
          <p:cNvSpPr/>
          <p:nvPr/>
        </p:nvSpPr>
        <p:spPr>
          <a:xfrm>
            <a:off x="8536940" y="518287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8" name="bk object 4318"/>
          <p:cNvSpPr/>
          <p:nvPr/>
        </p:nvSpPr>
        <p:spPr>
          <a:xfrm>
            <a:off x="8864600" y="5182870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31750" y="0"/>
                </a:moveTo>
                <a:lnTo>
                  <a:pt x="0" y="0"/>
                </a:lnTo>
                <a:lnTo>
                  <a:pt x="0" y="1269"/>
                </a:lnTo>
                <a:lnTo>
                  <a:pt x="31750" y="1269"/>
                </a:lnTo>
                <a:lnTo>
                  <a:pt x="31750" y="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9" name="bk object 4319"/>
          <p:cNvSpPr/>
          <p:nvPr/>
        </p:nvSpPr>
        <p:spPr>
          <a:xfrm>
            <a:off x="8545830" y="518540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0" name="bk object 4320"/>
          <p:cNvSpPr/>
          <p:nvPr/>
        </p:nvSpPr>
        <p:spPr>
          <a:xfrm>
            <a:off x="8540750" y="518414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69"/>
                </a:lnTo>
                <a:lnTo>
                  <a:pt x="29209" y="1269"/>
                </a:lnTo>
                <a:lnTo>
                  <a:pt x="29209" y="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1" name="bk object 4321"/>
          <p:cNvSpPr/>
          <p:nvPr/>
        </p:nvSpPr>
        <p:spPr>
          <a:xfrm>
            <a:off x="8855709" y="518540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2" name="bk object 4322"/>
          <p:cNvSpPr/>
          <p:nvPr/>
        </p:nvSpPr>
        <p:spPr>
          <a:xfrm>
            <a:off x="8859519" y="518414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34290" y="0"/>
                </a:moveTo>
                <a:lnTo>
                  <a:pt x="0" y="0"/>
                </a:lnTo>
                <a:lnTo>
                  <a:pt x="0" y="1269"/>
                </a:lnTo>
                <a:lnTo>
                  <a:pt x="34290" y="1269"/>
                </a:lnTo>
                <a:lnTo>
                  <a:pt x="34290" y="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3" name="bk object 4323"/>
          <p:cNvSpPr/>
          <p:nvPr/>
        </p:nvSpPr>
        <p:spPr>
          <a:xfrm>
            <a:off x="8558530" y="518922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24129" y="0"/>
                </a:moveTo>
                <a:lnTo>
                  <a:pt x="0" y="0"/>
                </a:lnTo>
                <a:lnTo>
                  <a:pt x="0" y="1269"/>
                </a:lnTo>
                <a:lnTo>
                  <a:pt x="24129" y="1269"/>
                </a:lnTo>
                <a:lnTo>
                  <a:pt x="24129" y="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4" name="bk object 4324"/>
          <p:cNvSpPr/>
          <p:nvPr/>
        </p:nvSpPr>
        <p:spPr>
          <a:xfrm>
            <a:off x="8554719" y="51879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5" name="bk object 4325"/>
          <p:cNvSpPr/>
          <p:nvPr/>
        </p:nvSpPr>
        <p:spPr>
          <a:xfrm>
            <a:off x="8549640" y="518667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70"/>
                </a:lnTo>
                <a:lnTo>
                  <a:pt x="26670" y="1270"/>
                </a:lnTo>
                <a:lnTo>
                  <a:pt x="26670" y="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6" name="bk object 4326"/>
          <p:cNvSpPr/>
          <p:nvPr/>
        </p:nvSpPr>
        <p:spPr>
          <a:xfrm>
            <a:off x="8841740" y="518922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69"/>
                </a:lnTo>
                <a:lnTo>
                  <a:pt x="40640" y="1269"/>
                </a:lnTo>
                <a:lnTo>
                  <a:pt x="40640" y="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7" name="bk object 4327"/>
          <p:cNvSpPr/>
          <p:nvPr/>
        </p:nvSpPr>
        <p:spPr>
          <a:xfrm>
            <a:off x="8846819" y="51879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8" name="bk object 4328"/>
          <p:cNvSpPr/>
          <p:nvPr/>
        </p:nvSpPr>
        <p:spPr>
          <a:xfrm>
            <a:off x="8850630" y="5186679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829" y="0"/>
                </a:moveTo>
                <a:lnTo>
                  <a:pt x="0" y="0"/>
                </a:lnTo>
                <a:lnTo>
                  <a:pt x="0" y="1270"/>
                </a:lnTo>
                <a:lnTo>
                  <a:pt x="36829" y="1270"/>
                </a:lnTo>
                <a:lnTo>
                  <a:pt x="36829" y="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9" name="bk object 4329"/>
          <p:cNvSpPr/>
          <p:nvPr/>
        </p:nvSpPr>
        <p:spPr>
          <a:xfrm>
            <a:off x="8571230" y="519302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21590" y="0"/>
                </a:moveTo>
                <a:lnTo>
                  <a:pt x="0" y="0"/>
                </a:lnTo>
                <a:lnTo>
                  <a:pt x="0" y="1270"/>
                </a:lnTo>
                <a:lnTo>
                  <a:pt x="21590" y="1270"/>
                </a:lnTo>
                <a:lnTo>
                  <a:pt x="21590" y="0"/>
                </a:lnTo>
                <a:close/>
              </a:path>
            </a:pathLst>
          </a:custGeom>
          <a:solidFill>
            <a:srgbClr val="006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0" name="bk object 4330"/>
          <p:cNvSpPr/>
          <p:nvPr/>
        </p:nvSpPr>
        <p:spPr>
          <a:xfrm>
            <a:off x="8567419" y="519175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21590" y="0"/>
                </a:moveTo>
                <a:lnTo>
                  <a:pt x="0" y="0"/>
                </a:lnTo>
                <a:lnTo>
                  <a:pt x="0" y="1269"/>
                </a:lnTo>
                <a:lnTo>
                  <a:pt x="21590" y="1269"/>
                </a:lnTo>
                <a:lnTo>
                  <a:pt x="21590" y="0"/>
                </a:lnTo>
                <a:close/>
              </a:path>
            </a:pathLst>
          </a:custGeom>
          <a:solidFill>
            <a:srgbClr val="006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1" name="bk object 4331"/>
          <p:cNvSpPr/>
          <p:nvPr/>
        </p:nvSpPr>
        <p:spPr>
          <a:xfrm>
            <a:off x="8563609" y="51904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06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2" name="bk object 4332"/>
          <p:cNvSpPr/>
          <p:nvPr/>
        </p:nvSpPr>
        <p:spPr>
          <a:xfrm>
            <a:off x="8827769" y="519302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34290" y="0"/>
                </a:moveTo>
                <a:lnTo>
                  <a:pt x="0" y="0"/>
                </a:lnTo>
                <a:lnTo>
                  <a:pt x="0" y="1270"/>
                </a:lnTo>
                <a:lnTo>
                  <a:pt x="34290" y="1270"/>
                </a:lnTo>
                <a:lnTo>
                  <a:pt x="34290" y="0"/>
                </a:lnTo>
                <a:close/>
              </a:path>
            </a:pathLst>
          </a:custGeom>
          <a:solidFill>
            <a:srgbClr val="006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3" name="bk object 4333"/>
          <p:cNvSpPr/>
          <p:nvPr/>
        </p:nvSpPr>
        <p:spPr>
          <a:xfrm>
            <a:off x="8832850" y="519175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44450" y="0"/>
                </a:moveTo>
                <a:lnTo>
                  <a:pt x="0" y="0"/>
                </a:lnTo>
                <a:lnTo>
                  <a:pt x="0" y="1269"/>
                </a:lnTo>
                <a:lnTo>
                  <a:pt x="44450" y="1269"/>
                </a:lnTo>
                <a:lnTo>
                  <a:pt x="44450" y="0"/>
                </a:lnTo>
                <a:close/>
              </a:path>
            </a:pathLst>
          </a:custGeom>
          <a:solidFill>
            <a:srgbClr val="006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4" name="bk object 4334"/>
          <p:cNvSpPr/>
          <p:nvPr/>
        </p:nvSpPr>
        <p:spPr>
          <a:xfrm>
            <a:off x="8837930" y="5190490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09" h="1270">
                <a:moveTo>
                  <a:pt x="41909" y="0"/>
                </a:moveTo>
                <a:lnTo>
                  <a:pt x="0" y="0"/>
                </a:lnTo>
                <a:lnTo>
                  <a:pt x="0" y="1269"/>
                </a:lnTo>
                <a:lnTo>
                  <a:pt x="41909" y="1269"/>
                </a:lnTo>
                <a:lnTo>
                  <a:pt x="41909" y="0"/>
                </a:lnTo>
                <a:close/>
              </a:path>
            </a:pathLst>
          </a:custGeom>
          <a:solidFill>
            <a:srgbClr val="006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5" name="bk object 4335"/>
          <p:cNvSpPr/>
          <p:nvPr/>
        </p:nvSpPr>
        <p:spPr>
          <a:xfrm>
            <a:off x="8580119" y="519557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6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6" name="bk object 4336"/>
          <p:cNvSpPr/>
          <p:nvPr/>
        </p:nvSpPr>
        <p:spPr>
          <a:xfrm>
            <a:off x="8576309" y="519430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6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7" name="bk object 4337"/>
          <p:cNvSpPr/>
          <p:nvPr/>
        </p:nvSpPr>
        <p:spPr>
          <a:xfrm>
            <a:off x="8818880" y="519557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</a:pathLst>
          </a:custGeom>
          <a:solidFill>
            <a:srgbClr val="006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8" name="bk object 4338"/>
          <p:cNvSpPr/>
          <p:nvPr/>
        </p:nvSpPr>
        <p:spPr>
          <a:xfrm>
            <a:off x="8823959" y="519430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6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9" name="bk object 4339"/>
          <p:cNvSpPr/>
          <p:nvPr/>
        </p:nvSpPr>
        <p:spPr>
          <a:xfrm>
            <a:off x="8592819" y="5199379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5240" y="0"/>
                </a:moveTo>
                <a:lnTo>
                  <a:pt x="0" y="0"/>
                </a:lnTo>
                <a:lnTo>
                  <a:pt x="0" y="1270"/>
                </a:lnTo>
                <a:lnTo>
                  <a:pt x="15240" y="1270"/>
                </a:lnTo>
                <a:lnTo>
                  <a:pt x="15240" y="0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0" name="bk object 4340"/>
          <p:cNvSpPr/>
          <p:nvPr/>
        </p:nvSpPr>
        <p:spPr>
          <a:xfrm>
            <a:off x="8589009" y="519810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1" name="bk object 4341"/>
          <p:cNvSpPr/>
          <p:nvPr/>
        </p:nvSpPr>
        <p:spPr>
          <a:xfrm>
            <a:off x="8585200" y="51968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2" name="bk object 4342"/>
          <p:cNvSpPr/>
          <p:nvPr/>
        </p:nvSpPr>
        <p:spPr>
          <a:xfrm>
            <a:off x="8809990" y="5198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3" name="bk object 4343"/>
          <p:cNvSpPr/>
          <p:nvPr/>
        </p:nvSpPr>
        <p:spPr>
          <a:xfrm>
            <a:off x="8815069" y="519684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4" name="bk object 4344"/>
          <p:cNvSpPr/>
          <p:nvPr/>
        </p:nvSpPr>
        <p:spPr>
          <a:xfrm>
            <a:off x="8806180" y="51993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5" name="bk object 4345"/>
          <p:cNvSpPr/>
          <p:nvPr/>
        </p:nvSpPr>
        <p:spPr>
          <a:xfrm>
            <a:off x="8606790" y="52019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6" name="bk object 4346"/>
          <p:cNvSpPr/>
          <p:nvPr/>
        </p:nvSpPr>
        <p:spPr>
          <a:xfrm>
            <a:off x="8599169" y="52006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7" name="bk object 4347"/>
          <p:cNvSpPr/>
          <p:nvPr/>
        </p:nvSpPr>
        <p:spPr>
          <a:xfrm>
            <a:off x="8799830" y="52006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8" name="bk object 4348"/>
          <p:cNvSpPr/>
          <p:nvPr/>
        </p:nvSpPr>
        <p:spPr>
          <a:xfrm>
            <a:off x="8784590" y="52019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9" name="bk object 4349"/>
          <p:cNvSpPr/>
          <p:nvPr/>
        </p:nvSpPr>
        <p:spPr>
          <a:xfrm>
            <a:off x="8622030" y="520319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0" name="bk object 4350"/>
          <p:cNvSpPr/>
          <p:nvPr/>
        </p:nvSpPr>
        <p:spPr>
          <a:xfrm>
            <a:off x="8774430" y="52031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1" name="bk object 4351"/>
          <p:cNvSpPr/>
          <p:nvPr/>
        </p:nvSpPr>
        <p:spPr>
          <a:xfrm>
            <a:off x="8665209" y="520700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006A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2" name="bk object 4352"/>
          <p:cNvSpPr/>
          <p:nvPr/>
        </p:nvSpPr>
        <p:spPr>
          <a:xfrm>
            <a:off x="8649969" y="520572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7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006A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3" name="bk object 4353"/>
          <p:cNvSpPr/>
          <p:nvPr/>
        </p:nvSpPr>
        <p:spPr>
          <a:xfrm>
            <a:off x="8636000" y="520445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</a:pathLst>
          </a:custGeom>
          <a:solidFill>
            <a:srgbClr val="006A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4" name="bk object 4354"/>
          <p:cNvSpPr/>
          <p:nvPr/>
        </p:nvSpPr>
        <p:spPr>
          <a:xfrm>
            <a:off x="8752840" y="520572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6A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5" name="bk object 4355"/>
          <p:cNvSpPr/>
          <p:nvPr/>
        </p:nvSpPr>
        <p:spPr>
          <a:xfrm>
            <a:off x="8763000" y="52044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6A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6" name="bk object 4356"/>
          <p:cNvSpPr/>
          <p:nvPr/>
        </p:nvSpPr>
        <p:spPr>
          <a:xfrm>
            <a:off x="8741409" y="52070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6A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7" name="bk object 4357"/>
          <p:cNvSpPr/>
          <p:nvPr/>
        </p:nvSpPr>
        <p:spPr>
          <a:xfrm>
            <a:off x="8679180" y="5208270"/>
            <a:ext cx="62230" cy="3810"/>
          </a:xfrm>
          <a:custGeom>
            <a:avLst/>
            <a:gdLst/>
            <a:ahLst/>
            <a:cxnLst/>
            <a:rect l="l" t="t" r="r" b="b"/>
            <a:pathLst>
              <a:path w="62229" h="3810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  <a:path w="62229" h="3810">
                <a:moveTo>
                  <a:pt x="62229" y="0"/>
                </a:moveTo>
                <a:lnTo>
                  <a:pt x="52070" y="0"/>
                </a:lnTo>
                <a:lnTo>
                  <a:pt x="52070" y="1269"/>
                </a:lnTo>
                <a:lnTo>
                  <a:pt x="62229" y="1269"/>
                </a:lnTo>
                <a:lnTo>
                  <a:pt x="62229" y="0"/>
                </a:lnTo>
                <a:close/>
              </a:path>
              <a:path w="62229" h="3810">
                <a:moveTo>
                  <a:pt x="29210" y="1269"/>
                </a:moveTo>
                <a:lnTo>
                  <a:pt x="13970" y="1269"/>
                </a:lnTo>
                <a:lnTo>
                  <a:pt x="13970" y="2539"/>
                </a:lnTo>
                <a:lnTo>
                  <a:pt x="29210" y="2539"/>
                </a:lnTo>
                <a:lnTo>
                  <a:pt x="29210" y="1269"/>
                </a:lnTo>
                <a:close/>
              </a:path>
              <a:path w="62229" h="3810">
                <a:moveTo>
                  <a:pt x="52070" y="1269"/>
                </a:moveTo>
                <a:lnTo>
                  <a:pt x="41910" y="1269"/>
                </a:lnTo>
                <a:lnTo>
                  <a:pt x="41910" y="2539"/>
                </a:lnTo>
                <a:lnTo>
                  <a:pt x="52070" y="2539"/>
                </a:lnTo>
                <a:lnTo>
                  <a:pt x="52070" y="1269"/>
                </a:lnTo>
                <a:close/>
              </a:path>
              <a:path w="62229" h="3810">
                <a:moveTo>
                  <a:pt x="36830" y="2539"/>
                </a:moveTo>
                <a:lnTo>
                  <a:pt x="35560" y="2539"/>
                </a:lnTo>
                <a:lnTo>
                  <a:pt x="35560" y="3809"/>
                </a:lnTo>
                <a:lnTo>
                  <a:pt x="36830" y="3809"/>
                </a:lnTo>
                <a:lnTo>
                  <a:pt x="36830" y="2539"/>
                </a:lnTo>
                <a:close/>
              </a:path>
            </a:pathLst>
          </a:custGeom>
          <a:solidFill>
            <a:srgbClr val="0069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8" name="bk object 4358"/>
          <p:cNvSpPr/>
          <p:nvPr/>
        </p:nvSpPr>
        <p:spPr>
          <a:xfrm>
            <a:off x="8437880" y="4800600"/>
            <a:ext cx="410210" cy="8636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9" name="bk object 4359"/>
          <p:cNvSpPr/>
          <p:nvPr/>
        </p:nvSpPr>
        <p:spPr>
          <a:xfrm>
            <a:off x="8971280" y="48666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0" name="bk object 4360"/>
          <p:cNvSpPr/>
          <p:nvPr/>
        </p:nvSpPr>
        <p:spPr>
          <a:xfrm>
            <a:off x="8968740" y="4866640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620" y="2539"/>
                </a:moveTo>
                <a:lnTo>
                  <a:pt x="0" y="2539"/>
                </a:lnTo>
                <a:lnTo>
                  <a:pt x="0" y="3809"/>
                </a:lnTo>
                <a:lnTo>
                  <a:pt x="7620" y="3809"/>
                </a:lnTo>
                <a:lnTo>
                  <a:pt x="7620" y="2539"/>
                </a:lnTo>
                <a:close/>
              </a:path>
              <a:path w="7620" h="3810">
                <a:moveTo>
                  <a:pt x="507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7620" h="3810">
                <a:moveTo>
                  <a:pt x="3809" y="0"/>
                </a:moveTo>
                <a:lnTo>
                  <a:pt x="2539" y="0"/>
                </a:lnTo>
                <a:lnTo>
                  <a:pt x="2539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1" name="bk object 4361"/>
          <p:cNvSpPr/>
          <p:nvPr/>
        </p:nvSpPr>
        <p:spPr>
          <a:xfrm>
            <a:off x="8963659" y="48704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5240" y="1269"/>
                </a:moveTo>
                <a:lnTo>
                  <a:pt x="2540" y="1269"/>
                </a:lnTo>
                <a:lnTo>
                  <a:pt x="2540" y="2539"/>
                </a:lnTo>
                <a:lnTo>
                  <a:pt x="15240" y="2539"/>
                </a:lnTo>
                <a:lnTo>
                  <a:pt x="15240" y="1269"/>
                </a:lnTo>
                <a:close/>
              </a:path>
              <a:path w="19050" h="5079">
                <a:moveTo>
                  <a:pt x="13970" y="0"/>
                </a:moveTo>
                <a:lnTo>
                  <a:pt x="3810" y="0"/>
                </a:lnTo>
                <a:lnTo>
                  <a:pt x="381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  <a:path w="19050" h="5079">
                <a:moveTo>
                  <a:pt x="19050" y="3810"/>
                </a:moveTo>
                <a:lnTo>
                  <a:pt x="0" y="3810"/>
                </a:lnTo>
                <a:lnTo>
                  <a:pt x="0" y="5080"/>
                </a:lnTo>
                <a:lnTo>
                  <a:pt x="19050" y="5080"/>
                </a:lnTo>
                <a:lnTo>
                  <a:pt x="19050" y="3810"/>
                </a:lnTo>
                <a:close/>
              </a:path>
              <a:path w="19050" h="5079">
                <a:moveTo>
                  <a:pt x="17779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17779" y="3810"/>
                </a:lnTo>
                <a:lnTo>
                  <a:pt x="17779" y="254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2" name="bk object 4362"/>
          <p:cNvSpPr/>
          <p:nvPr/>
        </p:nvSpPr>
        <p:spPr>
          <a:xfrm>
            <a:off x="8961119" y="4875529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667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26670" y="3810"/>
                </a:lnTo>
                <a:lnTo>
                  <a:pt x="26670" y="2540"/>
                </a:lnTo>
                <a:close/>
              </a:path>
              <a:path w="27940" h="5079">
                <a:moveTo>
                  <a:pt x="25400" y="1270"/>
                </a:moveTo>
                <a:lnTo>
                  <a:pt x="0" y="1270"/>
                </a:lnTo>
                <a:lnTo>
                  <a:pt x="0" y="2540"/>
                </a:lnTo>
                <a:lnTo>
                  <a:pt x="25400" y="2540"/>
                </a:lnTo>
                <a:lnTo>
                  <a:pt x="25400" y="1270"/>
                </a:lnTo>
                <a:close/>
              </a:path>
              <a:path w="27940" h="5079">
                <a:moveTo>
                  <a:pt x="22860" y="0"/>
                </a:moveTo>
                <a:lnTo>
                  <a:pt x="1270" y="0"/>
                </a:lnTo>
                <a:lnTo>
                  <a:pt x="127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  <a:path w="27940" h="5079">
                <a:moveTo>
                  <a:pt x="27939" y="3810"/>
                </a:moveTo>
                <a:lnTo>
                  <a:pt x="3809" y="3810"/>
                </a:lnTo>
                <a:lnTo>
                  <a:pt x="3809" y="5080"/>
                </a:lnTo>
                <a:lnTo>
                  <a:pt x="27939" y="5080"/>
                </a:lnTo>
                <a:lnTo>
                  <a:pt x="27939" y="3810"/>
                </a:lnTo>
                <a:close/>
              </a:path>
            </a:pathLst>
          </a:custGeom>
          <a:solidFill>
            <a:srgbClr val="008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3" name="bk object 4363"/>
          <p:cNvSpPr/>
          <p:nvPr/>
        </p:nvSpPr>
        <p:spPr>
          <a:xfrm>
            <a:off x="8966200" y="4880609"/>
            <a:ext cx="27940" cy="3810"/>
          </a:xfrm>
          <a:custGeom>
            <a:avLst/>
            <a:gdLst/>
            <a:ahLst/>
            <a:cxnLst/>
            <a:rect l="l" t="t" r="r" b="b"/>
            <a:pathLst>
              <a:path w="27940" h="3810">
                <a:moveTo>
                  <a:pt x="27939" y="2539"/>
                </a:moveTo>
                <a:lnTo>
                  <a:pt x="3809" y="2539"/>
                </a:lnTo>
                <a:lnTo>
                  <a:pt x="3809" y="3809"/>
                </a:lnTo>
                <a:lnTo>
                  <a:pt x="27939" y="3809"/>
                </a:lnTo>
                <a:lnTo>
                  <a:pt x="27939" y="2539"/>
                </a:lnTo>
                <a:close/>
              </a:path>
              <a:path w="27940" h="3810">
                <a:moveTo>
                  <a:pt x="2667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26670" y="2539"/>
                </a:lnTo>
                <a:lnTo>
                  <a:pt x="26670" y="1269"/>
                </a:lnTo>
                <a:close/>
              </a:path>
              <a:path w="27940" h="381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4" name="bk object 4364"/>
          <p:cNvSpPr/>
          <p:nvPr/>
        </p:nvSpPr>
        <p:spPr>
          <a:xfrm>
            <a:off x="8971280" y="4884420"/>
            <a:ext cx="29209" cy="5080"/>
          </a:xfrm>
          <a:custGeom>
            <a:avLst/>
            <a:gdLst/>
            <a:ahLst/>
            <a:cxnLst/>
            <a:rect l="l" t="t" r="r" b="b"/>
            <a:pathLst>
              <a:path w="29209" h="5079">
                <a:moveTo>
                  <a:pt x="24129" y="0"/>
                </a:moveTo>
                <a:lnTo>
                  <a:pt x="0" y="0"/>
                </a:lnTo>
                <a:lnTo>
                  <a:pt x="0" y="1269"/>
                </a:lnTo>
                <a:lnTo>
                  <a:pt x="24129" y="1269"/>
                </a:lnTo>
                <a:lnTo>
                  <a:pt x="24129" y="0"/>
                </a:lnTo>
                <a:close/>
              </a:path>
              <a:path w="29209" h="5079">
                <a:moveTo>
                  <a:pt x="29209" y="3809"/>
                </a:moveTo>
                <a:lnTo>
                  <a:pt x="5079" y="3809"/>
                </a:lnTo>
                <a:lnTo>
                  <a:pt x="5079" y="5079"/>
                </a:lnTo>
                <a:lnTo>
                  <a:pt x="29209" y="5079"/>
                </a:lnTo>
                <a:lnTo>
                  <a:pt x="29209" y="3809"/>
                </a:lnTo>
                <a:close/>
              </a:path>
              <a:path w="29209" h="5079">
                <a:moveTo>
                  <a:pt x="27940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27940" y="3809"/>
                </a:lnTo>
                <a:lnTo>
                  <a:pt x="27940" y="2539"/>
                </a:lnTo>
                <a:close/>
              </a:path>
              <a:path w="29209" h="5079">
                <a:moveTo>
                  <a:pt x="2667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26670" y="2539"/>
                </a:lnTo>
                <a:lnTo>
                  <a:pt x="26670" y="1269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5" name="bk object 4365"/>
          <p:cNvSpPr/>
          <p:nvPr/>
        </p:nvSpPr>
        <p:spPr>
          <a:xfrm>
            <a:off x="8977630" y="4889500"/>
            <a:ext cx="30480" cy="5080"/>
          </a:xfrm>
          <a:custGeom>
            <a:avLst/>
            <a:gdLst/>
            <a:ahLst/>
            <a:cxnLst/>
            <a:rect l="l" t="t" r="r" b="b"/>
            <a:pathLst>
              <a:path w="30479" h="5079">
                <a:moveTo>
                  <a:pt x="26670" y="1269"/>
                </a:moveTo>
                <a:lnTo>
                  <a:pt x="2540" y="1269"/>
                </a:lnTo>
                <a:lnTo>
                  <a:pt x="2540" y="2539"/>
                </a:lnTo>
                <a:lnTo>
                  <a:pt x="26670" y="2539"/>
                </a:lnTo>
                <a:lnTo>
                  <a:pt x="26670" y="1269"/>
                </a:lnTo>
                <a:close/>
              </a:path>
              <a:path w="30479" h="5079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  <a:path w="30479" h="5079">
                <a:moveTo>
                  <a:pt x="30479" y="3810"/>
                </a:moveTo>
                <a:lnTo>
                  <a:pt x="6350" y="3810"/>
                </a:lnTo>
                <a:lnTo>
                  <a:pt x="6350" y="5080"/>
                </a:lnTo>
                <a:lnTo>
                  <a:pt x="30479" y="5080"/>
                </a:lnTo>
                <a:lnTo>
                  <a:pt x="30479" y="3810"/>
                </a:lnTo>
                <a:close/>
              </a:path>
              <a:path w="30479" h="5079">
                <a:moveTo>
                  <a:pt x="27940" y="2540"/>
                </a:moveTo>
                <a:lnTo>
                  <a:pt x="3810" y="2540"/>
                </a:lnTo>
                <a:lnTo>
                  <a:pt x="3810" y="3810"/>
                </a:lnTo>
                <a:lnTo>
                  <a:pt x="27940" y="3810"/>
                </a:lnTo>
                <a:lnTo>
                  <a:pt x="27940" y="2540"/>
                </a:lnTo>
                <a:close/>
              </a:path>
            </a:pathLst>
          </a:custGeom>
          <a:solidFill>
            <a:srgbClr val="008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6" name="bk object 4366"/>
          <p:cNvSpPr/>
          <p:nvPr/>
        </p:nvSpPr>
        <p:spPr>
          <a:xfrm>
            <a:off x="8985250" y="4894579"/>
            <a:ext cx="26670" cy="3810"/>
          </a:xfrm>
          <a:custGeom>
            <a:avLst/>
            <a:gdLst/>
            <a:ahLst/>
            <a:cxnLst/>
            <a:rect l="l" t="t" r="r" b="b"/>
            <a:pathLst>
              <a:path w="26670" h="3810">
                <a:moveTo>
                  <a:pt x="26669" y="2540"/>
                </a:moveTo>
                <a:lnTo>
                  <a:pt x="3809" y="2540"/>
                </a:lnTo>
                <a:lnTo>
                  <a:pt x="3809" y="3810"/>
                </a:lnTo>
                <a:lnTo>
                  <a:pt x="26669" y="3810"/>
                </a:lnTo>
                <a:lnTo>
                  <a:pt x="26669" y="2540"/>
                </a:lnTo>
                <a:close/>
              </a:path>
              <a:path w="26670" h="3810">
                <a:moveTo>
                  <a:pt x="2540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25400" y="2540"/>
                </a:lnTo>
                <a:lnTo>
                  <a:pt x="25400" y="1270"/>
                </a:lnTo>
                <a:close/>
              </a:path>
              <a:path w="26670" h="3810">
                <a:moveTo>
                  <a:pt x="24129" y="0"/>
                </a:moveTo>
                <a:lnTo>
                  <a:pt x="0" y="0"/>
                </a:lnTo>
                <a:lnTo>
                  <a:pt x="0" y="1270"/>
                </a:lnTo>
                <a:lnTo>
                  <a:pt x="24129" y="1270"/>
                </a:lnTo>
                <a:lnTo>
                  <a:pt x="2412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7" name="bk object 4367"/>
          <p:cNvSpPr/>
          <p:nvPr/>
        </p:nvSpPr>
        <p:spPr>
          <a:xfrm>
            <a:off x="8990330" y="4898390"/>
            <a:ext cx="25400" cy="5080"/>
          </a:xfrm>
          <a:custGeom>
            <a:avLst/>
            <a:gdLst/>
            <a:ahLst/>
            <a:cxnLst/>
            <a:rect l="l" t="t" r="r" b="b"/>
            <a:pathLst>
              <a:path w="25400" h="5079">
                <a:moveTo>
                  <a:pt x="25400" y="3809"/>
                </a:moveTo>
                <a:lnTo>
                  <a:pt x="5079" y="3809"/>
                </a:lnTo>
                <a:lnTo>
                  <a:pt x="5079" y="5079"/>
                </a:lnTo>
                <a:lnTo>
                  <a:pt x="25400" y="5079"/>
                </a:lnTo>
                <a:lnTo>
                  <a:pt x="25400" y="3809"/>
                </a:lnTo>
                <a:close/>
              </a:path>
              <a:path w="25400" h="5079">
                <a:moveTo>
                  <a:pt x="24130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24130" y="3809"/>
                </a:lnTo>
                <a:lnTo>
                  <a:pt x="24130" y="2539"/>
                </a:lnTo>
                <a:close/>
              </a:path>
              <a:path w="25400" h="5079">
                <a:moveTo>
                  <a:pt x="2286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22860" y="2539"/>
                </a:lnTo>
                <a:lnTo>
                  <a:pt x="22860" y="1269"/>
                </a:lnTo>
                <a:close/>
              </a:path>
              <a:path w="25400" h="5079">
                <a:moveTo>
                  <a:pt x="21590" y="0"/>
                </a:moveTo>
                <a:lnTo>
                  <a:pt x="0" y="0"/>
                </a:lnTo>
                <a:lnTo>
                  <a:pt x="0" y="1269"/>
                </a:lnTo>
                <a:lnTo>
                  <a:pt x="21590" y="1269"/>
                </a:lnTo>
                <a:lnTo>
                  <a:pt x="21590" y="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8" name="bk object 4368"/>
          <p:cNvSpPr/>
          <p:nvPr/>
        </p:nvSpPr>
        <p:spPr>
          <a:xfrm>
            <a:off x="8996680" y="4903470"/>
            <a:ext cx="21590" cy="3810"/>
          </a:xfrm>
          <a:custGeom>
            <a:avLst/>
            <a:gdLst/>
            <a:ahLst/>
            <a:cxnLst/>
            <a:rect l="l" t="t" r="r" b="b"/>
            <a:pathLst>
              <a:path w="21590" h="381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  <a:path w="21590" h="3810">
                <a:moveTo>
                  <a:pt x="21590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21590" y="3809"/>
                </a:lnTo>
                <a:lnTo>
                  <a:pt x="21590" y="2539"/>
                </a:lnTo>
                <a:close/>
              </a:path>
              <a:path w="21590" h="3810">
                <a:moveTo>
                  <a:pt x="20320" y="1269"/>
                </a:moveTo>
                <a:lnTo>
                  <a:pt x="2540" y="1269"/>
                </a:lnTo>
                <a:lnTo>
                  <a:pt x="2540" y="2539"/>
                </a:lnTo>
                <a:lnTo>
                  <a:pt x="20320" y="2539"/>
                </a:lnTo>
                <a:lnTo>
                  <a:pt x="20320" y="1269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9" name="bk object 4369"/>
          <p:cNvSpPr/>
          <p:nvPr/>
        </p:nvSpPr>
        <p:spPr>
          <a:xfrm>
            <a:off x="9001759" y="4907279"/>
            <a:ext cx="20320" cy="5080"/>
          </a:xfrm>
          <a:custGeom>
            <a:avLst/>
            <a:gdLst/>
            <a:ahLst/>
            <a:cxnLst/>
            <a:rect l="l" t="t" r="r" b="b"/>
            <a:pathLst>
              <a:path w="20320" h="5079">
                <a:moveTo>
                  <a:pt x="1905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19050" y="3810"/>
                </a:lnTo>
                <a:lnTo>
                  <a:pt x="19050" y="2540"/>
                </a:lnTo>
                <a:close/>
              </a:path>
              <a:path w="20320" h="5079">
                <a:moveTo>
                  <a:pt x="17779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  <a:path w="20320" h="5079">
                <a:moveTo>
                  <a:pt x="20320" y="3810"/>
                </a:moveTo>
                <a:lnTo>
                  <a:pt x="3810" y="3810"/>
                </a:lnTo>
                <a:lnTo>
                  <a:pt x="3810" y="5080"/>
                </a:lnTo>
                <a:lnTo>
                  <a:pt x="20320" y="5080"/>
                </a:lnTo>
                <a:lnTo>
                  <a:pt x="20320" y="381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0" name="bk object 4370"/>
          <p:cNvSpPr/>
          <p:nvPr/>
        </p:nvSpPr>
        <p:spPr>
          <a:xfrm>
            <a:off x="9006840" y="49123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19050" y="5079"/>
                </a:lnTo>
                <a:lnTo>
                  <a:pt x="19050" y="3809"/>
                </a:lnTo>
                <a:close/>
              </a:path>
              <a:path w="19050" h="5079">
                <a:moveTo>
                  <a:pt x="1777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17779" y="3809"/>
                </a:lnTo>
                <a:lnTo>
                  <a:pt x="17779" y="2539"/>
                </a:lnTo>
                <a:close/>
              </a:path>
              <a:path w="19050" h="5079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2539"/>
                </a:lnTo>
                <a:lnTo>
                  <a:pt x="16509" y="2539"/>
                </a:lnTo>
                <a:lnTo>
                  <a:pt x="1650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1" name="bk object 4371"/>
          <p:cNvSpPr/>
          <p:nvPr/>
        </p:nvSpPr>
        <p:spPr>
          <a:xfrm>
            <a:off x="9011919" y="4917440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79" h="5079">
                <a:moveTo>
                  <a:pt x="1777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17779" y="5079"/>
                </a:lnTo>
                <a:lnTo>
                  <a:pt x="17779" y="3809"/>
                </a:lnTo>
                <a:close/>
              </a:path>
              <a:path w="17779" h="5079">
                <a:moveTo>
                  <a:pt x="1650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16509" y="3809"/>
                </a:lnTo>
                <a:lnTo>
                  <a:pt x="16509" y="2539"/>
                </a:lnTo>
                <a:close/>
              </a:path>
              <a:path w="17779" h="5079">
                <a:moveTo>
                  <a:pt x="1524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15240" y="2539"/>
                </a:lnTo>
                <a:lnTo>
                  <a:pt x="15240" y="1269"/>
                </a:lnTo>
                <a:close/>
              </a:path>
              <a:path w="17779" h="5079">
                <a:moveTo>
                  <a:pt x="13970" y="0"/>
                </a:moveTo>
                <a:lnTo>
                  <a:pt x="0" y="0"/>
                </a:lnTo>
                <a:lnTo>
                  <a:pt x="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2" name="bk object 4372"/>
          <p:cNvSpPr/>
          <p:nvPr/>
        </p:nvSpPr>
        <p:spPr>
          <a:xfrm>
            <a:off x="9017000" y="4922520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40" h="381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  <a:path w="15240" h="3810">
                <a:moveTo>
                  <a:pt x="15240" y="2539"/>
                </a:moveTo>
                <a:lnTo>
                  <a:pt x="2540" y="2539"/>
                </a:lnTo>
                <a:lnTo>
                  <a:pt x="2540" y="3809"/>
                </a:lnTo>
                <a:lnTo>
                  <a:pt x="15240" y="3809"/>
                </a:lnTo>
                <a:lnTo>
                  <a:pt x="15240" y="2539"/>
                </a:lnTo>
                <a:close/>
              </a:path>
              <a:path w="15240" h="3810">
                <a:moveTo>
                  <a:pt x="1397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13970" y="2539"/>
                </a:lnTo>
                <a:lnTo>
                  <a:pt x="13970" y="1269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3" name="bk object 4373"/>
          <p:cNvSpPr/>
          <p:nvPr/>
        </p:nvSpPr>
        <p:spPr>
          <a:xfrm>
            <a:off x="9020809" y="4926329"/>
            <a:ext cx="15240" cy="5080"/>
          </a:xfrm>
          <a:custGeom>
            <a:avLst/>
            <a:gdLst/>
            <a:ahLst/>
            <a:cxnLst/>
            <a:rect l="l" t="t" r="r" b="b"/>
            <a:pathLst>
              <a:path w="15240" h="5079">
                <a:moveTo>
                  <a:pt x="1397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13970" y="3810"/>
                </a:lnTo>
                <a:lnTo>
                  <a:pt x="13970" y="2540"/>
                </a:lnTo>
                <a:close/>
              </a:path>
              <a:path w="15240" h="5079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2540"/>
                </a:lnTo>
                <a:lnTo>
                  <a:pt x="12700" y="2540"/>
                </a:lnTo>
                <a:lnTo>
                  <a:pt x="12700" y="0"/>
                </a:lnTo>
                <a:close/>
              </a:path>
              <a:path w="15240" h="5079">
                <a:moveTo>
                  <a:pt x="15240" y="3810"/>
                </a:moveTo>
                <a:lnTo>
                  <a:pt x="3810" y="3810"/>
                </a:lnTo>
                <a:lnTo>
                  <a:pt x="3810" y="5080"/>
                </a:lnTo>
                <a:lnTo>
                  <a:pt x="15240" y="5080"/>
                </a:lnTo>
                <a:lnTo>
                  <a:pt x="15240" y="381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4" name="bk object 4374"/>
          <p:cNvSpPr/>
          <p:nvPr/>
        </p:nvSpPr>
        <p:spPr>
          <a:xfrm>
            <a:off x="9025890" y="4931409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69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12699" y="3809"/>
                </a:lnTo>
                <a:lnTo>
                  <a:pt x="12699" y="2539"/>
                </a:lnTo>
                <a:close/>
              </a:path>
              <a:path w="12700" h="381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5" name="bk object 4375"/>
          <p:cNvSpPr/>
          <p:nvPr/>
        </p:nvSpPr>
        <p:spPr>
          <a:xfrm>
            <a:off x="9028430" y="493522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  <a:path w="11429" h="5079">
                <a:moveTo>
                  <a:pt x="11429" y="1269"/>
                </a:moveTo>
                <a:lnTo>
                  <a:pt x="0" y="1269"/>
                </a:lnTo>
                <a:lnTo>
                  <a:pt x="0" y="2539"/>
                </a:lnTo>
                <a:lnTo>
                  <a:pt x="1270" y="2539"/>
                </a:lnTo>
                <a:lnTo>
                  <a:pt x="1270" y="5079"/>
                </a:lnTo>
                <a:lnTo>
                  <a:pt x="11429" y="5079"/>
                </a:lnTo>
                <a:lnTo>
                  <a:pt x="11429" y="1269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6" name="bk object 4376"/>
          <p:cNvSpPr/>
          <p:nvPr/>
        </p:nvSpPr>
        <p:spPr>
          <a:xfrm>
            <a:off x="9029700" y="494030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159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5080"/>
                </a:lnTo>
                <a:lnTo>
                  <a:pt x="11429" y="5080"/>
                </a:lnTo>
                <a:lnTo>
                  <a:pt x="11429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7" name="bk object 4377"/>
          <p:cNvSpPr/>
          <p:nvPr/>
        </p:nvSpPr>
        <p:spPr>
          <a:xfrm>
            <a:off x="9030969" y="494537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0159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3810"/>
                </a:lnTo>
                <a:lnTo>
                  <a:pt x="11429" y="3810"/>
                </a:lnTo>
                <a:lnTo>
                  <a:pt x="11429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7E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8" name="bk object 4378"/>
          <p:cNvSpPr/>
          <p:nvPr/>
        </p:nvSpPr>
        <p:spPr>
          <a:xfrm>
            <a:off x="9032240" y="494919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269" y="3810"/>
                </a:lnTo>
                <a:lnTo>
                  <a:pt x="1269" y="5080"/>
                </a:lnTo>
                <a:lnTo>
                  <a:pt x="11429" y="5080"/>
                </a:lnTo>
                <a:lnTo>
                  <a:pt x="11429" y="2540"/>
                </a:lnTo>
                <a:lnTo>
                  <a:pt x="10159" y="2540"/>
                </a:lnTo>
                <a:lnTo>
                  <a:pt x="10159" y="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9" name="bk object 4379"/>
          <p:cNvSpPr/>
          <p:nvPr/>
        </p:nvSpPr>
        <p:spPr>
          <a:xfrm>
            <a:off x="9033509" y="495427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159" y="0"/>
                </a:moveTo>
                <a:lnTo>
                  <a:pt x="0" y="0"/>
                </a:lnTo>
                <a:lnTo>
                  <a:pt x="0" y="5079"/>
                </a:lnTo>
                <a:lnTo>
                  <a:pt x="11429" y="5079"/>
                </a:lnTo>
                <a:lnTo>
                  <a:pt x="11429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0" name="bk object 4380"/>
          <p:cNvSpPr/>
          <p:nvPr/>
        </p:nvSpPr>
        <p:spPr>
          <a:xfrm>
            <a:off x="9034780" y="495935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1429" y="3810"/>
                </a:lnTo>
                <a:lnTo>
                  <a:pt x="11429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1" name="bk object 4381"/>
          <p:cNvSpPr/>
          <p:nvPr/>
        </p:nvSpPr>
        <p:spPr>
          <a:xfrm>
            <a:off x="9034780" y="496315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5079"/>
                </a:lnTo>
                <a:lnTo>
                  <a:pt x="12700" y="5079"/>
                </a:lnTo>
                <a:lnTo>
                  <a:pt x="1270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2" name="bk object 4382"/>
          <p:cNvSpPr/>
          <p:nvPr/>
        </p:nvSpPr>
        <p:spPr>
          <a:xfrm>
            <a:off x="9036050" y="496824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3810"/>
                </a:lnTo>
                <a:lnTo>
                  <a:pt x="12700" y="3810"/>
                </a:lnTo>
                <a:lnTo>
                  <a:pt x="12700" y="2540"/>
                </a:lnTo>
                <a:lnTo>
                  <a:pt x="11429" y="2540"/>
                </a:lnTo>
                <a:lnTo>
                  <a:pt x="11429" y="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3" name="bk object 4383"/>
          <p:cNvSpPr/>
          <p:nvPr/>
        </p:nvSpPr>
        <p:spPr>
          <a:xfrm>
            <a:off x="9037319" y="497205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2700" h="5079">
                <a:moveTo>
                  <a:pt x="11429" y="2540"/>
                </a:moveTo>
                <a:lnTo>
                  <a:pt x="1270" y="2540"/>
                </a:lnTo>
                <a:lnTo>
                  <a:pt x="1270" y="5080"/>
                </a:lnTo>
                <a:lnTo>
                  <a:pt x="12700" y="5080"/>
                </a:lnTo>
                <a:lnTo>
                  <a:pt x="12700" y="3810"/>
                </a:lnTo>
                <a:lnTo>
                  <a:pt x="11429" y="3810"/>
                </a:lnTo>
                <a:lnTo>
                  <a:pt x="11429" y="254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4" name="bk object 4384"/>
          <p:cNvSpPr/>
          <p:nvPr/>
        </p:nvSpPr>
        <p:spPr>
          <a:xfrm>
            <a:off x="9038590" y="497712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142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5080"/>
                </a:lnTo>
                <a:lnTo>
                  <a:pt x="12699" y="5080"/>
                </a:lnTo>
                <a:lnTo>
                  <a:pt x="12699" y="3810"/>
                </a:lnTo>
                <a:lnTo>
                  <a:pt x="11429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5" name="bk object 4385"/>
          <p:cNvSpPr/>
          <p:nvPr/>
        </p:nvSpPr>
        <p:spPr>
          <a:xfrm>
            <a:off x="9039859" y="498220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5079"/>
                </a:lnTo>
                <a:lnTo>
                  <a:pt x="12700" y="5079"/>
                </a:lnTo>
                <a:lnTo>
                  <a:pt x="12700" y="3809"/>
                </a:lnTo>
                <a:lnTo>
                  <a:pt x="11429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6" name="bk object 4386"/>
          <p:cNvSpPr/>
          <p:nvPr/>
        </p:nvSpPr>
        <p:spPr>
          <a:xfrm>
            <a:off x="9041130" y="498729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3810"/>
                </a:lnTo>
                <a:lnTo>
                  <a:pt x="11429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7" name="bk object 4387"/>
          <p:cNvSpPr/>
          <p:nvPr/>
        </p:nvSpPr>
        <p:spPr>
          <a:xfrm>
            <a:off x="9042400" y="499110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159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5080"/>
                </a:lnTo>
                <a:lnTo>
                  <a:pt x="11429" y="5080"/>
                </a:lnTo>
                <a:lnTo>
                  <a:pt x="11429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8" name="bk object 4388"/>
          <p:cNvSpPr/>
          <p:nvPr/>
        </p:nvSpPr>
        <p:spPr>
          <a:xfrm>
            <a:off x="9043669" y="499617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0159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3810"/>
                </a:lnTo>
                <a:lnTo>
                  <a:pt x="11429" y="3810"/>
                </a:lnTo>
                <a:lnTo>
                  <a:pt x="11429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9" name="bk object 4389"/>
          <p:cNvSpPr/>
          <p:nvPr/>
        </p:nvSpPr>
        <p:spPr>
          <a:xfrm>
            <a:off x="9044940" y="499999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269" y="3810"/>
                </a:lnTo>
                <a:lnTo>
                  <a:pt x="1269" y="5080"/>
                </a:lnTo>
                <a:lnTo>
                  <a:pt x="11429" y="5080"/>
                </a:lnTo>
                <a:lnTo>
                  <a:pt x="11429" y="2540"/>
                </a:lnTo>
                <a:lnTo>
                  <a:pt x="10159" y="2540"/>
                </a:lnTo>
                <a:lnTo>
                  <a:pt x="10159" y="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0" name="bk object 4390"/>
          <p:cNvSpPr/>
          <p:nvPr/>
        </p:nvSpPr>
        <p:spPr>
          <a:xfrm>
            <a:off x="9046209" y="500507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159" y="0"/>
                </a:moveTo>
                <a:lnTo>
                  <a:pt x="0" y="0"/>
                </a:lnTo>
                <a:lnTo>
                  <a:pt x="0" y="3809"/>
                </a:lnTo>
                <a:lnTo>
                  <a:pt x="1270" y="3809"/>
                </a:lnTo>
                <a:lnTo>
                  <a:pt x="1270" y="5079"/>
                </a:lnTo>
                <a:lnTo>
                  <a:pt x="11430" y="5079"/>
                </a:lnTo>
                <a:lnTo>
                  <a:pt x="11430" y="2539"/>
                </a:lnTo>
                <a:lnTo>
                  <a:pt x="10159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1" name="bk object 4391"/>
          <p:cNvSpPr/>
          <p:nvPr/>
        </p:nvSpPr>
        <p:spPr>
          <a:xfrm>
            <a:off x="9047480" y="501015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0160" y="3810"/>
                </a:lnTo>
                <a:lnTo>
                  <a:pt x="1015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2" name="bk object 4392"/>
          <p:cNvSpPr/>
          <p:nvPr/>
        </p:nvSpPr>
        <p:spPr>
          <a:xfrm>
            <a:off x="9046209" y="501395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0" y="0"/>
                </a:lnTo>
                <a:lnTo>
                  <a:pt x="0" y="5079"/>
                </a:lnTo>
                <a:lnTo>
                  <a:pt x="10159" y="5079"/>
                </a:lnTo>
                <a:lnTo>
                  <a:pt x="10159" y="1269"/>
                </a:lnTo>
                <a:lnTo>
                  <a:pt x="1143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3" name="bk object 4393"/>
          <p:cNvSpPr/>
          <p:nvPr/>
        </p:nvSpPr>
        <p:spPr>
          <a:xfrm>
            <a:off x="9044940" y="501904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1269" y="0"/>
                </a:lnTo>
                <a:lnTo>
                  <a:pt x="1269" y="2540"/>
                </a:lnTo>
                <a:lnTo>
                  <a:pt x="0" y="2540"/>
                </a:lnTo>
                <a:lnTo>
                  <a:pt x="0" y="3810"/>
                </a:lnTo>
                <a:lnTo>
                  <a:pt x="11429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74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4" name="bk object 4394"/>
          <p:cNvSpPr/>
          <p:nvPr/>
        </p:nvSpPr>
        <p:spPr>
          <a:xfrm>
            <a:off x="9044940" y="502285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59" y="0"/>
                </a:moveTo>
                <a:lnTo>
                  <a:pt x="0" y="0"/>
                </a:lnTo>
                <a:lnTo>
                  <a:pt x="0" y="5080"/>
                </a:lnTo>
                <a:lnTo>
                  <a:pt x="10159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5" name="bk object 4395"/>
          <p:cNvSpPr/>
          <p:nvPr/>
        </p:nvSpPr>
        <p:spPr>
          <a:xfrm>
            <a:off x="9043669" y="502792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1270" y="0"/>
                </a:lnTo>
                <a:lnTo>
                  <a:pt x="1270" y="1270"/>
                </a:lnTo>
                <a:lnTo>
                  <a:pt x="0" y="1270"/>
                </a:lnTo>
                <a:lnTo>
                  <a:pt x="0" y="5080"/>
                </a:lnTo>
                <a:lnTo>
                  <a:pt x="10159" y="5080"/>
                </a:lnTo>
                <a:lnTo>
                  <a:pt x="10159" y="3810"/>
                </a:lnTo>
                <a:lnTo>
                  <a:pt x="11429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6" name="bk object 4396"/>
          <p:cNvSpPr/>
          <p:nvPr/>
        </p:nvSpPr>
        <p:spPr>
          <a:xfrm>
            <a:off x="9042400" y="503300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1270" y="0"/>
                </a:lnTo>
                <a:lnTo>
                  <a:pt x="1270" y="2539"/>
                </a:lnTo>
                <a:lnTo>
                  <a:pt x="0" y="2539"/>
                </a:lnTo>
                <a:lnTo>
                  <a:pt x="0" y="5079"/>
                </a:lnTo>
                <a:lnTo>
                  <a:pt x="11429" y="507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7" name="bk object 4397"/>
          <p:cNvSpPr/>
          <p:nvPr/>
        </p:nvSpPr>
        <p:spPr>
          <a:xfrm>
            <a:off x="9042400" y="503809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3810"/>
                </a:lnTo>
                <a:lnTo>
                  <a:pt x="10159" y="3810"/>
                </a:lnTo>
                <a:lnTo>
                  <a:pt x="10159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8" name="bk object 4398"/>
          <p:cNvSpPr/>
          <p:nvPr/>
        </p:nvSpPr>
        <p:spPr>
          <a:xfrm>
            <a:off x="9041130" y="504190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1270" y="0"/>
                </a:lnTo>
                <a:lnTo>
                  <a:pt x="1270" y="1269"/>
                </a:lnTo>
                <a:lnTo>
                  <a:pt x="0" y="1269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9" name="bk object 4399"/>
          <p:cNvSpPr/>
          <p:nvPr/>
        </p:nvSpPr>
        <p:spPr>
          <a:xfrm>
            <a:off x="9039859" y="504697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1270" y="0"/>
                </a:lnTo>
                <a:lnTo>
                  <a:pt x="1270" y="2540"/>
                </a:lnTo>
                <a:lnTo>
                  <a:pt x="0" y="254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0" name="bk object 4400"/>
          <p:cNvSpPr/>
          <p:nvPr/>
        </p:nvSpPr>
        <p:spPr>
          <a:xfrm>
            <a:off x="9039859" y="505205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0" y="3809"/>
                </a:moveTo>
                <a:lnTo>
                  <a:pt x="0" y="0"/>
                </a:lnTo>
                <a:lnTo>
                  <a:pt x="11429" y="0"/>
                </a:lnTo>
                <a:lnTo>
                  <a:pt x="11429" y="3809"/>
                </a:lnTo>
                <a:lnTo>
                  <a:pt x="0" y="3809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1" name="bk object 4401"/>
          <p:cNvSpPr/>
          <p:nvPr/>
        </p:nvSpPr>
        <p:spPr>
          <a:xfrm>
            <a:off x="9038590" y="505587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1269" y="0"/>
                </a:lnTo>
                <a:lnTo>
                  <a:pt x="1269" y="1269"/>
                </a:lnTo>
                <a:lnTo>
                  <a:pt x="0" y="1269"/>
                </a:lnTo>
                <a:lnTo>
                  <a:pt x="0" y="5079"/>
                </a:lnTo>
                <a:lnTo>
                  <a:pt x="11429" y="5079"/>
                </a:lnTo>
                <a:lnTo>
                  <a:pt x="11429" y="0"/>
                </a:lnTo>
                <a:close/>
              </a:path>
            </a:pathLst>
          </a:custGeom>
          <a:solidFill>
            <a:srgbClr val="007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2" name="bk object 4402"/>
          <p:cNvSpPr/>
          <p:nvPr/>
        </p:nvSpPr>
        <p:spPr>
          <a:xfrm>
            <a:off x="9038590" y="506095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3810">
                <a:moveTo>
                  <a:pt x="10159" y="2540"/>
                </a:moveTo>
                <a:lnTo>
                  <a:pt x="0" y="2540"/>
                </a:lnTo>
                <a:lnTo>
                  <a:pt x="0" y="3810"/>
                </a:lnTo>
                <a:lnTo>
                  <a:pt x="10159" y="3810"/>
                </a:lnTo>
                <a:lnTo>
                  <a:pt x="10159" y="2540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3" name="bk object 4403"/>
          <p:cNvSpPr/>
          <p:nvPr/>
        </p:nvSpPr>
        <p:spPr>
          <a:xfrm>
            <a:off x="9036050" y="506475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1429" y="3809"/>
                </a:moveTo>
                <a:lnTo>
                  <a:pt x="0" y="3809"/>
                </a:lnTo>
                <a:lnTo>
                  <a:pt x="0" y="5079"/>
                </a:lnTo>
                <a:lnTo>
                  <a:pt x="11429" y="5079"/>
                </a:lnTo>
                <a:lnTo>
                  <a:pt x="11429" y="3809"/>
                </a:lnTo>
                <a:close/>
              </a:path>
              <a:path w="12700" h="5079">
                <a:moveTo>
                  <a:pt x="12700" y="0"/>
                </a:moveTo>
                <a:lnTo>
                  <a:pt x="1270" y="0"/>
                </a:lnTo>
                <a:lnTo>
                  <a:pt x="1270" y="3809"/>
                </a:lnTo>
                <a:lnTo>
                  <a:pt x="12700" y="3809"/>
                </a:lnTo>
                <a:lnTo>
                  <a:pt x="12700" y="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4" name="bk object 4404"/>
          <p:cNvSpPr/>
          <p:nvPr/>
        </p:nvSpPr>
        <p:spPr>
          <a:xfrm>
            <a:off x="9032240" y="5069840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1429" y="3809"/>
                </a:moveTo>
                <a:lnTo>
                  <a:pt x="0" y="3809"/>
                </a:lnTo>
                <a:lnTo>
                  <a:pt x="0" y="5079"/>
                </a:lnTo>
                <a:lnTo>
                  <a:pt x="11429" y="5079"/>
                </a:lnTo>
                <a:lnTo>
                  <a:pt x="11429" y="3809"/>
                </a:lnTo>
                <a:close/>
              </a:path>
              <a:path w="13970" h="5079">
                <a:moveTo>
                  <a:pt x="12699" y="2539"/>
                </a:moveTo>
                <a:lnTo>
                  <a:pt x="1269" y="2539"/>
                </a:lnTo>
                <a:lnTo>
                  <a:pt x="1269" y="3809"/>
                </a:lnTo>
                <a:lnTo>
                  <a:pt x="12699" y="3809"/>
                </a:lnTo>
                <a:lnTo>
                  <a:pt x="12699" y="2539"/>
                </a:lnTo>
                <a:close/>
              </a:path>
              <a:path w="13970" h="5079">
                <a:moveTo>
                  <a:pt x="13969" y="0"/>
                </a:moveTo>
                <a:lnTo>
                  <a:pt x="2539" y="0"/>
                </a:lnTo>
                <a:lnTo>
                  <a:pt x="2539" y="2539"/>
                </a:lnTo>
                <a:lnTo>
                  <a:pt x="13969" y="2539"/>
                </a:lnTo>
                <a:lnTo>
                  <a:pt x="13969" y="0"/>
                </a:lnTo>
                <a:close/>
              </a:path>
            </a:pathLst>
          </a:custGeom>
          <a:solidFill>
            <a:srgbClr val="006E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5" name="bk object 4405"/>
          <p:cNvSpPr/>
          <p:nvPr/>
        </p:nvSpPr>
        <p:spPr>
          <a:xfrm>
            <a:off x="9029700" y="507492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700" y="0"/>
                </a:moveTo>
                <a:lnTo>
                  <a:pt x="1270" y="0"/>
                </a:lnTo>
                <a:lnTo>
                  <a:pt x="127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  <a:path w="12700" h="3810">
                <a:moveTo>
                  <a:pt x="11429" y="1269"/>
                </a:moveTo>
                <a:lnTo>
                  <a:pt x="0" y="1269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1269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6" name="bk object 4406"/>
          <p:cNvSpPr/>
          <p:nvPr/>
        </p:nvSpPr>
        <p:spPr>
          <a:xfrm>
            <a:off x="9025890" y="5078729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269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12699" y="2540"/>
                </a:lnTo>
                <a:lnTo>
                  <a:pt x="12699" y="1270"/>
                </a:lnTo>
                <a:close/>
              </a:path>
              <a:path w="13970" h="5079">
                <a:moveTo>
                  <a:pt x="13969" y="0"/>
                </a:moveTo>
                <a:lnTo>
                  <a:pt x="2539" y="0"/>
                </a:lnTo>
                <a:lnTo>
                  <a:pt x="2539" y="127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  <a:path w="13970" h="5079">
                <a:moveTo>
                  <a:pt x="11429" y="2540"/>
                </a:moveTo>
                <a:lnTo>
                  <a:pt x="0" y="254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2540"/>
                </a:lnTo>
                <a:close/>
              </a:path>
            </a:pathLst>
          </a:custGeom>
          <a:solidFill>
            <a:srgbClr val="006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7" name="bk object 4407"/>
          <p:cNvSpPr/>
          <p:nvPr/>
        </p:nvSpPr>
        <p:spPr>
          <a:xfrm>
            <a:off x="9022080" y="5083809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11429" y="2539"/>
                </a:moveTo>
                <a:lnTo>
                  <a:pt x="0" y="2539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2539"/>
                </a:lnTo>
                <a:close/>
              </a:path>
              <a:path w="13970" h="3810">
                <a:moveTo>
                  <a:pt x="1270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12700" y="2539"/>
                </a:lnTo>
                <a:lnTo>
                  <a:pt x="12700" y="1269"/>
                </a:lnTo>
                <a:close/>
              </a:path>
              <a:path w="13970" h="3810">
                <a:moveTo>
                  <a:pt x="13970" y="0"/>
                </a:moveTo>
                <a:lnTo>
                  <a:pt x="2540" y="0"/>
                </a:lnTo>
                <a:lnTo>
                  <a:pt x="254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006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8" name="bk object 4408"/>
          <p:cNvSpPr/>
          <p:nvPr/>
        </p:nvSpPr>
        <p:spPr>
          <a:xfrm>
            <a:off x="9018269" y="5087620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1429" y="3809"/>
                </a:moveTo>
                <a:lnTo>
                  <a:pt x="0" y="3809"/>
                </a:lnTo>
                <a:lnTo>
                  <a:pt x="0" y="5079"/>
                </a:lnTo>
                <a:lnTo>
                  <a:pt x="11429" y="5079"/>
                </a:lnTo>
                <a:lnTo>
                  <a:pt x="11429" y="3809"/>
                </a:lnTo>
                <a:close/>
              </a:path>
              <a:path w="13970" h="5079">
                <a:moveTo>
                  <a:pt x="12700" y="2539"/>
                </a:moveTo>
                <a:lnTo>
                  <a:pt x="1270" y="2539"/>
                </a:lnTo>
                <a:lnTo>
                  <a:pt x="1270" y="3809"/>
                </a:lnTo>
                <a:lnTo>
                  <a:pt x="12700" y="3809"/>
                </a:lnTo>
                <a:lnTo>
                  <a:pt x="12700" y="2539"/>
                </a:lnTo>
                <a:close/>
              </a:path>
              <a:path w="13970" h="5079">
                <a:moveTo>
                  <a:pt x="13969" y="0"/>
                </a:moveTo>
                <a:lnTo>
                  <a:pt x="2539" y="0"/>
                </a:lnTo>
                <a:lnTo>
                  <a:pt x="2539" y="2539"/>
                </a:lnTo>
                <a:lnTo>
                  <a:pt x="13969" y="2539"/>
                </a:lnTo>
                <a:lnTo>
                  <a:pt x="13969" y="0"/>
                </a:lnTo>
                <a:close/>
              </a:path>
            </a:pathLst>
          </a:custGeom>
          <a:solidFill>
            <a:srgbClr val="006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9" name="bk object 4409"/>
          <p:cNvSpPr/>
          <p:nvPr/>
        </p:nvSpPr>
        <p:spPr>
          <a:xfrm>
            <a:off x="9014459" y="5092700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3970" y="0"/>
                </a:moveTo>
                <a:lnTo>
                  <a:pt x="2540" y="0"/>
                </a:lnTo>
                <a:lnTo>
                  <a:pt x="254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  <a:path w="13970" h="5079">
                <a:moveTo>
                  <a:pt x="11429" y="3810"/>
                </a:moveTo>
                <a:lnTo>
                  <a:pt x="0" y="381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3810"/>
                </a:lnTo>
                <a:close/>
              </a:path>
              <a:path w="13970" h="5079">
                <a:moveTo>
                  <a:pt x="12700" y="1270"/>
                </a:moveTo>
                <a:lnTo>
                  <a:pt x="1270" y="1270"/>
                </a:lnTo>
                <a:lnTo>
                  <a:pt x="1270" y="3810"/>
                </a:lnTo>
                <a:lnTo>
                  <a:pt x="12700" y="3810"/>
                </a:lnTo>
                <a:lnTo>
                  <a:pt x="12700" y="1270"/>
                </a:lnTo>
                <a:close/>
              </a:path>
            </a:pathLst>
          </a:custGeom>
          <a:solidFill>
            <a:srgbClr val="006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0" name="bk object 4410"/>
          <p:cNvSpPr/>
          <p:nvPr/>
        </p:nvSpPr>
        <p:spPr>
          <a:xfrm>
            <a:off x="9010650" y="5097779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270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12700" y="2540"/>
                </a:lnTo>
                <a:lnTo>
                  <a:pt x="12700" y="1270"/>
                </a:lnTo>
                <a:close/>
              </a:path>
              <a:path w="13970" h="5079">
                <a:moveTo>
                  <a:pt x="13970" y="0"/>
                </a:moveTo>
                <a:lnTo>
                  <a:pt x="2540" y="0"/>
                </a:lnTo>
                <a:lnTo>
                  <a:pt x="254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5079">
                <a:moveTo>
                  <a:pt x="11429" y="2540"/>
                </a:moveTo>
                <a:lnTo>
                  <a:pt x="0" y="254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254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1" name="bk object 4411"/>
          <p:cNvSpPr/>
          <p:nvPr/>
        </p:nvSpPr>
        <p:spPr>
          <a:xfrm>
            <a:off x="9006840" y="5102859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11429" y="2539"/>
                </a:moveTo>
                <a:lnTo>
                  <a:pt x="0" y="2539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2539"/>
                </a:lnTo>
                <a:close/>
              </a:path>
              <a:path w="13970" h="3810">
                <a:moveTo>
                  <a:pt x="1269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12699" y="2539"/>
                </a:lnTo>
                <a:lnTo>
                  <a:pt x="12699" y="1269"/>
                </a:lnTo>
                <a:close/>
              </a:path>
              <a:path w="13970" h="3810">
                <a:moveTo>
                  <a:pt x="13969" y="0"/>
                </a:moveTo>
                <a:lnTo>
                  <a:pt x="2539" y="0"/>
                </a:lnTo>
                <a:lnTo>
                  <a:pt x="253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</a:pathLst>
          </a:custGeom>
          <a:solidFill>
            <a:srgbClr val="006A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2" name="bk object 4412"/>
          <p:cNvSpPr/>
          <p:nvPr/>
        </p:nvSpPr>
        <p:spPr>
          <a:xfrm>
            <a:off x="9003030" y="5106670"/>
            <a:ext cx="15240" cy="5080"/>
          </a:xfrm>
          <a:custGeom>
            <a:avLst/>
            <a:gdLst/>
            <a:ahLst/>
            <a:cxnLst/>
            <a:rect l="l" t="t" r="r" b="b"/>
            <a:pathLst>
              <a:path w="15240" h="5079">
                <a:moveTo>
                  <a:pt x="15240" y="0"/>
                </a:moveTo>
                <a:lnTo>
                  <a:pt x="3810" y="0"/>
                </a:lnTo>
                <a:lnTo>
                  <a:pt x="3810" y="1269"/>
                </a:lnTo>
                <a:lnTo>
                  <a:pt x="15240" y="1269"/>
                </a:lnTo>
                <a:lnTo>
                  <a:pt x="15240" y="0"/>
                </a:lnTo>
                <a:close/>
              </a:path>
              <a:path w="15240" h="5079">
                <a:moveTo>
                  <a:pt x="11429" y="3809"/>
                </a:moveTo>
                <a:lnTo>
                  <a:pt x="0" y="3809"/>
                </a:lnTo>
                <a:lnTo>
                  <a:pt x="0" y="5079"/>
                </a:lnTo>
                <a:lnTo>
                  <a:pt x="11429" y="5079"/>
                </a:lnTo>
                <a:lnTo>
                  <a:pt x="11429" y="3809"/>
                </a:lnTo>
                <a:close/>
              </a:path>
              <a:path w="15240" h="5079">
                <a:moveTo>
                  <a:pt x="12700" y="2539"/>
                </a:moveTo>
                <a:lnTo>
                  <a:pt x="1270" y="2539"/>
                </a:lnTo>
                <a:lnTo>
                  <a:pt x="1270" y="3809"/>
                </a:lnTo>
                <a:lnTo>
                  <a:pt x="12700" y="3809"/>
                </a:lnTo>
                <a:lnTo>
                  <a:pt x="12700" y="2539"/>
                </a:lnTo>
                <a:close/>
              </a:path>
              <a:path w="15240" h="5079">
                <a:moveTo>
                  <a:pt x="13970" y="1269"/>
                </a:moveTo>
                <a:lnTo>
                  <a:pt x="2540" y="1269"/>
                </a:lnTo>
                <a:lnTo>
                  <a:pt x="2540" y="2539"/>
                </a:lnTo>
                <a:lnTo>
                  <a:pt x="13970" y="2539"/>
                </a:lnTo>
                <a:lnTo>
                  <a:pt x="13970" y="1269"/>
                </a:lnTo>
                <a:close/>
              </a:path>
            </a:pathLst>
          </a:custGeom>
          <a:solidFill>
            <a:srgbClr val="0069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3" name="bk object 4413"/>
          <p:cNvSpPr/>
          <p:nvPr/>
        </p:nvSpPr>
        <p:spPr>
          <a:xfrm>
            <a:off x="8999219" y="5111750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3969" y="0"/>
                </a:moveTo>
                <a:lnTo>
                  <a:pt x="2539" y="0"/>
                </a:lnTo>
                <a:lnTo>
                  <a:pt x="2539" y="2539"/>
                </a:lnTo>
                <a:lnTo>
                  <a:pt x="13969" y="2539"/>
                </a:lnTo>
                <a:lnTo>
                  <a:pt x="13969" y="0"/>
                </a:lnTo>
                <a:close/>
              </a:path>
              <a:path w="13970" h="5079">
                <a:moveTo>
                  <a:pt x="11429" y="3810"/>
                </a:moveTo>
                <a:lnTo>
                  <a:pt x="0" y="3810"/>
                </a:lnTo>
                <a:lnTo>
                  <a:pt x="0" y="5080"/>
                </a:lnTo>
                <a:lnTo>
                  <a:pt x="11429" y="5080"/>
                </a:lnTo>
                <a:lnTo>
                  <a:pt x="11429" y="3810"/>
                </a:lnTo>
                <a:close/>
              </a:path>
              <a:path w="13970" h="5079">
                <a:moveTo>
                  <a:pt x="1270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12700" y="3810"/>
                </a:lnTo>
                <a:lnTo>
                  <a:pt x="12700" y="2540"/>
                </a:lnTo>
                <a:close/>
              </a:path>
            </a:pathLst>
          </a:custGeom>
          <a:solidFill>
            <a:srgbClr val="0069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4" name="bk object 4414"/>
          <p:cNvSpPr/>
          <p:nvPr/>
        </p:nvSpPr>
        <p:spPr>
          <a:xfrm>
            <a:off x="8531859" y="515239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49529" y="0"/>
                </a:lnTo>
                <a:lnTo>
                  <a:pt x="0" y="0"/>
                </a:lnTo>
                <a:close/>
              </a:path>
              <a:path w="297179">
                <a:moveTo>
                  <a:pt x="295910" y="0"/>
                </a:moveTo>
                <a:lnTo>
                  <a:pt x="297180" y="0"/>
                </a:lnTo>
                <a:lnTo>
                  <a:pt x="29591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5" name="bk object 4415"/>
          <p:cNvSpPr/>
          <p:nvPr/>
        </p:nvSpPr>
        <p:spPr>
          <a:xfrm>
            <a:off x="8535669" y="515365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6" name="bk object 4416"/>
          <p:cNvSpPr/>
          <p:nvPr/>
        </p:nvSpPr>
        <p:spPr>
          <a:xfrm>
            <a:off x="8531859" y="515239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49529" y="0"/>
                </a:moveTo>
                <a:lnTo>
                  <a:pt x="0" y="0"/>
                </a:lnTo>
                <a:lnTo>
                  <a:pt x="0" y="1269"/>
                </a:lnTo>
                <a:lnTo>
                  <a:pt x="49529" y="1269"/>
                </a:lnTo>
                <a:lnTo>
                  <a:pt x="4952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7" name="bk object 4417"/>
          <p:cNvSpPr/>
          <p:nvPr/>
        </p:nvSpPr>
        <p:spPr>
          <a:xfrm>
            <a:off x="8823959" y="515365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8" name="bk object 4418"/>
          <p:cNvSpPr/>
          <p:nvPr/>
        </p:nvSpPr>
        <p:spPr>
          <a:xfrm>
            <a:off x="8827769" y="515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9" name="bk object 4419"/>
          <p:cNvSpPr/>
          <p:nvPr/>
        </p:nvSpPr>
        <p:spPr>
          <a:xfrm>
            <a:off x="8540750" y="5154929"/>
            <a:ext cx="292100" cy="5080"/>
          </a:xfrm>
          <a:custGeom>
            <a:avLst/>
            <a:gdLst/>
            <a:ahLst/>
            <a:cxnLst/>
            <a:rect l="l" t="t" r="r" b="b"/>
            <a:pathLst>
              <a:path w="292100" h="5079">
                <a:moveTo>
                  <a:pt x="77470" y="2540"/>
                </a:moveTo>
                <a:lnTo>
                  <a:pt x="11429" y="2540"/>
                </a:lnTo>
                <a:lnTo>
                  <a:pt x="11429" y="3810"/>
                </a:lnTo>
                <a:lnTo>
                  <a:pt x="77470" y="3810"/>
                </a:lnTo>
                <a:lnTo>
                  <a:pt x="77470" y="2540"/>
                </a:lnTo>
                <a:close/>
              </a:path>
              <a:path w="292100" h="5079">
                <a:moveTo>
                  <a:pt x="69850" y="1270"/>
                </a:moveTo>
                <a:lnTo>
                  <a:pt x="6350" y="1270"/>
                </a:lnTo>
                <a:lnTo>
                  <a:pt x="6350" y="2540"/>
                </a:lnTo>
                <a:lnTo>
                  <a:pt x="69850" y="2540"/>
                </a:lnTo>
                <a:lnTo>
                  <a:pt x="69850" y="1270"/>
                </a:lnTo>
                <a:close/>
              </a:path>
              <a:path w="292100" h="5079">
                <a:moveTo>
                  <a:pt x="60959" y="0"/>
                </a:moveTo>
                <a:lnTo>
                  <a:pt x="0" y="0"/>
                </a:lnTo>
                <a:lnTo>
                  <a:pt x="0" y="1270"/>
                </a:lnTo>
                <a:lnTo>
                  <a:pt x="60959" y="1270"/>
                </a:lnTo>
                <a:lnTo>
                  <a:pt x="60959" y="0"/>
                </a:lnTo>
                <a:close/>
              </a:path>
              <a:path w="292100" h="5079">
                <a:moveTo>
                  <a:pt x="290829" y="1270"/>
                </a:moveTo>
                <a:lnTo>
                  <a:pt x="267970" y="1270"/>
                </a:lnTo>
                <a:lnTo>
                  <a:pt x="267970" y="2540"/>
                </a:lnTo>
                <a:lnTo>
                  <a:pt x="261620" y="2540"/>
                </a:lnTo>
                <a:lnTo>
                  <a:pt x="261620" y="3810"/>
                </a:lnTo>
                <a:lnTo>
                  <a:pt x="290829" y="3810"/>
                </a:lnTo>
                <a:lnTo>
                  <a:pt x="290829" y="1270"/>
                </a:lnTo>
                <a:close/>
              </a:path>
              <a:path w="292100" h="5079">
                <a:moveTo>
                  <a:pt x="289560" y="0"/>
                </a:moveTo>
                <a:lnTo>
                  <a:pt x="275590" y="0"/>
                </a:lnTo>
                <a:lnTo>
                  <a:pt x="275590" y="1270"/>
                </a:lnTo>
                <a:lnTo>
                  <a:pt x="289560" y="1270"/>
                </a:lnTo>
                <a:lnTo>
                  <a:pt x="289560" y="0"/>
                </a:lnTo>
                <a:close/>
              </a:path>
              <a:path w="292100" h="5079">
                <a:moveTo>
                  <a:pt x="86359" y="3810"/>
                </a:moveTo>
                <a:lnTo>
                  <a:pt x="17779" y="3810"/>
                </a:lnTo>
                <a:lnTo>
                  <a:pt x="17779" y="5080"/>
                </a:lnTo>
                <a:lnTo>
                  <a:pt x="86359" y="5080"/>
                </a:lnTo>
                <a:lnTo>
                  <a:pt x="86359" y="3810"/>
                </a:lnTo>
                <a:close/>
              </a:path>
              <a:path w="292100" h="5079">
                <a:moveTo>
                  <a:pt x="292100" y="3810"/>
                </a:moveTo>
                <a:lnTo>
                  <a:pt x="254000" y="3810"/>
                </a:lnTo>
                <a:lnTo>
                  <a:pt x="254000" y="5080"/>
                </a:lnTo>
                <a:lnTo>
                  <a:pt x="292100" y="5080"/>
                </a:lnTo>
                <a:lnTo>
                  <a:pt x="292100" y="381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0" name="bk object 4420"/>
          <p:cNvSpPr/>
          <p:nvPr/>
        </p:nvSpPr>
        <p:spPr>
          <a:xfrm>
            <a:off x="8569959" y="5161279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59" h="1270">
                <a:moveTo>
                  <a:pt x="73659" y="0"/>
                </a:moveTo>
                <a:lnTo>
                  <a:pt x="0" y="0"/>
                </a:lnTo>
                <a:lnTo>
                  <a:pt x="0" y="1270"/>
                </a:lnTo>
                <a:lnTo>
                  <a:pt x="73659" y="1270"/>
                </a:lnTo>
                <a:lnTo>
                  <a:pt x="7365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1" name="bk object 4421"/>
          <p:cNvSpPr/>
          <p:nvPr/>
        </p:nvSpPr>
        <p:spPr>
          <a:xfrm>
            <a:off x="8563609" y="51600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90" h="1270">
                <a:moveTo>
                  <a:pt x="72390" y="0"/>
                </a:moveTo>
                <a:lnTo>
                  <a:pt x="0" y="0"/>
                </a:lnTo>
                <a:lnTo>
                  <a:pt x="0" y="1269"/>
                </a:lnTo>
                <a:lnTo>
                  <a:pt x="72390" y="1269"/>
                </a:lnTo>
                <a:lnTo>
                  <a:pt x="7239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2" name="bk object 4422"/>
          <p:cNvSpPr/>
          <p:nvPr/>
        </p:nvSpPr>
        <p:spPr>
          <a:xfrm>
            <a:off x="8780780" y="516127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3" name="bk object 4423"/>
          <p:cNvSpPr/>
          <p:nvPr/>
        </p:nvSpPr>
        <p:spPr>
          <a:xfrm>
            <a:off x="8788400" y="516000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44450" y="0"/>
                </a:moveTo>
                <a:lnTo>
                  <a:pt x="0" y="0"/>
                </a:lnTo>
                <a:lnTo>
                  <a:pt x="0" y="1269"/>
                </a:lnTo>
                <a:lnTo>
                  <a:pt x="44450" y="1269"/>
                </a:lnTo>
                <a:lnTo>
                  <a:pt x="4445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4" name="bk object 4424"/>
          <p:cNvSpPr/>
          <p:nvPr/>
        </p:nvSpPr>
        <p:spPr>
          <a:xfrm>
            <a:off x="8581390" y="516382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5" name="bk object 4425"/>
          <p:cNvSpPr/>
          <p:nvPr/>
        </p:nvSpPr>
        <p:spPr>
          <a:xfrm>
            <a:off x="8575040" y="516255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59" h="1270">
                <a:moveTo>
                  <a:pt x="73659" y="0"/>
                </a:moveTo>
                <a:lnTo>
                  <a:pt x="0" y="0"/>
                </a:lnTo>
                <a:lnTo>
                  <a:pt x="0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6" name="bk object 4426"/>
          <p:cNvSpPr/>
          <p:nvPr/>
        </p:nvSpPr>
        <p:spPr>
          <a:xfrm>
            <a:off x="8765540" y="516382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69850" y="0"/>
                </a:moveTo>
                <a:lnTo>
                  <a:pt x="0" y="0"/>
                </a:lnTo>
                <a:lnTo>
                  <a:pt x="0" y="1269"/>
                </a:lnTo>
                <a:lnTo>
                  <a:pt x="69850" y="1269"/>
                </a:lnTo>
                <a:lnTo>
                  <a:pt x="69850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7" name="bk object 4427"/>
          <p:cNvSpPr/>
          <p:nvPr/>
        </p:nvSpPr>
        <p:spPr>
          <a:xfrm>
            <a:off x="8770619" y="516255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8" name="bk object 4428"/>
          <p:cNvSpPr/>
          <p:nvPr/>
        </p:nvSpPr>
        <p:spPr>
          <a:xfrm>
            <a:off x="8592819" y="516699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007D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9" name="bk object 4429"/>
          <p:cNvSpPr/>
          <p:nvPr/>
        </p:nvSpPr>
        <p:spPr>
          <a:xfrm>
            <a:off x="8587740" y="516509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83820" y="0"/>
                </a:moveTo>
                <a:lnTo>
                  <a:pt x="0" y="0"/>
                </a:lnTo>
                <a:lnTo>
                  <a:pt x="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0" name="bk object 4430"/>
          <p:cNvSpPr/>
          <p:nvPr/>
        </p:nvSpPr>
        <p:spPr>
          <a:xfrm>
            <a:off x="8749030" y="516699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007D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1" name="bk object 4431"/>
          <p:cNvSpPr/>
          <p:nvPr/>
        </p:nvSpPr>
        <p:spPr>
          <a:xfrm>
            <a:off x="8757919" y="51650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2" name="bk object 4432"/>
          <p:cNvSpPr/>
          <p:nvPr/>
        </p:nvSpPr>
        <p:spPr>
          <a:xfrm>
            <a:off x="8610600" y="51708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3" name="bk object 4433"/>
          <p:cNvSpPr/>
          <p:nvPr/>
        </p:nvSpPr>
        <p:spPr>
          <a:xfrm>
            <a:off x="8724900" y="517080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4" name="bk object 4434"/>
          <p:cNvSpPr/>
          <p:nvPr/>
        </p:nvSpPr>
        <p:spPr>
          <a:xfrm>
            <a:off x="8733790" y="516953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5" name="bk object 4435"/>
          <p:cNvSpPr/>
          <p:nvPr/>
        </p:nvSpPr>
        <p:spPr>
          <a:xfrm>
            <a:off x="8604250" y="516953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6" name="bk object 4436"/>
          <p:cNvSpPr/>
          <p:nvPr/>
        </p:nvSpPr>
        <p:spPr>
          <a:xfrm>
            <a:off x="8599169" y="516826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7" name="bk object 4437"/>
          <p:cNvSpPr/>
          <p:nvPr/>
        </p:nvSpPr>
        <p:spPr>
          <a:xfrm>
            <a:off x="8741409" y="516826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8" name="bk object 4438"/>
          <p:cNvSpPr/>
          <p:nvPr/>
        </p:nvSpPr>
        <p:spPr>
          <a:xfrm>
            <a:off x="8637269" y="517461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0076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9" name="bk object 4439"/>
          <p:cNvSpPr/>
          <p:nvPr/>
        </p:nvSpPr>
        <p:spPr>
          <a:xfrm>
            <a:off x="8624569" y="51733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0076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0" name="bk object 4440"/>
          <p:cNvSpPr/>
          <p:nvPr/>
        </p:nvSpPr>
        <p:spPr>
          <a:xfrm>
            <a:off x="8618219" y="51720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0076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1" name="bk object 4441"/>
          <p:cNvSpPr/>
          <p:nvPr/>
        </p:nvSpPr>
        <p:spPr>
          <a:xfrm>
            <a:off x="8660130" y="5177154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0072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2" name="bk object 4442"/>
          <p:cNvSpPr/>
          <p:nvPr/>
        </p:nvSpPr>
        <p:spPr>
          <a:xfrm>
            <a:off x="8648700" y="5175884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0072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3" name="bk object 4443"/>
          <p:cNvSpPr/>
          <p:nvPr/>
        </p:nvSpPr>
        <p:spPr>
          <a:xfrm>
            <a:off x="8672830" y="517842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0072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4" name="bk object 4444"/>
          <p:cNvSpPr/>
          <p:nvPr/>
        </p:nvSpPr>
        <p:spPr>
          <a:xfrm>
            <a:off x="8713469" y="518160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69"/>
                </a:lnTo>
                <a:lnTo>
                  <a:pt x="6857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6F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5" name="bk object 4445"/>
          <p:cNvSpPr/>
          <p:nvPr/>
        </p:nvSpPr>
        <p:spPr>
          <a:xfrm>
            <a:off x="8695690" y="518096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006FB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6" name="bk object 4446"/>
          <p:cNvSpPr/>
          <p:nvPr/>
        </p:nvSpPr>
        <p:spPr>
          <a:xfrm>
            <a:off x="8684259" y="517969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6FB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7" name="bk object 4447"/>
          <p:cNvSpPr/>
          <p:nvPr/>
        </p:nvSpPr>
        <p:spPr>
          <a:xfrm>
            <a:off x="8675369" y="48285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8" name="bk object 4448"/>
          <p:cNvSpPr/>
          <p:nvPr/>
        </p:nvSpPr>
        <p:spPr>
          <a:xfrm>
            <a:off x="8649969" y="48285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25400" y="0"/>
                </a:lnTo>
                <a:lnTo>
                  <a:pt x="2540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  <a:path w="26670" h="6350">
                <a:moveTo>
                  <a:pt x="21590" y="5079"/>
                </a:moveTo>
                <a:lnTo>
                  <a:pt x="0" y="5079"/>
                </a:lnTo>
                <a:lnTo>
                  <a:pt x="0" y="6349"/>
                </a:lnTo>
                <a:lnTo>
                  <a:pt x="21590" y="6349"/>
                </a:lnTo>
                <a:lnTo>
                  <a:pt x="21590" y="5079"/>
                </a:lnTo>
                <a:close/>
              </a:path>
              <a:path w="26670" h="6350">
                <a:moveTo>
                  <a:pt x="22860" y="3809"/>
                </a:moveTo>
                <a:lnTo>
                  <a:pt x="7620" y="3809"/>
                </a:lnTo>
                <a:lnTo>
                  <a:pt x="7620" y="5079"/>
                </a:lnTo>
                <a:lnTo>
                  <a:pt x="22860" y="5079"/>
                </a:lnTo>
                <a:lnTo>
                  <a:pt x="22860" y="3809"/>
                </a:lnTo>
                <a:close/>
              </a:path>
              <a:path w="26670" h="6350">
                <a:moveTo>
                  <a:pt x="24129" y="2539"/>
                </a:moveTo>
                <a:lnTo>
                  <a:pt x="13970" y="2539"/>
                </a:lnTo>
                <a:lnTo>
                  <a:pt x="13970" y="3809"/>
                </a:lnTo>
                <a:lnTo>
                  <a:pt x="24129" y="3809"/>
                </a:lnTo>
                <a:lnTo>
                  <a:pt x="24129" y="2539"/>
                </a:lnTo>
                <a:close/>
              </a:path>
              <a:path w="26670" h="6350">
                <a:moveTo>
                  <a:pt x="25399" y="1269"/>
                </a:moveTo>
                <a:lnTo>
                  <a:pt x="21589" y="1269"/>
                </a:lnTo>
                <a:lnTo>
                  <a:pt x="21589" y="2539"/>
                </a:lnTo>
                <a:lnTo>
                  <a:pt x="25399" y="2539"/>
                </a:lnTo>
                <a:lnTo>
                  <a:pt x="25399" y="1269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9" name="bk object 4449"/>
          <p:cNvSpPr/>
          <p:nvPr/>
        </p:nvSpPr>
        <p:spPr>
          <a:xfrm>
            <a:off x="8609330" y="4834890"/>
            <a:ext cx="60960" cy="7620"/>
          </a:xfrm>
          <a:custGeom>
            <a:avLst/>
            <a:gdLst/>
            <a:ahLst/>
            <a:cxnLst/>
            <a:rect l="l" t="t" r="r" b="b"/>
            <a:pathLst>
              <a:path w="60959" h="7620">
                <a:moveTo>
                  <a:pt x="45720" y="5079"/>
                </a:moveTo>
                <a:lnTo>
                  <a:pt x="6350" y="5079"/>
                </a:lnTo>
                <a:lnTo>
                  <a:pt x="6350" y="6349"/>
                </a:lnTo>
                <a:lnTo>
                  <a:pt x="45720" y="6349"/>
                </a:lnTo>
                <a:lnTo>
                  <a:pt x="45720" y="5079"/>
                </a:lnTo>
                <a:close/>
              </a:path>
              <a:path w="60959" h="7620">
                <a:moveTo>
                  <a:pt x="50800" y="3809"/>
                </a:moveTo>
                <a:lnTo>
                  <a:pt x="13970" y="3809"/>
                </a:lnTo>
                <a:lnTo>
                  <a:pt x="13970" y="5079"/>
                </a:lnTo>
                <a:lnTo>
                  <a:pt x="50800" y="5079"/>
                </a:lnTo>
                <a:lnTo>
                  <a:pt x="50800" y="3809"/>
                </a:lnTo>
                <a:close/>
              </a:path>
              <a:path w="60959" h="7620">
                <a:moveTo>
                  <a:pt x="58420" y="2539"/>
                </a:moveTo>
                <a:lnTo>
                  <a:pt x="20320" y="2539"/>
                </a:lnTo>
                <a:lnTo>
                  <a:pt x="20320" y="3809"/>
                </a:lnTo>
                <a:lnTo>
                  <a:pt x="58420" y="3809"/>
                </a:lnTo>
                <a:lnTo>
                  <a:pt x="58420" y="2539"/>
                </a:lnTo>
                <a:close/>
              </a:path>
              <a:path w="60959" h="7620">
                <a:moveTo>
                  <a:pt x="59690" y="1269"/>
                </a:moveTo>
                <a:lnTo>
                  <a:pt x="26670" y="1269"/>
                </a:lnTo>
                <a:lnTo>
                  <a:pt x="26670" y="2539"/>
                </a:lnTo>
                <a:lnTo>
                  <a:pt x="59690" y="2539"/>
                </a:lnTo>
                <a:lnTo>
                  <a:pt x="59690" y="1269"/>
                </a:lnTo>
                <a:close/>
              </a:path>
              <a:path w="60959" h="7620">
                <a:moveTo>
                  <a:pt x="60960" y="0"/>
                </a:moveTo>
                <a:lnTo>
                  <a:pt x="34290" y="0"/>
                </a:lnTo>
                <a:lnTo>
                  <a:pt x="34290" y="1269"/>
                </a:lnTo>
                <a:lnTo>
                  <a:pt x="60960" y="1269"/>
                </a:lnTo>
                <a:lnTo>
                  <a:pt x="60960" y="0"/>
                </a:lnTo>
                <a:close/>
              </a:path>
              <a:path w="60959" h="7620">
                <a:moveTo>
                  <a:pt x="40640" y="6349"/>
                </a:moveTo>
                <a:lnTo>
                  <a:pt x="0" y="6349"/>
                </a:lnTo>
                <a:lnTo>
                  <a:pt x="0" y="7619"/>
                </a:lnTo>
                <a:lnTo>
                  <a:pt x="40640" y="7619"/>
                </a:lnTo>
                <a:lnTo>
                  <a:pt x="40640" y="6349"/>
                </a:lnTo>
                <a:close/>
              </a:path>
            </a:pathLst>
          </a:custGeom>
          <a:solidFill>
            <a:srgbClr val="0067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0" name="bk object 4450"/>
          <p:cNvSpPr/>
          <p:nvPr/>
        </p:nvSpPr>
        <p:spPr>
          <a:xfrm>
            <a:off x="8569959" y="4842509"/>
            <a:ext cx="73660" cy="7620"/>
          </a:xfrm>
          <a:custGeom>
            <a:avLst/>
            <a:gdLst/>
            <a:ahLst/>
            <a:cxnLst/>
            <a:rect l="l" t="t" r="r" b="b"/>
            <a:pathLst>
              <a:path w="73659" h="7620">
                <a:moveTo>
                  <a:pt x="58420" y="3809"/>
                </a:moveTo>
                <a:lnTo>
                  <a:pt x="11430" y="3809"/>
                </a:lnTo>
                <a:lnTo>
                  <a:pt x="11430" y="5079"/>
                </a:lnTo>
                <a:lnTo>
                  <a:pt x="58420" y="5079"/>
                </a:lnTo>
                <a:lnTo>
                  <a:pt x="58420" y="3809"/>
                </a:lnTo>
                <a:close/>
              </a:path>
              <a:path w="73659" h="7620">
                <a:moveTo>
                  <a:pt x="63500" y="2539"/>
                </a:moveTo>
                <a:lnTo>
                  <a:pt x="17780" y="2539"/>
                </a:lnTo>
                <a:lnTo>
                  <a:pt x="17780" y="3809"/>
                </a:lnTo>
                <a:lnTo>
                  <a:pt x="63500" y="3809"/>
                </a:lnTo>
                <a:lnTo>
                  <a:pt x="63500" y="2539"/>
                </a:lnTo>
                <a:close/>
              </a:path>
              <a:path w="73659" h="7620">
                <a:moveTo>
                  <a:pt x="68579" y="1269"/>
                </a:moveTo>
                <a:lnTo>
                  <a:pt x="25400" y="1269"/>
                </a:lnTo>
                <a:lnTo>
                  <a:pt x="25400" y="2539"/>
                </a:lnTo>
                <a:lnTo>
                  <a:pt x="68579" y="2539"/>
                </a:lnTo>
                <a:lnTo>
                  <a:pt x="68579" y="1269"/>
                </a:lnTo>
                <a:close/>
              </a:path>
              <a:path w="73659" h="7620">
                <a:moveTo>
                  <a:pt x="73659" y="0"/>
                </a:moveTo>
                <a:lnTo>
                  <a:pt x="31750" y="0"/>
                </a:lnTo>
                <a:lnTo>
                  <a:pt x="31750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  <a:path w="73659" h="7620">
                <a:moveTo>
                  <a:pt x="46990" y="6350"/>
                </a:moveTo>
                <a:lnTo>
                  <a:pt x="0" y="6350"/>
                </a:lnTo>
                <a:lnTo>
                  <a:pt x="0" y="7619"/>
                </a:lnTo>
                <a:lnTo>
                  <a:pt x="46990" y="7619"/>
                </a:lnTo>
                <a:lnTo>
                  <a:pt x="46990" y="6350"/>
                </a:lnTo>
                <a:close/>
              </a:path>
              <a:path w="73659" h="7620">
                <a:moveTo>
                  <a:pt x="52070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52070" y="6350"/>
                </a:lnTo>
                <a:lnTo>
                  <a:pt x="52070" y="5080"/>
                </a:lnTo>
                <a:close/>
              </a:path>
            </a:pathLst>
          </a:custGeom>
          <a:solidFill>
            <a:srgbClr val="006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1" name="bk object 4451"/>
          <p:cNvSpPr/>
          <p:nvPr/>
        </p:nvSpPr>
        <p:spPr>
          <a:xfrm>
            <a:off x="8557259" y="4850129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09" h="6350">
                <a:moveTo>
                  <a:pt x="43180" y="2540"/>
                </a:moveTo>
                <a:lnTo>
                  <a:pt x="5080" y="2540"/>
                </a:lnTo>
                <a:lnTo>
                  <a:pt x="5080" y="3810"/>
                </a:lnTo>
                <a:lnTo>
                  <a:pt x="43180" y="3810"/>
                </a:lnTo>
                <a:lnTo>
                  <a:pt x="43180" y="2540"/>
                </a:lnTo>
                <a:close/>
              </a:path>
              <a:path w="54609" h="6350">
                <a:moveTo>
                  <a:pt x="49529" y="1270"/>
                </a:moveTo>
                <a:lnTo>
                  <a:pt x="7620" y="1270"/>
                </a:lnTo>
                <a:lnTo>
                  <a:pt x="7620" y="2540"/>
                </a:lnTo>
                <a:lnTo>
                  <a:pt x="49529" y="2540"/>
                </a:lnTo>
                <a:lnTo>
                  <a:pt x="49529" y="1270"/>
                </a:lnTo>
                <a:close/>
              </a:path>
              <a:path w="54609" h="6350">
                <a:moveTo>
                  <a:pt x="54610" y="0"/>
                </a:moveTo>
                <a:lnTo>
                  <a:pt x="10160" y="0"/>
                </a:lnTo>
                <a:lnTo>
                  <a:pt x="10160" y="1270"/>
                </a:lnTo>
                <a:lnTo>
                  <a:pt x="54610" y="1270"/>
                </a:lnTo>
                <a:lnTo>
                  <a:pt x="54610" y="0"/>
                </a:lnTo>
                <a:close/>
              </a:path>
              <a:path w="54609" h="6350">
                <a:moveTo>
                  <a:pt x="33020" y="5080"/>
                </a:moveTo>
                <a:lnTo>
                  <a:pt x="0" y="5080"/>
                </a:lnTo>
                <a:lnTo>
                  <a:pt x="0" y="6350"/>
                </a:lnTo>
                <a:lnTo>
                  <a:pt x="33020" y="6350"/>
                </a:lnTo>
                <a:lnTo>
                  <a:pt x="33020" y="5080"/>
                </a:lnTo>
                <a:close/>
              </a:path>
              <a:path w="54609" h="6350">
                <a:moveTo>
                  <a:pt x="38100" y="3810"/>
                </a:moveTo>
                <a:lnTo>
                  <a:pt x="2540" y="3810"/>
                </a:lnTo>
                <a:lnTo>
                  <a:pt x="2540" y="5080"/>
                </a:lnTo>
                <a:lnTo>
                  <a:pt x="38100" y="5080"/>
                </a:lnTo>
                <a:lnTo>
                  <a:pt x="38100" y="3810"/>
                </a:lnTo>
                <a:close/>
              </a:path>
            </a:pathLst>
          </a:custGeom>
          <a:solidFill>
            <a:srgbClr val="0069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2" name="bk object 4452"/>
          <p:cNvSpPr/>
          <p:nvPr/>
        </p:nvSpPr>
        <p:spPr>
          <a:xfrm>
            <a:off x="8542019" y="4856479"/>
            <a:ext cx="43180" cy="7620"/>
          </a:xfrm>
          <a:custGeom>
            <a:avLst/>
            <a:gdLst/>
            <a:ahLst/>
            <a:cxnLst/>
            <a:rect l="l" t="t" r="r" b="b"/>
            <a:pathLst>
              <a:path w="43179" h="7620">
                <a:moveTo>
                  <a:pt x="35560" y="2540"/>
                </a:moveTo>
                <a:lnTo>
                  <a:pt x="7620" y="2540"/>
                </a:lnTo>
                <a:lnTo>
                  <a:pt x="7620" y="3810"/>
                </a:lnTo>
                <a:lnTo>
                  <a:pt x="35560" y="3810"/>
                </a:lnTo>
                <a:lnTo>
                  <a:pt x="35560" y="2540"/>
                </a:lnTo>
                <a:close/>
              </a:path>
              <a:path w="43179" h="7620">
                <a:moveTo>
                  <a:pt x="39369" y="1270"/>
                </a:moveTo>
                <a:lnTo>
                  <a:pt x="10159" y="1270"/>
                </a:lnTo>
                <a:lnTo>
                  <a:pt x="10159" y="2540"/>
                </a:lnTo>
                <a:lnTo>
                  <a:pt x="39369" y="2540"/>
                </a:lnTo>
                <a:lnTo>
                  <a:pt x="39369" y="1270"/>
                </a:lnTo>
                <a:close/>
              </a:path>
              <a:path w="43179" h="7620">
                <a:moveTo>
                  <a:pt x="43179" y="0"/>
                </a:moveTo>
                <a:lnTo>
                  <a:pt x="12700" y="0"/>
                </a:lnTo>
                <a:lnTo>
                  <a:pt x="12700" y="1270"/>
                </a:lnTo>
                <a:lnTo>
                  <a:pt x="43179" y="1270"/>
                </a:lnTo>
                <a:lnTo>
                  <a:pt x="43179" y="0"/>
                </a:lnTo>
                <a:close/>
              </a:path>
              <a:path w="43179" h="7620">
                <a:moveTo>
                  <a:pt x="27940" y="6350"/>
                </a:moveTo>
                <a:lnTo>
                  <a:pt x="0" y="6350"/>
                </a:lnTo>
                <a:lnTo>
                  <a:pt x="0" y="7620"/>
                </a:lnTo>
                <a:lnTo>
                  <a:pt x="27940" y="7620"/>
                </a:lnTo>
                <a:lnTo>
                  <a:pt x="27940" y="6350"/>
                </a:lnTo>
                <a:close/>
              </a:path>
              <a:path w="43179" h="7620">
                <a:moveTo>
                  <a:pt x="30479" y="5080"/>
                </a:moveTo>
                <a:lnTo>
                  <a:pt x="2539" y="5080"/>
                </a:lnTo>
                <a:lnTo>
                  <a:pt x="2539" y="6350"/>
                </a:lnTo>
                <a:lnTo>
                  <a:pt x="30479" y="6350"/>
                </a:lnTo>
                <a:lnTo>
                  <a:pt x="30479" y="5080"/>
                </a:lnTo>
                <a:close/>
              </a:path>
              <a:path w="43179" h="7620">
                <a:moveTo>
                  <a:pt x="33020" y="3810"/>
                </a:moveTo>
                <a:lnTo>
                  <a:pt x="5079" y="3810"/>
                </a:lnTo>
                <a:lnTo>
                  <a:pt x="5079" y="5080"/>
                </a:lnTo>
                <a:lnTo>
                  <a:pt x="33020" y="5080"/>
                </a:lnTo>
                <a:lnTo>
                  <a:pt x="33020" y="381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3" name="bk object 4453"/>
          <p:cNvSpPr/>
          <p:nvPr/>
        </p:nvSpPr>
        <p:spPr>
          <a:xfrm>
            <a:off x="8526780" y="4864100"/>
            <a:ext cx="40640" cy="7620"/>
          </a:xfrm>
          <a:custGeom>
            <a:avLst/>
            <a:gdLst/>
            <a:ahLst/>
            <a:cxnLst/>
            <a:rect l="l" t="t" r="r" b="b"/>
            <a:pathLst>
              <a:path w="40640" h="7620">
                <a:moveTo>
                  <a:pt x="38100" y="1269"/>
                </a:moveTo>
                <a:lnTo>
                  <a:pt x="10160" y="1269"/>
                </a:lnTo>
                <a:lnTo>
                  <a:pt x="10160" y="2539"/>
                </a:lnTo>
                <a:lnTo>
                  <a:pt x="38100" y="2539"/>
                </a:lnTo>
                <a:lnTo>
                  <a:pt x="38100" y="1269"/>
                </a:lnTo>
                <a:close/>
              </a:path>
              <a:path w="40640" h="7620">
                <a:moveTo>
                  <a:pt x="40640" y="0"/>
                </a:moveTo>
                <a:lnTo>
                  <a:pt x="12700" y="0"/>
                </a:lnTo>
                <a:lnTo>
                  <a:pt x="12700" y="1269"/>
                </a:lnTo>
                <a:lnTo>
                  <a:pt x="40640" y="1269"/>
                </a:lnTo>
                <a:lnTo>
                  <a:pt x="40640" y="0"/>
                </a:lnTo>
                <a:close/>
              </a:path>
              <a:path w="40640" h="7620">
                <a:moveTo>
                  <a:pt x="27940" y="6350"/>
                </a:moveTo>
                <a:lnTo>
                  <a:pt x="0" y="635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6350"/>
                </a:lnTo>
                <a:close/>
              </a:path>
              <a:path w="40640" h="7620">
                <a:moveTo>
                  <a:pt x="30480" y="5080"/>
                </a:moveTo>
                <a:lnTo>
                  <a:pt x="2540" y="5080"/>
                </a:lnTo>
                <a:lnTo>
                  <a:pt x="2540" y="6350"/>
                </a:lnTo>
                <a:lnTo>
                  <a:pt x="30480" y="6350"/>
                </a:lnTo>
                <a:lnTo>
                  <a:pt x="30480" y="5080"/>
                </a:lnTo>
                <a:close/>
              </a:path>
              <a:path w="40640" h="7620">
                <a:moveTo>
                  <a:pt x="33020" y="3810"/>
                </a:moveTo>
                <a:lnTo>
                  <a:pt x="5079" y="3810"/>
                </a:lnTo>
                <a:lnTo>
                  <a:pt x="5079" y="5080"/>
                </a:lnTo>
                <a:lnTo>
                  <a:pt x="33020" y="5080"/>
                </a:lnTo>
                <a:lnTo>
                  <a:pt x="33020" y="3810"/>
                </a:lnTo>
                <a:close/>
              </a:path>
              <a:path w="40640" h="7620">
                <a:moveTo>
                  <a:pt x="35560" y="2540"/>
                </a:moveTo>
                <a:lnTo>
                  <a:pt x="7620" y="2540"/>
                </a:lnTo>
                <a:lnTo>
                  <a:pt x="7620" y="3810"/>
                </a:lnTo>
                <a:lnTo>
                  <a:pt x="35560" y="3810"/>
                </a:lnTo>
                <a:lnTo>
                  <a:pt x="35560" y="2540"/>
                </a:lnTo>
                <a:close/>
              </a:path>
            </a:pathLst>
          </a:custGeom>
          <a:solidFill>
            <a:srgbClr val="006A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4" name="bk object 4454"/>
          <p:cNvSpPr/>
          <p:nvPr/>
        </p:nvSpPr>
        <p:spPr>
          <a:xfrm>
            <a:off x="8511540" y="4871720"/>
            <a:ext cx="40640" cy="7620"/>
          </a:xfrm>
          <a:custGeom>
            <a:avLst/>
            <a:gdLst/>
            <a:ahLst/>
            <a:cxnLst/>
            <a:rect l="l" t="t" r="r" b="b"/>
            <a:pathLst>
              <a:path w="40640" h="7620">
                <a:moveTo>
                  <a:pt x="40640" y="0"/>
                </a:moveTo>
                <a:lnTo>
                  <a:pt x="12700" y="0"/>
                </a:lnTo>
                <a:lnTo>
                  <a:pt x="12700" y="1269"/>
                </a:lnTo>
                <a:lnTo>
                  <a:pt x="40640" y="1269"/>
                </a:lnTo>
                <a:lnTo>
                  <a:pt x="40640" y="0"/>
                </a:lnTo>
                <a:close/>
              </a:path>
              <a:path w="40640" h="7620">
                <a:moveTo>
                  <a:pt x="27940" y="6349"/>
                </a:moveTo>
                <a:lnTo>
                  <a:pt x="0" y="6349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6349"/>
                </a:lnTo>
                <a:close/>
              </a:path>
              <a:path w="40640" h="7620">
                <a:moveTo>
                  <a:pt x="30479" y="5079"/>
                </a:moveTo>
                <a:lnTo>
                  <a:pt x="2539" y="5079"/>
                </a:lnTo>
                <a:lnTo>
                  <a:pt x="2539" y="6349"/>
                </a:lnTo>
                <a:lnTo>
                  <a:pt x="30479" y="6349"/>
                </a:lnTo>
                <a:lnTo>
                  <a:pt x="30479" y="5079"/>
                </a:lnTo>
                <a:close/>
              </a:path>
              <a:path w="40640" h="7620">
                <a:moveTo>
                  <a:pt x="33020" y="3809"/>
                </a:moveTo>
                <a:lnTo>
                  <a:pt x="5079" y="3809"/>
                </a:lnTo>
                <a:lnTo>
                  <a:pt x="5079" y="5079"/>
                </a:lnTo>
                <a:lnTo>
                  <a:pt x="33020" y="5079"/>
                </a:lnTo>
                <a:lnTo>
                  <a:pt x="33020" y="3809"/>
                </a:lnTo>
                <a:close/>
              </a:path>
              <a:path w="40640" h="7620">
                <a:moveTo>
                  <a:pt x="35559" y="2539"/>
                </a:moveTo>
                <a:lnTo>
                  <a:pt x="7619" y="2539"/>
                </a:lnTo>
                <a:lnTo>
                  <a:pt x="7619" y="3809"/>
                </a:lnTo>
                <a:lnTo>
                  <a:pt x="35559" y="3809"/>
                </a:lnTo>
                <a:lnTo>
                  <a:pt x="35559" y="2539"/>
                </a:lnTo>
                <a:close/>
              </a:path>
              <a:path w="40640" h="7620">
                <a:moveTo>
                  <a:pt x="38100" y="1269"/>
                </a:moveTo>
                <a:lnTo>
                  <a:pt x="10159" y="1269"/>
                </a:lnTo>
                <a:lnTo>
                  <a:pt x="10159" y="2539"/>
                </a:lnTo>
                <a:lnTo>
                  <a:pt x="38100" y="2539"/>
                </a:lnTo>
                <a:lnTo>
                  <a:pt x="38100" y="1269"/>
                </a:lnTo>
                <a:close/>
              </a:path>
            </a:pathLst>
          </a:custGeom>
          <a:solidFill>
            <a:srgbClr val="006B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5" name="bk object 4455"/>
          <p:cNvSpPr/>
          <p:nvPr/>
        </p:nvSpPr>
        <p:spPr>
          <a:xfrm>
            <a:off x="8498840" y="4879340"/>
            <a:ext cx="38100" cy="6350"/>
          </a:xfrm>
          <a:custGeom>
            <a:avLst/>
            <a:gdLst/>
            <a:ahLst/>
            <a:cxnLst/>
            <a:rect l="l" t="t" r="r" b="b"/>
            <a:pathLst>
              <a:path w="38100" h="6350">
                <a:moveTo>
                  <a:pt x="27940" y="5079"/>
                </a:moveTo>
                <a:lnTo>
                  <a:pt x="0" y="5079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5079"/>
                </a:lnTo>
                <a:close/>
              </a:path>
              <a:path w="38100" h="6350">
                <a:moveTo>
                  <a:pt x="30479" y="3809"/>
                </a:moveTo>
                <a:lnTo>
                  <a:pt x="2539" y="3809"/>
                </a:lnTo>
                <a:lnTo>
                  <a:pt x="2539" y="5079"/>
                </a:lnTo>
                <a:lnTo>
                  <a:pt x="30479" y="5079"/>
                </a:lnTo>
                <a:lnTo>
                  <a:pt x="30479" y="3809"/>
                </a:lnTo>
                <a:close/>
              </a:path>
              <a:path w="38100" h="6350">
                <a:moveTo>
                  <a:pt x="33020" y="2539"/>
                </a:moveTo>
                <a:lnTo>
                  <a:pt x="5079" y="2539"/>
                </a:lnTo>
                <a:lnTo>
                  <a:pt x="5079" y="3809"/>
                </a:lnTo>
                <a:lnTo>
                  <a:pt x="33020" y="3809"/>
                </a:lnTo>
                <a:lnTo>
                  <a:pt x="33020" y="2539"/>
                </a:lnTo>
                <a:close/>
              </a:path>
              <a:path w="38100" h="6350">
                <a:moveTo>
                  <a:pt x="35559" y="1269"/>
                </a:moveTo>
                <a:lnTo>
                  <a:pt x="7619" y="1269"/>
                </a:lnTo>
                <a:lnTo>
                  <a:pt x="7619" y="2539"/>
                </a:lnTo>
                <a:lnTo>
                  <a:pt x="35559" y="2539"/>
                </a:lnTo>
                <a:lnTo>
                  <a:pt x="35559" y="1269"/>
                </a:lnTo>
                <a:close/>
              </a:path>
              <a:path w="38100" h="6350">
                <a:moveTo>
                  <a:pt x="38100" y="0"/>
                </a:moveTo>
                <a:lnTo>
                  <a:pt x="10159" y="0"/>
                </a:lnTo>
                <a:lnTo>
                  <a:pt x="10159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006C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6" name="bk object 4456"/>
          <p:cNvSpPr/>
          <p:nvPr/>
        </p:nvSpPr>
        <p:spPr>
          <a:xfrm>
            <a:off x="8488680" y="4885690"/>
            <a:ext cx="35560" cy="7620"/>
          </a:xfrm>
          <a:custGeom>
            <a:avLst/>
            <a:gdLst/>
            <a:ahLst/>
            <a:cxnLst/>
            <a:rect l="l" t="t" r="r" b="b"/>
            <a:pathLst>
              <a:path w="35559" h="7620">
                <a:moveTo>
                  <a:pt x="25400" y="5079"/>
                </a:moveTo>
                <a:lnTo>
                  <a:pt x="1270" y="5079"/>
                </a:lnTo>
                <a:lnTo>
                  <a:pt x="1270" y="6349"/>
                </a:lnTo>
                <a:lnTo>
                  <a:pt x="25400" y="6349"/>
                </a:lnTo>
                <a:lnTo>
                  <a:pt x="25400" y="5079"/>
                </a:lnTo>
                <a:close/>
              </a:path>
              <a:path w="35559" h="7620">
                <a:moveTo>
                  <a:pt x="27940" y="3809"/>
                </a:moveTo>
                <a:lnTo>
                  <a:pt x="2540" y="3809"/>
                </a:lnTo>
                <a:lnTo>
                  <a:pt x="2540" y="5079"/>
                </a:lnTo>
                <a:lnTo>
                  <a:pt x="27940" y="5079"/>
                </a:lnTo>
                <a:lnTo>
                  <a:pt x="27940" y="3809"/>
                </a:lnTo>
                <a:close/>
              </a:path>
              <a:path w="35559" h="7620">
                <a:moveTo>
                  <a:pt x="30480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30480" y="3809"/>
                </a:lnTo>
                <a:lnTo>
                  <a:pt x="30480" y="2539"/>
                </a:lnTo>
                <a:close/>
              </a:path>
              <a:path w="35559" h="7620">
                <a:moveTo>
                  <a:pt x="33020" y="1269"/>
                </a:moveTo>
                <a:lnTo>
                  <a:pt x="5079" y="1269"/>
                </a:lnTo>
                <a:lnTo>
                  <a:pt x="5079" y="2539"/>
                </a:lnTo>
                <a:lnTo>
                  <a:pt x="33020" y="2539"/>
                </a:lnTo>
                <a:lnTo>
                  <a:pt x="33020" y="1269"/>
                </a:lnTo>
                <a:close/>
              </a:path>
              <a:path w="35559" h="7620">
                <a:moveTo>
                  <a:pt x="35559" y="0"/>
                </a:moveTo>
                <a:lnTo>
                  <a:pt x="6350" y="0"/>
                </a:lnTo>
                <a:lnTo>
                  <a:pt x="635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  <a:path w="35559" h="7620">
                <a:moveTo>
                  <a:pt x="22859" y="6349"/>
                </a:moveTo>
                <a:lnTo>
                  <a:pt x="0" y="6349"/>
                </a:lnTo>
                <a:lnTo>
                  <a:pt x="0" y="7619"/>
                </a:lnTo>
                <a:lnTo>
                  <a:pt x="22859" y="7619"/>
                </a:lnTo>
                <a:lnTo>
                  <a:pt x="22859" y="6349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7" name="bk object 4457"/>
          <p:cNvSpPr/>
          <p:nvPr/>
        </p:nvSpPr>
        <p:spPr>
          <a:xfrm>
            <a:off x="8481059" y="4893309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2860" y="3809"/>
                </a:moveTo>
                <a:lnTo>
                  <a:pt x="2540" y="3809"/>
                </a:lnTo>
                <a:lnTo>
                  <a:pt x="2540" y="5079"/>
                </a:lnTo>
                <a:lnTo>
                  <a:pt x="22860" y="5079"/>
                </a:lnTo>
                <a:lnTo>
                  <a:pt x="22860" y="3809"/>
                </a:lnTo>
                <a:close/>
              </a:path>
              <a:path w="27940" h="7620">
                <a:moveTo>
                  <a:pt x="24130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24130" y="3809"/>
                </a:lnTo>
                <a:lnTo>
                  <a:pt x="24130" y="2539"/>
                </a:lnTo>
                <a:close/>
              </a:path>
              <a:path w="27940" h="7620">
                <a:moveTo>
                  <a:pt x="25400" y="1269"/>
                </a:moveTo>
                <a:lnTo>
                  <a:pt x="5080" y="1269"/>
                </a:lnTo>
                <a:lnTo>
                  <a:pt x="5080" y="2539"/>
                </a:lnTo>
                <a:lnTo>
                  <a:pt x="25400" y="2539"/>
                </a:lnTo>
                <a:lnTo>
                  <a:pt x="25400" y="1269"/>
                </a:lnTo>
                <a:close/>
              </a:path>
              <a:path w="27940" h="7620">
                <a:moveTo>
                  <a:pt x="27940" y="0"/>
                </a:moveTo>
                <a:lnTo>
                  <a:pt x="6350" y="0"/>
                </a:lnTo>
                <a:lnTo>
                  <a:pt x="635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  <a:path w="27940" h="7620">
                <a:moveTo>
                  <a:pt x="21590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0" y="6350"/>
                </a:lnTo>
                <a:lnTo>
                  <a:pt x="0" y="7619"/>
                </a:lnTo>
                <a:lnTo>
                  <a:pt x="21590" y="7619"/>
                </a:lnTo>
                <a:lnTo>
                  <a:pt x="21590" y="5080"/>
                </a:lnTo>
                <a:close/>
              </a:path>
            </a:pathLst>
          </a:custGeom>
          <a:solidFill>
            <a:srgbClr val="006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8" name="bk object 4458"/>
          <p:cNvSpPr/>
          <p:nvPr/>
        </p:nvSpPr>
        <p:spPr>
          <a:xfrm>
            <a:off x="847470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413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24130" y="3810"/>
                </a:lnTo>
                <a:lnTo>
                  <a:pt x="24130" y="2540"/>
                </a:lnTo>
                <a:close/>
              </a:path>
              <a:path w="26670" h="6350">
                <a:moveTo>
                  <a:pt x="25400" y="1270"/>
                </a:moveTo>
                <a:lnTo>
                  <a:pt x="3810" y="1270"/>
                </a:lnTo>
                <a:lnTo>
                  <a:pt x="3810" y="2540"/>
                </a:lnTo>
                <a:lnTo>
                  <a:pt x="25400" y="2540"/>
                </a:lnTo>
                <a:lnTo>
                  <a:pt x="25400" y="1270"/>
                </a:lnTo>
                <a:close/>
              </a:path>
              <a:path w="26670" h="6350">
                <a:moveTo>
                  <a:pt x="26670" y="0"/>
                </a:moveTo>
                <a:lnTo>
                  <a:pt x="5080" y="0"/>
                </a:lnTo>
                <a:lnTo>
                  <a:pt x="5080" y="1270"/>
                </a:lnTo>
                <a:lnTo>
                  <a:pt x="26670" y="1270"/>
                </a:lnTo>
                <a:lnTo>
                  <a:pt x="26670" y="0"/>
                </a:lnTo>
                <a:close/>
              </a:path>
              <a:path w="26670" h="6350">
                <a:moveTo>
                  <a:pt x="21590" y="5080"/>
                </a:moveTo>
                <a:lnTo>
                  <a:pt x="0" y="5080"/>
                </a:lnTo>
                <a:lnTo>
                  <a:pt x="0" y="6350"/>
                </a:lnTo>
                <a:lnTo>
                  <a:pt x="21590" y="6350"/>
                </a:lnTo>
                <a:lnTo>
                  <a:pt x="21590" y="5080"/>
                </a:lnTo>
                <a:close/>
              </a:path>
              <a:path w="26670" h="6350">
                <a:moveTo>
                  <a:pt x="22860" y="3810"/>
                </a:moveTo>
                <a:lnTo>
                  <a:pt x="1270" y="3810"/>
                </a:lnTo>
                <a:lnTo>
                  <a:pt x="1270" y="5080"/>
                </a:lnTo>
                <a:lnTo>
                  <a:pt x="22860" y="5080"/>
                </a:lnTo>
                <a:lnTo>
                  <a:pt x="22860" y="381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9" name="bk object 4459"/>
          <p:cNvSpPr/>
          <p:nvPr/>
        </p:nvSpPr>
        <p:spPr>
          <a:xfrm>
            <a:off x="8467090" y="4907279"/>
            <a:ext cx="29209" cy="7620"/>
          </a:xfrm>
          <a:custGeom>
            <a:avLst/>
            <a:gdLst/>
            <a:ahLst/>
            <a:cxnLst/>
            <a:rect l="l" t="t" r="r" b="b"/>
            <a:pathLst>
              <a:path w="29209" h="7620">
                <a:moveTo>
                  <a:pt x="26669" y="2540"/>
                </a:moveTo>
                <a:lnTo>
                  <a:pt x="3809" y="2540"/>
                </a:lnTo>
                <a:lnTo>
                  <a:pt x="3809" y="3810"/>
                </a:lnTo>
                <a:lnTo>
                  <a:pt x="26669" y="3810"/>
                </a:lnTo>
                <a:lnTo>
                  <a:pt x="26669" y="2540"/>
                </a:lnTo>
                <a:close/>
              </a:path>
              <a:path w="29209" h="7620">
                <a:moveTo>
                  <a:pt x="27939" y="1270"/>
                </a:moveTo>
                <a:lnTo>
                  <a:pt x="5079" y="1270"/>
                </a:lnTo>
                <a:lnTo>
                  <a:pt x="5079" y="2540"/>
                </a:lnTo>
                <a:lnTo>
                  <a:pt x="27939" y="2540"/>
                </a:lnTo>
                <a:lnTo>
                  <a:pt x="27939" y="1270"/>
                </a:lnTo>
                <a:close/>
              </a:path>
              <a:path w="29209" h="7620">
                <a:moveTo>
                  <a:pt x="29209" y="0"/>
                </a:moveTo>
                <a:lnTo>
                  <a:pt x="6350" y="0"/>
                </a:lnTo>
                <a:lnTo>
                  <a:pt x="635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  <a:path w="29209" h="7620">
                <a:moveTo>
                  <a:pt x="22859" y="6350"/>
                </a:moveTo>
                <a:lnTo>
                  <a:pt x="0" y="6350"/>
                </a:lnTo>
                <a:lnTo>
                  <a:pt x="0" y="7620"/>
                </a:lnTo>
                <a:lnTo>
                  <a:pt x="22859" y="7620"/>
                </a:lnTo>
                <a:lnTo>
                  <a:pt x="22859" y="6350"/>
                </a:lnTo>
                <a:close/>
              </a:path>
              <a:path w="29209" h="7620">
                <a:moveTo>
                  <a:pt x="24129" y="5080"/>
                </a:moveTo>
                <a:lnTo>
                  <a:pt x="1269" y="5080"/>
                </a:lnTo>
                <a:lnTo>
                  <a:pt x="1269" y="6350"/>
                </a:lnTo>
                <a:lnTo>
                  <a:pt x="24129" y="6350"/>
                </a:lnTo>
                <a:lnTo>
                  <a:pt x="24129" y="5080"/>
                </a:lnTo>
                <a:close/>
              </a:path>
              <a:path w="29209" h="7620">
                <a:moveTo>
                  <a:pt x="25399" y="3810"/>
                </a:moveTo>
                <a:lnTo>
                  <a:pt x="2539" y="3810"/>
                </a:lnTo>
                <a:lnTo>
                  <a:pt x="2539" y="5080"/>
                </a:lnTo>
                <a:lnTo>
                  <a:pt x="25399" y="5080"/>
                </a:lnTo>
                <a:lnTo>
                  <a:pt x="25399" y="3810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0" name="bk object 4460"/>
          <p:cNvSpPr/>
          <p:nvPr/>
        </p:nvSpPr>
        <p:spPr>
          <a:xfrm>
            <a:off x="8459469" y="4914900"/>
            <a:ext cx="30480" cy="7620"/>
          </a:xfrm>
          <a:custGeom>
            <a:avLst/>
            <a:gdLst/>
            <a:ahLst/>
            <a:cxnLst/>
            <a:rect l="l" t="t" r="r" b="b"/>
            <a:pathLst>
              <a:path w="30479" h="7620">
                <a:moveTo>
                  <a:pt x="29209" y="1269"/>
                </a:moveTo>
                <a:lnTo>
                  <a:pt x="5079" y="1269"/>
                </a:lnTo>
                <a:lnTo>
                  <a:pt x="5079" y="2539"/>
                </a:lnTo>
                <a:lnTo>
                  <a:pt x="29209" y="2539"/>
                </a:lnTo>
                <a:lnTo>
                  <a:pt x="29209" y="1269"/>
                </a:lnTo>
                <a:close/>
              </a:path>
              <a:path w="30479" h="7620">
                <a:moveTo>
                  <a:pt x="30479" y="0"/>
                </a:moveTo>
                <a:lnTo>
                  <a:pt x="6350" y="0"/>
                </a:lnTo>
                <a:lnTo>
                  <a:pt x="635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  <a:path w="30479" h="7620">
                <a:moveTo>
                  <a:pt x="25400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0" y="6350"/>
                </a:lnTo>
                <a:lnTo>
                  <a:pt x="0" y="7619"/>
                </a:lnTo>
                <a:lnTo>
                  <a:pt x="25400" y="7619"/>
                </a:lnTo>
                <a:lnTo>
                  <a:pt x="25400" y="5080"/>
                </a:lnTo>
                <a:close/>
              </a:path>
              <a:path w="30479" h="7620">
                <a:moveTo>
                  <a:pt x="26669" y="3810"/>
                </a:moveTo>
                <a:lnTo>
                  <a:pt x="2539" y="3810"/>
                </a:lnTo>
                <a:lnTo>
                  <a:pt x="2539" y="5080"/>
                </a:lnTo>
                <a:lnTo>
                  <a:pt x="26669" y="5080"/>
                </a:lnTo>
                <a:lnTo>
                  <a:pt x="26669" y="3810"/>
                </a:lnTo>
                <a:close/>
              </a:path>
              <a:path w="30479" h="7620">
                <a:moveTo>
                  <a:pt x="27939" y="2540"/>
                </a:moveTo>
                <a:lnTo>
                  <a:pt x="3809" y="2540"/>
                </a:lnTo>
                <a:lnTo>
                  <a:pt x="3809" y="3810"/>
                </a:lnTo>
                <a:lnTo>
                  <a:pt x="27939" y="3810"/>
                </a:lnTo>
                <a:lnTo>
                  <a:pt x="27939" y="2540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1" name="bk object 4461"/>
          <p:cNvSpPr/>
          <p:nvPr/>
        </p:nvSpPr>
        <p:spPr>
          <a:xfrm>
            <a:off x="8453119" y="4922520"/>
            <a:ext cx="30480" cy="6350"/>
          </a:xfrm>
          <a:custGeom>
            <a:avLst/>
            <a:gdLst/>
            <a:ahLst/>
            <a:cxnLst/>
            <a:rect l="l" t="t" r="r" b="b"/>
            <a:pathLst>
              <a:path w="30479" h="6350">
                <a:moveTo>
                  <a:pt x="30479" y="0"/>
                </a:moveTo>
                <a:lnTo>
                  <a:pt x="5079" y="0"/>
                </a:lnTo>
                <a:lnTo>
                  <a:pt x="5079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  <a:path w="30479" h="6350">
                <a:moveTo>
                  <a:pt x="25400" y="5079"/>
                </a:moveTo>
                <a:lnTo>
                  <a:pt x="0" y="5079"/>
                </a:lnTo>
                <a:lnTo>
                  <a:pt x="0" y="6349"/>
                </a:lnTo>
                <a:lnTo>
                  <a:pt x="25400" y="6349"/>
                </a:lnTo>
                <a:lnTo>
                  <a:pt x="25400" y="5079"/>
                </a:lnTo>
                <a:close/>
              </a:path>
              <a:path w="30479" h="6350">
                <a:moveTo>
                  <a:pt x="26670" y="3809"/>
                </a:moveTo>
                <a:lnTo>
                  <a:pt x="1270" y="3809"/>
                </a:lnTo>
                <a:lnTo>
                  <a:pt x="1270" y="5079"/>
                </a:lnTo>
                <a:lnTo>
                  <a:pt x="26670" y="5079"/>
                </a:lnTo>
                <a:lnTo>
                  <a:pt x="26670" y="3809"/>
                </a:lnTo>
                <a:close/>
              </a:path>
              <a:path w="30479" h="6350">
                <a:moveTo>
                  <a:pt x="2793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27939" y="3809"/>
                </a:lnTo>
                <a:lnTo>
                  <a:pt x="27939" y="2539"/>
                </a:lnTo>
                <a:close/>
              </a:path>
              <a:path w="30479" h="6350">
                <a:moveTo>
                  <a:pt x="29209" y="1269"/>
                </a:moveTo>
                <a:lnTo>
                  <a:pt x="3809" y="1269"/>
                </a:lnTo>
                <a:lnTo>
                  <a:pt x="3809" y="2539"/>
                </a:lnTo>
                <a:lnTo>
                  <a:pt x="29209" y="2539"/>
                </a:lnTo>
                <a:lnTo>
                  <a:pt x="29209" y="1269"/>
                </a:lnTo>
                <a:close/>
              </a:path>
            </a:pathLst>
          </a:custGeom>
          <a:solidFill>
            <a:srgbClr val="007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2" name="bk object 4462"/>
          <p:cNvSpPr/>
          <p:nvPr/>
        </p:nvSpPr>
        <p:spPr>
          <a:xfrm>
            <a:off x="8445500" y="492887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3020" y="0"/>
                </a:moveTo>
                <a:lnTo>
                  <a:pt x="6350" y="0"/>
                </a:lnTo>
                <a:lnTo>
                  <a:pt x="6350" y="1269"/>
                </a:lnTo>
                <a:lnTo>
                  <a:pt x="33020" y="1269"/>
                </a:lnTo>
                <a:lnTo>
                  <a:pt x="33020" y="0"/>
                </a:lnTo>
                <a:close/>
              </a:path>
              <a:path w="33020" h="7620">
                <a:moveTo>
                  <a:pt x="27940" y="5079"/>
                </a:moveTo>
                <a:lnTo>
                  <a:pt x="1270" y="5079"/>
                </a:lnTo>
                <a:lnTo>
                  <a:pt x="1270" y="6349"/>
                </a:lnTo>
                <a:lnTo>
                  <a:pt x="0" y="6349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5079"/>
                </a:lnTo>
                <a:close/>
              </a:path>
              <a:path w="33020" h="7620">
                <a:moveTo>
                  <a:pt x="29210" y="3809"/>
                </a:moveTo>
                <a:lnTo>
                  <a:pt x="2540" y="3809"/>
                </a:lnTo>
                <a:lnTo>
                  <a:pt x="2540" y="5079"/>
                </a:lnTo>
                <a:lnTo>
                  <a:pt x="29210" y="5079"/>
                </a:lnTo>
                <a:lnTo>
                  <a:pt x="29210" y="3809"/>
                </a:lnTo>
                <a:close/>
              </a:path>
              <a:path w="33020" h="7620">
                <a:moveTo>
                  <a:pt x="30479" y="2539"/>
                </a:moveTo>
                <a:lnTo>
                  <a:pt x="3809" y="2539"/>
                </a:lnTo>
                <a:lnTo>
                  <a:pt x="3809" y="3809"/>
                </a:lnTo>
                <a:lnTo>
                  <a:pt x="30479" y="3809"/>
                </a:lnTo>
                <a:lnTo>
                  <a:pt x="30479" y="2539"/>
                </a:lnTo>
                <a:close/>
              </a:path>
              <a:path w="33020" h="7620">
                <a:moveTo>
                  <a:pt x="31750" y="1269"/>
                </a:moveTo>
                <a:lnTo>
                  <a:pt x="5079" y="1269"/>
                </a:lnTo>
                <a:lnTo>
                  <a:pt x="5079" y="2539"/>
                </a:lnTo>
                <a:lnTo>
                  <a:pt x="31750" y="2539"/>
                </a:lnTo>
                <a:lnTo>
                  <a:pt x="31750" y="1269"/>
                </a:lnTo>
                <a:close/>
              </a:path>
            </a:pathLst>
          </a:custGeom>
          <a:solidFill>
            <a:srgbClr val="0071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3" name="bk object 4463"/>
          <p:cNvSpPr/>
          <p:nvPr/>
        </p:nvSpPr>
        <p:spPr>
          <a:xfrm>
            <a:off x="8437880" y="4936490"/>
            <a:ext cx="34290" cy="7620"/>
          </a:xfrm>
          <a:custGeom>
            <a:avLst/>
            <a:gdLst/>
            <a:ahLst/>
            <a:cxnLst/>
            <a:rect l="l" t="t" r="r" b="b"/>
            <a:pathLst>
              <a:path w="34290" h="7620">
                <a:moveTo>
                  <a:pt x="29210" y="5079"/>
                </a:moveTo>
                <a:lnTo>
                  <a:pt x="1270" y="5079"/>
                </a:lnTo>
                <a:lnTo>
                  <a:pt x="1270" y="6349"/>
                </a:lnTo>
                <a:lnTo>
                  <a:pt x="29210" y="6349"/>
                </a:lnTo>
                <a:lnTo>
                  <a:pt x="29210" y="5079"/>
                </a:lnTo>
                <a:close/>
              </a:path>
              <a:path w="34290" h="7620">
                <a:moveTo>
                  <a:pt x="30480" y="3809"/>
                </a:moveTo>
                <a:lnTo>
                  <a:pt x="2540" y="3809"/>
                </a:lnTo>
                <a:lnTo>
                  <a:pt x="2540" y="5079"/>
                </a:lnTo>
                <a:lnTo>
                  <a:pt x="30480" y="5079"/>
                </a:lnTo>
                <a:lnTo>
                  <a:pt x="30480" y="3809"/>
                </a:lnTo>
                <a:close/>
              </a:path>
              <a:path w="34290" h="7620">
                <a:moveTo>
                  <a:pt x="31750" y="2539"/>
                </a:moveTo>
                <a:lnTo>
                  <a:pt x="3810" y="2539"/>
                </a:lnTo>
                <a:lnTo>
                  <a:pt x="3810" y="3809"/>
                </a:lnTo>
                <a:lnTo>
                  <a:pt x="31750" y="3809"/>
                </a:lnTo>
                <a:lnTo>
                  <a:pt x="31750" y="2539"/>
                </a:lnTo>
                <a:close/>
              </a:path>
              <a:path w="34290" h="7620">
                <a:moveTo>
                  <a:pt x="33020" y="1269"/>
                </a:moveTo>
                <a:lnTo>
                  <a:pt x="5079" y="1269"/>
                </a:lnTo>
                <a:lnTo>
                  <a:pt x="5079" y="2539"/>
                </a:lnTo>
                <a:lnTo>
                  <a:pt x="33020" y="2539"/>
                </a:lnTo>
                <a:lnTo>
                  <a:pt x="33020" y="1269"/>
                </a:lnTo>
                <a:close/>
              </a:path>
              <a:path w="34290" h="7620">
                <a:moveTo>
                  <a:pt x="34290" y="0"/>
                </a:moveTo>
                <a:lnTo>
                  <a:pt x="6350" y="0"/>
                </a:lnTo>
                <a:lnTo>
                  <a:pt x="6350" y="1269"/>
                </a:lnTo>
                <a:lnTo>
                  <a:pt x="34290" y="1269"/>
                </a:lnTo>
                <a:lnTo>
                  <a:pt x="34290" y="0"/>
                </a:lnTo>
                <a:close/>
              </a:path>
              <a:path w="34290" h="7620">
                <a:moveTo>
                  <a:pt x="29209" y="6349"/>
                </a:moveTo>
                <a:lnTo>
                  <a:pt x="0" y="6349"/>
                </a:lnTo>
                <a:lnTo>
                  <a:pt x="0" y="7619"/>
                </a:lnTo>
                <a:lnTo>
                  <a:pt x="29209" y="7619"/>
                </a:lnTo>
                <a:lnTo>
                  <a:pt x="29209" y="6349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4" name="bk object 4464"/>
          <p:cNvSpPr/>
          <p:nvPr/>
        </p:nvSpPr>
        <p:spPr>
          <a:xfrm>
            <a:off x="8435340" y="4944109"/>
            <a:ext cx="30480" cy="6350"/>
          </a:xfrm>
          <a:custGeom>
            <a:avLst/>
            <a:gdLst/>
            <a:ahLst/>
            <a:cxnLst/>
            <a:rect l="l" t="t" r="r" b="b"/>
            <a:pathLst>
              <a:path w="30479" h="6350">
                <a:moveTo>
                  <a:pt x="29209" y="1269"/>
                </a:moveTo>
                <a:lnTo>
                  <a:pt x="1269" y="1269"/>
                </a:lnTo>
                <a:lnTo>
                  <a:pt x="1269" y="5079"/>
                </a:lnTo>
                <a:lnTo>
                  <a:pt x="26669" y="5079"/>
                </a:lnTo>
                <a:lnTo>
                  <a:pt x="26669" y="3809"/>
                </a:lnTo>
                <a:lnTo>
                  <a:pt x="27939" y="3809"/>
                </a:lnTo>
                <a:lnTo>
                  <a:pt x="27939" y="2539"/>
                </a:lnTo>
                <a:lnTo>
                  <a:pt x="29209" y="2539"/>
                </a:lnTo>
                <a:lnTo>
                  <a:pt x="29209" y="1269"/>
                </a:lnTo>
                <a:close/>
              </a:path>
              <a:path w="30479" h="6350">
                <a:moveTo>
                  <a:pt x="30479" y="0"/>
                </a:moveTo>
                <a:lnTo>
                  <a:pt x="2539" y="0"/>
                </a:lnTo>
                <a:lnTo>
                  <a:pt x="2539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  <a:path w="30479" h="6350">
                <a:moveTo>
                  <a:pt x="25400" y="5080"/>
                </a:moveTo>
                <a:lnTo>
                  <a:pt x="0" y="5080"/>
                </a:lnTo>
                <a:lnTo>
                  <a:pt x="0" y="6350"/>
                </a:lnTo>
                <a:lnTo>
                  <a:pt x="25400" y="6350"/>
                </a:lnTo>
                <a:lnTo>
                  <a:pt x="25400" y="508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5" name="bk object 4465"/>
          <p:cNvSpPr/>
          <p:nvPr/>
        </p:nvSpPr>
        <p:spPr>
          <a:xfrm>
            <a:off x="8432800" y="4950459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5400" y="2539"/>
                </a:moveTo>
                <a:lnTo>
                  <a:pt x="1270" y="2539"/>
                </a:lnTo>
                <a:lnTo>
                  <a:pt x="1270" y="5079"/>
                </a:lnTo>
                <a:lnTo>
                  <a:pt x="25400" y="5079"/>
                </a:lnTo>
                <a:lnTo>
                  <a:pt x="25400" y="2539"/>
                </a:lnTo>
                <a:close/>
              </a:path>
              <a:path w="27940" h="7620">
                <a:moveTo>
                  <a:pt x="27940" y="0"/>
                </a:moveTo>
                <a:lnTo>
                  <a:pt x="2540" y="0"/>
                </a:lnTo>
                <a:lnTo>
                  <a:pt x="2540" y="2539"/>
                </a:lnTo>
                <a:lnTo>
                  <a:pt x="26670" y="2539"/>
                </a:lnTo>
                <a:lnTo>
                  <a:pt x="2667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  <a:path w="27940" h="7620">
                <a:moveTo>
                  <a:pt x="24129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0" y="6350"/>
                </a:lnTo>
                <a:lnTo>
                  <a:pt x="0" y="7619"/>
                </a:lnTo>
                <a:lnTo>
                  <a:pt x="24129" y="7619"/>
                </a:lnTo>
                <a:lnTo>
                  <a:pt x="24129" y="5080"/>
                </a:lnTo>
                <a:close/>
              </a:path>
            </a:pathLst>
          </a:custGeom>
          <a:solidFill>
            <a:srgbClr val="0073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6" name="bk object 4466"/>
          <p:cNvSpPr/>
          <p:nvPr/>
        </p:nvSpPr>
        <p:spPr>
          <a:xfrm>
            <a:off x="8430259" y="4958079"/>
            <a:ext cx="26670" cy="7620"/>
          </a:xfrm>
          <a:custGeom>
            <a:avLst/>
            <a:gdLst/>
            <a:ahLst/>
            <a:cxnLst/>
            <a:rect l="l" t="t" r="r" b="b"/>
            <a:pathLst>
              <a:path w="26670" h="7620">
                <a:moveTo>
                  <a:pt x="25400" y="1270"/>
                </a:moveTo>
                <a:lnTo>
                  <a:pt x="1270" y="1270"/>
                </a:lnTo>
                <a:lnTo>
                  <a:pt x="1270" y="3810"/>
                </a:lnTo>
                <a:lnTo>
                  <a:pt x="25400" y="3810"/>
                </a:lnTo>
                <a:lnTo>
                  <a:pt x="25400" y="1270"/>
                </a:lnTo>
                <a:close/>
              </a:path>
              <a:path w="26670" h="7620">
                <a:moveTo>
                  <a:pt x="26670" y="0"/>
                </a:moveTo>
                <a:lnTo>
                  <a:pt x="2540" y="0"/>
                </a:lnTo>
                <a:lnTo>
                  <a:pt x="2540" y="1270"/>
                </a:lnTo>
                <a:lnTo>
                  <a:pt x="26670" y="1270"/>
                </a:lnTo>
                <a:lnTo>
                  <a:pt x="26670" y="0"/>
                </a:lnTo>
                <a:close/>
              </a:path>
              <a:path w="26670" h="7620">
                <a:moveTo>
                  <a:pt x="24129" y="3810"/>
                </a:moveTo>
                <a:lnTo>
                  <a:pt x="1270" y="3810"/>
                </a:lnTo>
                <a:lnTo>
                  <a:pt x="1270" y="5080"/>
                </a:lnTo>
                <a:lnTo>
                  <a:pt x="0" y="5080"/>
                </a:lnTo>
                <a:lnTo>
                  <a:pt x="0" y="7620"/>
                </a:lnTo>
                <a:lnTo>
                  <a:pt x="24129" y="7620"/>
                </a:lnTo>
                <a:lnTo>
                  <a:pt x="24129" y="3810"/>
                </a:lnTo>
                <a:close/>
              </a:path>
            </a:pathLst>
          </a:custGeom>
          <a:solidFill>
            <a:srgbClr val="0074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7" name="bk object 4467"/>
          <p:cNvSpPr/>
          <p:nvPr/>
        </p:nvSpPr>
        <p:spPr>
          <a:xfrm>
            <a:off x="8427719" y="4965700"/>
            <a:ext cx="25400" cy="6350"/>
          </a:xfrm>
          <a:custGeom>
            <a:avLst/>
            <a:gdLst/>
            <a:ahLst/>
            <a:cxnLst/>
            <a:rect l="l" t="t" r="r" b="b"/>
            <a:pathLst>
              <a:path w="25400" h="6350">
                <a:moveTo>
                  <a:pt x="25399" y="0"/>
                </a:moveTo>
                <a:lnTo>
                  <a:pt x="2539" y="0"/>
                </a:lnTo>
                <a:lnTo>
                  <a:pt x="2539" y="1269"/>
                </a:lnTo>
                <a:lnTo>
                  <a:pt x="25399" y="1269"/>
                </a:lnTo>
                <a:lnTo>
                  <a:pt x="25399" y="0"/>
                </a:lnTo>
                <a:close/>
              </a:path>
              <a:path w="25400" h="6350">
                <a:moveTo>
                  <a:pt x="25400" y="1270"/>
                </a:moveTo>
                <a:lnTo>
                  <a:pt x="1270" y="1270"/>
                </a:lnTo>
                <a:lnTo>
                  <a:pt x="1270" y="5080"/>
                </a:lnTo>
                <a:lnTo>
                  <a:pt x="0" y="5080"/>
                </a:lnTo>
                <a:lnTo>
                  <a:pt x="0" y="6350"/>
                </a:lnTo>
                <a:lnTo>
                  <a:pt x="24129" y="6350"/>
                </a:lnTo>
                <a:lnTo>
                  <a:pt x="24129" y="3810"/>
                </a:lnTo>
                <a:lnTo>
                  <a:pt x="25400" y="3810"/>
                </a:lnTo>
                <a:lnTo>
                  <a:pt x="25400" y="127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8" name="bk object 4468"/>
          <p:cNvSpPr/>
          <p:nvPr/>
        </p:nvSpPr>
        <p:spPr>
          <a:xfrm>
            <a:off x="8426450" y="4972050"/>
            <a:ext cx="25400" cy="7620"/>
          </a:xfrm>
          <a:custGeom>
            <a:avLst/>
            <a:gdLst/>
            <a:ahLst/>
            <a:cxnLst/>
            <a:rect l="l" t="t" r="r" b="b"/>
            <a:pathLst>
              <a:path w="25400" h="7620">
                <a:moveTo>
                  <a:pt x="25400" y="0"/>
                </a:moveTo>
                <a:lnTo>
                  <a:pt x="1270" y="0"/>
                </a:lnTo>
                <a:lnTo>
                  <a:pt x="127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  <a:path w="25400" h="7620">
                <a:moveTo>
                  <a:pt x="22859" y="3810"/>
                </a:moveTo>
                <a:lnTo>
                  <a:pt x="0" y="3810"/>
                </a:lnTo>
                <a:lnTo>
                  <a:pt x="0" y="7619"/>
                </a:lnTo>
                <a:lnTo>
                  <a:pt x="22859" y="7619"/>
                </a:lnTo>
                <a:lnTo>
                  <a:pt x="22859" y="3810"/>
                </a:lnTo>
                <a:close/>
              </a:path>
              <a:path w="25400" h="7620">
                <a:moveTo>
                  <a:pt x="24129" y="1270"/>
                </a:moveTo>
                <a:lnTo>
                  <a:pt x="1270" y="1270"/>
                </a:lnTo>
                <a:lnTo>
                  <a:pt x="1270" y="3810"/>
                </a:lnTo>
                <a:lnTo>
                  <a:pt x="24129" y="3810"/>
                </a:lnTo>
                <a:lnTo>
                  <a:pt x="24129" y="127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9" name="bk object 4469"/>
          <p:cNvSpPr/>
          <p:nvPr/>
        </p:nvSpPr>
        <p:spPr>
          <a:xfrm>
            <a:off x="8425180" y="4979670"/>
            <a:ext cx="22860" cy="7620"/>
          </a:xfrm>
          <a:custGeom>
            <a:avLst/>
            <a:gdLst/>
            <a:ahLst/>
            <a:cxnLst/>
            <a:rect l="l" t="t" r="r" b="b"/>
            <a:pathLst>
              <a:path w="22859" h="7620">
                <a:moveTo>
                  <a:pt x="22860" y="0"/>
                </a:moveTo>
                <a:lnTo>
                  <a:pt x="1270" y="0"/>
                </a:lnTo>
                <a:lnTo>
                  <a:pt x="1270" y="2539"/>
                </a:lnTo>
                <a:lnTo>
                  <a:pt x="0" y="2539"/>
                </a:lnTo>
                <a:lnTo>
                  <a:pt x="0" y="7619"/>
                </a:lnTo>
                <a:lnTo>
                  <a:pt x="21590" y="7619"/>
                </a:lnTo>
                <a:lnTo>
                  <a:pt x="21590" y="3809"/>
                </a:lnTo>
                <a:lnTo>
                  <a:pt x="22859" y="3809"/>
                </a:lnTo>
                <a:lnTo>
                  <a:pt x="22860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0" name="bk object 4470"/>
          <p:cNvSpPr/>
          <p:nvPr/>
        </p:nvSpPr>
        <p:spPr>
          <a:xfrm>
            <a:off x="8423909" y="4987290"/>
            <a:ext cx="21590" cy="7620"/>
          </a:xfrm>
          <a:custGeom>
            <a:avLst/>
            <a:gdLst/>
            <a:ahLst/>
            <a:cxnLst/>
            <a:rect l="l" t="t" r="r" b="b"/>
            <a:pathLst>
              <a:path w="21590" h="7620">
                <a:moveTo>
                  <a:pt x="21590" y="0"/>
                </a:moveTo>
                <a:lnTo>
                  <a:pt x="1270" y="0"/>
                </a:lnTo>
                <a:lnTo>
                  <a:pt x="1270" y="1270"/>
                </a:lnTo>
                <a:lnTo>
                  <a:pt x="0" y="1270"/>
                </a:lnTo>
                <a:lnTo>
                  <a:pt x="0" y="5080"/>
                </a:lnTo>
                <a:lnTo>
                  <a:pt x="21590" y="5080"/>
                </a:lnTo>
                <a:lnTo>
                  <a:pt x="21590" y="0"/>
                </a:lnTo>
                <a:close/>
              </a:path>
              <a:path w="21590" h="7620">
                <a:moveTo>
                  <a:pt x="20320" y="5080"/>
                </a:moveTo>
                <a:lnTo>
                  <a:pt x="0" y="5080"/>
                </a:lnTo>
                <a:lnTo>
                  <a:pt x="0" y="7620"/>
                </a:lnTo>
                <a:lnTo>
                  <a:pt x="20320" y="7620"/>
                </a:lnTo>
                <a:lnTo>
                  <a:pt x="20320" y="5080"/>
                </a:lnTo>
                <a:close/>
              </a:path>
            </a:pathLst>
          </a:custGeom>
          <a:solidFill>
            <a:srgbClr val="0077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1" name="bk object 4471"/>
          <p:cNvSpPr/>
          <p:nvPr/>
        </p:nvSpPr>
        <p:spPr>
          <a:xfrm>
            <a:off x="8422640" y="4994909"/>
            <a:ext cx="21590" cy="6350"/>
          </a:xfrm>
          <a:custGeom>
            <a:avLst/>
            <a:gdLst/>
            <a:ahLst/>
            <a:cxnLst/>
            <a:rect l="l" t="t" r="r" b="b"/>
            <a:pathLst>
              <a:path w="21590" h="6350">
                <a:moveTo>
                  <a:pt x="21590" y="0"/>
                </a:moveTo>
                <a:lnTo>
                  <a:pt x="0" y="0"/>
                </a:lnTo>
                <a:lnTo>
                  <a:pt x="0" y="5079"/>
                </a:lnTo>
                <a:lnTo>
                  <a:pt x="20320" y="5079"/>
                </a:lnTo>
                <a:lnTo>
                  <a:pt x="20320" y="1269"/>
                </a:lnTo>
                <a:lnTo>
                  <a:pt x="21590" y="1269"/>
                </a:lnTo>
                <a:lnTo>
                  <a:pt x="21590" y="0"/>
                </a:lnTo>
                <a:close/>
              </a:path>
              <a:path w="21590" h="6350">
                <a:moveTo>
                  <a:pt x="19050" y="5080"/>
                </a:moveTo>
                <a:lnTo>
                  <a:pt x="0" y="5080"/>
                </a:lnTo>
                <a:lnTo>
                  <a:pt x="0" y="6350"/>
                </a:lnTo>
                <a:lnTo>
                  <a:pt x="19050" y="6350"/>
                </a:lnTo>
                <a:lnTo>
                  <a:pt x="19050" y="508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2" name="bk object 4472"/>
          <p:cNvSpPr/>
          <p:nvPr/>
        </p:nvSpPr>
        <p:spPr>
          <a:xfrm>
            <a:off x="8420100" y="5001259"/>
            <a:ext cx="21590" cy="7620"/>
          </a:xfrm>
          <a:custGeom>
            <a:avLst/>
            <a:gdLst/>
            <a:ahLst/>
            <a:cxnLst/>
            <a:rect l="l" t="t" r="r" b="b"/>
            <a:pathLst>
              <a:path w="21590" h="7620">
                <a:moveTo>
                  <a:pt x="21590" y="0"/>
                </a:moveTo>
                <a:lnTo>
                  <a:pt x="1270" y="0"/>
                </a:lnTo>
                <a:lnTo>
                  <a:pt x="1270" y="3809"/>
                </a:lnTo>
                <a:lnTo>
                  <a:pt x="21590" y="3809"/>
                </a:lnTo>
                <a:lnTo>
                  <a:pt x="21590" y="0"/>
                </a:lnTo>
                <a:close/>
              </a:path>
              <a:path w="21590" h="7620">
                <a:moveTo>
                  <a:pt x="20320" y="3810"/>
                </a:moveTo>
                <a:lnTo>
                  <a:pt x="1270" y="3810"/>
                </a:lnTo>
                <a:lnTo>
                  <a:pt x="1270" y="6350"/>
                </a:lnTo>
                <a:lnTo>
                  <a:pt x="0" y="6350"/>
                </a:lnTo>
                <a:lnTo>
                  <a:pt x="0" y="7619"/>
                </a:lnTo>
                <a:lnTo>
                  <a:pt x="20320" y="7619"/>
                </a:lnTo>
                <a:lnTo>
                  <a:pt x="20320" y="381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3" name="bk object 4473"/>
          <p:cNvSpPr/>
          <p:nvPr/>
        </p:nvSpPr>
        <p:spPr>
          <a:xfrm>
            <a:off x="8420100" y="5008879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20320" y="3810"/>
                </a:moveTo>
                <a:lnTo>
                  <a:pt x="1270" y="3810"/>
                </a:lnTo>
                <a:lnTo>
                  <a:pt x="1270" y="7620"/>
                </a:lnTo>
                <a:lnTo>
                  <a:pt x="20320" y="7620"/>
                </a:lnTo>
                <a:lnTo>
                  <a:pt x="20320" y="3810"/>
                </a:lnTo>
                <a:close/>
              </a:path>
              <a:path w="20320" h="7620">
                <a:moveTo>
                  <a:pt x="19050" y="0"/>
                </a:moveTo>
                <a:lnTo>
                  <a:pt x="0" y="0"/>
                </a:lnTo>
                <a:lnTo>
                  <a:pt x="0" y="3810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4" name="bk object 4474"/>
          <p:cNvSpPr/>
          <p:nvPr/>
        </p:nvSpPr>
        <p:spPr>
          <a:xfrm>
            <a:off x="8422640" y="5016500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20" h="6350">
                <a:moveTo>
                  <a:pt x="19050" y="0"/>
                </a:moveTo>
                <a:lnTo>
                  <a:pt x="0" y="0"/>
                </a:lnTo>
                <a:lnTo>
                  <a:pt x="0" y="5080"/>
                </a:lnTo>
                <a:lnTo>
                  <a:pt x="1269" y="5080"/>
                </a:lnTo>
                <a:lnTo>
                  <a:pt x="1269" y="6350"/>
                </a:lnTo>
                <a:lnTo>
                  <a:pt x="20319" y="6350"/>
                </a:lnTo>
                <a:lnTo>
                  <a:pt x="20320" y="3810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007A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5" name="bk object 4475"/>
          <p:cNvSpPr/>
          <p:nvPr/>
        </p:nvSpPr>
        <p:spPr>
          <a:xfrm>
            <a:off x="8423909" y="5022850"/>
            <a:ext cx="21590" cy="7620"/>
          </a:xfrm>
          <a:custGeom>
            <a:avLst/>
            <a:gdLst/>
            <a:ahLst/>
            <a:cxnLst/>
            <a:rect l="l" t="t" r="r" b="b"/>
            <a:pathLst>
              <a:path w="21590" h="7620">
                <a:moveTo>
                  <a:pt x="21590" y="6350"/>
                </a:moveTo>
                <a:lnTo>
                  <a:pt x="2540" y="6350"/>
                </a:lnTo>
                <a:lnTo>
                  <a:pt x="2540" y="7619"/>
                </a:lnTo>
                <a:lnTo>
                  <a:pt x="21590" y="7619"/>
                </a:lnTo>
                <a:lnTo>
                  <a:pt x="21590" y="6350"/>
                </a:lnTo>
                <a:close/>
              </a:path>
              <a:path w="21590" h="7620">
                <a:moveTo>
                  <a:pt x="20320" y="2539"/>
                </a:moveTo>
                <a:lnTo>
                  <a:pt x="1270" y="2539"/>
                </a:lnTo>
                <a:lnTo>
                  <a:pt x="1270" y="6350"/>
                </a:lnTo>
                <a:lnTo>
                  <a:pt x="20320" y="6350"/>
                </a:lnTo>
                <a:lnTo>
                  <a:pt x="20320" y="2539"/>
                </a:lnTo>
                <a:close/>
              </a:path>
              <a:path w="21590" h="7620">
                <a:moveTo>
                  <a:pt x="19050" y="0"/>
                </a:moveTo>
                <a:lnTo>
                  <a:pt x="0" y="0"/>
                </a:lnTo>
                <a:lnTo>
                  <a:pt x="0" y="253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6" name="bk object 4476"/>
          <p:cNvSpPr/>
          <p:nvPr/>
        </p:nvSpPr>
        <p:spPr>
          <a:xfrm>
            <a:off x="8426450" y="5030470"/>
            <a:ext cx="21590" cy="7620"/>
          </a:xfrm>
          <a:custGeom>
            <a:avLst/>
            <a:gdLst/>
            <a:ahLst/>
            <a:cxnLst/>
            <a:rect l="l" t="t" r="r" b="b"/>
            <a:pathLst>
              <a:path w="21590" h="7620">
                <a:moveTo>
                  <a:pt x="21590" y="6349"/>
                </a:moveTo>
                <a:lnTo>
                  <a:pt x="2540" y="6349"/>
                </a:lnTo>
                <a:lnTo>
                  <a:pt x="2540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1590" h="7620">
                <a:moveTo>
                  <a:pt x="20320" y="2539"/>
                </a:moveTo>
                <a:lnTo>
                  <a:pt x="1270" y="2539"/>
                </a:lnTo>
                <a:lnTo>
                  <a:pt x="1270" y="6349"/>
                </a:lnTo>
                <a:lnTo>
                  <a:pt x="20320" y="6349"/>
                </a:lnTo>
                <a:lnTo>
                  <a:pt x="20320" y="2539"/>
                </a:lnTo>
                <a:close/>
              </a:path>
              <a:path w="21590" h="7620">
                <a:moveTo>
                  <a:pt x="19050" y="0"/>
                </a:moveTo>
                <a:lnTo>
                  <a:pt x="0" y="0"/>
                </a:lnTo>
                <a:lnTo>
                  <a:pt x="0" y="253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7" name="bk object 4477"/>
          <p:cNvSpPr/>
          <p:nvPr/>
        </p:nvSpPr>
        <p:spPr>
          <a:xfrm>
            <a:off x="8428990" y="5038090"/>
            <a:ext cx="21590" cy="7620"/>
          </a:xfrm>
          <a:custGeom>
            <a:avLst/>
            <a:gdLst/>
            <a:ahLst/>
            <a:cxnLst/>
            <a:rect l="l" t="t" r="r" b="b"/>
            <a:pathLst>
              <a:path w="21590" h="7620">
                <a:moveTo>
                  <a:pt x="19050" y="0"/>
                </a:moveTo>
                <a:lnTo>
                  <a:pt x="0" y="0"/>
                </a:lnTo>
                <a:lnTo>
                  <a:pt x="0" y="3810"/>
                </a:lnTo>
                <a:lnTo>
                  <a:pt x="1269" y="3810"/>
                </a:lnTo>
                <a:lnTo>
                  <a:pt x="1269" y="6350"/>
                </a:lnTo>
                <a:lnTo>
                  <a:pt x="20319" y="6350"/>
                </a:lnTo>
                <a:lnTo>
                  <a:pt x="20320" y="2540"/>
                </a:lnTo>
                <a:lnTo>
                  <a:pt x="19050" y="2540"/>
                </a:lnTo>
                <a:lnTo>
                  <a:pt x="19050" y="0"/>
                </a:lnTo>
                <a:close/>
              </a:path>
              <a:path w="21590" h="7620">
                <a:moveTo>
                  <a:pt x="21589" y="6350"/>
                </a:moveTo>
                <a:lnTo>
                  <a:pt x="1269" y="6350"/>
                </a:lnTo>
                <a:lnTo>
                  <a:pt x="1269" y="7620"/>
                </a:lnTo>
                <a:lnTo>
                  <a:pt x="21589" y="7620"/>
                </a:lnTo>
                <a:lnTo>
                  <a:pt x="21589" y="6350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8" name="bk object 4478"/>
          <p:cNvSpPr/>
          <p:nvPr/>
        </p:nvSpPr>
        <p:spPr>
          <a:xfrm>
            <a:off x="8431530" y="5045709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20" h="6350">
                <a:moveTo>
                  <a:pt x="19050" y="0"/>
                </a:moveTo>
                <a:lnTo>
                  <a:pt x="0" y="0"/>
                </a:lnTo>
                <a:lnTo>
                  <a:pt x="0" y="3809"/>
                </a:lnTo>
                <a:lnTo>
                  <a:pt x="20320" y="3809"/>
                </a:lnTo>
                <a:lnTo>
                  <a:pt x="20320" y="253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  <a:path w="20320" h="6350">
                <a:moveTo>
                  <a:pt x="20320" y="3810"/>
                </a:moveTo>
                <a:lnTo>
                  <a:pt x="1270" y="3810"/>
                </a:lnTo>
                <a:lnTo>
                  <a:pt x="1270" y="6350"/>
                </a:lnTo>
                <a:lnTo>
                  <a:pt x="20320" y="6350"/>
                </a:lnTo>
                <a:lnTo>
                  <a:pt x="20320" y="3810"/>
                </a:lnTo>
                <a:close/>
              </a:path>
            </a:pathLst>
          </a:custGeom>
          <a:solidFill>
            <a:srgbClr val="007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9" name="bk object 4479"/>
          <p:cNvSpPr/>
          <p:nvPr/>
        </p:nvSpPr>
        <p:spPr>
          <a:xfrm>
            <a:off x="8432800" y="5052059"/>
            <a:ext cx="22860" cy="7620"/>
          </a:xfrm>
          <a:custGeom>
            <a:avLst/>
            <a:gdLst/>
            <a:ahLst/>
            <a:cxnLst/>
            <a:rect l="l" t="t" r="r" b="b"/>
            <a:pathLst>
              <a:path w="22859" h="762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5079"/>
                </a:lnTo>
                <a:lnTo>
                  <a:pt x="21590" y="5079"/>
                </a:lnTo>
                <a:lnTo>
                  <a:pt x="21590" y="2539"/>
                </a:lnTo>
                <a:lnTo>
                  <a:pt x="20320" y="2539"/>
                </a:lnTo>
                <a:lnTo>
                  <a:pt x="20320" y="0"/>
                </a:lnTo>
                <a:close/>
              </a:path>
              <a:path w="22859" h="7620">
                <a:moveTo>
                  <a:pt x="21590" y="5080"/>
                </a:moveTo>
                <a:lnTo>
                  <a:pt x="2540" y="5080"/>
                </a:lnTo>
                <a:lnTo>
                  <a:pt x="2540" y="7619"/>
                </a:lnTo>
                <a:lnTo>
                  <a:pt x="22860" y="7619"/>
                </a:lnTo>
                <a:lnTo>
                  <a:pt x="22860" y="6350"/>
                </a:lnTo>
                <a:lnTo>
                  <a:pt x="21590" y="6350"/>
                </a:lnTo>
                <a:lnTo>
                  <a:pt x="21590" y="508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0" name="bk object 4480"/>
          <p:cNvSpPr/>
          <p:nvPr/>
        </p:nvSpPr>
        <p:spPr>
          <a:xfrm>
            <a:off x="8435340" y="5059679"/>
            <a:ext cx="22860" cy="7620"/>
          </a:xfrm>
          <a:custGeom>
            <a:avLst/>
            <a:gdLst/>
            <a:ahLst/>
            <a:cxnLst/>
            <a:rect l="l" t="t" r="r" b="b"/>
            <a:pathLst>
              <a:path w="22859" h="7620">
                <a:moveTo>
                  <a:pt x="22859" y="6350"/>
                </a:moveTo>
                <a:lnTo>
                  <a:pt x="2539" y="6350"/>
                </a:lnTo>
                <a:lnTo>
                  <a:pt x="2539" y="7620"/>
                </a:lnTo>
                <a:lnTo>
                  <a:pt x="22859" y="7620"/>
                </a:lnTo>
                <a:lnTo>
                  <a:pt x="22859" y="6350"/>
                </a:lnTo>
                <a:close/>
              </a:path>
              <a:path w="22859" h="7620">
                <a:moveTo>
                  <a:pt x="21589" y="2540"/>
                </a:moveTo>
                <a:lnTo>
                  <a:pt x="1269" y="2540"/>
                </a:lnTo>
                <a:lnTo>
                  <a:pt x="1269" y="6350"/>
                </a:lnTo>
                <a:lnTo>
                  <a:pt x="21589" y="6350"/>
                </a:lnTo>
                <a:lnTo>
                  <a:pt x="21589" y="2540"/>
                </a:lnTo>
                <a:close/>
              </a:path>
              <a:path w="22859" h="7620">
                <a:moveTo>
                  <a:pt x="20320" y="0"/>
                </a:moveTo>
                <a:lnTo>
                  <a:pt x="0" y="0"/>
                </a:lnTo>
                <a:lnTo>
                  <a:pt x="0" y="2540"/>
                </a:lnTo>
                <a:lnTo>
                  <a:pt x="20320" y="2540"/>
                </a:lnTo>
                <a:lnTo>
                  <a:pt x="20320" y="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1" name="bk object 4481"/>
          <p:cNvSpPr/>
          <p:nvPr/>
        </p:nvSpPr>
        <p:spPr>
          <a:xfrm>
            <a:off x="8437880" y="5067300"/>
            <a:ext cx="25400" cy="6350"/>
          </a:xfrm>
          <a:custGeom>
            <a:avLst/>
            <a:gdLst/>
            <a:ahLst/>
            <a:cxnLst/>
            <a:rect l="l" t="t" r="r" b="b"/>
            <a:pathLst>
              <a:path w="25400" h="6350">
                <a:moveTo>
                  <a:pt x="2159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21590" y="2539"/>
                </a:lnTo>
                <a:lnTo>
                  <a:pt x="21590" y="1269"/>
                </a:lnTo>
                <a:close/>
              </a:path>
              <a:path w="25400" h="635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  <a:path w="25400" h="6350">
                <a:moveTo>
                  <a:pt x="25400" y="5080"/>
                </a:moveTo>
                <a:lnTo>
                  <a:pt x="3810" y="5080"/>
                </a:lnTo>
                <a:lnTo>
                  <a:pt x="3810" y="6350"/>
                </a:lnTo>
                <a:lnTo>
                  <a:pt x="25400" y="6350"/>
                </a:lnTo>
                <a:lnTo>
                  <a:pt x="25400" y="5080"/>
                </a:lnTo>
                <a:close/>
              </a:path>
              <a:path w="25400" h="6350">
                <a:moveTo>
                  <a:pt x="24130" y="3810"/>
                </a:moveTo>
                <a:lnTo>
                  <a:pt x="2540" y="3810"/>
                </a:lnTo>
                <a:lnTo>
                  <a:pt x="2540" y="5080"/>
                </a:lnTo>
                <a:lnTo>
                  <a:pt x="24130" y="5080"/>
                </a:lnTo>
                <a:lnTo>
                  <a:pt x="24130" y="3810"/>
                </a:lnTo>
                <a:close/>
              </a:path>
              <a:path w="25400" h="6350">
                <a:moveTo>
                  <a:pt x="2286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22860" y="3810"/>
                </a:lnTo>
                <a:lnTo>
                  <a:pt x="22860" y="254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2" name="bk object 4482"/>
          <p:cNvSpPr/>
          <p:nvPr/>
        </p:nvSpPr>
        <p:spPr>
          <a:xfrm>
            <a:off x="8441690" y="5073650"/>
            <a:ext cx="29209" cy="7620"/>
          </a:xfrm>
          <a:custGeom>
            <a:avLst/>
            <a:gdLst/>
            <a:ahLst/>
            <a:cxnLst/>
            <a:rect l="l" t="t" r="r" b="b"/>
            <a:pathLst>
              <a:path w="29209" h="7620">
                <a:moveTo>
                  <a:pt x="2412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24129" y="2539"/>
                </a:lnTo>
                <a:lnTo>
                  <a:pt x="24129" y="1269"/>
                </a:lnTo>
                <a:close/>
              </a:path>
              <a:path w="29209" h="762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  <a:path w="29209" h="7620">
                <a:moveTo>
                  <a:pt x="29209" y="6350"/>
                </a:moveTo>
                <a:lnTo>
                  <a:pt x="5079" y="6350"/>
                </a:lnTo>
                <a:lnTo>
                  <a:pt x="5079" y="7619"/>
                </a:lnTo>
                <a:lnTo>
                  <a:pt x="29209" y="7619"/>
                </a:lnTo>
                <a:lnTo>
                  <a:pt x="29209" y="6350"/>
                </a:lnTo>
                <a:close/>
              </a:path>
              <a:path w="29209" h="7620">
                <a:moveTo>
                  <a:pt x="27939" y="5080"/>
                </a:moveTo>
                <a:lnTo>
                  <a:pt x="3809" y="5080"/>
                </a:lnTo>
                <a:lnTo>
                  <a:pt x="3809" y="6350"/>
                </a:lnTo>
                <a:lnTo>
                  <a:pt x="27939" y="6350"/>
                </a:lnTo>
                <a:lnTo>
                  <a:pt x="27939" y="5080"/>
                </a:lnTo>
                <a:close/>
              </a:path>
              <a:path w="29209" h="7620">
                <a:moveTo>
                  <a:pt x="25399" y="2540"/>
                </a:moveTo>
                <a:lnTo>
                  <a:pt x="2539" y="2540"/>
                </a:lnTo>
                <a:lnTo>
                  <a:pt x="2539" y="5080"/>
                </a:lnTo>
                <a:lnTo>
                  <a:pt x="26669" y="5080"/>
                </a:lnTo>
                <a:lnTo>
                  <a:pt x="26669" y="3810"/>
                </a:lnTo>
                <a:lnTo>
                  <a:pt x="25399" y="3810"/>
                </a:lnTo>
                <a:lnTo>
                  <a:pt x="25399" y="254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3" name="bk object 4483"/>
          <p:cNvSpPr/>
          <p:nvPr/>
        </p:nvSpPr>
        <p:spPr>
          <a:xfrm>
            <a:off x="8448040" y="5081270"/>
            <a:ext cx="30480" cy="7620"/>
          </a:xfrm>
          <a:custGeom>
            <a:avLst/>
            <a:gdLst/>
            <a:ahLst/>
            <a:cxnLst/>
            <a:rect l="l" t="t" r="r" b="b"/>
            <a:pathLst>
              <a:path w="30479" h="7620">
                <a:moveTo>
                  <a:pt x="24129" y="0"/>
                </a:moveTo>
                <a:lnTo>
                  <a:pt x="0" y="0"/>
                </a:lnTo>
                <a:lnTo>
                  <a:pt x="0" y="1269"/>
                </a:lnTo>
                <a:lnTo>
                  <a:pt x="24129" y="1269"/>
                </a:lnTo>
                <a:lnTo>
                  <a:pt x="24129" y="0"/>
                </a:lnTo>
                <a:close/>
              </a:path>
              <a:path w="30479" h="7620">
                <a:moveTo>
                  <a:pt x="30479" y="6349"/>
                </a:moveTo>
                <a:lnTo>
                  <a:pt x="3809" y="6349"/>
                </a:lnTo>
                <a:lnTo>
                  <a:pt x="3809" y="7619"/>
                </a:lnTo>
                <a:lnTo>
                  <a:pt x="30479" y="7619"/>
                </a:lnTo>
                <a:lnTo>
                  <a:pt x="30479" y="6349"/>
                </a:lnTo>
                <a:close/>
              </a:path>
              <a:path w="30479" h="7620">
                <a:moveTo>
                  <a:pt x="27939" y="3809"/>
                </a:moveTo>
                <a:lnTo>
                  <a:pt x="2539" y="3809"/>
                </a:lnTo>
                <a:lnTo>
                  <a:pt x="2539" y="6349"/>
                </a:lnTo>
                <a:lnTo>
                  <a:pt x="29209" y="6349"/>
                </a:lnTo>
                <a:lnTo>
                  <a:pt x="29209" y="5079"/>
                </a:lnTo>
                <a:lnTo>
                  <a:pt x="27939" y="5079"/>
                </a:lnTo>
                <a:lnTo>
                  <a:pt x="27939" y="3809"/>
                </a:lnTo>
                <a:close/>
              </a:path>
              <a:path w="30479" h="7620">
                <a:moveTo>
                  <a:pt x="26669" y="2539"/>
                </a:moveTo>
                <a:lnTo>
                  <a:pt x="1269" y="2539"/>
                </a:lnTo>
                <a:lnTo>
                  <a:pt x="1269" y="3809"/>
                </a:lnTo>
                <a:lnTo>
                  <a:pt x="26669" y="3809"/>
                </a:lnTo>
                <a:lnTo>
                  <a:pt x="26669" y="2539"/>
                </a:lnTo>
                <a:close/>
              </a:path>
              <a:path w="30479" h="7620">
                <a:moveTo>
                  <a:pt x="25400" y="1269"/>
                </a:moveTo>
                <a:lnTo>
                  <a:pt x="0" y="1269"/>
                </a:lnTo>
                <a:lnTo>
                  <a:pt x="0" y="2539"/>
                </a:lnTo>
                <a:lnTo>
                  <a:pt x="25400" y="2539"/>
                </a:lnTo>
                <a:lnTo>
                  <a:pt x="25400" y="1269"/>
                </a:lnTo>
                <a:close/>
              </a:path>
            </a:pathLst>
          </a:custGeom>
          <a:solidFill>
            <a:srgbClr val="0081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4" name="bk object 4484"/>
          <p:cNvSpPr/>
          <p:nvPr/>
        </p:nvSpPr>
        <p:spPr>
          <a:xfrm>
            <a:off x="8453119" y="508889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0479" y="3810"/>
                </a:moveTo>
                <a:lnTo>
                  <a:pt x="2539" y="3810"/>
                </a:lnTo>
                <a:lnTo>
                  <a:pt x="2539" y="6350"/>
                </a:lnTo>
                <a:lnTo>
                  <a:pt x="31749" y="6350"/>
                </a:lnTo>
                <a:lnTo>
                  <a:pt x="31749" y="5080"/>
                </a:lnTo>
                <a:lnTo>
                  <a:pt x="30479" y="5080"/>
                </a:lnTo>
                <a:lnTo>
                  <a:pt x="30479" y="3810"/>
                </a:lnTo>
                <a:close/>
              </a:path>
              <a:path w="33020" h="7620">
                <a:moveTo>
                  <a:pt x="2921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29210" y="3810"/>
                </a:lnTo>
                <a:lnTo>
                  <a:pt x="29210" y="2540"/>
                </a:lnTo>
                <a:close/>
              </a:path>
              <a:path w="33020" h="7620">
                <a:moveTo>
                  <a:pt x="26670" y="0"/>
                </a:moveTo>
                <a:lnTo>
                  <a:pt x="0" y="0"/>
                </a:lnTo>
                <a:lnTo>
                  <a:pt x="0" y="2540"/>
                </a:lnTo>
                <a:lnTo>
                  <a:pt x="27940" y="2540"/>
                </a:lnTo>
                <a:lnTo>
                  <a:pt x="27940" y="1270"/>
                </a:lnTo>
                <a:lnTo>
                  <a:pt x="26670" y="1270"/>
                </a:lnTo>
                <a:lnTo>
                  <a:pt x="26670" y="0"/>
                </a:lnTo>
                <a:close/>
              </a:path>
              <a:path w="33020" h="7620">
                <a:moveTo>
                  <a:pt x="33019" y="6350"/>
                </a:moveTo>
                <a:lnTo>
                  <a:pt x="3809" y="6350"/>
                </a:lnTo>
                <a:lnTo>
                  <a:pt x="3809" y="7620"/>
                </a:lnTo>
                <a:lnTo>
                  <a:pt x="33019" y="7620"/>
                </a:lnTo>
                <a:lnTo>
                  <a:pt x="33019" y="6350"/>
                </a:lnTo>
                <a:close/>
              </a:path>
            </a:pathLst>
          </a:custGeom>
          <a:solidFill>
            <a:srgbClr val="008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5" name="bk object 4485"/>
          <p:cNvSpPr/>
          <p:nvPr/>
        </p:nvSpPr>
        <p:spPr>
          <a:xfrm>
            <a:off x="8458200" y="5096509"/>
            <a:ext cx="36830" cy="6350"/>
          </a:xfrm>
          <a:custGeom>
            <a:avLst/>
            <a:gdLst/>
            <a:ahLst/>
            <a:cxnLst/>
            <a:rect l="l" t="t" r="r" b="b"/>
            <a:pathLst>
              <a:path w="36829" h="6350">
                <a:moveTo>
                  <a:pt x="3428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34289" y="5079"/>
                </a:lnTo>
                <a:lnTo>
                  <a:pt x="34289" y="3809"/>
                </a:lnTo>
                <a:close/>
              </a:path>
              <a:path w="36829" h="6350">
                <a:moveTo>
                  <a:pt x="33020" y="2539"/>
                </a:moveTo>
                <a:lnTo>
                  <a:pt x="2540" y="2539"/>
                </a:lnTo>
                <a:lnTo>
                  <a:pt x="2540" y="3809"/>
                </a:lnTo>
                <a:lnTo>
                  <a:pt x="33020" y="3809"/>
                </a:lnTo>
                <a:lnTo>
                  <a:pt x="33020" y="2539"/>
                </a:lnTo>
                <a:close/>
              </a:path>
              <a:path w="36829" h="6350">
                <a:moveTo>
                  <a:pt x="3175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31750" y="2539"/>
                </a:lnTo>
                <a:lnTo>
                  <a:pt x="31750" y="1269"/>
                </a:lnTo>
                <a:close/>
              </a:path>
              <a:path w="36829" h="6350">
                <a:moveTo>
                  <a:pt x="29209" y="0"/>
                </a:moveTo>
                <a:lnTo>
                  <a:pt x="0" y="0"/>
                </a:lnTo>
                <a:lnTo>
                  <a:pt x="0" y="1269"/>
                </a:lnTo>
                <a:lnTo>
                  <a:pt x="29209" y="1269"/>
                </a:lnTo>
                <a:lnTo>
                  <a:pt x="29209" y="0"/>
                </a:lnTo>
                <a:close/>
              </a:path>
              <a:path w="36829" h="6350">
                <a:moveTo>
                  <a:pt x="36829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36829" y="6350"/>
                </a:lnTo>
                <a:lnTo>
                  <a:pt x="36829" y="508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6" name="bk object 4486"/>
          <p:cNvSpPr/>
          <p:nvPr/>
        </p:nvSpPr>
        <p:spPr>
          <a:xfrm>
            <a:off x="8464550" y="5102859"/>
            <a:ext cx="40640" cy="7620"/>
          </a:xfrm>
          <a:custGeom>
            <a:avLst/>
            <a:gdLst/>
            <a:ahLst/>
            <a:cxnLst/>
            <a:rect l="l" t="t" r="r" b="b"/>
            <a:pathLst>
              <a:path w="40640" h="7620">
                <a:moveTo>
                  <a:pt x="3682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36829" y="5079"/>
                </a:lnTo>
                <a:lnTo>
                  <a:pt x="36829" y="3809"/>
                </a:lnTo>
                <a:close/>
              </a:path>
              <a:path w="40640" h="7620">
                <a:moveTo>
                  <a:pt x="35560" y="2539"/>
                </a:moveTo>
                <a:lnTo>
                  <a:pt x="2540" y="2539"/>
                </a:lnTo>
                <a:lnTo>
                  <a:pt x="2540" y="3809"/>
                </a:lnTo>
                <a:lnTo>
                  <a:pt x="35560" y="3809"/>
                </a:lnTo>
                <a:lnTo>
                  <a:pt x="35560" y="2539"/>
                </a:lnTo>
                <a:close/>
              </a:path>
              <a:path w="40640" h="7620">
                <a:moveTo>
                  <a:pt x="3302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33020" y="2539"/>
                </a:lnTo>
                <a:lnTo>
                  <a:pt x="33020" y="1269"/>
                </a:lnTo>
                <a:close/>
              </a:path>
              <a:path w="40640" h="7620">
                <a:moveTo>
                  <a:pt x="31750" y="0"/>
                </a:moveTo>
                <a:lnTo>
                  <a:pt x="0" y="0"/>
                </a:lnTo>
                <a:lnTo>
                  <a:pt x="0" y="1269"/>
                </a:lnTo>
                <a:lnTo>
                  <a:pt x="31750" y="1269"/>
                </a:lnTo>
                <a:lnTo>
                  <a:pt x="31750" y="0"/>
                </a:lnTo>
                <a:close/>
              </a:path>
              <a:path w="40640" h="7620">
                <a:moveTo>
                  <a:pt x="40640" y="6350"/>
                </a:moveTo>
                <a:lnTo>
                  <a:pt x="6350" y="6350"/>
                </a:lnTo>
                <a:lnTo>
                  <a:pt x="6350" y="7619"/>
                </a:lnTo>
                <a:lnTo>
                  <a:pt x="40640" y="7619"/>
                </a:lnTo>
                <a:lnTo>
                  <a:pt x="40640" y="6350"/>
                </a:lnTo>
                <a:close/>
              </a:path>
              <a:path w="40640" h="7620">
                <a:moveTo>
                  <a:pt x="38100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38100" y="6350"/>
                </a:lnTo>
                <a:lnTo>
                  <a:pt x="38100" y="508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7" name="bk object 4487"/>
          <p:cNvSpPr/>
          <p:nvPr/>
        </p:nvSpPr>
        <p:spPr>
          <a:xfrm>
            <a:off x="8470900" y="5110479"/>
            <a:ext cx="43180" cy="7620"/>
          </a:xfrm>
          <a:custGeom>
            <a:avLst/>
            <a:gdLst/>
            <a:ahLst/>
            <a:cxnLst/>
            <a:rect l="l" t="t" r="r" b="b"/>
            <a:pathLst>
              <a:path w="43179" h="7620">
                <a:moveTo>
                  <a:pt x="3810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38100" y="3810"/>
                </a:lnTo>
                <a:lnTo>
                  <a:pt x="38100" y="2540"/>
                </a:lnTo>
                <a:close/>
              </a:path>
              <a:path w="43179" h="7620">
                <a:moveTo>
                  <a:pt x="36829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36829" y="2540"/>
                </a:lnTo>
                <a:lnTo>
                  <a:pt x="36829" y="1270"/>
                </a:lnTo>
                <a:close/>
              </a:path>
              <a:path w="43179" h="7620">
                <a:moveTo>
                  <a:pt x="35559" y="0"/>
                </a:moveTo>
                <a:lnTo>
                  <a:pt x="0" y="0"/>
                </a:lnTo>
                <a:lnTo>
                  <a:pt x="0" y="1270"/>
                </a:lnTo>
                <a:lnTo>
                  <a:pt x="35559" y="1270"/>
                </a:lnTo>
                <a:lnTo>
                  <a:pt x="35559" y="0"/>
                </a:lnTo>
                <a:close/>
              </a:path>
              <a:path w="43179" h="7620">
                <a:moveTo>
                  <a:pt x="43179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43179" y="7620"/>
                </a:lnTo>
                <a:lnTo>
                  <a:pt x="43179" y="6350"/>
                </a:lnTo>
                <a:close/>
              </a:path>
              <a:path w="43179" h="7620">
                <a:moveTo>
                  <a:pt x="41909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41909" y="6350"/>
                </a:lnTo>
                <a:lnTo>
                  <a:pt x="41909" y="5080"/>
                </a:lnTo>
                <a:close/>
              </a:path>
              <a:path w="43179" h="7620">
                <a:moveTo>
                  <a:pt x="40639" y="3810"/>
                </a:moveTo>
                <a:lnTo>
                  <a:pt x="3809" y="3810"/>
                </a:lnTo>
                <a:lnTo>
                  <a:pt x="3809" y="5080"/>
                </a:lnTo>
                <a:lnTo>
                  <a:pt x="40639" y="5080"/>
                </a:lnTo>
                <a:lnTo>
                  <a:pt x="40639" y="381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8" name="bk object 4488"/>
          <p:cNvSpPr/>
          <p:nvPr/>
        </p:nvSpPr>
        <p:spPr>
          <a:xfrm>
            <a:off x="8478519" y="5118100"/>
            <a:ext cx="44450" cy="6350"/>
          </a:xfrm>
          <a:custGeom>
            <a:avLst/>
            <a:gdLst/>
            <a:ahLst/>
            <a:cxnLst/>
            <a:rect l="l" t="t" r="r" b="b"/>
            <a:pathLst>
              <a:path w="44450" h="6350">
                <a:moveTo>
                  <a:pt x="3937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39370" y="2539"/>
                </a:lnTo>
                <a:lnTo>
                  <a:pt x="39370" y="1269"/>
                </a:lnTo>
                <a:close/>
              </a:path>
              <a:path w="44450" h="635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  <a:path w="44450" h="6350">
                <a:moveTo>
                  <a:pt x="44450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44450" y="6350"/>
                </a:lnTo>
                <a:lnTo>
                  <a:pt x="44450" y="5080"/>
                </a:lnTo>
                <a:close/>
              </a:path>
              <a:path w="44450" h="6350">
                <a:moveTo>
                  <a:pt x="43179" y="3810"/>
                </a:moveTo>
                <a:lnTo>
                  <a:pt x="3809" y="3810"/>
                </a:lnTo>
                <a:lnTo>
                  <a:pt x="3809" y="5080"/>
                </a:lnTo>
                <a:lnTo>
                  <a:pt x="43179" y="5080"/>
                </a:lnTo>
                <a:lnTo>
                  <a:pt x="43179" y="3810"/>
                </a:lnTo>
                <a:close/>
              </a:path>
              <a:path w="44450" h="6350">
                <a:moveTo>
                  <a:pt x="40639" y="2540"/>
                </a:moveTo>
                <a:lnTo>
                  <a:pt x="2539" y="2540"/>
                </a:lnTo>
                <a:lnTo>
                  <a:pt x="2539" y="3810"/>
                </a:lnTo>
                <a:lnTo>
                  <a:pt x="40639" y="3810"/>
                </a:lnTo>
                <a:lnTo>
                  <a:pt x="40639" y="254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9" name="bk object 4489"/>
          <p:cNvSpPr/>
          <p:nvPr/>
        </p:nvSpPr>
        <p:spPr>
          <a:xfrm>
            <a:off x="8713469" y="48285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0" name="bk object 4490"/>
          <p:cNvSpPr/>
          <p:nvPr/>
        </p:nvSpPr>
        <p:spPr>
          <a:xfrm>
            <a:off x="8713469" y="4828540"/>
            <a:ext cx="66040" cy="6350"/>
          </a:xfrm>
          <a:custGeom>
            <a:avLst/>
            <a:gdLst/>
            <a:ahLst/>
            <a:cxnLst/>
            <a:rect l="l" t="t" r="r" b="b"/>
            <a:pathLst>
              <a:path w="66040" h="6350">
                <a:moveTo>
                  <a:pt x="1270" y="0"/>
                </a:moveTo>
                <a:lnTo>
                  <a:pt x="0" y="0"/>
                </a:lnTo>
                <a:lnTo>
                  <a:pt x="0" y="6350"/>
                </a:lnTo>
                <a:lnTo>
                  <a:pt x="66040" y="6350"/>
                </a:lnTo>
                <a:lnTo>
                  <a:pt x="66040" y="5080"/>
                </a:lnTo>
                <a:lnTo>
                  <a:pt x="50800" y="5080"/>
                </a:lnTo>
                <a:lnTo>
                  <a:pt x="50800" y="3810"/>
                </a:lnTo>
                <a:lnTo>
                  <a:pt x="36829" y="3810"/>
                </a:lnTo>
                <a:lnTo>
                  <a:pt x="36829" y="2540"/>
                </a:lnTo>
                <a:lnTo>
                  <a:pt x="22859" y="2540"/>
                </a:lnTo>
                <a:lnTo>
                  <a:pt x="22859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1" name="bk object 4491"/>
          <p:cNvSpPr/>
          <p:nvPr/>
        </p:nvSpPr>
        <p:spPr>
          <a:xfrm>
            <a:off x="8721090" y="484060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0067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2" name="bk object 4492"/>
          <p:cNvSpPr/>
          <p:nvPr/>
        </p:nvSpPr>
        <p:spPr>
          <a:xfrm>
            <a:off x="8713469" y="4839334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0067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3" name="bk object 4493"/>
          <p:cNvSpPr/>
          <p:nvPr/>
        </p:nvSpPr>
        <p:spPr>
          <a:xfrm>
            <a:off x="8713469" y="483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0067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4" name="bk object 4494"/>
          <p:cNvSpPr/>
          <p:nvPr/>
        </p:nvSpPr>
        <p:spPr>
          <a:xfrm>
            <a:off x="8713469" y="483679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0067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5" name="bk object 4495"/>
          <p:cNvSpPr/>
          <p:nvPr/>
        </p:nvSpPr>
        <p:spPr>
          <a:xfrm>
            <a:off x="8713469" y="483489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09" h="1270">
                <a:moveTo>
                  <a:pt x="0" y="1269"/>
                </a:moveTo>
                <a:lnTo>
                  <a:pt x="80009" y="1269"/>
                </a:lnTo>
                <a:lnTo>
                  <a:pt x="800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0067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6" name="bk object 4496"/>
          <p:cNvSpPr/>
          <p:nvPr/>
        </p:nvSpPr>
        <p:spPr>
          <a:xfrm>
            <a:off x="8736330" y="484187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0067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7" name="bk object 4497"/>
          <p:cNvSpPr/>
          <p:nvPr/>
        </p:nvSpPr>
        <p:spPr>
          <a:xfrm>
            <a:off x="8797290" y="484632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06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8" name="bk object 4498"/>
          <p:cNvSpPr/>
          <p:nvPr/>
        </p:nvSpPr>
        <p:spPr>
          <a:xfrm>
            <a:off x="8782050" y="484505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</a:pathLst>
          </a:custGeom>
          <a:solidFill>
            <a:srgbClr val="006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9" name="bk object 4499"/>
          <p:cNvSpPr/>
          <p:nvPr/>
        </p:nvSpPr>
        <p:spPr>
          <a:xfrm>
            <a:off x="8766809" y="48437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006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0" name="bk object 4500"/>
          <p:cNvSpPr/>
          <p:nvPr/>
        </p:nvSpPr>
        <p:spPr>
          <a:xfrm>
            <a:off x="8751569" y="484314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0068A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1" name="bk object 4501"/>
          <p:cNvSpPr/>
          <p:nvPr/>
        </p:nvSpPr>
        <p:spPr>
          <a:xfrm>
            <a:off x="8821419" y="484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34290" y="0"/>
                </a:moveTo>
                <a:lnTo>
                  <a:pt x="0" y="0"/>
                </a:lnTo>
                <a:lnTo>
                  <a:pt x="0" y="1269"/>
                </a:lnTo>
                <a:lnTo>
                  <a:pt x="34290" y="1269"/>
                </a:lnTo>
                <a:lnTo>
                  <a:pt x="34290" y="0"/>
                </a:lnTo>
                <a:close/>
              </a:path>
            </a:pathLst>
          </a:custGeom>
          <a:solidFill>
            <a:srgbClr val="006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2" name="bk object 4502"/>
          <p:cNvSpPr/>
          <p:nvPr/>
        </p:nvSpPr>
        <p:spPr>
          <a:xfrm>
            <a:off x="8818880" y="48475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34290" y="0"/>
                </a:moveTo>
                <a:lnTo>
                  <a:pt x="0" y="0"/>
                </a:lnTo>
                <a:lnTo>
                  <a:pt x="0" y="1269"/>
                </a:lnTo>
                <a:lnTo>
                  <a:pt x="34290" y="1269"/>
                </a:lnTo>
                <a:lnTo>
                  <a:pt x="34290" y="0"/>
                </a:lnTo>
                <a:close/>
              </a:path>
            </a:pathLst>
          </a:custGeom>
          <a:solidFill>
            <a:srgbClr val="006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3" name="bk object 4503"/>
          <p:cNvSpPr/>
          <p:nvPr/>
        </p:nvSpPr>
        <p:spPr>
          <a:xfrm>
            <a:off x="8823959" y="4850129"/>
            <a:ext cx="50800" cy="7620"/>
          </a:xfrm>
          <a:custGeom>
            <a:avLst/>
            <a:gdLst/>
            <a:ahLst/>
            <a:cxnLst/>
            <a:rect l="l" t="t" r="r" b="b"/>
            <a:pathLst>
              <a:path w="50800" h="7620">
                <a:moveTo>
                  <a:pt x="41910" y="2540"/>
                </a:moveTo>
                <a:lnTo>
                  <a:pt x="5080" y="2540"/>
                </a:lnTo>
                <a:lnTo>
                  <a:pt x="5080" y="3810"/>
                </a:lnTo>
                <a:lnTo>
                  <a:pt x="41910" y="3810"/>
                </a:lnTo>
                <a:lnTo>
                  <a:pt x="41910" y="2540"/>
                </a:lnTo>
                <a:close/>
              </a:path>
              <a:path w="50800" h="7620">
                <a:moveTo>
                  <a:pt x="38100" y="1270"/>
                </a:moveTo>
                <a:lnTo>
                  <a:pt x="2540" y="1270"/>
                </a:lnTo>
                <a:lnTo>
                  <a:pt x="2540" y="2540"/>
                </a:lnTo>
                <a:lnTo>
                  <a:pt x="38100" y="2540"/>
                </a:lnTo>
                <a:lnTo>
                  <a:pt x="38100" y="1270"/>
                </a:lnTo>
                <a:close/>
              </a:path>
              <a:path w="50800" h="7620">
                <a:moveTo>
                  <a:pt x="35559" y="0"/>
                </a:moveTo>
                <a:lnTo>
                  <a:pt x="0" y="0"/>
                </a:lnTo>
                <a:lnTo>
                  <a:pt x="0" y="1270"/>
                </a:lnTo>
                <a:lnTo>
                  <a:pt x="35559" y="1270"/>
                </a:lnTo>
                <a:lnTo>
                  <a:pt x="35559" y="0"/>
                </a:lnTo>
                <a:close/>
              </a:path>
              <a:path w="50800" h="7620">
                <a:moveTo>
                  <a:pt x="50800" y="6350"/>
                </a:moveTo>
                <a:lnTo>
                  <a:pt x="13970" y="6350"/>
                </a:lnTo>
                <a:lnTo>
                  <a:pt x="13970" y="7620"/>
                </a:lnTo>
                <a:lnTo>
                  <a:pt x="50800" y="7620"/>
                </a:lnTo>
                <a:lnTo>
                  <a:pt x="50800" y="6350"/>
                </a:lnTo>
                <a:close/>
              </a:path>
              <a:path w="50800" h="7620">
                <a:moveTo>
                  <a:pt x="48260" y="5080"/>
                </a:moveTo>
                <a:lnTo>
                  <a:pt x="11430" y="5080"/>
                </a:lnTo>
                <a:lnTo>
                  <a:pt x="11430" y="6350"/>
                </a:lnTo>
                <a:lnTo>
                  <a:pt x="48260" y="6350"/>
                </a:lnTo>
                <a:lnTo>
                  <a:pt x="48260" y="5080"/>
                </a:lnTo>
                <a:close/>
              </a:path>
              <a:path w="50800" h="7620">
                <a:moveTo>
                  <a:pt x="44450" y="3810"/>
                </a:moveTo>
                <a:lnTo>
                  <a:pt x="8890" y="3810"/>
                </a:lnTo>
                <a:lnTo>
                  <a:pt x="8890" y="5080"/>
                </a:lnTo>
                <a:lnTo>
                  <a:pt x="44450" y="5080"/>
                </a:lnTo>
                <a:lnTo>
                  <a:pt x="44450" y="3810"/>
                </a:lnTo>
                <a:close/>
              </a:path>
            </a:pathLst>
          </a:custGeom>
          <a:solidFill>
            <a:srgbClr val="0069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4" name="bk object 4504"/>
          <p:cNvSpPr/>
          <p:nvPr/>
        </p:nvSpPr>
        <p:spPr>
          <a:xfrm>
            <a:off x="8840469" y="4857750"/>
            <a:ext cx="50800" cy="6350"/>
          </a:xfrm>
          <a:custGeom>
            <a:avLst/>
            <a:gdLst/>
            <a:ahLst/>
            <a:cxnLst/>
            <a:rect l="l" t="t" r="r" b="b"/>
            <a:pathLst>
              <a:path w="50800" h="6350">
                <a:moveTo>
                  <a:pt x="40639" y="1269"/>
                </a:moveTo>
                <a:lnTo>
                  <a:pt x="2539" y="1269"/>
                </a:lnTo>
                <a:lnTo>
                  <a:pt x="2539" y="2539"/>
                </a:lnTo>
                <a:lnTo>
                  <a:pt x="40639" y="2539"/>
                </a:lnTo>
                <a:lnTo>
                  <a:pt x="40639" y="1269"/>
                </a:lnTo>
                <a:close/>
              </a:path>
              <a:path w="50800" h="635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  <a:path w="50800" h="6350">
                <a:moveTo>
                  <a:pt x="50800" y="5080"/>
                </a:moveTo>
                <a:lnTo>
                  <a:pt x="11429" y="5080"/>
                </a:lnTo>
                <a:lnTo>
                  <a:pt x="11429" y="6350"/>
                </a:lnTo>
                <a:lnTo>
                  <a:pt x="50800" y="6350"/>
                </a:lnTo>
                <a:lnTo>
                  <a:pt x="50800" y="5080"/>
                </a:lnTo>
                <a:close/>
              </a:path>
              <a:path w="50800" h="6350">
                <a:moveTo>
                  <a:pt x="46989" y="3810"/>
                </a:moveTo>
                <a:lnTo>
                  <a:pt x="8889" y="3810"/>
                </a:lnTo>
                <a:lnTo>
                  <a:pt x="8889" y="5080"/>
                </a:lnTo>
                <a:lnTo>
                  <a:pt x="46989" y="5080"/>
                </a:lnTo>
                <a:lnTo>
                  <a:pt x="46989" y="3810"/>
                </a:lnTo>
                <a:close/>
              </a:path>
              <a:path w="50800" h="6350">
                <a:moveTo>
                  <a:pt x="44450" y="2540"/>
                </a:moveTo>
                <a:lnTo>
                  <a:pt x="6350" y="2540"/>
                </a:lnTo>
                <a:lnTo>
                  <a:pt x="6350" y="3810"/>
                </a:lnTo>
                <a:lnTo>
                  <a:pt x="44450" y="3810"/>
                </a:lnTo>
                <a:lnTo>
                  <a:pt x="44450" y="2540"/>
                </a:lnTo>
                <a:close/>
              </a:path>
            </a:pathLst>
          </a:custGeom>
          <a:solidFill>
            <a:srgbClr val="0069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5" name="bk object 4505"/>
          <p:cNvSpPr/>
          <p:nvPr/>
        </p:nvSpPr>
        <p:spPr>
          <a:xfrm>
            <a:off x="8854440" y="4864100"/>
            <a:ext cx="54610" cy="7620"/>
          </a:xfrm>
          <a:custGeom>
            <a:avLst/>
            <a:gdLst/>
            <a:ahLst/>
            <a:cxnLst/>
            <a:rect l="l" t="t" r="r" b="b"/>
            <a:pathLst>
              <a:path w="54609" h="7620">
                <a:moveTo>
                  <a:pt x="43179" y="1269"/>
                </a:moveTo>
                <a:lnTo>
                  <a:pt x="3809" y="1269"/>
                </a:lnTo>
                <a:lnTo>
                  <a:pt x="3809" y="2539"/>
                </a:lnTo>
                <a:lnTo>
                  <a:pt x="43179" y="2539"/>
                </a:lnTo>
                <a:lnTo>
                  <a:pt x="43179" y="1269"/>
                </a:lnTo>
                <a:close/>
              </a:path>
              <a:path w="54609" h="7620">
                <a:moveTo>
                  <a:pt x="39370" y="0"/>
                </a:moveTo>
                <a:lnTo>
                  <a:pt x="0" y="0"/>
                </a:lnTo>
                <a:lnTo>
                  <a:pt x="0" y="1269"/>
                </a:lnTo>
                <a:lnTo>
                  <a:pt x="39370" y="1269"/>
                </a:lnTo>
                <a:lnTo>
                  <a:pt x="39370" y="0"/>
                </a:lnTo>
                <a:close/>
              </a:path>
              <a:path w="54609" h="7620">
                <a:moveTo>
                  <a:pt x="54609" y="6350"/>
                </a:moveTo>
                <a:lnTo>
                  <a:pt x="15239" y="6350"/>
                </a:lnTo>
                <a:lnTo>
                  <a:pt x="15239" y="7619"/>
                </a:lnTo>
                <a:lnTo>
                  <a:pt x="54609" y="7619"/>
                </a:lnTo>
                <a:lnTo>
                  <a:pt x="54609" y="6350"/>
                </a:lnTo>
                <a:close/>
              </a:path>
              <a:path w="54609" h="7620">
                <a:moveTo>
                  <a:pt x="52070" y="5080"/>
                </a:moveTo>
                <a:lnTo>
                  <a:pt x="11429" y="5080"/>
                </a:lnTo>
                <a:lnTo>
                  <a:pt x="11429" y="6350"/>
                </a:lnTo>
                <a:lnTo>
                  <a:pt x="52070" y="6350"/>
                </a:lnTo>
                <a:lnTo>
                  <a:pt x="52070" y="5080"/>
                </a:lnTo>
                <a:close/>
              </a:path>
              <a:path w="54609" h="7620">
                <a:moveTo>
                  <a:pt x="48259" y="3810"/>
                </a:moveTo>
                <a:lnTo>
                  <a:pt x="8889" y="3810"/>
                </a:lnTo>
                <a:lnTo>
                  <a:pt x="8889" y="5080"/>
                </a:lnTo>
                <a:lnTo>
                  <a:pt x="48259" y="5080"/>
                </a:lnTo>
                <a:lnTo>
                  <a:pt x="48259" y="3810"/>
                </a:lnTo>
                <a:close/>
              </a:path>
              <a:path w="54609" h="7620">
                <a:moveTo>
                  <a:pt x="45720" y="2540"/>
                </a:moveTo>
                <a:lnTo>
                  <a:pt x="6350" y="2540"/>
                </a:lnTo>
                <a:lnTo>
                  <a:pt x="6350" y="3810"/>
                </a:lnTo>
                <a:lnTo>
                  <a:pt x="45720" y="3810"/>
                </a:lnTo>
                <a:lnTo>
                  <a:pt x="45720" y="2540"/>
                </a:lnTo>
                <a:close/>
              </a:path>
            </a:pathLst>
          </a:custGeom>
          <a:solidFill>
            <a:srgbClr val="006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6" name="bk object 4506"/>
          <p:cNvSpPr/>
          <p:nvPr/>
        </p:nvSpPr>
        <p:spPr>
          <a:xfrm>
            <a:off x="8872219" y="4871720"/>
            <a:ext cx="54610" cy="7620"/>
          </a:xfrm>
          <a:custGeom>
            <a:avLst/>
            <a:gdLst/>
            <a:ahLst/>
            <a:cxnLst/>
            <a:rect l="l" t="t" r="r" b="b"/>
            <a:pathLst>
              <a:path w="54609" h="7620">
                <a:moveTo>
                  <a:pt x="40640" y="0"/>
                </a:moveTo>
                <a:lnTo>
                  <a:pt x="0" y="0"/>
                </a:lnTo>
                <a:lnTo>
                  <a:pt x="0" y="1269"/>
                </a:lnTo>
                <a:lnTo>
                  <a:pt x="40640" y="1269"/>
                </a:lnTo>
                <a:lnTo>
                  <a:pt x="40640" y="0"/>
                </a:lnTo>
                <a:close/>
              </a:path>
              <a:path w="54609" h="7620">
                <a:moveTo>
                  <a:pt x="54610" y="6349"/>
                </a:moveTo>
                <a:lnTo>
                  <a:pt x="13970" y="6349"/>
                </a:lnTo>
                <a:lnTo>
                  <a:pt x="13970" y="7619"/>
                </a:lnTo>
                <a:lnTo>
                  <a:pt x="54610" y="7619"/>
                </a:lnTo>
                <a:lnTo>
                  <a:pt x="54610" y="6349"/>
                </a:lnTo>
                <a:close/>
              </a:path>
              <a:path w="54609" h="7620">
                <a:moveTo>
                  <a:pt x="52070" y="5079"/>
                </a:moveTo>
                <a:lnTo>
                  <a:pt x="11429" y="5079"/>
                </a:lnTo>
                <a:lnTo>
                  <a:pt x="11429" y="6349"/>
                </a:lnTo>
                <a:lnTo>
                  <a:pt x="52070" y="6349"/>
                </a:lnTo>
                <a:lnTo>
                  <a:pt x="52070" y="5079"/>
                </a:lnTo>
                <a:close/>
              </a:path>
              <a:path w="54609" h="7620">
                <a:moveTo>
                  <a:pt x="49529" y="3809"/>
                </a:moveTo>
                <a:lnTo>
                  <a:pt x="8889" y="3809"/>
                </a:lnTo>
                <a:lnTo>
                  <a:pt x="8889" y="5079"/>
                </a:lnTo>
                <a:lnTo>
                  <a:pt x="49529" y="5079"/>
                </a:lnTo>
                <a:lnTo>
                  <a:pt x="49529" y="3809"/>
                </a:lnTo>
                <a:close/>
              </a:path>
              <a:path w="54609" h="7620">
                <a:moveTo>
                  <a:pt x="46989" y="2539"/>
                </a:moveTo>
                <a:lnTo>
                  <a:pt x="5079" y="2539"/>
                </a:lnTo>
                <a:lnTo>
                  <a:pt x="5079" y="3809"/>
                </a:lnTo>
                <a:lnTo>
                  <a:pt x="46989" y="3809"/>
                </a:lnTo>
                <a:lnTo>
                  <a:pt x="46989" y="2539"/>
                </a:lnTo>
                <a:close/>
              </a:path>
              <a:path w="54609" h="7620">
                <a:moveTo>
                  <a:pt x="43179" y="1269"/>
                </a:moveTo>
                <a:lnTo>
                  <a:pt x="2539" y="1269"/>
                </a:lnTo>
                <a:lnTo>
                  <a:pt x="2539" y="2539"/>
                </a:lnTo>
                <a:lnTo>
                  <a:pt x="43179" y="2539"/>
                </a:lnTo>
                <a:lnTo>
                  <a:pt x="43179" y="1269"/>
                </a:lnTo>
                <a:close/>
              </a:path>
            </a:pathLst>
          </a:custGeom>
          <a:solidFill>
            <a:srgbClr val="006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7" name="bk object 4507"/>
          <p:cNvSpPr/>
          <p:nvPr/>
        </p:nvSpPr>
        <p:spPr>
          <a:xfrm>
            <a:off x="8888730" y="4879340"/>
            <a:ext cx="48260" cy="7620"/>
          </a:xfrm>
          <a:custGeom>
            <a:avLst/>
            <a:gdLst/>
            <a:ahLst/>
            <a:cxnLst/>
            <a:rect l="l" t="t" r="r" b="b"/>
            <a:pathLst>
              <a:path w="48259" h="7620">
                <a:moveTo>
                  <a:pt x="45720" y="5079"/>
                </a:moveTo>
                <a:lnTo>
                  <a:pt x="11429" y="5079"/>
                </a:lnTo>
                <a:lnTo>
                  <a:pt x="11429" y="6349"/>
                </a:lnTo>
                <a:lnTo>
                  <a:pt x="45720" y="6349"/>
                </a:lnTo>
                <a:lnTo>
                  <a:pt x="45720" y="5079"/>
                </a:lnTo>
                <a:close/>
              </a:path>
              <a:path w="48259" h="7620">
                <a:moveTo>
                  <a:pt x="44450" y="3809"/>
                </a:moveTo>
                <a:lnTo>
                  <a:pt x="8890" y="3809"/>
                </a:lnTo>
                <a:lnTo>
                  <a:pt x="8890" y="5079"/>
                </a:lnTo>
                <a:lnTo>
                  <a:pt x="44450" y="5079"/>
                </a:lnTo>
                <a:lnTo>
                  <a:pt x="44450" y="3809"/>
                </a:lnTo>
                <a:close/>
              </a:path>
              <a:path w="48259" h="7620">
                <a:moveTo>
                  <a:pt x="43179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43179" y="3809"/>
                </a:lnTo>
                <a:lnTo>
                  <a:pt x="43179" y="2539"/>
                </a:lnTo>
                <a:close/>
              </a:path>
              <a:path w="48259" h="7620">
                <a:moveTo>
                  <a:pt x="40640" y="1269"/>
                </a:moveTo>
                <a:lnTo>
                  <a:pt x="2540" y="1269"/>
                </a:lnTo>
                <a:lnTo>
                  <a:pt x="2540" y="2539"/>
                </a:lnTo>
                <a:lnTo>
                  <a:pt x="40640" y="2539"/>
                </a:lnTo>
                <a:lnTo>
                  <a:pt x="40640" y="1269"/>
                </a:lnTo>
                <a:close/>
              </a:path>
              <a:path w="48259" h="7620">
                <a:moveTo>
                  <a:pt x="39370" y="0"/>
                </a:moveTo>
                <a:lnTo>
                  <a:pt x="0" y="0"/>
                </a:lnTo>
                <a:lnTo>
                  <a:pt x="0" y="1269"/>
                </a:lnTo>
                <a:lnTo>
                  <a:pt x="39370" y="1269"/>
                </a:lnTo>
                <a:lnTo>
                  <a:pt x="39370" y="0"/>
                </a:lnTo>
                <a:close/>
              </a:path>
              <a:path w="48259" h="7620">
                <a:moveTo>
                  <a:pt x="48260" y="6349"/>
                </a:moveTo>
                <a:lnTo>
                  <a:pt x="15240" y="6349"/>
                </a:lnTo>
                <a:lnTo>
                  <a:pt x="15240" y="7619"/>
                </a:lnTo>
                <a:lnTo>
                  <a:pt x="48260" y="7619"/>
                </a:lnTo>
                <a:lnTo>
                  <a:pt x="48260" y="6349"/>
                </a:lnTo>
                <a:close/>
              </a:path>
            </a:pathLst>
          </a:custGeom>
          <a:solidFill>
            <a:srgbClr val="006B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8" name="bk object 4508"/>
          <p:cNvSpPr/>
          <p:nvPr/>
        </p:nvSpPr>
        <p:spPr>
          <a:xfrm>
            <a:off x="8905240" y="4886959"/>
            <a:ext cx="40640" cy="6350"/>
          </a:xfrm>
          <a:custGeom>
            <a:avLst/>
            <a:gdLst/>
            <a:ahLst/>
            <a:cxnLst/>
            <a:rect l="l" t="t" r="r" b="b"/>
            <a:pathLst>
              <a:path w="40640" h="6350">
                <a:moveTo>
                  <a:pt x="38100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38100" y="5079"/>
                </a:lnTo>
                <a:lnTo>
                  <a:pt x="38100" y="3809"/>
                </a:lnTo>
                <a:close/>
              </a:path>
              <a:path w="40640" h="6350">
                <a:moveTo>
                  <a:pt x="3682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36829" y="3809"/>
                </a:lnTo>
                <a:lnTo>
                  <a:pt x="36829" y="2539"/>
                </a:lnTo>
                <a:close/>
              </a:path>
              <a:path w="40640" h="6350">
                <a:moveTo>
                  <a:pt x="3428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34289" y="2539"/>
                </a:lnTo>
                <a:lnTo>
                  <a:pt x="34289" y="1269"/>
                </a:lnTo>
                <a:close/>
              </a:path>
              <a:path w="40640" h="6350">
                <a:moveTo>
                  <a:pt x="33020" y="0"/>
                </a:moveTo>
                <a:lnTo>
                  <a:pt x="0" y="0"/>
                </a:lnTo>
                <a:lnTo>
                  <a:pt x="0" y="1269"/>
                </a:lnTo>
                <a:lnTo>
                  <a:pt x="33020" y="1269"/>
                </a:lnTo>
                <a:lnTo>
                  <a:pt x="33020" y="0"/>
                </a:lnTo>
                <a:close/>
              </a:path>
              <a:path w="40640" h="6350">
                <a:moveTo>
                  <a:pt x="40639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40639" y="6350"/>
                </a:lnTo>
                <a:lnTo>
                  <a:pt x="40639" y="5080"/>
                </a:lnTo>
                <a:close/>
              </a:path>
            </a:pathLst>
          </a:custGeom>
          <a:solidFill>
            <a:srgbClr val="006C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9" name="bk object 4509"/>
          <p:cNvSpPr/>
          <p:nvPr/>
        </p:nvSpPr>
        <p:spPr>
          <a:xfrm>
            <a:off x="8911590" y="4893309"/>
            <a:ext cx="44450" cy="7620"/>
          </a:xfrm>
          <a:custGeom>
            <a:avLst/>
            <a:gdLst/>
            <a:ahLst/>
            <a:cxnLst/>
            <a:rect l="l" t="t" r="r" b="b"/>
            <a:pathLst>
              <a:path w="44450" h="7620">
                <a:moveTo>
                  <a:pt x="4063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40639" y="5079"/>
                </a:lnTo>
                <a:lnTo>
                  <a:pt x="40639" y="3809"/>
                </a:lnTo>
                <a:close/>
              </a:path>
              <a:path w="44450" h="7620">
                <a:moveTo>
                  <a:pt x="3936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39369" y="3809"/>
                </a:lnTo>
                <a:lnTo>
                  <a:pt x="39369" y="2539"/>
                </a:lnTo>
                <a:close/>
              </a:path>
              <a:path w="44450" h="7620">
                <a:moveTo>
                  <a:pt x="3682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36829" y="2539"/>
                </a:lnTo>
                <a:lnTo>
                  <a:pt x="36829" y="1269"/>
                </a:lnTo>
                <a:close/>
              </a:path>
              <a:path w="44450" h="762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  <a:path w="44450" h="7620">
                <a:moveTo>
                  <a:pt x="44450" y="6350"/>
                </a:moveTo>
                <a:lnTo>
                  <a:pt x="6350" y="6350"/>
                </a:lnTo>
                <a:lnTo>
                  <a:pt x="6350" y="7619"/>
                </a:lnTo>
                <a:lnTo>
                  <a:pt x="44450" y="7619"/>
                </a:lnTo>
                <a:lnTo>
                  <a:pt x="44450" y="6350"/>
                </a:lnTo>
                <a:close/>
              </a:path>
              <a:path w="44450" h="7620">
                <a:moveTo>
                  <a:pt x="41909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41909" y="6350"/>
                </a:lnTo>
                <a:lnTo>
                  <a:pt x="41909" y="5080"/>
                </a:lnTo>
                <a:close/>
              </a:path>
            </a:pathLst>
          </a:custGeom>
          <a:solidFill>
            <a:srgbClr val="006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0" name="bk object 4510"/>
          <p:cNvSpPr/>
          <p:nvPr/>
        </p:nvSpPr>
        <p:spPr>
          <a:xfrm>
            <a:off x="8919209" y="4900929"/>
            <a:ext cx="45720" cy="7620"/>
          </a:xfrm>
          <a:custGeom>
            <a:avLst/>
            <a:gdLst/>
            <a:ahLst/>
            <a:cxnLst/>
            <a:rect l="l" t="t" r="r" b="b"/>
            <a:pathLst>
              <a:path w="45720" h="7620">
                <a:moveTo>
                  <a:pt x="4191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41910" y="3810"/>
                </a:lnTo>
                <a:lnTo>
                  <a:pt x="41910" y="2540"/>
                </a:lnTo>
                <a:close/>
              </a:path>
              <a:path w="45720" h="7620">
                <a:moveTo>
                  <a:pt x="39370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39370" y="2540"/>
                </a:lnTo>
                <a:lnTo>
                  <a:pt x="39370" y="1270"/>
                </a:lnTo>
                <a:close/>
              </a:path>
              <a:path w="45720" h="7620">
                <a:moveTo>
                  <a:pt x="38100" y="0"/>
                </a:moveTo>
                <a:lnTo>
                  <a:pt x="0" y="0"/>
                </a:lnTo>
                <a:lnTo>
                  <a:pt x="0" y="1270"/>
                </a:lnTo>
                <a:lnTo>
                  <a:pt x="38100" y="1270"/>
                </a:lnTo>
                <a:lnTo>
                  <a:pt x="38100" y="0"/>
                </a:lnTo>
                <a:close/>
              </a:path>
              <a:path w="45720" h="7620">
                <a:moveTo>
                  <a:pt x="45720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45720" y="7620"/>
                </a:lnTo>
                <a:lnTo>
                  <a:pt x="45720" y="6350"/>
                </a:lnTo>
                <a:close/>
              </a:path>
              <a:path w="45720" h="7620">
                <a:moveTo>
                  <a:pt x="44450" y="5080"/>
                </a:moveTo>
                <a:lnTo>
                  <a:pt x="5080" y="5080"/>
                </a:lnTo>
                <a:lnTo>
                  <a:pt x="5080" y="6350"/>
                </a:lnTo>
                <a:lnTo>
                  <a:pt x="44450" y="6350"/>
                </a:lnTo>
                <a:lnTo>
                  <a:pt x="44450" y="5080"/>
                </a:lnTo>
                <a:close/>
              </a:path>
              <a:path w="45720" h="7620">
                <a:moveTo>
                  <a:pt x="43180" y="3810"/>
                </a:moveTo>
                <a:lnTo>
                  <a:pt x="3810" y="3810"/>
                </a:lnTo>
                <a:lnTo>
                  <a:pt x="3810" y="5080"/>
                </a:lnTo>
                <a:lnTo>
                  <a:pt x="43180" y="5080"/>
                </a:lnTo>
                <a:lnTo>
                  <a:pt x="43180" y="3810"/>
                </a:lnTo>
                <a:close/>
              </a:path>
            </a:pathLst>
          </a:custGeom>
          <a:solidFill>
            <a:srgbClr val="006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1" name="bk object 4511"/>
          <p:cNvSpPr/>
          <p:nvPr/>
        </p:nvSpPr>
        <p:spPr>
          <a:xfrm>
            <a:off x="8926830" y="4908550"/>
            <a:ext cx="45720" cy="7620"/>
          </a:xfrm>
          <a:custGeom>
            <a:avLst/>
            <a:gdLst/>
            <a:ahLst/>
            <a:cxnLst/>
            <a:rect l="l" t="t" r="r" b="b"/>
            <a:pathLst>
              <a:path w="45720" h="7620">
                <a:moveTo>
                  <a:pt x="4064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40640" y="2539"/>
                </a:lnTo>
                <a:lnTo>
                  <a:pt x="40640" y="1269"/>
                </a:lnTo>
                <a:close/>
              </a:path>
              <a:path w="45720" h="7620">
                <a:moveTo>
                  <a:pt x="39370" y="0"/>
                </a:moveTo>
                <a:lnTo>
                  <a:pt x="0" y="0"/>
                </a:lnTo>
                <a:lnTo>
                  <a:pt x="0" y="1269"/>
                </a:lnTo>
                <a:lnTo>
                  <a:pt x="39370" y="1269"/>
                </a:lnTo>
                <a:lnTo>
                  <a:pt x="39370" y="0"/>
                </a:lnTo>
                <a:close/>
              </a:path>
              <a:path w="45720" h="7620">
                <a:moveTo>
                  <a:pt x="45720" y="6350"/>
                </a:moveTo>
                <a:lnTo>
                  <a:pt x="6350" y="6350"/>
                </a:lnTo>
                <a:lnTo>
                  <a:pt x="6350" y="7619"/>
                </a:lnTo>
                <a:lnTo>
                  <a:pt x="45720" y="7619"/>
                </a:lnTo>
                <a:lnTo>
                  <a:pt x="45720" y="6350"/>
                </a:lnTo>
                <a:close/>
              </a:path>
              <a:path w="45720" h="7620">
                <a:moveTo>
                  <a:pt x="44450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44450" y="6350"/>
                </a:lnTo>
                <a:lnTo>
                  <a:pt x="44450" y="5080"/>
                </a:lnTo>
                <a:close/>
              </a:path>
              <a:path w="45720" h="7620">
                <a:moveTo>
                  <a:pt x="43180" y="3810"/>
                </a:moveTo>
                <a:lnTo>
                  <a:pt x="3810" y="3810"/>
                </a:lnTo>
                <a:lnTo>
                  <a:pt x="3810" y="5080"/>
                </a:lnTo>
                <a:lnTo>
                  <a:pt x="43180" y="5080"/>
                </a:lnTo>
                <a:lnTo>
                  <a:pt x="43180" y="3810"/>
                </a:lnTo>
                <a:close/>
              </a:path>
              <a:path w="45720" h="7620">
                <a:moveTo>
                  <a:pt x="4191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41910" y="3810"/>
                </a:lnTo>
                <a:lnTo>
                  <a:pt x="41910" y="2540"/>
                </a:lnTo>
                <a:close/>
              </a:path>
            </a:pathLst>
          </a:custGeom>
          <a:solidFill>
            <a:srgbClr val="006E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2" name="bk object 4512"/>
          <p:cNvSpPr/>
          <p:nvPr/>
        </p:nvSpPr>
        <p:spPr>
          <a:xfrm>
            <a:off x="8934450" y="4916170"/>
            <a:ext cx="44450" cy="6350"/>
          </a:xfrm>
          <a:custGeom>
            <a:avLst/>
            <a:gdLst/>
            <a:ahLst/>
            <a:cxnLst/>
            <a:rect l="l" t="t" r="r" b="b"/>
            <a:pathLst>
              <a:path w="44450" h="6350">
                <a:moveTo>
                  <a:pt x="39370" y="0"/>
                </a:moveTo>
                <a:lnTo>
                  <a:pt x="0" y="0"/>
                </a:lnTo>
                <a:lnTo>
                  <a:pt x="0" y="1269"/>
                </a:lnTo>
                <a:lnTo>
                  <a:pt x="39370" y="1269"/>
                </a:lnTo>
                <a:lnTo>
                  <a:pt x="39370" y="0"/>
                </a:lnTo>
                <a:close/>
              </a:path>
              <a:path w="44450" h="6350">
                <a:moveTo>
                  <a:pt x="44450" y="5079"/>
                </a:moveTo>
                <a:lnTo>
                  <a:pt x="5079" y="5079"/>
                </a:lnTo>
                <a:lnTo>
                  <a:pt x="5079" y="6349"/>
                </a:lnTo>
                <a:lnTo>
                  <a:pt x="44450" y="6349"/>
                </a:lnTo>
                <a:lnTo>
                  <a:pt x="44450" y="5079"/>
                </a:lnTo>
                <a:close/>
              </a:path>
              <a:path w="44450" h="6350">
                <a:moveTo>
                  <a:pt x="4317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43179" y="5079"/>
                </a:lnTo>
                <a:lnTo>
                  <a:pt x="43179" y="3809"/>
                </a:lnTo>
                <a:close/>
              </a:path>
              <a:path w="44450" h="6350">
                <a:moveTo>
                  <a:pt x="41910" y="2539"/>
                </a:moveTo>
                <a:lnTo>
                  <a:pt x="2540" y="2539"/>
                </a:lnTo>
                <a:lnTo>
                  <a:pt x="2540" y="3809"/>
                </a:lnTo>
                <a:lnTo>
                  <a:pt x="41910" y="3809"/>
                </a:lnTo>
                <a:lnTo>
                  <a:pt x="41910" y="2539"/>
                </a:lnTo>
                <a:close/>
              </a:path>
              <a:path w="44450" h="6350">
                <a:moveTo>
                  <a:pt x="4064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40640" y="2539"/>
                </a:lnTo>
                <a:lnTo>
                  <a:pt x="40640" y="1269"/>
                </a:lnTo>
                <a:close/>
              </a:path>
            </a:pathLst>
          </a:custGeom>
          <a:solidFill>
            <a:srgbClr val="006F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3" name="bk object 4513"/>
          <p:cNvSpPr/>
          <p:nvPr/>
        </p:nvSpPr>
        <p:spPr>
          <a:xfrm>
            <a:off x="8940800" y="4922520"/>
            <a:ext cx="45720" cy="7620"/>
          </a:xfrm>
          <a:custGeom>
            <a:avLst/>
            <a:gdLst/>
            <a:ahLst/>
            <a:cxnLst/>
            <a:rect l="l" t="t" r="r" b="b"/>
            <a:pathLst>
              <a:path w="45720" h="7620">
                <a:moveTo>
                  <a:pt x="39370" y="0"/>
                </a:moveTo>
                <a:lnTo>
                  <a:pt x="0" y="0"/>
                </a:lnTo>
                <a:lnTo>
                  <a:pt x="0" y="1269"/>
                </a:lnTo>
                <a:lnTo>
                  <a:pt x="39370" y="1269"/>
                </a:lnTo>
                <a:lnTo>
                  <a:pt x="39370" y="0"/>
                </a:lnTo>
                <a:close/>
              </a:path>
              <a:path w="45720" h="7620">
                <a:moveTo>
                  <a:pt x="45720" y="6349"/>
                </a:moveTo>
                <a:lnTo>
                  <a:pt x="6350" y="6349"/>
                </a:lnTo>
                <a:lnTo>
                  <a:pt x="6350" y="7619"/>
                </a:lnTo>
                <a:lnTo>
                  <a:pt x="45720" y="7619"/>
                </a:lnTo>
                <a:lnTo>
                  <a:pt x="45720" y="6349"/>
                </a:lnTo>
                <a:close/>
              </a:path>
              <a:path w="45720" h="7620">
                <a:moveTo>
                  <a:pt x="44450" y="5079"/>
                </a:moveTo>
                <a:lnTo>
                  <a:pt x="5079" y="5079"/>
                </a:lnTo>
                <a:lnTo>
                  <a:pt x="5079" y="6349"/>
                </a:lnTo>
                <a:lnTo>
                  <a:pt x="44450" y="6349"/>
                </a:lnTo>
                <a:lnTo>
                  <a:pt x="44450" y="5079"/>
                </a:lnTo>
                <a:close/>
              </a:path>
              <a:path w="45720" h="7620">
                <a:moveTo>
                  <a:pt x="4317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43179" y="5079"/>
                </a:lnTo>
                <a:lnTo>
                  <a:pt x="43179" y="3809"/>
                </a:lnTo>
                <a:close/>
              </a:path>
              <a:path w="45720" h="7620">
                <a:moveTo>
                  <a:pt x="41910" y="2539"/>
                </a:moveTo>
                <a:lnTo>
                  <a:pt x="2540" y="2539"/>
                </a:lnTo>
                <a:lnTo>
                  <a:pt x="2540" y="3809"/>
                </a:lnTo>
                <a:lnTo>
                  <a:pt x="41910" y="3809"/>
                </a:lnTo>
                <a:lnTo>
                  <a:pt x="41910" y="2539"/>
                </a:lnTo>
                <a:close/>
              </a:path>
              <a:path w="45720" h="7620">
                <a:moveTo>
                  <a:pt x="4064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40640" y="2539"/>
                </a:lnTo>
                <a:lnTo>
                  <a:pt x="40640" y="1269"/>
                </a:lnTo>
                <a:close/>
              </a:path>
            </a:pathLst>
          </a:custGeom>
          <a:solidFill>
            <a:srgbClr val="006F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4" name="bk object 4514"/>
          <p:cNvSpPr/>
          <p:nvPr/>
        </p:nvSpPr>
        <p:spPr>
          <a:xfrm>
            <a:off x="8948419" y="4930140"/>
            <a:ext cx="43180" cy="7620"/>
          </a:xfrm>
          <a:custGeom>
            <a:avLst/>
            <a:gdLst/>
            <a:ahLst/>
            <a:cxnLst/>
            <a:rect l="l" t="t" r="r" b="b"/>
            <a:pathLst>
              <a:path w="43179" h="7620">
                <a:moveTo>
                  <a:pt x="4317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5079" y="5079"/>
                </a:lnTo>
                <a:lnTo>
                  <a:pt x="5079" y="6349"/>
                </a:lnTo>
                <a:lnTo>
                  <a:pt x="43179" y="6349"/>
                </a:lnTo>
                <a:lnTo>
                  <a:pt x="43179" y="3809"/>
                </a:lnTo>
                <a:close/>
              </a:path>
              <a:path w="43179" h="7620">
                <a:moveTo>
                  <a:pt x="4190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41909" y="3809"/>
                </a:lnTo>
                <a:lnTo>
                  <a:pt x="41909" y="2539"/>
                </a:lnTo>
                <a:close/>
              </a:path>
              <a:path w="43179" h="7620">
                <a:moveTo>
                  <a:pt x="4064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40640" y="2539"/>
                </a:lnTo>
                <a:lnTo>
                  <a:pt x="40640" y="1269"/>
                </a:lnTo>
                <a:close/>
              </a:path>
              <a:path w="43179" h="7620">
                <a:moveTo>
                  <a:pt x="39370" y="0"/>
                </a:moveTo>
                <a:lnTo>
                  <a:pt x="0" y="0"/>
                </a:lnTo>
                <a:lnTo>
                  <a:pt x="0" y="1269"/>
                </a:lnTo>
                <a:lnTo>
                  <a:pt x="39370" y="1269"/>
                </a:lnTo>
                <a:lnTo>
                  <a:pt x="39370" y="0"/>
                </a:lnTo>
                <a:close/>
              </a:path>
              <a:path w="43179" h="7620">
                <a:moveTo>
                  <a:pt x="43179" y="6349"/>
                </a:moveTo>
                <a:lnTo>
                  <a:pt x="6350" y="6349"/>
                </a:lnTo>
                <a:lnTo>
                  <a:pt x="6350" y="7619"/>
                </a:lnTo>
                <a:lnTo>
                  <a:pt x="43179" y="7619"/>
                </a:lnTo>
                <a:lnTo>
                  <a:pt x="43179" y="6349"/>
                </a:lnTo>
                <a:close/>
              </a:path>
            </a:pathLst>
          </a:custGeom>
          <a:solidFill>
            <a:srgbClr val="007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5" name="bk object 4515"/>
          <p:cNvSpPr/>
          <p:nvPr/>
        </p:nvSpPr>
        <p:spPr>
          <a:xfrm>
            <a:off x="8956040" y="4937759"/>
            <a:ext cx="38100" cy="7620"/>
          </a:xfrm>
          <a:custGeom>
            <a:avLst/>
            <a:gdLst/>
            <a:ahLst/>
            <a:cxnLst/>
            <a:rect l="l" t="t" r="r" b="b"/>
            <a:pathLst>
              <a:path w="38100" h="7620">
                <a:moveTo>
                  <a:pt x="3682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2539"/>
                </a:lnTo>
                <a:lnTo>
                  <a:pt x="2539" y="2539"/>
                </a:lnTo>
                <a:lnTo>
                  <a:pt x="2539" y="3809"/>
                </a:lnTo>
                <a:lnTo>
                  <a:pt x="3809" y="3809"/>
                </a:lnTo>
                <a:lnTo>
                  <a:pt x="3809" y="5079"/>
                </a:lnTo>
                <a:lnTo>
                  <a:pt x="36829" y="5079"/>
                </a:lnTo>
                <a:lnTo>
                  <a:pt x="36829" y="0"/>
                </a:lnTo>
                <a:close/>
              </a:path>
              <a:path w="38100" h="7620">
                <a:moveTo>
                  <a:pt x="38100" y="5080"/>
                </a:moveTo>
                <a:lnTo>
                  <a:pt x="5079" y="5080"/>
                </a:lnTo>
                <a:lnTo>
                  <a:pt x="5079" y="7619"/>
                </a:lnTo>
                <a:lnTo>
                  <a:pt x="38100" y="7619"/>
                </a:lnTo>
                <a:lnTo>
                  <a:pt x="38100" y="508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6" name="bk object 4516"/>
          <p:cNvSpPr/>
          <p:nvPr/>
        </p:nvSpPr>
        <p:spPr>
          <a:xfrm>
            <a:off x="8962390" y="4945379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20" h="6350">
                <a:moveTo>
                  <a:pt x="31750" y="0"/>
                </a:moveTo>
                <a:lnTo>
                  <a:pt x="0" y="0"/>
                </a:lnTo>
                <a:lnTo>
                  <a:pt x="0" y="3810"/>
                </a:lnTo>
                <a:lnTo>
                  <a:pt x="1269" y="3810"/>
                </a:lnTo>
                <a:lnTo>
                  <a:pt x="1269" y="6350"/>
                </a:lnTo>
                <a:lnTo>
                  <a:pt x="33019" y="6350"/>
                </a:lnTo>
                <a:lnTo>
                  <a:pt x="33020" y="2540"/>
                </a:lnTo>
                <a:lnTo>
                  <a:pt x="31750" y="2540"/>
                </a:lnTo>
                <a:lnTo>
                  <a:pt x="31750" y="0"/>
                </a:lnTo>
                <a:close/>
              </a:path>
            </a:pathLst>
          </a:custGeom>
          <a:solidFill>
            <a:srgbClr val="0071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7" name="bk object 4517"/>
          <p:cNvSpPr/>
          <p:nvPr/>
        </p:nvSpPr>
        <p:spPr>
          <a:xfrm>
            <a:off x="8963659" y="4951729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175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2540"/>
                </a:lnTo>
                <a:lnTo>
                  <a:pt x="31750" y="2540"/>
                </a:lnTo>
                <a:lnTo>
                  <a:pt x="31750" y="0"/>
                </a:lnTo>
                <a:close/>
              </a:path>
              <a:path w="33020" h="7620">
                <a:moveTo>
                  <a:pt x="33020" y="2540"/>
                </a:moveTo>
                <a:lnTo>
                  <a:pt x="1270" y="2540"/>
                </a:lnTo>
                <a:lnTo>
                  <a:pt x="1270" y="5080"/>
                </a:lnTo>
                <a:lnTo>
                  <a:pt x="2540" y="5080"/>
                </a:lnTo>
                <a:lnTo>
                  <a:pt x="2540" y="7620"/>
                </a:lnTo>
                <a:lnTo>
                  <a:pt x="33020" y="7620"/>
                </a:lnTo>
                <a:lnTo>
                  <a:pt x="33020" y="2540"/>
                </a:lnTo>
                <a:close/>
              </a:path>
            </a:pathLst>
          </a:custGeom>
          <a:solidFill>
            <a:srgbClr val="007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8" name="bk object 4518"/>
          <p:cNvSpPr/>
          <p:nvPr/>
        </p:nvSpPr>
        <p:spPr>
          <a:xfrm>
            <a:off x="8967469" y="4959350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20">
                <a:moveTo>
                  <a:pt x="30479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3810"/>
                </a:lnTo>
                <a:lnTo>
                  <a:pt x="1270" y="7619"/>
                </a:lnTo>
                <a:lnTo>
                  <a:pt x="31750" y="7619"/>
                </a:lnTo>
                <a:lnTo>
                  <a:pt x="31750" y="5080"/>
                </a:lnTo>
                <a:lnTo>
                  <a:pt x="30479" y="5080"/>
                </a:lnTo>
                <a:lnTo>
                  <a:pt x="3047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9" name="bk object 4519"/>
          <p:cNvSpPr/>
          <p:nvPr/>
        </p:nvSpPr>
        <p:spPr>
          <a:xfrm>
            <a:off x="8970009" y="4966970"/>
            <a:ext cx="30480" cy="7620"/>
          </a:xfrm>
          <a:custGeom>
            <a:avLst/>
            <a:gdLst/>
            <a:ahLst/>
            <a:cxnLst/>
            <a:rect l="l" t="t" r="r" b="b"/>
            <a:pathLst>
              <a:path w="30479" h="7620">
                <a:moveTo>
                  <a:pt x="29209" y="0"/>
                </a:moveTo>
                <a:lnTo>
                  <a:pt x="0" y="0"/>
                </a:lnTo>
                <a:lnTo>
                  <a:pt x="0" y="3809"/>
                </a:lnTo>
                <a:lnTo>
                  <a:pt x="1270" y="3809"/>
                </a:lnTo>
                <a:lnTo>
                  <a:pt x="1270" y="7619"/>
                </a:lnTo>
                <a:lnTo>
                  <a:pt x="30479" y="7619"/>
                </a:lnTo>
                <a:lnTo>
                  <a:pt x="30479" y="2539"/>
                </a:lnTo>
                <a:lnTo>
                  <a:pt x="29209" y="2539"/>
                </a:lnTo>
                <a:lnTo>
                  <a:pt x="29209" y="0"/>
                </a:lnTo>
                <a:close/>
              </a:path>
            </a:pathLst>
          </a:custGeom>
          <a:solidFill>
            <a:srgbClr val="0073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0" name="bk object 4520"/>
          <p:cNvSpPr/>
          <p:nvPr/>
        </p:nvSpPr>
        <p:spPr>
          <a:xfrm>
            <a:off x="8971280" y="4974590"/>
            <a:ext cx="31750" cy="6350"/>
          </a:xfrm>
          <a:custGeom>
            <a:avLst/>
            <a:gdLst/>
            <a:ahLst/>
            <a:cxnLst/>
            <a:rect l="l" t="t" r="r" b="b"/>
            <a:pathLst>
              <a:path w="31750" h="6350">
                <a:moveTo>
                  <a:pt x="30479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6350"/>
                </a:lnTo>
                <a:lnTo>
                  <a:pt x="31750" y="6350"/>
                </a:lnTo>
                <a:lnTo>
                  <a:pt x="31750" y="5080"/>
                </a:lnTo>
                <a:lnTo>
                  <a:pt x="30479" y="5080"/>
                </a:lnTo>
                <a:lnTo>
                  <a:pt x="30479" y="0"/>
                </a:lnTo>
                <a:close/>
              </a:path>
            </a:pathLst>
          </a:custGeom>
          <a:solidFill>
            <a:srgbClr val="0074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1" name="bk object 4521"/>
          <p:cNvSpPr/>
          <p:nvPr/>
        </p:nvSpPr>
        <p:spPr>
          <a:xfrm>
            <a:off x="8973819" y="4980940"/>
            <a:ext cx="30480" cy="7620"/>
          </a:xfrm>
          <a:custGeom>
            <a:avLst/>
            <a:gdLst/>
            <a:ahLst/>
            <a:cxnLst/>
            <a:rect l="l" t="t" r="r" b="b"/>
            <a:pathLst>
              <a:path w="30479" h="7620">
                <a:moveTo>
                  <a:pt x="29209" y="0"/>
                </a:moveTo>
                <a:lnTo>
                  <a:pt x="0" y="0"/>
                </a:lnTo>
                <a:lnTo>
                  <a:pt x="0" y="5080"/>
                </a:lnTo>
                <a:lnTo>
                  <a:pt x="1270" y="5080"/>
                </a:lnTo>
                <a:lnTo>
                  <a:pt x="1270" y="7620"/>
                </a:lnTo>
                <a:lnTo>
                  <a:pt x="30479" y="7620"/>
                </a:lnTo>
                <a:lnTo>
                  <a:pt x="30479" y="3810"/>
                </a:lnTo>
                <a:lnTo>
                  <a:pt x="29209" y="3810"/>
                </a:lnTo>
                <a:lnTo>
                  <a:pt x="2920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2" name="bk object 4522"/>
          <p:cNvSpPr/>
          <p:nvPr/>
        </p:nvSpPr>
        <p:spPr>
          <a:xfrm>
            <a:off x="8975090" y="4988559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20">
                <a:moveTo>
                  <a:pt x="29209" y="0"/>
                </a:moveTo>
                <a:lnTo>
                  <a:pt x="0" y="0"/>
                </a:lnTo>
                <a:lnTo>
                  <a:pt x="0" y="2539"/>
                </a:lnTo>
                <a:lnTo>
                  <a:pt x="1269" y="2539"/>
                </a:lnTo>
                <a:lnTo>
                  <a:pt x="1269" y="7619"/>
                </a:lnTo>
                <a:lnTo>
                  <a:pt x="31749" y="7619"/>
                </a:lnTo>
                <a:lnTo>
                  <a:pt x="31749" y="5079"/>
                </a:lnTo>
                <a:lnTo>
                  <a:pt x="30479" y="5079"/>
                </a:lnTo>
                <a:lnTo>
                  <a:pt x="30479" y="1269"/>
                </a:lnTo>
                <a:lnTo>
                  <a:pt x="29209" y="1269"/>
                </a:lnTo>
                <a:lnTo>
                  <a:pt x="29209" y="0"/>
                </a:lnTo>
                <a:close/>
              </a:path>
            </a:pathLst>
          </a:custGeom>
          <a:solidFill>
            <a:srgbClr val="007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3" name="bk object 4523"/>
          <p:cNvSpPr/>
          <p:nvPr/>
        </p:nvSpPr>
        <p:spPr>
          <a:xfrm>
            <a:off x="8976359" y="4996179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20">
                <a:moveTo>
                  <a:pt x="30479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6350"/>
                </a:lnTo>
                <a:lnTo>
                  <a:pt x="2540" y="6350"/>
                </a:lnTo>
                <a:lnTo>
                  <a:pt x="2540" y="7620"/>
                </a:lnTo>
                <a:lnTo>
                  <a:pt x="31750" y="7620"/>
                </a:lnTo>
                <a:lnTo>
                  <a:pt x="31750" y="2540"/>
                </a:lnTo>
                <a:lnTo>
                  <a:pt x="30479" y="2540"/>
                </a:lnTo>
                <a:lnTo>
                  <a:pt x="30479" y="0"/>
                </a:lnTo>
                <a:close/>
              </a:path>
            </a:pathLst>
          </a:custGeom>
          <a:solidFill>
            <a:srgbClr val="0076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4" name="bk object 4524"/>
          <p:cNvSpPr/>
          <p:nvPr/>
        </p:nvSpPr>
        <p:spPr>
          <a:xfrm>
            <a:off x="8978900" y="5003800"/>
            <a:ext cx="31750" cy="6350"/>
          </a:xfrm>
          <a:custGeom>
            <a:avLst/>
            <a:gdLst/>
            <a:ahLst/>
            <a:cxnLst/>
            <a:rect l="l" t="t" r="r" b="b"/>
            <a:pathLst>
              <a:path w="31750" h="6350">
                <a:moveTo>
                  <a:pt x="30479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3810"/>
                </a:lnTo>
                <a:lnTo>
                  <a:pt x="1270" y="6350"/>
                </a:lnTo>
                <a:lnTo>
                  <a:pt x="31750" y="6350"/>
                </a:lnTo>
                <a:lnTo>
                  <a:pt x="31750" y="5080"/>
                </a:lnTo>
                <a:lnTo>
                  <a:pt x="30479" y="5080"/>
                </a:lnTo>
                <a:lnTo>
                  <a:pt x="30479" y="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5" name="bk object 4525"/>
          <p:cNvSpPr/>
          <p:nvPr/>
        </p:nvSpPr>
        <p:spPr>
          <a:xfrm>
            <a:off x="8978900" y="5010150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20">
                <a:moveTo>
                  <a:pt x="30479" y="3810"/>
                </a:moveTo>
                <a:lnTo>
                  <a:pt x="0" y="3810"/>
                </a:lnTo>
                <a:lnTo>
                  <a:pt x="0" y="7619"/>
                </a:lnTo>
                <a:lnTo>
                  <a:pt x="30479" y="7619"/>
                </a:lnTo>
                <a:lnTo>
                  <a:pt x="30479" y="3810"/>
                </a:lnTo>
                <a:close/>
              </a:path>
              <a:path w="31750" h="7620">
                <a:moveTo>
                  <a:pt x="31750" y="0"/>
                </a:moveTo>
                <a:lnTo>
                  <a:pt x="1270" y="0"/>
                </a:lnTo>
                <a:lnTo>
                  <a:pt x="1270" y="3810"/>
                </a:lnTo>
                <a:lnTo>
                  <a:pt x="31750" y="3810"/>
                </a:lnTo>
                <a:lnTo>
                  <a:pt x="31750" y="0"/>
                </a:lnTo>
                <a:close/>
              </a:path>
            </a:pathLst>
          </a:custGeom>
          <a:solidFill>
            <a:srgbClr val="007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6" name="bk object 4526"/>
          <p:cNvSpPr/>
          <p:nvPr/>
        </p:nvSpPr>
        <p:spPr>
          <a:xfrm>
            <a:off x="8976359" y="501777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1750" y="1269"/>
                </a:moveTo>
                <a:lnTo>
                  <a:pt x="1270" y="1269"/>
                </a:lnTo>
                <a:lnTo>
                  <a:pt x="1270" y="6349"/>
                </a:lnTo>
                <a:lnTo>
                  <a:pt x="0" y="6349"/>
                </a:lnTo>
                <a:lnTo>
                  <a:pt x="0" y="7619"/>
                </a:lnTo>
                <a:lnTo>
                  <a:pt x="31750" y="7619"/>
                </a:lnTo>
                <a:lnTo>
                  <a:pt x="31750" y="1269"/>
                </a:lnTo>
                <a:close/>
              </a:path>
              <a:path w="33020" h="7620">
                <a:moveTo>
                  <a:pt x="33020" y="0"/>
                </a:moveTo>
                <a:lnTo>
                  <a:pt x="2540" y="0"/>
                </a:lnTo>
                <a:lnTo>
                  <a:pt x="2540" y="1269"/>
                </a:lnTo>
                <a:lnTo>
                  <a:pt x="33020" y="1269"/>
                </a:lnTo>
                <a:lnTo>
                  <a:pt x="33020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7" name="bk object 4527"/>
          <p:cNvSpPr/>
          <p:nvPr/>
        </p:nvSpPr>
        <p:spPr>
          <a:xfrm>
            <a:off x="8975090" y="5025390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20">
                <a:moveTo>
                  <a:pt x="31749" y="0"/>
                </a:moveTo>
                <a:lnTo>
                  <a:pt x="1269" y="0"/>
                </a:lnTo>
                <a:lnTo>
                  <a:pt x="1269" y="3810"/>
                </a:lnTo>
                <a:lnTo>
                  <a:pt x="0" y="3810"/>
                </a:lnTo>
                <a:lnTo>
                  <a:pt x="0" y="7620"/>
                </a:lnTo>
                <a:lnTo>
                  <a:pt x="30479" y="7620"/>
                </a:lnTo>
                <a:lnTo>
                  <a:pt x="30479" y="6350"/>
                </a:lnTo>
                <a:lnTo>
                  <a:pt x="31750" y="6350"/>
                </a:lnTo>
                <a:lnTo>
                  <a:pt x="3174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8" name="bk object 4528"/>
          <p:cNvSpPr/>
          <p:nvPr/>
        </p:nvSpPr>
        <p:spPr>
          <a:xfrm>
            <a:off x="8973819" y="5033009"/>
            <a:ext cx="31750" cy="6350"/>
          </a:xfrm>
          <a:custGeom>
            <a:avLst/>
            <a:gdLst/>
            <a:ahLst/>
            <a:cxnLst/>
            <a:rect l="l" t="t" r="r" b="b"/>
            <a:pathLst>
              <a:path w="31750" h="6350">
                <a:moveTo>
                  <a:pt x="31750" y="0"/>
                </a:moveTo>
                <a:lnTo>
                  <a:pt x="1270" y="0"/>
                </a:lnTo>
                <a:lnTo>
                  <a:pt x="1270" y="2539"/>
                </a:lnTo>
                <a:lnTo>
                  <a:pt x="0" y="2539"/>
                </a:lnTo>
                <a:lnTo>
                  <a:pt x="0" y="6350"/>
                </a:lnTo>
                <a:lnTo>
                  <a:pt x="30479" y="6350"/>
                </a:lnTo>
                <a:lnTo>
                  <a:pt x="30479" y="3809"/>
                </a:lnTo>
                <a:lnTo>
                  <a:pt x="31750" y="3809"/>
                </a:lnTo>
                <a:lnTo>
                  <a:pt x="31750" y="0"/>
                </a:lnTo>
                <a:close/>
              </a:path>
            </a:pathLst>
          </a:custGeom>
          <a:solidFill>
            <a:srgbClr val="007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9" name="bk object 4529"/>
          <p:cNvSpPr/>
          <p:nvPr/>
        </p:nvSpPr>
        <p:spPr>
          <a:xfrm>
            <a:off x="8971280" y="5039359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3020" y="0"/>
                </a:moveTo>
                <a:lnTo>
                  <a:pt x="2540" y="0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3809"/>
                </a:lnTo>
                <a:lnTo>
                  <a:pt x="33020" y="3809"/>
                </a:lnTo>
                <a:lnTo>
                  <a:pt x="33020" y="0"/>
                </a:lnTo>
                <a:close/>
              </a:path>
              <a:path w="33020" h="7620">
                <a:moveTo>
                  <a:pt x="31750" y="3810"/>
                </a:moveTo>
                <a:lnTo>
                  <a:pt x="1270" y="3810"/>
                </a:lnTo>
                <a:lnTo>
                  <a:pt x="1270" y="6350"/>
                </a:lnTo>
                <a:lnTo>
                  <a:pt x="0" y="6350"/>
                </a:lnTo>
                <a:lnTo>
                  <a:pt x="0" y="7619"/>
                </a:lnTo>
                <a:lnTo>
                  <a:pt x="31750" y="7619"/>
                </a:lnTo>
                <a:lnTo>
                  <a:pt x="31750" y="3810"/>
                </a:lnTo>
                <a:close/>
              </a:path>
            </a:pathLst>
          </a:custGeom>
          <a:solidFill>
            <a:srgbClr val="007A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0" name="bk object 4530"/>
          <p:cNvSpPr/>
          <p:nvPr/>
        </p:nvSpPr>
        <p:spPr>
          <a:xfrm>
            <a:off x="8968740" y="5046979"/>
            <a:ext cx="34290" cy="7620"/>
          </a:xfrm>
          <a:custGeom>
            <a:avLst/>
            <a:gdLst/>
            <a:ahLst/>
            <a:cxnLst/>
            <a:rect l="l" t="t" r="r" b="b"/>
            <a:pathLst>
              <a:path w="34290" h="7620">
                <a:moveTo>
                  <a:pt x="34289" y="0"/>
                </a:moveTo>
                <a:lnTo>
                  <a:pt x="2539" y="0"/>
                </a:lnTo>
                <a:lnTo>
                  <a:pt x="2539" y="2540"/>
                </a:lnTo>
                <a:lnTo>
                  <a:pt x="34289" y="2540"/>
                </a:lnTo>
                <a:lnTo>
                  <a:pt x="34289" y="0"/>
                </a:lnTo>
                <a:close/>
              </a:path>
              <a:path w="34290" h="7620">
                <a:moveTo>
                  <a:pt x="33019" y="2540"/>
                </a:moveTo>
                <a:lnTo>
                  <a:pt x="1269" y="2540"/>
                </a:lnTo>
                <a:lnTo>
                  <a:pt x="1269" y="5080"/>
                </a:lnTo>
                <a:lnTo>
                  <a:pt x="0" y="5080"/>
                </a:lnTo>
                <a:lnTo>
                  <a:pt x="0" y="7620"/>
                </a:lnTo>
                <a:lnTo>
                  <a:pt x="33020" y="7620"/>
                </a:lnTo>
                <a:lnTo>
                  <a:pt x="33019" y="254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1" name="bk object 4531"/>
          <p:cNvSpPr/>
          <p:nvPr/>
        </p:nvSpPr>
        <p:spPr>
          <a:xfrm>
            <a:off x="8964930" y="5054600"/>
            <a:ext cx="35560" cy="7620"/>
          </a:xfrm>
          <a:custGeom>
            <a:avLst/>
            <a:gdLst/>
            <a:ahLst/>
            <a:cxnLst/>
            <a:rect l="l" t="t" r="r" b="b"/>
            <a:pathLst>
              <a:path w="35559" h="7620">
                <a:moveTo>
                  <a:pt x="35560" y="0"/>
                </a:moveTo>
                <a:lnTo>
                  <a:pt x="2540" y="0"/>
                </a:lnTo>
                <a:lnTo>
                  <a:pt x="2540" y="2539"/>
                </a:lnTo>
                <a:lnTo>
                  <a:pt x="35560" y="2539"/>
                </a:lnTo>
                <a:lnTo>
                  <a:pt x="35560" y="0"/>
                </a:lnTo>
                <a:close/>
              </a:path>
              <a:path w="35559" h="7620">
                <a:moveTo>
                  <a:pt x="35560" y="2540"/>
                </a:moveTo>
                <a:lnTo>
                  <a:pt x="1270" y="2540"/>
                </a:lnTo>
                <a:lnTo>
                  <a:pt x="1270" y="5080"/>
                </a:lnTo>
                <a:lnTo>
                  <a:pt x="0" y="5080"/>
                </a:lnTo>
                <a:lnTo>
                  <a:pt x="0" y="7619"/>
                </a:lnTo>
                <a:lnTo>
                  <a:pt x="33020" y="7619"/>
                </a:lnTo>
                <a:lnTo>
                  <a:pt x="33020" y="6350"/>
                </a:lnTo>
                <a:lnTo>
                  <a:pt x="34290" y="6350"/>
                </a:lnTo>
                <a:lnTo>
                  <a:pt x="34290" y="3810"/>
                </a:lnTo>
                <a:lnTo>
                  <a:pt x="35560" y="3810"/>
                </a:lnTo>
                <a:lnTo>
                  <a:pt x="35560" y="254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2" name="bk object 4532"/>
          <p:cNvSpPr/>
          <p:nvPr/>
        </p:nvSpPr>
        <p:spPr>
          <a:xfrm>
            <a:off x="8961119" y="5062220"/>
            <a:ext cx="35560" cy="6350"/>
          </a:xfrm>
          <a:custGeom>
            <a:avLst/>
            <a:gdLst/>
            <a:ahLst/>
            <a:cxnLst/>
            <a:rect l="l" t="t" r="r" b="b"/>
            <a:pathLst>
              <a:path w="35559" h="6350">
                <a:moveTo>
                  <a:pt x="35559" y="0"/>
                </a:moveTo>
                <a:lnTo>
                  <a:pt x="2539" y="0"/>
                </a:lnTo>
                <a:lnTo>
                  <a:pt x="2539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  <a:path w="35559" h="6350">
                <a:moveTo>
                  <a:pt x="31750" y="5079"/>
                </a:moveTo>
                <a:lnTo>
                  <a:pt x="0" y="5079"/>
                </a:lnTo>
                <a:lnTo>
                  <a:pt x="0" y="6349"/>
                </a:lnTo>
                <a:lnTo>
                  <a:pt x="31750" y="6349"/>
                </a:lnTo>
                <a:lnTo>
                  <a:pt x="31750" y="5079"/>
                </a:lnTo>
                <a:close/>
              </a:path>
              <a:path w="35559" h="6350">
                <a:moveTo>
                  <a:pt x="34289" y="1269"/>
                </a:moveTo>
                <a:lnTo>
                  <a:pt x="2539" y="1269"/>
                </a:lnTo>
                <a:lnTo>
                  <a:pt x="2539" y="2539"/>
                </a:lnTo>
                <a:lnTo>
                  <a:pt x="1270" y="2539"/>
                </a:lnTo>
                <a:lnTo>
                  <a:pt x="1270" y="5079"/>
                </a:lnTo>
                <a:lnTo>
                  <a:pt x="33020" y="5079"/>
                </a:lnTo>
                <a:lnTo>
                  <a:pt x="33020" y="3809"/>
                </a:lnTo>
                <a:lnTo>
                  <a:pt x="34290" y="3809"/>
                </a:lnTo>
                <a:lnTo>
                  <a:pt x="34289" y="1269"/>
                </a:lnTo>
                <a:close/>
              </a:path>
            </a:pathLst>
          </a:custGeom>
          <a:solidFill>
            <a:srgbClr val="007C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3" name="bk object 4533"/>
          <p:cNvSpPr/>
          <p:nvPr/>
        </p:nvSpPr>
        <p:spPr>
          <a:xfrm>
            <a:off x="8957309" y="5068570"/>
            <a:ext cx="34290" cy="7620"/>
          </a:xfrm>
          <a:custGeom>
            <a:avLst/>
            <a:gdLst/>
            <a:ahLst/>
            <a:cxnLst/>
            <a:rect l="l" t="t" r="r" b="b"/>
            <a:pathLst>
              <a:path w="34290" h="7620">
                <a:moveTo>
                  <a:pt x="34290" y="0"/>
                </a:moveTo>
                <a:lnTo>
                  <a:pt x="3810" y="0"/>
                </a:lnTo>
                <a:lnTo>
                  <a:pt x="3810" y="1269"/>
                </a:lnTo>
                <a:lnTo>
                  <a:pt x="34290" y="1269"/>
                </a:lnTo>
                <a:lnTo>
                  <a:pt x="34290" y="0"/>
                </a:lnTo>
                <a:close/>
              </a:path>
              <a:path w="34290" h="7620">
                <a:moveTo>
                  <a:pt x="31750" y="3809"/>
                </a:moveTo>
                <a:lnTo>
                  <a:pt x="1270" y="3809"/>
                </a:lnTo>
                <a:lnTo>
                  <a:pt x="1270" y="6349"/>
                </a:lnTo>
                <a:lnTo>
                  <a:pt x="0" y="6349"/>
                </a:lnTo>
                <a:lnTo>
                  <a:pt x="0" y="7619"/>
                </a:lnTo>
                <a:lnTo>
                  <a:pt x="30479" y="7619"/>
                </a:lnTo>
                <a:lnTo>
                  <a:pt x="30479" y="5079"/>
                </a:lnTo>
                <a:lnTo>
                  <a:pt x="31750" y="5079"/>
                </a:lnTo>
                <a:lnTo>
                  <a:pt x="31750" y="3809"/>
                </a:lnTo>
                <a:close/>
              </a:path>
              <a:path w="34290" h="7620">
                <a:moveTo>
                  <a:pt x="34290" y="1269"/>
                </a:moveTo>
                <a:lnTo>
                  <a:pt x="2540" y="1269"/>
                </a:lnTo>
                <a:lnTo>
                  <a:pt x="2540" y="3809"/>
                </a:lnTo>
                <a:lnTo>
                  <a:pt x="33020" y="3809"/>
                </a:lnTo>
                <a:lnTo>
                  <a:pt x="33020" y="2539"/>
                </a:lnTo>
                <a:lnTo>
                  <a:pt x="34290" y="2539"/>
                </a:lnTo>
                <a:lnTo>
                  <a:pt x="34290" y="1269"/>
                </a:lnTo>
                <a:close/>
              </a:path>
            </a:pathLst>
          </a:custGeom>
          <a:solidFill>
            <a:srgbClr val="007D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4" name="bk object 4534"/>
          <p:cNvSpPr/>
          <p:nvPr/>
        </p:nvSpPr>
        <p:spPr>
          <a:xfrm>
            <a:off x="8953500" y="507619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0479" y="3809"/>
                </a:moveTo>
                <a:lnTo>
                  <a:pt x="1270" y="3809"/>
                </a:lnTo>
                <a:lnTo>
                  <a:pt x="1270" y="6349"/>
                </a:lnTo>
                <a:lnTo>
                  <a:pt x="29210" y="6349"/>
                </a:lnTo>
                <a:lnTo>
                  <a:pt x="29210" y="5079"/>
                </a:lnTo>
                <a:lnTo>
                  <a:pt x="30479" y="5079"/>
                </a:lnTo>
                <a:lnTo>
                  <a:pt x="30479" y="3809"/>
                </a:lnTo>
                <a:close/>
              </a:path>
              <a:path w="33020" h="7620">
                <a:moveTo>
                  <a:pt x="31750" y="1269"/>
                </a:moveTo>
                <a:lnTo>
                  <a:pt x="2540" y="1269"/>
                </a:lnTo>
                <a:lnTo>
                  <a:pt x="2540" y="3809"/>
                </a:lnTo>
                <a:lnTo>
                  <a:pt x="31750" y="3809"/>
                </a:lnTo>
                <a:lnTo>
                  <a:pt x="31750" y="1269"/>
                </a:lnTo>
                <a:close/>
              </a:path>
              <a:path w="33020" h="7620">
                <a:moveTo>
                  <a:pt x="33019" y="0"/>
                </a:moveTo>
                <a:lnTo>
                  <a:pt x="3809" y="0"/>
                </a:lnTo>
                <a:lnTo>
                  <a:pt x="3809" y="1269"/>
                </a:lnTo>
                <a:lnTo>
                  <a:pt x="33019" y="1269"/>
                </a:lnTo>
                <a:lnTo>
                  <a:pt x="33019" y="0"/>
                </a:lnTo>
                <a:close/>
              </a:path>
              <a:path w="33020" h="7620">
                <a:moveTo>
                  <a:pt x="27940" y="6349"/>
                </a:moveTo>
                <a:lnTo>
                  <a:pt x="0" y="6349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6349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5" name="bk object 4535"/>
          <p:cNvSpPr/>
          <p:nvPr/>
        </p:nvSpPr>
        <p:spPr>
          <a:xfrm>
            <a:off x="8948419" y="5083809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20" h="6350">
                <a:moveTo>
                  <a:pt x="29209" y="3809"/>
                </a:moveTo>
                <a:lnTo>
                  <a:pt x="2539" y="3809"/>
                </a:lnTo>
                <a:lnTo>
                  <a:pt x="2539" y="5079"/>
                </a:lnTo>
                <a:lnTo>
                  <a:pt x="29209" y="5079"/>
                </a:lnTo>
                <a:lnTo>
                  <a:pt x="29209" y="3809"/>
                </a:lnTo>
                <a:close/>
              </a:path>
              <a:path w="33020" h="6350">
                <a:moveTo>
                  <a:pt x="31750" y="1269"/>
                </a:moveTo>
                <a:lnTo>
                  <a:pt x="3809" y="1269"/>
                </a:lnTo>
                <a:lnTo>
                  <a:pt x="3809" y="3809"/>
                </a:lnTo>
                <a:lnTo>
                  <a:pt x="30479" y="3809"/>
                </a:lnTo>
                <a:lnTo>
                  <a:pt x="30479" y="2539"/>
                </a:lnTo>
                <a:lnTo>
                  <a:pt x="31750" y="2539"/>
                </a:lnTo>
                <a:lnTo>
                  <a:pt x="31750" y="1269"/>
                </a:lnTo>
                <a:close/>
              </a:path>
              <a:path w="33020" h="6350">
                <a:moveTo>
                  <a:pt x="33020" y="0"/>
                </a:moveTo>
                <a:lnTo>
                  <a:pt x="5079" y="0"/>
                </a:lnTo>
                <a:lnTo>
                  <a:pt x="5079" y="1269"/>
                </a:lnTo>
                <a:lnTo>
                  <a:pt x="33020" y="1269"/>
                </a:lnTo>
                <a:lnTo>
                  <a:pt x="33020" y="0"/>
                </a:lnTo>
                <a:close/>
              </a:path>
              <a:path w="33020" h="6350">
                <a:moveTo>
                  <a:pt x="29209" y="5080"/>
                </a:moveTo>
                <a:lnTo>
                  <a:pt x="0" y="5080"/>
                </a:lnTo>
                <a:lnTo>
                  <a:pt x="0" y="6350"/>
                </a:lnTo>
                <a:lnTo>
                  <a:pt x="29209" y="6350"/>
                </a:lnTo>
                <a:lnTo>
                  <a:pt x="29209" y="5080"/>
                </a:lnTo>
                <a:close/>
              </a:path>
            </a:pathLst>
          </a:custGeom>
          <a:solidFill>
            <a:srgbClr val="007E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6" name="bk object 4536"/>
          <p:cNvSpPr/>
          <p:nvPr/>
        </p:nvSpPr>
        <p:spPr>
          <a:xfrm>
            <a:off x="8935719" y="5090159"/>
            <a:ext cx="40640" cy="7620"/>
          </a:xfrm>
          <a:custGeom>
            <a:avLst/>
            <a:gdLst/>
            <a:ahLst/>
            <a:cxnLst/>
            <a:rect l="l" t="t" r="r" b="b"/>
            <a:pathLst>
              <a:path w="40640" h="7620">
                <a:moveTo>
                  <a:pt x="38100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3809" y="3809"/>
                </a:lnTo>
                <a:lnTo>
                  <a:pt x="3809" y="5079"/>
                </a:lnTo>
                <a:lnTo>
                  <a:pt x="38100" y="5079"/>
                </a:lnTo>
                <a:lnTo>
                  <a:pt x="38100" y="2539"/>
                </a:lnTo>
                <a:close/>
              </a:path>
              <a:path w="40640" h="7620">
                <a:moveTo>
                  <a:pt x="39370" y="1269"/>
                </a:moveTo>
                <a:lnTo>
                  <a:pt x="7620" y="1269"/>
                </a:lnTo>
                <a:lnTo>
                  <a:pt x="7620" y="2539"/>
                </a:lnTo>
                <a:lnTo>
                  <a:pt x="39370" y="2539"/>
                </a:lnTo>
                <a:lnTo>
                  <a:pt x="39370" y="1269"/>
                </a:lnTo>
                <a:close/>
              </a:path>
              <a:path w="40640" h="7620">
                <a:moveTo>
                  <a:pt x="40639" y="0"/>
                </a:moveTo>
                <a:lnTo>
                  <a:pt x="10159" y="0"/>
                </a:lnTo>
                <a:lnTo>
                  <a:pt x="10159" y="1269"/>
                </a:lnTo>
                <a:lnTo>
                  <a:pt x="40639" y="1269"/>
                </a:lnTo>
                <a:lnTo>
                  <a:pt x="40639" y="0"/>
                </a:lnTo>
                <a:close/>
              </a:path>
              <a:path w="40640" h="7620">
                <a:moveTo>
                  <a:pt x="35559" y="6350"/>
                </a:moveTo>
                <a:lnTo>
                  <a:pt x="0" y="6350"/>
                </a:lnTo>
                <a:lnTo>
                  <a:pt x="0" y="7619"/>
                </a:lnTo>
                <a:lnTo>
                  <a:pt x="35559" y="7619"/>
                </a:lnTo>
                <a:lnTo>
                  <a:pt x="35559" y="6350"/>
                </a:lnTo>
                <a:close/>
              </a:path>
              <a:path w="40640" h="7620">
                <a:moveTo>
                  <a:pt x="36829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36829" y="6350"/>
                </a:lnTo>
                <a:lnTo>
                  <a:pt x="36829" y="5080"/>
                </a:lnTo>
                <a:close/>
              </a:path>
            </a:pathLst>
          </a:custGeom>
          <a:solidFill>
            <a:srgbClr val="007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7" name="bk object 4537"/>
          <p:cNvSpPr/>
          <p:nvPr/>
        </p:nvSpPr>
        <p:spPr>
          <a:xfrm>
            <a:off x="8921750" y="5097779"/>
            <a:ext cx="46990" cy="7620"/>
          </a:xfrm>
          <a:custGeom>
            <a:avLst/>
            <a:gdLst/>
            <a:ahLst/>
            <a:cxnLst/>
            <a:rect l="l" t="t" r="r" b="b"/>
            <a:pathLst>
              <a:path w="46990" h="7620">
                <a:moveTo>
                  <a:pt x="44450" y="2540"/>
                </a:moveTo>
                <a:lnTo>
                  <a:pt x="6350" y="2540"/>
                </a:lnTo>
                <a:lnTo>
                  <a:pt x="6350" y="3810"/>
                </a:lnTo>
                <a:lnTo>
                  <a:pt x="44450" y="3810"/>
                </a:lnTo>
                <a:lnTo>
                  <a:pt x="44450" y="2540"/>
                </a:lnTo>
                <a:close/>
              </a:path>
              <a:path w="46990" h="7620">
                <a:moveTo>
                  <a:pt x="45720" y="1270"/>
                </a:moveTo>
                <a:lnTo>
                  <a:pt x="8890" y="1270"/>
                </a:lnTo>
                <a:lnTo>
                  <a:pt x="8890" y="2540"/>
                </a:lnTo>
                <a:lnTo>
                  <a:pt x="45720" y="2540"/>
                </a:lnTo>
                <a:lnTo>
                  <a:pt x="45720" y="1270"/>
                </a:lnTo>
                <a:close/>
              </a:path>
              <a:path w="46990" h="7620">
                <a:moveTo>
                  <a:pt x="46989" y="0"/>
                </a:moveTo>
                <a:lnTo>
                  <a:pt x="11429" y="0"/>
                </a:lnTo>
                <a:lnTo>
                  <a:pt x="11429" y="1270"/>
                </a:lnTo>
                <a:lnTo>
                  <a:pt x="46989" y="1270"/>
                </a:lnTo>
                <a:lnTo>
                  <a:pt x="46989" y="0"/>
                </a:lnTo>
                <a:close/>
              </a:path>
              <a:path w="46990" h="7620">
                <a:moveTo>
                  <a:pt x="39370" y="6350"/>
                </a:moveTo>
                <a:lnTo>
                  <a:pt x="0" y="6350"/>
                </a:lnTo>
                <a:lnTo>
                  <a:pt x="0" y="7620"/>
                </a:lnTo>
                <a:lnTo>
                  <a:pt x="39370" y="7620"/>
                </a:lnTo>
                <a:lnTo>
                  <a:pt x="39370" y="6350"/>
                </a:lnTo>
                <a:close/>
              </a:path>
              <a:path w="46990" h="7620">
                <a:moveTo>
                  <a:pt x="40640" y="5080"/>
                </a:moveTo>
                <a:lnTo>
                  <a:pt x="2540" y="5080"/>
                </a:lnTo>
                <a:lnTo>
                  <a:pt x="2540" y="6350"/>
                </a:lnTo>
                <a:lnTo>
                  <a:pt x="40640" y="6350"/>
                </a:lnTo>
                <a:lnTo>
                  <a:pt x="40640" y="5080"/>
                </a:lnTo>
                <a:close/>
              </a:path>
              <a:path w="46990" h="7620">
                <a:moveTo>
                  <a:pt x="43179" y="3810"/>
                </a:moveTo>
                <a:lnTo>
                  <a:pt x="5079" y="3810"/>
                </a:lnTo>
                <a:lnTo>
                  <a:pt x="5079" y="5080"/>
                </a:lnTo>
                <a:lnTo>
                  <a:pt x="43179" y="5080"/>
                </a:lnTo>
                <a:lnTo>
                  <a:pt x="43179" y="381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8" name="bk object 4538"/>
          <p:cNvSpPr/>
          <p:nvPr/>
        </p:nvSpPr>
        <p:spPr>
          <a:xfrm>
            <a:off x="8909050" y="5105400"/>
            <a:ext cx="50800" cy="7620"/>
          </a:xfrm>
          <a:custGeom>
            <a:avLst/>
            <a:gdLst/>
            <a:ahLst/>
            <a:cxnLst/>
            <a:rect l="l" t="t" r="r" b="b"/>
            <a:pathLst>
              <a:path w="50800" h="7620">
                <a:moveTo>
                  <a:pt x="48260" y="1269"/>
                </a:moveTo>
                <a:lnTo>
                  <a:pt x="8890" y="1269"/>
                </a:lnTo>
                <a:lnTo>
                  <a:pt x="8890" y="2539"/>
                </a:lnTo>
                <a:lnTo>
                  <a:pt x="48260" y="2539"/>
                </a:lnTo>
                <a:lnTo>
                  <a:pt x="48260" y="1269"/>
                </a:lnTo>
                <a:close/>
              </a:path>
              <a:path w="50800" h="7620">
                <a:moveTo>
                  <a:pt x="50800" y="0"/>
                </a:moveTo>
                <a:lnTo>
                  <a:pt x="10159" y="0"/>
                </a:lnTo>
                <a:lnTo>
                  <a:pt x="10159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  <a:path w="50800" h="7620">
                <a:moveTo>
                  <a:pt x="41909" y="6350"/>
                </a:moveTo>
                <a:lnTo>
                  <a:pt x="0" y="6350"/>
                </a:lnTo>
                <a:lnTo>
                  <a:pt x="0" y="7619"/>
                </a:lnTo>
                <a:lnTo>
                  <a:pt x="41909" y="7619"/>
                </a:lnTo>
                <a:lnTo>
                  <a:pt x="41909" y="6350"/>
                </a:lnTo>
                <a:close/>
              </a:path>
              <a:path w="50800" h="7620">
                <a:moveTo>
                  <a:pt x="44450" y="5080"/>
                </a:moveTo>
                <a:lnTo>
                  <a:pt x="2540" y="5080"/>
                </a:lnTo>
                <a:lnTo>
                  <a:pt x="2540" y="6350"/>
                </a:lnTo>
                <a:lnTo>
                  <a:pt x="44450" y="6350"/>
                </a:lnTo>
                <a:lnTo>
                  <a:pt x="44450" y="5080"/>
                </a:lnTo>
                <a:close/>
              </a:path>
              <a:path w="50800" h="7620">
                <a:moveTo>
                  <a:pt x="45719" y="3810"/>
                </a:moveTo>
                <a:lnTo>
                  <a:pt x="3809" y="3810"/>
                </a:lnTo>
                <a:lnTo>
                  <a:pt x="3809" y="5080"/>
                </a:lnTo>
                <a:lnTo>
                  <a:pt x="45719" y="5080"/>
                </a:lnTo>
                <a:lnTo>
                  <a:pt x="45719" y="3810"/>
                </a:lnTo>
                <a:close/>
              </a:path>
              <a:path w="50800" h="7620">
                <a:moveTo>
                  <a:pt x="46990" y="2540"/>
                </a:moveTo>
                <a:lnTo>
                  <a:pt x="6350" y="2540"/>
                </a:lnTo>
                <a:lnTo>
                  <a:pt x="6350" y="3810"/>
                </a:lnTo>
                <a:lnTo>
                  <a:pt x="46990" y="3810"/>
                </a:lnTo>
                <a:lnTo>
                  <a:pt x="46990" y="2540"/>
                </a:lnTo>
                <a:close/>
              </a:path>
            </a:pathLst>
          </a:custGeom>
          <a:solidFill>
            <a:srgbClr val="008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9" name="bk object 4539"/>
          <p:cNvSpPr/>
          <p:nvPr/>
        </p:nvSpPr>
        <p:spPr>
          <a:xfrm>
            <a:off x="8897619" y="5113020"/>
            <a:ext cx="52069" cy="6350"/>
          </a:xfrm>
          <a:custGeom>
            <a:avLst/>
            <a:gdLst/>
            <a:ahLst/>
            <a:cxnLst/>
            <a:rect l="l" t="t" r="r" b="b"/>
            <a:pathLst>
              <a:path w="52070" h="6350">
                <a:moveTo>
                  <a:pt x="52069" y="0"/>
                </a:moveTo>
                <a:lnTo>
                  <a:pt x="8889" y="0"/>
                </a:lnTo>
                <a:lnTo>
                  <a:pt x="8889" y="1269"/>
                </a:lnTo>
                <a:lnTo>
                  <a:pt x="52069" y="1269"/>
                </a:lnTo>
                <a:lnTo>
                  <a:pt x="52069" y="0"/>
                </a:lnTo>
                <a:close/>
              </a:path>
              <a:path w="52070" h="6350">
                <a:moveTo>
                  <a:pt x="45720" y="5079"/>
                </a:moveTo>
                <a:lnTo>
                  <a:pt x="0" y="5079"/>
                </a:lnTo>
                <a:lnTo>
                  <a:pt x="0" y="6349"/>
                </a:lnTo>
                <a:lnTo>
                  <a:pt x="45720" y="6349"/>
                </a:lnTo>
                <a:lnTo>
                  <a:pt x="45720" y="5079"/>
                </a:lnTo>
                <a:close/>
              </a:path>
              <a:path w="52070" h="6350">
                <a:moveTo>
                  <a:pt x="46989" y="3809"/>
                </a:moveTo>
                <a:lnTo>
                  <a:pt x="2539" y="3809"/>
                </a:lnTo>
                <a:lnTo>
                  <a:pt x="2539" y="5079"/>
                </a:lnTo>
                <a:lnTo>
                  <a:pt x="46989" y="5079"/>
                </a:lnTo>
                <a:lnTo>
                  <a:pt x="46989" y="3809"/>
                </a:lnTo>
                <a:close/>
              </a:path>
              <a:path w="52070" h="6350">
                <a:moveTo>
                  <a:pt x="49529" y="2539"/>
                </a:moveTo>
                <a:lnTo>
                  <a:pt x="5079" y="2539"/>
                </a:lnTo>
                <a:lnTo>
                  <a:pt x="5079" y="3809"/>
                </a:lnTo>
                <a:lnTo>
                  <a:pt x="49529" y="3809"/>
                </a:lnTo>
                <a:lnTo>
                  <a:pt x="49529" y="2539"/>
                </a:lnTo>
                <a:close/>
              </a:path>
              <a:path w="52070" h="6350">
                <a:moveTo>
                  <a:pt x="50800" y="1269"/>
                </a:moveTo>
                <a:lnTo>
                  <a:pt x="6350" y="1269"/>
                </a:lnTo>
                <a:lnTo>
                  <a:pt x="6350" y="2539"/>
                </a:lnTo>
                <a:lnTo>
                  <a:pt x="50800" y="2539"/>
                </a:lnTo>
                <a:lnTo>
                  <a:pt x="50800" y="1269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0" name="bk object 4540"/>
          <p:cNvSpPr/>
          <p:nvPr/>
        </p:nvSpPr>
        <p:spPr>
          <a:xfrm>
            <a:off x="8886190" y="5119370"/>
            <a:ext cx="55880" cy="7620"/>
          </a:xfrm>
          <a:custGeom>
            <a:avLst/>
            <a:gdLst/>
            <a:ahLst/>
            <a:cxnLst/>
            <a:rect l="l" t="t" r="r" b="b"/>
            <a:pathLst>
              <a:path w="55879" h="7620">
                <a:moveTo>
                  <a:pt x="55879" y="0"/>
                </a:moveTo>
                <a:lnTo>
                  <a:pt x="10159" y="0"/>
                </a:lnTo>
                <a:lnTo>
                  <a:pt x="10159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  <a:path w="55879" h="7620">
                <a:moveTo>
                  <a:pt x="46990" y="6349"/>
                </a:moveTo>
                <a:lnTo>
                  <a:pt x="0" y="6349"/>
                </a:lnTo>
                <a:lnTo>
                  <a:pt x="0" y="7619"/>
                </a:lnTo>
                <a:lnTo>
                  <a:pt x="46990" y="7619"/>
                </a:lnTo>
                <a:lnTo>
                  <a:pt x="46990" y="6349"/>
                </a:lnTo>
                <a:close/>
              </a:path>
              <a:path w="55879" h="7620">
                <a:moveTo>
                  <a:pt x="49529" y="5079"/>
                </a:moveTo>
                <a:lnTo>
                  <a:pt x="1269" y="5079"/>
                </a:lnTo>
                <a:lnTo>
                  <a:pt x="1269" y="6349"/>
                </a:lnTo>
                <a:lnTo>
                  <a:pt x="49529" y="6349"/>
                </a:lnTo>
                <a:lnTo>
                  <a:pt x="49529" y="5079"/>
                </a:lnTo>
                <a:close/>
              </a:path>
              <a:path w="55879" h="7620">
                <a:moveTo>
                  <a:pt x="50800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50800" y="5079"/>
                </a:lnTo>
                <a:lnTo>
                  <a:pt x="50800" y="3809"/>
                </a:lnTo>
                <a:close/>
              </a:path>
              <a:path w="55879" h="7620">
                <a:moveTo>
                  <a:pt x="52070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52070" y="3809"/>
                </a:lnTo>
                <a:lnTo>
                  <a:pt x="52070" y="2539"/>
                </a:lnTo>
                <a:close/>
              </a:path>
              <a:path w="55879" h="7620">
                <a:moveTo>
                  <a:pt x="54609" y="1269"/>
                </a:moveTo>
                <a:lnTo>
                  <a:pt x="7619" y="1269"/>
                </a:lnTo>
                <a:lnTo>
                  <a:pt x="7619" y="2539"/>
                </a:lnTo>
                <a:lnTo>
                  <a:pt x="54609" y="2539"/>
                </a:lnTo>
                <a:lnTo>
                  <a:pt x="54609" y="1269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1" name="bk object 4541"/>
          <p:cNvSpPr/>
          <p:nvPr/>
        </p:nvSpPr>
        <p:spPr>
          <a:xfrm>
            <a:off x="8873490" y="5126990"/>
            <a:ext cx="58419" cy="7620"/>
          </a:xfrm>
          <a:custGeom>
            <a:avLst/>
            <a:gdLst/>
            <a:ahLst/>
            <a:cxnLst/>
            <a:rect l="l" t="t" r="r" b="b"/>
            <a:pathLst>
              <a:path w="58420" h="7620">
                <a:moveTo>
                  <a:pt x="52069" y="5079"/>
                </a:moveTo>
                <a:lnTo>
                  <a:pt x="2539" y="5079"/>
                </a:lnTo>
                <a:lnTo>
                  <a:pt x="2539" y="6349"/>
                </a:lnTo>
                <a:lnTo>
                  <a:pt x="52069" y="6349"/>
                </a:lnTo>
                <a:lnTo>
                  <a:pt x="52069" y="5079"/>
                </a:lnTo>
                <a:close/>
              </a:path>
              <a:path w="58420" h="7620">
                <a:moveTo>
                  <a:pt x="53339" y="3809"/>
                </a:moveTo>
                <a:lnTo>
                  <a:pt x="3809" y="3809"/>
                </a:lnTo>
                <a:lnTo>
                  <a:pt x="3809" y="5079"/>
                </a:lnTo>
                <a:lnTo>
                  <a:pt x="53339" y="5079"/>
                </a:lnTo>
                <a:lnTo>
                  <a:pt x="53339" y="3809"/>
                </a:lnTo>
                <a:close/>
              </a:path>
              <a:path w="58420" h="7620">
                <a:moveTo>
                  <a:pt x="55879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55879" y="3809"/>
                </a:lnTo>
                <a:lnTo>
                  <a:pt x="55879" y="2539"/>
                </a:lnTo>
                <a:close/>
              </a:path>
              <a:path w="58420" h="7620">
                <a:moveTo>
                  <a:pt x="57149" y="1269"/>
                </a:moveTo>
                <a:lnTo>
                  <a:pt x="8889" y="1269"/>
                </a:lnTo>
                <a:lnTo>
                  <a:pt x="8889" y="2539"/>
                </a:lnTo>
                <a:lnTo>
                  <a:pt x="57149" y="2539"/>
                </a:lnTo>
                <a:lnTo>
                  <a:pt x="57149" y="1269"/>
                </a:lnTo>
                <a:close/>
              </a:path>
              <a:path w="58420" h="7620">
                <a:moveTo>
                  <a:pt x="58419" y="0"/>
                </a:moveTo>
                <a:lnTo>
                  <a:pt x="10159" y="0"/>
                </a:lnTo>
                <a:lnTo>
                  <a:pt x="10159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  <a:path w="58420" h="7620">
                <a:moveTo>
                  <a:pt x="50800" y="6349"/>
                </a:moveTo>
                <a:lnTo>
                  <a:pt x="0" y="6349"/>
                </a:lnTo>
                <a:lnTo>
                  <a:pt x="0" y="7619"/>
                </a:lnTo>
                <a:lnTo>
                  <a:pt x="50800" y="7619"/>
                </a:lnTo>
                <a:lnTo>
                  <a:pt x="50800" y="6349"/>
                </a:lnTo>
                <a:close/>
              </a:path>
            </a:pathLst>
          </a:custGeom>
          <a:solidFill>
            <a:srgbClr val="008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2" name="bk object 4542"/>
          <p:cNvSpPr/>
          <p:nvPr/>
        </p:nvSpPr>
        <p:spPr>
          <a:xfrm>
            <a:off x="8862059" y="5134609"/>
            <a:ext cx="59690" cy="7620"/>
          </a:xfrm>
          <a:custGeom>
            <a:avLst/>
            <a:gdLst/>
            <a:ahLst/>
            <a:cxnLst/>
            <a:rect l="l" t="t" r="r" b="b"/>
            <a:pathLst>
              <a:path w="59690" h="7620">
                <a:moveTo>
                  <a:pt x="52070" y="3809"/>
                </a:moveTo>
                <a:lnTo>
                  <a:pt x="3810" y="3809"/>
                </a:lnTo>
                <a:lnTo>
                  <a:pt x="3810" y="5079"/>
                </a:lnTo>
                <a:lnTo>
                  <a:pt x="52070" y="5079"/>
                </a:lnTo>
                <a:lnTo>
                  <a:pt x="52070" y="3809"/>
                </a:lnTo>
                <a:close/>
              </a:path>
              <a:path w="59690" h="7620">
                <a:moveTo>
                  <a:pt x="54610" y="2539"/>
                </a:moveTo>
                <a:lnTo>
                  <a:pt x="5080" y="2539"/>
                </a:lnTo>
                <a:lnTo>
                  <a:pt x="5080" y="3809"/>
                </a:lnTo>
                <a:lnTo>
                  <a:pt x="54610" y="3809"/>
                </a:lnTo>
                <a:lnTo>
                  <a:pt x="54610" y="2539"/>
                </a:lnTo>
                <a:close/>
              </a:path>
              <a:path w="59690" h="7620">
                <a:moveTo>
                  <a:pt x="57150" y="1269"/>
                </a:moveTo>
                <a:lnTo>
                  <a:pt x="7620" y="1269"/>
                </a:lnTo>
                <a:lnTo>
                  <a:pt x="7620" y="2539"/>
                </a:lnTo>
                <a:lnTo>
                  <a:pt x="57150" y="2539"/>
                </a:lnTo>
                <a:lnTo>
                  <a:pt x="57150" y="1269"/>
                </a:lnTo>
                <a:close/>
              </a:path>
              <a:path w="59690" h="7620">
                <a:moveTo>
                  <a:pt x="59690" y="0"/>
                </a:moveTo>
                <a:lnTo>
                  <a:pt x="10160" y="0"/>
                </a:lnTo>
                <a:lnTo>
                  <a:pt x="1016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  <a:path w="59690" h="7620">
                <a:moveTo>
                  <a:pt x="46990" y="6350"/>
                </a:moveTo>
                <a:lnTo>
                  <a:pt x="0" y="6350"/>
                </a:lnTo>
                <a:lnTo>
                  <a:pt x="0" y="7619"/>
                </a:lnTo>
                <a:lnTo>
                  <a:pt x="46990" y="7619"/>
                </a:lnTo>
                <a:lnTo>
                  <a:pt x="46990" y="6350"/>
                </a:lnTo>
                <a:close/>
              </a:path>
              <a:path w="59690" h="7620">
                <a:moveTo>
                  <a:pt x="49529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49529" y="6350"/>
                </a:lnTo>
                <a:lnTo>
                  <a:pt x="49529" y="5080"/>
                </a:lnTo>
                <a:close/>
              </a:path>
            </a:pathLst>
          </a:custGeom>
          <a:solidFill>
            <a:srgbClr val="0083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3" name="bk object 4543"/>
          <p:cNvSpPr/>
          <p:nvPr/>
        </p:nvSpPr>
        <p:spPr>
          <a:xfrm>
            <a:off x="8856980" y="5142229"/>
            <a:ext cx="49530" cy="6350"/>
          </a:xfrm>
          <a:custGeom>
            <a:avLst/>
            <a:gdLst/>
            <a:ahLst/>
            <a:cxnLst/>
            <a:rect l="l" t="t" r="r" b="b"/>
            <a:pathLst>
              <a:path w="49529" h="6350">
                <a:moveTo>
                  <a:pt x="44450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44450" y="3810"/>
                </a:lnTo>
                <a:lnTo>
                  <a:pt x="44450" y="2540"/>
                </a:lnTo>
                <a:close/>
              </a:path>
              <a:path w="49529" h="6350">
                <a:moveTo>
                  <a:pt x="46990" y="1270"/>
                </a:moveTo>
                <a:lnTo>
                  <a:pt x="0" y="1270"/>
                </a:lnTo>
                <a:lnTo>
                  <a:pt x="0" y="2540"/>
                </a:lnTo>
                <a:lnTo>
                  <a:pt x="46990" y="2540"/>
                </a:lnTo>
                <a:lnTo>
                  <a:pt x="46990" y="1270"/>
                </a:lnTo>
                <a:close/>
              </a:path>
              <a:path w="49529" h="6350">
                <a:moveTo>
                  <a:pt x="49530" y="0"/>
                </a:moveTo>
                <a:lnTo>
                  <a:pt x="2540" y="0"/>
                </a:lnTo>
                <a:lnTo>
                  <a:pt x="2540" y="1270"/>
                </a:lnTo>
                <a:lnTo>
                  <a:pt x="49530" y="1270"/>
                </a:lnTo>
                <a:lnTo>
                  <a:pt x="49530" y="0"/>
                </a:lnTo>
                <a:close/>
              </a:path>
              <a:path w="49529" h="6350">
                <a:moveTo>
                  <a:pt x="39370" y="5080"/>
                </a:moveTo>
                <a:lnTo>
                  <a:pt x="2540" y="5080"/>
                </a:lnTo>
                <a:lnTo>
                  <a:pt x="2540" y="6350"/>
                </a:lnTo>
                <a:lnTo>
                  <a:pt x="39370" y="6350"/>
                </a:lnTo>
                <a:lnTo>
                  <a:pt x="39370" y="5080"/>
                </a:lnTo>
                <a:close/>
              </a:path>
              <a:path w="49529" h="6350">
                <a:moveTo>
                  <a:pt x="41910" y="3810"/>
                </a:moveTo>
                <a:lnTo>
                  <a:pt x="1270" y="3810"/>
                </a:lnTo>
                <a:lnTo>
                  <a:pt x="1270" y="5080"/>
                </a:lnTo>
                <a:lnTo>
                  <a:pt x="41910" y="5080"/>
                </a:lnTo>
                <a:lnTo>
                  <a:pt x="41910" y="381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4" name="bk object 4544"/>
          <p:cNvSpPr/>
          <p:nvPr/>
        </p:nvSpPr>
        <p:spPr>
          <a:xfrm>
            <a:off x="8859519" y="5148579"/>
            <a:ext cx="35560" cy="7620"/>
          </a:xfrm>
          <a:custGeom>
            <a:avLst/>
            <a:gdLst/>
            <a:ahLst/>
            <a:cxnLst/>
            <a:rect l="l" t="t" r="r" b="b"/>
            <a:pathLst>
              <a:path w="35559" h="7620">
                <a:moveTo>
                  <a:pt x="33020" y="1270"/>
                </a:moveTo>
                <a:lnTo>
                  <a:pt x="1270" y="1270"/>
                </a:lnTo>
                <a:lnTo>
                  <a:pt x="1270" y="3810"/>
                </a:lnTo>
                <a:lnTo>
                  <a:pt x="30479" y="3810"/>
                </a:lnTo>
                <a:lnTo>
                  <a:pt x="30479" y="2540"/>
                </a:lnTo>
                <a:lnTo>
                  <a:pt x="33020" y="2540"/>
                </a:lnTo>
                <a:lnTo>
                  <a:pt x="33020" y="1270"/>
                </a:lnTo>
                <a:close/>
              </a:path>
              <a:path w="35559" h="7620">
                <a:moveTo>
                  <a:pt x="35559" y="0"/>
                </a:moveTo>
                <a:lnTo>
                  <a:pt x="0" y="0"/>
                </a:lnTo>
                <a:lnTo>
                  <a:pt x="0" y="1270"/>
                </a:lnTo>
                <a:lnTo>
                  <a:pt x="35559" y="1270"/>
                </a:lnTo>
                <a:lnTo>
                  <a:pt x="35559" y="0"/>
                </a:lnTo>
                <a:close/>
              </a:path>
              <a:path w="35559" h="7620">
                <a:moveTo>
                  <a:pt x="22859" y="6350"/>
                </a:moveTo>
                <a:lnTo>
                  <a:pt x="3809" y="6350"/>
                </a:lnTo>
                <a:lnTo>
                  <a:pt x="3809" y="7620"/>
                </a:lnTo>
                <a:lnTo>
                  <a:pt x="22859" y="7620"/>
                </a:lnTo>
                <a:lnTo>
                  <a:pt x="22859" y="6350"/>
                </a:lnTo>
                <a:close/>
              </a:path>
              <a:path w="35559" h="7620">
                <a:moveTo>
                  <a:pt x="27939" y="3810"/>
                </a:moveTo>
                <a:lnTo>
                  <a:pt x="2539" y="3810"/>
                </a:lnTo>
                <a:lnTo>
                  <a:pt x="2539" y="6350"/>
                </a:lnTo>
                <a:lnTo>
                  <a:pt x="25399" y="6350"/>
                </a:lnTo>
                <a:lnTo>
                  <a:pt x="25399" y="5080"/>
                </a:lnTo>
                <a:lnTo>
                  <a:pt x="27939" y="5080"/>
                </a:lnTo>
                <a:lnTo>
                  <a:pt x="27939" y="3810"/>
                </a:lnTo>
                <a:close/>
              </a:path>
            </a:pathLst>
          </a:custGeom>
          <a:solidFill>
            <a:srgbClr val="008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5" name="bk object 4545"/>
          <p:cNvSpPr/>
          <p:nvPr/>
        </p:nvSpPr>
        <p:spPr>
          <a:xfrm>
            <a:off x="8863330" y="5156200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13970" y="1269"/>
                </a:moveTo>
                <a:lnTo>
                  <a:pt x="1270" y="1269"/>
                </a:lnTo>
                <a:lnTo>
                  <a:pt x="1270" y="2539"/>
                </a:lnTo>
                <a:lnTo>
                  <a:pt x="13970" y="2539"/>
                </a:lnTo>
                <a:lnTo>
                  <a:pt x="13970" y="1269"/>
                </a:lnTo>
                <a:close/>
              </a:path>
              <a:path w="16509" h="7620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  <a:path w="16509" h="7620">
                <a:moveTo>
                  <a:pt x="5080" y="6350"/>
                </a:moveTo>
                <a:lnTo>
                  <a:pt x="3810" y="6350"/>
                </a:lnTo>
                <a:lnTo>
                  <a:pt x="3810" y="7619"/>
                </a:lnTo>
                <a:lnTo>
                  <a:pt x="5080" y="7619"/>
                </a:lnTo>
                <a:lnTo>
                  <a:pt x="5080" y="6350"/>
                </a:lnTo>
                <a:close/>
              </a:path>
              <a:path w="16509" h="7620">
                <a:moveTo>
                  <a:pt x="8890" y="3810"/>
                </a:moveTo>
                <a:lnTo>
                  <a:pt x="2540" y="3810"/>
                </a:lnTo>
                <a:lnTo>
                  <a:pt x="254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8890" y="5080"/>
                </a:lnTo>
                <a:lnTo>
                  <a:pt x="8890" y="3810"/>
                </a:lnTo>
                <a:close/>
              </a:path>
              <a:path w="16509" h="7620">
                <a:moveTo>
                  <a:pt x="11429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11429" y="3810"/>
                </a:lnTo>
                <a:lnTo>
                  <a:pt x="11429" y="254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6" name="bk object 4546"/>
          <p:cNvSpPr/>
          <p:nvPr/>
        </p:nvSpPr>
        <p:spPr>
          <a:xfrm>
            <a:off x="8689340" y="485902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7" name="bk object 4547"/>
          <p:cNvSpPr/>
          <p:nvPr/>
        </p:nvSpPr>
        <p:spPr>
          <a:xfrm>
            <a:off x="8702040" y="485775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8" name="bk object 4548"/>
          <p:cNvSpPr/>
          <p:nvPr/>
        </p:nvSpPr>
        <p:spPr>
          <a:xfrm>
            <a:off x="8716009" y="48564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70"/>
                </a:lnTo>
                <a:lnTo>
                  <a:pt x="27940" y="1270"/>
                </a:lnTo>
                <a:lnTo>
                  <a:pt x="2794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9" name="bk object 4549"/>
          <p:cNvSpPr/>
          <p:nvPr/>
        </p:nvSpPr>
        <p:spPr>
          <a:xfrm>
            <a:off x="8723630" y="48552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0" name="bk object 4550"/>
          <p:cNvSpPr/>
          <p:nvPr/>
        </p:nvSpPr>
        <p:spPr>
          <a:xfrm>
            <a:off x="8675369" y="486092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087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1" name="bk object 4551"/>
          <p:cNvSpPr/>
          <p:nvPr/>
        </p:nvSpPr>
        <p:spPr>
          <a:xfrm>
            <a:off x="8627109" y="486537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09" h="1270">
                <a:moveTo>
                  <a:pt x="80009" y="0"/>
                </a:moveTo>
                <a:lnTo>
                  <a:pt x="0" y="0"/>
                </a:lnTo>
                <a:lnTo>
                  <a:pt x="0" y="1269"/>
                </a:lnTo>
                <a:lnTo>
                  <a:pt x="80009" y="1269"/>
                </a:lnTo>
                <a:lnTo>
                  <a:pt x="80009" y="0"/>
                </a:lnTo>
                <a:close/>
              </a:path>
            </a:pathLst>
          </a:custGeom>
          <a:solidFill>
            <a:srgbClr val="0087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2" name="bk object 4552"/>
          <p:cNvSpPr/>
          <p:nvPr/>
        </p:nvSpPr>
        <p:spPr>
          <a:xfrm>
            <a:off x="8729980" y="486600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087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3" name="bk object 4553"/>
          <p:cNvSpPr/>
          <p:nvPr/>
        </p:nvSpPr>
        <p:spPr>
          <a:xfrm>
            <a:off x="8628380" y="4864734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0087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4" name="bk object 4554"/>
          <p:cNvSpPr/>
          <p:nvPr/>
        </p:nvSpPr>
        <p:spPr>
          <a:xfrm>
            <a:off x="8648700" y="486346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0087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5" name="bk object 4555"/>
          <p:cNvSpPr/>
          <p:nvPr/>
        </p:nvSpPr>
        <p:spPr>
          <a:xfrm>
            <a:off x="8661400" y="486219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890" y="0"/>
                </a:lnTo>
              </a:path>
            </a:pathLst>
          </a:custGeom>
          <a:ln w="3175">
            <a:solidFill>
              <a:srgbClr val="0087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6" name="bk object 4556"/>
          <p:cNvSpPr/>
          <p:nvPr/>
        </p:nvSpPr>
        <p:spPr>
          <a:xfrm>
            <a:off x="8624569" y="486664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69850" y="0"/>
                </a:moveTo>
                <a:lnTo>
                  <a:pt x="0" y="0"/>
                </a:lnTo>
                <a:lnTo>
                  <a:pt x="0" y="1269"/>
                </a:lnTo>
                <a:lnTo>
                  <a:pt x="69850" y="1269"/>
                </a:lnTo>
                <a:lnTo>
                  <a:pt x="69850" y="0"/>
                </a:lnTo>
                <a:close/>
              </a:path>
            </a:pathLst>
          </a:custGeom>
          <a:solidFill>
            <a:srgbClr val="0087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7" name="bk object 4557"/>
          <p:cNvSpPr/>
          <p:nvPr/>
        </p:nvSpPr>
        <p:spPr>
          <a:xfrm>
            <a:off x="8742680" y="486664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0087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8" name="bk object 4558"/>
          <p:cNvSpPr/>
          <p:nvPr/>
        </p:nvSpPr>
        <p:spPr>
          <a:xfrm>
            <a:off x="8614409" y="48717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9" name="bk object 4559"/>
          <p:cNvSpPr/>
          <p:nvPr/>
        </p:nvSpPr>
        <p:spPr>
          <a:xfrm>
            <a:off x="8616950" y="487045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69"/>
                </a:lnTo>
                <a:lnTo>
                  <a:pt x="40640" y="1269"/>
                </a:lnTo>
                <a:lnTo>
                  <a:pt x="4064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0" name="bk object 4560"/>
          <p:cNvSpPr/>
          <p:nvPr/>
        </p:nvSpPr>
        <p:spPr>
          <a:xfrm>
            <a:off x="8619490" y="4869179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1" name="bk object 4561"/>
          <p:cNvSpPr/>
          <p:nvPr/>
        </p:nvSpPr>
        <p:spPr>
          <a:xfrm>
            <a:off x="8622030" y="486790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90" h="1270">
                <a:moveTo>
                  <a:pt x="59690" y="0"/>
                </a:moveTo>
                <a:lnTo>
                  <a:pt x="0" y="0"/>
                </a:lnTo>
                <a:lnTo>
                  <a:pt x="0" y="1269"/>
                </a:lnTo>
                <a:lnTo>
                  <a:pt x="59690" y="1269"/>
                </a:lnTo>
                <a:lnTo>
                  <a:pt x="5969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2" name="bk object 4562"/>
          <p:cNvSpPr/>
          <p:nvPr/>
        </p:nvSpPr>
        <p:spPr>
          <a:xfrm>
            <a:off x="8789669" y="487172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44450" y="0"/>
                </a:moveTo>
                <a:lnTo>
                  <a:pt x="0" y="0"/>
                </a:lnTo>
                <a:lnTo>
                  <a:pt x="0" y="1269"/>
                </a:lnTo>
                <a:lnTo>
                  <a:pt x="44450" y="1269"/>
                </a:lnTo>
                <a:lnTo>
                  <a:pt x="4445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3" name="bk object 4563"/>
          <p:cNvSpPr/>
          <p:nvPr/>
        </p:nvSpPr>
        <p:spPr>
          <a:xfrm>
            <a:off x="8778240" y="487045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53340" y="0"/>
                </a:moveTo>
                <a:lnTo>
                  <a:pt x="0" y="0"/>
                </a:lnTo>
                <a:lnTo>
                  <a:pt x="0" y="1269"/>
                </a:lnTo>
                <a:lnTo>
                  <a:pt x="53340" y="1269"/>
                </a:lnTo>
                <a:lnTo>
                  <a:pt x="5334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4" name="bk object 4564"/>
          <p:cNvSpPr/>
          <p:nvPr/>
        </p:nvSpPr>
        <p:spPr>
          <a:xfrm>
            <a:off x="8765540" y="486917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5" name="bk object 4565"/>
          <p:cNvSpPr/>
          <p:nvPr/>
        </p:nvSpPr>
        <p:spPr>
          <a:xfrm>
            <a:off x="8754109" y="48679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90" h="1270">
                <a:moveTo>
                  <a:pt x="72390" y="0"/>
                </a:moveTo>
                <a:lnTo>
                  <a:pt x="0" y="0"/>
                </a:lnTo>
                <a:lnTo>
                  <a:pt x="0" y="1269"/>
                </a:lnTo>
                <a:lnTo>
                  <a:pt x="72390" y="1269"/>
                </a:lnTo>
                <a:lnTo>
                  <a:pt x="7239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6" name="bk object 4566"/>
          <p:cNvSpPr/>
          <p:nvPr/>
        </p:nvSpPr>
        <p:spPr>
          <a:xfrm>
            <a:off x="8609330" y="487425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7" name="bk object 4567"/>
          <p:cNvSpPr/>
          <p:nvPr/>
        </p:nvSpPr>
        <p:spPr>
          <a:xfrm>
            <a:off x="8611869" y="487299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8" name="bk object 4568"/>
          <p:cNvSpPr/>
          <p:nvPr/>
        </p:nvSpPr>
        <p:spPr>
          <a:xfrm>
            <a:off x="8809990" y="487425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69"/>
                </a:lnTo>
                <a:lnTo>
                  <a:pt x="29209" y="1269"/>
                </a:lnTo>
                <a:lnTo>
                  <a:pt x="2920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9" name="bk object 4569"/>
          <p:cNvSpPr/>
          <p:nvPr/>
        </p:nvSpPr>
        <p:spPr>
          <a:xfrm>
            <a:off x="8807450" y="48729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69"/>
                </a:lnTo>
                <a:lnTo>
                  <a:pt x="29209" y="1269"/>
                </a:lnTo>
                <a:lnTo>
                  <a:pt x="29209" y="0"/>
                </a:lnTo>
                <a:close/>
              </a:path>
            </a:pathLst>
          </a:custGeom>
          <a:solidFill>
            <a:srgbClr val="008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0" name="bk object 4570"/>
          <p:cNvSpPr/>
          <p:nvPr/>
        </p:nvSpPr>
        <p:spPr>
          <a:xfrm>
            <a:off x="8601709" y="48780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1" name="bk object 4571"/>
          <p:cNvSpPr/>
          <p:nvPr/>
        </p:nvSpPr>
        <p:spPr>
          <a:xfrm>
            <a:off x="8604250" y="48768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2" name="bk object 4572"/>
          <p:cNvSpPr/>
          <p:nvPr/>
        </p:nvSpPr>
        <p:spPr>
          <a:xfrm>
            <a:off x="8606790" y="487552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24129" y="0"/>
                </a:moveTo>
                <a:lnTo>
                  <a:pt x="0" y="0"/>
                </a:lnTo>
                <a:lnTo>
                  <a:pt x="0" y="1270"/>
                </a:lnTo>
                <a:lnTo>
                  <a:pt x="24129" y="1270"/>
                </a:lnTo>
                <a:lnTo>
                  <a:pt x="2412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3" name="bk object 4573"/>
          <p:cNvSpPr/>
          <p:nvPr/>
        </p:nvSpPr>
        <p:spPr>
          <a:xfrm>
            <a:off x="8820150" y="487807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4" name="bk object 4574"/>
          <p:cNvSpPr/>
          <p:nvPr/>
        </p:nvSpPr>
        <p:spPr>
          <a:xfrm>
            <a:off x="8816340" y="487680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27940" y="0"/>
                </a:moveTo>
                <a:lnTo>
                  <a:pt x="0" y="0"/>
                </a:lnTo>
                <a:lnTo>
                  <a:pt x="0" y="1269"/>
                </a:lnTo>
                <a:lnTo>
                  <a:pt x="2794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5" name="bk object 4575"/>
          <p:cNvSpPr/>
          <p:nvPr/>
        </p:nvSpPr>
        <p:spPr>
          <a:xfrm>
            <a:off x="8812530" y="487552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6" name="bk object 4576"/>
          <p:cNvSpPr/>
          <p:nvPr/>
        </p:nvSpPr>
        <p:spPr>
          <a:xfrm>
            <a:off x="8594090" y="488187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70"/>
                </a:lnTo>
                <a:lnTo>
                  <a:pt x="20320" y="1270"/>
                </a:lnTo>
                <a:lnTo>
                  <a:pt x="2032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7" name="bk object 4577"/>
          <p:cNvSpPr/>
          <p:nvPr/>
        </p:nvSpPr>
        <p:spPr>
          <a:xfrm>
            <a:off x="8596630" y="488060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21590" y="0"/>
                </a:moveTo>
                <a:lnTo>
                  <a:pt x="0" y="0"/>
                </a:lnTo>
                <a:lnTo>
                  <a:pt x="0" y="1269"/>
                </a:lnTo>
                <a:lnTo>
                  <a:pt x="21590" y="1269"/>
                </a:lnTo>
                <a:lnTo>
                  <a:pt x="2159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8" name="bk object 4578"/>
          <p:cNvSpPr/>
          <p:nvPr/>
        </p:nvSpPr>
        <p:spPr>
          <a:xfrm>
            <a:off x="8599169" y="487934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21590" y="0"/>
                </a:moveTo>
                <a:lnTo>
                  <a:pt x="0" y="0"/>
                </a:lnTo>
                <a:lnTo>
                  <a:pt x="0" y="1269"/>
                </a:lnTo>
                <a:lnTo>
                  <a:pt x="21590" y="1269"/>
                </a:lnTo>
                <a:lnTo>
                  <a:pt x="2159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9" name="bk object 4579"/>
          <p:cNvSpPr/>
          <p:nvPr/>
        </p:nvSpPr>
        <p:spPr>
          <a:xfrm>
            <a:off x="8829040" y="488187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0" name="bk object 4580"/>
          <p:cNvSpPr/>
          <p:nvPr/>
        </p:nvSpPr>
        <p:spPr>
          <a:xfrm>
            <a:off x="8826500" y="488060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1" name="bk object 4581"/>
          <p:cNvSpPr/>
          <p:nvPr/>
        </p:nvSpPr>
        <p:spPr>
          <a:xfrm>
            <a:off x="8822690" y="487934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</a:pathLst>
          </a:custGeom>
          <a:solidFill>
            <a:srgbClr val="008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2" name="bk object 4582"/>
          <p:cNvSpPr/>
          <p:nvPr/>
        </p:nvSpPr>
        <p:spPr>
          <a:xfrm>
            <a:off x="8589009" y="488442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3" name="bk object 4583"/>
          <p:cNvSpPr/>
          <p:nvPr/>
        </p:nvSpPr>
        <p:spPr>
          <a:xfrm>
            <a:off x="8591550" y="488315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4" name="bk object 4584"/>
          <p:cNvSpPr/>
          <p:nvPr/>
        </p:nvSpPr>
        <p:spPr>
          <a:xfrm>
            <a:off x="8836659" y="48844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5" name="bk object 4585"/>
          <p:cNvSpPr/>
          <p:nvPr/>
        </p:nvSpPr>
        <p:spPr>
          <a:xfrm>
            <a:off x="8832850" y="488315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24129" y="0"/>
                </a:moveTo>
                <a:lnTo>
                  <a:pt x="0" y="0"/>
                </a:lnTo>
                <a:lnTo>
                  <a:pt x="0" y="1269"/>
                </a:lnTo>
                <a:lnTo>
                  <a:pt x="24129" y="1269"/>
                </a:lnTo>
                <a:lnTo>
                  <a:pt x="2412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6" name="bk object 4586"/>
          <p:cNvSpPr/>
          <p:nvPr/>
        </p:nvSpPr>
        <p:spPr>
          <a:xfrm>
            <a:off x="8581390" y="488822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6509" y="0"/>
                </a:moveTo>
                <a:lnTo>
                  <a:pt x="0" y="0"/>
                </a:lnTo>
                <a:lnTo>
                  <a:pt x="0" y="1270"/>
                </a:lnTo>
                <a:lnTo>
                  <a:pt x="16509" y="1270"/>
                </a:lnTo>
                <a:lnTo>
                  <a:pt x="1650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7" name="bk object 4587"/>
          <p:cNvSpPr/>
          <p:nvPr/>
        </p:nvSpPr>
        <p:spPr>
          <a:xfrm>
            <a:off x="8583930" y="488695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8" name="bk object 4588"/>
          <p:cNvSpPr/>
          <p:nvPr/>
        </p:nvSpPr>
        <p:spPr>
          <a:xfrm>
            <a:off x="8586469" y="488569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9" name="bk object 4589"/>
          <p:cNvSpPr/>
          <p:nvPr/>
        </p:nvSpPr>
        <p:spPr>
          <a:xfrm>
            <a:off x="8845550" y="488822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21590" y="0"/>
                </a:moveTo>
                <a:lnTo>
                  <a:pt x="0" y="0"/>
                </a:lnTo>
                <a:lnTo>
                  <a:pt x="0" y="1270"/>
                </a:lnTo>
                <a:lnTo>
                  <a:pt x="21590" y="1270"/>
                </a:lnTo>
                <a:lnTo>
                  <a:pt x="2159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0" name="bk object 4590"/>
          <p:cNvSpPr/>
          <p:nvPr/>
        </p:nvSpPr>
        <p:spPr>
          <a:xfrm>
            <a:off x="8843009" y="488695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21590" y="0"/>
                </a:moveTo>
                <a:lnTo>
                  <a:pt x="0" y="0"/>
                </a:lnTo>
                <a:lnTo>
                  <a:pt x="0" y="1269"/>
                </a:lnTo>
                <a:lnTo>
                  <a:pt x="21590" y="1269"/>
                </a:lnTo>
                <a:lnTo>
                  <a:pt x="21590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1" name="bk object 4591"/>
          <p:cNvSpPr/>
          <p:nvPr/>
        </p:nvSpPr>
        <p:spPr>
          <a:xfrm>
            <a:off x="8839200" y="48856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2859" y="0"/>
                </a:moveTo>
                <a:lnTo>
                  <a:pt x="0" y="0"/>
                </a:lnTo>
                <a:lnTo>
                  <a:pt x="0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</a:pathLst>
          </a:custGeom>
          <a:solidFill>
            <a:srgbClr val="008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2" name="bk object 4592"/>
          <p:cNvSpPr/>
          <p:nvPr/>
        </p:nvSpPr>
        <p:spPr>
          <a:xfrm>
            <a:off x="8576309" y="489077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5240" y="0"/>
                </a:moveTo>
                <a:lnTo>
                  <a:pt x="0" y="0"/>
                </a:lnTo>
                <a:lnTo>
                  <a:pt x="0" y="1269"/>
                </a:lnTo>
                <a:lnTo>
                  <a:pt x="15240" y="1269"/>
                </a:lnTo>
                <a:lnTo>
                  <a:pt x="1524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3" name="bk object 4593"/>
          <p:cNvSpPr/>
          <p:nvPr/>
        </p:nvSpPr>
        <p:spPr>
          <a:xfrm>
            <a:off x="8578850" y="488950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5240" y="0"/>
                </a:moveTo>
                <a:lnTo>
                  <a:pt x="0" y="0"/>
                </a:lnTo>
                <a:lnTo>
                  <a:pt x="0" y="1269"/>
                </a:lnTo>
                <a:lnTo>
                  <a:pt x="15240" y="1269"/>
                </a:lnTo>
                <a:lnTo>
                  <a:pt x="1524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4" name="bk object 4594"/>
          <p:cNvSpPr/>
          <p:nvPr/>
        </p:nvSpPr>
        <p:spPr>
          <a:xfrm>
            <a:off x="8853169" y="489077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5" name="bk object 4595"/>
          <p:cNvSpPr/>
          <p:nvPr/>
        </p:nvSpPr>
        <p:spPr>
          <a:xfrm>
            <a:off x="8849359" y="488950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6" name="bk object 4596"/>
          <p:cNvSpPr/>
          <p:nvPr/>
        </p:nvSpPr>
        <p:spPr>
          <a:xfrm>
            <a:off x="8566150" y="48958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7" name="bk object 4597"/>
          <p:cNvSpPr/>
          <p:nvPr/>
        </p:nvSpPr>
        <p:spPr>
          <a:xfrm>
            <a:off x="8568690" y="489457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8" name="bk object 4598"/>
          <p:cNvSpPr/>
          <p:nvPr/>
        </p:nvSpPr>
        <p:spPr>
          <a:xfrm>
            <a:off x="8571230" y="489330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9" name="bk object 4599"/>
          <p:cNvSpPr/>
          <p:nvPr/>
        </p:nvSpPr>
        <p:spPr>
          <a:xfrm>
            <a:off x="8573769" y="489204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0" name="bk object 4600"/>
          <p:cNvSpPr/>
          <p:nvPr/>
        </p:nvSpPr>
        <p:spPr>
          <a:xfrm>
            <a:off x="8865869" y="489585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6509" y="0"/>
                </a:moveTo>
                <a:lnTo>
                  <a:pt x="0" y="0"/>
                </a:lnTo>
                <a:lnTo>
                  <a:pt x="0" y="1269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1" name="bk object 4601"/>
          <p:cNvSpPr/>
          <p:nvPr/>
        </p:nvSpPr>
        <p:spPr>
          <a:xfrm>
            <a:off x="8863330" y="489457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6509" y="0"/>
                </a:moveTo>
                <a:lnTo>
                  <a:pt x="0" y="0"/>
                </a:lnTo>
                <a:lnTo>
                  <a:pt x="0" y="1270"/>
                </a:lnTo>
                <a:lnTo>
                  <a:pt x="16509" y="1270"/>
                </a:lnTo>
                <a:lnTo>
                  <a:pt x="1650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2" name="bk object 4602"/>
          <p:cNvSpPr/>
          <p:nvPr/>
        </p:nvSpPr>
        <p:spPr>
          <a:xfrm>
            <a:off x="8859519" y="4893309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79" y="0"/>
                </a:moveTo>
                <a:lnTo>
                  <a:pt x="0" y="0"/>
                </a:lnTo>
                <a:lnTo>
                  <a:pt x="0" y="126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3" name="bk object 4603"/>
          <p:cNvSpPr/>
          <p:nvPr/>
        </p:nvSpPr>
        <p:spPr>
          <a:xfrm>
            <a:off x="8855709" y="489204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008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4" name="bk object 4604"/>
          <p:cNvSpPr/>
          <p:nvPr/>
        </p:nvSpPr>
        <p:spPr>
          <a:xfrm>
            <a:off x="8563609" y="48971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5" name="bk object 4605"/>
          <p:cNvSpPr/>
          <p:nvPr/>
        </p:nvSpPr>
        <p:spPr>
          <a:xfrm>
            <a:off x="8869680" y="48971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5240" y="0"/>
                </a:moveTo>
                <a:lnTo>
                  <a:pt x="0" y="0"/>
                </a:lnTo>
                <a:lnTo>
                  <a:pt x="0" y="1269"/>
                </a:lnTo>
                <a:lnTo>
                  <a:pt x="15240" y="1269"/>
                </a:lnTo>
                <a:lnTo>
                  <a:pt x="1524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6" name="bk object 4606"/>
          <p:cNvSpPr/>
          <p:nvPr/>
        </p:nvSpPr>
        <p:spPr>
          <a:xfrm>
            <a:off x="8550909" y="49034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7" name="bk object 4607"/>
          <p:cNvSpPr/>
          <p:nvPr/>
        </p:nvSpPr>
        <p:spPr>
          <a:xfrm>
            <a:off x="8552180" y="49022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8" name="bk object 4608"/>
          <p:cNvSpPr/>
          <p:nvPr/>
        </p:nvSpPr>
        <p:spPr>
          <a:xfrm>
            <a:off x="8555990" y="490092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9" name="bk object 4609"/>
          <p:cNvSpPr/>
          <p:nvPr/>
        </p:nvSpPr>
        <p:spPr>
          <a:xfrm>
            <a:off x="8558530" y="4899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0" name="bk object 4610"/>
          <p:cNvSpPr/>
          <p:nvPr/>
        </p:nvSpPr>
        <p:spPr>
          <a:xfrm>
            <a:off x="8561069" y="48983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1" name="bk object 4611"/>
          <p:cNvSpPr/>
          <p:nvPr/>
        </p:nvSpPr>
        <p:spPr>
          <a:xfrm>
            <a:off x="8884919" y="49034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2" name="bk object 4612"/>
          <p:cNvSpPr/>
          <p:nvPr/>
        </p:nvSpPr>
        <p:spPr>
          <a:xfrm>
            <a:off x="8883650" y="49022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3" name="bk object 4613"/>
          <p:cNvSpPr/>
          <p:nvPr/>
        </p:nvSpPr>
        <p:spPr>
          <a:xfrm>
            <a:off x="8879840" y="490092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4" name="bk object 4614"/>
          <p:cNvSpPr/>
          <p:nvPr/>
        </p:nvSpPr>
        <p:spPr>
          <a:xfrm>
            <a:off x="8876030" y="489965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5" name="bk object 4615"/>
          <p:cNvSpPr/>
          <p:nvPr/>
        </p:nvSpPr>
        <p:spPr>
          <a:xfrm>
            <a:off x="8872219" y="489839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5240" y="0"/>
                </a:moveTo>
                <a:lnTo>
                  <a:pt x="0" y="0"/>
                </a:lnTo>
                <a:lnTo>
                  <a:pt x="0" y="1269"/>
                </a:lnTo>
                <a:lnTo>
                  <a:pt x="15240" y="1269"/>
                </a:lnTo>
                <a:lnTo>
                  <a:pt x="15240" y="0"/>
                </a:lnTo>
                <a:close/>
              </a:path>
            </a:pathLst>
          </a:custGeom>
          <a:solidFill>
            <a:srgbClr val="008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6" name="bk object 4616"/>
          <p:cNvSpPr/>
          <p:nvPr/>
        </p:nvSpPr>
        <p:spPr>
          <a:xfrm>
            <a:off x="8543290" y="490982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7" name="bk object 4617"/>
          <p:cNvSpPr/>
          <p:nvPr/>
        </p:nvSpPr>
        <p:spPr>
          <a:xfrm>
            <a:off x="8544559" y="49085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8" name="bk object 4618"/>
          <p:cNvSpPr/>
          <p:nvPr/>
        </p:nvSpPr>
        <p:spPr>
          <a:xfrm>
            <a:off x="8545830" y="49072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9" name="bk object 4619"/>
          <p:cNvSpPr/>
          <p:nvPr/>
        </p:nvSpPr>
        <p:spPr>
          <a:xfrm>
            <a:off x="8547100" y="49060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0" name="bk object 4620"/>
          <p:cNvSpPr/>
          <p:nvPr/>
        </p:nvSpPr>
        <p:spPr>
          <a:xfrm>
            <a:off x="8549640" y="490474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1" name="bk object 4621"/>
          <p:cNvSpPr/>
          <p:nvPr/>
        </p:nvSpPr>
        <p:spPr>
          <a:xfrm>
            <a:off x="8892540" y="49098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2" name="bk object 4622"/>
          <p:cNvSpPr/>
          <p:nvPr/>
        </p:nvSpPr>
        <p:spPr>
          <a:xfrm>
            <a:off x="8891269" y="49085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3" name="bk object 4623"/>
          <p:cNvSpPr/>
          <p:nvPr/>
        </p:nvSpPr>
        <p:spPr>
          <a:xfrm>
            <a:off x="8890000" y="49072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4" name="bk object 4624"/>
          <p:cNvSpPr/>
          <p:nvPr/>
        </p:nvSpPr>
        <p:spPr>
          <a:xfrm>
            <a:off x="8888730" y="49060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5" name="bk object 4625"/>
          <p:cNvSpPr/>
          <p:nvPr/>
        </p:nvSpPr>
        <p:spPr>
          <a:xfrm>
            <a:off x="8886190" y="49047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6" name="bk object 4626"/>
          <p:cNvSpPr/>
          <p:nvPr/>
        </p:nvSpPr>
        <p:spPr>
          <a:xfrm>
            <a:off x="8540750" y="49110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7" name="bk object 4627"/>
          <p:cNvSpPr/>
          <p:nvPr/>
        </p:nvSpPr>
        <p:spPr>
          <a:xfrm>
            <a:off x="8895080" y="49110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8" name="bk object 4628"/>
          <p:cNvSpPr/>
          <p:nvPr/>
        </p:nvSpPr>
        <p:spPr>
          <a:xfrm>
            <a:off x="8534400" y="49161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9" name="bk object 4629"/>
          <p:cNvSpPr/>
          <p:nvPr/>
        </p:nvSpPr>
        <p:spPr>
          <a:xfrm>
            <a:off x="8535669" y="49149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0" name="bk object 4630"/>
          <p:cNvSpPr/>
          <p:nvPr/>
        </p:nvSpPr>
        <p:spPr>
          <a:xfrm>
            <a:off x="8538209" y="491362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1" name="bk object 4631"/>
          <p:cNvSpPr/>
          <p:nvPr/>
        </p:nvSpPr>
        <p:spPr>
          <a:xfrm>
            <a:off x="8539480" y="49123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2" name="bk object 4632"/>
          <p:cNvSpPr/>
          <p:nvPr/>
        </p:nvSpPr>
        <p:spPr>
          <a:xfrm>
            <a:off x="8900159" y="49161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3" name="bk object 4633"/>
          <p:cNvSpPr/>
          <p:nvPr/>
        </p:nvSpPr>
        <p:spPr>
          <a:xfrm>
            <a:off x="8898890" y="49149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4" name="bk object 4634"/>
          <p:cNvSpPr/>
          <p:nvPr/>
        </p:nvSpPr>
        <p:spPr>
          <a:xfrm>
            <a:off x="8897619" y="49136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5" name="bk object 4635"/>
          <p:cNvSpPr/>
          <p:nvPr/>
        </p:nvSpPr>
        <p:spPr>
          <a:xfrm>
            <a:off x="8896350" y="49123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6" name="bk object 4636"/>
          <p:cNvSpPr/>
          <p:nvPr/>
        </p:nvSpPr>
        <p:spPr>
          <a:xfrm>
            <a:off x="8533130" y="49174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7" name="bk object 4637"/>
          <p:cNvSpPr/>
          <p:nvPr/>
        </p:nvSpPr>
        <p:spPr>
          <a:xfrm>
            <a:off x="8902700" y="49174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8" name="bk object 4638"/>
          <p:cNvSpPr/>
          <p:nvPr/>
        </p:nvSpPr>
        <p:spPr>
          <a:xfrm>
            <a:off x="8526780" y="49225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9" name="bk object 4639"/>
          <p:cNvSpPr/>
          <p:nvPr/>
        </p:nvSpPr>
        <p:spPr>
          <a:xfrm>
            <a:off x="8528050" y="49212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0" name="bk object 4640"/>
          <p:cNvSpPr/>
          <p:nvPr/>
        </p:nvSpPr>
        <p:spPr>
          <a:xfrm>
            <a:off x="8529319" y="49199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1" name="bk object 4641"/>
          <p:cNvSpPr/>
          <p:nvPr/>
        </p:nvSpPr>
        <p:spPr>
          <a:xfrm>
            <a:off x="8531859" y="49187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2" name="bk object 4642"/>
          <p:cNvSpPr/>
          <p:nvPr/>
        </p:nvSpPr>
        <p:spPr>
          <a:xfrm>
            <a:off x="8909050" y="49225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3" name="bk object 4643"/>
          <p:cNvSpPr/>
          <p:nvPr/>
        </p:nvSpPr>
        <p:spPr>
          <a:xfrm>
            <a:off x="8906509" y="49212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4" name="bk object 4644"/>
          <p:cNvSpPr/>
          <p:nvPr/>
        </p:nvSpPr>
        <p:spPr>
          <a:xfrm>
            <a:off x="8905240" y="49199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5" name="bk object 4645"/>
          <p:cNvSpPr/>
          <p:nvPr/>
        </p:nvSpPr>
        <p:spPr>
          <a:xfrm>
            <a:off x="8903969" y="49187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6" name="bk object 4646"/>
          <p:cNvSpPr/>
          <p:nvPr/>
        </p:nvSpPr>
        <p:spPr>
          <a:xfrm>
            <a:off x="8522969" y="49250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7" name="bk object 4647"/>
          <p:cNvSpPr/>
          <p:nvPr/>
        </p:nvSpPr>
        <p:spPr>
          <a:xfrm>
            <a:off x="8525509" y="49237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8" name="bk object 4648"/>
          <p:cNvSpPr/>
          <p:nvPr/>
        </p:nvSpPr>
        <p:spPr>
          <a:xfrm>
            <a:off x="8911590" y="49250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9" name="bk object 4649"/>
          <p:cNvSpPr/>
          <p:nvPr/>
        </p:nvSpPr>
        <p:spPr>
          <a:xfrm>
            <a:off x="8910319" y="49237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0" name="bk object 4650"/>
          <p:cNvSpPr/>
          <p:nvPr/>
        </p:nvSpPr>
        <p:spPr>
          <a:xfrm>
            <a:off x="8519159" y="49288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1" name="bk object 4651"/>
          <p:cNvSpPr/>
          <p:nvPr/>
        </p:nvSpPr>
        <p:spPr>
          <a:xfrm>
            <a:off x="8520430" y="49276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2" name="bk object 4652"/>
          <p:cNvSpPr/>
          <p:nvPr/>
        </p:nvSpPr>
        <p:spPr>
          <a:xfrm>
            <a:off x="8521700" y="492632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3" name="bk object 4653"/>
          <p:cNvSpPr/>
          <p:nvPr/>
        </p:nvSpPr>
        <p:spPr>
          <a:xfrm>
            <a:off x="8916669" y="49288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4" name="bk object 4654"/>
          <p:cNvSpPr/>
          <p:nvPr/>
        </p:nvSpPr>
        <p:spPr>
          <a:xfrm>
            <a:off x="8915400" y="49276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5" name="bk object 4655"/>
          <p:cNvSpPr/>
          <p:nvPr/>
        </p:nvSpPr>
        <p:spPr>
          <a:xfrm>
            <a:off x="8912859" y="49263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6" name="bk object 4656"/>
          <p:cNvSpPr/>
          <p:nvPr/>
        </p:nvSpPr>
        <p:spPr>
          <a:xfrm>
            <a:off x="8514080" y="49326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7" name="bk object 4657"/>
          <p:cNvSpPr/>
          <p:nvPr/>
        </p:nvSpPr>
        <p:spPr>
          <a:xfrm>
            <a:off x="8515350" y="49314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8" name="bk object 4658"/>
          <p:cNvSpPr/>
          <p:nvPr/>
        </p:nvSpPr>
        <p:spPr>
          <a:xfrm>
            <a:off x="8516619" y="49301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9" name="bk object 4659"/>
          <p:cNvSpPr/>
          <p:nvPr/>
        </p:nvSpPr>
        <p:spPr>
          <a:xfrm>
            <a:off x="8920480" y="493267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0" name="bk object 4660"/>
          <p:cNvSpPr/>
          <p:nvPr/>
        </p:nvSpPr>
        <p:spPr>
          <a:xfrm>
            <a:off x="8919209" y="49314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1" name="bk object 4661"/>
          <p:cNvSpPr/>
          <p:nvPr/>
        </p:nvSpPr>
        <p:spPr>
          <a:xfrm>
            <a:off x="8917940" y="49301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8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2" name="bk object 4662"/>
          <p:cNvSpPr/>
          <p:nvPr/>
        </p:nvSpPr>
        <p:spPr>
          <a:xfrm>
            <a:off x="8510269" y="49352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3" name="bk object 4663"/>
          <p:cNvSpPr/>
          <p:nvPr/>
        </p:nvSpPr>
        <p:spPr>
          <a:xfrm>
            <a:off x="8511540" y="49339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4" name="bk object 4664"/>
          <p:cNvSpPr/>
          <p:nvPr/>
        </p:nvSpPr>
        <p:spPr>
          <a:xfrm>
            <a:off x="8924290" y="49352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5" name="bk object 4665"/>
          <p:cNvSpPr/>
          <p:nvPr/>
        </p:nvSpPr>
        <p:spPr>
          <a:xfrm>
            <a:off x="8923019" y="49339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6" name="bk object 4666"/>
          <p:cNvSpPr/>
          <p:nvPr/>
        </p:nvSpPr>
        <p:spPr>
          <a:xfrm>
            <a:off x="8505190" y="49390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7" name="bk object 4667"/>
          <p:cNvSpPr/>
          <p:nvPr/>
        </p:nvSpPr>
        <p:spPr>
          <a:xfrm>
            <a:off x="8507730" y="49377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8" name="bk object 4668"/>
          <p:cNvSpPr/>
          <p:nvPr/>
        </p:nvSpPr>
        <p:spPr>
          <a:xfrm>
            <a:off x="8509000" y="49364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9" name="bk object 4669"/>
          <p:cNvSpPr/>
          <p:nvPr/>
        </p:nvSpPr>
        <p:spPr>
          <a:xfrm>
            <a:off x="8929369" y="49390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0" name="bk object 4670"/>
          <p:cNvSpPr/>
          <p:nvPr/>
        </p:nvSpPr>
        <p:spPr>
          <a:xfrm>
            <a:off x="8926830" y="493775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1" name="bk object 4671"/>
          <p:cNvSpPr/>
          <p:nvPr/>
        </p:nvSpPr>
        <p:spPr>
          <a:xfrm>
            <a:off x="8925559" y="49364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2" name="bk object 4672"/>
          <p:cNvSpPr/>
          <p:nvPr/>
        </p:nvSpPr>
        <p:spPr>
          <a:xfrm>
            <a:off x="8503919" y="494030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3" name="bk object 4673"/>
          <p:cNvSpPr/>
          <p:nvPr/>
        </p:nvSpPr>
        <p:spPr>
          <a:xfrm>
            <a:off x="8931909" y="49415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4" name="bk object 4674"/>
          <p:cNvSpPr/>
          <p:nvPr/>
        </p:nvSpPr>
        <p:spPr>
          <a:xfrm>
            <a:off x="8930640" y="49403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5" name="bk object 4675"/>
          <p:cNvSpPr/>
          <p:nvPr/>
        </p:nvSpPr>
        <p:spPr>
          <a:xfrm>
            <a:off x="8501380" y="49466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6" name="bk object 4676"/>
          <p:cNvSpPr/>
          <p:nvPr/>
        </p:nvSpPr>
        <p:spPr>
          <a:xfrm>
            <a:off x="8502650" y="494284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7" name="bk object 4677"/>
          <p:cNvSpPr/>
          <p:nvPr/>
        </p:nvSpPr>
        <p:spPr>
          <a:xfrm>
            <a:off x="8934450" y="4945379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40"/>
                </a:lnTo>
                <a:lnTo>
                  <a:pt x="11429" y="2540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8" name="bk object 4678"/>
          <p:cNvSpPr/>
          <p:nvPr/>
        </p:nvSpPr>
        <p:spPr>
          <a:xfrm>
            <a:off x="8933180" y="49441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9" name="bk object 4679"/>
          <p:cNvSpPr/>
          <p:nvPr/>
        </p:nvSpPr>
        <p:spPr>
          <a:xfrm>
            <a:off x="8931909" y="49428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0" name="bk object 4680"/>
          <p:cNvSpPr/>
          <p:nvPr/>
        </p:nvSpPr>
        <p:spPr>
          <a:xfrm>
            <a:off x="8498840" y="4947920"/>
            <a:ext cx="452120" cy="7620"/>
          </a:xfrm>
          <a:custGeom>
            <a:avLst/>
            <a:gdLst/>
            <a:ahLst/>
            <a:cxnLst/>
            <a:rect l="l" t="t" r="r" b="b"/>
            <a:pathLst>
              <a:path w="452120" h="7620">
                <a:moveTo>
                  <a:pt x="13969" y="0"/>
                </a:moveTo>
                <a:lnTo>
                  <a:pt x="2539" y="0"/>
                </a:lnTo>
                <a:lnTo>
                  <a:pt x="253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452120" h="7620">
                <a:moveTo>
                  <a:pt x="448309" y="0"/>
                </a:moveTo>
                <a:lnTo>
                  <a:pt x="436879" y="0"/>
                </a:lnTo>
                <a:lnTo>
                  <a:pt x="436879" y="1269"/>
                </a:lnTo>
                <a:lnTo>
                  <a:pt x="448309" y="1269"/>
                </a:lnTo>
                <a:lnTo>
                  <a:pt x="448309" y="0"/>
                </a:lnTo>
                <a:close/>
              </a:path>
              <a:path w="452120" h="7620">
                <a:moveTo>
                  <a:pt x="12699" y="1269"/>
                </a:moveTo>
                <a:lnTo>
                  <a:pt x="2539" y="1269"/>
                </a:lnTo>
                <a:lnTo>
                  <a:pt x="2539" y="2539"/>
                </a:lnTo>
                <a:lnTo>
                  <a:pt x="1269" y="2539"/>
                </a:lnTo>
                <a:lnTo>
                  <a:pt x="1269" y="6349"/>
                </a:lnTo>
                <a:lnTo>
                  <a:pt x="0" y="6349"/>
                </a:lnTo>
                <a:lnTo>
                  <a:pt x="0" y="7619"/>
                </a:lnTo>
                <a:lnTo>
                  <a:pt x="11429" y="7619"/>
                </a:lnTo>
                <a:lnTo>
                  <a:pt x="11429" y="5079"/>
                </a:lnTo>
                <a:lnTo>
                  <a:pt x="12699" y="5079"/>
                </a:lnTo>
                <a:lnTo>
                  <a:pt x="12699" y="1269"/>
                </a:lnTo>
                <a:close/>
              </a:path>
              <a:path w="452120" h="7620">
                <a:moveTo>
                  <a:pt x="452119" y="5079"/>
                </a:moveTo>
                <a:lnTo>
                  <a:pt x="440689" y="5079"/>
                </a:lnTo>
                <a:lnTo>
                  <a:pt x="440689" y="6349"/>
                </a:lnTo>
                <a:lnTo>
                  <a:pt x="441959" y="6349"/>
                </a:lnTo>
                <a:lnTo>
                  <a:pt x="441959" y="7619"/>
                </a:lnTo>
                <a:lnTo>
                  <a:pt x="452119" y="7619"/>
                </a:lnTo>
                <a:lnTo>
                  <a:pt x="452119" y="5079"/>
                </a:lnTo>
                <a:close/>
              </a:path>
              <a:path w="452120" h="7620">
                <a:moveTo>
                  <a:pt x="450849" y="3809"/>
                </a:moveTo>
                <a:lnTo>
                  <a:pt x="439419" y="3809"/>
                </a:lnTo>
                <a:lnTo>
                  <a:pt x="439419" y="5079"/>
                </a:lnTo>
                <a:lnTo>
                  <a:pt x="450849" y="5079"/>
                </a:lnTo>
                <a:lnTo>
                  <a:pt x="450849" y="3809"/>
                </a:lnTo>
                <a:close/>
              </a:path>
              <a:path w="452120" h="7620">
                <a:moveTo>
                  <a:pt x="449579" y="1269"/>
                </a:moveTo>
                <a:lnTo>
                  <a:pt x="438150" y="1269"/>
                </a:lnTo>
                <a:lnTo>
                  <a:pt x="438150" y="3809"/>
                </a:lnTo>
                <a:lnTo>
                  <a:pt x="449579" y="3809"/>
                </a:lnTo>
                <a:lnTo>
                  <a:pt x="449579" y="1269"/>
                </a:lnTo>
                <a:close/>
              </a:path>
            </a:pathLst>
          </a:custGeom>
          <a:solidFill>
            <a:srgbClr val="007E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1" name="bk object 4681"/>
          <p:cNvSpPr/>
          <p:nvPr/>
        </p:nvSpPr>
        <p:spPr>
          <a:xfrm>
            <a:off x="8497569" y="4955540"/>
            <a:ext cx="459740" cy="7620"/>
          </a:xfrm>
          <a:custGeom>
            <a:avLst/>
            <a:gdLst/>
            <a:ahLst/>
            <a:cxnLst/>
            <a:rect l="l" t="t" r="r" b="b"/>
            <a:pathLst>
              <a:path w="459740" h="7620">
                <a:moveTo>
                  <a:pt x="12700" y="0"/>
                </a:moveTo>
                <a:lnTo>
                  <a:pt x="1270" y="0"/>
                </a:lnTo>
                <a:lnTo>
                  <a:pt x="1270" y="3810"/>
                </a:lnTo>
                <a:lnTo>
                  <a:pt x="0" y="3810"/>
                </a:lnTo>
                <a:lnTo>
                  <a:pt x="0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11429" y="5080"/>
                </a:lnTo>
                <a:lnTo>
                  <a:pt x="11429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  <a:path w="459740" h="7620">
                <a:moveTo>
                  <a:pt x="458469" y="5080"/>
                </a:moveTo>
                <a:lnTo>
                  <a:pt x="447039" y="5080"/>
                </a:lnTo>
                <a:lnTo>
                  <a:pt x="447039" y="6350"/>
                </a:lnTo>
                <a:lnTo>
                  <a:pt x="458469" y="6350"/>
                </a:lnTo>
                <a:lnTo>
                  <a:pt x="458469" y="5080"/>
                </a:lnTo>
                <a:close/>
              </a:path>
              <a:path w="459740" h="7620">
                <a:moveTo>
                  <a:pt x="457200" y="2540"/>
                </a:moveTo>
                <a:lnTo>
                  <a:pt x="445770" y="2540"/>
                </a:lnTo>
                <a:lnTo>
                  <a:pt x="445770" y="5080"/>
                </a:lnTo>
                <a:lnTo>
                  <a:pt x="457200" y="5080"/>
                </a:lnTo>
                <a:lnTo>
                  <a:pt x="457200" y="2540"/>
                </a:lnTo>
                <a:close/>
              </a:path>
              <a:path w="459740" h="7620">
                <a:moveTo>
                  <a:pt x="455929" y="1270"/>
                </a:moveTo>
                <a:lnTo>
                  <a:pt x="444500" y="1270"/>
                </a:lnTo>
                <a:lnTo>
                  <a:pt x="444500" y="2540"/>
                </a:lnTo>
                <a:lnTo>
                  <a:pt x="455929" y="2540"/>
                </a:lnTo>
                <a:lnTo>
                  <a:pt x="455929" y="1270"/>
                </a:lnTo>
                <a:close/>
              </a:path>
              <a:path w="459740" h="7620">
                <a:moveTo>
                  <a:pt x="454659" y="0"/>
                </a:moveTo>
                <a:lnTo>
                  <a:pt x="443229" y="0"/>
                </a:lnTo>
                <a:lnTo>
                  <a:pt x="443229" y="1270"/>
                </a:lnTo>
                <a:lnTo>
                  <a:pt x="454659" y="1270"/>
                </a:lnTo>
                <a:lnTo>
                  <a:pt x="454659" y="0"/>
                </a:lnTo>
                <a:close/>
              </a:path>
              <a:path w="459740" h="7620">
                <a:moveTo>
                  <a:pt x="10159" y="6350"/>
                </a:moveTo>
                <a:lnTo>
                  <a:pt x="0" y="6350"/>
                </a:lnTo>
                <a:lnTo>
                  <a:pt x="0" y="7620"/>
                </a:lnTo>
                <a:lnTo>
                  <a:pt x="10159" y="7620"/>
                </a:lnTo>
                <a:lnTo>
                  <a:pt x="10159" y="6350"/>
                </a:lnTo>
                <a:close/>
              </a:path>
              <a:path w="459740" h="7620">
                <a:moveTo>
                  <a:pt x="459739" y="6350"/>
                </a:moveTo>
                <a:lnTo>
                  <a:pt x="448309" y="6350"/>
                </a:lnTo>
                <a:lnTo>
                  <a:pt x="448309" y="7620"/>
                </a:lnTo>
                <a:lnTo>
                  <a:pt x="459739" y="7620"/>
                </a:lnTo>
                <a:lnTo>
                  <a:pt x="459739" y="6350"/>
                </a:lnTo>
                <a:close/>
              </a:path>
            </a:pathLst>
          </a:custGeom>
          <a:solidFill>
            <a:srgbClr val="007D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2" name="bk object 4682"/>
          <p:cNvSpPr/>
          <p:nvPr/>
        </p:nvSpPr>
        <p:spPr>
          <a:xfrm>
            <a:off x="8495030" y="49669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3" name="bk object 4683"/>
          <p:cNvSpPr/>
          <p:nvPr/>
        </p:nvSpPr>
        <p:spPr>
          <a:xfrm>
            <a:off x="8496300" y="496315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0"/>
                </a:lnTo>
                <a:lnTo>
                  <a:pt x="0" y="3809"/>
                </a:lnTo>
                <a:lnTo>
                  <a:pt x="1015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4" name="bk object 4684"/>
          <p:cNvSpPr/>
          <p:nvPr/>
        </p:nvSpPr>
        <p:spPr>
          <a:xfrm>
            <a:off x="8948419" y="496570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5" name="bk object 4685"/>
          <p:cNvSpPr/>
          <p:nvPr/>
        </p:nvSpPr>
        <p:spPr>
          <a:xfrm>
            <a:off x="8947150" y="49644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6" name="bk object 4686"/>
          <p:cNvSpPr/>
          <p:nvPr/>
        </p:nvSpPr>
        <p:spPr>
          <a:xfrm>
            <a:off x="8945880" y="49631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7" name="bk object 4687"/>
          <p:cNvSpPr/>
          <p:nvPr/>
        </p:nvSpPr>
        <p:spPr>
          <a:xfrm>
            <a:off x="8495030" y="49682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8" name="bk object 4688"/>
          <p:cNvSpPr/>
          <p:nvPr/>
        </p:nvSpPr>
        <p:spPr>
          <a:xfrm>
            <a:off x="8949690" y="49682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C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9" name="bk object 4689"/>
          <p:cNvSpPr/>
          <p:nvPr/>
        </p:nvSpPr>
        <p:spPr>
          <a:xfrm>
            <a:off x="8492490" y="497459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10159" y="0"/>
                </a:moveTo>
                <a:lnTo>
                  <a:pt x="0" y="0"/>
                </a:lnTo>
                <a:lnTo>
                  <a:pt x="0" y="2540"/>
                </a:lnTo>
                <a:lnTo>
                  <a:pt x="10159" y="2540"/>
                </a:lnTo>
                <a:lnTo>
                  <a:pt x="1015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0" name="bk object 4690"/>
          <p:cNvSpPr/>
          <p:nvPr/>
        </p:nvSpPr>
        <p:spPr>
          <a:xfrm>
            <a:off x="8493759" y="497077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0159" y="3810"/>
                </a:lnTo>
                <a:lnTo>
                  <a:pt x="1015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1" name="bk object 4691"/>
          <p:cNvSpPr/>
          <p:nvPr/>
        </p:nvSpPr>
        <p:spPr>
          <a:xfrm>
            <a:off x="8495030" y="49695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2" name="bk object 4692"/>
          <p:cNvSpPr/>
          <p:nvPr/>
        </p:nvSpPr>
        <p:spPr>
          <a:xfrm>
            <a:off x="8949690" y="496950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1429" y="0"/>
                </a:moveTo>
                <a:lnTo>
                  <a:pt x="0" y="0"/>
                </a:lnTo>
                <a:lnTo>
                  <a:pt x="0" y="7619"/>
                </a:lnTo>
                <a:lnTo>
                  <a:pt x="11429" y="7619"/>
                </a:lnTo>
                <a:lnTo>
                  <a:pt x="11429" y="0"/>
                </a:lnTo>
                <a:close/>
              </a:path>
            </a:pathLst>
          </a:custGeom>
          <a:solidFill>
            <a:srgbClr val="007B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3" name="bk object 4693"/>
          <p:cNvSpPr/>
          <p:nvPr/>
        </p:nvSpPr>
        <p:spPr>
          <a:xfrm>
            <a:off x="8489950" y="4977129"/>
            <a:ext cx="471170" cy="7620"/>
          </a:xfrm>
          <a:custGeom>
            <a:avLst/>
            <a:gdLst/>
            <a:ahLst/>
            <a:cxnLst/>
            <a:rect l="l" t="t" r="r" b="b"/>
            <a:pathLst>
              <a:path w="471170" h="7620">
                <a:moveTo>
                  <a:pt x="12700" y="0"/>
                </a:moveTo>
                <a:lnTo>
                  <a:pt x="2540" y="0"/>
                </a:lnTo>
                <a:lnTo>
                  <a:pt x="2540" y="1270"/>
                </a:lnTo>
                <a:lnTo>
                  <a:pt x="1270" y="1270"/>
                </a:lnTo>
                <a:lnTo>
                  <a:pt x="1270" y="2540"/>
                </a:lnTo>
                <a:lnTo>
                  <a:pt x="12700" y="2540"/>
                </a:lnTo>
                <a:lnTo>
                  <a:pt x="12700" y="0"/>
                </a:lnTo>
                <a:close/>
              </a:path>
              <a:path w="471170" h="7620">
                <a:moveTo>
                  <a:pt x="471170" y="0"/>
                </a:moveTo>
                <a:lnTo>
                  <a:pt x="459740" y="0"/>
                </a:lnTo>
                <a:lnTo>
                  <a:pt x="459740" y="2540"/>
                </a:lnTo>
                <a:lnTo>
                  <a:pt x="471170" y="2540"/>
                </a:lnTo>
                <a:lnTo>
                  <a:pt x="471170" y="0"/>
                </a:lnTo>
                <a:close/>
              </a:path>
              <a:path w="471170" h="7620">
                <a:moveTo>
                  <a:pt x="11429" y="2540"/>
                </a:moveTo>
                <a:lnTo>
                  <a:pt x="1270" y="2540"/>
                </a:lnTo>
                <a:lnTo>
                  <a:pt x="1270" y="5080"/>
                </a:lnTo>
                <a:lnTo>
                  <a:pt x="0" y="5080"/>
                </a:lnTo>
                <a:lnTo>
                  <a:pt x="0" y="7620"/>
                </a:lnTo>
                <a:lnTo>
                  <a:pt x="10159" y="7620"/>
                </a:lnTo>
                <a:lnTo>
                  <a:pt x="10159" y="6350"/>
                </a:lnTo>
                <a:lnTo>
                  <a:pt x="11429" y="6350"/>
                </a:lnTo>
                <a:lnTo>
                  <a:pt x="11429" y="2540"/>
                </a:lnTo>
                <a:close/>
              </a:path>
              <a:path w="471170" h="7620">
                <a:moveTo>
                  <a:pt x="471170" y="2540"/>
                </a:moveTo>
                <a:lnTo>
                  <a:pt x="459740" y="2540"/>
                </a:lnTo>
                <a:lnTo>
                  <a:pt x="459740" y="7620"/>
                </a:lnTo>
                <a:lnTo>
                  <a:pt x="471170" y="7620"/>
                </a:lnTo>
                <a:lnTo>
                  <a:pt x="471170" y="2540"/>
                </a:lnTo>
                <a:close/>
              </a:path>
            </a:pathLst>
          </a:custGeom>
          <a:solidFill>
            <a:srgbClr val="007B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4" name="bk object 4694"/>
          <p:cNvSpPr/>
          <p:nvPr/>
        </p:nvSpPr>
        <p:spPr>
          <a:xfrm>
            <a:off x="8487409" y="4984750"/>
            <a:ext cx="473709" cy="6350"/>
          </a:xfrm>
          <a:custGeom>
            <a:avLst/>
            <a:gdLst/>
            <a:ahLst/>
            <a:cxnLst/>
            <a:rect l="l" t="t" r="r" b="b"/>
            <a:pathLst>
              <a:path w="473709" h="6350">
                <a:moveTo>
                  <a:pt x="12700" y="0"/>
                </a:moveTo>
                <a:lnTo>
                  <a:pt x="1270" y="0"/>
                </a:lnTo>
                <a:lnTo>
                  <a:pt x="1270" y="2539"/>
                </a:lnTo>
                <a:lnTo>
                  <a:pt x="12700" y="2539"/>
                </a:lnTo>
                <a:lnTo>
                  <a:pt x="12700" y="0"/>
                </a:lnTo>
                <a:close/>
              </a:path>
              <a:path w="473709" h="6350">
                <a:moveTo>
                  <a:pt x="473710" y="0"/>
                </a:moveTo>
                <a:lnTo>
                  <a:pt x="462280" y="0"/>
                </a:lnTo>
                <a:lnTo>
                  <a:pt x="462280" y="2539"/>
                </a:lnTo>
                <a:lnTo>
                  <a:pt x="473710" y="2539"/>
                </a:lnTo>
                <a:lnTo>
                  <a:pt x="473710" y="0"/>
                </a:lnTo>
                <a:close/>
              </a:path>
              <a:path w="473709" h="6350">
                <a:moveTo>
                  <a:pt x="11429" y="2540"/>
                </a:moveTo>
                <a:lnTo>
                  <a:pt x="1270" y="2540"/>
                </a:lnTo>
                <a:lnTo>
                  <a:pt x="1270" y="3810"/>
                </a:lnTo>
                <a:lnTo>
                  <a:pt x="0" y="3810"/>
                </a:lnTo>
                <a:lnTo>
                  <a:pt x="0" y="6350"/>
                </a:lnTo>
                <a:lnTo>
                  <a:pt x="11429" y="6350"/>
                </a:lnTo>
                <a:lnTo>
                  <a:pt x="11429" y="2540"/>
                </a:lnTo>
                <a:close/>
              </a:path>
              <a:path w="473709" h="6350">
                <a:moveTo>
                  <a:pt x="473710" y="2540"/>
                </a:moveTo>
                <a:lnTo>
                  <a:pt x="462280" y="2540"/>
                </a:lnTo>
                <a:lnTo>
                  <a:pt x="462280" y="6350"/>
                </a:lnTo>
                <a:lnTo>
                  <a:pt x="473710" y="6350"/>
                </a:lnTo>
                <a:lnTo>
                  <a:pt x="473710" y="2540"/>
                </a:lnTo>
                <a:close/>
              </a:path>
            </a:pathLst>
          </a:custGeom>
          <a:solidFill>
            <a:srgbClr val="007A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5" name="bk object 4695"/>
          <p:cNvSpPr/>
          <p:nvPr/>
        </p:nvSpPr>
        <p:spPr>
          <a:xfrm>
            <a:off x="8484869" y="4996179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40"/>
                </a:lnTo>
                <a:lnTo>
                  <a:pt x="11429" y="2540"/>
                </a:lnTo>
                <a:lnTo>
                  <a:pt x="1142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6" name="bk object 4696"/>
          <p:cNvSpPr/>
          <p:nvPr/>
        </p:nvSpPr>
        <p:spPr>
          <a:xfrm>
            <a:off x="8486140" y="499237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7" name="bk object 4697"/>
          <p:cNvSpPr/>
          <p:nvPr/>
        </p:nvSpPr>
        <p:spPr>
          <a:xfrm>
            <a:off x="8487409" y="49911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8" name="bk object 4698"/>
          <p:cNvSpPr/>
          <p:nvPr/>
        </p:nvSpPr>
        <p:spPr>
          <a:xfrm>
            <a:off x="8949690" y="499110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1429" y="0"/>
                </a:moveTo>
                <a:lnTo>
                  <a:pt x="0" y="0"/>
                </a:lnTo>
                <a:lnTo>
                  <a:pt x="0" y="7619"/>
                </a:lnTo>
                <a:lnTo>
                  <a:pt x="11429" y="7619"/>
                </a:lnTo>
                <a:lnTo>
                  <a:pt x="11429" y="0"/>
                </a:lnTo>
                <a:close/>
              </a:path>
            </a:pathLst>
          </a:custGeom>
          <a:solidFill>
            <a:srgbClr val="007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9" name="bk object 4699"/>
          <p:cNvSpPr/>
          <p:nvPr/>
        </p:nvSpPr>
        <p:spPr>
          <a:xfrm>
            <a:off x="8487409" y="500380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0" name="bk object 4700"/>
          <p:cNvSpPr/>
          <p:nvPr/>
        </p:nvSpPr>
        <p:spPr>
          <a:xfrm>
            <a:off x="8486140" y="499999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3810"/>
                </a:lnTo>
                <a:lnTo>
                  <a:pt x="11429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1" name="bk object 4701"/>
          <p:cNvSpPr/>
          <p:nvPr/>
        </p:nvSpPr>
        <p:spPr>
          <a:xfrm>
            <a:off x="8484869" y="49987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2" name="bk object 4702"/>
          <p:cNvSpPr/>
          <p:nvPr/>
        </p:nvSpPr>
        <p:spPr>
          <a:xfrm>
            <a:off x="8949690" y="499872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1429" y="0"/>
                </a:moveTo>
                <a:lnTo>
                  <a:pt x="0" y="0"/>
                </a:lnTo>
                <a:lnTo>
                  <a:pt x="0" y="7619"/>
                </a:lnTo>
                <a:lnTo>
                  <a:pt x="11429" y="7619"/>
                </a:lnTo>
                <a:lnTo>
                  <a:pt x="11429" y="0"/>
                </a:lnTo>
                <a:close/>
              </a:path>
            </a:pathLst>
          </a:custGeom>
          <a:solidFill>
            <a:srgbClr val="007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3" name="bk object 4703"/>
          <p:cNvSpPr/>
          <p:nvPr/>
        </p:nvSpPr>
        <p:spPr>
          <a:xfrm>
            <a:off x="8488680" y="5006340"/>
            <a:ext cx="472440" cy="7620"/>
          </a:xfrm>
          <a:custGeom>
            <a:avLst/>
            <a:gdLst/>
            <a:ahLst/>
            <a:cxnLst/>
            <a:rect l="l" t="t" r="r" b="b"/>
            <a:pathLst>
              <a:path w="472440" h="7620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3810"/>
                </a:lnTo>
                <a:lnTo>
                  <a:pt x="1270" y="6350"/>
                </a:lnTo>
                <a:lnTo>
                  <a:pt x="11429" y="6350"/>
                </a:lnTo>
                <a:lnTo>
                  <a:pt x="11429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  <a:path w="472440" h="7620">
                <a:moveTo>
                  <a:pt x="472440" y="0"/>
                </a:moveTo>
                <a:lnTo>
                  <a:pt x="461010" y="0"/>
                </a:lnTo>
                <a:lnTo>
                  <a:pt x="461010" y="6350"/>
                </a:lnTo>
                <a:lnTo>
                  <a:pt x="472440" y="6350"/>
                </a:lnTo>
                <a:lnTo>
                  <a:pt x="472440" y="0"/>
                </a:lnTo>
                <a:close/>
              </a:path>
              <a:path w="472440" h="7620">
                <a:moveTo>
                  <a:pt x="12700" y="6350"/>
                </a:moveTo>
                <a:lnTo>
                  <a:pt x="1270" y="6350"/>
                </a:lnTo>
                <a:lnTo>
                  <a:pt x="1270" y="7620"/>
                </a:lnTo>
                <a:lnTo>
                  <a:pt x="12700" y="7620"/>
                </a:lnTo>
                <a:lnTo>
                  <a:pt x="12700" y="6350"/>
                </a:lnTo>
                <a:close/>
              </a:path>
              <a:path w="472440" h="7620">
                <a:moveTo>
                  <a:pt x="472440" y="6350"/>
                </a:moveTo>
                <a:lnTo>
                  <a:pt x="461010" y="6350"/>
                </a:lnTo>
                <a:lnTo>
                  <a:pt x="461010" y="7620"/>
                </a:lnTo>
                <a:lnTo>
                  <a:pt x="472440" y="7620"/>
                </a:lnTo>
                <a:lnTo>
                  <a:pt x="472440" y="6350"/>
                </a:lnTo>
                <a:close/>
              </a:path>
            </a:pathLst>
          </a:custGeom>
          <a:solidFill>
            <a:srgbClr val="0077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4" name="bk object 4704"/>
          <p:cNvSpPr/>
          <p:nvPr/>
        </p:nvSpPr>
        <p:spPr>
          <a:xfrm>
            <a:off x="8491219" y="5013959"/>
            <a:ext cx="469900" cy="6350"/>
          </a:xfrm>
          <a:custGeom>
            <a:avLst/>
            <a:gdLst/>
            <a:ahLst/>
            <a:cxnLst/>
            <a:rect l="l" t="t" r="r" b="b"/>
            <a:pathLst>
              <a:path w="469900" h="6350">
                <a:moveTo>
                  <a:pt x="10159" y="0"/>
                </a:moveTo>
                <a:lnTo>
                  <a:pt x="0" y="0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2539"/>
                </a:lnTo>
                <a:lnTo>
                  <a:pt x="10159" y="2539"/>
                </a:lnTo>
                <a:lnTo>
                  <a:pt x="10159" y="0"/>
                </a:lnTo>
                <a:close/>
              </a:path>
              <a:path w="469900" h="6350">
                <a:moveTo>
                  <a:pt x="469900" y="0"/>
                </a:moveTo>
                <a:lnTo>
                  <a:pt x="458470" y="0"/>
                </a:lnTo>
                <a:lnTo>
                  <a:pt x="458470" y="3809"/>
                </a:lnTo>
                <a:lnTo>
                  <a:pt x="469900" y="3809"/>
                </a:lnTo>
                <a:lnTo>
                  <a:pt x="469900" y="0"/>
                </a:lnTo>
                <a:close/>
              </a:path>
              <a:path w="469900" h="6350">
                <a:moveTo>
                  <a:pt x="11429" y="3810"/>
                </a:moveTo>
                <a:lnTo>
                  <a:pt x="1270" y="3810"/>
                </a:lnTo>
                <a:lnTo>
                  <a:pt x="1270" y="6350"/>
                </a:lnTo>
                <a:lnTo>
                  <a:pt x="11429" y="6350"/>
                </a:lnTo>
                <a:lnTo>
                  <a:pt x="11429" y="3810"/>
                </a:lnTo>
                <a:close/>
              </a:path>
              <a:path w="469900" h="6350">
                <a:moveTo>
                  <a:pt x="469900" y="3810"/>
                </a:moveTo>
                <a:lnTo>
                  <a:pt x="458470" y="3810"/>
                </a:lnTo>
                <a:lnTo>
                  <a:pt x="458470" y="6350"/>
                </a:lnTo>
                <a:lnTo>
                  <a:pt x="469900" y="6350"/>
                </a:lnTo>
                <a:lnTo>
                  <a:pt x="469900" y="3810"/>
                </a:lnTo>
                <a:close/>
              </a:path>
            </a:pathLst>
          </a:custGeom>
          <a:solidFill>
            <a:srgbClr val="007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5" name="bk object 4705"/>
          <p:cNvSpPr/>
          <p:nvPr/>
        </p:nvSpPr>
        <p:spPr>
          <a:xfrm>
            <a:off x="8493759" y="502030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0"/>
                </a:lnTo>
                <a:lnTo>
                  <a:pt x="0" y="3809"/>
                </a:lnTo>
                <a:lnTo>
                  <a:pt x="1015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6" name="bk object 4706"/>
          <p:cNvSpPr/>
          <p:nvPr/>
        </p:nvSpPr>
        <p:spPr>
          <a:xfrm>
            <a:off x="8949690" y="502030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0" y="0"/>
                </a:lnTo>
                <a:lnTo>
                  <a:pt x="0" y="3809"/>
                </a:lnTo>
                <a:lnTo>
                  <a:pt x="11429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7" name="bk object 4707"/>
          <p:cNvSpPr/>
          <p:nvPr/>
        </p:nvSpPr>
        <p:spPr>
          <a:xfrm>
            <a:off x="8495030" y="502412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0"/>
                </a:lnTo>
                <a:lnTo>
                  <a:pt x="0" y="3809"/>
                </a:lnTo>
                <a:lnTo>
                  <a:pt x="1015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8" name="bk object 4708"/>
          <p:cNvSpPr/>
          <p:nvPr/>
        </p:nvSpPr>
        <p:spPr>
          <a:xfrm>
            <a:off x="8948419" y="50266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9" name="bk object 4709"/>
          <p:cNvSpPr/>
          <p:nvPr/>
        </p:nvSpPr>
        <p:spPr>
          <a:xfrm>
            <a:off x="8949690" y="502412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0" name="bk object 4710"/>
          <p:cNvSpPr/>
          <p:nvPr/>
        </p:nvSpPr>
        <p:spPr>
          <a:xfrm>
            <a:off x="8496300" y="502792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0159" y="3810"/>
                </a:lnTo>
                <a:lnTo>
                  <a:pt x="1015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1" name="bk object 4711"/>
          <p:cNvSpPr/>
          <p:nvPr/>
        </p:nvSpPr>
        <p:spPr>
          <a:xfrm>
            <a:off x="8945880" y="50304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2" name="bk object 4712"/>
          <p:cNvSpPr/>
          <p:nvPr/>
        </p:nvSpPr>
        <p:spPr>
          <a:xfrm>
            <a:off x="8947150" y="50292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3" name="bk object 4713"/>
          <p:cNvSpPr/>
          <p:nvPr/>
        </p:nvSpPr>
        <p:spPr>
          <a:xfrm>
            <a:off x="8948419" y="50279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4" name="bk object 4714"/>
          <p:cNvSpPr/>
          <p:nvPr/>
        </p:nvSpPr>
        <p:spPr>
          <a:xfrm>
            <a:off x="8497569" y="503174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0"/>
                </a:lnTo>
                <a:lnTo>
                  <a:pt x="0" y="3809"/>
                </a:lnTo>
                <a:lnTo>
                  <a:pt x="1015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5" name="bk object 4715"/>
          <p:cNvSpPr/>
          <p:nvPr/>
        </p:nvSpPr>
        <p:spPr>
          <a:xfrm>
            <a:off x="8943340" y="50342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6" name="bk object 4716"/>
          <p:cNvSpPr/>
          <p:nvPr/>
        </p:nvSpPr>
        <p:spPr>
          <a:xfrm>
            <a:off x="8944609" y="50330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7" name="bk object 4717"/>
          <p:cNvSpPr/>
          <p:nvPr/>
        </p:nvSpPr>
        <p:spPr>
          <a:xfrm>
            <a:off x="8945880" y="50317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8" name="bk object 4718"/>
          <p:cNvSpPr/>
          <p:nvPr/>
        </p:nvSpPr>
        <p:spPr>
          <a:xfrm>
            <a:off x="8497569" y="5035550"/>
            <a:ext cx="457200" cy="6350"/>
          </a:xfrm>
          <a:custGeom>
            <a:avLst/>
            <a:gdLst/>
            <a:ahLst/>
            <a:cxnLst/>
            <a:rect l="l" t="t" r="r" b="b"/>
            <a:pathLst>
              <a:path w="457200" h="635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457200" h="6350">
                <a:moveTo>
                  <a:pt x="455929" y="1269"/>
                </a:moveTo>
                <a:lnTo>
                  <a:pt x="444500" y="1269"/>
                </a:lnTo>
                <a:lnTo>
                  <a:pt x="444500" y="2539"/>
                </a:lnTo>
                <a:lnTo>
                  <a:pt x="455929" y="2539"/>
                </a:lnTo>
                <a:lnTo>
                  <a:pt x="455929" y="1269"/>
                </a:lnTo>
                <a:close/>
              </a:path>
              <a:path w="457200" h="6350">
                <a:moveTo>
                  <a:pt x="457200" y="0"/>
                </a:moveTo>
                <a:lnTo>
                  <a:pt x="445770" y="0"/>
                </a:lnTo>
                <a:lnTo>
                  <a:pt x="445770" y="1269"/>
                </a:lnTo>
                <a:lnTo>
                  <a:pt x="457200" y="1269"/>
                </a:lnTo>
                <a:lnTo>
                  <a:pt x="457200" y="0"/>
                </a:lnTo>
                <a:close/>
              </a:path>
              <a:path w="457200" h="6350">
                <a:moveTo>
                  <a:pt x="11429" y="2540"/>
                </a:moveTo>
                <a:lnTo>
                  <a:pt x="1270" y="2540"/>
                </a:lnTo>
                <a:lnTo>
                  <a:pt x="1270" y="5080"/>
                </a:lnTo>
                <a:lnTo>
                  <a:pt x="2539" y="5080"/>
                </a:lnTo>
                <a:lnTo>
                  <a:pt x="2539" y="6350"/>
                </a:lnTo>
                <a:lnTo>
                  <a:pt x="12699" y="6350"/>
                </a:lnTo>
                <a:lnTo>
                  <a:pt x="12700" y="3810"/>
                </a:lnTo>
                <a:lnTo>
                  <a:pt x="11429" y="3810"/>
                </a:lnTo>
                <a:lnTo>
                  <a:pt x="11429" y="2540"/>
                </a:lnTo>
                <a:close/>
              </a:path>
              <a:path w="457200" h="6350">
                <a:moveTo>
                  <a:pt x="453389" y="5080"/>
                </a:moveTo>
                <a:lnTo>
                  <a:pt x="441959" y="5080"/>
                </a:lnTo>
                <a:lnTo>
                  <a:pt x="441959" y="6350"/>
                </a:lnTo>
                <a:lnTo>
                  <a:pt x="453389" y="6350"/>
                </a:lnTo>
                <a:lnTo>
                  <a:pt x="453389" y="5080"/>
                </a:lnTo>
                <a:close/>
              </a:path>
              <a:path w="457200" h="6350">
                <a:moveTo>
                  <a:pt x="454659" y="2540"/>
                </a:moveTo>
                <a:lnTo>
                  <a:pt x="443229" y="2540"/>
                </a:lnTo>
                <a:lnTo>
                  <a:pt x="443229" y="5080"/>
                </a:lnTo>
                <a:lnTo>
                  <a:pt x="454659" y="5080"/>
                </a:lnTo>
                <a:lnTo>
                  <a:pt x="454659" y="2540"/>
                </a:lnTo>
                <a:close/>
              </a:path>
            </a:pathLst>
          </a:custGeom>
          <a:solidFill>
            <a:srgbClr val="0074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9" name="bk object 4719"/>
          <p:cNvSpPr/>
          <p:nvPr/>
        </p:nvSpPr>
        <p:spPr>
          <a:xfrm>
            <a:off x="8500109" y="5041900"/>
            <a:ext cx="450850" cy="7620"/>
          </a:xfrm>
          <a:custGeom>
            <a:avLst/>
            <a:gdLst/>
            <a:ahLst/>
            <a:cxnLst/>
            <a:rect l="l" t="t" r="r" b="b"/>
            <a:pathLst>
              <a:path w="450850" h="7620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450850" h="7620">
                <a:moveTo>
                  <a:pt x="449579" y="1269"/>
                </a:moveTo>
                <a:lnTo>
                  <a:pt x="438150" y="1269"/>
                </a:lnTo>
                <a:lnTo>
                  <a:pt x="438150" y="2539"/>
                </a:lnTo>
                <a:lnTo>
                  <a:pt x="449579" y="2539"/>
                </a:lnTo>
                <a:lnTo>
                  <a:pt x="449579" y="1269"/>
                </a:lnTo>
                <a:close/>
              </a:path>
              <a:path w="450850" h="7620">
                <a:moveTo>
                  <a:pt x="450850" y="0"/>
                </a:moveTo>
                <a:lnTo>
                  <a:pt x="439420" y="0"/>
                </a:lnTo>
                <a:lnTo>
                  <a:pt x="439420" y="1269"/>
                </a:lnTo>
                <a:lnTo>
                  <a:pt x="450850" y="1269"/>
                </a:lnTo>
                <a:lnTo>
                  <a:pt x="450850" y="0"/>
                </a:lnTo>
                <a:close/>
              </a:path>
              <a:path w="450850" h="7620">
                <a:moveTo>
                  <a:pt x="11429" y="2540"/>
                </a:moveTo>
                <a:lnTo>
                  <a:pt x="1270" y="2540"/>
                </a:lnTo>
                <a:lnTo>
                  <a:pt x="1270" y="7619"/>
                </a:lnTo>
                <a:lnTo>
                  <a:pt x="12700" y="7619"/>
                </a:lnTo>
                <a:lnTo>
                  <a:pt x="12700" y="3810"/>
                </a:lnTo>
                <a:lnTo>
                  <a:pt x="11429" y="3810"/>
                </a:lnTo>
                <a:lnTo>
                  <a:pt x="11429" y="2540"/>
                </a:lnTo>
                <a:close/>
              </a:path>
              <a:path w="450850" h="7620">
                <a:moveTo>
                  <a:pt x="445770" y="6350"/>
                </a:moveTo>
                <a:lnTo>
                  <a:pt x="434340" y="6350"/>
                </a:lnTo>
                <a:lnTo>
                  <a:pt x="434340" y="7619"/>
                </a:lnTo>
                <a:lnTo>
                  <a:pt x="445770" y="7619"/>
                </a:lnTo>
                <a:lnTo>
                  <a:pt x="445770" y="6350"/>
                </a:lnTo>
                <a:close/>
              </a:path>
              <a:path w="450850" h="7620">
                <a:moveTo>
                  <a:pt x="447040" y="5080"/>
                </a:moveTo>
                <a:lnTo>
                  <a:pt x="435610" y="5080"/>
                </a:lnTo>
                <a:lnTo>
                  <a:pt x="435610" y="6350"/>
                </a:lnTo>
                <a:lnTo>
                  <a:pt x="447040" y="6350"/>
                </a:lnTo>
                <a:lnTo>
                  <a:pt x="447040" y="5080"/>
                </a:lnTo>
                <a:close/>
              </a:path>
              <a:path w="450850" h="7620">
                <a:moveTo>
                  <a:pt x="448310" y="2540"/>
                </a:moveTo>
                <a:lnTo>
                  <a:pt x="436880" y="2540"/>
                </a:lnTo>
                <a:lnTo>
                  <a:pt x="436880" y="5080"/>
                </a:lnTo>
                <a:lnTo>
                  <a:pt x="448310" y="5080"/>
                </a:lnTo>
                <a:lnTo>
                  <a:pt x="448310" y="2540"/>
                </a:lnTo>
                <a:close/>
              </a:path>
            </a:pathLst>
          </a:custGeom>
          <a:solidFill>
            <a:srgbClr val="007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0" name="bk object 4720"/>
          <p:cNvSpPr/>
          <p:nvPr/>
        </p:nvSpPr>
        <p:spPr>
          <a:xfrm>
            <a:off x="8502650" y="50495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1" name="bk object 4721"/>
          <p:cNvSpPr/>
          <p:nvPr/>
        </p:nvSpPr>
        <p:spPr>
          <a:xfrm>
            <a:off x="8934450" y="50495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2" name="bk object 4722"/>
          <p:cNvSpPr/>
          <p:nvPr/>
        </p:nvSpPr>
        <p:spPr>
          <a:xfrm>
            <a:off x="8505190" y="50558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3" name="bk object 4723"/>
          <p:cNvSpPr/>
          <p:nvPr/>
        </p:nvSpPr>
        <p:spPr>
          <a:xfrm>
            <a:off x="8503919" y="5053329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40"/>
                </a:lnTo>
                <a:lnTo>
                  <a:pt x="11429" y="2540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4" name="bk object 4724"/>
          <p:cNvSpPr/>
          <p:nvPr/>
        </p:nvSpPr>
        <p:spPr>
          <a:xfrm>
            <a:off x="8502650" y="505079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5" name="bk object 4725"/>
          <p:cNvSpPr/>
          <p:nvPr/>
        </p:nvSpPr>
        <p:spPr>
          <a:xfrm>
            <a:off x="8929369" y="50558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6" name="bk object 4726"/>
          <p:cNvSpPr/>
          <p:nvPr/>
        </p:nvSpPr>
        <p:spPr>
          <a:xfrm>
            <a:off x="8930640" y="50546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7" name="bk object 4727"/>
          <p:cNvSpPr/>
          <p:nvPr/>
        </p:nvSpPr>
        <p:spPr>
          <a:xfrm>
            <a:off x="8931909" y="5052059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8" name="bk object 4728"/>
          <p:cNvSpPr/>
          <p:nvPr/>
        </p:nvSpPr>
        <p:spPr>
          <a:xfrm>
            <a:off x="8933180" y="50507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9" name="bk object 4729"/>
          <p:cNvSpPr/>
          <p:nvPr/>
        </p:nvSpPr>
        <p:spPr>
          <a:xfrm>
            <a:off x="8511540" y="50622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0" name="bk object 4730"/>
          <p:cNvSpPr/>
          <p:nvPr/>
        </p:nvSpPr>
        <p:spPr>
          <a:xfrm>
            <a:off x="8510269" y="50609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1" name="bk object 4731"/>
          <p:cNvSpPr/>
          <p:nvPr/>
        </p:nvSpPr>
        <p:spPr>
          <a:xfrm>
            <a:off x="8509000" y="50596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2" name="bk object 4732"/>
          <p:cNvSpPr/>
          <p:nvPr/>
        </p:nvSpPr>
        <p:spPr>
          <a:xfrm>
            <a:off x="8507730" y="50584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3" name="bk object 4733"/>
          <p:cNvSpPr/>
          <p:nvPr/>
        </p:nvSpPr>
        <p:spPr>
          <a:xfrm>
            <a:off x="8506459" y="50571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4" name="bk object 4734"/>
          <p:cNvSpPr/>
          <p:nvPr/>
        </p:nvSpPr>
        <p:spPr>
          <a:xfrm>
            <a:off x="8923019" y="50622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5" name="bk object 4735"/>
          <p:cNvSpPr/>
          <p:nvPr/>
        </p:nvSpPr>
        <p:spPr>
          <a:xfrm>
            <a:off x="8924290" y="50609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6" name="bk object 4736"/>
          <p:cNvSpPr/>
          <p:nvPr/>
        </p:nvSpPr>
        <p:spPr>
          <a:xfrm>
            <a:off x="8925559" y="50596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7" name="bk object 4737"/>
          <p:cNvSpPr/>
          <p:nvPr/>
        </p:nvSpPr>
        <p:spPr>
          <a:xfrm>
            <a:off x="8926830" y="50584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8" name="bk object 4738"/>
          <p:cNvSpPr/>
          <p:nvPr/>
        </p:nvSpPr>
        <p:spPr>
          <a:xfrm>
            <a:off x="8928100" y="50571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2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9" name="bk object 4739"/>
          <p:cNvSpPr/>
          <p:nvPr/>
        </p:nvSpPr>
        <p:spPr>
          <a:xfrm>
            <a:off x="8517890" y="50685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0" name="bk object 4740"/>
          <p:cNvSpPr/>
          <p:nvPr/>
        </p:nvSpPr>
        <p:spPr>
          <a:xfrm>
            <a:off x="8516619" y="50673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1" name="bk object 4741"/>
          <p:cNvSpPr/>
          <p:nvPr/>
        </p:nvSpPr>
        <p:spPr>
          <a:xfrm>
            <a:off x="8515350" y="50660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2" name="bk object 4742"/>
          <p:cNvSpPr/>
          <p:nvPr/>
        </p:nvSpPr>
        <p:spPr>
          <a:xfrm>
            <a:off x="8514080" y="50647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3" name="bk object 4743"/>
          <p:cNvSpPr/>
          <p:nvPr/>
        </p:nvSpPr>
        <p:spPr>
          <a:xfrm>
            <a:off x="8512809" y="50634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4" name="bk object 4744"/>
          <p:cNvSpPr/>
          <p:nvPr/>
        </p:nvSpPr>
        <p:spPr>
          <a:xfrm>
            <a:off x="8916669" y="50685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5" name="bk object 4745"/>
          <p:cNvSpPr/>
          <p:nvPr/>
        </p:nvSpPr>
        <p:spPr>
          <a:xfrm>
            <a:off x="8917940" y="506730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6" name="bk object 4746"/>
          <p:cNvSpPr/>
          <p:nvPr/>
        </p:nvSpPr>
        <p:spPr>
          <a:xfrm>
            <a:off x="8919209" y="506602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7" name="bk object 4747"/>
          <p:cNvSpPr/>
          <p:nvPr/>
        </p:nvSpPr>
        <p:spPr>
          <a:xfrm>
            <a:off x="8920480" y="50647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8" name="bk object 4748"/>
          <p:cNvSpPr/>
          <p:nvPr/>
        </p:nvSpPr>
        <p:spPr>
          <a:xfrm>
            <a:off x="8921750" y="50634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9" name="bk object 4749"/>
          <p:cNvSpPr/>
          <p:nvPr/>
        </p:nvSpPr>
        <p:spPr>
          <a:xfrm>
            <a:off x="8519159" y="50698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0" name="bk object 4750"/>
          <p:cNvSpPr/>
          <p:nvPr/>
        </p:nvSpPr>
        <p:spPr>
          <a:xfrm>
            <a:off x="8915400" y="50698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1" name="bk object 4751"/>
          <p:cNvSpPr/>
          <p:nvPr/>
        </p:nvSpPr>
        <p:spPr>
          <a:xfrm>
            <a:off x="8524240" y="50749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2" name="bk object 4752"/>
          <p:cNvSpPr/>
          <p:nvPr/>
        </p:nvSpPr>
        <p:spPr>
          <a:xfrm>
            <a:off x="8522969" y="50736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3" name="bk object 4753"/>
          <p:cNvSpPr/>
          <p:nvPr/>
        </p:nvSpPr>
        <p:spPr>
          <a:xfrm>
            <a:off x="8521700" y="50723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4" name="bk object 4754"/>
          <p:cNvSpPr/>
          <p:nvPr/>
        </p:nvSpPr>
        <p:spPr>
          <a:xfrm>
            <a:off x="8520430" y="50711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5" name="bk object 4755"/>
          <p:cNvSpPr/>
          <p:nvPr/>
        </p:nvSpPr>
        <p:spPr>
          <a:xfrm>
            <a:off x="8910319" y="50749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6" name="bk object 4756"/>
          <p:cNvSpPr/>
          <p:nvPr/>
        </p:nvSpPr>
        <p:spPr>
          <a:xfrm>
            <a:off x="8911590" y="50736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7" name="bk object 4757"/>
          <p:cNvSpPr/>
          <p:nvPr/>
        </p:nvSpPr>
        <p:spPr>
          <a:xfrm>
            <a:off x="8912859" y="50723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8" name="bk object 4758"/>
          <p:cNvSpPr/>
          <p:nvPr/>
        </p:nvSpPr>
        <p:spPr>
          <a:xfrm>
            <a:off x="8914130" y="50711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9" name="bk object 4759"/>
          <p:cNvSpPr/>
          <p:nvPr/>
        </p:nvSpPr>
        <p:spPr>
          <a:xfrm>
            <a:off x="8526780" y="50774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0" name="bk object 4760"/>
          <p:cNvSpPr/>
          <p:nvPr/>
        </p:nvSpPr>
        <p:spPr>
          <a:xfrm>
            <a:off x="8525509" y="50761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1" name="bk object 4761"/>
          <p:cNvSpPr/>
          <p:nvPr/>
        </p:nvSpPr>
        <p:spPr>
          <a:xfrm>
            <a:off x="8907780" y="50774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2" name="bk object 4762"/>
          <p:cNvSpPr/>
          <p:nvPr/>
        </p:nvSpPr>
        <p:spPr>
          <a:xfrm>
            <a:off x="8909050" y="507619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7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3" name="bk object 4763"/>
          <p:cNvSpPr/>
          <p:nvPr/>
        </p:nvSpPr>
        <p:spPr>
          <a:xfrm>
            <a:off x="8528050" y="5078729"/>
            <a:ext cx="389890" cy="7620"/>
          </a:xfrm>
          <a:custGeom>
            <a:avLst/>
            <a:gdLst/>
            <a:ahLst/>
            <a:cxnLst/>
            <a:rect l="l" t="t" r="r" b="b"/>
            <a:pathLst>
              <a:path w="389890" h="7620">
                <a:moveTo>
                  <a:pt x="1270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12700" y="3810"/>
                </a:lnTo>
                <a:lnTo>
                  <a:pt x="12700" y="2540"/>
                </a:lnTo>
                <a:close/>
              </a:path>
              <a:path w="389890" h="7620">
                <a:moveTo>
                  <a:pt x="11429" y="1270"/>
                </a:moveTo>
                <a:lnTo>
                  <a:pt x="1270" y="1270"/>
                </a:lnTo>
                <a:lnTo>
                  <a:pt x="1270" y="2540"/>
                </a:lnTo>
                <a:lnTo>
                  <a:pt x="11429" y="2540"/>
                </a:lnTo>
                <a:lnTo>
                  <a:pt x="11429" y="1270"/>
                </a:lnTo>
                <a:close/>
              </a:path>
              <a:path w="389890" h="7620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  <a:path w="389890" h="7620">
                <a:moveTo>
                  <a:pt x="387350" y="2540"/>
                </a:moveTo>
                <a:lnTo>
                  <a:pt x="377190" y="2540"/>
                </a:lnTo>
                <a:lnTo>
                  <a:pt x="377190" y="3810"/>
                </a:lnTo>
                <a:lnTo>
                  <a:pt x="387350" y="3810"/>
                </a:lnTo>
                <a:lnTo>
                  <a:pt x="387350" y="2540"/>
                </a:lnTo>
                <a:close/>
              </a:path>
              <a:path w="389890" h="7620">
                <a:moveTo>
                  <a:pt x="389889" y="0"/>
                </a:moveTo>
                <a:lnTo>
                  <a:pt x="378459" y="0"/>
                </a:lnTo>
                <a:lnTo>
                  <a:pt x="378459" y="2540"/>
                </a:lnTo>
                <a:lnTo>
                  <a:pt x="388619" y="2540"/>
                </a:lnTo>
                <a:lnTo>
                  <a:pt x="388619" y="1270"/>
                </a:lnTo>
                <a:lnTo>
                  <a:pt x="389889" y="1270"/>
                </a:lnTo>
                <a:lnTo>
                  <a:pt x="389889" y="0"/>
                </a:lnTo>
                <a:close/>
              </a:path>
              <a:path w="389890" h="7620">
                <a:moveTo>
                  <a:pt x="16509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16509" y="7620"/>
                </a:lnTo>
                <a:lnTo>
                  <a:pt x="16509" y="6350"/>
                </a:lnTo>
                <a:close/>
              </a:path>
              <a:path w="389890" h="7620">
                <a:moveTo>
                  <a:pt x="15239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15239" y="6350"/>
                </a:lnTo>
                <a:lnTo>
                  <a:pt x="15239" y="5080"/>
                </a:lnTo>
                <a:close/>
              </a:path>
              <a:path w="389890" h="7620">
                <a:moveTo>
                  <a:pt x="13969" y="3810"/>
                </a:moveTo>
                <a:lnTo>
                  <a:pt x="3809" y="3810"/>
                </a:lnTo>
                <a:lnTo>
                  <a:pt x="3809" y="5080"/>
                </a:lnTo>
                <a:lnTo>
                  <a:pt x="13969" y="5080"/>
                </a:lnTo>
                <a:lnTo>
                  <a:pt x="13969" y="3810"/>
                </a:lnTo>
                <a:close/>
              </a:path>
              <a:path w="389890" h="7620">
                <a:moveTo>
                  <a:pt x="383539" y="6350"/>
                </a:moveTo>
                <a:lnTo>
                  <a:pt x="373379" y="6350"/>
                </a:lnTo>
                <a:lnTo>
                  <a:pt x="373379" y="7620"/>
                </a:lnTo>
                <a:lnTo>
                  <a:pt x="383539" y="7620"/>
                </a:lnTo>
                <a:lnTo>
                  <a:pt x="383539" y="6350"/>
                </a:lnTo>
                <a:close/>
              </a:path>
              <a:path w="389890" h="7620">
                <a:moveTo>
                  <a:pt x="384809" y="5080"/>
                </a:moveTo>
                <a:lnTo>
                  <a:pt x="374650" y="5080"/>
                </a:lnTo>
                <a:lnTo>
                  <a:pt x="374650" y="6350"/>
                </a:lnTo>
                <a:lnTo>
                  <a:pt x="384809" y="6350"/>
                </a:lnTo>
                <a:lnTo>
                  <a:pt x="384809" y="5080"/>
                </a:lnTo>
                <a:close/>
              </a:path>
              <a:path w="389890" h="7620">
                <a:moveTo>
                  <a:pt x="386079" y="3810"/>
                </a:moveTo>
                <a:lnTo>
                  <a:pt x="375920" y="3810"/>
                </a:lnTo>
                <a:lnTo>
                  <a:pt x="375920" y="5080"/>
                </a:lnTo>
                <a:lnTo>
                  <a:pt x="386079" y="5080"/>
                </a:lnTo>
                <a:lnTo>
                  <a:pt x="386079" y="3810"/>
                </a:lnTo>
                <a:close/>
              </a:path>
            </a:pathLst>
          </a:custGeom>
          <a:solidFill>
            <a:srgbClr val="007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4" name="bk object 4764"/>
          <p:cNvSpPr/>
          <p:nvPr/>
        </p:nvSpPr>
        <p:spPr>
          <a:xfrm>
            <a:off x="8535669" y="5086350"/>
            <a:ext cx="374649" cy="6476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5" name="bk object 4765"/>
          <p:cNvSpPr/>
          <p:nvPr/>
        </p:nvSpPr>
        <p:spPr>
          <a:xfrm>
            <a:off x="8722359" y="48971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6" name="bk object 4766"/>
          <p:cNvSpPr/>
          <p:nvPr/>
        </p:nvSpPr>
        <p:spPr>
          <a:xfrm>
            <a:off x="8685530" y="4897120"/>
            <a:ext cx="74930" cy="3810"/>
          </a:xfrm>
          <a:custGeom>
            <a:avLst/>
            <a:gdLst/>
            <a:ahLst/>
            <a:cxnLst/>
            <a:rect l="l" t="t" r="r" b="b"/>
            <a:pathLst>
              <a:path w="74929" h="3810">
                <a:moveTo>
                  <a:pt x="38100" y="0"/>
                </a:moveTo>
                <a:lnTo>
                  <a:pt x="36829" y="0"/>
                </a:lnTo>
                <a:lnTo>
                  <a:pt x="36829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  <a:path w="74929" h="3810">
                <a:moveTo>
                  <a:pt x="74929" y="2539"/>
                </a:moveTo>
                <a:lnTo>
                  <a:pt x="0" y="2539"/>
                </a:lnTo>
                <a:lnTo>
                  <a:pt x="0" y="3809"/>
                </a:lnTo>
                <a:lnTo>
                  <a:pt x="74929" y="3809"/>
                </a:lnTo>
                <a:lnTo>
                  <a:pt x="74929" y="2539"/>
                </a:lnTo>
                <a:close/>
              </a:path>
              <a:path w="74929" h="3810">
                <a:moveTo>
                  <a:pt x="57150" y="1269"/>
                </a:moveTo>
                <a:lnTo>
                  <a:pt x="19050" y="1269"/>
                </a:lnTo>
                <a:lnTo>
                  <a:pt x="19050" y="2539"/>
                </a:lnTo>
                <a:lnTo>
                  <a:pt x="57150" y="2539"/>
                </a:lnTo>
                <a:lnTo>
                  <a:pt x="57150" y="1269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7" name="bk object 4767"/>
          <p:cNvSpPr/>
          <p:nvPr/>
        </p:nvSpPr>
        <p:spPr>
          <a:xfrm>
            <a:off x="8661400" y="490410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67A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8" name="bk object 4768"/>
          <p:cNvSpPr/>
          <p:nvPr/>
        </p:nvSpPr>
        <p:spPr>
          <a:xfrm>
            <a:off x="8669019" y="4902834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067A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9" name="bk object 4769"/>
          <p:cNvSpPr/>
          <p:nvPr/>
        </p:nvSpPr>
        <p:spPr>
          <a:xfrm>
            <a:off x="8674100" y="490156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067A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0" name="bk object 4770"/>
          <p:cNvSpPr/>
          <p:nvPr/>
        </p:nvSpPr>
        <p:spPr>
          <a:xfrm>
            <a:off x="8644890" y="490791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68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1" name="bk object 4771"/>
          <p:cNvSpPr/>
          <p:nvPr/>
        </p:nvSpPr>
        <p:spPr>
          <a:xfrm>
            <a:off x="8652509" y="490664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68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2" name="bk object 4772"/>
          <p:cNvSpPr/>
          <p:nvPr/>
        </p:nvSpPr>
        <p:spPr>
          <a:xfrm>
            <a:off x="8656319" y="49053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0068A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3" name="bk object 4773"/>
          <p:cNvSpPr/>
          <p:nvPr/>
        </p:nvSpPr>
        <p:spPr>
          <a:xfrm>
            <a:off x="8636000" y="491045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175">
            <a:solidFill>
              <a:srgbClr val="0068A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4" name="bk object 4774"/>
          <p:cNvSpPr/>
          <p:nvPr/>
        </p:nvSpPr>
        <p:spPr>
          <a:xfrm>
            <a:off x="8639809" y="4909184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>
                <a:moveTo>
                  <a:pt x="0" y="0"/>
                </a:moveTo>
                <a:lnTo>
                  <a:pt x="162559" y="0"/>
                </a:lnTo>
              </a:path>
            </a:pathLst>
          </a:custGeom>
          <a:ln w="3175">
            <a:solidFill>
              <a:srgbClr val="0068A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5" name="bk object 4775"/>
          <p:cNvSpPr/>
          <p:nvPr/>
        </p:nvSpPr>
        <p:spPr>
          <a:xfrm>
            <a:off x="8630919" y="49117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09">
                <a:moveTo>
                  <a:pt x="0" y="0"/>
                </a:moveTo>
                <a:lnTo>
                  <a:pt x="181609" y="0"/>
                </a:lnTo>
              </a:path>
            </a:pathLst>
          </a:custGeom>
          <a:ln w="3175">
            <a:solidFill>
              <a:srgbClr val="0068A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6" name="bk object 4776"/>
          <p:cNvSpPr/>
          <p:nvPr/>
        </p:nvSpPr>
        <p:spPr>
          <a:xfrm>
            <a:off x="8622030" y="49155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0069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7" name="bk object 4777"/>
          <p:cNvSpPr/>
          <p:nvPr/>
        </p:nvSpPr>
        <p:spPr>
          <a:xfrm>
            <a:off x="8624569" y="491426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069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8" name="bk object 4778"/>
          <p:cNvSpPr/>
          <p:nvPr/>
        </p:nvSpPr>
        <p:spPr>
          <a:xfrm>
            <a:off x="8628380" y="4912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59">
                <a:moveTo>
                  <a:pt x="0" y="0"/>
                </a:moveTo>
                <a:lnTo>
                  <a:pt x="187959" y="0"/>
                </a:lnTo>
              </a:path>
            </a:pathLst>
          </a:custGeom>
          <a:ln w="3175">
            <a:solidFill>
              <a:srgbClr val="0069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9" name="bk object 4779"/>
          <p:cNvSpPr/>
          <p:nvPr/>
        </p:nvSpPr>
        <p:spPr>
          <a:xfrm>
            <a:off x="8618219" y="4916804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006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0" name="bk object 4780"/>
          <p:cNvSpPr/>
          <p:nvPr/>
        </p:nvSpPr>
        <p:spPr>
          <a:xfrm>
            <a:off x="8613140" y="491934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006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1" name="bk object 4781"/>
          <p:cNvSpPr/>
          <p:nvPr/>
        </p:nvSpPr>
        <p:spPr>
          <a:xfrm>
            <a:off x="8615680" y="49180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3175">
            <a:solidFill>
              <a:srgbClr val="006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2" name="bk object 4782"/>
          <p:cNvSpPr/>
          <p:nvPr/>
        </p:nvSpPr>
        <p:spPr>
          <a:xfrm>
            <a:off x="8604250" y="4923154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006AB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3" name="bk object 4783"/>
          <p:cNvSpPr/>
          <p:nvPr/>
        </p:nvSpPr>
        <p:spPr>
          <a:xfrm>
            <a:off x="8608059" y="49218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006AB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4" name="bk object 4784"/>
          <p:cNvSpPr/>
          <p:nvPr/>
        </p:nvSpPr>
        <p:spPr>
          <a:xfrm>
            <a:off x="8610600" y="492061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006AB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5" name="bk object 4785"/>
          <p:cNvSpPr/>
          <p:nvPr/>
        </p:nvSpPr>
        <p:spPr>
          <a:xfrm>
            <a:off x="8596630" y="492696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006BB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6" name="bk object 4786"/>
          <p:cNvSpPr/>
          <p:nvPr/>
        </p:nvSpPr>
        <p:spPr>
          <a:xfrm>
            <a:off x="8599169" y="492569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006BB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7" name="bk object 4787"/>
          <p:cNvSpPr/>
          <p:nvPr/>
        </p:nvSpPr>
        <p:spPr>
          <a:xfrm>
            <a:off x="8601709" y="492442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006BB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8" name="bk object 4788"/>
          <p:cNvSpPr/>
          <p:nvPr/>
        </p:nvSpPr>
        <p:spPr>
          <a:xfrm>
            <a:off x="8592819" y="4929504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6BB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9" name="bk object 4789"/>
          <p:cNvSpPr/>
          <p:nvPr/>
        </p:nvSpPr>
        <p:spPr>
          <a:xfrm>
            <a:off x="8595359" y="4928234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006BB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0" name="bk object 4790"/>
          <p:cNvSpPr/>
          <p:nvPr/>
        </p:nvSpPr>
        <p:spPr>
          <a:xfrm>
            <a:off x="8590280" y="493077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3175">
            <a:solidFill>
              <a:srgbClr val="006BB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1" name="bk object 4791"/>
          <p:cNvSpPr/>
          <p:nvPr/>
        </p:nvSpPr>
        <p:spPr>
          <a:xfrm>
            <a:off x="8583930" y="4934584"/>
            <a:ext cx="275590" cy="0"/>
          </a:xfrm>
          <a:custGeom>
            <a:avLst/>
            <a:gdLst/>
            <a:ahLst/>
            <a:cxnLst/>
            <a:rect l="l" t="t" r="r" b="b"/>
            <a:pathLst>
              <a:path w="275590">
                <a:moveTo>
                  <a:pt x="0" y="0"/>
                </a:moveTo>
                <a:lnTo>
                  <a:pt x="275590" y="0"/>
                </a:lnTo>
              </a:path>
            </a:pathLst>
          </a:custGeom>
          <a:ln w="3175">
            <a:solidFill>
              <a:srgbClr val="006CB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2" name="bk object 4792"/>
          <p:cNvSpPr/>
          <p:nvPr/>
        </p:nvSpPr>
        <p:spPr>
          <a:xfrm>
            <a:off x="8586469" y="493331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6CB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3" name="bk object 4793"/>
          <p:cNvSpPr/>
          <p:nvPr/>
        </p:nvSpPr>
        <p:spPr>
          <a:xfrm>
            <a:off x="8589009" y="493204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6CB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4" name="bk object 4794"/>
          <p:cNvSpPr/>
          <p:nvPr/>
        </p:nvSpPr>
        <p:spPr>
          <a:xfrm>
            <a:off x="8582659" y="493585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006CB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5" name="bk object 4795"/>
          <p:cNvSpPr/>
          <p:nvPr/>
        </p:nvSpPr>
        <p:spPr>
          <a:xfrm>
            <a:off x="8580119" y="49383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6CB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6" name="bk object 4796"/>
          <p:cNvSpPr/>
          <p:nvPr/>
        </p:nvSpPr>
        <p:spPr>
          <a:xfrm>
            <a:off x="8581390" y="493712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940" y="0"/>
                </a:lnTo>
              </a:path>
            </a:pathLst>
          </a:custGeom>
          <a:ln w="3175">
            <a:solidFill>
              <a:srgbClr val="006CB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7" name="bk object 4797"/>
          <p:cNvSpPr/>
          <p:nvPr/>
        </p:nvSpPr>
        <p:spPr>
          <a:xfrm>
            <a:off x="8575040" y="4942204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006D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8" name="bk object 4798"/>
          <p:cNvSpPr/>
          <p:nvPr/>
        </p:nvSpPr>
        <p:spPr>
          <a:xfrm>
            <a:off x="8576309" y="4940934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006D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9" name="bk object 4799"/>
          <p:cNvSpPr/>
          <p:nvPr/>
        </p:nvSpPr>
        <p:spPr>
          <a:xfrm>
            <a:off x="8577580" y="493966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006D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0" name="bk object 4800"/>
          <p:cNvSpPr/>
          <p:nvPr/>
        </p:nvSpPr>
        <p:spPr>
          <a:xfrm>
            <a:off x="8573769" y="4943475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006D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1" name="bk object 4801"/>
          <p:cNvSpPr/>
          <p:nvPr/>
        </p:nvSpPr>
        <p:spPr>
          <a:xfrm>
            <a:off x="8569959" y="4947284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6DB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2" name="bk object 4802"/>
          <p:cNvSpPr/>
          <p:nvPr/>
        </p:nvSpPr>
        <p:spPr>
          <a:xfrm>
            <a:off x="8571230" y="494601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006DB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3" name="bk object 4803"/>
          <p:cNvSpPr/>
          <p:nvPr/>
        </p:nvSpPr>
        <p:spPr>
          <a:xfrm>
            <a:off x="8572500" y="4944745"/>
            <a:ext cx="300990" cy="0"/>
          </a:xfrm>
          <a:custGeom>
            <a:avLst/>
            <a:gdLst/>
            <a:ahLst/>
            <a:cxnLst/>
            <a:rect l="l" t="t" r="r" b="b"/>
            <a:pathLst>
              <a:path w="300990">
                <a:moveTo>
                  <a:pt x="0" y="0"/>
                </a:moveTo>
                <a:lnTo>
                  <a:pt x="300990" y="0"/>
                </a:lnTo>
              </a:path>
            </a:pathLst>
          </a:custGeom>
          <a:ln w="3175">
            <a:solidFill>
              <a:srgbClr val="006DB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4" name="bk object 4804"/>
          <p:cNvSpPr/>
          <p:nvPr/>
        </p:nvSpPr>
        <p:spPr>
          <a:xfrm>
            <a:off x="8567419" y="494855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006EB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5" name="bk object 4805"/>
          <p:cNvSpPr/>
          <p:nvPr/>
        </p:nvSpPr>
        <p:spPr>
          <a:xfrm>
            <a:off x="8564880" y="495109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06EB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6" name="bk object 4806"/>
          <p:cNvSpPr/>
          <p:nvPr/>
        </p:nvSpPr>
        <p:spPr>
          <a:xfrm>
            <a:off x="8566150" y="494982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90">
                <a:moveTo>
                  <a:pt x="0" y="0"/>
                </a:moveTo>
                <a:lnTo>
                  <a:pt x="313690" y="0"/>
                </a:lnTo>
              </a:path>
            </a:pathLst>
          </a:custGeom>
          <a:ln w="3175">
            <a:solidFill>
              <a:srgbClr val="006EB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7" name="bk object 4807"/>
          <p:cNvSpPr/>
          <p:nvPr/>
        </p:nvSpPr>
        <p:spPr>
          <a:xfrm>
            <a:off x="8562340" y="4954904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006FB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8" name="bk object 4808"/>
          <p:cNvSpPr/>
          <p:nvPr/>
        </p:nvSpPr>
        <p:spPr>
          <a:xfrm>
            <a:off x="8562340" y="4953634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006FB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9" name="bk object 4809"/>
          <p:cNvSpPr/>
          <p:nvPr/>
        </p:nvSpPr>
        <p:spPr>
          <a:xfrm>
            <a:off x="8563609" y="495236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6FB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0" name="bk object 4810"/>
          <p:cNvSpPr/>
          <p:nvPr/>
        </p:nvSpPr>
        <p:spPr>
          <a:xfrm>
            <a:off x="8558530" y="4958715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6FB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1" name="bk object 4811"/>
          <p:cNvSpPr/>
          <p:nvPr/>
        </p:nvSpPr>
        <p:spPr>
          <a:xfrm>
            <a:off x="8559800" y="495744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006FB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2" name="bk object 4812"/>
          <p:cNvSpPr/>
          <p:nvPr/>
        </p:nvSpPr>
        <p:spPr>
          <a:xfrm>
            <a:off x="8561069" y="495617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6FB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3" name="bk object 4813"/>
          <p:cNvSpPr/>
          <p:nvPr/>
        </p:nvSpPr>
        <p:spPr>
          <a:xfrm>
            <a:off x="8557259" y="4961254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70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4" name="bk object 4814"/>
          <p:cNvSpPr/>
          <p:nvPr/>
        </p:nvSpPr>
        <p:spPr>
          <a:xfrm>
            <a:off x="8558530" y="4959984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0070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5" name="bk object 4815"/>
          <p:cNvSpPr/>
          <p:nvPr/>
        </p:nvSpPr>
        <p:spPr>
          <a:xfrm>
            <a:off x="8555990" y="4962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09">
                <a:moveTo>
                  <a:pt x="0" y="0"/>
                </a:moveTo>
                <a:lnTo>
                  <a:pt x="334009" y="0"/>
                </a:lnTo>
              </a:path>
            </a:pathLst>
          </a:custGeom>
          <a:ln w="3175">
            <a:solidFill>
              <a:srgbClr val="0070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6" name="bk object 4816"/>
          <p:cNvSpPr/>
          <p:nvPr/>
        </p:nvSpPr>
        <p:spPr>
          <a:xfrm>
            <a:off x="8553450" y="496633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0070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7" name="bk object 4817"/>
          <p:cNvSpPr/>
          <p:nvPr/>
        </p:nvSpPr>
        <p:spPr>
          <a:xfrm>
            <a:off x="8554719" y="4964429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70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8" name="bk object 4818"/>
          <p:cNvSpPr/>
          <p:nvPr/>
        </p:nvSpPr>
        <p:spPr>
          <a:xfrm>
            <a:off x="8552180" y="496760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71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9" name="bk object 4819"/>
          <p:cNvSpPr/>
          <p:nvPr/>
        </p:nvSpPr>
        <p:spPr>
          <a:xfrm>
            <a:off x="8550909" y="4969509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71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0" name="bk object 4820"/>
          <p:cNvSpPr/>
          <p:nvPr/>
        </p:nvSpPr>
        <p:spPr>
          <a:xfrm>
            <a:off x="8549640" y="4972050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072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1" name="bk object 4821"/>
          <p:cNvSpPr/>
          <p:nvPr/>
        </p:nvSpPr>
        <p:spPr>
          <a:xfrm>
            <a:off x="8548369" y="4973954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72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2" name="bk object 4822"/>
          <p:cNvSpPr/>
          <p:nvPr/>
        </p:nvSpPr>
        <p:spPr>
          <a:xfrm>
            <a:off x="8547100" y="497776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175">
            <a:solidFill>
              <a:srgbClr val="0072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3" name="bk object 4823"/>
          <p:cNvSpPr/>
          <p:nvPr/>
        </p:nvSpPr>
        <p:spPr>
          <a:xfrm>
            <a:off x="8548369" y="497649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0072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4" name="bk object 4824"/>
          <p:cNvSpPr/>
          <p:nvPr/>
        </p:nvSpPr>
        <p:spPr>
          <a:xfrm>
            <a:off x="8548369" y="4975225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72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5" name="bk object 4825"/>
          <p:cNvSpPr/>
          <p:nvPr/>
        </p:nvSpPr>
        <p:spPr>
          <a:xfrm>
            <a:off x="8545830" y="4980940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073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6" name="bk object 4826"/>
          <p:cNvSpPr/>
          <p:nvPr/>
        </p:nvSpPr>
        <p:spPr>
          <a:xfrm>
            <a:off x="8547100" y="4979034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175">
            <a:solidFill>
              <a:srgbClr val="0073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7" name="bk object 4827"/>
          <p:cNvSpPr/>
          <p:nvPr/>
        </p:nvSpPr>
        <p:spPr>
          <a:xfrm>
            <a:off x="8544559" y="4986020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73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8" name="bk object 4828"/>
          <p:cNvSpPr/>
          <p:nvPr/>
        </p:nvSpPr>
        <p:spPr>
          <a:xfrm>
            <a:off x="8545830" y="4984115"/>
            <a:ext cx="355600" cy="0"/>
          </a:xfrm>
          <a:custGeom>
            <a:avLst/>
            <a:gdLst/>
            <a:ahLst/>
            <a:cxnLst/>
            <a:rect l="l" t="t" r="r" b="b"/>
            <a:pathLst>
              <a:path w="355600">
                <a:moveTo>
                  <a:pt x="0" y="0"/>
                </a:moveTo>
                <a:lnTo>
                  <a:pt x="355600" y="0"/>
                </a:lnTo>
              </a:path>
            </a:pathLst>
          </a:custGeom>
          <a:ln w="3175">
            <a:solidFill>
              <a:srgbClr val="0073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9" name="bk object 4829"/>
          <p:cNvSpPr/>
          <p:nvPr/>
        </p:nvSpPr>
        <p:spPr>
          <a:xfrm>
            <a:off x="8545830" y="4982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0073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0" name="bk object 4830"/>
          <p:cNvSpPr/>
          <p:nvPr/>
        </p:nvSpPr>
        <p:spPr>
          <a:xfrm>
            <a:off x="8544559" y="4989195"/>
            <a:ext cx="358140" cy="0"/>
          </a:xfrm>
          <a:custGeom>
            <a:avLst/>
            <a:gdLst/>
            <a:ahLst/>
            <a:cxnLst/>
            <a:rect l="l" t="t" r="r" b="b"/>
            <a:pathLst>
              <a:path w="358140">
                <a:moveTo>
                  <a:pt x="0" y="0"/>
                </a:moveTo>
                <a:lnTo>
                  <a:pt x="358140" y="0"/>
                </a:lnTo>
              </a:path>
            </a:pathLst>
          </a:custGeom>
          <a:ln w="3175">
            <a:solidFill>
              <a:srgbClr val="0074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1" name="bk object 4831"/>
          <p:cNvSpPr/>
          <p:nvPr/>
        </p:nvSpPr>
        <p:spPr>
          <a:xfrm>
            <a:off x="8544559" y="498792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74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2" name="bk object 4832"/>
          <p:cNvSpPr/>
          <p:nvPr/>
        </p:nvSpPr>
        <p:spPr>
          <a:xfrm>
            <a:off x="8543290" y="4991734"/>
            <a:ext cx="359410" cy="0"/>
          </a:xfrm>
          <a:custGeom>
            <a:avLst/>
            <a:gdLst/>
            <a:ahLst/>
            <a:cxnLst/>
            <a:rect l="l" t="t" r="r" b="b"/>
            <a:pathLst>
              <a:path w="359409">
                <a:moveTo>
                  <a:pt x="0" y="0"/>
                </a:moveTo>
                <a:lnTo>
                  <a:pt x="359409" y="0"/>
                </a:lnTo>
              </a:path>
            </a:pathLst>
          </a:custGeom>
          <a:ln w="3809">
            <a:solidFill>
              <a:srgbClr val="0074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3" name="bk object 4833"/>
          <p:cNvSpPr/>
          <p:nvPr/>
        </p:nvSpPr>
        <p:spPr>
          <a:xfrm>
            <a:off x="8543290" y="499427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09">
                <a:moveTo>
                  <a:pt x="0" y="0"/>
                </a:moveTo>
                <a:lnTo>
                  <a:pt x="359409" y="0"/>
                </a:lnTo>
              </a:path>
            </a:pathLst>
          </a:custGeom>
          <a:ln w="3175">
            <a:solidFill>
              <a:srgbClr val="0074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4" name="bk object 4834"/>
          <p:cNvSpPr/>
          <p:nvPr/>
        </p:nvSpPr>
        <p:spPr>
          <a:xfrm>
            <a:off x="8542019" y="4996815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809">
            <a:solidFill>
              <a:srgbClr val="0075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5" name="bk object 4835"/>
          <p:cNvSpPr/>
          <p:nvPr/>
        </p:nvSpPr>
        <p:spPr>
          <a:xfrm>
            <a:off x="8542019" y="5000625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810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6" name="bk object 4836"/>
          <p:cNvSpPr/>
          <p:nvPr/>
        </p:nvSpPr>
        <p:spPr>
          <a:xfrm>
            <a:off x="8542019" y="5004434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809">
            <a:solidFill>
              <a:srgbClr val="0076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7" name="bk object 4837"/>
          <p:cNvSpPr/>
          <p:nvPr/>
        </p:nvSpPr>
        <p:spPr>
          <a:xfrm>
            <a:off x="8542019" y="5008245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810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8" name="bk object 4838"/>
          <p:cNvSpPr/>
          <p:nvPr/>
        </p:nvSpPr>
        <p:spPr>
          <a:xfrm>
            <a:off x="8543290" y="5012690"/>
            <a:ext cx="359410" cy="0"/>
          </a:xfrm>
          <a:custGeom>
            <a:avLst/>
            <a:gdLst/>
            <a:ahLst/>
            <a:cxnLst/>
            <a:rect l="l" t="t" r="r" b="b"/>
            <a:pathLst>
              <a:path w="359409">
                <a:moveTo>
                  <a:pt x="0" y="0"/>
                </a:moveTo>
                <a:lnTo>
                  <a:pt x="359409" y="0"/>
                </a:lnTo>
              </a:path>
            </a:pathLst>
          </a:custGeom>
          <a:ln w="3175">
            <a:solidFill>
              <a:srgbClr val="0077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9" name="bk object 4839"/>
          <p:cNvSpPr/>
          <p:nvPr/>
        </p:nvSpPr>
        <p:spPr>
          <a:xfrm>
            <a:off x="8542019" y="5010784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0077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0" name="bk object 4840"/>
          <p:cNvSpPr/>
          <p:nvPr/>
        </p:nvSpPr>
        <p:spPr>
          <a:xfrm>
            <a:off x="8544559" y="5017134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1" name="bk object 4841"/>
          <p:cNvSpPr/>
          <p:nvPr/>
        </p:nvSpPr>
        <p:spPr>
          <a:xfrm>
            <a:off x="8543290" y="5015865"/>
            <a:ext cx="358140" cy="0"/>
          </a:xfrm>
          <a:custGeom>
            <a:avLst/>
            <a:gdLst/>
            <a:ahLst/>
            <a:cxnLst/>
            <a:rect l="l" t="t" r="r" b="b"/>
            <a:pathLst>
              <a:path w="358140">
                <a:moveTo>
                  <a:pt x="0" y="0"/>
                </a:moveTo>
                <a:lnTo>
                  <a:pt x="358140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2" name="bk object 4842"/>
          <p:cNvSpPr/>
          <p:nvPr/>
        </p:nvSpPr>
        <p:spPr>
          <a:xfrm>
            <a:off x="8543290" y="501459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09">
                <a:moveTo>
                  <a:pt x="0" y="0"/>
                </a:moveTo>
                <a:lnTo>
                  <a:pt x="359409" y="0"/>
                </a:lnTo>
              </a:path>
            </a:pathLst>
          </a:custGeom>
          <a:ln w="3175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3" name="bk object 4843"/>
          <p:cNvSpPr/>
          <p:nvPr/>
        </p:nvSpPr>
        <p:spPr>
          <a:xfrm>
            <a:off x="8544559" y="5020945"/>
            <a:ext cx="355600" cy="0"/>
          </a:xfrm>
          <a:custGeom>
            <a:avLst/>
            <a:gdLst/>
            <a:ahLst/>
            <a:cxnLst/>
            <a:rect l="l" t="t" r="r" b="b"/>
            <a:pathLst>
              <a:path w="355600">
                <a:moveTo>
                  <a:pt x="0" y="0"/>
                </a:moveTo>
                <a:lnTo>
                  <a:pt x="35560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4" name="bk object 4844"/>
          <p:cNvSpPr/>
          <p:nvPr/>
        </p:nvSpPr>
        <p:spPr>
          <a:xfrm>
            <a:off x="8544559" y="5019040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5" name="bk object 4845"/>
          <p:cNvSpPr/>
          <p:nvPr/>
        </p:nvSpPr>
        <p:spPr>
          <a:xfrm>
            <a:off x="8545830" y="5023484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809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6" name="bk object 4846"/>
          <p:cNvSpPr/>
          <p:nvPr/>
        </p:nvSpPr>
        <p:spPr>
          <a:xfrm>
            <a:off x="8548369" y="5028565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7" name="bk object 4847"/>
          <p:cNvSpPr/>
          <p:nvPr/>
        </p:nvSpPr>
        <p:spPr>
          <a:xfrm>
            <a:off x="8547100" y="5026659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8" name="bk object 4848"/>
          <p:cNvSpPr/>
          <p:nvPr/>
        </p:nvSpPr>
        <p:spPr>
          <a:xfrm>
            <a:off x="8549640" y="5031104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007A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9" name="bk object 4849"/>
          <p:cNvSpPr/>
          <p:nvPr/>
        </p:nvSpPr>
        <p:spPr>
          <a:xfrm>
            <a:off x="8548369" y="5029834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007A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0" name="bk object 4850"/>
          <p:cNvSpPr/>
          <p:nvPr/>
        </p:nvSpPr>
        <p:spPr>
          <a:xfrm>
            <a:off x="8549640" y="5032375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007A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1" name="bk object 4851"/>
          <p:cNvSpPr/>
          <p:nvPr/>
        </p:nvSpPr>
        <p:spPr>
          <a:xfrm>
            <a:off x="8552180" y="503745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2" name="bk object 4852"/>
          <p:cNvSpPr/>
          <p:nvPr/>
        </p:nvSpPr>
        <p:spPr>
          <a:xfrm>
            <a:off x="8552180" y="5036184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3" name="bk object 4853"/>
          <p:cNvSpPr/>
          <p:nvPr/>
        </p:nvSpPr>
        <p:spPr>
          <a:xfrm>
            <a:off x="8550909" y="5034915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4" name="bk object 4854"/>
          <p:cNvSpPr/>
          <p:nvPr/>
        </p:nvSpPr>
        <p:spPr>
          <a:xfrm>
            <a:off x="8550909" y="5033645"/>
            <a:ext cx="345440" cy="0"/>
          </a:xfrm>
          <a:custGeom>
            <a:avLst/>
            <a:gdLst/>
            <a:ahLst/>
            <a:cxnLst/>
            <a:rect l="l" t="t" r="r" b="b"/>
            <a:pathLst>
              <a:path w="345440">
                <a:moveTo>
                  <a:pt x="0" y="0"/>
                </a:moveTo>
                <a:lnTo>
                  <a:pt x="345440" y="0"/>
                </a:lnTo>
              </a:path>
            </a:pathLst>
          </a:custGeom>
          <a:ln w="3175">
            <a:solidFill>
              <a:srgbClr val="007B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5" name="bk object 4855"/>
          <p:cNvSpPr/>
          <p:nvPr/>
        </p:nvSpPr>
        <p:spPr>
          <a:xfrm>
            <a:off x="8554719" y="5041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7B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6" name="bk object 4856"/>
          <p:cNvSpPr/>
          <p:nvPr/>
        </p:nvSpPr>
        <p:spPr>
          <a:xfrm>
            <a:off x="8553450" y="5039359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007B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7" name="bk object 4857"/>
          <p:cNvSpPr/>
          <p:nvPr/>
        </p:nvSpPr>
        <p:spPr>
          <a:xfrm>
            <a:off x="8555990" y="5043804"/>
            <a:ext cx="334010" cy="0"/>
          </a:xfrm>
          <a:custGeom>
            <a:avLst/>
            <a:gdLst/>
            <a:ahLst/>
            <a:cxnLst/>
            <a:rect l="l" t="t" r="r" b="b"/>
            <a:pathLst>
              <a:path w="334009">
                <a:moveTo>
                  <a:pt x="0" y="0"/>
                </a:moveTo>
                <a:lnTo>
                  <a:pt x="33400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8" name="bk object 4858"/>
          <p:cNvSpPr/>
          <p:nvPr/>
        </p:nvSpPr>
        <p:spPr>
          <a:xfrm>
            <a:off x="8554719" y="504253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9" name="bk object 4859"/>
          <p:cNvSpPr/>
          <p:nvPr/>
        </p:nvSpPr>
        <p:spPr>
          <a:xfrm>
            <a:off x="8557259" y="504507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0" name="bk object 4860"/>
          <p:cNvSpPr/>
          <p:nvPr/>
        </p:nvSpPr>
        <p:spPr>
          <a:xfrm>
            <a:off x="8559800" y="504825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1" name="bk object 4861"/>
          <p:cNvSpPr/>
          <p:nvPr/>
        </p:nvSpPr>
        <p:spPr>
          <a:xfrm>
            <a:off x="8558530" y="5046345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>
                <a:moveTo>
                  <a:pt x="0" y="0"/>
                </a:moveTo>
                <a:lnTo>
                  <a:pt x="328929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2" name="bk object 4862"/>
          <p:cNvSpPr/>
          <p:nvPr/>
        </p:nvSpPr>
        <p:spPr>
          <a:xfrm>
            <a:off x="8561069" y="5050154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3" name="bk object 4863"/>
          <p:cNvSpPr/>
          <p:nvPr/>
        </p:nvSpPr>
        <p:spPr>
          <a:xfrm>
            <a:off x="8563609" y="50526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4" name="bk object 4864"/>
          <p:cNvSpPr/>
          <p:nvPr/>
        </p:nvSpPr>
        <p:spPr>
          <a:xfrm>
            <a:off x="8562340" y="5051425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007D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5" name="bk object 4865"/>
          <p:cNvSpPr/>
          <p:nvPr/>
        </p:nvSpPr>
        <p:spPr>
          <a:xfrm>
            <a:off x="8567419" y="505650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6" name="bk object 4866"/>
          <p:cNvSpPr/>
          <p:nvPr/>
        </p:nvSpPr>
        <p:spPr>
          <a:xfrm>
            <a:off x="8566150" y="5055234"/>
            <a:ext cx="313690" cy="0"/>
          </a:xfrm>
          <a:custGeom>
            <a:avLst/>
            <a:gdLst/>
            <a:ahLst/>
            <a:cxnLst/>
            <a:rect l="l" t="t" r="r" b="b"/>
            <a:pathLst>
              <a:path w="313690">
                <a:moveTo>
                  <a:pt x="0" y="0"/>
                </a:moveTo>
                <a:lnTo>
                  <a:pt x="31369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7" name="bk object 4867"/>
          <p:cNvSpPr/>
          <p:nvPr/>
        </p:nvSpPr>
        <p:spPr>
          <a:xfrm>
            <a:off x="8564880" y="505396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8" name="bk object 4868"/>
          <p:cNvSpPr/>
          <p:nvPr/>
        </p:nvSpPr>
        <p:spPr>
          <a:xfrm>
            <a:off x="8571230" y="506031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007E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9" name="bk object 4869"/>
          <p:cNvSpPr/>
          <p:nvPr/>
        </p:nvSpPr>
        <p:spPr>
          <a:xfrm>
            <a:off x="8569959" y="505904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007E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0" name="bk object 4870"/>
          <p:cNvSpPr/>
          <p:nvPr/>
        </p:nvSpPr>
        <p:spPr>
          <a:xfrm>
            <a:off x="8568690" y="5057775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609" y="0"/>
                </a:lnTo>
              </a:path>
            </a:pathLst>
          </a:custGeom>
          <a:ln w="3175">
            <a:solidFill>
              <a:srgbClr val="007E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1" name="bk object 4871"/>
          <p:cNvSpPr/>
          <p:nvPr/>
        </p:nvSpPr>
        <p:spPr>
          <a:xfrm>
            <a:off x="8575040" y="5062854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2" name="bk object 4872"/>
          <p:cNvSpPr/>
          <p:nvPr/>
        </p:nvSpPr>
        <p:spPr>
          <a:xfrm>
            <a:off x="8572500" y="5061584"/>
            <a:ext cx="300990" cy="0"/>
          </a:xfrm>
          <a:custGeom>
            <a:avLst/>
            <a:gdLst/>
            <a:ahLst/>
            <a:cxnLst/>
            <a:rect l="l" t="t" r="r" b="b"/>
            <a:pathLst>
              <a:path w="300990">
                <a:moveTo>
                  <a:pt x="0" y="0"/>
                </a:moveTo>
                <a:lnTo>
                  <a:pt x="30099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3" name="bk object 4873"/>
          <p:cNvSpPr/>
          <p:nvPr/>
        </p:nvSpPr>
        <p:spPr>
          <a:xfrm>
            <a:off x="8576309" y="50641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007F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4" name="bk object 4874"/>
          <p:cNvSpPr/>
          <p:nvPr/>
        </p:nvSpPr>
        <p:spPr>
          <a:xfrm>
            <a:off x="8582659" y="5067934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94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5" name="bk object 4875"/>
          <p:cNvSpPr/>
          <p:nvPr/>
        </p:nvSpPr>
        <p:spPr>
          <a:xfrm>
            <a:off x="8580119" y="506666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6" name="bk object 4876"/>
          <p:cNvSpPr/>
          <p:nvPr/>
        </p:nvSpPr>
        <p:spPr>
          <a:xfrm>
            <a:off x="8578850" y="506539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7" name="bk object 4877"/>
          <p:cNvSpPr/>
          <p:nvPr/>
        </p:nvSpPr>
        <p:spPr>
          <a:xfrm>
            <a:off x="8583930" y="506920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8" name="bk object 4878"/>
          <p:cNvSpPr/>
          <p:nvPr/>
        </p:nvSpPr>
        <p:spPr>
          <a:xfrm>
            <a:off x="8587740" y="507174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09">
                <a:moveTo>
                  <a:pt x="0" y="0"/>
                </a:moveTo>
                <a:lnTo>
                  <a:pt x="270509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9" name="bk object 4879"/>
          <p:cNvSpPr/>
          <p:nvPr/>
        </p:nvSpPr>
        <p:spPr>
          <a:xfrm>
            <a:off x="8586469" y="507047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80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0" name="bk object 4880"/>
          <p:cNvSpPr/>
          <p:nvPr/>
        </p:nvSpPr>
        <p:spPr>
          <a:xfrm>
            <a:off x="8594090" y="5075554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1" name="bk object 4881"/>
          <p:cNvSpPr/>
          <p:nvPr/>
        </p:nvSpPr>
        <p:spPr>
          <a:xfrm>
            <a:off x="8591550" y="5074284"/>
            <a:ext cx="262890" cy="0"/>
          </a:xfrm>
          <a:custGeom>
            <a:avLst/>
            <a:gdLst/>
            <a:ahLst/>
            <a:cxnLst/>
            <a:rect l="l" t="t" r="r" b="b"/>
            <a:pathLst>
              <a:path w="262890">
                <a:moveTo>
                  <a:pt x="0" y="0"/>
                </a:moveTo>
                <a:lnTo>
                  <a:pt x="2628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2" name="bk object 4882"/>
          <p:cNvSpPr/>
          <p:nvPr/>
        </p:nvSpPr>
        <p:spPr>
          <a:xfrm>
            <a:off x="8590280" y="507301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3" name="bk object 4883"/>
          <p:cNvSpPr/>
          <p:nvPr/>
        </p:nvSpPr>
        <p:spPr>
          <a:xfrm>
            <a:off x="8600440" y="507936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4" name="bk object 4884"/>
          <p:cNvSpPr/>
          <p:nvPr/>
        </p:nvSpPr>
        <p:spPr>
          <a:xfrm>
            <a:off x="8597900" y="5078095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5" name="bk object 4885"/>
          <p:cNvSpPr/>
          <p:nvPr/>
        </p:nvSpPr>
        <p:spPr>
          <a:xfrm>
            <a:off x="8595359" y="507682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0081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6" name="bk object 4886"/>
          <p:cNvSpPr/>
          <p:nvPr/>
        </p:nvSpPr>
        <p:spPr>
          <a:xfrm>
            <a:off x="8604250" y="5081904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7" name="bk object 4887"/>
          <p:cNvSpPr/>
          <p:nvPr/>
        </p:nvSpPr>
        <p:spPr>
          <a:xfrm>
            <a:off x="8601709" y="5080634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8" name="bk object 4888"/>
          <p:cNvSpPr/>
          <p:nvPr/>
        </p:nvSpPr>
        <p:spPr>
          <a:xfrm>
            <a:off x="8606790" y="508317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2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9" name="bk object 4889"/>
          <p:cNvSpPr/>
          <p:nvPr/>
        </p:nvSpPr>
        <p:spPr>
          <a:xfrm>
            <a:off x="8615680" y="5086984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3175">
            <a:solidFill>
              <a:srgbClr val="0082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0" name="bk object 4890"/>
          <p:cNvSpPr/>
          <p:nvPr/>
        </p:nvSpPr>
        <p:spPr>
          <a:xfrm>
            <a:off x="8613140" y="508571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0082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1" name="bk object 4891"/>
          <p:cNvSpPr/>
          <p:nvPr/>
        </p:nvSpPr>
        <p:spPr>
          <a:xfrm>
            <a:off x="8608059" y="508444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0082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2" name="bk object 4892"/>
          <p:cNvSpPr/>
          <p:nvPr/>
        </p:nvSpPr>
        <p:spPr>
          <a:xfrm>
            <a:off x="8619490" y="5088254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>
                <a:moveTo>
                  <a:pt x="0" y="0"/>
                </a:moveTo>
                <a:lnTo>
                  <a:pt x="20955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3" name="bk object 4893"/>
          <p:cNvSpPr/>
          <p:nvPr/>
        </p:nvSpPr>
        <p:spPr>
          <a:xfrm>
            <a:off x="8630919" y="509206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90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4" name="bk object 4894"/>
          <p:cNvSpPr/>
          <p:nvPr/>
        </p:nvSpPr>
        <p:spPr>
          <a:xfrm>
            <a:off x="8627109" y="509079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5" name="bk object 4895"/>
          <p:cNvSpPr/>
          <p:nvPr/>
        </p:nvSpPr>
        <p:spPr>
          <a:xfrm>
            <a:off x="8622030" y="508952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0083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6" name="bk object 4896"/>
          <p:cNvSpPr/>
          <p:nvPr/>
        </p:nvSpPr>
        <p:spPr>
          <a:xfrm>
            <a:off x="8637269" y="509460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7" name="bk object 4897"/>
          <p:cNvSpPr/>
          <p:nvPr/>
        </p:nvSpPr>
        <p:spPr>
          <a:xfrm>
            <a:off x="8634730" y="509333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8" name="bk object 4898"/>
          <p:cNvSpPr/>
          <p:nvPr/>
        </p:nvSpPr>
        <p:spPr>
          <a:xfrm>
            <a:off x="8642350" y="50958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9" name="bk object 4899"/>
          <p:cNvSpPr/>
          <p:nvPr/>
        </p:nvSpPr>
        <p:spPr>
          <a:xfrm>
            <a:off x="8652509" y="5099684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0" name="bk object 4900"/>
          <p:cNvSpPr/>
          <p:nvPr/>
        </p:nvSpPr>
        <p:spPr>
          <a:xfrm>
            <a:off x="8649969" y="509841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1" name="bk object 4901"/>
          <p:cNvSpPr/>
          <p:nvPr/>
        </p:nvSpPr>
        <p:spPr>
          <a:xfrm>
            <a:off x="8646159" y="509714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0084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2" name="bk object 4902"/>
          <p:cNvSpPr/>
          <p:nvPr/>
        </p:nvSpPr>
        <p:spPr>
          <a:xfrm>
            <a:off x="8660130" y="51009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3" name="bk object 4903"/>
          <p:cNvSpPr/>
          <p:nvPr/>
        </p:nvSpPr>
        <p:spPr>
          <a:xfrm>
            <a:off x="8669019" y="51034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4" name="bk object 4904"/>
          <p:cNvSpPr/>
          <p:nvPr/>
        </p:nvSpPr>
        <p:spPr>
          <a:xfrm>
            <a:off x="8665209" y="510222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5" name="bk object 4905"/>
          <p:cNvSpPr/>
          <p:nvPr/>
        </p:nvSpPr>
        <p:spPr>
          <a:xfrm>
            <a:off x="8704580" y="510667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6" name="bk object 4906"/>
          <p:cNvSpPr/>
          <p:nvPr/>
        </p:nvSpPr>
        <p:spPr>
          <a:xfrm>
            <a:off x="8685530" y="510540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008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7" name="bk object 4907"/>
          <p:cNvSpPr/>
          <p:nvPr/>
        </p:nvSpPr>
        <p:spPr>
          <a:xfrm>
            <a:off x="8680450" y="510476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085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8" name="bk object 4908"/>
          <p:cNvSpPr/>
          <p:nvPr/>
        </p:nvSpPr>
        <p:spPr>
          <a:xfrm>
            <a:off x="8693150" y="4919979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20" h="2539">
                <a:moveTo>
                  <a:pt x="58420" y="1270"/>
                </a:moveTo>
                <a:lnTo>
                  <a:pt x="0" y="1270"/>
                </a:lnTo>
                <a:lnTo>
                  <a:pt x="0" y="2540"/>
                </a:lnTo>
                <a:lnTo>
                  <a:pt x="58420" y="2540"/>
                </a:lnTo>
                <a:lnTo>
                  <a:pt x="58420" y="1270"/>
                </a:lnTo>
                <a:close/>
              </a:path>
              <a:path w="58420" h="2539">
                <a:moveTo>
                  <a:pt x="44450" y="0"/>
                </a:moveTo>
                <a:lnTo>
                  <a:pt x="13970" y="0"/>
                </a:lnTo>
                <a:lnTo>
                  <a:pt x="13970" y="1270"/>
                </a:lnTo>
                <a:lnTo>
                  <a:pt x="44450" y="1270"/>
                </a:lnTo>
                <a:lnTo>
                  <a:pt x="44450" y="0"/>
                </a:lnTo>
                <a:close/>
              </a:path>
            </a:pathLst>
          </a:custGeom>
          <a:solidFill>
            <a:srgbClr val="0087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9" name="bk object 4909"/>
          <p:cNvSpPr/>
          <p:nvPr/>
        </p:nvSpPr>
        <p:spPr>
          <a:xfrm>
            <a:off x="8682990" y="492252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90" h="1270">
                <a:moveTo>
                  <a:pt x="72390" y="0"/>
                </a:moveTo>
                <a:lnTo>
                  <a:pt x="0" y="0"/>
                </a:lnTo>
                <a:lnTo>
                  <a:pt x="0" y="1269"/>
                </a:lnTo>
                <a:lnTo>
                  <a:pt x="72390" y="1269"/>
                </a:lnTo>
                <a:lnTo>
                  <a:pt x="72390" y="0"/>
                </a:lnTo>
                <a:close/>
              </a:path>
            </a:pathLst>
          </a:custGeom>
          <a:solidFill>
            <a:srgbClr val="0087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0" name="bk object 4910"/>
          <p:cNvSpPr/>
          <p:nvPr/>
        </p:nvSpPr>
        <p:spPr>
          <a:xfrm>
            <a:off x="8669019" y="492569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0087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1" name="bk object 4911"/>
          <p:cNvSpPr/>
          <p:nvPr/>
        </p:nvSpPr>
        <p:spPr>
          <a:xfrm>
            <a:off x="8679180" y="4924425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>
                <a:moveTo>
                  <a:pt x="0" y="0"/>
                </a:moveTo>
                <a:lnTo>
                  <a:pt x="86359" y="0"/>
                </a:lnTo>
              </a:path>
            </a:pathLst>
          </a:custGeom>
          <a:ln w="3175">
            <a:solidFill>
              <a:srgbClr val="0087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2" name="bk object 4912"/>
          <p:cNvSpPr/>
          <p:nvPr/>
        </p:nvSpPr>
        <p:spPr>
          <a:xfrm>
            <a:off x="8652509" y="492950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3" name="bk object 4913"/>
          <p:cNvSpPr/>
          <p:nvPr/>
        </p:nvSpPr>
        <p:spPr>
          <a:xfrm>
            <a:off x="8656319" y="492823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4" name="bk object 4914"/>
          <p:cNvSpPr/>
          <p:nvPr/>
        </p:nvSpPr>
        <p:spPr>
          <a:xfrm>
            <a:off x="8665209" y="492696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0086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5" name="bk object 4915"/>
          <p:cNvSpPr/>
          <p:nvPr/>
        </p:nvSpPr>
        <p:spPr>
          <a:xfrm>
            <a:off x="8643619" y="493331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6" name="bk object 4916"/>
          <p:cNvSpPr/>
          <p:nvPr/>
        </p:nvSpPr>
        <p:spPr>
          <a:xfrm>
            <a:off x="8646159" y="493204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7" name="bk object 4917"/>
          <p:cNvSpPr/>
          <p:nvPr/>
        </p:nvSpPr>
        <p:spPr>
          <a:xfrm>
            <a:off x="8648700" y="493077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0085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8" name="bk object 4918"/>
          <p:cNvSpPr/>
          <p:nvPr/>
        </p:nvSpPr>
        <p:spPr>
          <a:xfrm>
            <a:off x="8636000" y="493585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9" name="bk object 4919"/>
          <p:cNvSpPr/>
          <p:nvPr/>
        </p:nvSpPr>
        <p:spPr>
          <a:xfrm>
            <a:off x="8641080" y="4934584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>
                <a:moveTo>
                  <a:pt x="0" y="0"/>
                </a:moveTo>
                <a:lnTo>
                  <a:pt x="162559" y="0"/>
                </a:lnTo>
              </a:path>
            </a:pathLst>
          </a:custGeom>
          <a:ln w="3175">
            <a:solidFill>
              <a:srgbClr val="0085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0" name="bk object 4920"/>
          <p:cNvSpPr/>
          <p:nvPr/>
        </p:nvSpPr>
        <p:spPr>
          <a:xfrm>
            <a:off x="8627109" y="493966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1" name="bk object 4921"/>
          <p:cNvSpPr/>
          <p:nvPr/>
        </p:nvSpPr>
        <p:spPr>
          <a:xfrm>
            <a:off x="8629650" y="493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2" name="bk object 4922"/>
          <p:cNvSpPr/>
          <p:nvPr/>
        </p:nvSpPr>
        <p:spPr>
          <a:xfrm>
            <a:off x="8632190" y="493712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0084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3" name="bk object 4923"/>
          <p:cNvSpPr/>
          <p:nvPr/>
        </p:nvSpPr>
        <p:spPr>
          <a:xfrm>
            <a:off x="8623300" y="4942204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4" name="bk object 4924"/>
          <p:cNvSpPr/>
          <p:nvPr/>
        </p:nvSpPr>
        <p:spPr>
          <a:xfrm>
            <a:off x="8624569" y="494093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5" name="bk object 4925"/>
          <p:cNvSpPr/>
          <p:nvPr/>
        </p:nvSpPr>
        <p:spPr>
          <a:xfrm>
            <a:off x="8620759" y="494347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0083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6" name="bk object 4926"/>
          <p:cNvSpPr/>
          <p:nvPr/>
        </p:nvSpPr>
        <p:spPr>
          <a:xfrm>
            <a:off x="8614409" y="494728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7" name="bk object 4927"/>
          <p:cNvSpPr/>
          <p:nvPr/>
        </p:nvSpPr>
        <p:spPr>
          <a:xfrm>
            <a:off x="8616950" y="4946015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>
                <a:moveTo>
                  <a:pt x="0" y="0"/>
                </a:moveTo>
                <a:lnTo>
                  <a:pt x="20955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8" name="bk object 4928"/>
          <p:cNvSpPr/>
          <p:nvPr/>
        </p:nvSpPr>
        <p:spPr>
          <a:xfrm>
            <a:off x="8619490" y="4944745"/>
            <a:ext cx="205740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3175">
            <a:solidFill>
              <a:srgbClr val="0083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9" name="bk object 4929"/>
          <p:cNvSpPr/>
          <p:nvPr/>
        </p:nvSpPr>
        <p:spPr>
          <a:xfrm>
            <a:off x="8611869" y="4948554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0" name="bk object 4930"/>
          <p:cNvSpPr/>
          <p:nvPr/>
        </p:nvSpPr>
        <p:spPr>
          <a:xfrm>
            <a:off x="8608059" y="495109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1" name="bk object 4931"/>
          <p:cNvSpPr/>
          <p:nvPr/>
        </p:nvSpPr>
        <p:spPr>
          <a:xfrm>
            <a:off x="8610600" y="494982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0082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2" name="bk object 4932"/>
          <p:cNvSpPr/>
          <p:nvPr/>
        </p:nvSpPr>
        <p:spPr>
          <a:xfrm>
            <a:off x="8602980" y="495490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3" name="bk object 4933"/>
          <p:cNvSpPr/>
          <p:nvPr/>
        </p:nvSpPr>
        <p:spPr>
          <a:xfrm>
            <a:off x="8605519" y="4953634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4" name="bk object 4934"/>
          <p:cNvSpPr/>
          <p:nvPr/>
        </p:nvSpPr>
        <p:spPr>
          <a:xfrm>
            <a:off x="8606790" y="495236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0081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5" name="bk object 4935"/>
          <p:cNvSpPr/>
          <p:nvPr/>
        </p:nvSpPr>
        <p:spPr>
          <a:xfrm>
            <a:off x="8597900" y="495871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6" name="bk object 4936"/>
          <p:cNvSpPr/>
          <p:nvPr/>
        </p:nvSpPr>
        <p:spPr>
          <a:xfrm>
            <a:off x="8600440" y="495744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7" name="bk object 4937"/>
          <p:cNvSpPr/>
          <p:nvPr/>
        </p:nvSpPr>
        <p:spPr>
          <a:xfrm>
            <a:off x="8601709" y="495617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0081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8" name="bk object 4938"/>
          <p:cNvSpPr/>
          <p:nvPr/>
        </p:nvSpPr>
        <p:spPr>
          <a:xfrm>
            <a:off x="8595359" y="4961254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9" name="bk object 4939"/>
          <p:cNvSpPr/>
          <p:nvPr/>
        </p:nvSpPr>
        <p:spPr>
          <a:xfrm>
            <a:off x="8596630" y="4959984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0" name="bk object 4940"/>
          <p:cNvSpPr/>
          <p:nvPr/>
        </p:nvSpPr>
        <p:spPr>
          <a:xfrm>
            <a:off x="8594090" y="496252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0080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1" name="bk object 4941"/>
          <p:cNvSpPr/>
          <p:nvPr/>
        </p:nvSpPr>
        <p:spPr>
          <a:xfrm>
            <a:off x="8592819" y="4964429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7F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2" name="bk object 4942"/>
          <p:cNvSpPr/>
          <p:nvPr/>
        </p:nvSpPr>
        <p:spPr>
          <a:xfrm>
            <a:off x="8591550" y="496633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3" name="bk object 4943"/>
          <p:cNvSpPr/>
          <p:nvPr/>
        </p:nvSpPr>
        <p:spPr>
          <a:xfrm>
            <a:off x="8590280" y="4968240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3175">
            <a:solidFill>
              <a:srgbClr val="007E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4" name="bk object 4944"/>
          <p:cNvSpPr/>
          <p:nvPr/>
        </p:nvSpPr>
        <p:spPr>
          <a:xfrm>
            <a:off x="8587740" y="4972050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007E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5" name="bk object 4945"/>
          <p:cNvSpPr/>
          <p:nvPr/>
        </p:nvSpPr>
        <p:spPr>
          <a:xfrm>
            <a:off x="8589009" y="497014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7E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6" name="bk object 4946"/>
          <p:cNvSpPr/>
          <p:nvPr/>
        </p:nvSpPr>
        <p:spPr>
          <a:xfrm>
            <a:off x="8586469" y="4973954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7" name="bk object 4947"/>
          <p:cNvSpPr/>
          <p:nvPr/>
        </p:nvSpPr>
        <p:spPr>
          <a:xfrm>
            <a:off x="8585200" y="4975859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7D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8" name="bk object 4948"/>
          <p:cNvSpPr/>
          <p:nvPr/>
        </p:nvSpPr>
        <p:spPr>
          <a:xfrm>
            <a:off x="8582659" y="498030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9" name="bk object 4949"/>
          <p:cNvSpPr/>
          <p:nvPr/>
        </p:nvSpPr>
        <p:spPr>
          <a:xfrm>
            <a:off x="8583930" y="497903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0" name="bk object 4950"/>
          <p:cNvSpPr/>
          <p:nvPr/>
        </p:nvSpPr>
        <p:spPr>
          <a:xfrm>
            <a:off x="8583930" y="497776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007C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1" name="bk object 4951"/>
          <p:cNvSpPr/>
          <p:nvPr/>
        </p:nvSpPr>
        <p:spPr>
          <a:xfrm>
            <a:off x="8581390" y="49828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810">
            <a:solidFill>
              <a:srgbClr val="007C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2" name="bk object 4952"/>
          <p:cNvSpPr/>
          <p:nvPr/>
        </p:nvSpPr>
        <p:spPr>
          <a:xfrm>
            <a:off x="8578850" y="498792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3" name="bk object 4953"/>
          <p:cNvSpPr/>
          <p:nvPr/>
        </p:nvSpPr>
        <p:spPr>
          <a:xfrm>
            <a:off x="8580119" y="4986020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7B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4" name="bk object 4954"/>
          <p:cNvSpPr/>
          <p:nvPr/>
        </p:nvSpPr>
        <p:spPr>
          <a:xfrm>
            <a:off x="8577580" y="4991734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5" name="bk object 4955"/>
          <p:cNvSpPr/>
          <p:nvPr/>
        </p:nvSpPr>
        <p:spPr>
          <a:xfrm>
            <a:off x="8578850" y="4989829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7A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6" name="bk object 4956"/>
          <p:cNvSpPr/>
          <p:nvPr/>
        </p:nvSpPr>
        <p:spPr>
          <a:xfrm>
            <a:off x="8577580" y="4993640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007A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7" name="bk object 4957"/>
          <p:cNvSpPr/>
          <p:nvPr/>
        </p:nvSpPr>
        <p:spPr>
          <a:xfrm>
            <a:off x="8577580" y="49968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809">
            <a:solidFill>
              <a:srgbClr val="007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8" name="bk object 4958"/>
          <p:cNvSpPr/>
          <p:nvPr/>
        </p:nvSpPr>
        <p:spPr>
          <a:xfrm>
            <a:off x="8577580" y="500062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810">
            <a:solidFill>
              <a:srgbClr val="0078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9" name="bk object 4959"/>
          <p:cNvSpPr/>
          <p:nvPr/>
        </p:nvSpPr>
        <p:spPr>
          <a:xfrm>
            <a:off x="8577580" y="5004434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809">
            <a:solidFill>
              <a:srgbClr val="0077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0" name="bk object 4960"/>
          <p:cNvSpPr/>
          <p:nvPr/>
        </p:nvSpPr>
        <p:spPr>
          <a:xfrm>
            <a:off x="8577580" y="500824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810">
            <a:solidFill>
              <a:srgbClr val="0077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1" name="bk object 4961"/>
          <p:cNvSpPr/>
          <p:nvPr/>
        </p:nvSpPr>
        <p:spPr>
          <a:xfrm>
            <a:off x="8578850" y="501269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2" name="bk object 4962"/>
          <p:cNvSpPr/>
          <p:nvPr/>
        </p:nvSpPr>
        <p:spPr>
          <a:xfrm>
            <a:off x="8577580" y="5010784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0076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3" name="bk object 4963"/>
          <p:cNvSpPr/>
          <p:nvPr/>
        </p:nvSpPr>
        <p:spPr>
          <a:xfrm>
            <a:off x="8580119" y="5016500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75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4" name="bk object 4964"/>
          <p:cNvSpPr/>
          <p:nvPr/>
        </p:nvSpPr>
        <p:spPr>
          <a:xfrm>
            <a:off x="8578850" y="501459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20" y="0"/>
                </a:lnTo>
              </a:path>
            </a:pathLst>
          </a:custGeom>
          <a:ln w="3175">
            <a:solidFill>
              <a:srgbClr val="0075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5" name="bk object 4965"/>
          <p:cNvSpPr/>
          <p:nvPr/>
        </p:nvSpPr>
        <p:spPr>
          <a:xfrm>
            <a:off x="8580119" y="5018404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79" y="0"/>
                </a:lnTo>
              </a:path>
            </a:pathLst>
          </a:custGeom>
          <a:ln w="3175">
            <a:solidFill>
              <a:srgbClr val="0075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6" name="bk object 4966"/>
          <p:cNvSpPr/>
          <p:nvPr/>
        </p:nvSpPr>
        <p:spPr>
          <a:xfrm>
            <a:off x="8581390" y="50196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940" y="0"/>
                </a:lnTo>
              </a:path>
            </a:pathLst>
          </a:custGeom>
          <a:ln w="3175">
            <a:solidFill>
              <a:srgbClr val="0075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7" name="bk object 4967"/>
          <p:cNvSpPr/>
          <p:nvPr/>
        </p:nvSpPr>
        <p:spPr>
          <a:xfrm>
            <a:off x="8582659" y="5022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0074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8" name="bk object 4968"/>
          <p:cNvSpPr/>
          <p:nvPr/>
        </p:nvSpPr>
        <p:spPr>
          <a:xfrm>
            <a:off x="8581390" y="50209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940" y="0"/>
                </a:lnTo>
              </a:path>
            </a:pathLst>
          </a:custGeom>
          <a:ln w="3175">
            <a:solidFill>
              <a:srgbClr val="0074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9" name="bk object 4969"/>
          <p:cNvSpPr/>
          <p:nvPr/>
        </p:nvSpPr>
        <p:spPr>
          <a:xfrm>
            <a:off x="8585200" y="502729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73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0" name="bk object 4970"/>
          <p:cNvSpPr/>
          <p:nvPr/>
        </p:nvSpPr>
        <p:spPr>
          <a:xfrm>
            <a:off x="8583930" y="502539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0073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1" name="bk object 4971"/>
          <p:cNvSpPr/>
          <p:nvPr/>
        </p:nvSpPr>
        <p:spPr>
          <a:xfrm>
            <a:off x="8587740" y="503110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0073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2" name="bk object 4972"/>
          <p:cNvSpPr/>
          <p:nvPr/>
        </p:nvSpPr>
        <p:spPr>
          <a:xfrm>
            <a:off x="8586469" y="50292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0073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3" name="bk object 4973"/>
          <p:cNvSpPr/>
          <p:nvPr/>
        </p:nvSpPr>
        <p:spPr>
          <a:xfrm>
            <a:off x="8590280" y="5034279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3175">
            <a:solidFill>
              <a:srgbClr val="0072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4" name="bk object 4974"/>
          <p:cNvSpPr/>
          <p:nvPr/>
        </p:nvSpPr>
        <p:spPr>
          <a:xfrm>
            <a:off x="8589009" y="503237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72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5" name="bk object 4975"/>
          <p:cNvSpPr/>
          <p:nvPr/>
        </p:nvSpPr>
        <p:spPr>
          <a:xfrm>
            <a:off x="8591550" y="503618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0071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6" name="bk object 4976"/>
          <p:cNvSpPr/>
          <p:nvPr/>
        </p:nvSpPr>
        <p:spPr>
          <a:xfrm>
            <a:off x="8592819" y="5038090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0071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7" name="bk object 4977"/>
          <p:cNvSpPr/>
          <p:nvPr/>
        </p:nvSpPr>
        <p:spPr>
          <a:xfrm>
            <a:off x="8595359" y="50412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0071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8" name="bk object 4978"/>
          <p:cNvSpPr/>
          <p:nvPr/>
        </p:nvSpPr>
        <p:spPr>
          <a:xfrm>
            <a:off x="8594090" y="503999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0071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9" name="bk object 4979"/>
          <p:cNvSpPr/>
          <p:nvPr/>
        </p:nvSpPr>
        <p:spPr>
          <a:xfrm>
            <a:off x="8597900" y="4935220"/>
            <a:ext cx="250190" cy="14731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9/4/2018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0" y="0"/>
            <a:ext cx="9144000" cy="6858000"/>
          </a:xfrm>
          <a:custGeom>
            <a:avLst/>
            <a:gdLst/>
            <a:ahLst/>
            <a:cxnLst/>
            <a:rect l="l" t="t" r="r" b="b"/>
            <a:pathLst>
              <a:path w="9144000" h="6858000">
                <a:moveTo>
                  <a:pt x="9144000" y="0"/>
                </a:moveTo>
                <a:lnTo>
                  <a:pt x="0" y="0"/>
                </a:lnTo>
                <a:lnTo>
                  <a:pt x="0" y="6858000"/>
                </a:lnTo>
                <a:lnTo>
                  <a:pt x="9144000" y="6858000"/>
                </a:lnTo>
                <a:lnTo>
                  <a:pt x="9144000" y="0"/>
                </a:lnTo>
                <a:close/>
              </a:path>
            </a:pathLst>
          </a:custGeom>
          <a:solidFill>
            <a:srgbClr val="0067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817245" y="218440"/>
            <a:ext cx="7509509" cy="120269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000" b="0" i="0">
                <a:solidFill>
                  <a:srgbClr val="CCEB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534669" y="1600200"/>
            <a:ext cx="8074660" cy="41084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108960" y="6377940"/>
            <a:ext cx="292608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57200" y="6377940"/>
            <a:ext cx="210312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9/4/2018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6583680" y="6377940"/>
            <a:ext cx="210312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320800" y="2538729"/>
            <a:ext cx="6506209" cy="848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400" spc="-45" dirty="0"/>
              <a:t>Vertical</a:t>
            </a:r>
            <a:r>
              <a:rPr sz="5400" spc="-20" dirty="0"/>
              <a:t> </a:t>
            </a:r>
            <a:r>
              <a:rPr sz="5400" spc="-5" dirty="0"/>
              <a:t>Exaggeration</a:t>
            </a:r>
            <a:endParaRPr sz="5400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060450" y="469900"/>
            <a:ext cx="7023734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286510" algn="l"/>
                <a:tab pos="2063750" algn="l"/>
                <a:tab pos="3121660" algn="l"/>
                <a:tab pos="5111115" algn="l"/>
              </a:tabLst>
            </a:pPr>
            <a:r>
              <a:rPr sz="4400" dirty="0"/>
              <a:t>How	do	</a:t>
            </a:r>
            <a:r>
              <a:rPr sz="4400" spc="5" dirty="0"/>
              <a:t>y</a:t>
            </a:r>
            <a:r>
              <a:rPr sz="4400" dirty="0"/>
              <a:t>ou	</a:t>
            </a:r>
            <a:r>
              <a:rPr sz="4400" spc="-5" dirty="0"/>
              <a:t>f</a:t>
            </a:r>
            <a:r>
              <a:rPr sz="4400" spc="5" dirty="0"/>
              <a:t>i</a:t>
            </a:r>
            <a:r>
              <a:rPr sz="4400" dirty="0"/>
              <a:t>nd </a:t>
            </a:r>
            <a:r>
              <a:rPr sz="4400" spc="-5" dirty="0"/>
              <a:t>t</a:t>
            </a:r>
            <a:r>
              <a:rPr sz="4400" dirty="0"/>
              <a:t>he	</a:t>
            </a:r>
            <a:r>
              <a:rPr sz="4400" spc="5" dirty="0"/>
              <a:t>sc</a:t>
            </a:r>
            <a:r>
              <a:rPr sz="4400" dirty="0"/>
              <a:t>ale</a:t>
            </a:r>
            <a:r>
              <a:rPr sz="4400" spc="5" dirty="0"/>
              <a:t>s</a:t>
            </a:r>
            <a:r>
              <a:rPr sz="4400" dirty="0"/>
              <a:t>?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534669" y="1596390"/>
            <a:ext cx="8066405" cy="2894330"/>
          </a:xfrm>
          <a:prstGeom prst="rect">
            <a:avLst/>
          </a:prstGeom>
        </p:spPr>
        <p:txBody>
          <a:bodyPr vert="horz" wrap="square" lIns="0" tIns="53975" rIns="0" bIns="0" rtlCol="0">
            <a:spAutoFit/>
          </a:bodyPr>
          <a:lstStyle/>
          <a:p>
            <a:pPr marL="355600" marR="1273175" indent="-342900">
              <a:lnSpc>
                <a:spcPts val="3590"/>
              </a:lnSpc>
              <a:spcBef>
                <a:spcPts val="425"/>
              </a:spcBef>
              <a:buClr>
                <a:srgbClr val="98FF98"/>
              </a:buClr>
              <a:buSzPct val="79687"/>
              <a:buFont typeface="Wingdings"/>
              <a:buChar char=""/>
              <a:tabLst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vertical scale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scale on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vertical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axis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 the cross</a:t>
            </a:r>
            <a:r>
              <a:rPr sz="3200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section.</a:t>
            </a:r>
            <a:endParaRPr sz="3200">
              <a:latin typeface="Arial"/>
              <a:cs typeface="Arial"/>
            </a:endParaRPr>
          </a:p>
          <a:p>
            <a:pPr marL="355600" marR="5080" indent="-342900">
              <a:lnSpc>
                <a:spcPts val="3590"/>
              </a:lnSpc>
              <a:spcBef>
                <a:spcPts val="800"/>
              </a:spcBef>
              <a:buClr>
                <a:srgbClr val="98FF98"/>
              </a:buClr>
              <a:buSzPct val="79687"/>
              <a:buFont typeface="Wingdings"/>
              <a:buChar char=""/>
              <a:tabLst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horizontal scale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is 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scale of the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map  the map from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which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cross section was  drawn. - both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VS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HS must use the  same units,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m's or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km's.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719829" y="469900"/>
            <a:ext cx="1704339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spc="-5" dirty="0"/>
              <a:t>Inquiry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534669" y="1526540"/>
            <a:ext cx="7160259" cy="2255520"/>
          </a:xfrm>
          <a:prstGeom prst="rect">
            <a:avLst/>
          </a:prstGeom>
        </p:spPr>
        <p:txBody>
          <a:bodyPr vert="horz" wrap="square" lIns="0" tIns="82550" rIns="0" bIns="0" rtlCol="0">
            <a:spAutoFit/>
          </a:bodyPr>
          <a:lstStyle/>
          <a:p>
            <a:pPr marL="464184" indent="-451484">
              <a:lnSpc>
                <a:spcPct val="100000"/>
              </a:lnSpc>
              <a:spcBef>
                <a:spcPts val="650"/>
              </a:spcBef>
              <a:buClr>
                <a:srgbClr val="000000"/>
              </a:buClr>
              <a:buAutoNum type="arabicPeriod"/>
              <a:tabLst>
                <a:tab pos="464820" algn="l"/>
              </a:tabLst>
            </a:pPr>
            <a:r>
              <a:rPr sz="3200" spc="5" dirty="0">
                <a:solidFill>
                  <a:srgbClr val="FFFFFF"/>
                </a:solidFill>
                <a:latin typeface="Arial"/>
                <a:cs typeface="Arial"/>
              </a:rPr>
              <a:t>Why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use</a:t>
            </a:r>
            <a:r>
              <a:rPr sz="3200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VE?</a:t>
            </a:r>
            <a:endParaRPr sz="3200">
              <a:latin typeface="Arial"/>
              <a:cs typeface="Arial"/>
            </a:endParaRPr>
          </a:p>
          <a:p>
            <a:pPr marL="464184" indent="-451484">
              <a:lnSpc>
                <a:spcPct val="100000"/>
              </a:lnSpc>
              <a:spcBef>
                <a:spcPts val="550"/>
              </a:spcBef>
              <a:buClr>
                <a:srgbClr val="000000"/>
              </a:buClr>
              <a:buAutoNum type="arabicPeriod"/>
              <a:tabLst>
                <a:tab pos="46482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How do you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calculate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VE?</a:t>
            </a:r>
            <a:endParaRPr sz="3200">
              <a:latin typeface="Arial"/>
              <a:cs typeface="Arial"/>
            </a:endParaRPr>
          </a:p>
          <a:p>
            <a:pPr marL="464184" indent="-451484">
              <a:lnSpc>
                <a:spcPct val="100000"/>
              </a:lnSpc>
              <a:spcBef>
                <a:spcPts val="550"/>
              </a:spcBef>
              <a:buClr>
                <a:srgbClr val="000000"/>
              </a:buClr>
              <a:buAutoNum type="arabicPeriod"/>
              <a:tabLst>
                <a:tab pos="46482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How do you express the VE</a:t>
            </a:r>
            <a:r>
              <a:rPr sz="32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answer?</a:t>
            </a:r>
            <a:endParaRPr sz="3200">
              <a:latin typeface="Arial"/>
              <a:cs typeface="Arial"/>
            </a:endParaRPr>
          </a:p>
          <a:p>
            <a:pPr marL="464184" indent="-451484">
              <a:lnSpc>
                <a:spcPct val="100000"/>
              </a:lnSpc>
              <a:spcBef>
                <a:spcPts val="550"/>
              </a:spcBef>
              <a:buClr>
                <a:srgbClr val="000000"/>
              </a:buClr>
              <a:buAutoNum type="arabicPeriod"/>
              <a:tabLst>
                <a:tab pos="46482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What does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number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mean?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23697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899920" y="469900"/>
            <a:ext cx="5344795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286510" algn="l"/>
              </a:tabLst>
            </a:pPr>
            <a:r>
              <a:rPr sz="4400" dirty="0"/>
              <a:t>How	to calculate</a:t>
            </a:r>
            <a:r>
              <a:rPr sz="4400" spc="-85" dirty="0"/>
              <a:t> </a:t>
            </a:r>
            <a:r>
              <a:rPr sz="4400" dirty="0"/>
              <a:t>VE?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534669" y="1596390"/>
            <a:ext cx="7864475" cy="40982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355600" marR="300355" indent="-342900">
              <a:lnSpc>
                <a:spcPts val="3229"/>
              </a:lnSpc>
              <a:spcBef>
                <a:spcPts val="715"/>
              </a:spcBef>
              <a:buClr>
                <a:srgbClr val="98FF98"/>
              </a:buClr>
              <a:buSzPct val="79687"/>
              <a:buFont typeface="Wingdings"/>
              <a:buChar char=""/>
              <a:tabLst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Interpret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vertical scale and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find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what  one cm represents 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metres eg 1/20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Find the map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scale (this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is called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 horizontal scale) eg 1:100,000 and  convert this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into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metres =</a:t>
            </a:r>
            <a:r>
              <a:rPr sz="3200" spc="-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1/1000</a:t>
            </a:r>
            <a:endParaRPr sz="3200">
              <a:latin typeface="Arial"/>
              <a:cs typeface="Arial"/>
            </a:endParaRPr>
          </a:p>
          <a:p>
            <a:pPr marL="355600" indent="-342900">
              <a:lnSpc>
                <a:spcPct val="100000"/>
              </a:lnSpc>
              <a:spcBef>
                <a:spcPts val="185"/>
              </a:spcBef>
              <a:buClr>
                <a:srgbClr val="98FF98"/>
              </a:buClr>
              <a:buSzPct val="79687"/>
              <a:buFont typeface="Wingdings"/>
              <a:buChar char=""/>
              <a:tabLst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VE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= VS/HS, so, 1/20 divided by</a:t>
            </a:r>
            <a:r>
              <a:rPr sz="32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1/1000</a:t>
            </a:r>
            <a:endParaRPr sz="3200">
              <a:latin typeface="Arial"/>
              <a:cs typeface="Arial"/>
            </a:endParaRPr>
          </a:p>
          <a:p>
            <a:pPr marL="355600" marR="5080" indent="-342900">
              <a:lnSpc>
                <a:spcPts val="3229"/>
              </a:lnSpc>
              <a:spcBef>
                <a:spcPts val="795"/>
              </a:spcBef>
              <a:buClr>
                <a:srgbClr val="98FF98"/>
              </a:buClr>
              <a:buSzPct val="79687"/>
              <a:buFont typeface="Wingdings"/>
              <a:buChar char=""/>
              <a:tabLst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Invert the denominator (because to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divide  fractions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you invert then</a:t>
            </a:r>
            <a:r>
              <a:rPr sz="3200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multiply)</a:t>
            </a:r>
            <a:endParaRPr sz="3200">
              <a:latin typeface="Arial"/>
              <a:cs typeface="Arial"/>
            </a:endParaRPr>
          </a:p>
          <a:p>
            <a:pPr marL="355600" indent="-342900">
              <a:lnSpc>
                <a:spcPct val="100000"/>
              </a:lnSpc>
              <a:spcBef>
                <a:spcPts val="185"/>
              </a:spcBef>
              <a:buClr>
                <a:srgbClr val="98FF98"/>
              </a:buClr>
              <a:buSzPct val="79687"/>
              <a:buFont typeface="Wingdings"/>
              <a:buChar char=""/>
              <a:tabLst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1/20 x 1000/1 = 50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188719" y="218440"/>
            <a:ext cx="6769734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What does </a:t>
            </a:r>
            <a:r>
              <a:rPr dirty="0"/>
              <a:t>the </a:t>
            </a:r>
            <a:r>
              <a:rPr spc="-5" dirty="0"/>
              <a:t>answer</a:t>
            </a:r>
            <a:r>
              <a:rPr spc="-60" dirty="0"/>
              <a:t> </a:t>
            </a:r>
            <a:r>
              <a:rPr spc="-5" dirty="0"/>
              <a:t>mean?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34669" y="1600200"/>
            <a:ext cx="7948930" cy="4108450"/>
          </a:xfrm>
          <a:prstGeom prst="rect">
            <a:avLst/>
          </a:prstGeom>
        </p:spPr>
        <p:txBody>
          <a:bodyPr vert="horz" wrap="square" lIns="0" tIns="42545" rIns="0" bIns="0" rtlCol="0">
            <a:spAutoFit/>
          </a:bodyPr>
          <a:lstStyle/>
          <a:p>
            <a:pPr marL="355600" marR="5080" indent="-342900">
              <a:lnSpc>
                <a:spcPct val="92900"/>
              </a:lnSpc>
              <a:spcBef>
                <a:spcPts val="335"/>
              </a:spcBef>
              <a:buClr>
                <a:srgbClr val="98FF98"/>
              </a:buClr>
              <a:buSzPct val="80357"/>
              <a:buFont typeface="Wingdings"/>
              <a:buChar char=""/>
              <a:tabLst>
                <a:tab pos="355600" algn="l"/>
              </a:tabLst>
            </a:pPr>
            <a:r>
              <a:rPr sz="2800" spc="-10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accurately interpret a cross-sectional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profile  </a:t>
            </a:r>
            <a:r>
              <a:rPr sz="2800" spc="-10" dirty="0">
                <a:solidFill>
                  <a:srgbClr val="FFFFFF"/>
                </a:solidFill>
                <a:latin typeface="Arial"/>
                <a:cs typeface="Arial"/>
              </a:rPr>
              <a:t>we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need to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determine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how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much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exaggeration  has occurred. To </a:t>
            </a:r>
            <a:r>
              <a:rPr sz="2800" spc="5" dirty="0">
                <a:solidFill>
                  <a:srgbClr val="FFFFFF"/>
                </a:solidFill>
                <a:latin typeface="Arial"/>
                <a:cs typeface="Arial"/>
              </a:rPr>
              <a:t>do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this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we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measure how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much 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the vertical axis has been exaggerated 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compared with its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actual shape.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This is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called  vertical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exaggeration.</a:t>
            </a:r>
            <a:endParaRPr sz="2800">
              <a:latin typeface="Arial"/>
              <a:cs typeface="Arial"/>
            </a:endParaRPr>
          </a:p>
          <a:p>
            <a:pPr marL="355600" marR="138430" indent="-342900">
              <a:lnSpc>
                <a:spcPts val="3120"/>
              </a:lnSpc>
              <a:spcBef>
                <a:spcPts val="765"/>
              </a:spcBef>
              <a:buClr>
                <a:srgbClr val="98FF98"/>
              </a:buClr>
              <a:buSzPct val="80357"/>
              <a:buFont typeface="Wingdings"/>
              <a:buChar char=""/>
              <a:tabLst>
                <a:tab pos="355600" algn="l"/>
              </a:tabLst>
            </a:pP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It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means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that the cross sectional profile has  been exaggerated 50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times. This allows  Geographers </a:t>
            </a:r>
            <a:r>
              <a:rPr sz="2800" spc="5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see a side on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Profile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of the key  cultural and natural features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from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 map.</a:t>
            </a:r>
            <a:endParaRPr sz="2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66675" rIns="0" bIns="0" rtlCol="0">
            <a:spAutoFit/>
          </a:bodyPr>
          <a:lstStyle/>
          <a:p>
            <a:pPr marL="1990089" marR="5080" indent="-1976120">
              <a:lnSpc>
                <a:spcPts val="4470"/>
              </a:lnSpc>
              <a:spcBef>
                <a:spcPts val="525"/>
              </a:spcBef>
            </a:pPr>
            <a:r>
              <a:rPr spc="-5" dirty="0"/>
              <a:t>Create </a:t>
            </a:r>
            <a:r>
              <a:rPr dirty="0"/>
              <a:t>a </a:t>
            </a:r>
            <a:r>
              <a:rPr spc="-5" dirty="0"/>
              <a:t>question on VE </a:t>
            </a:r>
            <a:r>
              <a:rPr dirty="0"/>
              <a:t>and</a:t>
            </a:r>
            <a:r>
              <a:rPr spc="-45" dirty="0"/>
              <a:t> </a:t>
            </a:r>
            <a:r>
              <a:rPr dirty="0"/>
              <a:t>test  </a:t>
            </a:r>
            <a:r>
              <a:rPr spc="-5" dirty="0"/>
              <a:t>another student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34669" y="1596390"/>
            <a:ext cx="7050405" cy="969010"/>
          </a:xfrm>
          <a:prstGeom prst="rect">
            <a:avLst/>
          </a:prstGeom>
        </p:spPr>
        <p:txBody>
          <a:bodyPr vert="horz" wrap="square" lIns="0" tIns="53975" rIns="0" bIns="0" rtlCol="0">
            <a:spAutoFit/>
          </a:bodyPr>
          <a:lstStyle/>
          <a:p>
            <a:pPr marL="355600" marR="5080" indent="-342900">
              <a:lnSpc>
                <a:spcPts val="3590"/>
              </a:lnSpc>
              <a:spcBef>
                <a:spcPts val="425"/>
              </a:spcBef>
              <a:buClr>
                <a:srgbClr val="98FF98"/>
              </a:buClr>
              <a:buSzPct val="79687"/>
              <a:buFont typeface="Wingdings"/>
              <a:buChar char=""/>
              <a:tabLst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Make sure you have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right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answer  before you test</a:t>
            </a:r>
            <a:r>
              <a:rPr sz="3200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them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55</TotalTime>
  <Words>243</Words>
  <Application>Microsoft Office PowerPoint</Application>
  <PresentationFormat>On-screen Show (4:3)</PresentationFormat>
  <Paragraphs>19</Paragraphs>
  <Slides>9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9</vt:i4>
      </vt:variant>
    </vt:vector>
  </HeadingPairs>
  <TitlesOfParts>
    <vt:vector size="10" baseType="lpstr">
      <vt:lpstr>Office Theme</vt:lpstr>
      <vt:lpstr>Vertical Exaggeration</vt:lpstr>
      <vt:lpstr>Slide 2</vt:lpstr>
      <vt:lpstr>How do you find the scales?</vt:lpstr>
      <vt:lpstr>Inquiry</vt:lpstr>
      <vt:lpstr>Slide 5</vt:lpstr>
      <vt:lpstr>Slide 6</vt:lpstr>
      <vt:lpstr>How to calculate VE?</vt:lpstr>
      <vt:lpstr>What does the answer mean?</vt:lpstr>
      <vt:lpstr>Create a question on VE and test  another student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INDIA</dc:creator>
  <cp:lastModifiedBy>INDIA</cp:lastModifiedBy>
  <cp:revision>1</cp:revision>
  <dcterms:created xsi:type="dcterms:W3CDTF">2018-09-04T10:52:10Z</dcterms:created>
  <dcterms:modified xsi:type="dcterms:W3CDTF">2018-09-04T12:00:55Z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2009-10-05T00:00:00Z</vt:filetime>
  </property>
  <property fmtid="{D5CDD505-2E9C-101B-9397-08002B2CF9AE}" pid="3" name="Creator">
    <vt:lpwstr>Impress</vt:lpwstr>
  </property>
  <property fmtid="{D5CDD505-2E9C-101B-9397-08002B2CF9AE}" pid="4" name="LastSaved">
    <vt:filetime>2009-10-05T00:00:00Z</vt:filetime>
  </property>
</Properties>
</file>